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8" Type="http://schemas.openxmlformats.org/officeDocument/2006/relationships/font" Target="fonts/Montserrat-boldItalic.fntdata"/></Relationships>
</file>

<file path=ppt/media/image1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0" name="Shape 3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1" name="Google Shape;38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2" name="Google Shape;38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6" name="Shape 3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7" name="Google Shape;3837;g24e8f6b33e4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8" name="Google Shape;3838;g24e8f6b33e4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2" name="Shape 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3" name="Google Shape;3843;g24e8f6b33e4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4" name="Google Shape;3844;g24e8f6b33e4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4" name="Shape 3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5" name="Google Shape;3855;g24e8f6b33e4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6" name="Google Shape;3856;g24e8f6b33e4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3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Google Shape;3864;g24e8f6b33e4_3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5" name="Google Shape;3865;g24e8f6b33e4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4" name="Shape 3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5" name="Google Shape;3875;g24e8f6b33e4_2_3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6" name="Google Shape;3876;g24e8f6b33e4_2_3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3" name="Shape 3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4" name="Google Shape;3884;g24e8f6b33e4_2_38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5" name="Google Shape;3885;g24e8f6b33e4_2_3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8" name="Shape 3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9" name="Google Shape;3889;g24e8f6b33e4_2_3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0" name="Google Shape;3890;g24e8f6b33e4_2_3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5" name="Shape 3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6" name="Google Shape;3896;g24e8f6b33e4_2_3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7" name="Google Shape;3897;g24e8f6b33e4_2_3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2"/>
          <p:cNvGrpSpPr/>
          <p:nvPr/>
        </p:nvGrpSpPr>
        <p:grpSpPr>
          <a:xfrm>
            <a:off x="0" y="4285035"/>
            <a:ext cx="9145643" cy="869608"/>
            <a:chOff x="0" y="5560980"/>
            <a:chExt cx="12194190" cy="1159478"/>
          </a:xfrm>
        </p:grpSpPr>
        <p:sp>
          <p:nvSpPr>
            <p:cNvPr id="13" name="Google Shape;13;p2"/>
            <p:cNvSpPr/>
            <p:nvPr/>
          </p:nvSpPr>
          <p:spPr>
            <a:xfrm>
              <a:off x="0" y="5560980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0" y="5630227"/>
              <a:ext cx="12194189" cy="957262"/>
              <a:chOff x="0" y="5630227"/>
              <a:chExt cx="12194189" cy="957262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2190" y="5803487"/>
                <a:ext cx="12191999" cy="784002"/>
              </a:xfrm>
              <a:custGeom>
                <a:rect b="b" l="l" r="r" t="t"/>
                <a:pathLst>
                  <a:path extrusionOk="0" h="784002" w="12191999">
                    <a:moveTo>
                      <a:pt x="0" y="784003"/>
                    </a:moveTo>
                    <a:lnTo>
                      <a:pt x="9258967" y="632841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204"/>
                    </a:lnTo>
                    <a:lnTo>
                      <a:pt x="9570625" y="443961"/>
                    </a:lnTo>
                    <a:lnTo>
                      <a:pt x="7596664" y="443961"/>
                    </a:lnTo>
                    <a:lnTo>
                      <a:pt x="7530561" y="377857"/>
                    </a:lnTo>
                    <a:lnTo>
                      <a:pt x="11506867" y="330613"/>
                    </a:lnTo>
                    <a:lnTo>
                      <a:pt x="11469052" y="273939"/>
                    </a:lnTo>
                    <a:lnTo>
                      <a:pt x="12167997" y="273939"/>
                    </a:lnTo>
                    <a:lnTo>
                      <a:pt x="11809095" y="217265"/>
                    </a:lnTo>
                    <a:lnTo>
                      <a:pt x="12192000" y="159258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0" y="5630227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60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6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0106881" y="5671279"/>
                <a:ext cx="2087308" cy="132112"/>
              </a:xfrm>
              <a:custGeom>
                <a:rect b="b" l="l" r="r" t="t"/>
                <a:pathLst>
                  <a:path extrusionOk="0" h="132112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3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8" name="Google Shape;18;p2"/>
          <p:cNvSpPr/>
          <p:nvPr/>
        </p:nvSpPr>
        <p:spPr>
          <a:xfrm>
            <a:off x="0" y="1340420"/>
            <a:ext cx="9145643" cy="2944616"/>
          </a:xfrm>
          <a:custGeom>
            <a:rect b="b" l="l" r="r" t="t"/>
            <a:pathLst>
              <a:path extrusionOk="0" h="3926154" w="12194190">
                <a:moveTo>
                  <a:pt x="2191" y="446291"/>
                </a:moveTo>
                <a:cubicBezTo>
                  <a:pt x="2191" y="446291"/>
                  <a:pt x="562737" y="94247"/>
                  <a:pt x="633032" y="59195"/>
                </a:cubicBezTo>
                <a:cubicBezTo>
                  <a:pt x="703326" y="24143"/>
                  <a:pt x="907733" y="-84918"/>
                  <a:pt x="1051751" y="127870"/>
                </a:cubicBezTo>
                <a:cubicBezTo>
                  <a:pt x="1195769" y="340659"/>
                  <a:pt x="1636395" y="579451"/>
                  <a:pt x="1732598" y="855676"/>
                </a:cubicBezTo>
                <a:cubicBezTo>
                  <a:pt x="1828800" y="1131901"/>
                  <a:pt x="3938969" y="2643709"/>
                  <a:pt x="4114800" y="2538458"/>
                </a:cubicBezTo>
                <a:cubicBezTo>
                  <a:pt x="4290632" y="2433206"/>
                  <a:pt x="4994053" y="1428985"/>
                  <a:pt x="5539169" y="1359643"/>
                </a:cubicBezTo>
                <a:cubicBezTo>
                  <a:pt x="6084285" y="1290301"/>
                  <a:pt x="6365653" y="1395553"/>
                  <a:pt x="6365653" y="1483564"/>
                </a:cubicBezTo>
                <a:cubicBezTo>
                  <a:pt x="6365653" y="1571575"/>
                  <a:pt x="6556915" y="1827797"/>
                  <a:pt x="6652546" y="1817891"/>
                </a:cubicBezTo>
                <a:cubicBezTo>
                  <a:pt x="6748272" y="1807985"/>
                  <a:pt x="12194191" y="3155296"/>
                  <a:pt x="12194191" y="3155296"/>
                </a:cubicBezTo>
                <a:lnTo>
                  <a:pt x="12194191" y="3926155"/>
                </a:lnTo>
                <a:lnTo>
                  <a:pt x="0" y="3926155"/>
                </a:lnTo>
                <a:lnTo>
                  <a:pt x="2191" y="446291"/>
                </a:lnTo>
                <a:close/>
              </a:path>
            </a:pathLst>
          </a:custGeom>
          <a:solidFill>
            <a:srgbClr val="BAD2D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0" y="1470966"/>
            <a:ext cx="9145499" cy="2814141"/>
          </a:xfrm>
          <a:custGeom>
            <a:rect b="b" l="l" r="r" t="t"/>
            <a:pathLst>
              <a:path extrusionOk="0" h="3752188" w="12193999">
                <a:moveTo>
                  <a:pt x="0" y="894116"/>
                </a:moveTo>
                <a:cubicBezTo>
                  <a:pt x="0" y="894116"/>
                  <a:pt x="295180" y="1039849"/>
                  <a:pt x="408337" y="1056041"/>
                </a:cubicBezTo>
                <a:cubicBezTo>
                  <a:pt x="521589" y="1072234"/>
                  <a:pt x="780288" y="764576"/>
                  <a:pt x="942023" y="715999"/>
                </a:cubicBezTo>
                <a:cubicBezTo>
                  <a:pt x="1103757" y="667421"/>
                  <a:pt x="1168432" y="456919"/>
                  <a:pt x="1605058" y="424534"/>
                </a:cubicBezTo>
                <a:cubicBezTo>
                  <a:pt x="1605058" y="424534"/>
                  <a:pt x="1803178" y="266609"/>
                  <a:pt x="1960817" y="205935"/>
                </a:cubicBezTo>
                <a:cubicBezTo>
                  <a:pt x="2118455" y="145166"/>
                  <a:pt x="2167033" y="-49144"/>
                  <a:pt x="2312575" y="11625"/>
                </a:cubicBezTo>
                <a:cubicBezTo>
                  <a:pt x="2458117" y="72395"/>
                  <a:pt x="3428524" y="545978"/>
                  <a:pt x="3755993" y="813154"/>
                </a:cubicBezTo>
                <a:cubicBezTo>
                  <a:pt x="4083463" y="1080330"/>
                  <a:pt x="5405628" y="1638972"/>
                  <a:pt x="5769483" y="1663260"/>
                </a:cubicBezTo>
                <a:cubicBezTo>
                  <a:pt x="6133338" y="1687549"/>
                  <a:pt x="6667024" y="1881859"/>
                  <a:pt x="7152228" y="1833281"/>
                </a:cubicBezTo>
                <a:cubicBezTo>
                  <a:pt x="7637431" y="1784704"/>
                  <a:pt x="9238488" y="1027847"/>
                  <a:pt x="9456801" y="920501"/>
                </a:cubicBezTo>
                <a:cubicBezTo>
                  <a:pt x="9675114" y="813154"/>
                  <a:pt x="10111835" y="643133"/>
                  <a:pt x="10111835" y="643133"/>
                </a:cubicBezTo>
                <a:cubicBezTo>
                  <a:pt x="10111835" y="643133"/>
                  <a:pt x="10208895" y="448823"/>
                  <a:pt x="10572750" y="473111"/>
                </a:cubicBezTo>
                <a:cubicBezTo>
                  <a:pt x="10936605" y="497400"/>
                  <a:pt x="10863835" y="521689"/>
                  <a:pt x="11251978" y="521689"/>
                </a:cubicBezTo>
                <a:cubicBezTo>
                  <a:pt x="11640122" y="521689"/>
                  <a:pt x="12194000" y="181646"/>
                  <a:pt x="12194000" y="181646"/>
                </a:cubicBezTo>
                <a:lnTo>
                  <a:pt x="12194000" y="3752188"/>
                </a:lnTo>
                <a:lnTo>
                  <a:pt x="0" y="3752188"/>
                </a:lnTo>
                <a:lnTo>
                  <a:pt x="0" y="894116"/>
                </a:lnTo>
                <a:close/>
              </a:path>
            </a:pathLst>
          </a:custGeom>
          <a:solidFill>
            <a:srgbClr val="9BC2C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" name="Google Shape;20;p2"/>
          <p:cNvGrpSpPr/>
          <p:nvPr/>
        </p:nvGrpSpPr>
        <p:grpSpPr>
          <a:xfrm>
            <a:off x="6259046" y="214313"/>
            <a:ext cx="1818177" cy="1643062"/>
            <a:chOff x="8345395" y="133350"/>
            <a:chExt cx="2424236" cy="2190749"/>
          </a:xfrm>
        </p:grpSpPr>
        <p:grpSp>
          <p:nvGrpSpPr>
            <p:cNvPr id="21" name="Google Shape;21;p2"/>
            <p:cNvGrpSpPr/>
            <p:nvPr/>
          </p:nvGrpSpPr>
          <p:grpSpPr>
            <a:xfrm>
              <a:off x="8882920" y="367474"/>
              <a:ext cx="1030460" cy="1664779"/>
              <a:chOff x="8882920" y="367474"/>
              <a:chExt cx="1030460" cy="1664779"/>
            </a:xfrm>
          </p:grpSpPr>
          <p:grpSp>
            <p:nvGrpSpPr>
              <p:cNvPr id="22" name="Google Shape;22;p2"/>
              <p:cNvGrpSpPr/>
              <p:nvPr/>
            </p:nvGrpSpPr>
            <p:grpSpPr>
              <a:xfrm>
                <a:off x="8882920" y="367474"/>
                <a:ext cx="672274" cy="1427892"/>
                <a:chOff x="8882920" y="367474"/>
                <a:chExt cx="672274" cy="1427892"/>
              </a:xfrm>
            </p:grpSpPr>
            <p:sp>
              <p:nvSpPr>
                <p:cNvPr id="23" name="Google Shape;23;p2"/>
                <p:cNvSpPr/>
                <p:nvPr/>
              </p:nvSpPr>
              <p:spPr>
                <a:xfrm>
                  <a:off x="8882920" y="367474"/>
                  <a:ext cx="672274" cy="1393888"/>
                </a:xfrm>
                <a:custGeom>
                  <a:rect b="b" l="l" r="r" t="t"/>
                  <a:pathLst>
                    <a:path extrusionOk="0" h="1393888" w="672274">
                      <a:moveTo>
                        <a:pt x="0" y="400431"/>
                      </a:moveTo>
                      <a:cubicBezTo>
                        <a:pt x="0" y="400431"/>
                        <a:pt x="120872" y="691325"/>
                        <a:pt x="120872" y="823532"/>
                      </a:cubicBezTo>
                      <a:lnTo>
                        <a:pt x="49149" y="746855"/>
                      </a:lnTo>
                      <a:cubicBezTo>
                        <a:pt x="50863" y="749618"/>
                        <a:pt x="109442" y="843629"/>
                        <a:pt x="104489" y="846773"/>
                      </a:cubicBezTo>
                      <a:cubicBezTo>
                        <a:pt x="99536" y="850011"/>
                        <a:pt x="30956" y="825532"/>
                        <a:pt x="28956" y="824865"/>
                      </a:cubicBezTo>
                      <a:lnTo>
                        <a:pt x="100679" y="884015"/>
                      </a:lnTo>
                      <a:lnTo>
                        <a:pt x="44005" y="931545"/>
                      </a:lnTo>
                      <a:lnTo>
                        <a:pt x="118300" y="914210"/>
                      </a:lnTo>
                      <a:cubicBezTo>
                        <a:pt x="118300" y="914210"/>
                        <a:pt x="162401" y="1023747"/>
                        <a:pt x="200120" y="1103090"/>
                      </a:cubicBezTo>
                      <a:cubicBezTo>
                        <a:pt x="237934" y="1182434"/>
                        <a:pt x="381476" y="1216438"/>
                        <a:pt x="396525" y="1269302"/>
                      </a:cubicBezTo>
                      <a:cubicBezTo>
                        <a:pt x="405860" y="1301972"/>
                        <a:pt x="402241" y="1341882"/>
                        <a:pt x="398050" y="1367504"/>
                      </a:cubicBezTo>
                      <a:cubicBezTo>
                        <a:pt x="395478" y="1383411"/>
                        <a:pt x="392716" y="1393889"/>
                        <a:pt x="392716" y="1393889"/>
                      </a:cubicBezTo>
                      <a:lnTo>
                        <a:pt x="430244" y="1383792"/>
                      </a:lnTo>
                      <a:lnTo>
                        <a:pt x="541210" y="1353979"/>
                      </a:lnTo>
                      <a:lnTo>
                        <a:pt x="645795" y="1325880"/>
                      </a:lnTo>
                      <a:lnTo>
                        <a:pt x="672274" y="1235202"/>
                      </a:lnTo>
                      <a:cubicBezTo>
                        <a:pt x="672274" y="1235202"/>
                        <a:pt x="478821" y="1119283"/>
                        <a:pt x="386715" y="816483"/>
                      </a:cubicBezTo>
                      <a:cubicBezTo>
                        <a:pt x="303943" y="544544"/>
                        <a:pt x="103537" y="102489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7"/>
                      </a:lnTo>
                      <a:lnTo>
                        <a:pt x="0" y="400431"/>
                      </a:lnTo>
                      <a:close/>
                    </a:path>
                  </a:pathLst>
                </a:custGeom>
                <a:solidFill>
                  <a:srgbClr val="BA57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8882920" y="367569"/>
                  <a:ext cx="565750" cy="1427797"/>
                </a:xfrm>
                <a:custGeom>
                  <a:rect b="b" l="l" r="r" t="t"/>
                  <a:pathLst>
                    <a:path extrusionOk="0" h="1427797" w="565750">
                      <a:moveTo>
                        <a:pt x="0" y="400336"/>
                      </a:moveTo>
                      <a:cubicBezTo>
                        <a:pt x="0" y="400336"/>
                        <a:pt x="120872" y="691229"/>
                        <a:pt x="120872" y="823436"/>
                      </a:cubicBezTo>
                      <a:lnTo>
                        <a:pt x="49149" y="746760"/>
                      </a:lnTo>
                      <a:cubicBezTo>
                        <a:pt x="50863" y="749522"/>
                        <a:pt x="109442" y="843534"/>
                        <a:pt x="104489" y="846677"/>
                      </a:cubicBezTo>
                      <a:cubicBezTo>
                        <a:pt x="99536" y="849916"/>
                        <a:pt x="30956" y="825437"/>
                        <a:pt x="28956" y="824770"/>
                      </a:cubicBezTo>
                      <a:lnTo>
                        <a:pt x="100679" y="883920"/>
                      </a:lnTo>
                      <a:lnTo>
                        <a:pt x="44005" y="931450"/>
                      </a:lnTo>
                      <a:lnTo>
                        <a:pt x="118300" y="914114"/>
                      </a:lnTo>
                      <a:cubicBezTo>
                        <a:pt x="118300" y="914114"/>
                        <a:pt x="162401" y="1023652"/>
                        <a:pt x="200120" y="1102995"/>
                      </a:cubicBezTo>
                      <a:cubicBezTo>
                        <a:pt x="237934" y="1182338"/>
                        <a:pt x="381476" y="1216342"/>
                        <a:pt x="396525" y="1269206"/>
                      </a:cubicBezTo>
                      <a:cubicBezTo>
                        <a:pt x="405860" y="1301877"/>
                        <a:pt x="402241" y="1341787"/>
                        <a:pt x="398050" y="1367409"/>
                      </a:cubicBezTo>
                      <a:lnTo>
                        <a:pt x="430244" y="1383697"/>
                      </a:lnTo>
                      <a:lnTo>
                        <a:pt x="517398" y="1427798"/>
                      </a:lnTo>
                      <a:cubicBezTo>
                        <a:pt x="517398" y="1427798"/>
                        <a:pt x="529209" y="1392365"/>
                        <a:pt x="541210" y="1353884"/>
                      </a:cubicBezTo>
                      <a:cubicBezTo>
                        <a:pt x="552069" y="1319117"/>
                        <a:pt x="563023" y="1281779"/>
                        <a:pt x="565594" y="1266063"/>
                      </a:cubicBezTo>
                      <a:cubicBezTo>
                        <a:pt x="570929" y="1232821"/>
                        <a:pt x="438055" y="1170623"/>
                        <a:pt x="438055" y="1170623"/>
                      </a:cubicBezTo>
                      <a:cubicBezTo>
                        <a:pt x="309657" y="1132427"/>
                        <a:pt x="188785" y="948119"/>
                        <a:pt x="188785" y="948119"/>
                      </a:cubicBezTo>
                      <a:cubicBezTo>
                        <a:pt x="188785" y="948119"/>
                        <a:pt x="158591" y="857441"/>
                        <a:pt x="158591" y="781907"/>
                      </a:cubicBezTo>
                      <a:cubicBezTo>
                        <a:pt x="158591" y="706374"/>
                        <a:pt x="90582" y="506159"/>
                        <a:pt x="72485" y="487299"/>
                      </a:cubicBezTo>
                      <a:cubicBezTo>
                        <a:pt x="54292" y="468439"/>
                        <a:pt x="102012" y="200216"/>
                        <a:pt x="102012" y="200216"/>
                      </a:cubicBezTo>
                      <a:cubicBezTo>
                        <a:pt x="64865" y="216694"/>
                        <a:pt x="56673" y="411766"/>
                        <a:pt x="43148" y="381572"/>
                      </a:cubicBezTo>
                      <a:cubicBezTo>
                        <a:pt x="29623" y="351377"/>
                        <a:pt x="43434" y="179451"/>
                        <a:pt x="43434" y="179451"/>
                      </a:cubicBezTo>
                      <a:cubicBezTo>
                        <a:pt x="43434" y="179451"/>
                        <a:pt x="38862" y="113348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6"/>
                      </a:lnTo>
                      <a:lnTo>
                        <a:pt x="0" y="400336"/>
                      </a:lnTo>
                      <a:close/>
                    </a:path>
                  </a:pathLst>
                </a:custGeom>
                <a:solidFill>
                  <a:srgbClr val="8B484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5" name="Google Shape;25;p2"/>
              <p:cNvSpPr/>
              <p:nvPr/>
            </p:nvSpPr>
            <p:spPr>
              <a:xfrm>
                <a:off x="9727787" y="1831752"/>
                <a:ext cx="185593" cy="200501"/>
              </a:xfrm>
              <a:custGeom>
                <a:rect b="b" l="l" r="r" t="t"/>
                <a:pathLst>
                  <a:path extrusionOk="0" h="200501" w="185593">
                    <a:moveTo>
                      <a:pt x="108204" y="0"/>
                    </a:moveTo>
                    <a:cubicBezTo>
                      <a:pt x="128302" y="62960"/>
                      <a:pt x="148495" y="75533"/>
                      <a:pt x="166116" y="80582"/>
                    </a:cubicBezTo>
                    <a:cubicBezTo>
                      <a:pt x="183737" y="85630"/>
                      <a:pt x="188786" y="95726"/>
                      <a:pt x="183737" y="110776"/>
                    </a:cubicBezTo>
                    <a:cubicBezTo>
                      <a:pt x="178690" y="125921"/>
                      <a:pt x="166116" y="186309"/>
                      <a:pt x="166116" y="186309"/>
                    </a:cubicBezTo>
                    <a:lnTo>
                      <a:pt x="160783" y="162687"/>
                    </a:lnTo>
                    <a:lnTo>
                      <a:pt x="154210" y="200501"/>
                    </a:lnTo>
                    <a:cubicBezTo>
                      <a:pt x="154210" y="200501"/>
                      <a:pt x="155162" y="146685"/>
                      <a:pt x="146685" y="129635"/>
                    </a:cubicBezTo>
                    <a:cubicBezTo>
                      <a:pt x="138208" y="112586"/>
                      <a:pt x="40291" y="25908"/>
                      <a:pt x="0" y="21812"/>
                    </a:cubicBezTo>
                    <a:lnTo>
                      <a:pt x="108204" y="0"/>
                    </a:lnTo>
                    <a:close/>
                  </a:path>
                </a:pathLst>
              </a:custGeom>
              <a:solidFill>
                <a:srgbClr val="BA57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>
              <a:off x="8345395" y="1383183"/>
              <a:ext cx="2248690" cy="940916"/>
              <a:chOff x="8345395" y="1383183"/>
              <a:chExt cx="2248690" cy="940916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8345395" y="1383183"/>
                <a:ext cx="2248690" cy="940916"/>
              </a:xfrm>
              <a:custGeom>
                <a:rect b="b" l="l" r="r" t="t"/>
                <a:pathLst>
                  <a:path extrusionOk="0" h="940916" w="2248690">
                    <a:moveTo>
                      <a:pt x="4982" y="940916"/>
                    </a:moveTo>
                    <a:lnTo>
                      <a:pt x="280731" y="657643"/>
                    </a:lnTo>
                    <a:cubicBezTo>
                      <a:pt x="280731" y="657643"/>
                      <a:pt x="390077" y="611256"/>
                      <a:pt x="490090" y="567917"/>
                    </a:cubicBezTo>
                    <a:cubicBezTo>
                      <a:pt x="568386" y="533913"/>
                      <a:pt x="640966" y="501814"/>
                      <a:pt x="650872" y="495242"/>
                    </a:cubicBezTo>
                    <a:cubicBezTo>
                      <a:pt x="673541" y="480097"/>
                      <a:pt x="700021" y="438568"/>
                      <a:pt x="700021" y="438568"/>
                    </a:cubicBezTo>
                    <a:cubicBezTo>
                      <a:pt x="700021" y="438568"/>
                      <a:pt x="915286" y="502766"/>
                      <a:pt x="1002154" y="491432"/>
                    </a:cubicBezTo>
                    <a:cubicBezTo>
                      <a:pt x="1002154" y="491432"/>
                      <a:pt x="1077687" y="570775"/>
                      <a:pt x="1149506" y="578300"/>
                    </a:cubicBezTo>
                    <a:cubicBezTo>
                      <a:pt x="1221229" y="585824"/>
                      <a:pt x="1474308" y="453617"/>
                      <a:pt x="1572606" y="483907"/>
                    </a:cubicBezTo>
                    <a:cubicBezTo>
                      <a:pt x="1670809" y="514101"/>
                      <a:pt x="1955988" y="634973"/>
                      <a:pt x="2063621" y="665168"/>
                    </a:cubicBezTo>
                    <a:lnTo>
                      <a:pt x="2203352" y="767180"/>
                    </a:lnTo>
                    <a:lnTo>
                      <a:pt x="2192017" y="738796"/>
                    </a:lnTo>
                    <a:lnTo>
                      <a:pt x="2248691" y="759560"/>
                    </a:lnTo>
                    <a:lnTo>
                      <a:pt x="2197732" y="706697"/>
                    </a:lnTo>
                    <a:lnTo>
                      <a:pt x="2248691" y="719936"/>
                    </a:lnTo>
                    <a:lnTo>
                      <a:pt x="2201447" y="685932"/>
                    </a:lnTo>
                    <a:lnTo>
                      <a:pt x="2241070" y="672692"/>
                    </a:lnTo>
                    <a:cubicBezTo>
                      <a:pt x="2241070" y="672692"/>
                      <a:pt x="2037141" y="621734"/>
                      <a:pt x="2012566" y="610399"/>
                    </a:cubicBezTo>
                    <a:cubicBezTo>
                      <a:pt x="1995326" y="602398"/>
                      <a:pt x="1827114" y="545057"/>
                      <a:pt x="1680715" y="470381"/>
                    </a:cubicBezTo>
                    <a:cubicBezTo>
                      <a:pt x="1680715" y="470381"/>
                      <a:pt x="1680429" y="470286"/>
                      <a:pt x="1679858" y="470000"/>
                    </a:cubicBezTo>
                    <a:cubicBezTo>
                      <a:pt x="1618231" y="438473"/>
                      <a:pt x="1560414" y="403897"/>
                      <a:pt x="1519647" y="368654"/>
                    </a:cubicBezTo>
                    <a:cubicBezTo>
                      <a:pt x="1357246" y="291216"/>
                      <a:pt x="1170937" y="253497"/>
                      <a:pt x="1097880" y="283691"/>
                    </a:cubicBezTo>
                    <a:cubicBezTo>
                      <a:pt x="1085117" y="289025"/>
                      <a:pt x="1070258" y="295026"/>
                      <a:pt x="1053685" y="300932"/>
                    </a:cubicBezTo>
                    <a:cubicBezTo>
                      <a:pt x="1039492" y="306075"/>
                      <a:pt x="1023966" y="311123"/>
                      <a:pt x="1007393" y="315791"/>
                    </a:cubicBezTo>
                    <a:cubicBezTo>
                      <a:pt x="990057" y="320648"/>
                      <a:pt x="971484" y="324935"/>
                      <a:pt x="952148" y="328173"/>
                    </a:cubicBezTo>
                    <a:cubicBezTo>
                      <a:pt x="938051" y="330459"/>
                      <a:pt x="923573" y="332269"/>
                      <a:pt x="908714" y="333221"/>
                    </a:cubicBezTo>
                    <a:cubicBezTo>
                      <a:pt x="894522" y="334174"/>
                      <a:pt x="880139" y="334364"/>
                      <a:pt x="865470" y="333698"/>
                    </a:cubicBezTo>
                    <a:cubicBezTo>
                      <a:pt x="855755" y="333317"/>
                      <a:pt x="845944" y="332459"/>
                      <a:pt x="836133" y="331126"/>
                    </a:cubicBezTo>
                    <a:cubicBezTo>
                      <a:pt x="829370" y="330269"/>
                      <a:pt x="822513" y="329221"/>
                      <a:pt x="815654" y="327887"/>
                    </a:cubicBezTo>
                    <a:cubicBezTo>
                      <a:pt x="810987" y="327030"/>
                      <a:pt x="806320" y="325982"/>
                      <a:pt x="801557" y="324935"/>
                    </a:cubicBezTo>
                    <a:cubicBezTo>
                      <a:pt x="794700" y="323411"/>
                      <a:pt x="787841" y="321506"/>
                      <a:pt x="780888" y="319410"/>
                    </a:cubicBezTo>
                    <a:cubicBezTo>
                      <a:pt x="770125" y="316172"/>
                      <a:pt x="759171" y="312266"/>
                      <a:pt x="748312" y="307694"/>
                    </a:cubicBezTo>
                    <a:cubicBezTo>
                      <a:pt x="747360" y="307313"/>
                      <a:pt x="746313" y="306837"/>
                      <a:pt x="745360" y="306456"/>
                    </a:cubicBezTo>
                    <a:cubicBezTo>
                      <a:pt x="745360" y="306456"/>
                      <a:pt x="733549" y="280262"/>
                      <a:pt x="707070" y="251782"/>
                    </a:cubicBezTo>
                    <a:cubicBezTo>
                      <a:pt x="677542" y="220160"/>
                      <a:pt x="629917" y="185774"/>
                      <a:pt x="560289" y="181774"/>
                    </a:cubicBezTo>
                    <a:cubicBezTo>
                      <a:pt x="560289" y="181774"/>
                      <a:pt x="629536" y="88524"/>
                      <a:pt x="604771" y="34041"/>
                    </a:cubicBezTo>
                    <a:cubicBezTo>
                      <a:pt x="600103" y="23659"/>
                      <a:pt x="591912" y="14705"/>
                      <a:pt x="579244" y="8038"/>
                    </a:cubicBezTo>
                    <a:cubicBezTo>
                      <a:pt x="568100" y="2228"/>
                      <a:pt x="556384" y="-344"/>
                      <a:pt x="544573" y="37"/>
                    </a:cubicBezTo>
                    <a:cubicBezTo>
                      <a:pt x="526856" y="608"/>
                      <a:pt x="508664" y="7466"/>
                      <a:pt x="490852" y="18992"/>
                    </a:cubicBezTo>
                    <a:cubicBezTo>
                      <a:pt x="465039" y="35565"/>
                      <a:pt x="439893" y="61664"/>
                      <a:pt x="417605" y="92048"/>
                    </a:cubicBezTo>
                    <a:cubicBezTo>
                      <a:pt x="414081" y="96811"/>
                      <a:pt x="410652" y="101764"/>
                      <a:pt x="407318" y="106717"/>
                    </a:cubicBezTo>
                    <a:cubicBezTo>
                      <a:pt x="387411" y="136244"/>
                      <a:pt x="370361" y="168820"/>
                      <a:pt x="358169" y="200062"/>
                    </a:cubicBezTo>
                    <a:cubicBezTo>
                      <a:pt x="357597" y="201491"/>
                      <a:pt x="357026" y="203015"/>
                      <a:pt x="356454" y="204443"/>
                    </a:cubicBezTo>
                    <a:cubicBezTo>
                      <a:pt x="354930" y="208444"/>
                      <a:pt x="353406" y="212444"/>
                      <a:pt x="351977" y="216445"/>
                    </a:cubicBezTo>
                    <a:cubicBezTo>
                      <a:pt x="345024" y="235399"/>
                      <a:pt x="338737" y="254069"/>
                      <a:pt x="332642" y="272833"/>
                    </a:cubicBezTo>
                    <a:cubicBezTo>
                      <a:pt x="321402" y="307028"/>
                      <a:pt x="310544" y="341508"/>
                      <a:pt x="296542" y="378179"/>
                    </a:cubicBezTo>
                    <a:cubicBezTo>
                      <a:pt x="275682" y="432567"/>
                      <a:pt x="247869" y="492098"/>
                      <a:pt x="201578" y="563250"/>
                    </a:cubicBezTo>
                    <a:cubicBezTo>
                      <a:pt x="103375" y="714317"/>
                      <a:pt x="16507" y="820139"/>
                      <a:pt x="5172" y="861668"/>
                    </a:cubicBezTo>
                    <a:cubicBezTo>
                      <a:pt x="-6353" y="903102"/>
                      <a:pt x="4982" y="940916"/>
                      <a:pt x="4982" y="940916"/>
                    </a:cubicBezTo>
                    <a:close/>
                  </a:path>
                </a:pathLst>
              </a:custGeom>
              <a:solidFill>
                <a:srgbClr val="FCB1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9160859" y="1656473"/>
                <a:ext cx="864298" cy="196710"/>
              </a:xfrm>
              <a:custGeom>
                <a:rect b="b" l="l" r="r" t="t"/>
                <a:pathLst>
                  <a:path extrusionOk="0" h="196710" w="864298">
                    <a:moveTo>
                      <a:pt x="0" y="54502"/>
                    </a:moveTo>
                    <a:cubicBezTo>
                      <a:pt x="79438" y="94126"/>
                      <a:pt x="178212" y="94412"/>
                      <a:pt x="317563" y="59551"/>
                    </a:cubicBezTo>
                    <a:cubicBezTo>
                      <a:pt x="484061" y="17831"/>
                      <a:pt x="844296" y="187186"/>
                      <a:pt x="864298" y="196711"/>
                    </a:cubicBezTo>
                    <a:cubicBezTo>
                      <a:pt x="802672" y="165183"/>
                      <a:pt x="744855" y="130607"/>
                      <a:pt x="704087" y="95365"/>
                    </a:cubicBezTo>
                    <a:cubicBezTo>
                      <a:pt x="541687" y="17926"/>
                      <a:pt x="355378" y="-19793"/>
                      <a:pt x="282321" y="10402"/>
                    </a:cubicBezTo>
                    <a:cubicBezTo>
                      <a:pt x="269557" y="15736"/>
                      <a:pt x="254698" y="21736"/>
                      <a:pt x="238125" y="27642"/>
                    </a:cubicBezTo>
                    <a:cubicBezTo>
                      <a:pt x="223933" y="32785"/>
                      <a:pt x="208407" y="37834"/>
                      <a:pt x="191833" y="42501"/>
                    </a:cubicBezTo>
                    <a:cubicBezTo>
                      <a:pt x="174498" y="47359"/>
                      <a:pt x="155924" y="51645"/>
                      <a:pt x="136588" y="54883"/>
                    </a:cubicBezTo>
                    <a:cubicBezTo>
                      <a:pt x="122491" y="57169"/>
                      <a:pt x="108013" y="58979"/>
                      <a:pt x="93154" y="59932"/>
                    </a:cubicBezTo>
                    <a:cubicBezTo>
                      <a:pt x="78962" y="60884"/>
                      <a:pt x="64579" y="61075"/>
                      <a:pt x="49911" y="60408"/>
                    </a:cubicBezTo>
                    <a:cubicBezTo>
                      <a:pt x="40195" y="60027"/>
                      <a:pt x="30385" y="59170"/>
                      <a:pt x="20574" y="57836"/>
                    </a:cubicBezTo>
                    <a:cubicBezTo>
                      <a:pt x="13716" y="56979"/>
                      <a:pt x="6953" y="55836"/>
                      <a:pt x="0" y="54502"/>
                    </a:cubicBezTo>
                    <a:close/>
                  </a:path>
                </a:pathLst>
              </a:custGeom>
              <a:solidFill>
                <a:srgbClr val="E582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9" name="Google Shape;29;p2"/>
              <p:cNvGrpSpPr/>
              <p:nvPr/>
            </p:nvGrpSpPr>
            <p:grpSpPr>
              <a:xfrm>
                <a:off x="9052369" y="1634775"/>
                <a:ext cx="346614" cy="168116"/>
                <a:chOff x="9052369" y="1634775"/>
                <a:chExt cx="346614" cy="168116"/>
              </a:xfrm>
            </p:grpSpPr>
            <p:sp>
              <p:nvSpPr>
                <p:cNvPr id="30" name="Google Shape;30;p2"/>
                <p:cNvSpPr/>
                <p:nvPr/>
              </p:nvSpPr>
              <p:spPr>
                <a:xfrm>
                  <a:off x="9052369" y="1634775"/>
                  <a:ext cx="41243" cy="116395"/>
                </a:xfrm>
                <a:custGeom>
                  <a:rect b="b" l="l" r="r" t="t"/>
                  <a:pathLst>
                    <a:path extrusionOk="0" h="116395" w="41243">
                      <a:moveTo>
                        <a:pt x="6858" y="116396"/>
                      </a:moveTo>
                      <a:cubicBezTo>
                        <a:pt x="6858" y="116396"/>
                        <a:pt x="28099" y="93250"/>
                        <a:pt x="41243" y="55912"/>
                      </a:cubicBezTo>
                      <a:cubicBezTo>
                        <a:pt x="40291" y="55531"/>
                        <a:pt x="39243" y="55054"/>
                        <a:pt x="38291" y="54673"/>
                      </a:cubicBezTo>
                      <a:cubicBezTo>
                        <a:pt x="38291" y="54673"/>
                        <a:pt x="26479" y="28480"/>
                        <a:pt x="0" y="0"/>
                      </a:cubicBezTo>
                      <a:cubicBezTo>
                        <a:pt x="9144" y="38862"/>
                        <a:pt x="17907" y="90678"/>
                        <a:pt x="6858" y="116396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9109233" y="1702498"/>
                  <a:ext cx="37528" cy="80200"/>
                </a:xfrm>
                <a:custGeom>
                  <a:rect b="b" l="l" r="r" t="t"/>
                  <a:pathLst>
                    <a:path extrusionOk="0" h="80200" w="37528">
                      <a:moveTo>
                        <a:pt x="0" y="80200"/>
                      </a:moveTo>
                      <a:cubicBezTo>
                        <a:pt x="0" y="80200"/>
                        <a:pt x="26765" y="68008"/>
                        <a:pt x="37529" y="5525"/>
                      </a:cubicBezTo>
                      <a:cubicBezTo>
                        <a:pt x="30671" y="4000"/>
                        <a:pt x="23813" y="2096"/>
                        <a:pt x="16859" y="0"/>
                      </a:cubicBezTo>
                      <a:cubicBezTo>
                        <a:pt x="17431" y="28956"/>
                        <a:pt x="13907" y="59912"/>
                        <a:pt x="0" y="8020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>
                  <a:off x="9165812" y="1714309"/>
                  <a:ext cx="44862" cy="62103"/>
                </a:xfrm>
                <a:custGeom>
                  <a:rect b="b" l="l" r="r" t="t"/>
                  <a:pathLst>
                    <a:path extrusionOk="0" h="62103" w="44862">
                      <a:moveTo>
                        <a:pt x="0" y="62103"/>
                      </a:moveTo>
                      <a:cubicBezTo>
                        <a:pt x="0" y="62103"/>
                        <a:pt x="32195" y="52102"/>
                        <a:pt x="44863" y="2572"/>
                      </a:cubicBezTo>
                      <a:cubicBezTo>
                        <a:pt x="35147" y="2191"/>
                        <a:pt x="25337" y="1333"/>
                        <a:pt x="15526" y="0"/>
                      </a:cubicBezTo>
                      <a:cubicBezTo>
                        <a:pt x="15050" y="18383"/>
                        <a:pt x="11239" y="40386"/>
                        <a:pt x="0" y="62103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>
                  <a:off x="9235439" y="1711261"/>
                  <a:ext cx="61912" cy="84010"/>
                </a:xfrm>
                <a:custGeom>
                  <a:rect b="b" l="l" r="r" t="t"/>
                  <a:pathLst>
                    <a:path extrusionOk="0" h="84010" w="61912">
                      <a:moveTo>
                        <a:pt x="0" y="84010"/>
                      </a:moveTo>
                      <a:cubicBezTo>
                        <a:pt x="0" y="84010"/>
                        <a:pt x="48483" y="77057"/>
                        <a:pt x="61913" y="0"/>
                      </a:cubicBezTo>
                      <a:cubicBezTo>
                        <a:pt x="47816" y="2286"/>
                        <a:pt x="33338" y="4096"/>
                        <a:pt x="18479" y="5048"/>
                      </a:cubicBezTo>
                      <a:cubicBezTo>
                        <a:pt x="20670" y="27908"/>
                        <a:pt x="20098" y="63151"/>
                        <a:pt x="0" y="8401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9349358" y="1684115"/>
                  <a:ext cx="49625" cy="118776"/>
                </a:xfrm>
                <a:custGeom>
                  <a:rect b="b" l="l" r="r" t="t"/>
                  <a:pathLst>
                    <a:path extrusionOk="0" h="118776" w="49625">
                      <a:moveTo>
                        <a:pt x="0" y="118777"/>
                      </a:moveTo>
                      <a:cubicBezTo>
                        <a:pt x="0" y="118777"/>
                        <a:pt x="41148" y="118777"/>
                        <a:pt x="49625" y="0"/>
                      </a:cubicBezTo>
                      <a:cubicBezTo>
                        <a:pt x="35433" y="5144"/>
                        <a:pt x="19908" y="10192"/>
                        <a:pt x="3334" y="14859"/>
                      </a:cubicBezTo>
                      <a:cubicBezTo>
                        <a:pt x="12764" y="43053"/>
                        <a:pt x="21717" y="87440"/>
                        <a:pt x="0" y="118777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5" name="Google Shape;35;p2"/>
            <p:cNvGrpSpPr/>
            <p:nvPr/>
          </p:nvGrpSpPr>
          <p:grpSpPr>
            <a:xfrm>
              <a:off x="8350376" y="1383088"/>
              <a:ext cx="605044" cy="941011"/>
              <a:chOff x="8350376" y="1383088"/>
              <a:chExt cx="605044" cy="941011"/>
            </a:xfrm>
          </p:grpSpPr>
          <p:grpSp>
            <p:nvGrpSpPr>
              <p:cNvPr id="36" name="Google Shape;36;p2"/>
              <p:cNvGrpSpPr/>
              <p:nvPr/>
            </p:nvGrpSpPr>
            <p:grpSpPr>
              <a:xfrm>
                <a:off x="8641746" y="1383088"/>
                <a:ext cx="313674" cy="378179"/>
                <a:chOff x="8641746" y="1383088"/>
                <a:chExt cx="313674" cy="378179"/>
              </a:xfrm>
            </p:grpSpPr>
            <p:sp>
              <p:nvSpPr>
                <p:cNvPr id="37" name="Google Shape;37;p2"/>
                <p:cNvSpPr/>
                <p:nvPr/>
              </p:nvSpPr>
              <p:spPr>
                <a:xfrm>
                  <a:off x="8641746" y="1383088"/>
                  <a:ext cx="313674" cy="378179"/>
                </a:xfrm>
                <a:custGeom>
                  <a:rect b="b" l="l" r="r" t="t"/>
                  <a:pathLst>
                    <a:path extrusionOk="0" h="378179" w="313674">
                      <a:moveTo>
                        <a:pt x="0" y="378179"/>
                      </a:moveTo>
                      <a:cubicBezTo>
                        <a:pt x="125349" y="191108"/>
                        <a:pt x="193738" y="179297"/>
                        <a:pt x="263842" y="181774"/>
                      </a:cubicBezTo>
                      <a:cubicBezTo>
                        <a:pt x="263842" y="181774"/>
                        <a:pt x="333089" y="88524"/>
                        <a:pt x="308324" y="34041"/>
                      </a:cubicBezTo>
                      <a:cubicBezTo>
                        <a:pt x="303657" y="23659"/>
                        <a:pt x="295465" y="14705"/>
                        <a:pt x="282797" y="8038"/>
                      </a:cubicBezTo>
                      <a:cubicBezTo>
                        <a:pt x="271653" y="2228"/>
                        <a:pt x="259937" y="-344"/>
                        <a:pt x="248126" y="37"/>
                      </a:cubicBezTo>
                      <a:cubicBezTo>
                        <a:pt x="230410" y="608"/>
                        <a:pt x="212217" y="7466"/>
                        <a:pt x="194405" y="18991"/>
                      </a:cubicBezTo>
                      <a:cubicBezTo>
                        <a:pt x="168592" y="35565"/>
                        <a:pt x="143446" y="61663"/>
                        <a:pt x="121158" y="92048"/>
                      </a:cubicBezTo>
                      <a:cubicBezTo>
                        <a:pt x="117634" y="96811"/>
                        <a:pt x="114205" y="101764"/>
                        <a:pt x="110871" y="106717"/>
                      </a:cubicBezTo>
                      <a:cubicBezTo>
                        <a:pt x="90964" y="136244"/>
                        <a:pt x="73914" y="168820"/>
                        <a:pt x="61722" y="200062"/>
                      </a:cubicBezTo>
                      <a:cubicBezTo>
                        <a:pt x="61150" y="201491"/>
                        <a:pt x="60579" y="203015"/>
                        <a:pt x="60007" y="204443"/>
                      </a:cubicBezTo>
                      <a:cubicBezTo>
                        <a:pt x="58483" y="208444"/>
                        <a:pt x="56959" y="212444"/>
                        <a:pt x="55530" y="216445"/>
                      </a:cubicBezTo>
                      <a:cubicBezTo>
                        <a:pt x="48577" y="235399"/>
                        <a:pt x="42291" y="254069"/>
                        <a:pt x="36195" y="272833"/>
                      </a:cubicBezTo>
                      <a:cubicBezTo>
                        <a:pt x="24860" y="307123"/>
                        <a:pt x="14097" y="341508"/>
                        <a:pt x="0" y="378179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8" name="Google Shape;38;p2"/>
                <p:cNvGrpSpPr/>
                <p:nvPr/>
              </p:nvGrpSpPr>
              <p:grpSpPr>
                <a:xfrm>
                  <a:off x="8677846" y="1383088"/>
                  <a:ext cx="272224" cy="272833"/>
                  <a:chOff x="8677846" y="1383088"/>
                  <a:chExt cx="272224" cy="272833"/>
                </a:xfrm>
              </p:grpSpPr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8876727" y="1383088"/>
                    <a:ext cx="73343" cy="144531"/>
                  </a:xfrm>
                  <a:custGeom>
                    <a:rect b="b" l="l" r="r" t="t"/>
                    <a:pathLst>
                      <a:path extrusionOk="0" h="144531" w="73343">
                        <a:moveTo>
                          <a:pt x="13050" y="37"/>
                        </a:moveTo>
                        <a:cubicBezTo>
                          <a:pt x="5430" y="46614"/>
                          <a:pt x="-7905" y="139769"/>
                          <a:pt x="6193" y="143960"/>
                        </a:cubicBezTo>
                        <a:cubicBezTo>
                          <a:pt x="23051" y="149008"/>
                          <a:pt x="57913" y="121290"/>
                          <a:pt x="73344" y="34041"/>
                        </a:cubicBezTo>
                        <a:cubicBezTo>
                          <a:pt x="68677" y="23659"/>
                          <a:pt x="60485" y="14705"/>
                          <a:pt x="47817" y="8038"/>
                        </a:cubicBezTo>
                        <a:cubicBezTo>
                          <a:pt x="36577" y="2228"/>
                          <a:pt x="24957" y="-344"/>
                          <a:pt x="13050" y="3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8762809" y="1402079"/>
                    <a:ext cx="82374" cy="140787"/>
                  </a:xfrm>
                  <a:custGeom>
                    <a:rect b="b" l="l" r="r" t="t"/>
                    <a:pathLst>
                      <a:path extrusionOk="0" h="140787" w="82374">
                        <a:moveTo>
                          <a:pt x="0" y="73057"/>
                        </a:moveTo>
                        <a:cubicBezTo>
                          <a:pt x="15716" y="104870"/>
                          <a:pt x="44196" y="152400"/>
                          <a:pt x="67246" y="138208"/>
                        </a:cubicBezTo>
                        <a:cubicBezTo>
                          <a:pt x="91536" y="123349"/>
                          <a:pt x="81153" y="44196"/>
                          <a:pt x="73247" y="0"/>
                        </a:cubicBezTo>
                        <a:cubicBezTo>
                          <a:pt x="47435" y="16574"/>
                          <a:pt x="22289" y="42672"/>
                          <a:pt x="0" y="7305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8703373" y="1489805"/>
                    <a:ext cx="70120" cy="96437"/>
                  </a:xfrm>
                  <a:custGeom>
                    <a:rect b="b" l="l" r="r" t="t"/>
                    <a:pathLst>
                      <a:path extrusionOk="0" h="96437" w="70120">
                        <a:moveTo>
                          <a:pt x="66294" y="80677"/>
                        </a:moveTo>
                        <a:cubicBezTo>
                          <a:pt x="77629" y="60579"/>
                          <a:pt x="61341" y="22955"/>
                          <a:pt x="49149" y="0"/>
                        </a:cubicBezTo>
                        <a:cubicBezTo>
                          <a:pt x="29242" y="29527"/>
                          <a:pt x="12192" y="62103"/>
                          <a:pt x="0" y="93345"/>
                        </a:cubicBezTo>
                        <a:cubicBezTo>
                          <a:pt x="22003" y="97726"/>
                          <a:pt x="55245" y="100298"/>
                          <a:pt x="66294" y="8067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8677846" y="1599533"/>
                    <a:ext cx="66221" cy="56388"/>
                  </a:xfrm>
                  <a:custGeom>
                    <a:rect b="b" l="l" r="r" t="t"/>
                    <a:pathLst>
                      <a:path extrusionOk="0" h="56388" w="66221">
                        <a:moveTo>
                          <a:pt x="0" y="56388"/>
                        </a:moveTo>
                        <a:cubicBezTo>
                          <a:pt x="26384" y="51149"/>
                          <a:pt x="59722" y="41434"/>
                          <a:pt x="65341" y="25718"/>
                        </a:cubicBezTo>
                        <a:cubicBezTo>
                          <a:pt x="72009" y="7144"/>
                          <a:pt x="39243" y="1619"/>
                          <a:pt x="19336" y="0"/>
                        </a:cubicBezTo>
                        <a:cubicBezTo>
                          <a:pt x="12382" y="18955"/>
                          <a:pt x="6191" y="37719"/>
                          <a:pt x="0" y="56388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3" name="Google Shape;43;p2"/>
              <p:cNvGrpSpPr/>
              <p:nvPr/>
            </p:nvGrpSpPr>
            <p:grpSpPr>
              <a:xfrm>
                <a:off x="8350376" y="1634782"/>
                <a:ext cx="531936" cy="689317"/>
                <a:chOff x="8350376" y="1634782"/>
                <a:chExt cx="531936" cy="689317"/>
              </a:xfrm>
            </p:grpSpPr>
            <p:grpSp>
              <p:nvGrpSpPr>
                <p:cNvPr id="44" name="Google Shape;44;p2"/>
                <p:cNvGrpSpPr/>
                <p:nvPr/>
              </p:nvGrpSpPr>
              <p:grpSpPr>
                <a:xfrm>
                  <a:off x="8350376" y="1776412"/>
                  <a:ext cx="494728" cy="547687"/>
                  <a:chOff x="8350376" y="1776412"/>
                  <a:chExt cx="494728" cy="547687"/>
                </a:xfrm>
              </p:grpSpPr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8350376" y="1776412"/>
                    <a:ext cx="494728" cy="547687"/>
                  </a:xfrm>
                  <a:custGeom>
                    <a:rect b="b" l="l" r="r" t="t"/>
                    <a:pathLst>
                      <a:path extrusionOk="0" h="547687" w="494728">
                        <a:moveTo>
                          <a:pt x="0" y="547688"/>
                        </a:moveTo>
                        <a:lnTo>
                          <a:pt x="58484" y="476155"/>
                        </a:lnTo>
                        <a:lnTo>
                          <a:pt x="117824" y="405384"/>
                        </a:lnTo>
                        <a:cubicBezTo>
                          <a:pt x="157543" y="358330"/>
                          <a:pt x="198025" y="311944"/>
                          <a:pt x="238411" y="265557"/>
                        </a:cubicBezTo>
                        <a:cubicBezTo>
                          <a:pt x="279273" y="219551"/>
                          <a:pt x="320230" y="173546"/>
                          <a:pt x="362236" y="128492"/>
                        </a:cubicBezTo>
                        <a:cubicBezTo>
                          <a:pt x="383286" y="106013"/>
                          <a:pt x="404527" y="83725"/>
                          <a:pt x="426053" y="61722"/>
                        </a:cubicBezTo>
                        <a:cubicBezTo>
                          <a:pt x="437102" y="51054"/>
                          <a:pt x="447866" y="40005"/>
                          <a:pt x="459200" y="29528"/>
                        </a:cubicBezTo>
                        <a:lnTo>
                          <a:pt x="476345" y="14002"/>
                        </a:lnTo>
                        <a:cubicBezTo>
                          <a:pt x="482251" y="9049"/>
                          <a:pt x="488632" y="4667"/>
                          <a:pt x="494729" y="0"/>
                        </a:cubicBezTo>
                        <a:cubicBezTo>
                          <a:pt x="488823" y="5048"/>
                          <a:pt x="482822" y="9716"/>
                          <a:pt x="477203" y="14954"/>
                        </a:cubicBezTo>
                        <a:lnTo>
                          <a:pt x="460820" y="31147"/>
                        </a:lnTo>
                        <a:cubicBezTo>
                          <a:pt x="449961" y="42005"/>
                          <a:pt x="439674" y="53435"/>
                          <a:pt x="429006" y="64579"/>
                        </a:cubicBezTo>
                        <a:cubicBezTo>
                          <a:pt x="408051" y="87154"/>
                          <a:pt x="387287" y="109823"/>
                          <a:pt x="366903" y="132874"/>
                        </a:cubicBezTo>
                        <a:cubicBezTo>
                          <a:pt x="325946" y="178784"/>
                          <a:pt x="284893" y="224600"/>
                          <a:pt x="244507" y="271082"/>
                        </a:cubicBezTo>
                        <a:lnTo>
                          <a:pt x="122491" y="409670"/>
                        </a:lnTo>
                        <a:lnTo>
                          <a:pt x="61436" y="478917"/>
                        </a:lnTo>
                        <a:lnTo>
                          <a:pt x="0" y="547688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8370379" y="2085212"/>
                    <a:ext cx="180688" cy="203549"/>
                  </a:xfrm>
                  <a:custGeom>
                    <a:rect b="b" l="l" r="r" t="t"/>
                    <a:pathLst>
                      <a:path extrusionOk="0" h="203549" w="180688">
                        <a:moveTo>
                          <a:pt x="154209" y="22288"/>
                        </a:moveTo>
                        <a:lnTo>
                          <a:pt x="143351" y="22574"/>
                        </a:lnTo>
                        <a:lnTo>
                          <a:pt x="148590" y="33338"/>
                        </a:lnTo>
                        <a:lnTo>
                          <a:pt x="138874" y="45149"/>
                        </a:lnTo>
                        <a:lnTo>
                          <a:pt x="120110" y="44672"/>
                        </a:lnTo>
                        <a:lnTo>
                          <a:pt x="129254" y="57912"/>
                        </a:lnTo>
                        <a:lnTo>
                          <a:pt x="123444" y="63627"/>
                        </a:lnTo>
                        <a:lnTo>
                          <a:pt x="109347" y="64103"/>
                        </a:lnTo>
                        <a:lnTo>
                          <a:pt x="114585" y="73819"/>
                        </a:lnTo>
                        <a:lnTo>
                          <a:pt x="105632" y="83249"/>
                        </a:lnTo>
                        <a:lnTo>
                          <a:pt x="91916" y="80963"/>
                        </a:lnTo>
                        <a:lnTo>
                          <a:pt x="97250" y="93917"/>
                        </a:lnTo>
                        <a:lnTo>
                          <a:pt x="89059" y="103442"/>
                        </a:lnTo>
                        <a:lnTo>
                          <a:pt x="74676" y="103346"/>
                        </a:lnTo>
                        <a:lnTo>
                          <a:pt x="77152" y="113633"/>
                        </a:lnTo>
                        <a:lnTo>
                          <a:pt x="63055" y="129921"/>
                        </a:lnTo>
                        <a:lnTo>
                          <a:pt x="44482" y="130492"/>
                        </a:lnTo>
                        <a:lnTo>
                          <a:pt x="51054" y="145542"/>
                        </a:lnTo>
                        <a:lnTo>
                          <a:pt x="39528" y="158972"/>
                        </a:lnTo>
                        <a:lnTo>
                          <a:pt x="20478" y="159639"/>
                        </a:lnTo>
                        <a:lnTo>
                          <a:pt x="28480" y="172403"/>
                        </a:lnTo>
                        <a:lnTo>
                          <a:pt x="19050" y="184213"/>
                        </a:lnTo>
                        <a:lnTo>
                          <a:pt x="0" y="184785"/>
                        </a:lnTo>
                        <a:lnTo>
                          <a:pt x="7715" y="203549"/>
                        </a:lnTo>
                        <a:lnTo>
                          <a:pt x="180689" y="0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7" name="Google Shape;47;p2"/>
                <p:cNvSpPr/>
                <p:nvPr/>
              </p:nvSpPr>
              <p:spPr>
                <a:xfrm>
                  <a:off x="8626125" y="1840706"/>
                  <a:ext cx="209359" cy="200120"/>
                </a:xfrm>
                <a:custGeom>
                  <a:rect b="b" l="l" r="r" t="t"/>
                  <a:pathLst>
                    <a:path extrusionOk="0" h="200120" w="209359">
                      <a:moveTo>
                        <a:pt x="177832" y="0"/>
                      </a:moveTo>
                      <a:lnTo>
                        <a:pt x="0" y="200120"/>
                      </a:lnTo>
                      <a:cubicBezTo>
                        <a:pt x="0" y="200120"/>
                        <a:pt x="109347" y="153734"/>
                        <a:pt x="209359" y="110395"/>
                      </a:cubicBezTo>
                      <a:cubicBezTo>
                        <a:pt x="111347" y="96583"/>
                        <a:pt x="175070" y="3810"/>
                        <a:pt x="177832" y="0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8665762" y="1815318"/>
                  <a:ext cx="49124" cy="51128"/>
                </a:xfrm>
                <a:custGeom>
                  <a:rect b="b" l="l" r="r" t="t"/>
                  <a:pathLst>
                    <a:path extrusionOk="0" h="51128" w="49124">
                      <a:moveTo>
                        <a:pt x="3321" y="48439"/>
                      </a:moveTo>
                      <a:cubicBezTo>
                        <a:pt x="-12109" y="33580"/>
                        <a:pt x="30372" y="-8902"/>
                        <a:pt x="45803" y="1671"/>
                      </a:cubicBezTo>
                      <a:cubicBezTo>
                        <a:pt x="61233" y="12244"/>
                        <a:pt x="18752" y="63298"/>
                        <a:pt x="3321" y="48439"/>
                      </a:cubicBezTo>
                      <a:close/>
                    </a:path>
                  </a:pathLst>
                </a:custGeom>
                <a:solidFill>
                  <a:srgbClr val="6A153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9" name="Google Shape;49;p2"/>
                <p:cNvGrpSpPr/>
                <p:nvPr/>
              </p:nvGrpSpPr>
              <p:grpSpPr>
                <a:xfrm>
                  <a:off x="8788594" y="1634782"/>
                  <a:ext cx="93718" cy="82706"/>
                  <a:chOff x="8788594" y="1634782"/>
                  <a:chExt cx="93718" cy="82706"/>
                </a:xfrm>
              </p:grpSpPr>
              <p:grpSp>
                <p:nvGrpSpPr>
                  <p:cNvPr id="50" name="Google Shape;50;p2"/>
                  <p:cNvGrpSpPr/>
                  <p:nvPr/>
                </p:nvGrpSpPr>
                <p:grpSpPr>
                  <a:xfrm>
                    <a:off x="8789289" y="1636395"/>
                    <a:ext cx="92647" cy="79026"/>
                    <a:chOff x="8789289" y="1636395"/>
                    <a:chExt cx="92647" cy="79026"/>
                  </a:xfrm>
                </p:grpSpPr>
                <p:sp>
                  <p:nvSpPr>
                    <p:cNvPr id="51" name="Google Shape;51;p2"/>
                    <p:cNvSpPr/>
                    <p:nvPr/>
                  </p:nvSpPr>
                  <p:spPr>
                    <a:xfrm>
                      <a:off x="8789289" y="1636395"/>
                      <a:ext cx="92647" cy="79026"/>
                    </a:xfrm>
                    <a:custGeom>
                      <a:rect b="b" l="l" r="r" t="t"/>
                      <a:pathLst>
                        <a:path extrusionOk="0" h="79026" w="92647">
                          <a:moveTo>
                            <a:pt x="91440" y="0"/>
                          </a:moveTo>
                          <a:cubicBezTo>
                            <a:pt x="91440" y="0"/>
                            <a:pt x="91535" y="571"/>
                            <a:pt x="91821" y="1429"/>
                          </a:cubicBezTo>
                          <a:cubicBezTo>
                            <a:pt x="93059" y="8668"/>
                            <a:pt x="96678" y="40958"/>
                            <a:pt x="67246" y="64865"/>
                          </a:cubicBezTo>
                          <a:cubicBezTo>
                            <a:pt x="34004" y="91821"/>
                            <a:pt x="0" y="72009"/>
                            <a:pt x="0" y="72009"/>
                          </a:cubicBezTo>
                          <a:cubicBezTo>
                            <a:pt x="0" y="71438"/>
                            <a:pt x="0" y="70866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429" y="2096"/>
                            <a:pt x="80010" y="0"/>
                            <a:pt x="90201" y="0"/>
                          </a:cubicBezTo>
                          <a:cubicBezTo>
                            <a:pt x="91059" y="0"/>
                            <a:pt x="91440" y="0"/>
                            <a:pt x="91440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" name="Google Shape;52;p2"/>
                    <p:cNvSpPr/>
                    <p:nvPr/>
                  </p:nvSpPr>
                  <p:spPr>
                    <a:xfrm>
                      <a:off x="8789289" y="1636395"/>
                      <a:ext cx="90296" cy="70294"/>
                    </a:xfrm>
                    <a:custGeom>
                      <a:rect b="b" l="l" r="r" t="t"/>
                      <a:pathLst>
                        <a:path extrusionOk="0" h="70294" w="90296">
                          <a:moveTo>
                            <a:pt x="90297" y="0"/>
                          </a:moveTo>
                          <a:cubicBezTo>
                            <a:pt x="32861" y="26765"/>
                            <a:pt x="8096" y="57912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525" y="2096"/>
                            <a:pt x="80010" y="0"/>
                            <a:pt x="90297" y="0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3" name="Google Shape;53;p2"/>
                    <p:cNvSpPr/>
                    <p:nvPr/>
                  </p:nvSpPr>
                  <p:spPr>
                    <a:xfrm>
                      <a:off x="8811958" y="1661064"/>
                      <a:ext cx="33337" cy="33337"/>
                    </a:xfrm>
                    <a:custGeom>
                      <a:rect b="b" l="l" r="r" t="t"/>
                      <a:pathLst>
                        <a:path extrusionOk="0" h="33337" w="33337">
                          <a:moveTo>
                            <a:pt x="33338" y="16669"/>
                          </a:moveTo>
                          <a:cubicBezTo>
                            <a:pt x="33338" y="25875"/>
                            <a:pt x="25875" y="33337"/>
                            <a:pt x="16669" y="33337"/>
                          </a:cubicBezTo>
                          <a:cubicBezTo>
                            <a:pt x="7463" y="33337"/>
                            <a:pt x="0" y="25875"/>
                            <a:pt x="0" y="16669"/>
                          </a:cubicBezTo>
                          <a:cubicBezTo>
                            <a:pt x="0" y="7463"/>
                            <a:pt x="7463" y="0"/>
                            <a:pt x="16669" y="0"/>
                          </a:cubicBezTo>
                          <a:cubicBezTo>
                            <a:pt x="25875" y="0"/>
                            <a:pt x="33338" y="7463"/>
                            <a:pt x="33338" y="16669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8790812" y="1639157"/>
                    <a:ext cx="91500" cy="78331"/>
                  </a:xfrm>
                  <a:custGeom>
                    <a:rect b="b" l="l" r="r" t="t"/>
                    <a:pathLst>
                      <a:path extrusionOk="0" h="78331" w="91500">
                        <a:moveTo>
                          <a:pt x="0" y="70009"/>
                        </a:moveTo>
                        <a:cubicBezTo>
                          <a:pt x="10668" y="74867"/>
                          <a:pt x="22479" y="76295"/>
                          <a:pt x="33719" y="74676"/>
                        </a:cubicBezTo>
                        <a:cubicBezTo>
                          <a:pt x="39338" y="73724"/>
                          <a:pt x="44768" y="72104"/>
                          <a:pt x="49911" y="69818"/>
                        </a:cubicBezTo>
                        <a:cubicBezTo>
                          <a:pt x="54959" y="67246"/>
                          <a:pt x="59913" y="64389"/>
                          <a:pt x="64198" y="60674"/>
                        </a:cubicBezTo>
                        <a:cubicBezTo>
                          <a:pt x="73247" y="53816"/>
                          <a:pt x="80010" y="44387"/>
                          <a:pt x="84297" y="33814"/>
                        </a:cubicBezTo>
                        <a:cubicBezTo>
                          <a:pt x="88582" y="23241"/>
                          <a:pt x="90678" y="11716"/>
                          <a:pt x="90488" y="0"/>
                        </a:cubicBezTo>
                        <a:cubicBezTo>
                          <a:pt x="92583" y="11525"/>
                          <a:pt x="91345" y="23717"/>
                          <a:pt x="87535" y="35052"/>
                        </a:cubicBezTo>
                        <a:cubicBezTo>
                          <a:pt x="83630" y="46387"/>
                          <a:pt x="76391" y="56579"/>
                          <a:pt x="66961" y="64199"/>
                        </a:cubicBezTo>
                        <a:cubicBezTo>
                          <a:pt x="57531" y="71628"/>
                          <a:pt x="46197" y="76962"/>
                          <a:pt x="34100" y="78105"/>
                        </a:cubicBezTo>
                        <a:cubicBezTo>
                          <a:pt x="22098" y="79153"/>
                          <a:pt x="9811" y="76581"/>
                          <a:pt x="0" y="70009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" name="Google Shape;55;p2"/>
                  <p:cNvSpPr/>
                  <p:nvPr/>
                </p:nvSpPr>
                <p:spPr>
                  <a:xfrm>
                    <a:off x="8788594" y="1634782"/>
                    <a:ext cx="92134" cy="73621"/>
                  </a:xfrm>
                  <a:custGeom>
                    <a:rect b="b" l="l" r="r" t="t"/>
                    <a:pathLst>
                      <a:path extrusionOk="0" h="73621" w="92134">
                        <a:moveTo>
                          <a:pt x="695" y="73622"/>
                        </a:moveTo>
                        <a:cubicBezTo>
                          <a:pt x="-1306" y="62668"/>
                          <a:pt x="1171" y="51143"/>
                          <a:pt x="6124" y="41141"/>
                        </a:cubicBezTo>
                        <a:cubicBezTo>
                          <a:pt x="11363" y="31140"/>
                          <a:pt x="19363" y="22663"/>
                          <a:pt x="28603" y="16281"/>
                        </a:cubicBezTo>
                        <a:cubicBezTo>
                          <a:pt x="37937" y="10185"/>
                          <a:pt x="48129" y="5137"/>
                          <a:pt x="59083" y="2470"/>
                        </a:cubicBezTo>
                        <a:cubicBezTo>
                          <a:pt x="69941" y="-102"/>
                          <a:pt x="81371" y="-1054"/>
                          <a:pt x="92134" y="1517"/>
                        </a:cubicBezTo>
                        <a:cubicBezTo>
                          <a:pt x="81181" y="851"/>
                          <a:pt x="70322" y="2565"/>
                          <a:pt x="60035" y="5804"/>
                        </a:cubicBezTo>
                        <a:cubicBezTo>
                          <a:pt x="49748" y="9042"/>
                          <a:pt x="40033" y="13805"/>
                          <a:pt x="31175" y="19996"/>
                        </a:cubicBezTo>
                        <a:cubicBezTo>
                          <a:pt x="22126" y="25806"/>
                          <a:pt x="14696" y="33712"/>
                          <a:pt x="9172" y="42760"/>
                        </a:cubicBezTo>
                        <a:cubicBezTo>
                          <a:pt x="3838" y="52000"/>
                          <a:pt x="599" y="62668"/>
                          <a:pt x="695" y="73622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56" name="Google Shape;56;p2"/>
            <p:cNvGrpSpPr/>
            <p:nvPr/>
          </p:nvGrpSpPr>
          <p:grpSpPr>
            <a:xfrm>
              <a:off x="9430416" y="133350"/>
              <a:ext cx="1339215" cy="1682098"/>
              <a:chOff x="9430416" y="133350"/>
              <a:chExt cx="1339215" cy="1682098"/>
            </a:xfrm>
          </p:grpSpPr>
          <p:grpSp>
            <p:nvGrpSpPr>
              <p:cNvPr id="57" name="Google Shape;57;p2"/>
              <p:cNvGrpSpPr/>
              <p:nvPr/>
            </p:nvGrpSpPr>
            <p:grpSpPr>
              <a:xfrm>
                <a:off x="9430416" y="133350"/>
                <a:ext cx="1339215" cy="1682098"/>
                <a:chOff x="9430416" y="133350"/>
                <a:chExt cx="1339215" cy="1682098"/>
              </a:xfrm>
            </p:grpSpPr>
            <p:sp>
              <p:nvSpPr>
                <p:cNvPr id="58" name="Google Shape;58;p2"/>
                <p:cNvSpPr/>
                <p:nvPr/>
              </p:nvSpPr>
              <p:spPr>
                <a:xfrm>
                  <a:off x="9430607" y="133350"/>
                  <a:ext cx="1339024" cy="1682098"/>
                </a:xfrm>
                <a:custGeom>
                  <a:rect b="b" l="l" r="r" t="t"/>
                  <a:pathLst>
                    <a:path extrusionOk="0" h="1682098" w="1339024">
                      <a:moveTo>
                        <a:pt x="0" y="1677067"/>
                      </a:moveTo>
                      <a:cubicBezTo>
                        <a:pt x="40957" y="1694498"/>
                        <a:pt x="173545" y="1662779"/>
                        <a:pt x="246030" y="1640777"/>
                      </a:cubicBezTo>
                      <a:cubicBezTo>
                        <a:pt x="262699" y="1635824"/>
                        <a:pt x="276130" y="1631252"/>
                        <a:pt x="284606" y="1628013"/>
                      </a:cubicBezTo>
                      <a:cubicBezTo>
                        <a:pt x="286988" y="1627061"/>
                        <a:pt x="289560" y="1626394"/>
                        <a:pt x="292322" y="1625918"/>
                      </a:cubicBezTo>
                      <a:cubicBezTo>
                        <a:pt x="340423" y="1617345"/>
                        <a:pt x="435673" y="1675543"/>
                        <a:pt x="438149" y="1677067"/>
                      </a:cubicBezTo>
                      <a:cubicBezTo>
                        <a:pt x="437006" y="1674781"/>
                        <a:pt x="401288" y="1602105"/>
                        <a:pt x="401288" y="1518095"/>
                      </a:cubicBezTo>
                      <a:cubicBezTo>
                        <a:pt x="401288" y="1516380"/>
                        <a:pt x="401669" y="1514189"/>
                        <a:pt x="402431" y="1511427"/>
                      </a:cubicBezTo>
                      <a:cubicBezTo>
                        <a:pt x="410146" y="1482471"/>
                        <a:pt x="457581" y="1396460"/>
                        <a:pt x="527399" y="1279303"/>
                      </a:cubicBezTo>
                      <a:cubicBezTo>
                        <a:pt x="697896" y="992791"/>
                        <a:pt x="1001839" y="519684"/>
                        <a:pt x="1185482" y="236220"/>
                      </a:cubicBezTo>
                      <a:cubicBezTo>
                        <a:pt x="1277208" y="94393"/>
                        <a:pt x="1339025" y="0"/>
                        <a:pt x="1339025" y="0"/>
                      </a:cubicBezTo>
                      <a:cubicBezTo>
                        <a:pt x="1261014" y="56674"/>
                        <a:pt x="1157859" y="164592"/>
                        <a:pt x="1052132" y="287465"/>
                      </a:cubicBezTo>
                      <a:cubicBezTo>
                        <a:pt x="808958" y="569786"/>
                        <a:pt x="551497" y="931069"/>
                        <a:pt x="551497" y="931069"/>
                      </a:cubicBezTo>
                      <a:lnTo>
                        <a:pt x="271939" y="1325785"/>
                      </a:lnTo>
                      <a:cubicBezTo>
                        <a:pt x="271939" y="1325785"/>
                        <a:pt x="157257" y="1529810"/>
                        <a:pt x="127063" y="1575054"/>
                      </a:cubicBezTo>
                      <a:cubicBezTo>
                        <a:pt x="96869" y="1620393"/>
                        <a:pt x="75533" y="1645539"/>
                        <a:pt x="0" y="1677067"/>
                      </a:cubicBezTo>
                      <a:close/>
                    </a:path>
                  </a:pathLst>
                </a:custGeom>
                <a:solidFill>
                  <a:srgbClr val="FCB14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9430416" y="420909"/>
                  <a:ext cx="1052131" cy="1394538"/>
                </a:xfrm>
                <a:custGeom>
                  <a:rect b="b" l="l" r="r" t="t"/>
                  <a:pathLst>
                    <a:path extrusionOk="0" h="1394538" w="1052131">
                      <a:moveTo>
                        <a:pt x="127254" y="1287494"/>
                      </a:moveTo>
                      <a:cubicBezTo>
                        <a:pt x="157448" y="1242155"/>
                        <a:pt x="272129" y="1038225"/>
                        <a:pt x="272129" y="1038225"/>
                      </a:cubicBezTo>
                      <a:lnTo>
                        <a:pt x="485965" y="736283"/>
                      </a:lnTo>
                      <a:cubicBezTo>
                        <a:pt x="480441" y="734854"/>
                        <a:pt x="471202" y="732758"/>
                        <a:pt x="461582" y="731615"/>
                      </a:cubicBezTo>
                      <a:cubicBezTo>
                        <a:pt x="446342" y="729710"/>
                        <a:pt x="441484" y="748379"/>
                        <a:pt x="441484" y="748379"/>
                      </a:cubicBezTo>
                      <a:cubicBezTo>
                        <a:pt x="441484" y="748379"/>
                        <a:pt x="433959" y="710279"/>
                        <a:pt x="496158" y="708184"/>
                      </a:cubicBezTo>
                      <a:cubicBezTo>
                        <a:pt x="496158" y="708184"/>
                        <a:pt x="492918" y="695516"/>
                        <a:pt x="500443" y="683038"/>
                      </a:cubicBezTo>
                      <a:cubicBezTo>
                        <a:pt x="507968" y="670560"/>
                        <a:pt x="517779" y="671894"/>
                        <a:pt x="528257" y="643033"/>
                      </a:cubicBezTo>
                      <a:cubicBezTo>
                        <a:pt x="538734" y="614172"/>
                        <a:pt x="578263" y="548354"/>
                        <a:pt x="603314" y="538734"/>
                      </a:cubicBezTo>
                      <a:cubicBezTo>
                        <a:pt x="603314" y="538734"/>
                        <a:pt x="591978" y="569119"/>
                        <a:pt x="594264" y="584454"/>
                      </a:cubicBezTo>
                      <a:cubicBezTo>
                        <a:pt x="677417" y="470535"/>
                        <a:pt x="868775" y="212788"/>
                        <a:pt x="1052132" y="0"/>
                      </a:cubicBezTo>
                      <a:cubicBezTo>
                        <a:pt x="931545" y="179356"/>
                        <a:pt x="597693" y="643795"/>
                        <a:pt x="561594" y="693325"/>
                      </a:cubicBezTo>
                      <a:cubicBezTo>
                        <a:pt x="521304" y="748665"/>
                        <a:pt x="364617" y="964597"/>
                        <a:pt x="324898" y="1068991"/>
                      </a:cubicBezTo>
                      <a:cubicBezTo>
                        <a:pt x="290226" y="1160240"/>
                        <a:pt x="342043" y="1228630"/>
                        <a:pt x="246031" y="1353217"/>
                      </a:cubicBezTo>
                      <a:cubicBezTo>
                        <a:pt x="173641" y="1375220"/>
                        <a:pt x="40957" y="1406938"/>
                        <a:pt x="0" y="1389507"/>
                      </a:cubicBezTo>
                      <a:cubicBezTo>
                        <a:pt x="75724" y="1357979"/>
                        <a:pt x="97060" y="1332833"/>
                        <a:pt x="127254" y="1287494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60" name="Google Shape;60;p2"/>
              <p:cNvSpPr/>
              <p:nvPr/>
            </p:nvSpPr>
            <p:spPr>
              <a:xfrm>
                <a:off x="9430512" y="1756818"/>
                <a:ext cx="438244" cy="56889"/>
              </a:xfrm>
              <a:custGeom>
                <a:rect b="b" l="l" r="r" t="t"/>
                <a:pathLst>
                  <a:path extrusionOk="0" h="56889" w="438244">
                    <a:moveTo>
                      <a:pt x="438245" y="53503"/>
                    </a:moveTo>
                    <a:cubicBezTo>
                      <a:pt x="421671" y="44169"/>
                      <a:pt x="404812" y="35501"/>
                      <a:pt x="387572" y="27595"/>
                    </a:cubicBezTo>
                    <a:cubicBezTo>
                      <a:pt x="370427" y="19594"/>
                      <a:pt x="352901" y="12260"/>
                      <a:pt x="334708" y="7307"/>
                    </a:cubicBezTo>
                    <a:cubicBezTo>
                      <a:pt x="325660" y="4926"/>
                      <a:pt x="316325" y="3116"/>
                      <a:pt x="307181" y="3592"/>
                    </a:cubicBezTo>
                    <a:cubicBezTo>
                      <a:pt x="298037" y="4068"/>
                      <a:pt x="288703" y="6354"/>
                      <a:pt x="279463" y="8355"/>
                    </a:cubicBezTo>
                    <a:cubicBezTo>
                      <a:pt x="261080" y="12641"/>
                      <a:pt x="242697" y="17689"/>
                      <a:pt x="224409" y="22642"/>
                    </a:cubicBezTo>
                    <a:cubicBezTo>
                      <a:pt x="187737" y="32262"/>
                      <a:pt x="150876" y="41883"/>
                      <a:pt x="113442" y="48741"/>
                    </a:cubicBezTo>
                    <a:cubicBezTo>
                      <a:pt x="94774" y="52265"/>
                      <a:pt x="75819" y="54741"/>
                      <a:pt x="56864" y="56361"/>
                    </a:cubicBezTo>
                    <a:cubicBezTo>
                      <a:pt x="37909" y="57313"/>
                      <a:pt x="18669" y="57313"/>
                      <a:pt x="0" y="53503"/>
                    </a:cubicBezTo>
                    <a:cubicBezTo>
                      <a:pt x="37719" y="59123"/>
                      <a:pt x="75724" y="52741"/>
                      <a:pt x="112776" y="45597"/>
                    </a:cubicBezTo>
                    <a:cubicBezTo>
                      <a:pt x="149923" y="38168"/>
                      <a:pt x="186594" y="28548"/>
                      <a:pt x="223266" y="18642"/>
                    </a:cubicBezTo>
                    <a:cubicBezTo>
                      <a:pt x="241649" y="13784"/>
                      <a:pt x="259937" y="8926"/>
                      <a:pt x="278511" y="4735"/>
                    </a:cubicBezTo>
                    <a:cubicBezTo>
                      <a:pt x="287845" y="2735"/>
                      <a:pt x="297085" y="544"/>
                      <a:pt x="306895" y="68"/>
                    </a:cubicBezTo>
                    <a:cubicBezTo>
                      <a:pt x="316706" y="-408"/>
                      <a:pt x="326231" y="1687"/>
                      <a:pt x="335375" y="4259"/>
                    </a:cubicBezTo>
                    <a:cubicBezTo>
                      <a:pt x="372237" y="15499"/>
                      <a:pt x="405765" y="33977"/>
                      <a:pt x="438245" y="53503"/>
                    </a:cubicBezTo>
                    <a:close/>
                  </a:path>
                </a:pathLst>
              </a:custGeom>
              <a:solidFill>
                <a:srgbClr val="8B484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1" name="Google Shape;61;p2"/>
          <p:cNvGrpSpPr/>
          <p:nvPr/>
        </p:nvGrpSpPr>
        <p:grpSpPr>
          <a:xfrm>
            <a:off x="4544854" y="1518901"/>
            <a:ext cx="4226742" cy="3268839"/>
            <a:chOff x="6059805" y="1872802"/>
            <a:chExt cx="5635656" cy="4358452"/>
          </a:xfrm>
        </p:grpSpPr>
        <p:grpSp>
          <p:nvGrpSpPr>
            <p:cNvPr id="62" name="Google Shape;62;p2"/>
            <p:cNvGrpSpPr/>
            <p:nvPr/>
          </p:nvGrpSpPr>
          <p:grpSpPr>
            <a:xfrm>
              <a:off x="7901749" y="4589335"/>
              <a:ext cx="1075164" cy="1570564"/>
              <a:chOff x="7901749" y="4589335"/>
              <a:chExt cx="1075164" cy="1570564"/>
            </a:xfrm>
          </p:grpSpPr>
          <p:sp>
            <p:nvSpPr>
              <p:cNvPr id="63" name="Google Shape;63;p2"/>
              <p:cNvSpPr/>
              <p:nvPr/>
            </p:nvSpPr>
            <p:spPr>
              <a:xfrm>
                <a:off x="7901749" y="4589335"/>
                <a:ext cx="1075164" cy="1546764"/>
              </a:xfrm>
              <a:custGeom>
                <a:rect b="b" l="l" r="r" t="t"/>
                <a:pathLst>
                  <a:path extrusionOk="0" h="1546764" w="1075164">
                    <a:moveTo>
                      <a:pt x="0" y="0"/>
                    </a:moveTo>
                    <a:cubicBezTo>
                      <a:pt x="63436" y="78105"/>
                      <a:pt x="87820" y="158591"/>
                      <a:pt x="87820" y="190309"/>
                    </a:cubicBezTo>
                    <a:cubicBezTo>
                      <a:pt x="87820" y="222028"/>
                      <a:pt x="80486" y="368427"/>
                      <a:pt x="97536" y="441579"/>
                    </a:cubicBezTo>
                    <a:cubicBezTo>
                      <a:pt x="114585" y="514731"/>
                      <a:pt x="209740" y="641604"/>
                      <a:pt x="573310" y="827056"/>
                    </a:cubicBezTo>
                    <a:cubicBezTo>
                      <a:pt x="819722" y="983170"/>
                      <a:pt x="831913" y="1012507"/>
                      <a:pt x="831913" y="1012507"/>
                    </a:cubicBezTo>
                    <a:cubicBezTo>
                      <a:pt x="831913" y="1012507"/>
                      <a:pt x="866108" y="1354074"/>
                      <a:pt x="644080" y="1439418"/>
                    </a:cubicBezTo>
                    <a:cubicBezTo>
                      <a:pt x="644080" y="1439418"/>
                      <a:pt x="648938" y="1500378"/>
                      <a:pt x="617220" y="1546765"/>
                    </a:cubicBezTo>
                    <a:lnTo>
                      <a:pt x="946595" y="1546765"/>
                    </a:lnTo>
                    <a:cubicBezTo>
                      <a:pt x="946595" y="1546765"/>
                      <a:pt x="1017365" y="1493044"/>
                      <a:pt x="1010031" y="1390650"/>
                    </a:cubicBezTo>
                    <a:cubicBezTo>
                      <a:pt x="1002696" y="1288256"/>
                      <a:pt x="1088136" y="1017365"/>
                      <a:pt x="1073468" y="914876"/>
                    </a:cubicBezTo>
                    <a:cubicBezTo>
                      <a:pt x="1058799" y="812387"/>
                      <a:pt x="975836" y="788003"/>
                      <a:pt x="912400" y="702659"/>
                    </a:cubicBezTo>
                    <a:cubicBezTo>
                      <a:pt x="848963" y="617315"/>
                      <a:pt x="611124" y="263462"/>
                      <a:pt x="584835" y="14639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23A6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64" name="Google Shape;64;p2"/>
              <p:cNvGrpSpPr/>
              <p:nvPr/>
            </p:nvGrpSpPr>
            <p:grpSpPr>
              <a:xfrm>
                <a:off x="8421433" y="6028753"/>
                <a:ext cx="441369" cy="131146"/>
                <a:chOff x="8421433" y="6028753"/>
                <a:chExt cx="441369" cy="131146"/>
              </a:xfrm>
            </p:grpSpPr>
            <p:sp>
              <p:nvSpPr>
                <p:cNvPr id="65" name="Google Shape;65;p2"/>
                <p:cNvSpPr/>
                <p:nvPr/>
              </p:nvSpPr>
              <p:spPr>
                <a:xfrm>
                  <a:off x="8724967" y="6059328"/>
                  <a:ext cx="137835" cy="100571"/>
                </a:xfrm>
                <a:custGeom>
                  <a:rect b="b" l="l" r="r" t="t"/>
                  <a:pathLst>
                    <a:path extrusionOk="0" h="100571" w="137835">
                      <a:moveTo>
                        <a:pt x="980" y="76581"/>
                      </a:moveTo>
                      <a:cubicBezTo>
                        <a:pt x="980" y="76581"/>
                        <a:pt x="-13403" y="0"/>
                        <a:pt x="68036" y="0"/>
                      </a:cubicBezTo>
                      <a:cubicBezTo>
                        <a:pt x="149380" y="0"/>
                        <a:pt x="137187" y="63912"/>
                        <a:pt x="137187" y="63912"/>
                      </a:cubicBezTo>
                      <a:cubicBezTo>
                        <a:pt x="137187" y="63912"/>
                        <a:pt x="88705" y="137160"/>
                        <a:pt x="980" y="76581"/>
                      </a:cubicBezTo>
                      <a:close/>
                    </a:path>
                  </a:pathLst>
                </a:custGeom>
                <a:solidFill>
                  <a:srgbClr val="38153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8421433" y="6028753"/>
                  <a:ext cx="124902" cy="107346"/>
                </a:xfrm>
                <a:custGeom>
                  <a:rect b="b" l="l" r="r" t="t"/>
                  <a:pathLst>
                    <a:path extrusionOk="0" h="107346" w="124902">
                      <a:moveTo>
                        <a:pt x="124396" y="0"/>
                      </a:moveTo>
                      <a:cubicBezTo>
                        <a:pt x="124396" y="0"/>
                        <a:pt x="1143" y="0"/>
                        <a:pt x="0" y="107347"/>
                      </a:cubicBezTo>
                      <a:lnTo>
                        <a:pt x="97631" y="107347"/>
                      </a:lnTo>
                      <a:cubicBezTo>
                        <a:pt x="97536" y="107347"/>
                        <a:pt x="129254" y="64675"/>
                        <a:pt x="124396" y="0"/>
                      </a:cubicBezTo>
                      <a:close/>
                    </a:path>
                  </a:pathLst>
                </a:custGeom>
                <a:solidFill>
                  <a:srgbClr val="38153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67" name="Google Shape;67;p2"/>
              <p:cNvSpPr/>
              <p:nvPr/>
            </p:nvSpPr>
            <p:spPr>
              <a:xfrm>
                <a:off x="8706631" y="5703093"/>
                <a:ext cx="113728" cy="433006"/>
              </a:xfrm>
              <a:custGeom>
                <a:rect b="b" l="l" r="r" t="t"/>
                <a:pathLst>
                  <a:path extrusionOk="0" h="433006" w="113728">
                    <a:moveTo>
                      <a:pt x="2648" y="433007"/>
                    </a:moveTo>
                    <a:cubicBezTo>
                      <a:pt x="1029" y="414051"/>
                      <a:pt x="-1543" y="395097"/>
                      <a:pt x="1219" y="375761"/>
                    </a:cubicBezTo>
                    <a:cubicBezTo>
                      <a:pt x="2743" y="366141"/>
                      <a:pt x="6172" y="356711"/>
                      <a:pt x="11411" y="348425"/>
                    </a:cubicBezTo>
                    <a:cubicBezTo>
                      <a:pt x="16650" y="340043"/>
                      <a:pt x="23317" y="332804"/>
                      <a:pt x="30461" y="326327"/>
                    </a:cubicBezTo>
                    <a:cubicBezTo>
                      <a:pt x="34271" y="322898"/>
                      <a:pt x="36938" y="320135"/>
                      <a:pt x="39509" y="316325"/>
                    </a:cubicBezTo>
                    <a:cubicBezTo>
                      <a:pt x="42081" y="312611"/>
                      <a:pt x="44367" y="308610"/>
                      <a:pt x="46368" y="304419"/>
                    </a:cubicBezTo>
                    <a:cubicBezTo>
                      <a:pt x="50463" y="296037"/>
                      <a:pt x="53892" y="287369"/>
                      <a:pt x="57131" y="278416"/>
                    </a:cubicBezTo>
                    <a:cubicBezTo>
                      <a:pt x="63322" y="260604"/>
                      <a:pt x="68466" y="242411"/>
                      <a:pt x="73038" y="224028"/>
                    </a:cubicBezTo>
                    <a:cubicBezTo>
                      <a:pt x="82753" y="187357"/>
                      <a:pt x="90183" y="150114"/>
                      <a:pt x="97136" y="112776"/>
                    </a:cubicBezTo>
                    <a:cubicBezTo>
                      <a:pt x="100660" y="94107"/>
                      <a:pt x="103899" y="75342"/>
                      <a:pt x="106756" y="56579"/>
                    </a:cubicBezTo>
                    <a:cubicBezTo>
                      <a:pt x="109709" y="37814"/>
                      <a:pt x="112471" y="18955"/>
                      <a:pt x="113710" y="0"/>
                    </a:cubicBezTo>
                    <a:cubicBezTo>
                      <a:pt x="114090" y="38195"/>
                      <a:pt x="108661" y="76105"/>
                      <a:pt x="103232" y="113729"/>
                    </a:cubicBezTo>
                    <a:cubicBezTo>
                      <a:pt x="97422" y="151448"/>
                      <a:pt x="89897" y="188786"/>
                      <a:pt x="80753" y="225933"/>
                    </a:cubicBezTo>
                    <a:cubicBezTo>
                      <a:pt x="75895" y="244411"/>
                      <a:pt x="70466" y="262795"/>
                      <a:pt x="63893" y="280797"/>
                    </a:cubicBezTo>
                    <a:cubicBezTo>
                      <a:pt x="60560" y="289846"/>
                      <a:pt x="56940" y="298704"/>
                      <a:pt x="52464" y="307372"/>
                    </a:cubicBezTo>
                    <a:cubicBezTo>
                      <a:pt x="50177" y="311658"/>
                      <a:pt x="47796" y="315944"/>
                      <a:pt x="44843" y="320040"/>
                    </a:cubicBezTo>
                    <a:cubicBezTo>
                      <a:pt x="42081" y="324041"/>
                      <a:pt x="37795" y="327946"/>
                      <a:pt x="34462" y="330708"/>
                    </a:cubicBezTo>
                    <a:cubicBezTo>
                      <a:pt x="20079" y="342519"/>
                      <a:pt x="8363" y="357950"/>
                      <a:pt x="5029" y="376428"/>
                    </a:cubicBezTo>
                    <a:cubicBezTo>
                      <a:pt x="1124" y="394716"/>
                      <a:pt x="2743" y="414051"/>
                      <a:pt x="2648" y="433007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" name="Google Shape;68;p2"/>
            <p:cNvGrpSpPr/>
            <p:nvPr/>
          </p:nvGrpSpPr>
          <p:grpSpPr>
            <a:xfrm>
              <a:off x="6702433" y="4073366"/>
              <a:ext cx="529796" cy="811381"/>
              <a:chOff x="6702433" y="4073366"/>
              <a:chExt cx="529796" cy="811381"/>
            </a:xfrm>
          </p:grpSpPr>
          <p:sp>
            <p:nvSpPr>
              <p:cNvPr id="69" name="Google Shape;69;p2"/>
              <p:cNvSpPr/>
              <p:nvPr/>
            </p:nvSpPr>
            <p:spPr>
              <a:xfrm>
                <a:off x="6702433" y="4073366"/>
                <a:ext cx="529796" cy="811381"/>
              </a:xfrm>
              <a:custGeom>
                <a:rect b="b" l="l" r="r" t="t"/>
                <a:pathLst>
                  <a:path extrusionOk="0" h="811381" w="529796">
                    <a:moveTo>
                      <a:pt x="329588" y="459867"/>
                    </a:moveTo>
                    <a:lnTo>
                      <a:pt x="258818" y="467201"/>
                    </a:lnTo>
                    <a:cubicBezTo>
                      <a:pt x="261199" y="483013"/>
                      <a:pt x="252722" y="548926"/>
                      <a:pt x="252722" y="548926"/>
                    </a:cubicBezTo>
                    <a:cubicBezTo>
                      <a:pt x="252722" y="548926"/>
                      <a:pt x="278344" y="633031"/>
                      <a:pt x="277106" y="681895"/>
                    </a:cubicBezTo>
                    <a:cubicBezTo>
                      <a:pt x="275963" y="730663"/>
                      <a:pt x="223384" y="764858"/>
                      <a:pt x="223384" y="764858"/>
                    </a:cubicBezTo>
                    <a:lnTo>
                      <a:pt x="129468" y="772192"/>
                    </a:lnTo>
                    <a:cubicBezTo>
                      <a:pt x="129468" y="772192"/>
                      <a:pt x="120895" y="777812"/>
                      <a:pt x="108418" y="784765"/>
                    </a:cubicBezTo>
                    <a:lnTo>
                      <a:pt x="108322" y="784860"/>
                    </a:lnTo>
                    <a:cubicBezTo>
                      <a:pt x="86319" y="797147"/>
                      <a:pt x="52315" y="813530"/>
                      <a:pt x="30598" y="811149"/>
                    </a:cubicBezTo>
                    <a:cubicBezTo>
                      <a:pt x="-3597" y="807530"/>
                      <a:pt x="118" y="735616"/>
                      <a:pt x="118" y="735616"/>
                    </a:cubicBezTo>
                    <a:cubicBezTo>
                      <a:pt x="118" y="735616"/>
                      <a:pt x="214" y="735521"/>
                      <a:pt x="309" y="735330"/>
                    </a:cubicBezTo>
                    <a:cubicBezTo>
                      <a:pt x="24502" y="698373"/>
                      <a:pt x="18406" y="579406"/>
                      <a:pt x="18406" y="561213"/>
                    </a:cubicBezTo>
                    <a:cubicBezTo>
                      <a:pt x="18406" y="542925"/>
                      <a:pt x="25741" y="540449"/>
                      <a:pt x="32980" y="517303"/>
                    </a:cubicBezTo>
                    <a:cubicBezTo>
                      <a:pt x="40314" y="494062"/>
                      <a:pt x="36695" y="389192"/>
                      <a:pt x="44028" y="341567"/>
                    </a:cubicBezTo>
                    <a:cubicBezTo>
                      <a:pt x="51363" y="294037"/>
                      <a:pt x="112323" y="292799"/>
                      <a:pt x="158710" y="287846"/>
                    </a:cubicBezTo>
                    <a:cubicBezTo>
                      <a:pt x="205097" y="282988"/>
                      <a:pt x="233100" y="264700"/>
                      <a:pt x="236815" y="241554"/>
                    </a:cubicBezTo>
                    <a:cubicBezTo>
                      <a:pt x="240434" y="218313"/>
                      <a:pt x="187952" y="10954"/>
                      <a:pt x="186142" y="0"/>
                    </a:cubicBezTo>
                    <a:lnTo>
                      <a:pt x="525899" y="311087"/>
                    </a:lnTo>
                    <a:cubicBezTo>
                      <a:pt x="562474" y="447675"/>
                      <a:pt x="329588" y="459867"/>
                      <a:pt x="329588" y="459867"/>
                    </a:cubicBezTo>
                    <a:close/>
                  </a:path>
                </a:pathLst>
              </a:custGeom>
              <a:solidFill>
                <a:srgbClr val="523A6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0" name="Google Shape;70;p2"/>
              <p:cNvGrpSpPr/>
              <p:nvPr/>
            </p:nvGrpSpPr>
            <p:grpSpPr>
              <a:xfrm>
                <a:off x="6702528" y="4764550"/>
                <a:ext cx="250149" cy="120197"/>
                <a:chOff x="6702528" y="4764550"/>
                <a:chExt cx="250149" cy="120197"/>
              </a:xfrm>
            </p:grpSpPr>
            <p:sp>
              <p:nvSpPr>
                <p:cNvPr id="71" name="Google Shape;71;p2"/>
                <p:cNvSpPr/>
                <p:nvPr/>
              </p:nvSpPr>
              <p:spPr>
                <a:xfrm>
                  <a:off x="6846118" y="4764550"/>
                  <a:ext cx="106559" cy="79769"/>
                </a:xfrm>
                <a:custGeom>
                  <a:rect b="b" l="l" r="r" t="t"/>
                  <a:pathLst>
                    <a:path extrusionOk="0" h="79769" w="106559">
                      <a:moveTo>
                        <a:pt x="737" y="79770"/>
                      </a:moveTo>
                      <a:cubicBezTo>
                        <a:pt x="737" y="79770"/>
                        <a:pt x="-8788" y="16905"/>
                        <a:pt x="40647" y="2236"/>
                      </a:cubicBezTo>
                      <a:cubicBezTo>
                        <a:pt x="90082" y="-12432"/>
                        <a:pt x="106560" y="49861"/>
                        <a:pt x="106560" y="49861"/>
                      </a:cubicBezTo>
                      <a:cubicBezTo>
                        <a:pt x="106560" y="49861"/>
                        <a:pt x="86938" y="73007"/>
                        <a:pt x="79699" y="73578"/>
                      </a:cubicBezTo>
                      <a:cubicBezTo>
                        <a:pt x="72460" y="74150"/>
                        <a:pt x="737" y="79770"/>
                        <a:pt x="737" y="79770"/>
                      </a:cubicBezTo>
                      <a:close/>
                    </a:path>
                  </a:pathLst>
                </a:custGeom>
                <a:solidFill>
                  <a:srgbClr val="38153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6702528" y="4778777"/>
                  <a:ext cx="108417" cy="105970"/>
                </a:xfrm>
                <a:custGeom>
                  <a:rect b="b" l="l" r="r" t="t"/>
                  <a:pathLst>
                    <a:path extrusionOk="0" h="105970" w="108417">
                      <a:moveTo>
                        <a:pt x="108418" y="79354"/>
                      </a:moveTo>
                      <a:lnTo>
                        <a:pt x="108418" y="79354"/>
                      </a:lnTo>
                      <a:cubicBezTo>
                        <a:pt x="86415" y="91736"/>
                        <a:pt x="52315" y="108119"/>
                        <a:pt x="30598" y="105738"/>
                      </a:cubicBezTo>
                      <a:cubicBezTo>
                        <a:pt x="-3597" y="102118"/>
                        <a:pt x="118" y="30205"/>
                        <a:pt x="118" y="30205"/>
                      </a:cubicBezTo>
                      <a:cubicBezTo>
                        <a:pt x="118" y="30205"/>
                        <a:pt x="214" y="30109"/>
                        <a:pt x="309" y="29919"/>
                      </a:cubicBezTo>
                      <a:cubicBezTo>
                        <a:pt x="2690" y="26680"/>
                        <a:pt x="22312" y="772"/>
                        <a:pt x="48791" y="10"/>
                      </a:cubicBezTo>
                      <a:cubicBezTo>
                        <a:pt x="77271" y="-1037"/>
                        <a:pt x="108418" y="79354"/>
                        <a:pt x="108418" y="79354"/>
                      </a:cubicBezTo>
                      <a:close/>
                    </a:path>
                  </a:pathLst>
                </a:custGeom>
                <a:solidFill>
                  <a:srgbClr val="38153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73" name="Google Shape;73;p2"/>
              <p:cNvSpPr/>
              <p:nvPr/>
            </p:nvSpPr>
            <p:spPr>
              <a:xfrm>
                <a:off x="6802921" y="4595336"/>
                <a:ext cx="28979" cy="250126"/>
              </a:xfrm>
              <a:custGeom>
                <a:rect b="b" l="l" r="r" t="t"/>
                <a:pathLst>
                  <a:path extrusionOk="0" h="250126" w="28979">
                    <a:moveTo>
                      <a:pt x="28980" y="250126"/>
                    </a:moveTo>
                    <a:cubicBezTo>
                      <a:pt x="17550" y="231934"/>
                      <a:pt x="8882" y="211931"/>
                      <a:pt x="3643" y="190786"/>
                    </a:cubicBezTo>
                    <a:cubicBezTo>
                      <a:pt x="785" y="180213"/>
                      <a:pt x="-167" y="169259"/>
                      <a:pt x="23" y="158115"/>
                    </a:cubicBezTo>
                    <a:cubicBezTo>
                      <a:pt x="23" y="152590"/>
                      <a:pt x="976" y="146971"/>
                      <a:pt x="2024" y="141541"/>
                    </a:cubicBezTo>
                    <a:lnTo>
                      <a:pt x="6405" y="126016"/>
                    </a:lnTo>
                    <a:cubicBezTo>
                      <a:pt x="11739" y="106108"/>
                      <a:pt x="11549" y="84582"/>
                      <a:pt x="10501" y="63532"/>
                    </a:cubicBezTo>
                    <a:cubicBezTo>
                      <a:pt x="9358" y="42386"/>
                      <a:pt x="6691" y="21146"/>
                      <a:pt x="3453" y="0"/>
                    </a:cubicBezTo>
                    <a:cubicBezTo>
                      <a:pt x="9930" y="20479"/>
                      <a:pt x="14121" y="41624"/>
                      <a:pt x="16597" y="63055"/>
                    </a:cubicBezTo>
                    <a:cubicBezTo>
                      <a:pt x="18883" y="84487"/>
                      <a:pt x="19169" y="106394"/>
                      <a:pt x="14121" y="128111"/>
                    </a:cubicBezTo>
                    <a:lnTo>
                      <a:pt x="9454" y="143351"/>
                    </a:lnTo>
                    <a:cubicBezTo>
                      <a:pt x="8405" y="148304"/>
                      <a:pt x="7453" y="153352"/>
                      <a:pt x="7358" y="158496"/>
                    </a:cubicBezTo>
                    <a:cubicBezTo>
                      <a:pt x="6786" y="168783"/>
                      <a:pt x="7929" y="179260"/>
                      <a:pt x="9739" y="189547"/>
                    </a:cubicBezTo>
                    <a:cubicBezTo>
                      <a:pt x="11549" y="199930"/>
                      <a:pt x="14311" y="210121"/>
                      <a:pt x="17740" y="220218"/>
                    </a:cubicBezTo>
                    <a:cubicBezTo>
                      <a:pt x="20788" y="230410"/>
                      <a:pt x="24693" y="240316"/>
                      <a:pt x="28980" y="250126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6059805" y="1872802"/>
              <a:ext cx="1657730" cy="802581"/>
              <a:chOff x="6059805" y="1872802"/>
              <a:chExt cx="1657730" cy="802581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6059805" y="1872802"/>
                <a:ext cx="1657730" cy="802581"/>
              </a:xfrm>
              <a:custGeom>
                <a:rect b="b" l="l" r="r" t="t"/>
                <a:pathLst>
                  <a:path extrusionOk="0" h="802581" w="1657730">
                    <a:moveTo>
                      <a:pt x="1657731" y="711045"/>
                    </a:moveTo>
                    <a:lnTo>
                      <a:pt x="1595533" y="767147"/>
                    </a:lnTo>
                    <a:cubicBezTo>
                      <a:pt x="1595533" y="767147"/>
                      <a:pt x="1573244" y="770195"/>
                      <a:pt x="1540383" y="774672"/>
                    </a:cubicBezTo>
                    <a:cubicBezTo>
                      <a:pt x="1538573" y="774958"/>
                      <a:pt x="1536859" y="775148"/>
                      <a:pt x="1535144" y="775338"/>
                    </a:cubicBezTo>
                    <a:cubicBezTo>
                      <a:pt x="1443609" y="787530"/>
                      <a:pt x="1279207" y="808200"/>
                      <a:pt x="1268635" y="801151"/>
                    </a:cubicBezTo>
                    <a:cubicBezTo>
                      <a:pt x="1254061" y="791436"/>
                      <a:pt x="713613" y="454727"/>
                      <a:pt x="713613" y="454727"/>
                    </a:cubicBezTo>
                    <a:cubicBezTo>
                      <a:pt x="649034" y="349857"/>
                      <a:pt x="597789" y="269370"/>
                      <a:pt x="465963" y="218126"/>
                    </a:cubicBezTo>
                    <a:cubicBezTo>
                      <a:pt x="334232" y="166786"/>
                      <a:pt x="265938" y="222984"/>
                      <a:pt x="217170" y="249844"/>
                    </a:cubicBezTo>
                    <a:cubicBezTo>
                      <a:pt x="169164" y="276133"/>
                      <a:pt x="100108" y="375479"/>
                      <a:pt x="5143" y="244891"/>
                    </a:cubicBezTo>
                    <a:cubicBezTo>
                      <a:pt x="3524" y="242510"/>
                      <a:pt x="1714" y="240129"/>
                      <a:pt x="0" y="237557"/>
                    </a:cubicBezTo>
                    <a:cubicBezTo>
                      <a:pt x="0" y="237557"/>
                      <a:pt x="7334" y="127734"/>
                      <a:pt x="202502" y="57058"/>
                    </a:cubicBezTo>
                    <a:cubicBezTo>
                      <a:pt x="397669" y="-13713"/>
                      <a:pt x="553878" y="-28381"/>
                      <a:pt x="849059" y="69250"/>
                    </a:cubicBezTo>
                    <a:cubicBezTo>
                      <a:pt x="1144238" y="166786"/>
                      <a:pt x="1222343" y="240034"/>
                      <a:pt x="1283303" y="264418"/>
                    </a:cubicBezTo>
                    <a:cubicBezTo>
                      <a:pt x="1344263" y="288801"/>
                      <a:pt x="1473612" y="381575"/>
                      <a:pt x="1537049" y="498637"/>
                    </a:cubicBezTo>
                    <a:cubicBezTo>
                      <a:pt x="1600390" y="615890"/>
                      <a:pt x="1657731" y="711045"/>
                      <a:pt x="1657731" y="711045"/>
                    </a:cubicBezTo>
                    <a:close/>
                  </a:path>
                </a:pathLst>
              </a:custGeom>
              <a:solidFill>
                <a:srgbClr val="6930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6059805" y="1872897"/>
                <a:ext cx="1657730" cy="781624"/>
              </a:xfrm>
              <a:custGeom>
                <a:rect b="b" l="l" r="r" t="t"/>
                <a:pathLst>
                  <a:path extrusionOk="0" h="781624" w="1657730">
                    <a:moveTo>
                      <a:pt x="1657731" y="710949"/>
                    </a:moveTo>
                    <a:lnTo>
                      <a:pt x="1595533" y="767052"/>
                    </a:lnTo>
                    <a:cubicBezTo>
                      <a:pt x="1595533" y="767052"/>
                      <a:pt x="1573244" y="770100"/>
                      <a:pt x="1540383" y="774577"/>
                    </a:cubicBezTo>
                    <a:cubicBezTo>
                      <a:pt x="1538573" y="774862"/>
                      <a:pt x="1536859" y="775053"/>
                      <a:pt x="1535144" y="775243"/>
                    </a:cubicBezTo>
                    <a:cubicBezTo>
                      <a:pt x="1502473" y="779148"/>
                      <a:pt x="1480947" y="781625"/>
                      <a:pt x="1480947" y="781625"/>
                    </a:cubicBezTo>
                    <a:cubicBezTo>
                      <a:pt x="1415034" y="491303"/>
                      <a:pt x="1180243" y="333950"/>
                      <a:pt x="1147096" y="313281"/>
                    </a:cubicBezTo>
                    <a:cubicBezTo>
                      <a:pt x="551402" y="-25905"/>
                      <a:pt x="199739" y="59058"/>
                      <a:pt x="5143" y="244891"/>
                    </a:cubicBezTo>
                    <a:cubicBezTo>
                      <a:pt x="3524" y="242510"/>
                      <a:pt x="1714" y="240129"/>
                      <a:pt x="0" y="237557"/>
                    </a:cubicBezTo>
                    <a:cubicBezTo>
                      <a:pt x="0" y="237557"/>
                      <a:pt x="7334" y="127734"/>
                      <a:pt x="202502" y="57058"/>
                    </a:cubicBezTo>
                    <a:cubicBezTo>
                      <a:pt x="397669" y="-13713"/>
                      <a:pt x="553878" y="-28381"/>
                      <a:pt x="849059" y="69250"/>
                    </a:cubicBezTo>
                    <a:cubicBezTo>
                      <a:pt x="1144238" y="166786"/>
                      <a:pt x="1222343" y="240033"/>
                      <a:pt x="1283303" y="264417"/>
                    </a:cubicBezTo>
                    <a:cubicBezTo>
                      <a:pt x="1344263" y="288801"/>
                      <a:pt x="1473612" y="381575"/>
                      <a:pt x="1537049" y="498637"/>
                    </a:cubicBezTo>
                    <a:cubicBezTo>
                      <a:pt x="1600390" y="615795"/>
                      <a:pt x="1657731" y="710949"/>
                      <a:pt x="1657731" y="710949"/>
                    </a:cubicBezTo>
                    <a:close/>
                  </a:path>
                </a:pathLst>
              </a:custGeom>
              <a:solidFill>
                <a:srgbClr val="9A4F6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7518082" y="2488691"/>
                <a:ext cx="67110" cy="57673"/>
              </a:xfrm>
              <a:custGeom>
                <a:rect b="b" l="l" r="r" t="t"/>
                <a:pathLst>
                  <a:path extrusionOk="0" h="57673" w="67110">
                    <a:moveTo>
                      <a:pt x="0" y="0"/>
                    </a:moveTo>
                    <a:cubicBezTo>
                      <a:pt x="36576" y="7334"/>
                      <a:pt x="82296" y="22003"/>
                      <a:pt x="62199" y="51245"/>
                    </a:cubicBezTo>
                    <a:cubicBezTo>
                      <a:pt x="42100" y="8058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6178391" y="1943470"/>
                <a:ext cx="948499" cy="198892"/>
              </a:xfrm>
              <a:custGeom>
                <a:rect b="b" l="l" r="r" t="t"/>
                <a:pathLst>
                  <a:path extrusionOk="0" h="198892" w="948499">
                    <a:moveTo>
                      <a:pt x="0" y="89831"/>
                    </a:moveTo>
                    <a:cubicBezTo>
                      <a:pt x="16859" y="77543"/>
                      <a:pt x="35337" y="67447"/>
                      <a:pt x="54197" y="58493"/>
                    </a:cubicBezTo>
                    <a:cubicBezTo>
                      <a:pt x="73152" y="49540"/>
                      <a:pt x="92487" y="41634"/>
                      <a:pt x="112395" y="34872"/>
                    </a:cubicBezTo>
                    <a:cubicBezTo>
                      <a:pt x="152114" y="21537"/>
                      <a:pt x="193357" y="12583"/>
                      <a:pt x="234886" y="6773"/>
                    </a:cubicBezTo>
                    <a:cubicBezTo>
                      <a:pt x="318135" y="-4467"/>
                      <a:pt x="403098" y="-1228"/>
                      <a:pt x="485775" y="12869"/>
                    </a:cubicBezTo>
                    <a:cubicBezTo>
                      <a:pt x="568642" y="26680"/>
                      <a:pt x="649224" y="51636"/>
                      <a:pt x="726567" y="83354"/>
                    </a:cubicBezTo>
                    <a:cubicBezTo>
                      <a:pt x="745903" y="91164"/>
                      <a:pt x="764857" y="100213"/>
                      <a:pt x="784003" y="108595"/>
                    </a:cubicBezTo>
                    <a:lnTo>
                      <a:pt x="840200" y="136218"/>
                    </a:lnTo>
                    <a:lnTo>
                      <a:pt x="894969" y="166507"/>
                    </a:lnTo>
                    <a:cubicBezTo>
                      <a:pt x="912876" y="177175"/>
                      <a:pt x="930687" y="187938"/>
                      <a:pt x="948499" y="198892"/>
                    </a:cubicBezTo>
                    <a:cubicBezTo>
                      <a:pt x="929926" y="189462"/>
                      <a:pt x="911447" y="179937"/>
                      <a:pt x="892969" y="170222"/>
                    </a:cubicBezTo>
                    <a:lnTo>
                      <a:pt x="836771" y="143171"/>
                    </a:lnTo>
                    <a:lnTo>
                      <a:pt x="779907" y="117739"/>
                    </a:lnTo>
                    <a:cubicBezTo>
                      <a:pt x="760571" y="110119"/>
                      <a:pt x="741616" y="101832"/>
                      <a:pt x="722090" y="94688"/>
                    </a:cubicBezTo>
                    <a:cubicBezTo>
                      <a:pt x="702564" y="87830"/>
                      <a:pt x="683228" y="80115"/>
                      <a:pt x="663511" y="74019"/>
                    </a:cubicBezTo>
                    <a:lnTo>
                      <a:pt x="633984" y="64399"/>
                    </a:lnTo>
                    <a:lnTo>
                      <a:pt x="604171" y="55922"/>
                    </a:lnTo>
                    <a:cubicBezTo>
                      <a:pt x="584359" y="49826"/>
                      <a:pt x="564166" y="45540"/>
                      <a:pt x="544068" y="40396"/>
                    </a:cubicBezTo>
                    <a:lnTo>
                      <a:pt x="513683" y="34109"/>
                    </a:lnTo>
                    <a:cubicBezTo>
                      <a:pt x="503587" y="31919"/>
                      <a:pt x="493395" y="30109"/>
                      <a:pt x="483203" y="28585"/>
                    </a:cubicBezTo>
                    <a:cubicBezTo>
                      <a:pt x="442531" y="21251"/>
                      <a:pt x="401383" y="17060"/>
                      <a:pt x="360140" y="15345"/>
                    </a:cubicBezTo>
                    <a:cubicBezTo>
                      <a:pt x="318897" y="13440"/>
                      <a:pt x="277558" y="14774"/>
                      <a:pt x="236410" y="18870"/>
                    </a:cubicBezTo>
                    <a:cubicBezTo>
                      <a:pt x="195357" y="23156"/>
                      <a:pt x="154495" y="30680"/>
                      <a:pt x="114776" y="42301"/>
                    </a:cubicBezTo>
                    <a:cubicBezTo>
                      <a:pt x="74866" y="53636"/>
                      <a:pt x="35814" y="68590"/>
                      <a:pt x="0" y="89831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" name="Google Shape;79;p2"/>
            <p:cNvGrpSpPr/>
            <p:nvPr/>
          </p:nvGrpSpPr>
          <p:grpSpPr>
            <a:xfrm>
              <a:off x="6649519" y="2223263"/>
              <a:ext cx="5045942" cy="3222514"/>
              <a:chOff x="6649519" y="2223263"/>
              <a:chExt cx="5045942" cy="3222514"/>
            </a:xfrm>
          </p:grpSpPr>
          <p:sp>
            <p:nvSpPr>
              <p:cNvPr id="80" name="Google Shape;80;p2"/>
              <p:cNvSpPr/>
              <p:nvPr/>
            </p:nvSpPr>
            <p:spPr>
              <a:xfrm>
                <a:off x="6649519" y="2223263"/>
                <a:ext cx="5045942" cy="3222514"/>
              </a:xfrm>
              <a:custGeom>
                <a:rect b="b" l="l" r="r" t="t"/>
                <a:pathLst>
                  <a:path extrusionOk="0" h="3222514" w="5045942">
                    <a:moveTo>
                      <a:pt x="5045943" y="2963862"/>
                    </a:moveTo>
                    <a:cubicBezTo>
                      <a:pt x="5045943" y="2963862"/>
                      <a:pt x="4858681" y="3040442"/>
                      <a:pt x="4599602" y="3110356"/>
                    </a:cubicBezTo>
                    <a:cubicBezTo>
                      <a:pt x="4590838" y="3112737"/>
                      <a:pt x="4582076" y="3115023"/>
                      <a:pt x="4573122" y="3117405"/>
                    </a:cubicBezTo>
                    <a:cubicBezTo>
                      <a:pt x="4509019" y="3134169"/>
                      <a:pt x="4440915" y="3150551"/>
                      <a:pt x="4370429" y="3164934"/>
                    </a:cubicBezTo>
                    <a:cubicBezTo>
                      <a:pt x="4360715" y="3167030"/>
                      <a:pt x="4350809" y="3168935"/>
                      <a:pt x="4340902" y="3170840"/>
                    </a:cubicBezTo>
                    <a:cubicBezTo>
                      <a:pt x="4301373" y="3178650"/>
                      <a:pt x="4261083" y="3185889"/>
                      <a:pt x="4220411" y="3192271"/>
                    </a:cubicBezTo>
                    <a:lnTo>
                      <a:pt x="4220315" y="3192271"/>
                    </a:lnTo>
                    <a:cubicBezTo>
                      <a:pt x="4214791" y="3193128"/>
                      <a:pt x="4209267" y="3193985"/>
                      <a:pt x="4203742" y="3194843"/>
                    </a:cubicBezTo>
                    <a:cubicBezTo>
                      <a:pt x="4160690" y="3201415"/>
                      <a:pt x="4117351" y="3206939"/>
                      <a:pt x="4073822" y="3211416"/>
                    </a:cubicBezTo>
                    <a:cubicBezTo>
                      <a:pt x="4064202" y="3212369"/>
                      <a:pt x="4054581" y="3213321"/>
                      <a:pt x="4044865" y="3214178"/>
                    </a:cubicBezTo>
                    <a:cubicBezTo>
                      <a:pt x="3979524" y="3219988"/>
                      <a:pt x="3914278" y="3222942"/>
                      <a:pt x="3850269" y="3222465"/>
                    </a:cubicBezTo>
                    <a:cubicBezTo>
                      <a:pt x="3536896" y="3219703"/>
                      <a:pt x="3114749" y="2994723"/>
                      <a:pt x="2776516" y="2797364"/>
                    </a:cubicBezTo>
                    <a:cubicBezTo>
                      <a:pt x="2519532" y="2647536"/>
                      <a:pt x="2311029" y="2513615"/>
                      <a:pt x="2235211" y="2505138"/>
                    </a:cubicBezTo>
                    <a:cubicBezTo>
                      <a:pt x="2142532" y="2510091"/>
                      <a:pt x="2098622" y="2632010"/>
                      <a:pt x="2054712" y="2632010"/>
                    </a:cubicBezTo>
                    <a:cubicBezTo>
                      <a:pt x="2040710" y="2632010"/>
                      <a:pt x="1947936" y="2607341"/>
                      <a:pt x="1824397" y="2573241"/>
                    </a:cubicBezTo>
                    <a:cubicBezTo>
                      <a:pt x="1733815" y="2548191"/>
                      <a:pt x="1626848" y="2518091"/>
                      <a:pt x="1522264" y="2488850"/>
                    </a:cubicBezTo>
                    <a:cubicBezTo>
                      <a:pt x="1321192" y="2432748"/>
                      <a:pt x="1129739" y="2379979"/>
                      <a:pt x="1083733" y="2373407"/>
                    </a:cubicBezTo>
                    <a:cubicBezTo>
                      <a:pt x="1000770" y="2361500"/>
                      <a:pt x="793125" y="2333688"/>
                      <a:pt x="574717" y="2217387"/>
                    </a:cubicBezTo>
                    <a:cubicBezTo>
                      <a:pt x="523377" y="2190050"/>
                      <a:pt x="471276" y="2157856"/>
                      <a:pt x="420221" y="2119661"/>
                    </a:cubicBezTo>
                    <a:cubicBezTo>
                      <a:pt x="151807" y="1919636"/>
                      <a:pt x="100563" y="1665890"/>
                      <a:pt x="123708" y="1582832"/>
                    </a:cubicBezTo>
                    <a:cubicBezTo>
                      <a:pt x="146949" y="1499869"/>
                      <a:pt x="156665" y="1377949"/>
                      <a:pt x="156665" y="1377949"/>
                    </a:cubicBezTo>
                    <a:cubicBezTo>
                      <a:pt x="156665" y="1377949"/>
                      <a:pt x="-172710" y="636237"/>
                      <a:pt x="123708" y="104361"/>
                    </a:cubicBezTo>
                    <a:cubicBezTo>
                      <a:pt x="157808" y="43306"/>
                      <a:pt x="233532" y="49497"/>
                      <a:pt x="277442" y="75119"/>
                    </a:cubicBezTo>
                    <a:cubicBezTo>
                      <a:pt x="321352" y="100742"/>
                      <a:pt x="332306" y="-16416"/>
                      <a:pt x="460322" y="1967"/>
                    </a:cubicBezTo>
                    <a:cubicBezTo>
                      <a:pt x="588433" y="20255"/>
                      <a:pt x="668920" y="331342"/>
                      <a:pt x="829987" y="411828"/>
                    </a:cubicBezTo>
                    <a:cubicBezTo>
                      <a:pt x="829987" y="411828"/>
                      <a:pt x="903139" y="411828"/>
                      <a:pt x="972672" y="353345"/>
                    </a:cubicBezTo>
                    <a:cubicBezTo>
                      <a:pt x="998294" y="338676"/>
                      <a:pt x="1053158" y="335057"/>
                      <a:pt x="1067826" y="360679"/>
                    </a:cubicBezTo>
                    <a:cubicBezTo>
                      <a:pt x="1082495" y="386301"/>
                      <a:pt x="1177650" y="501554"/>
                      <a:pt x="1087924" y="523556"/>
                    </a:cubicBezTo>
                    <a:cubicBezTo>
                      <a:pt x="1087924" y="523556"/>
                      <a:pt x="1053158" y="527176"/>
                      <a:pt x="1047633" y="549179"/>
                    </a:cubicBezTo>
                    <a:cubicBezTo>
                      <a:pt x="1042204" y="571181"/>
                      <a:pt x="1027536" y="642524"/>
                      <a:pt x="941525" y="635189"/>
                    </a:cubicBezTo>
                    <a:cubicBezTo>
                      <a:pt x="855514" y="627855"/>
                      <a:pt x="833511" y="605852"/>
                      <a:pt x="800650" y="605852"/>
                    </a:cubicBezTo>
                    <a:cubicBezTo>
                      <a:pt x="767694" y="605852"/>
                      <a:pt x="736547" y="662622"/>
                      <a:pt x="643297" y="647953"/>
                    </a:cubicBezTo>
                    <a:lnTo>
                      <a:pt x="629867" y="655764"/>
                    </a:lnTo>
                    <a:lnTo>
                      <a:pt x="590243" y="679005"/>
                    </a:lnTo>
                    <a:cubicBezTo>
                      <a:pt x="590243" y="679005"/>
                      <a:pt x="590624" y="679290"/>
                      <a:pt x="591386" y="679957"/>
                    </a:cubicBezTo>
                    <a:cubicBezTo>
                      <a:pt x="602054" y="688244"/>
                      <a:pt x="683779" y="748823"/>
                      <a:pt x="785982" y="752156"/>
                    </a:cubicBezTo>
                    <a:cubicBezTo>
                      <a:pt x="832082" y="753776"/>
                      <a:pt x="874945" y="740060"/>
                      <a:pt x="916570" y="723772"/>
                    </a:cubicBezTo>
                    <a:cubicBezTo>
                      <a:pt x="947526" y="711675"/>
                      <a:pt x="977815" y="697959"/>
                      <a:pt x="1008105" y="687958"/>
                    </a:cubicBezTo>
                    <a:cubicBezTo>
                      <a:pt x="1033917" y="679385"/>
                      <a:pt x="1059826" y="673480"/>
                      <a:pt x="1086115" y="673480"/>
                    </a:cubicBezTo>
                    <a:cubicBezTo>
                      <a:pt x="1090496" y="673480"/>
                      <a:pt x="1094877" y="673480"/>
                      <a:pt x="1099259" y="673575"/>
                    </a:cubicBezTo>
                    <a:cubicBezTo>
                      <a:pt x="1145455" y="674242"/>
                      <a:pt x="1196033" y="678433"/>
                      <a:pt x="1241657" y="686148"/>
                    </a:cubicBezTo>
                    <a:cubicBezTo>
                      <a:pt x="1267185" y="690434"/>
                      <a:pt x="1291283" y="695864"/>
                      <a:pt x="1312238" y="702531"/>
                    </a:cubicBezTo>
                    <a:cubicBezTo>
                      <a:pt x="1331860" y="708722"/>
                      <a:pt x="1348909" y="715866"/>
                      <a:pt x="1361768" y="724058"/>
                    </a:cubicBezTo>
                    <a:cubicBezTo>
                      <a:pt x="1383295" y="737774"/>
                      <a:pt x="1434253" y="768921"/>
                      <a:pt x="1489213" y="802163"/>
                    </a:cubicBezTo>
                    <a:cubicBezTo>
                      <a:pt x="1521883" y="821975"/>
                      <a:pt x="1556078" y="842549"/>
                      <a:pt x="1586367" y="860551"/>
                    </a:cubicBezTo>
                    <a:cubicBezTo>
                      <a:pt x="1631706" y="887602"/>
                      <a:pt x="1668473" y="909033"/>
                      <a:pt x="1678951" y="914367"/>
                    </a:cubicBezTo>
                    <a:cubicBezTo>
                      <a:pt x="1687237" y="918463"/>
                      <a:pt x="1712764" y="924940"/>
                      <a:pt x="1747149" y="932941"/>
                    </a:cubicBezTo>
                    <a:cubicBezTo>
                      <a:pt x="1771438" y="938561"/>
                      <a:pt x="1800108" y="944942"/>
                      <a:pt x="1830208" y="951800"/>
                    </a:cubicBezTo>
                    <a:cubicBezTo>
                      <a:pt x="1871451" y="961421"/>
                      <a:pt x="1915266" y="971898"/>
                      <a:pt x="1953842" y="982566"/>
                    </a:cubicBezTo>
                    <a:cubicBezTo>
                      <a:pt x="1988894" y="992282"/>
                      <a:pt x="2019565" y="1002188"/>
                      <a:pt x="2040138" y="1011903"/>
                    </a:cubicBezTo>
                    <a:cubicBezTo>
                      <a:pt x="2083382" y="1032287"/>
                      <a:pt x="2215303" y="1128108"/>
                      <a:pt x="2349034" y="1245647"/>
                    </a:cubicBezTo>
                    <a:cubicBezTo>
                      <a:pt x="2402470" y="1292605"/>
                      <a:pt x="2456190" y="1342897"/>
                      <a:pt x="2504578" y="1393380"/>
                    </a:cubicBezTo>
                    <a:lnTo>
                      <a:pt x="2504673" y="1393475"/>
                    </a:lnTo>
                    <a:cubicBezTo>
                      <a:pt x="2567728" y="1459102"/>
                      <a:pt x="2621830" y="1524729"/>
                      <a:pt x="2654882" y="1582832"/>
                    </a:cubicBezTo>
                    <a:cubicBezTo>
                      <a:pt x="2673646" y="1615788"/>
                      <a:pt x="2699459" y="1658936"/>
                      <a:pt x="2730796" y="1709133"/>
                    </a:cubicBezTo>
                    <a:cubicBezTo>
                      <a:pt x="2748036" y="1736756"/>
                      <a:pt x="2767086" y="1766474"/>
                      <a:pt x="2787565" y="1797906"/>
                    </a:cubicBezTo>
                    <a:cubicBezTo>
                      <a:pt x="2820712" y="1848770"/>
                      <a:pt x="2857765" y="1904110"/>
                      <a:pt x="2897579" y="1961927"/>
                    </a:cubicBezTo>
                    <a:cubicBezTo>
                      <a:pt x="2912057" y="1982786"/>
                      <a:pt x="2926726" y="2003932"/>
                      <a:pt x="2941870" y="2025363"/>
                    </a:cubicBezTo>
                    <a:lnTo>
                      <a:pt x="2941870" y="2025458"/>
                    </a:lnTo>
                    <a:cubicBezTo>
                      <a:pt x="2997687" y="2104230"/>
                      <a:pt x="3057790" y="2186050"/>
                      <a:pt x="3120178" y="2265774"/>
                    </a:cubicBezTo>
                    <a:cubicBezTo>
                      <a:pt x="3131799" y="2280728"/>
                      <a:pt x="3143610" y="2295588"/>
                      <a:pt x="3155421" y="2310351"/>
                    </a:cubicBezTo>
                    <a:cubicBezTo>
                      <a:pt x="3210665" y="2379598"/>
                      <a:pt x="3267340" y="2446559"/>
                      <a:pt x="3323633" y="2508090"/>
                    </a:cubicBezTo>
                    <a:cubicBezTo>
                      <a:pt x="3343826" y="2530188"/>
                      <a:pt x="3364114" y="2551619"/>
                      <a:pt x="3384116" y="2572193"/>
                    </a:cubicBezTo>
                    <a:cubicBezTo>
                      <a:pt x="3433170" y="2622390"/>
                      <a:pt x="3481557" y="2667443"/>
                      <a:pt x="3528230" y="2705163"/>
                    </a:cubicBezTo>
                    <a:cubicBezTo>
                      <a:pt x="3537469" y="2712592"/>
                      <a:pt x="3547375" y="2719831"/>
                      <a:pt x="3557852" y="2726784"/>
                    </a:cubicBezTo>
                    <a:cubicBezTo>
                      <a:pt x="3581283" y="2742596"/>
                      <a:pt x="3607763" y="2757264"/>
                      <a:pt x="3636909" y="2770980"/>
                    </a:cubicBezTo>
                    <a:cubicBezTo>
                      <a:pt x="3684629" y="2793459"/>
                      <a:pt x="3739303" y="2813367"/>
                      <a:pt x="3798740" y="2830892"/>
                    </a:cubicBezTo>
                    <a:cubicBezTo>
                      <a:pt x="3832458" y="2840894"/>
                      <a:pt x="3867605" y="2850038"/>
                      <a:pt x="3904086" y="2858611"/>
                    </a:cubicBezTo>
                    <a:cubicBezTo>
                      <a:pt x="3942472" y="2867563"/>
                      <a:pt x="3982096" y="2875755"/>
                      <a:pt x="4022671" y="2883280"/>
                    </a:cubicBezTo>
                    <a:cubicBezTo>
                      <a:pt x="4046484" y="2887757"/>
                      <a:pt x="4070583" y="2891948"/>
                      <a:pt x="4094872" y="2895853"/>
                    </a:cubicBezTo>
                    <a:cubicBezTo>
                      <a:pt x="4120589" y="2899949"/>
                      <a:pt x="4146402" y="2903854"/>
                      <a:pt x="4172310" y="2907569"/>
                    </a:cubicBezTo>
                    <a:cubicBezTo>
                      <a:pt x="4198218" y="2911188"/>
                      <a:pt x="4224126" y="2914617"/>
                      <a:pt x="4250129" y="2917760"/>
                    </a:cubicBezTo>
                    <a:cubicBezTo>
                      <a:pt x="4280228" y="2921475"/>
                      <a:pt x="4310232" y="2925000"/>
                      <a:pt x="4340045" y="2928048"/>
                    </a:cubicBezTo>
                    <a:cubicBezTo>
                      <a:pt x="4360334" y="2930143"/>
                      <a:pt x="4380527" y="2932143"/>
                      <a:pt x="4400529" y="2934048"/>
                    </a:cubicBezTo>
                    <a:lnTo>
                      <a:pt x="4400624" y="2934048"/>
                    </a:lnTo>
                    <a:cubicBezTo>
                      <a:pt x="4447011" y="2938430"/>
                      <a:pt x="4492636" y="2942144"/>
                      <a:pt x="4536737" y="2945288"/>
                    </a:cubicBezTo>
                    <a:cubicBezTo>
                      <a:pt x="4560929" y="2947002"/>
                      <a:pt x="4584742" y="2948621"/>
                      <a:pt x="4607984" y="2949955"/>
                    </a:cubicBezTo>
                    <a:cubicBezTo>
                      <a:pt x="4856681" y="2965385"/>
                      <a:pt x="5045943" y="2963862"/>
                      <a:pt x="5045943" y="2963862"/>
                    </a:cubicBezTo>
                    <a:close/>
                  </a:path>
                </a:pathLst>
              </a:custGeom>
              <a:solidFill>
                <a:srgbClr val="A36E5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8474106" y="4444841"/>
                <a:ext cx="952119" cy="575691"/>
              </a:xfrm>
              <a:custGeom>
                <a:rect b="b" l="l" r="r" t="t"/>
                <a:pathLst>
                  <a:path extrusionOk="0" h="575691" w="952119">
                    <a:moveTo>
                      <a:pt x="952119" y="575691"/>
                    </a:moveTo>
                    <a:cubicBezTo>
                      <a:pt x="695135" y="425863"/>
                      <a:pt x="486633" y="291941"/>
                      <a:pt x="410813" y="283464"/>
                    </a:cubicBezTo>
                    <a:cubicBezTo>
                      <a:pt x="318135" y="288417"/>
                      <a:pt x="274225" y="410337"/>
                      <a:pt x="230314" y="410337"/>
                    </a:cubicBezTo>
                    <a:cubicBezTo>
                      <a:pt x="216313" y="410337"/>
                      <a:pt x="123540" y="385667"/>
                      <a:pt x="0" y="351568"/>
                    </a:cubicBezTo>
                    <a:cubicBezTo>
                      <a:pt x="0" y="351568"/>
                      <a:pt x="213265" y="371285"/>
                      <a:pt x="445770" y="144399"/>
                    </a:cubicBezTo>
                    <a:cubicBezTo>
                      <a:pt x="480632" y="110395"/>
                      <a:pt x="576358" y="0"/>
                      <a:pt x="576358" y="0"/>
                    </a:cubicBezTo>
                    <a:cubicBezTo>
                      <a:pt x="653892" y="247269"/>
                      <a:pt x="789147" y="410242"/>
                      <a:pt x="952119" y="575691"/>
                    </a:cubicBezTo>
                    <a:close/>
                  </a:path>
                </a:pathLst>
              </a:custGeom>
              <a:solidFill>
                <a:srgbClr val="87585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82" name="Google Shape;82;p2"/>
              <p:cNvGrpSpPr/>
              <p:nvPr/>
            </p:nvGrpSpPr>
            <p:grpSpPr>
              <a:xfrm>
                <a:off x="7566374" y="2896742"/>
                <a:ext cx="3702522" cy="2540603"/>
                <a:chOff x="7566374" y="2896742"/>
                <a:chExt cx="3702522" cy="2540603"/>
              </a:xfrm>
            </p:grpSpPr>
            <p:sp>
              <p:nvSpPr>
                <p:cNvPr id="83" name="Google Shape;83;p2"/>
                <p:cNvSpPr/>
                <p:nvPr/>
              </p:nvSpPr>
              <p:spPr>
                <a:xfrm>
                  <a:off x="7566374" y="2911221"/>
                  <a:ext cx="225031" cy="621791"/>
                </a:xfrm>
                <a:custGeom>
                  <a:rect b="b" l="l" r="r" t="t"/>
                  <a:pathLst>
                    <a:path extrusionOk="0" h="621791" w="225031">
                      <a:moveTo>
                        <a:pt x="0" y="35814"/>
                      </a:moveTo>
                      <a:cubicBezTo>
                        <a:pt x="66675" y="161639"/>
                        <a:pt x="90868" y="153448"/>
                        <a:pt x="118300" y="208216"/>
                      </a:cubicBezTo>
                      <a:cubicBezTo>
                        <a:pt x="147542" y="266700"/>
                        <a:pt x="186595" y="335089"/>
                        <a:pt x="171355" y="435102"/>
                      </a:cubicBezTo>
                      <a:cubicBezTo>
                        <a:pt x="156400" y="533209"/>
                        <a:pt x="119825" y="618268"/>
                        <a:pt x="118396" y="621697"/>
                      </a:cubicBezTo>
                      <a:cubicBezTo>
                        <a:pt x="118300" y="621792"/>
                        <a:pt x="118300" y="621792"/>
                        <a:pt x="118300" y="621792"/>
                      </a:cubicBezTo>
                      <a:lnTo>
                        <a:pt x="118396" y="621697"/>
                      </a:lnTo>
                      <a:cubicBezTo>
                        <a:pt x="121063" y="618363"/>
                        <a:pt x="207645" y="511207"/>
                        <a:pt x="220789" y="458343"/>
                      </a:cubicBezTo>
                      <a:cubicBezTo>
                        <a:pt x="234220" y="404622"/>
                        <a:pt x="212217" y="265557"/>
                        <a:pt x="203740" y="227743"/>
                      </a:cubicBezTo>
                      <a:cubicBezTo>
                        <a:pt x="196882" y="197358"/>
                        <a:pt x="136493" y="57626"/>
                        <a:pt x="91535" y="0"/>
                      </a:cubicBezTo>
                      <a:lnTo>
                        <a:pt x="0" y="35814"/>
                      </a:ln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7749063" y="2896742"/>
                  <a:ext cx="360261" cy="904571"/>
                </a:xfrm>
                <a:custGeom>
                  <a:rect b="b" l="l" r="r" t="t"/>
                  <a:pathLst>
                    <a:path extrusionOk="0" h="904571" w="360261">
                      <a:moveTo>
                        <a:pt x="142399" y="12668"/>
                      </a:moveTo>
                      <a:cubicBezTo>
                        <a:pt x="148114" y="142494"/>
                        <a:pt x="227933" y="296799"/>
                        <a:pt x="296609" y="355568"/>
                      </a:cubicBezTo>
                      <a:cubicBezTo>
                        <a:pt x="372237" y="420148"/>
                        <a:pt x="360045" y="517779"/>
                        <a:pt x="358807" y="580072"/>
                      </a:cubicBezTo>
                      <a:cubicBezTo>
                        <a:pt x="357664" y="642271"/>
                        <a:pt x="280702" y="734949"/>
                        <a:pt x="236220" y="776383"/>
                      </a:cubicBezTo>
                      <a:cubicBezTo>
                        <a:pt x="191643" y="817912"/>
                        <a:pt x="192881" y="904494"/>
                        <a:pt x="192881" y="904494"/>
                      </a:cubicBezTo>
                      <a:cubicBezTo>
                        <a:pt x="192881" y="904494"/>
                        <a:pt x="183166" y="909352"/>
                        <a:pt x="174593" y="842296"/>
                      </a:cubicBezTo>
                      <a:cubicBezTo>
                        <a:pt x="166021" y="775240"/>
                        <a:pt x="269748" y="656939"/>
                        <a:pt x="281940" y="583692"/>
                      </a:cubicBezTo>
                      <a:cubicBezTo>
                        <a:pt x="294132" y="510540"/>
                        <a:pt x="248984" y="404336"/>
                        <a:pt x="188023" y="350615"/>
                      </a:cubicBezTo>
                      <a:cubicBezTo>
                        <a:pt x="127064" y="296894"/>
                        <a:pt x="103918" y="240887"/>
                        <a:pt x="77058" y="183547"/>
                      </a:cubicBezTo>
                      <a:cubicBezTo>
                        <a:pt x="53626" y="133255"/>
                        <a:pt x="12382" y="61722"/>
                        <a:pt x="0" y="0"/>
                      </a:cubicBezTo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7961947" y="2925889"/>
                  <a:ext cx="380836" cy="1187672"/>
                </a:xfrm>
                <a:custGeom>
                  <a:rect b="b" l="l" r="r" t="t"/>
                  <a:pathLst>
                    <a:path extrusionOk="0" h="1187672" w="380836">
                      <a:moveTo>
                        <a:pt x="200215" y="1187672"/>
                      </a:moveTo>
                      <a:cubicBezTo>
                        <a:pt x="315468" y="902208"/>
                        <a:pt x="297180" y="721138"/>
                        <a:pt x="242221" y="516160"/>
                      </a:cubicBezTo>
                      <a:cubicBezTo>
                        <a:pt x="187357" y="311182"/>
                        <a:pt x="77628" y="236220"/>
                        <a:pt x="48291" y="175832"/>
                      </a:cubicBezTo>
                      <a:cubicBezTo>
                        <a:pt x="22670" y="122968"/>
                        <a:pt x="1238" y="72962"/>
                        <a:pt x="0" y="0"/>
                      </a:cubicBezTo>
                      <a:cubicBezTo>
                        <a:pt x="19621" y="6191"/>
                        <a:pt x="36671" y="13335"/>
                        <a:pt x="49530" y="21527"/>
                      </a:cubicBezTo>
                      <a:cubicBezTo>
                        <a:pt x="71056" y="35243"/>
                        <a:pt x="122015" y="66389"/>
                        <a:pt x="176974" y="99632"/>
                      </a:cubicBezTo>
                      <a:cubicBezTo>
                        <a:pt x="133445" y="300323"/>
                        <a:pt x="348615" y="506539"/>
                        <a:pt x="377666" y="706469"/>
                      </a:cubicBezTo>
                      <a:cubicBezTo>
                        <a:pt x="408813" y="920496"/>
                        <a:pt x="200215" y="1187672"/>
                        <a:pt x="200215" y="1187672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8236076" y="3083909"/>
                  <a:ext cx="514984" cy="1086421"/>
                </a:xfrm>
                <a:custGeom>
                  <a:rect b="b" l="l" r="r" t="t"/>
                  <a:pathLst>
                    <a:path extrusionOk="0" h="1086421" w="514984">
                      <a:moveTo>
                        <a:pt x="478727" y="1086422"/>
                      </a:moveTo>
                      <a:cubicBezTo>
                        <a:pt x="493205" y="804101"/>
                        <a:pt x="420148" y="612458"/>
                        <a:pt x="383572" y="508159"/>
                      </a:cubicBezTo>
                      <a:cubicBezTo>
                        <a:pt x="346900" y="403860"/>
                        <a:pt x="182213" y="259366"/>
                        <a:pt x="129159" y="220885"/>
                      </a:cubicBezTo>
                      <a:cubicBezTo>
                        <a:pt x="81915" y="186690"/>
                        <a:pt x="9906" y="119063"/>
                        <a:pt x="0" y="0"/>
                      </a:cubicBezTo>
                      <a:cubicBezTo>
                        <a:pt x="45339" y="27051"/>
                        <a:pt x="82105" y="48482"/>
                        <a:pt x="92583" y="53816"/>
                      </a:cubicBezTo>
                      <a:cubicBezTo>
                        <a:pt x="100870" y="57912"/>
                        <a:pt x="126397" y="64389"/>
                        <a:pt x="160782" y="72390"/>
                      </a:cubicBezTo>
                      <a:cubicBezTo>
                        <a:pt x="184023" y="158782"/>
                        <a:pt x="245364" y="199549"/>
                        <a:pt x="310325" y="262985"/>
                      </a:cubicBezTo>
                      <a:cubicBezTo>
                        <a:pt x="390811" y="341662"/>
                        <a:pt x="409099" y="369189"/>
                        <a:pt x="465773" y="533781"/>
                      </a:cubicBezTo>
                      <a:cubicBezTo>
                        <a:pt x="568357" y="821150"/>
                        <a:pt x="478727" y="1086422"/>
                        <a:pt x="478727" y="1086422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8479917" y="3175158"/>
                  <a:ext cx="592888" cy="841438"/>
                </a:xfrm>
                <a:custGeom>
                  <a:rect b="b" l="l" r="r" t="t"/>
                  <a:pathLst>
                    <a:path extrusionOk="0" h="841438" w="592888">
                      <a:moveTo>
                        <a:pt x="586168" y="841438"/>
                      </a:moveTo>
                      <a:cubicBezTo>
                        <a:pt x="595313" y="684086"/>
                        <a:pt x="461676" y="380333"/>
                        <a:pt x="350139" y="294322"/>
                      </a:cubicBezTo>
                      <a:cubicBezTo>
                        <a:pt x="250697" y="217837"/>
                        <a:pt x="75819" y="129540"/>
                        <a:pt x="0" y="0"/>
                      </a:cubicBezTo>
                      <a:cubicBezTo>
                        <a:pt x="41243" y="9620"/>
                        <a:pt x="85058" y="20098"/>
                        <a:pt x="123634" y="30766"/>
                      </a:cubicBezTo>
                      <a:cubicBezTo>
                        <a:pt x="184213" y="114395"/>
                        <a:pt x="290036" y="195453"/>
                        <a:pt x="383095" y="277939"/>
                      </a:cubicBezTo>
                      <a:cubicBezTo>
                        <a:pt x="650176" y="587121"/>
                        <a:pt x="586168" y="841438"/>
                        <a:pt x="586168" y="841438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8998743" y="3469005"/>
                  <a:ext cx="219917" cy="966596"/>
                </a:xfrm>
                <a:custGeom>
                  <a:rect b="b" l="l" r="r" t="t"/>
                  <a:pathLst>
                    <a:path extrusionOk="0" h="966596" w="219917">
                      <a:moveTo>
                        <a:pt x="113252" y="966597"/>
                      </a:moveTo>
                      <a:cubicBezTo>
                        <a:pt x="234315" y="682942"/>
                        <a:pt x="171164" y="328708"/>
                        <a:pt x="0" y="0"/>
                      </a:cubicBezTo>
                      <a:cubicBezTo>
                        <a:pt x="53435" y="46958"/>
                        <a:pt x="107156" y="97250"/>
                        <a:pt x="155543" y="147733"/>
                      </a:cubicBezTo>
                      <a:lnTo>
                        <a:pt x="155639" y="147828"/>
                      </a:lnTo>
                      <a:cubicBezTo>
                        <a:pt x="320040" y="701707"/>
                        <a:pt x="117729" y="960882"/>
                        <a:pt x="113252" y="966597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>
                  <a:off x="9117330" y="3932491"/>
                  <a:ext cx="320039" cy="669703"/>
                </a:xfrm>
                <a:custGeom>
                  <a:rect b="b" l="l" r="r" t="t"/>
                  <a:pathLst>
                    <a:path extrusionOk="0" h="669703" w="320039">
                      <a:moveTo>
                        <a:pt x="263176" y="0"/>
                      </a:moveTo>
                      <a:cubicBezTo>
                        <a:pt x="248412" y="39338"/>
                        <a:pt x="247364" y="85535"/>
                        <a:pt x="254412" y="117158"/>
                      </a:cubicBezTo>
                      <a:cubicBezTo>
                        <a:pt x="265366" y="166592"/>
                        <a:pt x="313754" y="353187"/>
                        <a:pt x="237363" y="451961"/>
                      </a:cubicBezTo>
                      <a:cubicBezTo>
                        <a:pt x="162496" y="548926"/>
                        <a:pt x="6096" y="665226"/>
                        <a:pt x="190" y="669608"/>
                      </a:cubicBezTo>
                      <a:cubicBezTo>
                        <a:pt x="95" y="669703"/>
                        <a:pt x="0" y="669703"/>
                        <a:pt x="0" y="669703"/>
                      </a:cubicBezTo>
                      <a:lnTo>
                        <a:pt x="190" y="669608"/>
                      </a:lnTo>
                      <a:cubicBezTo>
                        <a:pt x="6953" y="668369"/>
                        <a:pt x="224314" y="624840"/>
                        <a:pt x="290989" y="455581"/>
                      </a:cubicBezTo>
                      <a:cubicBezTo>
                        <a:pt x="346138" y="315278"/>
                        <a:pt x="301657" y="177546"/>
                        <a:pt x="320040" y="88773"/>
                      </a:cubicBezTo>
                      <a:lnTo>
                        <a:pt x="263176" y="0"/>
                      </a:ln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>
                  <a:off x="9245441" y="4185094"/>
                  <a:ext cx="346233" cy="519398"/>
                </a:xfrm>
                <a:custGeom>
                  <a:rect b="b" l="l" r="r" t="t"/>
                  <a:pathLst>
                    <a:path extrusionOk="0" h="519398" w="346233">
                      <a:moveTo>
                        <a:pt x="346234" y="63532"/>
                      </a:moveTo>
                      <a:cubicBezTo>
                        <a:pt x="346234" y="63532"/>
                        <a:pt x="336613" y="251460"/>
                        <a:pt x="294608" y="334613"/>
                      </a:cubicBezTo>
                      <a:cubicBezTo>
                        <a:pt x="210883" y="470630"/>
                        <a:pt x="0" y="519398"/>
                        <a:pt x="0" y="519398"/>
                      </a:cubicBezTo>
                      <a:cubicBezTo>
                        <a:pt x="190" y="519303"/>
                        <a:pt x="316516" y="252031"/>
                        <a:pt x="298323" y="151638"/>
                      </a:cubicBezTo>
                      <a:cubicBezTo>
                        <a:pt x="285750" y="82296"/>
                        <a:pt x="290607" y="34290"/>
                        <a:pt x="301942" y="0"/>
                      </a:cubicBezTo>
                      <a:lnTo>
                        <a:pt x="346234" y="63532"/>
                      </a:ln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>
                  <a:off x="9395460" y="4489132"/>
                  <a:ext cx="409670" cy="427767"/>
                </a:xfrm>
                <a:custGeom>
                  <a:rect b="b" l="l" r="r" t="t"/>
                  <a:pathLst>
                    <a:path extrusionOk="0" h="427767" w="409670">
                      <a:moveTo>
                        <a:pt x="0" y="427768"/>
                      </a:moveTo>
                      <a:cubicBezTo>
                        <a:pt x="0" y="427768"/>
                        <a:pt x="242316" y="260604"/>
                        <a:pt x="290893" y="220980"/>
                      </a:cubicBezTo>
                      <a:cubicBezTo>
                        <a:pt x="334327" y="185642"/>
                        <a:pt x="362141" y="121825"/>
                        <a:pt x="374427" y="0"/>
                      </a:cubicBezTo>
                      <a:lnTo>
                        <a:pt x="409670" y="44577"/>
                      </a:lnTo>
                      <a:cubicBezTo>
                        <a:pt x="403479" y="91535"/>
                        <a:pt x="384048" y="160496"/>
                        <a:pt x="327470" y="226504"/>
                      </a:cubicBezTo>
                      <a:cubicBezTo>
                        <a:pt x="230219" y="339852"/>
                        <a:pt x="0" y="427768"/>
                        <a:pt x="0" y="427768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>
                  <a:off x="9807987" y="4731353"/>
                  <a:ext cx="225838" cy="368426"/>
                </a:xfrm>
                <a:custGeom>
                  <a:rect b="b" l="l" r="r" t="t"/>
                  <a:pathLst>
                    <a:path extrusionOk="0" h="368426" w="225838">
                      <a:moveTo>
                        <a:pt x="225839" y="64103"/>
                      </a:moveTo>
                      <a:cubicBezTo>
                        <a:pt x="148496" y="268605"/>
                        <a:pt x="4763" y="365284"/>
                        <a:pt x="0" y="368427"/>
                      </a:cubicBezTo>
                      <a:cubicBezTo>
                        <a:pt x="126397" y="244983"/>
                        <a:pt x="157830" y="83439"/>
                        <a:pt x="165354" y="0"/>
                      </a:cubicBezTo>
                      <a:cubicBezTo>
                        <a:pt x="185642" y="22193"/>
                        <a:pt x="205835" y="43529"/>
                        <a:pt x="225839" y="64103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10048779" y="4950047"/>
                  <a:ext cx="237838" cy="286988"/>
                </a:xfrm>
                <a:custGeom>
                  <a:rect b="b" l="l" r="r" t="t"/>
                  <a:pathLst>
                    <a:path extrusionOk="0" h="286988" w="237838">
                      <a:moveTo>
                        <a:pt x="237839" y="44196"/>
                      </a:moveTo>
                      <a:cubicBezTo>
                        <a:pt x="177355" y="192691"/>
                        <a:pt x="6191" y="283845"/>
                        <a:pt x="0" y="286988"/>
                      </a:cubicBezTo>
                      <a:cubicBezTo>
                        <a:pt x="102203" y="205835"/>
                        <a:pt x="143637" y="69056"/>
                        <a:pt x="158782" y="0"/>
                      </a:cubicBezTo>
                      <a:cubicBezTo>
                        <a:pt x="182309" y="15812"/>
                        <a:pt x="208788" y="30480"/>
                        <a:pt x="237839" y="44196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94" name="Google Shape;94;p2"/>
                <p:cNvGrpSpPr/>
                <p:nvPr/>
              </p:nvGrpSpPr>
              <p:grpSpPr>
                <a:xfrm>
                  <a:off x="10424446" y="5054060"/>
                  <a:ext cx="844450" cy="383285"/>
                  <a:chOff x="10424446" y="5054060"/>
                  <a:chExt cx="844450" cy="383285"/>
                </a:xfrm>
              </p:grpSpPr>
              <p:sp>
                <p:nvSpPr>
                  <p:cNvPr id="95" name="Google Shape;95;p2"/>
                  <p:cNvSpPr/>
                  <p:nvPr/>
                </p:nvSpPr>
                <p:spPr>
                  <a:xfrm>
                    <a:off x="10424446" y="5054060"/>
                    <a:ext cx="129830" cy="296322"/>
                  </a:xfrm>
                  <a:custGeom>
                    <a:rect b="b" l="l" r="r" t="t"/>
                    <a:pathLst>
                      <a:path extrusionOk="0" h="296322" w="129830">
                        <a:moveTo>
                          <a:pt x="0" y="296323"/>
                        </a:moveTo>
                        <a:cubicBezTo>
                          <a:pt x="40957" y="189833"/>
                          <a:pt x="34670" y="72866"/>
                          <a:pt x="24002" y="0"/>
                        </a:cubicBezTo>
                        <a:cubicBezTo>
                          <a:pt x="57721" y="10001"/>
                          <a:pt x="92869" y="19145"/>
                          <a:pt x="129349" y="27718"/>
                        </a:cubicBezTo>
                        <a:cubicBezTo>
                          <a:pt x="138874" y="142590"/>
                          <a:pt x="4095" y="291846"/>
                          <a:pt x="0" y="296323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2"/>
                  <p:cNvSpPr/>
                  <p:nvPr/>
                </p:nvSpPr>
                <p:spPr>
                  <a:xfrm>
                    <a:off x="10672285" y="5106447"/>
                    <a:ext cx="86987" cy="330898"/>
                  </a:xfrm>
                  <a:custGeom>
                    <a:rect b="b" l="l" r="r" t="t"/>
                    <a:pathLst>
                      <a:path extrusionOk="0" h="330898" w="86987">
                        <a:moveTo>
                          <a:pt x="51245" y="328136"/>
                        </a:moveTo>
                        <a:cubicBezTo>
                          <a:pt x="41624" y="329089"/>
                          <a:pt x="32005" y="330041"/>
                          <a:pt x="22289" y="330898"/>
                        </a:cubicBezTo>
                        <a:cubicBezTo>
                          <a:pt x="25814" y="238316"/>
                          <a:pt x="26480" y="86583"/>
                          <a:pt x="0" y="0"/>
                        </a:cubicBezTo>
                        <a:cubicBezTo>
                          <a:pt x="23813" y="4477"/>
                          <a:pt x="47911" y="8668"/>
                          <a:pt x="72200" y="12573"/>
                        </a:cubicBezTo>
                        <a:cubicBezTo>
                          <a:pt x="104585" y="127826"/>
                          <a:pt x="77438" y="250127"/>
                          <a:pt x="51245" y="328136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" name="Google Shape;97;p2"/>
                  <p:cNvSpPr/>
                  <p:nvPr/>
                </p:nvSpPr>
                <p:spPr>
                  <a:xfrm>
                    <a:off x="10822019" y="5130926"/>
                    <a:ext cx="86533" cy="287178"/>
                  </a:xfrm>
                  <a:custGeom>
                    <a:rect b="b" l="l" r="r" t="t"/>
                    <a:pathLst>
                      <a:path extrusionOk="0" h="287178" w="86533">
                        <a:moveTo>
                          <a:pt x="48101" y="284607"/>
                        </a:moveTo>
                        <a:lnTo>
                          <a:pt x="48101" y="284607"/>
                        </a:lnTo>
                        <a:cubicBezTo>
                          <a:pt x="42481" y="285465"/>
                          <a:pt x="36957" y="286321"/>
                          <a:pt x="31432" y="287179"/>
                        </a:cubicBezTo>
                        <a:cubicBezTo>
                          <a:pt x="39719" y="218694"/>
                          <a:pt x="42672" y="107252"/>
                          <a:pt x="0" y="0"/>
                        </a:cubicBezTo>
                        <a:cubicBezTo>
                          <a:pt x="25908" y="3620"/>
                          <a:pt x="51815" y="7048"/>
                          <a:pt x="77819" y="10192"/>
                        </a:cubicBezTo>
                        <a:cubicBezTo>
                          <a:pt x="101251" y="104394"/>
                          <a:pt x="72676" y="214789"/>
                          <a:pt x="48101" y="284607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" name="Google Shape;98;p2"/>
                  <p:cNvSpPr/>
                  <p:nvPr/>
                </p:nvSpPr>
                <p:spPr>
                  <a:xfrm>
                    <a:off x="10989754" y="5151405"/>
                    <a:ext cx="73616" cy="242696"/>
                  </a:xfrm>
                  <a:custGeom>
                    <a:rect b="b" l="l" r="r" t="t"/>
                    <a:pathLst>
                      <a:path extrusionOk="0" h="242696" w="73616">
                        <a:moveTo>
                          <a:pt x="30289" y="236791"/>
                        </a:moveTo>
                        <a:cubicBezTo>
                          <a:pt x="20573" y="238887"/>
                          <a:pt x="10668" y="240792"/>
                          <a:pt x="762" y="242697"/>
                        </a:cubicBezTo>
                        <a:cubicBezTo>
                          <a:pt x="14763" y="182880"/>
                          <a:pt x="25908" y="92583"/>
                          <a:pt x="0" y="0"/>
                        </a:cubicBezTo>
                        <a:cubicBezTo>
                          <a:pt x="20288" y="2095"/>
                          <a:pt x="40481" y="4096"/>
                          <a:pt x="60484" y="6001"/>
                        </a:cubicBezTo>
                        <a:lnTo>
                          <a:pt x="60579" y="6001"/>
                        </a:lnTo>
                        <a:cubicBezTo>
                          <a:pt x="91344" y="91249"/>
                          <a:pt x="62103" y="177451"/>
                          <a:pt x="30289" y="236791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>
                    <a:off x="11186540" y="5168646"/>
                    <a:ext cx="82356" cy="171926"/>
                  </a:xfrm>
                  <a:custGeom>
                    <a:rect b="b" l="l" r="r" t="t"/>
                    <a:pathLst>
                      <a:path extrusionOk="0" h="171926" w="82356">
                        <a:moveTo>
                          <a:pt x="62675" y="164878"/>
                        </a:moveTo>
                        <a:cubicBezTo>
                          <a:pt x="53912" y="167259"/>
                          <a:pt x="45150" y="169545"/>
                          <a:pt x="36195" y="171926"/>
                        </a:cubicBezTo>
                        <a:cubicBezTo>
                          <a:pt x="40481" y="127635"/>
                          <a:pt x="33814" y="69913"/>
                          <a:pt x="0" y="0"/>
                        </a:cubicBezTo>
                        <a:cubicBezTo>
                          <a:pt x="24194" y="1714"/>
                          <a:pt x="48006" y="3334"/>
                          <a:pt x="71248" y="4667"/>
                        </a:cubicBezTo>
                        <a:cubicBezTo>
                          <a:pt x="91536" y="59817"/>
                          <a:pt x="81249" y="117157"/>
                          <a:pt x="62675" y="164878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00" name="Google Shape;100;p2"/>
              <p:cNvGrpSpPr/>
              <p:nvPr/>
            </p:nvGrpSpPr>
            <p:grpSpPr>
              <a:xfrm>
                <a:off x="7179564" y="3780853"/>
                <a:ext cx="1278063" cy="949261"/>
                <a:chOff x="7179564" y="3780853"/>
                <a:chExt cx="1278063" cy="949261"/>
              </a:xfrm>
            </p:grpSpPr>
            <p:sp>
              <p:nvSpPr>
                <p:cNvPr id="101" name="Google Shape;101;p2"/>
                <p:cNvSpPr/>
                <p:nvPr/>
              </p:nvSpPr>
              <p:spPr>
                <a:xfrm>
                  <a:off x="7224331" y="3780853"/>
                  <a:ext cx="1233296" cy="949261"/>
                </a:xfrm>
                <a:custGeom>
                  <a:rect b="b" l="l" r="r" t="t"/>
                  <a:pathLst>
                    <a:path extrusionOk="0" h="949261" w="1233296">
                      <a:moveTo>
                        <a:pt x="987266" y="892683"/>
                      </a:moveTo>
                      <a:lnTo>
                        <a:pt x="1011745" y="949262"/>
                      </a:lnTo>
                      <a:cubicBezTo>
                        <a:pt x="810673" y="893159"/>
                        <a:pt x="555021" y="822484"/>
                        <a:pt x="509016" y="815912"/>
                      </a:cubicBezTo>
                      <a:cubicBezTo>
                        <a:pt x="426053" y="804005"/>
                        <a:pt x="218408" y="776192"/>
                        <a:pt x="0" y="659892"/>
                      </a:cubicBezTo>
                      <a:cubicBezTo>
                        <a:pt x="28194" y="610648"/>
                        <a:pt x="119919" y="508159"/>
                        <a:pt x="119919" y="508159"/>
                      </a:cubicBezTo>
                      <a:lnTo>
                        <a:pt x="490728" y="435388"/>
                      </a:lnTo>
                      <a:lnTo>
                        <a:pt x="590264" y="95631"/>
                      </a:lnTo>
                      <a:cubicBezTo>
                        <a:pt x="727520" y="307277"/>
                        <a:pt x="812863" y="347567"/>
                        <a:pt x="922020" y="373189"/>
                      </a:cubicBezTo>
                      <a:cubicBezTo>
                        <a:pt x="1031271" y="398812"/>
                        <a:pt x="1157288" y="33147"/>
                        <a:pt x="1233297" y="0"/>
                      </a:cubicBezTo>
                      <a:cubicBezTo>
                        <a:pt x="1229011" y="8763"/>
                        <a:pt x="976027" y="608266"/>
                        <a:pt x="987266" y="892683"/>
                      </a:cubicBezTo>
                      <a:close/>
                    </a:path>
                  </a:pathLst>
                </a:custGeom>
                <a:solidFill>
                  <a:srgbClr val="8758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2" name="Google Shape;102;p2"/>
                <p:cNvSpPr/>
                <p:nvPr/>
              </p:nvSpPr>
              <p:spPr>
                <a:xfrm>
                  <a:off x="7179564" y="3963542"/>
                  <a:ext cx="395287" cy="252507"/>
                </a:xfrm>
                <a:custGeom>
                  <a:rect b="b" l="l" r="r" t="t"/>
                  <a:pathLst>
                    <a:path extrusionOk="0" h="252507" w="395287">
                      <a:moveTo>
                        <a:pt x="241554" y="0"/>
                      </a:moveTo>
                      <a:cubicBezTo>
                        <a:pt x="241554" y="0"/>
                        <a:pt x="323850" y="183547"/>
                        <a:pt x="395288" y="220789"/>
                      </a:cubicBezTo>
                      <a:cubicBezTo>
                        <a:pt x="395288" y="220789"/>
                        <a:pt x="340614" y="245173"/>
                        <a:pt x="234315" y="220789"/>
                      </a:cubicBezTo>
                      <a:cubicBezTo>
                        <a:pt x="128111" y="196405"/>
                        <a:pt x="71438" y="194310"/>
                        <a:pt x="0" y="252508"/>
                      </a:cubicBezTo>
                      <a:cubicBezTo>
                        <a:pt x="0" y="252508"/>
                        <a:pt x="36576" y="162878"/>
                        <a:pt x="161068" y="166497"/>
                      </a:cubicBezTo>
                      <a:cubicBezTo>
                        <a:pt x="237934" y="173831"/>
                        <a:pt x="233553" y="187262"/>
                        <a:pt x="289179" y="181166"/>
                      </a:cubicBezTo>
                      <a:lnTo>
                        <a:pt x="241554" y="0"/>
                      </a:lnTo>
                      <a:close/>
                    </a:path>
                  </a:pathLst>
                </a:custGeom>
                <a:solidFill>
                  <a:srgbClr val="8758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3" name="Google Shape;103;p2"/>
              <p:cNvSpPr/>
              <p:nvPr/>
            </p:nvSpPr>
            <p:spPr>
              <a:xfrm>
                <a:off x="6843920" y="3801427"/>
                <a:ext cx="159907" cy="487584"/>
              </a:xfrm>
              <a:custGeom>
                <a:rect b="b" l="l" r="r" t="t"/>
                <a:pathLst>
                  <a:path extrusionOk="0" h="487584" w="159907">
                    <a:moveTo>
                      <a:pt x="2269" y="0"/>
                    </a:moveTo>
                    <a:cubicBezTo>
                      <a:pt x="5698" y="43434"/>
                      <a:pt x="8650" y="86678"/>
                      <a:pt x="16461" y="129159"/>
                    </a:cubicBezTo>
                    <a:cubicBezTo>
                      <a:pt x="23891" y="171545"/>
                      <a:pt x="33225" y="213646"/>
                      <a:pt x="47513" y="254222"/>
                    </a:cubicBezTo>
                    <a:cubicBezTo>
                      <a:pt x="61229" y="294894"/>
                      <a:pt x="78850" y="334232"/>
                      <a:pt x="98852" y="372428"/>
                    </a:cubicBezTo>
                    <a:cubicBezTo>
                      <a:pt x="109139" y="391382"/>
                      <a:pt x="119617" y="410337"/>
                      <a:pt x="130475" y="429196"/>
                    </a:cubicBezTo>
                    <a:cubicBezTo>
                      <a:pt x="140762" y="448342"/>
                      <a:pt x="152383" y="467011"/>
                      <a:pt x="159907" y="487585"/>
                    </a:cubicBezTo>
                    <a:cubicBezTo>
                      <a:pt x="149144" y="468630"/>
                      <a:pt x="136476" y="451104"/>
                      <a:pt x="123903" y="433292"/>
                    </a:cubicBezTo>
                    <a:cubicBezTo>
                      <a:pt x="111520" y="415480"/>
                      <a:pt x="99424" y="397192"/>
                      <a:pt x="88089" y="378523"/>
                    </a:cubicBezTo>
                    <a:cubicBezTo>
                      <a:pt x="65515" y="340995"/>
                      <a:pt x="46750" y="300990"/>
                      <a:pt x="32463" y="259366"/>
                    </a:cubicBezTo>
                    <a:cubicBezTo>
                      <a:pt x="18080" y="217741"/>
                      <a:pt x="9222" y="174403"/>
                      <a:pt x="4174" y="130969"/>
                    </a:cubicBezTo>
                    <a:cubicBezTo>
                      <a:pt x="-1637" y="87344"/>
                      <a:pt x="-494" y="43339"/>
                      <a:pt x="2269" y="0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" name="Google Shape;104;p2"/>
            <p:cNvGrpSpPr/>
            <p:nvPr/>
          </p:nvGrpSpPr>
          <p:grpSpPr>
            <a:xfrm>
              <a:off x="7664794" y="3780567"/>
              <a:ext cx="1527592" cy="2450687"/>
              <a:chOff x="7664794" y="3780567"/>
              <a:chExt cx="1527592" cy="2450687"/>
            </a:xfrm>
          </p:grpSpPr>
          <p:grpSp>
            <p:nvGrpSpPr>
              <p:cNvPr id="105" name="Google Shape;105;p2"/>
              <p:cNvGrpSpPr/>
              <p:nvPr/>
            </p:nvGrpSpPr>
            <p:grpSpPr>
              <a:xfrm>
                <a:off x="7664794" y="4336827"/>
                <a:ext cx="1312231" cy="1894427"/>
                <a:chOff x="7664794" y="4336827"/>
                <a:chExt cx="1312231" cy="1894427"/>
              </a:xfrm>
            </p:grpSpPr>
            <p:sp>
              <p:nvSpPr>
                <p:cNvPr id="106" name="Google Shape;106;p2"/>
                <p:cNvSpPr/>
                <p:nvPr/>
              </p:nvSpPr>
              <p:spPr>
                <a:xfrm>
                  <a:off x="7757551" y="4336827"/>
                  <a:ext cx="1219474" cy="1862021"/>
                </a:xfrm>
                <a:custGeom>
                  <a:rect b="b" l="l" r="r" t="t"/>
                  <a:pathLst>
                    <a:path extrusionOk="0" h="1862021" w="1219474">
                      <a:moveTo>
                        <a:pt x="871241" y="439103"/>
                      </a:moveTo>
                      <a:cubicBezTo>
                        <a:pt x="876194" y="530638"/>
                        <a:pt x="851715" y="646176"/>
                        <a:pt x="820092" y="754761"/>
                      </a:cubicBezTo>
                      <a:lnTo>
                        <a:pt x="820092" y="754856"/>
                      </a:lnTo>
                      <a:cubicBezTo>
                        <a:pt x="810377" y="788384"/>
                        <a:pt x="799899" y="821246"/>
                        <a:pt x="789326" y="852488"/>
                      </a:cubicBezTo>
                      <a:cubicBezTo>
                        <a:pt x="773134" y="900970"/>
                        <a:pt x="756846" y="945547"/>
                        <a:pt x="742844" y="982885"/>
                      </a:cubicBezTo>
                      <a:cubicBezTo>
                        <a:pt x="730843" y="1015079"/>
                        <a:pt x="720651" y="1041845"/>
                        <a:pt x="713698" y="1060990"/>
                      </a:cubicBezTo>
                      <a:cubicBezTo>
                        <a:pt x="702554" y="1092232"/>
                        <a:pt x="696077" y="1131380"/>
                        <a:pt x="690743" y="1172433"/>
                      </a:cubicBezTo>
                      <a:lnTo>
                        <a:pt x="690743" y="1172527"/>
                      </a:lnTo>
                      <a:cubicBezTo>
                        <a:pt x="678646" y="1265396"/>
                        <a:pt x="671787" y="1367314"/>
                        <a:pt x="626068" y="1405414"/>
                      </a:cubicBezTo>
                      <a:cubicBezTo>
                        <a:pt x="585491" y="1439227"/>
                        <a:pt x="544915" y="1497997"/>
                        <a:pt x="519673" y="1538192"/>
                      </a:cubicBezTo>
                      <a:cubicBezTo>
                        <a:pt x="504052" y="1563148"/>
                        <a:pt x="494337" y="1581055"/>
                        <a:pt x="494337" y="1581055"/>
                      </a:cubicBezTo>
                      <a:cubicBezTo>
                        <a:pt x="496337" y="1587532"/>
                        <a:pt x="497099" y="1595247"/>
                        <a:pt x="497004" y="1603820"/>
                      </a:cubicBezTo>
                      <a:cubicBezTo>
                        <a:pt x="496623" y="1643539"/>
                        <a:pt x="477192" y="1700975"/>
                        <a:pt x="465095" y="1731073"/>
                      </a:cubicBezTo>
                      <a:cubicBezTo>
                        <a:pt x="450522" y="1767745"/>
                        <a:pt x="435854" y="1840897"/>
                        <a:pt x="435854" y="1840897"/>
                      </a:cubicBezTo>
                      <a:cubicBezTo>
                        <a:pt x="161343" y="1888427"/>
                        <a:pt x="7705" y="1840897"/>
                        <a:pt x="7705" y="1840897"/>
                      </a:cubicBezTo>
                      <a:cubicBezTo>
                        <a:pt x="7705" y="1840897"/>
                        <a:pt x="-9631" y="1812512"/>
                        <a:pt x="7705" y="1753076"/>
                      </a:cubicBezTo>
                      <a:cubicBezTo>
                        <a:pt x="17897" y="1717929"/>
                        <a:pt x="205253" y="1635919"/>
                        <a:pt x="205253" y="1635919"/>
                      </a:cubicBezTo>
                      <a:cubicBezTo>
                        <a:pt x="205253" y="1529810"/>
                        <a:pt x="326030" y="1398080"/>
                        <a:pt x="326030" y="1398080"/>
                      </a:cubicBezTo>
                      <a:cubicBezTo>
                        <a:pt x="326030" y="1398080"/>
                        <a:pt x="344318" y="1306639"/>
                        <a:pt x="344318" y="1266349"/>
                      </a:cubicBezTo>
                      <a:cubicBezTo>
                        <a:pt x="344318" y="1226058"/>
                        <a:pt x="388229" y="1189482"/>
                        <a:pt x="413851" y="1079659"/>
                      </a:cubicBezTo>
                      <a:cubicBezTo>
                        <a:pt x="418327" y="1060609"/>
                        <a:pt x="419280" y="1029176"/>
                        <a:pt x="418613" y="987743"/>
                      </a:cubicBezTo>
                      <a:cubicBezTo>
                        <a:pt x="417375" y="911161"/>
                        <a:pt x="410707" y="800576"/>
                        <a:pt x="411184" y="672370"/>
                      </a:cubicBezTo>
                      <a:cubicBezTo>
                        <a:pt x="411184" y="639985"/>
                        <a:pt x="411755" y="606457"/>
                        <a:pt x="412898" y="572167"/>
                      </a:cubicBezTo>
                      <a:lnTo>
                        <a:pt x="412898" y="572072"/>
                      </a:lnTo>
                      <a:cubicBezTo>
                        <a:pt x="414136" y="535591"/>
                        <a:pt x="416137" y="498253"/>
                        <a:pt x="419089" y="460153"/>
                      </a:cubicBezTo>
                      <a:cubicBezTo>
                        <a:pt x="430615" y="310610"/>
                        <a:pt x="456999" y="150876"/>
                        <a:pt x="512625" y="0"/>
                      </a:cubicBezTo>
                      <a:lnTo>
                        <a:pt x="1219475" y="190310"/>
                      </a:lnTo>
                      <a:cubicBezTo>
                        <a:pt x="1168612" y="281845"/>
                        <a:pt x="871241" y="439103"/>
                        <a:pt x="871241" y="439103"/>
                      </a:cubicBezTo>
                      <a:close/>
                    </a:path>
                  </a:pathLst>
                </a:custGeom>
                <a:solidFill>
                  <a:srgbClr val="A36E5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07" name="Google Shape;107;p2"/>
                <p:cNvGrpSpPr/>
                <p:nvPr/>
              </p:nvGrpSpPr>
              <p:grpSpPr>
                <a:xfrm>
                  <a:off x="7664794" y="6089808"/>
                  <a:ext cx="528515" cy="141446"/>
                  <a:chOff x="7664794" y="6089808"/>
                  <a:chExt cx="528515" cy="141446"/>
                </a:xfrm>
              </p:grpSpPr>
              <p:sp>
                <p:nvSpPr>
                  <p:cNvPr id="108" name="Google Shape;108;p2"/>
                  <p:cNvSpPr/>
                  <p:nvPr/>
                </p:nvSpPr>
                <p:spPr>
                  <a:xfrm>
                    <a:off x="7664794" y="6089808"/>
                    <a:ext cx="100271" cy="95155"/>
                  </a:xfrm>
                  <a:custGeom>
                    <a:rect b="b" l="l" r="r" t="t"/>
                    <a:pathLst>
                      <a:path extrusionOk="0" h="95155" w="100271">
                        <a:moveTo>
                          <a:pt x="100271" y="87821"/>
                        </a:moveTo>
                        <a:lnTo>
                          <a:pt x="164" y="95155"/>
                        </a:lnTo>
                        <a:cubicBezTo>
                          <a:pt x="-4694" y="9716"/>
                          <a:pt x="100271" y="0"/>
                          <a:pt x="100271" y="0"/>
                        </a:cubicBezTo>
                        <a:cubicBezTo>
                          <a:pt x="82936" y="59436"/>
                          <a:pt x="100271" y="87821"/>
                          <a:pt x="100271" y="87821"/>
                        </a:cubicBez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2"/>
                  <p:cNvSpPr/>
                  <p:nvPr/>
                </p:nvSpPr>
                <p:spPr>
                  <a:xfrm>
                    <a:off x="8069959" y="6118983"/>
                    <a:ext cx="123350" cy="98288"/>
                  </a:xfrm>
                  <a:custGeom>
                    <a:rect b="b" l="l" r="r" t="t"/>
                    <a:pathLst>
                      <a:path extrusionOk="0" h="98288" w="123350">
                        <a:moveTo>
                          <a:pt x="2" y="74839"/>
                        </a:moveTo>
                        <a:cubicBezTo>
                          <a:pt x="2" y="74839"/>
                          <a:pt x="-1141" y="-2599"/>
                          <a:pt x="57438" y="67"/>
                        </a:cubicBezTo>
                        <a:cubicBezTo>
                          <a:pt x="116016" y="2735"/>
                          <a:pt x="123350" y="58646"/>
                          <a:pt x="123350" y="58646"/>
                        </a:cubicBezTo>
                        <a:cubicBezTo>
                          <a:pt x="123350" y="58646"/>
                          <a:pt x="83536" y="135799"/>
                          <a:pt x="2" y="74839"/>
                        </a:cubicBez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2"/>
                  <p:cNvSpPr/>
                  <p:nvPr/>
                </p:nvSpPr>
                <p:spPr>
                  <a:xfrm>
                    <a:off x="7726108" y="6100157"/>
                    <a:ext cx="145703" cy="131097"/>
                  </a:xfrm>
                  <a:custGeom>
                    <a:rect b="b" l="l" r="r" t="t"/>
                    <a:pathLst>
                      <a:path extrusionOk="0" h="131097" w="145703">
                        <a:moveTo>
                          <a:pt x="143923" y="94712"/>
                        </a:moveTo>
                        <a:cubicBezTo>
                          <a:pt x="143923" y="94712"/>
                          <a:pt x="158591" y="11559"/>
                          <a:pt x="103727" y="605"/>
                        </a:cubicBezTo>
                        <a:cubicBezTo>
                          <a:pt x="48863" y="-10349"/>
                          <a:pt x="0" y="131098"/>
                          <a:pt x="0" y="131098"/>
                        </a:cubicBezTo>
                        <a:lnTo>
                          <a:pt x="143923" y="94712"/>
                        </a:ln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1" name="Google Shape;111;p2"/>
              <p:cNvGrpSpPr/>
              <p:nvPr/>
            </p:nvGrpSpPr>
            <p:grpSpPr>
              <a:xfrm>
                <a:off x="8048053" y="4796885"/>
                <a:ext cx="529589" cy="1143666"/>
                <a:chOff x="8048053" y="4796885"/>
                <a:chExt cx="529589" cy="1143666"/>
              </a:xfrm>
            </p:grpSpPr>
            <p:sp>
              <p:nvSpPr>
                <p:cNvPr id="112" name="Google Shape;112;p2"/>
                <p:cNvSpPr/>
                <p:nvPr/>
              </p:nvSpPr>
              <p:spPr>
                <a:xfrm>
                  <a:off x="8168639" y="5009197"/>
                  <a:ext cx="331755" cy="500062"/>
                </a:xfrm>
                <a:custGeom>
                  <a:rect b="b" l="l" r="r" t="t"/>
                  <a:pathLst>
                    <a:path extrusionOk="0" h="500062" w="331755">
                      <a:moveTo>
                        <a:pt x="0" y="0"/>
                      </a:moveTo>
                      <a:lnTo>
                        <a:pt x="331756" y="310515"/>
                      </a:lnTo>
                      <a:cubicBezTo>
                        <a:pt x="319754" y="342710"/>
                        <a:pt x="309563" y="369475"/>
                        <a:pt x="302609" y="388620"/>
                      </a:cubicBezTo>
                      <a:cubicBezTo>
                        <a:pt x="291465" y="419862"/>
                        <a:pt x="284988" y="459010"/>
                        <a:pt x="279654" y="500063"/>
                      </a:cubicBezTo>
                      <a:cubicBezTo>
                        <a:pt x="221647" y="465868"/>
                        <a:pt x="134208" y="409004"/>
                        <a:pt x="7430" y="315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3605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" name="Google Shape;113;p2"/>
                <p:cNvSpPr/>
                <p:nvPr/>
              </p:nvSpPr>
              <p:spPr>
                <a:xfrm>
                  <a:off x="8170449" y="4796885"/>
                  <a:ext cx="407193" cy="392430"/>
                </a:xfrm>
                <a:custGeom>
                  <a:rect b="b" l="l" r="r" t="t"/>
                  <a:pathLst>
                    <a:path extrusionOk="0" h="392430" w="407193">
                      <a:moveTo>
                        <a:pt x="407194" y="294704"/>
                      </a:moveTo>
                      <a:lnTo>
                        <a:pt x="407194" y="294704"/>
                      </a:lnTo>
                      <a:cubicBezTo>
                        <a:pt x="397479" y="328327"/>
                        <a:pt x="387001" y="361188"/>
                        <a:pt x="376428" y="392430"/>
                      </a:cubicBezTo>
                      <a:cubicBezTo>
                        <a:pt x="344520" y="354616"/>
                        <a:pt x="306896" y="319183"/>
                        <a:pt x="266224" y="298228"/>
                      </a:cubicBezTo>
                      <a:cubicBezTo>
                        <a:pt x="157449" y="242126"/>
                        <a:pt x="174879" y="283559"/>
                        <a:pt x="0" y="112014"/>
                      </a:cubicBezTo>
                      <a:lnTo>
                        <a:pt x="0" y="111919"/>
                      </a:lnTo>
                      <a:cubicBezTo>
                        <a:pt x="1238" y="75438"/>
                        <a:pt x="3239" y="38100"/>
                        <a:pt x="6191" y="0"/>
                      </a:cubicBezTo>
                      <a:cubicBezTo>
                        <a:pt x="56579" y="67151"/>
                        <a:pt x="145256" y="167545"/>
                        <a:pt x="251079" y="209550"/>
                      </a:cubicBezTo>
                      <a:cubicBezTo>
                        <a:pt x="326803" y="239839"/>
                        <a:pt x="375952" y="268414"/>
                        <a:pt x="407194" y="294704"/>
                      </a:cubicBezTo>
                      <a:close/>
                    </a:path>
                  </a:pathLst>
                </a:custGeom>
                <a:solidFill>
                  <a:srgbClr val="93605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" name="Google Shape;114;p2"/>
                <p:cNvSpPr/>
                <p:nvPr/>
              </p:nvSpPr>
              <p:spPr>
                <a:xfrm>
                  <a:off x="8048053" y="5873433"/>
                  <a:ext cx="229076" cy="67118"/>
                </a:xfrm>
                <a:custGeom>
                  <a:rect b="b" l="l" r="r" t="t"/>
                  <a:pathLst>
                    <a:path extrusionOk="0" h="67118" w="229076">
                      <a:moveTo>
                        <a:pt x="229076" y="1491"/>
                      </a:moveTo>
                      <a:cubicBezTo>
                        <a:pt x="213455" y="26447"/>
                        <a:pt x="203740" y="44354"/>
                        <a:pt x="203740" y="44354"/>
                      </a:cubicBezTo>
                      <a:cubicBezTo>
                        <a:pt x="205740" y="50831"/>
                        <a:pt x="206502" y="58547"/>
                        <a:pt x="206407" y="67119"/>
                      </a:cubicBezTo>
                      <a:cubicBezTo>
                        <a:pt x="119920" y="39877"/>
                        <a:pt x="0" y="16256"/>
                        <a:pt x="0" y="16256"/>
                      </a:cubicBezTo>
                      <a:cubicBezTo>
                        <a:pt x="0" y="16256"/>
                        <a:pt x="130111" y="-5842"/>
                        <a:pt x="229076" y="1491"/>
                      </a:cubicBezTo>
                      <a:close/>
                    </a:path>
                  </a:pathLst>
                </a:custGeom>
                <a:solidFill>
                  <a:srgbClr val="93605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15" name="Google Shape;115;p2"/>
              <p:cNvGrpSpPr/>
              <p:nvPr/>
            </p:nvGrpSpPr>
            <p:grpSpPr>
              <a:xfrm>
                <a:off x="8182832" y="3780567"/>
                <a:ext cx="1009554" cy="1063656"/>
                <a:chOff x="8182832" y="3780567"/>
                <a:chExt cx="1009554" cy="1063656"/>
              </a:xfrm>
            </p:grpSpPr>
            <p:sp>
              <p:nvSpPr>
                <p:cNvPr id="116" name="Google Shape;116;p2"/>
                <p:cNvSpPr/>
                <p:nvPr/>
              </p:nvSpPr>
              <p:spPr>
                <a:xfrm>
                  <a:off x="8182832" y="3780567"/>
                  <a:ext cx="274700" cy="935164"/>
                </a:xfrm>
                <a:custGeom>
                  <a:rect b="b" l="l" r="r" t="t"/>
                  <a:pathLst>
                    <a:path extrusionOk="0" h="935164" w="274700">
                      <a:moveTo>
                        <a:pt x="274701" y="0"/>
                      </a:moveTo>
                      <a:cubicBezTo>
                        <a:pt x="263175" y="39053"/>
                        <a:pt x="250412" y="77724"/>
                        <a:pt x="237934" y="116491"/>
                      </a:cubicBezTo>
                      <a:lnTo>
                        <a:pt x="198881" y="232124"/>
                      </a:lnTo>
                      <a:cubicBezTo>
                        <a:pt x="172878" y="309181"/>
                        <a:pt x="146304" y="386048"/>
                        <a:pt x="122015" y="463487"/>
                      </a:cubicBezTo>
                      <a:cubicBezTo>
                        <a:pt x="97345" y="540830"/>
                        <a:pt x="74962" y="618935"/>
                        <a:pt x="54483" y="697516"/>
                      </a:cubicBezTo>
                      <a:cubicBezTo>
                        <a:pt x="49339" y="717137"/>
                        <a:pt x="44196" y="736759"/>
                        <a:pt x="39624" y="756571"/>
                      </a:cubicBezTo>
                      <a:cubicBezTo>
                        <a:pt x="34957" y="776383"/>
                        <a:pt x="30003" y="796004"/>
                        <a:pt x="25908" y="815912"/>
                      </a:cubicBezTo>
                      <a:cubicBezTo>
                        <a:pt x="21526" y="835723"/>
                        <a:pt x="16669" y="855536"/>
                        <a:pt x="12572" y="875443"/>
                      </a:cubicBezTo>
                      <a:cubicBezTo>
                        <a:pt x="8572" y="895350"/>
                        <a:pt x="4381" y="915257"/>
                        <a:pt x="0" y="935164"/>
                      </a:cubicBezTo>
                      <a:cubicBezTo>
                        <a:pt x="5143" y="894779"/>
                        <a:pt x="11335" y="854488"/>
                        <a:pt x="18192" y="814388"/>
                      </a:cubicBezTo>
                      <a:cubicBezTo>
                        <a:pt x="21526" y="794290"/>
                        <a:pt x="25812" y="774382"/>
                        <a:pt x="29813" y="754380"/>
                      </a:cubicBezTo>
                      <a:cubicBezTo>
                        <a:pt x="33718" y="734378"/>
                        <a:pt x="38100" y="714470"/>
                        <a:pt x="42576" y="694563"/>
                      </a:cubicBezTo>
                      <a:cubicBezTo>
                        <a:pt x="60388" y="615029"/>
                        <a:pt x="82486" y="536448"/>
                        <a:pt x="106870" y="458629"/>
                      </a:cubicBezTo>
                      <a:cubicBezTo>
                        <a:pt x="131635" y="381000"/>
                        <a:pt x="158686" y="304133"/>
                        <a:pt x="187357" y="227933"/>
                      </a:cubicBezTo>
                      <a:lnTo>
                        <a:pt x="230600" y="113824"/>
                      </a:lnTo>
                      <a:lnTo>
                        <a:pt x="274701" y="0"/>
                      </a:ln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7" name="Google Shape;117;p2"/>
                <p:cNvSpPr/>
                <p:nvPr/>
              </p:nvSpPr>
              <p:spPr>
                <a:xfrm>
                  <a:off x="8626411" y="4105941"/>
                  <a:ext cx="565975" cy="738282"/>
                </a:xfrm>
                <a:custGeom>
                  <a:rect b="b" l="l" r="r" t="t"/>
                  <a:pathLst>
                    <a:path extrusionOk="0" h="738282" w="565975">
                      <a:moveTo>
                        <a:pt x="565976" y="0"/>
                      </a:moveTo>
                      <a:cubicBezTo>
                        <a:pt x="562452" y="18669"/>
                        <a:pt x="558832" y="37338"/>
                        <a:pt x="554927" y="56007"/>
                      </a:cubicBezTo>
                      <a:cubicBezTo>
                        <a:pt x="553974" y="60674"/>
                        <a:pt x="553117" y="65341"/>
                        <a:pt x="551974" y="70009"/>
                      </a:cubicBezTo>
                      <a:lnTo>
                        <a:pt x="548164" y="83820"/>
                      </a:lnTo>
                      <a:lnTo>
                        <a:pt x="540449" y="111442"/>
                      </a:lnTo>
                      <a:cubicBezTo>
                        <a:pt x="537782" y="120587"/>
                        <a:pt x="535687" y="130016"/>
                        <a:pt x="532162" y="138874"/>
                      </a:cubicBezTo>
                      <a:lnTo>
                        <a:pt x="522161" y="165735"/>
                      </a:lnTo>
                      <a:lnTo>
                        <a:pt x="512159" y="192596"/>
                      </a:lnTo>
                      <a:lnTo>
                        <a:pt x="500253" y="218694"/>
                      </a:lnTo>
                      <a:cubicBezTo>
                        <a:pt x="468916" y="288607"/>
                        <a:pt x="426625" y="353663"/>
                        <a:pt x="376333" y="411480"/>
                      </a:cubicBezTo>
                      <a:cubicBezTo>
                        <a:pt x="326041" y="469487"/>
                        <a:pt x="267558" y="520065"/>
                        <a:pt x="204407" y="563213"/>
                      </a:cubicBezTo>
                      <a:cubicBezTo>
                        <a:pt x="196501" y="568547"/>
                        <a:pt x="188786" y="574167"/>
                        <a:pt x="180594" y="579215"/>
                      </a:cubicBezTo>
                      <a:lnTo>
                        <a:pt x="156115" y="594074"/>
                      </a:lnTo>
                      <a:cubicBezTo>
                        <a:pt x="139922" y="604266"/>
                        <a:pt x="123063" y="613220"/>
                        <a:pt x="106395" y="622459"/>
                      </a:cubicBezTo>
                      <a:cubicBezTo>
                        <a:pt x="89821" y="631984"/>
                        <a:pt x="72390" y="639794"/>
                        <a:pt x="55436" y="648557"/>
                      </a:cubicBezTo>
                      <a:cubicBezTo>
                        <a:pt x="38195" y="656749"/>
                        <a:pt x="20670" y="664178"/>
                        <a:pt x="3239" y="671989"/>
                      </a:cubicBezTo>
                      <a:lnTo>
                        <a:pt x="4572" y="669893"/>
                      </a:lnTo>
                      <a:cubicBezTo>
                        <a:pt x="4001" y="692658"/>
                        <a:pt x="3239" y="715423"/>
                        <a:pt x="2286" y="738283"/>
                      </a:cubicBezTo>
                      <a:cubicBezTo>
                        <a:pt x="1334" y="715518"/>
                        <a:pt x="571" y="692753"/>
                        <a:pt x="0" y="669893"/>
                      </a:cubicBezTo>
                      <a:lnTo>
                        <a:pt x="0" y="668464"/>
                      </a:lnTo>
                      <a:lnTo>
                        <a:pt x="1429" y="667798"/>
                      </a:lnTo>
                      <a:cubicBezTo>
                        <a:pt x="35243" y="650462"/>
                        <a:pt x="68866" y="632936"/>
                        <a:pt x="101537" y="613791"/>
                      </a:cubicBezTo>
                      <a:cubicBezTo>
                        <a:pt x="117729" y="604075"/>
                        <a:pt x="134208" y="594646"/>
                        <a:pt x="149829" y="583882"/>
                      </a:cubicBezTo>
                      <a:lnTo>
                        <a:pt x="173546" y="568262"/>
                      </a:lnTo>
                      <a:cubicBezTo>
                        <a:pt x="181356" y="562928"/>
                        <a:pt x="188881" y="557308"/>
                        <a:pt x="196596" y="551879"/>
                      </a:cubicBezTo>
                      <a:cubicBezTo>
                        <a:pt x="258033" y="507968"/>
                        <a:pt x="314896" y="457771"/>
                        <a:pt x="364617" y="401098"/>
                      </a:cubicBezTo>
                      <a:cubicBezTo>
                        <a:pt x="414338" y="344519"/>
                        <a:pt x="456248" y="281178"/>
                        <a:pt x="489871" y="213646"/>
                      </a:cubicBezTo>
                      <a:cubicBezTo>
                        <a:pt x="523304" y="146018"/>
                        <a:pt x="547783" y="73914"/>
                        <a:pt x="565976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18" name="Google Shape;118;p2"/>
              <p:cNvGrpSpPr/>
              <p:nvPr/>
            </p:nvGrpSpPr>
            <p:grpSpPr>
              <a:xfrm>
                <a:off x="8204263" y="4607167"/>
                <a:ext cx="296036" cy="207352"/>
                <a:chOff x="8204263" y="4607167"/>
                <a:chExt cx="296036" cy="207352"/>
              </a:xfrm>
            </p:grpSpPr>
            <p:sp>
              <p:nvSpPr>
                <p:cNvPr id="119" name="Google Shape;119;p2"/>
                <p:cNvSpPr/>
                <p:nvPr/>
              </p:nvSpPr>
              <p:spPr>
                <a:xfrm>
                  <a:off x="8236076" y="4607167"/>
                  <a:ext cx="264223" cy="97421"/>
                </a:xfrm>
                <a:custGeom>
                  <a:rect b="b" l="l" r="r" t="t"/>
                  <a:pathLst>
                    <a:path extrusionOk="0" h="97421" w="264223">
                      <a:moveTo>
                        <a:pt x="0" y="26650"/>
                      </a:moveTo>
                      <a:cubicBezTo>
                        <a:pt x="23146" y="15696"/>
                        <a:pt x="48006" y="8457"/>
                        <a:pt x="73343" y="3885"/>
                      </a:cubicBezTo>
                      <a:cubicBezTo>
                        <a:pt x="98679" y="-496"/>
                        <a:pt x="124873" y="-1448"/>
                        <a:pt x="150686" y="2457"/>
                      </a:cubicBezTo>
                      <a:cubicBezTo>
                        <a:pt x="176213" y="7029"/>
                        <a:pt x="201549" y="16744"/>
                        <a:pt x="221456" y="33889"/>
                      </a:cubicBezTo>
                      <a:cubicBezTo>
                        <a:pt x="241745" y="50558"/>
                        <a:pt x="255651" y="73418"/>
                        <a:pt x="264223" y="97421"/>
                      </a:cubicBezTo>
                      <a:cubicBezTo>
                        <a:pt x="258128" y="86181"/>
                        <a:pt x="252222" y="74847"/>
                        <a:pt x="244126" y="65131"/>
                      </a:cubicBezTo>
                      <a:cubicBezTo>
                        <a:pt x="236506" y="55130"/>
                        <a:pt x="227743" y="45986"/>
                        <a:pt x="217647" y="38652"/>
                      </a:cubicBezTo>
                      <a:cubicBezTo>
                        <a:pt x="197930" y="23317"/>
                        <a:pt x="174022" y="14077"/>
                        <a:pt x="149352" y="10267"/>
                      </a:cubicBezTo>
                      <a:cubicBezTo>
                        <a:pt x="124683" y="5790"/>
                        <a:pt x="99250" y="6838"/>
                        <a:pt x="74200" y="9886"/>
                      </a:cubicBezTo>
                      <a:cubicBezTo>
                        <a:pt x="61627" y="11410"/>
                        <a:pt x="49149" y="13696"/>
                        <a:pt x="36766" y="16554"/>
                      </a:cubicBezTo>
                      <a:cubicBezTo>
                        <a:pt x="24479" y="19221"/>
                        <a:pt x="12192" y="22650"/>
                        <a:pt x="0" y="2665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0" name="Google Shape;120;p2"/>
                <p:cNvSpPr/>
                <p:nvPr/>
              </p:nvSpPr>
              <p:spPr>
                <a:xfrm>
                  <a:off x="8204263" y="4732782"/>
                  <a:ext cx="235076" cy="81737"/>
                </a:xfrm>
                <a:custGeom>
                  <a:rect b="b" l="l" r="r" t="t"/>
                  <a:pathLst>
                    <a:path extrusionOk="0" h="81737" w="235076">
                      <a:moveTo>
                        <a:pt x="0" y="0"/>
                      </a:moveTo>
                      <a:cubicBezTo>
                        <a:pt x="4667" y="10192"/>
                        <a:pt x="9906" y="20098"/>
                        <a:pt x="16859" y="28670"/>
                      </a:cubicBezTo>
                      <a:cubicBezTo>
                        <a:pt x="23813" y="37243"/>
                        <a:pt x="32004" y="44577"/>
                        <a:pt x="41147" y="50482"/>
                      </a:cubicBezTo>
                      <a:cubicBezTo>
                        <a:pt x="59341" y="62484"/>
                        <a:pt x="80867" y="68866"/>
                        <a:pt x="102584" y="71819"/>
                      </a:cubicBezTo>
                      <a:cubicBezTo>
                        <a:pt x="124396" y="75152"/>
                        <a:pt x="146589" y="74962"/>
                        <a:pt x="168783" y="73438"/>
                      </a:cubicBezTo>
                      <a:cubicBezTo>
                        <a:pt x="179831" y="72771"/>
                        <a:pt x="190976" y="71533"/>
                        <a:pt x="202025" y="69913"/>
                      </a:cubicBezTo>
                      <a:cubicBezTo>
                        <a:pt x="213074" y="68580"/>
                        <a:pt x="224123" y="66484"/>
                        <a:pt x="235077" y="64294"/>
                      </a:cubicBezTo>
                      <a:cubicBezTo>
                        <a:pt x="213931" y="71914"/>
                        <a:pt x="191738" y="76676"/>
                        <a:pt x="169354" y="79534"/>
                      </a:cubicBezTo>
                      <a:cubicBezTo>
                        <a:pt x="146971" y="82391"/>
                        <a:pt x="124110" y="82487"/>
                        <a:pt x="101441" y="79724"/>
                      </a:cubicBezTo>
                      <a:cubicBezTo>
                        <a:pt x="79057" y="76009"/>
                        <a:pt x="56292" y="69437"/>
                        <a:pt x="37719" y="55531"/>
                      </a:cubicBezTo>
                      <a:cubicBezTo>
                        <a:pt x="28480" y="48673"/>
                        <a:pt x="20383" y="40386"/>
                        <a:pt x="13811" y="30956"/>
                      </a:cubicBezTo>
                      <a:cubicBezTo>
                        <a:pt x="7620" y="21241"/>
                        <a:pt x="2953" y="10763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" name="Google Shape;121;p2"/>
                <p:cNvSpPr/>
                <p:nvPr/>
              </p:nvSpPr>
              <p:spPr>
                <a:xfrm>
                  <a:off x="8211597" y="4646519"/>
                  <a:ext cx="192691" cy="56353"/>
                </a:xfrm>
                <a:custGeom>
                  <a:rect b="b" l="l" r="r" t="t"/>
                  <a:pathLst>
                    <a:path extrusionOk="0" h="56353" w="192691">
                      <a:moveTo>
                        <a:pt x="0" y="27017"/>
                      </a:moveTo>
                      <a:cubicBezTo>
                        <a:pt x="4382" y="18825"/>
                        <a:pt x="12764" y="13491"/>
                        <a:pt x="21146" y="9681"/>
                      </a:cubicBezTo>
                      <a:cubicBezTo>
                        <a:pt x="29718" y="6062"/>
                        <a:pt x="38767" y="3871"/>
                        <a:pt x="47911" y="2252"/>
                      </a:cubicBezTo>
                      <a:cubicBezTo>
                        <a:pt x="66199" y="-796"/>
                        <a:pt x="84868" y="-511"/>
                        <a:pt x="103156" y="1680"/>
                      </a:cubicBezTo>
                      <a:cubicBezTo>
                        <a:pt x="121444" y="4062"/>
                        <a:pt x="139637" y="8538"/>
                        <a:pt x="156496" y="16635"/>
                      </a:cubicBezTo>
                      <a:cubicBezTo>
                        <a:pt x="164782" y="20730"/>
                        <a:pt x="172879" y="25779"/>
                        <a:pt x="179641" y="32255"/>
                      </a:cubicBezTo>
                      <a:cubicBezTo>
                        <a:pt x="186214" y="38828"/>
                        <a:pt x="191548" y="47210"/>
                        <a:pt x="192691" y="56354"/>
                      </a:cubicBezTo>
                      <a:cubicBezTo>
                        <a:pt x="189738" y="47686"/>
                        <a:pt x="184118" y="40542"/>
                        <a:pt x="177070" y="35113"/>
                      </a:cubicBezTo>
                      <a:cubicBezTo>
                        <a:pt x="170212" y="29589"/>
                        <a:pt x="162306" y="25397"/>
                        <a:pt x="154020" y="22159"/>
                      </a:cubicBezTo>
                      <a:cubicBezTo>
                        <a:pt x="137446" y="15682"/>
                        <a:pt x="119920" y="11586"/>
                        <a:pt x="102204" y="9491"/>
                      </a:cubicBezTo>
                      <a:cubicBezTo>
                        <a:pt x="84487" y="7205"/>
                        <a:pt x="66485" y="6633"/>
                        <a:pt x="48673" y="8253"/>
                      </a:cubicBezTo>
                      <a:cubicBezTo>
                        <a:pt x="39814" y="9014"/>
                        <a:pt x="30956" y="10539"/>
                        <a:pt x="22479" y="13205"/>
                      </a:cubicBezTo>
                      <a:cubicBezTo>
                        <a:pt x="14002" y="15777"/>
                        <a:pt x="5810" y="19873"/>
                        <a:pt x="0" y="27017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2" name="Google Shape;122;p2"/>
                <p:cNvSpPr/>
                <p:nvPr/>
              </p:nvSpPr>
              <p:spPr>
                <a:xfrm>
                  <a:off x="8221313" y="4730115"/>
                  <a:ext cx="152590" cy="48794"/>
                </a:xfrm>
                <a:custGeom>
                  <a:rect b="b" l="l" r="r" t="t"/>
                  <a:pathLst>
                    <a:path extrusionOk="0" h="48794" w="152590">
                      <a:moveTo>
                        <a:pt x="0" y="0"/>
                      </a:moveTo>
                      <a:cubicBezTo>
                        <a:pt x="5429" y="4667"/>
                        <a:pt x="10954" y="9049"/>
                        <a:pt x="16859" y="12954"/>
                      </a:cubicBezTo>
                      <a:cubicBezTo>
                        <a:pt x="22574" y="17145"/>
                        <a:pt x="28480" y="20860"/>
                        <a:pt x="34671" y="24194"/>
                      </a:cubicBezTo>
                      <a:cubicBezTo>
                        <a:pt x="46958" y="30861"/>
                        <a:pt x="59817" y="36195"/>
                        <a:pt x="73247" y="38957"/>
                      </a:cubicBezTo>
                      <a:cubicBezTo>
                        <a:pt x="86582" y="42100"/>
                        <a:pt x="100489" y="41529"/>
                        <a:pt x="113919" y="38767"/>
                      </a:cubicBezTo>
                      <a:cubicBezTo>
                        <a:pt x="127635" y="36386"/>
                        <a:pt x="140018" y="29432"/>
                        <a:pt x="152591" y="22765"/>
                      </a:cubicBezTo>
                      <a:cubicBezTo>
                        <a:pt x="149923" y="25051"/>
                        <a:pt x="147066" y="27337"/>
                        <a:pt x="144304" y="29528"/>
                      </a:cubicBezTo>
                      <a:cubicBezTo>
                        <a:pt x="141446" y="31718"/>
                        <a:pt x="138684" y="34195"/>
                        <a:pt x="135445" y="35814"/>
                      </a:cubicBezTo>
                      <a:lnTo>
                        <a:pt x="125730" y="40957"/>
                      </a:lnTo>
                      <a:cubicBezTo>
                        <a:pt x="122491" y="42672"/>
                        <a:pt x="118872" y="43434"/>
                        <a:pt x="115443" y="44767"/>
                      </a:cubicBezTo>
                      <a:cubicBezTo>
                        <a:pt x="101441" y="49244"/>
                        <a:pt x="86010" y="50101"/>
                        <a:pt x="71628" y="46768"/>
                      </a:cubicBezTo>
                      <a:cubicBezTo>
                        <a:pt x="57150" y="43624"/>
                        <a:pt x="43529" y="37624"/>
                        <a:pt x="31528" y="29432"/>
                      </a:cubicBezTo>
                      <a:cubicBezTo>
                        <a:pt x="19526" y="21146"/>
                        <a:pt x="8573" y="11525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23" name="Google Shape;123;p2"/>
              <p:cNvGrpSpPr/>
              <p:nvPr/>
            </p:nvGrpSpPr>
            <p:grpSpPr>
              <a:xfrm>
                <a:off x="7765065" y="5986748"/>
                <a:ext cx="351473" cy="208787"/>
                <a:chOff x="7765065" y="5986748"/>
                <a:chExt cx="351473" cy="208787"/>
              </a:xfrm>
            </p:grpSpPr>
            <p:sp>
              <p:nvSpPr>
                <p:cNvPr id="124" name="Google Shape;124;p2"/>
                <p:cNvSpPr/>
                <p:nvPr/>
              </p:nvSpPr>
              <p:spPr>
                <a:xfrm>
                  <a:off x="8042740" y="5986748"/>
                  <a:ext cx="73798" cy="208787"/>
                </a:xfrm>
                <a:custGeom>
                  <a:rect b="b" l="l" r="r" t="t"/>
                  <a:pathLst>
                    <a:path extrusionOk="0" h="208787" w="73798">
                      <a:moveTo>
                        <a:pt x="5409" y="208788"/>
                      </a:moveTo>
                      <a:cubicBezTo>
                        <a:pt x="-116" y="190690"/>
                        <a:pt x="-1450" y="171259"/>
                        <a:pt x="1598" y="152209"/>
                      </a:cubicBezTo>
                      <a:cubicBezTo>
                        <a:pt x="3027" y="142684"/>
                        <a:pt x="6171" y="133350"/>
                        <a:pt x="10266" y="124491"/>
                      </a:cubicBezTo>
                      <a:cubicBezTo>
                        <a:pt x="14648" y="115728"/>
                        <a:pt x="21220" y="107918"/>
                        <a:pt x="26458" y="100774"/>
                      </a:cubicBezTo>
                      <a:cubicBezTo>
                        <a:pt x="37032" y="85820"/>
                        <a:pt x="45508" y="69246"/>
                        <a:pt x="53224" y="52292"/>
                      </a:cubicBezTo>
                      <a:cubicBezTo>
                        <a:pt x="57129" y="43815"/>
                        <a:pt x="60653" y="35147"/>
                        <a:pt x="63987" y="26384"/>
                      </a:cubicBezTo>
                      <a:cubicBezTo>
                        <a:pt x="67511" y="17716"/>
                        <a:pt x="70655" y="8858"/>
                        <a:pt x="73798" y="0"/>
                      </a:cubicBezTo>
                      <a:cubicBezTo>
                        <a:pt x="70750" y="18573"/>
                        <a:pt x="65511" y="36862"/>
                        <a:pt x="58939" y="54578"/>
                      </a:cubicBezTo>
                      <a:cubicBezTo>
                        <a:pt x="52462" y="72390"/>
                        <a:pt x="43985" y="89535"/>
                        <a:pt x="33031" y="105441"/>
                      </a:cubicBezTo>
                      <a:cubicBezTo>
                        <a:pt x="26935" y="113347"/>
                        <a:pt x="21315" y="119919"/>
                        <a:pt x="17029" y="127921"/>
                      </a:cubicBezTo>
                      <a:cubicBezTo>
                        <a:pt x="12838" y="135921"/>
                        <a:pt x="9885" y="144494"/>
                        <a:pt x="7599" y="153352"/>
                      </a:cubicBezTo>
                      <a:cubicBezTo>
                        <a:pt x="5409" y="162210"/>
                        <a:pt x="4456" y="171450"/>
                        <a:pt x="4170" y="180784"/>
                      </a:cubicBezTo>
                      <a:cubicBezTo>
                        <a:pt x="3599" y="190119"/>
                        <a:pt x="4170" y="199453"/>
                        <a:pt x="5409" y="208788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" name="Google Shape;125;p2"/>
                <p:cNvSpPr/>
                <p:nvPr/>
              </p:nvSpPr>
              <p:spPr>
                <a:xfrm>
                  <a:off x="7765065" y="6016656"/>
                  <a:ext cx="188500" cy="120682"/>
                </a:xfrm>
                <a:custGeom>
                  <a:rect b="b" l="l" r="r" t="t"/>
                  <a:pathLst>
                    <a:path extrusionOk="0" h="120682" w="188500">
                      <a:moveTo>
                        <a:pt x="0" y="120682"/>
                      </a:moveTo>
                      <a:cubicBezTo>
                        <a:pt x="5811" y="102204"/>
                        <a:pt x="13240" y="83154"/>
                        <a:pt x="28766" y="69247"/>
                      </a:cubicBezTo>
                      <a:cubicBezTo>
                        <a:pt x="36386" y="62389"/>
                        <a:pt x="45911" y="57817"/>
                        <a:pt x="55340" y="54673"/>
                      </a:cubicBezTo>
                      <a:cubicBezTo>
                        <a:pt x="65056" y="51626"/>
                        <a:pt x="74105" y="49435"/>
                        <a:pt x="83439" y="46387"/>
                      </a:cubicBezTo>
                      <a:cubicBezTo>
                        <a:pt x="102013" y="40767"/>
                        <a:pt x="120396" y="34480"/>
                        <a:pt x="138589" y="27813"/>
                      </a:cubicBezTo>
                      <a:cubicBezTo>
                        <a:pt x="147733" y="24479"/>
                        <a:pt x="156686" y="20764"/>
                        <a:pt x="165354" y="16573"/>
                      </a:cubicBezTo>
                      <a:cubicBezTo>
                        <a:pt x="173927" y="12382"/>
                        <a:pt x="183166" y="8287"/>
                        <a:pt x="188500" y="0"/>
                      </a:cubicBezTo>
                      <a:cubicBezTo>
                        <a:pt x="186880" y="4763"/>
                        <a:pt x="183071" y="8287"/>
                        <a:pt x="179356" y="11430"/>
                      </a:cubicBezTo>
                      <a:cubicBezTo>
                        <a:pt x="175546" y="14574"/>
                        <a:pt x="171450" y="17336"/>
                        <a:pt x="167164" y="19908"/>
                      </a:cubicBezTo>
                      <a:cubicBezTo>
                        <a:pt x="158687" y="24861"/>
                        <a:pt x="149829" y="29337"/>
                        <a:pt x="140875" y="33338"/>
                      </a:cubicBezTo>
                      <a:cubicBezTo>
                        <a:pt x="122968" y="41529"/>
                        <a:pt x="104490" y="48006"/>
                        <a:pt x="85725" y="53912"/>
                      </a:cubicBezTo>
                      <a:cubicBezTo>
                        <a:pt x="66866" y="59913"/>
                        <a:pt x="47244" y="62199"/>
                        <a:pt x="32576" y="73914"/>
                      </a:cubicBezTo>
                      <a:cubicBezTo>
                        <a:pt x="25241" y="79629"/>
                        <a:pt x="19145" y="87059"/>
                        <a:pt x="14097" y="95155"/>
                      </a:cubicBezTo>
                      <a:cubicBezTo>
                        <a:pt x="8763" y="103251"/>
                        <a:pt x="4477" y="111919"/>
                        <a:pt x="0" y="120682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26" name="Google Shape;126;p2"/>
            <p:cNvGrpSpPr/>
            <p:nvPr/>
          </p:nvGrpSpPr>
          <p:grpSpPr>
            <a:xfrm>
              <a:off x="6990529" y="3532917"/>
              <a:ext cx="988061" cy="1139381"/>
              <a:chOff x="6990529" y="3532917"/>
              <a:chExt cx="988061" cy="1139381"/>
            </a:xfrm>
          </p:grpSpPr>
          <p:grpSp>
            <p:nvGrpSpPr>
              <p:cNvPr id="127" name="Google Shape;127;p2"/>
              <p:cNvGrpSpPr/>
              <p:nvPr/>
            </p:nvGrpSpPr>
            <p:grpSpPr>
              <a:xfrm>
                <a:off x="6990529" y="3852291"/>
                <a:ext cx="987408" cy="820007"/>
                <a:chOff x="6990529" y="3852291"/>
                <a:chExt cx="987408" cy="820007"/>
              </a:xfrm>
            </p:grpSpPr>
            <p:sp>
              <p:nvSpPr>
                <p:cNvPr id="128" name="Google Shape;128;p2"/>
                <p:cNvSpPr/>
                <p:nvPr/>
              </p:nvSpPr>
              <p:spPr>
                <a:xfrm>
                  <a:off x="7003741" y="3852291"/>
                  <a:ext cx="974196" cy="797920"/>
                </a:xfrm>
                <a:custGeom>
                  <a:rect b="b" l="l" r="r" t="t"/>
                  <a:pathLst>
                    <a:path extrusionOk="0" h="797920" w="974196">
                      <a:moveTo>
                        <a:pt x="927250" y="544354"/>
                      </a:moveTo>
                      <a:cubicBezTo>
                        <a:pt x="927250" y="544354"/>
                        <a:pt x="914677" y="551974"/>
                        <a:pt x="882959" y="560832"/>
                      </a:cubicBezTo>
                      <a:cubicBezTo>
                        <a:pt x="874957" y="563118"/>
                        <a:pt x="865718" y="565499"/>
                        <a:pt x="855050" y="567880"/>
                      </a:cubicBezTo>
                      <a:cubicBezTo>
                        <a:pt x="815998" y="576644"/>
                        <a:pt x="758753" y="585121"/>
                        <a:pt x="678362" y="588169"/>
                      </a:cubicBezTo>
                      <a:cubicBezTo>
                        <a:pt x="490528" y="595503"/>
                        <a:pt x="339271" y="529685"/>
                        <a:pt x="339271" y="529685"/>
                      </a:cubicBezTo>
                      <a:cubicBezTo>
                        <a:pt x="346606" y="595598"/>
                        <a:pt x="270882" y="626745"/>
                        <a:pt x="270882" y="626745"/>
                      </a:cubicBezTo>
                      <a:lnTo>
                        <a:pt x="270882" y="715042"/>
                      </a:lnTo>
                      <a:cubicBezTo>
                        <a:pt x="246498" y="768763"/>
                        <a:pt x="166012" y="793147"/>
                        <a:pt x="166012" y="793147"/>
                      </a:cubicBezTo>
                      <a:cubicBezTo>
                        <a:pt x="34281" y="810197"/>
                        <a:pt x="2563" y="776097"/>
                        <a:pt x="2563" y="776097"/>
                      </a:cubicBezTo>
                      <a:cubicBezTo>
                        <a:pt x="-2962" y="741426"/>
                        <a:pt x="944" y="713899"/>
                        <a:pt x="9516" y="691324"/>
                      </a:cubicBezTo>
                      <a:cubicBezTo>
                        <a:pt x="9516" y="691229"/>
                        <a:pt x="9611" y="691229"/>
                        <a:pt x="9611" y="691134"/>
                      </a:cubicBezTo>
                      <a:cubicBezTo>
                        <a:pt x="27709" y="643699"/>
                        <a:pt x="66571" y="617791"/>
                        <a:pt x="83049" y="593027"/>
                      </a:cubicBezTo>
                      <a:cubicBezTo>
                        <a:pt x="106671" y="557498"/>
                        <a:pt x="171536" y="375571"/>
                        <a:pt x="175537" y="364236"/>
                      </a:cubicBezTo>
                      <a:cubicBezTo>
                        <a:pt x="175632" y="364046"/>
                        <a:pt x="175632" y="363855"/>
                        <a:pt x="175727" y="363664"/>
                      </a:cubicBezTo>
                      <a:cubicBezTo>
                        <a:pt x="175727" y="363664"/>
                        <a:pt x="237926" y="299180"/>
                        <a:pt x="358131" y="320802"/>
                      </a:cubicBezTo>
                      <a:cubicBezTo>
                        <a:pt x="358226" y="320802"/>
                        <a:pt x="358226" y="320802"/>
                        <a:pt x="358321" y="320802"/>
                      </a:cubicBezTo>
                      <a:cubicBezTo>
                        <a:pt x="364037" y="321850"/>
                        <a:pt x="369942" y="323088"/>
                        <a:pt x="375848" y="324517"/>
                      </a:cubicBezTo>
                      <a:cubicBezTo>
                        <a:pt x="429569" y="337471"/>
                        <a:pt x="472050" y="341090"/>
                        <a:pt x="503388" y="340805"/>
                      </a:cubicBezTo>
                      <a:cubicBezTo>
                        <a:pt x="528533" y="340614"/>
                        <a:pt x="546631" y="337852"/>
                        <a:pt x="557680" y="335471"/>
                      </a:cubicBezTo>
                      <a:lnTo>
                        <a:pt x="557775" y="335471"/>
                      </a:lnTo>
                      <a:cubicBezTo>
                        <a:pt x="566633" y="333565"/>
                        <a:pt x="571110" y="331851"/>
                        <a:pt x="571110" y="331851"/>
                      </a:cubicBezTo>
                      <a:cubicBezTo>
                        <a:pt x="558061" y="325946"/>
                        <a:pt x="544440" y="313658"/>
                        <a:pt x="531581" y="298609"/>
                      </a:cubicBezTo>
                      <a:cubicBezTo>
                        <a:pt x="496339" y="257746"/>
                        <a:pt x="466144" y="197548"/>
                        <a:pt x="466144" y="197548"/>
                      </a:cubicBezTo>
                      <a:lnTo>
                        <a:pt x="807711" y="0"/>
                      </a:lnTo>
                      <a:cubicBezTo>
                        <a:pt x="807711" y="0"/>
                        <a:pt x="954110" y="260985"/>
                        <a:pt x="971160" y="343948"/>
                      </a:cubicBezTo>
                      <a:cubicBezTo>
                        <a:pt x="988305" y="427196"/>
                        <a:pt x="927250" y="544354"/>
                        <a:pt x="927250" y="544354"/>
                      </a:cubicBezTo>
                      <a:close/>
                    </a:path>
                  </a:pathLst>
                </a:custGeom>
                <a:solidFill>
                  <a:srgbClr val="A36E5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29" name="Google Shape;129;p2"/>
                <p:cNvGrpSpPr/>
                <p:nvPr/>
              </p:nvGrpSpPr>
              <p:grpSpPr>
                <a:xfrm>
                  <a:off x="6990529" y="4564665"/>
                  <a:ext cx="235421" cy="107633"/>
                  <a:chOff x="6990529" y="4564665"/>
                  <a:chExt cx="235421" cy="107633"/>
                </a:xfrm>
              </p:grpSpPr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7031355" y="4595339"/>
                    <a:ext cx="79819" cy="76959"/>
                  </a:xfrm>
                  <a:custGeom>
                    <a:rect b="b" l="l" r="r" t="t"/>
                    <a:pathLst>
                      <a:path extrusionOk="0" h="76959" w="79819">
                        <a:moveTo>
                          <a:pt x="0" y="45812"/>
                        </a:moveTo>
                        <a:cubicBezTo>
                          <a:pt x="0" y="45812"/>
                          <a:pt x="9144" y="-2384"/>
                          <a:pt x="37147" y="92"/>
                        </a:cubicBezTo>
                        <a:cubicBezTo>
                          <a:pt x="65246" y="2569"/>
                          <a:pt x="76200" y="28001"/>
                          <a:pt x="79820" y="54861"/>
                        </a:cubicBezTo>
                        <a:lnTo>
                          <a:pt x="39910" y="76959"/>
                        </a:lnTo>
                        <a:lnTo>
                          <a:pt x="0" y="45812"/>
                        </a:ln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7138039" y="4577143"/>
                    <a:ext cx="87911" cy="84200"/>
                  </a:xfrm>
                  <a:custGeom>
                    <a:rect b="b" l="l" r="r" t="t"/>
                    <a:pathLst>
                      <a:path extrusionOk="0" h="84200" w="87911">
                        <a:moveTo>
                          <a:pt x="90" y="71628"/>
                        </a:moveTo>
                        <a:cubicBezTo>
                          <a:pt x="90" y="71628"/>
                          <a:pt x="-3624" y="0"/>
                          <a:pt x="36571" y="0"/>
                        </a:cubicBezTo>
                        <a:cubicBezTo>
                          <a:pt x="76862" y="0"/>
                          <a:pt x="87911" y="41624"/>
                          <a:pt x="87911" y="41624"/>
                        </a:cubicBezTo>
                        <a:lnTo>
                          <a:pt x="43906" y="84201"/>
                        </a:lnTo>
                        <a:lnTo>
                          <a:pt x="90" y="71628"/>
                        </a:ln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" name="Google Shape;132;p2"/>
                  <p:cNvSpPr/>
                  <p:nvPr/>
                </p:nvSpPr>
                <p:spPr>
                  <a:xfrm>
                    <a:off x="6990529" y="4564665"/>
                    <a:ext cx="35502" cy="81438"/>
                  </a:xfrm>
                  <a:custGeom>
                    <a:rect b="b" l="l" r="r" t="t"/>
                    <a:pathLst>
                      <a:path extrusionOk="0" h="81438" w="35502">
                        <a:moveTo>
                          <a:pt x="16631" y="0"/>
                        </a:moveTo>
                        <a:cubicBezTo>
                          <a:pt x="16631" y="0"/>
                          <a:pt x="39396" y="19336"/>
                          <a:pt x="34920" y="74485"/>
                        </a:cubicBezTo>
                        <a:lnTo>
                          <a:pt x="1106" y="81439"/>
                        </a:lnTo>
                        <a:cubicBezTo>
                          <a:pt x="1201" y="81343"/>
                          <a:pt x="-6324" y="24098"/>
                          <a:pt x="16631" y="0"/>
                        </a:cubicBez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3" name="Google Shape;133;p2"/>
                <p:cNvSpPr/>
                <p:nvPr/>
              </p:nvSpPr>
              <p:spPr>
                <a:xfrm>
                  <a:off x="7013448" y="4216622"/>
                  <a:ext cx="165925" cy="326898"/>
                </a:xfrm>
                <a:custGeom>
                  <a:rect b="b" l="l" r="r" t="t"/>
                  <a:pathLst>
                    <a:path extrusionOk="0" h="326898" w="165925">
                      <a:moveTo>
                        <a:pt x="165925" y="0"/>
                      </a:moveTo>
                      <a:cubicBezTo>
                        <a:pt x="135636" y="103346"/>
                        <a:pt x="129540" y="169069"/>
                        <a:pt x="110014" y="205645"/>
                      </a:cubicBezTo>
                      <a:cubicBezTo>
                        <a:pt x="90488" y="242125"/>
                        <a:pt x="14097" y="294418"/>
                        <a:pt x="0" y="326898"/>
                      </a:cubicBezTo>
                      <a:cubicBezTo>
                        <a:pt x="18097" y="279463"/>
                        <a:pt x="56959" y="253555"/>
                        <a:pt x="73438" y="228790"/>
                      </a:cubicBezTo>
                      <a:cubicBezTo>
                        <a:pt x="97060" y="193262"/>
                        <a:pt x="161925" y="11335"/>
                        <a:pt x="165925" y="0"/>
                      </a:cubicBezTo>
                      <a:close/>
                    </a:path>
                  </a:pathLst>
                </a:custGeom>
                <a:solidFill>
                  <a:srgbClr val="B2978D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4" name="Google Shape;134;p2"/>
              <p:cNvGrpSpPr/>
              <p:nvPr/>
            </p:nvGrpSpPr>
            <p:grpSpPr>
              <a:xfrm>
                <a:off x="7118603" y="3532917"/>
                <a:ext cx="859987" cy="946213"/>
                <a:chOff x="7118603" y="3532917"/>
                <a:chExt cx="859987" cy="946213"/>
              </a:xfrm>
            </p:grpSpPr>
            <p:grpSp>
              <p:nvGrpSpPr>
                <p:cNvPr id="135" name="Google Shape;135;p2"/>
                <p:cNvGrpSpPr/>
                <p:nvPr/>
              </p:nvGrpSpPr>
              <p:grpSpPr>
                <a:xfrm>
                  <a:off x="7362062" y="4151185"/>
                  <a:ext cx="524637" cy="283749"/>
                  <a:chOff x="7362062" y="4151185"/>
                  <a:chExt cx="524637" cy="283749"/>
                </a:xfrm>
              </p:grpSpPr>
              <p:sp>
                <p:nvSpPr>
                  <p:cNvPr id="136" name="Google Shape;136;p2"/>
                  <p:cNvSpPr/>
                  <p:nvPr/>
                </p:nvSpPr>
                <p:spPr>
                  <a:xfrm>
                    <a:off x="7362062" y="4173283"/>
                    <a:ext cx="218980" cy="261651"/>
                  </a:xfrm>
                  <a:custGeom>
                    <a:rect b="b" l="l" r="r" t="t"/>
                    <a:pathLst>
                      <a:path extrusionOk="0" h="261651" w="218980">
                        <a:moveTo>
                          <a:pt x="205359" y="261651"/>
                        </a:moveTo>
                        <a:cubicBezTo>
                          <a:pt x="210884" y="115824"/>
                          <a:pt x="67913" y="31718"/>
                          <a:pt x="0" y="0"/>
                        </a:cubicBezTo>
                        <a:cubicBezTo>
                          <a:pt x="5715" y="1048"/>
                          <a:pt x="11621" y="2286"/>
                          <a:pt x="17526" y="3715"/>
                        </a:cubicBezTo>
                        <a:cubicBezTo>
                          <a:pt x="71247" y="16669"/>
                          <a:pt x="113729" y="20288"/>
                          <a:pt x="145066" y="20002"/>
                        </a:cubicBezTo>
                        <a:cubicBezTo>
                          <a:pt x="261747" y="126968"/>
                          <a:pt x="205359" y="261651"/>
                          <a:pt x="205359" y="261651"/>
                        </a:cubicBezTo>
                        <a:close/>
                      </a:path>
                    </a:pathLst>
                  </a:custGeom>
                  <a:solidFill>
                    <a:srgbClr val="93605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2"/>
                  <p:cNvSpPr/>
                  <p:nvPr/>
                </p:nvSpPr>
                <p:spPr>
                  <a:xfrm>
                    <a:off x="7535227" y="4151185"/>
                    <a:ext cx="351472" cy="268985"/>
                  </a:xfrm>
                  <a:custGeom>
                    <a:rect b="b" l="l" r="r" t="t"/>
                    <a:pathLst>
                      <a:path extrusionOk="0" h="268985" w="351472">
                        <a:moveTo>
                          <a:pt x="351473" y="261938"/>
                        </a:moveTo>
                        <a:cubicBezTo>
                          <a:pt x="343471" y="264223"/>
                          <a:pt x="334233" y="266605"/>
                          <a:pt x="323565" y="268986"/>
                        </a:cubicBezTo>
                        <a:cubicBezTo>
                          <a:pt x="255842" y="144304"/>
                          <a:pt x="98203" y="62674"/>
                          <a:pt x="26194" y="36862"/>
                        </a:cubicBezTo>
                        <a:cubicBezTo>
                          <a:pt x="35053" y="34957"/>
                          <a:pt x="39529" y="33242"/>
                          <a:pt x="39529" y="33242"/>
                        </a:cubicBezTo>
                        <a:cubicBezTo>
                          <a:pt x="26480" y="27337"/>
                          <a:pt x="12859" y="15049"/>
                          <a:pt x="0" y="0"/>
                        </a:cubicBezTo>
                        <a:cubicBezTo>
                          <a:pt x="251365" y="28861"/>
                          <a:pt x="329470" y="160211"/>
                          <a:pt x="351473" y="261938"/>
                        </a:cubicBezTo>
                        <a:close/>
                      </a:path>
                    </a:pathLst>
                  </a:custGeom>
                  <a:solidFill>
                    <a:srgbClr val="93605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" name="Google Shape;138;p2"/>
                <p:cNvGrpSpPr/>
                <p:nvPr/>
              </p:nvGrpSpPr>
              <p:grpSpPr>
                <a:xfrm>
                  <a:off x="7118603" y="3532917"/>
                  <a:ext cx="859987" cy="946213"/>
                  <a:chOff x="7118603" y="3532917"/>
                  <a:chExt cx="859987" cy="946213"/>
                </a:xfrm>
              </p:grpSpPr>
              <p:sp>
                <p:nvSpPr>
                  <p:cNvPr id="139" name="Google Shape;139;p2"/>
                  <p:cNvSpPr/>
                  <p:nvPr/>
                </p:nvSpPr>
                <p:spPr>
                  <a:xfrm>
                    <a:off x="7118603" y="3834479"/>
                    <a:ext cx="464343" cy="542925"/>
                  </a:xfrm>
                  <a:custGeom>
                    <a:rect b="b" l="l" r="r" t="t"/>
                    <a:pathLst>
                      <a:path extrusionOk="0" h="542925" w="464343">
                        <a:moveTo>
                          <a:pt x="258604" y="0"/>
                        </a:moveTo>
                        <a:cubicBezTo>
                          <a:pt x="269748" y="32004"/>
                          <a:pt x="282226" y="63532"/>
                          <a:pt x="295561" y="94679"/>
                        </a:cubicBezTo>
                        <a:cubicBezTo>
                          <a:pt x="308896" y="125825"/>
                          <a:pt x="322993" y="156591"/>
                          <a:pt x="338614" y="186595"/>
                        </a:cubicBezTo>
                        <a:cubicBezTo>
                          <a:pt x="353949" y="216694"/>
                          <a:pt x="371190" y="245936"/>
                          <a:pt x="390335" y="273558"/>
                        </a:cubicBezTo>
                        <a:cubicBezTo>
                          <a:pt x="409670" y="300895"/>
                          <a:pt x="431006" y="327755"/>
                          <a:pt x="458343" y="346805"/>
                        </a:cubicBezTo>
                        <a:lnTo>
                          <a:pt x="464344" y="350996"/>
                        </a:lnTo>
                        <a:lnTo>
                          <a:pt x="457581" y="353282"/>
                        </a:lnTo>
                        <a:cubicBezTo>
                          <a:pt x="440627" y="359092"/>
                          <a:pt x="423482" y="361855"/>
                          <a:pt x="405955" y="363188"/>
                        </a:cubicBezTo>
                        <a:cubicBezTo>
                          <a:pt x="388525" y="364522"/>
                          <a:pt x="370999" y="364141"/>
                          <a:pt x="353759" y="361855"/>
                        </a:cubicBezTo>
                        <a:cubicBezTo>
                          <a:pt x="319469" y="356997"/>
                          <a:pt x="285845" y="350330"/>
                          <a:pt x="251936" y="344900"/>
                        </a:cubicBezTo>
                        <a:cubicBezTo>
                          <a:pt x="234982" y="342233"/>
                          <a:pt x="218027" y="339757"/>
                          <a:pt x="201073" y="338614"/>
                        </a:cubicBezTo>
                        <a:cubicBezTo>
                          <a:pt x="192500" y="338042"/>
                          <a:pt x="184309" y="338042"/>
                          <a:pt x="175832" y="338804"/>
                        </a:cubicBezTo>
                        <a:cubicBezTo>
                          <a:pt x="167164" y="339471"/>
                          <a:pt x="158687" y="339947"/>
                          <a:pt x="150305" y="340900"/>
                        </a:cubicBezTo>
                        <a:cubicBezTo>
                          <a:pt x="116396" y="343948"/>
                          <a:pt x="86963" y="363855"/>
                          <a:pt x="61532" y="386334"/>
                        </a:cubicBezTo>
                        <a:lnTo>
                          <a:pt x="62199" y="385381"/>
                        </a:lnTo>
                        <a:cubicBezTo>
                          <a:pt x="41910" y="438055"/>
                          <a:pt x="20670" y="490442"/>
                          <a:pt x="0" y="542925"/>
                        </a:cubicBezTo>
                        <a:cubicBezTo>
                          <a:pt x="19241" y="489871"/>
                          <a:pt x="38005" y="436626"/>
                          <a:pt x="57721" y="383762"/>
                        </a:cubicBezTo>
                        <a:lnTo>
                          <a:pt x="57912" y="383191"/>
                        </a:lnTo>
                        <a:lnTo>
                          <a:pt x="58388" y="382810"/>
                        </a:lnTo>
                        <a:cubicBezTo>
                          <a:pt x="71152" y="371189"/>
                          <a:pt x="84773" y="360236"/>
                          <a:pt x="99917" y="351472"/>
                        </a:cubicBezTo>
                        <a:cubicBezTo>
                          <a:pt x="114871" y="342424"/>
                          <a:pt x="132016" y="336613"/>
                          <a:pt x="149447" y="334423"/>
                        </a:cubicBezTo>
                        <a:cubicBezTo>
                          <a:pt x="158115" y="333184"/>
                          <a:pt x="166783" y="332804"/>
                          <a:pt x="175260" y="332041"/>
                        </a:cubicBezTo>
                        <a:cubicBezTo>
                          <a:pt x="183832" y="331280"/>
                          <a:pt x="192881" y="331184"/>
                          <a:pt x="201454" y="331661"/>
                        </a:cubicBezTo>
                        <a:cubicBezTo>
                          <a:pt x="218790" y="332804"/>
                          <a:pt x="235934" y="335089"/>
                          <a:pt x="252984" y="337756"/>
                        </a:cubicBezTo>
                        <a:cubicBezTo>
                          <a:pt x="286988" y="342995"/>
                          <a:pt x="320897" y="349472"/>
                          <a:pt x="354711" y="354044"/>
                        </a:cubicBezTo>
                        <a:cubicBezTo>
                          <a:pt x="388144" y="358045"/>
                          <a:pt x="423196" y="356521"/>
                          <a:pt x="454914" y="346329"/>
                        </a:cubicBezTo>
                        <a:lnTo>
                          <a:pt x="454152" y="352806"/>
                        </a:lnTo>
                        <a:cubicBezTo>
                          <a:pt x="425672" y="332613"/>
                          <a:pt x="404241" y="305276"/>
                          <a:pt x="384715" y="277368"/>
                        </a:cubicBezTo>
                        <a:cubicBezTo>
                          <a:pt x="365284" y="249269"/>
                          <a:pt x="348805" y="219361"/>
                          <a:pt x="333851" y="188881"/>
                        </a:cubicBezTo>
                        <a:cubicBezTo>
                          <a:pt x="318897" y="158401"/>
                          <a:pt x="304800" y="127445"/>
                          <a:pt x="292608" y="95726"/>
                        </a:cubicBezTo>
                        <a:cubicBezTo>
                          <a:pt x="280226" y="64294"/>
                          <a:pt x="268700" y="32385"/>
                          <a:pt x="258604" y="0"/>
                        </a:cubicBezTo>
                        <a:close/>
                      </a:path>
                    </a:pathLst>
                  </a:custGeom>
                  <a:solidFill>
                    <a:srgbClr val="42111A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" name="Google Shape;140;p2"/>
                  <p:cNvSpPr/>
                  <p:nvPr/>
                </p:nvSpPr>
                <p:spPr>
                  <a:xfrm>
                    <a:off x="7274718" y="3532917"/>
                    <a:ext cx="703872" cy="946213"/>
                  </a:xfrm>
                  <a:custGeom>
                    <a:rect b="b" l="l" r="r" t="t"/>
                    <a:pathLst>
                      <a:path extrusionOk="0" h="946213" w="703872">
                        <a:moveTo>
                          <a:pt x="291655" y="0"/>
                        </a:moveTo>
                        <a:cubicBezTo>
                          <a:pt x="302133" y="571"/>
                          <a:pt x="312325" y="3810"/>
                          <a:pt x="321850" y="8287"/>
                        </a:cubicBezTo>
                        <a:cubicBezTo>
                          <a:pt x="331280" y="12954"/>
                          <a:pt x="340138" y="18764"/>
                          <a:pt x="348329" y="25241"/>
                        </a:cubicBezTo>
                        <a:cubicBezTo>
                          <a:pt x="364903" y="38195"/>
                          <a:pt x="379381" y="53721"/>
                          <a:pt x="392906" y="69723"/>
                        </a:cubicBezTo>
                        <a:cubicBezTo>
                          <a:pt x="419862" y="102013"/>
                          <a:pt x="443103" y="137255"/>
                          <a:pt x="464344" y="173450"/>
                        </a:cubicBezTo>
                        <a:cubicBezTo>
                          <a:pt x="507016" y="245840"/>
                          <a:pt x="542544" y="322231"/>
                          <a:pt x="576643" y="398716"/>
                        </a:cubicBezTo>
                        <a:cubicBezTo>
                          <a:pt x="594741" y="436340"/>
                          <a:pt x="617411" y="471583"/>
                          <a:pt x="640080" y="506921"/>
                        </a:cubicBezTo>
                        <a:cubicBezTo>
                          <a:pt x="662368" y="542258"/>
                          <a:pt x="685895" y="577977"/>
                          <a:pt x="697992" y="619220"/>
                        </a:cubicBezTo>
                        <a:cubicBezTo>
                          <a:pt x="700945" y="629507"/>
                          <a:pt x="702850" y="640080"/>
                          <a:pt x="703612" y="650843"/>
                        </a:cubicBezTo>
                        <a:cubicBezTo>
                          <a:pt x="704183" y="661702"/>
                          <a:pt x="703707" y="672179"/>
                          <a:pt x="703231" y="682657"/>
                        </a:cubicBezTo>
                        <a:cubicBezTo>
                          <a:pt x="702278" y="703612"/>
                          <a:pt x="701040" y="724662"/>
                          <a:pt x="698564" y="745617"/>
                        </a:cubicBezTo>
                        <a:cubicBezTo>
                          <a:pt x="693706" y="787337"/>
                          <a:pt x="683323" y="830008"/>
                          <a:pt x="659320" y="865727"/>
                        </a:cubicBezTo>
                        <a:lnTo>
                          <a:pt x="658654" y="866680"/>
                        </a:lnTo>
                        <a:lnTo>
                          <a:pt x="657701" y="867061"/>
                        </a:lnTo>
                        <a:cubicBezTo>
                          <a:pt x="610267" y="884777"/>
                          <a:pt x="561023" y="895255"/>
                          <a:pt x="511302" y="902017"/>
                        </a:cubicBezTo>
                        <a:cubicBezTo>
                          <a:pt x="461582" y="908495"/>
                          <a:pt x="411385" y="911542"/>
                          <a:pt x="361283" y="909352"/>
                        </a:cubicBezTo>
                        <a:cubicBezTo>
                          <a:pt x="348710" y="909447"/>
                          <a:pt x="336232" y="907828"/>
                          <a:pt x="323755" y="907066"/>
                        </a:cubicBezTo>
                        <a:cubicBezTo>
                          <a:pt x="311277" y="906113"/>
                          <a:pt x="298704" y="905447"/>
                          <a:pt x="286321" y="903446"/>
                        </a:cubicBezTo>
                        <a:lnTo>
                          <a:pt x="249079" y="898493"/>
                        </a:lnTo>
                        <a:cubicBezTo>
                          <a:pt x="236696" y="896493"/>
                          <a:pt x="224504" y="893826"/>
                          <a:pt x="212217" y="891445"/>
                        </a:cubicBezTo>
                        <a:cubicBezTo>
                          <a:pt x="187452" y="887254"/>
                          <a:pt x="163449" y="880110"/>
                          <a:pt x="139255" y="873728"/>
                        </a:cubicBezTo>
                        <a:cubicBezTo>
                          <a:pt x="127064" y="870871"/>
                          <a:pt x="115443" y="866108"/>
                          <a:pt x="103537" y="862298"/>
                        </a:cubicBezTo>
                        <a:lnTo>
                          <a:pt x="68009" y="850202"/>
                        </a:lnTo>
                        <a:lnTo>
                          <a:pt x="69532" y="848963"/>
                        </a:lnTo>
                        <a:cubicBezTo>
                          <a:pt x="70390" y="860107"/>
                          <a:pt x="69342" y="871156"/>
                          <a:pt x="67056" y="881920"/>
                        </a:cubicBezTo>
                        <a:cubicBezTo>
                          <a:pt x="64675" y="892683"/>
                          <a:pt x="60484" y="903065"/>
                          <a:pt x="54388" y="912209"/>
                        </a:cubicBezTo>
                        <a:cubicBezTo>
                          <a:pt x="51530" y="916972"/>
                          <a:pt x="47625" y="920877"/>
                          <a:pt x="43910" y="924973"/>
                        </a:cubicBezTo>
                        <a:cubicBezTo>
                          <a:pt x="39624" y="928402"/>
                          <a:pt x="35623" y="932212"/>
                          <a:pt x="30670" y="934783"/>
                        </a:cubicBezTo>
                        <a:cubicBezTo>
                          <a:pt x="21431" y="940784"/>
                          <a:pt x="10668" y="943737"/>
                          <a:pt x="0" y="946213"/>
                        </a:cubicBezTo>
                        <a:cubicBezTo>
                          <a:pt x="10573" y="943547"/>
                          <a:pt x="21241" y="940403"/>
                          <a:pt x="30289" y="934307"/>
                        </a:cubicBezTo>
                        <a:cubicBezTo>
                          <a:pt x="35147" y="931736"/>
                          <a:pt x="39052" y="927830"/>
                          <a:pt x="43243" y="924401"/>
                        </a:cubicBezTo>
                        <a:cubicBezTo>
                          <a:pt x="46863" y="920305"/>
                          <a:pt x="50578" y="916400"/>
                          <a:pt x="53340" y="911638"/>
                        </a:cubicBezTo>
                        <a:cubicBezTo>
                          <a:pt x="59150" y="902494"/>
                          <a:pt x="63055" y="892207"/>
                          <a:pt x="65341" y="881634"/>
                        </a:cubicBezTo>
                        <a:cubicBezTo>
                          <a:pt x="67437" y="871061"/>
                          <a:pt x="68294" y="860012"/>
                          <a:pt x="67246" y="849344"/>
                        </a:cubicBezTo>
                        <a:lnTo>
                          <a:pt x="67056" y="847535"/>
                        </a:lnTo>
                        <a:lnTo>
                          <a:pt x="68770" y="848106"/>
                        </a:lnTo>
                        <a:lnTo>
                          <a:pt x="104394" y="859536"/>
                        </a:lnTo>
                        <a:cubicBezTo>
                          <a:pt x="116300" y="863155"/>
                          <a:pt x="128016" y="867632"/>
                          <a:pt x="140208" y="870299"/>
                        </a:cubicBezTo>
                        <a:cubicBezTo>
                          <a:pt x="164497" y="876110"/>
                          <a:pt x="188405" y="883348"/>
                          <a:pt x="213074" y="887349"/>
                        </a:cubicBezTo>
                        <a:cubicBezTo>
                          <a:pt x="225361" y="889540"/>
                          <a:pt x="237554" y="892207"/>
                          <a:pt x="249841" y="894112"/>
                        </a:cubicBezTo>
                        <a:lnTo>
                          <a:pt x="286893" y="898874"/>
                        </a:lnTo>
                        <a:cubicBezTo>
                          <a:pt x="299180" y="900779"/>
                          <a:pt x="311658" y="901351"/>
                          <a:pt x="324136" y="902208"/>
                        </a:cubicBezTo>
                        <a:cubicBezTo>
                          <a:pt x="336614" y="902875"/>
                          <a:pt x="348996" y="904399"/>
                          <a:pt x="361474" y="904208"/>
                        </a:cubicBezTo>
                        <a:cubicBezTo>
                          <a:pt x="411289" y="906113"/>
                          <a:pt x="461200" y="902780"/>
                          <a:pt x="510540" y="896017"/>
                        </a:cubicBezTo>
                        <a:cubicBezTo>
                          <a:pt x="559689" y="888968"/>
                          <a:pt x="608838" y="878205"/>
                          <a:pt x="655034" y="860584"/>
                        </a:cubicBezTo>
                        <a:lnTo>
                          <a:pt x="653415" y="861917"/>
                        </a:lnTo>
                        <a:cubicBezTo>
                          <a:pt x="676275" y="827437"/>
                          <a:pt x="686276" y="786098"/>
                          <a:pt x="690753" y="744855"/>
                        </a:cubicBezTo>
                        <a:cubicBezTo>
                          <a:pt x="693134" y="724186"/>
                          <a:pt x="694658" y="703326"/>
                          <a:pt x="695706" y="682466"/>
                        </a:cubicBezTo>
                        <a:cubicBezTo>
                          <a:pt x="696277" y="671989"/>
                          <a:pt x="696754" y="661511"/>
                          <a:pt x="696277" y="651415"/>
                        </a:cubicBezTo>
                        <a:cubicBezTo>
                          <a:pt x="695611" y="641223"/>
                          <a:pt x="693896" y="631127"/>
                          <a:pt x="691039" y="621221"/>
                        </a:cubicBezTo>
                        <a:cubicBezTo>
                          <a:pt x="679704" y="581501"/>
                          <a:pt x="656654" y="545878"/>
                          <a:pt x="634651" y="510445"/>
                        </a:cubicBezTo>
                        <a:cubicBezTo>
                          <a:pt x="612267" y="475012"/>
                          <a:pt x="589693" y="439388"/>
                          <a:pt x="571595" y="401288"/>
                        </a:cubicBezTo>
                        <a:cubicBezTo>
                          <a:pt x="537877" y="324326"/>
                          <a:pt x="503015" y="248126"/>
                          <a:pt x="460915" y="175641"/>
                        </a:cubicBezTo>
                        <a:cubicBezTo>
                          <a:pt x="439769" y="139541"/>
                          <a:pt x="417671" y="103822"/>
                          <a:pt x="391287" y="71247"/>
                        </a:cubicBezTo>
                        <a:cubicBezTo>
                          <a:pt x="378143" y="55054"/>
                          <a:pt x="364045" y="39433"/>
                          <a:pt x="347758" y="26194"/>
                        </a:cubicBezTo>
                        <a:cubicBezTo>
                          <a:pt x="339661" y="19526"/>
                          <a:pt x="330994" y="13621"/>
                          <a:pt x="321755" y="8858"/>
                        </a:cubicBezTo>
                        <a:cubicBezTo>
                          <a:pt x="312134" y="4191"/>
                          <a:pt x="302133" y="762"/>
                          <a:pt x="291655" y="0"/>
                        </a:cubicBezTo>
                        <a:close/>
                      </a:path>
                    </a:pathLst>
                  </a:custGeom>
                  <a:solidFill>
                    <a:srgbClr val="42111A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41" name="Google Shape;141;p2"/>
              <p:cNvGrpSpPr/>
              <p:nvPr/>
            </p:nvGrpSpPr>
            <p:grpSpPr>
              <a:xfrm>
                <a:off x="7194232" y="4186808"/>
                <a:ext cx="155426" cy="99478"/>
                <a:chOff x="7194232" y="4186808"/>
                <a:chExt cx="155426" cy="99478"/>
              </a:xfrm>
            </p:grpSpPr>
            <p:sp>
              <p:nvSpPr>
                <p:cNvPr id="142" name="Google Shape;142;p2"/>
                <p:cNvSpPr/>
                <p:nvPr/>
              </p:nvSpPr>
              <p:spPr>
                <a:xfrm>
                  <a:off x="7296721" y="4186808"/>
                  <a:ext cx="52937" cy="68484"/>
                </a:xfrm>
                <a:custGeom>
                  <a:rect b="b" l="l" r="r" t="t"/>
                  <a:pathLst>
                    <a:path extrusionOk="0" h="68484" w="52937">
                      <a:moveTo>
                        <a:pt x="0" y="0"/>
                      </a:moveTo>
                      <a:cubicBezTo>
                        <a:pt x="13335" y="7144"/>
                        <a:pt x="25051" y="16669"/>
                        <a:pt x="35338" y="27718"/>
                      </a:cubicBezTo>
                      <a:cubicBezTo>
                        <a:pt x="40386" y="33242"/>
                        <a:pt x="45053" y="39434"/>
                        <a:pt x="48673" y="46292"/>
                      </a:cubicBezTo>
                      <a:cubicBezTo>
                        <a:pt x="50482" y="49721"/>
                        <a:pt x="51911" y="53435"/>
                        <a:pt x="52674" y="57340"/>
                      </a:cubicBezTo>
                      <a:cubicBezTo>
                        <a:pt x="53150" y="61151"/>
                        <a:pt x="53340" y="66008"/>
                        <a:pt x="50006" y="68485"/>
                      </a:cubicBezTo>
                      <a:cubicBezTo>
                        <a:pt x="51625" y="65056"/>
                        <a:pt x="50387" y="61531"/>
                        <a:pt x="48863" y="58388"/>
                      </a:cubicBezTo>
                      <a:cubicBezTo>
                        <a:pt x="47340" y="55245"/>
                        <a:pt x="45434" y="52292"/>
                        <a:pt x="43339" y="49435"/>
                      </a:cubicBezTo>
                      <a:cubicBezTo>
                        <a:pt x="39052" y="43815"/>
                        <a:pt x="34480" y="38195"/>
                        <a:pt x="29433" y="32956"/>
                      </a:cubicBezTo>
                      <a:cubicBezTo>
                        <a:pt x="24670" y="27527"/>
                        <a:pt x="19526" y="22288"/>
                        <a:pt x="14574" y="16859"/>
                      </a:cubicBezTo>
                      <a:cubicBezTo>
                        <a:pt x="9620" y="11430"/>
                        <a:pt x="4572" y="6001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2"/>
                <p:cNvSpPr/>
                <p:nvPr/>
              </p:nvSpPr>
              <p:spPr>
                <a:xfrm>
                  <a:off x="7194232" y="4221099"/>
                  <a:ext cx="80486" cy="65187"/>
                </a:xfrm>
                <a:custGeom>
                  <a:rect b="b" l="l" r="r" t="t"/>
                  <a:pathLst>
                    <a:path extrusionOk="0" h="65187" w="80486">
                      <a:moveTo>
                        <a:pt x="0" y="0"/>
                      </a:moveTo>
                      <a:cubicBezTo>
                        <a:pt x="12859" y="12573"/>
                        <a:pt x="24289" y="25813"/>
                        <a:pt x="37052" y="37624"/>
                      </a:cubicBezTo>
                      <a:cubicBezTo>
                        <a:pt x="43339" y="43529"/>
                        <a:pt x="50006" y="49054"/>
                        <a:pt x="57055" y="54007"/>
                      </a:cubicBezTo>
                      <a:cubicBezTo>
                        <a:pt x="64198" y="58674"/>
                        <a:pt x="71628" y="63437"/>
                        <a:pt x="80486" y="64579"/>
                      </a:cubicBezTo>
                      <a:cubicBezTo>
                        <a:pt x="71438" y="66580"/>
                        <a:pt x="62008" y="63341"/>
                        <a:pt x="53912" y="59246"/>
                      </a:cubicBezTo>
                      <a:cubicBezTo>
                        <a:pt x="45720" y="55054"/>
                        <a:pt x="38386" y="49435"/>
                        <a:pt x="31718" y="43339"/>
                      </a:cubicBezTo>
                      <a:cubicBezTo>
                        <a:pt x="25146" y="37052"/>
                        <a:pt x="19145" y="30289"/>
                        <a:pt x="13907" y="23050"/>
                      </a:cubicBezTo>
                      <a:cubicBezTo>
                        <a:pt x="8477" y="15812"/>
                        <a:pt x="3906" y="8001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4" name="Google Shape;144;p2"/>
                <p:cNvSpPr/>
                <p:nvPr/>
              </p:nvSpPr>
              <p:spPr>
                <a:xfrm>
                  <a:off x="7234428" y="4197754"/>
                  <a:ext cx="73151" cy="45823"/>
                </a:xfrm>
                <a:custGeom>
                  <a:rect b="b" l="l" r="r" t="t"/>
                  <a:pathLst>
                    <a:path extrusionOk="0" h="45823" w="73151">
                      <a:moveTo>
                        <a:pt x="0" y="8"/>
                      </a:moveTo>
                      <a:cubicBezTo>
                        <a:pt x="15144" y="-277"/>
                        <a:pt x="29432" y="6771"/>
                        <a:pt x="41624" y="14867"/>
                      </a:cubicBezTo>
                      <a:cubicBezTo>
                        <a:pt x="53816" y="23249"/>
                        <a:pt x="64865" y="33441"/>
                        <a:pt x="73152" y="45824"/>
                      </a:cubicBezTo>
                      <a:cubicBezTo>
                        <a:pt x="60484" y="38013"/>
                        <a:pt x="49053" y="29441"/>
                        <a:pt x="37147" y="21440"/>
                      </a:cubicBezTo>
                      <a:cubicBezTo>
                        <a:pt x="31242" y="17439"/>
                        <a:pt x="25336" y="13439"/>
                        <a:pt x="19240" y="9914"/>
                      </a:cubicBezTo>
                      <a:cubicBezTo>
                        <a:pt x="13145" y="6295"/>
                        <a:pt x="6953" y="2771"/>
                        <a:pt x="0" y="8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5" name="Google Shape;145;p2"/>
                <p:cNvSpPr/>
                <p:nvPr/>
              </p:nvSpPr>
              <p:spPr>
                <a:xfrm>
                  <a:off x="7216139" y="4216622"/>
                  <a:ext cx="67627" cy="47873"/>
                </a:xfrm>
                <a:custGeom>
                  <a:rect b="b" l="l" r="r" t="t"/>
                  <a:pathLst>
                    <a:path extrusionOk="0" h="47873" w="67627">
                      <a:moveTo>
                        <a:pt x="0" y="0"/>
                      </a:moveTo>
                      <a:cubicBezTo>
                        <a:pt x="5334" y="5048"/>
                        <a:pt x="10383" y="10001"/>
                        <a:pt x="15336" y="14859"/>
                      </a:cubicBezTo>
                      <a:cubicBezTo>
                        <a:pt x="20574" y="19526"/>
                        <a:pt x="25528" y="24384"/>
                        <a:pt x="31052" y="28385"/>
                      </a:cubicBezTo>
                      <a:cubicBezTo>
                        <a:pt x="36386" y="32575"/>
                        <a:pt x="42101" y="36386"/>
                        <a:pt x="48102" y="39624"/>
                      </a:cubicBezTo>
                      <a:cubicBezTo>
                        <a:pt x="54197" y="42672"/>
                        <a:pt x="60484" y="45625"/>
                        <a:pt x="67628" y="46958"/>
                      </a:cubicBezTo>
                      <a:cubicBezTo>
                        <a:pt x="60484" y="48768"/>
                        <a:pt x="52674" y="47720"/>
                        <a:pt x="45625" y="45339"/>
                      </a:cubicBezTo>
                      <a:cubicBezTo>
                        <a:pt x="38481" y="43053"/>
                        <a:pt x="32004" y="39148"/>
                        <a:pt x="26099" y="34671"/>
                      </a:cubicBezTo>
                      <a:cubicBezTo>
                        <a:pt x="20193" y="30194"/>
                        <a:pt x="15145" y="24670"/>
                        <a:pt x="10668" y="18955"/>
                      </a:cubicBezTo>
                      <a:cubicBezTo>
                        <a:pt x="8477" y="16002"/>
                        <a:pt x="6572" y="12954"/>
                        <a:pt x="4572" y="9811"/>
                      </a:cubicBezTo>
                      <a:cubicBezTo>
                        <a:pt x="3143" y="6572"/>
                        <a:pt x="1334" y="3429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46" name="Google Shape;146;p2"/>
              <p:cNvGrpSpPr/>
              <p:nvPr/>
            </p:nvGrpSpPr>
            <p:grpSpPr>
              <a:xfrm>
                <a:off x="7027234" y="4452556"/>
                <a:ext cx="167344" cy="196786"/>
                <a:chOff x="7027234" y="4452556"/>
                <a:chExt cx="167344" cy="196786"/>
              </a:xfrm>
            </p:grpSpPr>
            <p:sp>
              <p:nvSpPr>
                <p:cNvPr id="147" name="Google Shape;147;p2"/>
                <p:cNvSpPr/>
                <p:nvPr/>
              </p:nvSpPr>
              <p:spPr>
                <a:xfrm>
                  <a:off x="7125449" y="4452556"/>
                  <a:ext cx="69129" cy="196786"/>
                </a:xfrm>
                <a:custGeom>
                  <a:rect b="b" l="l" r="r" t="t"/>
                  <a:pathLst>
                    <a:path extrusionOk="0" h="196786" w="69129">
                      <a:moveTo>
                        <a:pt x="4108" y="196787"/>
                      </a:moveTo>
                      <a:cubicBezTo>
                        <a:pt x="-178" y="179451"/>
                        <a:pt x="-1130" y="161258"/>
                        <a:pt x="1346" y="143256"/>
                      </a:cubicBezTo>
                      <a:cubicBezTo>
                        <a:pt x="2489" y="134207"/>
                        <a:pt x="4965" y="125254"/>
                        <a:pt x="8871" y="116777"/>
                      </a:cubicBezTo>
                      <a:cubicBezTo>
                        <a:pt x="13062" y="108204"/>
                        <a:pt x="18205" y="101251"/>
                        <a:pt x="23063" y="93631"/>
                      </a:cubicBezTo>
                      <a:cubicBezTo>
                        <a:pt x="33159" y="78962"/>
                        <a:pt x="43256" y="64579"/>
                        <a:pt x="52019" y="49435"/>
                      </a:cubicBezTo>
                      <a:cubicBezTo>
                        <a:pt x="56400" y="41910"/>
                        <a:pt x="60211" y="34004"/>
                        <a:pt x="63068" y="25718"/>
                      </a:cubicBezTo>
                      <a:cubicBezTo>
                        <a:pt x="66211" y="17526"/>
                        <a:pt x="68021" y="8954"/>
                        <a:pt x="68687" y="0"/>
                      </a:cubicBezTo>
                      <a:cubicBezTo>
                        <a:pt x="70783" y="17907"/>
                        <a:pt x="65163" y="36004"/>
                        <a:pt x="57353" y="52197"/>
                      </a:cubicBezTo>
                      <a:cubicBezTo>
                        <a:pt x="49543" y="68485"/>
                        <a:pt x="39351" y="83344"/>
                        <a:pt x="29540" y="98012"/>
                      </a:cubicBezTo>
                      <a:cubicBezTo>
                        <a:pt x="24682" y="105251"/>
                        <a:pt x="19348" y="112681"/>
                        <a:pt x="15443" y="119920"/>
                      </a:cubicBezTo>
                      <a:cubicBezTo>
                        <a:pt x="11537" y="127445"/>
                        <a:pt x="9156" y="135731"/>
                        <a:pt x="7156" y="144113"/>
                      </a:cubicBezTo>
                      <a:cubicBezTo>
                        <a:pt x="5251" y="152591"/>
                        <a:pt x="4299" y="161258"/>
                        <a:pt x="3918" y="170117"/>
                      </a:cubicBezTo>
                      <a:cubicBezTo>
                        <a:pt x="3441" y="179070"/>
                        <a:pt x="3632" y="187928"/>
                        <a:pt x="4108" y="196787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2"/>
                <p:cNvSpPr/>
                <p:nvPr/>
              </p:nvSpPr>
              <p:spPr>
                <a:xfrm>
                  <a:off x="7027234" y="4509611"/>
                  <a:ext cx="72795" cy="130683"/>
                </a:xfrm>
                <a:custGeom>
                  <a:rect b="b" l="l" r="r" t="t"/>
                  <a:pathLst>
                    <a:path extrusionOk="0" h="130683" w="72795">
                      <a:moveTo>
                        <a:pt x="1549" y="130683"/>
                      </a:moveTo>
                      <a:cubicBezTo>
                        <a:pt x="-642" y="117729"/>
                        <a:pt x="-356" y="104489"/>
                        <a:pt x="1453" y="91249"/>
                      </a:cubicBezTo>
                      <a:cubicBezTo>
                        <a:pt x="3454" y="78200"/>
                        <a:pt x="7169" y="64960"/>
                        <a:pt x="14789" y="53435"/>
                      </a:cubicBezTo>
                      <a:cubicBezTo>
                        <a:pt x="18408" y="47530"/>
                        <a:pt x="23647" y="42577"/>
                        <a:pt x="28219" y="38290"/>
                      </a:cubicBezTo>
                      <a:cubicBezTo>
                        <a:pt x="33076" y="33909"/>
                        <a:pt x="37744" y="29337"/>
                        <a:pt x="42697" y="25146"/>
                      </a:cubicBezTo>
                      <a:cubicBezTo>
                        <a:pt x="52412" y="16478"/>
                        <a:pt x="62318" y="7906"/>
                        <a:pt x="72795" y="0"/>
                      </a:cubicBezTo>
                      <a:cubicBezTo>
                        <a:pt x="64699" y="10287"/>
                        <a:pt x="55937" y="19907"/>
                        <a:pt x="47078" y="29432"/>
                      </a:cubicBezTo>
                      <a:cubicBezTo>
                        <a:pt x="42792" y="34290"/>
                        <a:pt x="38125" y="38862"/>
                        <a:pt x="33648" y="43529"/>
                      </a:cubicBezTo>
                      <a:cubicBezTo>
                        <a:pt x="28981" y="48292"/>
                        <a:pt x="24599" y="52388"/>
                        <a:pt x="21551" y="57721"/>
                      </a:cubicBezTo>
                      <a:cubicBezTo>
                        <a:pt x="14598" y="67913"/>
                        <a:pt x="10788" y="80105"/>
                        <a:pt x="7549" y="92392"/>
                      </a:cubicBezTo>
                      <a:cubicBezTo>
                        <a:pt x="4501" y="104870"/>
                        <a:pt x="2692" y="117634"/>
                        <a:pt x="1549" y="130683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9" name="Google Shape;149;p2"/>
            <p:cNvGrpSpPr/>
            <p:nvPr/>
          </p:nvGrpSpPr>
          <p:grpSpPr>
            <a:xfrm>
              <a:off x="6803802" y="2304168"/>
              <a:ext cx="933831" cy="1228653"/>
              <a:chOff x="6803802" y="2304168"/>
              <a:chExt cx="933831" cy="1228653"/>
            </a:xfrm>
          </p:grpSpPr>
          <p:grpSp>
            <p:nvGrpSpPr>
              <p:cNvPr id="150" name="Google Shape;150;p2"/>
              <p:cNvGrpSpPr/>
              <p:nvPr/>
            </p:nvGrpSpPr>
            <p:grpSpPr>
              <a:xfrm>
                <a:off x="6803802" y="2683003"/>
                <a:ext cx="933831" cy="849818"/>
                <a:chOff x="6803802" y="2683003"/>
                <a:chExt cx="933831" cy="849818"/>
              </a:xfrm>
            </p:grpSpPr>
            <p:sp>
              <p:nvSpPr>
                <p:cNvPr id="151" name="Google Shape;151;p2"/>
                <p:cNvSpPr/>
                <p:nvPr/>
              </p:nvSpPr>
              <p:spPr>
                <a:xfrm>
                  <a:off x="6845522" y="2769012"/>
                  <a:ext cx="645223" cy="763809"/>
                </a:xfrm>
                <a:custGeom>
                  <a:rect b="b" l="l" r="r" t="t"/>
                  <a:pathLst>
                    <a:path extrusionOk="0" h="763809" w="645223">
                      <a:moveTo>
                        <a:pt x="397954" y="131159"/>
                      </a:moveTo>
                      <a:lnTo>
                        <a:pt x="447484" y="102108"/>
                      </a:lnTo>
                      <a:cubicBezTo>
                        <a:pt x="362426" y="99346"/>
                        <a:pt x="312039" y="68580"/>
                        <a:pt x="312039" y="68580"/>
                      </a:cubicBezTo>
                      <a:cubicBezTo>
                        <a:pt x="312039" y="68580"/>
                        <a:pt x="127064" y="104394"/>
                        <a:pt x="0" y="0"/>
                      </a:cubicBezTo>
                      <a:cubicBezTo>
                        <a:pt x="2857" y="3238"/>
                        <a:pt x="75533" y="99155"/>
                        <a:pt x="108585" y="213170"/>
                      </a:cubicBezTo>
                      <a:cubicBezTo>
                        <a:pt x="112871" y="244697"/>
                        <a:pt x="118300" y="275939"/>
                        <a:pt x="124587" y="306705"/>
                      </a:cubicBezTo>
                      <a:cubicBezTo>
                        <a:pt x="124587" y="306705"/>
                        <a:pt x="124587" y="306800"/>
                        <a:pt x="124587" y="306800"/>
                      </a:cubicBezTo>
                      <a:cubicBezTo>
                        <a:pt x="124587" y="306800"/>
                        <a:pt x="124587" y="306800"/>
                        <a:pt x="124587" y="306800"/>
                      </a:cubicBezTo>
                      <a:cubicBezTo>
                        <a:pt x="175165" y="552831"/>
                        <a:pt x="281083" y="763810"/>
                        <a:pt x="281083" y="763810"/>
                      </a:cubicBezTo>
                      <a:cubicBezTo>
                        <a:pt x="281083" y="763810"/>
                        <a:pt x="348996" y="464249"/>
                        <a:pt x="645223" y="532352"/>
                      </a:cubicBezTo>
                      <a:cubicBezTo>
                        <a:pt x="645319" y="532447"/>
                        <a:pt x="257746" y="351092"/>
                        <a:pt x="397954" y="131159"/>
                      </a:cubicBezTo>
                      <a:close/>
                    </a:path>
                  </a:pathLst>
                </a:custGeom>
                <a:solidFill>
                  <a:srgbClr val="8758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52" name="Google Shape;152;p2"/>
                <p:cNvGrpSpPr/>
                <p:nvPr/>
              </p:nvGrpSpPr>
              <p:grpSpPr>
                <a:xfrm>
                  <a:off x="6803802" y="2683003"/>
                  <a:ext cx="933831" cy="188668"/>
                  <a:chOff x="6803802" y="2683003"/>
                  <a:chExt cx="933831" cy="188668"/>
                </a:xfrm>
              </p:grpSpPr>
              <p:sp>
                <p:nvSpPr>
                  <p:cNvPr id="153" name="Google Shape;153;p2"/>
                  <p:cNvSpPr/>
                  <p:nvPr/>
                </p:nvSpPr>
                <p:spPr>
                  <a:xfrm>
                    <a:off x="7388161" y="2683003"/>
                    <a:ext cx="349472" cy="89042"/>
                  </a:xfrm>
                  <a:custGeom>
                    <a:rect b="b" l="l" r="r" t="t"/>
                    <a:pathLst>
                      <a:path extrusionOk="0" h="89042" w="349472">
                        <a:moveTo>
                          <a:pt x="0" y="10666"/>
                        </a:moveTo>
                        <a:cubicBezTo>
                          <a:pt x="7620" y="7428"/>
                          <a:pt x="15431" y="4761"/>
                          <a:pt x="23432" y="2760"/>
                        </a:cubicBezTo>
                        <a:cubicBezTo>
                          <a:pt x="31528" y="855"/>
                          <a:pt x="39720" y="-954"/>
                          <a:pt x="49149" y="570"/>
                        </a:cubicBezTo>
                        <a:cubicBezTo>
                          <a:pt x="50292" y="665"/>
                          <a:pt x="51531" y="1141"/>
                          <a:pt x="52769" y="1617"/>
                        </a:cubicBezTo>
                        <a:cubicBezTo>
                          <a:pt x="54007" y="1999"/>
                          <a:pt x="55150" y="2570"/>
                          <a:pt x="56388" y="3522"/>
                        </a:cubicBezTo>
                        <a:cubicBezTo>
                          <a:pt x="57627" y="4380"/>
                          <a:pt x="58770" y="5237"/>
                          <a:pt x="59531" y="6761"/>
                        </a:cubicBezTo>
                        <a:cubicBezTo>
                          <a:pt x="60389" y="8094"/>
                          <a:pt x="61246" y="9714"/>
                          <a:pt x="61436" y="10190"/>
                        </a:cubicBezTo>
                        <a:cubicBezTo>
                          <a:pt x="62770" y="13238"/>
                          <a:pt x="65247" y="16381"/>
                          <a:pt x="67533" y="19429"/>
                        </a:cubicBezTo>
                        <a:cubicBezTo>
                          <a:pt x="72390" y="25430"/>
                          <a:pt x="77915" y="31145"/>
                          <a:pt x="83820" y="36288"/>
                        </a:cubicBezTo>
                        <a:cubicBezTo>
                          <a:pt x="107538" y="56958"/>
                          <a:pt x="136684" y="71436"/>
                          <a:pt x="167545" y="72864"/>
                        </a:cubicBezTo>
                        <a:cubicBezTo>
                          <a:pt x="183261" y="74103"/>
                          <a:pt x="198787" y="73341"/>
                          <a:pt x="212884" y="68483"/>
                        </a:cubicBezTo>
                        <a:cubicBezTo>
                          <a:pt x="227172" y="64006"/>
                          <a:pt x="240316" y="54005"/>
                          <a:pt x="256509" y="47623"/>
                        </a:cubicBezTo>
                        <a:cubicBezTo>
                          <a:pt x="272891" y="41051"/>
                          <a:pt x="290132" y="39241"/>
                          <a:pt x="307087" y="40575"/>
                        </a:cubicBezTo>
                        <a:cubicBezTo>
                          <a:pt x="315563" y="41432"/>
                          <a:pt x="323945" y="43051"/>
                          <a:pt x="331756" y="46671"/>
                        </a:cubicBezTo>
                        <a:cubicBezTo>
                          <a:pt x="339471" y="50100"/>
                          <a:pt x="346710" y="56005"/>
                          <a:pt x="349472" y="63911"/>
                        </a:cubicBezTo>
                        <a:cubicBezTo>
                          <a:pt x="345091" y="56862"/>
                          <a:pt x="337661" y="52957"/>
                          <a:pt x="330232" y="50767"/>
                        </a:cubicBezTo>
                        <a:cubicBezTo>
                          <a:pt x="322612" y="48671"/>
                          <a:pt x="314706" y="48004"/>
                          <a:pt x="306800" y="48290"/>
                        </a:cubicBezTo>
                        <a:cubicBezTo>
                          <a:pt x="291084" y="48766"/>
                          <a:pt x="275273" y="52291"/>
                          <a:pt x="261557" y="58863"/>
                        </a:cubicBezTo>
                        <a:cubicBezTo>
                          <a:pt x="247841" y="65626"/>
                          <a:pt x="234696" y="76103"/>
                          <a:pt x="217932" y="82580"/>
                        </a:cubicBezTo>
                        <a:cubicBezTo>
                          <a:pt x="201169" y="88771"/>
                          <a:pt x="183261" y="89724"/>
                          <a:pt x="166402" y="88676"/>
                        </a:cubicBezTo>
                        <a:cubicBezTo>
                          <a:pt x="149353" y="87438"/>
                          <a:pt x="131826" y="83151"/>
                          <a:pt x="116491" y="75341"/>
                        </a:cubicBezTo>
                        <a:cubicBezTo>
                          <a:pt x="101156" y="67530"/>
                          <a:pt x="87059" y="57529"/>
                          <a:pt x="75248" y="45242"/>
                        </a:cubicBezTo>
                        <a:cubicBezTo>
                          <a:pt x="69342" y="39146"/>
                          <a:pt x="63722" y="32764"/>
                          <a:pt x="59055" y="25430"/>
                        </a:cubicBezTo>
                        <a:cubicBezTo>
                          <a:pt x="56769" y="21620"/>
                          <a:pt x="54483" y="18096"/>
                          <a:pt x="52959" y="13428"/>
                        </a:cubicBezTo>
                        <a:cubicBezTo>
                          <a:pt x="52483" y="12000"/>
                          <a:pt x="52197" y="11809"/>
                          <a:pt x="52102" y="11428"/>
                        </a:cubicBezTo>
                        <a:cubicBezTo>
                          <a:pt x="52102" y="10952"/>
                          <a:pt x="51626" y="10571"/>
                          <a:pt x="51150" y="10190"/>
                        </a:cubicBezTo>
                        <a:cubicBezTo>
                          <a:pt x="50864" y="9714"/>
                          <a:pt x="50197" y="9333"/>
                          <a:pt x="49530" y="9047"/>
                        </a:cubicBezTo>
                        <a:cubicBezTo>
                          <a:pt x="48863" y="8666"/>
                          <a:pt x="48196" y="8285"/>
                          <a:pt x="47340" y="8094"/>
                        </a:cubicBezTo>
                        <a:cubicBezTo>
                          <a:pt x="40577" y="5999"/>
                          <a:pt x="32195" y="6475"/>
                          <a:pt x="24289" y="7142"/>
                        </a:cubicBezTo>
                        <a:cubicBezTo>
                          <a:pt x="16193" y="7809"/>
                          <a:pt x="8097" y="9047"/>
                          <a:pt x="0" y="10666"/>
                        </a:cubicBezTo>
                        <a:close/>
                      </a:path>
                    </a:pathLst>
                  </a:custGeom>
                  <a:solidFill>
                    <a:srgbClr val="42111A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4" name="Google Shape;154;p2"/>
                  <p:cNvSpPr/>
                  <p:nvPr/>
                </p:nvSpPr>
                <p:spPr>
                  <a:xfrm>
                    <a:off x="6803802" y="2725197"/>
                    <a:ext cx="489203" cy="146474"/>
                  </a:xfrm>
                  <a:custGeom>
                    <a:rect b="b" l="l" r="r" t="t"/>
                    <a:pathLst>
                      <a:path extrusionOk="0" h="146474" w="489203">
                        <a:moveTo>
                          <a:pt x="489204" y="145923"/>
                        </a:moveTo>
                        <a:cubicBezTo>
                          <a:pt x="477393" y="146876"/>
                          <a:pt x="465582" y="146495"/>
                          <a:pt x="453771" y="145542"/>
                        </a:cubicBezTo>
                        <a:cubicBezTo>
                          <a:pt x="441960" y="144590"/>
                          <a:pt x="430149" y="143256"/>
                          <a:pt x="418433" y="141351"/>
                        </a:cubicBezTo>
                        <a:cubicBezTo>
                          <a:pt x="406718" y="139256"/>
                          <a:pt x="395097" y="136684"/>
                          <a:pt x="383477" y="133160"/>
                        </a:cubicBezTo>
                        <a:cubicBezTo>
                          <a:pt x="371951" y="129445"/>
                          <a:pt x="360521" y="125159"/>
                          <a:pt x="349758" y="117348"/>
                        </a:cubicBezTo>
                        <a:lnTo>
                          <a:pt x="355092" y="118682"/>
                        </a:lnTo>
                        <a:cubicBezTo>
                          <a:pt x="322326" y="125254"/>
                          <a:pt x="289465" y="127349"/>
                          <a:pt x="256413" y="126302"/>
                        </a:cubicBezTo>
                        <a:cubicBezTo>
                          <a:pt x="223457" y="125349"/>
                          <a:pt x="190405" y="120491"/>
                          <a:pt x="158591" y="111443"/>
                        </a:cubicBezTo>
                        <a:cubicBezTo>
                          <a:pt x="126778" y="102299"/>
                          <a:pt x="96012" y="88678"/>
                          <a:pt x="68771" y="69818"/>
                        </a:cubicBezTo>
                        <a:cubicBezTo>
                          <a:pt x="41339" y="51245"/>
                          <a:pt x="18192" y="26956"/>
                          <a:pt x="0" y="0"/>
                        </a:cubicBezTo>
                        <a:cubicBezTo>
                          <a:pt x="21812" y="24194"/>
                          <a:pt x="46577" y="45244"/>
                          <a:pt x="74200" y="61151"/>
                        </a:cubicBezTo>
                        <a:cubicBezTo>
                          <a:pt x="87916" y="69247"/>
                          <a:pt x="102203" y="76391"/>
                          <a:pt x="117062" y="82201"/>
                        </a:cubicBezTo>
                        <a:cubicBezTo>
                          <a:pt x="131826" y="88202"/>
                          <a:pt x="146875" y="93250"/>
                          <a:pt x="162401" y="97060"/>
                        </a:cubicBezTo>
                        <a:cubicBezTo>
                          <a:pt x="193167" y="105156"/>
                          <a:pt x="224980" y="109157"/>
                          <a:pt x="256890" y="110681"/>
                        </a:cubicBezTo>
                        <a:cubicBezTo>
                          <a:pt x="288703" y="111919"/>
                          <a:pt x="321183" y="110776"/>
                          <a:pt x="352425" y="106013"/>
                        </a:cubicBezTo>
                        <a:lnTo>
                          <a:pt x="355568" y="105537"/>
                        </a:lnTo>
                        <a:lnTo>
                          <a:pt x="357759" y="107347"/>
                        </a:lnTo>
                        <a:cubicBezTo>
                          <a:pt x="365665" y="113919"/>
                          <a:pt x="376333" y="118777"/>
                          <a:pt x="386905" y="122873"/>
                        </a:cubicBezTo>
                        <a:cubicBezTo>
                          <a:pt x="397573" y="127064"/>
                          <a:pt x="408718" y="130493"/>
                          <a:pt x="419958" y="133350"/>
                        </a:cubicBezTo>
                        <a:cubicBezTo>
                          <a:pt x="431197" y="136303"/>
                          <a:pt x="442627" y="138970"/>
                          <a:pt x="454152" y="141066"/>
                        </a:cubicBezTo>
                        <a:cubicBezTo>
                          <a:pt x="465868" y="143256"/>
                          <a:pt x="477488" y="145066"/>
                          <a:pt x="489204" y="145923"/>
                        </a:cubicBezTo>
                        <a:close/>
                      </a:path>
                    </a:pathLst>
                  </a:custGeom>
                  <a:solidFill>
                    <a:srgbClr val="42111A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55" name="Google Shape;155;p2"/>
              <p:cNvGrpSpPr/>
              <p:nvPr/>
            </p:nvGrpSpPr>
            <p:grpSpPr>
              <a:xfrm>
                <a:off x="6805869" y="2344769"/>
                <a:ext cx="346864" cy="493515"/>
                <a:chOff x="6805869" y="2344769"/>
                <a:chExt cx="346864" cy="493515"/>
              </a:xfrm>
            </p:grpSpPr>
            <p:sp>
              <p:nvSpPr>
                <p:cNvPr id="156" name="Google Shape;156;p2"/>
                <p:cNvSpPr/>
                <p:nvPr/>
              </p:nvSpPr>
              <p:spPr>
                <a:xfrm>
                  <a:off x="7066438" y="2407348"/>
                  <a:ext cx="86295" cy="430936"/>
                </a:xfrm>
                <a:custGeom>
                  <a:rect b="b" l="l" r="r" t="t"/>
                  <a:pathLst>
                    <a:path extrusionOk="0" h="430936" w="86295">
                      <a:moveTo>
                        <a:pt x="25019" y="0"/>
                      </a:moveTo>
                      <a:cubicBezTo>
                        <a:pt x="22924" y="36290"/>
                        <a:pt x="-7366" y="93631"/>
                        <a:pt x="1683" y="120491"/>
                      </a:cubicBezTo>
                      <a:cubicBezTo>
                        <a:pt x="10732" y="147352"/>
                        <a:pt x="42545" y="174212"/>
                        <a:pt x="40069" y="209550"/>
                      </a:cubicBezTo>
                      <a:cubicBezTo>
                        <a:pt x="37592" y="244888"/>
                        <a:pt x="12446" y="292513"/>
                        <a:pt x="21304" y="343757"/>
                      </a:cubicBezTo>
                      <a:cubicBezTo>
                        <a:pt x="30163" y="395002"/>
                        <a:pt x="40164" y="436435"/>
                        <a:pt x="40069" y="430340"/>
                      </a:cubicBezTo>
                      <a:cubicBezTo>
                        <a:pt x="39974" y="424243"/>
                        <a:pt x="37211" y="386429"/>
                        <a:pt x="53880" y="343757"/>
                      </a:cubicBezTo>
                      <a:cubicBezTo>
                        <a:pt x="70549" y="301085"/>
                        <a:pt x="89980" y="282797"/>
                        <a:pt x="85694" y="222980"/>
                      </a:cubicBezTo>
                      <a:cubicBezTo>
                        <a:pt x="81407" y="163163"/>
                        <a:pt x="41402" y="143732"/>
                        <a:pt x="43117" y="110776"/>
                      </a:cubicBezTo>
                      <a:cubicBezTo>
                        <a:pt x="44832" y="77819"/>
                        <a:pt x="64358" y="16859"/>
                        <a:pt x="64358" y="16859"/>
                      </a:cubicBezTo>
                      <a:lnTo>
                        <a:pt x="25019" y="0"/>
                      </a:ln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7" name="Google Shape;157;p2"/>
                <p:cNvSpPr/>
                <p:nvPr/>
              </p:nvSpPr>
              <p:spPr>
                <a:xfrm>
                  <a:off x="6805869" y="2344769"/>
                  <a:ext cx="159001" cy="397668"/>
                </a:xfrm>
                <a:custGeom>
                  <a:rect b="b" l="l" r="r" t="t"/>
                  <a:pathLst>
                    <a:path extrusionOk="0" h="397668" w="159001">
                      <a:moveTo>
                        <a:pt x="159001" y="0"/>
                      </a:moveTo>
                      <a:cubicBezTo>
                        <a:pt x="157763" y="118300"/>
                        <a:pt x="112614" y="180499"/>
                        <a:pt x="78515" y="218313"/>
                      </a:cubicBezTo>
                      <a:cubicBezTo>
                        <a:pt x="44416" y="256127"/>
                        <a:pt x="-6829" y="329279"/>
                        <a:pt x="22413" y="397669"/>
                      </a:cubicBezTo>
                      <a:cubicBezTo>
                        <a:pt x="22413" y="397669"/>
                        <a:pt x="-28832" y="358616"/>
                        <a:pt x="23651" y="241554"/>
                      </a:cubicBezTo>
                      <a:cubicBezTo>
                        <a:pt x="51750" y="184213"/>
                        <a:pt x="80992" y="175641"/>
                        <a:pt x="107852" y="122015"/>
                      </a:cubicBezTo>
                      <a:cubicBezTo>
                        <a:pt x="134617" y="68294"/>
                        <a:pt x="159001" y="0"/>
                        <a:pt x="159001" y="0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58" name="Google Shape;158;p2"/>
              <p:cNvGrpSpPr/>
              <p:nvPr/>
            </p:nvGrpSpPr>
            <p:grpSpPr>
              <a:xfrm>
                <a:off x="7003923" y="2304168"/>
                <a:ext cx="203834" cy="138140"/>
                <a:chOff x="7003923" y="2304168"/>
                <a:chExt cx="203834" cy="138140"/>
              </a:xfrm>
            </p:grpSpPr>
            <p:grpSp>
              <p:nvGrpSpPr>
                <p:cNvPr id="159" name="Google Shape;159;p2"/>
                <p:cNvGrpSpPr/>
                <p:nvPr/>
              </p:nvGrpSpPr>
              <p:grpSpPr>
                <a:xfrm>
                  <a:off x="7003923" y="2310076"/>
                  <a:ext cx="203739" cy="127686"/>
                  <a:chOff x="7003923" y="2310076"/>
                  <a:chExt cx="203739" cy="127686"/>
                </a:xfrm>
              </p:grpSpPr>
              <p:sp>
                <p:nvSpPr>
                  <p:cNvPr id="160" name="Google Shape;160;p2"/>
                  <p:cNvSpPr/>
                  <p:nvPr/>
                </p:nvSpPr>
                <p:spPr>
                  <a:xfrm>
                    <a:off x="7003923" y="2310076"/>
                    <a:ext cx="203739" cy="127686"/>
                  </a:xfrm>
                  <a:custGeom>
                    <a:rect b="b" l="l" r="r" t="t"/>
                    <a:pathLst>
                      <a:path extrusionOk="0" h="127686" w="203739">
                        <a:moveTo>
                          <a:pt x="0" y="8213"/>
                        </a:moveTo>
                        <a:cubicBezTo>
                          <a:pt x="0" y="8213"/>
                          <a:pt x="0" y="9261"/>
                          <a:pt x="95" y="11070"/>
                        </a:cubicBezTo>
                        <a:cubicBezTo>
                          <a:pt x="1428" y="24977"/>
                          <a:pt x="10287" y="86508"/>
                          <a:pt x="76009" y="116417"/>
                        </a:cubicBezTo>
                        <a:cubicBezTo>
                          <a:pt x="150495" y="150231"/>
                          <a:pt x="203740" y="97176"/>
                          <a:pt x="203740" y="97176"/>
                        </a:cubicBezTo>
                        <a:cubicBezTo>
                          <a:pt x="203549" y="96033"/>
                          <a:pt x="203073" y="94986"/>
                          <a:pt x="202882" y="94033"/>
                        </a:cubicBezTo>
                        <a:cubicBezTo>
                          <a:pt x="202216" y="92033"/>
                          <a:pt x="201549" y="90033"/>
                          <a:pt x="200882" y="88128"/>
                        </a:cubicBezTo>
                        <a:cubicBezTo>
                          <a:pt x="159734" y="-29411"/>
                          <a:pt x="21050" y="2784"/>
                          <a:pt x="2095" y="7737"/>
                        </a:cubicBezTo>
                        <a:cubicBezTo>
                          <a:pt x="762" y="8118"/>
                          <a:pt x="0" y="8213"/>
                          <a:pt x="0" y="821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1" name="Google Shape;161;p2"/>
                  <p:cNvSpPr/>
                  <p:nvPr/>
                </p:nvSpPr>
                <p:spPr>
                  <a:xfrm>
                    <a:off x="7006018" y="2310130"/>
                    <a:ext cx="200787" cy="94074"/>
                  </a:xfrm>
                  <a:custGeom>
                    <a:rect b="b" l="l" r="r" t="t"/>
                    <a:pathLst>
                      <a:path extrusionOk="0" h="94074" w="200787">
                        <a:moveTo>
                          <a:pt x="0" y="7778"/>
                        </a:moveTo>
                        <a:cubicBezTo>
                          <a:pt x="119063" y="29400"/>
                          <a:pt x="179832" y="75120"/>
                          <a:pt x="200787" y="94075"/>
                        </a:cubicBezTo>
                        <a:cubicBezTo>
                          <a:pt x="200120" y="92075"/>
                          <a:pt x="199454" y="90074"/>
                          <a:pt x="198787" y="88169"/>
                        </a:cubicBezTo>
                        <a:cubicBezTo>
                          <a:pt x="157639" y="-29369"/>
                          <a:pt x="19050" y="2730"/>
                          <a:pt x="0" y="7778"/>
                        </a:cubicBezTo>
                        <a:close/>
                      </a:path>
                    </a:pathLst>
                  </a:custGeom>
                  <a:solidFill>
                    <a:srgbClr val="D1F5F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2" name="Google Shape;162;p2"/>
                  <p:cNvSpPr/>
                  <p:nvPr/>
                </p:nvSpPr>
                <p:spPr>
                  <a:xfrm>
                    <a:off x="7088409" y="2337720"/>
                    <a:ext cx="63627" cy="63627"/>
                  </a:xfrm>
                  <a:custGeom>
                    <a:rect b="b" l="l" r="r" t="t"/>
                    <a:pathLst>
                      <a:path extrusionOk="0" h="63627" w="63627">
                        <a:moveTo>
                          <a:pt x="63627" y="31814"/>
                        </a:moveTo>
                        <a:cubicBezTo>
                          <a:pt x="63627" y="49384"/>
                          <a:pt x="49384" y="63627"/>
                          <a:pt x="31813" y="63627"/>
                        </a:cubicBezTo>
                        <a:cubicBezTo>
                          <a:pt x="14243" y="63627"/>
                          <a:pt x="-1" y="49384"/>
                          <a:pt x="-1" y="31814"/>
                        </a:cubicBezTo>
                        <a:cubicBezTo>
                          <a:pt x="-1" y="14243"/>
                          <a:pt x="14243" y="0"/>
                          <a:pt x="31813" y="0"/>
                        </a:cubicBezTo>
                        <a:cubicBezTo>
                          <a:pt x="49383" y="0"/>
                          <a:pt x="63627" y="14243"/>
                          <a:pt x="63627" y="31814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63" name="Google Shape;163;p2"/>
                <p:cNvSpPr/>
                <p:nvPr/>
              </p:nvSpPr>
              <p:spPr>
                <a:xfrm>
                  <a:off x="7004303" y="2323814"/>
                  <a:ext cx="200977" cy="118494"/>
                </a:xfrm>
                <a:custGeom>
                  <a:rect b="b" l="l" r="r" t="t"/>
                  <a:pathLst>
                    <a:path extrusionOk="0" h="118494" w="200977">
                      <a:moveTo>
                        <a:pt x="200978" y="85725"/>
                      </a:moveTo>
                      <a:cubicBezTo>
                        <a:pt x="186024" y="102489"/>
                        <a:pt x="164497" y="113252"/>
                        <a:pt x="141923" y="117158"/>
                      </a:cubicBezTo>
                      <a:cubicBezTo>
                        <a:pt x="130588" y="119158"/>
                        <a:pt x="118872" y="118681"/>
                        <a:pt x="107442" y="117253"/>
                      </a:cubicBezTo>
                      <a:cubicBezTo>
                        <a:pt x="96108" y="115062"/>
                        <a:pt x="84963" y="112109"/>
                        <a:pt x="74486" y="107251"/>
                      </a:cubicBezTo>
                      <a:cubicBezTo>
                        <a:pt x="63818" y="102870"/>
                        <a:pt x="54197" y="96203"/>
                        <a:pt x="45148" y="89059"/>
                      </a:cubicBezTo>
                      <a:cubicBezTo>
                        <a:pt x="36672" y="81343"/>
                        <a:pt x="28480" y="73057"/>
                        <a:pt x="22384" y="63341"/>
                      </a:cubicBezTo>
                      <a:cubicBezTo>
                        <a:pt x="9811" y="44291"/>
                        <a:pt x="1714" y="22384"/>
                        <a:pt x="0" y="0"/>
                      </a:cubicBezTo>
                      <a:cubicBezTo>
                        <a:pt x="2572" y="10858"/>
                        <a:pt x="6287" y="21431"/>
                        <a:pt x="11049" y="31337"/>
                      </a:cubicBezTo>
                      <a:cubicBezTo>
                        <a:pt x="15621" y="41338"/>
                        <a:pt x="21241" y="50863"/>
                        <a:pt x="27813" y="59531"/>
                      </a:cubicBezTo>
                      <a:cubicBezTo>
                        <a:pt x="34385" y="68199"/>
                        <a:pt x="42101" y="75914"/>
                        <a:pt x="50388" y="82867"/>
                      </a:cubicBezTo>
                      <a:cubicBezTo>
                        <a:pt x="59055" y="89249"/>
                        <a:pt x="67913" y="95536"/>
                        <a:pt x="78010" y="99441"/>
                      </a:cubicBezTo>
                      <a:cubicBezTo>
                        <a:pt x="87725" y="104204"/>
                        <a:pt x="98298" y="106966"/>
                        <a:pt x="108776" y="109252"/>
                      </a:cubicBezTo>
                      <a:cubicBezTo>
                        <a:pt x="119444" y="110966"/>
                        <a:pt x="130207" y="111538"/>
                        <a:pt x="141065" y="110585"/>
                      </a:cubicBezTo>
                      <a:cubicBezTo>
                        <a:pt x="151829" y="109442"/>
                        <a:pt x="162496" y="106680"/>
                        <a:pt x="172593" y="102394"/>
                      </a:cubicBezTo>
                      <a:cubicBezTo>
                        <a:pt x="182785" y="98488"/>
                        <a:pt x="192310" y="92774"/>
                        <a:pt x="200978" y="85725"/>
                      </a:cubicBezTo>
                      <a:close/>
                    </a:path>
                  </a:pathLst>
                </a:custGeom>
                <a:solidFill>
                  <a:srgbClr val="78726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2"/>
                <p:cNvSpPr/>
                <p:nvPr/>
              </p:nvSpPr>
              <p:spPr>
                <a:xfrm>
                  <a:off x="7004018" y="2304168"/>
                  <a:ext cx="203739" cy="103180"/>
                </a:xfrm>
                <a:custGeom>
                  <a:rect b="b" l="l" r="r" t="t"/>
                  <a:pathLst>
                    <a:path extrusionOk="0" h="103180" w="203739">
                      <a:moveTo>
                        <a:pt x="203739" y="103180"/>
                      </a:moveTo>
                      <a:cubicBezTo>
                        <a:pt x="201168" y="92988"/>
                        <a:pt x="197168" y="83368"/>
                        <a:pt x="191833" y="74510"/>
                      </a:cubicBezTo>
                      <a:cubicBezTo>
                        <a:pt x="186690" y="65556"/>
                        <a:pt x="180499" y="57365"/>
                        <a:pt x="173164" y="50221"/>
                      </a:cubicBezTo>
                      <a:cubicBezTo>
                        <a:pt x="158496" y="36124"/>
                        <a:pt x="140875" y="25266"/>
                        <a:pt x="121444" y="18789"/>
                      </a:cubicBezTo>
                      <a:cubicBezTo>
                        <a:pt x="102108" y="11835"/>
                        <a:pt x="81819" y="7740"/>
                        <a:pt x="61341" y="6597"/>
                      </a:cubicBezTo>
                      <a:cubicBezTo>
                        <a:pt x="51054" y="5930"/>
                        <a:pt x="40671" y="6406"/>
                        <a:pt x="30480" y="7740"/>
                      </a:cubicBezTo>
                      <a:cubicBezTo>
                        <a:pt x="20193" y="8787"/>
                        <a:pt x="9906" y="10978"/>
                        <a:pt x="0" y="14312"/>
                      </a:cubicBezTo>
                      <a:cubicBezTo>
                        <a:pt x="18669" y="4406"/>
                        <a:pt x="40195" y="501"/>
                        <a:pt x="61436" y="24"/>
                      </a:cubicBezTo>
                      <a:cubicBezTo>
                        <a:pt x="82772" y="-357"/>
                        <a:pt x="104204" y="3739"/>
                        <a:pt x="124301" y="10788"/>
                      </a:cubicBezTo>
                      <a:cubicBezTo>
                        <a:pt x="144589" y="17836"/>
                        <a:pt x="163449" y="29742"/>
                        <a:pt x="177927" y="45840"/>
                      </a:cubicBezTo>
                      <a:cubicBezTo>
                        <a:pt x="192024" y="61937"/>
                        <a:pt x="202025" y="82035"/>
                        <a:pt x="203739" y="103180"/>
                      </a:cubicBezTo>
                      <a:close/>
                    </a:path>
                  </a:pathLst>
                </a:custGeom>
                <a:solidFill>
                  <a:srgbClr val="4034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5" name="Google Shape;165;p2"/>
              <p:cNvSpPr/>
              <p:nvPr/>
            </p:nvSpPr>
            <p:spPr>
              <a:xfrm>
                <a:off x="7005300" y="2874454"/>
                <a:ext cx="282086" cy="553688"/>
              </a:xfrm>
              <a:custGeom>
                <a:rect b="b" l="l" r="r" t="t"/>
                <a:pathLst>
                  <a:path extrusionOk="0" h="553688" w="282086">
                    <a:moveTo>
                      <a:pt x="282087" y="0"/>
                    </a:moveTo>
                    <a:cubicBezTo>
                      <a:pt x="253988" y="8858"/>
                      <a:pt x="226747" y="20003"/>
                      <a:pt x="200648" y="33338"/>
                    </a:cubicBezTo>
                    <a:cubicBezTo>
                      <a:pt x="174454" y="46482"/>
                      <a:pt x="149213" y="61627"/>
                      <a:pt x="125877" y="79057"/>
                    </a:cubicBezTo>
                    <a:cubicBezTo>
                      <a:pt x="102540" y="96679"/>
                      <a:pt x="80728" y="116110"/>
                      <a:pt x="61964" y="138494"/>
                    </a:cubicBezTo>
                    <a:cubicBezTo>
                      <a:pt x="43580" y="160877"/>
                      <a:pt x="29007" y="186404"/>
                      <a:pt x="20054" y="214027"/>
                    </a:cubicBezTo>
                    <a:cubicBezTo>
                      <a:pt x="10720" y="241363"/>
                      <a:pt x="6338" y="270510"/>
                      <a:pt x="7386" y="299466"/>
                    </a:cubicBezTo>
                    <a:cubicBezTo>
                      <a:pt x="7767" y="314039"/>
                      <a:pt x="9576" y="328327"/>
                      <a:pt x="12529" y="342710"/>
                    </a:cubicBezTo>
                    <a:cubicBezTo>
                      <a:pt x="13862" y="349948"/>
                      <a:pt x="15291" y="357092"/>
                      <a:pt x="16911" y="364236"/>
                    </a:cubicBezTo>
                    <a:cubicBezTo>
                      <a:pt x="18340" y="371380"/>
                      <a:pt x="20054" y="378523"/>
                      <a:pt x="21768" y="385667"/>
                    </a:cubicBezTo>
                    <a:cubicBezTo>
                      <a:pt x="28531" y="414147"/>
                      <a:pt x="36627" y="442436"/>
                      <a:pt x="45676" y="470440"/>
                    </a:cubicBezTo>
                    <a:cubicBezTo>
                      <a:pt x="54534" y="498443"/>
                      <a:pt x="64345" y="526161"/>
                      <a:pt x="74918" y="553688"/>
                    </a:cubicBezTo>
                    <a:cubicBezTo>
                      <a:pt x="50820" y="499967"/>
                      <a:pt x="31007" y="444246"/>
                      <a:pt x="15863" y="387191"/>
                    </a:cubicBezTo>
                    <a:cubicBezTo>
                      <a:pt x="12053" y="372904"/>
                      <a:pt x="8624" y="358521"/>
                      <a:pt x="5862" y="344043"/>
                    </a:cubicBezTo>
                    <a:cubicBezTo>
                      <a:pt x="2814" y="329660"/>
                      <a:pt x="718" y="314706"/>
                      <a:pt x="242" y="299752"/>
                    </a:cubicBezTo>
                    <a:cubicBezTo>
                      <a:pt x="-1092" y="269938"/>
                      <a:pt x="3099" y="239839"/>
                      <a:pt x="12624" y="211455"/>
                    </a:cubicBezTo>
                    <a:cubicBezTo>
                      <a:pt x="22054" y="183071"/>
                      <a:pt x="37390" y="156781"/>
                      <a:pt x="56535" y="133826"/>
                    </a:cubicBezTo>
                    <a:cubicBezTo>
                      <a:pt x="75966" y="111252"/>
                      <a:pt x="98159" y="91249"/>
                      <a:pt x="122352" y="74200"/>
                    </a:cubicBezTo>
                    <a:cubicBezTo>
                      <a:pt x="170549" y="40005"/>
                      <a:pt x="225032" y="14859"/>
                      <a:pt x="282087" y="0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6" name="Google Shape;166;p2"/>
          <p:cNvGrpSpPr/>
          <p:nvPr/>
        </p:nvGrpSpPr>
        <p:grpSpPr>
          <a:xfrm>
            <a:off x="1643" y="3911259"/>
            <a:ext cx="1075632" cy="1243457"/>
            <a:chOff x="2190" y="5062612"/>
            <a:chExt cx="1434176" cy="1657942"/>
          </a:xfrm>
        </p:grpSpPr>
        <p:sp>
          <p:nvSpPr>
            <p:cNvPr id="167" name="Google Shape;167;p2"/>
            <p:cNvSpPr/>
            <p:nvPr/>
          </p:nvSpPr>
          <p:spPr>
            <a:xfrm>
              <a:off x="2190" y="5062612"/>
              <a:ext cx="824557" cy="1657942"/>
            </a:xfrm>
            <a:custGeom>
              <a:rect b="b" l="l" r="r" t="t"/>
              <a:pathLst>
                <a:path extrusionOk="0" h="1657942" w="824557">
                  <a:moveTo>
                    <a:pt x="232124" y="1657847"/>
                  </a:moveTo>
                  <a:cubicBezTo>
                    <a:pt x="232124" y="1657847"/>
                    <a:pt x="1157954" y="244337"/>
                    <a:pt x="694849" y="3830"/>
                  </a:cubicBezTo>
                  <a:cubicBezTo>
                    <a:pt x="641890" y="-23696"/>
                    <a:pt x="329279" y="61933"/>
                    <a:pt x="0" y="1460489"/>
                  </a:cubicBezTo>
                  <a:lnTo>
                    <a:pt x="0" y="1657942"/>
                  </a:lnTo>
                  <a:lnTo>
                    <a:pt x="232124" y="1657942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03072" y="5583771"/>
              <a:ext cx="1233294" cy="1136687"/>
            </a:xfrm>
            <a:custGeom>
              <a:rect b="b" l="l" r="r" t="t"/>
              <a:pathLst>
                <a:path extrusionOk="0" h="1136687" w="1233294">
                  <a:moveTo>
                    <a:pt x="479869" y="1136687"/>
                  </a:moveTo>
                  <a:cubicBezTo>
                    <a:pt x="479869" y="1136687"/>
                    <a:pt x="1510570" y="402881"/>
                    <a:pt x="1160907" y="15404"/>
                  </a:cubicBezTo>
                  <a:cubicBezTo>
                    <a:pt x="1120902" y="-28887"/>
                    <a:pt x="798195" y="-58129"/>
                    <a:pt x="0" y="1136592"/>
                  </a:cubicBezTo>
                  <a:lnTo>
                    <a:pt x="479869" y="1136687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9" name="Google Shape;169;p2"/>
          <p:cNvGrpSpPr/>
          <p:nvPr/>
        </p:nvGrpSpPr>
        <p:grpSpPr>
          <a:xfrm>
            <a:off x="53221" y="3937348"/>
            <a:ext cx="1246226" cy="1208865"/>
            <a:chOff x="70961" y="5097398"/>
            <a:chExt cx="1661635" cy="1611820"/>
          </a:xfrm>
        </p:grpSpPr>
        <p:sp>
          <p:nvSpPr>
            <p:cNvPr id="170" name="Google Shape;170;p2"/>
            <p:cNvSpPr/>
            <p:nvPr/>
          </p:nvSpPr>
          <p:spPr>
            <a:xfrm>
              <a:off x="370617" y="5097398"/>
              <a:ext cx="1361979" cy="1611820"/>
            </a:xfrm>
            <a:custGeom>
              <a:rect b="b" l="l" r="r" t="t"/>
              <a:pathLst>
                <a:path extrusionOk="0" h="1611820" w="1361979">
                  <a:moveTo>
                    <a:pt x="379381" y="1516380"/>
                  </a:moveTo>
                  <a:lnTo>
                    <a:pt x="379381" y="1611821"/>
                  </a:lnTo>
                  <a:lnTo>
                    <a:pt x="1361980" y="1611821"/>
                  </a:lnTo>
                  <a:cubicBezTo>
                    <a:pt x="1361980" y="1611821"/>
                    <a:pt x="1331690" y="1430751"/>
                    <a:pt x="1281303" y="1184815"/>
                  </a:cubicBezTo>
                  <a:lnTo>
                    <a:pt x="605885" y="1549528"/>
                  </a:lnTo>
                  <a:lnTo>
                    <a:pt x="605885" y="1449801"/>
                  </a:lnTo>
                  <a:lnTo>
                    <a:pt x="1262920" y="1098042"/>
                  </a:lnTo>
                  <a:cubicBezTo>
                    <a:pt x="1250633" y="1039749"/>
                    <a:pt x="1237012" y="978884"/>
                    <a:pt x="1222915" y="916591"/>
                  </a:cubicBezTo>
                  <a:lnTo>
                    <a:pt x="639318" y="1283875"/>
                  </a:lnTo>
                  <a:lnTo>
                    <a:pt x="639318" y="1155002"/>
                  </a:lnTo>
                  <a:lnTo>
                    <a:pt x="1192340" y="787051"/>
                  </a:lnTo>
                  <a:cubicBezTo>
                    <a:pt x="1181862" y="744950"/>
                    <a:pt x="1171480" y="702755"/>
                    <a:pt x="1160621" y="660654"/>
                  </a:cubicBezTo>
                  <a:cubicBezTo>
                    <a:pt x="1022414" y="740569"/>
                    <a:pt x="722090" y="922401"/>
                    <a:pt x="722090" y="922401"/>
                  </a:cubicBezTo>
                  <a:lnTo>
                    <a:pt x="747332" y="772954"/>
                  </a:lnTo>
                  <a:lnTo>
                    <a:pt x="1131094" y="550831"/>
                  </a:lnTo>
                  <a:cubicBezTo>
                    <a:pt x="1111282" y="479584"/>
                    <a:pt x="1091089" y="410433"/>
                    <a:pt x="1069562" y="344900"/>
                  </a:cubicBezTo>
                  <a:cubicBezTo>
                    <a:pt x="972693" y="418338"/>
                    <a:pt x="805244" y="569214"/>
                    <a:pt x="805244" y="569214"/>
                  </a:cubicBezTo>
                  <a:cubicBezTo>
                    <a:pt x="805244" y="569214"/>
                    <a:pt x="792671" y="428054"/>
                    <a:pt x="805244" y="438531"/>
                  </a:cubicBezTo>
                  <a:cubicBezTo>
                    <a:pt x="813530" y="445389"/>
                    <a:pt x="949643" y="336233"/>
                    <a:pt x="1041464" y="260700"/>
                  </a:cubicBezTo>
                  <a:cubicBezTo>
                    <a:pt x="1005840" y="158401"/>
                    <a:pt x="968407" y="68485"/>
                    <a:pt x="929831" y="0"/>
                  </a:cubicBezTo>
                  <a:cubicBezTo>
                    <a:pt x="929831" y="0"/>
                    <a:pt x="803815" y="117729"/>
                    <a:pt x="630650" y="299943"/>
                  </a:cubicBezTo>
                  <a:cubicBezTo>
                    <a:pt x="664845" y="361188"/>
                    <a:pt x="722090" y="461201"/>
                    <a:pt x="722090" y="461201"/>
                  </a:cubicBezTo>
                  <a:lnTo>
                    <a:pt x="705517" y="548354"/>
                  </a:lnTo>
                  <a:lnTo>
                    <a:pt x="564737" y="370523"/>
                  </a:lnTo>
                  <a:cubicBezTo>
                    <a:pt x="538829" y="398622"/>
                    <a:pt x="511778" y="428149"/>
                    <a:pt x="484061" y="458344"/>
                  </a:cubicBezTo>
                  <a:lnTo>
                    <a:pt x="676275" y="731234"/>
                  </a:lnTo>
                  <a:lnTo>
                    <a:pt x="639223" y="872395"/>
                  </a:lnTo>
                  <a:lnTo>
                    <a:pt x="409861" y="541877"/>
                  </a:lnTo>
                  <a:cubicBezTo>
                    <a:pt x="371380" y="585407"/>
                    <a:pt x="332422" y="631127"/>
                    <a:pt x="293561" y="677609"/>
                  </a:cubicBezTo>
                  <a:lnTo>
                    <a:pt x="589121" y="1051370"/>
                  </a:lnTo>
                  <a:cubicBezTo>
                    <a:pt x="589121" y="1051370"/>
                    <a:pt x="559975" y="1188149"/>
                    <a:pt x="555974" y="1175957"/>
                  </a:cubicBezTo>
                  <a:cubicBezTo>
                    <a:pt x="552736" y="1166241"/>
                    <a:pt x="322707" y="891159"/>
                    <a:pt x="219361" y="767620"/>
                  </a:cubicBezTo>
                  <a:cubicBezTo>
                    <a:pt x="204978" y="785622"/>
                    <a:pt x="190595" y="803625"/>
                    <a:pt x="176498" y="821627"/>
                  </a:cubicBezTo>
                  <a:lnTo>
                    <a:pt x="531114" y="1313117"/>
                  </a:lnTo>
                  <a:lnTo>
                    <a:pt x="512350" y="1445990"/>
                  </a:lnTo>
                  <a:lnTo>
                    <a:pt x="105537" y="913829"/>
                  </a:lnTo>
                  <a:cubicBezTo>
                    <a:pt x="69151" y="961740"/>
                    <a:pt x="33909" y="1010317"/>
                    <a:pt x="0" y="1058895"/>
                  </a:cubicBezTo>
                  <a:lnTo>
                    <a:pt x="379381" y="1516380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70961" y="6236112"/>
              <a:ext cx="679037" cy="473106"/>
            </a:xfrm>
            <a:custGeom>
              <a:rect b="b" l="l" r="r" t="t"/>
              <a:pathLst>
                <a:path extrusionOk="0" h="473106" w="679037">
                  <a:moveTo>
                    <a:pt x="0" y="473107"/>
                  </a:moveTo>
                  <a:lnTo>
                    <a:pt x="679037" y="473107"/>
                  </a:lnTo>
                  <a:lnTo>
                    <a:pt x="245936" y="0"/>
                  </a:lnTo>
                  <a:cubicBezTo>
                    <a:pt x="139351" y="161354"/>
                    <a:pt x="51149" y="323373"/>
                    <a:pt x="0" y="473107"/>
                  </a:cubicBez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2"/>
          <p:cNvSpPr/>
          <p:nvPr/>
        </p:nvSpPr>
        <p:spPr>
          <a:xfrm>
            <a:off x="68437" y="4592098"/>
            <a:ext cx="1425678" cy="560284"/>
          </a:xfrm>
          <a:custGeom>
            <a:rect b="b" l="l" r="r" t="t"/>
            <a:pathLst>
              <a:path extrusionOk="0" h="747045" w="1900904">
                <a:moveTo>
                  <a:pt x="1900904" y="746950"/>
                </a:moveTo>
                <a:lnTo>
                  <a:pt x="1545717" y="593122"/>
                </a:lnTo>
                <a:cubicBezTo>
                  <a:pt x="1545717" y="593122"/>
                  <a:pt x="1509236" y="432435"/>
                  <a:pt x="1704118" y="255937"/>
                </a:cubicBezTo>
                <a:cubicBezTo>
                  <a:pt x="1704118" y="255937"/>
                  <a:pt x="1471136" y="306514"/>
                  <a:pt x="1408462" y="460153"/>
                </a:cubicBezTo>
                <a:lnTo>
                  <a:pt x="1492187" y="0"/>
                </a:lnTo>
                <a:cubicBezTo>
                  <a:pt x="1492187" y="0"/>
                  <a:pt x="1170813" y="271082"/>
                  <a:pt x="1160621" y="535877"/>
                </a:cubicBezTo>
                <a:lnTo>
                  <a:pt x="1042226" y="165640"/>
                </a:lnTo>
                <a:lnTo>
                  <a:pt x="1042226" y="573881"/>
                </a:lnTo>
                <a:cubicBezTo>
                  <a:pt x="1042226" y="573881"/>
                  <a:pt x="955072" y="426434"/>
                  <a:pt x="769715" y="403574"/>
                </a:cubicBezTo>
                <a:cubicBezTo>
                  <a:pt x="769715" y="403574"/>
                  <a:pt x="893826" y="521875"/>
                  <a:pt x="893826" y="593122"/>
                </a:cubicBezTo>
                <a:cubicBezTo>
                  <a:pt x="893826" y="593122"/>
                  <a:pt x="558832" y="516827"/>
                  <a:pt x="557879" y="165735"/>
                </a:cubicBezTo>
                <a:cubicBezTo>
                  <a:pt x="557879" y="165735"/>
                  <a:pt x="529590" y="483394"/>
                  <a:pt x="607124" y="599789"/>
                </a:cubicBezTo>
                <a:cubicBezTo>
                  <a:pt x="607124" y="599789"/>
                  <a:pt x="454247" y="334994"/>
                  <a:pt x="328708" y="268891"/>
                </a:cubicBezTo>
                <a:cubicBezTo>
                  <a:pt x="328708" y="268891"/>
                  <a:pt x="430625" y="458343"/>
                  <a:pt x="419576" y="545020"/>
                </a:cubicBezTo>
                <a:cubicBezTo>
                  <a:pt x="419576" y="545020"/>
                  <a:pt x="381191" y="476535"/>
                  <a:pt x="283083" y="428625"/>
                </a:cubicBezTo>
                <a:cubicBezTo>
                  <a:pt x="283083" y="428625"/>
                  <a:pt x="374333" y="567880"/>
                  <a:pt x="374333" y="613505"/>
                </a:cubicBezTo>
                <a:lnTo>
                  <a:pt x="0" y="684276"/>
                </a:lnTo>
                <a:cubicBezTo>
                  <a:pt x="0" y="684276"/>
                  <a:pt x="413671" y="693991"/>
                  <a:pt x="405098" y="693991"/>
                </a:cubicBezTo>
                <a:cubicBezTo>
                  <a:pt x="396526" y="693991"/>
                  <a:pt x="180880" y="747046"/>
                  <a:pt x="180880" y="747046"/>
                </a:cubicBezTo>
                <a:lnTo>
                  <a:pt x="1900904" y="747046"/>
                </a:lnTo>
                <a:close/>
              </a:path>
            </a:pathLst>
          </a:custGeom>
          <a:solidFill>
            <a:srgbClr val="3A3A3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4" name="Google Shape;174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5" name="Google Shape;175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6" name="Google Shape;176;p2"/>
          <p:cNvGrpSpPr/>
          <p:nvPr/>
        </p:nvGrpSpPr>
        <p:grpSpPr>
          <a:xfrm>
            <a:off x="7522868" y="788026"/>
            <a:ext cx="1494043" cy="3436358"/>
            <a:chOff x="10030491" y="898302"/>
            <a:chExt cx="1992057" cy="4581811"/>
          </a:xfrm>
        </p:grpSpPr>
        <p:sp>
          <p:nvSpPr>
            <p:cNvPr id="177" name="Google Shape;177;p2"/>
            <p:cNvSpPr/>
            <p:nvPr/>
          </p:nvSpPr>
          <p:spPr>
            <a:xfrm>
              <a:off x="10964894" y="1732883"/>
              <a:ext cx="292035" cy="3747230"/>
            </a:xfrm>
            <a:custGeom>
              <a:rect b="b" l="l" r="r" t="t"/>
              <a:pathLst>
                <a:path extrusionOk="0" h="3747230" w="292035">
                  <a:moveTo>
                    <a:pt x="292036" y="3747231"/>
                  </a:moveTo>
                  <a:cubicBezTo>
                    <a:pt x="292036" y="3747231"/>
                    <a:pt x="279845" y="790766"/>
                    <a:pt x="0" y="0"/>
                  </a:cubicBezTo>
                </a:path>
              </a:pathLst>
            </a:custGeom>
            <a:noFill/>
            <a:ln cap="flat" cmpd="sng" w="57150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8" name="Google Shape;178;p2"/>
            <p:cNvGrpSpPr/>
            <p:nvPr/>
          </p:nvGrpSpPr>
          <p:grpSpPr>
            <a:xfrm>
              <a:off x="10030491" y="898302"/>
              <a:ext cx="1992057" cy="1870423"/>
              <a:chOff x="10030491" y="898302"/>
              <a:chExt cx="1992057" cy="1870423"/>
            </a:xfrm>
          </p:grpSpPr>
          <p:sp>
            <p:nvSpPr>
              <p:cNvPr id="179" name="Google Shape;179;p2"/>
              <p:cNvSpPr/>
              <p:nvPr/>
            </p:nvSpPr>
            <p:spPr>
              <a:xfrm>
                <a:off x="10281380" y="2071020"/>
                <a:ext cx="86881" cy="270891"/>
              </a:xfrm>
              <a:custGeom>
                <a:rect b="b" l="l" r="r" t="t"/>
                <a:pathLst>
                  <a:path extrusionOk="0" h="270891" w="86881">
                    <a:moveTo>
                      <a:pt x="84296" y="0"/>
                    </a:moveTo>
                    <a:lnTo>
                      <a:pt x="74580" y="12097"/>
                    </a:lnTo>
                    <a:cubicBezTo>
                      <a:pt x="14954" y="112871"/>
                      <a:pt x="0" y="270891"/>
                      <a:pt x="0" y="270891"/>
                    </a:cubicBezTo>
                    <a:cubicBezTo>
                      <a:pt x="20573" y="249746"/>
                      <a:pt x="48005" y="195453"/>
                      <a:pt x="71818" y="135446"/>
                    </a:cubicBezTo>
                    <a:cubicBezTo>
                      <a:pt x="95726" y="75533"/>
                      <a:pt x="83915" y="3334"/>
                      <a:pt x="8429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>
                <a:off x="11087672" y="2147125"/>
                <a:ext cx="272319" cy="335565"/>
              </a:xfrm>
              <a:custGeom>
                <a:rect b="b" l="l" r="r" t="t"/>
                <a:pathLst>
                  <a:path extrusionOk="0" h="335565" w="272319">
                    <a:moveTo>
                      <a:pt x="0" y="0"/>
                    </a:moveTo>
                    <a:lnTo>
                      <a:pt x="4000" y="15335"/>
                    </a:lnTo>
                    <a:cubicBezTo>
                      <a:pt x="4000" y="15335"/>
                      <a:pt x="74008" y="113919"/>
                      <a:pt x="114300" y="161258"/>
                    </a:cubicBezTo>
                    <a:cubicBezTo>
                      <a:pt x="171164" y="228029"/>
                      <a:pt x="272319" y="335566"/>
                      <a:pt x="272319" y="335566"/>
                    </a:cubicBezTo>
                    <a:cubicBezTo>
                      <a:pt x="272319" y="335566"/>
                      <a:pt x="185832" y="185547"/>
                      <a:pt x="122205" y="116967"/>
                    </a:cubicBezTo>
                    <a:cubicBezTo>
                      <a:pt x="56578" y="4629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>
                <a:off x="11154631" y="2429827"/>
                <a:ext cx="181070" cy="305561"/>
              </a:xfrm>
              <a:custGeom>
                <a:rect b="b" l="l" r="r" t="t"/>
                <a:pathLst>
                  <a:path extrusionOk="0" h="305561" w="181070">
                    <a:moveTo>
                      <a:pt x="0" y="0"/>
                    </a:moveTo>
                    <a:lnTo>
                      <a:pt x="6382" y="17526"/>
                    </a:lnTo>
                    <a:cubicBezTo>
                      <a:pt x="65437" y="149828"/>
                      <a:pt x="181070" y="305562"/>
                      <a:pt x="181070" y="305562"/>
                    </a:cubicBezTo>
                    <a:cubicBezTo>
                      <a:pt x="170974" y="272510"/>
                      <a:pt x="137828" y="204311"/>
                      <a:pt x="99156" y="133255"/>
                    </a:cubicBezTo>
                    <a:cubicBezTo>
                      <a:pt x="60579" y="62293"/>
                      <a:pt x="2381" y="3334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>
                <a:off x="11233785" y="1549336"/>
                <a:ext cx="420433" cy="57340"/>
              </a:xfrm>
              <a:custGeom>
                <a:rect b="b" l="l" r="r" t="t"/>
                <a:pathLst>
                  <a:path extrusionOk="0" h="57340" w="420433">
                    <a:moveTo>
                      <a:pt x="7334" y="0"/>
                    </a:moveTo>
                    <a:lnTo>
                      <a:pt x="0" y="3143"/>
                    </a:lnTo>
                    <a:cubicBezTo>
                      <a:pt x="0" y="3143"/>
                      <a:pt x="73151" y="26098"/>
                      <a:pt x="127063" y="36100"/>
                    </a:cubicBezTo>
                    <a:cubicBezTo>
                      <a:pt x="232410" y="55721"/>
                      <a:pt x="420434" y="57340"/>
                      <a:pt x="420434" y="57340"/>
                    </a:cubicBezTo>
                    <a:cubicBezTo>
                      <a:pt x="420434" y="57340"/>
                      <a:pt x="289179" y="34766"/>
                      <a:pt x="229648" y="24098"/>
                    </a:cubicBezTo>
                    <a:cubicBezTo>
                      <a:pt x="170021" y="13430"/>
                      <a:pt x="7334" y="0"/>
                      <a:pt x="7334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>
                <a:off x="11393709" y="1481899"/>
                <a:ext cx="429578" cy="54306"/>
              </a:xfrm>
              <a:custGeom>
                <a:rect b="b" l="l" r="r" t="t"/>
                <a:pathLst>
                  <a:path extrusionOk="0" h="54306" w="429578">
                    <a:moveTo>
                      <a:pt x="15050" y="0"/>
                    </a:moveTo>
                    <a:lnTo>
                      <a:pt x="0" y="4953"/>
                    </a:lnTo>
                    <a:cubicBezTo>
                      <a:pt x="0" y="4953"/>
                      <a:pt x="69533" y="27527"/>
                      <a:pt x="164497" y="44291"/>
                    </a:cubicBezTo>
                    <a:cubicBezTo>
                      <a:pt x="256509" y="60579"/>
                      <a:pt x="429578" y="52102"/>
                      <a:pt x="429578" y="52102"/>
                    </a:cubicBezTo>
                    <a:cubicBezTo>
                      <a:pt x="429578" y="52102"/>
                      <a:pt x="284322" y="25337"/>
                      <a:pt x="197454" y="13716"/>
                    </a:cubicBezTo>
                    <a:cubicBezTo>
                      <a:pt x="135827" y="5429"/>
                      <a:pt x="15050" y="0"/>
                      <a:pt x="1505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>
                <a:off x="11667552" y="1373008"/>
                <a:ext cx="354996" cy="29498"/>
              </a:xfrm>
              <a:custGeom>
                <a:rect b="b" l="l" r="r" t="t"/>
                <a:pathLst>
                  <a:path extrusionOk="0" h="29498" w="354996">
                    <a:moveTo>
                      <a:pt x="18193" y="12879"/>
                    </a:moveTo>
                    <a:lnTo>
                      <a:pt x="0" y="16974"/>
                    </a:lnTo>
                    <a:cubicBezTo>
                      <a:pt x="4096" y="17260"/>
                      <a:pt x="85154" y="34215"/>
                      <a:pt x="165831" y="28214"/>
                    </a:cubicBezTo>
                    <a:cubicBezTo>
                      <a:pt x="246507" y="22213"/>
                      <a:pt x="321755" y="13164"/>
                      <a:pt x="354997" y="3735"/>
                    </a:cubicBezTo>
                    <a:cubicBezTo>
                      <a:pt x="354997" y="3735"/>
                      <a:pt x="161449" y="-9124"/>
                      <a:pt x="18193" y="128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>
                <a:off x="11096984" y="1043463"/>
                <a:ext cx="28522" cy="351948"/>
              </a:xfrm>
              <a:custGeom>
                <a:rect b="b" l="l" r="r" t="t"/>
                <a:pathLst>
                  <a:path extrusionOk="0" h="351948" w="28522">
                    <a:moveTo>
                      <a:pt x="15548" y="351949"/>
                    </a:moveTo>
                    <a:lnTo>
                      <a:pt x="21072" y="340233"/>
                    </a:lnTo>
                    <a:cubicBezTo>
                      <a:pt x="21072" y="340233"/>
                      <a:pt x="28978" y="242030"/>
                      <a:pt x="28502" y="191452"/>
                    </a:cubicBezTo>
                    <a:cubicBezTo>
                      <a:pt x="27930" y="120110"/>
                      <a:pt x="21072" y="0"/>
                      <a:pt x="21072" y="0"/>
                    </a:cubicBezTo>
                    <a:cubicBezTo>
                      <a:pt x="21072" y="0"/>
                      <a:pt x="-3407" y="138970"/>
                      <a:pt x="403" y="214979"/>
                    </a:cubicBezTo>
                    <a:cubicBezTo>
                      <a:pt x="4403" y="293465"/>
                      <a:pt x="15548" y="351949"/>
                      <a:pt x="15548" y="35194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>
                <a:off x="11217622" y="898302"/>
                <a:ext cx="47784" cy="285559"/>
              </a:xfrm>
              <a:custGeom>
                <a:rect b="b" l="l" r="r" t="t"/>
                <a:pathLst>
                  <a:path extrusionOk="0" h="285559" w="47784">
                    <a:moveTo>
                      <a:pt x="923" y="285560"/>
                    </a:moveTo>
                    <a:lnTo>
                      <a:pt x="6161" y="271272"/>
                    </a:lnTo>
                    <a:cubicBezTo>
                      <a:pt x="38450" y="157734"/>
                      <a:pt x="47785" y="0"/>
                      <a:pt x="47785" y="0"/>
                    </a:cubicBezTo>
                    <a:cubicBezTo>
                      <a:pt x="36831" y="25908"/>
                      <a:pt x="21877" y="85820"/>
                      <a:pt x="8733" y="150400"/>
                    </a:cubicBezTo>
                    <a:cubicBezTo>
                      <a:pt x="-4317" y="214979"/>
                      <a:pt x="1207" y="282226"/>
                      <a:pt x="923" y="28556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>
                <a:off x="10030491" y="1779270"/>
                <a:ext cx="232410" cy="172402"/>
              </a:xfrm>
              <a:custGeom>
                <a:rect b="b" l="l" r="r" t="t"/>
                <a:pathLst>
                  <a:path extrusionOk="0" h="172402" w="232410">
                    <a:moveTo>
                      <a:pt x="232410" y="0"/>
                    </a:moveTo>
                    <a:lnTo>
                      <a:pt x="218695" y="6667"/>
                    </a:lnTo>
                    <a:cubicBezTo>
                      <a:pt x="116492" y="65627"/>
                      <a:pt x="0" y="172402"/>
                      <a:pt x="0" y="172402"/>
                    </a:cubicBezTo>
                    <a:cubicBezTo>
                      <a:pt x="25909" y="161449"/>
                      <a:pt x="78392" y="128873"/>
                      <a:pt x="132684" y="91630"/>
                    </a:cubicBezTo>
                    <a:cubicBezTo>
                      <a:pt x="187071" y="54292"/>
                      <a:pt x="229934" y="2191"/>
                      <a:pt x="23241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>
                <a:off x="10590041" y="2461259"/>
                <a:ext cx="38465" cy="307466"/>
              </a:xfrm>
              <a:custGeom>
                <a:rect b="b" l="l" r="r" t="t"/>
                <a:pathLst>
                  <a:path extrusionOk="0" h="307466" w="38465">
                    <a:moveTo>
                      <a:pt x="23476" y="254318"/>
                    </a:moveTo>
                    <a:cubicBezTo>
                      <a:pt x="24237" y="283464"/>
                      <a:pt x="29476" y="307467"/>
                      <a:pt x="29476" y="307467"/>
                    </a:cubicBezTo>
                    <a:cubicBezTo>
                      <a:pt x="38811" y="273272"/>
                      <a:pt x="41573" y="252413"/>
                      <a:pt x="34430" y="221742"/>
                    </a:cubicBezTo>
                    <a:cubicBezTo>
                      <a:pt x="27286" y="191071"/>
                      <a:pt x="17284" y="159449"/>
                      <a:pt x="17189" y="106204"/>
                    </a:cubicBezTo>
                    <a:cubicBezTo>
                      <a:pt x="17093" y="59722"/>
                      <a:pt x="10997" y="12287"/>
                      <a:pt x="10617" y="0"/>
                    </a:cubicBezTo>
                    <a:cubicBezTo>
                      <a:pt x="9379" y="15621"/>
                      <a:pt x="3473" y="90964"/>
                      <a:pt x="329" y="128873"/>
                    </a:cubicBezTo>
                    <a:cubicBezTo>
                      <a:pt x="-3195" y="171355"/>
                      <a:pt x="22713" y="225171"/>
                      <a:pt x="23476" y="25431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>
                <a:off x="10533697" y="2434875"/>
                <a:ext cx="72580" cy="285668"/>
              </a:xfrm>
              <a:custGeom>
                <a:rect b="b" l="l" r="r" t="t"/>
                <a:pathLst>
                  <a:path extrusionOk="0" h="285668" w="72580">
                    <a:moveTo>
                      <a:pt x="0" y="285559"/>
                    </a:moveTo>
                    <a:cubicBezTo>
                      <a:pt x="0" y="285559"/>
                      <a:pt x="10191" y="290322"/>
                      <a:pt x="29623" y="237077"/>
                    </a:cubicBezTo>
                    <a:cubicBezTo>
                      <a:pt x="49054" y="183832"/>
                      <a:pt x="55721" y="123730"/>
                      <a:pt x="54673" y="97917"/>
                    </a:cubicBezTo>
                    <a:cubicBezTo>
                      <a:pt x="53626" y="72104"/>
                      <a:pt x="72580" y="0"/>
                      <a:pt x="72580" y="0"/>
                    </a:cubicBezTo>
                    <a:cubicBezTo>
                      <a:pt x="72485" y="4096"/>
                      <a:pt x="30004" y="50959"/>
                      <a:pt x="13240" y="116205"/>
                    </a:cubicBezTo>
                    <a:cubicBezTo>
                      <a:pt x="-3620" y="181451"/>
                      <a:pt x="6572" y="268129"/>
                      <a:pt x="0" y="2855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>
                <a:off x="11669172" y="1993677"/>
                <a:ext cx="1810" cy="2000"/>
              </a:xfrm>
              <a:custGeom>
                <a:rect b="b" l="l" r="r" t="t"/>
                <a:pathLst>
                  <a:path extrusionOk="0" h="2000" w="1810">
                    <a:moveTo>
                      <a:pt x="0" y="0"/>
                    </a:moveTo>
                    <a:cubicBezTo>
                      <a:pt x="0" y="0"/>
                      <a:pt x="762" y="762"/>
                      <a:pt x="1810" y="2000"/>
                    </a:cubicBezTo>
                    <a:cubicBezTo>
                      <a:pt x="952" y="762"/>
                      <a:pt x="286" y="95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>
                <a:off x="11651837" y="1979866"/>
                <a:ext cx="216884" cy="167069"/>
              </a:xfrm>
              <a:custGeom>
                <a:rect b="b" l="l" r="r" t="t"/>
                <a:pathLst>
                  <a:path extrusionOk="0" h="167069" w="216884">
                    <a:moveTo>
                      <a:pt x="67913" y="60198"/>
                    </a:moveTo>
                    <a:cubicBezTo>
                      <a:pt x="80486" y="78676"/>
                      <a:pt x="118109" y="117634"/>
                      <a:pt x="164020" y="145828"/>
                    </a:cubicBezTo>
                    <a:cubicBezTo>
                      <a:pt x="209930" y="174022"/>
                      <a:pt x="216884" y="166021"/>
                      <a:pt x="216884" y="166021"/>
                    </a:cubicBezTo>
                    <a:cubicBezTo>
                      <a:pt x="201644" y="156782"/>
                      <a:pt x="165734" y="91535"/>
                      <a:pt x="116014" y="53721"/>
                    </a:cubicBezTo>
                    <a:cubicBezTo>
                      <a:pt x="66198" y="15907"/>
                      <a:pt x="2191" y="2858"/>
                      <a:pt x="0" y="0"/>
                    </a:cubicBezTo>
                    <a:cubicBezTo>
                      <a:pt x="95" y="0"/>
                      <a:pt x="55435" y="41720"/>
                      <a:pt x="67913" y="601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>
                <a:off x="11622309" y="1957805"/>
                <a:ext cx="191644" cy="73168"/>
              </a:xfrm>
              <a:custGeom>
                <a:rect b="b" l="l" r="r" t="t"/>
                <a:pathLst>
                  <a:path extrusionOk="0" h="73168" w="191644">
                    <a:moveTo>
                      <a:pt x="159450" y="69305"/>
                    </a:moveTo>
                    <a:cubicBezTo>
                      <a:pt x="181070" y="76924"/>
                      <a:pt x="191644" y="70924"/>
                      <a:pt x="191644" y="70924"/>
                    </a:cubicBezTo>
                    <a:cubicBezTo>
                      <a:pt x="177546" y="64066"/>
                      <a:pt x="148876" y="47302"/>
                      <a:pt x="106681" y="20441"/>
                    </a:cubicBezTo>
                    <a:cubicBezTo>
                      <a:pt x="64484" y="-6419"/>
                      <a:pt x="0" y="915"/>
                      <a:pt x="0" y="915"/>
                    </a:cubicBezTo>
                    <a:cubicBezTo>
                      <a:pt x="0" y="915"/>
                      <a:pt x="27338" y="6058"/>
                      <a:pt x="62580" y="17203"/>
                    </a:cubicBezTo>
                    <a:cubicBezTo>
                      <a:pt x="97822" y="28347"/>
                      <a:pt x="137828" y="61685"/>
                      <a:pt x="159450" y="6930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>
                <a:off x="10185073" y="1049083"/>
                <a:ext cx="271947" cy="158781"/>
              </a:xfrm>
              <a:custGeom>
                <a:rect b="b" l="l" r="r" t="t"/>
                <a:pathLst>
                  <a:path extrusionOk="0" h="158781" w="271947">
                    <a:moveTo>
                      <a:pt x="174888" y="69342"/>
                    </a:moveTo>
                    <a:cubicBezTo>
                      <a:pt x="113071" y="32861"/>
                      <a:pt x="16487" y="11525"/>
                      <a:pt x="771" y="0"/>
                    </a:cubicBezTo>
                    <a:cubicBezTo>
                      <a:pt x="771" y="0"/>
                      <a:pt x="-8754" y="6858"/>
                      <a:pt x="39157" y="41339"/>
                    </a:cubicBezTo>
                    <a:cubicBezTo>
                      <a:pt x="87067" y="75819"/>
                      <a:pt x="148027" y="102108"/>
                      <a:pt x="175840" y="110109"/>
                    </a:cubicBezTo>
                    <a:cubicBezTo>
                      <a:pt x="203654" y="118110"/>
                      <a:pt x="271947" y="158782"/>
                      <a:pt x="271947" y="158782"/>
                    </a:cubicBezTo>
                    <a:cubicBezTo>
                      <a:pt x="267757" y="157258"/>
                      <a:pt x="236705" y="105823"/>
                      <a:pt x="174888" y="6934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>
                <a:off x="10033921" y="908970"/>
                <a:ext cx="1970532" cy="1844039"/>
              </a:xfrm>
              <a:custGeom>
                <a:rect b="b" l="l" r="r" t="t"/>
                <a:pathLst>
                  <a:path extrusionOk="0" h="1844039" w="1970532">
                    <a:moveTo>
                      <a:pt x="1579244" y="497015"/>
                    </a:moveTo>
                    <a:cubicBezTo>
                      <a:pt x="1619250" y="514064"/>
                      <a:pt x="1704975" y="522732"/>
                      <a:pt x="1725548" y="524447"/>
                    </a:cubicBezTo>
                    <a:cubicBezTo>
                      <a:pt x="1746123" y="526161"/>
                      <a:pt x="1790319" y="526923"/>
                      <a:pt x="1862138" y="527495"/>
                    </a:cubicBezTo>
                    <a:cubicBezTo>
                      <a:pt x="1933955" y="528066"/>
                      <a:pt x="1970532" y="505682"/>
                      <a:pt x="1970532" y="505682"/>
                    </a:cubicBezTo>
                    <a:cubicBezTo>
                      <a:pt x="1905952" y="522732"/>
                      <a:pt x="1885378" y="521018"/>
                      <a:pt x="1854422" y="518922"/>
                    </a:cubicBezTo>
                    <a:cubicBezTo>
                      <a:pt x="1823561" y="516827"/>
                      <a:pt x="1747742" y="506825"/>
                      <a:pt x="1715166" y="505206"/>
                    </a:cubicBezTo>
                    <a:cubicBezTo>
                      <a:pt x="1682590" y="503587"/>
                      <a:pt x="1590294" y="492633"/>
                      <a:pt x="1590294" y="492633"/>
                    </a:cubicBezTo>
                    <a:cubicBezTo>
                      <a:pt x="1592389" y="491490"/>
                      <a:pt x="1594199" y="490157"/>
                      <a:pt x="1596199" y="489014"/>
                    </a:cubicBezTo>
                    <a:cubicBezTo>
                      <a:pt x="1609344" y="484823"/>
                      <a:pt x="1622679" y="480917"/>
                      <a:pt x="1636013" y="477012"/>
                    </a:cubicBezTo>
                    <a:cubicBezTo>
                      <a:pt x="1635251" y="477869"/>
                      <a:pt x="1634394" y="478536"/>
                      <a:pt x="1633538" y="479393"/>
                    </a:cubicBezTo>
                    <a:cubicBezTo>
                      <a:pt x="1633538" y="479393"/>
                      <a:pt x="1729072" y="465011"/>
                      <a:pt x="1778603" y="453961"/>
                    </a:cubicBezTo>
                    <a:cubicBezTo>
                      <a:pt x="1828133" y="442817"/>
                      <a:pt x="1904047" y="409575"/>
                      <a:pt x="1904047" y="409575"/>
                    </a:cubicBezTo>
                    <a:cubicBezTo>
                      <a:pt x="1904047" y="409575"/>
                      <a:pt x="1822989" y="424148"/>
                      <a:pt x="1768315" y="435959"/>
                    </a:cubicBezTo>
                    <a:cubicBezTo>
                      <a:pt x="1777365" y="431768"/>
                      <a:pt x="1786318" y="427292"/>
                      <a:pt x="1795177" y="422338"/>
                    </a:cubicBezTo>
                    <a:cubicBezTo>
                      <a:pt x="1869471" y="381095"/>
                      <a:pt x="1887950" y="348329"/>
                      <a:pt x="1887950" y="348329"/>
                    </a:cubicBezTo>
                    <a:cubicBezTo>
                      <a:pt x="1887950" y="348329"/>
                      <a:pt x="1738122" y="369856"/>
                      <a:pt x="1636204" y="476726"/>
                    </a:cubicBezTo>
                    <a:cubicBezTo>
                      <a:pt x="1623345" y="480346"/>
                      <a:pt x="1610487" y="483965"/>
                      <a:pt x="1597819" y="487870"/>
                    </a:cubicBezTo>
                    <a:cubicBezTo>
                      <a:pt x="1672685" y="443770"/>
                      <a:pt x="1708499" y="389382"/>
                      <a:pt x="1723262" y="371570"/>
                    </a:cubicBezTo>
                    <a:cubicBezTo>
                      <a:pt x="1738502" y="353092"/>
                      <a:pt x="1790509" y="298704"/>
                      <a:pt x="1790509" y="298704"/>
                    </a:cubicBezTo>
                    <a:cubicBezTo>
                      <a:pt x="1790509" y="298704"/>
                      <a:pt x="1694021" y="358521"/>
                      <a:pt x="1653063" y="391763"/>
                    </a:cubicBezTo>
                    <a:cubicBezTo>
                      <a:pt x="1664303" y="376142"/>
                      <a:pt x="1674494" y="361569"/>
                      <a:pt x="1682019" y="353568"/>
                    </a:cubicBezTo>
                    <a:cubicBezTo>
                      <a:pt x="1699450" y="334899"/>
                      <a:pt x="1729263" y="302514"/>
                      <a:pt x="1729263" y="302514"/>
                    </a:cubicBezTo>
                    <a:cubicBezTo>
                      <a:pt x="1729263" y="302514"/>
                      <a:pt x="1611820" y="368332"/>
                      <a:pt x="1573911" y="413957"/>
                    </a:cubicBezTo>
                    <a:cubicBezTo>
                      <a:pt x="1538668" y="456343"/>
                      <a:pt x="1496758" y="515874"/>
                      <a:pt x="1490947" y="524065"/>
                    </a:cubicBezTo>
                    <a:cubicBezTo>
                      <a:pt x="1480756" y="527780"/>
                      <a:pt x="1470470" y="531400"/>
                      <a:pt x="1460277" y="535210"/>
                    </a:cubicBezTo>
                    <a:cubicBezTo>
                      <a:pt x="1470945" y="527685"/>
                      <a:pt x="1505712" y="501206"/>
                      <a:pt x="1529810" y="459295"/>
                    </a:cubicBezTo>
                    <a:cubicBezTo>
                      <a:pt x="1558481" y="409480"/>
                      <a:pt x="1591055" y="339185"/>
                      <a:pt x="1591055" y="339185"/>
                    </a:cubicBezTo>
                    <a:cubicBezTo>
                      <a:pt x="1591055" y="339185"/>
                      <a:pt x="1520856" y="389192"/>
                      <a:pt x="1492853" y="437102"/>
                    </a:cubicBezTo>
                    <a:cubicBezTo>
                      <a:pt x="1464849" y="485013"/>
                      <a:pt x="1436655" y="542925"/>
                      <a:pt x="1436655" y="542925"/>
                    </a:cubicBezTo>
                    <a:cubicBezTo>
                      <a:pt x="1436655" y="542925"/>
                      <a:pt x="1437417" y="543211"/>
                      <a:pt x="1438465" y="543497"/>
                    </a:cubicBezTo>
                    <a:cubicBezTo>
                      <a:pt x="1417796" y="551212"/>
                      <a:pt x="1397222" y="559118"/>
                      <a:pt x="1376743" y="567119"/>
                    </a:cubicBezTo>
                    <a:cubicBezTo>
                      <a:pt x="1387126" y="555689"/>
                      <a:pt x="1437417" y="510445"/>
                      <a:pt x="1450275" y="481394"/>
                    </a:cubicBezTo>
                    <a:cubicBezTo>
                      <a:pt x="1464658" y="448913"/>
                      <a:pt x="1480184" y="368713"/>
                      <a:pt x="1507425" y="337947"/>
                    </a:cubicBezTo>
                    <a:cubicBezTo>
                      <a:pt x="1507425" y="337947"/>
                      <a:pt x="1425892" y="404050"/>
                      <a:pt x="1393031" y="467868"/>
                    </a:cubicBezTo>
                    <a:cubicBezTo>
                      <a:pt x="1360265" y="531400"/>
                      <a:pt x="1359694" y="573405"/>
                      <a:pt x="1359694" y="573691"/>
                    </a:cubicBezTo>
                    <a:cubicBezTo>
                      <a:pt x="1334643" y="583597"/>
                      <a:pt x="1309782" y="593789"/>
                      <a:pt x="1284922" y="603980"/>
                    </a:cubicBezTo>
                    <a:cubicBezTo>
                      <a:pt x="1295780" y="593789"/>
                      <a:pt x="1336643" y="554069"/>
                      <a:pt x="1352264" y="520065"/>
                    </a:cubicBezTo>
                    <a:cubicBezTo>
                      <a:pt x="1355312" y="513398"/>
                      <a:pt x="1359312" y="504730"/>
                      <a:pt x="1363694" y="494919"/>
                    </a:cubicBezTo>
                    <a:cubicBezTo>
                      <a:pt x="1391030" y="455581"/>
                      <a:pt x="1417415" y="414433"/>
                      <a:pt x="1417415" y="414433"/>
                    </a:cubicBezTo>
                    <a:cubicBezTo>
                      <a:pt x="1417415" y="414433"/>
                      <a:pt x="1407508" y="421005"/>
                      <a:pt x="1392459" y="431292"/>
                    </a:cubicBezTo>
                    <a:cubicBezTo>
                      <a:pt x="1406842" y="399383"/>
                      <a:pt x="1418939" y="372523"/>
                      <a:pt x="1418939" y="372523"/>
                    </a:cubicBezTo>
                    <a:cubicBezTo>
                      <a:pt x="1418939" y="372523"/>
                      <a:pt x="1336929" y="436912"/>
                      <a:pt x="1309592" y="490728"/>
                    </a:cubicBezTo>
                    <a:cubicBezTo>
                      <a:pt x="1292733" y="503491"/>
                      <a:pt x="1276826" y="516350"/>
                      <a:pt x="1264348" y="527590"/>
                    </a:cubicBezTo>
                    <a:cubicBezTo>
                      <a:pt x="1217104" y="570262"/>
                      <a:pt x="1191101" y="638365"/>
                      <a:pt x="1189005" y="644081"/>
                    </a:cubicBezTo>
                    <a:cubicBezTo>
                      <a:pt x="1169574" y="652367"/>
                      <a:pt x="1150144" y="660749"/>
                      <a:pt x="1130712" y="669131"/>
                    </a:cubicBezTo>
                    <a:cubicBezTo>
                      <a:pt x="1142905" y="654844"/>
                      <a:pt x="1179957" y="617696"/>
                      <a:pt x="1204245" y="580453"/>
                    </a:cubicBezTo>
                    <a:cubicBezTo>
                      <a:pt x="1234154" y="534543"/>
                      <a:pt x="1264253" y="440436"/>
                      <a:pt x="1288637" y="420338"/>
                    </a:cubicBezTo>
                    <a:cubicBezTo>
                      <a:pt x="1288637" y="420338"/>
                      <a:pt x="1264062" y="437960"/>
                      <a:pt x="1235392" y="464248"/>
                    </a:cubicBezTo>
                    <a:cubicBezTo>
                      <a:pt x="1226248" y="467011"/>
                      <a:pt x="1213866" y="470821"/>
                      <a:pt x="1200435" y="475012"/>
                    </a:cubicBezTo>
                    <a:cubicBezTo>
                      <a:pt x="1210246" y="463868"/>
                      <a:pt x="1216533" y="456533"/>
                      <a:pt x="1216533" y="456533"/>
                    </a:cubicBezTo>
                    <a:cubicBezTo>
                      <a:pt x="1216533" y="456533"/>
                      <a:pt x="1180528" y="473678"/>
                      <a:pt x="1146048" y="491776"/>
                    </a:cubicBezTo>
                    <a:cubicBezTo>
                      <a:pt x="1139570" y="493776"/>
                      <a:pt x="1133760" y="495586"/>
                      <a:pt x="1128807" y="497110"/>
                    </a:cubicBezTo>
                    <a:cubicBezTo>
                      <a:pt x="1131094" y="491490"/>
                      <a:pt x="1134046" y="486061"/>
                      <a:pt x="1137666" y="480822"/>
                    </a:cubicBezTo>
                    <a:cubicBezTo>
                      <a:pt x="1147667" y="478441"/>
                      <a:pt x="1158715" y="475298"/>
                      <a:pt x="1170908" y="470821"/>
                    </a:cubicBezTo>
                    <a:cubicBezTo>
                      <a:pt x="1225772" y="450723"/>
                      <a:pt x="1287494" y="391573"/>
                      <a:pt x="1287494" y="391573"/>
                    </a:cubicBezTo>
                    <a:cubicBezTo>
                      <a:pt x="1259871" y="410528"/>
                      <a:pt x="1193482" y="414909"/>
                      <a:pt x="1165764" y="423196"/>
                    </a:cubicBezTo>
                    <a:cubicBezTo>
                      <a:pt x="1140904" y="430721"/>
                      <a:pt x="1099089" y="466820"/>
                      <a:pt x="1089088" y="473773"/>
                    </a:cubicBezTo>
                    <a:cubicBezTo>
                      <a:pt x="1097661" y="458057"/>
                      <a:pt x="1106043" y="442246"/>
                      <a:pt x="1114425" y="426339"/>
                    </a:cubicBezTo>
                    <a:cubicBezTo>
                      <a:pt x="1114615" y="427292"/>
                      <a:pt x="1114710" y="427863"/>
                      <a:pt x="1114710" y="427863"/>
                    </a:cubicBezTo>
                    <a:cubicBezTo>
                      <a:pt x="1114710" y="427863"/>
                      <a:pt x="1164336" y="411004"/>
                      <a:pt x="1205865" y="393192"/>
                    </a:cubicBezTo>
                    <a:cubicBezTo>
                      <a:pt x="1247394" y="375380"/>
                      <a:pt x="1294923" y="323755"/>
                      <a:pt x="1294923" y="323755"/>
                    </a:cubicBezTo>
                    <a:cubicBezTo>
                      <a:pt x="1294923" y="323755"/>
                      <a:pt x="1234915" y="342900"/>
                      <a:pt x="1191673" y="360998"/>
                    </a:cubicBezTo>
                    <a:cubicBezTo>
                      <a:pt x="1155382" y="376238"/>
                      <a:pt x="1130426" y="401574"/>
                      <a:pt x="1123283" y="409480"/>
                    </a:cubicBezTo>
                    <a:cubicBezTo>
                      <a:pt x="1127379" y="401574"/>
                      <a:pt x="1131379" y="393763"/>
                      <a:pt x="1135380" y="385858"/>
                    </a:cubicBezTo>
                    <a:cubicBezTo>
                      <a:pt x="1142523" y="382048"/>
                      <a:pt x="1195006" y="354235"/>
                      <a:pt x="1232820" y="330041"/>
                    </a:cubicBezTo>
                    <a:cubicBezTo>
                      <a:pt x="1273492" y="304038"/>
                      <a:pt x="1338643" y="215836"/>
                      <a:pt x="1338643" y="215836"/>
                    </a:cubicBezTo>
                    <a:cubicBezTo>
                      <a:pt x="1338643" y="215836"/>
                      <a:pt x="1309402" y="236601"/>
                      <a:pt x="1292542" y="248793"/>
                    </a:cubicBezTo>
                    <a:cubicBezTo>
                      <a:pt x="1285303" y="254032"/>
                      <a:pt x="1272444" y="260794"/>
                      <a:pt x="1258728" y="268319"/>
                    </a:cubicBezTo>
                    <a:cubicBezTo>
                      <a:pt x="1289779" y="238601"/>
                      <a:pt x="1347882" y="166688"/>
                      <a:pt x="1347882" y="166688"/>
                    </a:cubicBezTo>
                    <a:cubicBezTo>
                      <a:pt x="1347882" y="166688"/>
                      <a:pt x="1298638" y="203168"/>
                      <a:pt x="1282160" y="213646"/>
                    </a:cubicBezTo>
                    <a:cubicBezTo>
                      <a:pt x="1266253" y="223742"/>
                      <a:pt x="1218628" y="247174"/>
                      <a:pt x="1175384" y="303181"/>
                    </a:cubicBezTo>
                    <a:cubicBezTo>
                      <a:pt x="1179862" y="293275"/>
                      <a:pt x="1184148" y="283273"/>
                      <a:pt x="1188338" y="273272"/>
                    </a:cubicBezTo>
                    <a:cubicBezTo>
                      <a:pt x="1285112" y="201835"/>
                      <a:pt x="1317688" y="82867"/>
                      <a:pt x="1317688" y="82867"/>
                    </a:cubicBezTo>
                    <a:cubicBezTo>
                      <a:pt x="1317688" y="82867"/>
                      <a:pt x="1289399" y="94488"/>
                      <a:pt x="1248441" y="150304"/>
                    </a:cubicBezTo>
                    <a:cubicBezTo>
                      <a:pt x="1243583" y="156972"/>
                      <a:pt x="1239012" y="163735"/>
                      <a:pt x="1234726" y="170593"/>
                    </a:cubicBezTo>
                    <a:cubicBezTo>
                      <a:pt x="1249775" y="127635"/>
                      <a:pt x="1269873" y="63532"/>
                      <a:pt x="1269873" y="63532"/>
                    </a:cubicBezTo>
                    <a:cubicBezTo>
                      <a:pt x="1269873" y="63532"/>
                      <a:pt x="1235297" y="121444"/>
                      <a:pt x="1221200" y="160401"/>
                    </a:cubicBezTo>
                    <a:cubicBezTo>
                      <a:pt x="1207198" y="199358"/>
                      <a:pt x="1185863" y="274987"/>
                      <a:pt x="1185863" y="274987"/>
                    </a:cubicBezTo>
                    <a:cubicBezTo>
                      <a:pt x="1186624" y="274415"/>
                      <a:pt x="1187290" y="273844"/>
                      <a:pt x="1188053" y="273272"/>
                    </a:cubicBezTo>
                    <a:cubicBezTo>
                      <a:pt x="1183575" y="283655"/>
                      <a:pt x="1179099" y="293942"/>
                      <a:pt x="1174337" y="304229"/>
                    </a:cubicBezTo>
                    <a:cubicBezTo>
                      <a:pt x="1173194" y="305753"/>
                      <a:pt x="1171955" y="307086"/>
                      <a:pt x="1170812" y="308610"/>
                    </a:cubicBezTo>
                    <a:cubicBezTo>
                      <a:pt x="1170812" y="308610"/>
                      <a:pt x="1171289" y="232886"/>
                      <a:pt x="1173289" y="206407"/>
                    </a:cubicBezTo>
                    <a:cubicBezTo>
                      <a:pt x="1175289" y="179927"/>
                      <a:pt x="1174909" y="117634"/>
                      <a:pt x="1176338" y="92488"/>
                    </a:cubicBezTo>
                    <a:cubicBezTo>
                      <a:pt x="1177765" y="67342"/>
                      <a:pt x="1178528" y="50483"/>
                      <a:pt x="1198816" y="0"/>
                    </a:cubicBezTo>
                    <a:cubicBezTo>
                      <a:pt x="1198816" y="0"/>
                      <a:pt x="1177099" y="27242"/>
                      <a:pt x="1170241" y="85344"/>
                    </a:cubicBezTo>
                    <a:cubicBezTo>
                      <a:pt x="1163383" y="143446"/>
                      <a:pt x="1159478" y="179165"/>
                      <a:pt x="1158811" y="196025"/>
                    </a:cubicBezTo>
                    <a:cubicBezTo>
                      <a:pt x="1158144" y="212884"/>
                      <a:pt x="1156429" y="282988"/>
                      <a:pt x="1166145" y="317087"/>
                    </a:cubicBezTo>
                    <a:cubicBezTo>
                      <a:pt x="1166241" y="317468"/>
                      <a:pt x="1167002" y="317468"/>
                      <a:pt x="1168145" y="317373"/>
                    </a:cubicBezTo>
                    <a:cubicBezTo>
                      <a:pt x="1159763" y="334994"/>
                      <a:pt x="1151191" y="352520"/>
                      <a:pt x="1142237" y="369951"/>
                    </a:cubicBezTo>
                    <a:cubicBezTo>
                      <a:pt x="1141190" y="370999"/>
                      <a:pt x="1140619" y="371665"/>
                      <a:pt x="1140619" y="371665"/>
                    </a:cubicBezTo>
                    <a:lnTo>
                      <a:pt x="1136713" y="380810"/>
                    </a:lnTo>
                    <a:cubicBezTo>
                      <a:pt x="1131474" y="391001"/>
                      <a:pt x="1126141" y="401193"/>
                      <a:pt x="1120806" y="411385"/>
                    </a:cubicBezTo>
                    <a:cubicBezTo>
                      <a:pt x="1120711" y="411671"/>
                      <a:pt x="1120520" y="411861"/>
                      <a:pt x="1120426" y="412147"/>
                    </a:cubicBezTo>
                    <a:cubicBezTo>
                      <a:pt x="1121569" y="397859"/>
                      <a:pt x="1125283" y="347282"/>
                      <a:pt x="1126902" y="304229"/>
                    </a:cubicBezTo>
                    <a:cubicBezTo>
                      <a:pt x="1130617" y="349948"/>
                      <a:pt x="1134808" y="379667"/>
                      <a:pt x="1134808" y="379667"/>
                    </a:cubicBezTo>
                    <a:lnTo>
                      <a:pt x="1141666" y="366332"/>
                    </a:lnTo>
                    <a:cubicBezTo>
                      <a:pt x="1141666" y="366332"/>
                      <a:pt x="1152430" y="283750"/>
                      <a:pt x="1152048" y="236125"/>
                    </a:cubicBezTo>
                    <a:cubicBezTo>
                      <a:pt x="1143285" y="162592"/>
                      <a:pt x="1142905" y="49721"/>
                      <a:pt x="1142905" y="49721"/>
                    </a:cubicBezTo>
                    <a:cubicBezTo>
                      <a:pt x="1142905" y="49721"/>
                      <a:pt x="1130522" y="119920"/>
                      <a:pt x="1125378" y="185642"/>
                    </a:cubicBezTo>
                    <a:cubicBezTo>
                      <a:pt x="1123187" y="129064"/>
                      <a:pt x="1120140" y="75914"/>
                      <a:pt x="1120140" y="75914"/>
                    </a:cubicBezTo>
                    <a:cubicBezTo>
                      <a:pt x="1120140" y="75914"/>
                      <a:pt x="1095660" y="214884"/>
                      <a:pt x="1099470" y="290894"/>
                    </a:cubicBezTo>
                    <a:cubicBezTo>
                      <a:pt x="1102899" y="357950"/>
                      <a:pt x="1111472" y="410337"/>
                      <a:pt x="1113948" y="424148"/>
                    </a:cubicBezTo>
                    <a:cubicBezTo>
                      <a:pt x="1102519" y="445484"/>
                      <a:pt x="1091088" y="466725"/>
                      <a:pt x="1079277" y="487870"/>
                    </a:cubicBezTo>
                    <a:cubicBezTo>
                      <a:pt x="1079277" y="487775"/>
                      <a:pt x="1079373" y="487394"/>
                      <a:pt x="1079373" y="487394"/>
                    </a:cubicBezTo>
                    <a:cubicBezTo>
                      <a:pt x="1079373" y="487394"/>
                      <a:pt x="1066705" y="499967"/>
                      <a:pt x="1050512" y="518732"/>
                    </a:cubicBezTo>
                    <a:cubicBezTo>
                      <a:pt x="1054608" y="479584"/>
                      <a:pt x="1061084" y="408718"/>
                      <a:pt x="1059275" y="374142"/>
                    </a:cubicBezTo>
                    <a:cubicBezTo>
                      <a:pt x="1056703" y="324898"/>
                      <a:pt x="1047655" y="182785"/>
                      <a:pt x="1047655" y="182785"/>
                    </a:cubicBezTo>
                    <a:cubicBezTo>
                      <a:pt x="1047655" y="182785"/>
                      <a:pt x="1025270" y="341471"/>
                      <a:pt x="1026985" y="397764"/>
                    </a:cubicBezTo>
                    <a:cubicBezTo>
                      <a:pt x="1028033" y="430149"/>
                      <a:pt x="1035081" y="496824"/>
                      <a:pt x="1039082" y="532352"/>
                    </a:cubicBezTo>
                    <a:cubicBezTo>
                      <a:pt x="1030795" y="542544"/>
                      <a:pt x="1022127" y="553879"/>
                      <a:pt x="1014031" y="565690"/>
                    </a:cubicBezTo>
                    <a:cubicBezTo>
                      <a:pt x="1015555" y="522637"/>
                      <a:pt x="1017365" y="453866"/>
                      <a:pt x="1015745" y="421291"/>
                    </a:cubicBezTo>
                    <a:cubicBezTo>
                      <a:pt x="1013174" y="372046"/>
                      <a:pt x="1008221" y="263747"/>
                      <a:pt x="1008221" y="263747"/>
                    </a:cubicBezTo>
                    <a:cubicBezTo>
                      <a:pt x="1008221" y="263747"/>
                      <a:pt x="994981" y="377285"/>
                      <a:pt x="994695" y="464344"/>
                    </a:cubicBezTo>
                    <a:cubicBezTo>
                      <a:pt x="993934" y="463201"/>
                      <a:pt x="993457" y="462058"/>
                      <a:pt x="992695" y="460915"/>
                    </a:cubicBezTo>
                    <a:cubicBezTo>
                      <a:pt x="992695" y="460915"/>
                      <a:pt x="993075" y="483394"/>
                      <a:pt x="982598" y="506444"/>
                    </a:cubicBezTo>
                    <a:cubicBezTo>
                      <a:pt x="979360" y="444436"/>
                      <a:pt x="971359" y="274701"/>
                      <a:pt x="971359" y="274701"/>
                    </a:cubicBezTo>
                    <a:cubicBezTo>
                      <a:pt x="971359" y="274701"/>
                      <a:pt x="951071" y="417100"/>
                      <a:pt x="956881" y="517207"/>
                    </a:cubicBezTo>
                    <a:cubicBezTo>
                      <a:pt x="952405" y="514064"/>
                      <a:pt x="947738" y="510921"/>
                      <a:pt x="942594" y="507778"/>
                    </a:cubicBezTo>
                    <a:cubicBezTo>
                      <a:pt x="942594" y="507778"/>
                      <a:pt x="951071" y="517969"/>
                      <a:pt x="958024" y="532924"/>
                    </a:cubicBezTo>
                    <a:cubicBezTo>
                      <a:pt x="958119" y="534448"/>
                      <a:pt x="958215" y="535972"/>
                      <a:pt x="958405" y="537591"/>
                    </a:cubicBezTo>
                    <a:cubicBezTo>
                      <a:pt x="954309" y="540734"/>
                      <a:pt x="949737" y="543687"/>
                      <a:pt x="944594" y="546164"/>
                    </a:cubicBezTo>
                    <a:cubicBezTo>
                      <a:pt x="943737" y="546545"/>
                      <a:pt x="942975" y="547021"/>
                      <a:pt x="942117" y="547402"/>
                    </a:cubicBezTo>
                    <a:cubicBezTo>
                      <a:pt x="938497" y="475012"/>
                      <a:pt x="931830" y="335852"/>
                      <a:pt x="931830" y="335852"/>
                    </a:cubicBezTo>
                    <a:cubicBezTo>
                      <a:pt x="931830" y="335852"/>
                      <a:pt x="922210" y="409004"/>
                      <a:pt x="914685" y="480155"/>
                    </a:cubicBezTo>
                    <a:cubicBezTo>
                      <a:pt x="909542" y="409670"/>
                      <a:pt x="909447" y="358331"/>
                      <a:pt x="909447" y="358331"/>
                    </a:cubicBezTo>
                    <a:cubicBezTo>
                      <a:pt x="909447" y="358331"/>
                      <a:pt x="902588" y="399383"/>
                      <a:pt x="895730" y="448723"/>
                    </a:cubicBezTo>
                    <a:cubicBezTo>
                      <a:pt x="892778" y="440150"/>
                      <a:pt x="889254" y="431102"/>
                      <a:pt x="885730" y="422529"/>
                    </a:cubicBezTo>
                    <a:cubicBezTo>
                      <a:pt x="890968" y="412147"/>
                      <a:pt x="894587" y="403384"/>
                      <a:pt x="895350" y="397192"/>
                    </a:cubicBezTo>
                    <a:cubicBezTo>
                      <a:pt x="898493" y="371951"/>
                      <a:pt x="906018" y="352235"/>
                      <a:pt x="892969" y="329756"/>
                    </a:cubicBezTo>
                    <a:cubicBezTo>
                      <a:pt x="892969" y="329756"/>
                      <a:pt x="891158" y="344900"/>
                      <a:pt x="884015" y="365379"/>
                    </a:cubicBezTo>
                    <a:cubicBezTo>
                      <a:pt x="882681" y="344519"/>
                      <a:pt x="875728" y="329851"/>
                      <a:pt x="875728" y="329851"/>
                    </a:cubicBezTo>
                    <a:cubicBezTo>
                      <a:pt x="881347" y="352806"/>
                      <a:pt x="867155" y="371570"/>
                      <a:pt x="832009" y="400717"/>
                    </a:cubicBezTo>
                    <a:cubicBezTo>
                      <a:pt x="839628" y="383667"/>
                      <a:pt x="845248" y="365760"/>
                      <a:pt x="846391" y="346424"/>
                    </a:cubicBezTo>
                    <a:cubicBezTo>
                      <a:pt x="849725" y="291275"/>
                      <a:pt x="826769" y="256604"/>
                      <a:pt x="821055" y="255365"/>
                    </a:cubicBezTo>
                    <a:cubicBezTo>
                      <a:pt x="815340" y="254127"/>
                      <a:pt x="824293" y="274320"/>
                      <a:pt x="830198" y="314611"/>
                    </a:cubicBezTo>
                    <a:cubicBezTo>
                      <a:pt x="836104" y="354997"/>
                      <a:pt x="791813" y="389477"/>
                      <a:pt x="756475" y="464248"/>
                    </a:cubicBezTo>
                    <a:cubicBezTo>
                      <a:pt x="731044" y="518255"/>
                      <a:pt x="731615" y="548259"/>
                      <a:pt x="733901" y="560832"/>
                    </a:cubicBezTo>
                    <a:cubicBezTo>
                      <a:pt x="732567" y="559403"/>
                      <a:pt x="731233" y="557879"/>
                      <a:pt x="729901" y="556451"/>
                    </a:cubicBezTo>
                    <a:cubicBezTo>
                      <a:pt x="723805" y="549974"/>
                      <a:pt x="717518" y="543687"/>
                      <a:pt x="711326" y="537305"/>
                    </a:cubicBezTo>
                    <a:cubicBezTo>
                      <a:pt x="713994" y="532638"/>
                      <a:pt x="725709" y="511111"/>
                      <a:pt x="740854" y="476822"/>
                    </a:cubicBezTo>
                    <a:cubicBezTo>
                      <a:pt x="758094" y="437960"/>
                      <a:pt x="806481" y="400240"/>
                      <a:pt x="818387" y="338900"/>
                    </a:cubicBezTo>
                    <a:cubicBezTo>
                      <a:pt x="830294" y="277559"/>
                      <a:pt x="800957" y="234601"/>
                      <a:pt x="800957" y="234601"/>
                    </a:cubicBezTo>
                    <a:cubicBezTo>
                      <a:pt x="808576" y="277940"/>
                      <a:pt x="804290" y="288512"/>
                      <a:pt x="801338" y="314420"/>
                    </a:cubicBezTo>
                    <a:cubicBezTo>
                      <a:pt x="798385" y="340328"/>
                      <a:pt x="743998" y="407289"/>
                      <a:pt x="731805" y="436055"/>
                    </a:cubicBezTo>
                    <a:cubicBezTo>
                      <a:pt x="719708" y="464344"/>
                      <a:pt x="700944" y="495110"/>
                      <a:pt x="710469" y="536257"/>
                    </a:cubicBezTo>
                    <a:cubicBezTo>
                      <a:pt x="701230" y="526732"/>
                      <a:pt x="691895" y="517303"/>
                      <a:pt x="682561" y="507873"/>
                    </a:cubicBezTo>
                    <a:cubicBezTo>
                      <a:pt x="684847" y="500920"/>
                      <a:pt x="691324" y="481489"/>
                      <a:pt x="700849" y="456914"/>
                    </a:cubicBezTo>
                    <a:cubicBezTo>
                      <a:pt x="712851" y="425863"/>
                      <a:pt x="756856" y="362331"/>
                      <a:pt x="769810" y="300990"/>
                    </a:cubicBezTo>
                    <a:cubicBezTo>
                      <a:pt x="782764" y="239649"/>
                      <a:pt x="750855" y="199644"/>
                      <a:pt x="750855" y="199644"/>
                    </a:cubicBezTo>
                    <a:cubicBezTo>
                      <a:pt x="753618" y="226886"/>
                      <a:pt x="749426" y="268415"/>
                      <a:pt x="746759" y="287655"/>
                    </a:cubicBezTo>
                    <a:cubicBezTo>
                      <a:pt x="744093" y="306896"/>
                      <a:pt x="706469" y="386429"/>
                      <a:pt x="687323" y="431483"/>
                    </a:cubicBezTo>
                    <a:cubicBezTo>
                      <a:pt x="670750" y="470440"/>
                      <a:pt x="672940" y="489394"/>
                      <a:pt x="678656" y="504253"/>
                    </a:cubicBezTo>
                    <a:cubicBezTo>
                      <a:pt x="670845" y="496443"/>
                      <a:pt x="663035" y="488632"/>
                      <a:pt x="655033" y="481012"/>
                    </a:cubicBezTo>
                    <a:cubicBezTo>
                      <a:pt x="661988" y="461010"/>
                      <a:pt x="709231" y="325184"/>
                      <a:pt x="713041" y="290703"/>
                    </a:cubicBezTo>
                    <a:cubicBezTo>
                      <a:pt x="717232" y="253556"/>
                      <a:pt x="717136" y="231172"/>
                      <a:pt x="700468" y="201263"/>
                    </a:cubicBezTo>
                    <a:cubicBezTo>
                      <a:pt x="683990" y="171640"/>
                      <a:pt x="675989" y="168783"/>
                      <a:pt x="675798" y="168688"/>
                    </a:cubicBezTo>
                    <a:cubicBezTo>
                      <a:pt x="678656" y="163735"/>
                      <a:pt x="681132" y="160496"/>
                      <a:pt x="681132" y="160496"/>
                    </a:cubicBezTo>
                    <a:cubicBezTo>
                      <a:pt x="681132" y="160496"/>
                      <a:pt x="647223" y="152495"/>
                      <a:pt x="644842" y="197453"/>
                    </a:cubicBezTo>
                    <a:cubicBezTo>
                      <a:pt x="642461" y="242411"/>
                      <a:pt x="616744" y="315373"/>
                      <a:pt x="616838" y="332423"/>
                    </a:cubicBezTo>
                    <a:cubicBezTo>
                      <a:pt x="616933" y="348615"/>
                      <a:pt x="607123" y="415671"/>
                      <a:pt x="620458" y="448628"/>
                    </a:cubicBezTo>
                    <a:cubicBezTo>
                      <a:pt x="609123" y="438245"/>
                      <a:pt x="597598" y="428054"/>
                      <a:pt x="586072" y="417957"/>
                    </a:cubicBezTo>
                    <a:cubicBezTo>
                      <a:pt x="589501" y="409099"/>
                      <a:pt x="605504" y="363093"/>
                      <a:pt x="595883" y="298418"/>
                    </a:cubicBezTo>
                    <a:cubicBezTo>
                      <a:pt x="585120" y="226314"/>
                      <a:pt x="581501" y="205169"/>
                      <a:pt x="569308" y="188214"/>
                    </a:cubicBezTo>
                    <a:cubicBezTo>
                      <a:pt x="557022" y="171260"/>
                      <a:pt x="545591" y="136588"/>
                      <a:pt x="569023" y="127635"/>
                    </a:cubicBezTo>
                    <a:cubicBezTo>
                      <a:pt x="569023" y="127635"/>
                      <a:pt x="544353" y="127063"/>
                      <a:pt x="541972" y="150209"/>
                    </a:cubicBezTo>
                    <a:cubicBezTo>
                      <a:pt x="539686" y="173355"/>
                      <a:pt x="545973" y="223075"/>
                      <a:pt x="556545" y="248888"/>
                    </a:cubicBezTo>
                    <a:cubicBezTo>
                      <a:pt x="566261" y="272796"/>
                      <a:pt x="582739" y="398431"/>
                      <a:pt x="585120" y="417100"/>
                    </a:cubicBezTo>
                    <a:cubicBezTo>
                      <a:pt x="580358" y="412909"/>
                      <a:pt x="575690" y="408718"/>
                      <a:pt x="570833" y="404622"/>
                    </a:cubicBezTo>
                    <a:cubicBezTo>
                      <a:pt x="565784" y="400431"/>
                      <a:pt x="560546" y="396335"/>
                      <a:pt x="555498" y="392144"/>
                    </a:cubicBezTo>
                    <a:cubicBezTo>
                      <a:pt x="557783" y="383572"/>
                      <a:pt x="570642" y="332518"/>
                      <a:pt x="558545" y="293656"/>
                    </a:cubicBezTo>
                    <a:cubicBezTo>
                      <a:pt x="545306" y="251079"/>
                      <a:pt x="539495" y="229934"/>
                      <a:pt x="525684" y="199358"/>
                    </a:cubicBezTo>
                    <a:cubicBezTo>
                      <a:pt x="511873" y="168783"/>
                      <a:pt x="501395" y="144971"/>
                      <a:pt x="520445" y="133350"/>
                    </a:cubicBezTo>
                    <a:cubicBezTo>
                      <a:pt x="520445" y="133350"/>
                      <a:pt x="495109" y="135541"/>
                      <a:pt x="496632" y="153924"/>
                    </a:cubicBezTo>
                    <a:cubicBezTo>
                      <a:pt x="498061" y="172307"/>
                      <a:pt x="492061" y="183261"/>
                      <a:pt x="511492" y="253936"/>
                    </a:cubicBezTo>
                    <a:cubicBezTo>
                      <a:pt x="528922" y="317278"/>
                      <a:pt x="550069" y="378905"/>
                      <a:pt x="554355" y="391192"/>
                    </a:cubicBezTo>
                    <a:cubicBezTo>
                      <a:pt x="534448" y="374904"/>
                      <a:pt x="514159" y="359092"/>
                      <a:pt x="493299" y="344138"/>
                    </a:cubicBezTo>
                    <a:cubicBezTo>
                      <a:pt x="495871" y="343471"/>
                      <a:pt x="502348" y="338519"/>
                      <a:pt x="490918" y="304133"/>
                    </a:cubicBezTo>
                    <a:cubicBezTo>
                      <a:pt x="507396" y="333375"/>
                      <a:pt x="521588" y="362140"/>
                      <a:pt x="521588" y="362140"/>
                    </a:cubicBezTo>
                    <a:cubicBezTo>
                      <a:pt x="521588" y="362140"/>
                      <a:pt x="518826" y="320135"/>
                      <a:pt x="506444" y="287084"/>
                    </a:cubicBezTo>
                    <a:cubicBezTo>
                      <a:pt x="494157" y="254032"/>
                      <a:pt x="456437" y="192881"/>
                      <a:pt x="452056" y="174498"/>
                    </a:cubicBezTo>
                    <a:cubicBezTo>
                      <a:pt x="447580" y="156115"/>
                      <a:pt x="437101" y="152781"/>
                      <a:pt x="457485" y="128206"/>
                    </a:cubicBezTo>
                    <a:cubicBezTo>
                      <a:pt x="457485" y="128206"/>
                      <a:pt x="416147" y="145447"/>
                      <a:pt x="422814" y="163068"/>
                    </a:cubicBezTo>
                    <a:cubicBezTo>
                      <a:pt x="427196" y="174593"/>
                      <a:pt x="431196" y="197072"/>
                      <a:pt x="440245" y="219837"/>
                    </a:cubicBezTo>
                    <a:cubicBezTo>
                      <a:pt x="433482" y="213646"/>
                      <a:pt x="426624" y="208407"/>
                      <a:pt x="420052" y="203930"/>
                    </a:cubicBezTo>
                    <a:cubicBezTo>
                      <a:pt x="397383" y="188404"/>
                      <a:pt x="361950" y="172212"/>
                      <a:pt x="362998" y="158591"/>
                    </a:cubicBezTo>
                    <a:cubicBezTo>
                      <a:pt x="364141" y="144971"/>
                      <a:pt x="389287" y="128492"/>
                      <a:pt x="389287" y="128492"/>
                    </a:cubicBezTo>
                    <a:cubicBezTo>
                      <a:pt x="389287" y="128492"/>
                      <a:pt x="353757" y="142304"/>
                      <a:pt x="354711" y="155258"/>
                    </a:cubicBezTo>
                    <a:cubicBezTo>
                      <a:pt x="355663" y="168211"/>
                      <a:pt x="356997" y="184023"/>
                      <a:pt x="398240" y="214027"/>
                    </a:cubicBezTo>
                    <a:cubicBezTo>
                      <a:pt x="439198" y="243840"/>
                      <a:pt x="461009" y="268891"/>
                      <a:pt x="491965" y="343090"/>
                    </a:cubicBezTo>
                    <a:cubicBezTo>
                      <a:pt x="481013" y="335280"/>
                      <a:pt x="469773" y="327850"/>
                      <a:pt x="458438" y="320516"/>
                    </a:cubicBezTo>
                    <a:cubicBezTo>
                      <a:pt x="458343" y="319469"/>
                      <a:pt x="454723" y="265748"/>
                      <a:pt x="409860" y="234506"/>
                    </a:cubicBezTo>
                    <a:cubicBezTo>
                      <a:pt x="364521" y="202978"/>
                      <a:pt x="335756" y="181261"/>
                      <a:pt x="323564" y="170498"/>
                    </a:cubicBezTo>
                    <a:cubicBezTo>
                      <a:pt x="323564" y="170498"/>
                      <a:pt x="317563" y="180023"/>
                      <a:pt x="332422" y="196977"/>
                    </a:cubicBezTo>
                    <a:cubicBezTo>
                      <a:pt x="347281" y="213931"/>
                      <a:pt x="401098" y="242888"/>
                      <a:pt x="423481" y="270700"/>
                    </a:cubicBezTo>
                    <a:cubicBezTo>
                      <a:pt x="445483" y="298037"/>
                      <a:pt x="457962" y="319659"/>
                      <a:pt x="458438" y="320421"/>
                    </a:cubicBezTo>
                    <a:cubicBezTo>
                      <a:pt x="446817" y="312896"/>
                      <a:pt x="435006" y="305657"/>
                      <a:pt x="423004" y="298704"/>
                    </a:cubicBezTo>
                    <a:cubicBezTo>
                      <a:pt x="423195" y="298704"/>
                      <a:pt x="423576" y="298704"/>
                      <a:pt x="423576" y="298704"/>
                    </a:cubicBezTo>
                    <a:cubicBezTo>
                      <a:pt x="423576" y="298704"/>
                      <a:pt x="423004" y="298609"/>
                      <a:pt x="422624" y="298513"/>
                    </a:cubicBezTo>
                    <a:cubicBezTo>
                      <a:pt x="414718" y="293942"/>
                      <a:pt x="406717" y="289369"/>
                      <a:pt x="398621" y="285179"/>
                    </a:cubicBezTo>
                    <a:cubicBezTo>
                      <a:pt x="400144" y="285845"/>
                      <a:pt x="401288" y="286226"/>
                      <a:pt x="401288" y="286226"/>
                    </a:cubicBezTo>
                    <a:cubicBezTo>
                      <a:pt x="401193" y="285940"/>
                      <a:pt x="400144" y="285560"/>
                      <a:pt x="398526" y="285083"/>
                    </a:cubicBezTo>
                    <a:cubicBezTo>
                      <a:pt x="395763" y="283655"/>
                      <a:pt x="393096" y="281940"/>
                      <a:pt x="390334" y="280511"/>
                    </a:cubicBezTo>
                    <a:cubicBezTo>
                      <a:pt x="392906" y="281845"/>
                      <a:pt x="395288" y="283464"/>
                      <a:pt x="397763" y="284798"/>
                    </a:cubicBezTo>
                    <a:cubicBezTo>
                      <a:pt x="380523" y="277940"/>
                      <a:pt x="304323" y="247555"/>
                      <a:pt x="265842" y="232029"/>
                    </a:cubicBezTo>
                    <a:cubicBezTo>
                      <a:pt x="222313" y="214503"/>
                      <a:pt x="153732" y="217551"/>
                      <a:pt x="122396" y="208217"/>
                    </a:cubicBezTo>
                    <a:cubicBezTo>
                      <a:pt x="91058" y="198882"/>
                      <a:pt x="63245" y="194881"/>
                      <a:pt x="63245" y="194881"/>
                    </a:cubicBezTo>
                    <a:cubicBezTo>
                      <a:pt x="95440" y="214503"/>
                      <a:pt x="116395" y="223933"/>
                      <a:pt x="152114" y="228505"/>
                    </a:cubicBezTo>
                    <a:cubicBezTo>
                      <a:pt x="187833" y="233077"/>
                      <a:pt x="225933" y="235648"/>
                      <a:pt x="282415" y="253936"/>
                    </a:cubicBezTo>
                    <a:cubicBezTo>
                      <a:pt x="331469" y="269748"/>
                      <a:pt x="384238" y="280892"/>
                      <a:pt x="397858" y="284893"/>
                    </a:cubicBezTo>
                    <a:cubicBezTo>
                      <a:pt x="405574" y="289084"/>
                      <a:pt x="413195" y="293656"/>
                      <a:pt x="420719" y="298133"/>
                    </a:cubicBezTo>
                    <a:cubicBezTo>
                      <a:pt x="399955" y="293561"/>
                      <a:pt x="263270" y="263176"/>
                      <a:pt x="211169" y="252031"/>
                    </a:cubicBezTo>
                    <a:cubicBezTo>
                      <a:pt x="154686" y="240030"/>
                      <a:pt x="71247" y="245173"/>
                      <a:pt x="71247" y="245173"/>
                    </a:cubicBezTo>
                    <a:cubicBezTo>
                      <a:pt x="71247" y="245173"/>
                      <a:pt x="176497" y="265081"/>
                      <a:pt x="202500" y="264986"/>
                    </a:cubicBezTo>
                    <a:cubicBezTo>
                      <a:pt x="228600" y="264890"/>
                      <a:pt x="322421" y="278702"/>
                      <a:pt x="358997" y="289655"/>
                    </a:cubicBezTo>
                    <a:cubicBezTo>
                      <a:pt x="390430" y="298990"/>
                      <a:pt x="415576" y="298990"/>
                      <a:pt x="421957" y="298799"/>
                    </a:cubicBezTo>
                    <a:cubicBezTo>
                      <a:pt x="431863" y="304705"/>
                      <a:pt x="441674" y="310801"/>
                      <a:pt x="451389" y="317183"/>
                    </a:cubicBezTo>
                    <a:cubicBezTo>
                      <a:pt x="441674" y="313087"/>
                      <a:pt x="420814" y="306038"/>
                      <a:pt x="381094" y="299561"/>
                    </a:cubicBezTo>
                    <a:cubicBezTo>
                      <a:pt x="321087" y="289846"/>
                      <a:pt x="221741" y="278511"/>
                      <a:pt x="211264" y="278606"/>
                    </a:cubicBezTo>
                    <a:cubicBezTo>
                      <a:pt x="200882" y="278702"/>
                      <a:pt x="168687" y="276130"/>
                      <a:pt x="145161" y="265938"/>
                    </a:cubicBezTo>
                    <a:cubicBezTo>
                      <a:pt x="121633" y="255842"/>
                      <a:pt x="47815" y="259556"/>
                      <a:pt x="47815" y="259556"/>
                    </a:cubicBezTo>
                    <a:cubicBezTo>
                      <a:pt x="47815" y="259556"/>
                      <a:pt x="131826" y="271177"/>
                      <a:pt x="163734" y="281464"/>
                    </a:cubicBezTo>
                    <a:cubicBezTo>
                      <a:pt x="195643" y="291751"/>
                      <a:pt x="243744" y="290608"/>
                      <a:pt x="280225" y="296799"/>
                    </a:cubicBezTo>
                    <a:cubicBezTo>
                      <a:pt x="316706" y="302990"/>
                      <a:pt x="365950" y="303657"/>
                      <a:pt x="406526" y="313944"/>
                    </a:cubicBezTo>
                    <a:cubicBezTo>
                      <a:pt x="438912" y="322136"/>
                      <a:pt x="452532" y="321469"/>
                      <a:pt x="456819" y="320897"/>
                    </a:cubicBezTo>
                    <a:cubicBezTo>
                      <a:pt x="467487" y="328136"/>
                      <a:pt x="478250" y="335280"/>
                      <a:pt x="488632" y="342900"/>
                    </a:cubicBezTo>
                    <a:cubicBezTo>
                      <a:pt x="481679" y="340995"/>
                      <a:pt x="468725" y="337280"/>
                      <a:pt x="461104" y="334042"/>
                    </a:cubicBezTo>
                    <a:cubicBezTo>
                      <a:pt x="450246" y="329565"/>
                      <a:pt x="414527" y="319278"/>
                      <a:pt x="361187" y="313658"/>
                    </a:cubicBezTo>
                    <a:cubicBezTo>
                      <a:pt x="307848" y="308038"/>
                      <a:pt x="240125" y="308324"/>
                      <a:pt x="212311" y="308896"/>
                    </a:cubicBezTo>
                    <a:cubicBezTo>
                      <a:pt x="184499" y="309467"/>
                      <a:pt x="155543" y="303276"/>
                      <a:pt x="132873" y="297847"/>
                    </a:cubicBezTo>
                    <a:cubicBezTo>
                      <a:pt x="110299" y="292417"/>
                      <a:pt x="82486" y="299085"/>
                      <a:pt x="82486" y="299085"/>
                    </a:cubicBezTo>
                    <a:cubicBezTo>
                      <a:pt x="82486" y="299085"/>
                      <a:pt x="111442" y="294894"/>
                      <a:pt x="132301" y="303371"/>
                    </a:cubicBezTo>
                    <a:cubicBezTo>
                      <a:pt x="153162" y="311848"/>
                      <a:pt x="194976" y="323469"/>
                      <a:pt x="237267" y="322802"/>
                    </a:cubicBezTo>
                    <a:cubicBezTo>
                      <a:pt x="279559" y="322136"/>
                      <a:pt x="324135" y="328708"/>
                      <a:pt x="349090" y="329089"/>
                    </a:cubicBezTo>
                    <a:cubicBezTo>
                      <a:pt x="373950" y="329470"/>
                      <a:pt x="434815" y="338709"/>
                      <a:pt x="461104" y="344329"/>
                    </a:cubicBezTo>
                    <a:cubicBezTo>
                      <a:pt x="479964" y="348425"/>
                      <a:pt x="488346" y="346519"/>
                      <a:pt x="491585" y="345186"/>
                    </a:cubicBezTo>
                    <a:cubicBezTo>
                      <a:pt x="498538" y="350330"/>
                      <a:pt x="505301" y="355568"/>
                      <a:pt x="512158" y="360902"/>
                    </a:cubicBezTo>
                    <a:cubicBezTo>
                      <a:pt x="469391" y="342900"/>
                      <a:pt x="442054" y="349663"/>
                      <a:pt x="401955" y="342900"/>
                    </a:cubicBezTo>
                    <a:cubicBezTo>
                      <a:pt x="360235" y="335852"/>
                      <a:pt x="303466" y="343853"/>
                      <a:pt x="275653" y="341186"/>
                    </a:cubicBezTo>
                    <a:cubicBezTo>
                      <a:pt x="247840" y="338614"/>
                      <a:pt x="207930" y="347377"/>
                      <a:pt x="159162" y="327184"/>
                    </a:cubicBezTo>
                    <a:cubicBezTo>
                      <a:pt x="159162" y="327184"/>
                      <a:pt x="188213" y="350234"/>
                      <a:pt x="245554" y="354902"/>
                    </a:cubicBezTo>
                    <a:cubicBezTo>
                      <a:pt x="301561" y="359473"/>
                      <a:pt x="499872" y="380429"/>
                      <a:pt x="516445" y="364141"/>
                    </a:cubicBezTo>
                    <a:cubicBezTo>
                      <a:pt x="525684" y="371475"/>
                      <a:pt x="534828" y="378809"/>
                      <a:pt x="543877" y="386429"/>
                    </a:cubicBezTo>
                    <a:cubicBezTo>
                      <a:pt x="495109" y="365760"/>
                      <a:pt x="342900" y="371761"/>
                      <a:pt x="286988" y="372999"/>
                    </a:cubicBezTo>
                    <a:cubicBezTo>
                      <a:pt x="227933" y="374333"/>
                      <a:pt x="176497" y="348615"/>
                      <a:pt x="176497" y="348615"/>
                    </a:cubicBezTo>
                    <a:cubicBezTo>
                      <a:pt x="248030" y="401384"/>
                      <a:pt x="346995" y="392049"/>
                      <a:pt x="384334" y="391668"/>
                    </a:cubicBezTo>
                    <a:cubicBezTo>
                      <a:pt x="421005" y="391287"/>
                      <a:pt x="507016" y="399764"/>
                      <a:pt x="548926" y="390715"/>
                    </a:cubicBezTo>
                    <a:cubicBezTo>
                      <a:pt x="555402" y="396240"/>
                      <a:pt x="562069" y="401574"/>
                      <a:pt x="568547" y="407098"/>
                    </a:cubicBezTo>
                    <a:cubicBezTo>
                      <a:pt x="571023" y="409289"/>
                      <a:pt x="573405" y="411480"/>
                      <a:pt x="575786" y="413671"/>
                    </a:cubicBezTo>
                    <a:cubicBezTo>
                      <a:pt x="527399" y="397097"/>
                      <a:pt x="457580" y="407194"/>
                      <a:pt x="415099" y="407384"/>
                    </a:cubicBezTo>
                    <a:cubicBezTo>
                      <a:pt x="371284" y="407575"/>
                      <a:pt x="285369" y="420243"/>
                      <a:pt x="264508" y="420338"/>
                    </a:cubicBezTo>
                    <a:cubicBezTo>
                      <a:pt x="243649" y="420434"/>
                      <a:pt x="181927" y="408432"/>
                      <a:pt x="181927" y="408432"/>
                    </a:cubicBezTo>
                    <a:cubicBezTo>
                      <a:pt x="181927" y="408432"/>
                      <a:pt x="219932" y="426053"/>
                      <a:pt x="257937" y="433292"/>
                    </a:cubicBezTo>
                    <a:cubicBezTo>
                      <a:pt x="294798" y="440436"/>
                      <a:pt x="558355" y="435388"/>
                      <a:pt x="579119" y="416719"/>
                    </a:cubicBezTo>
                    <a:cubicBezTo>
                      <a:pt x="587406" y="424148"/>
                      <a:pt x="595693" y="431483"/>
                      <a:pt x="603789" y="439103"/>
                    </a:cubicBezTo>
                    <a:cubicBezTo>
                      <a:pt x="577405" y="430244"/>
                      <a:pt x="504539" y="434150"/>
                      <a:pt x="445579" y="434435"/>
                    </a:cubicBezTo>
                    <a:cubicBezTo>
                      <a:pt x="378999" y="434721"/>
                      <a:pt x="349758" y="453295"/>
                      <a:pt x="288036" y="448342"/>
                    </a:cubicBezTo>
                    <a:cubicBezTo>
                      <a:pt x="226313" y="443389"/>
                      <a:pt x="186308" y="423482"/>
                      <a:pt x="186308" y="423482"/>
                    </a:cubicBezTo>
                    <a:cubicBezTo>
                      <a:pt x="276891" y="480917"/>
                      <a:pt x="344328" y="466535"/>
                      <a:pt x="401098" y="466249"/>
                    </a:cubicBezTo>
                    <a:cubicBezTo>
                      <a:pt x="456628" y="465963"/>
                      <a:pt x="577690" y="458819"/>
                      <a:pt x="609409" y="444151"/>
                    </a:cubicBezTo>
                    <a:cubicBezTo>
                      <a:pt x="616744" y="451009"/>
                      <a:pt x="623792" y="457962"/>
                      <a:pt x="631031" y="464915"/>
                    </a:cubicBezTo>
                    <a:cubicBezTo>
                      <a:pt x="583311" y="450723"/>
                      <a:pt x="505110" y="464534"/>
                      <a:pt x="466630" y="470440"/>
                    </a:cubicBezTo>
                    <a:cubicBezTo>
                      <a:pt x="426719" y="476536"/>
                      <a:pt x="354996" y="491395"/>
                      <a:pt x="309752" y="490728"/>
                    </a:cubicBezTo>
                    <a:cubicBezTo>
                      <a:pt x="264604" y="490061"/>
                      <a:pt x="234505" y="490157"/>
                      <a:pt x="211836" y="482156"/>
                    </a:cubicBezTo>
                    <a:cubicBezTo>
                      <a:pt x="211836" y="482156"/>
                      <a:pt x="250221" y="513207"/>
                      <a:pt x="323183" y="510159"/>
                    </a:cubicBezTo>
                    <a:cubicBezTo>
                      <a:pt x="396144" y="507111"/>
                      <a:pt x="443579" y="503301"/>
                      <a:pt x="469106" y="499967"/>
                    </a:cubicBezTo>
                    <a:cubicBezTo>
                      <a:pt x="493299" y="496824"/>
                      <a:pt x="614933" y="478155"/>
                      <a:pt x="634079" y="467868"/>
                    </a:cubicBezTo>
                    <a:cubicBezTo>
                      <a:pt x="641795" y="475298"/>
                      <a:pt x="649414" y="482822"/>
                      <a:pt x="657034" y="490347"/>
                    </a:cubicBezTo>
                    <a:cubicBezTo>
                      <a:pt x="605218" y="476345"/>
                      <a:pt x="501872" y="496157"/>
                      <a:pt x="450056" y="509492"/>
                    </a:cubicBezTo>
                    <a:cubicBezTo>
                      <a:pt x="396240" y="523303"/>
                      <a:pt x="369665" y="524923"/>
                      <a:pt x="322707" y="529685"/>
                    </a:cubicBezTo>
                    <a:cubicBezTo>
                      <a:pt x="275748" y="534448"/>
                      <a:pt x="258413" y="519970"/>
                      <a:pt x="258413" y="519970"/>
                    </a:cubicBezTo>
                    <a:cubicBezTo>
                      <a:pt x="258413" y="519970"/>
                      <a:pt x="258507" y="536353"/>
                      <a:pt x="340804" y="544163"/>
                    </a:cubicBezTo>
                    <a:cubicBezTo>
                      <a:pt x="371665" y="547116"/>
                      <a:pt x="404717" y="544925"/>
                      <a:pt x="435578" y="540925"/>
                    </a:cubicBezTo>
                    <a:cubicBezTo>
                      <a:pt x="426244" y="544163"/>
                      <a:pt x="415576" y="547687"/>
                      <a:pt x="402241" y="551593"/>
                    </a:cubicBezTo>
                    <a:cubicBezTo>
                      <a:pt x="342137" y="569119"/>
                      <a:pt x="276605" y="561689"/>
                      <a:pt x="276605" y="561689"/>
                    </a:cubicBezTo>
                    <a:cubicBezTo>
                      <a:pt x="276605" y="561689"/>
                      <a:pt x="320135" y="572834"/>
                      <a:pt x="401764" y="568547"/>
                    </a:cubicBezTo>
                    <a:cubicBezTo>
                      <a:pt x="483394" y="564261"/>
                      <a:pt x="586930" y="538448"/>
                      <a:pt x="611505" y="529685"/>
                    </a:cubicBezTo>
                    <a:cubicBezTo>
                      <a:pt x="634840" y="521398"/>
                      <a:pt x="654653" y="518827"/>
                      <a:pt x="683704" y="517398"/>
                    </a:cubicBezTo>
                    <a:cubicBezTo>
                      <a:pt x="691610" y="525590"/>
                      <a:pt x="699420" y="533972"/>
                      <a:pt x="707231" y="542258"/>
                    </a:cubicBezTo>
                    <a:cubicBezTo>
                      <a:pt x="675132" y="533400"/>
                      <a:pt x="643032" y="535115"/>
                      <a:pt x="615981" y="544163"/>
                    </a:cubicBezTo>
                    <a:cubicBezTo>
                      <a:pt x="587026" y="553879"/>
                      <a:pt x="528161" y="589026"/>
                      <a:pt x="495205" y="599218"/>
                    </a:cubicBezTo>
                    <a:cubicBezTo>
                      <a:pt x="462247" y="609314"/>
                      <a:pt x="412527" y="632270"/>
                      <a:pt x="341280" y="634936"/>
                    </a:cubicBezTo>
                    <a:cubicBezTo>
                      <a:pt x="341280" y="634936"/>
                      <a:pt x="356711" y="639604"/>
                      <a:pt x="383761" y="640175"/>
                    </a:cubicBezTo>
                    <a:cubicBezTo>
                      <a:pt x="387762" y="642937"/>
                      <a:pt x="401478" y="651224"/>
                      <a:pt x="422720" y="655130"/>
                    </a:cubicBezTo>
                    <a:cubicBezTo>
                      <a:pt x="419576" y="655225"/>
                      <a:pt x="417671" y="655320"/>
                      <a:pt x="417671" y="655320"/>
                    </a:cubicBezTo>
                    <a:cubicBezTo>
                      <a:pt x="441579" y="655606"/>
                      <a:pt x="501015" y="693896"/>
                      <a:pt x="543401" y="710470"/>
                    </a:cubicBezTo>
                    <a:cubicBezTo>
                      <a:pt x="540829" y="711994"/>
                      <a:pt x="538163" y="713423"/>
                      <a:pt x="535686" y="714851"/>
                    </a:cubicBezTo>
                    <a:cubicBezTo>
                      <a:pt x="533400" y="716185"/>
                      <a:pt x="530828" y="717328"/>
                      <a:pt x="528256" y="718376"/>
                    </a:cubicBezTo>
                    <a:cubicBezTo>
                      <a:pt x="515398" y="714756"/>
                      <a:pt x="501586" y="711994"/>
                      <a:pt x="487680" y="711136"/>
                    </a:cubicBezTo>
                    <a:cubicBezTo>
                      <a:pt x="474058" y="710374"/>
                      <a:pt x="457390" y="710374"/>
                      <a:pt x="440150" y="710756"/>
                    </a:cubicBezTo>
                    <a:cubicBezTo>
                      <a:pt x="395382" y="690562"/>
                      <a:pt x="310419" y="691324"/>
                      <a:pt x="310419" y="691324"/>
                    </a:cubicBezTo>
                    <a:cubicBezTo>
                      <a:pt x="310419" y="691324"/>
                      <a:pt x="331851" y="702278"/>
                      <a:pt x="357188" y="715232"/>
                    </a:cubicBezTo>
                    <a:cubicBezTo>
                      <a:pt x="342328" y="716375"/>
                      <a:pt x="332708" y="717232"/>
                      <a:pt x="332708" y="717232"/>
                    </a:cubicBezTo>
                    <a:cubicBezTo>
                      <a:pt x="332708" y="717232"/>
                      <a:pt x="370426" y="729996"/>
                      <a:pt x="407860" y="741045"/>
                    </a:cubicBezTo>
                    <a:cubicBezTo>
                      <a:pt x="415670" y="744950"/>
                      <a:pt x="422624" y="748474"/>
                      <a:pt x="427958" y="751141"/>
                    </a:cubicBezTo>
                    <a:cubicBezTo>
                      <a:pt x="438912" y="756571"/>
                      <a:pt x="452818" y="760571"/>
                      <a:pt x="466439" y="763429"/>
                    </a:cubicBezTo>
                    <a:cubicBezTo>
                      <a:pt x="450913" y="765620"/>
                      <a:pt x="438150" y="768001"/>
                      <a:pt x="429005" y="769811"/>
                    </a:cubicBezTo>
                    <a:cubicBezTo>
                      <a:pt x="416908" y="760666"/>
                      <a:pt x="399478" y="749427"/>
                      <a:pt x="375379" y="738759"/>
                    </a:cubicBezTo>
                    <a:cubicBezTo>
                      <a:pt x="321944" y="715042"/>
                      <a:pt x="236505" y="714470"/>
                      <a:pt x="236505" y="714470"/>
                    </a:cubicBezTo>
                    <a:cubicBezTo>
                      <a:pt x="269557" y="720090"/>
                      <a:pt x="320230" y="763143"/>
                      <a:pt x="345948" y="776478"/>
                    </a:cubicBezTo>
                    <a:cubicBezTo>
                      <a:pt x="368903" y="788384"/>
                      <a:pt x="423863" y="791623"/>
                      <a:pt x="436340" y="793528"/>
                    </a:cubicBezTo>
                    <a:cubicBezTo>
                      <a:pt x="419194" y="798862"/>
                      <a:pt x="402145" y="804386"/>
                      <a:pt x="385095" y="810006"/>
                    </a:cubicBezTo>
                    <a:cubicBezTo>
                      <a:pt x="385572" y="809244"/>
                      <a:pt x="385952" y="808673"/>
                      <a:pt x="385952" y="808673"/>
                    </a:cubicBezTo>
                    <a:cubicBezTo>
                      <a:pt x="385952" y="808673"/>
                      <a:pt x="338518" y="786194"/>
                      <a:pt x="296323" y="770096"/>
                    </a:cubicBezTo>
                    <a:cubicBezTo>
                      <a:pt x="254126" y="753999"/>
                      <a:pt x="184022" y="757904"/>
                      <a:pt x="184022" y="757904"/>
                    </a:cubicBezTo>
                    <a:cubicBezTo>
                      <a:pt x="184022" y="757904"/>
                      <a:pt x="240506" y="785908"/>
                      <a:pt x="284130" y="803053"/>
                    </a:cubicBezTo>
                    <a:cubicBezTo>
                      <a:pt x="320706" y="817340"/>
                      <a:pt x="356329" y="816483"/>
                      <a:pt x="366997" y="815816"/>
                    </a:cubicBezTo>
                    <a:cubicBezTo>
                      <a:pt x="358615" y="818674"/>
                      <a:pt x="350233" y="821531"/>
                      <a:pt x="341851" y="824389"/>
                    </a:cubicBezTo>
                    <a:cubicBezTo>
                      <a:pt x="334041" y="822103"/>
                      <a:pt x="276987" y="805624"/>
                      <a:pt x="233076" y="796671"/>
                    </a:cubicBezTo>
                    <a:cubicBezTo>
                      <a:pt x="185832" y="787051"/>
                      <a:pt x="77628" y="805053"/>
                      <a:pt x="77628" y="805053"/>
                    </a:cubicBezTo>
                    <a:cubicBezTo>
                      <a:pt x="77628" y="805053"/>
                      <a:pt x="113062" y="810482"/>
                      <a:pt x="133635" y="813435"/>
                    </a:cubicBezTo>
                    <a:cubicBezTo>
                      <a:pt x="142398" y="814673"/>
                      <a:pt x="156400" y="818769"/>
                      <a:pt x="171450" y="822960"/>
                    </a:cubicBezTo>
                    <a:cubicBezTo>
                      <a:pt x="128492" y="822674"/>
                      <a:pt x="36671" y="833819"/>
                      <a:pt x="36671" y="833819"/>
                    </a:cubicBezTo>
                    <a:cubicBezTo>
                      <a:pt x="36671" y="833819"/>
                      <a:pt x="97441" y="841915"/>
                      <a:pt x="116491" y="845915"/>
                    </a:cubicBezTo>
                    <a:cubicBezTo>
                      <a:pt x="134969" y="849725"/>
                      <a:pt x="185451" y="866108"/>
                      <a:pt x="255460" y="855916"/>
                    </a:cubicBezTo>
                    <a:cubicBezTo>
                      <a:pt x="245363" y="859917"/>
                      <a:pt x="235362" y="864108"/>
                      <a:pt x="225361" y="868394"/>
                    </a:cubicBezTo>
                    <a:cubicBezTo>
                      <a:pt x="106203" y="852392"/>
                      <a:pt x="0" y="914972"/>
                      <a:pt x="0" y="914972"/>
                    </a:cubicBezTo>
                    <a:cubicBezTo>
                      <a:pt x="0" y="914972"/>
                      <a:pt x="28384" y="926402"/>
                      <a:pt x="96678" y="914686"/>
                    </a:cubicBezTo>
                    <a:cubicBezTo>
                      <a:pt x="104775" y="913257"/>
                      <a:pt x="112776" y="911543"/>
                      <a:pt x="120681" y="909637"/>
                    </a:cubicBezTo>
                    <a:cubicBezTo>
                      <a:pt x="79914" y="930021"/>
                      <a:pt x="20955" y="962025"/>
                      <a:pt x="20955" y="962025"/>
                    </a:cubicBezTo>
                    <a:cubicBezTo>
                      <a:pt x="20955" y="962025"/>
                      <a:pt x="86105" y="944594"/>
                      <a:pt x="123253" y="926402"/>
                    </a:cubicBezTo>
                    <a:cubicBezTo>
                      <a:pt x="160401" y="908209"/>
                      <a:pt x="228409" y="868680"/>
                      <a:pt x="228409" y="868680"/>
                    </a:cubicBezTo>
                    <a:cubicBezTo>
                      <a:pt x="227457" y="868585"/>
                      <a:pt x="226599" y="868490"/>
                      <a:pt x="225647" y="868394"/>
                    </a:cubicBezTo>
                    <a:cubicBezTo>
                      <a:pt x="236029" y="864013"/>
                      <a:pt x="246507" y="859822"/>
                      <a:pt x="256984" y="855726"/>
                    </a:cubicBezTo>
                    <a:cubicBezTo>
                      <a:pt x="258889" y="855440"/>
                      <a:pt x="260699" y="855345"/>
                      <a:pt x="262604" y="855059"/>
                    </a:cubicBezTo>
                    <a:cubicBezTo>
                      <a:pt x="262604" y="855059"/>
                      <a:pt x="209550" y="909066"/>
                      <a:pt x="189642" y="926687"/>
                    </a:cubicBezTo>
                    <a:cubicBezTo>
                      <a:pt x="169735" y="944309"/>
                      <a:pt x="126682" y="989266"/>
                      <a:pt x="108109" y="1006316"/>
                    </a:cubicBezTo>
                    <a:cubicBezTo>
                      <a:pt x="89534" y="1023366"/>
                      <a:pt x="77343" y="1034986"/>
                      <a:pt x="27622" y="1056989"/>
                    </a:cubicBezTo>
                    <a:cubicBezTo>
                      <a:pt x="27622" y="1056989"/>
                      <a:pt x="62197" y="1052608"/>
                      <a:pt x="107632" y="1015651"/>
                    </a:cubicBezTo>
                    <a:cubicBezTo>
                      <a:pt x="120110" y="1005554"/>
                      <a:pt x="131063" y="996506"/>
                      <a:pt x="140874" y="988505"/>
                    </a:cubicBezTo>
                    <a:cubicBezTo>
                      <a:pt x="148876" y="988124"/>
                      <a:pt x="158115" y="988314"/>
                      <a:pt x="168211" y="989076"/>
                    </a:cubicBezTo>
                    <a:cubicBezTo>
                      <a:pt x="133826" y="1027938"/>
                      <a:pt x="102394" y="1060514"/>
                      <a:pt x="102394" y="1060514"/>
                    </a:cubicBezTo>
                    <a:cubicBezTo>
                      <a:pt x="102394" y="1060514"/>
                      <a:pt x="146684" y="1028414"/>
                      <a:pt x="190976" y="991172"/>
                    </a:cubicBezTo>
                    <a:cubicBezTo>
                      <a:pt x="192309" y="991362"/>
                      <a:pt x="193547" y="991457"/>
                      <a:pt x="194881" y="991648"/>
                    </a:cubicBezTo>
                    <a:cubicBezTo>
                      <a:pt x="173925" y="1015174"/>
                      <a:pt x="155447" y="1036415"/>
                      <a:pt x="145256" y="1048036"/>
                    </a:cubicBezTo>
                    <a:cubicBezTo>
                      <a:pt x="129920" y="1052036"/>
                      <a:pt x="120490" y="1055084"/>
                      <a:pt x="120490" y="1055084"/>
                    </a:cubicBezTo>
                    <a:cubicBezTo>
                      <a:pt x="120490" y="1055084"/>
                      <a:pt x="126968" y="1055656"/>
                      <a:pt x="137731" y="1056608"/>
                    </a:cubicBezTo>
                    <a:cubicBezTo>
                      <a:pt x="137254" y="1057085"/>
                      <a:pt x="136970" y="1057466"/>
                      <a:pt x="136970" y="1057466"/>
                    </a:cubicBezTo>
                    <a:cubicBezTo>
                      <a:pt x="136970" y="1057466"/>
                      <a:pt x="137445" y="1057085"/>
                      <a:pt x="138113" y="1056608"/>
                    </a:cubicBezTo>
                    <a:cubicBezTo>
                      <a:pt x="173259" y="1059752"/>
                      <a:pt x="254412" y="1066514"/>
                      <a:pt x="317086" y="1068991"/>
                    </a:cubicBezTo>
                    <a:cubicBezTo>
                      <a:pt x="386905" y="1071753"/>
                      <a:pt x="434815" y="1057751"/>
                      <a:pt x="447675" y="1053465"/>
                    </a:cubicBezTo>
                    <a:cubicBezTo>
                      <a:pt x="439864" y="1059561"/>
                      <a:pt x="432149" y="1065752"/>
                      <a:pt x="424338" y="1071944"/>
                    </a:cubicBezTo>
                    <a:cubicBezTo>
                      <a:pt x="411289" y="1072229"/>
                      <a:pt x="311086" y="1074325"/>
                      <a:pt x="238982" y="1080040"/>
                    </a:cubicBezTo>
                    <a:cubicBezTo>
                      <a:pt x="161734" y="1086231"/>
                      <a:pt x="38862" y="1144143"/>
                      <a:pt x="38862" y="1144143"/>
                    </a:cubicBezTo>
                    <a:cubicBezTo>
                      <a:pt x="38862" y="1144143"/>
                      <a:pt x="94392" y="1137571"/>
                      <a:pt x="126300" y="1133570"/>
                    </a:cubicBezTo>
                    <a:cubicBezTo>
                      <a:pt x="140017" y="1131856"/>
                      <a:pt x="164306" y="1131380"/>
                      <a:pt x="190500" y="1130618"/>
                    </a:cubicBezTo>
                    <a:cubicBezTo>
                      <a:pt x="131730" y="1145572"/>
                      <a:pt x="22002" y="1190149"/>
                      <a:pt x="22002" y="1190149"/>
                    </a:cubicBezTo>
                    <a:cubicBezTo>
                      <a:pt x="22002" y="1190149"/>
                      <a:pt x="115443" y="1177481"/>
                      <a:pt x="146779" y="1175099"/>
                    </a:cubicBezTo>
                    <a:cubicBezTo>
                      <a:pt x="176974" y="1172813"/>
                      <a:pt x="267176" y="1173004"/>
                      <a:pt x="348615" y="1137380"/>
                    </a:cubicBezTo>
                    <a:cubicBezTo>
                      <a:pt x="340519" y="1145096"/>
                      <a:pt x="332803" y="1153097"/>
                      <a:pt x="324993" y="1161193"/>
                    </a:cubicBezTo>
                    <a:cubicBezTo>
                      <a:pt x="141351" y="1185767"/>
                      <a:pt x="81152" y="1291971"/>
                      <a:pt x="81152" y="1291971"/>
                    </a:cubicBezTo>
                    <a:cubicBezTo>
                      <a:pt x="81152" y="1291971"/>
                      <a:pt x="135064" y="1294448"/>
                      <a:pt x="212121" y="1257491"/>
                    </a:cubicBezTo>
                    <a:cubicBezTo>
                      <a:pt x="221266" y="1253109"/>
                      <a:pt x="229838" y="1248442"/>
                      <a:pt x="237934" y="1243489"/>
                    </a:cubicBezTo>
                    <a:cubicBezTo>
                      <a:pt x="209930" y="1280160"/>
                      <a:pt x="172782" y="1336072"/>
                      <a:pt x="172782" y="1336072"/>
                    </a:cubicBezTo>
                    <a:cubicBezTo>
                      <a:pt x="172782" y="1336072"/>
                      <a:pt x="237934" y="1293876"/>
                      <a:pt x="263937" y="1260824"/>
                    </a:cubicBezTo>
                    <a:cubicBezTo>
                      <a:pt x="290036" y="1227773"/>
                      <a:pt x="329374" y="1160431"/>
                      <a:pt x="329374" y="1160431"/>
                    </a:cubicBezTo>
                    <a:cubicBezTo>
                      <a:pt x="327945" y="1160621"/>
                      <a:pt x="326611" y="1160907"/>
                      <a:pt x="325182" y="1161098"/>
                    </a:cubicBezTo>
                    <a:cubicBezTo>
                      <a:pt x="333280" y="1152811"/>
                      <a:pt x="341376" y="1144619"/>
                      <a:pt x="349853" y="1136714"/>
                    </a:cubicBezTo>
                    <a:cubicBezTo>
                      <a:pt x="352425" y="1135571"/>
                      <a:pt x="354996" y="1134523"/>
                      <a:pt x="357472" y="1133285"/>
                    </a:cubicBezTo>
                    <a:cubicBezTo>
                      <a:pt x="357472" y="1133285"/>
                      <a:pt x="357854" y="1211104"/>
                      <a:pt x="354520" y="1237488"/>
                    </a:cubicBezTo>
                    <a:cubicBezTo>
                      <a:pt x="351187" y="1263872"/>
                      <a:pt x="352996" y="1328261"/>
                      <a:pt x="350710" y="1353503"/>
                    </a:cubicBezTo>
                    <a:cubicBezTo>
                      <a:pt x="349948" y="1361885"/>
                      <a:pt x="349186" y="1369409"/>
                      <a:pt x="347281" y="1377125"/>
                    </a:cubicBezTo>
                    <a:cubicBezTo>
                      <a:pt x="346138" y="1377029"/>
                      <a:pt x="345281" y="1376839"/>
                      <a:pt x="345281" y="1376839"/>
                    </a:cubicBezTo>
                    <a:cubicBezTo>
                      <a:pt x="345281" y="1376839"/>
                      <a:pt x="345471" y="1378553"/>
                      <a:pt x="346329" y="1380839"/>
                    </a:cubicBezTo>
                    <a:cubicBezTo>
                      <a:pt x="342042" y="1395508"/>
                      <a:pt x="332708" y="1411796"/>
                      <a:pt x="309372" y="1437513"/>
                    </a:cubicBezTo>
                    <a:cubicBezTo>
                      <a:pt x="309372" y="1437513"/>
                      <a:pt x="336804" y="1425607"/>
                      <a:pt x="353377" y="1390460"/>
                    </a:cubicBezTo>
                    <a:cubicBezTo>
                      <a:pt x="360140" y="1395698"/>
                      <a:pt x="372427" y="1398746"/>
                      <a:pt x="395192" y="1390364"/>
                    </a:cubicBezTo>
                    <a:cubicBezTo>
                      <a:pt x="401098" y="1388174"/>
                      <a:pt x="407574" y="1386173"/>
                      <a:pt x="414338" y="1384173"/>
                    </a:cubicBezTo>
                    <a:cubicBezTo>
                      <a:pt x="415290" y="1402937"/>
                      <a:pt x="415576" y="1414844"/>
                      <a:pt x="415576" y="1414844"/>
                    </a:cubicBezTo>
                    <a:cubicBezTo>
                      <a:pt x="415576" y="1414844"/>
                      <a:pt x="420052" y="1401509"/>
                      <a:pt x="425767" y="1381030"/>
                    </a:cubicBezTo>
                    <a:cubicBezTo>
                      <a:pt x="435483" y="1378553"/>
                      <a:pt x="445579" y="1376172"/>
                      <a:pt x="455771" y="1374077"/>
                    </a:cubicBezTo>
                    <a:cubicBezTo>
                      <a:pt x="457485" y="1389507"/>
                      <a:pt x="458628" y="1399318"/>
                      <a:pt x="458628" y="1399318"/>
                    </a:cubicBezTo>
                    <a:cubicBezTo>
                      <a:pt x="458628" y="1399318"/>
                      <a:pt x="462247" y="1388555"/>
                      <a:pt x="467105" y="1371695"/>
                    </a:cubicBezTo>
                    <a:cubicBezTo>
                      <a:pt x="501015" y="1364742"/>
                      <a:pt x="532637" y="1359599"/>
                      <a:pt x="542544" y="1355408"/>
                    </a:cubicBezTo>
                    <a:cubicBezTo>
                      <a:pt x="559022" y="1348454"/>
                      <a:pt x="630936" y="1327785"/>
                      <a:pt x="660273" y="1303020"/>
                    </a:cubicBezTo>
                    <a:cubicBezTo>
                      <a:pt x="653510" y="1316450"/>
                      <a:pt x="646937" y="1330071"/>
                      <a:pt x="640461" y="1343692"/>
                    </a:cubicBezTo>
                    <a:cubicBezTo>
                      <a:pt x="630555" y="1344644"/>
                      <a:pt x="577976" y="1351312"/>
                      <a:pt x="514730" y="1386745"/>
                    </a:cubicBezTo>
                    <a:cubicBezTo>
                      <a:pt x="444436" y="1426083"/>
                      <a:pt x="424052" y="1437989"/>
                      <a:pt x="410718" y="1455039"/>
                    </a:cubicBezTo>
                    <a:cubicBezTo>
                      <a:pt x="397383" y="1472089"/>
                      <a:pt x="365759" y="1496092"/>
                      <a:pt x="348805" y="1481042"/>
                    </a:cubicBezTo>
                    <a:cubicBezTo>
                      <a:pt x="348805" y="1481042"/>
                      <a:pt x="356425" y="1501140"/>
                      <a:pt x="380905" y="1493139"/>
                    </a:cubicBezTo>
                    <a:cubicBezTo>
                      <a:pt x="405383" y="1485138"/>
                      <a:pt x="454151" y="1458944"/>
                      <a:pt x="477107" y="1439418"/>
                    </a:cubicBezTo>
                    <a:cubicBezTo>
                      <a:pt x="498348" y="1421416"/>
                      <a:pt x="621982" y="1354455"/>
                      <a:pt x="639889" y="1344835"/>
                    </a:cubicBezTo>
                    <a:cubicBezTo>
                      <a:pt x="638269" y="1348359"/>
                      <a:pt x="636460" y="1351788"/>
                      <a:pt x="634840" y="1355312"/>
                    </a:cubicBezTo>
                    <a:cubicBezTo>
                      <a:pt x="631125" y="1363313"/>
                      <a:pt x="627507" y="1371314"/>
                      <a:pt x="623982" y="1379411"/>
                    </a:cubicBezTo>
                    <a:cubicBezTo>
                      <a:pt x="614363" y="1381220"/>
                      <a:pt x="557974" y="1392650"/>
                      <a:pt x="522160" y="1418939"/>
                    </a:cubicBezTo>
                    <a:cubicBezTo>
                      <a:pt x="482917" y="1447705"/>
                      <a:pt x="463295" y="1461326"/>
                      <a:pt x="436530" y="1485424"/>
                    </a:cubicBezTo>
                    <a:cubicBezTo>
                      <a:pt x="409765" y="1509522"/>
                      <a:pt x="389001" y="1528096"/>
                      <a:pt x="370712" y="1517809"/>
                    </a:cubicBezTo>
                    <a:cubicBezTo>
                      <a:pt x="370712" y="1517809"/>
                      <a:pt x="381285" y="1537240"/>
                      <a:pt x="399669" y="1528191"/>
                    </a:cubicBezTo>
                    <a:cubicBezTo>
                      <a:pt x="417957" y="1519237"/>
                      <a:pt x="431196" y="1519428"/>
                      <a:pt x="497109" y="1473708"/>
                    </a:cubicBezTo>
                    <a:cubicBezTo>
                      <a:pt x="555974" y="1432846"/>
                      <a:pt x="611981" y="1389698"/>
                      <a:pt x="623315" y="1380935"/>
                    </a:cubicBezTo>
                    <a:cubicBezTo>
                      <a:pt x="613314" y="1403604"/>
                      <a:pt x="603979" y="1426655"/>
                      <a:pt x="595502" y="1449991"/>
                    </a:cubicBezTo>
                    <a:cubicBezTo>
                      <a:pt x="593979" y="1448181"/>
                      <a:pt x="586740" y="1445228"/>
                      <a:pt x="555402" y="1468946"/>
                    </a:cubicBezTo>
                    <a:cubicBezTo>
                      <a:pt x="579882" y="1443228"/>
                      <a:pt x="604647" y="1419606"/>
                      <a:pt x="604647" y="1419606"/>
                    </a:cubicBezTo>
                    <a:cubicBezTo>
                      <a:pt x="604647" y="1419606"/>
                      <a:pt x="562546" y="1439704"/>
                      <a:pt x="532828" y="1463707"/>
                    </a:cubicBezTo>
                    <a:cubicBezTo>
                      <a:pt x="503015" y="1487710"/>
                      <a:pt x="453008" y="1543907"/>
                      <a:pt x="435673" y="1555337"/>
                    </a:cubicBezTo>
                    <a:cubicBezTo>
                      <a:pt x="418337" y="1566767"/>
                      <a:pt x="418337" y="1576578"/>
                      <a:pt x="386429" y="1570673"/>
                    </a:cubicBezTo>
                    <a:cubicBezTo>
                      <a:pt x="386429" y="1570673"/>
                      <a:pt x="417766" y="1596581"/>
                      <a:pt x="433672" y="1583627"/>
                    </a:cubicBezTo>
                    <a:cubicBezTo>
                      <a:pt x="444055" y="1575245"/>
                      <a:pt x="465772" y="1562386"/>
                      <a:pt x="486060" y="1545431"/>
                    </a:cubicBezTo>
                    <a:cubicBezTo>
                      <a:pt x="481965" y="1553528"/>
                      <a:pt x="478916" y="1561243"/>
                      <a:pt x="476440" y="1568387"/>
                    </a:cubicBezTo>
                    <a:cubicBezTo>
                      <a:pt x="468057" y="1593247"/>
                      <a:pt x="463295" y="1628585"/>
                      <a:pt x="448913" y="1633537"/>
                    </a:cubicBezTo>
                    <a:cubicBezTo>
                      <a:pt x="434626" y="1638395"/>
                      <a:pt x="409384" y="1625251"/>
                      <a:pt x="409384" y="1625251"/>
                    </a:cubicBezTo>
                    <a:cubicBezTo>
                      <a:pt x="409384" y="1625251"/>
                      <a:pt x="435292" y="1647920"/>
                      <a:pt x="448246" y="1641729"/>
                    </a:cubicBezTo>
                    <a:cubicBezTo>
                      <a:pt x="461200" y="1635443"/>
                      <a:pt x="476916" y="1627632"/>
                      <a:pt x="493966" y="1581722"/>
                    </a:cubicBezTo>
                    <a:cubicBezTo>
                      <a:pt x="510920" y="1536097"/>
                      <a:pt x="529304" y="1507998"/>
                      <a:pt x="594931" y="1451515"/>
                    </a:cubicBezTo>
                    <a:cubicBezTo>
                      <a:pt x="590550" y="1463612"/>
                      <a:pt x="586454" y="1475899"/>
                      <a:pt x="582644" y="1488186"/>
                    </a:cubicBezTo>
                    <a:cubicBezTo>
                      <a:pt x="579024" y="1489901"/>
                      <a:pt x="527589" y="1515618"/>
                      <a:pt x="511015" y="1563719"/>
                    </a:cubicBezTo>
                    <a:cubicBezTo>
                      <a:pt x="493776" y="1613535"/>
                      <a:pt x="481107" y="1645920"/>
                      <a:pt x="474058" y="1660303"/>
                    </a:cubicBezTo>
                    <a:cubicBezTo>
                      <a:pt x="474058" y="1660303"/>
                      <a:pt x="485869" y="1661065"/>
                      <a:pt x="498252" y="1641920"/>
                    </a:cubicBezTo>
                    <a:cubicBezTo>
                      <a:pt x="510635" y="1622774"/>
                      <a:pt x="522446" y="1567244"/>
                      <a:pt x="543591" y="1537430"/>
                    </a:cubicBezTo>
                    <a:cubicBezTo>
                      <a:pt x="563308" y="1509617"/>
                      <a:pt x="580358" y="1490853"/>
                      <a:pt x="582548" y="1488472"/>
                    </a:cubicBezTo>
                    <a:cubicBezTo>
                      <a:pt x="578738" y="1500664"/>
                      <a:pt x="575309" y="1513046"/>
                      <a:pt x="572262" y="1525429"/>
                    </a:cubicBezTo>
                    <a:cubicBezTo>
                      <a:pt x="572262" y="1525429"/>
                      <a:pt x="572262" y="1525334"/>
                      <a:pt x="572262" y="1525334"/>
                    </a:cubicBezTo>
                    <a:cubicBezTo>
                      <a:pt x="572262" y="1525334"/>
                      <a:pt x="572262" y="1525524"/>
                      <a:pt x="572262" y="1525524"/>
                    </a:cubicBezTo>
                    <a:cubicBezTo>
                      <a:pt x="570262" y="1533620"/>
                      <a:pt x="568356" y="1541812"/>
                      <a:pt x="566738" y="1550099"/>
                    </a:cubicBezTo>
                    <a:cubicBezTo>
                      <a:pt x="566832" y="1549241"/>
                      <a:pt x="566832" y="1548765"/>
                      <a:pt x="566832" y="1548765"/>
                    </a:cubicBezTo>
                    <a:cubicBezTo>
                      <a:pt x="566642" y="1548956"/>
                      <a:pt x="566642" y="1549718"/>
                      <a:pt x="566642" y="1550765"/>
                    </a:cubicBezTo>
                    <a:cubicBezTo>
                      <a:pt x="565975" y="1553909"/>
                      <a:pt x="565213" y="1556957"/>
                      <a:pt x="564641" y="1560100"/>
                    </a:cubicBezTo>
                    <a:cubicBezTo>
                      <a:pt x="565213" y="1557242"/>
                      <a:pt x="565975" y="1554385"/>
                      <a:pt x="566642" y="1551527"/>
                    </a:cubicBezTo>
                    <a:cubicBezTo>
                      <a:pt x="566642" y="1551623"/>
                      <a:pt x="566642" y="1551718"/>
                      <a:pt x="566642" y="1551908"/>
                    </a:cubicBezTo>
                    <a:cubicBezTo>
                      <a:pt x="566642" y="1551718"/>
                      <a:pt x="566642" y="1551527"/>
                      <a:pt x="566642" y="1551337"/>
                    </a:cubicBezTo>
                    <a:cubicBezTo>
                      <a:pt x="568451" y="1543241"/>
                      <a:pt x="570357" y="1535144"/>
                      <a:pt x="572452" y="1527143"/>
                    </a:cubicBezTo>
                    <a:cubicBezTo>
                      <a:pt x="574261" y="1542955"/>
                      <a:pt x="588835" y="1668780"/>
                      <a:pt x="594931" y="1716119"/>
                    </a:cubicBezTo>
                    <a:cubicBezTo>
                      <a:pt x="601408" y="1766602"/>
                      <a:pt x="634365" y="1831372"/>
                      <a:pt x="634365" y="1831372"/>
                    </a:cubicBezTo>
                    <a:cubicBezTo>
                      <a:pt x="634365" y="1831372"/>
                      <a:pt x="619887" y="1738408"/>
                      <a:pt x="611123" y="1717453"/>
                    </a:cubicBezTo>
                    <a:cubicBezTo>
                      <a:pt x="602361" y="1696593"/>
                      <a:pt x="585406" y="1615250"/>
                      <a:pt x="584359" y="1581245"/>
                    </a:cubicBezTo>
                    <a:cubicBezTo>
                      <a:pt x="583500" y="1550956"/>
                      <a:pt x="574548" y="1530382"/>
                      <a:pt x="572643" y="1526286"/>
                    </a:cubicBezTo>
                    <a:cubicBezTo>
                      <a:pt x="575500" y="1515523"/>
                      <a:pt x="578644" y="1504855"/>
                      <a:pt x="581977" y="1494282"/>
                    </a:cubicBezTo>
                    <a:cubicBezTo>
                      <a:pt x="580930" y="1503331"/>
                      <a:pt x="580358" y="1523238"/>
                      <a:pt x="587215" y="1559338"/>
                    </a:cubicBezTo>
                    <a:cubicBezTo>
                      <a:pt x="597122" y="1611725"/>
                      <a:pt x="618553" y="1696307"/>
                      <a:pt x="622077" y="1704689"/>
                    </a:cubicBezTo>
                    <a:cubicBezTo>
                      <a:pt x="625601" y="1713071"/>
                      <a:pt x="633602" y="1739932"/>
                      <a:pt x="631125" y="1763173"/>
                    </a:cubicBezTo>
                    <a:cubicBezTo>
                      <a:pt x="628650" y="1786414"/>
                      <a:pt x="656939" y="1844040"/>
                      <a:pt x="656939" y="1844040"/>
                    </a:cubicBezTo>
                    <a:cubicBezTo>
                      <a:pt x="656939" y="1844040"/>
                      <a:pt x="640936" y="1771555"/>
                      <a:pt x="640936" y="1741551"/>
                    </a:cubicBezTo>
                    <a:cubicBezTo>
                      <a:pt x="640841" y="1711547"/>
                      <a:pt x="623792" y="1673447"/>
                      <a:pt x="617982" y="1641443"/>
                    </a:cubicBezTo>
                    <a:cubicBezTo>
                      <a:pt x="612171" y="1609439"/>
                      <a:pt x="596551" y="1569625"/>
                      <a:pt x="593598" y="1532668"/>
                    </a:cubicBezTo>
                    <a:cubicBezTo>
                      <a:pt x="591121" y="1502093"/>
                      <a:pt x="585597" y="1491710"/>
                      <a:pt x="583786" y="1488948"/>
                    </a:cubicBezTo>
                    <a:cubicBezTo>
                      <a:pt x="587597" y="1477232"/>
                      <a:pt x="591693" y="1465612"/>
                      <a:pt x="595979" y="1454087"/>
                    </a:cubicBezTo>
                    <a:cubicBezTo>
                      <a:pt x="596360" y="1460468"/>
                      <a:pt x="596836" y="1472565"/>
                      <a:pt x="596074" y="1480185"/>
                    </a:cubicBezTo>
                    <a:cubicBezTo>
                      <a:pt x="595122" y="1490853"/>
                      <a:pt x="596455" y="1523905"/>
                      <a:pt x="608362" y="1569149"/>
                    </a:cubicBezTo>
                    <a:cubicBezTo>
                      <a:pt x="620268" y="1614392"/>
                      <a:pt x="643127" y="1668685"/>
                      <a:pt x="652938" y="1690783"/>
                    </a:cubicBezTo>
                    <a:cubicBezTo>
                      <a:pt x="662749" y="1712881"/>
                      <a:pt x="665987" y="1738789"/>
                      <a:pt x="667988" y="1759268"/>
                    </a:cubicBezTo>
                    <a:cubicBezTo>
                      <a:pt x="669988" y="1779746"/>
                      <a:pt x="685894" y="1799177"/>
                      <a:pt x="685894" y="1799177"/>
                    </a:cubicBezTo>
                    <a:cubicBezTo>
                      <a:pt x="685894" y="1799177"/>
                      <a:pt x="671988" y="1777746"/>
                      <a:pt x="673798" y="1757362"/>
                    </a:cubicBezTo>
                    <a:cubicBezTo>
                      <a:pt x="675608" y="1736979"/>
                      <a:pt x="673608" y="1698498"/>
                      <a:pt x="658939" y="1664779"/>
                    </a:cubicBezTo>
                    <a:cubicBezTo>
                      <a:pt x="644270" y="1631061"/>
                      <a:pt x="636174" y="1592485"/>
                      <a:pt x="628269" y="1572292"/>
                    </a:cubicBezTo>
                    <a:cubicBezTo>
                      <a:pt x="620363" y="1552099"/>
                      <a:pt x="609600" y="1499330"/>
                      <a:pt x="606647" y="1475804"/>
                    </a:cubicBezTo>
                    <a:cubicBezTo>
                      <a:pt x="604552" y="1458659"/>
                      <a:pt x="599694" y="1452848"/>
                      <a:pt x="597312" y="1450848"/>
                    </a:cubicBezTo>
                    <a:cubicBezTo>
                      <a:pt x="600360" y="1442847"/>
                      <a:pt x="603504" y="1434941"/>
                      <a:pt x="606742" y="1427036"/>
                    </a:cubicBezTo>
                    <a:cubicBezTo>
                      <a:pt x="602266" y="1469612"/>
                      <a:pt x="618458" y="1488662"/>
                      <a:pt x="624840" y="1523905"/>
                    </a:cubicBezTo>
                    <a:cubicBezTo>
                      <a:pt x="631411" y="1560481"/>
                      <a:pt x="658463" y="1602581"/>
                      <a:pt x="665035" y="1626013"/>
                    </a:cubicBezTo>
                    <a:cubicBezTo>
                      <a:pt x="671607" y="1649444"/>
                      <a:pt x="693896" y="1677734"/>
                      <a:pt x="689420" y="1725549"/>
                    </a:cubicBezTo>
                    <a:cubicBezTo>
                      <a:pt x="689420" y="1725549"/>
                      <a:pt x="703326" y="1692402"/>
                      <a:pt x="689134" y="1644301"/>
                    </a:cubicBezTo>
                    <a:cubicBezTo>
                      <a:pt x="675226" y="1597152"/>
                      <a:pt x="630459" y="1427988"/>
                      <a:pt x="608457" y="1422940"/>
                    </a:cubicBezTo>
                    <a:cubicBezTo>
                      <a:pt x="612934" y="1412081"/>
                      <a:pt x="617696" y="1401318"/>
                      <a:pt x="622459" y="1390650"/>
                    </a:cubicBezTo>
                    <a:cubicBezTo>
                      <a:pt x="617029" y="1438180"/>
                      <a:pt x="673988" y="1558671"/>
                      <a:pt x="693896" y="1603153"/>
                    </a:cubicBezTo>
                    <a:cubicBezTo>
                      <a:pt x="714851" y="1650016"/>
                      <a:pt x="705612" y="1702213"/>
                      <a:pt x="705612" y="1702213"/>
                    </a:cubicBezTo>
                    <a:cubicBezTo>
                      <a:pt x="735900" y="1622298"/>
                      <a:pt x="693515" y="1546765"/>
                      <a:pt x="680752" y="1516952"/>
                    </a:cubicBezTo>
                    <a:cubicBezTo>
                      <a:pt x="668178" y="1487615"/>
                      <a:pt x="648271" y="1414844"/>
                      <a:pt x="624935" y="1385126"/>
                    </a:cubicBezTo>
                    <a:cubicBezTo>
                      <a:pt x="629221" y="1375601"/>
                      <a:pt x="633697" y="1366171"/>
                      <a:pt x="638175" y="1356836"/>
                    </a:cubicBezTo>
                    <a:cubicBezTo>
                      <a:pt x="638651" y="1355789"/>
                      <a:pt x="639223" y="1354741"/>
                      <a:pt x="639698" y="1353788"/>
                    </a:cubicBezTo>
                    <a:cubicBezTo>
                      <a:pt x="638746" y="1399699"/>
                      <a:pt x="672274" y="1451515"/>
                      <a:pt x="686562" y="1485614"/>
                    </a:cubicBezTo>
                    <a:cubicBezTo>
                      <a:pt x="701326" y="1520666"/>
                      <a:pt x="742759" y="1584293"/>
                      <a:pt x="749808" y="1601057"/>
                    </a:cubicBezTo>
                    <a:cubicBezTo>
                      <a:pt x="756856" y="1617726"/>
                      <a:pt x="765048" y="1672495"/>
                      <a:pt x="765048" y="1672495"/>
                    </a:cubicBezTo>
                    <a:cubicBezTo>
                      <a:pt x="765048" y="1672495"/>
                      <a:pt x="770476" y="1634490"/>
                      <a:pt x="765334" y="1600867"/>
                    </a:cubicBezTo>
                    <a:cubicBezTo>
                      <a:pt x="760380" y="1568196"/>
                      <a:pt x="667798" y="1358551"/>
                      <a:pt x="641699" y="1349883"/>
                    </a:cubicBezTo>
                    <a:cubicBezTo>
                      <a:pt x="646557" y="1339977"/>
                      <a:pt x="651509" y="1330262"/>
                      <a:pt x="656558" y="1320451"/>
                    </a:cubicBezTo>
                    <a:cubicBezTo>
                      <a:pt x="656082" y="1345311"/>
                      <a:pt x="684276" y="1402271"/>
                      <a:pt x="704183" y="1449610"/>
                    </a:cubicBezTo>
                    <a:cubicBezTo>
                      <a:pt x="726566" y="1502950"/>
                      <a:pt x="755236" y="1518571"/>
                      <a:pt x="770667" y="1570196"/>
                    </a:cubicBezTo>
                    <a:cubicBezTo>
                      <a:pt x="786097" y="1621917"/>
                      <a:pt x="778954" y="1662494"/>
                      <a:pt x="778954" y="1662494"/>
                    </a:cubicBezTo>
                    <a:cubicBezTo>
                      <a:pt x="807719" y="1565243"/>
                      <a:pt x="770572" y="1517237"/>
                      <a:pt x="751522" y="1471708"/>
                    </a:cubicBezTo>
                    <a:cubicBezTo>
                      <a:pt x="732853" y="1427321"/>
                      <a:pt x="685419" y="1333119"/>
                      <a:pt x="659891" y="1313879"/>
                    </a:cubicBezTo>
                    <a:cubicBezTo>
                      <a:pt x="664463" y="1305020"/>
                      <a:pt x="669225" y="1296353"/>
                      <a:pt x="673988" y="1287590"/>
                    </a:cubicBezTo>
                    <a:cubicBezTo>
                      <a:pt x="675226" y="1331976"/>
                      <a:pt x="715327" y="1388936"/>
                      <a:pt x="734187" y="1417415"/>
                    </a:cubicBezTo>
                    <a:cubicBezTo>
                      <a:pt x="753713" y="1446943"/>
                      <a:pt x="792670" y="1498187"/>
                      <a:pt x="806958" y="1534763"/>
                    </a:cubicBezTo>
                    <a:cubicBezTo>
                      <a:pt x="821245" y="1571339"/>
                      <a:pt x="831341" y="1595437"/>
                      <a:pt x="830675" y="1617059"/>
                    </a:cubicBezTo>
                    <a:cubicBezTo>
                      <a:pt x="830675" y="1617059"/>
                      <a:pt x="849725" y="1573054"/>
                      <a:pt x="822388" y="1515713"/>
                    </a:cubicBezTo>
                    <a:cubicBezTo>
                      <a:pt x="795052" y="1458373"/>
                      <a:pt x="775334" y="1421892"/>
                      <a:pt x="763523" y="1402842"/>
                    </a:cubicBezTo>
                    <a:cubicBezTo>
                      <a:pt x="752284" y="1384745"/>
                      <a:pt x="692753" y="1294924"/>
                      <a:pt x="675894" y="1283970"/>
                    </a:cubicBezTo>
                    <a:cubicBezTo>
                      <a:pt x="681038" y="1274540"/>
                      <a:pt x="686085" y="1265111"/>
                      <a:pt x="691324" y="1255776"/>
                    </a:cubicBezTo>
                    <a:cubicBezTo>
                      <a:pt x="694087" y="1303306"/>
                      <a:pt x="748760" y="1378077"/>
                      <a:pt x="779621" y="1414082"/>
                    </a:cubicBezTo>
                    <a:cubicBezTo>
                      <a:pt x="811625" y="1451420"/>
                      <a:pt x="822102" y="1472089"/>
                      <a:pt x="842486" y="1507808"/>
                    </a:cubicBezTo>
                    <a:cubicBezTo>
                      <a:pt x="862965" y="1543431"/>
                      <a:pt x="853915" y="1563624"/>
                      <a:pt x="853915" y="1563624"/>
                    </a:cubicBezTo>
                    <a:cubicBezTo>
                      <a:pt x="853915" y="1563624"/>
                      <a:pt x="870679" y="1556576"/>
                      <a:pt x="851345" y="1487138"/>
                    </a:cubicBezTo>
                    <a:cubicBezTo>
                      <a:pt x="844105" y="1461135"/>
                      <a:pt x="830961" y="1435513"/>
                      <a:pt x="816673" y="1412462"/>
                    </a:cubicBezTo>
                    <a:cubicBezTo>
                      <a:pt x="823150" y="1418558"/>
                      <a:pt x="830198" y="1425607"/>
                      <a:pt x="838580" y="1434656"/>
                    </a:cubicBezTo>
                    <a:cubicBezTo>
                      <a:pt x="876490" y="1475518"/>
                      <a:pt x="890682" y="1531239"/>
                      <a:pt x="890682" y="1531239"/>
                    </a:cubicBezTo>
                    <a:cubicBezTo>
                      <a:pt x="890682" y="1531239"/>
                      <a:pt x="887634" y="1491520"/>
                      <a:pt x="856107" y="1427798"/>
                    </a:cubicBezTo>
                    <a:cubicBezTo>
                      <a:pt x="824579" y="1364075"/>
                      <a:pt x="763809" y="1291876"/>
                      <a:pt x="746759" y="1275874"/>
                    </a:cubicBezTo>
                    <a:cubicBezTo>
                      <a:pt x="744188" y="1273493"/>
                      <a:pt x="742187" y="1271111"/>
                      <a:pt x="739901" y="1268730"/>
                    </a:cubicBezTo>
                    <a:cubicBezTo>
                      <a:pt x="740569" y="1266063"/>
                      <a:pt x="742473" y="1258634"/>
                      <a:pt x="744950" y="1247394"/>
                    </a:cubicBezTo>
                    <a:cubicBezTo>
                      <a:pt x="749331" y="1254252"/>
                      <a:pt x="754380" y="1260539"/>
                      <a:pt x="760094" y="1266158"/>
                    </a:cubicBezTo>
                    <a:cubicBezTo>
                      <a:pt x="779621" y="1285208"/>
                      <a:pt x="835247" y="1317593"/>
                      <a:pt x="856583" y="1339787"/>
                    </a:cubicBezTo>
                    <a:cubicBezTo>
                      <a:pt x="876966" y="1360932"/>
                      <a:pt x="914209" y="1389698"/>
                      <a:pt x="940403" y="1441037"/>
                    </a:cubicBezTo>
                    <a:cubicBezTo>
                      <a:pt x="934498" y="1470184"/>
                      <a:pt x="932116" y="1491710"/>
                      <a:pt x="932116" y="1491710"/>
                    </a:cubicBezTo>
                    <a:cubicBezTo>
                      <a:pt x="943165" y="1452086"/>
                      <a:pt x="1002220" y="1395603"/>
                      <a:pt x="1021746" y="1365980"/>
                    </a:cubicBezTo>
                    <a:cubicBezTo>
                      <a:pt x="1039177" y="1339406"/>
                      <a:pt x="1050036" y="1272731"/>
                      <a:pt x="1054036" y="1257776"/>
                    </a:cubicBezTo>
                    <a:cubicBezTo>
                      <a:pt x="1058418" y="1279398"/>
                      <a:pt x="1062894" y="1300925"/>
                      <a:pt x="1067562" y="1322451"/>
                    </a:cubicBezTo>
                    <a:cubicBezTo>
                      <a:pt x="1066705" y="1321689"/>
                      <a:pt x="1066037" y="1321213"/>
                      <a:pt x="1066037" y="1321213"/>
                    </a:cubicBezTo>
                    <a:cubicBezTo>
                      <a:pt x="1066037" y="1321213"/>
                      <a:pt x="1032604" y="1376267"/>
                      <a:pt x="1007554" y="1425797"/>
                    </a:cubicBezTo>
                    <a:cubicBezTo>
                      <a:pt x="982503" y="1475327"/>
                      <a:pt x="978503" y="1561338"/>
                      <a:pt x="978503" y="1561338"/>
                    </a:cubicBezTo>
                    <a:cubicBezTo>
                      <a:pt x="978503" y="1561338"/>
                      <a:pt x="1019937" y="1495997"/>
                      <a:pt x="1046321" y="1444847"/>
                    </a:cubicBezTo>
                    <a:cubicBezTo>
                      <a:pt x="1068228" y="1402366"/>
                      <a:pt x="1071847" y="1358932"/>
                      <a:pt x="1072419" y="1345406"/>
                    </a:cubicBezTo>
                    <a:cubicBezTo>
                      <a:pt x="1074801" y="1355979"/>
                      <a:pt x="1077277" y="1366552"/>
                      <a:pt x="1079659" y="1377125"/>
                    </a:cubicBezTo>
                    <a:cubicBezTo>
                      <a:pt x="1075848" y="1386364"/>
                      <a:pt x="1048512" y="1453896"/>
                      <a:pt x="1032034" y="1506474"/>
                    </a:cubicBezTo>
                    <a:cubicBezTo>
                      <a:pt x="1014317" y="1562957"/>
                      <a:pt x="1022509" y="1697450"/>
                      <a:pt x="1022509" y="1697450"/>
                    </a:cubicBezTo>
                    <a:cubicBezTo>
                      <a:pt x="1022509" y="1697450"/>
                      <a:pt x="1033652" y="1654874"/>
                      <a:pt x="1039844" y="1630109"/>
                    </a:cubicBezTo>
                    <a:cubicBezTo>
                      <a:pt x="1042511" y="1619536"/>
                      <a:pt x="1049273" y="1602962"/>
                      <a:pt x="1056322" y="1585151"/>
                    </a:cubicBezTo>
                    <a:cubicBezTo>
                      <a:pt x="1050512" y="1637633"/>
                      <a:pt x="1052513" y="1751076"/>
                      <a:pt x="1052513" y="1751076"/>
                    </a:cubicBezTo>
                    <a:cubicBezTo>
                      <a:pt x="1052513" y="1751076"/>
                      <a:pt x="1070038" y="1677924"/>
                      <a:pt x="1077373" y="1655064"/>
                    </a:cubicBezTo>
                    <a:cubicBezTo>
                      <a:pt x="1084421" y="1632966"/>
                      <a:pt x="1110710" y="1573435"/>
                      <a:pt x="1107186" y="1486567"/>
                    </a:cubicBezTo>
                    <a:cubicBezTo>
                      <a:pt x="1110806" y="1499426"/>
                      <a:pt x="1114615" y="1512189"/>
                      <a:pt x="1118616" y="1524953"/>
                    </a:cubicBezTo>
                    <a:cubicBezTo>
                      <a:pt x="1083944" y="1668494"/>
                      <a:pt x="1147000" y="1806130"/>
                      <a:pt x="1147000" y="1806130"/>
                    </a:cubicBezTo>
                    <a:cubicBezTo>
                      <a:pt x="1147000" y="1806130"/>
                      <a:pt x="1164525" y="1772888"/>
                      <a:pt x="1158906" y="1688021"/>
                    </a:cubicBezTo>
                    <a:cubicBezTo>
                      <a:pt x="1158240" y="1677924"/>
                      <a:pt x="1157192" y="1667923"/>
                      <a:pt x="1155763" y="1658112"/>
                    </a:cubicBezTo>
                    <a:cubicBezTo>
                      <a:pt x="1175479" y="1710500"/>
                      <a:pt x="1207103" y="1786509"/>
                      <a:pt x="1207103" y="1786509"/>
                    </a:cubicBezTo>
                    <a:cubicBezTo>
                      <a:pt x="1207103" y="1786509"/>
                      <a:pt x="1194054" y="1704689"/>
                      <a:pt x="1176527" y="1657064"/>
                    </a:cubicBezTo>
                    <a:cubicBezTo>
                      <a:pt x="1159001" y="1609344"/>
                      <a:pt x="1119377" y="1521333"/>
                      <a:pt x="1119377" y="1521333"/>
                    </a:cubicBezTo>
                    <a:cubicBezTo>
                      <a:pt x="1119092" y="1522476"/>
                      <a:pt x="1118902" y="1523619"/>
                      <a:pt x="1118711" y="1524667"/>
                    </a:cubicBezTo>
                    <a:cubicBezTo>
                      <a:pt x="1114710" y="1511427"/>
                      <a:pt x="1110806" y="1498092"/>
                      <a:pt x="1107186" y="1484757"/>
                    </a:cubicBezTo>
                    <a:cubicBezTo>
                      <a:pt x="1107091" y="1482376"/>
                      <a:pt x="1107186" y="1480185"/>
                      <a:pt x="1106995" y="1477804"/>
                    </a:cubicBezTo>
                    <a:cubicBezTo>
                      <a:pt x="1106995" y="1477804"/>
                      <a:pt x="1166145" y="1549432"/>
                      <a:pt x="1185195" y="1575911"/>
                    </a:cubicBezTo>
                    <a:cubicBezTo>
                      <a:pt x="1204245" y="1602391"/>
                      <a:pt x="1253681" y="1660779"/>
                      <a:pt x="1272158" y="1685544"/>
                    </a:cubicBezTo>
                    <a:cubicBezTo>
                      <a:pt x="1290638" y="1710404"/>
                      <a:pt x="1303210" y="1726787"/>
                      <a:pt x="1323880" y="1790319"/>
                    </a:cubicBezTo>
                    <a:cubicBezTo>
                      <a:pt x="1323880" y="1790319"/>
                      <a:pt x="1322832" y="1747457"/>
                      <a:pt x="1283494" y="1687449"/>
                    </a:cubicBezTo>
                    <a:cubicBezTo>
                      <a:pt x="1244156" y="1627346"/>
                      <a:pt x="1219580" y="1590675"/>
                      <a:pt x="1207008" y="1574292"/>
                    </a:cubicBezTo>
                    <a:cubicBezTo>
                      <a:pt x="1194434" y="1557909"/>
                      <a:pt x="1140713" y="1490567"/>
                      <a:pt x="1104709" y="1466183"/>
                    </a:cubicBezTo>
                    <a:cubicBezTo>
                      <a:pt x="1104328" y="1465993"/>
                      <a:pt x="1103566" y="1466564"/>
                      <a:pt x="1102708" y="1467517"/>
                    </a:cubicBezTo>
                    <a:cubicBezTo>
                      <a:pt x="1096708" y="1444276"/>
                      <a:pt x="1090993" y="1421035"/>
                      <a:pt x="1085659" y="1397603"/>
                    </a:cubicBezTo>
                    <a:cubicBezTo>
                      <a:pt x="1085755" y="1395889"/>
                      <a:pt x="1085850" y="1394651"/>
                      <a:pt x="1085850" y="1394651"/>
                    </a:cubicBezTo>
                    <a:lnTo>
                      <a:pt x="1082326" y="1383030"/>
                    </a:lnTo>
                    <a:cubicBezTo>
                      <a:pt x="1079277" y="1369219"/>
                      <a:pt x="1076134" y="1355408"/>
                      <a:pt x="1073181" y="1341596"/>
                    </a:cubicBezTo>
                    <a:cubicBezTo>
                      <a:pt x="1073086" y="1341311"/>
                      <a:pt x="1073086" y="1340930"/>
                      <a:pt x="1072990" y="1340644"/>
                    </a:cubicBezTo>
                    <a:cubicBezTo>
                      <a:pt x="1083183" y="1354931"/>
                      <a:pt x="1119568" y="1405509"/>
                      <a:pt x="1152048" y="1447324"/>
                    </a:cubicBezTo>
                    <a:cubicBezTo>
                      <a:pt x="1112519" y="1407224"/>
                      <a:pt x="1085087" y="1382554"/>
                      <a:pt x="1085087" y="1382554"/>
                    </a:cubicBezTo>
                    <a:lnTo>
                      <a:pt x="1089088" y="1400556"/>
                    </a:lnTo>
                    <a:cubicBezTo>
                      <a:pt x="1089088" y="1400556"/>
                      <a:pt x="1144143" y="1486757"/>
                      <a:pt x="1182052" y="1531334"/>
                    </a:cubicBezTo>
                    <a:cubicBezTo>
                      <a:pt x="1248251" y="1593628"/>
                      <a:pt x="1337595" y="1699546"/>
                      <a:pt x="1337595" y="1699546"/>
                    </a:cubicBezTo>
                    <a:cubicBezTo>
                      <a:pt x="1337595" y="1699546"/>
                      <a:pt x="1293876" y="1623727"/>
                      <a:pt x="1246917" y="1557719"/>
                    </a:cubicBezTo>
                    <a:cubicBezTo>
                      <a:pt x="1293590" y="1609249"/>
                      <a:pt x="1338357" y="1656874"/>
                      <a:pt x="1338357" y="1656874"/>
                    </a:cubicBezTo>
                    <a:cubicBezTo>
                      <a:pt x="1338357" y="1656874"/>
                      <a:pt x="1251870" y="1506855"/>
                      <a:pt x="1188244" y="1438275"/>
                    </a:cubicBezTo>
                    <a:cubicBezTo>
                      <a:pt x="1132141" y="1377791"/>
                      <a:pt x="1082801" y="1335405"/>
                      <a:pt x="1069657" y="1324261"/>
                    </a:cubicBezTo>
                    <a:cubicBezTo>
                      <a:pt x="1059370" y="1275302"/>
                      <a:pt x="1050036" y="1226058"/>
                      <a:pt x="1041177" y="1176814"/>
                    </a:cubicBezTo>
                    <a:cubicBezTo>
                      <a:pt x="1059466" y="1201007"/>
                      <a:pt x="1069848" y="1225296"/>
                      <a:pt x="1069848" y="1225296"/>
                    </a:cubicBezTo>
                    <a:cubicBezTo>
                      <a:pt x="1069848" y="1225296"/>
                      <a:pt x="1062704" y="1201293"/>
                      <a:pt x="1039558" y="1167479"/>
                    </a:cubicBezTo>
                    <a:cubicBezTo>
                      <a:pt x="1039177" y="1165098"/>
                      <a:pt x="1038701" y="1162717"/>
                      <a:pt x="1038225" y="1160336"/>
                    </a:cubicBezTo>
                    <a:cubicBezTo>
                      <a:pt x="1051274" y="1180052"/>
                      <a:pt x="1123187" y="1288066"/>
                      <a:pt x="1160621" y="1328261"/>
                    </a:cubicBezTo>
                    <a:cubicBezTo>
                      <a:pt x="1201864" y="1372553"/>
                      <a:pt x="1322451" y="1499235"/>
                      <a:pt x="1322451" y="1499235"/>
                    </a:cubicBezTo>
                    <a:cubicBezTo>
                      <a:pt x="1322451" y="1499235"/>
                      <a:pt x="1218437" y="1332262"/>
                      <a:pt x="1172337" y="1280636"/>
                    </a:cubicBezTo>
                    <a:cubicBezTo>
                      <a:pt x="1147477" y="1252728"/>
                      <a:pt x="1093565" y="1200531"/>
                      <a:pt x="1060799" y="1169194"/>
                    </a:cubicBezTo>
                    <a:cubicBezTo>
                      <a:pt x="1052893" y="1157859"/>
                      <a:pt x="1042892" y="1143476"/>
                      <a:pt x="1032509" y="1128903"/>
                    </a:cubicBezTo>
                    <a:cubicBezTo>
                      <a:pt x="1030700" y="1118616"/>
                      <a:pt x="1029080" y="1108234"/>
                      <a:pt x="1027271" y="1097947"/>
                    </a:cubicBezTo>
                    <a:cubicBezTo>
                      <a:pt x="1031461" y="1103090"/>
                      <a:pt x="1034795" y="1107853"/>
                      <a:pt x="1036891" y="1111853"/>
                    </a:cubicBezTo>
                    <a:cubicBezTo>
                      <a:pt x="1045463" y="1128427"/>
                      <a:pt x="1067562" y="1142048"/>
                      <a:pt x="1081849" y="1178624"/>
                    </a:cubicBezTo>
                    <a:cubicBezTo>
                      <a:pt x="1081849" y="1178624"/>
                      <a:pt x="1079182" y="1163479"/>
                      <a:pt x="1075276" y="1154906"/>
                    </a:cubicBezTo>
                    <a:cubicBezTo>
                      <a:pt x="1072801" y="1149572"/>
                      <a:pt x="1064228" y="1138523"/>
                      <a:pt x="1055655" y="1123283"/>
                    </a:cubicBezTo>
                    <a:cubicBezTo>
                      <a:pt x="1054512" y="1119950"/>
                      <a:pt x="1053274" y="1116330"/>
                      <a:pt x="1052036" y="1112425"/>
                    </a:cubicBezTo>
                    <a:cubicBezTo>
                      <a:pt x="1084612" y="1154144"/>
                      <a:pt x="1136999" y="1220343"/>
                      <a:pt x="1164241" y="1249585"/>
                    </a:cubicBezTo>
                    <a:cubicBezTo>
                      <a:pt x="1205483" y="1293876"/>
                      <a:pt x="1295590" y="1391984"/>
                      <a:pt x="1295590" y="1391984"/>
                    </a:cubicBezTo>
                    <a:cubicBezTo>
                      <a:pt x="1295590" y="1391984"/>
                      <a:pt x="1192434" y="1234821"/>
                      <a:pt x="1118902" y="1156907"/>
                    </a:cubicBezTo>
                    <a:cubicBezTo>
                      <a:pt x="1095851" y="1132523"/>
                      <a:pt x="1064894" y="1104710"/>
                      <a:pt x="1044320" y="1086707"/>
                    </a:cubicBezTo>
                    <a:cubicBezTo>
                      <a:pt x="1044320" y="1086612"/>
                      <a:pt x="1044226" y="1086517"/>
                      <a:pt x="1044226" y="1086422"/>
                    </a:cubicBezTo>
                    <a:cubicBezTo>
                      <a:pt x="1038987" y="1067753"/>
                      <a:pt x="1032890" y="1049750"/>
                      <a:pt x="1014888" y="1023080"/>
                    </a:cubicBezTo>
                    <a:cubicBezTo>
                      <a:pt x="1014127" y="1018318"/>
                      <a:pt x="1013364" y="1013555"/>
                      <a:pt x="1012602" y="1008793"/>
                    </a:cubicBezTo>
                    <a:lnTo>
                      <a:pt x="1016603" y="999839"/>
                    </a:lnTo>
                    <a:cubicBezTo>
                      <a:pt x="1031271" y="1020890"/>
                      <a:pt x="1065751" y="1069467"/>
                      <a:pt x="1098423" y="1109091"/>
                    </a:cubicBezTo>
                    <a:cubicBezTo>
                      <a:pt x="1102233" y="1119854"/>
                      <a:pt x="1106328" y="1124807"/>
                      <a:pt x="1106328" y="1124807"/>
                    </a:cubicBezTo>
                    <a:cubicBezTo>
                      <a:pt x="1106328" y="1124807"/>
                      <a:pt x="1103851" y="1121855"/>
                      <a:pt x="1102613" y="1114139"/>
                    </a:cubicBezTo>
                    <a:cubicBezTo>
                      <a:pt x="1104900" y="1116902"/>
                      <a:pt x="1107186" y="1119569"/>
                      <a:pt x="1109377" y="1122140"/>
                    </a:cubicBezTo>
                    <a:cubicBezTo>
                      <a:pt x="1110043" y="1124522"/>
                      <a:pt x="1110519" y="1126617"/>
                      <a:pt x="1111376" y="1129189"/>
                    </a:cubicBezTo>
                    <a:cubicBezTo>
                      <a:pt x="1111376" y="1129189"/>
                      <a:pt x="1110710" y="1126712"/>
                      <a:pt x="1109852" y="1122712"/>
                    </a:cubicBezTo>
                    <a:cubicBezTo>
                      <a:pt x="1114519" y="1128141"/>
                      <a:pt x="1119092" y="1133285"/>
                      <a:pt x="1123473" y="1138047"/>
                    </a:cubicBezTo>
                    <a:cubicBezTo>
                      <a:pt x="1170908" y="1188911"/>
                      <a:pt x="1321688" y="1352550"/>
                      <a:pt x="1321688" y="1352550"/>
                    </a:cubicBezTo>
                    <a:cubicBezTo>
                      <a:pt x="1321688" y="1352550"/>
                      <a:pt x="1228248" y="1202150"/>
                      <a:pt x="1143762" y="1112615"/>
                    </a:cubicBezTo>
                    <a:cubicBezTo>
                      <a:pt x="1134332" y="1102614"/>
                      <a:pt x="1122521" y="1090612"/>
                      <a:pt x="1109757" y="1078040"/>
                    </a:cubicBezTo>
                    <a:cubicBezTo>
                      <a:pt x="1111090" y="1073087"/>
                      <a:pt x="1112901" y="1068229"/>
                      <a:pt x="1115758" y="1064133"/>
                    </a:cubicBezTo>
                    <a:cubicBezTo>
                      <a:pt x="1117187" y="1062037"/>
                      <a:pt x="1118711" y="1059847"/>
                      <a:pt x="1120235" y="1057656"/>
                    </a:cubicBezTo>
                    <a:cubicBezTo>
                      <a:pt x="1144428" y="1083755"/>
                      <a:pt x="1185004" y="1127665"/>
                      <a:pt x="1222724" y="1168432"/>
                    </a:cubicBezTo>
                    <a:cubicBezTo>
                      <a:pt x="1226533" y="1181767"/>
                      <a:pt x="1231487" y="1189101"/>
                      <a:pt x="1231487" y="1189101"/>
                    </a:cubicBezTo>
                    <a:cubicBezTo>
                      <a:pt x="1231106" y="1185101"/>
                      <a:pt x="1231106" y="1181291"/>
                      <a:pt x="1231106" y="1177385"/>
                    </a:cubicBezTo>
                    <a:cubicBezTo>
                      <a:pt x="1273969" y="1223867"/>
                      <a:pt x="1310735" y="1263682"/>
                      <a:pt x="1310735" y="1263682"/>
                    </a:cubicBezTo>
                    <a:cubicBezTo>
                      <a:pt x="1310735" y="1263682"/>
                      <a:pt x="1274826" y="1207199"/>
                      <a:pt x="1233488" y="1145000"/>
                    </a:cubicBezTo>
                    <a:cubicBezTo>
                      <a:pt x="1233963" y="1142429"/>
                      <a:pt x="1234344" y="1139666"/>
                      <a:pt x="1234820" y="1137190"/>
                    </a:cubicBezTo>
                    <a:cubicBezTo>
                      <a:pt x="1282922" y="1188053"/>
                      <a:pt x="1313878" y="1224915"/>
                      <a:pt x="1313878" y="1224915"/>
                    </a:cubicBezTo>
                    <a:cubicBezTo>
                      <a:pt x="1313878" y="1224915"/>
                      <a:pt x="1281017" y="1169003"/>
                      <a:pt x="1242822" y="1108996"/>
                    </a:cubicBezTo>
                    <a:cubicBezTo>
                      <a:pt x="1247775" y="1094804"/>
                      <a:pt x="1253013" y="1082516"/>
                      <a:pt x="1256251" y="1072610"/>
                    </a:cubicBezTo>
                    <a:cubicBezTo>
                      <a:pt x="1264538" y="1047178"/>
                      <a:pt x="1299304" y="998791"/>
                      <a:pt x="1307496" y="976408"/>
                    </a:cubicBezTo>
                    <a:cubicBezTo>
                      <a:pt x="1315212" y="955453"/>
                      <a:pt x="1313687" y="932212"/>
                      <a:pt x="1299686" y="910876"/>
                    </a:cubicBezTo>
                    <a:cubicBezTo>
                      <a:pt x="1310258" y="914972"/>
                      <a:pt x="1320926" y="919162"/>
                      <a:pt x="1331499" y="923353"/>
                    </a:cubicBezTo>
                    <a:cubicBezTo>
                      <a:pt x="1332928" y="944309"/>
                      <a:pt x="1332262" y="958882"/>
                      <a:pt x="1325023" y="977074"/>
                    </a:cubicBezTo>
                    <a:cubicBezTo>
                      <a:pt x="1317498" y="996220"/>
                      <a:pt x="1298734" y="1074896"/>
                      <a:pt x="1302733" y="1134047"/>
                    </a:cubicBezTo>
                    <a:cubicBezTo>
                      <a:pt x="1306734" y="1193197"/>
                      <a:pt x="1324737" y="1222439"/>
                      <a:pt x="1324737" y="1222439"/>
                    </a:cubicBezTo>
                    <a:cubicBezTo>
                      <a:pt x="1324737" y="1222439"/>
                      <a:pt x="1308734" y="1176909"/>
                      <a:pt x="1322641" y="1130713"/>
                    </a:cubicBezTo>
                    <a:cubicBezTo>
                      <a:pt x="1325689" y="1120426"/>
                      <a:pt x="1328642" y="1112330"/>
                      <a:pt x="1331404" y="1104995"/>
                    </a:cubicBezTo>
                    <a:cubicBezTo>
                      <a:pt x="1330165" y="1127760"/>
                      <a:pt x="1331308" y="1151763"/>
                      <a:pt x="1338167" y="1173290"/>
                    </a:cubicBezTo>
                    <a:cubicBezTo>
                      <a:pt x="1356454" y="1230821"/>
                      <a:pt x="1375695" y="1227963"/>
                      <a:pt x="1375695" y="1227963"/>
                    </a:cubicBezTo>
                    <a:cubicBezTo>
                      <a:pt x="1375695" y="1227963"/>
                      <a:pt x="1356741" y="1218057"/>
                      <a:pt x="1357122" y="1183672"/>
                    </a:cubicBezTo>
                    <a:cubicBezTo>
                      <a:pt x="1357502" y="1149287"/>
                      <a:pt x="1356359" y="1129951"/>
                      <a:pt x="1366647" y="1088993"/>
                    </a:cubicBezTo>
                    <a:cubicBezTo>
                      <a:pt x="1376552" y="1049560"/>
                      <a:pt x="1388363" y="972026"/>
                      <a:pt x="1366075" y="937451"/>
                    </a:cubicBezTo>
                    <a:cubicBezTo>
                      <a:pt x="1375791" y="941546"/>
                      <a:pt x="1385411" y="945737"/>
                      <a:pt x="1395127" y="950024"/>
                    </a:cubicBezTo>
                    <a:cubicBezTo>
                      <a:pt x="1385125" y="965740"/>
                      <a:pt x="1376838" y="1055846"/>
                      <a:pt x="1375791" y="1073753"/>
                    </a:cubicBezTo>
                    <a:cubicBezTo>
                      <a:pt x="1374743" y="1092518"/>
                      <a:pt x="1375504" y="1127189"/>
                      <a:pt x="1380076" y="1179957"/>
                    </a:cubicBezTo>
                    <a:cubicBezTo>
                      <a:pt x="1384649" y="1232726"/>
                      <a:pt x="1425415" y="1254633"/>
                      <a:pt x="1425415" y="1254633"/>
                    </a:cubicBezTo>
                    <a:cubicBezTo>
                      <a:pt x="1413414" y="1239869"/>
                      <a:pt x="1410271" y="1218248"/>
                      <a:pt x="1404366" y="1186053"/>
                    </a:cubicBezTo>
                    <a:cubicBezTo>
                      <a:pt x="1398555" y="1153859"/>
                      <a:pt x="1407985" y="1099852"/>
                      <a:pt x="1410748" y="1070229"/>
                    </a:cubicBezTo>
                    <a:cubicBezTo>
                      <a:pt x="1413414" y="1041654"/>
                      <a:pt x="1420939" y="983361"/>
                      <a:pt x="1398937" y="951643"/>
                    </a:cubicBezTo>
                    <a:cubicBezTo>
                      <a:pt x="1407890" y="955548"/>
                      <a:pt x="1416748" y="959453"/>
                      <a:pt x="1425606" y="963549"/>
                    </a:cubicBezTo>
                    <a:cubicBezTo>
                      <a:pt x="1411986" y="989076"/>
                      <a:pt x="1417129" y="1076706"/>
                      <a:pt x="1422939" y="1116330"/>
                    </a:cubicBezTo>
                    <a:cubicBezTo>
                      <a:pt x="1428940" y="1157002"/>
                      <a:pt x="1419510" y="1207770"/>
                      <a:pt x="1497139" y="1262444"/>
                    </a:cubicBezTo>
                    <a:cubicBezTo>
                      <a:pt x="1497139" y="1262444"/>
                      <a:pt x="1469231" y="1237298"/>
                      <a:pt x="1456562" y="1194054"/>
                    </a:cubicBezTo>
                    <a:cubicBezTo>
                      <a:pt x="1443894" y="1150811"/>
                      <a:pt x="1462372" y="1126522"/>
                      <a:pt x="1455324" y="1078897"/>
                    </a:cubicBezTo>
                    <a:cubicBezTo>
                      <a:pt x="1449133" y="1036987"/>
                      <a:pt x="1445608" y="984504"/>
                      <a:pt x="1432559" y="966787"/>
                    </a:cubicBezTo>
                    <a:cubicBezTo>
                      <a:pt x="1442179" y="971169"/>
                      <a:pt x="1451800" y="975551"/>
                      <a:pt x="1461325" y="980123"/>
                    </a:cubicBezTo>
                    <a:cubicBezTo>
                      <a:pt x="1441609" y="998220"/>
                      <a:pt x="1465135" y="1187863"/>
                      <a:pt x="1477613" y="1213009"/>
                    </a:cubicBezTo>
                    <a:cubicBezTo>
                      <a:pt x="1490472" y="1238917"/>
                      <a:pt x="1515332" y="1263015"/>
                      <a:pt x="1515332" y="1263015"/>
                    </a:cubicBezTo>
                    <a:cubicBezTo>
                      <a:pt x="1515332" y="1263015"/>
                      <a:pt x="1494282" y="1220915"/>
                      <a:pt x="1492090" y="1206056"/>
                    </a:cubicBezTo>
                    <a:cubicBezTo>
                      <a:pt x="1489900" y="1191101"/>
                      <a:pt x="1495234" y="1127379"/>
                      <a:pt x="1490567" y="1095947"/>
                    </a:cubicBezTo>
                    <a:cubicBezTo>
                      <a:pt x="1486090" y="1065562"/>
                      <a:pt x="1490186" y="1013841"/>
                      <a:pt x="1465326" y="982123"/>
                    </a:cubicBezTo>
                    <a:cubicBezTo>
                      <a:pt x="1475422" y="987076"/>
                      <a:pt x="1485423" y="992219"/>
                      <a:pt x="1495425" y="997363"/>
                    </a:cubicBezTo>
                    <a:cubicBezTo>
                      <a:pt x="1489424" y="1028986"/>
                      <a:pt x="1508854" y="1088898"/>
                      <a:pt x="1512474" y="1115187"/>
                    </a:cubicBezTo>
                    <a:cubicBezTo>
                      <a:pt x="1516189" y="1141952"/>
                      <a:pt x="1516284" y="1214533"/>
                      <a:pt x="1586293" y="1256348"/>
                    </a:cubicBezTo>
                    <a:cubicBezTo>
                      <a:pt x="1586293" y="1256348"/>
                      <a:pt x="1550288" y="1224153"/>
                      <a:pt x="1545336" y="1181576"/>
                    </a:cubicBezTo>
                    <a:cubicBezTo>
                      <a:pt x="1540669" y="1141381"/>
                      <a:pt x="1530667" y="1031557"/>
                      <a:pt x="1501044" y="1000220"/>
                    </a:cubicBezTo>
                    <a:cubicBezTo>
                      <a:pt x="1510951" y="1005364"/>
                      <a:pt x="1520570" y="1010698"/>
                      <a:pt x="1530286" y="1016127"/>
                    </a:cubicBezTo>
                    <a:cubicBezTo>
                      <a:pt x="1513046" y="1030891"/>
                      <a:pt x="1559528" y="1168813"/>
                      <a:pt x="1571244" y="1208151"/>
                    </a:cubicBezTo>
                    <a:cubicBezTo>
                      <a:pt x="1583150" y="1248347"/>
                      <a:pt x="1613439" y="1265111"/>
                      <a:pt x="1613439" y="1265111"/>
                    </a:cubicBezTo>
                    <a:cubicBezTo>
                      <a:pt x="1584293" y="1233773"/>
                      <a:pt x="1590198" y="1203674"/>
                      <a:pt x="1584007" y="1184243"/>
                    </a:cubicBezTo>
                    <a:cubicBezTo>
                      <a:pt x="1577815" y="1164812"/>
                      <a:pt x="1580959" y="1122807"/>
                      <a:pt x="1568006" y="1094137"/>
                    </a:cubicBezTo>
                    <a:cubicBezTo>
                      <a:pt x="1555623" y="1066800"/>
                      <a:pt x="1560385" y="1046036"/>
                      <a:pt x="1534858" y="1018794"/>
                    </a:cubicBezTo>
                    <a:cubicBezTo>
                      <a:pt x="1541716" y="1022604"/>
                      <a:pt x="1548669" y="1026319"/>
                      <a:pt x="1555432" y="1030319"/>
                    </a:cubicBezTo>
                    <a:cubicBezTo>
                      <a:pt x="1554194" y="1032796"/>
                      <a:pt x="1552765" y="1039178"/>
                      <a:pt x="1559813" y="1052132"/>
                    </a:cubicBezTo>
                    <a:cubicBezTo>
                      <a:pt x="1569338" y="1069943"/>
                      <a:pt x="1587056" y="1111853"/>
                      <a:pt x="1590198" y="1129570"/>
                    </a:cubicBezTo>
                    <a:cubicBezTo>
                      <a:pt x="1593341" y="1147382"/>
                      <a:pt x="1606106" y="1178147"/>
                      <a:pt x="1610010" y="1208437"/>
                    </a:cubicBezTo>
                    <a:cubicBezTo>
                      <a:pt x="1613916" y="1238822"/>
                      <a:pt x="1632204" y="1266635"/>
                      <a:pt x="1644586" y="1280065"/>
                    </a:cubicBezTo>
                    <a:cubicBezTo>
                      <a:pt x="1656969" y="1293495"/>
                      <a:pt x="1655158" y="1314926"/>
                      <a:pt x="1655158" y="1314926"/>
                    </a:cubicBezTo>
                    <a:cubicBezTo>
                      <a:pt x="1655158" y="1314926"/>
                      <a:pt x="1659825" y="1293876"/>
                      <a:pt x="1650968" y="1278636"/>
                    </a:cubicBezTo>
                    <a:cubicBezTo>
                      <a:pt x="1642109" y="1263396"/>
                      <a:pt x="1631537" y="1243775"/>
                      <a:pt x="1629155" y="1223772"/>
                    </a:cubicBezTo>
                    <a:cubicBezTo>
                      <a:pt x="1626774" y="1203770"/>
                      <a:pt x="1619535" y="1155192"/>
                      <a:pt x="1606962" y="1118045"/>
                    </a:cubicBezTo>
                    <a:cubicBezTo>
                      <a:pt x="1594389" y="1080897"/>
                      <a:pt x="1578292" y="1057180"/>
                      <a:pt x="1571815" y="1050131"/>
                    </a:cubicBezTo>
                    <a:cubicBezTo>
                      <a:pt x="1567243" y="1045178"/>
                      <a:pt x="1561433" y="1036606"/>
                      <a:pt x="1558385" y="1031939"/>
                    </a:cubicBezTo>
                    <a:cubicBezTo>
                      <a:pt x="1568386" y="1037939"/>
                      <a:pt x="1578101" y="1044416"/>
                      <a:pt x="1587912" y="1050893"/>
                    </a:cubicBezTo>
                    <a:cubicBezTo>
                      <a:pt x="1587722" y="1054132"/>
                      <a:pt x="1588579" y="1064038"/>
                      <a:pt x="1601723" y="1085564"/>
                    </a:cubicBezTo>
                    <a:cubicBezTo>
                      <a:pt x="1618297" y="1112806"/>
                      <a:pt x="1624583" y="1147953"/>
                      <a:pt x="1635919" y="1173004"/>
                    </a:cubicBezTo>
                    <a:cubicBezTo>
                      <a:pt x="1647253" y="1198055"/>
                      <a:pt x="1651254" y="1232630"/>
                      <a:pt x="1666969" y="1253681"/>
                    </a:cubicBezTo>
                    <a:cubicBezTo>
                      <a:pt x="1682590" y="1274731"/>
                      <a:pt x="1705641" y="1332738"/>
                      <a:pt x="1705641" y="1332738"/>
                    </a:cubicBezTo>
                    <a:cubicBezTo>
                      <a:pt x="1705641" y="1332738"/>
                      <a:pt x="1701831" y="1279208"/>
                      <a:pt x="1687353" y="1264158"/>
                    </a:cubicBezTo>
                    <a:cubicBezTo>
                      <a:pt x="1672876" y="1249109"/>
                      <a:pt x="1666208" y="1226534"/>
                      <a:pt x="1665160" y="1219105"/>
                    </a:cubicBezTo>
                    <a:cubicBezTo>
                      <a:pt x="1664017" y="1211675"/>
                      <a:pt x="1639728" y="1142524"/>
                      <a:pt x="1621536" y="1101281"/>
                    </a:cubicBezTo>
                    <a:cubicBezTo>
                      <a:pt x="1609534" y="1074039"/>
                      <a:pt x="1598962" y="1060323"/>
                      <a:pt x="1593056" y="1054132"/>
                    </a:cubicBezTo>
                    <a:cubicBezTo>
                      <a:pt x="1601533" y="1059847"/>
                      <a:pt x="1609725" y="1066038"/>
                      <a:pt x="1617916" y="1072229"/>
                    </a:cubicBezTo>
                    <a:cubicBezTo>
                      <a:pt x="1618487" y="1077182"/>
                      <a:pt x="1621345" y="1094899"/>
                      <a:pt x="1635728" y="1115378"/>
                    </a:cubicBezTo>
                    <a:cubicBezTo>
                      <a:pt x="1652588" y="1139571"/>
                      <a:pt x="1679352" y="1204341"/>
                      <a:pt x="1682115" y="1223010"/>
                    </a:cubicBezTo>
                    <a:cubicBezTo>
                      <a:pt x="1684876" y="1241679"/>
                      <a:pt x="1720024" y="1313498"/>
                      <a:pt x="1720024" y="1313498"/>
                    </a:cubicBezTo>
                    <a:cubicBezTo>
                      <a:pt x="1720024" y="1313498"/>
                      <a:pt x="1716786" y="1252919"/>
                      <a:pt x="1696402" y="1214533"/>
                    </a:cubicBezTo>
                    <a:cubicBezTo>
                      <a:pt x="1677733" y="1179481"/>
                      <a:pt x="1627537" y="1088422"/>
                      <a:pt x="1619155" y="1073087"/>
                    </a:cubicBezTo>
                    <a:cubicBezTo>
                      <a:pt x="1625156" y="1077659"/>
                      <a:pt x="1631250" y="1082040"/>
                      <a:pt x="1637062" y="1086803"/>
                    </a:cubicBezTo>
                    <a:cubicBezTo>
                      <a:pt x="1643347" y="1095947"/>
                      <a:pt x="1662207" y="1131570"/>
                      <a:pt x="1686305" y="1163860"/>
                    </a:cubicBezTo>
                    <a:cubicBezTo>
                      <a:pt x="1714023" y="1201103"/>
                      <a:pt x="1721262" y="1227868"/>
                      <a:pt x="1730692" y="1252633"/>
                    </a:cubicBezTo>
                    <a:cubicBezTo>
                      <a:pt x="1740122" y="1277398"/>
                      <a:pt x="1753457" y="1290637"/>
                      <a:pt x="1780126" y="1310259"/>
                    </a:cubicBezTo>
                    <a:cubicBezTo>
                      <a:pt x="1780126" y="1310259"/>
                      <a:pt x="1772412" y="1291019"/>
                      <a:pt x="1757838" y="1270254"/>
                    </a:cubicBezTo>
                    <a:cubicBezTo>
                      <a:pt x="1743360" y="1249490"/>
                      <a:pt x="1739265" y="1199864"/>
                      <a:pt x="1713833" y="1171766"/>
                    </a:cubicBezTo>
                    <a:cubicBezTo>
                      <a:pt x="1691544" y="1147191"/>
                      <a:pt x="1647730" y="1098518"/>
                      <a:pt x="1637347" y="1086898"/>
                    </a:cubicBezTo>
                    <a:cubicBezTo>
                      <a:pt x="1639157" y="1088422"/>
                      <a:pt x="1641157" y="1089660"/>
                      <a:pt x="1643063" y="1091279"/>
                    </a:cubicBezTo>
                    <a:cubicBezTo>
                      <a:pt x="1641062" y="1089565"/>
                      <a:pt x="1638966" y="1088136"/>
                      <a:pt x="1636966" y="1086422"/>
                    </a:cubicBezTo>
                    <a:cubicBezTo>
                      <a:pt x="1636966" y="1086422"/>
                      <a:pt x="1636966" y="1086422"/>
                      <a:pt x="1636966" y="1086422"/>
                    </a:cubicBezTo>
                    <a:cubicBezTo>
                      <a:pt x="1636966" y="1086422"/>
                      <a:pt x="1636966" y="1086422"/>
                      <a:pt x="1636966" y="1086422"/>
                    </a:cubicBezTo>
                    <a:cubicBezTo>
                      <a:pt x="1630966" y="1081373"/>
                      <a:pt x="1624774" y="1076706"/>
                      <a:pt x="1618678" y="1071944"/>
                    </a:cubicBezTo>
                    <a:cubicBezTo>
                      <a:pt x="1618201" y="1071086"/>
                      <a:pt x="1617916" y="1070610"/>
                      <a:pt x="1617916" y="1070610"/>
                    </a:cubicBezTo>
                    <a:cubicBezTo>
                      <a:pt x="1617916" y="1070610"/>
                      <a:pt x="1617916" y="1070991"/>
                      <a:pt x="1618012" y="1071467"/>
                    </a:cubicBezTo>
                    <a:cubicBezTo>
                      <a:pt x="1608676" y="1064228"/>
                      <a:pt x="1599247" y="1057180"/>
                      <a:pt x="1589532" y="1050417"/>
                    </a:cubicBezTo>
                    <a:cubicBezTo>
                      <a:pt x="1588865" y="1049846"/>
                      <a:pt x="1588388" y="1049465"/>
                      <a:pt x="1588388" y="1049465"/>
                    </a:cubicBezTo>
                    <a:cubicBezTo>
                      <a:pt x="1588388" y="1049465"/>
                      <a:pt x="1588388" y="1049560"/>
                      <a:pt x="1588388" y="1049655"/>
                    </a:cubicBezTo>
                    <a:cubicBezTo>
                      <a:pt x="1578387" y="1042797"/>
                      <a:pt x="1568386" y="1035844"/>
                      <a:pt x="1558099" y="1029462"/>
                    </a:cubicBezTo>
                    <a:cubicBezTo>
                      <a:pt x="1648873" y="1038511"/>
                      <a:pt x="1680686" y="1049655"/>
                      <a:pt x="1720406" y="1073658"/>
                    </a:cubicBezTo>
                    <a:cubicBezTo>
                      <a:pt x="1760315" y="1097852"/>
                      <a:pt x="1779079" y="1096042"/>
                      <a:pt x="1794414" y="1094423"/>
                    </a:cubicBezTo>
                    <a:cubicBezTo>
                      <a:pt x="1809750" y="1092803"/>
                      <a:pt x="1821941" y="1064895"/>
                      <a:pt x="1821941" y="1064895"/>
                    </a:cubicBezTo>
                    <a:cubicBezTo>
                      <a:pt x="1821941" y="1064895"/>
                      <a:pt x="1805368" y="1085755"/>
                      <a:pt x="1789462" y="1088993"/>
                    </a:cubicBezTo>
                    <a:cubicBezTo>
                      <a:pt x="1773555" y="1092232"/>
                      <a:pt x="1750599" y="1069658"/>
                      <a:pt x="1729740" y="1056227"/>
                    </a:cubicBezTo>
                    <a:cubicBezTo>
                      <a:pt x="1723739" y="1052322"/>
                      <a:pt x="1716786" y="1048417"/>
                      <a:pt x="1708784" y="1044607"/>
                    </a:cubicBezTo>
                    <a:cubicBezTo>
                      <a:pt x="1736502" y="1046988"/>
                      <a:pt x="1763458" y="1045940"/>
                      <a:pt x="1777556" y="1046988"/>
                    </a:cubicBezTo>
                    <a:cubicBezTo>
                      <a:pt x="1799082" y="1048607"/>
                      <a:pt x="1814702" y="1016032"/>
                      <a:pt x="1814702" y="1016032"/>
                    </a:cubicBezTo>
                    <a:cubicBezTo>
                      <a:pt x="1788033" y="1034891"/>
                      <a:pt x="1782889" y="1028033"/>
                      <a:pt x="1760791" y="1028128"/>
                    </a:cubicBezTo>
                    <a:cubicBezTo>
                      <a:pt x="1738693" y="1028224"/>
                      <a:pt x="1662683" y="1012127"/>
                      <a:pt x="1622393" y="1009078"/>
                    </a:cubicBezTo>
                    <a:cubicBezTo>
                      <a:pt x="1582102" y="1006126"/>
                      <a:pt x="1532382" y="1011555"/>
                      <a:pt x="1532382" y="1011555"/>
                    </a:cubicBezTo>
                    <a:cubicBezTo>
                      <a:pt x="1532382" y="1011555"/>
                      <a:pt x="1567719" y="1016603"/>
                      <a:pt x="1604009" y="1023176"/>
                    </a:cubicBezTo>
                    <a:cubicBezTo>
                      <a:pt x="1562100" y="1021080"/>
                      <a:pt x="1557147" y="1026605"/>
                      <a:pt x="1556766" y="1028605"/>
                    </a:cubicBezTo>
                    <a:cubicBezTo>
                      <a:pt x="1556766" y="1028605"/>
                      <a:pt x="1556670" y="1028605"/>
                      <a:pt x="1556670" y="1028510"/>
                    </a:cubicBezTo>
                    <a:lnTo>
                      <a:pt x="1556670" y="1028510"/>
                    </a:lnTo>
                    <a:lnTo>
                      <a:pt x="1556670" y="1028510"/>
                    </a:lnTo>
                    <a:cubicBezTo>
                      <a:pt x="1536287" y="1015936"/>
                      <a:pt x="1515237" y="1004411"/>
                      <a:pt x="1494091" y="993172"/>
                    </a:cubicBezTo>
                    <a:cubicBezTo>
                      <a:pt x="1507331" y="993934"/>
                      <a:pt x="1583341" y="998315"/>
                      <a:pt x="1660874" y="999553"/>
                    </a:cubicBezTo>
                    <a:cubicBezTo>
                      <a:pt x="1746218" y="1000982"/>
                      <a:pt x="1758410" y="994696"/>
                      <a:pt x="1780126" y="992505"/>
                    </a:cubicBezTo>
                    <a:cubicBezTo>
                      <a:pt x="1801939" y="990314"/>
                      <a:pt x="1801653" y="971836"/>
                      <a:pt x="1801653" y="971836"/>
                    </a:cubicBezTo>
                    <a:cubicBezTo>
                      <a:pt x="1790033" y="987552"/>
                      <a:pt x="1760887" y="984218"/>
                      <a:pt x="1723453" y="979741"/>
                    </a:cubicBezTo>
                    <a:cubicBezTo>
                      <a:pt x="1685925" y="975265"/>
                      <a:pt x="1660493" y="974884"/>
                      <a:pt x="1608962" y="972884"/>
                    </a:cubicBezTo>
                    <a:cubicBezTo>
                      <a:pt x="1561337" y="971074"/>
                      <a:pt x="1501901" y="989743"/>
                      <a:pt x="1493138" y="992600"/>
                    </a:cubicBezTo>
                    <a:cubicBezTo>
                      <a:pt x="1483708" y="987647"/>
                      <a:pt x="1474279" y="982504"/>
                      <a:pt x="1464849" y="977646"/>
                    </a:cubicBezTo>
                    <a:cubicBezTo>
                      <a:pt x="1463515" y="976979"/>
                      <a:pt x="1462088" y="976312"/>
                      <a:pt x="1460754" y="975646"/>
                    </a:cubicBezTo>
                    <a:cubicBezTo>
                      <a:pt x="1482470" y="974122"/>
                      <a:pt x="1632584" y="963549"/>
                      <a:pt x="1661827" y="966311"/>
                    </a:cubicBezTo>
                    <a:cubicBezTo>
                      <a:pt x="1693354" y="969264"/>
                      <a:pt x="1752505" y="964978"/>
                      <a:pt x="1779460" y="959263"/>
                    </a:cubicBezTo>
                    <a:cubicBezTo>
                      <a:pt x="1806415" y="953548"/>
                      <a:pt x="1802987" y="935927"/>
                      <a:pt x="1802987" y="935927"/>
                    </a:cubicBezTo>
                    <a:cubicBezTo>
                      <a:pt x="1795081" y="954310"/>
                      <a:pt x="1752980" y="952214"/>
                      <a:pt x="1731644" y="946404"/>
                    </a:cubicBezTo>
                    <a:cubicBezTo>
                      <a:pt x="1710308" y="940689"/>
                      <a:pt x="1685162" y="941832"/>
                      <a:pt x="1599151" y="946880"/>
                    </a:cubicBezTo>
                    <a:cubicBezTo>
                      <a:pt x="1521713" y="951452"/>
                      <a:pt x="1469325" y="971169"/>
                      <a:pt x="1459611" y="975074"/>
                    </a:cubicBezTo>
                    <a:cubicBezTo>
                      <a:pt x="1446371" y="968502"/>
                      <a:pt x="1433131" y="962025"/>
                      <a:pt x="1419796" y="955834"/>
                    </a:cubicBezTo>
                    <a:cubicBezTo>
                      <a:pt x="1459991" y="959644"/>
                      <a:pt x="1537906" y="940689"/>
                      <a:pt x="1556956" y="937927"/>
                    </a:cubicBezTo>
                    <a:cubicBezTo>
                      <a:pt x="1576958" y="934974"/>
                      <a:pt x="1659921" y="903637"/>
                      <a:pt x="1712499" y="894016"/>
                    </a:cubicBezTo>
                    <a:cubicBezTo>
                      <a:pt x="1765077" y="884301"/>
                      <a:pt x="1751933" y="861441"/>
                      <a:pt x="1751933" y="861441"/>
                    </a:cubicBezTo>
                    <a:cubicBezTo>
                      <a:pt x="1751933" y="861441"/>
                      <a:pt x="1748408" y="863822"/>
                      <a:pt x="1742884" y="866775"/>
                    </a:cubicBezTo>
                    <a:cubicBezTo>
                      <a:pt x="1742789" y="866680"/>
                      <a:pt x="1738502" y="861441"/>
                      <a:pt x="1701831" y="854869"/>
                    </a:cubicBezTo>
                    <a:cubicBezTo>
                      <a:pt x="1664874" y="848201"/>
                      <a:pt x="1638490" y="852107"/>
                      <a:pt x="1595247" y="861727"/>
                    </a:cubicBezTo>
                    <a:cubicBezTo>
                      <a:pt x="1555146" y="870585"/>
                      <a:pt x="1400365" y="928497"/>
                      <a:pt x="1377886" y="936974"/>
                    </a:cubicBezTo>
                    <a:cubicBezTo>
                      <a:pt x="1368076" y="932593"/>
                      <a:pt x="1358169" y="928402"/>
                      <a:pt x="1348263" y="924211"/>
                    </a:cubicBezTo>
                    <a:cubicBezTo>
                      <a:pt x="1366266" y="925640"/>
                      <a:pt x="1388840" y="923735"/>
                      <a:pt x="1432559" y="905065"/>
                    </a:cubicBezTo>
                    <a:cubicBezTo>
                      <a:pt x="1483423" y="883349"/>
                      <a:pt x="1572673" y="842391"/>
                      <a:pt x="1595056" y="837057"/>
                    </a:cubicBezTo>
                    <a:cubicBezTo>
                      <a:pt x="1617440" y="831723"/>
                      <a:pt x="1665826" y="821436"/>
                      <a:pt x="1698116" y="818578"/>
                    </a:cubicBezTo>
                    <a:cubicBezTo>
                      <a:pt x="1698116" y="818578"/>
                      <a:pt x="1647539" y="802862"/>
                      <a:pt x="1576768" y="822960"/>
                    </a:cubicBezTo>
                    <a:cubicBezTo>
                      <a:pt x="1506093" y="843058"/>
                      <a:pt x="1436179" y="885825"/>
                      <a:pt x="1401032" y="899922"/>
                    </a:cubicBezTo>
                    <a:cubicBezTo>
                      <a:pt x="1373219" y="911066"/>
                      <a:pt x="1351216" y="919162"/>
                      <a:pt x="1343215" y="922020"/>
                    </a:cubicBezTo>
                    <a:cubicBezTo>
                      <a:pt x="1331213" y="916972"/>
                      <a:pt x="1319213" y="911924"/>
                      <a:pt x="1307116" y="907066"/>
                    </a:cubicBezTo>
                    <a:cubicBezTo>
                      <a:pt x="1356359" y="906494"/>
                      <a:pt x="1390269" y="887635"/>
                      <a:pt x="1422082" y="874109"/>
                    </a:cubicBezTo>
                    <a:cubicBezTo>
                      <a:pt x="1454562" y="860203"/>
                      <a:pt x="1527238" y="809435"/>
                      <a:pt x="1557432" y="802767"/>
                    </a:cubicBezTo>
                    <a:cubicBezTo>
                      <a:pt x="1587531" y="796099"/>
                      <a:pt x="1599533" y="791147"/>
                      <a:pt x="1651349" y="788861"/>
                    </a:cubicBezTo>
                    <a:cubicBezTo>
                      <a:pt x="1651349" y="788861"/>
                      <a:pt x="1597628" y="775430"/>
                      <a:pt x="1526762" y="794861"/>
                    </a:cubicBezTo>
                    <a:cubicBezTo>
                      <a:pt x="1455896" y="814292"/>
                      <a:pt x="1417033" y="855536"/>
                      <a:pt x="1373219" y="874776"/>
                    </a:cubicBezTo>
                    <a:cubicBezTo>
                      <a:pt x="1335214" y="891445"/>
                      <a:pt x="1311306" y="903541"/>
                      <a:pt x="1305687" y="906494"/>
                    </a:cubicBezTo>
                    <a:cubicBezTo>
                      <a:pt x="1295780" y="902494"/>
                      <a:pt x="1285875" y="898493"/>
                      <a:pt x="1275969" y="894588"/>
                    </a:cubicBezTo>
                    <a:cubicBezTo>
                      <a:pt x="1291399" y="893921"/>
                      <a:pt x="1326641" y="888778"/>
                      <a:pt x="1386363" y="861346"/>
                    </a:cubicBezTo>
                    <a:cubicBezTo>
                      <a:pt x="1470374" y="822865"/>
                      <a:pt x="1505998" y="785051"/>
                      <a:pt x="1554098" y="782098"/>
                    </a:cubicBezTo>
                    <a:cubicBezTo>
                      <a:pt x="1602200" y="779240"/>
                      <a:pt x="1626869" y="782003"/>
                      <a:pt x="1624774" y="778193"/>
                    </a:cubicBezTo>
                    <a:cubicBezTo>
                      <a:pt x="1622774" y="774287"/>
                      <a:pt x="1579340" y="764000"/>
                      <a:pt x="1514855" y="776192"/>
                    </a:cubicBezTo>
                    <a:cubicBezTo>
                      <a:pt x="1512951" y="776573"/>
                      <a:pt x="1511140" y="777145"/>
                      <a:pt x="1509236" y="777526"/>
                    </a:cubicBezTo>
                    <a:cubicBezTo>
                      <a:pt x="1501997" y="776287"/>
                      <a:pt x="1491615" y="774478"/>
                      <a:pt x="1478946" y="772192"/>
                    </a:cubicBezTo>
                    <a:cubicBezTo>
                      <a:pt x="1496568" y="758476"/>
                      <a:pt x="1512094" y="752189"/>
                      <a:pt x="1531048" y="752189"/>
                    </a:cubicBezTo>
                    <a:cubicBezTo>
                      <a:pt x="1531048" y="752189"/>
                      <a:pt x="1513046" y="749808"/>
                      <a:pt x="1488281" y="752570"/>
                    </a:cubicBezTo>
                    <a:cubicBezTo>
                      <a:pt x="1508284" y="745141"/>
                      <a:pt x="1524000" y="741140"/>
                      <a:pt x="1528095" y="740093"/>
                    </a:cubicBezTo>
                    <a:cubicBezTo>
                      <a:pt x="1571434" y="741045"/>
                      <a:pt x="1601248" y="740569"/>
                      <a:pt x="1601248" y="740569"/>
                    </a:cubicBezTo>
                    <a:cubicBezTo>
                      <a:pt x="1601248" y="740569"/>
                      <a:pt x="1432274" y="711136"/>
                      <a:pt x="1344739" y="695611"/>
                    </a:cubicBezTo>
                    <a:cubicBezTo>
                      <a:pt x="1356170" y="692753"/>
                      <a:pt x="1364170" y="691610"/>
                      <a:pt x="1364170" y="691610"/>
                    </a:cubicBezTo>
                    <a:cubicBezTo>
                      <a:pt x="1343596" y="686467"/>
                      <a:pt x="1324737" y="686181"/>
                      <a:pt x="1307591" y="689134"/>
                    </a:cubicBezTo>
                    <a:cubicBezTo>
                      <a:pt x="1250823" y="679704"/>
                      <a:pt x="1165574" y="676085"/>
                      <a:pt x="1136713" y="675037"/>
                    </a:cubicBezTo>
                    <a:cubicBezTo>
                      <a:pt x="1137570" y="674275"/>
                      <a:pt x="1138142" y="673799"/>
                      <a:pt x="1138142" y="673799"/>
                    </a:cubicBezTo>
                    <a:cubicBezTo>
                      <a:pt x="1137284" y="674275"/>
                      <a:pt x="1136332" y="674561"/>
                      <a:pt x="1135475" y="675037"/>
                    </a:cubicBezTo>
                    <a:cubicBezTo>
                      <a:pt x="1131094" y="674846"/>
                      <a:pt x="1128236" y="674846"/>
                      <a:pt x="1127284" y="674751"/>
                    </a:cubicBezTo>
                    <a:cubicBezTo>
                      <a:pt x="1173766" y="654177"/>
                      <a:pt x="1220343" y="633889"/>
                      <a:pt x="1267205" y="614077"/>
                    </a:cubicBezTo>
                    <a:cubicBezTo>
                      <a:pt x="1268730" y="613410"/>
                      <a:pt x="1270159" y="612839"/>
                      <a:pt x="1271682" y="612172"/>
                    </a:cubicBezTo>
                    <a:cubicBezTo>
                      <a:pt x="1288732" y="616363"/>
                      <a:pt x="1408842" y="645795"/>
                      <a:pt x="1459896" y="653891"/>
                    </a:cubicBezTo>
                    <a:cubicBezTo>
                      <a:pt x="1528286" y="664655"/>
                      <a:pt x="1724977" y="661702"/>
                      <a:pt x="1724977" y="661702"/>
                    </a:cubicBezTo>
                    <a:cubicBezTo>
                      <a:pt x="1724977" y="661702"/>
                      <a:pt x="1553146" y="628936"/>
                      <a:pt x="1493615" y="618173"/>
                    </a:cubicBezTo>
                    <a:cubicBezTo>
                      <a:pt x="1439513" y="608457"/>
                      <a:pt x="1309782" y="606457"/>
                      <a:pt x="1286160" y="606171"/>
                    </a:cubicBezTo>
                    <a:cubicBezTo>
                      <a:pt x="1337500" y="584645"/>
                      <a:pt x="1389030" y="563785"/>
                      <a:pt x="1441037" y="543878"/>
                    </a:cubicBezTo>
                    <a:cubicBezTo>
                      <a:pt x="1457515" y="548926"/>
                      <a:pt x="1519904" y="567499"/>
                      <a:pt x="1601152" y="581882"/>
                    </a:cubicBezTo>
                    <a:cubicBezTo>
                      <a:pt x="1693163" y="598170"/>
                      <a:pt x="1866233" y="589693"/>
                      <a:pt x="1866233" y="589693"/>
                    </a:cubicBezTo>
                    <a:cubicBezTo>
                      <a:pt x="1866233" y="589693"/>
                      <a:pt x="1801939" y="577882"/>
                      <a:pt x="1733359" y="566452"/>
                    </a:cubicBezTo>
                    <a:cubicBezTo>
                      <a:pt x="1814227" y="570166"/>
                      <a:pt x="1901665" y="565880"/>
                      <a:pt x="1901665" y="565880"/>
                    </a:cubicBezTo>
                    <a:cubicBezTo>
                      <a:pt x="1901665" y="565880"/>
                      <a:pt x="1764220" y="548069"/>
                      <a:pt x="1676019" y="526161"/>
                    </a:cubicBezTo>
                    <a:cubicBezTo>
                      <a:pt x="1618012" y="518351"/>
                      <a:pt x="1515808" y="518827"/>
                      <a:pt x="1515808" y="518827"/>
                    </a:cubicBezTo>
                    <a:lnTo>
                      <a:pt x="1498473" y="525209"/>
                    </a:lnTo>
                    <a:cubicBezTo>
                      <a:pt x="1498473" y="525209"/>
                      <a:pt x="1534096" y="534924"/>
                      <a:pt x="1589246" y="546449"/>
                    </a:cubicBezTo>
                    <a:cubicBezTo>
                      <a:pt x="1536573" y="541782"/>
                      <a:pt x="1474279" y="538639"/>
                      <a:pt x="1456753" y="537782"/>
                    </a:cubicBezTo>
                    <a:cubicBezTo>
                      <a:pt x="1457039" y="537686"/>
                      <a:pt x="1457419" y="537496"/>
                      <a:pt x="1457705" y="537401"/>
                    </a:cubicBezTo>
                    <a:cubicBezTo>
                      <a:pt x="1470945" y="532448"/>
                      <a:pt x="1484185" y="527495"/>
                      <a:pt x="1497425" y="522637"/>
                    </a:cubicBezTo>
                    <a:lnTo>
                      <a:pt x="1509141" y="519303"/>
                    </a:lnTo>
                    <a:cubicBezTo>
                      <a:pt x="1509141" y="519303"/>
                      <a:pt x="1510093" y="518636"/>
                      <a:pt x="1511522" y="517589"/>
                    </a:cubicBezTo>
                    <a:cubicBezTo>
                      <a:pt x="1534096" y="509397"/>
                      <a:pt x="1556766" y="501586"/>
                      <a:pt x="1579530" y="494062"/>
                    </a:cubicBezTo>
                    <a:cubicBezTo>
                      <a:pt x="1578958" y="495776"/>
                      <a:pt x="1578863" y="496729"/>
                      <a:pt x="1579244" y="497015"/>
                    </a:cubicBezTo>
                    <a:close/>
                    <a:moveTo>
                      <a:pt x="1168717" y="317468"/>
                    </a:moveTo>
                    <a:cubicBezTo>
                      <a:pt x="1174909" y="316421"/>
                      <a:pt x="1191863" y="309563"/>
                      <a:pt x="1209769" y="300609"/>
                    </a:cubicBezTo>
                    <a:cubicBezTo>
                      <a:pt x="1209769" y="300609"/>
                      <a:pt x="1209769" y="300609"/>
                      <a:pt x="1209769" y="300609"/>
                    </a:cubicBezTo>
                    <a:cubicBezTo>
                      <a:pt x="1194245" y="316611"/>
                      <a:pt x="1156239" y="355759"/>
                      <a:pt x="1144428" y="368046"/>
                    </a:cubicBezTo>
                    <a:cubicBezTo>
                      <a:pt x="1152715" y="351282"/>
                      <a:pt x="1160907" y="334423"/>
                      <a:pt x="1168717" y="317468"/>
                    </a:cubicBezTo>
                    <a:close/>
                    <a:moveTo>
                      <a:pt x="652652" y="478917"/>
                    </a:moveTo>
                    <a:cubicBezTo>
                      <a:pt x="643127" y="469773"/>
                      <a:pt x="633413" y="460819"/>
                      <a:pt x="623697" y="451866"/>
                    </a:cubicBezTo>
                    <a:cubicBezTo>
                      <a:pt x="628269" y="441484"/>
                      <a:pt x="649795" y="390906"/>
                      <a:pt x="654176" y="339281"/>
                    </a:cubicBezTo>
                    <a:cubicBezTo>
                      <a:pt x="659130" y="281369"/>
                      <a:pt x="667416" y="208502"/>
                      <a:pt x="668273" y="192119"/>
                    </a:cubicBezTo>
                    <a:cubicBezTo>
                      <a:pt x="668655" y="183261"/>
                      <a:pt x="672465" y="174879"/>
                      <a:pt x="675798" y="168973"/>
                    </a:cubicBezTo>
                    <a:cubicBezTo>
                      <a:pt x="675894" y="169164"/>
                      <a:pt x="690086" y="209836"/>
                      <a:pt x="693705" y="241459"/>
                    </a:cubicBezTo>
                    <a:cubicBezTo>
                      <a:pt x="697325" y="273177"/>
                      <a:pt x="667321" y="352139"/>
                      <a:pt x="653701" y="400526"/>
                    </a:cubicBezTo>
                    <a:cubicBezTo>
                      <a:pt x="641032" y="445484"/>
                      <a:pt x="646747" y="458153"/>
                      <a:pt x="652652" y="478917"/>
                    </a:cubicBezTo>
                    <a:close/>
                    <a:moveTo>
                      <a:pt x="594931" y="509873"/>
                    </a:moveTo>
                    <a:cubicBezTo>
                      <a:pt x="616553" y="503873"/>
                      <a:pt x="639794" y="497015"/>
                      <a:pt x="659225" y="493205"/>
                    </a:cubicBezTo>
                    <a:cubicBezTo>
                      <a:pt x="666273" y="500348"/>
                      <a:pt x="673322" y="507492"/>
                      <a:pt x="680370" y="514731"/>
                    </a:cubicBezTo>
                    <a:cubicBezTo>
                      <a:pt x="663511" y="509587"/>
                      <a:pt x="630745" y="508254"/>
                      <a:pt x="594931" y="509873"/>
                    </a:cubicBezTo>
                    <a:close/>
                    <a:moveTo>
                      <a:pt x="1085183" y="1401509"/>
                    </a:moveTo>
                    <a:cubicBezTo>
                      <a:pt x="1090517" y="1423892"/>
                      <a:pt x="1096137" y="1446086"/>
                      <a:pt x="1102042" y="1468279"/>
                    </a:cubicBezTo>
                    <a:cubicBezTo>
                      <a:pt x="1097089" y="1474089"/>
                      <a:pt x="1086516" y="1493901"/>
                      <a:pt x="1076705" y="1516475"/>
                    </a:cubicBezTo>
                    <a:cubicBezTo>
                      <a:pt x="1076705" y="1516475"/>
                      <a:pt x="1076705" y="1516475"/>
                      <a:pt x="1076705" y="1516380"/>
                    </a:cubicBezTo>
                    <a:cubicBezTo>
                      <a:pt x="1078706" y="1489234"/>
                      <a:pt x="1083658" y="1422368"/>
                      <a:pt x="1085183" y="1401509"/>
                    </a:cubicBezTo>
                    <a:close/>
                    <a:moveTo>
                      <a:pt x="1010793" y="1050417"/>
                    </a:moveTo>
                    <a:cubicBezTo>
                      <a:pt x="1007363" y="1046798"/>
                      <a:pt x="1003745" y="1042987"/>
                      <a:pt x="999934" y="1039178"/>
                    </a:cubicBezTo>
                    <a:cubicBezTo>
                      <a:pt x="1000030" y="1038797"/>
                      <a:pt x="1000030" y="1038320"/>
                      <a:pt x="1000125" y="1037939"/>
                    </a:cubicBezTo>
                    <a:cubicBezTo>
                      <a:pt x="1002316" y="1040130"/>
                      <a:pt x="1004411" y="1042321"/>
                      <a:pt x="1006126" y="1044226"/>
                    </a:cubicBezTo>
                    <a:cubicBezTo>
                      <a:pt x="1007458" y="1045750"/>
                      <a:pt x="1009078" y="1047940"/>
                      <a:pt x="1010793" y="1050417"/>
                    </a:cubicBezTo>
                    <a:close/>
                    <a:moveTo>
                      <a:pt x="1005268" y="1075563"/>
                    </a:moveTo>
                    <a:cubicBezTo>
                      <a:pt x="1002886" y="1079373"/>
                      <a:pt x="1000219" y="1083564"/>
                      <a:pt x="997362" y="1088422"/>
                    </a:cubicBezTo>
                    <a:cubicBezTo>
                      <a:pt x="996981" y="1084612"/>
                      <a:pt x="996505" y="1077468"/>
                      <a:pt x="996695" y="1068229"/>
                    </a:cubicBezTo>
                    <a:cubicBezTo>
                      <a:pt x="999648" y="1070610"/>
                      <a:pt x="1002506" y="1072991"/>
                      <a:pt x="1005268" y="1075563"/>
                    </a:cubicBezTo>
                    <a:close/>
                    <a:moveTo>
                      <a:pt x="998982" y="539686"/>
                    </a:moveTo>
                    <a:cubicBezTo>
                      <a:pt x="1000030" y="548164"/>
                      <a:pt x="1001077" y="556641"/>
                      <a:pt x="1002220" y="564452"/>
                    </a:cubicBezTo>
                    <a:cubicBezTo>
                      <a:pt x="999458" y="559784"/>
                      <a:pt x="996410" y="555117"/>
                      <a:pt x="992600" y="550259"/>
                    </a:cubicBezTo>
                    <a:cubicBezTo>
                      <a:pt x="994981" y="546830"/>
                      <a:pt x="997076" y="543306"/>
                      <a:pt x="998982" y="539686"/>
                    </a:cubicBezTo>
                    <a:close/>
                    <a:moveTo>
                      <a:pt x="996029" y="1034224"/>
                    </a:moveTo>
                    <a:cubicBezTo>
                      <a:pt x="996029" y="1034510"/>
                      <a:pt x="995933" y="1034891"/>
                      <a:pt x="995838" y="1035177"/>
                    </a:cubicBezTo>
                    <a:cubicBezTo>
                      <a:pt x="995838" y="1035177"/>
                      <a:pt x="995743" y="1035082"/>
                      <a:pt x="995743" y="1035082"/>
                    </a:cubicBezTo>
                    <a:cubicBezTo>
                      <a:pt x="995933" y="1034796"/>
                      <a:pt x="995933" y="1034510"/>
                      <a:pt x="996029" y="1034224"/>
                    </a:cubicBezTo>
                    <a:close/>
                    <a:moveTo>
                      <a:pt x="988028" y="1061371"/>
                    </a:moveTo>
                    <a:cubicBezTo>
                      <a:pt x="990219" y="1062990"/>
                      <a:pt x="992409" y="1064609"/>
                      <a:pt x="994504" y="1066324"/>
                    </a:cubicBezTo>
                    <a:cubicBezTo>
                      <a:pt x="994981" y="1077563"/>
                      <a:pt x="996219" y="1085183"/>
                      <a:pt x="997076" y="1088803"/>
                    </a:cubicBezTo>
                    <a:cubicBezTo>
                      <a:pt x="996981" y="1088898"/>
                      <a:pt x="996981" y="1088993"/>
                      <a:pt x="996886" y="1089089"/>
                    </a:cubicBezTo>
                    <a:cubicBezTo>
                      <a:pt x="992314" y="1085088"/>
                      <a:pt x="987551" y="1081183"/>
                      <a:pt x="982694" y="1077373"/>
                    </a:cubicBezTo>
                    <a:cubicBezTo>
                      <a:pt x="984599" y="1072039"/>
                      <a:pt x="986408" y="1066705"/>
                      <a:pt x="988028" y="1061371"/>
                    </a:cubicBezTo>
                    <a:close/>
                    <a:moveTo>
                      <a:pt x="975454" y="1096804"/>
                    </a:moveTo>
                    <a:cubicBezTo>
                      <a:pt x="979837" y="1098899"/>
                      <a:pt x="984313" y="1101185"/>
                      <a:pt x="988790" y="1103757"/>
                    </a:cubicBezTo>
                    <a:cubicBezTo>
                      <a:pt x="987551" y="1106043"/>
                      <a:pt x="986408" y="1108424"/>
                      <a:pt x="985170" y="1110901"/>
                    </a:cubicBezTo>
                    <a:cubicBezTo>
                      <a:pt x="981075" y="1107948"/>
                      <a:pt x="976979" y="1105281"/>
                      <a:pt x="972883" y="1102805"/>
                    </a:cubicBezTo>
                    <a:cubicBezTo>
                      <a:pt x="973741" y="1100804"/>
                      <a:pt x="974598" y="1098899"/>
                      <a:pt x="975454" y="1096804"/>
                    </a:cubicBezTo>
                    <a:close/>
                    <a:moveTo>
                      <a:pt x="979169" y="1123569"/>
                    </a:moveTo>
                    <a:cubicBezTo>
                      <a:pt x="970787" y="1142238"/>
                      <a:pt x="963263" y="1163384"/>
                      <a:pt x="959738" y="1185005"/>
                    </a:cubicBezTo>
                    <a:cubicBezTo>
                      <a:pt x="958310" y="1193483"/>
                      <a:pt x="957167" y="1202912"/>
                      <a:pt x="956024" y="1212914"/>
                    </a:cubicBezTo>
                    <a:cubicBezTo>
                      <a:pt x="946499" y="1201388"/>
                      <a:pt x="936498" y="1191006"/>
                      <a:pt x="926591" y="1181672"/>
                    </a:cubicBezTo>
                    <a:cubicBezTo>
                      <a:pt x="940974" y="1159574"/>
                      <a:pt x="955834" y="1136809"/>
                      <a:pt x="966215" y="1116902"/>
                    </a:cubicBezTo>
                    <a:cubicBezTo>
                      <a:pt x="970597" y="1118997"/>
                      <a:pt x="974979" y="1121188"/>
                      <a:pt x="979169" y="1123569"/>
                    </a:cubicBezTo>
                    <a:close/>
                    <a:moveTo>
                      <a:pt x="790860" y="679418"/>
                    </a:moveTo>
                    <a:cubicBezTo>
                      <a:pt x="787145" y="680371"/>
                      <a:pt x="783145" y="681895"/>
                      <a:pt x="779144" y="683705"/>
                    </a:cubicBezTo>
                    <a:cubicBezTo>
                      <a:pt x="773048" y="677704"/>
                      <a:pt x="764666" y="669798"/>
                      <a:pt x="754380" y="660940"/>
                    </a:cubicBezTo>
                    <a:cubicBezTo>
                      <a:pt x="770096" y="654463"/>
                      <a:pt x="785336" y="648748"/>
                      <a:pt x="798099" y="644843"/>
                    </a:cubicBezTo>
                    <a:cubicBezTo>
                      <a:pt x="808387" y="656939"/>
                      <a:pt x="818101" y="669512"/>
                      <a:pt x="828198" y="681895"/>
                    </a:cubicBezTo>
                    <a:cubicBezTo>
                      <a:pt x="818578" y="679228"/>
                      <a:pt x="803529" y="676275"/>
                      <a:pt x="790860" y="679418"/>
                    </a:cubicBezTo>
                    <a:close/>
                    <a:moveTo>
                      <a:pt x="821625" y="692086"/>
                    </a:moveTo>
                    <a:lnTo>
                      <a:pt x="808291" y="698849"/>
                    </a:lnTo>
                    <a:cubicBezTo>
                      <a:pt x="810958" y="696849"/>
                      <a:pt x="813245" y="695135"/>
                      <a:pt x="814672" y="693801"/>
                    </a:cubicBezTo>
                    <a:cubicBezTo>
                      <a:pt x="816958" y="693230"/>
                      <a:pt x="819244" y="692658"/>
                      <a:pt x="821625" y="692086"/>
                    </a:cubicBezTo>
                    <a:close/>
                    <a:moveTo>
                      <a:pt x="764000" y="1040702"/>
                    </a:moveTo>
                    <a:cubicBezTo>
                      <a:pt x="763714" y="1037177"/>
                      <a:pt x="763428" y="1033653"/>
                      <a:pt x="763048" y="1030129"/>
                    </a:cubicBezTo>
                    <a:cubicBezTo>
                      <a:pt x="764475" y="1029748"/>
                      <a:pt x="765809" y="1029557"/>
                      <a:pt x="767333" y="1029176"/>
                    </a:cubicBezTo>
                    <a:cubicBezTo>
                      <a:pt x="775811" y="1026890"/>
                      <a:pt x="784193" y="1023842"/>
                      <a:pt x="792575" y="1020509"/>
                    </a:cubicBezTo>
                    <a:cubicBezTo>
                      <a:pt x="793050" y="1025081"/>
                      <a:pt x="793527" y="1029843"/>
                      <a:pt x="794099" y="1034701"/>
                    </a:cubicBezTo>
                    <a:cubicBezTo>
                      <a:pt x="784954" y="1036415"/>
                      <a:pt x="774763" y="1038415"/>
                      <a:pt x="764000" y="1040702"/>
                    </a:cubicBezTo>
                    <a:close/>
                    <a:moveTo>
                      <a:pt x="795338" y="1048131"/>
                    </a:moveTo>
                    <a:cubicBezTo>
                      <a:pt x="796099" y="1054894"/>
                      <a:pt x="796765" y="1061847"/>
                      <a:pt x="797528" y="1068896"/>
                    </a:cubicBezTo>
                    <a:cubicBezTo>
                      <a:pt x="796099" y="1071182"/>
                      <a:pt x="794575" y="1073372"/>
                      <a:pt x="793146" y="1075658"/>
                    </a:cubicBezTo>
                    <a:cubicBezTo>
                      <a:pt x="787336" y="1076897"/>
                      <a:pt x="777526" y="1078992"/>
                      <a:pt x="765429" y="1081564"/>
                    </a:cubicBezTo>
                    <a:cubicBezTo>
                      <a:pt x="765524" y="1075277"/>
                      <a:pt x="765429" y="1069086"/>
                      <a:pt x="765238" y="1062800"/>
                    </a:cubicBezTo>
                    <a:cubicBezTo>
                      <a:pt x="776477" y="1057656"/>
                      <a:pt x="786669" y="1052703"/>
                      <a:pt x="795338" y="1048131"/>
                    </a:cubicBezTo>
                    <a:close/>
                    <a:moveTo>
                      <a:pt x="765238" y="1095089"/>
                    </a:moveTo>
                    <a:cubicBezTo>
                      <a:pt x="776002" y="1089279"/>
                      <a:pt x="784479" y="1084231"/>
                      <a:pt x="790098" y="1080516"/>
                    </a:cubicBezTo>
                    <a:cubicBezTo>
                      <a:pt x="782478" y="1092327"/>
                      <a:pt x="775239" y="1104424"/>
                      <a:pt x="767715" y="1116330"/>
                    </a:cubicBezTo>
                    <a:cubicBezTo>
                      <a:pt x="766572" y="1116616"/>
                      <a:pt x="765620" y="1116806"/>
                      <a:pt x="764095" y="1117187"/>
                    </a:cubicBezTo>
                    <a:cubicBezTo>
                      <a:pt x="764571" y="1109853"/>
                      <a:pt x="764952" y="1102519"/>
                      <a:pt x="765238" y="1095089"/>
                    </a:cubicBezTo>
                    <a:close/>
                    <a:moveTo>
                      <a:pt x="798766" y="1082897"/>
                    </a:moveTo>
                    <a:cubicBezTo>
                      <a:pt x="798766" y="1088422"/>
                      <a:pt x="799337" y="1093661"/>
                      <a:pt x="800671" y="1098709"/>
                    </a:cubicBezTo>
                    <a:cubicBezTo>
                      <a:pt x="802005" y="1111472"/>
                      <a:pt x="803338" y="1124045"/>
                      <a:pt x="804577" y="1136237"/>
                    </a:cubicBezTo>
                    <a:cubicBezTo>
                      <a:pt x="796290" y="1132237"/>
                      <a:pt x="786765" y="1126808"/>
                      <a:pt x="776002" y="1118045"/>
                    </a:cubicBezTo>
                    <a:cubicBezTo>
                      <a:pt x="783621" y="1106329"/>
                      <a:pt x="790955" y="1094518"/>
                      <a:pt x="798766" y="1082897"/>
                    </a:cubicBezTo>
                    <a:close/>
                    <a:moveTo>
                      <a:pt x="783811" y="992600"/>
                    </a:moveTo>
                    <a:cubicBezTo>
                      <a:pt x="785622" y="992029"/>
                      <a:pt x="787431" y="991457"/>
                      <a:pt x="789241" y="990886"/>
                    </a:cubicBezTo>
                    <a:cubicBezTo>
                      <a:pt x="789717" y="995458"/>
                      <a:pt x="790289" y="1000315"/>
                      <a:pt x="790860" y="1005554"/>
                    </a:cubicBezTo>
                    <a:cubicBezTo>
                      <a:pt x="780383" y="1006888"/>
                      <a:pt x="769810" y="1007269"/>
                      <a:pt x="759713" y="1006221"/>
                    </a:cubicBezTo>
                    <a:cubicBezTo>
                      <a:pt x="759142" y="1002506"/>
                      <a:pt x="758476" y="998696"/>
                      <a:pt x="757808" y="994791"/>
                    </a:cubicBezTo>
                    <a:cubicBezTo>
                      <a:pt x="764952" y="996029"/>
                      <a:pt x="773334" y="995648"/>
                      <a:pt x="783811" y="992600"/>
                    </a:cubicBezTo>
                    <a:close/>
                    <a:moveTo>
                      <a:pt x="762285" y="1139190"/>
                    </a:moveTo>
                    <a:cubicBezTo>
                      <a:pt x="765809" y="1133570"/>
                      <a:pt x="769429" y="1128046"/>
                      <a:pt x="773048" y="1122521"/>
                    </a:cubicBezTo>
                    <a:cubicBezTo>
                      <a:pt x="775049" y="1144143"/>
                      <a:pt x="786193" y="1156240"/>
                      <a:pt x="808005" y="1169670"/>
                    </a:cubicBezTo>
                    <a:cubicBezTo>
                      <a:pt x="811530" y="1203293"/>
                      <a:pt x="814006" y="1227582"/>
                      <a:pt x="814006" y="1227582"/>
                    </a:cubicBezTo>
                    <a:cubicBezTo>
                      <a:pt x="814006" y="1227582"/>
                      <a:pt x="818673" y="1208056"/>
                      <a:pt x="825055" y="1179576"/>
                    </a:cubicBezTo>
                    <a:cubicBezTo>
                      <a:pt x="831913" y="1183291"/>
                      <a:pt x="839152" y="1187291"/>
                      <a:pt x="847439" y="1191768"/>
                    </a:cubicBezTo>
                    <a:cubicBezTo>
                      <a:pt x="850200" y="1193292"/>
                      <a:pt x="852677" y="1194626"/>
                      <a:pt x="855344" y="1196054"/>
                    </a:cubicBezTo>
                    <a:cubicBezTo>
                      <a:pt x="856012" y="1208627"/>
                      <a:pt x="856201" y="1215676"/>
                      <a:pt x="856201" y="1215676"/>
                    </a:cubicBezTo>
                    <a:cubicBezTo>
                      <a:pt x="856201" y="1215676"/>
                      <a:pt x="858202" y="1209485"/>
                      <a:pt x="861250" y="1199293"/>
                    </a:cubicBezTo>
                    <a:cubicBezTo>
                      <a:pt x="870679" y="1204436"/>
                      <a:pt x="879443" y="1209485"/>
                      <a:pt x="887730" y="1214247"/>
                    </a:cubicBezTo>
                    <a:cubicBezTo>
                      <a:pt x="883633" y="1242917"/>
                      <a:pt x="882586" y="1263587"/>
                      <a:pt x="882586" y="1263587"/>
                    </a:cubicBezTo>
                    <a:cubicBezTo>
                      <a:pt x="883729" y="1253585"/>
                      <a:pt x="891063" y="1238917"/>
                      <a:pt x="901065" y="1222058"/>
                    </a:cubicBezTo>
                    <a:cubicBezTo>
                      <a:pt x="919733" y="1233011"/>
                      <a:pt x="935355" y="1242632"/>
                      <a:pt x="948880" y="1251014"/>
                    </a:cubicBezTo>
                    <a:cubicBezTo>
                      <a:pt x="936402" y="1275969"/>
                      <a:pt x="927829" y="1309307"/>
                      <a:pt x="922210" y="1338072"/>
                    </a:cubicBezTo>
                    <a:cubicBezTo>
                      <a:pt x="919447" y="1334262"/>
                      <a:pt x="916495" y="1330357"/>
                      <a:pt x="912780" y="1326547"/>
                    </a:cubicBezTo>
                    <a:cubicBezTo>
                      <a:pt x="872680" y="1284446"/>
                      <a:pt x="835913" y="1250156"/>
                      <a:pt x="799337" y="1216438"/>
                    </a:cubicBezTo>
                    <a:cubicBezTo>
                      <a:pt x="778573" y="1197293"/>
                      <a:pt x="766286" y="1178052"/>
                      <a:pt x="759333" y="1164812"/>
                    </a:cubicBezTo>
                    <a:cubicBezTo>
                      <a:pt x="760476" y="1156430"/>
                      <a:pt x="761428" y="1147953"/>
                      <a:pt x="762285" y="1139190"/>
                    </a:cubicBezTo>
                    <a:close/>
                    <a:moveTo>
                      <a:pt x="831723" y="1149287"/>
                    </a:moveTo>
                    <a:cubicBezTo>
                      <a:pt x="831913" y="1148525"/>
                      <a:pt x="832009" y="1147762"/>
                      <a:pt x="832199" y="1147096"/>
                    </a:cubicBezTo>
                    <a:cubicBezTo>
                      <a:pt x="833627" y="1148525"/>
                      <a:pt x="834961" y="1149953"/>
                      <a:pt x="836294" y="1151382"/>
                    </a:cubicBezTo>
                    <a:cubicBezTo>
                      <a:pt x="834676" y="1150620"/>
                      <a:pt x="833056" y="1149953"/>
                      <a:pt x="831723" y="1149287"/>
                    </a:cubicBezTo>
                    <a:close/>
                    <a:moveTo>
                      <a:pt x="839533" y="1111187"/>
                    </a:moveTo>
                    <a:cubicBezTo>
                      <a:pt x="841057" y="1103281"/>
                      <a:pt x="842677" y="1095280"/>
                      <a:pt x="844105" y="1087279"/>
                    </a:cubicBezTo>
                    <a:cubicBezTo>
                      <a:pt x="845724" y="1098137"/>
                      <a:pt x="847058" y="1108424"/>
                      <a:pt x="848296" y="1118235"/>
                    </a:cubicBezTo>
                    <a:cubicBezTo>
                      <a:pt x="845438" y="1115949"/>
                      <a:pt x="842486" y="1113568"/>
                      <a:pt x="839533" y="1111187"/>
                    </a:cubicBezTo>
                    <a:close/>
                    <a:moveTo>
                      <a:pt x="943737" y="595884"/>
                    </a:moveTo>
                    <a:cubicBezTo>
                      <a:pt x="950023" y="591693"/>
                      <a:pt x="956309" y="587026"/>
                      <a:pt x="962405" y="582073"/>
                    </a:cubicBezTo>
                    <a:cubicBezTo>
                      <a:pt x="962596" y="584359"/>
                      <a:pt x="962882" y="586740"/>
                      <a:pt x="963168" y="589026"/>
                    </a:cubicBezTo>
                    <a:cubicBezTo>
                      <a:pt x="959644" y="597980"/>
                      <a:pt x="953928" y="604076"/>
                      <a:pt x="947261" y="608838"/>
                    </a:cubicBezTo>
                    <a:lnTo>
                      <a:pt x="943641" y="607028"/>
                    </a:lnTo>
                    <a:cubicBezTo>
                      <a:pt x="943641" y="603218"/>
                      <a:pt x="943737" y="599503"/>
                      <a:pt x="943737" y="595884"/>
                    </a:cubicBezTo>
                    <a:close/>
                    <a:moveTo>
                      <a:pt x="928402" y="1021366"/>
                    </a:moveTo>
                    <a:cubicBezTo>
                      <a:pt x="936879" y="1027271"/>
                      <a:pt x="946023" y="1033558"/>
                      <a:pt x="954881" y="1039368"/>
                    </a:cubicBezTo>
                    <a:cubicBezTo>
                      <a:pt x="952023" y="1043559"/>
                      <a:pt x="949165" y="1047845"/>
                      <a:pt x="946118" y="1052322"/>
                    </a:cubicBezTo>
                    <a:cubicBezTo>
                      <a:pt x="937259" y="1046893"/>
                      <a:pt x="928497" y="1041845"/>
                      <a:pt x="920210" y="1037463"/>
                    </a:cubicBezTo>
                    <a:cubicBezTo>
                      <a:pt x="918495" y="1036511"/>
                      <a:pt x="917066" y="1035653"/>
                      <a:pt x="915448" y="1034796"/>
                    </a:cubicBezTo>
                    <a:cubicBezTo>
                      <a:pt x="919924" y="1030510"/>
                      <a:pt x="924210" y="1026033"/>
                      <a:pt x="928402" y="1021366"/>
                    </a:cubicBezTo>
                    <a:close/>
                    <a:moveTo>
                      <a:pt x="896398" y="1059561"/>
                    </a:moveTo>
                    <a:cubicBezTo>
                      <a:pt x="907446" y="1066133"/>
                      <a:pt x="919733" y="1071562"/>
                      <a:pt x="930497" y="1076325"/>
                    </a:cubicBezTo>
                    <a:cubicBezTo>
                      <a:pt x="930211" y="1076801"/>
                      <a:pt x="929926" y="1077278"/>
                      <a:pt x="929544" y="1077754"/>
                    </a:cubicBezTo>
                    <a:cubicBezTo>
                      <a:pt x="928972" y="1078611"/>
                      <a:pt x="928497" y="1079564"/>
                      <a:pt x="928020" y="1080516"/>
                    </a:cubicBezTo>
                    <a:cubicBezTo>
                      <a:pt x="925353" y="1079468"/>
                      <a:pt x="922591" y="1078421"/>
                      <a:pt x="920210" y="1077468"/>
                    </a:cubicBezTo>
                    <a:cubicBezTo>
                      <a:pt x="912304" y="1074611"/>
                      <a:pt x="903637" y="1070705"/>
                      <a:pt x="895064" y="1066610"/>
                    </a:cubicBezTo>
                    <a:cubicBezTo>
                      <a:pt x="895540" y="1064324"/>
                      <a:pt x="895921" y="1061942"/>
                      <a:pt x="896398" y="1059561"/>
                    </a:cubicBezTo>
                    <a:close/>
                    <a:moveTo>
                      <a:pt x="917066" y="1101852"/>
                    </a:moveTo>
                    <a:cubicBezTo>
                      <a:pt x="909352" y="1119283"/>
                      <a:pt x="903351" y="1138428"/>
                      <a:pt x="898684" y="1157478"/>
                    </a:cubicBezTo>
                    <a:cubicBezTo>
                      <a:pt x="892397" y="1152430"/>
                      <a:pt x="886491" y="1147858"/>
                      <a:pt x="881633" y="1144143"/>
                    </a:cubicBezTo>
                    <a:cubicBezTo>
                      <a:pt x="880395" y="1143191"/>
                      <a:pt x="879061" y="1142143"/>
                      <a:pt x="877823" y="1141190"/>
                    </a:cubicBezTo>
                    <a:cubicBezTo>
                      <a:pt x="881633" y="1126712"/>
                      <a:pt x="885444" y="1111187"/>
                      <a:pt x="889063" y="1095470"/>
                    </a:cubicBezTo>
                    <a:cubicBezTo>
                      <a:pt x="897350" y="1097947"/>
                      <a:pt x="906684" y="1100042"/>
                      <a:pt x="917066" y="1101852"/>
                    </a:cubicBezTo>
                    <a:close/>
                    <a:moveTo>
                      <a:pt x="880586" y="658082"/>
                    </a:moveTo>
                    <a:cubicBezTo>
                      <a:pt x="882110" y="653891"/>
                      <a:pt x="883824" y="649795"/>
                      <a:pt x="885825" y="645795"/>
                    </a:cubicBezTo>
                    <a:cubicBezTo>
                      <a:pt x="885825" y="645986"/>
                      <a:pt x="885825" y="646176"/>
                      <a:pt x="885919" y="646366"/>
                    </a:cubicBezTo>
                    <a:lnTo>
                      <a:pt x="880586" y="658082"/>
                    </a:lnTo>
                    <a:close/>
                    <a:moveTo>
                      <a:pt x="887539" y="513778"/>
                    </a:moveTo>
                    <a:cubicBezTo>
                      <a:pt x="884301" y="543592"/>
                      <a:pt x="882205" y="571310"/>
                      <a:pt x="882490" y="590645"/>
                    </a:cubicBezTo>
                    <a:cubicBezTo>
                      <a:pt x="873442" y="602456"/>
                      <a:pt x="867727" y="615982"/>
                      <a:pt x="864869" y="632460"/>
                    </a:cubicBezTo>
                    <a:cubicBezTo>
                      <a:pt x="862679" y="645224"/>
                      <a:pt x="862488" y="658749"/>
                      <a:pt x="863060" y="671417"/>
                    </a:cubicBezTo>
                    <a:lnTo>
                      <a:pt x="841057" y="682181"/>
                    </a:lnTo>
                    <a:cubicBezTo>
                      <a:pt x="840486" y="681514"/>
                      <a:pt x="839914" y="680847"/>
                      <a:pt x="839343" y="680180"/>
                    </a:cubicBezTo>
                    <a:cubicBezTo>
                      <a:pt x="843915" y="665036"/>
                      <a:pt x="858202" y="616172"/>
                      <a:pt x="864869" y="572548"/>
                    </a:cubicBezTo>
                    <a:cubicBezTo>
                      <a:pt x="869061" y="545782"/>
                      <a:pt x="878966" y="528161"/>
                      <a:pt x="887539" y="513778"/>
                    </a:cubicBezTo>
                    <a:close/>
                    <a:moveTo>
                      <a:pt x="872870" y="446437"/>
                    </a:moveTo>
                    <a:cubicBezTo>
                      <a:pt x="872299" y="453199"/>
                      <a:pt x="871252" y="459867"/>
                      <a:pt x="869632" y="465963"/>
                    </a:cubicBezTo>
                    <a:cubicBezTo>
                      <a:pt x="860774" y="497681"/>
                      <a:pt x="835628" y="504253"/>
                      <a:pt x="830770" y="567785"/>
                    </a:cubicBezTo>
                    <a:cubicBezTo>
                      <a:pt x="827055" y="616172"/>
                      <a:pt x="833152" y="658844"/>
                      <a:pt x="836294" y="676465"/>
                    </a:cubicBezTo>
                    <a:cubicBezTo>
                      <a:pt x="825531" y="663702"/>
                      <a:pt x="815149" y="650748"/>
                      <a:pt x="804100" y="638175"/>
                    </a:cubicBezTo>
                    <a:cubicBezTo>
                      <a:pt x="807910" y="622173"/>
                      <a:pt x="819721" y="572262"/>
                      <a:pt x="829246" y="536067"/>
                    </a:cubicBezTo>
                    <a:cubicBezTo>
                      <a:pt x="836008" y="510349"/>
                      <a:pt x="856487" y="475774"/>
                      <a:pt x="872870" y="446437"/>
                    </a:cubicBezTo>
                    <a:close/>
                    <a:moveTo>
                      <a:pt x="793146" y="514540"/>
                    </a:moveTo>
                    <a:cubicBezTo>
                      <a:pt x="796576" y="501206"/>
                      <a:pt x="802575" y="490537"/>
                      <a:pt x="809815" y="481394"/>
                    </a:cubicBezTo>
                    <a:cubicBezTo>
                      <a:pt x="796004" y="511969"/>
                      <a:pt x="793336" y="543687"/>
                      <a:pt x="793432" y="572167"/>
                    </a:cubicBezTo>
                    <a:cubicBezTo>
                      <a:pt x="793527" y="600837"/>
                      <a:pt x="797623" y="622364"/>
                      <a:pt x="800290" y="633984"/>
                    </a:cubicBezTo>
                    <a:cubicBezTo>
                      <a:pt x="791051" y="623507"/>
                      <a:pt x="781430" y="613410"/>
                      <a:pt x="772096" y="603028"/>
                    </a:cubicBezTo>
                    <a:cubicBezTo>
                      <a:pt x="774477" y="591884"/>
                      <a:pt x="782002" y="557879"/>
                      <a:pt x="793146" y="514540"/>
                    </a:cubicBezTo>
                    <a:close/>
                    <a:moveTo>
                      <a:pt x="794195" y="640270"/>
                    </a:moveTo>
                    <a:cubicBezTo>
                      <a:pt x="773048" y="633412"/>
                      <a:pt x="750855" y="635699"/>
                      <a:pt x="729805" y="640842"/>
                    </a:cubicBezTo>
                    <a:cubicBezTo>
                      <a:pt x="727424" y="639032"/>
                      <a:pt x="724948" y="637318"/>
                      <a:pt x="722566" y="635508"/>
                    </a:cubicBezTo>
                    <a:cubicBezTo>
                      <a:pt x="732567" y="628174"/>
                      <a:pt x="744378" y="618458"/>
                      <a:pt x="766667" y="609028"/>
                    </a:cubicBezTo>
                    <a:cubicBezTo>
                      <a:pt x="775811" y="619601"/>
                      <a:pt x="785240" y="629793"/>
                      <a:pt x="794195" y="640270"/>
                    </a:cubicBezTo>
                    <a:close/>
                    <a:moveTo>
                      <a:pt x="695419" y="619315"/>
                    </a:moveTo>
                    <a:cubicBezTo>
                      <a:pt x="677037" y="610934"/>
                      <a:pt x="655319" y="604837"/>
                      <a:pt x="635983" y="600551"/>
                    </a:cubicBezTo>
                    <a:cubicBezTo>
                      <a:pt x="641318" y="598646"/>
                      <a:pt x="646651" y="596741"/>
                      <a:pt x="651986" y="594836"/>
                    </a:cubicBezTo>
                    <a:cubicBezTo>
                      <a:pt x="692848" y="579977"/>
                      <a:pt x="726948" y="578549"/>
                      <a:pt x="739901" y="578549"/>
                    </a:cubicBezTo>
                    <a:cubicBezTo>
                      <a:pt x="747807" y="587311"/>
                      <a:pt x="755523" y="596265"/>
                      <a:pt x="763333" y="605123"/>
                    </a:cubicBezTo>
                    <a:cubicBezTo>
                      <a:pt x="738568" y="599218"/>
                      <a:pt x="720470" y="604837"/>
                      <a:pt x="695419" y="619315"/>
                    </a:cubicBezTo>
                    <a:close/>
                    <a:moveTo>
                      <a:pt x="763619" y="523018"/>
                    </a:moveTo>
                    <a:cubicBezTo>
                      <a:pt x="762094" y="530066"/>
                      <a:pt x="760666" y="537210"/>
                      <a:pt x="759333" y="544068"/>
                    </a:cubicBezTo>
                    <a:cubicBezTo>
                      <a:pt x="755046" y="565880"/>
                      <a:pt x="757238" y="580739"/>
                      <a:pt x="760857" y="590740"/>
                    </a:cubicBezTo>
                    <a:cubicBezTo>
                      <a:pt x="753141" y="582263"/>
                      <a:pt x="745521" y="573691"/>
                      <a:pt x="737711" y="565309"/>
                    </a:cubicBezTo>
                    <a:cubicBezTo>
                      <a:pt x="741712" y="559213"/>
                      <a:pt x="751998" y="543020"/>
                      <a:pt x="763619" y="523018"/>
                    </a:cubicBezTo>
                    <a:close/>
                    <a:moveTo>
                      <a:pt x="392525" y="640652"/>
                    </a:moveTo>
                    <a:cubicBezTo>
                      <a:pt x="413575" y="640366"/>
                      <a:pt x="440245" y="637508"/>
                      <a:pt x="471297" y="628840"/>
                    </a:cubicBezTo>
                    <a:cubicBezTo>
                      <a:pt x="550544" y="606647"/>
                      <a:pt x="622745" y="564547"/>
                      <a:pt x="663226" y="557594"/>
                    </a:cubicBezTo>
                    <a:cubicBezTo>
                      <a:pt x="691419" y="552736"/>
                      <a:pt x="704659" y="548354"/>
                      <a:pt x="710183" y="546164"/>
                    </a:cubicBezTo>
                    <a:cubicBezTo>
                      <a:pt x="714946" y="551307"/>
                      <a:pt x="719899" y="556355"/>
                      <a:pt x="724662" y="561594"/>
                    </a:cubicBezTo>
                    <a:cubicBezTo>
                      <a:pt x="728567" y="565880"/>
                      <a:pt x="732376" y="570452"/>
                      <a:pt x="736282" y="574739"/>
                    </a:cubicBezTo>
                    <a:cubicBezTo>
                      <a:pt x="711040" y="563594"/>
                      <a:pt x="695134" y="557974"/>
                      <a:pt x="655224" y="569500"/>
                    </a:cubicBezTo>
                    <a:cubicBezTo>
                      <a:pt x="635983" y="575120"/>
                      <a:pt x="613600" y="583597"/>
                      <a:pt x="591026" y="592836"/>
                    </a:cubicBezTo>
                    <a:cubicBezTo>
                      <a:pt x="586930" y="592265"/>
                      <a:pt x="584454" y="592074"/>
                      <a:pt x="584454" y="592074"/>
                    </a:cubicBezTo>
                    <a:cubicBezTo>
                      <a:pt x="584454" y="592074"/>
                      <a:pt x="585502" y="592931"/>
                      <a:pt x="587215" y="594455"/>
                    </a:cubicBezTo>
                    <a:cubicBezTo>
                      <a:pt x="558831" y="606076"/>
                      <a:pt x="530447" y="618649"/>
                      <a:pt x="507873" y="627888"/>
                    </a:cubicBezTo>
                    <a:cubicBezTo>
                      <a:pt x="469200" y="643604"/>
                      <a:pt x="437292" y="644747"/>
                      <a:pt x="392525" y="640652"/>
                    </a:cubicBezTo>
                    <a:close/>
                    <a:moveTo>
                      <a:pt x="681418" y="843534"/>
                    </a:moveTo>
                    <a:cubicBezTo>
                      <a:pt x="688181" y="844201"/>
                      <a:pt x="695134" y="844677"/>
                      <a:pt x="702278" y="844963"/>
                    </a:cubicBezTo>
                    <a:lnTo>
                      <a:pt x="714851" y="852107"/>
                    </a:lnTo>
                    <a:cubicBezTo>
                      <a:pt x="705707" y="850582"/>
                      <a:pt x="691610" y="848487"/>
                      <a:pt x="673036" y="845820"/>
                    </a:cubicBezTo>
                    <a:cubicBezTo>
                      <a:pt x="673894" y="844868"/>
                      <a:pt x="674655" y="844010"/>
                      <a:pt x="675512" y="843058"/>
                    </a:cubicBezTo>
                    <a:cubicBezTo>
                      <a:pt x="677513" y="843153"/>
                      <a:pt x="679513" y="843344"/>
                      <a:pt x="681418" y="843534"/>
                    </a:cubicBezTo>
                    <a:close/>
                    <a:moveTo>
                      <a:pt x="676846" y="728472"/>
                    </a:moveTo>
                    <a:cubicBezTo>
                      <a:pt x="693038" y="724281"/>
                      <a:pt x="709231" y="720185"/>
                      <a:pt x="725423" y="716090"/>
                    </a:cubicBezTo>
                    <a:cubicBezTo>
                      <a:pt x="722185" y="718757"/>
                      <a:pt x="714660" y="725138"/>
                      <a:pt x="704659" y="733901"/>
                    </a:cubicBezTo>
                    <a:cubicBezTo>
                      <a:pt x="695610" y="731996"/>
                      <a:pt x="686276" y="730186"/>
                      <a:pt x="676846" y="728472"/>
                    </a:cubicBezTo>
                    <a:close/>
                    <a:moveTo>
                      <a:pt x="713994" y="865251"/>
                    </a:moveTo>
                    <a:cubicBezTo>
                      <a:pt x="697420" y="876110"/>
                      <a:pt x="680942" y="887063"/>
                      <a:pt x="664558" y="898112"/>
                    </a:cubicBezTo>
                    <a:cubicBezTo>
                      <a:pt x="664369" y="898112"/>
                      <a:pt x="647700" y="895731"/>
                      <a:pt x="622839" y="893540"/>
                    </a:cubicBezTo>
                    <a:cubicBezTo>
                      <a:pt x="631411" y="886206"/>
                      <a:pt x="639318" y="879253"/>
                      <a:pt x="646557" y="872585"/>
                    </a:cubicBezTo>
                    <a:cubicBezTo>
                      <a:pt x="676751" y="869728"/>
                      <a:pt x="701420" y="866203"/>
                      <a:pt x="713994" y="865251"/>
                    </a:cubicBezTo>
                    <a:close/>
                    <a:moveTo>
                      <a:pt x="582263" y="619697"/>
                    </a:moveTo>
                    <a:cubicBezTo>
                      <a:pt x="590455" y="616839"/>
                      <a:pt x="598646" y="613982"/>
                      <a:pt x="606742" y="611124"/>
                    </a:cubicBezTo>
                    <a:cubicBezTo>
                      <a:pt x="613314" y="616744"/>
                      <a:pt x="620648" y="623030"/>
                      <a:pt x="628364" y="629507"/>
                    </a:cubicBezTo>
                    <a:cubicBezTo>
                      <a:pt x="612648" y="624745"/>
                      <a:pt x="596455" y="621697"/>
                      <a:pt x="582263" y="619697"/>
                    </a:cubicBezTo>
                    <a:close/>
                    <a:moveTo>
                      <a:pt x="583691" y="827818"/>
                    </a:moveTo>
                    <a:cubicBezTo>
                      <a:pt x="587883" y="822579"/>
                      <a:pt x="592264" y="817150"/>
                      <a:pt x="596645" y="811625"/>
                    </a:cubicBezTo>
                    <a:cubicBezTo>
                      <a:pt x="599408" y="811149"/>
                      <a:pt x="602170" y="810673"/>
                      <a:pt x="605027" y="810101"/>
                    </a:cubicBezTo>
                    <a:cubicBezTo>
                      <a:pt x="610266" y="810959"/>
                      <a:pt x="615695" y="811435"/>
                      <a:pt x="620934" y="812102"/>
                    </a:cubicBezTo>
                    <a:cubicBezTo>
                      <a:pt x="618172" y="814959"/>
                      <a:pt x="615601" y="817816"/>
                      <a:pt x="613124" y="820484"/>
                    </a:cubicBezTo>
                    <a:cubicBezTo>
                      <a:pt x="602170" y="823436"/>
                      <a:pt x="592169" y="825913"/>
                      <a:pt x="583691" y="827818"/>
                    </a:cubicBezTo>
                    <a:close/>
                    <a:moveTo>
                      <a:pt x="609409" y="824770"/>
                    </a:moveTo>
                    <a:cubicBezTo>
                      <a:pt x="606456" y="828103"/>
                      <a:pt x="602932" y="832199"/>
                      <a:pt x="599122" y="836486"/>
                    </a:cubicBezTo>
                    <a:cubicBezTo>
                      <a:pt x="592455" y="835724"/>
                      <a:pt x="585502" y="834961"/>
                      <a:pt x="578453" y="834295"/>
                    </a:cubicBezTo>
                    <a:cubicBezTo>
                      <a:pt x="579787" y="832676"/>
                      <a:pt x="581025" y="831056"/>
                      <a:pt x="582453" y="829437"/>
                    </a:cubicBezTo>
                    <a:cubicBezTo>
                      <a:pt x="590264" y="828103"/>
                      <a:pt x="599503" y="826484"/>
                      <a:pt x="609409" y="824770"/>
                    </a:cubicBezTo>
                    <a:close/>
                    <a:moveTo>
                      <a:pt x="464344" y="656082"/>
                    </a:moveTo>
                    <a:cubicBezTo>
                      <a:pt x="470820" y="655130"/>
                      <a:pt x="477678" y="653701"/>
                      <a:pt x="484822" y="651510"/>
                    </a:cubicBezTo>
                    <a:cubicBezTo>
                      <a:pt x="512730" y="643033"/>
                      <a:pt x="538352" y="634651"/>
                      <a:pt x="563213" y="626269"/>
                    </a:cubicBezTo>
                    <a:cubicBezTo>
                      <a:pt x="581025" y="637794"/>
                      <a:pt x="595217" y="655511"/>
                      <a:pt x="613981" y="669989"/>
                    </a:cubicBezTo>
                    <a:cubicBezTo>
                      <a:pt x="604456" y="675703"/>
                      <a:pt x="595407" y="681037"/>
                      <a:pt x="587026" y="685990"/>
                    </a:cubicBezTo>
                    <a:cubicBezTo>
                      <a:pt x="582073" y="683419"/>
                      <a:pt x="577215" y="680942"/>
                      <a:pt x="571880" y="678275"/>
                    </a:cubicBezTo>
                    <a:cubicBezTo>
                      <a:pt x="540924" y="662940"/>
                      <a:pt x="497395" y="657701"/>
                      <a:pt x="464344" y="656082"/>
                    </a:cubicBezTo>
                    <a:close/>
                    <a:moveTo>
                      <a:pt x="501967" y="989076"/>
                    </a:moveTo>
                    <a:cubicBezTo>
                      <a:pt x="512158" y="981456"/>
                      <a:pt x="526066" y="970883"/>
                      <a:pt x="541782" y="958786"/>
                    </a:cubicBezTo>
                    <a:cubicBezTo>
                      <a:pt x="562832" y="956310"/>
                      <a:pt x="579119" y="953453"/>
                      <a:pt x="585788" y="952214"/>
                    </a:cubicBezTo>
                    <a:cubicBezTo>
                      <a:pt x="564736" y="966978"/>
                      <a:pt x="543687" y="981837"/>
                      <a:pt x="522922" y="996982"/>
                    </a:cubicBezTo>
                    <a:lnTo>
                      <a:pt x="524446" y="995267"/>
                    </a:lnTo>
                    <a:cubicBezTo>
                      <a:pt x="524446" y="995362"/>
                      <a:pt x="516445" y="992791"/>
                      <a:pt x="501967" y="989076"/>
                    </a:cubicBezTo>
                    <a:close/>
                    <a:moveTo>
                      <a:pt x="314039" y="916781"/>
                    </a:moveTo>
                    <a:cubicBezTo>
                      <a:pt x="309563" y="917353"/>
                      <a:pt x="305180" y="917924"/>
                      <a:pt x="300894" y="918496"/>
                    </a:cubicBezTo>
                    <a:cubicBezTo>
                      <a:pt x="300990" y="918305"/>
                      <a:pt x="301180" y="918115"/>
                      <a:pt x="301370" y="918020"/>
                    </a:cubicBezTo>
                    <a:cubicBezTo>
                      <a:pt x="320040" y="896684"/>
                      <a:pt x="336136" y="876681"/>
                      <a:pt x="349281" y="859727"/>
                    </a:cubicBezTo>
                    <a:cubicBezTo>
                      <a:pt x="355663" y="860107"/>
                      <a:pt x="362426" y="860584"/>
                      <a:pt x="369474" y="861155"/>
                    </a:cubicBezTo>
                    <a:cubicBezTo>
                      <a:pt x="355377" y="874395"/>
                      <a:pt x="341662" y="887635"/>
                      <a:pt x="331469" y="898398"/>
                    </a:cubicBezTo>
                    <a:cubicBezTo>
                      <a:pt x="325850" y="904113"/>
                      <a:pt x="320040" y="910304"/>
                      <a:pt x="314039" y="916781"/>
                    </a:cubicBezTo>
                    <a:close/>
                    <a:moveTo>
                      <a:pt x="325850" y="958501"/>
                    </a:moveTo>
                    <a:cubicBezTo>
                      <a:pt x="323755" y="960977"/>
                      <a:pt x="321658" y="963359"/>
                      <a:pt x="319658" y="965740"/>
                    </a:cubicBezTo>
                    <a:cubicBezTo>
                      <a:pt x="312705" y="965740"/>
                      <a:pt x="305752" y="965835"/>
                      <a:pt x="298895" y="966121"/>
                    </a:cubicBezTo>
                    <a:cubicBezTo>
                      <a:pt x="301942" y="963549"/>
                      <a:pt x="304894" y="961073"/>
                      <a:pt x="307943" y="958501"/>
                    </a:cubicBezTo>
                    <a:cubicBezTo>
                      <a:pt x="313467" y="958596"/>
                      <a:pt x="319468" y="958596"/>
                      <a:pt x="325850" y="958501"/>
                    </a:cubicBezTo>
                    <a:close/>
                    <a:moveTo>
                      <a:pt x="290893" y="889445"/>
                    </a:moveTo>
                    <a:cubicBezTo>
                      <a:pt x="300322" y="877919"/>
                      <a:pt x="308609" y="867632"/>
                      <a:pt x="315468" y="858965"/>
                    </a:cubicBezTo>
                    <a:cubicBezTo>
                      <a:pt x="318039" y="858869"/>
                      <a:pt x="320706" y="858869"/>
                      <a:pt x="323659" y="858869"/>
                    </a:cubicBezTo>
                    <a:cubicBezTo>
                      <a:pt x="312801" y="868775"/>
                      <a:pt x="301465" y="879253"/>
                      <a:pt x="290893" y="889445"/>
                    </a:cubicBezTo>
                    <a:close/>
                    <a:moveTo>
                      <a:pt x="399097" y="863822"/>
                    </a:moveTo>
                    <a:cubicBezTo>
                      <a:pt x="402336" y="864108"/>
                      <a:pt x="405669" y="864489"/>
                      <a:pt x="408908" y="864775"/>
                    </a:cubicBezTo>
                    <a:cubicBezTo>
                      <a:pt x="400716" y="872681"/>
                      <a:pt x="393382" y="880110"/>
                      <a:pt x="388048" y="886301"/>
                    </a:cubicBezTo>
                    <a:cubicBezTo>
                      <a:pt x="382143" y="893064"/>
                      <a:pt x="374236" y="902208"/>
                      <a:pt x="365188" y="912686"/>
                    </a:cubicBezTo>
                    <a:cubicBezTo>
                      <a:pt x="362330" y="912781"/>
                      <a:pt x="359569" y="912876"/>
                      <a:pt x="356711" y="912971"/>
                    </a:cubicBezTo>
                    <a:cubicBezTo>
                      <a:pt x="360616" y="908876"/>
                      <a:pt x="364331" y="904875"/>
                      <a:pt x="367760" y="900970"/>
                    </a:cubicBezTo>
                    <a:cubicBezTo>
                      <a:pt x="379285" y="888016"/>
                      <a:pt x="389667" y="875538"/>
                      <a:pt x="399097" y="863822"/>
                    </a:cubicBezTo>
                    <a:close/>
                    <a:moveTo>
                      <a:pt x="354234" y="958406"/>
                    </a:moveTo>
                    <a:cubicBezTo>
                      <a:pt x="364521" y="958310"/>
                      <a:pt x="375189" y="958215"/>
                      <a:pt x="385952" y="958120"/>
                    </a:cubicBezTo>
                    <a:cubicBezTo>
                      <a:pt x="382714" y="961739"/>
                      <a:pt x="379666" y="965264"/>
                      <a:pt x="376713" y="968597"/>
                    </a:cubicBezTo>
                    <a:cubicBezTo>
                      <a:pt x="369569" y="967931"/>
                      <a:pt x="362330" y="967359"/>
                      <a:pt x="354806" y="966883"/>
                    </a:cubicBezTo>
                    <a:cubicBezTo>
                      <a:pt x="351472" y="966692"/>
                      <a:pt x="348138" y="966597"/>
                      <a:pt x="344709" y="966407"/>
                    </a:cubicBezTo>
                    <a:cubicBezTo>
                      <a:pt x="347852" y="963740"/>
                      <a:pt x="350996" y="961073"/>
                      <a:pt x="354234" y="958406"/>
                    </a:cubicBezTo>
                    <a:close/>
                    <a:moveTo>
                      <a:pt x="398907" y="957929"/>
                    </a:moveTo>
                    <a:cubicBezTo>
                      <a:pt x="399955" y="957929"/>
                      <a:pt x="401002" y="957929"/>
                      <a:pt x="402050" y="957834"/>
                    </a:cubicBezTo>
                    <a:cubicBezTo>
                      <a:pt x="413575" y="958977"/>
                      <a:pt x="424147" y="960025"/>
                      <a:pt x="433197" y="960882"/>
                    </a:cubicBezTo>
                    <a:cubicBezTo>
                      <a:pt x="429291" y="965359"/>
                      <a:pt x="425481" y="969645"/>
                      <a:pt x="421861" y="973836"/>
                    </a:cubicBezTo>
                    <a:cubicBezTo>
                      <a:pt x="410527" y="972217"/>
                      <a:pt x="398430" y="970788"/>
                      <a:pt x="385572" y="969455"/>
                    </a:cubicBezTo>
                    <a:cubicBezTo>
                      <a:pt x="389762" y="965835"/>
                      <a:pt x="394239" y="962025"/>
                      <a:pt x="398907" y="957929"/>
                    </a:cubicBezTo>
                    <a:close/>
                    <a:moveTo>
                      <a:pt x="431863" y="906018"/>
                    </a:moveTo>
                    <a:cubicBezTo>
                      <a:pt x="423481" y="908209"/>
                      <a:pt x="414908" y="910590"/>
                      <a:pt x="406336" y="912971"/>
                    </a:cubicBezTo>
                    <a:cubicBezTo>
                      <a:pt x="414813" y="905065"/>
                      <a:pt x="422243" y="897827"/>
                      <a:pt x="427672" y="891826"/>
                    </a:cubicBezTo>
                    <a:cubicBezTo>
                      <a:pt x="433292" y="885730"/>
                      <a:pt x="440150" y="877634"/>
                      <a:pt x="447580" y="868680"/>
                    </a:cubicBezTo>
                    <a:cubicBezTo>
                      <a:pt x="452913" y="869252"/>
                      <a:pt x="458248" y="869728"/>
                      <a:pt x="463581" y="870299"/>
                    </a:cubicBezTo>
                    <a:cubicBezTo>
                      <a:pt x="459295" y="874871"/>
                      <a:pt x="455390" y="879157"/>
                      <a:pt x="452151" y="882777"/>
                    </a:cubicBezTo>
                    <a:cubicBezTo>
                      <a:pt x="446437" y="889349"/>
                      <a:pt x="439388" y="897350"/>
                      <a:pt x="431863" y="906018"/>
                    </a:cubicBezTo>
                    <a:close/>
                    <a:moveTo>
                      <a:pt x="450532" y="962406"/>
                    </a:moveTo>
                    <a:cubicBezTo>
                      <a:pt x="462724" y="963263"/>
                      <a:pt x="475392" y="963359"/>
                      <a:pt x="487966" y="962978"/>
                    </a:cubicBezTo>
                    <a:cubicBezTo>
                      <a:pt x="481679" y="970121"/>
                      <a:pt x="475964" y="976598"/>
                      <a:pt x="471011" y="982218"/>
                    </a:cubicBezTo>
                    <a:cubicBezTo>
                      <a:pt x="460343" y="980123"/>
                      <a:pt x="448341" y="977932"/>
                      <a:pt x="434911" y="975836"/>
                    </a:cubicBezTo>
                    <a:cubicBezTo>
                      <a:pt x="439864" y="971550"/>
                      <a:pt x="445103" y="967073"/>
                      <a:pt x="450532" y="962406"/>
                    </a:cubicBezTo>
                    <a:close/>
                    <a:moveTo>
                      <a:pt x="547306" y="831152"/>
                    </a:moveTo>
                    <a:cubicBezTo>
                      <a:pt x="544830" y="830961"/>
                      <a:pt x="542353" y="830675"/>
                      <a:pt x="539781" y="830390"/>
                    </a:cubicBezTo>
                    <a:cubicBezTo>
                      <a:pt x="536638" y="830104"/>
                      <a:pt x="533494" y="830009"/>
                      <a:pt x="530351" y="829818"/>
                    </a:cubicBezTo>
                    <a:cubicBezTo>
                      <a:pt x="533685" y="825722"/>
                      <a:pt x="537114" y="821436"/>
                      <a:pt x="540544" y="817150"/>
                    </a:cubicBezTo>
                    <a:cubicBezTo>
                      <a:pt x="546354" y="817055"/>
                      <a:pt x="553498" y="816674"/>
                      <a:pt x="561880" y="816007"/>
                    </a:cubicBezTo>
                    <a:cubicBezTo>
                      <a:pt x="556831" y="821150"/>
                      <a:pt x="551878" y="826294"/>
                      <a:pt x="547306" y="831152"/>
                    </a:cubicBezTo>
                    <a:close/>
                    <a:moveTo>
                      <a:pt x="562641" y="877157"/>
                    </a:moveTo>
                    <a:cubicBezTo>
                      <a:pt x="562927" y="877157"/>
                      <a:pt x="563213" y="877157"/>
                      <a:pt x="563594" y="877157"/>
                    </a:cubicBezTo>
                    <a:cubicBezTo>
                      <a:pt x="559783" y="881444"/>
                      <a:pt x="555974" y="885825"/>
                      <a:pt x="551973" y="890302"/>
                    </a:cubicBezTo>
                    <a:cubicBezTo>
                      <a:pt x="543973" y="890302"/>
                      <a:pt x="535875" y="890492"/>
                      <a:pt x="527875" y="890778"/>
                    </a:cubicBezTo>
                    <a:cubicBezTo>
                      <a:pt x="532542" y="886015"/>
                      <a:pt x="537114" y="881253"/>
                      <a:pt x="541687" y="876490"/>
                    </a:cubicBezTo>
                    <a:cubicBezTo>
                      <a:pt x="549020" y="876872"/>
                      <a:pt x="556164" y="877062"/>
                      <a:pt x="562641" y="877157"/>
                    </a:cubicBezTo>
                    <a:close/>
                    <a:moveTo>
                      <a:pt x="504158" y="828865"/>
                    </a:moveTo>
                    <a:cubicBezTo>
                      <a:pt x="495871" y="828770"/>
                      <a:pt x="487680" y="828961"/>
                      <a:pt x="479488" y="829247"/>
                    </a:cubicBezTo>
                    <a:cubicBezTo>
                      <a:pt x="491490" y="814102"/>
                      <a:pt x="502919" y="799528"/>
                      <a:pt x="511587" y="788289"/>
                    </a:cubicBezTo>
                    <a:cubicBezTo>
                      <a:pt x="520445" y="790575"/>
                      <a:pt x="529399" y="792861"/>
                      <a:pt x="538447" y="795242"/>
                    </a:cubicBezTo>
                    <a:cubicBezTo>
                      <a:pt x="527495" y="805815"/>
                      <a:pt x="515682" y="817340"/>
                      <a:pt x="504158" y="828865"/>
                    </a:cubicBezTo>
                    <a:close/>
                    <a:moveTo>
                      <a:pt x="490918" y="872871"/>
                    </a:moveTo>
                    <a:cubicBezTo>
                      <a:pt x="497109" y="873443"/>
                      <a:pt x="503205" y="873919"/>
                      <a:pt x="509206" y="874395"/>
                    </a:cubicBezTo>
                    <a:cubicBezTo>
                      <a:pt x="503872" y="880396"/>
                      <a:pt x="498252" y="886873"/>
                      <a:pt x="492442" y="893445"/>
                    </a:cubicBezTo>
                    <a:cubicBezTo>
                      <a:pt x="484822" y="894398"/>
                      <a:pt x="477298" y="895445"/>
                      <a:pt x="470154" y="896874"/>
                    </a:cubicBezTo>
                    <a:cubicBezTo>
                      <a:pt x="468534" y="897160"/>
                      <a:pt x="466819" y="897636"/>
                      <a:pt x="465201" y="897922"/>
                    </a:cubicBezTo>
                    <a:cubicBezTo>
                      <a:pt x="474058" y="889635"/>
                      <a:pt x="482631" y="881253"/>
                      <a:pt x="490918" y="872871"/>
                    </a:cubicBezTo>
                    <a:close/>
                    <a:moveTo>
                      <a:pt x="503205" y="962311"/>
                    </a:moveTo>
                    <a:cubicBezTo>
                      <a:pt x="509872" y="961930"/>
                      <a:pt x="516350" y="961358"/>
                      <a:pt x="522637" y="960787"/>
                    </a:cubicBezTo>
                    <a:cubicBezTo>
                      <a:pt x="512635" y="971931"/>
                      <a:pt x="504158" y="981170"/>
                      <a:pt x="497775" y="988124"/>
                    </a:cubicBezTo>
                    <a:cubicBezTo>
                      <a:pt x="491776" y="986695"/>
                      <a:pt x="484822" y="985076"/>
                      <a:pt x="477012" y="983456"/>
                    </a:cubicBezTo>
                    <a:cubicBezTo>
                      <a:pt x="484537" y="977360"/>
                      <a:pt x="493394" y="970216"/>
                      <a:pt x="503205" y="962311"/>
                    </a:cubicBezTo>
                    <a:close/>
                    <a:moveTo>
                      <a:pt x="541496" y="816007"/>
                    </a:moveTo>
                    <a:cubicBezTo>
                      <a:pt x="545782" y="810482"/>
                      <a:pt x="550069" y="804862"/>
                      <a:pt x="554164" y="799338"/>
                    </a:cubicBezTo>
                    <a:cubicBezTo>
                      <a:pt x="560737" y="800957"/>
                      <a:pt x="567308" y="802577"/>
                      <a:pt x="573975" y="804101"/>
                    </a:cubicBezTo>
                    <a:cubicBezTo>
                      <a:pt x="570737" y="807244"/>
                      <a:pt x="567499" y="810482"/>
                      <a:pt x="564261" y="813626"/>
                    </a:cubicBezTo>
                    <a:cubicBezTo>
                      <a:pt x="555784" y="814769"/>
                      <a:pt x="547972" y="815531"/>
                      <a:pt x="541496" y="816007"/>
                    </a:cubicBezTo>
                    <a:close/>
                    <a:moveTo>
                      <a:pt x="538447" y="754285"/>
                    </a:moveTo>
                    <a:cubicBezTo>
                      <a:pt x="542639" y="755237"/>
                      <a:pt x="546829" y="756190"/>
                      <a:pt x="551116" y="757142"/>
                    </a:cubicBezTo>
                    <a:cubicBezTo>
                      <a:pt x="537590" y="757333"/>
                      <a:pt x="524446" y="757999"/>
                      <a:pt x="511873" y="758952"/>
                    </a:cubicBezTo>
                    <a:cubicBezTo>
                      <a:pt x="510826" y="758095"/>
                      <a:pt x="509872" y="757237"/>
                      <a:pt x="508634" y="756285"/>
                    </a:cubicBezTo>
                    <a:cubicBezTo>
                      <a:pt x="518445" y="755714"/>
                      <a:pt x="528732" y="754952"/>
                      <a:pt x="538447" y="754285"/>
                    </a:cubicBezTo>
                    <a:close/>
                    <a:moveTo>
                      <a:pt x="433577" y="773906"/>
                    </a:moveTo>
                    <a:cubicBezTo>
                      <a:pt x="448437" y="774764"/>
                      <a:pt x="463867" y="777240"/>
                      <a:pt x="479774" y="780669"/>
                    </a:cubicBezTo>
                    <a:cubicBezTo>
                      <a:pt x="469963" y="783622"/>
                      <a:pt x="460152" y="786479"/>
                      <a:pt x="450341" y="789432"/>
                    </a:cubicBezTo>
                    <a:cubicBezTo>
                      <a:pt x="450341" y="789432"/>
                      <a:pt x="445008" y="783145"/>
                      <a:pt x="433577" y="773906"/>
                    </a:cubicBezTo>
                    <a:close/>
                    <a:moveTo>
                      <a:pt x="484155" y="781622"/>
                    </a:moveTo>
                    <a:cubicBezTo>
                      <a:pt x="489109" y="782765"/>
                      <a:pt x="494157" y="783907"/>
                      <a:pt x="499204" y="785146"/>
                    </a:cubicBezTo>
                    <a:cubicBezTo>
                      <a:pt x="485394" y="796671"/>
                      <a:pt x="465105" y="813816"/>
                      <a:pt x="445008" y="831723"/>
                    </a:cubicBezTo>
                    <a:cubicBezTo>
                      <a:pt x="437292" y="832485"/>
                      <a:pt x="429673" y="833342"/>
                      <a:pt x="422243" y="834390"/>
                    </a:cubicBezTo>
                    <a:cubicBezTo>
                      <a:pt x="441484" y="808958"/>
                      <a:pt x="452438" y="792290"/>
                      <a:pt x="452438" y="792290"/>
                    </a:cubicBezTo>
                    <a:lnTo>
                      <a:pt x="440341" y="796861"/>
                    </a:lnTo>
                    <a:cubicBezTo>
                      <a:pt x="440341" y="796861"/>
                      <a:pt x="418909" y="815626"/>
                      <a:pt x="393763" y="838676"/>
                    </a:cubicBezTo>
                    <a:cubicBezTo>
                      <a:pt x="381857" y="840772"/>
                      <a:pt x="370617" y="842962"/>
                      <a:pt x="360330" y="845153"/>
                    </a:cubicBezTo>
                    <a:cubicBezTo>
                      <a:pt x="372141" y="829247"/>
                      <a:pt x="380237" y="817626"/>
                      <a:pt x="383761" y="812387"/>
                    </a:cubicBezTo>
                    <a:cubicBezTo>
                      <a:pt x="417004" y="801624"/>
                      <a:pt x="450532" y="791528"/>
                      <a:pt x="484155" y="781622"/>
                    </a:cubicBezTo>
                    <a:close/>
                    <a:moveTo>
                      <a:pt x="228790" y="834390"/>
                    </a:moveTo>
                    <a:cubicBezTo>
                      <a:pt x="228790" y="834390"/>
                      <a:pt x="228790" y="834390"/>
                      <a:pt x="228790" y="834390"/>
                    </a:cubicBezTo>
                    <a:cubicBezTo>
                      <a:pt x="251079" y="833628"/>
                      <a:pt x="305657" y="832009"/>
                      <a:pt x="322707" y="831532"/>
                    </a:cubicBezTo>
                    <a:cubicBezTo>
                      <a:pt x="305085" y="837724"/>
                      <a:pt x="287464" y="844201"/>
                      <a:pt x="270034" y="850868"/>
                    </a:cubicBezTo>
                    <a:cubicBezTo>
                      <a:pt x="264794" y="847249"/>
                      <a:pt x="247840" y="840391"/>
                      <a:pt x="228790" y="834390"/>
                    </a:cubicBezTo>
                    <a:close/>
                    <a:moveTo>
                      <a:pt x="176117" y="980313"/>
                    </a:moveTo>
                    <a:cubicBezTo>
                      <a:pt x="161639" y="982980"/>
                      <a:pt x="150304" y="985457"/>
                      <a:pt x="142875" y="987171"/>
                    </a:cubicBezTo>
                    <a:cubicBezTo>
                      <a:pt x="167640" y="966787"/>
                      <a:pt x="184118" y="952881"/>
                      <a:pt x="192691" y="944690"/>
                    </a:cubicBezTo>
                    <a:cubicBezTo>
                      <a:pt x="204882" y="933069"/>
                      <a:pt x="254888" y="883920"/>
                      <a:pt x="271652" y="852678"/>
                    </a:cubicBezTo>
                    <a:cubicBezTo>
                      <a:pt x="271843" y="852297"/>
                      <a:pt x="271272" y="851821"/>
                      <a:pt x="270414" y="851154"/>
                    </a:cubicBezTo>
                    <a:cubicBezTo>
                      <a:pt x="288702" y="844296"/>
                      <a:pt x="307086" y="837724"/>
                      <a:pt x="325564" y="831437"/>
                    </a:cubicBezTo>
                    <a:cubicBezTo>
                      <a:pt x="326993" y="831437"/>
                      <a:pt x="327945" y="831342"/>
                      <a:pt x="327945" y="831342"/>
                    </a:cubicBezTo>
                    <a:lnTo>
                      <a:pt x="337089" y="827532"/>
                    </a:lnTo>
                    <a:cubicBezTo>
                      <a:pt x="348043" y="823912"/>
                      <a:pt x="358901" y="820198"/>
                      <a:pt x="369855" y="816674"/>
                    </a:cubicBezTo>
                    <a:cubicBezTo>
                      <a:pt x="370141" y="816578"/>
                      <a:pt x="370332" y="816483"/>
                      <a:pt x="370617" y="816388"/>
                    </a:cubicBezTo>
                    <a:cubicBezTo>
                      <a:pt x="364425" y="821912"/>
                      <a:pt x="348995" y="835533"/>
                      <a:pt x="331088" y="851916"/>
                    </a:cubicBezTo>
                    <a:cubicBezTo>
                      <a:pt x="326231" y="853154"/>
                      <a:pt x="322040" y="854297"/>
                      <a:pt x="318229" y="855345"/>
                    </a:cubicBezTo>
                    <a:cubicBezTo>
                      <a:pt x="330517" y="839534"/>
                      <a:pt x="337756" y="829723"/>
                      <a:pt x="337756" y="829723"/>
                    </a:cubicBezTo>
                    <a:lnTo>
                      <a:pt x="323564" y="834485"/>
                    </a:lnTo>
                    <a:cubicBezTo>
                      <a:pt x="323564" y="834485"/>
                      <a:pt x="258413" y="886301"/>
                      <a:pt x="225456" y="920782"/>
                    </a:cubicBezTo>
                    <a:cubicBezTo>
                      <a:pt x="221932" y="925449"/>
                      <a:pt x="218122" y="930211"/>
                      <a:pt x="214217" y="935069"/>
                    </a:cubicBezTo>
                    <a:cubicBezTo>
                      <a:pt x="206883" y="936879"/>
                      <a:pt x="202786" y="937927"/>
                      <a:pt x="202786" y="937927"/>
                    </a:cubicBezTo>
                    <a:cubicBezTo>
                      <a:pt x="202786" y="937927"/>
                      <a:pt x="205930" y="938212"/>
                      <a:pt x="211264" y="938784"/>
                    </a:cubicBezTo>
                    <a:cubicBezTo>
                      <a:pt x="200119" y="952405"/>
                      <a:pt x="188119" y="966597"/>
                      <a:pt x="176117" y="980313"/>
                    </a:cubicBezTo>
                    <a:close/>
                    <a:moveTo>
                      <a:pt x="276130" y="958501"/>
                    </a:moveTo>
                    <a:cubicBezTo>
                      <a:pt x="273272" y="961739"/>
                      <a:pt x="270414" y="964882"/>
                      <a:pt x="267557" y="968121"/>
                    </a:cubicBezTo>
                    <a:cubicBezTo>
                      <a:pt x="260795" y="968693"/>
                      <a:pt x="254222" y="969264"/>
                      <a:pt x="247744" y="969931"/>
                    </a:cubicBezTo>
                    <a:cubicBezTo>
                      <a:pt x="257175" y="961644"/>
                      <a:pt x="266319" y="953357"/>
                      <a:pt x="274891" y="945166"/>
                    </a:cubicBezTo>
                    <a:cubicBezTo>
                      <a:pt x="278891" y="945547"/>
                      <a:pt x="282892" y="945928"/>
                      <a:pt x="286988" y="946404"/>
                    </a:cubicBezTo>
                    <a:cubicBezTo>
                      <a:pt x="284701" y="948881"/>
                      <a:pt x="282415" y="951452"/>
                      <a:pt x="280129" y="953929"/>
                    </a:cubicBezTo>
                    <a:cubicBezTo>
                      <a:pt x="272319" y="956691"/>
                      <a:pt x="267843" y="958310"/>
                      <a:pt x="267843" y="958310"/>
                    </a:cubicBezTo>
                    <a:cubicBezTo>
                      <a:pt x="267843" y="958310"/>
                      <a:pt x="270890" y="958406"/>
                      <a:pt x="276130" y="958501"/>
                    </a:cubicBezTo>
                    <a:close/>
                    <a:moveTo>
                      <a:pt x="152114" y="1046702"/>
                    </a:moveTo>
                    <a:cubicBezTo>
                      <a:pt x="167258" y="1035368"/>
                      <a:pt x="191832" y="1016603"/>
                      <a:pt x="217932" y="995077"/>
                    </a:cubicBezTo>
                    <a:cubicBezTo>
                      <a:pt x="225361" y="996124"/>
                      <a:pt x="232886" y="997268"/>
                      <a:pt x="240506" y="998506"/>
                    </a:cubicBezTo>
                    <a:cubicBezTo>
                      <a:pt x="226219" y="1014698"/>
                      <a:pt x="214788" y="1027938"/>
                      <a:pt x="208501" y="1035082"/>
                    </a:cubicBezTo>
                    <a:cubicBezTo>
                      <a:pt x="186976" y="1038511"/>
                      <a:pt x="167354" y="1042892"/>
                      <a:pt x="152114" y="1046702"/>
                    </a:cubicBezTo>
                    <a:close/>
                    <a:moveTo>
                      <a:pt x="212311" y="1034510"/>
                    </a:moveTo>
                    <a:cubicBezTo>
                      <a:pt x="221646" y="1027652"/>
                      <a:pt x="237362" y="1015746"/>
                      <a:pt x="256126" y="1001078"/>
                    </a:cubicBezTo>
                    <a:cubicBezTo>
                      <a:pt x="265937" y="1002697"/>
                      <a:pt x="275748" y="1004411"/>
                      <a:pt x="285369" y="1006031"/>
                    </a:cubicBezTo>
                    <a:cubicBezTo>
                      <a:pt x="275844" y="1017175"/>
                      <a:pt x="268795" y="1025461"/>
                      <a:pt x="265462" y="1029367"/>
                    </a:cubicBezTo>
                    <a:cubicBezTo>
                      <a:pt x="247269" y="1029938"/>
                      <a:pt x="229266" y="1031939"/>
                      <a:pt x="212311" y="1034510"/>
                    </a:cubicBezTo>
                    <a:close/>
                    <a:moveTo>
                      <a:pt x="283273" y="1122807"/>
                    </a:moveTo>
                    <a:cubicBezTo>
                      <a:pt x="283369" y="1122807"/>
                      <a:pt x="283369" y="1122807"/>
                      <a:pt x="283273" y="1122807"/>
                    </a:cubicBezTo>
                    <a:cubicBezTo>
                      <a:pt x="312801" y="1114044"/>
                      <a:pt x="385476" y="1092803"/>
                      <a:pt x="407479" y="1086326"/>
                    </a:cubicBezTo>
                    <a:cubicBezTo>
                      <a:pt x="391763" y="1099280"/>
                      <a:pt x="376427" y="1112520"/>
                      <a:pt x="361473" y="1126236"/>
                    </a:cubicBezTo>
                    <a:cubicBezTo>
                      <a:pt x="349853" y="1124141"/>
                      <a:pt x="317468" y="1122616"/>
                      <a:pt x="283273" y="1122807"/>
                    </a:cubicBezTo>
                    <a:close/>
                    <a:moveTo>
                      <a:pt x="406051" y="1286637"/>
                    </a:moveTo>
                    <a:cubicBezTo>
                      <a:pt x="407479" y="1298258"/>
                      <a:pt x="408717" y="1309783"/>
                      <a:pt x="409765" y="1320927"/>
                    </a:cubicBezTo>
                    <a:cubicBezTo>
                      <a:pt x="399669" y="1327214"/>
                      <a:pt x="390334" y="1334738"/>
                      <a:pt x="380619" y="1344835"/>
                    </a:cubicBezTo>
                    <a:cubicBezTo>
                      <a:pt x="371475" y="1354360"/>
                      <a:pt x="365664" y="1361408"/>
                      <a:pt x="361950" y="1366552"/>
                    </a:cubicBezTo>
                    <a:cubicBezTo>
                      <a:pt x="362140" y="1365885"/>
                      <a:pt x="362330" y="1365409"/>
                      <a:pt x="362521" y="1364742"/>
                    </a:cubicBezTo>
                    <a:cubicBezTo>
                      <a:pt x="368236" y="1337882"/>
                      <a:pt x="372713" y="1316069"/>
                      <a:pt x="376047" y="1298543"/>
                    </a:cubicBezTo>
                    <a:cubicBezTo>
                      <a:pt x="385476" y="1294448"/>
                      <a:pt x="395763" y="1290352"/>
                      <a:pt x="406051" y="1286637"/>
                    </a:cubicBezTo>
                    <a:close/>
                    <a:moveTo>
                      <a:pt x="377856" y="1288637"/>
                    </a:moveTo>
                    <a:cubicBezTo>
                      <a:pt x="380333" y="1274445"/>
                      <a:pt x="381952" y="1263682"/>
                      <a:pt x="382332" y="1256348"/>
                    </a:cubicBezTo>
                    <a:cubicBezTo>
                      <a:pt x="382428" y="1254538"/>
                      <a:pt x="382523" y="1252061"/>
                      <a:pt x="382619" y="1249204"/>
                    </a:cubicBezTo>
                    <a:cubicBezTo>
                      <a:pt x="388715" y="1245680"/>
                      <a:pt x="394049" y="1242727"/>
                      <a:pt x="399001" y="1240060"/>
                    </a:cubicBezTo>
                    <a:cubicBezTo>
                      <a:pt x="400716" y="1249680"/>
                      <a:pt x="402336" y="1259491"/>
                      <a:pt x="403764" y="1269492"/>
                    </a:cubicBezTo>
                    <a:cubicBezTo>
                      <a:pt x="393000" y="1276064"/>
                      <a:pt x="384334" y="1282732"/>
                      <a:pt x="377856" y="1288637"/>
                    </a:cubicBezTo>
                    <a:close/>
                    <a:moveTo>
                      <a:pt x="381762" y="1374648"/>
                    </a:moveTo>
                    <a:cubicBezTo>
                      <a:pt x="373761" y="1377601"/>
                      <a:pt x="365284" y="1378458"/>
                      <a:pt x="358520" y="1378458"/>
                    </a:cubicBezTo>
                    <a:cubicBezTo>
                      <a:pt x="358806" y="1377506"/>
                      <a:pt x="359092" y="1376553"/>
                      <a:pt x="359378" y="1375601"/>
                    </a:cubicBezTo>
                    <a:cubicBezTo>
                      <a:pt x="367665" y="1369314"/>
                      <a:pt x="389476" y="1353217"/>
                      <a:pt x="411480" y="1340168"/>
                    </a:cubicBezTo>
                    <a:cubicBezTo>
                      <a:pt x="412146" y="1348550"/>
                      <a:pt x="412718" y="1356646"/>
                      <a:pt x="413195" y="1364075"/>
                    </a:cubicBezTo>
                    <a:cubicBezTo>
                      <a:pt x="398335" y="1368933"/>
                      <a:pt x="387001" y="1372648"/>
                      <a:pt x="381762" y="1374648"/>
                    </a:cubicBezTo>
                    <a:close/>
                    <a:moveTo>
                      <a:pt x="425101" y="1079087"/>
                    </a:moveTo>
                    <a:lnTo>
                      <a:pt x="412146" y="1089374"/>
                    </a:lnTo>
                    <a:cubicBezTo>
                      <a:pt x="412146" y="1089374"/>
                      <a:pt x="393096" y="1169194"/>
                      <a:pt x="394715" y="1218533"/>
                    </a:cubicBezTo>
                    <a:cubicBezTo>
                      <a:pt x="395192" y="1220534"/>
                      <a:pt x="395572" y="1222629"/>
                      <a:pt x="395954" y="1224629"/>
                    </a:cubicBezTo>
                    <a:cubicBezTo>
                      <a:pt x="395954" y="1224725"/>
                      <a:pt x="395858" y="1224915"/>
                      <a:pt x="395858" y="1224915"/>
                    </a:cubicBezTo>
                    <a:cubicBezTo>
                      <a:pt x="395858" y="1225010"/>
                      <a:pt x="396049" y="1225010"/>
                      <a:pt x="396049" y="1225106"/>
                    </a:cubicBezTo>
                    <a:cubicBezTo>
                      <a:pt x="396620" y="1228058"/>
                      <a:pt x="397287" y="1230916"/>
                      <a:pt x="397858" y="1233964"/>
                    </a:cubicBezTo>
                    <a:cubicBezTo>
                      <a:pt x="389667" y="1240822"/>
                      <a:pt x="384524" y="1246156"/>
                      <a:pt x="382523" y="1248442"/>
                    </a:cubicBezTo>
                    <a:cubicBezTo>
                      <a:pt x="383381" y="1223391"/>
                      <a:pt x="383000" y="1163193"/>
                      <a:pt x="365950" y="1127665"/>
                    </a:cubicBezTo>
                    <a:cubicBezTo>
                      <a:pt x="365664" y="1127189"/>
                      <a:pt x="364141" y="1126808"/>
                      <a:pt x="362044" y="1126331"/>
                    </a:cubicBezTo>
                    <a:cubicBezTo>
                      <a:pt x="377761" y="1112234"/>
                      <a:pt x="393763" y="1098614"/>
                      <a:pt x="410146" y="1085469"/>
                    </a:cubicBezTo>
                    <a:cubicBezTo>
                      <a:pt x="412432" y="1084802"/>
                      <a:pt x="413861" y="1084421"/>
                      <a:pt x="413861" y="1084421"/>
                    </a:cubicBezTo>
                    <a:lnTo>
                      <a:pt x="423004" y="1075087"/>
                    </a:lnTo>
                    <a:cubicBezTo>
                      <a:pt x="432529" y="1067562"/>
                      <a:pt x="442150" y="1060037"/>
                      <a:pt x="451770" y="1052608"/>
                    </a:cubicBezTo>
                    <a:cubicBezTo>
                      <a:pt x="449961" y="1066229"/>
                      <a:pt x="443579" y="1116997"/>
                      <a:pt x="441388" y="1161098"/>
                    </a:cubicBezTo>
                    <a:cubicBezTo>
                      <a:pt x="433768" y="1111949"/>
                      <a:pt x="425101" y="1079087"/>
                      <a:pt x="425101" y="1079087"/>
                    </a:cubicBezTo>
                    <a:close/>
                    <a:moveTo>
                      <a:pt x="448437" y="1303211"/>
                    </a:moveTo>
                    <a:cubicBezTo>
                      <a:pt x="446817" y="1303782"/>
                      <a:pt x="445103" y="1304354"/>
                      <a:pt x="443483" y="1305020"/>
                    </a:cubicBezTo>
                    <a:cubicBezTo>
                      <a:pt x="444722" y="1298162"/>
                      <a:pt x="445769" y="1291209"/>
                      <a:pt x="446722" y="1284256"/>
                    </a:cubicBezTo>
                    <a:cubicBezTo>
                      <a:pt x="447198" y="1290542"/>
                      <a:pt x="447865" y="1296924"/>
                      <a:pt x="448437" y="1303211"/>
                    </a:cubicBezTo>
                    <a:close/>
                    <a:moveTo>
                      <a:pt x="432149" y="1357884"/>
                    </a:moveTo>
                    <a:cubicBezTo>
                      <a:pt x="434530" y="1348264"/>
                      <a:pt x="437007" y="1337882"/>
                      <a:pt x="439198" y="1327023"/>
                    </a:cubicBezTo>
                    <a:cubicBezTo>
                      <a:pt x="442626" y="1325880"/>
                      <a:pt x="446437" y="1324832"/>
                      <a:pt x="450341" y="1323785"/>
                    </a:cubicBezTo>
                    <a:cubicBezTo>
                      <a:pt x="451295" y="1333405"/>
                      <a:pt x="452247" y="1342549"/>
                      <a:pt x="453104" y="1351026"/>
                    </a:cubicBezTo>
                    <a:cubicBezTo>
                      <a:pt x="445865" y="1353407"/>
                      <a:pt x="438816" y="1355693"/>
                      <a:pt x="432149" y="1357884"/>
                    </a:cubicBezTo>
                    <a:close/>
                    <a:moveTo>
                      <a:pt x="462915" y="1039654"/>
                    </a:moveTo>
                    <a:cubicBezTo>
                      <a:pt x="462915" y="1039654"/>
                      <a:pt x="368331" y="1031843"/>
                      <a:pt x="289274" y="1029081"/>
                    </a:cubicBezTo>
                    <a:cubicBezTo>
                      <a:pt x="281749" y="1028795"/>
                      <a:pt x="274129" y="1028890"/>
                      <a:pt x="266509" y="1029176"/>
                    </a:cubicBezTo>
                    <a:cubicBezTo>
                      <a:pt x="271272" y="1025461"/>
                      <a:pt x="281082" y="1017746"/>
                      <a:pt x="294037" y="1007459"/>
                    </a:cubicBezTo>
                    <a:cubicBezTo>
                      <a:pt x="322326" y="1012317"/>
                      <a:pt x="347947" y="1016794"/>
                      <a:pt x="365379" y="1018603"/>
                    </a:cubicBezTo>
                    <a:cubicBezTo>
                      <a:pt x="413384" y="1023557"/>
                      <a:pt x="494347" y="1006983"/>
                      <a:pt x="511969" y="1005173"/>
                    </a:cubicBezTo>
                    <a:cubicBezTo>
                      <a:pt x="495680" y="1017175"/>
                      <a:pt x="479488" y="1029272"/>
                      <a:pt x="463486" y="1041559"/>
                    </a:cubicBezTo>
                    <a:cubicBezTo>
                      <a:pt x="463201" y="1040511"/>
                      <a:pt x="462915" y="1039654"/>
                      <a:pt x="462915" y="1039654"/>
                    </a:cubicBezTo>
                    <a:close/>
                    <a:moveTo>
                      <a:pt x="475012" y="1343882"/>
                    </a:moveTo>
                    <a:cubicBezTo>
                      <a:pt x="477202" y="1335405"/>
                      <a:pt x="479393" y="1326356"/>
                      <a:pt x="481488" y="1316831"/>
                    </a:cubicBezTo>
                    <a:cubicBezTo>
                      <a:pt x="494062" y="1314450"/>
                      <a:pt x="507491" y="1312164"/>
                      <a:pt x="521017" y="1309973"/>
                    </a:cubicBezTo>
                    <a:cubicBezTo>
                      <a:pt x="521683" y="1316450"/>
                      <a:pt x="522351" y="1322546"/>
                      <a:pt x="523017" y="1327976"/>
                    </a:cubicBezTo>
                    <a:cubicBezTo>
                      <a:pt x="507206" y="1333310"/>
                      <a:pt x="490822" y="1338739"/>
                      <a:pt x="475012" y="1343882"/>
                    </a:cubicBezTo>
                    <a:close/>
                    <a:moveTo>
                      <a:pt x="493871" y="1240822"/>
                    </a:moveTo>
                    <a:cubicBezTo>
                      <a:pt x="494728" y="1231297"/>
                      <a:pt x="495205" y="1221962"/>
                      <a:pt x="495205" y="1212914"/>
                    </a:cubicBezTo>
                    <a:cubicBezTo>
                      <a:pt x="500538" y="1213009"/>
                      <a:pt x="506157" y="1213295"/>
                      <a:pt x="511969" y="1213580"/>
                    </a:cubicBezTo>
                    <a:cubicBezTo>
                      <a:pt x="512635" y="1221867"/>
                      <a:pt x="513301" y="1230249"/>
                      <a:pt x="513969" y="1238631"/>
                    </a:cubicBezTo>
                    <a:cubicBezTo>
                      <a:pt x="507300" y="1239203"/>
                      <a:pt x="500633" y="1239965"/>
                      <a:pt x="493871" y="1240822"/>
                    </a:cubicBezTo>
                    <a:close/>
                    <a:moveTo>
                      <a:pt x="516350" y="1263777"/>
                    </a:moveTo>
                    <a:cubicBezTo>
                      <a:pt x="517111" y="1271397"/>
                      <a:pt x="517779" y="1278827"/>
                      <a:pt x="518540" y="1285875"/>
                    </a:cubicBezTo>
                    <a:cubicBezTo>
                      <a:pt x="506539" y="1287971"/>
                      <a:pt x="495680" y="1289971"/>
                      <a:pt x="486632" y="1291971"/>
                    </a:cubicBezTo>
                    <a:cubicBezTo>
                      <a:pt x="488250" y="1283303"/>
                      <a:pt x="489679" y="1274540"/>
                      <a:pt x="490918" y="1265682"/>
                    </a:cubicBezTo>
                    <a:cubicBezTo>
                      <a:pt x="498729" y="1265015"/>
                      <a:pt x="507396" y="1264349"/>
                      <a:pt x="516350" y="1263777"/>
                    </a:cubicBezTo>
                    <a:close/>
                    <a:moveTo>
                      <a:pt x="494251" y="1189291"/>
                    </a:moveTo>
                    <a:cubicBezTo>
                      <a:pt x="494251" y="1189101"/>
                      <a:pt x="494251" y="1188911"/>
                      <a:pt x="494251" y="1188720"/>
                    </a:cubicBezTo>
                    <a:cubicBezTo>
                      <a:pt x="494062" y="1186625"/>
                      <a:pt x="493776" y="1184720"/>
                      <a:pt x="493490" y="1182624"/>
                    </a:cubicBezTo>
                    <a:cubicBezTo>
                      <a:pt x="498729" y="1182434"/>
                      <a:pt x="504158" y="1182338"/>
                      <a:pt x="509872" y="1182529"/>
                    </a:cubicBezTo>
                    <a:cubicBezTo>
                      <a:pt x="509968" y="1183958"/>
                      <a:pt x="510063" y="1185291"/>
                      <a:pt x="510063" y="1186720"/>
                    </a:cubicBezTo>
                    <a:cubicBezTo>
                      <a:pt x="504919" y="1187291"/>
                      <a:pt x="499586" y="1188244"/>
                      <a:pt x="494251" y="1189291"/>
                    </a:cubicBezTo>
                    <a:close/>
                    <a:moveTo>
                      <a:pt x="490918" y="1162812"/>
                    </a:moveTo>
                    <a:cubicBezTo>
                      <a:pt x="489775" y="1155097"/>
                      <a:pt x="488632" y="1147667"/>
                      <a:pt x="487298" y="1140428"/>
                    </a:cubicBezTo>
                    <a:cubicBezTo>
                      <a:pt x="493776" y="1140619"/>
                      <a:pt x="500729" y="1141666"/>
                      <a:pt x="508539" y="1143572"/>
                    </a:cubicBezTo>
                    <a:cubicBezTo>
                      <a:pt x="508539" y="1148144"/>
                      <a:pt x="508539" y="1152525"/>
                      <a:pt x="508634" y="1156526"/>
                    </a:cubicBezTo>
                    <a:cubicBezTo>
                      <a:pt x="508634" y="1157097"/>
                      <a:pt x="508729" y="1157764"/>
                      <a:pt x="508729" y="1158335"/>
                    </a:cubicBezTo>
                    <a:cubicBezTo>
                      <a:pt x="502824" y="1159574"/>
                      <a:pt x="496919" y="1161098"/>
                      <a:pt x="490918" y="1162812"/>
                    </a:cubicBezTo>
                    <a:close/>
                    <a:moveTo>
                      <a:pt x="485203" y="1128808"/>
                    </a:moveTo>
                    <a:cubicBezTo>
                      <a:pt x="485108" y="1128522"/>
                      <a:pt x="485108" y="1128236"/>
                      <a:pt x="485012" y="1127855"/>
                    </a:cubicBezTo>
                    <a:cubicBezTo>
                      <a:pt x="485965" y="1127760"/>
                      <a:pt x="486823" y="1127570"/>
                      <a:pt x="487680" y="1127474"/>
                    </a:cubicBezTo>
                    <a:cubicBezTo>
                      <a:pt x="486823" y="1127951"/>
                      <a:pt x="486155" y="1128332"/>
                      <a:pt x="485203" y="1128808"/>
                    </a:cubicBezTo>
                    <a:close/>
                    <a:moveTo>
                      <a:pt x="520255" y="1006793"/>
                    </a:moveTo>
                    <a:cubicBezTo>
                      <a:pt x="520255" y="1006793"/>
                      <a:pt x="513207" y="1058418"/>
                      <a:pt x="510063" y="1106710"/>
                    </a:cubicBezTo>
                    <a:cubicBezTo>
                      <a:pt x="500252" y="1109472"/>
                      <a:pt x="491108" y="1111758"/>
                      <a:pt x="482440" y="1114711"/>
                    </a:cubicBezTo>
                    <a:cubicBezTo>
                      <a:pt x="475012" y="1078992"/>
                      <a:pt x="467105" y="1052798"/>
                      <a:pt x="464153" y="1043464"/>
                    </a:cubicBezTo>
                    <a:cubicBezTo>
                      <a:pt x="504825" y="1012698"/>
                      <a:pt x="546449" y="983075"/>
                      <a:pt x="588454" y="954215"/>
                    </a:cubicBezTo>
                    <a:cubicBezTo>
                      <a:pt x="587883" y="957262"/>
                      <a:pt x="586740" y="962787"/>
                      <a:pt x="585215" y="970502"/>
                    </a:cubicBezTo>
                    <a:cubicBezTo>
                      <a:pt x="572548" y="976598"/>
                      <a:pt x="560355" y="985933"/>
                      <a:pt x="549211" y="999553"/>
                    </a:cubicBezTo>
                    <a:cubicBezTo>
                      <a:pt x="549211" y="999553"/>
                      <a:pt x="562927" y="993648"/>
                      <a:pt x="581596" y="990314"/>
                    </a:cubicBezTo>
                    <a:cubicBezTo>
                      <a:pt x="577024" y="1016508"/>
                      <a:pt x="571690" y="1051655"/>
                      <a:pt x="569594" y="1082135"/>
                    </a:cubicBezTo>
                    <a:cubicBezTo>
                      <a:pt x="564546" y="1086041"/>
                      <a:pt x="559403" y="1090136"/>
                      <a:pt x="554259" y="1094423"/>
                    </a:cubicBezTo>
                    <a:cubicBezTo>
                      <a:pt x="544068" y="1037653"/>
                      <a:pt x="530542" y="997553"/>
                      <a:pt x="530542" y="997553"/>
                    </a:cubicBezTo>
                    <a:lnTo>
                      <a:pt x="520255" y="1006793"/>
                    </a:lnTo>
                    <a:close/>
                    <a:moveTo>
                      <a:pt x="581405" y="1219105"/>
                    </a:moveTo>
                    <a:cubicBezTo>
                      <a:pt x="582168" y="1225010"/>
                      <a:pt x="582930" y="1230821"/>
                      <a:pt x="583596" y="1236536"/>
                    </a:cubicBezTo>
                    <a:cubicBezTo>
                      <a:pt x="574929" y="1236536"/>
                      <a:pt x="565879" y="1236536"/>
                      <a:pt x="556545" y="1236726"/>
                    </a:cubicBezTo>
                    <a:cubicBezTo>
                      <a:pt x="557593" y="1230249"/>
                      <a:pt x="558640" y="1223867"/>
                      <a:pt x="559498" y="1217390"/>
                    </a:cubicBezTo>
                    <a:cubicBezTo>
                      <a:pt x="567118" y="1218057"/>
                      <a:pt x="574452" y="1218629"/>
                      <a:pt x="581405" y="1219105"/>
                    </a:cubicBezTo>
                    <a:close/>
                    <a:moveTo>
                      <a:pt x="562451" y="1186910"/>
                    </a:moveTo>
                    <a:cubicBezTo>
                      <a:pt x="562451" y="1186720"/>
                      <a:pt x="562451" y="1186434"/>
                      <a:pt x="562451" y="1186244"/>
                    </a:cubicBezTo>
                    <a:cubicBezTo>
                      <a:pt x="567308" y="1186625"/>
                      <a:pt x="572166" y="1186910"/>
                      <a:pt x="577310" y="1187196"/>
                    </a:cubicBezTo>
                    <a:cubicBezTo>
                      <a:pt x="577405" y="1187672"/>
                      <a:pt x="577405" y="1188053"/>
                      <a:pt x="577501" y="1188530"/>
                    </a:cubicBezTo>
                    <a:cubicBezTo>
                      <a:pt x="572548" y="1187863"/>
                      <a:pt x="567499" y="1187387"/>
                      <a:pt x="562451" y="1186910"/>
                    </a:cubicBezTo>
                    <a:close/>
                    <a:moveTo>
                      <a:pt x="586549" y="1259491"/>
                    </a:moveTo>
                    <a:cubicBezTo>
                      <a:pt x="587215" y="1264825"/>
                      <a:pt x="587883" y="1269968"/>
                      <a:pt x="588549" y="1274921"/>
                    </a:cubicBezTo>
                    <a:cubicBezTo>
                      <a:pt x="574929" y="1276922"/>
                      <a:pt x="561117" y="1279017"/>
                      <a:pt x="547688" y="1281112"/>
                    </a:cubicBezTo>
                    <a:cubicBezTo>
                      <a:pt x="549115" y="1274731"/>
                      <a:pt x="550544" y="1268159"/>
                      <a:pt x="551973" y="1261491"/>
                    </a:cubicBezTo>
                    <a:cubicBezTo>
                      <a:pt x="563689" y="1260824"/>
                      <a:pt x="575404" y="1260158"/>
                      <a:pt x="586549" y="1259491"/>
                    </a:cubicBezTo>
                    <a:close/>
                    <a:moveTo>
                      <a:pt x="537020" y="1323308"/>
                    </a:moveTo>
                    <a:cubicBezTo>
                      <a:pt x="537020" y="1323308"/>
                      <a:pt x="536924" y="1323308"/>
                      <a:pt x="536829" y="1323404"/>
                    </a:cubicBezTo>
                    <a:cubicBezTo>
                      <a:pt x="538257" y="1318355"/>
                      <a:pt x="539781" y="1312736"/>
                      <a:pt x="541305" y="1306925"/>
                    </a:cubicBezTo>
                    <a:cubicBezTo>
                      <a:pt x="559117" y="1304258"/>
                      <a:pt x="576452" y="1301687"/>
                      <a:pt x="591598" y="1299115"/>
                    </a:cubicBezTo>
                    <a:cubicBezTo>
                      <a:pt x="592073" y="1302639"/>
                      <a:pt x="592455" y="1305878"/>
                      <a:pt x="592836" y="1308926"/>
                    </a:cubicBezTo>
                    <a:cubicBezTo>
                      <a:pt x="575120" y="1312259"/>
                      <a:pt x="555784" y="1316927"/>
                      <a:pt x="537020" y="1323308"/>
                    </a:cubicBezTo>
                    <a:close/>
                    <a:moveTo>
                      <a:pt x="566070" y="939832"/>
                    </a:moveTo>
                    <a:cubicBezTo>
                      <a:pt x="568928" y="937546"/>
                      <a:pt x="571785" y="935260"/>
                      <a:pt x="574738" y="932974"/>
                    </a:cubicBezTo>
                    <a:cubicBezTo>
                      <a:pt x="611600" y="920591"/>
                      <a:pt x="649128" y="907161"/>
                      <a:pt x="649128" y="907161"/>
                    </a:cubicBezTo>
                    <a:lnTo>
                      <a:pt x="664178" y="898303"/>
                    </a:lnTo>
                    <a:cubicBezTo>
                      <a:pt x="645508" y="910876"/>
                      <a:pt x="626744" y="923449"/>
                      <a:pt x="608171" y="936307"/>
                    </a:cubicBezTo>
                    <a:cubicBezTo>
                      <a:pt x="603313" y="939641"/>
                      <a:pt x="598551" y="943165"/>
                      <a:pt x="593788" y="946499"/>
                    </a:cubicBezTo>
                    <a:cubicBezTo>
                      <a:pt x="589883" y="945547"/>
                      <a:pt x="580072" y="943070"/>
                      <a:pt x="566070" y="939832"/>
                    </a:cubicBezTo>
                    <a:close/>
                    <a:moveTo>
                      <a:pt x="610171" y="939165"/>
                    </a:moveTo>
                    <a:cubicBezTo>
                      <a:pt x="647319" y="914019"/>
                      <a:pt x="684847" y="889445"/>
                      <a:pt x="722566" y="865156"/>
                    </a:cubicBezTo>
                    <a:cubicBezTo>
                      <a:pt x="722566" y="865156"/>
                      <a:pt x="722757" y="865156"/>
                      <a:pt x="722757" y="865156"/>
                    </a:cubicBezTo>
                    <a:lnTo>
                      <a:pt x="722851" y="864965"/>
                    </a:lnTo>
                    <a:cubicBezTo>
                      <a:pt x="725138" y="863441"/>
                      <a:pt x="727520" y="862012"/>
                      <a:pt x="729805" y="860489"/>
                    </a:cubicBezTo>
                    <a:lnTo>
                      <a:pt x="729901" y="860489"/>
                    </a:lnTo>
                    <a:lnTo>
                      <a:pt x="722757" y="865156"/>
                    </a:lnTo>
                    <a:cubicBezTo>
                      <a:pt x="722757" y="865156"/>
                      <a:pt x="719613" y="883349"/>
                      <a:pt x="716566" y="908780"/>
                    </a:cubicBezTo>
                    <a:cubicBezTo>
                      <a:pt x="703707" y="911828"/>
                      <a:pt x="686085" y="918591"/>
                      <a:pt x="668559" y="932212"/>
                    </a:cubicBezTo>
                    <a:cubicBezTo>
                      <a:pt x="664083" y="916686"/>
                      <a:pt x="660749" y="906209"/>
                      <a:pt x="660749" y="906209"/>
                    </a:cubicBezTo>
                    <a:lnTo>
                      <a:pt x="654558" y="910304"/>
                    </a:lnTo>
                    <a:cubicBezTo>
                      <a:pt x="654558" y="910304"/>
                      <a:pt x="653605" y="925259"/>
                      <a:pt x="652557" y="947071"/>
                    </a:cubicBezTo>
                    <a:cubicBezTo>
                      <a:pt x="648462" y="951452"/>
                      <a:pt x="644461" y="956120"/>
                      <a:pt x="640650" y="961549"/>
                    </a:cubicBezTo>
                    <a:cubicBezTo>
                      <a:pt x="628459" y="960311"/>
                      <a:pt x="616076" y="960787"/>
                      <a:pt x="603884" y="963740"/>
                    </a:cubicBezTo>
                    <a:cubicBezTo>
                      <a:pt x="601980" y="955072"/>
                      <a:pt x="600646" y="948785"/>
                      <a:pt x="600075" y="946023"/>
                    </a:cubicBezTo>
                    <a:cubicBezTo>
                      <a:pt x="603504" y="943928"/>
                      <a:pt x="606837" y="941451"/>
                      <a:pt x="610171" y="939165"/>
                    </a:cubicBezTo>
                    <a:close/>
                    <a:moveTo>
                      <a:pt x="688181" y="1133475"/>
                    </a:moveTo>
                    <a:cubicBezTo>
                      <a:pt x="688371" y="1131380"/>
                      <a:pt x="688561" y="1129189"/>
                      <a:pt x="688752" y="1127093"/>
                    </a:cubicBezTo>
                    <a:cubicBezTo>
                      <a:pt x="700754" y="1123379"/>
                      <a:pt x="712279" y="1119187"/>
                      <a:pt x="723233" y="1114711"/>
                    </a:cubicBezTo>
                    <a:cubicBezTo>
                      <a:pt x="723614" y="1118426"/>
                      <a:pt x="723994" y="1122140"/>
                      <a:pt x="724376" y="1125950"/>
                    </a:cubicBezTo>
                    <a:cubicBezTo>
                      <a:pt x="713708" y="1128236"/>
                      <a:pt x="701515" y="1130808"/>
                      <a:pt x="688181" y="1133475"/>
                    </a:cubicBezTo>
                    <a:close/>
                    <a:moveTo>
                      <a:pt x="726661" y="1147096"/>
                    </a:moveTo>
                    <a:cubicBezTo>
                      <a:pt x="727043" y="1151096"/>
                      <a:pt x="727520" y="1155002"/>
                      <a:pt x="727900" y="1159002"/>
                    </a:cubicBezTo>
                    <a:cubicBezTo>
                      <a:pt x="717995" y="1158335"/>
                      <a:pt x="704373" y="1157573"/>
                      <a:pt x="688943" y="1157097"/>
                    </a:cubicBezTo>
                    <a:cubicBezTo>
                      <a:pt x="696658" y="1155287"/>
                      <a:pt x="704278" y="1153382"/>
                      <a:pt x="711803" y="1151573"/>
                    </a:cubicBezTo>
                    <a:cubicBezTo>
                      <a:pt x="717327" y="1150239"/>
                      <a:pt x="722090" y="1148715"/>
                      <a:pt x="726661" y="1147096"/>
                    </a:cubicBezTo>
                    <a:close/>
                    <a:moveTo>
                      <a:pt x="690752" y="1096899"/>
                    </a:moveTo>
                    <a:cubicBezTo>
                      <a:pt x="690847" y="1094804"/>
                      <a:pt x="690847" y="1092803"/>
                      <a:pt x="690943" y="1090708"/>
                    </a:cubicBezTo>
                    <a:cubicBezTo>
                      <a:pt x="697420" y="1088993"/>
                      <a:pt x="704469" y="1086898"/>
                      <a:pt x="712374" y="1084231"/>
                    </a:cubicBezTo>
                    <a:cubicBezTo>
                      <a:pt x="714851" y="1083374"/>
                      <a:pt x="717327" y="1082421"/>
                      <a:pt x="719804" y="1081564"/>
                    </a:cubicBezTo>
                    <a:cubicBezTo>
                      <a:pt x="720090" y="1084612"/>
                      <a:pt x="720470" y="1087755"/>
                      <a:pt x="720756" y="1090898"/>
                    </a:cubicBezTo>
                    <a:cubicBezTo>
                      <a:pt x="710660" y="1092899"/>
                      <a:pt x="700468" y="1094994"/>
                      <a:pt x="690752" y="1096899"/>
                    </a:cubicBezTo>
                    <a:close/>
                    <a:moveTo>
                      <a:pt x="705898" y="1054608"/>
                    </a:moveTo>
                    <a:cubicBezTo>
                      <a:pt x="700754" y="1056037"/>
                      <a:pt x="696087" y="1056989"/>
                      <a:pt x="691324" y="1057942"/>
                    </a:cubicBezTo>
                    <a:cubicBezTo>
                      <a:pt x="691038" y="1046131"/>
                      <a:pt x="690372" y="1034606"/>
                      <a:pt x="689038" y="1023937"/>
                    </a:cubicBezTo>
                    <a:cubicBezTo>
                      <a:pt x="697516" y="1027748"/>
                      <a:pt x="705993" y="1030510"/>
                      <a:pt x="714469" y="1032129"/>
                    </a:cubicBezTo>
                    <a:cubicBezTo>
                      <a:pt x="715137" y="1037939"/>
                      <a:pt x="715803" y="1044702"/>
                      <a:pt x="716566" y="1051751"/>
                    </a:cubicBezTo>
                    <a:cubicBezTo>
                      <a:pt x="713041" y="1052703"/>
                      <a:pt x="709422" y="1053656"/>
                      <a:pt x="705898" y="1054608"/>
                    </a:cubicBezTo>
                    <a:close/>
                    <a:moveTo>
                      <a:pt x="711517" y="985647"/>
                    </a:moveTo>
                    <a:cubicBezTo>
                      <a:pt x="701897" y="980313"/>
                      <a:pt x="691133" y="975170"/>
                      <a:pt x="679799" y="970978"/>
                    </a:cubicBezTo>
                    <a:cubicBezTo>
                      <a:pt x="682370" y="970312"/>
                      <a:pt x="684847" y="969359"/>
                      <a:pt x="687514" y="968978"/>
                    </a:cubicBezTo>
                    <a:cubicBezTo>
                      <a:pt x="697325" y="967549"/>
                      <a:pt x="705040" y="968883"/>
                      <a:pt x="711803" y="971360"/>
                    </a:cubicBezTo>
                    <a:cubicBezTo>
                      <a:pt x="711612" y="976217"/>
                      <a:pt x="711517" y="980885"/>
                      <a:pt x="711517" y="985647"/>
                    </a:cubicBezTo>
                    <a:close/>
                    <a:moveTo>
                      <a:pt x="681132" y="1193483"/>
                    </a:moveTo>
                    <a:cubicBezTo>
                      <a:pt x="681608" y="1189958"/>
                      <a:pt x="682180" y="1186339"/>
                      <a:pt x="682656" y="1182624"/>
                    </a:cubicBezTo>
                    <a:cubicBezTo>
                      <a:pt x="704469" y="1178814"/>
                      <a:pt x="719422" y="1173671"/>
                      <a:pt x="729043" y="1169289"/>
                    </a:cubicBezTo>
                    <a:cubicBezTo>
                      <a:pt x="729329" y="1172147"/>
                      <a:pt x="729615" y="1174909"/>
                      <a:pt x="729901" y="1177766"/>
                    </a:cubicBezTo>
                    <a:cubicBezTo>
                      <a:pt x="726948" y="1182815"/>
                      <a:pt x="723900" y="1187958"/>
                      <a:pt x="720947" y="1193006"/>
                    </a:cubicBezTo>
                    <a:cubicBezTo>
                      <a:pt x="716756" y="1192911"/>
                      <a:pt x="702754" y="1192816"/>
                      <a:pt x="681132" y="1193483"/>
                    </a:cubicBezTo>
                    <a:close/>
                    <a:moveTo>
                      <a:pt x="720280" y="1194245"/>
                    </a:moveTo>
                    <a:cubicBezTo>
                      <a:pt x="713612" y="1205675"/>
                      <a:pt x="707041" y="1217105"/>
                      <a:pt x="700658" y="1228630"/>
                    </a:cubicBezTo>
                    <a:cubicBezTo>
                      <a:pt x="696182" y="1229297"/>
                      <a:pt x="687228" y="1230535"/>
                      <a:pt x="675037" y="1231964"/>
                    </a:cubicBezTo>
                    <a:cubicBezTo>
                      <a:pt x="676084" y="1226058"/>
                      <a:pt x="677132" y="1219581"/>
                      <a:pt x="678275" y="1212437"/>
                    </a:cubicBezTo>
                    <a:cubicBezTo>
                      <a:pt x="691990" y="1209008"/>
                      <a:pt x="705993" y="1203389"/>
                      <a:pt x="720280" y="1194245"/>
                    </a:cubicBezTo>
                    <a:close/>
                    <a:moveTo>
                      <a:pt x="637984" y="994029"/>
                    </a:moveTo>
                    <a:cubicBezTo>
                      <a:pt x="642365" y="995744"/>
                      <a:pt x="646557" y="998030"/>
                      <a:pt x="650652" y="1000792"/>
                    </a:cubicBezTo>
                    <a:cubicBezTo>
                      <a:pt x="650081" y="1021652"/>
                      <a:pt x="649795" y="1043083"/>
                      <a:pt x="650175" y="1061942"/>
                    </a:cubicBezTo>
                    <a:cubicBezTo>
                      <a:pt x="640080" y="1061847"/>
                      <a:pt x="631221" y="1061276"/>
                      <a:pt x="623220" y="1061085"/>
                    </a:cubicBezTo>
                    <a:cubicBezTo>
                      <a:pt x="620744" y="1046988"/>
                      <a:pt x="617982" y="1032415"/>
                      <a:pt x="615219" y="1018318"/>
                    </a:cubicBezTo>
                    <a:cubicBezTo>
                      <a:pt x="617982" y="1014317"/>
                      <a:pt x="626173" y="1004221"/>
                      <a:pt x="637984" y="994029"/>
                    </a:cubicBezTo>
                    <a:close/>
                    <a:moveTo>
                      <a:pt x="614838" y="1016794"/>
                    </a:moveTo>
                    <a:cubicBezTo>
                      <a:pt x="612838" y="1006697"/>
                      <a:pt x="610933" y="997077"/>
                      <a:pt x="609028" y="988219"/>
                    </a:cubicBezTo>
                    <a:cubicBezTo>
                      <a:pt x="614172" y="988409"/>
                      <a:pt x="619410" y="988981"/>
                      <a:pt x="624554" y="990028"/>
                    </a:cubicBezTo>
                    <a:cubicBezTo>
                      <a:pt x="620934" y="998220"/>
                      <a:pt x="617696" y="1007078"/>
                      <a:pt x="614838" y="1016794"/>
                    </a:cubicBezTo>
                    <a:close/>
                    <a:moveTo>
                      <a:pt x="630841" y="1137761"/>
                    </a:moveTo>
                    <a:cubicBezTo>
                      <a:pt x="639413" y="1137285"/>
                      <a:pt x="647890" y="1136523"/>
                      <a:pt x="656082" y="1135094"/>
                    </a:cubicBezTo>
                    <a:cubicBezTo>
                      <a:pt x="656176" y="1136333"/>
                      <a:pt x="656367" y="1137571"/>
                      <a:pt x="656462" y="1138809"/>
                    </a:cubicBezTo>
                    <a:cubicBezTo>
                      <a:pt x="647319" y="1139571"/>
                      <a:pt x="638841" y="1139095"/>
                      <a:pt x="630841" y="1137761"/>
                    </a:cubicBezTo>
                    <a:close/>
                    <a:moveTo>
                      <a:pt x="661320" y="1185672"/>
                    </a:moveTo>
                    <a:cubicBezTo>
                      <a:pt x="661606" y="1188625"/>
                      <a:pt x="661892" y="1191387"/>
                      <a:pt x="662177" y="1194340"/>
                    </a:cubicBezTo>
                    <a:cubicBezTo>
                      <a:pt x="658082" y="1194530"/>
                      <a:pt x="653890" y="1194721"/>
                      <a:pt x="649319" y="1195007"/>
                    </a:cubicBezTo>
                    <a:cubicBezTo>
                      <a:pt x="641127" y="1195483"/>
                      <a:pt x="632650" y="1195007"/>
                      <a:pt x="623888" y="1194245"/>
                    </a:cubicBezTo>
                    <a:cubicBezTo>
                      <a:pt x="624268" y="1192149"/>
                      <a:pt x="624554" y="1190054"/>
                      <a:pt x="624935" y="1187958"/>
                    </a:cubicBezTo>
                    <a:cubicBezTo>
                      <a:pt x="627126" y="1187863"/>
                      <a:pt x="629030" y="1187958"/>
                      <a:pt x="631221" y="1187863"/>
                    </a:cubicBezTo>
                    <a:cubicBezTo>
                      <a:pt x="642270" y="1187482"/>
                      <a:pt x="652272" y="1186720"/>
                      <a:pt x="661320" y="1185672"/>
                    </a:cubicBezTo>
                    <a:close/>
                    <a:moveTo>
                      <a:pt x="629507" y="1102709"/>
                    </a:moveTo>
                    <a:cubicBezTo>
                      <a:pt x="629221" y="1100423"/>
                      <a:pt x="628935" y="1098042"/>
                      <a:pt x="628650" y="1095566"/>
                    </a:cubicBezTo>
                    <a:cubicBezTo>
                      <a:pt x="635794" y="1096137"/>
                      <a:pt x="643222" y="1096709"/>
                      <a:pt x="651986" y="1096518"/>
                    </a:cubicBezTo>
                    <a:cubicBezTo>
                      <a:pt x="651986" y="1096613"/>
                      <a:pt x="651986" y="1096709"/>
                      <a:pt x="651986" y="1096709"/>
                    </a:cubicBezTo>
                    <a:cubicBezTo>
                      <a:pt x="652177" y="1098328"/>
                      <a:pt x="652367" y="1100233"/>
                      <a:pt x="652557" y="1101947"/>
                    </a:cubicBezTo>
                    <a:cubicBezTo>
                      <a:pt x="645128" y="1102424"/>
                      <a:pt x="637412" y="1102614"/>
                      <a:pt x="629507" y="1102709"/>
                    </a:cubicBezTo>
                    <a:close/>
                    <a:moveTo>
                      <a:pt x="619505" y="1219105"/>
                    </a:moveTo>
                    <a:cubicBezTo>
                      <a:pt x="633793" y="1218343"/>
                      <a:pt x="648748" y="1217866"/>
                      <a:pt x="664369" y="1215295"/>
                    </a:cubicBezTo>
                    <a:cubicBezTo>
                      <a:pt x="665035" y="1221677"/>
                      <a:pt x="665607" y="1227582"/>
                      <a:pt x="666178" y="1233011"/>
                    </a:cubicBezTo>
                    <a:cubicBezTo>
                      <a:pt x="658939" y="1233869"/>
                      <a:pt x="650938" y="1234726"/>
                      <a:pt x="642365" y="1235583"/>
                    </a:cubicBezTo>
                    <a:cubicBezTo>
                      <a:pt x="635317" y="1236250"/>
                      <a:pt x="626173" y="1236440"/>
                      <a:pt x="616076" y="1236536"/>
                    </a:cubicBezTo>
                    <a:cubicBezTo>
                      <a:pt x="617219" y="1230821"/>
                      <a:pt x="618362" y="1225010"/>
                      <a:pt x="619505" y="1219105"/>
                    </a:cubicBezTo>
                    <a:close/>
                    <a:moveTo>
                      <a:pt x="662463" y="1299877"/>
                    </a:moveTo>
                    <a:cubicBezTo>
                      <a:pt x="655033" y="1300353"/>
                      <a:pt x="630555" y="1302068"/>
                      <a:pt x="600169" y="1307497"/>
                    </a:cubicBezTo>
                    <a:cubicBezTo>
                      <a:pt x="600932" y="1304354"/>
                      <a:pt x="601789" y="1300829"/>
                      <a:pt x="602646" y="1297115"/>
                    </a:cubicBezTo>
                    <a:cubicBezTo>
                      <a:pt x="650366" y="1288256"/>
                      <a:pt x="661606" y="1278350"/>
                      <a:pt x="680561" y="1265015"/>
                    </a:cubicBezTo>
                    <a:cubicBezTo>
                      <a:pt x="674465" y="1276541"/>
                      <a:pt x="668369" y="1288161"/>
                      <a:pt x="662463" y="1299877"/>
                    </a:cubicBezTo>
                    <a:close/>
                    <a:moveTo>
                      <a:pt x="682085" y="1262158"/>
                    </a:moveTo>
                    <a:cubicBezTo>
                      <a:pt x="673036" y="1263301"/>
                      <a:pt x="643413" y="1267111"/>
                      <a:pt x="608457" y="1272064"/>
                    </a:cubicBezTo>
                    <a:cubicBezTo>
                      <a:pt x="609505" y="1267492"/>
                      <a:pt x="610552" y="1262825"/>
                      <a:pt x="611600" y="1257872"/>
                    </a:cubicBezTo>
                    <a:cubicBezTo>
                      <a:pt x="614743" y="1257681"/>
                      <a:pt x="617791" y="1257491"/>
                      <a:pt x="620744" y="1257205"/>
                    </a:cubicBezTo>
                    <a:cubicBezTo>
                      <a:pt x="641223" y="1255776"/>
                      <a:pt x="656176" y="1252919"/>
                      <a:pt x="667798" y="1249204"/>
                    </a:cubicBezTo>
                    <a:cubicBezTo>
                      <a:pt x="668655" y="1257776"/>
                      <a:pt x="669225" y="1263110"/>
                      <a:pt x="669225" y="1263110"/>
                    </a:cubicBezTo>
                    <a:cubicBezTo>
                      <a:pt x="669225" y="1263110"/>
                      <a:pt x="670464" y="1257395"/>
                      <a:pt x="672274" y="1247680"/>
                    </a:cubicBezTo>
                    <a:cubicBezTo>
                      <a:pt x="683704" y="1243584"/>
                      <a:pt x="691610" y="1238536"/>
                      <a:pt x="698086" y="1233297"/>
                    </a:cubicBezTo>
                    <a:cubicBezTo>
                      <a:pt x="692658" y="1243012"/>
                      <a:pt x="687228" y="1252537"/>
                      <a:pt x="682085" y="1262158"/>
                    </a:cubicBezTo>
                    <a:close/>
                    <a:moveTo>
                      <a:pt x="692848" y="1253585"/>
                    </a:moveTo>
                    <a:cubicBezTo>
                      <a:pt x="697896" y="1244727"/>
                      <a:pt x="702944" y="1235964"/>
                      <a:pt x="708088" y="1227201"/>
                    </a:cubicBezTo>
                    <a:cubicBezTo>
                      <a:pt x="708279" y="1242917"/>
                      <a:pt x="717709" y="1269968"/>
                      <a:pt x="731519" y="1298448"/>
                    </a:cubicBezTo>
                    <a:cubicBezTo>
                      <a:pt x="718089" y="1283494"/>
                      <a:pt x="703230" y="1267682"/>
                      <a:pt x="692848" y="1253585"/>
                    </a:cubicBezTo>
                    <a:close/>
                    <a:moveTo>
                      <a:pt x="710088" y="1223677"/>
                    </a:moveTo>
                    <a:cubicBezTo>
                      <a:pt x="715898" y="1213771"/>
                      <a:pt x="721804" y="1203960"/>
                      <a:pt x="727709" y="1194149"/>
                    </a:cubicBezTo>
                    <a:cubicBezTo>
                      <a:pt x="728377" y="1206627"/>
                      <a:pt x="730948" y="1218343"/>
                      <a:pt x="735139" y="1229011"/>
                    </a:cubicBezTo>
                    <a:cubicBezTo>
                      <a:pt x="737234" y="1249299"/>
                      <a:pt x="738758" y="1263968"/>
                      <a:pt x="739235" y="1268730"/>
                    </a:cubicBezTo>
                    <a:cubicBezTo>
                      <a:pt x="727614" y="1256062"/>
                      <a:pt x="719422" y="1242536"/>
                      <a:pt x="710088" y="1223677"/>
                    </a:cubicBezTo>
                    <a:close/>
                    <a:moveTo>
                      <a:pt x="730186" y="1190149"/>
                    </a:moveTo>
                    <a:cubicBezTo>
                      <a:pt x="730472" y="1189673"/>
                      <a:pt x="730758" y="1189196"/>
                      <a:pt x="731044" y="1188815"/>
                    </a:cubicBezTo>
                    <a:cubicBezTo>
                      <a:pt x="731138" y="1189577"/>
                      <a:pt x="731233" y="1190339"/>
                      <a:pt x="731233" y="1191101"/>
                    </a:cubicBezTo>
                    <a:cubicBezTo>
                      <a:pt x="730853" y="1190720"/>
                      <a:pt x="730567" y="1190435"/>
                      <a:pt x="730186" y="1190149"/>
                    </a:cubicBezTo>
                    <a:close/>
                    <a:moveTo>
                      <a:pt x="731424" y="714565"/>
                    </a:moveTo>
                    <a:cubicBezTo>
                      <a:pt x="733996" y="713899"/>
                      <a:pt x="736473" y="713327"/>
                      <a:pt x="739044" y="712661"/>
                    </a:cubicBezTo>
                    <a:cubicBezTo>
                      <a:pt x="737902" y="713803"/>
                      <a:pt x="736759" y="715042"/>
                      <a:pt x="735616" y="716280"/>
                    </a:cubicBezTo>
                    <a:cubicBezTo>
                      <a:pt x="736186" y="715328"/>
                      <a:pt x="736568" y="714661"/>
                      <a:pt x="736568" y="714661"/>
                    </a:cubicBezTo>
                    <a:lnTo>
                      <a:pt x="731424" y="714565"/>
                    </a:lnTo>
                    <a:close/>
                    <a:moveTo>
                      <a:pt x="668559" y="727043"/>
                    </a:moveTo>
                    <a:cubicBezTo>
                      <a:pt x="664178" y="726281"/>
                      <a:pt x="659796" y="725615"/>
                      <a:pt x="655224" y="725043"/>
                    </a:cubicBezTo>
                    <a:cubicBezTo>
                      <a:pt x="651034" y="722281"/>
                      <a:pt x="644080" y="717899"/>
                      <a:pt x="634365" y="712089"/>
                    </a:cubicBezTo>
                    <a:cubicBezTo>
                      <a:pt x="648557" y="707041"/>
                      <a:pt x="661225" y="701897"/>
                      <a:pt x="672274" y="697040"/>
                    </a:cubicBezTo>
                    <a:cubicBezTo>
                      <a:pt x="701706" y="705993"/>
                      <a:pt x="726852" y="709898"/>
                      <a:pt x="727900" y="710279"/>
                    </a:cubicBezTo>
                    <a:lnTo>
                      <a:pt x="742092" y="707231"/>
                    </a:lnTo>
                    <a:cubicBezTo>
                      <a:pt x="742092" y="707231"/>
                      <a:pt x="733139" y="697611"/>
                      <a:pt x="718756" y="685038"/>
                    </a:cubicBezTo>
                    <a:cubicBezTo>
                      <a:pt x="733044" y="689324"/>
                      <a:pt x="747713" y="693039"/>
                      <a:pt x="758570" y="695801"/>
                    </a:cubicBezTo>
                    <a:cubicBezTo>
                      <a:pt x="754189" y="699040"/>
                      <a:pt x="749808" y="702659"/>
                      <a:pt x="745236" y="706755"/>
                    </a:cubicBezTo>
                    <a:cubicBezTo>
                      <a:pt x="719708" y="713518"/>
                      <a:pt x="694087" y="720090"/>
                      <a:pt x="668559" y="727043"/>
                    </a:cubicBezTo>
                    <a:close/>
                    <a:moveTo>
                      <a:pt x="916114" y="1375029"/>
                    </a:moveTo>
                    <a:cubicBezTo>
                      <a:pt x="910113" y="1365980"/>
                      <a:pt x="902969" y="1356551"/>
                      <a:pt x="894207" y="1346835"/>
                    </a:cubicBezTo>
                    <a:cubicBezTo>
                      <a:pt x="845248" y="1292638"/>
                      <a:pt x="778192" y="1252537"/>
                      <a:pt x="757522" y="1223010"/>
                    </a:cubicBezTo>
                    <a:cubicBezTo>
                      <a:pt x="755427" y="1219962"/>
                      <a:pt x="753427" y="1217295"/>
                      <a:pt x="751617" y="1214819"/>
                    </a:cubicBezTo>
                    <a:cubicBezTo>
                      <a:pt x="752569" y="1209770"/>
                      <a:pt x="753523" y="1204436"/>
                      <a:pt x="754380" y="1198912"/>
                    </a:cubicBezTo>
                    <a:cubicBezTo>
                      <a:pt x="757808" y="1206532"/>
                      <a:pt x="763333" y="1214723"/>
                      <a:pt x="772287" y="1224439"/>
                    </a:cubicBezTo>
                    <a:cubicBezTo>
                      <a:pt x="800290" y="1254728"/>
                      <a:pt x="849725" y="1291781"/>
                      <a:pt x="880967" y="1317974"/>
                    </a:cubicBezTo>
                    <a:cubicBezTo>
                      <a:pt x="898111" y="1332357"/>
                      <a:pt x="909161" y="1347121"/>
                      <a:pt x="917638" y="1364456"/>
                    </a:cubicBezTo>
                    <a:cubicBezTo>
                      <a:pt x="917066" y="1368266"/>
                      <a:pt x="916495" y="1371791"/>
                      <a:pt x="916114" y="1375029"/>
                    </a:cubicBezTo>
                    <a:close/>
                    <a:moveTo>
                      <a:pt x="922210" y="1384935"/>
                    </a:moveTo>
                    <a:cubicBezTo>
                      <a:pt x="922972" y="1383697"/>
                      <a:pt x="923830" y="1382459"/>
                      <a:pt x="924687" y="1381125"/>
                    </a:cubicBezTo>
                    <a:cubicBezTo>
                      <a:pt x="927449" y="1388555"/>
                      <a:pt x="929926" y="1396556"/>
                      <a:pt x="932401" y="1405128"/>
                    </a:cubicBezTo>
                    <a:cubicBezTo>
                      <a:pt x="929735" y="1398841"/>
                      <a:pt x="926400" y="1392079"/>
                      <a:pt x="922210" y="1384935"/>
                    </a:cubicBezTo>
                    <a:close/>
                    <a:moveTo>
                      <a:pt x="979265" y="1325594"/>
                    </a:moveTo>
                    <a:cubicBezTo>
                      <a:pt x="961072" y="1357217"/>
                      <a:pt x="949165" y="1399699"/>
                      <a:pt x="941926" y="1433798"/>
                    </a:cubicBezTo>
                    <a:cubicBezTo>
                      <a:pt x="940688" y="1427988"/>
                      <a:pt x="938593" y="1420749"/>
                      <a:pt x="935450" y="1412272"/>
                    </a:cubicBezTo>
                    <a:cubicBezTo>
                      <a:pt x="937164" y="1407128"/>
                      <a:pt x="942403" y="1387888"/>
                      <a:pt x="935545" y="1364456"/>
                    </a:cubicBezTo>
                    <a:cubicBezTo>
                      <a:pt x="939545" y="1358360"/>
                      <a:pt x="943832" y="1351693"/>
                      <a:pt x="948308" y="1344740"/>
                    </a:cubicBezTo>
                    <a:cubicBezTo>
                      <a:pt x="947832" y="1363028"/>
                      <a:pt x="947642" y="1374839"/>
                      <a:pt x="947642" y="1374839"/>
                    </a:cubicBezTo>
                    <a:cubicBezTo>
                      <a:pt x="947642" y="1374839"/>
                      <a:pt x="967930" y="1330357"/>
                      <a:pt x="986218" y="1286066"/>
                    </a:cubicBezTo>
                    <a:cubicBezTo>
                      <a:pt x="989362" y="1291304"/>
                      <a:pt x="992028" y="1296638"/>
                      <a:pt x="994314" y="1301591"/>
                    </a:cubicBezTo>
                    <a:cubicBezTo>
                      <a:pt x="989362" y="1308926"/>
                      <a:pt x="984313" y="1316831"/>
                      <a:pt x="979265" y="1325594"/>
                    </a:cubicBezTo>
                    <a:close/>
                    <a:moveTo>
                      <a:pt x="995457" y="1300067"/>
                    </a:moveTo>
                    <a:cubicBezTo>
                      <a:pt x="993171" y="1293876"/>
                      <a:pt x="990694" y="1288352"/>
                      <a:pt x="988123" y="1283208"/>
                    </a:cubicBezTo>
                    <a:cubicBezTo>
                      <a:pt x="988408" y="1282732"/>
                      <a:pt x="988694" y="1282256"/>
                      <a:pt x="988980" y="1281779"/>
                    </a:cubicBezTo>
                    <a:cubicBezTo>
                      <a:pt x="992791" y="1287399"/>
                      <a:pt x="995743" y="1292352"/>
                      <a:pt x="997933" y="1296543"/>
                    </a:cubicBezTo>
                    <a:cubicBezTo>
                      <a:pt x="997076" y="1297781"/>
                      <a:pt x="996219" y="1298829"/>
                      <a:pt x="995457" y="1300067"/>
                    </a:cubicBezTo>
                    <a:close/>
                    <a:moveTo>
                      <a:pt x="1050702" y="1159955"/>
                    </a:moveTo>
                    <a:cubicBezTo>
                      <a:pt x="1043177" y="1152811"/>
                      <a:pt x="1037748" y="1147667"/>
                      <a:pt x="1035272" y="1145286"/>
                    </a:cubicBezTo>
                    <a:cubicBezTo>
                      <a:pt x="1035081" y="1143953"/>
                      <a:pt x="1034795" y="1142619"/>
                      <a:pt x="1034510" y="1141286"/>
                    </a:cubicBezTo>
                    <a:cubicBezTo>
                      <a:pt x="1040416" y="1147858"/>
                      <a:pt x="1045844" y="1154144"/>
                      <a:pt x="1050702" y="1159955"/>
                    </a:cubicBezTo>
                    <a:close/>
                    <a:moveTo>
                      <a:pt x="1035367" y="1162241"/>
                    </a:moveTo>
                    <a:cubicBezTo>
                      <a:pt x="1035272" y="1162050"/>
                      <a:pt x="1035081" y="1161860"/>
                      <a:pt x="1034986" y="1161669"/>
                    </a:cubicBezTo>
                    <a:cubicBezTo>
                      <a:pt x="1035081" y="1161383"/>
                      <a:pt x="1035081" y="1161098"/>
                      <a:pt x="1035176" y="1160907"/>
                    </a:cubicBezTo>
                    <a:cubicBezTo>
                      <a:pt x="1035272" y="1161383"/>
                      <a:pt x="1035272" y="1161764"/>
                      <a:pt x="1035367" y="1162241"/>
                    </a:cubicBezTo>
                    <a:close/>
                    <a:moveTo>
                      <a:pt x="1019269" y="1089184"/>
                    </a:moveTo>
                    <a:cubicBezTo>
                      <a:pt x="1020603" y="1090612"/>
                      <a:pt x="1021746" y="1091946"/>
                      <a:pt x="1022889" y="1093280"/>
                    </a:cubicBezTo>
                    <a:cubicBezTo>
                      <a:pt x="1024604" y="1103281"/>
                      <a:pt x="1026413" y="1113187"/>
                      <a:pt x="1028128" y="1123188"/>
                    </a:cubicBezTo>
                    <a:cubicBezTo>
                      <a:pt x="1027462" y="1122331"/>
                      <a:pt x="1026890" y="1121378"/>
                      <a:pt x="1026223" y="1120521"/>
                    </a:cubicBezTo>
                    <a:cubicBezTo>
                      <a:pt x="1023938" y="1117283"/>
                      <a:pt x="1021270" y="1114139"/>
                      <a:pt x="1018603" y="1110996"/>
                    </a:cubicBezTo>
                    <a:cubicBezTo>
                      <a:pt x="1018984" y="1102519"/>
                      <a:pt x="1019175" y="1095089"/>
                      <a:pt x="1019269" y="1089184"/>
                    </a:cubicBezTo>
                    <a:close/>
                    <a:moveTo>
                      <a:pt x="1018412" y="1124617"/>
                    </a:moveTo>
                    <a:cubicBezTo>
                      <a:pt x="1021841" y="1127665"/>
                      <a:pt x="1025176" y="1130903"/>
                      <a:pt x="1028414" y="1134428"/>
                    </a:cubicBezTo>
                    <a:cubicBezTo>
                      <a:pt x="1029176" y="1135285"/>
                      <a:pt x="1029938" y="1136142"/>
                      <a:pt x="1030700" y="1136999"/>
                    </a:cubicBezTo>
                    <a:cubicBezTo>
                      <a:pt x="1030986" y="1138333"/>
                      <a:pt x="1031175" y="1139666"/>
                      <a:pt x="1031461" y="1141095"/>
                    </a:cubicBezTo>
                    <a:cubicBezTo>
                      <a:pt x="1032034" y="1143953"/>
                      <a:pt x="1032604" y="1146905"/>
                      <a:pt x="1033081" y="1149763"/>
                    </a:cubicBezTo>
                    <a:cubicBezTo>
                      <a:pt x="1032224" y="1150525"/>
                      <a:pt x="1030891" y="1151763"/>
                      <a:pt x="1028890" y="1153478"/>
                    </a:cubicBezTo>
                    <a:cubicBezTo>
                      <a:pt x="1028128" y="1152430"/>
                      <a:pt x="1027462" y="1151477"/>
                      <a:pt x="1026604" y="1150334"/>
                    </a:cubicBezTo>
                    <a:cubicBezTo>
                      <a:pt x="1023842" y="1146810"/>
                      <a:pt x="1020794" y="1143572"/>
                      <a:pt x="1017937" y="1140333"/>
                    </a:cubicBezTo>
                    <a:cubicBezTo>
                      <a:pt x="1018032" y="1134999"/>
                      <a:pt x="1018222" y="1129760"/>
                      <a:pt x="1018412" y="1124617"/>
                    </a:cubicBezTo>
                    <a:close/>
                    <a:moveTo>
                      <a:pt x="1017460" y="1151287"/>
                    </a:moveTo>
                    <a:cubicBezTo>
                      <a:pt x="1019746" y="1153382"/>
                      <a:pt x="1022032" y="1155573"/>
                      <a:pt x="1024222" y="1157764"/>
                    </a:cubicBezTo>
                    <a:cubicBezTo>
                      <a:pt x="1022032" y="1159859"/>
                      <a:pt x="1019651" y="1162050"/>
                      <a:pt x="1016888" y="1164812"/>
                    </a:cubicBezTo>
                    <a:cubicBezTo>
                      <a:pt x="1017079" y="1160336"/>
                      <a:pt x="1017269" y="1155859"/>
                      <a:pt x="1017460" y="1151287"/>
                    </a:cubicBezTo>
                    <a:close/>
                    <a:moveTo>
                      <a:pt x="1033747" y="1168051"/>
                    </a:moveTo>
                    <a:cubicBezTo>
                      <a:pt x="1034986" y="1169480"/>
                      <a:pt x="1036129" y="1170813"/>
                      <a:pt x="1037272" y="1172242"/>
                    </a:cubicBezTo>
                    <a:cubicBezTo>
                      <a:pt x="1041463" y="1194911"/>
                      <a:pt x="1045654" y="1217581"/>
                      <a:pt x="1050131" y="1240155"/>
                    </a:cubicBezTo>
                    <a:cubicBezTo>
                      <a:pt x="1049845" y="1240346"/>
                      <a:pt x="1027462" y="1255490"/>
                      <a:pt x="1000410" y="1293019"/>
                    </a:cubicBezTo>
                    <a:cubicBezTo>
                      <a:pt x="998887" y="1287494"/>
                      <a:pt x="996886" y="1281398"/>
                      <a:pt x="993838" y="1274255"/>
                    </a:cubicBezTo>
                    <a:cubicBezTo>
                      <a:pt x="996505" y="1270159"/>
                      <a:pt x="998982" y="1266254"/>
                      <a:pt x="1001077" y="1263015"/>
                    </a:cubicBezTo>
                    <a:cubicBezTo>
                      <a:pt x="1018698" y="1235297"/>
                      <a:pt x="1029557" y="1188911"/>
                      <a:pt x="1033747" y="1168051"/>
                    </a:cubicBezTo>
                    <a:close/>
                    <a:moveTo>
                      <a:pt x="1472756" y="924020"/>
                    </a:moveTo>
                    <a:cubicBezTo>
                      <a:pt x="1528191" y="905732"/>
                      <a:pt x="1617630" y="870299"/>
                      <a:pt x="1655349" y="867251"/>
                    </a:cubicBezTo>
                    <a:cubicBezTo>
                      <a:pt x="1692878" y="864203"/>
                      <a:pt x="1742122" y="867251"/>
                      <a:pt x="1742598" y="867251"/>
                    </a:cubicBezTo>
                    <a:cubicBezTo>
                      <a:pt x="1736025" y="870680"/>
                      <a:pt x="1726596" y="874871"/>
                      <a:pt x="1716214" y="876681"/>
                    </a:cubicBezTo>
                    <a:cubicBezTo>
                      <a:pt x="1697069" y="880110"/>
                      <a:pt x="1612296" y="899065"/>
                      <a:pt x="1544764" y="912781"/>
                    </a:cubicBezTo>
                    <a:cubicBezTo>
                      <a:pt x="1484662" y="925068"/>
                      <a:pt x="1427607" y="949357"/>
                      <a:pt x="1415795" y="954500"/>
                    </a:cubicBezTo>
                    <a:cubicBezTo>
                      <a:pt x="1404079" y="949071"/>
                      <a:pt x="1392269" y="943832"/>
                      <a:pt x="1380458" y="938594"/>
                    </a:cubicBezTo>
                    <a:cubicBezTo>
                      <a:pt x="1405699" y="939165"/>
                      <a:pt x="1421225" y="941070"/>
                      <a:pt x="1472756" y="924020"/>
                    </a:cubicBezTo>
                    <a:close/>
                    <a:moveTo>
                      <a:pt x="1363218" y="936403"/>
                    </a:moveTo>
                    <a:cubicBezTo>
                      <a:pt x="1360932" y="951071"/>
                      <a:pt x="1355407" y="968978"/>
                      <a:pt x="1350740" y="985647"/>
                    </a:cubicBezTo>
                    <a:cubicBezTo>
                      <a:pt x="1348644" y="959549"/>
                      <a:pt x="1343405" y="936307"/>
                      <a:pt x="1335405" y="925163"/>
                    </a:cubicBezTo>
                    <a:cubicBezTo>
                      <a:pt x="1344644" y="928878"/>
                      <a:pt x="1353978" y="932593"/>
                      <a:pt x="1363218" y="936403"/>
                    </a:cubicBezTo>
                    <a:close/>
                    <a:moveTo>
                      <a:pt x="1143857" y="535972"/>
                    </a:moveTo>
                    <a:cubicBezTo>
                      <a:pt x="1159383" y="530352"/>
                      <a:pt x="1176338" y="520065"/>
                      <a:pt x="1192244" y="508635"/>
                    </a:cubicBezTo>
                    <a:cubicBezTo>
                      <a:pt x="1178337" y="525113"/>
                      <a:pt x="1165954" y="542735"/>
                      <a:pt x="1157668" y="560356"/>
                    </a:cubicBezTo>
                    <a:cubicBezTo>
                      <a:pt x="1154144" y="567976"/>
                      <a:pt x="1150905" y="575215"/>
                      <a:pt x="1147763" y="582168"/>
                    </a:cubicBezTo>
                    <a:cubicBezTo>
                      <a:pt x="1135189" y="586169"/>
                      <a:pt x="1121569" y="590169"/>
                      <a:pt x="1108424" y="594265"/>
                    </a:cubicBezTo>
                    <a:cubicBezTo>
                      <a:pt x="1111567" y="583978"/>
                      <a:pt x="1113662" y="573786"/>
                      <a:pt x="1115187" y="563690"/>
                    </a:cubicBezTo>
                    <a:cubicBezTo>
                      <a:pt x="1124140" y="555593"/>
                      <a:pt x="1133855" y="546068"/>
                      <a:pt x="1143857" y="535972"/>
                    </a:cubicBezTo>
                    <a:close/>
                    <a:moveTo>
                      <a:pt x="1078230" y="493586"/>
                    </a:moveTo>
                    <a:cubicBezTo>
                      <a:pt x="1079468" y="491395"/>
                      <a:pt x="1080706" y="489204"/>
                      <a:pt x="1081944" y="487013"/>
                    </a:cubicBezTo>
                    <a:cubicBezTo>
                      <a:pt x="1082135" y="487013"/>
                      <a:pt x="1101565" y="489204"/>
                      <a:pt x="1134523" y="481679"/>
                    </a:cubicBezTo>
                    <a:cubicBezTo>
                      <a:pt x="1129283" y="486347"/>
                      <a:pt x="1120901" y="493966"/>
                      <a:pt x="1111090" y="503873"/>
                    </a:cubicBezTo>
                    <a:cubicBezTo>
                      <a:pt x="1097470" y="510254"/>
                      <a:pt x="1083469" y="519303"/>
                      <a:pt x="1072038" y="527495"/>
                    </a:cubicBezTo>
                    <a:cubicBezTo>
                      <a:pt x="1074705" y="512826"/>
                      <a:pt x="1076896" y="500539"/>
                      <a:pt x="1078230" y="493586"/>
                    </a:cubicBezTo>
                    <a:close/>
                    <a:moveTo>
                      <a:pt x="1083944" y="871442"/>
                    </a:moveTo>
                    <a:cubicBezTo>
                      <a:pt x="1087183" y="856012"/>
                      <a:pt x="1083563" y="843248"/>
                      <a:pt x="1075182" y="834295"/>
                    </a:cubicBezTo>
                    <a:cubicBezTo>
                      <a:pt x="1089659" y="838676"/>
                      <a:pt x="1103947" y="843439"/>
                      <a:pt x="1118329" y="848011"/>
                    </a:cubicBezTo>
                    <a:cubicBezTo>
                      <a:pt x="1118139" y="851630"/>
                      <a:pt x="1116425" y="855250"/>
                      <a:pt x="1110901" y="859917"/>
                    </a:cubicBezTo>
                    <a:cubicBezTo>
                      <a:pt x="1104614" y="865156"/>
                      <a:pt x="1090422" y="884206"/>
                      <a:pt x="1075182" y="901827"/>
                    </a:cubicBezTo>
                    <a:cubicBezTo>
                      <a:pt x="1073658" y="900303"/>
                      <a:pt x="1072229" y="898874"/>
                      <a:pt x="1070704" y="897350"/>
                    </a:cubicBezTo>
                    <a:cubicBezTo>
                      <a:pt x="1077087" y="888587"/>
                      <a:pt x="1082231" y="879729"/>
                      <a:pt x="1083944" y="871442"/>
                    </a:cubicBezTo>
                    <a:close/>
                    <a:moveTo>
                      <a:pt x="1064323" y="830866"/>
                    </a:moveTo>
                    <a:cubicBezTo>
                      <a:pt x="1065371" y="837533"/>
                      <a:pt x="1064133" y="845153"/>
                      <a:pt x="1060799" y="853726"/>
                    </a:cubicBezTo>
                    <a:lnTo>
                      <a:pt x="1064323" y="830866"/>
                    </a:lnTo>
                    <a:close/>
                    <a:moveTo>
                      <a:pt x="1092422" y="1061085"/>
                    </a:moveTo>
                    <a:cubicBezTo>
                      <a:pt x="1092422" y="1061085"/>
                      <a:pt x="1092422" y="1061180"/>
                      <a:pt x="1092422" y="1061180"/>
                    </a:cubicBezTo>
                    <a:cubicBezTo>
                      <a:pt x="1064513" y="1034034"/>
                      <a:pt x="1035938" y="1006888"/>
                      <a:pt x="1020127" y="992029"/>
                    </a:cubicBezTo>
                    <a:lnTo>
                      <a:pt x="1020889" y="990314"/>
                    </a:lnTo>
                    <a:cubicBezTo>
                      <a:pt x="1027080" y="980503"/>
                      <a:pt x="1034224" y="970978"/>
                      <a:pt x="1042702" y="962025"/>
                    </a:cubicBezTo>
                    <a:cubicBezTo>
                      <a:pt x="1059750" y="985361"/>
                      <a:pt x="1078991" y="1010507"/>
                      <a:pt x="1096613" y="1031367"/>
                    </a:cubicBezTo>
                    <a:cubicBezTo>
                      <a:pt x="1094422" y="1041178"/>
                      <a:pt x="1092898" y="1051084"/>
                      <a:pt x="1092422" y="1061085"/>
                    </a:cubicBezTo>
                    <a:close/>
                    <a:moveTo>
                      <a:pt x="1126712" y="953834"/>
                    </a:moveTo>
                    <a:cubicBezTo>
                      <a:pt x="1116425" y="943165"/>
                      <a:pt x="1105185" y="931736"/>
                      <a:pt x="1093660" y="920210"/>
                    </a:cubicBezTo>
                    <a:cubicBezTo>
                      <a:pt x="1114996" y="902684"/>
                      <a:pt x="1126521" y="887254"/>
                      <a:pt x="1129569" y="875252"/>
                    </a:cubicBezTo>
                    <a:cubicBezTo>
                      <a:pt x="1131951" y="865823"/>
                      <a:pt x="1126998" y="855821"/>
                      <a:pt x="1122807" y="849440"/>
                    </a:cubicBezTo>
                    <a:cubicBezTo>
                      <a:pt x="1138332" y="854393"/>
                      <a:pt x="1153858" y="859060"/>
                      <a:pt x="1169288" y="864203"/>
                    </a:cubicBezTo>
                    <a:cubicBezTo>
                      <a:pt x="1161669" y="888016"/>
                      <a:pt x="1142428" y="924592"/>
                      <a:pt x="1130236" y="947357"/>
                    </a:cubicBezTo>
                    <a:cubicBezTo>
                      <a:pt x="1129188" y="949261"/>
                      <a:pt x="1127950" y="951548"/>
                      <a:pt x="1126712" y="953834"/>
                    </a:cubicBezTo>
                    <a:close/>
                    <a:moveTo>
                      <a:pt x="1164145" y="994982"/>
                    </a:moveTo>
                    <a:cubicBezTo>
                      <a:pt x="1171003" y="985552"/>
                      <a:pt x="1178528" y="975551"/>
                      <a:pt x="1186815" y="964692"/>
                    </a:cubicBezTo>
                    <a:cubicBezTo>
                      <a:pt x="1218247" y="923830"/>
                      <a:pt x="1233963" y="905732"/>
                      <a:pt x="1220057" y="882015"/>
                    </a:cubicBezTo>
                    <a:cubicBezTo>
                      <a:pt x="1231296" y="886015"/>
                      <a:pt x="1242536" y="889826"/>
                      <a:pt x="1253776" y="893921"/>
                    </a:cubicBezTo>
                    <a:cubicBezTo>
                      <a:pt x="1255299" y="903161"/>
                      <a:pt x="1257300" y="927830"/>
                      <a:pt x="1244440" y="959644"/>
                    </a:cubicBezTo>
                    <a:cubicBezTo>
                      <a:pt x="1232059" y="990410"/>
                      <a:pt x="1219676" y="1021461"/>
                      <a:pt x="1207769" y="1055561"/>
                    </a:cubicBezTo>
                    <a:cubicBezTo>
                      <a:pt x="1192148" y="1032415"/>
                      <a:pt x="1177004" y="1011174"/>
                      <a:pt x="1164145" y="994982"/>
                    </a:cubicBezTo>
                    <a:close/>
                    <a:moveTo>
                      <a:pt x="1175670" y="866394"/>
                    </a:moveTo>
                    <a:cubicBezTo>
                      <a:pt x="1188815" y="870871"/>
                      <a:pt x="1201769" y="875633"/>
                      <a:pt x="1214913" y="880205"/>
                    </a:cubicBezTo>
                    <a:cubicBezTo>
                      <a:pt x="1203864" y="902780"/>
                      <a:pt x="1190244" y="913066"/>
                      <a:pt x="1183005" y="923353"/>
                    </a:cubicBezTo>
                    <a:cubicBezTo>
                      <a:pt x="1181766" y="925068"/>
                      <a:pt x="1179290" y="927926"/>
                      <a:pt x="1176242" y="931259"/>
                    </a:cubicBezTo>
                    <a:cubicBezTo>
                      <a:pt x="1183100" y="910114"/>
                      <a:pt x="1189862" y="885920"/>
                      <a:pt x="1175670" y="866394"/>
                    </a:cubicBezTo>
                    <a:close/>
                    <a:moveTo>
                      <a:pt x="1219294" y="1124045"/>
                    </a:moveTo>
                    <a:cubicBezTo>
                      <a:pt x="1217199" y="1120902"/>
                      <a:pt x="1215104" y="1117759"/>
                      <a:pt x="1212913" y="1114616"/>
                    </a:cubicBezTo>
                    <a:cubicBezTo>
                      <a:pt x="1215104" y="1116902"/>
                      <a:pt x="1217294" y="1119187"/>
                      <a:pt x="1219485" y="1121378"/>
                    </a:cubicBezTo>
                    <a:cubicBezTo>
                      <a:pt x="1219390" y="1122331"/>
                      <a:pt x="1219390" y="1123188"/>
                      <a:pt x="1219294" y="1124045"/>
                    </a:cubicBezTo>
                    <a:close/>
                    <a:moveTo>
                      <a:pt x="1295209" y="909352"/>
                    </a:moveTo>
                    <a:cubicBezTo>
                      <a:pt x="1293208" y="913733"/>
                      <a:pt x="1289589" y="923925"/>
                      <a:pt x="1287018" y="944880"/>
                    </a:cubicBezTo>
                    <a:cubicBezTo>
                      <a:pt x="1283494" y="973550"/>
                      <a:pt x="1246251" y="1028319"/>
                      <a:pt x="1227676" y="1085564"/>
                    </a:cubicBezTo>
                    <a:cubicBezTo>
                      <a:pt x="1225010" y="1081469"/>
                      <a:pt x="1222438" y="1077563"/>
                      <a:pt x="1219771" y="1073563"/>
                    </a:cubicBezTo>
                    <a:cubicBezTo>
                      <a:pt x="1220438" y="1071944"/>
                      <a:pt x="1221009" y="1070324"/>
                      <a:pt x="1221771" y="1068610"/>
                    </a:cubicBezTo>
                    <a:cubicBezTo>
                      <a:pt x="1237107" y="1035844"/>
                      <a:pt x="1263776" y="986981"/>
                      <a:pt x="1273969" y="952786"/>
                    </a:cubicBezTo>
                    <a:cubicBezTo>
                      <a:pt x="1283112" y="922211"/>
                      <a:pt x="1274730" y="911828"/>
                      <a:pt x="1258823" y="895731"/>
                    </a:cubicBezTo>
                    <a:cubicBezTo>
                      <a:pt x="1261872" y="896874"/>
                      <a:pt x="1265015" y="897827"/>
                      <a:pt x="1268063" y="898970"/>
                    </a:cubicBezTo>
                    <a:cubicBezTo>
                      <a:pt x="1277207" y="902399"/>
                      <a:pt x="1286160" y="905923"/>
                      <a:pt x="1295209" y="909352"/>
                    </a:cubicBezTo>
                    <a:close/>
                    <a:moveTo>
                      <a:pt x="1270063" y="892683"/>
                    </a:moveTo>
                    <a:cubicBezTo>
                      <a:pt x="1259491" y="888587"/>
                      <a:pt x="1248823" y="884873"/>
                      <a:pt x="1238250" y="880872"/>
                    </a:cubicBezTo>
                    <a:cubicBezTo>
                      <a:pt x="1250346" y="881539"/>
                      <a:pt x="1267682" y="880396"/>
                      <a:pt x="1292161" y="873633"/>
                    </a:cubicBezTo>
                    <a:cubicBezTo>
                      <a:pt x="1300163" y="871442"/>
                      <a:pt x="1308259" y="869156"/>
                      <a:pt x="1316450" y="866870"/>
                    </a:cubicBezTo>
                    <a:cubicBezTo>
                      <a:pt x="1294637" y="878586"/>
                      <a:pt x="1277112" y="888587"/>
                      <a:pt x="1270063" y="892683"/>
                    </a:cubicBezTo>
                    <a:close/>
                    <a:moveTo>
                      <a:pt x="1323212" y="844391"/>
                    </a:moveTo>
                    <a:cubicBezTo>
                      <a:pt x="1274158" y="859822"/>
                      <a:pt x="1235392" y="871157"/>
                      <a:pt x="1222057" y="874966"/>
                    </a:cubicBezTo>
                    <a:cubicBezTo>
                      <a:pt x="1208912" y="870109"/>
                      <a:pt x="1195863" y="865061"/>
                      <a:pt x="1182719" y="860393"/>
                    </a:cubicBezTo>
                    <a:cubicBezTo>
                      <a:pt x="1196815" y="860298"/>
                      <a:pt x="1222343" y="859250"/>
                      <a:pt x="1255394" y="854393"/>
                    </a:cubicBezTo>
                    <a:cubicBezTo>
                      <a:pt x="1288923" y="849440"/>
                      <a:pt x="1325975" y="841915"/>
                      <a:pt x="1360360" y="826580"/>
                    </a:cubicBezTo>
                    <a:cubicBezTo>
                      <a:pt x="1350358" y="833437"/>
                      <a:pt x="1338452" y="839534"/>
                      <a:pt x="1323212" y="844391"/>
                    </a:cubicBezTo>
                    <a:close/>
                    <a:moveTo>
                      <a:pt x="1375409" y="785051"/>
                    </a:moveTo>
                    <a:cubicBezTo>
                      <a:pt x="1372171" y="784479"/>
                      <a:pt x="1368933" y="783812"/>
                      <a:pt x="1365599" y="783241"/>
                    </a:cubicBezTo>
                    <a:cubicBezTo>
                      <a:pt x="1367599" y="782479"/>
                      <a:pt x="1369599" y="781717"/>
                      <a:pt x="1371790" y="781050"/>
                    </a:cubicBezTo>
                    <a:cubicBezTo>
                      <a:pt x="1373695" y="780383"/>
                      <a:pt x="1375695" y="779812"/>
                      <a:pt x="1377695" y="779240"/>
                    </a:cubicBezTo>
                    <a:cubicBezTo>
                      <a:pt x="1380648" y="779240"/>
                      <a:pt x="1383600" y="779336"/>
                      <a:pt x="1386458" y="779336"/>
                    </a:cubicBezTo>
                    <a:cubicBezTo>
                      <a:pt x="1382839" y="781240"/>
                      <a:pt x="1379219" y="783145"/>
                      <a:pt x="1375409" y="785051"/>
                    </a:cubicBezTo>
                    <a:close/>
                    <a:moveTo>
                      <a:pt x="1500568" y="779907"/>
                    </a:moveTo>
                    <a:cubicBezTo>
                      <a:pt x="1483519" y="784193"/>
                      <a:pt x="1467516" y="789813"/>
                      <a:pt x="1452467" y="796481"/>
                    </a:cubicBezTo>
                    <a:cubicBezTo>
                      <a:pt x="1458658" y="790289"/>
                      <a:pt x="1464563" y="784765"/>
                      <a:pt x="1469993" y="779907"/>
                    </a:cubicBezTo>
                    <a:cubicBezTo>
                      <a:pt x="1482090" y="780002"/>
                      <a:pt x="1492376" y="780002"/>
                      <a:pt x="1500568" y="779907"/>
                    </a:cubicBezTo>
                    <a:close/>
                    <a:moveTo>
                      <a:pt x="1278541" y="729234"/>
                    </a:moveTo>
                    <a:cubicBezTo>
                      <a:pt x="1299304" y="731330"/>
                      <a:pt x="1314450" y="736282"/>
                      <a:pt x="1314450" y="736282"/>
                    </a:cubicBezTo>
                    <a:cubicBezTo>
                      <a:pt x="1305877" y="729996"/>
                      <a:pt x="1297305" y="724757"/>
                      <a:pt x="1288827" y="720376"/>
                    </a:cubicBezTo>
                    <a:cubicBezTo>
                      <a:pt x="1289399" y="719899"/>
                      <a:pt x="1290066" y="719519"/>
                      <a:pt x="1290638" y="719042"/>
                    </a:cubicBezTo>
                    <a:cubicBezTo>
                      <a:pt x="1294923" y="719899"/>
                      <a:pt x="1299114" y="720757"/>
                      <a:pt x="1303019" y="721424"/>
                    </a:cubicBezTo>
                    <a:cubicBezTo>
                      <a:pt x="1363503" y="732663"/>
                      <a:pt x="1438084" y="737616"/>
                      <a:pt x="1497425" y="739711"/>
                    </a:cubicBezTo>
                    <a:cubicBezTo>
                      <a:pt x="1482185" y="741807"/>
                      <a:pt x="1467135" y="746474"/>
                      <a:pt x="1449514" y="750570"/>
                    </a:cubicBezTo>
                    <a:cubicBezTo>
                      <a:pt x="1442370" y="752189"/>
                      <a:pt x="1432464" y="756380"/>
                      <a:pt x="1420844" y="761905"/>
                    </a:cubicBezTo>
                    <a:cubicBezTo>
                      <a:pt x="1418176" y="761619"/>
                      <a:pt x="1415510" y="761428"/>
                      <a:pt x="1412843" y="761143"/>
                    </a:cubicBezTo>
                    <a:cubicBezTo>
                      <a:pt x="1365695" y="752856"/>
                      <a:pt x="1312258" y="743522"/>
                      <a:pt x="1272349" y="736473"/>
                    </a:cubicBezTo>
                    <a:cubicBezTo>
                      <a:pt x="1274349" y="733901"/>
                      <a:pt x="1276350" y="731425"/>
                      <a:pt x="1278541" y="729234"/>
                    </a:cubicBezTo>
                    <a:close/>
                    <a:moveTo>
                      <a:pt x="1320831" y="806672"/>
                    </a:moveTo>
                    <a:cubicBezTo>
                      <a:pt x="1324546" y="806672"/>
                      <a:pt x="1328261" y="806672"/>
                      <a:pt x="1332071" y="806672"/>
                    </a:cubicBezTo>
                    <a:cubicBezTo>
                      <a:pt x="1318545" y="812959"/>
                      <a:pt x="1305496" y="818578"/>
                      <a:pt x="1293971" y="822293"/>
                    </a:cubicBezTo>
                    <a:cubicBezTo>
                      <a:pt x="1252727" y="835438"/>
                      <a:pt x="1195958" y="852583"/>
                      <a:pt x="1177099" y="858298"/>
                    </a:cubicBezTo>
                    <a:cubicBezTo>
                      <a:pt x="1161287" y="852678"/>
                      <a:pt x="1145286" y="847535"/>
                      <a:pt x="1129474" y="842105"/>
                    </a:cubicBezTo>
                    <a:cubicBezTo>
                      <a:pt x="1151382" y="841153"/>
                      <a:pt x="1201293" y="837819"/>
                      <a:pt x="1256537" y="826865"/>
                    </a:cubicBezTo>
                    <a:cubicBezTo>
                      <a:pt x="1287780" y="820674"/>
                      <a:pt x="1306639" y="813626"/>
                      <a:pt x="1320831" y="806672"/>
                    </a:cubicBezTo>
                    <a:close/>
                    <a:moveTo>
                      <a:pt x="1176527" y="813816"/>
                    </a:moveTo>
                    <a:cubicBezTo>
                      <a:pt x="1189291" y="810578"/>
                      <a:pt x="1200150" y="806577"/>
                      <a:pt x="1209960" y="801719"/>
                    </a:cubicBezTo>
                    <a:cubicBezTo>
                      <a:pt x="1219390" y="802862"/>
                      <a:pt x="1230153" y="803720"/>
                      <a:pt x="1241964" y="804386"/>
                    </a:cubicBezTo>
                    <a:cubicBezTo>
                      <a:pt x="1193482" y="816674"/>
                      <a:pt x="1141571" y="834104"/>
                      <a:pt x="1123950" y="840200"/>
                    </a:cubicBezTo>
                    <a:cubicBezTo>
                      <a:pt x="1109852" y="835438"/>
                      <a:pt x="1095755" y="830580"/>
                      <a:pt x="1081563" y="826008"/>
                    </a:cubicBezTo>
                    <a:lnTo>
                      <a:pt x="1082231" y="825818"/>
                    </a:lnTo>
                    <a:cubicBezTo>
                      <a:pt x="1101565" y="825151"/>
                      <a:pt x="1142333" y="822674"/>
                      <a:pt x="1176527" y="813816"/>
                    </a:cubicBezTo>
                    <a:close/>
                    <a:moveTo>
                      <a:pt x="1114044" y="675894"/>
                    </a:moveTo>
                    <a:lnTo>
                      <a:pt x="1115091" y="675799"/>
                    </a:lnTo>
                    <a:cubicBezTo>
                      <a:pt x="1114901" y="675894"/>
                      <a:pt x="1114710" y="675989"/>
                      <a:pt x="1114519" y="675989"/>
                    </a:cubicBezTo>
                    <a:lnTo>
                      <a:pt x="1114044" y="675894"/>
                    </a:lnTo>
                    <a:close/>
                    <a:moveTo>
                      <a:pt x="1111853" y="675037"/>
                    </a:moveTo>
                    <a:lnTo>
                      <a:pt x="1072324" y="660368"/>
                    </a:lnTo>
                    <a:cubicBezTo>
                      <a:pt x="1075087" y="656368"/>
                      <a:pt x="1077848" y="652558"/>
                      <a:pt x="1080706" y="648272"/>
                    </a:cubicBezTo>
                    <a:cubicBezTo>
                      <a:pt x="1098232" y="641318"/>
                      <a:pt x="1116044" y="630365"/>
                      <a:pt x="1132426" y="618458"/>
                    </a:cubicBezTo>
                    <a:cubicBezTo>
                      <a:pt x="1119854" y="649891"/>
                      <a:pt x="1113282" y="670465"/>
                      <a:pt x="1111853" y="675037"/>
                    </a:cubicBezTo>
                    <a:close/>
                    <a:moveTo>
                      <a:pt x="1274158" y="608362"/>
                    </a:moveTo>
                    <a:cubicBezTo>
                      <a:pt x="1271397" y="609505"/>
                      <a:pt x="1268730" y="610553"/>
                      <a:pt x="1265967" y="611695"/>
                    </a:cubicBezTo>
                    <a:cubicBezTo>
                      <a:pt x="1242822" y="621220"/>
                      <a:pt x="1219866" y="631031"/>
                      <a:pt x="1196815" y="640747"/>
                    </a:cubicBezTo>
                    <a:lnTo>
                      <a:pt x="1205483" y="636556"/>
                    </a:lnTo>
                    <a:cubicBezTo>
                      <a:pt x="1205483" y="636556"/>
                      <a:pt x="1245774" y="609505"/>
                      <a:pt x="1278064" y="586645"/>
                    </a:cubicBezTo>
                    <a:cubicBezTo>
                      <a:pt x="1275873" y="597408"/>
                      <a:pt x="1274635" y="605123"/>
                      <a:pt x="1274158" y="608362"/>
                    </a:cubicBezTo>
                    <a:close/>
                    <a:moveTo>
                      <a:pt x="1514094" y="515874"/>
                    </a:moveTo>
                    <a:cubicBezTo>
                      <a:pt x="1530762" y="503301"/>
                      <a:pt x="1584293" y="462915"/>
                      <a:pt x="1606201" y="446532"/>
                    </a:cubicBezTo>
                    <a:cubicBezTo>
                      <a:pt x="1606201" y="446532"/>
                      <a:pt x="1606201" y="446532"/>
                      <a:pt x="1606201" y="446532"/>
                    </a:cubicBezTo>
                    <a:cubicBezTo>
                      <a:pt x="1592484" y="466915"/>
                      <a:pt x="1581530" y="486537"/>
                      <a:pt x="1579340" y="493966"/>
                    </a:cubicBezTo>
                    <a:cubicBezTo>
                      <a:pt x="1557527" y="500920"/>
                      <a:pt x="1535811" y="508254"/>
                      <a:pt x="1514094" y="51587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5" name="Google Shape;195;p2"/>
          <p:cNvGrpSpPr/>
          <p:nvPr/>
        </p:nvGrpSpPr>
        <p:grpSpPr>
          <a:xfrm>
            <a:off x="7169610" y="2097405"/>
            <a:ext cx="951119" cy="2187630"/>
            <a:chOff x="9559480" y="2644140"/>
            <a:chExt cx="1268159" cy="2916840"/>
          </a:xfrm>
        </p:grpSpPr>
        <p:sp>
          <p:nvSpPr>
            <p:cNvPr id="196" name="Google Shape;196;p2"/>
            <p:cNvSpPr/>
            <p:nvPr/>
          </p:nvSpPr>
          <p:spPr>
            <a:xfrm>
              <a:off x="10154316" y="3175349"/>
              <a:ext cx="185928" cy="2385631"/>
            </a:xfrm>
            <a:custGeom>
              <a:rect b="b" l="l" r="r" t="t"/>
              <a:pathLst>
                <a:path extrusionOk="0" h="2385631" w="185928">
                  <a:moveTo>
                    <a:pt x="185928" y="2385632"/>
                  </a:moveTo>
                  <a:cubicBezTo>
                    <a:pt x="185928" y="2385632"/>
                    <a:pt x="178214" y="503492"/>
                    <a:pt x="0" y="0"/>
                  </a:cubicBezTo>
                </a:path>
              </a:pathLst>
            </a:custGeom>
            <a:noFill/>
            <a:ln cap="flat" cmpd="sng" w="363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7" name="Google Shape;197;p2"/>
            <p:cNvGrpSpPr/>
            <p:nvPr/>
          </p:nvGrpSpPr>
          <p:grpSpPr>
            <a:xfrm>
              <a:off x="9559480" y="2644140"/>
              <a:ext cx="1268159" cy="1190719"/>
              <a:chOff x="9559480" y="2644140"/>
              <a:chExt cx="1268159" cy="1190719"/>
            </a:xfrm>
          </p:grpSpPr>
          <p:sp>
            <p:nvSpPr>
              <p:cNvPr id="198" name="Google Shape;198;p2"/>
              <p:cNvSpPr/>
              <p:nvPr/>
            </p:nvSpPr>
            <p:spPr>
              <a:xfrm>
                <a:off x="9719119" y="3390614"/>
                <a:ext cx="55366" cy="172497"/>
              </a:xfrm>
              <a:custGeom>
                <a:rect b="b" l="l" r="r" t="t"/>
                <a:pathLst>
                  <a:path extrusionOk="0" h="172497" w="55366">
                    <a:moveTo>
                      <a:pt x="53721" y="0"/>
                    </a:moveTo>
                    <a:lnTo>
                      <a:pt x="47530" y="7715"/>
                    </a:lnTo>
                    <a:cubicBezTo>
                      <a:pt x="9525" y="71819"/>
                      <a:pt x="0" y="172498"/>
                      <a:pt x="0" y="172498"/>
                    </a:cubicBezTo>
                    <a:cubicBezTo>
                      <a:pt x="13049" y="159068"/>
                      <a:pt x="30575" y="124492"/>
                      <a:pt x="45720" y="86296"/>
                    </a:cubicBezTo>
                    <a:cubicBezTo>
                      <a:pt x="60960" y="48101"/>
                      <a:pt x="53530" y="2191"/>
                      <a:pt x="5372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10232517" y="3439191"/>
                <a:ext cx="173354" cy="213645"/>
              </a:xfrm>
              <a:custGeom>
                <a:rect b="b" l="l" r="r" t="t"/>
                <a:pathLst>
                  <a:path extrusionOk="0" h="213645" w="173354">
                    <a:moveTo>
                      <a:pt x="0" y="0"/>
                    </a:moveTo>
                    <a:lnTo>
                      <a:pt x="2572" y="9811"/>
                    </a:lnTo>
                    <a:cubicBezTo>
                      <a:pt x="2572" y="9811"/>
                      <a:pt x="47148" y="72580"/>
                      <a:pt x="72771" y="102679"/>
                    </a:cubicBezTo>
                    <a:cubicBezTo>
                      <a:pt x="108965" y="145161"/>
                      <a:pt x="173355" y="213646"/>
                      <a:pt x="173355" y="213646"/>
                    </a:cubicBezTo>
                    <a:cubicBezTo>
                      <a:pt x="173355" y="213646"/>
                      <a:pt x="118300" y="118110"/>
                      <a:pt x="77819" y="74486"/>
                    </a:cubicBezTo>
                    <a:cubicBezTo>
                      <a:pt x="36005" y="2943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10275093" y="3619118"/>
                <a:ext cx="115347" cy="194500"/>
              </a:xfrm>
              <a:custGeom>
                <a:rect b="b" l="l" r="r" t="t"/>
                <a:pathLst>
                  <a:path extrusionOk="0" h="194500" w="115347">
                    <a:moveTo>
                      <a:pt x="0" y="0"/>
                    </a:moveTo>
                    <a:lnTo>
                      <a:pt x="4096" y="11144"/>
                    </a:lnTo>
                    <a:cubicBezTo>
                      <a:pt x="41720" y="95345"/>
                      <a:pt x="115348" y="194501"/>
                      <a:pt x="115348" y="194501"/>
                    </a:cubicBezTo>
                    <a:cubicBezTo>
                      <a:pt x="108965" y="173450"/>
                      <a:pt x="87820" y="130016"/>
                      <a:pt x="63246" y="84772"/>
                    </a:cubicBezTo>
                    <a:cubicBezTo>
                      <a:pt x="38577" y="39624"/>
                      <a:pt x="1524" y="2096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10427303" y="3015615"/>
                <a:ext cx="273462" cy="34565"/>
              </a:xfrm>
              <a:custGeom>
                <a:rect b="b" l="l" r="r" t="t"/>
                <a:pathLst>
                  <a:path extrusionOk="0" h="34565" w="273462">
                    <a:moveTo>
                      <a:pt x="9620" y="0"/>
                    </a:moveTo>
                    <a:lnTo>
                      <a:pt x="0" y="3143"/>
                    </a:lnTo>
                    <a:cubicBezTo>
                      <a:pt x="0" y="3143"/>
                      <a:pt x="44291" y="17526"/>
                      <a:pt x="104680" y="28194"/>
                    </a:cubicBezTo>
                    <a:cubicBezTo>
                      <a:pt x="163259" y="38576"/>
                      <a:pt x="273462" y="33147"/>
                      <a:pt x="273462" y="33147"/>
                    </a:cubicBezTo>
                    <a:cubicBezTo>
                      <a:pt x="273462" y="33147"/>
                      <a:pt x="180975" y="16097"/>
                      <a:pt x="125731" y="8668"/>
                    </a:cubicBezTo>
                    <a:cubicBezTo>
                      <a:pt x="86488" y="3429"/>
                      <a:pt x="9620" y="0"/>
                      <a:pt x="962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0601611" y="2946272"/>
                <a:ext cx="226028" cy="18818"/>
              </a:xfrm>
              <a:custGeom>
                <a:rect b="b" l="l" r="r" t="t"/>
                <a:pathLst>
                  <a:path extrusionOk="0" h="18818" w="226028">
                    <a:moveTo>
                      <a:pt x="11620" y="8192"/>
                    </a:moveTo>
                    <a:lnTo>
                      <a:pt x="0" y="10859"/>
                    </a:lnTo>
                    <a:cubicBezTo>
                      <a:pt x="2667" y="11049"/>
                      <a:pt x="54197" y="21812"/>
                      <a:pt x="105537" y="18002"/>
                    </a:cubicBezTo>
                    <a:cubicBezTo>
                      <a:pt x="156876" y="14192"/>
                      <a:pt x="204788" y="8382"/>
                      <a:pt x="226028" y="2382"/>
                    </a:cubicBezTo>
                    <a:cubicBezTo>
                      <a:pt x="226028" y="2382"/>
                      <a:pt x="102869" y="-5810"/>
                      <a:pt x="11620" y="819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10238442" y="2736532"/>
                <a:ext cx="18184" cy="224028"/>
              </a:xfrm>
              <a:custGeom>
                <a:rect b="b" l="l" r="r" t="t"/>
                <a:pathLst>
                  <a:path extrusionOk="0" h="224028" w="18184">
                    <a:moveTo>
                      <a:pt x="9885" y="224028"/>
                    </a:moveTo>
                    <a:lnTo>
                      <a:pt x="13411" y="216599"/>
                    </a:lnTo>
                    <a:cubicBezTo>
                      <a:pt x="13411" y="216599"/>
                      <a:pt x="18458" y="154115"/>
                      <a:pt x="18173" y="121920"/>
                    </a:cubicBezTo>
                    <a:cubicBezTo>
                      <a:pt x="17792" y="76486"/>
                      <a:pt x="13411" y="0"/>
                      <a:pt x="13411" y="0"/>
                    </a:cubicBezTo>
                    <a:cubicBezTo>
                      <a:pt x="13411" y="0"/>
                      <a:pt x="-2210" y="88487"/>
                      <a:pt x="266" y="136875"/>
                    </a:cubicBezTo>
                    <a:cubicBezTo>
                      <a:pt x="2742" y="186785"/>
                      <a:pt x="9885" y="224028"/>
                      <a:pt x="9885" y="22402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0315205" y="2644140"/>
                <a:ext cx="30468" cy="181736"/>
              </a:xfrm>
              <a:custGeom>
                <a:rect b="b" l="l" r="r" t="t"/>
                <a:pathLst>
                  <a:path extrusionOk="0" h="181736" w="30468">
                    <a:moveTo>
                      <a:pt x="655" y="181737"/>
                    </a:moveTo>
                    <a:lnTo>
                      <a:pt x="3989" y="172688"/>
                    </a:lnTo>
                    <a:cubicBezTo>
                      <a:pt x="24563" y="100394"/>
                      <a:pt x="30469" y="0"/>
                      <a:pt x="30469" y="0"/>
                    </a:cubicBezTo>
                    <a:cubicBezTo>
                      <a:pt x="23516" y="16478"/>
                      <a:pt x="13991" y="54673"/>
                      <a:pt x="5609" y="95726"/>
                    </a:cubicBezTo>
                    <a:cubicBezTo>
                      <a:pt x="-2773" y="136779"/>
                      <a:pt x="751" y="179641"/>
                      <a:pt x="655" y="18173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9559480" y="3204876"/>
                <a:ext cx="147923" cy="109727"/>
              </a:xfrm>
              <a:custGeom>
                <a:rect b="b" l="l" r="r" t="t"/>
                <a:pathLst>
                  <a:path extrusionOk="0" h="109727" w="147923">
                    <a:moveTo>
                      <a:pt x="147924" y="0"/>
                    </a:moveTo>
                    <a:lnTo>
                      <a:pt x="139255" y="4191"/>
                    </a:lnTo>
                    <a:cubicBezTo>
                      <a:pt x="74200" y="41720"/>
                      <a:pt x="0" y="109728"/>
                      <a:pt x="0" y="109728"/>
                    </a:cubicBezTo>
                    <a:cubicBezTo>
                      <a:pt x="16478" y="102775"/>
                      <a:pt x="49911" y="82010"/>
                      <a:pt x="84487" y="58293"/>
                    </a:cubicBezTo>
                    <a:cubicBezTo>
                      <a:pt x="119063" y="34671"/>
                      <a:pt x="146304" y="1429"/>
                      <a:pt x="147924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9915688" y="3639121"/>
                <a:ext cx="24533" cy="195738"/>
              </a:xfrm>
              <a:custGeom>
                <a:rect b="b" l="l" r="r" t="t"/>
                <a:pathLst>
                  <a:path extrusionOk="0" h="195738" w="24533">
                    <a:moveTo>
                      <a:pt x="14980" y="161925"/>
                    </a:moveTo>
                    <a:cubicBezTo>
                      <a:pt x="15457" y="180499"/>
                      <a:pt x="18791" y="195739"/>
                      <a:pt x="18791" y="195739"/>
                    </a:cubicBezTo>
                    <a:cubicBezTo>
                      <a:pt x="24792" y="173927"/>
                      <a:pt x="26507" y="160687"/>
                      <a:pt x="21934" y="141161"/>
                    </a:cubicBezTo>
                    <a:cubicBezTo>
                      <a:pt x="17362" y="121634"/>
                      <a:pt x="10981" y="101537"/>
                      <a:pt x="10981" y="67628"/>
                    </a:cubicBezTo>
                    <a:cubicBezTo>
                      <a:pt x="10981" y="38100"/>
                      <a:pt x="6980" y="7906"/>
                      <a:pt x="6789" y="0"/>
                    </a:cubicBezTo>
                    <a:cubicBezTo>
                      <a:pt x="6028" y="9906"/>
                      <a:pt x="2217" y="57912"/>
                      <a:pt x="217" y="82010"/>
                    </a:cubicBezTo>
                    <a:cubicBezTo>
                      <a:pt x="-2068" y="109061"/>
                      <a:pt x="14410" y="143351"/>
                      <a:pt x="14980" y="16192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9879806" y="3622262"/>
                <a:ext cx="46291" cy="181902"/>
              </a:xfrm>
              <a:custGeom>
                <a:rect b="b" l="l" r="r" t="t"/>
                <a:pathLst>
                  <a:path extrusionOk="0" h="181902" w="46291">
                    <a:moveTo>
                      <a:pt x="0" y="181832"/>
                    </a:moveTo>
                    <a:cubicBezTo>
                      <a:pt x="0" y="181832"/>
                      <a:pt x="6478" y="184880"/>
                      <a:pt x="18859" y="150971"/>
                    </a:cubicBezTo>
                    <a:cubicBezTo>
                      <a:pt x="31242" y="117062"/>
                      <a:pt x="35433" y="78867"/>
                      <a:pt x="34862" y="62389"/>
                    </a:cubicBezTo>
                    <a:cubicBezTo>
                      <a:pt x="34194" y="46006"/>
                      <a:pt x="46291" y="0"/>
                      <a:pt x="46291" y="0"/>
                    </a:cubicBezTo>
                    <a:cubicBezTo>
                      <a:pt x="46196" y="2667"/>
                      <a:pt x="19241" y="32480"/>
                      <a:pt x="8477" y="73914"/>
                    </a:cubicBezTo>
                    <a:cubicBezTo>
                      <a:pt x="-2286" y="115348"/>
                      <a:pt x="4190" y="170688"/>
                      <a:pt x="0" y="18183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10602658" y="3341465"/>
                <a:ext cx="1142" cy="1333"/>
              </a:xfrm>
              <a:custGeom>
                <a:rect b="b" l="l" r="r" t="t"/>
                <a:pathLst>
                  <a:path extrusionOk="0" h="1333" w="1142">
                    <a:moveTo>
                      <a:pt x="0" y="0"/>
                    </a:moveTo>
                    <a:cubicBezTo>
                      <a:pt x="0" y="0"/>
                      <a:pt x="476" y="476"/>
                      <a:pt x="1143" y="1334"/>
                    </a:cubicBezTo>
                    <a:cubicBezTo>
                      <a:pt x="571" y="476"/>
                      <a:pt x="191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0591799" y="3332702"/>
                <a:ext cx="138112" cy="106407"/>
              </a:xfrm>
              <a:custGeom>
                <a:rect b="b" l="l" r="r" t="t"/>
                <a:pathLst>
                  <a:path extrusionOk="0" h="106407" w="138112">
                    <a:moveTo>
                      <a:pt x="43149" y="38290"/>
                    </a:moveTo>
                    <a:cubicBezTo>
                      <a:pt x="51149" y="50101"/>
                      <a:pt x="75153" y="74866"/>
                      <a:pt x="104394" y="92869"/>
                    </a:cubicBezTo>
                    <a:cubicBezTo>
                      <a:pt x="133636" y="110871"/>
                      <a:pt x="138113" y="105727"/>
                      <a:pt x="138113" y="105727"/>
                    </a:cubicBezTo>
                    <a:cubicBezTo>
                      <a:pt x="128397" y="99917"/>
                      <a:pt x="105537" y="58293"/>
                      <a:pt x="73914" y="34195"/>
                    </a:cubicBezTo>
                    <a:cubicBezTo>
                      <a:pt x="42196" y="10096"/>
                      <a:pt x="1429" y="1809"/>
                      <a:pt x="0" y="0"/>
                    </a:cubicBezTo>
                    <a:cubicBezTo>
                      <a:pt x="-95" y="0"/>
                      <a:pt x="35147" y="26479"/>
                      <a:pt x="43149" y="3829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10572845" y="3318619"/>
                <a:ext cx="122014" cy="46555"/>
              </a:xfrm>
              <a:custGeom>
                <a:rect b="b" l="l" r="r" t="t"/>
                <a:pathLst>
                  <a:path extrusionOk="0" h="46555" w="122014">
                    <a:moveTo>
                      <a:pt x="101537" y="44087"/>
                    </a:moveTo>
                    <a:cubicBezTo>
                      <a:pt x="115252" y="48944"/>
                      <a:pt x="122015" y="45134"/>
                      <a:pt x="122015" y="45134"/>
                    </a:cubicBezTo>
                    <a:cubicBezTo>
                      <a:pt x="113062" y="40753"/>
                      <a:pt x="94773" y="30085"/>
                      <a:pt x="67913" y="13035"/>
                    </a:cubicBezTo>
                    <a:cubicBezTo>
                      <a:pt x="41052" y="-4015"/>
                      <a:pt x="0" y="557"/>
                      <a:pt x="0" y="557"/>
                    </a:cubicBezTo>
                    <a:cubicBezTo>
                      <a:pt x="0" y="557"/>
                      <a:pt x="17430" y="3891"/>
                      <a:pt x="39814" y="10939"/>
                    </a:cubicBezTo>
                    <a:cubicBezTo>
                      <a:pt x="62294" y="17988"/>
                      <a:pt x="87725" y="39229"/>
                      <a:pt x="101537" y="4408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9657949" y="2740056"/>
                <a:ext cx="173279" cy="101060"/>
              </a:xfrm>
              <a:custGeom>
                <a:rect b="b" l="l" r="r" t="t"/>
                <a:pathLst>
                  <a:path extrusionOk="0" h="101060" w="173279">
                    <a:moveTo>
                      <a:pt x="111271" y="44101"/>
                    </a:moveTo>
                    <a:cubicBezTo>
                      <a:pt x="71933" y="20859"/>
                      <a:pt x="10401" y="7334"/>
                      <a:pt x="495" y="0"/>
                    </a:cubicBezTo>
                    <a:cubicBezTo>
                      <a:pt x="495" y="0"/>
                      <a:pt x="-5601" y="4381"/>
                      <a:pt x="24975" y="26289"/>
                    </a:cubicBezTo>
                    <a:cubicBezTo>
                      <a:pt x="55455" y="48292"/>
                      <a:pt x="94316" y="64960"/>
                      <a:pt x="112033" y="70104"/>
                    </a:cubicBezTo>
                    <a:cubicBezTo>
                      <a:pt x="129749" y="75247"/>
                      <a:pt x="173279" y="101060"/>
                      <a:pt x="173279" y="101060"/>
                    </a:cubicBezTo>
                    <a:cubicBezTo>
                      <a:pt x="170326" y="100108"/>
                      <a:pt x="150610" y="67342"/>
                      <a:pt x="111271" y="4410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>
                <a:off x="9560718" y="2651093"/>
                <a:ext cx="1255395" cy="1174813"/>
              </a:xfrm>
              <a:custGeom>
                <a:rect b="b" l="l" r="r" t="t"/>
                <a:pathLst>
                  <a:path extrusionOk="0" h="1174813" w="1255395">
                    <a:moveTo>
                      <a:pt x="1006317" y="316135"/>
                    </a:moveTo>
                    <a:cubicBezTo>
                      <a:pt x="1031843" y="326993"/>
                      <a:pt x="1086327" y="332518"/>
                      <a:pt x="1099471" y="333661"/>
                    </a:cubicBezTo>
                    <a:cubicBezTo>
                      <a:pt x="1112616" y="334709"/>
                      <a:pt x="1140714" y="335280"/>
                      <a:pt x="1186435" y="335566"/>
                    </a:cubicBezTo>
                    <a:cubicBezTo>
                      <a:pt x="1232154" y="335947"/>
                      <a:pt x="1255396" y="321659"/>
                      <a:pt x="1255396" y="321659"/>
                    </a:cubicBezTo>
                    <a:cubicBezTo>
                      <a:pt x="1214247" y="332518"/>
                      <a:pt x="1201198" y="331470"/>
                      <a:pt x="1181481" y="330137"/>
                    </a:cubicBezTo>
                    <a:cubicBezTo>
                      <a:pt x="1161859" y="328803"/>
                      <a:pt x="1113568" y="322421"/>
                      <a:pt x="1092803" y="321374"/>
                    </a:cubicBezTo>
                    <a:cubicBezTo>
                      <a:pt x="1072039" y="320326"/>
                      <a:pt x="1013270" y="313373"/>
                      <a:pt x="1013270" y="313373"/>
                    </a:cubicBezTo>
                    <a:cubicBezTo>
                      <a:pt x="1014603" y="312611"/>
                      <a:pt x="1015746" y="311849"/>
                      <a:pt x="1017080" y="311087"/>
                    </a:cubicBezTo>
                    <a:cubicBezTo>
                      <a:pt x="1025462" y="308420"/>
                      <a:pt x="1033939" y="305943"/>
                      <a:pt x="1042415" y="303467"/>
                    </a:cubicBezTo>
                    <a:cubicBezTo>
                      <a:pt x="1041940" y="304038"/>
                      <a:pt x="1041368" y="304514"/>
                      <a:pt x="1040892" y="304991"/>
                    </a:cubicBezTo>
                    <a:cubicBezTo>
                      <a:pt x="1040892" y="304991"/>
                      <a:pt x="1101662" y="295847"/>
                      <a:pt x="1133189" y="288798"/>
                    </a:cubicBezTo>
                    <a:cubicBezTo>
                      <a:pt x="1164717" y="281750"/>
                      <a:pt x="1213009" y="260509"/>
                      <a:pt x="1213009" y="260509"/>
                    </a:cubicBezTo>
                    <a:cubicBezTo>
                      <a:pt x="1213009" y="260509"/>
                      <a:pt x="1161384" y="269843"/>
                      <a:pt x="1126617" y="277273"/>
                    </a:cubicBezTo>
                    <a:cubicBezTo>
                      <a:pt x="1132332" y="274606"/>
                      <a:pt x="1138047" y="271748"/>
                      <a:pt x="1143666" y="268605"/>
                    </a:cubicBezTo>
                    <a:cubicBezTo>
                      <a:pt x="1191006" y="242316"/>
                      <a:pt x="1202722" y="221552"/>
                      <a:pt x="1202722" y="221552"/>
                    </a:cubicBezTo>
                    <a:cubicBezTo>
                      <a:pt x="1202722" y="221552"/>
                      <a:pt x="1107281" y="235268"/>
                      <a:pt x="1042511" y="303276"/>
                    </a:cubicBezTo>
                    <a:cubicBezTo>
                      <a:pt x="1034319" y="305562"/>
                      <a:pt x="1026128" y="307848"/>
                      <a:pt x="1018032" y="310420"/>
                    </a:cubicBezTo>
                    <a:cubicBezTo>
                      <a:pt x="1065657" y="282321"/>
                      <a:pt x="1088517" y="247745"/>
                      <a:pt x="1097947" y="236316"/>
                    </a:cubicBezTo>
                    <a:cubicBezTo>
                      <a:pt x="1107663" y="224504"/>
                      <a:pt x="1140714" y="189929"/>
                      <a:pt x="1140714" y="189929"/>
                    </a:cubicBezTo>
                    <a:cubicBezTo>
                      <a:pt x="1140714" y="189929"/>
                      <a:pt x="1079278" y="228029"/>
                      <a:pt x="1053274" y="249174"/>
                    </a:cubicBezTo>
                    <a:cubicBezTo>
                      <a:pt x="1060418" y="239268"/>
                      <a:pt x="1066895" y="229934"/>
                      <a:pt x="1071658" y="224885"/>
                    </a:cubicBezTo>
                    <a:cubicBezTo>
                      <a:pt x="1082803" y="212979"/>
                      <a:pt x="1101757" y="192405"/>
                      <a:pt x="1101757" y="192405"/>
                    </a:cubicBezTo>
                    <a:cubicBezTo>
                      <a:pt x="1101757" y="192405"/>
                      <a:pt x="1026985" y="234315"/>
                      <a:pt x="1002888" y="263366"/>
                    </a:cubicBezTo>
                    <a:cubicBezTo>
                      <a:pt x="980503" y="290322"/>
                      <a:pt x="953738" y="328232"/>
                      <a:pt x="950119" y="333470"/>
                    </a:cubicBezTo>
                    <a:cubicBezTo>
                      <a:pt x="943641" y="335852"/>
                      <a:pt x="937070" y="338138"/>
                      <a:pt x="930592" y="340519"/>
                    </a:cubicBezTo>
                    <a:cubicBezTo>
                      <a:pt x="937356" y="335756"/>
                      <a:pt x="959548" y="318802"/>
                      <a:pt x="974884" y="292227"/>
                    </a:cubicBezTo>
                    <a:cubicBezTo>
                      <a:pt x="993172" y="260509"/>
                      <a:pt x="1013840" y="215741"/>
                      <a:pt x="1013840" y="215741"/>
                    </a:cubicBezTo>
                    <a:cubicBezTo>
                      <a:pt x="1013840" y="215741"/>
                      <a:pt x="969169" y="247555"/>
                      <a:pt x="951262" y="278035"/>
                    </a:cubicBezTo>
                    <a:cubicBezTo>
                      <a:pt x="933450" y="308515"/>
                      <a:pt x="915448" y="345377"/>
                      <a:pt x="915448" y="345377"/>
                    </a:cubicBezTo>
                    <a:cubicBezTo>
                      <a:pt x="915448" y="345377"/>
                      <a:pt x="915924" y="345567"/>
                      <a:pt x="916591" y="345758"/>
                    </a:cubicBezTo>
                    <a:cubicBezTo>
                      <a:pt x="903446" y="350711"/>
                      <a:pt x="890302" y="355664"/>
                      <a:pt x="877252" y="360807"/>
                    </a:cubicBezTo>
                    <a:cubicBezTo>
                      <a:pt x="883920" y="353568"/>
                      <a:pt x="915829" y="324708"/>
                      <a:pt x="924020" y="306229"/>
                    </a:cubicBezTo>
                    <a:cubicBezTo>
                      <a:pt x="933164" y="285560"/>
                      <a:pt x="943070" y="234506"/>
                      <a:pt x="960405" y="214884"/>
                    </a:cubicBezTo>
                    <a:cubicBezTo>
                      <a:pt x="960405" y="214884"/>
                      <a:pt x="908495" y="256985"/>
                      <a:pt x="887540" y="297561"/>
                    </a:cubicBezTo>
                    <a:cubicBezTo>
                      <a:pt x="866680" y="337947"/>
                      <a:pt x="866298" y="364712"/>
                      <a:pt x="866298" y="364998"/>
                    </a:cubicBezTo>
                    <a:cubicBezTo>
                      <a:pt x="850392" y="371285"/>
                      <a:pt x="834485" y="377762"/>
                      <a:pt x="818673" y="384334"/>
                    </a:cubicBezTo>
                    <a:cubicBezTo>
                      <a:pt x="825532" y="377857"/>
                      <a:pt x="851631" y="352520"/>
                      <a:pt x="861536" y="330899"/>
                    </a:cubicBezTo>
                    <a:cubicBezTo>
                      <a:pt x="863442" y="326708"/>
                      <a:pt x="866013" y="321088"/>
                      <a:pt x="868870" y="314897"/>
                    </a:cubicBezTo>
                    <a:cubicBezTo>
                      <a:pt x="886302" y="289846"/>
                      <a:pt x="903066" y="263652"/>
                      <a:pt x="903066" y="263652"/>
                    </a:cubicBezTo>
                    <a:cubicBezTo>
                      <a:pt x="903066" y="263652"/>
                      <a:pt x="896779" y="267843"/>
                      <a:pt x="887159" y="274416"/>
                    </a:cubicBezTo>
                    <a:cubicBezTo>
                      <a:pt x="896302" y="254127"/>
                      <a:pt x="904018" y="236982"/>
                      <a:pt x="904018" y="236982"/>
                    </a:cubicBezTo>
                    <a:cubicBezTo>
                      <a:pt x="904018" y="236982"/>
                      <a:pt x="851821" y="278035"/>
                      <a:pt x="834390" y="312230"/>
                    </a:cubicBezTo>
                    <a:cubicBezTo>
                      <a:pt x="823627" y="320421"/>
                      <a:pt x="813531" y="328517"/>
                      <a:pt x="805624" y="335661"/>
                    </a:cubicBezTo>
                    <a:cubicBezTo>
                      <a:pt x="775526" y="362808"/>
                      <a:pt x="758953" y="406241"/>
                      <a:pt x="757619" y="409766"/>
                    </a:cubicBezTo>
                    <a:cubicBezTo>
                      <a:pt x="745236" y="415004"/>
                      <a:pt x="732853" y="420338"/>
                      <a:pt x="720567" y="425672"/>
                    </a:cubicBezTo>
                    <a:cubicBezTo>
                      <a:pt x="728281" y="416624"/>
                      <a:pt x="751903" y="392906"/>
                      <a:pt x="767335" y="369189"/>
                    </a:cubicBezTo>
                    <a:cubicBezTo>
                      <a:pt x="786385" y="339947"/>
                      <a:pt x="805529" y="280035"/>
                      <a:pt x="821055" y="267272"/>
                    </a:cubicBezTo>
                    <a:cubicBezTo>
                      <a:pt x="821055" y="267272"/>
                      <a:pt x="805435" y="278511"/>
                      <a:pt x="787146" y="295275"/>
                    </a:cubicBezTo>
                    <a:cubicBezTo>
                      <a:pt x="781336" y="297085"/>
                      <a:pt x="773430" y="299466"/>
                      <a:pt x="764953" y="302133"/>
                    </a:cubicBezTo>
                    <a:cubicBezTo>
                      <a:pt x="771239" y="295085"/>
                      <a:pt x="775240" y="290417"/>
                      <a:pt x="775240" y="290417"/>
                    </a:cubicBezTo>
                    <a:cubicBezTo>
                      <a:pt x="775240" y="290417"/>
                      <a:pt x="752380" y="301371"/>
                      <a:pt x="730378" y="312896"/>
                    </a:cubicBezTo>
                    <a:cubicBezTo>
                      <a:pt x="726281" y="314135"/>
                      <a:pt x="722566" y="315278"/>
                      <a:pt x="719424" y="316325"/>
                    </a:cubicBezTo>
                    <a:cubicBezTo>
                      <a:pt x="720947" y="312706"/>
                      <a:pt x="722757" y="309277"/>
                      <a:pt x="725043" y="305943"/>
                    </a:cubicBezTo>
                    <a:cubicBezTo>
                      <a:pt x="731425" y="304419"/>
                      <a:pt x="738378" y="302419"/>
                      <a:pt x="746188" y="299561"/>
                    </a:cubicBezTo>
                    <a:cubicBezTo>
                      <a:pt x="781145" y="286703"/>
                      <a:pt x="820388" y="249079"/>
                      <a:pt x="820388" y="249079"/>
                    </a:cubicBezTo>
                    <a:cubicBezTo>
                      <a:pt x="802767" y="261176"/>
                      <a:pt x="760571" y="263938"/>
                      <a:pt x="742855" y="269272"/>
                    </a:cubicBezTo>
                    <a:cubicBezTo>
                      <a:pt x="727043" y="274034"/>
                      <a:pt x="700374" y="297085"/>
                      <a:pt x="693991" y="301466"/>
                    </a:cubicBezTo>
                    <a:cubicBezTo>
                      <a:pt x="699421" y="291465"/>
                      <a:pt x="704850" y="281369"/>
                      <a:pt x="710089" y="271272"/>
                    </a:cubicBezTo>
                    <a:cubicBezTo>
                      <a:pt x="710185" y="271844"/>
                      <a:pt x="710279" y="272225"/>
                      <a:pt x="710279" y="272225"/>
                    </a:cubicBezTo>
                    <a:cubicBezTo>
                      <a:pt x="710279" y="272225"/>
                      <a:pt x="741902" y="261461"/>
                      <a:pt x="768382" y="250127"/>
                    </a:cubicBezTo>
                    <a:cubicBezTo>
                      <a:pt x="794861" y="238792"/>
                      <a:pt x="825055" y="205931"/>
                      <a:pt x="825055" y="205931"/>
                    </a:cubicBezTo>
                    <a:cubicBezTo>
                      <a:pt x="825055" y="205931"/>
                      <a:pt x="786860" y="218123"/>
                      <a:pt x="759333" y="229648"/>
                    </a:cubicBezTo>
                    <a:cubicBezTo>
                      <a:pt x="736283" y="239363"/>
                      <a:pt x="720376" y="255461"/>
                      <a:pt x="715804" y="260509"/>
                    </a:cubicBezTo>
                    <a:cubicBezTo>
                      <a:pt x="718376" y="255461"/>
                      <a:pt x="720947" y="250508"/>
                      <a:pt x="723519" y="245459"/>
                    </a:cubicBezTo>
                    <a:cubicBezTo>
                      <a:pt x="728090" y="243078"/>
                      <a:pt x="761428" y="225266"/>
                      <a:pt x="785527" y="209931"/>
                    </a:cubicBezTo>
                    <a:cubicBezTo>
                      <a:pt x="811434" y="193358"/>
                      <a:pt x="852869" y="137255"/>
                      <a:pt x="852869" y="137255"/>
                    </a:cubicBezTo>
                    <a:cubicBezTo>
                      <a:pt x="852869" y="137255"/>
                      <a:pt x="834294" y="150495"/>
                      <a:pt x="823531" y="158210"/>
                    </a:cubicBezTo>
                    <a:cubicBezTo>
                      <a:pt x="818959" y="161544"/>
                      <a:pt x="810768" y="165830"/>
                      <a:pt x="802005" y="170593"/>
                    </a:cubicBezTo>
                    <a:cubicBezTo>
                      <a:pt x="821722" y="151638"/>
                      <a:pt x="858774" y="105918"/>
                      <a:pt x="858774" y="105918"/>
                    </a:cubicBezTo>
                    <a:cubicBezTo>
                      <a:pt x="858774" y="105918"/>
                      <a:pt x="827437" y="129159"/>
                      <a:pt x="816959" y="135827"/>
                    </a:cubicBezTo>
                    <a:cubicBezTo>
                      <a:pt x="806767" y="142304"/>
                      <a:pt x="776478" y="157163"/>
                      <a:pt x="748951" y="192881"/>
                    </a:cubicBezTo>
                    <a:cubicBezTo>
                      <a:pt x="751809" y="186595"/>
                      <a:pt x="754475" y="180213"/>
                      <a:pt x="757238" y="173831"/>
                    </a:cubicBezTo>
                    <a:cubicBezTo>
                      <a:pt x="818864" y="128302"/>
                      <a:pt x="839629" y="52673"/>
                      <a:pt x="839629" y="52673"/>
                    </a:cubicBezTo>
                    <a:cubicBezTo>
                      <a:pt x="839629" y="52673"/>
                      <a:pt x="821627" y="60103"/>
                      <a:pt x="795528" y="95631"/>
                    </a:cubicBezTo>
                    <a:cubicBezTo>
                      <a:pt x="792480" y="99822"/>
                      <a:pt x="789527" y="104204"/>
                      <a:pt x="786765" y="108585"/>
                    </a:cubicBezTo>
                    <a:cubicBezTo>
                      <a:pt x="796385" y="81248"/>
                      <a:pt x="809148" y="40481"/>
                      <a:pt x="809148" y="40481"/>
                    </a:cubicBezTo>
                    <a:cubicBezTo>
                      <a:pt x="809148" y="40481"/>
                      <a:pt x="787146" y="77343"/>
                      <a:pt x="778192" y="102108"/>
                    </a:cubicBezTo>
                    <a:cubicBezTo>
                      <a:pt x="769239" y="126873"/>
                      <a:pt x="755713" y="175070"/>
                      <a:pt x="755713" y="175070"/>
                    </a:cubicBezTo>
                    <a:cubicBezTo>
                      <a:pt x="756190" y="174689"/>
                      <a:pt x="756665" y="174308"/>
                      <a:pt x="757142" y="173927"/>
                    </a:cubicBezTo>
                    <a:cubicBezTo>
                      <a:pt x="754284" y="180499"/>
                      <a:pt x="751427" y="187071"/>
                      <a:pt x="748379" y="193643"/>
                    </a:cubicBezTo>
                    <a:cubicBezTo>
                      <a:pt x="747617" y="194596"/>
                      <a:pt x="746856" y="195453"/>
                      <a:pt x="746093" y="196501"/>
                    </a:cubicBezTo>
                    <a:cubicBezTo>
                      <a:pt x="746093" y="196501"/>
                      <a:pt x="746379" y="148304"/>
                      <a:pt x="747713" y="131445"/>
                    </a:cubicBezTo>
                    <a:cubicBezTo>
                      <a:pt x="748951" y="114586"/>
                      <a:pt x="748760" y="74962"/>
                      <a:pt x="749712" y="58865"/>
                    </a:cubicBezTo>
                    <a:cubicBezTo>
                      <a:pt x="750666" y="42863"/>
                      <a:pt x="751046" y="32099"/>
                      <a:pt x="764000" y="0"/>
                    </a:cubicBezTo>
                    <a:cubicBezTo>
                      <a:pt x="764000" y="0"/>
                      <a:pt x="750189" y="17336"/>
                      <a:pt x="745808" y="54293"/>
                    </a:cubicBezTo>
                    <a:cubicBezTo>
                      <a:pt x="741426" y="91250"/>
                      <a:pt x="738949" y="114014"/>
                      <a:pt x="738569" y="124778"/>
                    </a:cubicBezTo>
                    <a:cubicBezTo>
                      <a:pt x="738092" y="135541"/>
                      <a:pt x="737045" y="180118"/>
                      <a:pt x="743236" y="201835"/>
                    </a:cubicBezTo>
                    <a:cubicBezTo>
                      <a:pt x="743331" y="202025"/>
                      <a:pt x="743807" y="202121"/>
                      <a:pt x="744474" y="202025"/>
                    </a:cubicBezTo>
                    <a:cubicBezTo>
                      <a:pt x="739140" y="213265"/>
                      <a:pt x="733616" y="224409"/>
                      <a:pt x="727996" y="235458"/>
                    </a:cubicBezTo>
                    <a:cubicBezTo>
                      <a:pt x="727329" y="236125"/>
                      <a:pt x="726948" y="236506"/>
                      <a:pt x="726948" y="236506"/>
                    </a:cubicBezTo>
                    <a:lnTo>
                      <a:pt x="724472" y="242316"/>
                    </a:lnTo>
                    <a:cubicBezTo>
                      <a:pt x="721137" y="248793"/>
                      <a:pt x="717709" y="255270"/>
                      <a:pt x="714375" y="261747"/>
                    </a:cubicBezTo>
                    <a:cubicBezTo>
                      <a:pt x="714280" y="261938"/>
                      <a:pt x="714184" y="262033"/>
                      <a:pt x="714089" y="262223"/>
                    </a:cubicBezTo>
                    <a:cubicBezTo>
                      <a:pt x="714756" y="253175"/>
                      <a:pt x="717233" y="220885"/>
                      <a:pt x="718185" y="193548"/>
                    </a:cubicBezTo>
                    <a:cubicBezTo>
                      <a:pt x="720567" y="222695"/>
                      <a:pt x="723234" y="241650"/>
                      <a:pt x="723234" y="241650"/>
                    </a:cubicBezTo>
                    <a:lnTo>
                      <a:pt x="727615" y="233172"/>
                    </a:lnTo>
                    <a:cubicBezTo>
                      <a:pt x="727615" y="233172"/>
                      <a:pt x="734473" y="180594"/>
                      <a:pt x="734187" y="150209"/>
                    </a:cubicBezTo>
                    <a:cubicBezTo>
                      <a:pt x="728663" y="103442"/>
                      <a:pt x="728377" y="31528"/>
                      <a:pt x="728377" y="31528"/>
                    </a:cubicBezTo>
                    <a:cubicBezTo>
                      <a:pt x="728377" y="31528"/>
                      <a:pt x="720567" y="76200"/>
                      <a:pt x="717233" y="118110"/>
                    </a:cubicBezTo>
                    <a:cubicBezTo>
                      <a:pt x="715804" y="82106"/>
                      <a:pt x="713898" y="48292"/>
                      <a:pt x="713898" y="48292"/>
                    </a:cubicBezTo>
                    <a:cubicBezTo>
                      <a:pt x="713898" y="48292"/>
                      <a:pt x="698278" y="136779"/>
                      <a:pt x="700754" y="185166"/>
                    </a:cubicBezTo>
                    <a:cubicBezTo>
                      <a:pt x="702945" y="227838"/>
                      <a:pt x="708374" y="261176"/>
                      <a:pt x="709994" y="269939"/>
                    </a:cubicBezTo>
                    <a:cubicBezTo>
                      <a:pt x="702755" y="283559"/>
                      <a:pt x="695420" y="297085"/>
                      <a:pt x="687895" y="310515"/>
                    </a:cubicBezTo>
                    <a:cubicBezTo>
                      <a:pt x="687895" y="310420"/>
                      <a:pt x="687991" y="310229"/>
                      <a:pt x="687991" y="310229"/>
                    </a:cubicBezTo>
                    <a:cubicBezTo>
                      <a:pt x="687991" y="310229"/>
                      <a:pt x="679990" y="318230"/>
                      <a:pt x="669608" y="330137"/>
                    </a:cubicBezTo>
                    <a:cubicBezTo>
                      <a:pt x="672179" y="305181"/>
                      <a:pt x="676370" y="260128"/>
                      <a:pt x="675227" y="238030"/>
                    </a:cubicBezTo>
                    <a:cubicBezTo>
                      <a:pt x="673608" y="206693"/>
                      <a:pt x="667798" y="116205"/>
                      <a:pt x="667798" y="116205"/>
                    </a:cubicBezTo>
                    <a:cubicBezTo>
                      <a:pt x="667798" y="116205"/>
                      <a:pt x="653510" y="217170"/>
                      <a:pt x="654653" y="253079"/>
                    </a:cubicBezTo>
                    <a:cubicBezTo>
                      <a:pt x="655320" y="273749"/>
                      <a:pt x="659797" y="316135"/>
                      <a:pt x="662369" y="338804"/>
                    </a:cubicBezTo>
                    <a:cubicBezTo>
                      <a:pt x="657034" y="345281"/>
                      <a:pt x="651606" y="352520"/>
                      <a:pt x="646462" y="360045"/>
                    </a:cubicBezTo>
                    <a:cubicBezTo>
                      <a:pt x="647414" y="332613"/>
                      <a:pt x="648652" y="288798"/>
                      <a:pt x="647509" y="268129"/>
                    </a:cubicBezTo>
                    <a:cubicBezTo>
                      <a:pt x="645891" y="236792"/>
                      <a:pt x="642747" y="167831"/>
                      <a:pt x="642747" y="167831"/>
                    </a:cubicBezTo>
                    <a:cubicBezTo>
                      <a:pt x="642747" y="167831"/>
                      <a:pt x="634269" y="240125"/>
                      <a:pt x="634174" y="295561"/>
                    </a:cubicBezTo>
                    <a:cubicBezTo>
                      <a:pt x="633699" y="294799"/>
                      <a:pt x="633413" y="294132"/>
                      <a:pt x="632936" y="293370"/>
                    </a:cubicBezTo>
                    <a:cubicBezTo>
                      <a:pt x="632936" y="293370"/>
                      <a:pt x="633127" y="307658"/>
                      <a:pt x="626459" y="322326"/>
                    </a:cubicBezTo>
                    <a:cubicBezTo>
                      <a:pt x="624460" y="282893"/>
                      <a:pt x="619316" y="174784"/>
                      <a:pt x="619316" y="174784"/>
                    </a:cubicBezTo>
                    <a:cubicBezTo>
                      <a:pt x="619316" y="174784"/>
                      <a:pt x="606362" y="265462"/>
                      <a:pt x="610077" y="329184"/>
                    </a:cubicBezTo>
                    <a:cubicBezTo>
                      <a:pt x="607219" y="327184"/>
                      <a:pt x="604265" y="325184"/>
                      <a:pt x="600932" y="323183"/>
                    </a:cubicBezTo>
                    <a:cubicBezTo>
                      <a:pt x="600932" y="323183"/>
                      <a:pt x="606362" y="329660"/>
                      <a:pt x="610743" y="339185"/>
                    </a:cubicBezTo>
                    <a:cubicBezTo>
                      <a:pt x="610838" y="340138"/>
                      <a:pt x="610934" y="341186"/>
                      <a:pt x="610934" y="342138"/>
                    </a:cubicBezTo>
                    <a:cubicBezTo>
                      <a:pt x="608266" y="344138"/>
                      <a:pt x="605410" y="346043"/>
                      <a:pt x="602170" y="347567"/>
                    </a:cubicBezTo>
                    <a:cubicBezTo>
                      <a:pt x="601599" y="347853"/>
                      <a:pt x="601123" y="348139"/>
                      <a:pt x="600552" y="348425"/>
                    </a:cubicBezTo>
                    <a:cubicBezTo>
                      <a:pt x="598266" y="302324"/>
                      <a:pt x="594074" y="213741"/>
                      <a:pt x="594074" y="213741"/>
                    </a:cubicBezTo>
                    <a:cubicBezTo>
                      <a:pt x="594074" y="213741"/>
                      <a:pt x="587978" y="260318"/>
                      <a:pt x="583216" y="305658"/>
                    </a:cubicBezTo>
                    <a:cubicBezTo>
                      <a:pt x="579977" y="260795"/>
                      <a:pt x="579882" y="228124"/>
                      <a:pt x="579882" y="228124"/>
                    </a:cubicBezTo>
                    <a:cubicBezTo>
                      <a:pt x="579882" y="228124"/>
                      <a:pt x="575501" y="254222"/>
                      <a:pt x="571119" y="285655"/>
                    </a:cubicBezTo>
                    <a:cubicBezTo>
                      <a:pt x="569214" y="280226"/>
                      <a:pt x="567024" y="274416"/>
                      <a:pt x="564738" y="268986"/>
                    </a:cubicBezTo>
                    <a:cubicBezTo>
                      <a:pt x="568071" y="262414"/>
                      <a:pt x="570357" y="256794"/>
                      <a:pt x="570834" y="252889"/>
                    </a:cubicBezTo>
                    <a:cubicBezTo>
                      <a:pt x="572834" y="236887"/>
                      <a:pt x="577692" y="224219"/>
                      <a:pt x="569309" y="209931"/>
                    </a:cubicBezTo>
                    <a:cubicBezTo>
                      <a:pt x="569309" y="209931"/>
                      <a:pt x="568167" y="219551"/>
                      <a:pt x="563595" y="232601"/>
                    </a:cubicBezTo>
                    <a:cubicBezTo>
                      <a:pt x="562737" y="219266"/>
                      <a:pt x="558260" y="209931"/>
                      <a:pt x="558260" y="209931"/>
                    </a:cubicBezTo>
                    <a:cubicBezTo>
                      <a:pt x="561880" y="224600"/>
                      <a:pt x="552831" y="236506"/>
                      <a:pt x="530447" y="255079"/>
                    </a:cubicBezTo>
                    <a:cubicBezTo>
                      <a:pt x="535305" y="244221"/>
                      <a:pt x="538829" y="232791"/>
                      <a:pt x="539592" y="220504"/>
                    </a:cubicBezTo>
                    <a:cubicBezTo>
                      <a:pt x="541687" y="185452"/>
                      <a:pt x="527113" y="163354"/>
                      <a:pt x="523398" y="162592"/>
                    </a:cubicBezTo>
                    <a:cubicBezTo>
                      <a:pt x="519779" y="161830"/>
                      <a:pt x="525399" y="174593"/>
                      <a:pt x="529210" y="200311"/>
                    </a:cubicBezTo>
                    <a:cubicBezTo>
                      <a:pt x="533019" y="226028"/>
                      <a:pt x="504730" y="247936"/>
                      <a:pt x="482346" y="295561"/>
                    </a:cubicBezTo>
                    <a:cubicBezTo>
                      <a:pt x="466153" y="329946"/>
                      <a:pt x="466534" y="349091"/>
                      <a:pt x="467963" y="357092"/>
                    </a:cubicBezTo>
                    <a:cubicBezTo>
                      <a:pt x="467106" y="356140"/>
                      <a:pt x="466248" y="355187"/>
                      <a:pt x="465391" y="354330"/>
                    </a:cubicBezTo>
                    <a:cubicBezTo>
                      <a:pt x="461486" y="350234"/>
                      <a:pt x="457486" y="346234"/>
                      <a:pt x="453580" y="342138"/>
                    </a:cubicBezTo>
                    <a:cubicBezTo>
                      <a:pt x="455295" y="339185"/>
                      <a:pt x="462724" y="325469"/>
                      <a:pt x="472344" y="303657"/>
                    </a:cubicBezTo>
                    <a:cubicBezTo>
                      <a:pt x="483298" y="278892"/>
                      <a:pt x="514159" y="254889"/>
                      <a:pt x="521684" y="215837"/>
                    </a:cubicBezTo>
                    <a:cubicBezTo>
                      <a:pt x="529210" y="176784"/>
                      <a:pt x="510540" y="149447"/>
                      <a:pt x="510540" y="149447"/>
                    </a:cubicBezTo>
                    <a:cubicBezTo>
                      <a:pt x="515398" y="177070"/>
                      <a:pt x="512635" y="183833"/>
                      <a:pt x="510826" y="200311"/>
                    </a:cubicBezTo>
                    <a:cubicBezTo>
                      <a:pt x="508921" y="216789"/>
                      <a:pt x="474345" y="259461"/>
                      <a:pt x="466534" y="277749"/>
                    </a:cubicBezTo>
                    <a:cubicBezTo>
                      <a:pt x="458820" y="295751"/>
                      <a:pt x="446913" y="315373"/>
                      <a:pt x="452914" y="341567"/>
                    </a:cubicBezTo>
                    <a:cubicBezTo>
                      <a:pt x="447009" y="335471"/>
                      <a:pt x="441103" y="329470"/>
                      <a:pt x="435103" y="323469"/>
                    </a:cubicBezTo>
                    <a:cubicBezTo>
                      <a:pt x="436530" y="318992"/>
                      <a:pt x="440722" y="306705"/>
                      <a:pt x="446818" y="290989"/>
                    </a:cubicBezTo>
                    <a:cubicBezTo>
                      <a:pt x="454437" y="271272"/>
                      <a:pt x="482441" y="230791"/>
                      <a:pt x="490728" y="191738"/>
                    </a:cubicBezTo>
                    <a:cubicBezTo>
                      <a:pt x="499015" y="152686"/>
                      <a:pt x="478631" y="127159"/>
                      <a:pt x="478631" y="127159"/>
                    </a:cubicBezTo>
                    <a:cubicBezTo>
                      <a:pt x="480346" y="144494"/>
                      <a:pt x="477774" y="170974"/>
                      <a:pt x="476059" y="183166"/>
                    </a:cubicBezTo>
                    <a:cubicBezTo>
                      <a:pt x="474345" y="195358"/>
                      <a:pt x="450438" y="246031"/>
                      <a:pt x="438245" y="274701"/>
                    </a:cubicBezTo>
                    <a:cubicBezTo>
                      <a:pt x="427673" y="299466"/>
                      <a:pt x="429102" y="311563"/>
                      <a:pt x="432721" y="320993"/>
                    </a:cubicBezTo>
                    <a:cubicBezTo>
                      <a:pt x="427768" y="316040"/>
                      <a:pt x="422720" y="311087"/>
                      <a:pt x="417671" y="306229"/>
                    </a:cubicBezTo>
                    <a:cubicBezTo>
                      <a:pt x="422148" y="293466"/>
                      <a:pt x="452151" y="206978"/>
                      <a:pt x="454628" y="185071"/>
                    </a:cubicBezTo>
                    <a:cubicBezTo>
                      <a:pt x="457295" y="161449"/>
                      <a:pt x="457200" y="147161"/>
                      <a:pt x="446627" y="128111"/>
                    </a:cubicBezTo>
                    <a:cubicBezTo>
                      <a:pt x="436150" y="109252"/>
                      <a:pt x="431006" y="107442"/>
                      <a:pt x="430911" y="107347"/>
                    </a:cubicBezTo>
                    <a:cubicBezTo>
                      <a:pt x="432721" y="104204"/>
                      <a:pt x="434340" y="102108"/>
                      <a:pt x="434340" y="102108"/>
                    </a:cubicBezTo>
                    <a:cubicBezTo>
                      <a:pt x="434340" y="102108"/>
                      <a:pt x="412718" y="96965"/>
                      <a:pt x="411195" y="125635"/>
                    </a:cubicBezTo>
                    <a:cubicBezTo>
                      <a:pt x="409670" y="154210"/>
                      <a:pt x="393288" y="200692"/>
                      <a:pt x="393383" y="211550"/>
                    </a:cubicBezTo>
                    <a:cubicBezTo>
                      <a:pt x="393478" y="221837"/>
                      <a:pt x="387191" y="264509"/>
                      <a:pt x="395669" y="285560"/>
                    </a:cubicBezTo>
                    <a:cubicBezTo>
                      <a:pt x="388430" y="278987"/>
                      <a:pt x="381095" y="272510"/>
                      <a:pt x="373761" y="266033"/>
                    </a:cubicBezTo>
                    <a:cubicBezTo>
                      <a:pt x="375951" y="260414"/>
                      <a:pt x="386144" y="231077"/>
                      <a:pt x="379952" y="189929"/>
                    </a:cubicBezTo>
                    <a:cubicBezTo>
                      <a:pt x="373095" y="144018"/>
                      <a:pt x="370809" y="130588"/>
                      <a:pt x="362998" y="119825"/>
                    </a:cubicBezTo>
                    <a:cubicBezTo>
                      <a:pt x="355188" y="109061"/>
                      <a:pt x="347949" y="86963"/>
                      <a:pt x="362807" y="81248"/>
                    </a:cubicBezTo>
                    <a:cubicBezTo>
                      <a:pt x="362807" y="81248"/>
                      <a:pt x="347090" y="80867"/>
                      <a:pt x="345567" y="95631"/>
                    </a:cubicBezTo>
                    <a:cubicBezTo>
                      <a:pt x="344138" y="110395"/>
                      <a:pt x="348139" y="142018"/>
                      <a:pt x="354806" y="158401"/>
                    </a:cubicBezTo>
                    <a:cubicBezTo>
                      <a:pt x="360998" y="173641"/>
                      <a:pt x="371475" y="253556"/>
                      <a:pt x="372999" y="265462"/>
                    </a:cubicBezTo>
                    <a:cubicBezTo>
                      <a:pt x="369951" y="262795"/>
                      <a:pt x="366999" y="260128"/>
                      <a:pt x="363950" y="257461"/>
                    </a:cubicBezTo>
                    <a:cubicBezTo>
                      <a:pt x="360712" y="254794"/>
                      <a:pt x="357378" y="252222"/>
                      <a:pt x="354140" y="249555"/>
                    </a:cubicBezTo>
                    <a:cubicBezTo>
                      <a:pt x="355568" y="244126"/>
                      <a:pt x="363759" y="211646"/>
                      <a:pt x="356045" y="186881"/>
                    </a:cubicBezTo>
                    <a:cubicBezTo>
                      <a:pt x="347663" y="159734"/>
                      <a:pt x="343948" y="146304"/>
                      <a:pt x="335184" y="126873"/>
                    </a:cubicBezTo>
                    <a:cubicBezTo>
                      <a:pt x="326422" y="107442"/>
                      <a:pt x="319660" y="92297"/>
                      <a:pt x="331851" y="84868"/>
                    </a:cubicBezTo>
                    <a:cubicBezTo>
                      <a:pt x="331851" y="84868"/>
                      <a:pt x="315754" y="86201"/>
                      <a:pt x="316706" y="97917"/>
                    </a:cubicBezTo>
                    <a:cubicBezTo>
                      <a:pt x="317659" y="109633"/>
                      <a:pt x="313753" y="116586"/>
                      <a:pt x="326136" y="161639"/>
                    </a:cubicBezTo>
                    <a:cubicBezTo>
                      <a:pt x="337185" y="201930"/>
                      <a:pt x="350710" y="241173"/>
                      <a:pt x="353377" y="248984"/>
                    </a:cubicBezTo>
                    <a:cubicBezTo>
                      <a:pt x="340709" y="238601"/>
                      <a:pt x="327756" y="228600"/>
                      <a:pt x="314516" y="219075"/>
                    </a:cubicBezTo>
                    <a:cubicBezTo>
                      <a:pt x="316134" y="218694"/>
                      <a:pt x="320230" y="215551"/>
                      <a:pt x="312991" y="193643"/>
                    </a:cubicBezTo>
                    <a:cubicBezTo>
                      <a:pt x="323469" y="212312"/>
                      <a:pt x="332518" y="230600"/>
                      <a:pt x="332518" y="230600"/>
                    </a:cubicBezTo>
                    <a:cubicBezTo>
                      <a:pt x="332518" y="230600"/>
                      <a:pt x="330708" y="203835"/>
                      <a:pt x="322898" y="182785"/>
                    </a:cubicBezTo>
                    <a:cubicBezTo>
                      <a:pt x="315087" y="161735"/>
                      <a:pt x="291085" y="122873"/>
                      <a:pt x="288227" y="111157"/>
                    </a:cubicBezTo>
                    <a:cubicBezTo>
                      <a:pt x="285369" y="99441"/>
                      <a:pt x="278702" y="97346"/>
                      <a:pt x="291655" y="81629"/>
                    </a:cubicBezTo>
                    <a:cubicBezTo>
                      <a:pt x="291655" y="81629"/>
                      <a:pt x="265366" y="92583"/>
                      <a:pt x="269558" y="103823"/>
                    </a:cubicBezTo>
                    <a:cubicBezTo>
                      <a:pt x="272319" y="111157"/>
                      <a:pt x="274891" y="125540"/>
                      <a:pt x="280606" y="140018"/>
                    </a:cubicBezTo>
                    <a:cubicBezTo>
                      <a:pt x="276320" y="136112"/>
                      <a:pt x="271939" y="132779"/>
                      <a:pt x="267748" y="129921"/>
                    </a:cubicBezTo>
                    <a:cubicBezTo>
                      <a:pt x="253365" y="120015"/>
                      <a:pt x="230695" y="109728"/>
                      <a:pt x="231458" y="101060"/>
                    </a:cubicBezTo>
                    <a:cubicBezTo>
                      <a:pt x="232220" y="92393"/>
                      <a:pt x="248127" y="81915"/>
                      <a:pt x="248127" y="81915"/>
                    </a:cubicBezTo>
                    <a:cubicBezTo>
                      <a:pt x="248127" y="81915"/>
                      <a:pt x="225457" y="90678"/>
                      <a:pt x="226123" y="98965"/>
                    </a:cubicBezTo>
                    <a:cubicBezTo>
                      <a:pt x="226695" y="107156"/>
                      <a:pt x="227552" y="117253"/>
                      <a:pt x="253841" y="136398"/>
                    </a:cubicBezTo>
                    <a:cubicBezTo>
                      <a:pt x="279940" y="155448"/>
                      <a:pt x="293751" y="171355"/>
                      <a:pt x="313468" y="218504"/>
                    </a:cubicBezTo>
                    <a:cubicBezTo>
                      <a:pt x="306515" y="213551"/>
                      <a:pt x="299371" y="208788"/>
                      <a:pt x="292132" y="204121"/>
                    </a:cubicBezTo>
                    <a:cubicBezTo>
                      <a:pt x="292132" y="203454"/>
                      <a:pt x="289751" y="169259"/>
                      <a:pt x="261176" y="149352"/>
                    </a:cubicBezTo>
                    <a:cubicBezTo>
                      <a:pt x="232315" y="129254"/>
                      <a:pt x="214026" y="115443"/>
                      <a:pt x="206216" y="108585"/>
                    </a:cubicBezTo>
                    <a:cubicBezTo>
                      <a:pt x="206216" y="108585"/>
                      <a:pt x="202406" y="114681"/>
                      <a:pt x="211836" y="125444"/>
                    </a:cubicBezTo>
                    <a:cubicBezTo>
                      <a:pt x="221266" y="136208"/>
                      <a:pt x="255555" y="154686"/>
                      <a:pt x="269748" y="172403"/>
                    </a:cubicBezTo>
                    <a:cubicBezTo>
                      <a:pt x="283750" y="189833"/>
                      <a:pt x="291751" y="203550"/>
                      <a:pt x="292037" y="204026"/>
                    </a:cubicBezTo>
                    <a:cubicBezTo>
                      <a:pt x="284607" y="199263"/>
                      <a:pt x="277177" y="194596"/>
                      <a:pt x="269463" y="190214"/>
                    </a:cubicBezTo>
                    <a:cubicBezTo>
                      <a:pt x="269558" y="190214"/>
                      <a:pt x="269843" y="190214"/>
                      <a:pt x="269843" y="190214"/>
                    </a:cubicBezTo>
                    <a:cubicBezTo>
                      <a:pt x="269843" y="190214"/>
                      <a:pt x="269463" y="190119"/>
                      <a:pt x="269177" y="190119"/>
                    </a:cubicBezTo>
                    <a:cubicBezTo>
                      <a:pt x="264128" y="187166"/>
                      <a:pt x="259080" y="184309"/>
                      <a:pt x="253841" y="181642"/>
                    </a:cubicBezTo>
                    <a:cubicBezTo>
                      <a:pt x="254794" y="182023"/>
                      <a:pt x="255555" y="182309"/>
                      <a:pt x="255555" y="182309"/>
                    </a:cubicBezTo>
                    <a:cubicBezTo>
                      <a:pt x="255460" y="182118"/>
                      <a:pt x="254889" y="181928"/>
                      <a:pt x="253746" y="181547"/>
                    </a:cubicBezTo>
                    <a:cubicBezTo>
                      <a:pt x="251936" y="180594"/>
                      <a:pt x="250317" y="179546"/>
                      <a:pt x="248507" y="178594"/>
                    </a:cubicBezTo>
                    <a:cubicBezTo>
                      <a:pt x="250127" y="179451"/>
                      <a:pt x="251651" y="180499"/>
                      <a:pt x="253269" y="181356"/>
                    </a:cubicBezTo>
                    <a:cubicBezTo>
                      <a:pt x="242315" y="176975"/>
                      <a:pt x="193834" y="157639"/>
                      <a:pt x="169355" y="147828"/>
                    </a:cubicBezTo>
                    <a:cubicBezTo>
                      <a:pt x="141637" y="136684"/>
                      <a:pt x="98012" y="138589"/>
                      <a:pt x="78010" y="132683"/>
                    </a:cubicBezTo>
                    <a:cubicBezTo>
                      <a:pt x="58102" y="126683"/>
                      <a:pt x="40386" y="124206"/>
                      <a:pt x="40386" y="124206"/>
                    </a:cubicBezTo>
                    <a:cubicBezTo>
                      <a:pt x="60865" y="136684"/>
                      <a:pt x="74200" y="142685"/>
                      <a:pt x="96964" y="145637"/>
                    </a:cubicBezTo>
                    <a:cubicBezTo>
                      <a:pt x="119729" y="148590"/>
                      <a:pt x="143923" y="150209"/>
                      <a:pt x="179927" y="161830"/>
                    </a:cubicBezTo>
                    <a:cubicBezTo>
                      <a:pt x="211170" y="171926"/>
                      <a:pt x="244697" y="178975"/>
                      <a:pt x="253460" y="181547"/>
                    </a:cubicBezTo>
                    <a:cubicBezTo>
                      <a:pt x="258413" y="184214"/>
                      <a:pt x="263176" y="187071"/>
                      <a:pt x="268034" y="189929"/>
                    </a:cubicBezTo>
                    <a:cubicBezTo>
                      <a:pt x="254794" y="186976"/>
                      <a:pt x="167830" y="167640"/>
                      <a:pt x="134588" y="160592"/>
                    </a:cubicBezTo>
                    <a:cubicBezTo>
                      <a:pt x="98584" y="152972"/>
                      <a:pt x="45530" y="156210"/>
                      <a:pt x="45530" y="156210"/>
                    </a:cubicBezTo>
                    <a:cubicBezTo>
                      <a:pt x="45530" y="156210"/>
                      <a:pt x="112490" y="168878"/>
                      <a:pt x="129064" y="168783"/>
                    </a:cubicBezTo>
                    <a:cubicBezTo>
                      <a:pt x="145637" y="168688"/>
                      <a:pt x="205454" y="177546"/>
                      <a:pt x="228695" y="184500"/>
                    </a:cubicBezTo>
                    <a:cubicBezTo>
                      <a:pt x="248698" y="190500"/>
                      <a:pt x="264700" y="190500"/>
                      <a:pt x="268795" y="190310"/>
                    </a:cubicBezTo>
                    <a:cubicBezTo>
                      <a:pt x="275082" y="194120"/>
                      <a:pt x="281369" y="197929"/>
                      <a:pt x="287465" y="202025"/>
                    </a:cubicBezTo>
                    <a:cubicBezTo>
                      <a:pt x="281274" y="199454"/>
                      <a:pt x="268034" y="194977"/>
                      <a:pt x="242697" y="190786"/>
                    </a:cubicBezTo>
                    <a:cubicBezTo>
                      <a:pt x="204501" y="184595"/>
                      <a:pt x="141256" y="177356"/>
                      <a:pt x="134588" y="177451"/>
                    </a:cubicBezTo>
                    <a:cubicBezTo>
                      <a:pt x="127921" y="177451"/>
                      <a:pt x="107442" y="175832"/>
                      <a:pt x="92488" y="169450"/>
                    </a:cubicBezTo>
                    <a:cubicBezTo>
                      <a:pt x="77534" y="162973"/>
                      <a:pt x="30480" y="165450"/>
                      <a:pt x="30480" y="165450"/>
                    </a:cubicBezTo>
                    <a:cubicBezTo>
                      <a:pt x="30480" y="165450"/>
                      <a:pt x="84011" y="172879"/>
                      <a:pt x="104299" y="179451"/>
                    </a:cubicBezTo>
                    <a:cubicBezTo>
                      <a:pt x="124587" y="186023"/>
                      <a:pt x="155162" y="185261"/>
                      <a:pt x="178498" y="189262"/>
                    </a:cubicBezTo>
                    <a:cubicBezTo>
                      <a:pt x="201740" y="193167"/>
                      <a:pt x="233076" y="193643"/>
                      <a:pt x="258890" y="200120"/>
                    </a:cubicBezTo>
                    <a:cubicBezTo>
                      <a:pt x="279559" y="205359"/>
                      <a:pt x="288227" y="204883"/>
                      <a:pt x="290894" y="204502"/>
                    </a:cubicBezTo>
                    <a:cubicBezTo>
                      <a:pt x="297752" y="209074"/>
                      <a:pt x="304514" y="213646"/>
                      <a:pt x="311182" y="218504"/>
                    </a:cubicBezTo>
                    <a:cubicBezTo>
                      <a:pt x="306705" y="217266"/>
                      <a:pt x="298513" y="214884"/>
                      <a:pt x="293655" y="212884"/>
                    </a:cubicBezTo>
                    <a:cubicBezTo>
                      <a:pt x="286702" y="210026"/>
                      <a:pt x="264033" y="203454"/>
                      <a:pt x="230029" y="199930"/>
                    </a:cubicBezTo>
                    <a:cubicBezTo>
                      <a:pt x="196024" y="196406"/>
                      <a:pt x="152971" y="196501"/>
                      <a:pt x="135255" y="196882"/>
                    </a:cubicBezTo>
                    <a:cubicBezTo>
                      <a:pt x="117539" y="197263"/>
                      <a:pt x="99060" y="193262"/>
                      <a:pt x="84677" y="189833"/>
                    </a:cubicBezTo>
                    <a:cubicBezTo>
                      <a:pt x="70295" y="186404"/>
                      <a:pt x="52578" y="190595"/>
                      <a:pt x="52578" y="190595"/>
                    </a:cubicBezTo>
                    <a:cubicBezTo>
                      <a:pt x="52578" y="190595"/>
                      <a:pt x="70961" y="187928"/>
                      <a:pt x="84296" y="193358"/>
                    </a:cubicBezTo>
                    <a:cubicBezTo>
                      <a:pt x="97631" y="198787"/>
                      <a:pt x="124206" y="206216"/>
                      <a:pt x="151066" y="205740"/>
                    </a:cubicBezTo>
                    <a:cubicBezTo>
                      <a:pt x="178022" y="205359"/>
                      <a:pt x="206407" y="209550"/>
                      <a:pt x="222218" y="209741"/>
                    </a:cubicBezTo>
                    <a:cubicBezTo>
                      <a:pt x="238030" y="209931"/>
                      <a:pt x="276797" y="215837"/>
                      <a:pt x="293560" y="219456"/>
                    </a:cubicBezTo>
                    <a:cubicBezTo>
                      <a:pt x="305562" y="222028"/>
                      <a:pt x="310896" y="220885"/>
                      <a:pt x="312991" y="220028"/>
                    </a:cubicBezTo>
                    <a:cubicBezTo>
                      <a:pt x="317373" y="223266"/>
                      <a:pt x="321755" y="226695"/>
                      <a:pt x="326041" y="230029"/>
                    </a:cubicBezTo>
                    <a:cubicBezTo>
                      <a:pt x="298799" y="218599"/>
                      <a:pt x="281369" y="222885"/>
                      <a:pt x="255937" y="218599"/>
                    </a:cubicBezTo>
                    <a:cubicBezTo>
                      <a:pt x="229362" y="214122"/>
                      <a:pt x="193263" y="219170"/>
                      <a:pt x="175546" y="217551"/>
                    </a:cubicBezTo>
                    <a:cubicBezTo>
                      <a:pt x="157829" y="215932"/>
                      <a:pt x="132398" y="221552"/>
                      <a:pt x="101346" y="208693"/>
                    </a:cubicBezTo>
                    <a:cubicBezTo>
                      <a:pt x="101346" y="208693"/>
                      <a:pt x="119825" y="223361"/>
                      <a:pt x="156400" y="226314"/>
                    </a:cubicBezTo>
                    <a:cubicBezTo>
                      <a:pt x="192024" y="229267"/>
                      <a:pt x="318326" y="242507"/>
                      <a:pt x="328899" y="232220"/>
                    </a:cubicBezTo>
                    <a:cubicBezTo>
                      <a:pt x="334804" y="236887"/>
                      <a:pt x="340614" y="241554"/>
                      <a:pt x="346329" y="246412"/>
                    </a:cubicBezTo>
                    <a:cubicBezTo>
                      <a:pt x="315277" y="233267"/>
                      <a:pt x="218313" y="237077"/>
                      <a:pt x="182785" y="237839"/>
                    </a:cubicBezTo>
                    <a:cubicBezTo>
                      <a:pt x="145161" y="238697"/>
                      <a:pt x="112490" y="222314"/>
                      <a:pt x="112490" y="222314"/>
                    </a:cubicBezTo>
                    <a:cubicBezTo>
                      <a:pt x="158020" y="255937"/>
                      <a:pt x="220980" y="249936"/>
                      <a:pt x="244792" y="249746"/>
                    </a:cubicBezTo>
                    <a:cubicBezTo>
                      <a:pt x="268129" y="249555"/>
                      <a:pt x="322898" y="254889"/>
                      <a:pt x="349567" y="249079"/>
                    </a:cubicBezTo>
                    <a:cubicBezTo>
                      <a:pt x="353759" y="252603"/>
                      <a:pt x="357949" y="255937"/>
                      <a:pt x="362045" y="259556"/>
                    </a:cubicBezTo>
                    <a:cubicBezTo>
                      <a:pt x="363570" y="260890"/>
                      <a:pt x="365093" y="262414"/>
                      <a:pt x="366713" y="263747"/>
                    </a:cubicBezTo>
                    <a:cubicBezTo>
                      <a:pt x="335947" y="253175"/>
                      <a:pt x="291465" y="259652"/>
                      <a:pt x="264414" y="259747"/>
                    </a:cubicBezTo>
                    <a:cubicBezTo>
                      <a:pt x="236505" y="259842"/>
                      <a:pt x="181833" y="267938"/>
                      <a:pt x="168593" y="268034"/>
                    </a:cubicBezTo>
                    <a:cubicBezTo>
                      <a:pt x="155353" y="268129"/>
                      <a:pt x="116014" y="260414"/>
                      <a:pt x="116014" y="260414"/>
                    </a:cubicBezTo>
                    <a:cubicBezTo>
                      <a:pt x="116014" y="260414"/>
                      <a:pt x="140208" y="271653"/>
                      <a:pt x="164402" y="276225"/>
                    </a:cubicBezTo>
                    <a:cubicBezTo>
                      <a:pt x="187833" y="280702"/>
                      <a:pt x="355663" y="277559"/>
                      <a:pt x="368903" y="265652"/>
                    </a:cubicBezTo>
                    <a:cubicBezTo>
                      <a:pt x="374142" y="270320"/>
                      <a:pt x="379476" y="275082"/>
                      <a:pt x="384620" y="279845"/>
                    </a:cubicBezTo>
                    <a:cubicBezTo>
                      <a:pt x="367855" y="274225"/>
                      <a:pt x="321469" y="276701"/>
                      <a:pt x="283845" y="276892"/>
                    </a:cubicBezTo>
                    <a:cubicBezTo>
                      <a:pt x="241459" y="277083"/>
                      <a:pt x="222885" y="288893"/>
                      <a:pt x="183547" y="285750"/>
                    </a:cubicBezTo>
                    <a:cubicBezTo>
                      <a:pt x="144304" y="282607"/>
                      <a:pt x="118776" y="269939"/>
                      <a:pt x="118776" y="269939"/>
                    </a:cubicBezTo>
                    <a:cubicBezTo>
                      <a:pt x="176499" y="306515"/>
                      <a:pt x="219361" y="297371"/>
                      <a:pt x="255555" y="297180"/>
                    </a:cubicBezTo>
                    <a:cubicBezTo>
                      <a:pt x="290894" y="296990"/>
                      <a:pt x="367951" y="292513"/>
                      <a:pt x="388144" y="283083"/>
                    </a:cubicBezTo>
                    <a:cubicBezTo>
                      <a:pt x="392811" y="287465"/>
                      <a:pt x="397287" y="291941"/>
                      <a:pt x="401859" y="296323"/>
                    </a:cubicBezTo>
                    <a:cubicBezTo>
                      <a:pt x="371475" y="287274"/>
                      <a:pt x="321755" y="296037"/>
                      <a:pt x="297180" y="299847"/>
                    </a:cubicBezTo>
                    <a:cubicBezTo>
                      <a:pt x="271749" y="303752"/>
                      <a:pt x="226123" y="313182"/>
                      <a:pt x="197358" y="312706"/>
                    </a:cubicBezTo>
                    <a:cubicBezTo>
                      <a:pt x="168593" y="312230"/>
                      <a:pt x="149447" y="312325"/>
                      <a:pt x="135064" y="307181"/>
                    </a:cubicBezTo>
                    <a:cubicBezTo>
                      <a:pt x="135064" y="307181"/>
                      <a:pt x="159448" y="326993"/>
                      <a:pt x="205930" y="324993"/>
                    </a:cubicBezTo>
                    <a:cubicBezTo>
                      <a:pt x="252413" y="323088"/>
                      <a:pt x="282607" y="320612"/>
                      <a:pt x="298799" y="318516"/>
                    </a:cubicBezTo>
                    <a:cubicBezTo>
                      <a:pt x="314230" y="316516"/>
                      <a:pt x="391668" y="304610"/>
                      <a:pt x="403860" y="298133"/>
                    </a:cubicBezTo>
                    <a:cubicBezTo>
                      <a:pt x="408718" y="302895"/>
                      <a:pt x="413671" y="307658"/>
                      <a:pt x="418434" y="312516"/>
                    </a:cubicBezTo>
                    <a:cubicBezTo>
                      <a:pt x="385476" y="303657"/>
                      <a:pt x="319660" y="316230"/>
                      <a:pt x="286702" y="324708"/>
                    </a:cubicBezTo>
                    <a:cubicBezTo>
                      <a:pt x="252413" y="333470"/>
                      <a:pt x="235458" y="334518"/>
                      <a:pt x="205644" y="337566"/>
                    </a:cubicBezTo>
                    <a:cubicBezTo>
                      <a:pt x="175832" y="340614"/>
                      <a:pt x="164687" y="331375"/>
                      <a:pt x="164687" y="331375"/>
                    </a:cubicBezTo>
                    <a:cubicBezTo>
                      <a:pt x="164687" y="331375"/>
                      <a:pt x="164782" y="341757"/>
                      <a:pt x="217075" y="346710"/>
                    </a:cubicBezTo>
                    <a:cubicBezTo>
                      <a:pt x="236696" y="348615"/>
                      <a:pt x="257747" y="347186"/>
                      <a:pt x="277463" y="344615"/>
                    </a:cubicBezTo>
                    <a:cubicBezTo>
                      <a:pt x="271463" y="346710"/>
                      <a:pt x="264700" y="348901"/>
                      <a:pt x="256223" y="351377"/>
                    </a:cubicBezTo>
                    <a:cubicBezTo>
                      <a:pt x="217932" y="362522"/>
                      <a:pt x="176213" y="357854"/>
                      <a:pt x="176213" y="357854"/>
                    </a:cubicBezTo>
                    <a:cubicBezTo>
                      <a:pt x="176213" y="357854"/>
                      <a:pt x="203931" y="364903"/>
                      <a:pt x="255841" y="362236"/>
                    </a:cubicBezTo>
                    <a:cubicBezTo>
                      <a:pt x="307848" y="359474"/>
                      <a:pt x="373761" y="343091"/>
                      <a:pt x="389382" y="337566"/>
                    </a:cubicBezTo>
                    <a:cubicBezTo>
                      <a:pt x="404240" y="332232"/>
                      <a:pt x="416909" y="330708"/>
                      <a:pt x="435292" y="329756"/>
                    </a:cubicBezTo>
                    <a:cubicBezTo>
                      <a:pt x="440341" y="334994"/>
                      <a:pt x="445294" y="340328"/>
                      <a:pt x="450247" y="345567"/>
                    </a:cubicBezTo>
                    <a:cubicBezTo>
                      <a:pt x="429768" y="339947"/>
                      <a:pt x="409384" y="340995"/>
                      <a:pt x="392145" y="346805"/>
                    </a:cubicBezTo>
                    <a:cubicBezTo>
                      <a:pt x="373761" y="352997"/>
                      <a:pt x="336233" y="375380"/>
                      <a:pt x="315277" y="381858"/>
                    </a:cubicBezTo>
                    <a:cubicBezTo>
                      <a:pt x="294323" y="388334"/>
                      <a:pt x="262604" y="402908"/>
                      <a:pt x="217266" y="404527"/>
                    </a:cubicBezTo>
                    <a:cubicBezTo>
                      <a:pt x="217266" y="404527"/>
                      <a:pt x="227076" y="407480"/>
                      <a:pt x="244316" y="407861"/>
                    </a:cubicBezTo>
                    <a:cubicBezTo>
                      <a:pt x="246888" y="409575"/>
                      <a:pt x="255651" y="414909"/>
                      <a:pt x="269081" y="417386"/>
                    </a:cubicBezTo>
                    <a:cubicBezTo>
                      <a:pt x="267081" y="417481"/>
                      <a:pt x="265843" y="417481"/>
                      <a:pt x="265843" y="417481"/>
                    </a:cubicBezTo>
                    <a:cubicBezTo>
                      <a:pt x="281083" y="417671"/>
                      <a:pt x="318897" y="442055"/>
                      <a:pt x="345853" y="452628"/>
                    </a:cubicBezTo>
                    <a:cubicBezTo>
                      <a:pt x="344234" y="453581"/>
                      <a:pt x="342519" y="454533"/>
                      <a:pt x="340995" y="455391"/>
                    </a:cubicBezTo>
                    <a:cubicBezTo>
                      <a:pt x="339566" y="456248"/>
                      <a:pt x="337947" y="456914"/>
                      <a:pt x="336233" y="457581"/>
                    </a:cubicBezTo>
                    <a:cubicBezTo>
                      <a:pt x="328040" y="455295"/>
                      <a:pt x="319278" y="453485"/>
                      <a:pt x="310419" y="453009"/>
                    </a:cubicBezTo>
                    <a:cubicBezTo>
                      <a:pt x="301753" y="452533"/>
                      <a:pt x="291179" y="452533"/>
                      <a:pt x="280226" y="452819"/>
                    </a:cubicBezTo>
                    <a:cubicBezTo>
                      <a:pt x="251746" y="439960"/>
                      <a:pt x="197644" y="440436"/>
                      <a:pt x="197644" y="440436"/>
                    </a:cubicBezTo>
                    <a:cubicBezTo>
                      <a:pt x="197644" y="440436"/>
                      <a:pt x="211265" y="447389"/>
                      <a:pt x="227362" y="455676"/>
                    </a:cubicBezTo>
                    <a:cubicBezTo>
                      <a:pt x="217932" y="456438"/>
                      <a:pt x="211836" y="456914"/>
                      <a:pt x="211836" y="456914"/>
                    </a:cubicBezTo>
                    <a:cubicBezTo>
                      <a:pt x="211836" y="456914"/>
                      <a:pt x="235839" y="465011"/>
                      <a:pt x="259652" y="472059"/>
                    </a:cubicBezTo>
                    <a:cubicBezTo>
                      <a:pt x="264605" y="474536"/>
                      <a:pt x="269081" y="476822"/>
                      <a:pt x="272415" y="478536"/>
                    </a:cubicBezTo>
                    <a:cubicBezTo>
                      <a:pt x="279368" y="481965"/>
                      <a:pt x="288227" y="484537"/>
                      <a:pt x="296895" y="486347"/>
                    </a:cubicBezTo>
                    <a:cubicBezTo>
                      <a:pt x="286988" y="487775"/>
                      <a:pt x="278892" y="489204"/>
                      <a:pt x="273082" y="490442"/>
                    </a:cubicBezTo>
                    <a:cubicBezTo>
                      <a:pt x="265366" y="484632"/>
                      <a:pt x="254317" y="477488"/>
                      <a:pt x="238982" y="470630"/>
                    </a:cubicBezTo>
                    <a:cubicBezTo>
                      <a:pt x="204978" y="455486"/>
                      <a:pt x="150590" y="455200"/>
                      <a:pt x="150590" y="455200"/>
                    </a:cubicBezTo>
                    <a:cubicBezTo>
                      <a:pt x="171641" y="458819"/>
                      <a:pt x="203931" y="486251"/>
                      <a:pt x="220218" y="494729"/>
                    </a:cubicBezTo>
                    <a:cubicBezTo>
                      <a:pt x="234791" y="502349"/>
                      <a:pt x="269843" y="504349"/>
                      <a:pt x="277749" y="505587"/>
                    </a:cubicBezTo>
                    <a:cubicBezTo>
                      <a:pt x="266891" y="509016"/>
                      <a:pt x="255937" y="512445"/>
                      <a:pt x="245078" y="516065"/>
                    </a:cubicBezTo>
                    <a:cubicBezTo>
                      <a:pt x="245364" y="515588"/>
                      <a:pt x="245650" y="515208"/>
                      <a:pt x="245650" y="515208"/>
                    </a:cubicBezTo>
                    <a:cubicBezTo>
                      <a:pt x="245650" y="515208"/>
                      <a:pt x="215455" y="500920"/>
                      <a:pt x="188595" y="490633"/>
                    </a:cubicBezTo>
                    <a:cubicBezTo>
                      <a:pt x="161734" y="480346"/>
                      <a:pt x="117062" y="482918"/>
                      <a:pt x="117062" y="482918"/>
                    </a:cubicBezTo>
                    <a:cubicBezTo>
                      <a:pt x="117062" y="482918"/>
                      <a:pt x="152971" y="500729"/>
                      <a:pt x="180784" y="511683"/>
                    </a:cubicBezTo>
                    <a:cubicBezTo>
                      <a:pt x="204121" y="520827"/>
                      <a:pt x="226791" y="520256"/>
                      <a:pt x="233553" y="519875"/>
                    </a:cubicBezTo>
                    <a:cubicBezTo>
                      <a:pt x="228219" y="521684"/>
                      <a:pt x="222885" y="523494"/>
                      <a:pt x="217551" y="525304"/>
                    </a:cubicBezTo>
                    <a:cubicBezTo>
                      <a:pt x="212597" y="523875"/>
                      <a:pt x="176308" y="513398"/>
                      <a:pt x="148304" y="507683"/>
                    </a:cubicBezTo>
                    <a:cubicBezTo>
                      <a:pt x="118205" y="501587"/>
                      <a:pt x="49339" y="513017"/>
                      <a:pt x="49339" y="513017"/>
                    </a:cubicBezTo>
                    <a:cubicBezTo>
                      <a:pt x="49339" y="513017"/>
                      <a:pt x="71914" y="516446"/>
                      <a:pt x="84963" y="518351"/>
                    </a:cubicBezTo>
                    <a:cubicBezTo>
                      <a:pt x="90583" y="519113"/>
                      <a:pt x="99441" y="521780"/>
                      <a:pt x="109061" y="524447"/>
                    </a:cubicBezTo>
                    <a:cubicBezTo>
                      <a:pt x="81725" y="524256"/>
                      <a:pt x="23241" y="531400"/>
                      <a:pt x="23241" y="531400"/>
                    </a:cubicBezTo>
                    <a:cubicBezTo>
                      <a:pt x="23241" y="531400"/>
                      <a:pt x="61913" y="536543"/>
                      <a:pt x="74105" y="539115"/>
                    </a:cubicBezTo>
                    <a:cubicBezTo>
                      <a:pt x="85916" y="541592"/>
                      <a:pt x="118015" y="551974"/>
                      <a:pt x="162592" y="545497"/>
                    </a:cubicBezTo>
                    <a:cubicBezTo>
                      <a:pt x="156115" y="548069"/>
                      <a:pt x="149828" y="550736"/>
                      <a:pt x="143446" y="553403"/>
                    </a:cubicBezTo>
                    <a:cubicBezTo>
                      <a:pt x="67533" y="543211"/>
                      <a:pt x="0" y="583121"/>
                      <a:pt x="0" y="583121"/>
                    </a:cubicBezTo>
                    <a:cubicBezTo>
                      <a:pt x="0" y="583121"/>
                      <a:pt x="18098" y="590360"/>
                      <a:pt x="61532" y="582930"/>
                    </a:cubicBezTo>
                    <a:cubicBezTo>
                      <a:pt x="66675" y="582073"/>
                      <a:pt x="71818" y="580930"/>
                      <a:pt x="76771" y="579692"/>
                    </a:cubicBezTo>
                    <a:cubicBezTo>
                      <a:pt x="50864" y="592646"/>
                      <a:pt x="13335" y="613029"/>
                      <a:pt x="13335" y="613029"/>
                    </a:cubicBezTo>
                    <a:cubicBezTo>
                      <a:pt x="13335" y="613029"/>
                      <a:pt x="54864" y="601885"/>
                      <a:pt x="78486" y="590360"/>
                    </a:cubicBezTo>
                    <a:cubicBezTo>
                      <a:pt x="102108" y="578739"/>
                      <a:pt x="145447" y="553593"/>
                      <a:pt x="145447" y="553593"/>
                    </a:cubicBezTo>
                    <a:cubicBezTo>
                      <a:pt x="144875" y="553498"/>
                      <a:pt x="144304" y="553498"/>
                      <a:pt x="143637" y="553403"/>
                    </a:cubicBezTo>
                    <a:cubicBezTo>
                      <a:pt x="150305" y="550641"/>
                      <a:pt x="156876" y="547878"/>
                      <a:pt x="163639" y="545306"/>
                    </a:cubicBezTo>
                    <a:cubicBezTo>
                      <a:pt x="164878" y="545116"/>
                      <a:pt x="166021" y="545021"/>
                      <a:pt x="167259" y="544830"/>
                    </a:cubicBezTo>
                    <a:cubicBezTo>
                      <a:pt x="167259" y="544830"/>
                      <a:pt x="133445" y="579216"/>
                      <a:pt x="120872" y="590455"/>
                    </a:cubicBezTo>
                    <a:cubicBezTo>
                      <a:pt x="108204" y="601694"/>
                      <a:pt x="80772" y="630269"/>
                      <a:pt x="68961" y="641128"/>
                    </a:cubicBezTo>
                    <a:cubicBezTo>
                      <a:pt x="57150" y="651986"/>
                      <a:pt x="49339" y="659416"/>
                      <a:pt x="17716" y="673418"/>
                    </a:cubicBezTo>
                    <a:cubicBezTo>
                      <a:pt x="17716" y="673418"/>
                      <a:pt x="39719" y="670560"/>
                      <a:pt x="68580" y="647129"/>
                    </a:cubicBezTo>
                    <a:cubicBezTo>
                      <a:pt x="76486" y="640652"/>
                      <a:pt x="83534" y="634937"/>
                      <a:pt x="89725" y="629793"/>
                    </a:cubicBezTo>
                    <a:cubicBezTo>
                      <a:pt x="94869" y="629603"/>
                      <a:pt x="100679" y="629698"/>
                      <a:pt x="107156" y="630174"/>
                    </a:cubicBezTo>
                    <a:cubicBezTo>
                      <a:pt x="85249" y="654939"/>
                      <a:pt x="65246" y="675704"/>
                      <a:pt x="65246" y="675704"/>
                    </a:cubicBezTo>
                    <a:cubicBezTo>
                      <a:pt x="65246" y="675704"/>
                      <a:pt x="93440" y="655320"/>
                      <a:pt x="121634" y="631603"/>
                    </a:cubicBezTo>
                    <a:cubicBezTo>
                      <a:pt x="122491" y="631698"/>
                      <a:pt x="123254" y="631793"/>
                      <a:pt x="124111" y="631889"/>
                    </a:cubicBezTo>
                    <a:cubicBezTo>
                      <a:pt x="110776" y="646843"/>
                      <a:pt x="98965" y="660368"/>
                      <a:pt x="92488" y="667798"/>
                    </a:cubicBezTo>
                    <a:cubicBezTo>
                      <a:pt x="82772" y="670370"/>
                      <a:pt x="76771" y="672275"/>
                      <a:pt x="76771" y="672275"/>
                    </a:cubicBezTo>
                    <a:cubicBezTo>
                      <a:pt x="76771" y="672275"/>
                      <a:pt x="80867" y="672656"/>
                      <a:pt x="87725" y="673227"/>
                    </a:cubicBezTo>
                    <a:cubicBezTo>
                      <a:pt x="87439" y="673513"/>
                      <a:pt x="87249" y="673799"/>
                      <a:pt x="87249" y="673799"/>
                    </a:cubicBezTo>
                    <a:cubicBezTo>
                      <a:pt x="87249" y="673799"/>
                      <a:pt x="87535" y="673608"/>
                      <a:pt x="88011" y="673227"/>
                    </a:cubicBezTo>
                    <a:cubicBezTo>
                      <a:pt x="110395" y="675227"/>
                      <a:pt x="162020" y="679514"/>
                      <a:pt x="201930" y="681133"/>
                    </a:cubicBezTo>
                    <a:cubicBezTo>
                      <a:pt x="246412" y="682943"/>
                      <a:pt x="276891" y="673989"/>
                      <a:pt x="285084" y="671227"/>
                    </a:cubicBezTo>
                    <a:cubicBezTo>
                      <a:pt x="280131" y="675132"/>
                      <a:pt x="275177" y="679037"/>
                      <a:pt x="270224" y="683038"/>
                    </a:cubicBezTo>
                    <a:cubicBezTo>
                      <a:pt x="261938" y="683228"/>
                      <a:pt x="198120" y="684562"/>
                      <a:pt x="152209" y="688181"/>
                    </a:cubicBezTo>
                    <a:cubicBezTo>
                      <a:pt x="103061" y="692087"/>
                      <a:pt x="24860" y="729044"/>
                      <a:pt x="24860" y="729044"/>
                    </a:cubicBezTo>
                    <a:cubicBezTo>
                      <a:pt x="24860" y="729044"/>
                      <a:pt x="60198" y="724853"/>
                      <a:pt x="80486" y="722281"/>
                    </a:cubicBezTo>
                    <a:cubicBezTo>
                      <a:pt x="89154" y="721138"/>
                      <a:pt x="104680" y="720852"/>
                      <a:pt x="121348" y="720376"/>
                    </a:cubicBezTo>
                    <a:cubicBezTo>
                      <a:pt x="83915" y="729901"/>
                      <a:pt x="14097" y="758285"/>
                      <a:pt x="14097" y="758285"/>
                    </a:cubicBezTo>
                    <a:cubicBezTo>
                      <a:pt x="14097" y="758285"/>
                      <a:pt x="73533" y="750284"/>
                      <a:pt x="93536" y="748760"/>
                    </a:cubicBezTo>
                    <a:cubicBezTo>
                      <a:pt x="112776" y="747332"/>
                      <a:pt x="170212" y="747427"/>
                      <a:pt x="222028" y="724758"/>
                    </a:cubicBezTo>
                    <a:cubicBezTo>
                      <a:pt x="216884" y="729615"/>
                      <a:pt x="211931" y="734759"/>
                      <a:pt x="206978" y="739902"/>
                    </a:cubicBezTo>
                    <a:cubicBezTo>
                      <a:pt x="90107" y="755523"/>
                      <a:pt x="51721" y="823151"/>
                      <a:pt x="51721" y="823151"/>
                    </a:cubicBezTo>
                    <a:cubicBezTo>
                      <a:pt x="51721" y="823151"/>
                      <a:pt x="86011" y="824675"/>
                      <a:pt x="135160" y="801243"/>
                    </a:cubicBezTo>
                    <a:cubicBezTo>
                      <a:pt x="140970" y="798481"/>
                      <a:pt x="146399" y="795433"/>
                      <a:pt x="151638" y="792385"/>
                    </a:cubicBezTo>
                    <a:cubicBezTo>
                      <a:pt x="133826" y="815721"/>
                      <a:pt x="110109" y="851345"/>
                      <a:pt x="110109" y="851345"/>
                    </a:cubicBezTo>
                    <a:cubicBezTo>
                      <a:pt x="110109" y="851345"/>
                      <a:pt x="151543" y="824484"/>
                      <a:pt x="168116" y="803434"/>
                    </a:cubicBezTo>
                    <a:cubicBezTo>
                      <a:pt x="184690" y="782384"/>
                      <a:pt x="209741" y="739521"/>
                      <a:pt x="209741" y="739521"/>
                    </a:cubicBezTo>
                    <a:cubicBezTo>
                      <a:pt x="208788" y="739617"/>
                      <a:pt x="208026" y="739807"/>
                      <a:pt x="207073" y="739902"/>
                    </a:cubicBezTo>
                    <a:cubicBezTo>
                      <a:pt x="212217" y="734663"/>
                      <a:pt x="217360" y="729425"/>
                      <a:pt x="222790" y="724376"/>
                    </a:cubicBezTo>
                    <a:cubicBezTo>
                      <a:pt x="224410" y="723614"/>
                      <a:pt x="226028" y="722948"/>
                      <a:pt x="227648" y="722186"/>
                    </a:cubicBezTo>
                    <a:cubicBezTo>
                      <a:pt x="227648" y="722186"/>
                      <a:pt x="227838" y="771716"/>
                      <a:pt x="225742" y="788480"/>
                    </a:cubicBezTo>
                    <a:cubicBezTo>
                      <a:pt x="223647" y="805244"/>
                      <a:pt x="224790" y="846296"/>
                      <a:pt x="223265" y="862394"/>
                    </a:cubicBezTo>
                    <a:cubicBezTo>
                      <a:pt x="222790" y="867728"/>
                      <a:pt x="222313" y="872490"/>
                      <a:pt x="221075" y="877443"/>
                    </a:cubicBezTo>
                    <a:cubicBezTo>
                      <a:pt x="220313" y="877348"/>
                      <a:pt x="219837" y="877253"/>
                      <a:pt x="219837" y="877253"/>
                    </a:cubicBezTo>
                    <a:cubicBezTo>
                      <a:pt x="219837" y="877253"/>
                      <a:pt x="220027" y="878300"/>
                      <a:pt x="220504" y="879825"/>
                    </a:cubicBezTo>
                    <a:cubicBezTo>
                      <a:pt x="217741" y="889159"/>
                      <a:pt x="211836" y="899541"/>
                      <a:pt x="196978" y="915924"/>
                    </a:cubicBezTo>
                    <a:cubicBezTo>
                      <a:pt x="196978" y="915924"/>
                      <a:pt x="214408" y="908400"/>
                      <a:pt x="224980" y="885920"/>
                    </a:cubicBezTo>
                    <a:cubicBezTo>
                      <a:pt x="229266" y="889254"/>
                      <a:pt x="237077" y="891159"/>
                      <a:pt x="251651" y="885825"/>
                    </a:cubicBezTo>
                    <a:cubicBezTo>
                      <a:pt x="255366" y="884492"/>
                      <a:pt x="259556" y="883158"/>
                      <a:pt x="263842" y="881920"/>
                    </a:cubicBezTo>
                    <a:cubicBezTo>
                      <a:pt x="264414" y="893826"/>
                      <a:pt x="264605" y="901446"/>
                      <a:pt x="264605" y="901446"/>
                    </a:cubicBezTo>
                    <a:cubicBezTo>
                      <a:pt x="264605" y="901446"/>
                      <a:pt x="267462" y="892969"/>
                      <a:pt x="271081" y="879920"/>
                    </a:cubicBezTo>
                    <a:cubicBezTo>
                      <a:pt x="277273" y="878300"/>
                      <a:pt x="283750" y="876872"/>
                      <a:pt x="290131" y="875443"/>
                    </a:cubicBezTo>
                    <a:cubicBezTo>
                      <a:pt x="291274" y="885254"/>
                      <a:pt x="291941" y="891540"/>
                      <a:pt x="291941" y="891540"/>
                    </a:cubicBezTo>
                    <a:cubicBezTo>
                      <a:pt x="291941" y="891540"/>
                      <a:pt x="294227" y="884682"/>
                      <a:pt x="297370" y="873919"/>
                    </a:cubicBezTo>
                    <a:cubicBezTo>
                      <a:pt x="318992" y="869537"/>
                      <a:pt x="339090" y="866204"/>
                      <a:pt x="345377" y="863537"/>
                    </a:cubicBezTo>
                    <a:cubicBezTo>
                      <a:pt x="355854" y="859155"/>
                      <a:pt x="401670" y="846011"/>
                      <a:pt x="420338" y="830199"/>
                    </a:cubicBezTo>
                    <a:cubicBezTo>
                      <a:pt x="416053" y="838772"/>
                      <a:pt x="411861" y="847439"/>
                      <a:pt x="407766" y="856107"/>
                    </a:cubicBezTo>
                    <a:cubicBezTo>
                      <a:pt x="401479" y="856774"/>
                      <a:pt x="368046" y="860965"/>
                      <a:pt x="327756" y="883539"/>
                    </a:cubicBezTo>
                    <a:cubicBezTo>
                      <a:pt x="282987" y="908590"/>
                      <a:pt x="270034" y="916115"/>
                      <a:pt x="261556" y="926973"/>
                    </a:cubicBezTo>
                    <a:cubicBezTo>
                      <a:pt x="253079" y="937832"/>
                      <a:pt x="232886" y="953072"/>
                      <a:pt x="222122" y="943547"/>
                    </a:cubicBezTo>
                    <a:cubicBezTo>
                      <a:pt x="222122" y="943547"/>
                      <a:pt x="226980" y="956310"/>
                      <a:pt x="242601" y="951262"/>
                    </a:cubicBezTo>
                    <a:cubicBezTo>
                      <a:pt x="258223" y="946118"/>
                      <a:pt x="289274" y="929450"/>
                      <a:pt x="303848" y="917067"/>
                    </a:cubicBezTo>
                    <a:cubicBezTo>
                      <a:pt x="317373" y="905542"/>
                      <a:pt x="396049" y="862965"/>
                      <a:pt x="407480" y="856869"/>
                    </a:cubicBezTo>
                    <a:cubicBezTo>
                      <a:pt x="406432" y="859060"/>
                      <a:pt x="405289" y="861251"/>
                      <a:pt x="404240" y="863537"/>
                    </a:cubicBezTo>
                    <a:cubicBezTo>
                      <a:pt x="401859" y="868585"/>
                      <a:pt x="399573" y="873728"/>
                      <a:pt x="397383" y="878872"/>
                    </a:cubicBezTo>
                    <a:cubicBezTo>
                      <a:pt x="391191" y="880015"/>
                      <a:pt x="355378" y="887349"/>
                      <a:pt x="332613" y="904018"/>
                    </a:cubicBezTo>
                    <a:cubicBezTo>
                      <a:pt x="307658" y="922306"/>
                      <a:pt x="295084" y="930974"/>
                      <a:pt x="278130" y="946404"/>
                    </a:cubicBezTo>
                    <a:cubicBezTo>
                      <a:pt x="261081" y="961739"/>
                      <a:pt x="247841" y="973550"/>
                      <a:pt x="236220" y="966978"/>
                    </a:cubicBezTo>
                    <a:cubicBezTo>
                      <a:pt x="236220" y="966978"/>
                      <a:pt x="242983" y="979361"/>
                      <a:pt x="254603" y="973646"/>
                    </a:cubicBezTo>
                    <a:cubicBezTo>
                      <a:pt x="266319" y="967931"/>
                      <a:pt x="274701" y="968026"/>
                      <a:pt x="316611" y="938975"/>
                    </a:cubicBezTo>
                    <a:cubicBezTo>
                      <a:pt x="354140" y="912971"/>
                      <a:pt x="389763" y="885444"/>
                      <a:pt x="397003" y="879920"/>
                    </a:cubicBezTo>
                    <a:cubicBezTo>
                      <a:pt x="390620" y="894398"/>
                      <a:pt x="384715" y="909066"/>
                      <a:pt x="379285" y="923830"/>
                    </a:cubicBezTo>
                    <a:cubicBezTo>
                      <a:pt x="378333" y="922687"/>
                      <a:pt x="373666" y="920782"/>
                      <a:pt x="353759" y="935831"/>
                    </a:cubicBezTo>
                    <a:cubicBezTo>
                      <a:pt x="369380" y="919448"/>
                      <a:pt x="385096" y="904494"/>
                      <a:pt x="385096" y="904494"/>
                    </a:cubicBezTo>
                    <a:cubicBezTo>
                      <a:pt x="385096" y="904494"/>
                      <a:pt x="358330" y="917353"/>
                      <a:pt x="339376" y="932593"/>
                    </a:cubicBezTo>
                    <a:cubicBezTo>
                      <a:pt x="320421" y="947833"/>
                      <a:pt x="288513" y="983647"/>
                      <a:pt x="277559" y="990886"/>
                    </a:cubicBezTo>
                    <a:cubicBezTo>
                      <a:pt x="266509" y="998125"/>
                      <a:pt x="266509" y="1004411"/>
                      <a:pt x="246221" y="1000697"/>
                    </a:cubicBezTo>
                    <a:cubicBezTo>
                      <a:pt x="246221" y="1000697"/>
                      <a:pt x="266223" y="1017175"/>
                      <a:pt x="276320" y="1008984"/>
                    </a:cubicBezTo>
                    <a:cubicBezTo>
                      <a:pt x="282892" y="1003650"/>
                      <a:pt x="296704" y="995458"/>
                      <a:pt x="309658" y="984695"/>
                    </a:cubicBezTo>
                    <a:cubicBezTo>
                      <a:pt x="307086" y="989838"/>
                      <a:pt x="305086" y="994696"/>
                      <a:pt x="303562" y="999363"/>
                    </a:cubicBezTo>
                    <a:cubicBezTo>
                      <a:pt x="298228" y="1015175"/>
                      <a:pt x="295180" y="1037654"/>
                      <a:pt x="286036" y="1040797"/>
                    </a:cubicBezTo>
                    <a:cubicBezTo>
                      <a:pt x="276891" y="1043940"/>
                      <a:pt x="260890" y="1035558"/>
                      <a:pt x="260890" y="1035558"/>
                    </a:cubicBezTo>
                    <a:cubicBezTo>
                      <a:pt x="260890" y="1035558"/>
                      <a:pt x="277368" y="1050036"/>
                      <a:pt x="285655" y="1046036"/>
                    </a:cubicBezTo>
                    <a:cubicBezTo>
                      <a:pt x="293846" y="1042035"/>
                      <a:pt x="303943" y="1037082"/>
                      <a:pt x="314802" y="1007841"/>
                    </a:cubicBezTo>
                    <a:cubicBezTo>
                      <a:pt x="325565" y="978789"/>
                      <a:pt x="337281" y="960882"/>
                      <a:pt x="379095" y="924973"/>
                    </a:cubicBezTo>
                    <a:cubicBezTo>
                      <a:pt x="376333" y="932688"/>
                      <a:pt x="373666" y="940499"/>
                      <a:pt x="371284" y="948309"/>
                    </a:cubicBezTo>
                    <a:cubicBezTo>
                      <a:pt x="368998" y="949452"/>
                      <a:pt x="336233" y="965740"/>
                      <a:pt x="325659" y="996410"/>
                    </a:cubicBezTo>
                    <a:cubicBezTo>
                      <a:pt x="314706" y="1028129"/>
                      <a:pt x="306609" y="1048703"/>
                      <a:pt x="302133" y="1057942"/>
                    </a:cubicBezTo>
                    <a:cubicBezTo>
                      <a:pt x="302133" y="1057942"/>
                      <a:pt x="309658" y="1058418"/>
                      <a:pt x="317563" y="1046226"/>
                    </a:cubicBezTo>
                    <a:cubicBezTo>
                      <a:pt x="325470" y="1034034"/>
                      <a:pt x="332994" y="998696"/>
                      <a:pt x="346424" y="979646"/>
                    </a:cubicBezTo>
                    <a:cubicBezTo>
                      <a:pt x="358997" y="961930"/>
                      <a:pt x="369855" y="950024"/>
                      <a:pt x="371284" y="948500"/>
                    </a:cubicBezTo>
                    <a:cubicBezTo>
                      <a:pt x="368903" y="956310"/>
                      <a:pt x="366713" y="964121"/>
                      <a:pt x="364713" y="972026"/>
                    </a:cubicBezTo>
                    <a:cubicBezTo>
                      <a:pt x="364713" y="972026"/>
                      <a:pt x="364713" y="971931"/>
                      <a:pt x="364713" y="971931"/>
                    </a:cubicBezTo>
                    <a:cubicBezTo>
                      <a:pt x="364713" y="971931"/>
                      <a:pt x="364713" y="972026"/>
                      <a:pt x="364713" y="972026"/>
                    </a:cubicBezTo>
                    <a:cubicBezTo>
                      <a:pt x="363379" y="977170"/>
                      <a:pt x="362236" y="982409"/>
                      <a:pt x="361188" y="987647"/>
                    </a:cubicBezTo>
                    <a:cubicBezTo>
                      <a:pt x="361188" y="987076"/>
                      <a:pt x="361284" y="986790"/>
                      <a:pt x="361284" y="986790"/>
                    </a:cubicBezTo>
                    <a:cubicBezTo>
                      <a:pt x="361188" y="986885"/>
                      <a:pt x="361093" y="987362"/>
                      <a:pt x="361093" y="988028"/>
                    </a:cubicBezTo>
                    <a:cubicBezTo>
                      <a:pt x="360712" y="990029"/>
                      <a:pt x="360235" y="991934"/>
                      <a:pt x="359855" y="993934"/>
                    </a:cubicBezTo>
                    <a:cubicBezTo>
                      <a:pt x="360235" y="992124"/>
                      <a:pt x="360712" y="990314"/>
                      <a:pt x="361093" y="988409"/>
                    </a:cubicBezTo>
                    <a:cubicBezTo>
                      <a:pt x="361093" y="988505"/>
                      <a:pt x="361093" y="988505"/>
                      <a:pt x="361093" y="988600"/>
                    </a:cubicBezTo>
                    <a:cubicBezTo>
                      <a:pt x="361093" y="988505"/>
                      <a:pt x="361093" y="988314"/>
                      <a:pt x="361093" y="988219"/>
                    </a:cubicBezTo>
                    <a:cubicBezTo>
                      <a:pt x="362236" y="983075"/>
                      <a:pt x="363474" y="977932"/>
                      <a:pt x="364808" y="972884"/>
                    </a:cubicBezTo>
                    <a:cubicBezTo>
                      <a:pt x="365951" y="982980"/>
                      <a:pt x="375285" y="1063085"/>
                      <a:pt x="379095" y="1093184"/>
                    </a:cubicBezTo>
                    <a:cubicBezTo>
                      <a:pt x="383191" y="1125379"/>
                      <a:pt x="404240" y="1166622"/>
                      <a:pt x="404240" y="1166622"/>
                    </a:cubicBezTo>
                    <a:cubicBezTo>
                      <a:pt x="404240" y="1166622"/>
                      <a:pt x="395001" y="1107377"/>
                      <a:pt x="389382" y="1094137"/>
                    </a:cubicBezTo>
                    <a:cubicBezTo>
                      <a:pt x="383763" y="1080802"/>
                      <a:pt x="372999" y="1029081"/>
                      <a:pt x="372332" y="1007459"/>
                    </a:cubicBezTo>
                    <a:cubicBezTo>
                      <a:pt x="371761" y="988124"/>
                      <a:pt x="366140" y="975075"/>
                      <a:pt x="364903" y="972503"/>
                    </a:cubicBezTo>
                    <a:cubicBezTo>
                      <a:pt x="366713" y="965645"/>
                      <a:pt x="368712" y="958882"/>
                      <a:pt x="370903" y="952119"/>
                    </a:cubicBezTo>
                    <a:cubicBezTo>
                      <a:pt x="370237" y="957929"/>
                      <a:pt x="369855" y="970598"/>
                      <a:pt x="374238" y="993553"/>
                    </a:cubicBezTo>
                    <a:cubicBezTo>
                      <a:pt x="380523" y="1026891"/>
                      <a:pt x="394240" y="1080707"/>
                      <a:pt x="396430" y="1086041"/>
                    </a:cubicBezTo>
                    <a:cubicBezTo>
                      <a:pt x="398621" y="1091375"/>
                      <a:pt x="403765" y="1108520"/>
                      <a:pt x="402145" y="1123284"/>
                    </a:cubicBezTo>
                    <a:cubicBezTo>
                      <a:pt x="400527" y="1138047"/>
                      <a:pt x="418528" y="1174814"/>
                      <a:pt x="418528" y="1174814"/>
                    </a:cubicBezTo>
                    <a:cubicBezTo>
                      <a:pt x="418528" y="1174814"/>
                      <a:pt x="408337" y="1128713"/>
                      <a:pt x="408337" y="1109568"/>
                    </a:cubicBezTo>
                    <a:cubicBezTo>
                      <a:pt x="408337" y="1090422"/>
                      <a:pt x="397383" y="1066229"/>
                      <a:pt x="393763" y="1045845"/>
                    </a:cubicBezTo>
                    <a:cubicBezTo>
                      <a:pt x="390048" y="1025462"/>
                      <a:pt x="380143" y="1000125"/>
                      <a:pt x="378237" y="976598"/>
                    </a:cubicBezTo>
                    <a:cubicBezTo>
                      <a:pt x="376714" y="957072"/>
                      <a:pt x="373190" y="950500"/>
                      <a:pt x="372047" y="948785"/>
                    </a:cubicBezTo>
                    <a:cubicBezTo>
                      <a:pt x="374523" y="941356"/>
                      <a:pt x="377094" y="933926"/>
                      <a:pt x="379857" y="926592"/>
                    </a:cubicBezTo>
                    <a:cubicBezTo>
                      <a:pt x="380048" y="930688"/>
                      <a:pt x="380428" y="938403"/>
                      <a:pt x="379952" y="943261"/>
                    </a:cubicBezTo>
                    <a:cubicBezTo>
                      <a:pt x="379285" y="950024"/>
                      <a:pt x="380143" y="971074"/>
                      <a:pt x="387762" y="999839"/>
                    </a:cubicBezTo>
                    <a:cubicBezTo>
                      <a:pt x="395383" y="1028605"/>
                      <a:pt x="409861" y="1063181"/>
                      <a:pt x="416147" y="1077278"/>
                    </a:cubicBezTo>
                    <a:cubicBezTo>
                      <a:pt x="422434" y="1091375"/>
                      <a:pt x="424435" y="1107853"/>
                      <a:pt x="425767" y="1120902"/>
                    </a:cubicBezTo>
                    <a:cubicBezTo>
                      <a:pt x="427005" y="1133951"/>
                      <a:pt x="437198" y="1146334"/>
                      <a:pt x="437198" y="1146334"/>
                    </a:cubicBezTo>
                    <a:cubicBezTo>
                      <a:pt x="437198" y="1146334"/>
                      <a:pt x="428339" y="1132713"/>
                      <a:pt x="429482" y="1119664"/>
                    </a:cubicBezTo>
                    <a:cubicBezTo>
                      <a:pt x="430625" y="1106615"/>
                      <a:pt x="429387" y="1082135"/>
                      <a:pt x="420052" y="1060704"/>
                    </a:cubicBezTo>
                    <a:cubicBezTo>
                      <a:pt x="410718" y="1039273"/>
                      <a:pt x="405574" y="1014698"/>
                      <a:pt x="400527" y="1001840"/>
                    </a:cubicBezTo>
                    <a:cubicBezTo>
                      <a:pt x="395478" y="988981"/>
                      <a:pt x="388620" y="955358"/>
                      <a:pt x="386810" y="940403"/>
                    </a:cubicBezTo>
                    <a:cubicBezTo>
                      <a:pt x="385476" y="929545"/>
                      <a:pt x="382429" y="925735"/>
                      <a:pt x="380809" y="924497"/>
                    </a:cubicBezTo>
                    <a:cubicBezTo>
                      <a:pt x="382715" y="919448"/>
                      <a:pt x="384715" y="914400"/>
                      <a:pt x="386810" y="909352"/>
                    </a:cubicBezTo>
                    <a:cubicBezTo>
                      <a:pt x="383953" y="936403"/>
                      <a:pt x="394240" y="948595"/>
                      <a:pt x="398335" y="971074"/>
                    </a:cubicBezTo>
                    <a:cubicBezTo>
                      <a:pt x="402527" y="994315"/>
                      <a:pt x="419766" y="1021175"/>
                      <a:pt x="423958" y="1036130"/>
                    </a:cubicBezTo>
                    <a:cubicBezTo>
                      <a:pt x="428148" y="1051084"/>
                      <a:pt x="442340" y="1069086"/>
                      <a:pt x="439484" y="1099471"/>
                    </a:cubicBezTo>
                    <a:cubicBezTo>
                      <a:pt x="439484" y="1099471"/>
                      <a:pt x="448341" y="1078326"/>
                      <a:pt x="439293" y="1047750"/>
                    </a:cubicBezTo>
                    <a:cubicBezTo>
                      <a:pt x="430434" y="1017746"/>
                      <a:pt x="401955" y="910019"/>
                      <a:pt x="387953" y="906875"/>
                    </a:cubicBezTo>
                    <a:cubicBezTo>
                      <a:pt x="390811" y="900017"/>
                      <a:pt x="393763" y="893159"/>
                      <a:pt x="396907" y="886301"/>
                    </a:cubicBezTo>
                    <a:cubicBezTo>
                      <a:pt x="393383" y="916591"/>
                      <a:pt x="429673" y="993267"/>
                      <a:pt x="442340" y="1021652"/>
                    </a:cubicBezTo>
                    <a:cubicBezTo>
                      <a:pt x="455676" y="1051465"/>
                      <a:pt x="449770" y="1084707"/>
                      <a:pt x="449770" y="1084707"/>
                    </a:cubicBezTo>
                    <a:cubicBezTo>
                      <a:pt x="469106" y="1033844"/>
                      <a:pt x="442056" y="985742"/>
                      <a:pt x="433960" y="966788"/>
                    </a:cubicBezTo>
                    <a:cubicBezTo>
                      <a:pt x="425958" y="948119"/>
                      <a:pt x="413290" y="901732"/>
                      <a:pt x="398430" y="882872"/>
                    </a:cubicBezTo>
                    <a:cubicBezTo>
                      <a:pt x="401193" y="876872"/>
                      <a:pt x="403956" y="870871"/>
                      <a:pt x="406812" y="864870"/>
                    </a:cubicBezTo>
                    <a:cubicBezTo>
                      <a:pt x="407098" y="864203"/>
                      <a:pt x="407480" y="863537"/>
                      <a:pt x="407766" y="862870"/>
                    </a:cubicBezTo>
                    <a:cubicBezTo>
                      <a:pt x="407098" y="892112"/>
                      <a:pt x="428530" y="925068"/>
                      <a:pt x="437578" y="946785"/>
                    </a:cubicBezTo>
                    <a:cubicBezTo>
                      <a:pt x="446913" y="969074"/>
                      <a:pt x="473392" y="1009650"/>
                      <a:pt x="477870" y="1020223"/>
                    </a:cubicBezTo>
                    <a:cubicBezTo>
                      <a:pt x="482346" y="1030891"/>
                      <a:pt x="487584" y="1065657"/>
                      <a:pt x="487584" y="1065657"/>
                    </a:cubicBezTo>
                    <a:cubicBezTo>
                      <a:pt x="487584" y="1065657"/>
                      <a:pt x="491014" y="1041464"/>
                      <a:pt x="487775" y="1020033"/>
                    </a:cubicBezTo>
                    <a:cubicBezTo>
                      <a:pt x="484632" y="999268"/>
                      <a:pt x="425672" y="865727"/>
                      <a:pt x="409098" y="860298"/>
                    </a:cubicBezTo>
                    <a:cubicBezTo>
                      <a:pt x="412147" y="854012"/>
                      <a:pt x="415385" y="847820"/>
                      <a:pt x="418528" y="841534"/>
                    </a:cubicBezTo>
                    <a:cubicBezTo>
                      <a:pt x="418243" y="857345"/>
                      <a:pt x="436150" y="893636"/>
                      <a:pt x="448818" y="923735"/>
                    </a:cubicBezTo>
                    <a:cubicBezTo>
                      <a:pt x="463105" y="957644"/>
                      <a:pt x="481299" y="967645"/>
                      <a:pt x="491110" y="1000506"/>
                    </a:cubicBezTo>
                    <a:cubicBezTo>
                      <a:pt x="500919" y="1033367"/>
                      <a:pt x="496348" y="1059276"/>
                      <a:pt x="496348" y="1059276"/>
                    </a:cubicBezTo>
                    <a:cubicBezTo>
                      <a:pt x="514636" y="997363"/>
                      <a:pt x="491014" y="966788"/>
                      <a:pt x="478822" y="937832"/>
                    </a:cubicBezTo>
                    <a:cubicBezTo>
                      <a:pt x="466916" y="909542"/>
                      <a:pt x="436721" y="849630"/>
                      <a:pt x="420434" y="837343"/>
                    </a:cubicBezTo>
                    <a:cubicBezTo>
                      <a:pt x="423386" y="831723"/>
                      <a:pt x="426339" y="826199"/>
                      <a:pt x="429387" y="820579"/>
                    </a:cubicBezTo>
                    <a:cubicBezTo>
                      <a:pt x="430245" y="848868"/>
                      <a:pt x="455771" y="885063"/>
                      <a:pt x="467677" y="903161"/>
                    </a:cubicBezTo>
                    <a:cubicBezTo>
                      <a:pt x="480060" y="921925"/>
                      <a:pt x="504920" y="954596"/>
                      <a:pt x="514064" y="977837"/>
                    </a:cubicBezTo>
                    <a:cubicBezTo>
                      <a:pt x="523113" y="1001173"/>
                      <a:pt x="529590" y="1016508"/>
                      <a:pt x="529114" y="1030224"/>
                    </a:cubicBezTo>
                    <a:cubicBezTo>
                      <a:pt x="529114" y="1030224"/>
                      <a:pt x="541210" y="1002221"/>
                      <a:pt x="523875" y="965740"/>
                    </a:cubicBezTo>
                    <a:cubicBezTo>
                      <a:pt x="506445" y="929259"/>
                      <a:pt x="493966" y="906018"/>
                      <a:pt x="486441" y="893921"/>
                    </a:cubicBezTo>
                    <a:cubicBezTo>
                      <a:pt x="479298" y="882396"/>
                      <a:pt x="441388" y="825246"/>
                      <a:pt x="430625" y="818293"/>
                    </a:cubicBezTo>
                    <a:cubicBezTo>
                      <a:pt x="433864" y="812292"/>
                      <a:pt x="437102" y="806292"/>
                      <a:pt x="440436" y="800386"/>
                    </a:cubicBezTo>
                    <a:cubicBezTo>
                      <a:pt x="442151" y="830675"/>
                      <a:pt x="477012" y="878205"/>
                      <a:pt x="496634" y="901160"/>
                    </a:cubicBezTo>
                    <a:cubicBezTo>
                      <a:pt x="517017" y="924878"/>
                      <a:pt x="523684" y="938117"/>
                      <a:pt x="536638" y="960787"/>
                    </a:cubicBezTo>
                    <a:cubicBezTo>
                      <a:pt x="549687" y="983456"/>
                      <a:pt x="543877" y="996315"/>
                      <a:pt x="543877" y="996315"/>
                    </a:cubicBezTo>
                    <a:cubicBezTo>
                      <a:pt x="543877" y="996315"/>
                      <a:pt x="554545" y="991838"/>
                      <a:pt x="542259" y="947642"/>
                    </a:cubicBezTo>
                    <a:cubicBezTo>
                      <a:pt x="537686" y="931069"/>
                      <a:pt x="529304" y="914781"/>
                      <a:pt x="520160" y="900113"/>
                    </a:cubicBezTo>
                    <a:cubicBezTo>
                      <a:pt x="524256" y="904018"/>
                      <a:pt x="528733" y="908495"/>
                      <a:pt x="534162" y="914210"/>
                    </a:cubicBezTo>
                    <a:cubicBezTo>
                      <a:pt x="558260" y="940213"/>
                      <a:pt x="567310" y="975741"/>
                      <a:pt x="567310" y="975741"/>
                    </a:cubicBezTo>
                    <a:cubicBezTo>
                      <a:pt x="567310" y="975741"/>
                      <a:pt x="565404" y="950500"/>
                      <a:pt x="545306" y="909923"/>
                    </a:cubicBezTo>
                    <a:cubicBezTo>
                      <a:pt x="525209" y="869347"/>
                      <a:pt x="486537" y="823341"/>
                      <a:pt x="475678" y="813245"/>
                    </a:cubicBezTo>
                    <a:cubicBezTo>
                      <a:pt x="474059" y="811721"/>
                      <a:pt x="472726" y="810197"/>
                      <a:pt x="471297" y="808673"/>
                    </a:cubicBezTo>
                    <a:cubicBezTo>
                      <a:pt x="471774" y="806958"/>
                      <a:pt x="472916" y="802196"/>
                      <a:pt x="474535" y="795052"/>
                    </a:cubicBezTo>
                    <a:cubicBezTo>
                      <a:pt x="477393" y="799434"/>
                      <a:pt x="480536" y="803434"/>
                      <a:pt x="484155" y="806958"/>
                    </a:cubicBezTo>
                    <a:cubicBezTo>
                      <a:pt x="496634" y="819150"/>
                      <a:pt x="531971" y="839724"/>
                      <a:pt x="545592" y="853821"/>
                    </a:cubicBezTo>
                    <a:cubicBezTo>
                      <a:pt x="558546" y="867251"/>
                      <a:pt x="582263" y="885539"/>
                      <a:pt x="598932" y="918305"/>
                    </a:cubicBezTo>
                    <a:cubicBezTo>
                      <a:pt x="595217" y="936879"/>
                      <a:pt x="593693" y="950500"/>
                      <a:pt x="593693" y="950500"/>
                    </a:cubicBezTo>
                    <a:cubicBezTo>
                      <a:pt x="600741" y="925259"/>
                      <a:pt x="638270" y="889350"/>
                      <a:pt x="650748" y="870395"/>
                    </a:cubicBezTo>
                    <a:cubicBezTo>
                      <a:pt x="661892" y="853535"/>
                      <a:pt x="668750" y="811054"/>
                      <a:pt x="671322" y="801529"/>
                    </a:cubicBezTo>
                    <a:cubicBezTo>
                      <a:pt x="674084" y="815245"/>
                      <a:pt x="676941" y="828961"/>
                      <a:pt x="679990" y="842677"/>
                    </a:cubicBezTo>
                    <a:cubicBezTo>
                      <a:pt x="679418" y="842201"/>
                      <a:pt x="679038" y="841915"/>
                      <a:pt x="679038" y="841915"/>
                    </a:cubicBezTo>
                    <a:cubicBezTo>
                      <a:pt x="679038" y="841915"/>
                      <a:pt x="657797" y="876967"/>
                      <a:pt x="641795" y="908495"/>
                    </a:cubicBezTo>
                    <a:cubicBezTo>
                      <a:pt x="625792" y="940022"/>
                      <a:pt x="623315" y="994791"/>
                      <a:pt x="623315" y="994791"/>
                    </a:cubicBezTo>
                    <a:cubicBezTo>
                      <a:pt x="623315" y="994791"/>
                      <a:pt x="649700" y="953167"/>
                      <a:pt x="666464" y="920592"/>
                    </a:cubicBezTo>
                    <a:cubicBezTo>
                      <a:pt x="680465" y="893541"/>
                      <a:pt x="682753" y="865918"/>
                      <a:pt x="683133" y="857250"/>
                    </a:cubicBezTo>
                    <a:cubicBezTo>
                      <a:pt x="684657" y="864013"/>
                      <a:pt x="686181" y="870680"/>
                      <a:pt x="687705" y="877443"/>
                    </a:cubicBezTo>
                    <a:cubicBezTo>
                      <a:pt x="685323" y="883349"/>
                      <a:pt x="667893" y="926306"/>
                      <a:pt x="657320" y="959739"/>
                    </a:cubicBezTo>
                    <a:cubicBezTo>
                      <a:pt x="645985" y="995744"/>
                      <a:pt x="651224" y="1081278"/>
                      <a:pt x="651224" y="1081278"/>
                    </a:cubicBezTo>
                    <a:cubicBezTo>
                      <a:pt x="651224" y="1081278"/>
                      <a:pt x="658368" y="1054132"/>
                      <a:pt x="662274" y="1038416"/>
                    </a:cubicBezTo>
                    <a:cubicBezTo>
                      <a:pt x="663987" y="1031653"/>
                      <a:pt x="668274" y="1021175"/>
                      <a:pt x="672751" y="1009745"/>
                    </a:cubicBezTo>
                    <a:cubicBezTo>
                      <a:pt x="669036" y="1043178"/>
                      <a:pt x="670274" y="1115378"/>
                      <a:pt x="670274" y="1115378"/>
                    </a:cubicBezTo>
                    <a:cubicBezTo>
                      <a:pt x="670274" y="1115378"/>
                      <a:pt x="681419" y="1068801"/>
                      <a:pt x="686086" y="1054227"/>
                    </a:cubicBezTo>
                    <a:cubicBezTo>
                      <a:pt x="690563" y="1040130"/>
                      <a:pt x="707327" y="1002221"/>
                      <a:pt x="705136" y="946976"/>
                    </a:cubicBezTo>
                    <a:cubicBezTo>
                      <a:pt x="707422" y="955167"/>
                      <a:pt x="709899" y="963263"/>
                      <a:pt x="712375" y="971360"/>
                    </a:cubicBezTo>
                    <a:cubicBezTo>
                      <a:pt x="690277" y="1062704"/>
                      <a:pt x="730378" y="1150334"/>
                      <a:pt x="730378" y="1150334"/>
                    </a:cubicBezTo>
                    <a:cubicBezTo>
                      <a:pt x="730378" y="1150334"/>
                      <a:pt x="741521" y="1129189"/>
                      <a:pt x="737997" y="1075182"/>
                    </a:cubicBezTo>
                    <a:cubicBezTo>
                      <a:pt x="737615" y="1068801"/>
                      <a:pt x="736854" y="1062419"/>
                      <a:pt x="735997" y="1056132"/>
                    </a:cubicBezTo>
                    <a:cubicBezTo>
                      <a:pt x="748569" y="1089470"/>
                      <a:pt x="768667" y="1137857"/>
                      <a:pt x="768667" y="1137857"/>
                    </a:cubicBezTo>
                    <a:cubicBezTo>
                      <a:pt x="768667" y="1137857"/>
                      <a:pt x="760380" y="1085755"/>
                      <a:pt x="749237" y="1055466"/>
                    </a:cubicBezTo>
                    <a:cubicBezTo>
                      <a:pt x="738092" y="1025081"/>
                      <a:pt x="712851" y="969074"/>
                      <a:pt x="712851" y="969074"/>
                    </a:cubicBezTo>
                    <a:cubicBezTo>
                      <a:pt x="712660" y="969836"/>
                      <a:pt x="712566" y="970502"/>
                      <a:pt x="712375" y="971169"/>
                    </a:cubicBezTo>
                    <a:cubicBezTo>
                      <a:pt x="709803" y="962692"/>
                      <a:pt x="707327" y="954310"/>
                      <a:pt x="705041" y="945737"/>
                    </a:cubicBezTo>
                    <a:cubicBezTo>
                      <a:pt x="704945" y="944213"/>
                      <a:pt x="705041" y="942880"/>
                      <a:pt x="704945" y="941261"/>
                    </a:cubicBezTo>
                    <a:cubicBezTo>
                      <a:pt x="704945" y="941261"/>
                      <a:pt x="742664" y="986885"/>
                      <a:pt x="754761" y="1003745"/>
                    </a:cubicBezTo>
                    <a:cubicBezTo>
                      <a:pt x="766858" y="1020604"/>
                      <a:pt x="798385" y="1057751"/>
                      <a:pt x="810102" y="1073563"/>
                    </a:cubicBezTo>
                    <a:cubicBezTo>
                      <a:pt x="821817" y="1089375"/>
                      <a:pt x="829913" y="1099852"/>
                      <a:pt x="843058" y="1140238"/>
                    </a:cubicBezTo>
                    <a:cubicBezTo>
                      <a:pt x="843058" y="1140238"/>
                      <a:pt x="842390" y="1112996"/>
                      <a:pt x="817341" y="1074706"/>
                    </a:cubicBezTo>
                    <a:cubicBezTo>
                      <a:pt x="792290" y="1036416"/>
                      <a:pt x="776669" y="1013079"/>
                      <a:pt x="768667" y="1002697"/>
                    </a:cubicBezTo>
                    <a:cubicBezTo>
                      <a:pt x="760666" y="992219"/>
                      <a:pt x="726472" y="949452"/>
                      <a:pt x="703516" y="933831"/>
                    </a:cubicBezTo>
                    <a:cubicBezTo>
                      <a:pt x="703230" y="933641"/>
                      <a:pt x="702755" y="934022"/>
                      <a:pt x="702183" y="934688"/>
                    </a:cubicBezTo>
                    <a:cubicBezTo>
                      <a:pt x="698373" y="919925"/>
                      <a:pt x="694659" y="905066"/>
                      <a:pt x="691324" y="890207"/>
                    </a:cubicBezTo>
                    <a:cubicBezTo>
                      <a:pt x="691419" y="889064"/>
                      <a:pt x="691419" y="888397"/>
                      <a:pt x="691419" y="888397"/>
                    </a:cubicBezTo>
                    <a:lnTo>
                      <a:pt x="689134" y="880967"/>
                    </a:lnTo>
                    <a:cubicBezTo>
                      <a:pt x="687134" y="872204"/>
                      <a:pt x="685228" y="863442"/>
                      <a:pt x="683323" y="854583"/>
                    </a:cubicBezTo>
                    <a:cubicBezTo>
                      <a:pt x="683323" y="854393"/>
                      <a:pt x="683228" y="854202"/>
                      <a:pt x="683228" y="853917"/>
                    </a:cubicBezTo>
                    <a:cubicBezTo>
                      <a:pt x="689706" y="863060"/>
                      <a:pt x="712851" y="895255"/>
                      <a:pt x="733520" y="921830"/>
                    </a:cubicBezTo>
                    <a:cubicBezTo>
                      <a:pt x="708374" y="896303"/>
                      <a:pt x="690849" y="880586"/>
                      <a:pt x="690849" y="880586"/>
                    </a:cubicBezTo>
                    <a:lnTo>
                      <a:pt x="693420" y="892017"/>
                    </a:lnTo>
                    <a:cubicBezTo>
                      <a:pt x="693420" y="892017"/>
                      <a:pt x="728472" y="946880"/>
                      <a:pt x="752570" y="975265"/>
                    </a:cubicBezTo>
                    <a:cubicBezTo>
                      <a:pt x="794671" y="1014889"/>
                      <a:pt x="851631" y="1082326"/>
                      <a:pt x="851631" y="1082326"/>
                    </a:cubicBezTo>
                    <a:cubicBezTo>
                      <a:pt x="851631" y="1082326"/>
                      <a:pt x="823817" y="1034034"/>
                      <a:pt x="793909" y="992029"/>
                    </a:cubicBezTo>
                    <a:cubicBezTo>
                      <a:pt x="823627" y="1024795"/>
                      <a:pt x="852106" y="1055180"/>
                      <a:pt x="852106" y="1055180"/>
                    </a:cubicBezTo>
                    <a:cubicBezTo>
                      <a:pt x="852106" y="1055180"/>
                      <a:pt x="797053" y="959644"/>
                      <a:pt x="756571" y="916019"/>
                    </a:cubicBezTo>
                    <a:cubicBezTo>
                      <a:pt x="720853" y="877538"/>
                      <a:pt x="689420" y="850487"/>
                      <a:pt x="681038" y="843439"/>
                    </a:cubicBezTo>
                    <a:cubicBezTo>
                      <a:pt x="674466" y="812197"/>
                      <a:pt x="668559" y="780955"/>
                      <a:pt x="662940" y="749522"/>
                    </a:cubicBezTo>
                    <a:cubicBezTo>
                      <a:pt x="674560" y="764953"/>
                      <a:pt x="681133" y="780384"/>
                      <a:pt x="681133" y="780384"/>
                    </a:cubicBezTo>
                    <a:cubicBezTo>
                      <a:pt x="681133" y="780384"/>
                      <a:pt x="676561" y="765143"/>
                      <a:pt x="661797" y="743617"/>
                    </a:cubicBezTo>
                    <a:cubicBezTo>
                      <a:pt x="661511" y="742093"/>
                      <a:pt x="661226" y="740569"/>
                      <a:pt x="660940" y="739045"/>
                    </a:cubicBezTo>
                    <a:cubicBezTo>
                      <a:pt x="669227" y="751618"/>
                      <a:pt x="715041" y="820388"/>
                      <a:pt x="738854" y="845916"/>
                    </a:cubicBezTo>
                    <a:cubicBezTo>
                      <a:pt x="765143" y="874109"/>
                      <a:pt x="841915" y="954786"/>
                      <a:pt x="841915" y="954786"/>
                    </a:cubicBezTo>
                    <a:cubicBezTo>
                      <a:pt x="841915" y="954786"/>
                      <a:pt x="775715" y="848487"/>
                      <a:pt x="746379" y="815626"/>
                    </a:cubicBezTo>
                    <a:cubicBezTo>
                      <a:pt x="730567" y="797814"/>
                      <a:pt x="696277" y="764667"/>
                      <a:pt x="675418" y="744665"/>
                    </a:cubicBezTo>
                    <a:cubicBezTo>
                      <a:pt x="670370" y="737426"/>
                      <a:pt x="663987" y="728282"/>
                      <a:pt x="657416" y="718947"/>
                    </a:cubicBezTo>
                    <a:cubicBezTo>
                      <a:pt x="656273" y="712375"/>
                      <a:pt x="655225" y="705803"/>
                      <a:pt x="654082" y="699230"/>
                    </a:cubicBezTo>
                    <a:cubicBezTo>
                      <a:pt x="656748" y="702469"/>
                      <a:pt x="658845" y="705517"/>
                      <a:pt x="660178" y="708089"/>
                    </a:cubicBezTo>
                    <a:cubicBezTo>
                      <a:pt x="665702" y="718661"/>
                      <a:pt x="679704" y="727329"/>
                      <a:pt x="688848" y="750666"/>
                    </a:cubicBezTo>
                    <a:cubicBezTo>
                      <a:pt x="688848" y="750666"/>
                      <a:pt x="687134" y="741045"/>
                      <a:pt x="684657" y="735616"/>
                    </a:cubicBezTo>
                    <a:cubicBezTo>
                      <a:pt x="683133" y="732282"/>
                      <a:pt x="677609" y="725234"/>
                      <a:pt x="672179" y="715518"/>
                    </a:cubicBezTo>
                    <a:cubicBezTo>
                      <a:pt x="671417" y="713423"/>
                      <a:pt x="670656" y="711042"/>
                      <a:pt x="669893" y="708565"/>
                    </a:cubicBezTo>
                    <a:cubicBezTo>
                      <a:pt x="690658" y="735140"/>
                      <a:pt x="723995" y="777240"/>
                      <a:pt x="741330" y="795909"/>
                    </a:cubicBezTo>
                    <a:cubicBezTo>
                      <a:pt x="767619" y="824103"/>
                      <a:pt x="824960" y="886587"/>
                      <a:pt x="824960" y="886587"/>
                    </a:cubicBezTo>
                    <a:cubicBezTo>
                      <a:pt x="824960" y="886587"/>
                      <a:pt x="759237" y="786575"/>
                      <a:pt x="712470" y="736950"/>
                    </a:cubicBezTo>
                    <a:cubicBezTo>
                      <a:pt x="697802" y="721424"/>
                      <a:pt x="678084" y="703707"/>
                      <a:pt x="664941" y="692277"/>
                    </a:cubicBezTo>
                    <a:cubicBezTo>
                      <a:pt x="664941" y="692182"/>
                      <a:pt x="664941" y="692182"/>
                      <a:pt x="664845" y="692087"/>
                    </a:cubicBezTo>
                    <a:cubicBezTo>
                      <a:pt x="661511" y="680180"/>
                      <a:pt x="657606" y="668750"/>
                      <a:pt x="646176" y="651796"/>
                    </a:cubicBezTo>
                    <a:cubicBezTo>
                      <a:pt x="645700" y="648748"/>
                      <a:pt x="645223" y="645700"/>
                      <a:pt x="644747" y="642747"/>
                    </a:cubicBezTo>
                    <a:lnTo>
                      <a:pt x="647319" y="637032"/>
                    </a:lnTo>
                    <a:cubicBezTo>
                      <a:pt x="656653" y="650367"/>
                      <a:pt x="678561" y="681323"/>
                      <a:pt x="699421" y="706565"/>
                    </a:cubicBezTo>
                    <a:cubicBezTo>
                      <a:pt x="701803" y="713423"/>
                      <a:pt x="704469" y="716566"/>
                      <a:pt x="704469" y="716566"/>
                    </a:cubicBezTo>
                    <a:cubicBezTo>
                      <a:pt x="704469" y="716566"/>
                      <a:pt x="702945" y="714661"/>
                      <a:pt x="702087" y="709708"/>
                    </a:cubicBezTo>
                    <a:cubicBezTo>
                      <a:pt x="703516" y="711422"/>
                      <a:pt x="704945" y="713137"/>
                      <a:pt x="706374" y="714851"/>
                    </a:cubicBezTo>
                    <a:cubicBezTo>
                      <a:pt x="706850" y="716375"/>
                      <a:pt x="707041" y="717709"/>
                      <a:pt x="707613" y="719328"/>
                    </a:cubicBezTo>
                    <a:cubicBezTo>
                      <a:pt x="707613" y="719328"/>
                      <a:pt x="707136" y="717709"/>
                      <a:pt x="706659" y="715233"/>
                    </a:cubicBezTo>
                    <a:cubicBezTo>
                      <a:pt x="709613" y="718661"/>
                      <a:pt x="712566" y="721995"/>
                      <a:pt x="715327" y="724948"/>
                    </a:cubicBezTo>
                    <a:cubicBezTo>
                      <a:pt x="745522" y="757333"/>
                      <a:pt x="841534" y="861536"/>
                      <a:pt x="841534" y="861536"/>
                    </a:cubicBezTo>
                    <a:cubicBezTo>
                      <a:pt x="841534" y="861536"/>
                      <a:pt x="782098" y="765810"/>
                      <a:pt x="728281" y="708755"/>
                    </a:cubicBezTo>
                    <a:cubicBezTo>
                      <a:pt x="722280" y="702374"/>
                      <a:pt x="714756" y="694754"/>
                      <a:pt x="706659" y="686753"/>
                    </a:cubicBezTo>
                    <a:cubicBezTo>
                      <a:pt x="707517" y="683609"/>
                      <a:pt x="708660" y="680561"/>
                      <a:pt x="710469" y="677894"/>
                    </a:cubicBezTo>
                    <a:cubicBezTo>
                      <a:pt x="711422" y="676561"/>
                      <a:pt x="712375" y="675132"/>
                      <a:pt x="713327" y="673799"/>
                    </a:cubicBezTo>
                    <a:cubicBezTo>
                      <a:pt x="728758" y="690372"/>
                      <a:pt x="754570" y="718376"/>
                      <a:pt x="778573" y="744284"/>
                    </a:cubicBezTo>
                    <a:cubicBezTo>
                      <a:pt x="780955" y="752761"/>
                      <a:pt x="784193" y="757428"/>
                      <a:pt x="784193" y="757428"/>
                    </a:cubicBezTo>
                    <a:cubicBezTo>
                      <a:pt x="783908" y="754856"/>
                      <a:pt x="784003" y="752475"/>
                      <a:pt x="783908" y="749999"/>
                    </a:cubicBezTo>
                    <a:cubicBezTo>
                      <a:pt x="811245" y="779621"/>
                      <a:pt x="834580" y="804958"/>
                      <a:pt x="834580" y="804958"/>
                    </a:cubicBezTo>
                    <a:cubicBezTo>
                      <a:pt x="834580" y="804958"/>
                      <a:pt x="811720" y="768953"/>
                      <a:pt x="785431" y="729425"/>
                    </a:cubicBezTo>
                    <a:cubicBezTo>
                      <a:pt x="785717" y="727805"/>
                      <a:pt x="785908" y="726091"/>
                      <a:pt x="786289" y="724472"/>
                    </a:cubicBezTo>
                    <a:cubicBezTo>
                      <a:pt x="816864" y="756857"/>
                      <a:pt x="836676" y="780288"/>
                      <a:pt x="836676" y="780288"/>
                    </a:cubicBezTo>
                    <a:cubicBezTo>
                      <a:pt x="836676" y="780288"/>
                      <a:pt x="815721" y="744665"/>
                      <a:pt x="791432" y="706469"/>
                    </a:cubicBezTo>
                    <a:cubicBezTo>
                      <a:pt x="794576" y="697421"/>
                      <a:pt x="797909" y="689610"/>
                      <a:pt x="800005" y="683324"/>
                    </a:cubicBezTo>
                    <a:cubicBezTo>
                      <a:pt x="805244" y="667131"/>
                      <a:pt x="827437" y="636366"/>
                      <a:pt x="832676" y="622078"/>
                    </a:cubicBezTo>
                    <a:cubicBezTo>
                      <a:pt x="837534" y="608743"/>
                      <a:pt x="836580" y="593979"/>
                      <a:pt x="827723" y="580359"/>
                    </a:cubicBezTo>
                    <a:cubicBezTo>
                      <a:pt x="834485" y="582930"/>
                      <a:pt x="841248" y="585597"/>
                      <a:pt x="847916" y="588264"/>
                    </a:cubicBezTo>
                    <a:cubicBezTo>
                      <a:pt x="848868" y="601599"/>
                      <a:pt x="848391" y="610934"/>
                      <a:pt x="843819" y="622459"/>
                    </a:cubicBezTo>
                    <a:cubicBezTo>
                      <a:pt x="839057" y="634651"/>
                      <a:pt x="827055" y="684752"/>
                      <a:pt x="829627" y="722376"/>
                    </a:cubicBezTo>
                    <a:cubicBezTo>
                      <a:pt x="832199" y="760095"/>
                      <a:pt x="843629" y="778669"/>
                      <a:pt x="843629" y="778669"/>
                    </a:cubicBezTo>
                    <a:cubicBezTo>
                      <a:pt x="843629" y="778669"/>
                      <a:pt x="833438" y="749713"/>
                      <a:pt x="842296" y="720281"/>
                    </a:cubicBezTo>
                    <a:cubicBezTo>
                      <a:pt x="844296" y="713804"/>
                      <a:pt x="846105" y="708565"/>
                      <a:pt x="847916" y="703898"/>
                    </a:cubicBezTo>
                    <a:cubicBezTo>
                      <a:pt x="847153" y="718376"/>
                      <a:pt x="847820" y="733711"/>
                      <a:pt x="852202" y="747427"/>
                    </a:cubicBezTo>
                    <a:cubicBezTo>
                      <a:pt x="863822" y="784003"/>
                      <a:pt x="876109" y="782193"/>
                      <a:pt x="876109" y="782193"/>
                    </a:cubicBezTo>
                    <a:cubicBezTo>
                      <a:pt x="876109" y="782193"/>
                      <a:pt x="864012" y="775907"/>
                      <a:pt x="864298" y="753999"/>
                    </a:cubicBezTo>
                    <a:cubicBezTo>
                      <a:pt x="864584" y="732092"/>
                      <a:pt x="863822" y="719804"/>
                      <a:pt x="870395" y="693706"/>
                    </a:cubicBezTo>
                    <a:cubicBezTo>
                      <a:pt x="876681" y="668560"/>
                      <a:pt x="884205" y="619220"/>
                      <a:pt x="870013" y="597218"/>
                    </a:cubicBezTo>
                    <a:cubicBezTo>
                      <a:pt x="876205" y="599789"/>
                      <a:pt x="882301" y="602552"/>
                      <a:pt x="888492" y="605219"/>
                    </a:cubicBezTo>
                    <a:cubicBezTo>
                      <a:pt x="882110" y="615220"/>
                      <a:pt x="876777" y="672560"/>
                      <a:pt x="876205" y="683991"/>
                    </a:cubicBezTo>
                    <a:cubicBezTo>
                      <a:pt x="875538" y="695992"/>
                      <a:pt x="876014" y="717995"/>
                      <a:pt x="878872" y="751618"/>
                    </a:cubicBezTo>
                    <a:cubicBezTo>
                      <a:pt x="881729" y="785241"/>
                      <a:pt x="907733" y="799148"/>
                      <a:pt x="907733" y="799148"/>
                    </a:cubicBezTo>
                    <a:cubicBezTo>
                      <a:pt x="900113" y="789718"/>
                      <a:pt x="898017" y="776002"/>
                      <a:pt x="894302" y="755523"/>
                    </a:cubicBezTo>
                    <a:cubicBezTo>
                      <a:pt x="890588" y="735044"/>
                      <a:pt x="896588" y="700659"/>
                      <a:pt x="898398" y="681800"/>
                    </a:cubicBezTo>
                    <a:cubicBezTo>
                      <a:pt x="900113" y="663607"/>
                      <a:pt x="904875" y="626459"/>
                      <a:pt x="890874" y="606362"/>
                    </a:cubicBezTo>
                    <a:cubicBezTo>
                      <a:pt x="896588" y="608838"/>
                      <a:pt x="902208" y="611315"/>
                      <a:pt x="907923" y="613886"/>
                    </a:cubicBezTo>
                    <a:cubicBezTo>
                      <a:pt x="899256" y="630174"/>
                      <a:pt x="902494" y="685895"/>
                      <a:pt x="906209" y="711137"/>
                    </a:cubicBezTo>
                    <a:cubicBezTo>
                      <a:pt x="910019" y="737045"/>
                      <a:pt x="904018" y="769334"/>
                      <a:pt x="953452" y="804196"/>
                    </a:cubicBezTo>
                    <a:cubicBezTo>
                      <a:pt x="953452" y="804196"/>
                      <a:pt x="935736" y="788194"/>
                      <a:pt x="927640" y="760667"/>
                    </a:cubicBezTo>
                    <a:cubicBezTo>
                      <a:pt x="919544" y="733139"/>
                      <a:pt x="931355" y="717709"/>
                      <a:pt x="926878" y="687324"/>
                    </a:cubicBezTo>
                    <a:cubicBezTo>
                      <a:pt x="922973" y="660654"/>
                      <a:pt x="920687" y="627221"/>
                      <a:pt x="912400" y="615982"/>
                    </a:cubicBezTo>
                    <a:cubicBezTo>
                      <a:pt x="918496" y="618839"/>
                      <a:pt x="924687" y="621602"/>
                      <a:pt x="930687" y="624459"/>
                    </a:cubicBezTo>
                    <a:cubicBezTo>
                      <a:pt x="918115" y="635984"/>
                      <a:pt x="933069" y="756666"/>
                      <a:pt x="941070" y="772668"/>
                    </a:cubicBezTo>
                    <a:cubicBezTo>
                      <a:pt x="949262" y="789146"/>
                      <a:pt x="965073" y="804482"/>
                      <a:pt x="965073" y="804482"/>
                    </a:cubicBezTo>
                    <a:cubicBezTo>
                      <a:pt x="965073" y="804482"/>
                      <a:pt x="951738" y="777717"/>
                      <a:pt x="950309" y="768192"/>
                    </a:cubicBezTo>
                    <a:cubicBezTo>
                      <a:pt x="948880" y="758667"/>
                      <a:pt x="952309" y="718090"/>
                      <a:pt x="949357" y="698087"/>
                    </a:cubicBezTo>
                    <a:cubicBezTo>
                      <a:pt x="946499" y="678752"/>
                      <a:pt x="949071" y="645795"/>
                      <a:pt x="933259" y="625602"/>
                    </a:cubicBezTo>
                    <a:cubicBezTo>
                      <a:pt x="939642" y="628745"/>
                      <a:pt x="946023" y="632079"/>
                      <a:pt x="952405" y="635318"/>
                    </a:cubicBezTo>
                    <a:cubicBezTo>
                      <a:pt x="948594" y="655416"/>
                      <a:pt x="960977" y="693611"/>
                      <a:pt x="963263" y="710375"/>
                    </a:cubicBezTo>
                    <a:cubicBezTo>
                      <a:pt x="965645" y="727425"/>
                      <a:pt x="965645" y="773621"/>
                      <a:pt x="1010222" y="800195"/>
                    </a:cubicBezTo>
                    <a:cubicBezTo>
                      <a:pt x="1010222" y="800195"/>
                      <a:pt x="987267" y="779717"/>
                      <a:pt x="984123" y="752666"/>
                    </a:cubicBezTo>
                    <a:cubicBezTo>
                      <a:pt x="981170" y="727139"/>
                      <a:pt x="974788" y="657130"/>
                      <a:pt x="955929" y="637223"/>
                    </a:cubicBezTo>
                    <a:cubicBezTo>
                      <a:pt x="962216" y="640461"/>
                      <a:pt x="968407" y="643890"/>
                      <a:pt x="974598" y="647319"/>
                    </a:cubicBezTo>
                    <a:cubicBezTo>
                      <a:pt x="963645" y="656749"/>
                      <a:pt x="993267" y="744569"/>
                      <a:pt x="1000697" y="769525"/>
                    </a:cubicBezTo>
                    <a:cubicBezTo>
                      <a:pt x="1008316" y="795147"/>
                      <a:pt x="1027557" y="805815"/>
                      <a:pt x="1027557" y="805815"/>
                    </a:cubicBezTo>
                    <a:cubicBezTo>
                      <a:pt x="1008984" y="785908"/>
                      <a:pt x="1012793" y="766667"/>
                      <a:pt x="1008888" y="754285"/>
                    </a:cubicBezTo>
                    <a:cubicBezTo>
                      <a:pt x="1004983" y="741902"/>
                      <a:pt x="1006887" y="715137"/>
                      <a:pt x="998696" y="696944"/>
                    </a:cubicBezTo>
                    <a:cubicBezTo>
                      <a:pt x="990791" y="679514"/>
                      <a:pt x="993838" y="666369"/>
                      <a:pt x="977551" y="648938"/>
                    </a:cubicBezTo>
                    <a:cubicBezTo>
                      <a:pt x="981932" y="651415"/>
                      <a:pt x="986314" y="653701"/>
                      <a:pt x="990695" y="656273"/>
                    </a:cubicBezTo>
                    <a:cubicBezTo>
                      <a:pt x="989934" y="657892"/>
                      <a:pt x="988980" y="661892"/>
                      <a:pt x="993458" y="670179"/>
                    </a:cubicBezTo>
                    <a:cubicBezTo>
                      <a:pt x="999553" y="681514"/>
                      <a:pt x="1010793" y="708184"/>
                      <a:pt x="1012793" y="719519"/>
                    </a:cubicBezTo>
                    <a:cubicBezTo>
                      <a:pt x="1014794" y="730853"/>
                      <a:pt x="1022890" y="750380"/>
                      <a:pt x="1025462" y="769716"/>
                    </a:cubicBezTo>
                    <a:cubicBezTo>
                      <a:pt x="1027938" y="789051"/>
                      <a:pt x="1039654" y="806768"/>
                      <a:pt x="1047464" y="815340"/>
                    </a:cubicBezTo>
                    <a:cubicBezTo>
                      <a:pt x="1055371" y="823913"/>
                      <a:pt x="1054228" y="837534"/>
                      <a:pt x="1054228" y="837534"/>
                    </a:cubicBezTo>
                    <a:cubicBezTo>
                      <a:pt x="1054228" y="837534"/>
                      <a:pt x="1057180" y="824103"/>
                      <a:pt x="1051560" y="814483"/>
                    </a:cubicBezTo>
                    <a:cubicBezTo>
                      <a:pt x="1045941" y="804767"/>
                      <a:pt x="1039177" y="792290"/>
                      <a:pt x="1037653" y="779526"/>
                    </a:cubicBezTo>
                    <a:cubicBezTo>
                      <a:pt x="1036130" y="766763"/>
                      <a:pt x="1031558" y="735902"/>
                      <a:pt x="1023556" y="712184"/>
                    </a:cubicBezTo>
                    <a:cubicBezTo>
                      <a:pt x="1015555" y="688562"/>
                      <a:pt x="1005364" y="673418"/>
                      <a:pt x="1001173" y="668941"/>
                    </a:cubicBezTo>
                    <a:cubicBezTo>
                      <a:pt x="998220" y="665798"/>
                      <a:pt x="994506" y="660368"/>
                      <a:pt x="992600" y="657416"/>
                    </a:cubicBezTo>
                    <a:cubicBezTo>
                      <a:pt x="998982" y="661226"/>
                      <a:pt x="1005174" y="665321"/>
                      <a:pt x="1011365" y="669512"/>
                    </a:cubicBezTo>
                    <a:cubicBezTo>
                      <a:pt x="1011270" y="671608"/>
                      <a:pt x="1011745" y="677894"/>
                      <a:pt x="1020127" y="691610"/>
                    </a:cubicBezTo>
                    <a:cubicBezTo>
                      <a:pt x="1030700" y="708946"/>
                      <a:pt x="1034701" y="731330"/>
                      <a:pt x="1041845" y="747236"/>
                    </a:cubicBezTo>
                    <a:cubicBezTo>
                      <a:pt x="1049084" y="763143"/>
                      <a:pt x="1051656" y="785241"/>
                      <a:pt x="1061561" y="798576"/>
                    </a:cubicBezTo>
                    <a:cubicBezTo>
                      <a:pt x="1071563" y="811911"/>
                      <a:pt x="1086231" y="848963"/>
                      <a:pt x="1086231" y="848963"/>
                    </a:cubicBezTo>
                    <a:cubicBezTo>
                      <a:pt x="1086231" y="848963"/>
                      <a:pt x="1083850" y="814864"/>
                      <a:pt x="1074610" y="805339"/>
                    </a:cubicBezTo>
                    <a:cubicBezTo>
                      <a:pt x="1065371" y="795814"/>
                      <a:pt x="1061181" y="781431"/>
                      <a:pt x="1060513" y="776669"/>
                    </a:cubicBezTo>
                    <a:cubicBezTo>
                      <a:pt x="1059847" y="771906"/>
                      <a:pt x="1044321" y="727901"/>
                      <a:pt x="1032796" y="701707"/>
                    </a:cubicBezTo>
                    <a:cubicBezTo>
                      <a:pt x="1025176" y="684371"/>
                      <a:pt x="1018413" y="675609"/>
                      <a:pt x="1014699" y="671703"/>
                    </a:cubicBezTo>
                    <a:cubicBezTo>
                      <a:pt x="1020127" y="675323"/>
                      <a:pt x="1025271" y="679323"/>
                      <a:pt x="1030509" y="683228"/>
                    </a:cubicBezTo>
                    <a:cubicBezTo>
                      <a:pt x="1030891" y="686372"/>
                      <a:pt x="1032701" y="697611"/>
                      <a:pt x="1041845" y="710660"/>
                    </a:cubicBezTo>
                    <a:cubicBezTo>
                      <a:pt x="1052608" y="726091"/>
                      <a:pt x="1069658" y="767334"/>
                      <a:pt x="1071372" y="779145"/>
                    </a:cubicBezTo>
                    <a:cubicBezTo>
                      <a:pt x="1073087" y="791051"/>
                      <a:pt x="1095470" y="836771"/>
                      <a:pt x="1095470" y="836771"/>
                    </a:cubicBezTo>
                    <a:cubicBezTo>
                      <a:pt x="1095470" y="836771"/>
                      <a:pt x="1093471" y="798195"/>
                      <a:pt x="1080421" y="773811"/>
                    </a:cubicBezTo>
                    <a:cubicBezTo>
                      <a:pt x="1068515" y="751523"/>
                      <a:pt x="1036605" y="693516"/>
                      <a:pt x="1031272" y="683800"/>
                    </a:cubicBezTo>
                    <a:cubicBezTo>
                      <a:pt x="1035082" y="686658"/>
                      <a:pt x="1038987" y="689515"/>
                      <a:pt x="1042702" y="692563"/>
                    </a:cubicBezTo>
                    <a:cubicBezTo>
                      <a:pt x="1046702" y="698373"/>
                      <a:pt x="1058704" y="721043"/>
                      <a:pt x="1074039" y="741617"/>
                    </a:cubicBezTo>
                    <a:cubicBezTo>
                      <a:pt x="1091756" y="765334"/>
                      <a:pt x="1096327" y="782384"/>
                      <a:pt x="1102328" y="798100"/>
                    </a:cubicBezTo>
                    <a:cubicBezTo>
                      <a:pt x="1108329" y="813816"/>
                      <a:pt x="1116806" y="822293"/>
                      <a:pt x="1133761" y="834771"/>
                    </a:cubicBezTo>
                    <a:cubicBezTo>
                      <a:pt x="1133761" y="834771"/>
                      <a:pt x="1128808" y="822579"/>
                      <a:pt x="1119569" y="809339"/>
                    </a:cubicBezTo>
                    <a:cubicBezTo>
                      <a:pt x="1110329" y="796100"/>
                      <a:pt x="1107758" y="764477"/>
                      <a:pt x="1091565" y="746665"/>
                    </a:cubicBezTo>
                    <a:cubicBezTo>
                      <a:pt x="1077373" y="731044"/>
                      <a:pt x="1049465" y="699992"/>
                      <a:pt x="1042892" y="692658"/>
                    </a:cubicBezTo>
                    <a:cubicBezTo>
                      <a:pt x="1044035" y="693611"/>
                      <a:pt x="1045369" y="694468"/>
                      <a:pt x="1046512" y="695420"/>
                    </a:cubicBezTo>
                    <a:cubicBezTo>
                      <a:pt x="1045273" y="694373"/>
                      <a:pt x="1043844" y="693420"/>
                      <a:pt x="1042606" y="692372"/>
                    </a:cubicBezTo>
                    <a:cubicBezTo>
                      <a:pt x="1042606" y="692372"/>
                      <a:pt x="1042606" y="692372"/>
                      <a:pt x="1042606" y="692372"/>
                    </a:cubicBezTo>
                    <a:cubicBezTo>
                      <a:pt x="1042606" y="692372"/>
                      <a:pt x="1042606" y="692372"/>
                      <a:pt x="1042606" y="692372"/>
                    </a:cubicBezTo>
                    <a:cubicBezTo>
                      <a:pt x="1038797" y="689134"/>
                      <a:pt x="1034892" y="686181"/>
                      <a:pt x="1030891" y="683133"/>
                    </a:cubicBezTo>
                    <a:cubicBezTo>
                      <a:pt x="1030605" y="682562"/>
                      <a:pt x="1030415" y="682276"/>
                      <a:pt x="1030415" y="682276"/>
                    </a:cubicBezTo>
                    <a:cubicBezTo>
                      <a:pt x="1030415" y="682276"/>
                      <a:pt x="1030415" y="682467"/>
                      <a:pt x="1030415" y="682847"/>
                    </a:cubicBezTo>
                    <a:cubicBezTo>
                      <a:pt x="1024414" y="678275"/>
                      <a:pt x="1018413" y="673703"/>
                      <a:pt x="1012222" y="669512"/>
                    </a:cubicBezTo>
                    <a:cubicBezTo>
                      <a:pt x="1011745" y="669131"/>
                      <a:pt x="1011459" y="668941"/>
                      <a:pt x="1011459" y="668941"/>
                    </a:cubicBezTo>
                    <a:cubicBezTo>
                      <a:pt x="1011459" y="668941"/>
                      <a:pt x="1011459" y="669036"/>
                      <a:pt x="1011459" y="669036"/>
                    </a:cubicBezTo>
                    <a:cubicBezTo>
                      <a:pt x="1005078" y="664655"/>
                      <a:pt x="998696" y="660273"/>
                      <a:pt x="992124" y="656177"/>
                    </a:cubicBezTo>
                    <a:cubicBezTo>
                      <a:pt x="1049941" y="661892"/>
                      <a:pt x="1070134" y="669036"/>
                      <a:pt x="1095470" y="684371"/>
                    </a:cubicBezTo>
                    <a:cubicBezTo>
                      <a:pt x="1120903" y="699802"/>
                      <a:pt x="1132809" y="698564"/>
                      <a:pt x="1142523" y="697611"/>
                    </a:cubicBezTo>
                    <a:cubicBezTo>
                      <a:pt x="1152239" y="696563"/>
                      <a:pt x="1160050" y="678847"/>
                      <a:pt x="1160050" y="678847"/>
                    </a:cubicBezTo>
                    <a:cubicBezTo>
                      <a:pt x="1160050" y="678847"/>
                      <a:pt x="1149478" y="692182"/>
                      <a:pt x="1139381" y="694182"/>
                    </a:cubicBezTo>
                    <a:cubicBezTo>
                      <a:pt x="1129285" y="696278"/>
                      <a:pt x="1114616" y="681895"/>
                      <a:pt x="1101376" y="673322"/>
                    </a:cubicBezTo>
                    <a:cubicBezTo>
                      <a:pt x="1097566" y="670846"/>
                      <a:pt x="1093184" y="668369"/>
                      <a:pt x="1088041" y="665893"/>
                    </a:cubicBezTo>
                    <a:cubicBezTo>
                      <a:pt x="1105662" y="667417"/>
                      <a:pt x="1122902" y="666750"/>
                      <a:pt x="1131760" y="667417"/>
                    </a:cubicBezTo>
                    <a:cubicBezTo>
                      <a:pt x="1145477" y="668465"/>
                      <a:pt x="1155383" y="647700"/>
                      <a:pt x="1155383" y="647700"/>
                    </a:cubicBezTo>
                    <a:cubicBezTo>
                      <a:pt x="1138428" y="659702"/>
                      <a:pt x="1135190" y="655320"/>
                      <a:pt x="1121092" y="655416"/>
                    </a:cubicBezTo>
                    <a:cubicBezTo>
                      <a:pt x="1106995" y="655511"/>
                      <a:pt x="1058609" y="645224"/>
                      <a:pt x="1032986" y="643319"/>
                    </a:cubicBezTo>
                    <a:cubicBezTo>
                      <a:pt x="1007364" y="641414"/>
                      <a:pt x="975740" y="644843"/>
                      <a:pt x="975740" y="644843"/>
                    </a:cubicBezTo>
                    <a:cubicBezTo>
                      <a:pt x="975740" y="644843"/>
                      <a:pt x="998220" y="648081"/>
                      <a:pt x="1021366" y="652272"/>
                    </a:cubicBezTo>
                    <a:cubicBezTo>
                      <a:pt x="994696" y="650939"/>
                      <a:pt x="991552" y="654463"/>
                      <a:pt x="991266" y="655701"/>
                    </a:cubicBezTo>
                    <a:cubicBezTo>
                      <a:pt x="991266" y="655701"/>
                      <a:pt x="991172" y="655701"/>
                      <a:pt x="991172" y="655701"/>
                    </a:cubicBezTo>
                    <a:lnTo>
                      <a:pt x="991172" y="655701"/>
                    </a:lnTo>
                    <a:lnTo>
                      <a:pt x="991172" y="655701"/>
                    </a:lnTo>
                    <a:cubicBezTo>
                      <a:pt x="978217" y="647700"/>
                      <a:pt x="964788" y="640366"/>
                      <a:pt x="951357" y="633222"/>
                    </a:cubicBezTo>
                    <a:cubicBezTo>
                      <a:pt x="959834" y="633698"/>
                      <a:pt x="1008126" y="636461"/>
                      <a:pt x="1057561" y="637318"/>
                    </a:cubicBezTo>
                    <a:cubicBezTo>
                      <a:pt x="1111853" y="638175"/>
                      <a:pt x="1119664" y="634270"/>
                      <a:pt x="1133475" y="632841"/>
                    </a:cubicBezTo>
                    <a:cubicBezTo>
                      <a:pt x="1147381" y="631412"/>
                      <a:pt x="1147191" y="619697"/>
                      <a:pt x="1147191" y="619697"/>
                    </a:cubicBezTo>
                    <a:cubicBezTo>
                      <a:pt x="1139762" y="629698"/>
                      <a:pt x="1121283" y="627602"/>
                      <a:pt x="1097375" y="624745"/>
                    </a:cubicBezTo>
                    <a:cubicBezTo>
                      <a:pt x="1073467" y="621887"/>
                      <a:pt x="1057275" y="621602"/>
                      <a:pt x="1024510" y="620363"/>
                    </a:cubicBezTo>
                    <a:cubicBezTo>
                      <a:pt x="994220" y="619220"/>
                      <a:pt x="956406" y="631127"/>
                      <a:pt x="950785" y="632936"/>
                    </a:cubicBezTo>
                    <a:cubicBezTo>
                      <a:pt x="944784" y="629793"/>
                      <a:pt x="938785" y="626555"/>
                      <a:pt x="932784" y="623411"/>
                    </a:cubicBezTo>
                    <a:cubicBezTo>
                      <a:pt x="931926" y="622935"/>
                      <a:pt x="930973" y="622554"/>
                      <a:pt x="930117" y="622173"/>
                    </a:cubicBezTo>
                    <a:cubicBezTo>
                      <a:pt x="943927" y="621221"/>
                      <a:pt x="1039559" y="614458"/>
                      <a:pt x="1058132" y="616268"/>
                    </a:cubicBezTo>
                    <a:cubicBezTo>
                      <a:pt x="1078230" y="618173"/>
                      <a:pt x="1115854" y="615410"/>
                      <a:pt x="1132998" y="611791"/>
                    </a:cubicBezTo>
                    <a:cubicBezTo>
                      <a:pt x="1150144" y="608171"/>
                      <a:pt x="1148049" y="596932"/>
                      <a:pt x="1148049" y="596932"/>
                    </a:cubicBezTo>
                    <a:cubicBezTo>
                      <a:pt x="1143000" y="608648"/>
                      <a:pt x="1116234" y="607314"/>
                      <a:pt x="1102614" y="603600"/>
                    </a:cubicBezTo>
                    <a:cubicBezTo>
                      <a:pt x="1089088" y="599980"/>
                      <a:pt x="1072992" y="600647"/>
                      <a:pt x="1018223" y="603885"/>
                    </a:cubicBezTo>
                    <a:cubicBezTo>
                      <a:pt x="968978" y="606743"/>
                      <a:pt x="935545" y="619316"/>
                      <a:pt x="929354" y="621792"/>
                    </a:cubicBezTo>
                    <a:cubicBezTo>
                      <a:pt x="920972" y="617601"/>
                      <a:pt x="912495" y="613505"/>
                      <a:pt x="904018" y="609505"/>
                    </a:cubicBezTo>
                    <a:cubicBezTo>
                      <a:pt x="929640" y="611886"/>
                      <a:pt x="979266" y="599885"/>
                      <a:pt x="991362" y="598075"/>
                    </a:cubicBezTo>
                    <a:cubicBezTo>
                      <a:pt x="1004126" y="596170"/>
                      <a:pt x="1056894" y="576263"/>
                      <a:pt x="1090422" y="570071"/>
                    </a:cubicBezTo>
                    <a:cubicBezTo>
                      <a:pt x="1123950" y="563880"/>
                      <a:pt x="1115473" y="549402"/>
                      <a:pt x="1115473" y="549402"/>
                    </a:cubicBezTo>
                    <a:cubicBezTo>
                      <a:pt x="1115473" y="549402"/>
                      <a:pt x="1113187" y="550926"/>
                      <a:pt x="1109663" y="552736"/>
                    </a:cubicBezTo>
                    <a:cubicBezTo>
                      <a:pt x="1109663" y="552641"/>
                      <a:pt x="1106900" y="549307"/>
                      <a:pt x="1083564" y="545211"/>
                    </a:cubicBezTo>
                    <a:cubicBezTo>
                      <a:pt x="1060038" y="541020"/>
                      <a:pt x="1043274" y="543497"/>
                      <a:pt x="1015746" y="549593"/>
                    </a:cubicBezTo>
                    <a:cubicBezTo>
                      <a:pt x="990219" y="555212"/>
                      <a:pt x="891730" y="592074"/>
                      <a:pt x="877348" y="597503"/>
                    </a:cubicBezTo>
                    <a:cubicBezTo>
                      <a:pt x="871061" y="594741"/>
                      <a:pt x="864775" y="592074"/>
                      <a:pt x="858488" y="589407"/>
                    </a:cubicBezTo>
                    <a:cubicBezTo>
                      <a:pt x="870013" y="590264"/>
                      <a:pt x="884301" y="589121"/>
                      <a:pt x="912209" y="577215"/>
                    </a:cubicBezTo>
                    <a:cubicBezTo>
                      <a:pt x="944595" y="563404"/>
                      <a:pt x="1001459" y="537305"/>
                      <a:pt x="1015651" y="533876"/>
                    </a:cubicBezTo>
                    <a:cubicBezTo>
                      <a:pt x="1029843" y="530543"/>
                      <a:pt x="1060704" y="523970"/>
                      <a:pt x="1081278" y="522066"/>
                    </a:cubicBezTo>
                    <a:cubicBezTo>
                      <a:pt x="1081278" y="522066"/>
                      <a:pt x="1049084" y="512064"/>
                      <a:pt x="1004031" y="524828"/>
                    </a:cubicBezTo>
                    <a:cubicBezTo>
                      <a:pt x="958978" y="537686"/>
                      <a:pt x="914495" y="564833"/>
                      <a:pt x="892207" y="573786"/>
                    </a:cubicBezTo>
                    <a:cubicBezTo>
                      <a:pt x="874491" y="580930"/>
                      <a:pt x="860488" y="585978"/>
                      <a:pt x="855345" y="587883"/>
                    </a:cubicBezTo>
                    <a:cubicBezTo>
                      <a:pt x="847725" y="584645"/>
                      <a:pt x="840105" y="581501"/>
                      <a:pt x="832390" y="578358"/>
                    </a:cubicBezTo>
                    <a:cubicBezTo>
                      <a:pt x="863728" y="577977"/>
                      <a:pt x="885348" y="565976"/>
                      <a:pt x="905541" y="557308"/>
                    </a:cubicBezTo>
                    <a:cubicBezTo>
                      <a:pt x="926211" y="548450"/>
                      <a:pt x="972502" y="516160"/>
                      <a:pt x="991648" y="511874"/>
                    </a:cubicBezTo>
                    <a:cubicBezTo>
                      <a:pt x="1010793" y="507587"/>
                      <a:pt x="1018413" y="504444"/>
                      <a:pt x="1051465" y="503016"/>
                    </a:cubicBezTo>
                    <a:cubicBezTo>
                      <a:pt x="1051465" y="503016"/>
                      <a:pt x="1017270" y="494538"/>
                      <a:pt x="972122" y="506825"/>
                    </a:cubicBezTo>
                    <a:cubicBezTo>
                      <a:pt x="927068" y="519113"/>
                      <a:pt x="902303" y="545497"/>
                      <a:pt x="874395" y="557689"/>
                    </a:cubicBezTo>
                    <a:cubicBezTo>
                      <a:pt x="850202" y="568262"/>
                      <a:pt x="834962" y="575977"/>
                      <a:pt x="831438" y="577882"/>
                    </a:cubicBezTo>
                    <a:cubicBezTo>
                      <a:pt x="825151" y="575310"/>
                      <a:pt x="818864" y="572834"/>
                      <a:pt x="812483" y="570357"/>
                    </a:cubicBezTo>
                    <a:cubicBezTo>
                      <a:pt x="822293" y="569881"/>
                      <a:pt x="844678" y="566642"/>
                      <a:pt x="882778" y="549212"/>
                    </a:cubicBezTo>
                    <a:cubicBezTo>
                      <a:pt x="936213" y="524733"/>
                      <a:pt x="958978" y="500634"/>
                      <a:pt x="989552" y="498729"/>
                    </a:cubicBezTo>
                    <a:cubicBezTo>
                      <a:pt x="1020223" y="496919"/>
                      <a:pt x="1035844" y="498729"/>
                      <a:pt x="1034605" y="496253"/>
                    </a:cubicBezTo>
                    <a:cubicBezTo>
                      <a:pt x="1033272" y="493776"/>
                      <a:pt x="1005649" y="487204"/>
                      <a:pt x="964692" y="494919"/>
                    </a:cubicBezTo>
                    <a:cubicBezTo>
                      <a:pt x="963454" y="495110"/>
                      <a:pt x="962311" y="495491"/>
                      <a:pt x="961073" y="495776"/>
                    </a:cubicBezTo>
                    <a:cubicBezTo>
                      <a:pt x="956501" y="495014"/>
                      <a:pt x="949833" y="493776"/>
                      <a:pt x="941737" y="492443"/>
                    </a:cubicBezTo>
                    <a:cubicBezTo>
                      <a:pt x="952977" y="483680"/>
                      <a:pt x="962882" y="479775"/>
                      <a:pt x="974884" y="479679"/>
                    </a:cubicBezTo>
                    <a:cubicBezTo>
                      <a:pt x="974884" y="479679"/>
                      <a:pt x="963359" y="478155"/>
                      <a:pt x="947642" y="479870"/>
                    </a:cubicBezTo>
                    <a:cubicBezTo>
                      <a:pt x="960310" y="475107"/>
                      <a:pt x="970312" y="472535"/>
                      <a:pt x="972979" y="471964"/>
                    </a:cubicBezTo>
                    <a:cubicBezTo>
                      <a:pt x="1000506" y="472535"/>
                      <a:pt x="1019556" y="472250"/>
                      <a:pt x="1019556" y="472250"/>
                    </a:cubicBezTo>
                    <a:cubicBezTo>
                      <a:pt x="1019556" y="472250"/>
                      <a:pt x="912019" y="453485"/>
                      <a:pt x="856202" y="443675"/>
                    </a:cubicBezTo>
                    <a:cubicBezTo>
                      <a:pt x="863442" y="441865"/>
                      <a:pt x="868584" y="441103"/>
                      <a:pt x="868584" y="441103"/>
                    </a:cubicBezTo>
                    <a:cubicBezTo>
                      <a:pt x="855441" y="437864"/>
                      <a:pt x="843535" y="437674"/>
                      <a:pt x="832581" y="439484"/>
                    </a:cubicBezTo>
                    <a:cubicBezTo>
                      <a:pt x="796480" y="433483"/>
                      <a:pt x="742188" y="431102"/>
                      <a:pt x="723805" y="430530"/>
                    </a:cubicBezTo>
                    <a:cubicBezTo>
                      <a:pt x="724281" y="430054"/>
                      <a:pt x="724662" y="429673"/>
                      <a:pt x="724662" y="429673"/>
                    </a:cubicBezTo>
                    <a:cubicBezTo>
                      <a:pt x="724091" y="429959"/>
                      <a:pt x="723519" y="430149"/>
                      <a:pt x="722948" y="430435"/>
                    </a:cubicBezTo>
                    <a:cubicBezTo>
                      <a:pt x="720090" y="430340"/>
                      <a:pt x="718376" y="430244"/>
                      <a:pt x="717804" y="430244"/>
                    </a:cubicBezTo>
                    <a:cubicBezTo>
                      <a:pt x="733234" y="423386"/>
                      <a:pt x="748665" y="416814"/>
                      <a:pt x="764191" y="410147"/>
                    </a:cubicBezTo>
                    <a:cubicBezTo>
                      <a:pt x="765143" y="410433"/>
                      <a:pt x="811054" y="424815"/>
                      <a:pt x="844962" y="431102"/>
                    </a:cubicBezTo>
                    <a:cubicBezTo>
                      <a:pt x="912019" y="443579"/>
                      <a:pt x="1031748" y="444627"/>
                      <a:pt x="1031748" y="444627"/>
                    </a:cubicBezTo>
                    <a:cubicBezTo>
                      <a:pt x="1031748" y="444627"/>
                      <a:pt x="948214" y="430244"/>
                      <a:pt x="910304" y="423482"/>
                    </a:cubicBezTo>
                    <a:cubicBezTo>
                      <a:pt x="872967" y="416814"/>
                      <a:pt x="772002" y="408432"/>
                      <a:pt x="768953" y="408146"/>
                    </a:cubicBezTo>
                    <a:cubicBezTo>
                      <a:pt x="781622" y="402622"/>
                      <a:pt x="794290" y="397002"/>
                      <a:pt x="806958" y="391668"/>
                    </a:cubicBezTo>
                    <a:cubicBezTo>
                      <a:pt x="807910" y="391287"/>
                      <a:pt x="808863" y="390906"/>
                      <a:pt x="809816" y="390525"/>
                    </a:cubicBezTo>
                    <a:cubicBezTo>
                      <a:pt x="820674" y="393192"/>
                      <a:pt x="897159" y="411956"/>
                      <a:pt x="929640" y="417100"/>
                    </a:cubicBezTo>
                    <a:cubicBezTo>
                      <a:pt x="973170" y="423958"/>
                      <a:pt x="1098423" y="422053"/>
                      <a:pt x="1098423" y="422053"/>
                    </a:cubicBezTo>
                    <a:cubicBezTo>
                      <a:pt x="1098423" y="422053"/>
                      <a:pt x="989076" y="401193"/>
                      <a:pt x="951071" y="394335"/>
                    </a:cubicBezTo>
                    <a:cubicBezTo>
                      <a:pt x="916686" y="388144"/>
                      <a:pt x="834010" y="386906"/>
                      <a:pt x="818959" y="386715"/>
                    </a:cubicBezTo>
                    <a:cubicBezTo>
                      <a:pt x="851631" y="372999"/>
                      <a:pt x="884491" y="359664"/>
                      <a:pt x="917543" y="347091"/>
                    </a:cubicBezTo>
                    <a:cubicBezTo>
                      <a:pt x="928021" y="350330"/>
                      <a:pt x="967740" y="362141"/>
                      <a:pt x="1019461" y="371285"/>
                    </a:cubicBezTo>
                    <a:cubicBezTo>
                      <a:pt x="1078040" y="381667"/>
                      <a:pt x="1188244" y="376238"/>
                      <a:pt x="1188244" y="376238"/>
                    </a:cubicBezTo>
                    <a:cubicBezTo>
                      <a:pt x="1188244" y="376238"/>
                      <a:pt x="1147286" y="368713"/>
                      <a:pt x="1103662" y="361474"/>
                    </a:cubicBezTo>
                    <a:cubicBezTo>
                      <a:pt x="1155192" y="363855"/>
                      <a:pt x="1210818" y="361093"/>
                      <a:pt x="1210818" y="361093"/>
                    </a:cubicBezTo>
                    <a:cubicBezTo>
                      <a:pt x="1210818" y="361093"/>
                      <a:pt x="1123284" y="349758"/>
                      <a:pt x="1067181" y="335852"/>
                    </a:cubicBezTo>
                    <a:cubicBezTo>
                      <a:pt x="1030224" y="330899"/>
                      <a:pt x="965168" y="331184"/>
                      <a:pt x="965168" y="331184"/>
                    </a:cubicBezTo>
                    <a:lnTo>
                      <a:pt x="954120" y="335185"/>
                    </a:lnTo>
                    <a:cubicBezTo>
                      <a:pt x="954120" y="335185"/>
                      <a:pt x="976789" y="341376"/>
                      <a:pt x="1011841" y="348710"/>
                    </a:cubicBezTo>
                    <a:cubicBezTo>
                      <a:pt x="978312" y="345758"/>
                      <a:pt x="938689" y="343758"/>
                      <a:pt x="927545" y="343186"/>
                    </a:cubicBezTo>
                    <a:cubicBezTo>
                      <a:pt x="927735" y="343091"/>
                      <a:pt x="927926" y="342995"/>
                      <a:pt x="928115" y="342995"/>
                    </a:cubicBezTo>
                    <a:cubicBezTo>
                      <a:pt x="936498" y="339852"/>
                      <a:pt x="944975" y="336709"/>
                      <a:pt x="953357" y="333661"/>
                    </a:cubicBezTo>
                    <a:lnTo>
                      <a:pt x="960787" y="331566"/>
                    </a:lnTo>
                    <a:cubicBezTo>
                      <a:pt x="960787" y="331566"/>
                      <a:pt x="961359" y="331089"/>
                      <a:pt x="962311" y="330422"/>
                    </a:cubicBezTo>
                    <a:cubicBezTo>
                      <a:pt x="976694" y="325184"/>
                      <a:pt x="991077" y="320231"/>
                      <a:pt x="1005649" y="315468"/>
                    </a:cubicBezTo>
                    <a:cubicBezTo>
                      <a:pt x="1006126" y="315468"/>
                      <a:pt x="1006126" y="316040"/>
                      <a:pt x="1006317" y="316135"/>
                    </a:cubicBezTo>
                    <a:close/>
                    <a:moveTo>
                      <a:pt x="744950" y="201835"/>
                    </a:moveTo>
                    <a:cubicBezTo>
                      <a:pt x="748855" y="201168"/>
                      <a:pt x="759714" y="196787"/>
                      <a:pt x="771048" y="191072"/>
                    </a:cubicBezTo>
                    <a:cubicBezTo>
                      <a:pt x="771048" y="191072"/>
                      <a:pt x="771048" y="191072"/>
                      <a:pt x="771048" y="191072"/>
                    </a:cubicBezTo>
                    <a:cubicBezTo>
                      <a:pt x="761238" y="201263"/>
                      <a:pt x="736949" y="226219"/>
                      <a:pt x="729424" y="233934"/>
                    </a:cubicBezTo>
                    <a:cubicBezTo>
                      <a:pt x="734759" y="223361"/>
                      <a:pt x="739997" y="212693"/>
                      <a:pt x="744950" y="201835"/>
                    </a:cubicBezTo>
                    <a:close/>
                    <a:moveTo>
                      <a:pt x="416433" y="304705"/>
                    </a:moveTo>
                    <a:cubicBezTo>
                      <a:pt x="410337" y="298895"/>
                      <a:pt x="404146" y="293180"/>
                      <a:pt x="397955" y="287465"/>
                    </a:cubicBezTo>
                    <a:cubicBezTo>
                      <a:pt x="400907" y="280797"/>
                      <a:pt x="414528" y="248603"/>
                      <a:pt x="417385" y="215741"/>
                    </a:cubicBezTo>
                    <a:cubicBezTo>
                      <a:pt x="420529" y="178879"/>
                      <a:pt x="425862" y="132493"/>
                      <a:pt x="426339" y="122016"/>
                    </a:cubicBezTo>
                    <a:cubicBezTo>
                      <a:pt x="426625" y="116396"/>
                      <a:pt x="429006" y="111062"/>
                      <a:pt x="431102" y="107252"/>
                    </a:cubicBezTo>
                    <a:cubicBezTo>
                      <a:pt x="431102" y="107347"/>
                      <a:pt x="440245" y="133255"/>
                      <a:pt x="442531" y="153448"/>
                    </a:cubicBezTo>
                    <a:cubicBezTo>
                      <a:pt x="444817" y="173641"/>
                      <a:pt x="425672" y="223933"/>
                      <a:pt x="417100" y="254699"/>
                    </a:cubicBezTo>
                    <a:cubicBezTo>
                      <a:pt x="409003" y="283369"/>
                      <a:pt x="412718" y="291465"/>
                      <a:pt x="416433" y="304705"/>
                    </a:cubicBezTo>
                    <a:close/>
                    <a:moveTo>
                      <a:pt x="379666" y="324422"/>
                    </a:moveTo>
                    <a:cubicBezTo>
                      <a:pt x="393478" y="320612"/>
                      <a:pt x="408241" y="316230"/>
                      <a:pt x="420624" y="313849"/>
                    </a:cubicBezTo>
                    <a:cubicBezTo>
                      <a:pt x="425101" y="318421"/>
                      <a:pt x="429673" y="322898"/>
                      <a:pt x="434054" y="327565"/>
                    </a:cubicBezTo>
                    <a:cubicBezTo>
                      <a:pt x="423290" y="324231"/>
                      <a:pt x="402527" y="323374"/>
                      <a:pt x="379666" y="324422"/>
                    </a:cubicBezTo>
                    <a:close/>
                    <a:moveTo>
                      <a:pt x="691801" y="892017"/>
                    </a:moveTo>
                    <a:cubicBezTo>
                      <a:pt x="695134" y="906209"/>
                      <a:pt x="698754" y="920401"/>
                      <a:pt x="702564" y="934593"/>
                    </a:cubicBezTo>
                    <a:cubicBezTo>
                      <a:pt x="699421" y="938308"/>
                      <a:pt x="692658" y="950881"/>
                      <a:pt x="686466" y="965264"/>
                    </a:cubicBezTo>
                    <a:cubicBezTo>
                      <a:pt x="686466" y="965264"/>
                      <a:pt x="686466" y="965264"/>
                      <a:pt x="686466" y="965264"/>
                    </a:cubicBezTo>
                    <a:cubicBezTo>
                      <a:pt x="687705" y="947833"/>
                      <a:pt x="690849" y="905256"/>
                      <a:pt x="691801" y="892017"/>
                    </a:cubicBezTo>
                    <a:close/>
                    <a:moveTo>
                      <a:pt x="644462" y="668560"/>
                    </a:moveTo>
                    <a:cubicBezTo>
                      <a:pt x="642271" y="666274"/>
                      <a:pt x="639984" y="663893"/>
                      <a:pt x="637509" y="661416"/>
                    </a:cubicBezTo>
                    <a:cubicBezTo>
                      <a:pt x="637603" y="661130"/>
                      <a:pt x="637603" y="660845"/>
                      <a:pt x="637698" y="660654"/>
                    </a:cubicBezTo>
                    <a:cubicBezTo>
                      <a:pt x="639127" y="662083"/>
                      <a:pt x="640461" y="663417"/>
                      <a:pt x="641509" y="664655"/>
                    </a:cubicBezTo>
                    <a:cubicBezTo>
                      <a:pt x="642271" y="665512"/>
                      <a:pt x="643319" y="666941"/>
                      <a:pt x="644462" y="668560"/>
                    </a:cubicBezTo>
                    <a:close/>
                    <a:moveTo>
                      <a:pt x="640938" y="684467"/>
                    </a:moveTo>
                    <a:cubicBezTo>
                      <a:pt x="639413" y="686848"/>
                      <a:pt x="637698" y="689610"/>
                      <a:pt x="635889" y="692658"/>
                    </a:cubicBezTo>
                    <a:cubicBezTo>
                      <a:pt x="635603" y="690277"/>
                      <a:pt x="635317" y="685705"/>
                      <a:pt x="635412" y="679800"/>
                    </a:cubicBezTo>
                    <a:cubicBezTo>
                      <a:pt x="637318" y="681323"/>
                      <a:pt x="639127" y="682943"/>
                      <a:pt x="640938" y="684467"/>
                    </a:cubicBezTo>
                    <a:close/>
                    <a:moveTo>
                      <a:pt x="636937" y="343376"/>
                    </a:moveTo>
                    <a:cubicBezTo>
                      <a:pt x="637603" y="348806"/>
                      <a:pt x="638270" y="354140"/>
                      <a:pt x="639032" y="359188"/>
                    </a:cubicBezTo>
                    <a:cubicBezTo>
                      <a:pt x="637318" y="356235"/>
                      <a:pt x="635317" y="353187"/>
                      <a:pt x="632936" y="350139"/>
                    </a:cubicBezTo>
                    <a:cubicBezTo>
                      <a:pt x="634365" y="347853"/>
                      <a:pt x="635698" y="345662"/>
                      <a:pt x="636937" y="343376"/>
                    </a:cubicBezTo>
                    <a:close/>
                    <a:moveTo>
                      <a:pt x="635032" y="658178"/>
                    </a:moveTo>
                    <a:cubicBezTo>
                      <a:pt x="635032" y="658368"/>
                      <a:pt x="634937" y="658654"/>
                      <a:pt x="634937" y="658844"/>
                    </a:cubicBezTo>
                    <a:cubicBezTo>
                      <a:pt x="634937" y="658844"/>
                      <a:pt x="634937" y="658844"/>
                      <a:pt x="634842" y="658749"/>
                    </a:cubicBezTo>
                    <a:cubicBezTo>
                      <a:pt x="634937" y="658559"/>
                      <a:pt x="635032" y="658368"/>
                      <a:pt x="635032" y="658178"/>
                    </a:cubicBezTo>
                    <a:close/>
                    <a:moveTo>
                      <a:pt x="629984" y="675513"/>
                    </a:moveTo>
                    <a:cubicBezTo>
                      <a:pt x="631413" y="676561"/>
                      <a:pt x="632746" y="677609"/>
                      <a:pt x="634079" y="678656"/>
                    </a:cubicBezTo>
                    <a:cubicBezTo>
                      <a:pt x="634365" y="685800"/>
                      <a:pt x="635222" y="690658"/>
                      <a:pt x="635698" y="692944"/>
                    </a:cubicBezTo>
                    <a:cubicBezTo>
                      <a:pt x="635698" y="693039"/>
                      <a:pt x="635603" y="693039"/>
                      <a:pt x="635603" y="693134"/>
                    </a:cubicBezTo>
                    <a:cubicBezTo>
                      <a:pt x="632651" y="690563"/>
                      <a:pt x="629698" y="688086"/>
                      <a:pt x="626555" y="685705"/>
                    </a:cubicBezTo>
                    <a:cubicBezTo>
                      <a:pt x="627793" y="682276"/>
                      <a:pt x="628936" y="678847"/>
                      <a:pt x="629984" y="675513"/>
                    </a:cubicBezTo>
                    <a:close/>
                    <a:moveTo>
                      <a:pt x="621888" y="698087"/>
                    </a:moveTo>
                    <a:cubicBezTo>
                      <a:pt x="624649" y="699421"/>
                      <a:pt x="627507" y="700945"/>
                      <a:pt x="630365" y="702564"/>
                    </a:cubicBezTo>
                    <a:cubicBezTo>
                      <a:pt x="629602" y="703993"/>
                      <a:pt x="628841" y="705517"/>
                      <a:pt x="628078" y="707136"/>
                    </a:cubicBezTo>
                    <a:cubicBezTo>
                      <a:pt x="625507" y="705231"/>
                      <a:pt x="622840" y="703612"/>
                      <a:pt x="620268" y="701993"/>
                    </a:cubicBezTo>
                    <a:cubicBezTo>
                      <a:pt x="620840" y="700564"/>
                      <a:pt x="621411" y="699326"/>
                      <a:pt x="621888" y="698087"/>
                    </a:cubicBezTo>
                    <a:close/>
                    <a:moveTo>
                      <a:pt x="624269" y="715042"/>
                    </a:moveTo>
                    <a:cubicBezTo>
                      <a:pt x="618934" y="726948"/>
                      <a:pt x="614172" y="740378"/>
                      <a:pt x="611886" y="754190"/>
                    </a:cubicBezTo>
                    <a:cubicBezTo>
                      <a:pt x="611029" y="759619"/>
                      <a:pt x="610266" y="765620"/>
                      <a:pt x="609505" y="772001"/>
                    </a:cubicBezTo>
                    <a:cubicBezTo>
                      <a:pt x="603504" y="764667"/>
                      <a:pt x="597028" y="758000"/>
                      <a:pt x="590741" y="752094"/>
                    </a:cubicBezTo>
                    <a:cubicBezTo>
                      <a:pt x="599884" y="737997"/>
                      <a:pt x="609409" y="723519"/>
                      <a:pt x="615982" y="710851"/>
                    </a:cubicBezTo>
                    <a:cubicBezTo>
                      <a:pt x="618839" y="712184"/>
                      <a:pt x="621602" y="713518"/>
                      <a:pt x="624269" y="715042"/>
                    </a:cubicBezTo>
                    <a:close/>
                    <a:moveTo>
                      <a:pt x="504444" y="432340"/>
                    </a:moveTo>
                    <a:cubicBezTo>
                      <a:pt x="502062" y="432911"/>
                      <a:pt x="499586" y="433864"/>
                      <a:pt x="497015" y="435007"/>
                    </a:cubicBezTo>
                    <a:cubicBezTo>
                      <a:pt x="493109" y="431197"/>
                      <a:pt x="487775" y="426149"/>
                      <a:pt x="481203" y="420529"/>
                    </a:cubicBezTo>
                    <a:cubicBezTo>
                      <a:pt x="491204" y="416433"/>
                      <a:pt x="500919" y="412718"/>
                      <a:pt x="509015" y="410337"/>
                    </a:cubicBezTo>
                    <a:cubicBezTo>
                      <a:pt x="515588" y="418052"/>
                      <a:pt x="521780" y="426053"/>
                      <a:pt x="528161" y="433864"/>
                    </a:cubicBezTo>
                    <a:cubicBezTo>
                      <a:pt x="522066" y="432150"/>
                      <a:pt x="512445" y="430244"/>
                      <a:pt x="504444" y="432340"/>
                    </a:cubicBezTo>
                    <a:close/>
                    <a:moveTo>
                      <a:pt x="523970" y="440436"/>
                    </a:moveTo>
                    <a:lnTo>
                      <a:pt x="515493" y="444722"/>
                    </a:lnTo>
                    <a:cubicBezTo>
                      <a:pt x="517208" y="443484"/>
                      <a:pt x="518636" y="442341"/>
                      <a:pt x="519589" y="441484"/>
                    </a:cubicBezTo>
                    <a:cubicBezTo>
                      <a:pt x="521017" y="441103"/>
                      <a:pt x="522541" y="440722"/>
                      <a:pt x="523970" y="440436"/>
                    </a:cubicBezTo>
                    <a:close/>
                    <a:moveTo>
                      <a:pt x="487299" y="662273"/>
                    </a:moveTo>
                    <a:cubicBezTo>
                      <a:pt x="487109" y="659987"/>
                      <a:pt x="486918" y="657797"/>
                      <a:pt x="486632" y="655511"/>
                    </a:cubicBezTo>
                    <a:cubicBezTo>
                      <a:pt x="487584" y="655320"/>
                      <a:pt x="488442" y="655130"/>
                      <a:pt x="489299" y="654939"/>
                    </a:cubicBezTo>
                    <a:cubicBezTo>
                      <a:pt x="494634" y="653510"/>
                      <a:pt x="500063" y="651510"/>
                      <a:pt x="505302" y="649415"/>
                    </a:cubicBezTo>
                    <a:cubicBezTo>
                      <a:pt x="505587" y="652272"/>
                      <a:pt x="505968" y="655320"/>
                      <a:pt x="506254" y="658463"/>
                    </a:cubicBezTo>
                    <a:cubicBezTo>
                      <a:pt x="500635" y="659606"/>
                      <a:pt x="494157" y="660845"/>
                      <a:pt x="487299" y="662273"/>
                    </a:cubicBezTo>
                    <a:close/>
                    <a:moveTo>
                      <a:pt x="507302" y="667036"/>
                    </a:moveTo>
                    <a:cubicBezTo>
                      <a:pt x="507778" y="671322"/>
                      <a:pt x="508254" y="675799"/>
                      <a:pt x="508731" y="680276"/>
                    </a:cubicBezTo>
                    <a:cubicBezTo>
                      <a:pt x="507778" y="681704"/>
                      <a:pt x="506825" y="683133"/>
                      <a:pt x="505968" y="684562"/>
                    </a:cubicBezTo>
                    <a:cubicBezTo>
                      <a:pt x="502253" y="685324"/>
                      <a:pt x="495966" y="686658"/>
                      <a:pt x="488347" y="688277"/>
                    </a:cubicBezTo>
                    <a:cubicBezTo>
                      <a:pt x="488347" y="684276"/>
                      <a:pt x="488347" y="680276"/>
                      <a:pt x="488252" y="676370"/>
                    </a:cubicBezTo>
                    <a:cubicBezTo>
                      <a:pt x="495205" y="673132"/>
                      <a:pt x="501682" y="669893"/>
                      <a:pt x="507302" y="667036"/>
                    </a:cubicBezTo>
                    <a:close/>
                    <a:moveTo>
                      <a:pt x="488061" y="696944"/>
                    </a:moveTo>
                    <a:cubicBezTo>
                      <a:pt x="494919" y="693230"/>
                      <a:pt x="500253" y="689991"/>
                      <a:pt x="503873" y="687610"/>
                    </a:cubicBezTo>
                    <a:cubicBezTo>
                      <a:pt x="499015" y="695135"/>
                      <a:pt x="494348" y="702850"/>
                      <a:pt x="489681" y="710375"/>
                    </a:cubicBezTo>
                    <a:cubicBezTo>
                      <a:pt x="489013" y="710565"/>
                      <a:pt x="488347" y="710660"/>
                      <a:pt x="487395" y="710946"/>
                    </a:cubicBezTo>
                    <a:cubicBezTo>
                      <a:pt x="487680" y="706374"/>
                      <a:pt x="487966" y="701707"/>
                      <a:pt x="488061" y="696944"/>
                    </a:cubicBezTo>
                    <a:close/>
                    <a:moveTo>
                      <a:pt x="509397" y="689229"/>
                    </a:moveTo>
                    <a:cubicBezTo>
                      <a:pt x="509397" y="692753"/>
                      <a:pt x="509778" y="696087"/>
                      <a:pt x="510635" y="699326"/>
                    </a:cubicBezTo>
                    <a:cubicBezTo>
                      <a:pt x="511492" y="707422"/>
                      <a:pt x="512350" y="715518"/>
                      <a:pt x="513112" y="723234"/>
                    </a:cubicBezTo>
                    <a:cubicBezTo>
                      <a:pt x="507873" y="720757"/>
                      <a:pt x="501778" y="717233"/>
                      <a:pt x="494919" y="711613"/>
                    </a:cubicBezTo>
                    <a:cubicBezTo>
                      <a:pt x="499776" y="704088"/>
                      <a:pt x="504444" y="696563"/>
                      <a:pt x="509397" y="689229"/>
                    </a:cubicBezTo>
                    <a:close/>
                    <a:moveTo>
                      <a:pt x="499872" y="631698"/>
                    </a:moveTo>
                    <a:cubicBezTo>
                      <a:pt x="501015" y="631317"/>
                      <a:pt x="502158" y="630936"/>
                      <a:pt x="503301" y="630555"/>
                    </a:cubicBezTo>
                    <a:cubicBezTo>
                      <a:pt x="503587" y="633413"/>
                      <a:pt x="503968" y="636556"/>
                      <a:pt x="504348" y="639890"/>
                    </a:cubicBezTo>
                    <a:cubicBezTo>
                      <a:pt x="497681" y="640747"/>
                      <a:pt x="490919" y="641033"/>
                      <a:pt x="484537" y="640366"/>
                    </a:cubicBezTo>
                    <a:cubicBezTo>
                      <a:pt x="484155" y="637985"/>
                      <a:pt x="483775" y="635603"/>
                      <a:pt x="483298" y="633127"/>
                    </a:cubicBezTo>
                    <a:cubicBezTo>
                      <a:pt x="487870" y="633889"/>
                      <a:pt x="493205" y="633698"/>
                      <a:pt x="499872" y="631698"/>
                    </a:cubicBezTo>
                    <a:close/>
                    <a:moveTo>
                      <a:pt x="486252" y="725043"/>
                    </a:moveTo>
                    <a:cubicBezTo>
                      <a:pt x="488538" y="721519"/>
                      <a:pt x="490824" y="717995"/>
                      <a:pt x="493109" y="714470"/>
                    </a:cubicBezTo>
                    <a:cubicBezTo>
                      <a:pt x="494348" y="728282"/>
                      <a:pt x="501491" y="735997"/>
                      <a:pt x="515398" y="744474"/>
                    </a:cubicBezTo>
                    <a:cubicBezTo>
                      <a:pt x="517588" y="765905"/>
                      <a:pt x="519208" y="781336"/>
                      <a:pt x="519208" y="781336"/>
                    </a:cubicBezTo>
                    <a:cubicBezTo>
                      <a:pt x="519208" y="781336"/>
                      <a:pt x="522160" y="768953"/>
                      <a:pt x="526256" y="750761"/>
                    </a:cubicBezTo>
                    <a:cubicBezTo>
                      <a:pt x="530637" y="753142"/>
                      <a:pt x="535209" y="755618"/>
                      <a:pt x="540544" y="758476"/>
                    </a:cubicBezTo>
                    <a:cubicBezTo>
                      <a:pt x="542259" y="759428"/>
                      <a:pt x="543877" y="760286"/>
                      <a:pt x="545592" y="761238"/>
                    </a:cubicBezTo>
                    <a:cubicBezTo>
                      <a:pt x="546068" y="769239"/>
                      <a:pt x="546163" y="773716"/>
                      <a:pt x="546163" y="773716"/>
                    </a:cubicBezTo>
                    <a:cubicBezTo>
                      <a:pt x="546163" y="773716"/>
                      <a:pt x="547402" y="769811"/>
                      <a:pt x="549403" y="763238"/>
                    </a:cubicBezTo>
                    <a:cubicBezTo>
                      <a:pt x="555403" y="766572"/>
                      <a:pt x="561023" y="769716"/>
                      <a:pt x="566261" y="772763"/>
                    </a:cubicBezTo>
                    <a:cubicBezTo>
                      <a:pt x="563690" y="791051"/>
                      <a:pt x="563023" y="804196"/>
                      <a:pt x="563023" y="804196"/>
                    </a:cubicBezTo>
                    <a:cubicBezTo>
                      <a:pt x="563784" y="797814"/>
                      <a:pt x="568357" y="788480"/>
                      <a:pt x="574738" y="777717"/>
                    </a:cubicBezTo>
                    <a:cubicBezTo>
                      <a:pt x="586549" y="784670"/>
                      <a:pt x="596551" y="790861"/>
                      <a:pt x="605219" y="796100"/>
                    </a:cubicBezTo>
                    <a:cubicBezTo>
                      <a:pt x="597312" y="812006"/>
                      <a:pt x="591788" y="833152"/>
                      <a:pt x="588264" y="851535"/>
                    </a:cubicBezTo>
                    <a:cubicBezTo>
                      <a:pt x="586549" y="849059"/>
                      <a:pt x="584645" y="846677"/>
                      <a:pt x="582263" y="844201"/>
                    </a:cubicBezTo>
                    <a:cubicBezTo>
                      <a:pt x="556736" y="817341"/>
                      <a:pt x="533305" y="795623"/>
                      <a:pt x="510064" y="774097"/>
                    </a:cubicBezTo>
                    <a:cubicBezTo>
                      <a:pt x="496824" y="761905"/>
                      <a:pt x="489013" y="749713"/>
                      <a:pt x="484537" y="741236"/>
                    </a:cubicBezTo>
                    <a:cubicBezTo>
                      <a:pt x="485109" y="735997"/>
                      <a:pt x="485680" y="730568"/>
                      <a:pt x="486252" y="725043"/>
                    </a:cubicBezTo>
                    <a:close/>
                    <a:moveTo>
                      <a:pt x="530447" y="731425"/>
                    </a:moveTo>
                    <a:cubicBezTo>
                      <a:pt x="530542" y="730949"/>
                      <a:pt x="530637" y="730472"/>
                      <a:pt x="530733" y="729996"/>
                    </a:cubicBezTo>
                    <a:cubicBezTo>
                      <a:pt x="531591" y="730949"/>
                      <a:pt x="532543" y="731806"/>
                      <a:pt x="533400" y="732759"/>
                    </a:cubicBezTo>
                    <a:cubicBezTo>
                      <a:pt x="532257" y="732282"/>
                      <a:pt x="531305" y="731806"/>
                      <a:pt x="530447" y="731425"/>
                    </a:cubicBezTo>
                    <a:close/>
                    <a:moveTo>
                      <a:pt x="535400" y="707231"/>
                    </a:moveTo>
                    <a:cubicBezTo>
                      <a:pt x="536353" y="702183"/>
                      <a:pt x="537401" y="697135"/>
                      <a:pt x="538353" y="691992"/>
                    </a:cubicBezTo>
                    <a:cubicBezTo>
                      <a:pt x="539401" y="698850"/>
                      <a:pt x="540258" y="705422"/>
                      <a:pt x="541020" y="711708"/>
                    </a:cubicBezTo>
                    <a:cubicBezTo>
                      <a:pt x="539115" y="710279"/>
                      <a:pt x="537306" y="708755"/>
                      <a:pt x="535400" y="707231"/>
                    </a:cubicBezTo>
                    <a:close/>
                    <a:moveTo>
                      <a:pt x="601695" y="379095"/>
                    </a:moveTo>
                    <a:cubicBezTo>
                      <a:pt x="605694" y="376428"/>
                      <a:pt x="609695" y="373475"/>
                      <a:pt x="613601" y="370332"/>
                    </a:cubicBezTo>
                    <a:cubicBezTo>
                      <a:pt x="613790" y="371856"/>
                      <a:pt x="613886" y="373285"/>
                      <a:pt x="614077" y="374809"/>
                    </a:cubicBezTo>
                    <a:cubicBezTo>
                      <a:pt x="611886" y="380524"/>
                      <a:pt x="608171" y="384334"/>
                      <a:pt x="603981" y="387382"/>
                    </a:cubicBezTo>
                    <a:lnTo>
                      <a:pt x="601695" y="386239"/>
                    </a:lnTo>
                    <a:cubicBezTo>
                      <a:pt x="601695" y="383858"/>
                      <a:pt x="601695" y="381381"/>
                      <a:pt x="601695" y="379095"/>
                    </a:cubicBezTo>
                    <a:close/>
                    <a:moveTo>
                      <a:pt x="591979" y="649986"/>
                    </a:moveTo>
                    <a:cubicBezTo>
                      <a:pt x="597408" y="653796"/>
                      <a:pt x="603218" y="657701"/>
                      <a:pt x="608838" y="661416"/>
                    </a:cubicBezTo>
                    <a:cubicBezTo>
                      <a:pt x="607028" y="664083"/>
                      <a:pt x="605219" y="666750"/>
                      <a:pt x="603218" y="669703"/>
                    </a:cubicBezTo>
                    <a:cubicBezTo>
                      <a:pt x="597598" y="666274"/>
                      <a:pt x="591979" y="663035"/>
                      <a:pt x="586740" y="660178"/>
                    </a:cubicBezTo>
                    <a:cubicBezTo>
                      <a:pt x="585692" y="659606"/>
                      <a:pt x="584740" y="659035"/>
                      <a:pt x="583692" y="658463"/>
                    </a:cubicBezTo>
                    <a:cubicBezTo>
                      <a:pt x="586549" y="655892"/>
                      <a:pt x="589312" y="653034"/>
                      <a:pt x="591979" y="649986"/>
                    </a:cubicBezTo>
                    <a:close/>
                    <a:moveTo>
                      <a:pt x="571595" y="674370"/>
                    </a:moveTo>
                    <a:cubicBezTo>
                      <a:pt x="578644" y="678561"/>
                      <a:pt x="586454" y="681990"/>
                      <a:pt x="593313" y="685038"/>
                    </a:cubicBezTo>
                    <a:cubicBezTo>
                      <a:pt x="593122" y="685324"/>
                      <a:pt x="592931" y="685610"/>
                      <a:pt x="592741" y="685991"/>
                    </a:cubicBezTo>
                    <a:cubicBezTo>
                      <a:pt x="592359" y="686562"/>
                      <a:pt x="592074" y="687134"/>
                      <a:pt x="591788" y="687705"/>
                    </a:cubicBezTo>
                    <a:cubicBezTo>
                      <a:pt x="590073" y="687038"/>
                      <a:pt x="588359" y="686372"/>
                      <a:pt x="586835" y="685800"/>
                    </a:cubicBezTo>
                    <a:cubicBezTo>
                      <a:pt x="581787" y="683991"/>
                      <a:pt x="576263" y="681514"/>
                      <a:pt x="570834" y="678942"/>
                    </a:cubicBezTo>
                    <a:cubicBezTo>
                      <a:pt x="571119" y="677323"/>
                      <a:pt x="571309" y="675894"/>
                      <a:pt x="571595" y="674370"/>
                    </a:cubicBezTo>
                    <a:close/>
                    <a:moveTo>
                      <a:pt x="584740" y="701231"/>
                    </a:moveTo>
                    <a:cubicBezTo>
                      <a:pt x="579882" y="712280"/>
                      <a:pt x="575977" y="724567"/>
                      <a:pt x="573024" y="736664"/>
                    </a:cubicBezTo>
                    <a:cubicBezTo>
                      <a:pt x="569023" y="733425"/>
                      <a:pt x="565309" y="730568"/>
                      <a:pt x="562166" y="728186"/>
                    </a:cubicBezTo>
                    <a:cubicBezTo>
                      <a:pt x="561403" y="727615"/>
                      <a:pt x="560546" y="726948"/>
                      <a:pt x="559689" y="726281"/>
                    </a:cubicBezTo>
                    <a:cubicBezTo>
                      <a:pt x="562070" y="717042"/>
                      <a:pt x="564547" y="707231"/>
                      <a:pt x="566833" y="697135"/>
                    </a:cubicBezTo>
                    <a:cubicBezTo>
                      <a:pt x="572262" y="698754"/>
                      <a:pt x="578167" y="700088"/>
                      <a:pt x="584740" y="701231"/>
                    </a:cubicBezTo>
                    <a:close/>
                    <a:moveTo>
                      <a:pt x="561498" y="418719"/>
                    </a:moveTo>
                    <a:cubicBezTo>
                      <a:pt x="562452" y="416052"/>
                      <a:pt x="563499" y="413480"/>
                      <a:pt x="564833" y="410909"/>
                    </a:cubicBezTo>
                    <a:cubicBezTo>
                      <a:pt x="564833" y="411004"/>
                      <a:pt x="564833" y="411194"/>
                      <a:pt x="564833" y="411290"/>
                    </a:cubicBezTo>
                    <a:lnTo>
                      <a:pt x="561498" y="418719"/>
                    </a:lnTo>
                    <a:close/>
                    <a:moveTo>
                      <a:pt x="565976" y="326898"/>
                    </a:moveTo>
                    <a:cubicBezTo>
                      <a:pt x="563880" y="345853"/>
                      <a:pt x="562547" y="363474"/>
                      <a:pt x="562737" y="375857"/>
                    </a:cubicBezTo>
                    <a:cubicBezTo>
                      <a:pt x="557022" y="383381"/>
                      <a:pt x="553307" y="391954"/>
                      <a:pt x="551498" y="402431"/>
                    </a:cubicBezTo>
                    <a:cubicBezTo>
                      <a:pt x="550164" y="410528"/>
                      <a:pt x="549973" y="419195"/>
                      <a:pt x="550355" y="427292"/>
                    </a:cubicBezTo>
                    <a:lnTo>
                      <a:pt x="536353" y="434150"/>
                    </a:lnTo>
                    <a:cubicBezTo>
                      <a:pt x="535972" y="433769"/>
                      <a:pt x="535686" y="433292"/>
                      <a:pt x="535305" y="432911"/>
                    </a:cubicBezTo>
                    <a:cubicBezTo>
                      <a:pt x="538258" y="423291"/>
                      <a:pt x="547306" y="392144"/>
                      <a:pt x="551593" y="364331"/>
                    </a:cubicBezTo>
                    <a:cubicBezTo>
                      <a:pt x="554259" y="347282"/>
                      <a:pt x="560546" y="335947"/>
                      <a:pt x="565976" y="326898"/>
                    </a:cubicBezTo>
                    <a:close/>
                    <a:moveTo>
                      <a:pt x="556640" y="284036"/>
                    </a:moveTo>
                    <a:cubicBezTo>
                      <a:pt x="556260" y="288322"/>
                      <a:pt x="555593" y="292608"/>
                      <a:pt x="554545" y="296418"/>
                    </a:cubicBezTo>
                    <a:cubicBezTo>
                      <a:pt x="548926" y="316611"/>
                      <a:pt x="532923" y="320802"/>
                      <a:pt x="529780" y="361188"/>
                    </a:cubicBezTo>
                    <a:cubicBezTo>
                      <a:pt x="527399" y="391954"/>
                      <a:pt x="531305" y="419100"/>
                      <a:pt x="533305" y="430340"/>
                    </a:cubicBezTo>
                    <a:cubicBezTo>
                      <a:pt x="526447" y="422243"/>
                      <a:pt x="519779" y="413957"/>
                      <a:pt x="512826" y="405956"/>
                    </a:cubicBezTo>
                    <a:cubicBezTo>
                      <a:pt x="515207" y="395764"/>
                      <a:pt x="522732" y="364046"/>
                      <a:pt x="528828" y="340900"/>
                    </a:cubicBezTo>
                    <a:cubicBezTo>
                      <a:pt x="533209" y="324708"/>
                      <a:pt x="546163" y="302705"/>
                      <a:pt x="556640" y="284036"/>
                    </a:cubicBezTo>
                    <a:close/>
                    <a:moveTo>
                      <a:pt x="505873" y="327375"/>
                    </a:moveTo>
                    <a:cubicBezTo>
                      <a:pt x="508063" y="318897"/>
                      <a:pt x="511873" y="312134"/>
                      <a:pt x="516445" y="306229"/>
                    </a:cubicBezTo>
                    <a:cubicBezTo>
                      <a:pt x="507683" y="325660"/>
                      <a:pt x="505968" y="345853"/>
                      <a:pt x="506063" y="364046"/>
                    </a:cubicBezTo>
                    <a:cubicBezTo>
                      <a:pt x="506159" y="382334"/>
                      <a:pt x="508731" y="396050"/>
                      <a:pt x="510444" y="403384"/>
                    </a:cubicBezTo>
                    <a:cubicBezTo>
                      <a:pt x="504539" y="396716"/>
                      <a:pt x="498443" y="390239"/>
                      <a:pt x="492442" y="383667"/>
                    </a:cubicBezTo>
                    <a:cubicBezTo>
                      <a:pt x="493966" y="376619"/>
                      <a:pt x="498729" y="354902"/>
                      <a:pt x="505873" y="327375"/>
                    </a:cubicBezTo>
                    <a:close/>
                    <a:moveTo>
                      <a:pt x="506540" y="407384"/>
                    </a:moveTo>
                    <a:cubicBezTo>
                      <a:pt x="493109" y="403003"/>
                      <a:pt x="478917" y="404527"/>
                      <a:pt x="465582" y="407766"/>
                    </a:cubicBezTo>
                    <a:cubicBezTo>
                      <a:pt x="464058" y="406622"/>
                      <a:pt x="462535" y="405479"/>
                      <a:pt x="461010" y="404432"/>
                    </a:cubicBezTo>
                    <a:cubicBezTo>
                      <a:pt x="467391" y="399764"/>
                      <a:pt x="474916" y="393573"/>
                      <a:pt x="489109" y="387572"/>
                    </a:cubicBezTo>
                    <a:cubicBezTo>
                      <a:pt x="494823" y="394240"/>
                      <a:pt x="500824" y="400717"/>
                      <a:pt x="506540" y="407384"/>
                    </a:cubicBezTo>
                    <a:close/>
                    <a:moveTo>
                      <a:pt x="443579" y="394050"/>
                    </a:moveTo>
                    <a:cubicBezTo>
                      <a:pt x="431863" y="388716"/>
                      <a:pt x="418052" y="384810"/>
                      <a:pt x="405765" y="382143"/>
                    </a:cubicBezTo>
                    <a:cubicBezTo>
                      <a:pt x="409098" y="380905"/>
                      <a:pt x="412528" y="379667"/>
                      <a:pt x="415957" y="378524"/>
                    </a:cubicBezTo>
                    <a:cubicBezTo>
                      <a:pt x="441960" y="369094"/>
                      <a:pt x="463678" y="368141"/>
                      <a:pt x="471869" y="368141"/>
                    </a:cubicBezTo>
                    <a:cubicBezTo>
                      <a:pt x="476916" y="373761"/>
                      <a:pt x="481869" y="379381"/>
                      <a:pt x="486823" y="385096"/>
                    </a:cubicBezTo>
                    <a:cubicBezTo>
                      <a:pt x="471106" y="381286"/>
                      <a:pt x="459581" y="384810"/>
                      <a:pt x="443579" y="394050"/>
                    </a:cubicBezTo>
                    <a:close/>
                    <a:moveTo>
                      <a:pt x="487109" y="332804"/>
                    </a:moveTo>
                    <a:cubicBezTo>
                      <a:pt x="486156" y="337280"/>
                      <a:pt x="485298" y="341852"/>
                      <a:pt x="484346" y="346234"/>
                    </a:cubicBezTo>
                    <a:cubicBezTo>
                      <a:pt x="481585" y="360141"/>
                      <a:pt x="483012" y="369570"/>
                      <a:pt x="485298" y="375952"/>
                    </a:cubicBezTo>
                    <a:cubicBezTo>
                      <a:pt x="480346" y="370523"/>
                      <a:pt x="475584" y="365093"/>
                      <a:pt x="470535" y="359759"/>
                    </a:cubicBezTo>
                    <a:cubicBezTo>
                      <a:pt x="473107" y="355759"/>
                      <a:pt x="479679" y="345472"/>
                      <a:pt x="487109" y="332804"/>
                    </a:cubicBezTo>
                    <a:close/>
                    <a:moveTo>
                      <a:pt x="250793" y="407670"/>
                    </a:moveTo>
                    <a:cubicBezTo>
                      <a:pt x="264223" y="407480"/>
                      <a:pt x="281178" y="405670"/>
                      <a:pt x="300990" y="400145"/>
                    </a:cubicBezTo>
                    <a:cubicBezTo>
                      <a:pt x="351473" y="386048"/>
                      <a:pt x="397383" y="359188"/>
                      <a:pt x="423196" y="354806"/>
                    </a:cubicBezTo>
                    <a:cubicBezTo>
                      <a:pt x="441198" y="351663"/>
                      <a:pt x="449580" y="348901"/>
                      <a:pt x="453104" y="347472"/>
                    </a:cubicBezTo>
                    <a:cubicBezTo>
                      <a:pt x="456152" y="350711"/>
                      <a:pt x="459295" y="353949"/>
                      <a:pt x="462344" y="357283"/>
                    </a:cubicBezTo>
                    <a:cubicBezTo>
                      <a:pt x="464820" y="360045"/>
                      <a:pt x="467202" y="362903"/>
                      <a:pt x="469773" y="365665"/>
                    </a:cubicBezTo>
                    <a:cubicBezTo>
                      <a:pt x="453676" y="358616"/>
                      <a:pt x="443579" y="354997"/>
                      <a:pt x="418148" y="362331"/>
                    </a:cubicBezTo>
                    <a:cubicBezTo>
                      <a:pt x="405860" y="365855"/>
                      <a:pt x="391668" y="371285"/>
                      <a:pt x="377285" y="377190"/>
                    </a:cubicBezTo>
                    <a:cubicBezTo>
                      <a:pt x="374713" y="376809"/>
                      <a:pt x="373095" y="376714"/>
                      <a:pt x="373095" y="376714"/>
                    </a:cubicBezTo>
                    <a:cubicBezTo>
                      <a:pt x="373095" y="376714"/>
                      <a:pt x="373761" y="377285"/>
                      <a:pt x="374809" y="378238"/>
                    </a:cubicBezTo>
                    <a:cubicBezTo>
                      <a:pt x="356711" y="385667"/>
                      <a:pt x="338710" y="393668"/>
                      <a:pt x="324231" y="399574"/>
                    </a:cubicBezTo>
                    <a:cubicBezTo>
                      <a:pt x="299656" y="409480"/>
                      <a:pt x="279273" y="410242"/>
                      <a:pt x="250793" y="407670"/>
                    </a:cubicBezTo>
                    <a:close/>
                    <a:moveTo>
                      <a:pt x="434721" y="536829"/>
                    </a:moveTo>
                    <a:cubicBezTo>
                      <a:pt x="439007" y="537210"/>
                      <a:pt x="443485" y="537496"/>
                      <a:pt x="448056" y="537686"/>
                    </a:cubicBezTo>
                    <a:lnTo>
                      <a:pt x="456057" y="542259"/>
                    </a:lnTo>
                    <a:cubicBezTo>
                      <a:pt x="450247" y="541306"/>
                      <a:pt x="441293" y="539972"/>
                      <a:pt x="429482" y="538258"/>
                    </a:cubicBezTo>
                    <a:cubicBezTo>
                      <a:pt x="429959" y="537686"/>
                      <a:pt x="430530" y="537115"/>
                      <a:pt x="431006" y="536448"/>
                    </a:cubicBezTo>
                    <a:cubicBezTo>
                      <a:pt x="432245" y="536543"/>
                      <a:pt x="433578" y="536639"/>
                      <a:pt x="434721" y="536829"/>
                    </a:cubicBezTo>
                    <a:close/>
                    <a:moveTo>
                      <a:pt x="431863" y="463582"/>
                    </a:moveTo>
                    <a:cubicBezTo>
                      <a:pt x="442151" y="460915"/>
                      <a:pt x="452533" y="458343"/>
                      <a:pt x="462819" y="455676"/>
                    </a:cubicBezTo>
                    <a:cubicBezTo>
                      <a:pt x="460820" y="457391"/>
                      <a:pt x="455962" y="461486"/>
                      <a:pt x="449580" y="467011"/>
                    </a:cubicBezTo>
                    <a:cubicBezTo>
                      <a:pt x="443769" y="465773"/>
                      <a:pt x="437864" y="464630"/>
                      <a:pt x="431863" y="463582"/>
                    </a:cubicBezTo>
                    <a:close/>
                    <a:moveTo>
                      <a:pt x="455485" y="550641"/>
                    </a:moveTo>
                    <a:cubicBezTo>
                      <a:pt x="445008" y="557594"/>
                      <a:pt x="434435" y="564547"/>
                      <a:pt x="424053" y="571595"/>
                    </a:cubicBezTo>
                    <a:cubicBezTo>
                      <a:pt x="423958" y="571595"/>
                      <a:pt x="413290" y="570071"/>
                      <a:pt x="397478" y="568738"/>
                    </a:cubicBezTo>
                    <a:cubicBezTo>
                      <a:pt x="402908" y="564071"/>
                      <a:pt x="407955" y="559594"/>
                      <a:pt x="412623" y="555403"/>
                    </a:cubicBezTo>
                    <a:cubicBezTo>
                      <a:pt x="431768" y="553403"/>
                      <a:pt x="447484" y="551212"/>
                      <a:pt x="455485" y="550641"/>
                    </a:cubicBezTo>
                    <a:close/>
                    <a:moveTo>
                      <a:pt x="371570" y="394335"/>
                    </a:moveTo>
                    <a:cubicBezTo>
                      <a:pt x="376810" y="392525"/>
                      <a:pt x="382048" y="390716"/>
                      <a:pt x="387096" y="388906"/>
                    </a:cubicBezTo>
                    <a:cubicBezTo>
                      <a:pt x="391287" y="392430"/>
                      <a:pt x="395954" y="396526"/>
                      <a:pt x="400812" y="400622"/>
                    </a:cubicBezTo>
                    <a:cubicBezTo>
                      <a:pt x="391002" y="397478"/>
                      <a:pt x="380619" y="395573"/>
                      <a:pt x="371570" y="394335"/>
                    </a:cubicBezTo>
                    <a:close/>
                    <a:moveTo>
                      <a:pt x="372523" y="526828"/>
                    </a:moveTo>
                    <a:cubicBezTo>
                      <a:pt x="375190" y="523494"/>
                      <a:pt x="377953" y="520065"/>
                      <a:pt x="380714" y="516541"/>
                    </a:cubicBezTo>
                    <a:cubicBezTo>
                      <a:pt x="382429" y="516255"/>
                      <a:pt x="384238" y="515969"/>
                      <a:pt x="386049" y="515588"/>
                    </a:cubicBezTo>
                    <a:cubicBezTo>
                      <a:pt x="389382" y="516160"/>
                      <a:pt x="392811" y="516446"/>
                      <a:pt x="396240" y="516827"/>
                    </a:cubicBezTo>
                    <a:cubicBezTo>
                      <a:pt x="394526" y="518636"/>
                      <a:pt x="392906" y="520446"/>
                      <a:pt x="391287" y="522161"/>
                    </a:cubicBezTo>
                    <a:cubicBezTo>
                      <a:pt x="384238" y="523970"/>
                      <a:pt x="377857" y="525590"/>
                      <a:pt x="372523" y="526828"/>
                    </a:cubicBezTo>
                    <a:close/>
                    <a:moveTo>
                      <a:pt x="388905" y="524828"/>
                    </a:moveTo>
                    <a:cubicBezTo>
                      <a:pt x="387001" y="527018"/>
                      <a:pt x="384810" y="529495"/>
                      <a:pt x="382334" y="532352"/>
                    </a:cubicBezTo>
                    <a:cubicBezTo>
                      <a:pt x="378047" y="531876"/>
                      <a:pt x="373666" y="531400"/>
                      <a:pt x="369189" y="530924"/>
                    </a:cubicBezTo>
                    <a:cubicBezTo>
                      <a:pt x="370046" y="529876"/>
                      <a:pt x="370809" y="528923"/>
                      <a:pt x="371666" y="527876"/>
                    </a:cubicBezTo>
                    <a:cubicBezTo>
                      <a:pt x="376714" y="526923"/>
                      <a:pt x="382620" y="525971"/>
                      <a:pt x="388905" y="524828"/>
                    </a:cubicBezTo>
                    <a:close/>
                    <a:moveTo>
                      <a:pt x="296513" y="417481"/>
                    </a:moveTo>
                    <a:cubicBezTo>
                      <a:pt x="300704" y="416814"/>
                      <a:pt x="304991" y="415957"/>
                      <a:pt x="309563" y="414528"/>
                    </a:cubicBezTo>
                    <a:cubicBezTo>
                      <a:pt x="327279" y="409194"/>
                      <a:pt x="343662" y="403765"/>
                      <a:pt x="359473" y="398431"/>
                    </a:cubicBezTo>
                    <a:cubicBezTo>
                      <a:pt x="370809" y="405765"/>
                      <a:pt x="379857" y="417005"/>
                      <a:pt x="391859" y="426244"/>
                    </a:cubicBezTo>
                    <a:cubicBezTo>
                      <a:pt x="385858" y="429863"/>
                      <a:pt x="380048" y="433292"/>
                      <a:pt x="374713" y="436436"/>
                    </a:cubicBezTo>
                    <a:cubicBezTo>
                      <a:pt x="371570" y="434816"/>
                      <a:pt x="368428" y="433197"/>
                      <a:pt x="364998" y="431578"/>
                    </a:cubicBezTo>
                    <a:cubicBezTo>
                      <a:pt x="345281" y="421862"/>
                      <a:pt x="317563" y="418529"/>
                      <a:pt x="296513" y="417481"/>
                    </a:cubicBezTo>
                    <a:close/>
                    <a:moveTo>
                      <a:pt x="320516" y="629508"/>
                    </a:moveTo>
                    <a:cubicBezTo>
                      <a:pt x="326993" y="624650"/>
                      <a:pt x="335852" y="617982"/>
                      <a:pt x="345853" y="610172"/>
                    </a:cubicBezTo>
                    <a:cubicBezTo>
                      <a:pt x="359187" y="608552"/>
                      <a:pt x="369666" y="606743"/>
                      <a:pt x="373856" y="605981"/>
                    </a:cubicBezTo>
                    <a:cubicBezTo>
                      <a:pt x="360426" y="615315"/>
                      <a:pt x="347090" y="624840"/>
                      <a:pt x="333852" y="634460"/>
                    </a:cubicBezTo>
                    <a:lnTo>
                      <a:pt x="334804" y="633413"/>
                    </a:lnTo>
                    <a:cubicBezTo>
                      <a:pt x="334804" y="633413"/>
                      <a:pt x="329755" y="631793"/>
                      <a:pt x="320516" y="629508"/>
                    </a:cubicBezTo>
                    <a:close/>
                    <a:moveTo>
                      <a:pt x="200882" y="583406"/>
                    </a:moveTo>
                    <a:cubicBezTo>
                      <a:pt x="198025" y="583787"/>
                      <a:pt x="195263" y="584073"/>
                      <a:pt x="192500" y="584454"/>
                    </a:cubicBezTo>
                    <a:cubicBezTo>
                      <a:pt x="192595" y="584359"/>
                      <a:pt x="192691" y="584264"/>
                      <a:pt x="192786" y="584168"/>
                    </a:cubicBezTo>
                    <a:cubicBezTo>
                      <a:pt x="204692" y="570643"/>
                      <a:pt x="214979" y="557879"/>
                      <a:pt x="223265" y="547021"/>
                    </a:cubicBezTo>
                    <a:cubicBezTo>
                      <a:pt x="227362" y="547307"/>
                      <a:pt x="231647" y="547592"/>
                      <a:pt x="236125" y="547973"/>
                    </a:cubicBezTo>
                    <a:cubicBezTo>
                      <a:pt x="227171" y="556451"/>
                      <a:pt x="218409" y="564833"/>
                      <a:pt x="211931" y="571691"/>
                    </a:cubicBezTo>
                    <a:cubicBezTo>
                      <a:pt x="208407" y="575310"/>
                      <a:pt x="204692" y="579311"/>
                      <a:pt x="200882" y="583406"/>
                    </a:cubicBezTo>
                    <a:close/>
                    <a:moveTo>
                      <a:pt x="208407" y="609981"/>
                    </a:moveTo>
                    <a:cubicBezTo>
                      <a:pt x="207073" y="611505"/>
                      <a:pt x="205740" y="613029"/>
                      <a:pt x="204406" y="614648"/>
                    </a:cubicBezTo>
                    <a:cubicBezTo>
                      <a:pt x="200025" y="614648"/>
                      <a:pt x="195549" y="614744"/>
                      <a:pt x="191167" y="614934"/>
                    </a:cubicBezTo>
                    <a:cubicBezTo>
                      <a:pt x="193072" y="613315"/>
                      <a:pt x="194976" y="611696"/>
                      <a:pt x="196882" y="610076"/>
                    </a:cubicBezTo>
                    <a:cubicBezTo>
                      <a:pt x="200502" y="609981"/>
                      <a:pt x="204311" y="609981"/>
                      <a:pt x="208407" y="609981"/>
                    </a:cubicBezTo>
                    <a:close/>
                    <a:moveTo>
                      <a:pt x="186118" y="565976"/>
                    </a:moveTo>
                    <a:cubicBezTo>
                      <a:pt x="192119" y="558642"/>
                      <a:pt x="197358" y="552069"/>
                      <a:pt x="201740" y="546545"/>
                    </a:cubicBezTo>
                    <a:cubicBezTo>
                      <a:pt x="203359" y="546450"/>
                      <a:pt x="205074" y="546450"/>
                      <a:pt x="206883" y="546450"/>
                    </a:cubicBezTo>
                    <a:cubicBezTo>
                      <a:pt x="200025" y="552831"/>
                      <a:pt x="192786" y="559594"/>
                      <a:pt x="186118" y="565976"/>
                    </a:cubicBezTo>
                    <a:close/>
                    <a:moveTo>
                      <a:pt x="254984" y="549688"/>
                    </a:moveTo>
                    <a:cubicBezTo>
                      <a:pt x="257080" y="549878"/>
                      <a:pt x="259175" y="550069"/>
                      <a:pt x="261271" y="550259"/>
                    </a:cubicBezTo>
                    <a:cubicBezTo>
                      <a:pt x="256032" y="555308"/>
                      <a:pt x="251460" y="560070"/>
                      <a:pt x="247936" y="563975"/>
                    </a:cubicBezTo>
                    <a:cubicBezTo>
                      <a:pt x="244221" y="568262"/>
                      <a:pt x="239077" y="574167"/>
                      <a:pt x="233363" y="580739"/>
                    </a:cubicBezTo>
                    <a:cubicBezTo>
                      <a:pt x="231553" y="580835"/>
                      <a:pt x="229743" y="580835"/>
                      <a:pt x="228028" y="580930"/>
                    </a:cubicBezTo>
                    <a:cubicBezTo>
                      <a:pt x="230505" y="578358"/>
                      <a:pt x="232886" y="575786"/>
                      <a:pt x="235078" y="573310"/>
                    </a:cubicBezTo>
                    <a:cubicBezTo>
                      <a:pt x="242411" y="565118"/>
                      <a:pt x="248984" y="557117"/>
                      <a:pt x="254984" y="549688"/>
                    </a:cubicBezTo>
                    <a:close/>
                    <a:moveTo>
                      <a:pt x="226409" y="609981"/>
                    </a:moveTo>
                    <a:cubicBezTo>
                      <a:pt x="232981" y="609981"/>
                      <a:pt x="239745" y="609886"/>
                      <a:pt x="246602" y="609791"/>
                    </a:cubicBezTo>
                    <a:cubicBezTo>
                      <a:pt x="244507" y="612077"/>
                      <a:pt x="242601" y="614363"/>
                      <a:pt x="240697" y="616458"/>
                    </a:cubicBezTo>
                    <a:cubicBezTo>
                      <a:pt x="236220" y="616077"/>
                      <a:pt x="231553" y="615696"/>
                      <a:pt x="226791" y="615315"/>
                    </a:cubicBezTo>
                    <a:cubicBezTo>
                      <a:pt x="224694" y="615125"/>
                      <a:pt x="222504" y="615125"/>
                      <a:pt x="220409" y="615029"/>
                    </a:cubicBezTo>
                    <a:cubicBezTo>
                      <a:pt x="222409" y="613315"/>
                      <a:pt x="224410" y="611600"/>
                      <a:pt x="226409" y="609981"/>
                    </a:cubicBezTo>
                    <a:close/>
                    <a:moveTo>
                      <a:pt x="254889" y="609600"/>
                    </a:moveTo>
                    <a:cubicBezTo>
                      <a:pt x="255555" y="609600"/>
                      <a:pt x="256223" y="609600"/>
                      <a:pt x="256889" y="609600"/>
                    </a:cubicBezTo>
                    <a:cubicBezTo>
                      <a:pt x="264223" y="610362"/>
                      <a:pt x="270890" y="610934"/>
                      <a:pt x="276702" y="611505"/>
                    </a:cubicBezTo>
                    <a:cubicBezTo>
                      <a:pt x="274225" y="614363"/>
                      <a:pt x="271749" y="617125"/>
                      <a:pt x="269463" y="619697"/>
                    </a:cubicBezTo>
                    <a:cubicBezTo>
                      <a:pt x="262319" y="618649"/>
                      <a:pt x="254508" y="617792"/>
                      <a:pt x="246412" y="616934"/>
                    </a:cubicBezTo>
                    <a:cubicBezTo>
                      <a:pt x="249079" y="614648"/>
                      <a:pt x="251840" y="612267"/>
                      <a:pt x="254889" y="609600"/>
                    </a:cubicBezTo>
                    <a:close/>
                    <a:moveTo>
                      <a:pt x="275844" y="576548"/>
                    </a:moveTo>
                    <a:cubicBezTo>
                      <a:pt x="270510" y="577977"/>
                      <a:pt x="265080" y="579406"/>
                      <a:pt x="259556" y="581025"/>
                    </a:cubicBezTo>
                    <a:cubicBezTo>
                      <a:pt x="264985" y="575977"/>
                      <a:pt x="269653" y="571405"/>
                      <a:pt x="273178" y="567595"/>
                    </a:cubicBezTo>
                    <a:cubicBezTo>
                      <a:pt x="276702" y="563690"/>
                      <a:pt x="281083" y="558546"/>
                      <a:pt x="285845" y="552831"/>
                    </a:cubicBezTo>
                    <a:cubicBezTo>
                      <a:pt x="289274" y="553212"/>
                      <a:pt x="292608" y="553498"/>
                      <a:pt x="296037" y="553879"/>
                    </a:cubicBezTo>
                    <a:cubicBezTo>
                      <a:pt x="293275" y="556736"/>
                      <a:pt x="290799" y="559499"/>
                      <a:pt x="288798" y="561880"/>
                    </a:cubicBezTo>
                    <a:cubicBezTo>
                      <a:pt x="285178" y="565976"/>
                      <a:pt x="280701" y="571024"/>
                      <a:pt x="275844" y="576548"/>
                    </a:cubicBezTo>
                    <a:close/>
                    <a:moveTo>
                      <a:pt x="287750" y="612458"/>
                    </a:moveTo>
                    <a:cubicBezTo>
                      <a:pt x="295561" y="613029"/>
                      <a:pt x="303562" y="613029"/>
                      <a:pt x="311562" y="612839"/>
                    </a:cubicBezTo>
                    <a:cubicBezTo>
                      <a:pt x="307563" y="617411"/>
                      <a:pt x="303943" y="621506"/>
                      <a:pt x="300799" y="625031"/>
                    </a:cubicBezTo>
                    <a:cubicBezTo>
                      <a:pt x="294037" y="623697"/>
                      <a:pt x="286322" y="622268"/>
                      <a:pt x="277845" y="620935"/>
                    </a:cubicBezTo>
                    <a:cubicBezTo>
                      <a:pt x="280988" y="618268"/>
                      <a:pt x="284321" y="615410"/>
                      <a:pt x="287750" y="612458"/>
                    </a:cubicBezTo>
                    <a:close/>
                    <a:moveTo>
                      <a:pt x="349378" y="528923"/>
                    </a:moveTo>
                    <a:cubicBezTo>
                      <a:pt x="347758" y="528733"/>
                      <a:pt x="346234" y="528638"/>
                      <a:pt x="344615" y="528447"/>
                    </a:cubicBezTo>
                    <a:cubicBezTo>
                      <a:pt x="342614" y="528257"/>
                      <a:pt x="340614" y="528161"/>
                      <a:pt x="338614" y="528066"/>
                    </a:cubicBezTo>
                    <a:cubicBezTo>
                      <a:pt x="340805" y="525399"/>
                      <a:pt x="342900" y="522732"/>
                      <a:pt x="345091" y="519970"/>
                    </a:cubicBezTo>
                    <a:cubicBezTo>
                      <a:pt x="348805" y="519875"/>
                      <a:pt x="353377" y="519684"/>
                      <a:pt x="358712" y="519208"/>
                    </a:cubicBezTo>
                    <a:cubicBezTo>
                      <a:pt x="355378" y="522542"/>
                      <a:pt x="352330" y="525780"/>
                      <a:pt x="349378" y="528923"/>
                    </a:cubicBezTo>
                    <a:close/>
                    <a:moveTo>
                      <a:pt x="359092" y="558165"/>
                    </a:moveTo>
                    <a:cubicBezTo>
                      <a:pt x="359283" y="558165"/>
                      <a:pt x="359473" y="558165"/>
                      <a:pt x="359664" y="558165"/>
                    </a:cubicBezTo>
                    <a:cubicBezTo>
                      <a:pt x="357283" y="560927"/>
                      <a:pt x="354806" y="563690"/>
                      <a:pt x="352330" y="566547"/>
                    </a:cubicBezTo>
                    <a:cubicBezTo>
                      <a:pt x="347281" y="566547"/>
                      <a:pt x="342138" y="566642"/>
                      <a:pt x="336995" y="566833"/>
                    </a:cubicBezTo>
                    <a:cubicBezTo>
                      <a:pt x="339947" y="563785"/>
                      <a:pt x="342900" y="560832"/>
                      <a:pt x="345758" y="557784"/>
                    </a:cubicBezTo>
                    <a:cubicBezTo>
                      <a:pt x="350425" y="557975"/>
                      <a:pt x="354997" y="558165"/>
                      <a:pt x="359092" y="558165"/>
                    </a:cubicBezTo>
                    <a:close/>
                    <a:moveTo>
                      <a:pt x="321850" y="527495"/>
                    </a:moveTo>
                    <a:cubicBezTo>
                      <a:pt x="316611" y="527495"/>
                      <a:pt x="311372" y="527495"/>
                      <a:pt x="306134" y="527780"/>
                    </a:cubicBezTo>
                    <a:cubicBezTo>
                      <a:pt x="313753" y="518160"/>
                      <a:pt x="320992" y="508826"/>
                      <a:pt x="326517" y="501682"/>
                    </a:cubicBezTo>
                    <a:cubicBezTo>
                      <a:pt x="332137" y="503111"/>
                      <a:pt x="337851" y="504635"/>
                      <a:pt x="343566" y="506159"/>
                    </a:cubicBezTo>
                    <a:cubicBezTo>
                      <a:pt x="336804" y="512731"/>
                      <a:pt x="329279" y="520160"/>
                      <a:pt x="321850" y="527495"/>
                    </a:cubicBezTo>
                    <a:close/>
                    <a:moveTo>
                      <a:pt x="313468" y="555498"/>
                    </a:moveTo>
                    <a:cubicBezTo>
                      <a:pt x="317373" y="555879"/>
                      <a:pt x="321278" y="556165"/>
                      <a:pt x="325088" y="556451"/>
                    </a:cubicBezTo>
                    <a:cubicBezTo>
                      <a:pt x="321755" y="560261"/>
                      <a:pt x="318135" y="564356"/>
                      <a:pt x="314420" y="568547"/>
                    </a:cubicBezTo>
                    <a:cubicBezTo>
                      <a:pt x="309563" y="569119"/>
                      <a:pt x="304800" y="569786"/>
                      <a:pt x="300228" y="570738"/>
                    </a:cubicBezTo>
                    <a:cubicBezTo>
                      <a:pt x="299181" y="570929"/>
                      <a:pt x="298133" y="571214"/>
                      <a:pt x="297084" y="571405"/>
                    </a:cubicBezTo>
                    <a:cubicBezTo>
                      <a:pt x="302705" y="566166"/>
                      <a:pt x="308229" y="560737"/>
                      <a:pt x="313468" y="555498"/>
                    </a:cubicBezTo>
                    <a:close/>
                    <a:moveTo>
                      <a:pt x="321278" y="612362"/>
                    </a:moveTo>
                    <a:cubicBezTo>
                      <a:pt x="325470" y="612077"/>
                      <a:pt x="329660" y="611791"/>
                      <a:pt x="333661" y="611410"/>
                    </a:cubicBezTo>
                    <a:cubicBezTo>
                      <a:pt x="327279" y="618554"/>
                      <a:pt x="321945" y="624459"/>
                      <a:pt x="317849" y="628745"/>
                    </a:cubicBezTo>
                    <a:cubicBezTo>
                      <a:pt x="314039" y="627793"/>
                      <a:pt x="309658" y="626841"/>
                      <a:pt x="304609" y="625793"/>
                    </a:cubicBezTo>
                    <a:cubicBezTo>
                      <a:pt x="309372" y="621983"/>
                      <a:pt x="315087" y="617506"/>
                      <a:pt x="321278" y="612362"/>
                    </a:cubicBezTo>
                    <a:close/>
                    <a:moveTo>
                      <a:pt x="345663" y="519303"/>
                    </a:moveTo>
                    <a:cubicBezTo>
                      <a:pt x="348424" y="515779"/>
                      <a:pt x="351091" y="512159"/>
                      <a:pt x="353759" y="508635"/>
                    </a:cubicBezTo>
                    <a:cubicBezTo>
                      <a:pt x="357949" y="509683"/>
                      <a:pt x="362141" y="510731"/>
                      <a:pt x="366426" y="511683"/>
                    </a:cubicBezTo>
                    <a:cubicBezTo>
                      <a:pt x="364331" y="513683"/>
                      <a:pt x="362331" y="515684"/>
                      <a:pt x="360235" y="517779"/>
                    </a:cubicBezTo>
                    <a:cubicBezTo>
                      <a:pt x="354711" y="518446"/>
                      <a:pt x="349758" y="518922"/>
                      <a:pt x="345663" y="519303"/>
                    </a:cubicBezTo>
                    <a:close/>
                    <a:moveTo>
                      <a:pt x="343757" y="479965"/>
                    </a:moveTo>
                    <a:cubicBezTo>
                      <a:pt x="346424" y="480536"/>
                      <a:pt x="349091" y="481203"/>
                      <a:pt x="351853" y="481775"/>
                    </a:cubicBezTo>
                    <a:cubicBezTo>
                      <a:pt x="343281" y="481870"/>
                      <a:pt x="334899" y="482251"/>
                      <a:pt x="326898" y="482918"/>
                    </a:cubicBezTo>
                    <a:cubicBezTo>
                      <a:pt x="326231" y="482346"/>
                      <a:pt x="325659" y="481870"/>
                      <a:pt x="324898" y="481203"/>
                    </a:cubicBezTo>
                    <a:cubicBezTo>
                      <a:pt x="330994" y="480822"/>
                      <a:pt x="337565" y="480441"/>
                      <a:pt x="343757" y="479965"/>
                    </a:cubicBezTo>
                    <a:close/>
                    <a:moveTo>
                      <a:pt x="276987" y="492443"/>
                    </a:moveTo>
                    <a:cubicBezTo>
                      <a:pt x="286416" y="493014"/>
                      <a:pt x="296323" y="494538"/>
                      <a:pt x="306420" y="496729"/>
                    </a:cubicBezTo>
                    <a:cubicBezTo>
                      <a:pt x="300133" y="498634"/>
                      <a:pt x="293941" y="500444"/>
                      <a:pt x="287655" y="502349"/>
                    </a:cubicBezTo>
                    <a:cubicBezTo>
                      <a:pt x="287559" y="502349"/>
                      <a:pt x="284226" y="498348"/>
                      <a:pt x="276987" y="492443"/>
                    </a:cubicBezTo>
                    <a:close/>
                    <a:moveTo>
                      <a:pt x="309181" y="497396"/>
                    </a:moveTo>
                    <a:cubicBezTo>
                      <a:pt x="312325" y="498158"/>
                      <a:pt x="315563" y="498825"/>
                      <a:pt x="318706" y="499586"/>
                    </a:cubicBezTo>
                    <a:cubicBezTo>
                      <a:pt x="309944" y="506921"/>
                      <a:pt x="296990" y="517875"/>
                      <a:pt x="284130" y="529209"/>
                    </a:cubicBezTo>
                    <a:cubicBezTo>
                      <a:pt x="279178" y="529685"/>
                      <a:pt x="274320" y="530257"/>
                      <a:pt x="269653" y="530924"/>
                    </a:cubicBezTo>
                    <a:cubicBezTo>
                      <a:pt x="281844" y="514731"/>
                      <a:pt x="288893" y="504158"/>
                      <a:pt x="288893" y="504158"/>
                    </a:cubicBezTo>
                    <a:lnTo>
                      <a:pt x="281178" y="507016"/>
                    </a:lnTo>
                    <a:cubicBezTo>
                      <a:pt x="281178" y="507016"/>
                      <a:pt x="267557" y="519017"/>
                      <a:pt x="251556" y="533686"/>
                    </a:cubicBezTo>
                    <a:cubicBezTo>
                      <a:pt x="243935" y="535019"/>
                      <a:pt x="236791" y="536353"/>
                      <a:pt x="230315" y="537782"/>
                    </a:cubicBezTo>
                    <a:cubicBezTo>
                      <a:pt x="237839" y="527685"/>
                      <a:pt x="242983" y="520256"/>
                      <a:pt x="245269" y="516922"/>
                    </a:cubicBezTo>
                    <a:cubicBezTo>
                      <a:pt x="266414" y="510159"/>
                      <a:pt x="287750" y="503682"/>
                      <a:pt x="309181" y="497396"/>
                    </a:cubicBezTo>
                    <a:close/>
                    <a:moveTo>
                      <a:pt x="146590" y="530924"/>
                    </a:moveTo>
                    <a:cubicBezTo>
                      <a:pt x="146590" y="530924"/>
                      <a:pt x="146590" y="530924"/>
                      <a:pt x="146590" y="530924"/>
                    </a:cubicBezTo>
                    <a:cubicBezTo>
                      <a:pt x="160782" y="530447"/>
                      <a:pt x="195549" y="529400"/>
                      <a:pt x="206407" y="529114"/>
                    </a:cubicBezTo>
                    <a:cubicBezTo>
                      <a:pt x="195167" y="533019"/>
                      <a:pt x="184023" y="537115"/>
                      <a:pt x="172879" y="541401"/>
                    </a:cubicBezTo>
                    <a:cubicBezTo>
                      <a:pt x="169545" y="539210"/>
                      <a:pt x="158686" y="534734"/>
                      <a:pt x="146590" y="530924"/>
                    </a:cubicBezTo>
                    <a:close/>
                    <a:moveTo>
                      <a:pt x="113062" y="623888"/>
                    </a:moveTo>
                    <a:cubicBezTo>
                      <a:pt x="103823" y="625602"/>
                      <a:pt x="96584" y="627126"/>
                      <a:pt x="91916" y="628269"/>
                    </a:cubicBezTo>
                    <a:cubicBezTo>
                      <a:pt x="107632" y="615315"/>
                      <a:pt x="118110" y="606457"/>
                      <a:pt x="123634" y="601218"/>
                    </a:cubicBezTo>
                    <a:cubicBezTo>
                      <a:pt x="131445" y="593789"/>
                      <a:pt x="163259" y="562547"/>
                      <a:pt x="173927" y="542639"/>
                    </a:cubicBezTo>
                    <a:cubicBezTo>
                      <a:pt x="174022" y="542449"/>
                      <a:pt x="173641" y="542068"/>
                      <a:pt x="173164" y="541687"/>
                    </a:cubicBezTo>
                    <a:cubicBezTo>
                      <a:pt x="184785" y="537305"/>
                      <a:pt x="196501" y="533114"/>
                      <a:pt x="208312" y="529114"/>
                    </a:cubicBezTo>
                    <a:cubicBezTo>
                      <a:pt x="209264" y="529114"/>
                      <a:pt x="209836" y="529114"/>
                      <a:pt x="209836" y="529114"/>
                    </a:cubicBezTo>
                    <a:lnTo>
                      <a:pt x="215646" y="526637"/>
                    </a:lnTo>
                    <a:cubicBezTo>
                      <a:pt x="222599" y="524351"/>
                      <a:pt x="229552" y="521970"/>
                      <a:pt x="236505" y="519684"/>
                    </a:cubicBezTo>
                    <a:cubicBezTo>
                      <a:pt x="236696" y="519589"/>
                      <a:pt x="236887" y="519589"/>
                      <a:pt x="236982" y="519494"/>
                    </a:cubicBezTo>
                    <a:cubicBezTo>
                      <a:pt x="232981" y="523018"/>
                      <a:pt x="223265" y="531686"/>
                      <a:pt x="211836" y="542068"/>
                    </a:cubicBezTo>
                    <a:cubicBezTo>
                      <a:pt x="208788" y="542830"/>
                      <a:pt x="206026" y="543592"/>
                      <a:pt x="203645" y="544259"/>
                    </a:cubicBezTo>
                    <a:cubicBezTo>
                      <a:pt x="211455" y="534162"/>
                      <a:pt x="216028" y="527971"/>
                      <a:pt x="216028" y="527971"/>
                    </a:cubicBezTo>
                    <a:lnTo>
                      <a:pt x="206978" y="531019"/>
                    </a:lnTo>
                    <a:cubicBezTo>
                      <a:pt x="206978" y="531019"/>
                      <a:pt x="165449" y="563975"/>
                      <a:pt x="144494" y="585978"/>
                    </a:cubicBezTo>
                    <a:cubicBezTo>
                      <a:pt x="142208" y="588931"/>
                      <a:pt x="139827" y="591979"/>
                      <a:pt x="137350" y="595027"/>
                    </a:cubicBezTo>
                    <a:cubicBezTo>
                      <a:pt x="132683" y="596170"/>
                      <a:pt x="130016" y="596837"/>
                      <a:pt x="130016" y="596837"/>
                    </a:cubicBezTo>
                    <a:cubicBezTo>
                      <a:pt x="130016" y="596837"/>
                      <a:pt x="132016" y="597027"/>
                      <a:pt x="135350" y="597408"/>
                    </a:cubicBezTo>
                    <a:cubicBezTo>
                      <a:pt x="128301" y="606171"/>
                      <a:pt x="120682" y="615125"/>
                      <a:pt x="113062" y="623888"/>
                    </a:cubicBezTo>
                    <a:close/>
                    <a:moveTo>
                      <a:pt x="176689" y="609981"/>
                    </a:moveTo>
                    <a:cubicBezTo>
                      <a:pt x="174879" y="612077"/>
                      <a:pt x="172974" y="614077"/>
                      <a:pt x="171259" y="616077"/>
                    </a:cubicBezTo>
                    <a:cubicBezTo>
                      <a:pt x="166974" y="616458"/>
                      <a:pt x="162783" y="616839"/>
                      <a:pt x="158686" y="617220"/>
                    </a:cubicBezTo>
                    <a:cubicBezTo>
                      <a:pt x="164687" y="611981"/>
                      <a:pt x="170498" y="606647"/>
                      <a:pt x="175926" y="601504"/>
                    </a:cubicBezTo>
                    <a:cubicBezTo>
                      <a:pt x="178403" y="601790"/>
                      <a:pt x="180975" y="601980"/>
                      <a:pt x="183642" y="602266"/>
                    </a:cubicBezTo>
                    <a:cubicBezTo>
                      <a:pt x="182213" y="603885"/>
                      <a:pt x="180784" y="605504"/>
                      <a:pt x="179261" y="607124"/>
                    </a:cubicBezTo>
                    <a:cubicBezTo>
                      <a:pt x="174307" y="608934"/>
                      <a:pt x="171450" y="609981"/>
                      <a:pt x="171450" y="609981"/>
                    </a:cubicBezTo>
                    <a:cubicBezTo>
                      <a:pt x="171450" y="609981"/>
                      <a:pt x="173355" y="609981"/>
                      <a:pt x="176689" y="609981"/>
                    </a:cubicBezTo>
                    <a:close/>
                    <a:moveTo>
                      <a:pt x="97822" y="666084"/>
                    </a:moveTo>
                    <a:cubicBezTo>
                      <a:pt x="107442" y="658844"/>
                      <a:pt x="123158" y="646938"/>
                      <a:pt x="139732" y="633222"/>
                    </a:cubicBezTo>
                    <a:cubicBezTo>
                      <a:pt x="144494" y="633889"/>
                      <a:pt x="149257" y="634651"/>
                      <a:pt x="154114" y="635413"/>
                    </a:cubicBezTo>
                    <a:cubicBezTo>
                      <a:pt x="145066" y="645700"/>
                      <a:pt x="137732" y="654082"/>
                      <a:pt x="133731" y="658654"/>
                    </a:cubicBezTo>
                    <a:cubicBezTo>
                      <a:pt x="119920" y="660940"/>
                      <a:pt x="107442" y="663702"/>
                      <a:pt x="97822" y="666084"/>
                    </a:cubicBezTo>
                    <a:close/>
                    <a:moveTo>
                      <a:pt x="136112" y="658368"/>
                    </a:moveTo>
                    <a:cubicBezTo>
                      <a:pt x="142018" y="653987"/>
                      <a:pt x="152114" y="646462"/>
                      <a:pt x="164020" y="637032"/>
                    </a:cubicBezTo>
                    <a:cubicBezTo>
                      <a:pt x="170307" y="638080"/>
                      <a:pt x="176499" y="639128"/>
                      <a:pt x="182594" y="640175"/>
                    </a:cubicBezTo>
                    <a:cubicBezTo>
                      <a:pt x="176499" y="647224"/>
                      <a:pt x="172021" y="652558"/>
                      <a:pt x="169926" y="655034"/>
                    </a:cubicBezTo>
                    <a:cubicBezTo>
                      <a:pt x="158401" y="655511"/>
                      <a:pt x="146875" y="656749"/>
                      <a:pt x="136112" y="658368"/>
                    </a:cubicBezTo>
                    <a:close/>
                    <a:moveTo>
                      <a:pt x="181261" y="714566"/>
                    </a:moveTo>
                    <a:cubicBezTo>
                      <a:pt x="181261" y="714566"/>
                      <a:pt x="181356" y="714566"/>
                      <a:pt x="181261" y="714566"/>
                    </a:cubicBezTo>
                    <a:cubicBezTo>
                      <a:pt x="200025" y="709041"/>
                      <a:pt x="246316" y="695420"/>
                      <a:pt x="260318" y="691325"/>
                    </a:cubicBezTo>
                    <a:cubicBezTo>
                      <a:pt x="250317" y="699516"/>
                      <a:pt x="240602" y="707993"/>
                      <a:pt x="231077" y="716756"/>
                    </a:cubicBezTo>
                    <a:cubicBezTo>
                      <a:pt x="223647" y="715423"/>
                      <a:pt x="202978" y="714470"/>
                      <a:pt x="181261" y="714566"/>
                    </a:cubicBezTo>
                    <a:close/>
                    <a:moveTo>
                      <a:pt x="259461" y="818864"/>
                    </a:moveTo>
                    <a:cubicBezTo>
                      <a:pt x="260318" y="826294"/>
                      <a:pt x="261176" y="833628"/>
                      <a:pt x="261842" y="840677"/>
                    </a:cubicBezTo>
                    <a:cubicBezTo>
                      <a:pt x="255460" y="844677"/>
                      <a:pt x="249459" y="849535"/>
                      <a:pt x="243269" y="855917"/>
                    </a:cubicBezTo>
                    <a:cubicBezTo>
                      <a:pt x="237459" y="862013"/>
                      <a:pt x="233744" y="866489"/>
                      <a:pt x="231363" y="869728"/>
                    </a:cubicBezTo>
                    <a:cubicBezTo>
                      <a:pt x="231458" y="869347"/>
                      <a:pt x="231647" y="868966"/>
                      <a:pt x="231743" y="868585"/>
                    </a:cubicBezTo>
                    <a:cubicBezTo>
                      <a:pt x="235362" y="851535"/>
                      <a:pt x="238220" y="837629"/>
                      <a:pt x="240316" y="826484"/>
                    </a:cubicBezTo>
                    <a:cubicBezTo>
                      <a:pt x="246316" y="823817"/>
                      <a:pt x="252889" y="821246"/>
                      <a:pt x="259461" y="818864"/>
                    </a:cubicBezTo>
                    <a:close/>
                    <a:moveTo>
                      <a:pt x="241459" y="820103"/>
                    </a:moveTo>
                    <a:cubicBezTo>
                      <a:pt x="243078" y="811054"/>
                      <a:pt x="244030" y="804196"/>
                      <a:pt x="244316" y="799529"/>
                    </a:cubicBezTo>
                    <a:cubicBezTo>
                      <a:pt x="244412" y="798386"/>
                      <a:pt x="244507" y="796767"/>
                      <a:pt x="244507" y="794957"/>
                    </a:cubicBezTo>
                    <a:cubicBezTo>
                      <a:pt x="248412" y="792671"/>
                      <a:pt x="251746" y="790861"/>
                      <a:pt x="254984" y="789146"/>
                    </a:cubicBezTo>
                    <a:cubicBezTo>
                      <a:pt x="256127" y="795242"/>
                      <a:pt x="257080" y="801529"/>
                      <a:pt x="258032" y="807911"/>
                    </a:cubicBezTo>
                    <a:cubicBezTo>
                      <a:pt x="251079" y="812197"/>
                      <a:pt x="245650" y="816388"/>
                      <a:pt x="241459" y="820103"/>
                    </a:cubicBezTo>
                    <a:close/>
                    <a:moveTo>
                      <a:pt x="243935" y="874871"/>
                    </a:moveTo>
                    <a:cubicBezTo>
                      <a:pt x="238791" y="876776"/>
                      <a:pt x="233458" y="877253"/>
                      <a:pt x="229077" y="877348"/>
                    </a:cubicBezTo>
                    <a:cubicBezTo>
                      <a:pt x="229266" y="876776"/>
                      <a:pt x="229457" y="876110"/>
                      <a:pt x="229648" y="875538"/>
                    </a:cubicBezTo>
                    <a:cubicBezTo>
                      <a:pt x="234982" y="871538"/>
                      <a:pt x="248793" y="861251"/>
                      <a:pt x="262794" y="852964"/>
                    </a:cubicBezTo>
                    <a:cubicBezTo>
                      <a:pt x="263176" y="858298"/>
                      <a:pt x="263557" y="863442"/>
                      <a:pt x="263937" y="868204"/>
                    </a:cubicBezTo>
                    <a:cubicBezTo>
                      <a:pt x="254508" y="871252"/>
                      <a:pt x="247364" y="873633"/>
                      <a:pt x="243935" y="874871"/>
                    </a:cubicBezTo>
                    <a:close/>
                    <a:moveTo>
                      <a:pt x="271558" y="686753"/>
                    </a:moveTo>
                    <a:lnTo>
                      <a:pt x="263366" y="693325"/>
                    </a:lnTo>
                    <a:cubicBezTo>
                      <a:pt x="263366" y="693325"/>
                      <a:pt x="251270" y="744093"/>
                      <a:pt x="252317" y="775526"/>
                    </a:cubicBezTo>
                    <a:cubicBezTo>
                      <a:pt x="252603" y="776764"/>
                      <a:pt x="252889" y="778097"/>
                      <a:pt x="253079" y="779431"/>
                    </a:cubicBezTo>
                    <a:cubicBezTo>
                      <a:pt x="253079" y="779431"/>
                      <a:pt x="252985" y="779621"/>
                      <a:pt x="252985" y="779621"/>
                    </a:cubicBezTo>
                    <a:cubicBezTo>
                      <a:pt x="252985" y="779717"/>
                      <a:pt x="253079" y="779717"/>
                      <a:pt x="253079" y="779717"/>
                    </a:cubicBezTo>
                    <a:cubicBezTo>
                      <a:pt x="253460" y="781622"/>
                      <a:pt x="253841" y="783431"/>
                      <a:pt x="254222" y="785336"/>
                    </a:cubicBezTo>
                    <a:cubicBezTo>
                      <a:pt x="248984" y="789718"/>
                      <a:pt x="245745" y="793052"/>
                      <a:pt x="244507" y="794576"/>
                    </a:cubicBezTo>
                    <a:cubicBezTo>
                      <a:pt x="245078" y="778574"/>
                      <a:pt x="244792" y="740283"/>
                      <a:pt x="233935" y="717709"/>
                    </a:cubicBezTo>
                    <a:cubicBezTo>
                      <a:pt x="233744" y="717423"/>
                      <a:pt x="232790" y="717137"/>
                      <a:pt x="231458" y="716852"/>
                    </a:cubicBezTo>
                    <a:cubicBezTo>
                      <a:pt x="241459" y="707898"/>
                      <a:pt x="251651" y="699230"/>
                      <a:pt x="262128" y="690848"/>
                    </a:cubicBezTo>
                    <a:cubicBezTo>
                      <a:pt x="263557" y="690372"/>
                      <a:pt x="264509" y="690182"/>
                      <a:pt x="264509" y="690182"/>
                    </a:cubicBezTo>
                    <a:lnTo>
                      <a:pt x="270320" y="684181"/>
                    </a:lnTo>
                    <a:cubicBezTo>
                      <a:pt x="276416" y="679323"/>
                      <a:pt x="282512" y="674656"/>
                      <a:pt x="288703" y="669893"/>
                    </a:cubicBezTo>
                    <a:cubicBezTo>
                      <a:pt x="287559" y="678561"/>
                      <a:pt x="283559" y="710851"/>
                      <a:pt x="282035" y="738950"/>
                    </a:cubicBezTo>
                    <a:cubicBezTo>
                      <a:pt x="277082" y="707708"/>
                      <a:pt x="271558" y="686753"/>
                      <a:pt x="271558" y="686753"/>
                    </a:cubicBezTo>
                    <a:close/>
                    <a:moveTo>
                      <a:pt x="286416" y="829437"/>
                    </a:moveTo>
                    <a:cubicBezTo>
                      <a:pt x="285369" y="829818"/>
                      <a:pt x="284321" y="830199"/>
                      <a:pt x="283273" y="830580"/>
                    </a:cubicBezTo>
                    <a:cubicBezTo>
                      <a:pt x="284035" y="826199"/>
                      <a:pt x="284702" y="821817"/>
                      <a:pt x="285273" y="817341"/>
                    </a:cubicBezTo>
                    <a:cubicBezTo>
                      <a:pt x="285655" y="821436"/>
                      <a:pt x="286036" y="825437"/>
                      <a:pt x="286416" y="829437"/>
                    </a:cubicBezTo>
                    <a:close/>
                    <a:moveTo>
                      <a:pt x="276034" y="864203"/>
                    </a:moveTo>
                    <a:cubicBezTo>
                      <a:pt x="277559" y="858108"/>
                      <a:pt x="279083" y="851440"/>
                      <a:pt x="280511" y="844582"/>
                    </a:cubicBezTo>
                    <a:cubicBezTo>
                      <a:pt x="282703" y="843915"/>
                      <a:pt x="285084" y="843153"/>
                      <a:pt x="287559" y="842486"/>
                    </a:cubicBezTo>
                    <a:cubicBezTo>
                      <a:pt x="288131" y="848678"/>
                      <a:pt x="288798" y="854488"/>
                      <a:pt x="289370" y="859822"/>
                    </a:cubicBezTo>
                    <a:cubicBezTo>
                      <a:pt x="284798" y="861346"/>
                      <a:pt x="280321" y="862870"/>
                      <a:pt x="276034" y="864203"/>
                    </a:cubicBezTo>
                    <a:close/>
                    <a:moveTo>
                      <a:pt x="295656" y="661702"/>
                    </a:moveTo>
                    <a:cubicBezTo>
                      <a:pt x="295656" y="661702"/>
                      <a:pt x="235458" y="656749"/>
                      <a:pt x="185166" y="654939"/>
                    </a:cubicBezTo>
                    <a:cubicBezTo>
                      <a:pt x="180404" y="654749"/>
                      <a:pt x="175546" y="654844"/>
                      <a:pt x="170688" y="655034"/>
                    </a:cubicBezTo>
                    <a:cubicBezTo>
                      <a:pt x="173736" y="652653"/>
                      <a:pt x="179927" y="647795"/>
                      <a:pt x="188214" y="641223"/>
                    </a:cubicBezTo>
                    <a:cubicBezTo>
                      <a:pt x="206216" y="644367"/>
                      <a:pt x="222504" y="647129"/>
                      <a:pt x="233649" y="648272"/>
                    </a:cubicBezTo>
                    <a:cubicBezTo>
                      <a:pt x="264223" y="651415"/>
                      <a:pt x="315754" y="640937"/>
                      <a:pt x="326993" y="639699"/>
                    </a:cubicBezTo>
                    <a:cubicBezTo>
                      <a:pt x="316611" y="647319"/>
                      <a:pt x="306324" y="655034"/>
                      <a:pt x="296132" y="662845"/>
                    </a:cubicBezTo>
                    <a:cubicBezTo>
                      <a:pt x="295752" y="662178"/>
                      <a:pt x="295656" y="661702"/>
                      <a:pt x="295656" y="661702"/>
                    </a:cubicBezTo>
                    <a:close/>
                    <a:moveTo>
                      <a:pt x="303276" y="855345"/>
                    </a:moveTo>
                    <a:cubicBezTo>
                      <a:pt x="304705" y="849916"/>
                      <a:pt x="306038" y="844201"/>
                      <a:pt x="307372" y="838105"/>
                    </a:cubicBezTo>
                    <a:cubicBezTo>
                      <a:pt x="315373" y="836581"/>
                      <a:pt x="323945" y="835152"/>
                      <a:pt x="332518" y="833723"/>
                    </a:cubicBezTo>
                    <a:cubicBezTo>
                      <a:pt x="332994" y="837914"/>
                      <a:pt x="333375" y="841725"/>
                      <a:pt x="333756" y="845249"/>
                    </a:cubicBezTo>
                    <a:cubicBezTo>
                      <a:pt x="323850" y="848583"/>
                      <a:pt x="313373" y="852011"/>
                      <a:pt x="303276" y="855345"/>
                    </a:cubicBezTo>
                    <a:close/>
                    <a:moveTo>
                      <a:pt x="315373" y="789718"/>
                    </a:moveTo>
                    <a:cubicBezTo>
                      <a:pt x="315945" y="783622"/>
                      <a:pt x="316230" y="777717"/>
                      <a:pt x="316230" y="772001"/>
                    </a:cubicBezTo>
                    <a:cubicBezTo>
                      <a:pt x="319660" y="772097"/>
                      <a:pt x="323184" y="772192"/>
                      <a:pt x="326898" y="772478"/>
                    </a:cubicBezTo>
                    <a:cubicBezTo>
                      <a:pt x="327279" y="777717"/>
                      <a:pt x="327756" y="783050"/>
                      <a:pt x="328231" y="788384"/>
                    </a:cubicBezTo>
                    <a:cubicBezTo>
                      <a:pt x="323945" y="788670"/>
                      <a:pt x="319660" y="789146"/>
                      <a:pt x="315373" y="789718"/>
                    </a:cubicBezTo>
                    <a:close/>
                    <a:moveTo>
                      <a:pt x="329660" y="804291"/>
                    </a:moveTo>
                    <a:cubicBezTo>
                      <a:pt x="330137" y="809149"/>
                      <a:pt x="330612" y="813816"/>
                      <a:pt x="330994" y="818388"/>
                    </a:cubicBezTo>
                    <a:cubicBezTo>
                      <a:pt x="323278" y="819722"/>
                      <a:pt x="316420" y="821055"/>
                      <a:pt x="310705" y="822293"/>
                    </a:cubicBezTo>
                    <a:cubicBezTo>
                      <a:pt x="311753" y="816769"/>
                      <a:pt x="312610" y="811149"/>
                      <a:pt x="313468" y="805529"/>
                    </a:cubicBezTo>
                    <a:cubicBezTo>
                      <a:pt x="318421" y="805148"/>
                      <a:pt x="323945" y="804767"/>
                      <a:pt x="329660" y="804291"/>
                    </a:cubicBezTo>
                    <a:close/>
                    <a:moveTo>
                      <a:pt x="315563" y="756952"/>
                    </a:moveTo>
                    <a:cubicBezTo>
                      <a:pt x="315563" y="756857"/>
                      <a:pt x="315563" y="756666"/>
                      <a:pt x="315563" y="756571"/>
                    </a:cubicBezTo>
                    <a:cubicBezTo>
                      <a:pt x="315468" y="755237"/>
                      <a:pt x="315277" y="753999"/>
                      <a:pt x="315087" y="752666"/>
                    </a:cubicBezTo>
                    <a:cubicBezTo>
                      <a:pt x="318421" y="752475"/>
                      <a:pt x="321850" y="752475"/>
                      <a:pt x="325470" y="752570"/>
                    </a:cubicBezTo>
                    <a:cubicBezTo>
                      <a:pt x="325565" y="753428"/>
                      <a:pt x="325565" y="754380"/>
                      <a:pt x="325659" y="755237"/>
                    </a:cubicBezTo>
                    <a:cubicBezTo>
                      <a:pt x="322421" y="755618"/>
                      <a:pt x="318992" y="756285"/>
                      <a:pt x="315563" y="756952"/>
                    </a:cubicBezTo>
                    <a:close/>
                    <a:moveTo>
                      <a:pt x="313468" y="740093"/>
                    </a:moveTo>
                    <a:cubicBezTo>
                      <a:pt x="312801" y="735235"/>
                      <a:pt x="312039" y="730472"/>
                      <a:pt x="311182" y="725805"/>
                    </a:cubicBezTo>
                    <a:cubicBezTo>
                      <a:pt x="315277" y="725996"/>
                      <a:pt x="319754" y="726567"/>
                      <a:pt x="324707" y="727805"/>
                    </a:cubicBezTo>
                    <a:cubicBezTo>
                      <a:pt x="324707" y="730663"/>
                      <a:pt x="324707" y="733520"/>
                      <a:pt x="324802" y="736092"/>
                    </a:cubicBezTo>
                    <a:cubicBezTo>
                      <a:pt x="324802" y="736473"/>
                      <a:pt x="324802" y="736854"/>
                      <a:pt x="324898" y="737235"/>
                    </a:cubicBezTo>
                    <a:cubicBezTo>
                      <a:pt x="320992" y="737997"/>
                      <a:pt x="317278" y="738950"/>
                      <a:pt x="313468" y="740093"/>
                    </a:cubicBezTo>
                    <a:close/>
                    <a:moveTo>
                      <a:pt x="309849" y="718376"/>
                    </a:moveTo>
                    <a:cubicBezTo>
                      <a:pt x="309849" y="718185"/>
                      <a:pt x="309753" y="717995"/>
                      <a:pt x="309753" y="717804"/>
                    </a:cubicBezTo>
                    <a:cubicBezTo>
                      <a:pt x="310324" y="717709"/>
                      <a:pt x="310896" y="717614"/>
                      <a:pt x="311467" y="717518"/>
                    </a:cubicBezTo>
                    <a:cubicBezTo>
                      <a:pt x="310896" y="717804"/>
                      <a:pt x="310419" y="718090"/>
                      <a:pt x="309849" y="718376"/>
                    </a:cubicBezTo>
                    <a:close/>
                    <a:moveTo>
                      <a:pt x="332137" y="640747"/>
                    </a:moveTo>
                    <a:cubicBezTo>
                      <a:pt x="332137" y="640747"/>
                      <a:pt x="327660" y="673608"/>
                      <a:pt x="325659" y="704374"/>
                    </a:cubicBezTo>
                    <a:cubicBezTo>
                      <a:pt x="319469" y="706088"/>
                      <a:pt x="313563" y="707612"/>
                      <a:pt x="308038" y="709422"/>
                    </a:cubicBezTo>
                    <a:cubicBezTo>
                      <a:pt x="303276" y="686658"/>
                      <a:pt x="298228" y="669989"/>
                      <a:pt x="296418" y="664083"/>
                    </a:cubicBezTo>
                    <a:cubicBezTo>
                      <a:pt x="322326" y="644462"/>
                      <a:pt x="348805" y="625602"/>
                      <a:pt x="375571" y="607314"/>
                    </a:cubicBezTo>
                    <a:cubicBezTo>
                      <a:pt x="375190" y="609219"/>
                      <a:pt x="374428" y="612743"/>
                      <a:pt x="373570" y="617696"/>
                    </a:cubicBezTo>
                    <a:cubicBezTo>
                      <a:pt x="365474" y="621602"/>
                      <a:pt x="357760" y="627507"/>
                      <a:pt x="350616" y="636175"/>
                    </a:cubicBezTo>
                    <a:cubicBezTo>
                      <a:pt x="350616" y="636175"/>
                      <a:pt x="359378" y="632460"/>
                      <a:pt x="371284" y="630269"/>
                    </a:cubicBezTo>
                    <a:cubicBezTo>
                      <a:pt x="368332" y="646938"/>
                      <a:pt x="364998" y="669322"/>
                      <a:pt x="363665" y="688753"/>
                    </a:cubicBezTo>
                    <a:cubicBezTo>
                      <a:pt x="360426" y="691229"/>
                      <a:pt x="357188" y="693896"/>
                      <a:pt x="353949" y="696563"/>
                    </a:cubicBezTo>
                    <a:cubicBezTo>
                      <a:pt x="347472" y="660368"/>
                      <a:pt x="338804" y="634937"/>
                      <a:pt x="338804" y="634937"/>
                    </a:cubicBezTo>
                    <a:lnTo>
                      <a:pt x="332137" y="640747"/>
                    </a:lnTo>
                    <a:close/>
                    <a:moveTo>
                      <a:pt x="371094" y="775907"/>
                    </a:moveTo>
                    <a:cubicBezTo>
                      <a:pt x="371570" y="779621"/>
                      <a:pt x="372047" y="783336"/>
                      <a:pt x="372523" y="787051"/>
                    </a:cubicBezTo>
                    <a:cubicBezTo>
                      <a:pt x="366999" y="787051"/>
                      <a:pt x="361284" y="787051"/>
                      <a:pt x="355283" y="787146"/>
                    </a:cubicBezTo>
                    <a:cubicBezTo>
                      <a:pt x="355949" y="783050"/>
                      <a:pt x="356615" y="778955"/>
                      <a:pt x="357092" y="774859"/>
                    </a:cubicBezTo>
                    <a:cubicBezTo>
                      <a:pt x="361950" y="775240"/>
                      <a:pt x="366617" y="775621"/>
                      <a:pt x="371094" y="775907"/>
                    </a:cubicBezTo>
                    <a:close/>
                    <a:moveTo>
                      <a:pt x="358997" y="755428"/>
                    </a:moveTo>
                    <a:cubicBezTo>
                      <a:pt x="358997" y="755237"/>
                      <a:pt x="358997" y="755142"/>
                      <a:pt x="358997" y="754952"/>
                    </a:cubicBezTo>
                    <a:cubicBezTo>
                      <a:pt x="362045" y="755142"/>
                      <a:pt x="365188" y="755333"/>
                      <a:pt x="368522" y="755523"/>
                    </a:cubicBezTo>
                    <a:cubicBezTo>
                      <a:pt x="368522" y="755809"/>
                      <a:pt x="368617" y="756095"/>
                      <a:pt x="368617" y="756380"/>
                    </a:cubicBezTo>
                    <a:cubicBezTo>
                      <a:pt x="365474" y="756000"/>
                      <a:pt x="362236" y="755714"/>
                      <a:pt x="358997" y="755428"/>
                    </a:cubicBezTo>
                    <a:close/>
                    <a:moveTo>
                      <a:pt x="374333" y="801624"/>
                    </a:moveTo>
                    <a:cubicBezTo>
                      <a:pt x="374809" y="805053"/>
                      <a:pt x="375190" y="808292"/>
                      <a:pt x="375571" y="811435"/>
                    </a:cubicBezTo>
                    <a:cubicBezTo>
                      <a:pt x="366903" y="812673"/>
                      <a:pt x="358140" y="814007"/>
                      <a:pt x="349567" y="815340"/>
                    </a:cubicBezTo>
                    <a:cubicBezTo>
                      <a:pt x="350520" y="811340"/>
                      <a:pt x="351377" y="807149"/>
                      <a:pt x="352234" y="802862"/>
                    </a:cubicBezTo>
                    <a:cubicBezTo>
                      <a:pt x="359759" y="802481"/>
                      <a:pt x="367285" y="802005"/>
                      <a:pt x="374333" y="801624"/>
                    </a:cubicBezTo>
                    <a:close/>
                    <a:moveTo>
                      <a:pt x="342805" y="842201"/>
                    </a:moveTo>
                    <a:cubicBezTo>
                      <a:pt x="342805" y="842201"/>
                      <a:pt x="342709" y="842296"/>
                      <a:pt x="342805" y="842201"/>
                    </a:cubicBezTo>
                    <a:cubicBezTo>
                      <a:pt x="343662" y="838962"/>
                      <a:pt x="344615" y="835438"/>
                      <a:pt x="345567" y="831723"/>
                    </a:cubicBezTo>
                    <a:cubicBezTo>
                      <a:pt x="356901" y="830009"/>
                      <a:pt x="367951" y="828389"/>
                      <a:pt x="377571" y="826770"/>
                    </a:cubicBezTo>
                    <a:cubicBezTo>
                      <a:pt x="377857" y="829056"/>
                      <a:pt x="378142" y="831056"/>
                      <a:pt x="378428" y="832961"/>
                    </a:cubicBezTo>
                    <a:cubicBezTo>
                      <a:pt x="367094" y="835152"/>
                      <a:pt x="354806" y="838200"/>
                      <a:pt x="342805" y="842201"/>
                    </a:cubicBezTo>
                    <a:close/>
                    <a:moveTo>
                      <a:pt x="361284" y="598170"/>
                    </a:moveTo>
                    <a:cubicBezTo>
                      <a:pt x="363093" y="596742"/>
                      <a:pt x="364998" y="595313"/>
                      <a:pt x="366808" y="593789"/>
                    </a:cubicBezTo>
                    <a:cubicBezTo>
                      <a:pt x="390334" y="585883"/>
                      <a:pt x="414147" y="577310"/>
                      <a:pt x="414147" y="577310"/>
                    </a:cubicBezTo>
                    <a:lnTo>
                      <a:pt x="423767" y="571691"/>
                    </a:lnTo>
                    <a:cubicBezTo>
                      <a:pt x="411861" y="579692"/>
                      <a:pt x="399955" y="587693"/>
                      <a:pt x="388144" y="595884"/>
                    </a:cubicBezTo>
                    <a:cubicBezTo>
                      <a:pt x="385096" y="597980"/>
                      <a:pt x="382048" y="600266"/>
                      <a:pt x="379000" y="602361"/>
                    </a:cubicBezTo>
                    <a:cubicBezTo>
                      <a:pt x="376428" y="601694"/>
                      <a:pt x="370141" y="600170"/>
                      <a:pt x="361284" y="598170"/>
                    </a:cubicBezTo>
                    <a:close/>
                    <a:moveTo>
                      <a:pt x="389382" y="597694"/>
                    </a:moveTo>
                    <a:cubicBezTo>
                      <a:pt x="413004" y="581692"/>
                      <a:pt x="436912" y="566071"/>
                      <a:pt x="460915" y="550641"/>
                    </a:cubicBezTo>
                    <a:cubicBezTo>
                      <a:pt x="460915" y="550641"/>
                      <a:pt x="461010" y="550641"/>
                      <a:pt x="461010" y="550641"/>
                    </a:cubicBezTo>
                    <a:lnTo>
                      <a:pt x="461106" y="550450"/>
                    </a:lnTo>
                    <a:cubicBezTo>
                      <a:pt x="462629" y="549497"/>
                      <a:pt x="464058" y="548545"/>
                      <a:pt x="465582" y="547592"/>
                    </a:cubicBezTo>
                    <a:lnTo>
                      <a:pt x="465677" y="547592"/>
                    </a:lnTo>
                    <a:lnTo>
                      <a:pt x="461106" y="550545"/>
                    </a:lnTo>
                    <a:cubicBezTo>
                      <a:pt x="461106" y="550545"/>
                      <a:pt x="459105" y="562166"/>
                      <a:pt x="457200" y="578358"/>
                    </a:cubicBezTo>
                    <a:cubicBezTo>
                      <a:pt x="449009" y="580263"/>
                      <a:pt x="437769" y="584645"/>
                      <a:pt x="426625" y="593312"/>
                    </a:cubicBezTo>
                    <a:cubicBezTo>
                      <a:pt x="423767" y="583406"/>
                      <a:pt x="421672" y="576739"/>
                      <a:pt x="421672" y="576739"/>
                    </a:cubicBezTo>
                    <a:lnTo>
                      <a:pt x="417671" y="579311"/>
                    </a:lnTo>
                    <a:cubicBezTo>
                      <a:pt x="417671" y="579311"/>
                      <a:pt x="417100" y="588836"/>
                      <a:pt x="416433" y="602647"/>
                    </a:cubicBezTo>
                    <a:cubicBezTo>
                      <a:pt x="413861" y="605409"/>
                      <a:pt x="411290" y="608457"/>
                      <a:pt x="408813" y="611886"/>
                    </a:cubicBezTo>
                    <a:cubicBezTo>
                      <a:pt x="401002" y="611124"/>
                      <a:pt x="393192" y="611410"/>
                      <a:pt x="385381" y="613315"/>
                    </a:cubicBezTo>
                    <a:cubicBezTo>
                      <a:pt x="384238" y="607791"/>
                      <a:pt x="383286" y="603790"/>
                      <a:pt x="382905" y="602075"/>
                    </a:cubicBezTo>
                    <a:cubicBezTo>
                      <a:pt x="385096" y="600647"/>
                      <a:pt x="387191" y="599123"/>
                      <a:pt x="389382" y="597694"/>
                    </a:cubicBezTo>
                    <a:close/>
                    <a:moveTo>
                      <a:pt x="439102" y="721424"/>
                    </a:moveTo>
                    <a:cubicBezTo>
                      <a:pt x="439198" y="720090"/>
                      <a:pt x="439293" y="718757"/>
                      <a:pt x="439484" y="717328"/>
                    </a:cubicBezTo>
                    <a:cubicBezTo>
                      <a:pt x="447103" y="714947"/>
                      <a:pt x="454437" y="712280"/>
                      <a:pt x="461486" y="709422"/>
                    </a:cubicBezTo>
                    <a:cubicBezTo>
                      <a:pt x="461772" y="711803"/>
                      <a:pt x="461963" y="714185"/>
                      <a:pt x="462249" y="716566"/>
                    </a:cubicBezTo>
                    <a:cubicBezTo>
                      <a:pt x="455295" y="718090"/>
                      <a:pt x="447580" y="719709"/>
                      <a:pt x="439102" y="721424"/>
                    </a:cubicBezTo>
                    <a:close/>
                    <a:moveTo>
                      <a:pt x="463582" y="730092"/>
                    </a:moveTo>
                    <a:cubicBezTo>
                      <a:pt x="463867" y="732663"/>
                      <a:pt x="464153" y="735140"/>
                      <a:pt x="464344" y="737616"/>
                    </a:cubicBezTo>
                    <a:cubicBezTo>
                      <a:pt x="458057" y="737235"/>
                      <a:pt x="449295" y="736759"/>
                      <a:pt x="439484" y="736378"/>
                    </a:cubicBezTo>
                    <a:cubicBezTo>
                      <a:pt x="444437" y="735235"/>
                      <a:pt x="449295" y="733997"/>
                      <a:pt x="454057" y="732854"/>
                    </a:cubicBezTo>
                    <a:cubicBezTo>
                      <a:pt x="457581" y="731996"/>
                      <a:pt x="460629" y="731044"/>
                      <a:pt x="463582" y="730092"/>
                    </a:cubicBezTo>
                    <a:close/>
                    <a:moveTo>
                      <a:pt x="440722" y="698087"/>
                    </a:moveTo>
                    <a:cubicBezTo>
                      <a:pt x="440817" y="696754"/>
                      <a:pt x="440817" y="695516"/>
                      <a:pt x="440817" y="694182"/>
                    </a:cubicBezTo>
                    <a:cubicBezTo>
                      <a:pt x="445008" y="693134"/>
                      <a:pt x="449484" y="691801"/>
                      <a:pt x="454437" y="689991"/>
                    </a:cubicBezTo>
                    <a:cubicBezTo>
                      <a:pt x="456057" y="689420"/>
                      <a:pt x="457581" y="688848"/>
                      <a:pt x="459200" y="688277"/>
                    </a:cubicBezTo>
                    <a:cubicBezTo>
                      <a:pt x="459391" y="690182"/>
                      <a:pt x="459581" y="692182"/>
                      <a:pt x="459867" y="694182"/>
                    </a:cubicBezTo>
                    <a:cubicBezTo>
                      <a:pt x="453294" y="695516"/>
                      <a:pt x="446818" y="696849"/>
                      <a:pt x="440722" y="698087"/>
                    </a:cubicBezTo>
                    <a:close/>
                    <a:moveTo>
                      <a:pt x="450342" y="671227"/>
                    </a:moveTo>
                    <a:cubicBezTo>
                      <a:pt x="447103" y="672179"/>
                      <a:pt x="444055" y="672751"/>
                      <a:pt x="441103" y="673322"/>
                    </a:cubicBezTo>
                    <a:cubicBezTo>
                      <a:pt x="440913" y="665798"/>
                      <a:pt x="440531" y="658463"/>
                      <a:pt x="439674" y="651701"/>
                    </a:cubicBezTo>
                    <a:cubicBezTo>
                      <a:pt x="445103" y="654177"/>
                      <a:pt x="450438" y="655892"/>
                      <a:pt x="455866" y="656939"/>
                    </a:cubicBezTo>
                    <a:cubicBezTo>
                      <a:pt x="456248" y="660654"/>
                      <a:pt x="456723" y="664941"/>
                      <a:pt x="457200" y="669417"/>
                    </a:cubicBezTo>
                    <a:cubicBezTo>
                      <a:pt x="454819" y="669989"/>
                      <a:pt x="452533" y="670560"/>
                      <a:pt x="450342" y="671227"/>
                    </a:cubicBezTo>
                    <a:close/>
                    <a:moveTo>
                      <a:pt x="453866" y="627221"/>
                    </a:moveTo>
                    <a:cubicBezTo>
                      <a:pt x="447770" y="623792"/>
                      <a:pt x="440913" y="620554"/>
                      <a:pt x="433674" y="617887"/>
                    </a:cubicBezTo>
                    <a:cubicBezTo>
                      <a:pt x="435292" y="617506"/>
                      <a:pt x="436912" y="616839"/>
                      <a:pt x="438627" y="616649"/>
                    </a:cubicBezTo>
                    <a:cubicBezTo>
                      <a:pt x="444817" y="615792"/>
                      <a:pt x="449770" y="616553"/>
                      <a:pt x="454057" y="618173"/>
                    </a:cubicBezTo>
                    <a:cubicBezTo>
                      <a:pt x="453962" y="621221"/>
                      <a:pt x="453866" y="624269"/>
                      <a:pt x="453866" y="627221"/>
                    </a:cubicBezTo>
                    <a:close/>
                    <a:moveTo>
                      <a:pt x="434530" y="759619"/>
                    </a:moveTo>
                    <a:cubicBezTo>
                      <a:pt x="434816" y="757428"/>
                      <a:pt x="435197" y="755047"/>
                      <a:pt x="435483" y="752761"/>
                    </a:cubicBezTo>
                    <a:cubicBezTo>
                      <a:pt x="449390" y="750284"/>
                      <a:pt x="458820" y="747046"/>
                      <a:pt x="465010" y="744284"/>
                    </a:cubicBezTo>
                    <a:cubicBezTo>
                      <a:pt x="465201" y="746093"/>
                      <a:pt x="465391" y="747903"/>
                      <a:pt x="465582" y="749618"/>
                    </a:cubicBezTo>
                    <a:cubicBezTo>
                      <a:pt x="463678" y="752856"/>
                      <a:pt x="461772" y="756095"/>
                      <a:pt x="459867" y="759333"/>
                    </a:cubicBezTo>
                    <a:cubicBezTo>
                      <a:pt x="457295" y="759238"/>
                      <a:pt x="448341" y="759143"/>
                      <a:pt x="434530" y="759619"/>
                    </a:cubicBezTo>
                    <a:close/>
                    <a:moveTo>
                      <a:pt x="459486" y="760095"/>
                    </a:moveTo>
                    <a:cubicBezTo>
                      <a:pt x="455295" y="767334"/>
                      <a:pt x="451104" y="774668"/>
                      <a:pt x="447009" y="782003"/>
                    </a:cubicBezTo>
                    <a:cubicBezTo>
                      <a:pt x="444151" y="782384"/>
                      <a:pt x="438436" y="783241"/>
                      <a:pt x="430720" y="784193"/>
                    </a:cubicBezTo>
                    <a:cubicBezTo>
                      <a:pt x="431388" y="780384"/>
                      <a:pt x="432054" y="776383"/>
                      <a:pt x="432815" y="771811"/>
                    </a:cubicBezTo>
                    <a:cubicBezTo>
                      <a:pt x="441484" y="769525"/>
                      <a:pt x="450438" y="765905"/>
                      <a:pt x="459486" y="760095"/>
                    </a:cubicBezTo>
                    <a:close/>
                    <a:moveTo>
                      <a:pt x="407098" y="632555"/>
                    </a:moveTo>
                    <a:cubicBezTo>
                      <a:pt x="409861" y="633698"/>
                      <a:pt x="412528" y="635127"/>
                      <a:pt x="415099" y="636842"/>
                    </a:cubicBezTo>
                    <a:cubicBezTo>
                      <a:pt x="414719" y="650081"/>
                      <a:pt x="414528" y="663797"/>
                      <a:pt x="414814" y="675799"/>
                    </a:cubicBezTo>
                    <a:cubicBezTo>
                      <a:pt x="408432" y="675704"/>
                      <a:pt x="402813" y="675323"/>
                      <a:pt x="397669" y="675227"/>
                    </a:cubicBezTo>
                    <a:cubicBezTo>
                      <a:pt x="396144" y="666274"/>
                      <a:pt x="394335" y="656939"/>
                      <a:pt x="392620" y="647986"/>
                    </a:cubicBezTo>
                    <a:cubicBezTo>
                      <a:pt x="394335" y="645509"/>
                      <a:pt x="399573" y="639128"/>
                      <a:pt x="407098" y="632555"/>
                    </a:cubicBezTo>
                    <a:close/>
                    <a:moveTo>
                      <a:pt x="392334" y="647129"/>
                    </a:moveTo>
                    <a:cubicBezTo>
                      <a:pt x="391097" y="640747"/>
                      <a:pt x="389859" y="634556"/>
                      <a:pt x="388620" y="628936"/>
                    </a:cubicBezTo>
                    <a:cubicBezTo>
                      <a:pt x="391859" y="629031"/>
                      <a:pt x="395192" y="629412"/>
                      <a:pt x="398526" y="630079"/>
                    </a:cubicBezTo>
                    <a:cubicBezTo>
                      <a:pt x="396240" y="635222"/>
                      <a:pt x="394145" y="640937"/>
                      <a:pt x="392334" y="647129"/>
                    </a:cubicBezTo>
                    <a:close/>
                    <a:moveTo>
                      <a:pt x="402527" y="724186"/>
                    </a:moveTo>
                    <a:cubicBezTo>
                      <a:pt x="407955" y="723900"/>
                      <a:pt x="413385" y="723424"/>
                      <a:pt x="418623" y="722471"/>
                    </a:cubicBezTo>
                    <a:cubicBezTo>
                      <a:pt x="418719" y="723234"/>
                      <a:pt x="418814" y="724091"/>
                      <a:pt x="418909" y="724853"/>
                    </a:cubicBezTo>
                    <a:cubicBezTo>
                      <a:pt x="413004" y="725234"/>
                      <a:pt x="407575" y="724948"/>
                      <a:pt x="402527" y="724186"/>
                    </a:cubicBezTo>
                    <a:close/>
                    <a:moveTo>
                      <a:pt x="421958" y="754666"/>
                    </a:moveTo>
                    <a:cubicBezTo>
                      <a:pt x="422148" y="756571"/>
                      <a:pt x="422338" y="758381"/>
                      <a:pt x="422529" y="760191"/>
                    </a:cubicBezTo>
                    <a:cubicBezTo>
                      <a:pt x="419862" y="760286"/>
                      <a:pt x="417195" y="760476"/>
                      <a:pt x="414338" y="760667"/>
                    </a:cubicBezTo>
                    <a:cubicBezTo>
                      <a:pt x="409194" y="760952"/>
                      <a:pt x="403670" y="760667"/>
                      <a:pt x="398145" y="760191"/>
                    </a:cubicBezTo>
                    <a:cubicBezTo>
                      <a:pt x="398335" y="758857"/>
                      <a:pt x="398621" y="757523"/>
                      <a:pt x="398812" y="756190"/>
                    </a:cubicBezTo>
                    <a:cubicBezTo>
                      <a:pt x="400241" y="756190"/>
                      <a:pt x="401384" y="756190"/>
                      <a:pt x="402813" y="756190"/>
                    </a:cubicBezTo>
                    <a:cubicBezTo>
                      <a:pt x="409766" y="755714"/>
                      <a:pt x="416147" y="755237"/>
                      <a:pt x="421958" y="754666"/>
                    </a:cubicBezTo>
                    <a:close/>
                    <a:moveTo>
                      <a:pt x="401670" y="701802"/>
                    </a:moveTo>
                    <a:cubicBezTo>
                      <a:pt x="401479" y="700373"/>
                      <a:pt x="401288" y="698850"/>
                      <a:pt x="401098" y="697230"/>
                    </a:cubicBezTo>
                    <a:cubicBezTo>
                      <a:pt x="405669" y="697611"/>
                      <a:pt x="410432" y="697992"/>
                      <a:pt x="415957" y="697802"/>
                    </a:cubicBezTo>
                    <a:cubicBezTo>
                      <a:pt x="415957" y="697802"/>
                      <a:pt x="415957" y="697897"/>
                      <a:pt x="415957" y="697992"/>
                    </a:cubicBezTo>
                    <a:cubicBezTo>
                      <a:pt x="416053" y="699040"/>
                      <a:pt x="416242" y="700183"/>
                      <a:pt x="416337" y="701326"/>
                    </a:cubicBezTo>
                    <a:cubicBezTo>
                      <a:pt x="411670" y="701612"/>
                      <a:pt x="406717" y="701802"/>
                      <a:pt x="401670" y="701802"/>
                    </a:cubicBezTo>
                    <a:close/>
                    <a:moveTo>
                      <a:pt x="395288" y="775907"/>
                    </a:moveTo>
                    <a:cubicBezTo>
                      <a:pt x="404336" y="775430"/>
                      <a:pt x="413956" y="775145"/>
                      <a:pt x="423863" y="773525"/>
                    </a:cubicBezTo>
                    <a:cubicBezTo>
                      <a:pt x="424244" y="777526"/>
                      <a:pt x="424624" y="781336"/>
                      <a:pt x="425005" y="784765"/>
                    </a:cubicBezTo>
                    <a:cubicBezTo>
                      <a:pt x="420434" y="785336"/>
                      <a:pt x="415290" y="785813"/>
                      <a:pt x="409861" y="786384"/>
                    </a:cubicBezTo>
                    <a:cubicBezTo>
                      <a:pt x="405385" y="786860"/>
                      <a:pt x="399573" y="786956"/>
                      <a:pt x="393097" y="786956"/>
                    </a:cubicBezTo>
                    <a:cubicBezTo>
                      <a:pt x="393859" y="783336"/>
                      <a:pt x="394621" y="779621"/>
                      <a:pt x="395288" y="775907"/>
                    </a:cubicBezTo>
                    <a:close/>
                    <a:moveTo>
                      <a:pt x="422624" y="827342"/>
                    </a:moveTo>
                    <a:cubicBezTo>
                      <a:pt x="417957" y="827627"/>
                      <a:pt x="402336" y="828770"/>
                      <a:pt x="383000" y="832200"/>
                    </a:cubicBezTo>
                    <a:cubicBezTo>
                      <a:pt x="383477" y="830199"/>
                      <a:pt x="384048" y="828009"/>
                      <a:pt x="384620" y="825532"/>
                    </a:cubicBezTo>
                    <a:cubicBezTo>
                      <a:pt x="415004" y="819912"/>
                      <a:pt x="422148" y="813626"/>
                      <a:pt x="434244" y="805053"/>
                    </a:cubicBezTo>
                    <a:cubicBezTo>
                      <a:pt x="430245" y="812483"/>
                      <a:pt x="426434" y="819817"/>
                      <a:pt x="422624" y="827342"/>
                    </a:cubicBezTo>
                    <a:close/>
                    <a:moveTo>
                      <a:pt x="435103" y="803339"/>
                    </a:moveTo>
                    <a:cubicBezTo>
                      <a:pt x="429387" y="804101"/>
                      <a:pt x="410527" y="806482"/>
                      <a:pt x="388239" y="809625"/>
                    </a:cubicBezTo>
                    <a:cubicBezTo>
                      <a:pt x="388905" y="806672"/>
                      <a:pt x="389573" y="803720"/>
                      <a:pt x="390239" y="800576"/>
                    </a:cubicBezTo>
                    <a:cubicBezTo>
                      <a:pt x="392240" y="800481"/>
                      <a:pt x="394145" y="800291"/>
                      <a:pt x="396049" y="800195"/>
                    </a:cubicBezTo>
                    <a:cubicBezTo>
                      <a:pt x="409098" y="799243"/>
                      <a:pt x="418623" y="797433"/>
                      <a:pt x="426053" y="795147"/>
                    </a:cubicBezTo>
                    <a:cubicBezTo>
                      <a:pt x="426625" y="800576"/>
                      <a:pt x="426910" y="804005"/>
                      <a:pt x="426910" y="804005"/>
                    </a:cubicBezTo>
                    <a:cubicBezTo>
                      <a:pt x="426910" y="804005"/>
                      <a:pt x="427673" y="800386"/>
                      <a:pt x="428816" y="794195"/>
                    </a:cubicBezTo>
                    <a:cubicBezTo>
                      <a:pt x="436055" y="791528"/>
                      <a:pt x="441103" y="788384"/>
                      <a:pt x="445198" y="785051"/>
                    </a:cubicBezTo>
                    <a:cubicBezTo>
                      <a:pt x="441865" y="791051"/>
                      <a:pt x="438436" y="797147"/>
                      <a:pt x="435103" y="803339"/>
                    </a:cubicBezTo>
                    <a:close/>
                    <a:moveTo>
                      <a:pt x="442056" y="797814"/>
                    </a:moveTo>
                    <a:cubicBezTo>
                      <a:pt x="445198" y="792194"/>
                      <a:pt x="448532" y="786575"/>
                      <a:pt x="451771" y="781050"/>
                    </a:cubicBezTo>
                    <a:cubicBezTo>
                      <a:pt x="451865" y="791051"/>
                      <a:pt x="457866" y="808292"/>
                      <a:pt x="466725" y="826389"/>
                    </a:cubicBezTo>
                    <a:cubicBezTo>
                      <a:pt x="458057" y="816959"/>
                      <a:pt x="448627" y="806863"/>
                      <a:pt x="442056" y="797814"/>
                    </a:cubicBezTo>
                    <a:close/>
                    <a:moveTo>
                      <a:pt x="453010" y="778859"/>
                    </a:moveTo>
                    <a:cubicBezTo>
                      <a:pt x="456723" y="772573"/>
                      <a:pt x="460438" y="766286"/>
                      <a:pt x="464248" y="760095"/>
                    </a:cubicBezTo>
                    <a:cubicBezTo>
                      <a:pt x="464630" y="768096"/>
                      <a:pt x="466344" y="775526"/>
                      <a:pt x="469011" y="782288"/>
                    </a:cubicBezTo>
                    <a:cubicBezTo>
                      <a:pt x="470345" y="795147"/>
                      <a:pt x="471297" y="804577"/>
                      <a:pt x="471583" y="807530"/>
                    </a:cubicBezTo>
                    <a:cubicBezTo>
                      <a:pt x="464153" y="799434"/>
                      <a:pt x="458915" y="790861"/>
                      <a:pt x="453010" y="778859"/>
                    </a:cubicBezTo>
                    <a:close/>
                    <a:moveTo>
                      <a:pt x="465773" y="757523"/>
                    </a:moveTo>
                    <a:cubicBezTo>
                      <a:pt x="465963" y="757238"/>
                      <a:pt x="466153" y="756952"/>
                      <a:pt x="466344" y="756666"/>
                    </a:cubicBezTo>
                    <a:cubicBezTo>
                      <a:pt x="466439" y="757142"/>
                      <a:pt x="466439" y="757619"/>
                      <a:pt x="466534" y="758095"/>
                    </a:cubicBezTo>
                    <a:cubicBezTo>
                      <a:pt x="466248" y="757809"/>
                      <a:pt x="465963" y="757714"/>
                      <a:pt x="465773" y="757523"/>
                    </a:cubicBezTo>
                    <a:close/>
                    <a:moveTo>
                      <a:pt x="466630" y="454724"/>
                    </a:moveTo>
                    <a:cubicBezTo>
                      <a:pt x="468249" y="454343"/>
                      <a:pt x="469868" y="453962"/>
                      <a:pt x="471488" y="453485"/>
                    </a:cubicBezTo>
                    <a:cubicBezTo>
                      <a:pt x="470726" y="454247"/>
                      <a:pt x="470059" y="455009"/>
                      <a:pt x="469297" y="455771"/>
                    </a:cubicBezTo>
                    <a:cubicBezTo>
                      <a:pt x="469678" y="455200"/>
                      <a:pt x="469963" y="454724"/>
                      <a:pt x="469963" y="454724"/>
                    </a:cubicBezTo>
                    <a:lnTo>
                      <a:pt x="466630" y="454724"/>
                    </a:lnTo>
                    <a:close/>
                    <a:moveTo>
                      <a:pt x="426530" y="462629"/>
                    </a:moveTo>
                    <a:cubicBezTo>
                      <a:pt x="423767" y="462153"/>
                      <a:pt x="420909" y="461772"/>
                      <a:pt x="418052" y="461391"/>
                    </a:cubicBezTo>
                    <a:cubicBezTo>
                      <a:pt x="415385" y="459677"/>
                      <a:pt x="410909" y="456819"/>
                      <a:pt x="404813" y="453104"/>
                    </a:cubicBezTo>
                    <a:cubicBezTo>
                      <a:pt x="413861" y="449866"/>
                      <a:pt x="421958" y="446627"/>
                      <a:pt x="429006" y="443579"/>
                    </a:cubicBezTo>
                    <a:cubicBezTo>
                      <a:pt x="447770" y="449294"/>
                      <a:pt x="463772" y="451771"/>
                      <a:pt x="464439" y="451961"/>
                    </a:cubicBezTo>
                    <a:lnTo>
                      <a:pt x="473487" y="450056"/>
                    </a:lnTo>
                    <a:cubicBezTo>
                      <a:pt x="473487" y="450056"/>
                      <a:pt x="467773" y="443960"/>
                      <a:pt x="458629" y="435864"/>
                    </a:cubicBezTo>
                    <a:cubicBezTo>
                      <a:pt x="467773" y="438626"/>
                      <a:pt x="477107" y="441008"/>
                      <a:pt x="483966" y="442722"/>
                    </a:cubicBezTo>
                    <a:cubicBezTo>
                      <a:pt x="481203" y="444722"/>
                      <a:pt x="478345" y="447104"/>
                      <a:pt x="475488" y="449771"/>
                    </a:cubicBezTo>
                    <a:cubicBezTo>
                      <a:pt x="459105" y="453962"/>
                      <a:pt x="442817" y="458248"/>
                      <a:pt x="426530" y="462629"/>
                    </a:cubicBezTo>
                    <a:close/>
                    <a:moveTo>
                      <a:pt x="584073" y="875157"/>
                    </a:moveTo>
                    <a:cubicBezTo>
                      <a:pt x="580263" y="869442"/>
                      <a:pt x="575690" y="863346"/>
                      <a:pt x="570166" y="857155"/>
                    </a:cubicBezTo>
                    <a:cubicBezTo>
                      <a:pt x="539019" y="822675"/>
                      <a:pt x="496252" y="797147"/>
                      <a:pt x="483203" y="778288"/>
                    </a:cubicBezTo>
                    <a:cubicBezTo>
                      <a:pt x="481869" y="776383"/>
                      <a:pt x="480631" y="774668"/>
                      <a:pt x="479393" y="773049"/>
                    </a:cubicBezTo>
                    <a:cubicBezTo>
                      <a:pt x="479965" y="769811"/>
                      <a:pt x="480536" y="766477"/>
                      <a:pt x="481203" y="762953"/>
                    </a:cubicBezTo>
                    <a:cubicBezTo>
                      <a:pt x="483394" y="767810"/>
                      <a:pt x="486918" y="773049"/>
                      <a:pt x="492633" y="779241"/>
                    </a:cubicBezTo>
                    <a:cubicBezTo>
                      <a:pt x="510444" y="798481"/>
                      <a:pt x="541973" y="822103"/>
                      <a:pt x="561784" y="838772"/>
                    </a:cubicBezTo>
                    <a:cubicBezTo>
                      <a:pt x="572738" y="847916"/>
                      <a:pt x="579787" y="857345"/>
                      <a:pt x="585121" y="868394"/>
                    </a:cubicBezTo>
                    <a:cubicBezTo>
                      <a:pt x="584740" y="870871"/>
                      <a:pt x="584454" y="873062"/>
                      <a:pt x="584073" y="875157"/>
                    </a:cubicBezTo>
                    <a:close/>
                    <a:moveTo>
                      <a:pt x="588073" y="881444"/>
                    </a:moveTo>
                    <a:cubicBezTo>
                      <a:pt x="588550" y="880682"/>
                      <a:pt x="589121" y="879825"/>
                      <a:pt x="589693" y="878967"/>
                    </a:cubicBezTo>
                    <a:cubicBezTo>
                      <a:pt x="591407" y="883730"/>
                      <a:pt x="593027" y="888778"/>
                      <a:pt x="594646" y="894207"/>
                    </a:cubicBezTo>
                    <a:cubicBezTo>
                      <a:pt x="592836" y="890302"/>
                      <a:pt x="590645" y="886016"/>
                      <a:pt x="588073" y="881444"/>
                    </a:cubicBezTo>
                    <a:close/>
                    <a:moveTo>
                      <a:pt x="624364" y="843725"/>
                    </a:moveTo>
                    <a:cubicBezTo>
                      <a:pt x="612743" y="863822"/>
                      <a:pt x="605219" y="890873"/>
                      <a:pt x="600552" y="912591"/>
                    </a:cubicBezTo>
                    <a:cubicBezTo>
                      <a:pt x="599789" y="908876"/>
                      <a:pt x="598455" y="904304"/>
                      <a:pt x="596455" y="898875"/>
                    </a:cubicBezTo>
                    <a:cubicBezTo>
                      <a:pt x="597503" y="895541"/>
                      <a:pt x="600932" y="883349"/>
                      <a:pt x="596551" y="868394"/>
                    </a:cubicBezTo>
                    <a:cubicBezTo>
                      <a:pt x="599123" y="864489"/>
                      <a:pt x="601790" y="860298"/>
                      <a:pt x="604647" y="855917"/>
                    </a:cubicBezTo>
                    <a:cubicBezTo>
                      <a:pt x="604361" y="867537"/>
                      <a:pt x="604265" y="875062"/>
                      <a:pt x="604265" y="875062"/>
                    </a:cubicBezTo>
                    <a:cubicBezTo>
                      <a:pt x="604265" y="875062"/>
                      <a:pt x="617220" y="846773"/>
                      <a:pt x="628841" y="818579"/>
                    </a:cubicBezTo>
                    <a:cubicBezTo>
                      <a:pt x="630841" y="821912"/>
                      <a:pt x="632556" y="825342"/>
                      <a:pt x="633985" y="828389"/>
                    </a:cubicBezTo>
                    <a:cubicBezTo>
                      <a:pt x="630745" y="833152"/>
                      <a:pt x="627602" y="838105"/>
                      <a:pt x="624364" y="843725"/>
                    </a:cubicBezTo>
                    <a:close/>
                    <a:moveTo>
                      <a:pt x="634651" y="827437"/>
                    </a:moveTo>
                    <a:cubicBezTo>
                      <a:pt x="633127" y="823532"/>
                      <a:pt x="631603" y="819912"/>
                      <a:pt x="629984" y="816674"/>
                    </a:cubicBezTo>
                    <a:cubicBezTo>
                      <a:pt x="630174" y="816388"/>
                      <a:pt x="630365" y="816102"/>
                      <a:pt x="630555" y="815817"/>
                    </a:cubicBezTo>
                    <a:cubicBezTo>
                      <a:pt x="633031" y="819436"/>
                      <a:pt x="634842" y="822579"/>
                      <a:pt x="636270" y="825246"/>
                    </a:cubicBezTo>
                    <a:cubicBezTo>
                      <a:pt x="635698" y="826008"/>
                      <a:pt x="635128" y="826675"/>
                      <a:pt x="634651" y="827437"/>
                    </a:cubicBezTo>
                    <a:close/>
                    <a:moveTo>
                      <a:pt x="669798" y="738283"/>
                    </a:moveTo>
                    <a:cubicBezTo>
                      <a:pt x="665035" y="733711"/>
                      <a:pt x="661511" y="730472"/>
                      <a:pt x="659988" y="728948"/>
                    </a:cubicBezTo>
                    <a:cubicBezTo>
                      <a:pt x="659797" y="728091"/>
                      <a:pt x="659702" y="727234"/>
                      <a:pt x="659511" y="726377"/>
                    </a:cubicBezTo>
                    <a:cubicBezTo>
                      <a:pt x="663321" y="730568"/>
                      <a:pt x="666750" y="734568"/>
                      <a:pt x="669798" y="738283"/>
                    </a:cubicBezTo>
                    <a:close/>
                    <a:moveTo>
                      <a:pt x="660083" y="739712"/>
                    </a:moveTo>
                    <a:cubicBezTo>
                      <a:pt x="659988" y="739617"/>
                      <a:pt x="659892" y="739521"/>
                      <a:pt x="659797" y="739331"/>
                    </a:cubicBezTo>
                    <a:cubicBezTo>
                      <a:pt x="659797" y="739140"/>
                      <a:pt x="659892" y="738950"/>
                      <a:pt x="659892" y="738854"/>
                    </a:cubicBezTo>
                    <a:cubicBezTo>
                      <a:pt x="659988" y="739140"/>
                      <a:pt x="660083" y="739426"/>
                      <a:pt x="660083" y="739712"/>
                    </a:cubicBezTo>
                    <a:close/>
                    <a:moveTo>
                      <a:pt x="649891" y="693230"/>
                    </a:moveTo>
                    <a:cubicBezTo>
                      <a:pt x="650748" y="694087"/>
                      <a:pt x="651415" y="694944"/>
                      <a:pt x="652177" y="695801"/>
                    </a:cubicBezTo>
                    <a:cubicBezTo>
                      <a:pt x="653319" y="702183"/>
                      <a:pt x="654367" y="708470"/>
                      <a:pt x="655510" y="714851"/>
                    </a:cubicBezTo>
                    <a:cubicBezTo>
                      <a:pt x="655130" y="714280"/>
                      <a:pt x="654748" y="713709"/>
                      <a:pt x="654272" y="713137"/>
                    </a:cubicBezTo>
                    <a:cubicBezTo>
                      <a:pt x="652844" y="711137"/>
                      <a:pt x="651129" y="709136"/>
                      <a:pt x="649415" y="707136"/>
                    </a:cubicBezTo>
                    <a:cubicBezTo>
                      <a:pt x="649605" y="701707"/>
                      <a:pt x="649795" y="696944"/>
                      <a:pt x="649891" y="693230"/>
                    </a:cubicBezTo>
                    <a:close/>
                    <a:moveTo>
                      <a:pt x="649224" y="715709"/>
                    </a:moveTo>
                    <a:cubicBezTo>
                      <a:pt x="651415" y="717614"/>
                      <a:pt x="653510" y="719709"/>
                      <a:pt x="655605" y="721995"/>
                    </a:cubicBezTo>
                    <a:cubicBezTo>
                      <a:pt x="656082" y="722567"/>
                      <a:pt x="656559" y="723043"/>
                      <a:pt x="657034" y="723614"/>
                    </a:cubicBezTo>
                    <a:cubicBezTo>
                      <a:pt x="657225" y="724472"/>
                      <a:pt x="657320" y="725329"/>
                      <a:pt x="657511" y="726186"/>
                    </a:cubicBezTo>
                    <a:cubicBezTo>
                      <a:pt x="657891" y="727996"/>
                      <a:pt x="658177" y="729901"/>
                      <a:pt x="658559" y="731711"/>
                    </a:cubicBezTo>
                    <a:cubicBezTo>
                      <a:pt x="657987" y="732187"/>
                      <a:pt x="657130" y="732949"/>
                      <a:pt x="655891" y="734092"/>
                    </a:cubicBezTo>
                    <a:cubicBezTo>
                      <a:pt x="655416" y="733425"/>
                      <a:pt x="654939" y="732759"/>
                      <a:pt x="654462" y="732092"/>
                    </a:cubicBezTo>
                    <a:cubicBezTo>
                      <a:pt x="652653" y="729806"/>
                      <a:pt x="650748" y="727805"/>
                      <a:pt x="648938" y="725710"/>
                    </a:cubicBezTo>
                    <a:cubicBezTo>
                      <a:pt x="649034" y="722376"/>
                      <a:pt x="649129" y="719042"/>
                      <a:pt x="649224" y="715709"/>
                    </a:cubicBezTo>
                    <a:close/>
                    <a:moveTo>
                      <a:pt x="648652" y="732759"/>
                    </a:moveTo>
                    <a:cubicBezTo>
                      <a:pt x="650081" y="734092"/>
                      <a:pt x="651606" y="735425"/>
                      <a:pt x="652939" y="736854"/>
                    </a:cubicBezTo>
                    <a:cubicBezTo>
                      <a:pt x="651510" y="738188"/>
                      <a:pt x="649986" y="739617"/>
                      <a:pt x="648272" y="741331"/>
                    </a:cubicBezTo>
                    <a:cubicBezTo>
                      <a:pt x="648462" y="738473"/>
                      <a:pt x="648557" y="735616"/>
                      <a:pt x="648652" y="732759"/>
                    </a:cubicBezTo>
                    <a:close/>
                    <a:moveTo>
                      <a:pt x="659034" y="743426"/>
                    </a:moveTo>
                    <a:cubicBezTo>
                      <a:pt x="659797" y="744284"/>
                      <a:pt x="660559" y="745236"/>
                      <a:pt x="661321" y="746093"/>
                    </a:cubicBezTo>
                    <a:cubicBezTo>
                      <a:pt x="663987" y="760476"/>
                      <a:pt x="666655" y="774954"/>
                      <a:pt x="669513" y="789337"/>
                    </a:cubicBezTo>
                    <a:cubicBezTo>
                      <a:pt x="669322" y="789432"/>
                      <a:pt x="655130" y="799148"/>
                      <a:pt x="637889" y="822960"/>
                    </a:cubicBezTo>
                    <a:cubicBezTo>
                      <a:pt x="636937" y="819436"/>
                      <a:pt x="635603" y="815531"/>
                      <a:pt x="633699" y="810959"/>
                    </a:cubicBezTo>
                    <a:cubicBezTo>
                      <a:pt x="635412" y="808292"/>
                      <a:pt x="636937" y="805815"/>
                      <a:pt x="638270" y="803815"/>
                    </a:cubicBezTo>
                    <a:cubicBezTo>
                      <a:pt x="649415" y="786194"/>
                      <a:pt x="656368" y="756666"/>
                      <a:pt x="659034" y="743426"/>
                    </a:cubicBezTo>
                    <a:close/>
                    <a:moveTo>
                      <a:pt x="938499" y="588074"/>
                    </a:moveTo>
                    <a:cubicBezTo>
                      <a:pt x="973741" y="576453"/>
                      <a:pt x="1030700" y="553879"/>
                      <a:pt x="1054798" y="551879"/>
                    </a:cubicBezTo>
                    <a:cubicBezTo>
                      <a:pt x="1078706" y="549974"/>
                      <a:pt x="1110044" y="551879"/>
                      <a:pt x="1110329" y="551879"/>
                    </a:cubicBezTo>
                    <a:cubicBezTo>
                      <a:pt x="1106138" y="554069"/>
                      <a:pt x="1100138" y="556736"/>
                      <a:pt x="1093566" y="557879"/>
                    </a:cubicBezTo>
                    <a:cubicBezTo>
                      <a:pt x="1081374" y="560070"/>
                      <a:pt x="1027366" y="572072"/>
                      <a:pt x="984409" y="580835"/>
                    </a:cubicBezTo>
                    <a:cubicBezTo>
                      <a:pt x="946118" y="588645"/>
                      <a:pt x="909828" y="604076"/>
                      <a:pt x="902303" y="607409"/>
                    </a:cubicBezTo>
                    <a:cubicBezTo>
                      <a:pt x="894873" y="603980"/>
                      <a:pt x="887349" y="600551"/>
                      <a:pt x="879824" y="597218"/>
                    </a:cubicBezTo>
                    <a:cubicBezTo>
                      <a:pt x="895827" y="597694"/>
                      <a:pt x="905732" y="598837"/>
                      <a:pt x="938499" y="588074"/>
                    </a:cubicBezTo>
                    <a:close/>
                    <a:moveTo>
                      <a:pt x="868775" y="595884"/>
                    </a:moveTo>
                    <a:cubicBezTo>
                      <a:pt x="867347" y="605219"/>
                      <a:pt x="863822" y="616649"/>
                      <a:pt x="860870" y="627221"/>
                    </a:cubicBezTo>
                    <a:cubicBezTo>
                      <a:pt x="859536" y="610553"/>
                      <a:pt x="856202" y="595789"/>
                      <a:pt x="851154" y="588741"/>
                    </a:cubicBezTo>
                    <a:cubicBezTo>
                      <a:pt x="856964" y="591122"/>
                      <a:pt x="862869" y="593503"/>
                      <a:pt x="868775" y="595884"/>
                    </a:cubicBezTo>
                    <a:close/>
                    <a:moveTo>
                      <a:pt x="729139" y="340995"/>
                    </a:moveTo>
                    <a:cubicBezTo>
                      <a:pt x="739044" y="337471"/>
                      <a:pt x="749808" y="330899"/>
                      <a:pt x="759905" y="323564"/>
                    </a:cubicBezTo>
                    <a:cubicBezTo>
                      <a:pt x="751046" y="334042"/>
                      <a:pt x="743141" y="345281"/>
                      <a:pt x="737902" y="356521"/>
                    </a:cubicBezTo>
                    <a:cubicBezTo>
                      <a:pt x="735616" y="361379"/>
                      <a:pt x="733616" y="365951"/>
                      <a:pt x="731616" y="370427"/>
                    </a:cubicBezTo>
                    <a:cubicBezTo>
                      <a:pt x="723614" y="372999"/>
                      <a:pt x="714947" y="375476"/>
                      <a:pt x="706565" y="378143"/>
                    </a:cubicBezTo>
                    <a:cubicBezTo>
                      <a:pt x="708565" y="371570"/>
                      <a:pt x="709899" y="365093"/>
                      <a:pt x="710851" y="358616"/>
                    </a:cubicBezTo>
                    <a:cubicBezTo>
                      <a:pt x="716566" y="353473"/>
                      <a:pt x="722757" y="347472"/>
                      <a:pt x="729139" y="340995"/>
                    </a:cubicBezTo>
                    <a:close/>
                    <a:moveTo>
                      <a:pt x="687324" y="314039"/>
                    </a:moveTo>
                    <a:cubicBezTo>
                      <a:pt x="688086" y="312611"/>
                      <a:pt x="688943" y="311277"/>
                      <a:pt x="689706" y="309848"/>
                    </a:cubicBezTo>
                    <a:cubicBezTo>
                      <a:pt x="689896" y="309848"/>
                      <a:pt x="702183" y="311182"/>
                      <a:pt x="723138" y="306419"/>
                    </a:cubicBezTo>
                    <a:cubicBezTo>
                      <a:pt x="719804" y="309372"/>
                      <a:pt x="714470" y="314230"/>
                      <a:pt x="708184" y="320516"/>
                    </a:cubicBezTo>
                    <a:cubicBezTo>
                      <a:pt x="699515" y="324612"/>
                      <a:pt x="690563" y="330327"/>
                      <a:pt x="683323" y="335566"/>
                    </a:cubicBezTo>
                    <a:cubicBezTo>
                      <a:pt x="685134" y="326231"/>
                      <a:pt x="686562" y="318421"/>
                      <a:pt x="687324" y="314039"/>
                    </a:cubicBezTo>
                    <a:close/>
                    <a:moveTo>
                      <a:pt x="691039" y="554546"/>
                    </a:moveTo>
                    <a:cubicBezTo>
                      <a:pt x="693134" y="544735"/>
                      <a:pt x="690849" y="536639"/>
                      <a:pt x="685419" y="530924"/>
                    </a:cubicBezTo>
                    <a:cubicBezTo>
                      <a:pt x="694659" y="533686"/>
                      <a:pt x="703707" y="536734"/>
                      <a:pt x="712946" y="539687"/>
                    </a:cubicBezTo>
                    <a:cubicBezTo>
                      <a:pt x="712851" y="541973"/>
                      <a:pt x="711708" y="544259"/>
                      <a:pt x="708184" y="547211"/>
                    </a:cubicBezTo>
                    <a:cubicBezTo>
                      <a:pt x="704184" y="550545"/>
                      <a:pt x="695134" y="562642"/>
                      <a:pt x="685419" y="573881"/>
                    </a:cubicBezTo>
                    <a:cubicBezTo>
                      <a:pt x="684466" y="572929"/>
                      <a:pt x="683514" y="571976"/>
                      <a:pt x="682562" y="571024"/>
                    </a:cubicBezTo>
                    <a:cubicBezTo>
                      <a:pt x="686562" y="565500"/>
                      <a:pt x="689896" y="559784"/>
                      <a:pt x="691039" y="554546"/>
                    </a:cubicBezTo>
                    <a:close/>
                    <a:moveTo>
                      <a:pt x="678466" y="528733"/>
                    </a:moveTo>
                    <a:cubicBezTo>
                      <a:pt x="679133" y="533019"/>
                      <a:pt x="678370" y="537782"/>
                      <a:pt x="676275" y="543306"/>
                    </a:cubicBezTo>
                    <a:lnTo>
                      <a:pt x="678466" y="528733"/>
                    </a:lnTo>
                    <a:close/>
                    <a:moveTo>
                      <a:pt x="696373" y="675323"/>
                    </a:moveTo>
                    <a:cubicBezTo>
                      <a:pt x="696373" y="675323"/>
                      <a:pt x="696373" y="675323"/>
                      <a:pt x="696373" y="675323"/>
                    </a:cubicBezTo>
                    <a:cubicBezTo>
                      <a:pt x="678656" y="658083"/>
                      <a:pt x="660368" y="640842"/>
                      <a:pt x="650367" y="631412"/>
                    </a:cubicBezTo>
                    <a:lnTo>
                      <a:pt x="650843" y="630365"/>
                    </a:lnTo>
                    <a:cubicBezTo>
                      <a:pt x="654748" y="624078"/>
                      <a:pt x="659320" y="618077"/>
                      <a:pt x="664750" y="612362"/>
                    </a:cubicBezTo>
                    <a:cubicBezTo>
                      <a:pt x="675609" y="627221"/>
                      <a:pt x="687800" y="643223"/>
                      <a:pt x="699040" y="656559"/>
                    </a:cubicBezTo>
                    <a:cubicBezTo>
                      <a:pt x="697706" y="662654"/>
                      <a:pt x="696659" y="668941"/>
                      <a:pt x="696373" y="675323"/>
                    </a:cubicBezTo>
                    <a:close/>
                    <a:moveTo>
                      <a:pt x="718281" y="607028"/>
                    </a:moveTo>
                    <a:cubicBezTo>
                      <a:pt x="711708" y="600266"/>
                      <a:pt x="704564" y="592931"/>
                      <a:pt x="697230" y="585597"/>
                    </a:cubicBezTo>
                    <a:cubicBezTo>
                      <a:pt x="710851" y="574453"/>
                      <a:pt x="718185" y="564642"/>
                      <a:pt x="720090" y="556927"/>
                    </a:cubicBezTo>
                    <a:cubicBezTo>
                      <a:pt x="721614" y="550926"/>
                      <a:pt x="718471" y="544544"/>
                      <a:pt x="715804" y="540449"/>
                    </a:cubicBezTo>
                    <a:cubicBezTo>
                      <a:pt x="725709" y="543592"/>
                      <a:pt x="735616" y="546545"/>
                      <a:pt x="745427" y="549878"/>
                    </a:cubicBezTo>
                    <a:cubicBezTo>
                      <a:pt x="740569" y="565023"/>
                      <a:pt x="728281" y="588359"/>
                      <a:pt x="720567" y="602837"/>
                    </a:cubicBezTo>
                    <a:cubicBezTo>
                      <a:pt x="719804" y="604076"/>
                      <a:pt x="719042" y="605600"/>
                      <a:pt x="718281" y="607028"/>
                    </a:cubicBezTo>
                    <a:close/>
                    <a:moveTo>
                      <a:pt x="741998" y="633222"/>
                    </a:moveTo>
                    <a:cubicBezTo>
                      <a:pt x="746379" y="627221"/>
                      <a:pt x="751141" y="620840"/>
                      <a:pt x="756476" y="613982"/>
                    </a:cubicBezTo>
                    <a:cubicBezTo>
                      <a:pt x="776478" y="587978"/>
                      <a:pt x="786479" y="576453"/>
                      <a:pt x="777621" y="561309"/>
                    </a:cubicBezTo>
                    <a:cubicBezTo>
                      <a:pt x="784765" y="563880"/>
                      <a:pt x="792004" y="566261"/>
                      <a:pt x="799052" y="568833"/>
                    </a:cubicBezTo>
                    <a:cubicBezTo>
                      <a:pt x="800005" y="574739"/>
                      <a:pt x="801243" y="590455"/>
                      <a:pt x="793147" y="610648"/>
                    </a:cubicBezTo>
                    <a:cubicBezTo>
                      <a:pt x="785240" y="630269"/>
                      <a:pt x="777335" y="649986"/>
                      <a:pt x="769810" y="671703"/>
                    </a:cubicBezTo>
                    <a:cubicBezTo>
                      <a:pt x="759905" y="657035"/>
                      <a:pt x="750284" y="643509"/>
                      <a:pt x="741998" y="633222"/>
                    </a:cubicBezTo>
                    <a:close/>
                    <a:moveTo>
                      <a:pt x="749332" y="551307"/>
                    </a:moveTo>
                    <a:cubicBezTo>
                      <a:pt x="757714" y="554165"/>
                      <a:pt x="766001" y="557213"/>
                      <a:pt x="774288" y="560070"/>
                    </a:cubicBezTo>
                    <a:cubicBezTo>
                      <a:pt x="767239" y="574453"/>
                      <a:pt x="758571" y="581025"/>
                      <a:pt x="753999" y="587597"/>
                    </a:cubicBezTo>
                    <a:cubicBezTo>
                      <a:pt x="753237" y="588741"/>
                      <a:pt x="751618" y="590550"/>
                      <a:pt x="749712" y="592646"/>
                    </a:cubicBezTo>
                    <a:cubicBezTo>
                      <a:pt x="754095" y="579216"/>
                      <a:pt x="758476" y="563785"/>
                      <a:pt x="749332" y="551307"/>
                    </a:cubicBezTo>
                    <a:close/>
                    <a:moveTo>
                      <a:pt x="777144" y="715423"/>
                    </a:moveTo>
                    <a:cubicBezTo>
                      <a:pt x="775811" y="713423"/>
                      <a:pt x="774478" y="711422"/>
                      <a:pt x="773145" y="709422"/>
                    </a:cubicBezTo>
                    <a:cubicBezTo>
                      <a:pt x="774573" y="710851"/>
                      <a:pt x="775906" y="712280"/>
                      <a:pt x="777335" y="713709"/>
                    </a:cubicBezTo>
                    <a:cubicBezTo>
                      <a:pt x="777240" y="714280"/>
                      <a:pt x="777240" y="714851"/>
                      <a:pt x="777144" y="715423"/>
                    </a:cubicBezTo>
                    <a:close/>
                    <a:moveTo>
                      <a:pt x="825532" y="578739"/>
                    </a:moveTo>
                    <a:cubicBezTo>
                      <a:pt x="824294" y="581501"/>
                      <a:pt x="821913" y="587978"/>
                      <a:pt x="820293" y="601313"/>
                    </a:cubicBezTo>
                    <a:cubicBezTo>
                      <a:pt x="818007" y="619601"/>
                      <a:pt x="794290" y="654368"/>
                      <a:pt x="782479" y="690848"/>
                    </a:cubicBezTo>
                    <a:cubicBezTo>
                      <a:pt x="780764" y="688277"/>
                      <a:pt x="779145" y="685705"/>
                      <a:pt x="777430" y="683228"/>
                    </a:cubicBezTo>
                    <a:cubicBezTo>
                      <a:pt x="777907" y="682181"/>
                      <a:pt x="778192" y="681133"/>
                      <a:pt x="778764" y="680085"/>
                    </a:cubicBezTo>
                    <a:cubicBezTo>
                      <a:pt x="788575" y="659225"/>
                      <a:pt x="805529" y="628079"/>
                      <a:pt x="812006" y="606362"/>
                    </a:cubicBezTo>
                    <a:cubicBezTo>
                      <a:pt x="817816" y="586931"/>
                      <a:pt x="812483" y="580263"/>
                      <a:pt x="802386" y="570071"/>
                    </a:cubicBezTo>
                    <a:cubicBezTo>
                      <a:pt x="804290" y="570834"/>
                      <a:pt x="806292" y="571405"/>
                      <a:pt x="808291" y="572167"/>
                    </a:cubicBezTo>
                    <a:cubicBezTo>
                      <a:pt x="814006" y="574262"/>
                      <a:pt x="819722" y="576548"/>
                      <a:pt x="825532" y="578739"/>
                    </a:cubicBezTo>
                    <a:close/>
                    <a:moveTo>
                      <a:pt x="809530" y="568071"/>
                    </a:moveTo>
                    <a:cubicBezTo>
                      <a:pt x="802863" y="565500"/>
                      <a:pt x="796004" y="563118"/>
                      <a:pt x="789241" y="560546"/>
                    </a:cubicBezTo>
                    <a:cubicBezTo>
                      <a:pt x="796957" y="560927"/>
                      <a:pt x="808005" y="560261"/>
                      <a:pt x="823531" y="555975"/>
                    </a:cubicBezTo>
                    <a:cubicBezTo>
                      <a:pt x="828580" y="554546"/>
                      <a:pt x="833819" y="553117"/>
                      <a:pt x="838962" y="551688"/>
                    </a:cubicBezTo>
                    <a:cubicBezTo>
                      <a:pt x="825151" y="559118"/>
                      <a:pt x="814006" y="565500"/>
                      <a:pt x="809530" y="568071"/>
                    </a:cubicBezTo>
                    <a:close/>
                    <a:moveTo>
                      <a:pt x="843344" y="537305"/>
                    </a:moveTo>
                    <a:cubicBezTo>
                      <a:pt x="812102" y="547116"/>
                      <a:pt x="787432" y="554355"/>
                      <a:pt x="778955" y="556736"/>
                    </a:cubicBezTo>
                    <a:cubicBezTo>
                      <a:pt x="770573" y="553688"/>
                      <a:pt x="762286" y="550450"/>
                      <a:pt x="753904" y="547497"/>
                    </a:cubicBezTo>
                    <a:cubicBezTo>
                      <a:pt x="762857" y="547402"/>
                      <a:pt x="779145" y="546830"/>
                      <a:pt x="800195" y="543687"/>
                    </a:cubicBezTo>
                    <a:cubicBezTo>
                      <a:pt x="821531" y="540544"/>
                      <a:pt x="845153" y="535781"/>
                      <a:pt x="867061" y="525971"/>
                    </a:cubicBezTo>
                    <a:cubicBezTo>
                      <a:pt x="860584" y="530352"/>
                      <a:pt x="853060" y="534258"/>
                      <a:pt x="843344" y="537305"/>
                    </a:cubicBezTo>
                    <a:close/>
                    <a:moveTo>
                      <a:pt x="876586" y="499586"/>
                    </a:moveTo>
                    <a:cubicBezTo>
                      <a:pt x="874491" y="499205"/>
                      <a:pt x="872490" y="498825"/>
                      <a:pt x="870299" y="498443"/>
                    </a:cubicBezTo>
                    <a:cubicBezTo>
                      <a:pt x="871538" y="497967"/>
                      <a:pt x="872871" y="497491"/>
                      <a:pt x="874205" y="497015"/>
                    </a:cubicBezTo>
                    <a:cubicBezTo>
                      <a:pt x="875443" y="496634"/>
                      <a:pt x="876681" y="496253"/>
                      <a:pt x="877920" y="495872"/>
                    </a:cubicBezTo>
                    <a:cubicBezTo>
                      <a:pt x="879824" y="495872"/>
                      <a:pt x="881635" y="495967"/>
                      <a:pt x="883539" y="495967"/>
                    </a:cubicBezTo>
                    <a:cubicBezTo>
                      <a:pt x="881253" y="497110"/>
                      <a:pt x="878967" y="498348"/>
                      <a:pt x="876586" y="499586"/>
                    </a:cubicBezTo>
                    <a:close/>
                    <a:moveTo>
                      <a:pt x="956215" y="496348"/>
                    </a:moveTo>
                    <a:cubicBezTo>
                      <a:pt x="945356" y="499015"/>
                      <a:pt x="935165" y="502634"/>
                      <a:pt x="925640" y="506921"/>
                    </a:cubicBezTo>
                    <a:cubicBezTo>
                      <a:pt x="929544" y="503016"/>
                      <a:pt x="933355" y="499396"/>
                      <a:pt x="936784" y="496348"/>
                    </a:cubicBezTo>
                    <a:cubicBezTo>
                      <a:pt x="944499" y="496348"/>
                      <a:pt x="951071" y="496348"/>
                      <a:pt x="956215" y="496348"/>
                    </a:cubicBezTo>
                    <a:close/>
                    <a:moveTo>
                      <a:pt x="814864" y="463963"/>
                    </a:moveTo>
                    <a:cubicBezTo>
                      <a:pt x="828009" y="465296"/>
                      <a:pt x="837723" y="468440"/>
                      <a:pt x="837723" y="468440"/>
                    </a:cubicBezTo>
                    <a:cubicBezTo>
                      <a:pt x="832295" y="464439"/>
                      <a:pt x="826866" y="461105"/>
                      <a:pt x="821436" y="458343"/>
                    </a:cubicBezTo>
                    <a:cubicBezTo>
                      <a:pt x="821817" y="458058"/>
                      <a:pt x="822198" y="457772"/>
                      <a:pt x="822579" y="457486"/>
                    </a:cubicBezTo>
                    <a:cubicBezTo>
                      <a:pt x="825342" y="458058"/>
                      <a:pt x="828009" y="458534"/>
                      <a:pt x="830484" y="459010"/>
                    </a:cubicBezTo>
                    <a:cubicBezTo>
                      <a:pt x="868966" y="466154"/>
                      <a:pt x="916495" y="469297"/>
                      <a:pt x="954215" y="470630"/>
                    </a:cubicBezTo>
                    <a:cubicBezTo>
                      <a:pt x="944499" y="471964"/>
                      <a:pt x="934879" y="475012"/>
                      <a:pt x="923734" y="477488"/>
                    </a:cubicBezTo>
                    <a:cubicBezTo>
                      <a:pt x="919258" y="478536"/>
                      <a:pt x="912876" y="481203"/>
                      <a:pt x="905541" y="484727"/>
                    </a:cubicBezTo>
                    <a:cubicBezTo>
                      <a:pt x="903827" y="484537"/>
                      <a:pt x="902208" y="484442"/>
                      <a:pt x="900494" y="484251"/>
                    </a:cubicBezTo>
                    <a:cubicBezTo>
                      <a:pt x="870490" y="479012"/>
                      <a:pt x="836485" y="473012"/>
                      <a:pt x="811054" y="468535"/>
                    </a:cubicBezTo>
                    <a:cubicBezTo>
                      <a:pt x="812197" y="467011"/>
                      <a:pt x="813435" y="465487"/>
                      <a:pt x="814864" y="463963"/>
                    </a:cubicBezTo>
                    <a:close/>
                    <a:moveTo>
                      <a:pt x="841820" y="513302"/>
                    </a:moveTo>
                    <a:cubicBezTo>
                      <a:pt x="844201" y="513302"/>
                      <a:pt x="846582" y="513302"/>
                      <a:pt x="848963" y="513302"/>
                    </a:cubicBezTo>
                    <a:cubicBezTo>
                      <a:pt x="840391" y="517303"/>
                      <a:pt x="832104" y="520827"/>
                      <a:pt x="824674" y="523208"/>
                    </a:cubicBezTo>
                    <a:cubicBezTo>
                      <a:pt x="798480" y="531591"/>
                      <a:pt x="762286" y="542449"/>
                      <a:pt x="750284" y="546068"/>
                    </a:cubicBezTo>
                    <a:cubicBezTo>
                      <a:pt x="740187" y="542544"/>
                      <a:pt x="730092" y="539210"/>
                      <a:pt x="719899" y="535781"/>
                    </a:cubicBezTo>
                    <a:cubicBezTo>
                      <a:pt x="733806" y="535210"/>
                      <a:pt x="765620" y="533114"/>
                      <a:pt x="800766" y="526066"/>
                    </a:cubicBezTo>
                    <a:cubicBezTo>
                      <a:pt x="820770" y="522256"/>
                      <a:pt x="832771" y="517779"/>
                      <a:pt x="841820" y="513302"/>
                    </a:cubicBezTo>
                    <a:close/>
                    <a:moveTo>
                      <a:pt x="749903" y="517875"/>
                    </a:moveTo>
                    <a:cubicBezTo>
                      <a:pt x="757999" y="515779"/>
                      <a:pt x="764953" y="513207"/>
                      <a:pt x="771144" y="510159"/>
                    </a:cubicBezTo>
                    <a:cubicBezTo>
                      <a:pt x="777144" y="510826"/>
                      <a:pt x="784003" y="511397"/>
                      <a:pt x="791527" y="511874"/>
                    </a:cubicBezTo>
                    <a:cubicBezTo>
                      <a:pt x="760666" y="519684"/>
                      <a:pt x="727615" y="530828"/>
                      <a:pt x="716375" y="534638"/>
                    </a:cubicBezTo>
                    <a:cubicBezTo>
                      <a:pt x="707422" y="531591"/>
                      <a:pt x="698468" y="528542"/>
                      <a:pt x="689420" y="525590"/>
                    </a:cubicBezTo>
                    <a:lnTo>
                      <a:pt x="689896" y="525494"/>
                    </a:lnTo>
                    <a:cubicBezTo>
                      <a:pt x="702183" y="525113"/>
                      <a:pt x="728186" y="523494"/>
                      <a:pt x="749903" y="517875"/>
                    </a:cubicBezTo>
                    <a:close/>
                    <a:moveTo>
                      <a:pt x="710185" y="430054"/>
                    </a:moveTo>
                    <a:lnTo>
                      <a:pt x="710851" y="430054"/>
                    </a:lnTo>
                    <a:cubicBezTo>
                      <a:pt x="710755" y="430149"/>
                      <a:pt x="710660" y="430149"/>
                      <a:pt x="710469" y="430244"/>
                    </a:cubicBezTo>
                    <a:lnTo>
                      <a:pt x="710185" y="430054"/>
                    </a:lnTo>
                    <a:close/>
                    <a:moveTo>
                      <a:pt x="708756" y="429578"/>
                    </a:moveTo>
                    <a:lnTo>
                      <a:pt x="683609" y="420243"/>
                    </a:lnTo>
                    <a:cubicBezTo>
                      <a:pt x="685419" y="417671"/>
                      <a:pt x="687134" y="415290"/>
                      <a:pt x="688943" y="412528"/>
                    </a:cubicBezTo>
                    <a:cubicBezTo>
                      <a:pt x="700088" y="408051"/>
                      <a:pt x="711422" y="401098"/>
                      <a:pt x="721900" y="393573"/>
                    </a:cubicBezTo>
                    <a:cubicBezTo>
                      <a:pt x="713803" y="413576"/>
                      <a:pt x="709708" y="426625"/>
                      <a:pt x="708756" y="429578"/>
                    </a:cubicBezTo>
                    <a:close/>
                    <a:moveTo>
                      <a:pt x="812102" y="387096"/>
                    </a:moveTo>
                    <a:cubicBezTo>
                      <a:pt x="810387" y="387763"/>
                      <a:pt x="808673" y="388525"/>
                      <a:pt x="806862" y="389192"/>
                    </a:cubicBezTo>
                    <a:cubicBezTo>
                      <a:pt x="792195" y="395288"/>
                      <a:pt x="777526" y="401479"/>
                      <a:pt x="762857" y="407670"/>
                    </a:cubicBezTo>
                    <a:lnTo>
                      <a:pt x="768382" y="405003"/>
                    </a:lnTo>
                    <a:cubicBezTo>
                      <a:pt x="768382" y="405003"/>
                      <a:pt x="794004" y="387763"/>
                      <a:pt x="814578" y="373190"/>
                    </a:cubicBezTo>
                    <a:cubicBezTo>
                      <a:pt x="813149" y="380143"/>
                      <a:pt x="812388" y="385001"/>
                      <a:pt x="812102" y="387096"/>
                    </a:cubicBezTo>
                    <a:close/>
                    <a:moveTo>
                      <a:pt x="964883" y="328232"/>
                    </a:moveTo>
                    <a:cubicBezTo>
                      <a:pt x="975551" y="320231"/>
                      <a:pt x="1009555" y="294513"/>
                      <a:pt x="1023556" y="284131"/>
                    </a:cubicBezTo>
                    <a:cubicBezTo>
                      <a:pt x="1023556" y="284131"/>
                      <a:pt x="1023556" y="284131"/>
                      <a:pt x="1023556" y="284131"/>
                    </a:cubicBezTo>
                    <a:cubicBezTo>
                      <a:pt x="1014794" y="297180"/>
                      <a:pt x="1007841" y="309658"/>
                      <a:pt x="1006507" y="314325"/>
                    </a:cubicBezTo>
                    <a:cubicBezTo>
                      <a:pt x="992505" y="318707"/>
                      <a:pt x="978598" y="323374"/>
                      <a:pt x="964883" y="328232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13" name="Google Shape;213;p2"/>
          <p:cNvGrpSpPr/>
          <p:nvPr/>
        </p:nvGrpSpPr>
        <p:grpSpPr>
          <a:xfrm>
            <a:off x="6206704" y="2797850"/>
            <a:ext cx="2847141" cy="2357438"/>
            <a:chOff x="8275605" y="3578066"/>
            <a:chExt cx="3796188" cy="3143250"/>
          </a:xfrm>
        </p:grpSpPr>
        <p:grpSp>
          <p:nvGrpSpPr>
            <p:cNvPr id="214" name="Google Shape;214;p2"/>
            <p:cNvGrpSpPr/>
            <p:nvPr/>
          </p:nvGrpSpPr>
          <p:grpSpPr>
            <a:xfrm>
              <a:off x="9216104" y="4725352"/>
              <a:ext cx="1283874" cy="1995964"/>
              <a:chOff x="9216104" y="4725352"/>
              <a:chExt cx="1283874" cy="1995964"/>
            </a:xfrm>
          </p:grpSpPr>
          <p:sp>
            <p:nvSpPr>
              <p:cNvPr id="215" name="Google Shape;215;p2"/>
              <p:cNvSpPr/>
              <p:nvPr/>
            </p:nvSpPr>
            <p:spPr>
              <a:xfrm>
                <a:off x="10183749" y="6591300"/>
                <a:ext cx="289083" cy="130016"/>
              </a:xfrm>
              <a:custGeom>
                <a:rect b="b" l="l" r="r" t="t"/>
                <a:pathLst>
                  <a:path extrusionOk="0" h="130016" w="289083">
                    <a:moveTo>
                      <a:pt x="289084" y="0"/>
                    </a:moveTo>
                    <a:cubicBezTo>
                      <a:pt x="287179" y="16097"/>
                      <a:pt x="285178" y="32290"/>
                      <a:pt x="282987" y="48577"/>
                    </a:cubicBezTo>
                    <a:cubicBezTo>
                      <a:pt x="279654" y="74581"/>
                      <a:pt x="275844" y="100870"/>
                      <a:pt x="271843" y="127349"/>
                    </a:cubicBezTo>
                    <a:cubicBezTo>
                      <a:pt x="271747" y="128207"/>
                      <a:pt x="271558" y="129159"/>
                      <a:pt x="271463" y="130016"/>
                    </a:cubicBezTo>
                    <a:lnTo>
                      <a:pt x="0" y="130016"/>
                    </a:lnTo>
                    <a:lnTo>
                      <a:pt x="5905" y="127349"/>
                    </a:lnTo>
                    <a:lnTo>
                      <a:pt x="289084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>
                <a:off x="9894950" y="6403657"/>
                <a:ext cx="595789" cy="317659"/>
              </a:xfrm>
              <a:custGeom>
                <a:rect b="b" l="l" r="r" t="t"/>
                <a:pathLst>
                  <a:path extrusionOk="0" h="317659" w="595789">
                    <a:moveTo>
                      <a:pt x="595789" y="0"/>
                    </a:moveTo>
                    <a:cubicBezTo>
                      <a:pt x="593027" y="40672"/>
                      <a:pt x="589502" y="81820"/>
                      <a:pt x="585026" y="123825"/>
                    </a:cubicBezTo>
                    <a:cubicBezTo>
                      <a:pt x="584835" y="125921"/>
                      <a:pt x="584549" y="128111"/>
                      <a:pt x="584359" y="130207"/>
                    </a:cubicBezTo>
                    <a:lnTo>
                      <a:pt x="185453" y="314992"/>
                    </a:lnTo>
                    <a:lnTo>
                      <a:pt x="179737" y="317659"/>
                    </a:lnTo>
                    <a:lnTo>
                      <a:pt x="0" y="317659"/>
                    </a:lnTo>
                    <a:cubicBezTo>
                      <a:pt x="477" y="317659"/>
                      <a:pt x="2667" y="316706"/>
                      <a:pt x="6287" y="314992"/>
                    </a:cubicBezTo>
                    <a:cubicBezTo>
                      <a:pt x="52103" y="293275"/>
                      <a:pt x="333090" y="141923"/>
                      <a:pt x="508921" y="46958"/>
                    </a:cubicBezTo>
                    <a:cubicBezTo>
                      <a:pt x="542545" y="28861"/>
                      <a:pt x="572263" y="12764"/>
                      <a:pt x="595789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>
                <a:off x="9216104" y="6455854"/>
                <a:ext cx="466534" cy="265461"/>
              </a:xfrm>
              <a:custGeom>
                <a:rect b="b" l="l" r="r" t="t"/>
                <a:pathLst>
                  <a:path extrusionOk="0" h="265461" w="466534">
                    <a:moveTo>
                      <a:pt x="466534" y="265462"/>
                    </a:moveTo>
                    <a:lnTo>
                      <a:pt x="0" y="265462"/>
                    </a:lnTo>
                    <a:cubicBezTo>
                      <a:pt x="0" y="265462"/>
                      <a:pt x="0" y="264509"/>
                      <a:pt x="0" y="262794"/>
                    </a:cubicBezTo>
                    <a:cubicBezTo>
                      <a:pt x="285" y="244983"/>
                      <a:pt x="2857" y="139350"/>
                      <a:pt x="32099" y="0"/>
                    </a:cubicBezTo>
                    <a:lnTo>
                      <a:pt x="101251" y="42290"/>
                    </a:lnTo>
                    <a:lnTo>
                      <a:pt x="462153" y="262794"/>
                    </a:lnTo>
                    <a:lnTo>
                      <a:pt x="466534" y="26546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>
                <a:off x="9260681" y="4725352"/>
                <a:ext cx="1239297" cy="1995963"/>
              </a:xfrm>
              <a:custGeom>
                <a:rect b="b" l="l" r="r" t="t"/>
                <a:pathLst>
                  <a:path extrusionOk="0" h="1995963" w="1239297">
                    <a:moveTo>
                      <a:pt x="1200150" y="1493901"/>
                    </a:moveTo>
                    <a:lnTo>
                      <a:pt x="1238727" y="1473517"/>
                    </a:lnTo>
                    <a:cubicBezTo>
                      <a:pt x="1238727" y="1477423"/>
                      <a:pt x="1238631" y="1481328"/>
                      <a:pt x="1238536" y="1485234"/>
                    </a:cubicBezTo>
                    <a:cubicBezTo>
                      <a:pt x="1238250" y="1508665"/>
                      <a:pt x="1237584" y="1532382"/>
                      <a:pt x="1236630" y="1556385"/>
                    </a:cubicBezTo>
                    <a:cubicBezTo>
                      <a:pt x="1235964" y="1575816"/>
                      <a:pt x="1235107" y="1595437"/>
                      <a:pt x="1234060" y="1615154"/>
                    </a:cubicBezTo>
                    <a:lnTo>
                      <a:pt x="537781" y="1993297"/>
                    </a:lnTo>
                    <a:lnTo>
                      <a:pt x="532828" y="1995964"/>
                    </a:lnTo>
                    <a:lnTo>
                      <a:pt x="452533" y="1995964"/>
                    </a:lnTo>
                    <a:cubicBezTo>
                      <a:pt x="452533" y="1995964"/>
                      <a:pt x="452914" y="1995011"/>
                      <a:pt x="453485" y="1993297"/>
                    </a:cubicBezTo>
                    <a:cubicBezTo>
                      <a:pt x="455962" y="1985581"/>
                      <a:pt x="462153" y="1963293"/>
                      <a:pt x="452533" y="1953958"/>
                    </a:cubicBezTo>
                    <a:cubicBezTo>
                      <a:pt x="443389" y="1944719"/>
                      <a:pt x="120015" y="1747933"/>
                      <a:pt x="0" y="1675067"/>
                    </a:cubicBezTo>
                    <a:cubicBezTo>
                      <a:pt x="7430" y="1644205"/>
                      <a:pt x="16383" y="1611916"/>
                      <a:pt x="27051" y="1579150"/>
                    </a:cubicBezTo>
                    <a:lnTo>
                      <a:pt x="479393" y="1832705"/>
                    </a:lnTo>
                    <a:cubicBezTo>
                      <a:pt x="479393" y="1832705"/>
                      <a:pt x="506254" y="1785652"/>
                      <a:pt x="479393" y="1751361"/>
                    </a:cubicBezTo>
                    <a:cubicBezTo>
                      <a:pt x="457581" y="1723263"/>
                      <a:pt x="164973" y="1556004"/>
                      <a:pt x="56579" y="1494853"/>
                    </a:cubicBezTo>
                    <a:cubicBezTo>
                      <a:pt x="72771" y="1453896"/>
                      <a:pt x="91440" y="1412367"/>
                      <a:pt x="113062" y="1371600"/>
                    </a:cubicBezTo>
                    <a:cubicBezTo>
                      <a:pt x="228124" y="1444180"/>
                      <a:pt x="529114" y="1669351"/>
                      <a:pt x="529114" y="1669351"/>
                    </a:cubicBezTo>
                    <a:lnTo>
                      <a:pt x="559689" y="1598295"/>
                    </a:lnTo>
                    <a:lnTo>
                      <a:pt x="145161" y="1314926"/>
                    </a:lnTo>
                    <a:cubicBezTo>
                      <a:pt x="173927" y="1267396"/>
                      <a:pt x="206978" y="1221486"/>
                      <a:pt x="245269" y="1178242"/>
                    </a:cubicBezTo>
                    <a:cubicBezTo>
                      <a:pt x="356140" y="1265682"/>
                      <a:pt x="597503" y="1487424"/>
                      <a:pt x="597503" y="1487424"/>
                    </a:cubicBezTo>
                    <a:cubicBezTo>
                      <a:pt x="597503" y="1487424"/>
                      <a:pt x="613410" y="1426274"/>
                      <a:pt x="613410" y="1407128"/>
                    </a:cubicBezTo>
                    <a:cubicBezTo>
                      <a:pt x="613410" y="1392460"/>
                      <a:pt x="395668" y="1213485"/>
                      <a:pt x="292227" y="1129284"/>
                    </a:cubicBezTo>
                    <a:cubicBezTo>
                      <a:pt x="301943" y="1119569"/>
                      <a:pt x="312134" y="1110329"/>
                      <a:pt x="322612" y="1101185"/>
                    </a:cubicBezTo>
                    <a:cubicBezTo>
                      <a:pt x="348425" y="1078516"/>
                      <a:pt x="373570" y="1055180"/>
                      <a:pt x="397669" y="1031558"/>
                    </a:cubicBezTo>
                    <a:lnTo>
                      <a:pt x="639984" y="1254252"/>
                    </a:lnTo>
                    <a:lnTo>
                      <a:pt x="674560" y="1185386"/>
                    </a:lnTo>
                    <a:lnTo>
                      <a:pt x="443103" y="984790"/>
                    </a:lnTo>
                    <a:cubicBezTo>
                      <a:pt x="477679" y="948785"/>
                      <a:pt x="509778" y="912018"/>
                      <a:pt x="539782" y="874205"/>
                    </a:cubicBezTo>
                    <a:lnTo>
                      <a:pt x="701135" y="1086040"/>
                    </a:lnTo>
                    <a:lnTo>
                      <a:pt x="750855" y="1017175"/>
                    </a:lnTo>
                    <a:lnTo>
                      <a:pt x="581311" y="820293"/>
                    </a:lnTo>
                    <a:cubicBezTo>
                      <a:pt x="604933" y="788670"/>
                      <a:pt x="627030" y="756666"/>
                      <a:pt x="647700" y="724376"/>
                    </a:cubicBezTo>
                    <a:lnTo>
                      <a:pt x="781431" y="864013"/>
                    </a:lnTo>
                    <a:lnTo>
                      <a:pt x="812197" y="776287"/>
                    </a:lnTo>
                    <a:lnTo>
                      <a:pt x="675323" y="680085"/>
                    </a:lnTo>
                    <a:cubicBezTo>
                      <a:pt x="701135" y="637318"/>
                      <a:pt x="724281" y="594551"/>
                      <a:pt x="745331" y="551307"/>
                    </a:cubicBezTo>
                    <a:cubicBezTo>
                      <a:pt x="779430" y="598836"/>
                      <a:pt x="827437" y="669131"/>
                      <a:pt x="827437" y="669131"/>
                    </a:cubicBezTo>
                    <a:lnTo>
                      <a:pt x="850297" y="588835"/>
                    </a:lnTo>
                    <a:lnTo>
                      <a:pt x="777717" y="479965"/>
                    </a:lnTo>
                    <a:cubicBezTo>
                      <a:pt x="787908" y="456438"/>
                      <a:pt x="797337" y="432530"/>
                      <a:pt x="806005" y="408718"/>
                    </a:cubicBezTo>
                    <a:lnTo>
                      <a:pt x="850297" y="470344"/>
                    </a:lnTo>
                    <a:lnTo>
                      <a:pt x="877157" y="374618"/>
                    </a:lnTo>
                    <a:lnTo>
                      <a:pt x="830675" y="335375"/>
                    </a:lnTo>
                    <a:lnTo>
                      <a:pt x="830675" y="335090"/>
                    </a:lnTo>
                    <a:cubicBezTo>
                      <a:pt x="840581" y="303752"/>
                      <a:pt x="848773" y="272701"/>
                      <a:pt x="855726" y="241935"/>
                    </a:cubicBezTo>
                    <a:lnTo>
                      <a:pt x="909638" y="282892"/>
                    </a:lnTo>
                    <a:lnTo>
                      <a:pt x="909638" y="210312"/>
                    </a:lnTo>
                    <a:lnTo>
                      <a:pt x="871633" y="161354"/>
                    </a:lnTo>
                    <a:lnTo>
                      <a:pt x="871633" y="161068"/>
                    </a:lnTo>
                    <a:cubicBezTo>
                      <a:pt x="880301" y="105918"/>
                      <a:pt x="884777" y="52006"/>
                      <a:pt x="884777" y="0"/>
                    </a:cubicBezTo>
                    <a:cubicBezTo>
                      <a:pt x="884777" y="0"/>
                      <a:pt x="957929" y="104680"/>
                      <a:pt x="1037653" y="304324"/>
                    </a:cubicBezTo>
                    <a:lnTo>
                      <a:pt x="909638" y="439769"/>
                    </a:lnTo>
                    <a:lnTo>
                      <a:pt x="923068" y="504635"/>
                    </a:lnTo>
                    <a:lnTo>
                      <a:pt x="1060513" y="364141"/>
                    </a:lnTo>
                    <a:cubicBezTo>
                      <a:pt x="1068515" y="385762"/>
                      <a:pt x="1076420" y="408146"/>
                      <a:pt x="1084421" y="431577"/>
                    </a:cubicBezTo>
                    <a:cubicBezTo>
                      <a:pt x="1017080" y="485203"/>
                      <a:pt x="909638" y="577405"/>
                      <a:pt x="909638" y="577405"/>
                    </a:cubicBezTo>
                    <a:lnTo>
                      <a:pt x="877252" y="669036"/>
                    </a:lnTo>
                    <a:cubicBezTo>
                      <a:pt x="882015" y="665321"/>
                      <a:pt x="1032890" y="545687"/>
                      <a:pt x="1102519" y="486728"/>
                    </a:cubicBezTo>
                    <a:cubicBezTo>
                      <a:pt x="1110806" y="513302"/>
                      <a:pt x="1118997" y="540925"/>
                      <a:pt x="1127188" y="569500"/>
                    </a:cubicBezTo>
                    <a:lnTo>
                      <a:pt x="850297" y="768572"/>
                    </a:lnTo>
                    <a:lnTo>
                      <a:pt x="850297" y="822008"/>
                    </a:lnTo>
                    <a:cubicBezTo>
                      <a:pt x="850297" y="822008"/>
                      <a:pt x="1049370" y="690086"/>
                      <a:pt x="1143286" y="631126"/>
                    </a:cubicBezTo>
                    <a:cubicBezTo>
                      <a:pt x="1150525" y="658463"/>
                      <a:pt x="1157192" y="686848"/>
                      <a:pt x="1163670" y="715899"/>
                    </a:cubicBezTo>
                    <a:lnTo>
                      <a:pt x="812197" y="956024"/>
                    </a:lnTo>
                    <a:lnTo>
                      <a:pt x="812197" y="1024890"/>
                    </a:lnTo>
                    <a:cubicBezTo>
                      <a:pt x="812197" y="1024890"/>
                      <a:pt x="1066800" y="862012"/>
                      <a:pt x="1178337" y="784765"/>
                    </a:cubicBezTo>
                    <a:cubicBezTo>
                      <a:pt x="1182815" y="807625"/>
                      <a:pt x="1187101" y="830771"/>
                      <a:pt x="1191291" y="854583"/>
                    </a:cubicBezTo>
                    <a:lnTo>
                      <a:pt x="766286" y="1143381"/>
                    </a:lnTo>
                    <a:lnTo>
                      <a:pt x="750855" y="1227392"/>
                    </a:lnTo>
                    <a:cubicBezTo>
                      <a:pt x="750855" y="1227392"/>
                      <a:pt x="1082897" y="1000220"/>
                      <a:pt x="1200722" y="912971"/>
                    </a:cubicBezTo>
                    <a:cubicBezTo>
                      <a:pt x="1205960" y="945547"/>
                      <a:pt x="1210723" y="978884"/>
                      <a:pt x="1214628" y="1013174"/>
                    </a:cubicBezTo>
                    <a:lnTo>
                      <a:pt x="674560" y="1345977"/>
                    </a:lnTo>
                    <a:lnTo>
                      <a:pt x="659130" y="1439418"/>
                    </a:lnTo>
                    <a:lnTo>
                      <a:pt x="1220152" y="1059371"/>
                    </a:lnTo>
                    <a:cubicBezTo>
                      <a:pt x="1222629" y="1083278"/>
                      <a:pt x="1225106" y="1107662"/>
                      <a:pt x="1227296" y="1132236"/>
                    </a:cubicBezTo>
                    <a:lnTo>
                      <a:pt x="613410" y="1541145"/>
                    </a:lnTo>
                    <a:lnTo>
                      <a:pt x="597503" y="1628870"/>
                    </a:lnTo>
                    <a:lnTo>
                      <a:pt x="1233297" y="1217009"/>
                    </a:lnTo>
                    <a:cubicBezTo>
                      <a:pt x="1235392" y="1252728"/>
                      <a:pt x="1237012" y="1289114"/>
                      <a:pt x="1238059" y="1326356"/>
                    </a:cubicBezTo>
                    <a:cubicBezTo>
                      <a:pt x="1238536" y="1344358"/>
                      <a:pt x="1238916" y="1362646"/>
                      <a:pt x="1239107" y="1381030"/>
                    </a:cubicBezTo>
                    <a:cubicBezTo>
                      <a:pt x="1239202" y="1388745"/>
                      <a:pt x="1239298" y="1396555"/>
                      <a:pt x="1239298" y="1404366"/>
                    </a:cubicBezTo>
                    <a:cubicBezTo>
                      <a:pt x="1075468" y="1481423"/>
                      <a:pt x="559689" y="1751361"/>
                      <a:pt x="559689" y="1751361"/>
                    </a:cubicBezTo>
                    <a:lnTo>
                      <a:pt x="559689" y="1832705"/>
                    </a:lnTo>
                    <a:lnTo>
                      <a:pt x="1188339" y="1500187"/>
                    </a:lnTo>
                    <a:lnTo>
                      <a:pt x="1200150" y="1493901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9" name="Google Shape;219;p2"/>
            <p:cNvGrpSpPr/>
            <p:nvPr/>
          </p:nvGrpSpPr>
          <p:grpSpPr>
            <a:xfrm>
              <a:off x="8275605" y="5608415"/>
              <a:ext cx="1147095" cy="1112900"/>
              <a:chOff x="8275605" y="5608415"/>
              <a:chExt cx="1147095" cy="1112900"/>
            </a:xfrm>
          </p:grpSpPr>
          <p:sp>
            <p:nvSpPr>
              <p:cNvPr id="220" name="Google Shape;220;p2"/>
              <p:cNvSpPr/>
              <p:nvPr/>
            </p:nvSpPr>
            <p:spPr>
              <a:xfrm>
                <a:off x="8275605" y="5608415"/>
                <a:ext cx="940212" cy="1112805"/>
              </a:xfrm>
              <a:custGeom>
                <a:rect b="b" l="l" r="r" t="t"/>
                <a:pathLst>
                  <a:path extrusionOk="0" h="1112805" w="940212">
                    <a:moveTo>
                      <a:pt x="678275" y="1046988"/>
                    </a:moveTo>
                    <a:lnTo>
                      <a:pt x="678275" y="1112806"/>
                    </a:lnTo>
                    <a:lnTo>
                      <a:pt x="0" y="1112806"/>
                    </a:lnTo>
                    <a:cubicBezTo>
                      <a:pt x="0" y="1112806"/>
                      <a:pt x="20860" y="987743"/>
                      <a:pt x="55721" y="818007"/>
                    </a:cubicBezTo>
                    <a:lnTo>
                      <a:pt x="521970" y="1069753"/>
                    </a:lnTo>
                    <a:lnTo>
                      <a:pt x="521970" y="1000887"/>
                    </a:lnTo>
                    <a:lnTo>
                      <a:pt x="68389" y="758000"/>
                    </a:lnTo>
                    <a:cubicBezTo>
                      <a:pt x="76867" y="717709"/>
                      <a:pt x="86296" y="675704"/>
                      <a:pt x="96012" y="632746"/>
                    </a:cubicBezTo>
                    <a:lnTo>
                      <a:pt x="498920" y="886301"/>
                    </a:lnTo>
                    <a:lnTo>
                      <a:pt x="498920" y="797338"/>
                    </a:lnTo>
                    <a:lnTo>
                      <a:pt x="117157" y="543306"/>
                    </a:lnTo>
                    <a:cubicBezTo>
                      <a:pt x="124396" y="514255"/>
                      <a:pt x="131540" y="485108"/>
                      <a:pt x="139065" y="456057"/>
                    </a:cubicBezTo>
                    <a:cubicBezTo>
                      <a:pt x="234505" y="511207"/>
                      <a:pt x="441770" y="636746"/>
                      <a:pt x="441770" y="636746"/>
                    </a:cubicBezTo>
                    <a:lnTo>
                      <a:pt x="424339" y="533591"/>
                    </a:lnTo>
                    <a:lnTo>
                      <a:pt x="159353" y="380238"/>
                    </a:lnTo>
                    <a:cubicBezTo>
                      <a:pt x="173069" y="330994"/>
                      <a:pt x="186976" y="283273"/>
                      <a:pt x="201835" y="238030"/>
                    </a:cubicBezTo>
                    <a:cubicBezTo>
                      <a:pt x="268700" y="288703"/>
                      <a:pt x="384238" y="392906"/>
                      <a:pt x="384238" y="392906"/>
                    </a:cubicBezTo>
                    <a:cubicBezTo>
                      <a:pt x="384238" y="392906"/>
                      <a:pt x="392906" y="295466"/>
                      <a:pt x="384238" y="302705"/>
                    </a:cubicBezTo>
                    <a:cubicBezTo>
                      <a:pt x="378523" y="307467"/>
                      <a:pt x="284607" y="232124"/>
                      <a:pt x="221170" y="179927"/>
                    </a:cubicBezTo>
                    <a:cubicBezTo>
                      <a:pt x="245745" y="109347"/>
                      <a:pt x="271653" y="47244"/>
                      <a:pt x="298228" y="0"/>
                    </a:cubicBezTo>
                    <a:cubicBezTo>
                      <a:pt x="298228" y="0"/>
                      <a:pt x="385191" y="81249"/>
                      <a:pt x="504730" y="207073"/>
                    </a:cubicBezTo>
                    <a:cubicBezTo>
                      <a:pt x="481108" y="249364"/>
                      <a:pt x="441579" y="318421"/>
                      <a:pt x="441579" y="318421"/>
                    </a:cubicBezTo>
                    <a:lnTo>
                      <a:pt x="453009" y="378619"/>
                    </a:lnTo>
                    <a:lnTo>
                      <a:pt x="550164" y="255841"/>
                    </a:lnTo>
                    <a:cubicBezTo>
                      <a:pt x="568071" y="275273"/>
                      <a:pt x="586740" y="295656"/>
                      <a:pt x="605885" y="316516"/>
                    </a:cubicBezTo>
                    <a:lnTo>
                      <a:pt x="473202" y="504920"/>
                    </a:lnTo>
                    <a:lnTo>
                      <a:pt x="498824" y="602361"/>
                    </a:lnTo>
                    <a:lnTo>
                      <a:pt x="657130" y="374142"/>
                    </a:lnTo>
                    <a:cubicBezTo>
                      <a:pt x="683704" y="404241"/>
                      <a:pt x="710565" y="435769"/>
                      <a:pt x="737425" y="467868"/>
                    </a:cubicBezTo>
                    <a:lnTo>
                      <a:pt x="533400" y="725900"/>
                    </a:lnTo>
                    <a:cubicBezTo>
                      <a:pt x="533400" y="725900"/>
                      <a:pt x="553498" y="820388"/>
                      <a:pt x="556260" y="811911"/>
                    </a:cubicBezTo>
                    <a:cubicBezTo>
                      <a:pt x="558546" y="805243"/>
                      <a:pt x="717328" y="615315"/>
                      <a:pt x="788670" y="530067"/>
                    </a:cubicBezTo>
                    <a:cubicBezTo>
                      <a:pt x="798576" y="542449"/>
                      <a:pt x="808577" y="554927"/>
                      <a:pt x="818293" y="567309"/>
                    </a:cubicBezTo>
                    <a:lnTo>
                      <a:pt x="573500" y="906589"/>
                    </a:lnTo>
                    <a:lnTo>
                      <a:pt x="586454" y="998315"/>
                    </a:lnTo>
                    <a:lnTo>
                      <a:pt x="867347" y="630936"/>
                    </a:lnTo>
                    <a:cubicBezTo>
                      <a:pt x="892493" y="663988"/>
                      <a:pt x="916781" y="697516"/>
                      <a:pt x="940212" y="731139"/>
                    </a:cubicBezTo>
                    <a:lnTo>
                      <a:pt x="678275" y="104698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8953880" y="6394703"/>
                <a:ext cx="468820" cy="326612"/>
              </a:xfrm>
              <a:custGeom>
                <a:rect b="b" l="l" r="r" t="t"/>
                <a:pathLst>
                  <a:path extrusionOk="0" h="326612" w="468820">
                    <a:moveTo>
                      <a:pt x="468821" y="326613"/>
                    </a:moveTo>
                    <a:lnTo>
                      <a:pt x="0" y="326613"/>
                    </a:lnTo>
                    <a:lnTo>
                      <a:pt x="299085" y="0"/>
                    </a:lnTo>
                    <a:cubicBezTo>
                      <a:pt x="321850" y="34480"/>
                      <a:pt x="343471" y="69056"/>
                      <a:pt x="363474" y="103441"/>
                    </a:cubicBezTo>
                    <a:cubicBezTo>
                      <a:pt x="407384" y="178975"/>
                      <a:pt x="443579" y="253365"/>
                      <a:pt x="467868" y="323945"/>
                    </a:cubicBezTo>
                    <a:cubicBezTo>
                      <a:pt x="468249" y="324803"/>
                      <a:pt x="468535" y="325755"/>
                      <a:pt x="468821" y="326613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2" name="Google Shape;222;p2"/>
            <p:cNvSpPr/>
            <p:nvPr/>
          </p:nvSpPr>
          <p:spPr>
            <a:xfrm>
              <a:off x="10397775" y="3578066"/>
              <a:ext cx="1674018" cy="3143250"/>
            </a:xfrm>
            <a:custGeom>
              <a:rect b="b" l="l" r="r" t="t"/>
              <a:pathLst>
                <a:path extrusionOk="0" h="3143250" w="1674018">
                  <a:moveTo>
                    <a:pt x="1674019" y="1718120"/>
                  </a:moveTo>
                  <a:cubicBezTo>
                    <a:pt x="1673828" y="1763078"/>
                    <a:pt x="1672019" y="1807274"/>
                    <a:pt x="1668590" y="1850708"/>
                  </a:cubicBezTo>
                  <a:cubicBezTo>
                    <a:pt x="1668590" y="1850803"/>
                    <a:pt x="1668590" y="1850803"/>
                    <a:pt x="1668590" y="1850803"/>
                  </a:cubicBezTo>
                  <a:lnTo>
                    <a:pt x="1051656" y="1850803"/>
                  </a:lnTo>
                  <a:lnTo>
                    <a:pt x="1034415" y="1892903"/>
                  </a:lnTo>
                  <a:lnTo>
                    <a:pt x="1664875" y="1892903"/>
                  </a:lnTo>
                  <a:lnTo>
                    <a:pt x="1664875" y="1892999"/>
                  </a:lnTo>
                  <a:cubicBezTo>
                    <a:pt x="1661827" y="1921574"/>
                    <a:pt x="1658398" y="1949958"/>
                    <a:pt x="1653635" y="1977771"/>
                  </a:cubicBezTo>
                  <a:lnTo>
                    <a:pt x="1001934" y="1965579"/>
                  </a:lnTo>
                  <a:lnTo>
                    <a:pt x="1001934" y="1993868"/>
                  </a:lnTo>
                  <a:lnTo>
                    <a:pt x="1642015" y="2041875"/>
                  </a:lnTo>
                  <a:cubicBezTo>
                    <a:pt x="1638300" y="2061305"/>
                    <a:pt x="1633824" y="2080451"/>
                    <a:pt x="1629061" y="2099310"/>
                  </a:cubicBezTo>
                  <a:cubicBezTo>
                    <a:pt x="1628109" y="2103501"/>
                    <a:pt x="1626775" y="2107501"/>
                    <a:pt x="1625537" y="2111692"/>
                  </a:cubicBezTo>
                  <a:cubicBezTo>
                    <a:pt x="1558194" y="2111026"/>
                    <a:pt x="1385697" y="2112264"/>
                    <a:pt x="913923" y="2114741"/>
                  </a:cubicBezTo>
                  <a:lnTo>
                    <a:pt x="868204" y="2170176"/>
                  </a:lnTo>
                  <a:lnTo>
                    <a:pt x="1606487" y="2170176"/>
                  </a:lnTo>
                  <a:cubicBezTo>
                    <a:pt x="1589246" y="2216849"/>
                    <a:pt x="1566386" y="2263140"/>
                    <a:pt x="1539335" y="2309051"/>
                  </a:cubicBezTo>
                  <a:cubicBezTo>
                    <a:pt x="1370076" y="2281047"/>
                    <a:pt x="912685" y="2208943"/>
                    <a:pt x="849820" y="2235041"/>
                  </a:cubicBezTo>
                  <a:lnTo>
                    <a:pt x="806862" y="2280761"/>
                  </a:lnTo>
                  <a:lnTo>
                    <a:pt x="1474946" y="2406491"/>
                  </a:lnTo>
                  <a:cubicBezTo>
                    <a:pt x="1455325" y="2433352"/>
                    <a:pt x="1434179" y="2460212"/>
                    <a:pt x="1412081" y="2486597"/>
                  </a:cubicBezTo>
                  <a:cubicBezTo>
                    <a:pt x="1230630" y="2439543"/>
                    <a:pt x="787717" y="2327720"/>
                    <a:pt x="787717" y="2327720"/>
                  </a:cubicBezTo>
                  <a:cubicBezTo>
                    <a:pt x="787717" y="2327720"/>
                    <a:pt x="726567" y="2344103"/>
                    <a:pt x="749617" y="2358295"/>
                  </a:cubicBezTo>
                  <a:cubicBezTo>
                    <a:pt x="768096" y="2370010"/>
                    <a:pt x="1179385" y="2511457"/>
                    <a:pt x="1344740" y="2562606"/>
                  </a:cubicBezTo>
                  <a:cubicBezTo>
                    <a:pt x="1313402" y="2596420"/>
                    <a:pt x="1280351" y="2629186"/>
                    <a:pt x="1246251" y="2661571"/>
                  </a:cubicBezTo>
                  <a:lnTo>
                    <a:pt x="717138" y="2432114"/>
                  </a:lnTo>
                  <a:cubicBezTo>
                    <a:pt x="717138" y="2432114"/>
                    <a:pt x="653987" y="2462689"/>
                    <a:pt x="699992" y="2477833"/>
                  </a:cubicBezTo>
                  <a:cubicBezTo>
                    <a:pt x="741235" y="2491740"/>
                    <a:pt x="743427" y="2492026"/>
                    <a:pt x="1195292" y="2708529"/>
                  </a:cubicBezTo>
                  <a:cubicBezTo>
                    <a:pt x="1177194" y="2725198"/>
                    <a:pt x="1159003" y="2741105"/>
                    <a:pt x="1140428" y="2757011"/>
                  </a:cubicBezTo>
                  <a:lnTo>
                    <a:pt x="683037" y="2525554"/>
                  </a:lnTo>
                  <a:cubicBezTo>
                    <a:pt x="683037" y="2525554"/>
                    <a:pt x="638556" y="2582704"/>
                    <a:pt x="661702" y="2580989"/>
                  </a:cubicBezTo>
                  <a:cubicBezTo>
                    <a:pt x="678084" y="2579560"/>
                    <a:pt x="938783" y="2723674"/>
                    <a:pt x="1083469" y="2804732"/>
                  </a:cubicBezTo>
                  <a:cubicBezTo>
                    <a:pt x="1062608" y="2821876"/>
                    <a:pt x="1041749" y="2838545"/>
                    <a:pt x="1020604" y="2854642"/>
                  </a:cubicBezTo>
                  <a:cubicBezTo>
                    <a:pt x="900494" y="2779871"/>
                    <a:pt x="634842" y="2621280"/>
                    <a:pt x="634842" y="2621280"/>
                  </a:cubicBezTo>
                  <a:cubicBezTo>
                    <a:pt x="634842" y="2621280"/>
                    <a:pt x="619696" y="2652141"/>
                    <a:pt x="619696" y="2657856"/>
                  </a:cubicBezTo>
                  <a:cubicBezTo>
                    <a:pt x="619696" y="2662047"/>
                    <a:pt x="853344" y="2831307"/>
                    <a:pt x="955452" y="2904839"/>
                  </a:cubicBezTo>
                  <a:cubicBezTo>
                    <a:pt x="909447" y="2939224"/>
                    <a:pt x="863728" y="2971991"/>
                    <a:pt x="818769" y="3003042"/>
                  </a:cubicBezTo>
                  <a:lnTo>
                    <a:pt x="569976" y="2751296"/>
                  </a:lnTo>
                  <a:lnTo>
                    <a:pt x="531685" y="2810637"/>
                  </a:lnTo>
                  <a:lnTo>
                    <a:pt x="748951" y="3050572"/>
                  </a:lnTo>
                  <a:cubicBezTo>
                    <a:pt x="706659" y="3078861"/>
                    <a:pt x="665607" y="3105436"/>
                    <a:pt x="626364" y="3130106"/>
                  </a:cubicBezTo>
                  <a:lnTo>
                    <a:pt x="481965" y="2938463"/>
                  </a:lnTo>
                  <a:lnTo>
                    <a:pt x="439674" y="2959608"/>
                  </a:lnTo>
                  <a:lnTo>
                    <a:pt x="520255" y="3140583"/>
                  </a:lnTo>
                  <a:lnTo>
                    <a:pt x="412433" y="3140583"/>
                  </a:lnTo>
                  <a:lnTo>
                    <a:pt x="382524" y="3037904"/>
                  </a:lnTo>
                  <a:lnTo>
                    <a:pt x="344234" y="3072384"/>
                  </a:lnTo>
                  <a:lnTo>
                    <a:pt x="359950" y="3140583"/>
                  </a:lnTo>
                  <a:lnTo>
                    <a:pt x="167926" y="3140583"/>
                  </a:lnTo>
                  <a:lnTo>
                    <a:pt x="406622" y="2938558"/>
                  </a:lnTo>
                  <a:lnTo>
                    <a:pt x="406622" y="2910078"/>
                  </a:lnTo>
                  <a:lnTo>
                    <a:pt x="68961" y="3140583"/>
                  </a:lnTo>
                  <a:lnTo>
                    <a:pt x="57816" y="3140583"/>
                  </a:lnTo>
                  <a:cubicBezTo>
                    <a:pt x="57721" y="3141441"/>
                    <a:pt x="57531" y="3142393"/>
                    <a:pt x="57436" y="3143250"/>
                  </a:cubicBezTo>
                  <a:lnTo>
                    <a:pt x="0" y="3143250"/>
                  </a:lnTo>
                  <a:lnTo>
                    <a:pt x="0" y="3103435"/>
                  </a:lnTo>
                  <a:lnTo>
                    <a:pt x="68961" y="3061811"/>
                  </a:lnTo>
                  <a:lnTo>
                    <a:pt x="439865" y="2838260"/>
                  </a:lnTo>
                  <a:lnTo>
                    <a:pt x="462724" y="2757107"/>
                  </a:lnTo>
                  <a:cubicBezTo>
                    <a:pt x="462724" y="2757107"/>
                    <a:pt x="244507" y="2867692"/>
                    <a:pt x="82201" y="2949416"/>
                  </a:cubicBezTo>
                  <a:cubicBezTo>
                    <a:pt x="52388" y="2964466"/>
                    <a:pt x="24383" y="2978563"/>
                    <a:pt x="0" y="2990755"/>
                  </a:cubicBezTo>
                  <a:lnTo>
                    <a:pt x="0" y="2925223"/>
                  </a:lnTo>
                  <a:cubicBezTo>
                    <a:pt x="1620" y="2908078"/>
                    <a:pt x="3715" y="2890552"/>
                    <a:pt x="6096" y="2872549"/>
                  </a:cubicBezTo>
                  <a:cubicBezTo>
                    <a:pt x="8477" y="2855024"/>
                    <a:pt x="11240" y="2837117"/>
                    <a:pt x="14383" y="2818924"/>
                  </a:cubicBezTo>
                  <a:cubicBezTo>
                    <a:pt x="14383" y="2818829"/>
                    <a:pt x="14478" y="2818829"/>
                    <a:pt x="14478" y="2818829"/>
                  </a:cubicBezTo>
                  <a:lnTo>
                    <a:pt x="569880" y="2611755"/>
                  </a:lnTo>
                  <a:lnTo>
                    <a:pt x="596646" y="2555462"/>
                  </a:lnTo>
                  <a:cubicBezTo>
                    <a:pt x="596646" y="2555462"/>
                    <a:pt x="269177" y="2652713"/>
                    <a:pt x="99536" y="2703671"/>
                  </a:cubicBezTo>
                  <a:cubicBezTo>
                    <a:pt x="72866" y="2711767"/>
                    <a:pt x="50006" y="2718721"/>
                    <a:pt x="33051" y="2723864"/>
                  </a:cubicBezTo>
                  <a:cubicBezTo>
                    <a:pt x="33051" y="2723769"/>
                    <a:pt x="33051" y="2723769"/>
                    <a:pt x="33051" y="2723674"/>
                  </a:cubicBezTo>
                  <a:cubicBezTo>
                    <a:pt x="38481" y="2698718"/>
                    <a:pt x="44672" y="2673382"/>
                    <a:pt x="51245" y="2647474"/>
                  </a:cubicBezTo>
                  <a:cubicBezTo>
                    <a:pt x="51531" y="2646235"/>
                    <a:pt x="51911" y="2645092"/>
                    <a:pt x="52197" y="2643854"/>
                  </a:cubicBezTo>
                  <a:cubicBezTo>
                    <a:pt x="52197" y="2643759"/>
                    <a:pt x="52292" y="2643664"/>
                    <a:pt x="52292" y="2643569"/>
                  </a:cubicBezTo>
                  <a:cubicBezTo>
                    <a:pt x="55816" y="2642807"/>
                    <a:pt x="59436" y="2641950"/>
                    <a:pt x="63055" y="2641187"/>
                  </a:cubicBezTo>
                  <a:cubicBezTo>
                    <a:pt x="75248" y="2638425"/>
                    <a:pt x="88106" y="2635567"/>
                    <a:pt x="101441" y="2632520"/>
                  </a:cubicBezTo>
                  <a:cubicBezTo>
                    <a:pt x="309849" y="2584228"/>
                    <a:pt x="634842" y="2497074"/>
                    <a:pt x="634842" y="2497074"/>
                  </a:cubicBezTo>
                  <a:lnTo>
                    <a:pt x="634842" y="2447354"/>
                  </a:lnTo>
                  <a:lnTo>
                    <a:pt x="102012" y="2528316"/>
                  </a:lnTo>
                  <a:lnTo>
                    <a:pt x="83344" y="2531174"/>
                  </a:lnTo>
                  <a:cubicBezTo>
                    <a:pt x="88963" y="2512219"/>
                    <a:pt x="94869" y="2492978"/>
                    <a:pt x="100965" y="2473642"/>
                  </a:cubicBezTo>
                  <a:cubicBezTo>
                    <a:pt x="112300" y="2437638"/>
                    <a:pt x="124491" y="2401157"/>
                    <a:pt x="137256" y="2364296"/>
                  </a:cubicBezTo>
                  <a:cubicBezTo>
                    <a:pt x="137256" y="2364200"/>
                    <a:pt x="137256" y="2364200"/>
                    <a:pt x="137256" y="2364200"/>
                  </a:cubicBezTo>
                  <a:lnTo>
                    <a:pt x="699897" y="2363248"/>
                  </a:lnTo>
                  <a:lnTo>
                    <a:pt x="717042" y="2313527"/>
                  </a:lnTo>
                  <a:lnTo>
                    <a:pt x="163830" y="2288953"/>
                  </a:lnTo>
                  <a:cubicBezTo>
                    <a:pt x="183738" y="2234470"/>
                    <a:pt x="204597" y="2179320"/>
                    <a:pt x="226409" y="2124170"/>
                  </a:cubicBezTo>
                  <a:lnTo>
                    <a:pt x="766763" y="2286762"/>
                  </a:lnTo>
                  <a:lnTo>
                    <a:pt x="787812" y="2233232"/>
                  </a:lnTo>
                  <a:cubicBezTo>
                    <a:pt x="755999" y="2160175"/>
                    <a:pt x="378619" y="2084451"/>
                    <a:pt x="251840" y="2060925"/>
                  </a:cubicBezTo>
                  <a:cubicBezTo>
                    <a:pt x="276225" y="2001583"/>
                    <a:pt x="301562" y="1942434"/>
                    <a:pt x="327088" y="1883759"/>
                  </a:cubicBezTo>
                  <a:lnTo>
                    <a:pt x="818388" y="2145316"/>
                  </a:lnTo>
                  <a:lnTo>
                    <a:pt x="852774" y="2080260"/>
                  </a:lnTo>
                  <a:cubicBezTo>
                    <a:pt x="852774" y="2080260"/>
                    <a:pt x="478059" y="1880426"/>
                    <a:pt x="353091" y="1825466"/>
                  </a:cubicBezTo>
                  <a:cubicBezTo>
                    <a:pt x="367665" y="1792700"/>
                    <a:pt x="382524" y="1760506"/>
                    <a:pt x="397192" y="1728502"/>
                  </a:cubicBezTo>
                  <a:lnTo>
                    <a:pt x="914019" y="1965579"/>
                  </a:lnTo>
                  <a:lnTo>
                    <a:pt x="925449" y="1923479"/>
                  </a:lnTo>
                  <a:cubicBezTo>
                    <a:pt x="925449" y="1923479"/>
                    <a:pt x="571977" y="1734312"/>
                    <a:pt x="421958" y="1675162"/>
                  </a:cubicBezTo>
                  <a:cubicBezTo>
                    <a:pt x="422052" y="1675162"/>
                    <a:pt x="422052" y="1675067"/>
                    <a:pt x="422052" y="1674971"/>
                  </a:cubicBezTo>
                  <a:cubicBezTo>
                    <a:pt x="449675" y="1617155"/>
                    <a:pt x="477012" y="1560957"/>
                    <a:pt x="504063" y="1506569"/>
                  </a:cubicBezTo>
                  <a:lnTo>
                    <a:pt x="971359" y="1877568"/>
                  </a:lnTo>
                  <a:lnTo>
                    <a:pt x="971359" y="1804893"/>
                  </a:lnTo>
                  <a:lnTo>
                    <a:pt x="523018" y="1468660"/>
                  </a:lnTo>
                  <a:cubicBezTo>
                    <a:pt x="534638" y="1445038"/>
                    <a:pt x="546354" y="1422464"/>
                    <a:pt x="557974" y="1399889"/>
                  </a:cubicBezTo>
                  <a:lnTo>
                    <a:pt x="1017270" y="1747552"/>
                  </a:lnTo>
                  <a:lnTo>
                    <a:pt x="1051656" y="1682591"/>
                  </a:lnTo>
                  <a:cubicBezTo>
                    <a:pt x="1051656" y="1682591"/>
                    <a:pt x="721423" y="1451896"/>
                    <a:pt x="579596" y="1358265"/>
                  </a:cubicBezTo>
                  <a:cubicBezTo>
                    <a:pt x="579596" y="1358170"/>
                    <a:pt x="579596" y="1358170"/>
                    <a:pt x="579691" y="1358075"/>
                  </a:cubicBezTo>
                  <a:cubicBezTo>
                    <a:pt x="609695" y="1300258"/>
                    <a:pt x="639032" y="1245870"/>
                    <a:pt x="666559" y="1195959"/>
                  </a:cubicBezTo>
                  <a:lnTo>
                    <a:pt x="1078420" y="1621346"/>
                  </a:lnTo>
                  <a:lnTo>
                    <a:pt x="1080135" y="1533430"/>
                  </a:lnTo>
                  <a:cubicBezTo>
                    <a:pt x="1080135" y="1533430"/>
                    <a:pt x="1010316" y="1461326"/>
                    <a:pt x="927449" y="1376363"/>
                  </a:cubicBezTo>
                  <a:cubicBezTo>
                    <a:pt x="844582" y="1291495"/>
                    <a:pt x="748665" y="1193768"/>
                    <a:pt x="696468" y="1142619"/>
                  </a:cubicBezTo>
                  <a:cubicBezTo>
                    <a:pt x="718852" y="1103090"/>
                    <a:pt x="739997" y="1066800"/>
                    <a:pt x="759333" y="1034510"/>
                  </a:cubicBezTo>
                  <a:cubicBezTo>
                    <a:pt x="877824" y="1168337"/>
                    <a:pt x="1131855" y="1457135"/>
                    <a:pt x="1131855" y="1471898"/>
                  </a:cubicBezTo>
                  <a:cubicBezTo>
                    <a:pt x="1131760" y="1472279"/>
                    <a:pt x="1131760" y="1472660"/>
                    <a:pt x="1131760" y="1472851"/>
                  </a:cubicBezTo>
                  <a:cubicBezTo>
                    <a:pt x="1131855" y="1472756"/>
                    <a:pt x="1131855" y="1472470"/>
                    <a:pt x="1131951" y="1472279"/>
                  </a:cubicBezTo>
                  <a:cubicBezTo>
                    <a:pt x="1131951" y="1472184"/>
                    <a:pt x="1131855" y="1471994"/>
                    <a:pt x="1131855" y="1471898"/>
                  </a:cubicBezTo>
                  <a:cubicBezTo>
                    <a:pt x="1134141" y="1459325"/>
                    <a:pt x="1151096" y="1380458"/>
                    <a:pt x="1151096" y="1380458"/>
                  </a:cubicBezTo>
                  <a:lnTo>
                    <a:pt x="802195" y="965930"/>
                  </a:lnTo>
                  <a:cubicBezTo>
                    <a:pt x="817340" y="942213"/>
                    <a:pt x="830961" y="922306"/>
                    <a:pt x="842867" y="906209"/>
                  </a:cubicBezTo>
                  <a:cubicBezTo>
                    <a:pt x="857250" y="886587"/>
                    <a:pt x="872204" y="864299"/>
                    <a:pt x="887063" y="839438"/>
                  </a:cubicBezTo>
                  <a:lnTo>
                    <a:pt x="1197769" y="1273397"/>
                  </a:lnTo>
                  <a:lnTo>
                    <a:pt x="1216057" y="1193102"/>
                  </a:lnTo>
                  <a:cubicBezTo>
                    <a:pt x="1216057" y="1193102"/>
                    <a:pt x="990886" y="905066"/>
                    <a:pt x="912495" y="795242"/>
                  </a:cubicBezTo>
                  <a:cubicBezTo>
                    <a:pt x="930878" y="762191"/>
                    <a:pt x="949453" y="725996"/>
                    <a:pt x="967835" y="688277"/>
                  </a:cubicBezTo>
                  <a:cubicBezTo>
                    <a:pt x="1059656" y="825246"/>
                    <a:pt x="1237202" y="1090994"/>
                    <a:pt x="1242822" y="1105186"/>
                  </a:cubicBezTo>
                  <a:cubicBezTo>
                    <a:pt x="1250538" y="1124236"/>
                    <a:pt x="1242822" y="990410"/>
                    <a:pt x="1242822" y="990410"/>
                  </a:cubicBezTo>
                  <a:lnTo>
                    <a:pt x="996696" y="626459"/>
                  </a:lnTo>
                  <a:lnTo>
                    <a:pt x="996696" y="626364"/>
                  </a:lnTo>
                  <a:cubicBezTo>
                    <a:pt x="1014127" y="588836"/>
                    <a:pt x="1030986" y="550069"/>
                    <a:pt x="1047464" y="511302"/>
                  </a:cubicBezTo>
                  <a:lnTo>
                    <a:pt x="1261967" y="829818"/>
                  </a:lnTo>
                  <a:lnTo>
                    <a:pt x="1261967" y="718947"/>
                  </a:lnTo>
                  <a:lnTo>
                    <a:pt x="1073467" y="448246"/>
                  </a:lnTo>
                  <a:cubicBezTo>
                    <a:pt x="1073467" y="448151"/>
                    <a:pt x="1073562" y="448151"/>
                    <a:pt x="1073562" y="448151"/>
                  </a:cubicBezTo>
                  <a:cubicBezTo>
                    <a:pt x="1088708" y="411099"/>
                    <a:pt x="1103090" y="374333"/>
                    <a:pt x="1116997" y="338804"/>
                  </a:cubicBezTo>
                  <a:lnTo>
                    <a:pt x="1278827" y="588931"/>
                  </a:lnTo>
                  <a:lnTo>
                    <a:pt x="1261967" y="447389"/>
                  </a:lnTo>
                  <a:cubicBezTo>
                    <a:pt x="1261967" y="447389"/>
                    <a:pt x="1189005" y="335852"/>
                    <a:pt x="1146334" y="261938"/>
                  </a:cubicBezTo>
                  <a:cubicBezTo>
                    <a:pt x="1155763" y="236125"/>
                    <a:pt x="1164717" y="211741"/>
                    <a:pt x="1173195" y="188690"/>
                  </a:cubicBezTo>
                  <a:cubicBezTo>
                    <a:pt x="1217771" y="246983"/>
                    <a:pt x="1272731" y="319850"/>
                    <a:pt x="1277302" y="328898"/>
                  </a:cubicBezTo>
                  <a:cubicBezTo>
                    <a:pt x="1284923" y="344138"/>
                    <a:pt x="1261967" y="210312"/>
                    <a:pt x="1261967" y="210312"/>
                  </a:cubicBezTo>
                  <a:lnTo>
                    <a:pt x="1202341" y="107061"/>
                  </a:lnTo>
                  <a:cubicBezTo>
                    <a:pt x="1225392" y="41243"/>
                    <a:pt x="1239107" y="0"/>
                    <a:pt x="1239107" y="0"/>
                  </a:cubicBezTo>
                  <a:cubicBezTo>
                    <a:pt x="1290733" y="110585"/>
                    <a:pt x="1344454" y="237268"/>
                    <a:pt x="1395603" y="374713"/>
                  </a:cubicBezTo>
                  <a:lnTo>
                    <a:pt x="1315498" y="478060"/>
                  </a:lnTo>
                  <a:cubicBezTo>
                    <a:pt x="1315498" y="478060"/>
                    <a:pt x="1304068" y="604171"/>
                    <a:pt x="1315498" y="588931"/>
                  </a:cubicBezTo>
                  <a:cubicBezTo>
                    <a:pt x="1319213" y="583978"/>
                    <a:pt x="1336358" y="564737"/>
                    <a:pt x="1358169" y="540830"/>
                  </a:cubicBezTo>
                  <a:cubicBezTo>
                    <a:pt x="1379982" y="516922"/>
                    <a:pt x="1406271" y="488252"/>
                    <a:pt x="1428178" y="464534"/>
                  </a:cubicBezTo>
                  <a:cubicBezTo>
                    <a:pt x="1441609" y="502349"/>
                    <a:pt x="1454848" y="541115"/>
                    <a:pt x="1467707" y="580168"/>
                  </a:cubicBezTo>
                  <a:cubicBezTo>
                    <a:pt x="1467802" y="580168"/>
                    <a:pt x="1467802" y="580168"/>
                    <a:pt x="1467802" y="580263"/>
                  </a:cubicBezTo>
                  <a:cubicBezTo>
                    <a:pt x="1409034" y="630174"/>
                    <a:pt x="1310449" y="724853"/>
                    <a:pt x="1310449" y="724853"/>
                  </a:cubicBezTo>
                  <a:cubicBezTo>
                    <a:pt x="1310449" y="724853"/>
                    <a:pt x="1278541" y="812768"/>
                    <a:pt x="1310449" y="801338"/>
                  </a:cubicBezTo>
                  <a:cubicBezTo>
                    <a:pt x="1333119" y="793147"/>
                    <a:pt x="1440180" y="723138"/>
                    <a:pt x="1500092" y="683419"/>
                  </a:cubicBezTo>
                  <a:cubicBezTo>
                    <a:pt x="1510474" y="716947"/>
                    <a:pt x="1520476" y="750665"/>
                    <a:pt x="1530096" y="784860"/>
                  </a:cubicBezTo>
                  <a:cubicBezTo>
                    <a:pt x="1462754" y="850487"/>
                    <a:pt x="1296257" y="981075"/>
                    <a:pt x="1296257" y="981075"/>
                  </a:cubicBezTo>
                  <a:lnTo>
                    <a:pt x="1296257" y="1061371"/>
                  </a:lnTo>
                  <a:lnTo>
                    <a:pt x="1557719" y="888302"/>
                  </a:lnTo>
                  <a:cubicBezTo>
                    <a:pt x="1564958" y="915924"/>
                    <a:pt x="1571816" y="943166"/>
                    <a:pt x="1578578" y="970979"/>
                  </a:cubicBezTo>
                  <a:cubicBezTo>
                    <a:pt x="1495139" y="1031653"/>
                    <a:pt x="1261967" y="1195959"/>
                    <a:pt x="1261967" y="1195959"/>
                  </a:cubicBezTo>
                  <a:lnTo>
                    <a:pt x="1246251" y="1271683"/>
                  </a:lnTo>
                  <a:lnTo>
                    <a:pt x="1603724" y="1084612"/>
                  </a:lnTo>
                  <a:lnTo>
                    <a:pt x="1603724" y="1084707"/>
                  </a:lnTo>
                  <a:cubicBezTo>
                    <a:pt x="1612202" y="1123474"/>
                    <a:pt x="1619631" y="1162241"/>
                    <a:pt x="1626584" y="1201293"/>
                  </a:cubicBezTo>
                  <a:lnTo>
                    <a:pt x="1197769" y="1389888"/>
                  </a:lnTo>
                  <a:cubicBezTo>
                    <a:pt x="1197769" y="1389888"/>
                    <a:pt x="1167956" y="1461706"/>
                    <a:pt x="1178623" y="1467803"/>
                  </a:cubicBezTo>
                  <a:cubicBezTo>
                    <a:pt x="1187196" y="1472756"/>
                    <a:pt x="1511237" y="1341882"/>
                    <a:pt x="1640967" y="1289114"/>
                  </a:cubicBezTo>
                  <a:cubicBezTo>
                    <a:pt x="1644015" y="1309211"/>
                    <a:pt x="1646968" y="1329309"/>
                    <a:pt x="1649445" y="1349121"/>
                  </a:cubicBezTo>
                  <a:cubicBezTo>
                    <a:pt x="1649445" y="1349216"/>
                    <a:pt x="1649445" y="1349216"/>
                    <a:pt x="1649445" y="1349216"/>
                  </a:cubicBezTo>
                  <a:lnTo>
                    <a:pt x="1176338" y="1554290"/>
                  </a:lnTo>
                  <a:cubicBezTo>
                    <a:pt x="1176338" y="1554290"/>
                    <a:pt x="1120521" y="1607820"/>
                    <a:pt x="1131951" y="1615440"/>
                  </a:cubicBezTo>
                  <a:cubicBezTo>
                    <a:pt x="1141762" y="1622012"/>
                    <a:pt x="1541335" y="1484662"/>
                    <a:pt x="1660684" y="1443514"/>
                  </a:cubicBezTo>
                  <a:cubicBezTo>
                    <a:pt x="1666875" y="1504093"/>
                    <a:pt x="1671066" y="1563910"/>
                    <a:pt x="1672781" y="1623060"/>
                  </a:cubicBezTo>
                  <a:lnTo>
                    <a:pt x="1116711" y="1691926"/>
                  </a:lnTo>
                  <a:lnTo>
                    <a:pt x="1080135" y="1741646"/>
                  </a:lnTo>
                  <a:lnTo>
                    <a:pt x="1674019" y="1718120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3" name="Google Shape;223;p2"/>
          <p:cNvGrpSpPr/>
          <p:nvPr/>
        </p:nvGrpSpPr>
        <p:grpSpPr>
          <a:xfrm>
            <a:off x="6791734" y="3774876"/>
            <a:ext cx="2348122" cy="1387388"/>
            <a:chOff x="9055645" y="4870608"/>
            <a:chExt cx="3130829" cy="1849850"/>
          </a:xfrm>
        </p:grpSpPr>
        <p:sp>
          <p:nvSpPr>
            <p:cNvPr id="224" name="Google Shape;224;p2"/>
            <p:cNvSpPr/>
            <p:nvPr/>
          </p:nvSpPr>
          <p:spPr>
            <a:xfrm>
              <a:off x="9055645" y="5479446"/>
              <a:ext cx="2549138" cy="1239202"/>
            </a:xfrm>
            <a:custGeom>
              <a:rect b="b" l="l" r="r" t="t"/>
              <a:pathLst>
                <a:path extrusionOk="0" h="1239202" w="2549138">
                  <a:moveTo>
                    <a:pt x="314669" y="1239202"/>
                  </a:moveTo>
                  <a:cubicBezTo>
                    <a:pt x="314669" y="1239202"/>
                    <a:pt x="-54616" y="1004411"/>
                    <a:pt x="6916" y="407670"/>
                  </a:cubicBezTo>
                  <a:cubicBezTo>
                    <a:pt x="6916" y="407670"/>
                    <a:pt x="68447" y="822103"/>
                    <a:pt x="428969" y="1033081"/>
                  </a:cubicBezTo>
                  <a:cubicBezTo>
                    <a:pt x="428969" y="1033081"/>
                    <a:pt x="72924" y="593503"/>
                    <a:pt x="94832" y="237363"/>
                  </a:cubicBezTo>
                  <a:cubicBezTo>
                    <a:pt x="94832" y="237363"/>
                    <a:pt x="178366" y="544544"/>
                    <a:pt x="371819" y="738283"/>
                  </a:cubicBezTo>
                  <a:cubicBezTo>
                    <a:pt x="371819" y="738283"/>
                    <a:pt x="380582" y="395668"/>
                    <a:pt x="428969" y="303371"/>
                  </a:cubicBezTo>
                  <a:cubicBezTo>
                    <a:pt x="428969" y="303371"/>
                    <a:pt x="457735" y="474821"/>
                    <a:pt x="531267" y="562737"/>
                  </a:cubicBezTo>
                  <a:cubicBezTo>
                    <a:pt x="604800" y="650653"/>
                    <a:pt x="736721" y="914400"/>
                    <a:pt x="736721" y="914400"/>
                  </a:cubicBezTo>
                  <a:cubicBezTo>
                    <a:pt x="736721" y="914400"/>
                    <a:pt x="613659" y="465963"/>
                    <a:pt x="688335" y="281368"/>
                  </a:cubicBezTo>
                  <a:cubicBezTo>
                    <a:pt x="688335" y="281368"/>
                    <a:pt x="714719" y="492347"/>
                    <a:pt x="785013" y="619887"/>
                  </a:cubicBezTo>
                  <a:cubicBezTo>
                    <a:pt x="855308" y="747331"/>
                    <a:pt x="1039998" y="1050703"/>
                    <a:pt x="1017995" y="1160621"/>
                  </a:cubicBezTo>
                  <a:cubicBezTo>
                    <a:pt x="1017995" y="1160621"/>
                    <a:pt x="1097148" y="1129856"/>
                    <a:pt x="952082" y="685800"/>
                  </a:cubicBezTo>
                  <a:cubicBezTo>
                    <a:pt x="807016" y="241745"/>
                    <a:pt x="837782" y="0"/>
                    <a:pt x="837782" y="0"/>
                  </a:cubicBezTo>
                  <a:cubicBezTo>
                    <a:pt x="837782" y="0"/>
                    <a:pt x="881788" y="395668"/>
                    <a:pt x="1017995" y="509968"/>
                  </a:cubicBezTo>
                  <a:cubicBezTo>
                    <a:pt x="1154298" y="624268"/>
                    <a:pt x="1185064" y="892397"/>
                    <a:pt x="1185064" y="892397"/>
                  </a:cubicBezTo>
                  <a:lnTo>
                    <a:pt x="1123532" y="483584"/>
                  </a:lnTo>
                  <a:lnTo>
                    <a:pt x="1479577" y="936403"/>
                  </a:lnTo>
                  <a:cubicBezTo>
                    <a:pt x="1479577" y="936403"/>
                    <a:pt x="1536727" y="716566"/>
                    <a:pt x="1668648" y="646271"/>
                  </a:cubicBezTo>
                  <a:cubicBezTo>
                    <a:pt x="1668648" y="646271"/>
                    <a:pt x="1585114" y="940784"/>
                    <a:pt x="1712653" y="971550"/>
                  </a:cubicBezTo>
                  <a:cubicBezTo>
                    <a:pt x="1840098" y="1002316"/>
                    <a:pt x="1848956" y="866013"/>
                    <a:pt x="1791806" y="694563"/>
                  </a:cubicBezTo>
                  <a:cubicBezTo>
                    <a:pt x="1734656" y="523113"/>
                    <a:pt x="1615974" y="250507"/>
                    <a:pt x="1615974" y="250507"/>
                  </a:cubicBezTo>
                  <a:lnTo>
                    <a:pt x="1825524" y="545020"/>
                  </a:lnTo>
                  <a:lnTo>
                    <a:pt x="1739038" y="307657"/>
                  </a:lnTo>
                  <a:cubicBezTo>
                    <a:pt x="1739038" y="307657"/>
                    <a:pt x="2099559" y="575786"/>
                    <a:pt x="2108321" y="734092"/>
                  </a:cubicBezTo>
                  <a:lnTo>
                    <a:pt x="1884103" y="83439"/>
                  </a:lnTo>
                  <a:cubicBezTo>
                    <a:pt x="1884103" y="83439"/>
                    <a:pt x="2490464" y="650081"/>
                    <a:pt x="2549138" y="1237869"/>
                  </a:cubicBezTo>
                  <a:lnTo>
                    <a:pt x="314669" y="1239202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0489596" y="4870608"/>
              <a:ext cx="1696878" cy="1849850"/>
            </a:xfrm>
            <a:custGeom>
              <a:rect b="b" l="l" r="r" t="t"/>
              <a:pathLst>
                <a:path extrusionOk="0" h="1849850" w="1696878">
                  <a:moveTo>
                    <a:pt x="995649" y="1849850"/>
                  </a:moveTo>
                  <a:cubicBezTo>
                    <a:pt x="995649" y="1849850"/>
                    <a:pt x="844010" y="698183"/>
                    <a:pt x="0" y="0"/>
                  </a:cubicBezTo>
                  <a:cubicBezTo>
                    <a:pt x="0" y="0"/>
                    <a:pt x="1503521" y="543878"/>
                    <a:pt x="1696879" y="1848326"/>
                  </a:cubicBezTo>
                  <a:lnTo>
                    <a:pt x="995649" y="1849850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6" name="Google Shape;226;p2"/>
          <p:cNvSpPr txBox="1"/>
          <p:nvPr>
            <p:ph type="ctrTitle"/>
          </p:nvPr>
        </p:nvSpPr>
        <p:spPr>
          <a:xfrm>
            <a:off x="495172" y="393946"/>
            <a:ext cx="3963600" cy="1273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4500"/>
              <a:buFont typeface="Comic Sans MS"/>
              <a:buNone/>
              <a:defRPr sz="4500">
                <a:latin typeface="Comic Sans MS"/>
                <a:ea typeface="Comic Sans MS"/>
                <a:cs typeface="Comic Sans MS"/>
                <a:sym typeface="Comic Sans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7" name="Google Shape;227;p2"/>
          <p:cNvSpPr txBox="1"/>
          <p:nvPr>
            <p:ph idx="1" type="subTitle"/>
          </p:nvPr>
        </p:nvSpPr>
        <p:spPr>
          <a:xfrm>
            <a:off x="495172" y="2286659"/>
            <a:ext cx="3963600" cy="12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2400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bg>
      <p:bgPr>
        <a:solidFill>
          <a:srgbClr val="213145"/>
        </a:solidFill>
      </p:bgPr>
    </p:bg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11"/>
          <p:cNvSpPr txBox="1"/>
          <p:nvPr>
            <p:ph type="title"/>
          </p:nvPr>
        </p:nvSpPr>
        <p:spPr>
          <a:xfrm>
            <a:off x="628650" y="273844"/>
            <a:ext cx="3838500" cy="121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B140"/>
              </a:buClr>
              <a:buSzPts val="3300"/>
              <a:buFont typeface="Comic Sans MS"/>
              <a:buNone/>
              <a:defRPr>
                <a:solidFill>
                  <a:srgbClr val="FCB14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9" name="Google Shape;1529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30" name="Google Shape;1530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31" name="Google Shape;1531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32" name="Google Shape;1532;p11"/>
          <p:cNvGrpSpPr/>
          <p:nvPr/>
        </p:nvGrpSpPr>
        <p:grpSpPr>
          <a:xfrm>
            <a:off x="1" y="1517431"/>
            <a:ext cx="9143891" cy="2950023"/>
            <a:chOff x="2194" y="2924921"/>
            <a:chExt cx="12216287" cy="3933364"/>
          </a:xfrm>
        </p:grpSpPr>
        <p:sp>
          <p:nvSpPr>
            <p:cNvPr id="1533" name="Google Shape;1533;p11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3B2C5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11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251A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5" name="Google Shape;1535;p11"/>
          <p:cNvGrpSpPr/>
          <p:nvPr/>
        </p:nvGrpSpPr>
        <p:grpSpPr>
          <a:xfrm>
            <a:off x="216656" y="2106032"/>
            <a:ext cx="2852227" cy="2361595"/>
            <a:chOff x="288925" y="1988809"/>
            <a:chExt cx="4930383" cy="4082273"/>
          </a:xfrm>
        </p:grpSpPr>
        <p:grpSp>
          <p:nvGrpSpPr>
            <p:cNvPr id="1536" name="Google Shape;1536;p11"/>
            <p:cNvGrpSpPr/>
            <p:nvPr/>
          </p:nvGrpSpPr>
          <p:grpSpPr>
            <a:xfrm>
              <a:off x="2330471" y="3478418"/>
              <a:ext cx="1667277" cy="2592664"/>
              <a:chOff x="2330471" y="3478418"/>
              <a:chExt cx="1667277" cy="2592664"/>
            </a:xfrm>
          </p:grpSpPr>
          <p:sp>
            <p:nvSpPr>
              <p:cNvPr id="1537" name="Google Shape;1537;p11"/>
              <p:cNvSpPr/>
              <p:nvPr/>
            </p:nvSpPr>
            <p:spPr>
              <a:xfrm>
                <a:off x="2365604" y="5902152"/>
                <a:ext cx="375451" cy="168839"/>
              </a:xfrm>
              <a:custGeom>
                <a:rect b="b" l="l" r="r" t="t"/>
                <a:pathLst>
                  <a:path extrusionOk="0" h="168839" w="375451">
                    <a:moveTo>
                      <a:pt x="0" y="0"/>
                    </a:moveTo>
                    <a:cubicBezTo>
                      <a:pt x="2457" y="20934"/>
                      <a:pt x="5097" y="41959"/>
                      <a:pt x="7919" y="63076"/>
                    </a:cubicBezTo>
                    <a:cubicBezTo>
                      <a:pt x="12287" y="96843"/>
                      <a:pt x="17203" y="130975"/>
                      <a:pt x="22390" y="165381"/>
                    </a:cubicBezTo>
                    <a:cubicBezTo>
                      <a:pt x="22482" y="166473"/>
                      <a:pt x="22755" y="167747"/>
                      <a:pt x="22846" y="168839"/>
                    </a:cubicBezTo>
                    <a:lnTo>
                      <a:pt x="375452" y="168839"/>
                    </a:lnTo>
                    <a:lnTo>
                      <a:pt x="367806" y="1653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11"/>
              <p:cNvSpPr/>
              <p:nvPr/>
            </p:nvSpPr>
            <p:spPr>
              <a:xfrm>
                <a:off x="2342303" y="5658495"/>
                <a:ext cx="773930" cy="412587"/>
              </a:xfrm>
              <a:custGeom>
                <a:rect b="b" l="l" r="r" t="t"/>
                <a:pathLst>
                  <a:path extrusionOk="0" h="412587" w="773930">
                    <a:moveTo>
                      <a:pt x="0" y="0"/>
                    </a:moveTo>
                    <a:cubicBezTo>
                      <a:pt x="3550" y="52791"/>
                      <a:pt x="8192" y="106310"/>
                      <a:pt x="14017" y="160830"/>
                    </a:cubicBezTo>
                    <a:cubicBezTo>
                      <a:pt x="14290" y="163560"/>
                      <a:pt x="14654" y="166382"/>
                      <a:pt x="14927" y="169113"/>
                    </a:cubicBezTo>
                    <a:lnTo>
                      <a:pt x="533005" y="409129"/>
                    </a:lnTo>
                    <a:lnTo>
                      <a:pt x="540468" y="412587"/>
                    </a:lnTo>
                    <a:lnTo>
                      <a:pt x="773931" y="412587"/>
                    </a:lnTo>
                    <a:cubicBezTo>
                      <a:pt x="773294" y="412587"/>
                      <a:pt x="770472" y="411313"/>
                      <a:pt x="765739" y="409129"/>
                    </a:cubicBezTo>
                    <a:cubicBezTo>
                      <a:pt x="706213" y="380912"/>
                      <a:pt x="341320" y="184313"/>
                      <a:pt x="112954" y="60983"/>
                    </a:cubicBezTo>
                    <a:cubicBezTo>
                      <a:pt x="69174" y="37500"/>
                      <a:pt x="30582" y="16565"/>
                      <a:pt x="0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9" name="Google Shape;1539;p11"/>
              <p:cNvSpPr/>
              <p:nvPr/>
            </p:nvSpPr>
            <p:spPr>
              <a:xfrm>
                <a:off x="3391838" y="5726212"/>
                <a:ext cx="605910" cy="344778"/>
              </a:xfrm>
              <a:custGeom>
                <a:rect b="b" l="l" r="r" t="t"/>
                <a:pathLst>
                  <a:path extrusionOk="0" h="344778" w="605910">
                    <a:moveTo>
                      <a:pt x="0" y="344778"/>
                    </a:moveTo>
                    <a:lnTo>
                      <a:pt x="605911" y="344778"/>
                    </a:lnTo>
                    <a:cubicBezTo>
                      <a:pt x="605911" y="344778"/>
                      <a:pt x="605911" y="343504"/>
                      <a:pt x="605911" y="341320"/>
                    </a:cubicBezTo>
                    <a:cubicBezTo>
                      <a:pt x="605546" y="318201"/>
                      <a:pt x="602179" y="181036"/>
                      <a:pt x="564224" y="0"/>
                    </a:cubicBezTo>
                    <a:lnTo>
                      <a:pt x="474389" y="54884"/>
                    </a:lnTo>
                    <a:lnTo>
                      <a:pt x="5643" y="341228"/>
                    </a:lnTo>
                    <a:lnTo>
                      <a:pt x="0" y="34477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0" name="Google Shape;1540;p11"/>
              <p:cNvSpPr/>
              <p:nvPr/>
            </p:nvSpPr>
            <p:spPr>
              <a:xfrm>
                <a:off x="2330471" y="3478418"/>
                <a:ext cx="1609481" cy="2592572"/>
              </a:xfrm>
              <a:custGeom>
                <a:rect b="b" l="l" r="r" t="t"/>
                <a:pathLst>
                  <a:path extrusionOk="0" h="2592572" w="1609481">
                    <a:moveTo>
                      <a:pt x="50697" y="1940516"/>
                    </a:moveTo>
                    <a:lnTo>
                      <a:pt x="637" y="1914029"/>
                    </a:lnTo>
                    <a:cubicBezTo>
                      <a:pt x="637" y="1919126"/>
                      <a:pt x="728" y="1924132"/>
                      <a:pt x="910" y="1929229"/>
                    </a:cubicBezTo>
                    <a:cubicBezTo>
                      <a:pt x="1274" y="1959630"/>
                      <a:pt x="2184" y="1990485"/>
                      <a:pt x="3368" y="2021613"/>
                    </a:cubicBezTo>
                    <a:cubicBezTo>
                      <a:pt x="4278" y="2046825"/>
                      <a:pt x="5370" y="2072311"/>
                      <a:pt x="6735" y="2097978"/>
                    </a:cubicBezTo>
                    <a:lnTo>
                      <a:pt x="911005" y="2589114"/>
                    </a:lnTo>
                    <a:lnTo>
                      <a:pt x="917467" y="2592573"/>
                    </a:lnTo>
                    <a:lnTo>
                      <a:pt x="1021774" y="2592573"/>
                    </a:lnTo>
                    <a:cubicBezTo>
                      <a:pt x="1021774" y="2592573"/>
                      <a:pt x="1021319" y="2591298"/>
                      <a:pt x="1020500" y="2589114"/>
                    </a:cubicBezTo>
                    <a:cubicBezTo>
                      <a:pt x="1017314" y="2579102"/>
                      <a:pt x="1009214" y="2550158"/>
                      <a:pt x="1021774" y="2538053"/>
                    </a:cubicBezTo>
                    <a:cubicBezTo>
                      <a:pt x="1033607" y="2526038"/>
                      <a:pt x="1453657" y="2270458"/>
                      <a:pt x="1609481" y="2175799"/>
                    </a:cubicBezTo>
                    <a:cubicBezTo>
                      <a:pt x="1599833" y="2135751"/>
                      <a:pt x="1588183" y="2093791"/>
                      <a:pt x="1574348" y="2051194"/>
                    </a:cubicBezTo>
                    <a:lnTo>
                      <a:pt x="986823" y="2380500"/>
                    </a:lnTo>
                    <a:cubicBezTo>
                      <a:pt x="986823" y="2380500"/>
                      <a:pt x="951963" y="2319426"/>
                      <a:pt x="986823" y="2274827"/>
                    </a:cubicBezTo>
                    <a:cubicBezTo>
                      <a:pt x="1015130" y="2238329"/>
                      <a:pt x="1395223" y="2021067"/>
                      <a:pt x="1535938" y="1941699"/>
                    </a:cubicBezTo>
                    <a:cubicBezTo>
                      <a:pt x="1514913" y="1888544"/>
                      <a:pt x="1490702" y="1834570"/>
                      <a:pt x="1462577" y="1781597"/>
                    </a:cubicBezTo>
                    <a:cubicBezTo>
                      <a:pt x="1313125" y="1875892"/>
                      <a:pt x="922200" y="2168335"/>
                      <a:pt x="922200" y="2168335"/>
                    </a:cubicBezTo>
                    <a:lnTo>
                      <a:pt x="882516" y="2076042"/>
                    </a:lnTo>
                    <a:lnTo>
                      <a:pt x="1420891" y="1708054"/>
                    </a:lnTo>
                    <a:cubicBezTo>
                      <a:pt x="1383573" y="1646344"/>
                      <a:pt x="1340612" y="1586727"/>
                      <a:pt x="1290916" y="1530568"/>
                    </a:cubicBezTo>
                    <a:cubicBezTo>
                      <a:pt x="1146925" y="1644159"/>
                      <a:pt x="833457" y="1932142"/>
                      <a:pt x="833457" y="1932142"/>
                    </a:cubicBezTo>
                    <a:cubicBezTo>
                      <a:pt x="833457" y="1932142"/>
                      <a:pt x="812796" y="1852683"/>
                      <a:pt x="812796" y="1827835"/>
                    </a:cubicBezTo>
                    <a:cubicBezTo>
                      <a:pt x="812796" y="1808812"/>
                      <a:pt x="1095590" y="1576350"/>
                      <a:pt x="1229934" y="1466946"/>
                    </a:cubicBezTo>
                    <a:cubicBezTo>
                      <a:pt x="1217282" y="1454295"/>
                      <a:pt x="1204084" y="1442371"/>
                      <a:pt x="1190432" y="1430448"/>
                    </a:cubicBezTo>
                    <a:cubicBezTo>
                      <a:pt x="1156937" y="1401049"/>
                      <a:pt x="1124261" y="1370739"/>
                      <a:pt x="1092951" y="1339975"/>
                    </a:cubicBezTo>
                    <a:lnTo>
                      <a:pt x="778209" y="1629232"/>
                    </a:lnTo>
                    <a:lnTo>
                      <a:pt x="733336" y="1539761"/>
                    </a:lnTo>
                    <a:lnTo>
                      <a:pt x="1033971" y="1279266"/>
                    </a:lnTo>
                    <a:cubicBezTo>
                      <a:pt x="989099" y="1232482"/>
                      <a:pt x="947412" y="1184789"/>
                      <a:pt x="908365" y="1135639"/>
                    </a:cubicBezTo>
                    <a:lnTo>
                      <a:pt x="698840" y="1410788"/>
                    </a:lnTo>
                    <a:lnTo>
                      <a:pt x="634308" y="1321316"/>
                    </a:lnTo>
                    <a:lnTo>
                      <a:pt x="854482" y="1065645"/>
                    </a:lnTo>
                    <a:cubicBezTo>
                      <a:pt x="823809" y="1024596"/>
                      <a:pt x="795138" y="983000"/>
                      <a:pt x="768288" y="941041"/>
                    </a:cubicBezTo>
                    <a:lnTo>
                      <a:pt x="594624" y="1122441"/>
                    </a:lnTo>
                    <a:lnTo>
                      <a:pt x="554667" y="1008486"/>
                    </a:lnTo>
                    <a:lnTo>
                      <a:pt x="732426" y="883517"/>
                    </a:lnTo>
                    <a:cubicBezTo>
                      <a:pt x="698931" y="827996"/>
                      <a:pt x="668804" y="772384"/>
                      <a:pt x="641499" y="716225"/>
                    </a:cubicBezTo>
                    <a:cubicBezTo>
                      <a:pt x="597173" y="777936"/>
                      <a:pt x="534825" y="869227"/>
                      <a:pt x="534825" y="869227"/>
                    </a:cubicBezTo>
                    <a:lnTo>
                      <a:pt x="505153" y="764920"/>
                    </a:lnTo>
                    <a:lnTo>
                      <a:pt x="599448" y="623477"/>
                    </a:lnTo>
                    <a:cubicBezTo>
                      <a:pt x="586250" y="592895"/>
                      <a:pt x="573963" y="561858"/>
                      <a:pt x="562677" y="530911"/>
                    </a:cubicBezTo>
                    <a:lnTo>
                      <a:pt x="505153" y="610917"/>
                    </a:lnTo>
                    <a:lnTo>
                      <a:pt x="470293" y="486585"/>
                    </a:lnTo>
                    <a:lnTo>
                      <a:pt x="530638" y="435615"/>
                    </a:lnTo>
                    <a:lnTo>
                      <a:pt x="530638" y="435251"/>
                    </a:lnTo>
                    <a:cubicBezTo>
                      <a:pt x="517805" y="394565"/>
                      <a:pt x="507155" y="354244"/>
                      <a:pt x="498145" y="314287"/>
                    </a:cubicBezTo>
                    <a:lnTo>
                      <a:pt x="428151" y="367442"/>
                    </a:lnTo>
                    <a:lnTo>
                      <a:pt x="428151" y="273147"/>
                    </a:lnTo>
                    <a:lnTo>
                      <a:pt x="477483" y="209525"/>
                    </a:lnTo>
                    <a:lnTo>
                      <a:pt x="477483" y="209161"/>
                    </a:lnTo>
                    <a:cubicBezTo>
                      <a:pt x="466197" y="137529"/>
                      <a:pt x="460372" y="67536"/>
                      <a:pt x="460372" y="0"/>
                    </a:cubicBezTo>
                    <a:cubicBezTo>
                      <a:pt x="460372" y="0"/>
                      <a:pt x="365348" y="135982"/>
                      <a:pt x="261860" y="395203"/>
                    </a:cubicBezTo>
                    <a:lnTo>
                      <a:pt x="428151" y="571141"/>
                    </a:lnTo>
                    <a:lnTo>
                      <a:pt x="410676" y="655425"/>
                    </a:lnTo>
                    <a:lnTo>
                      <a:pt x="232188" y="472933"/>
                    </a:lnTo>
                    <a:cubicBezTo>
                      <a:pt x="221812" y="501057"/>
                      <a:pt x="211527" y="530092"/>
                      <a:pt x="201151" y="560492"/>
                    </a:cubicBezTo>
                    <a:cubicBezTo>
                      <a:pt x="288620" y="630122"/>
                      <a:pt x="428151" y="749902"/>
                      <a:pt x="428151" y="749902"/>
                    </a:cubicBezTo>
                    <a:lnTo>
                      <a:pt x="470202" y="868863"/>
                    </a:lnTo>
                    <a:cubicBezTo>
                      <a:pt x="464013" y="864039"/>
                      <a:pt x="268050" y="708671"/>
                      <a:pt x="177668" y="632124"/>
                    </a:cubicBezTo>
                    <a:cubicBezTo>
                      <a:pt x="166928" y="666620"/>
                      <a:pt x="156279" y="702481"/>
                      <a:pt x="145630" y="739617"/>
                    </a:cubicBezTo>
                    <a:lnTo>
                      <a:pt x="505244" y="998201"/>
                    </a:lnTo>
                    <a:lnTo>
                      <a:pt x="505244" y="1067557"/>
                    </a:lnTo>
                    <a:cubicBezTo>
                      <a:pt x="505244" y="1067557"/>
                      <a:pt x="246660" y="896260"/>
                      <a:pt x="124695" y="819622"/>
                    </a:cubicBezTo>
                    <a:cubicBezTo>
                      <a:pt x="115320" y="855119"/>
                      <a:pt x="106674" y="891982"/>
                      <a:pt x="98209" y="929755"/>
                    </a:cubicBezTo>
                    <a:lnTo>
                      <a:pt x="554667" y="1241584"/>
                    </a:lnTo>
                    <a:lnTo>
                      <a:pt x="554667" y="1331056"/>
                    </a:lnTo>
                    <a:cubicBezTo>
                      <a:pt x="554667" y="1331056"/>
                      <a:pt x="223997" y="1119528"/>
                      <a:pt x="79095" y="1019226"/>
                    </a:cubicBezTo>
                    <a:cubicBezTo>
                      <a:pt x="73270" y="1048898"/>
                      <a:pt x="67718" y="1078934"/>
                      <a:pt x="62257" y="1109880"/>
                    </a:cubicBezTo>
                    <a:lnTo>
                      <a:pt x="614284" y="1484968"/>
                    </a:lnTo>
                    <a:lnTo>
                      <a:pt x="634308" y="1594099"/>
                    </a:lnTo>
                    <a:cubicBezTo>
                      <a:pt x="634308" y="1594099"/>
                      <a:pt x="203062" y="1299017"/>
                      <a:pt x="50060" y="1185699"/>
                    </a:cubicBezTo>
                    <a:cubicBezTo>
                      <a:pt x="43234" y="1228022"/>
                      <a:pt x="37044" y="1271347"/>
                      <a:pt x="32039" y="1315855"/>
                    </a:cubicBezTo>
                    <a:lnTo>
                      <a:pt x="733428" y="1748103"/>
                    </a:lnTo>
                    <a:lnTo>
                      <a:pt x="753451" y="1869430"/>
                    </a:lnTo>
                    <a:lnTo>
                      <a:pt x="24848" y="1375837"/>
                    </a:lnTo>
                    <a:cubicBezTo>
                      <a:pt x="21662" y="1406874"/>
                      <a:pt x="18386" y="1438548"/>
                      <a:pt x="15564" y="1470496"/>
                    </a:cubicBezTo>
                    <a:lnTo>
                      <a:pt x="812887" y="2001589"/>
                    </a:lnTo>
                    <a:lnTo>
                      <a:pt x="833548" y="2115545"/>
                    </a:lnTo>
                    <a:lnTo>
                      <a:pt x="7828" y="1580628"/>
                    </a:lnTo>
                    <a:cubicBezTo>
                      <a:pt x="5097" y="1627048"/>
                      <a:pt x="3004" y="1674286"/>
                      <a:pt x="1638" y="1722617"/>
                    </a:cubicBezTo>
                    <a:cubicBezTo>
                      <a:pt x="1001" y="1746009"/>
                      <a:pt x="546" y="1769765"/>
                      <a:pt x="273" y="1793612"/>
                    </a:cubicBezTo>
                    <a:cubicBezTo>
                      <a:pt x="182" y="1803624"/>
                      <a:pt x="0" y="1813818"/>
                      <a:pt x="0" y="1823921"/>
                    </a:cubicBezTo>
                    <a:cubicBezTo>
                      <a:pt x="212801" y="1924041"/>
                      <a:pt x="882607" y="2274554"/>
                      <a:pt x="882607" y="2274554"/>
                    </a:cubicBezTo>
                    <a:lnTo>
                      <a:pt x="882607" y="2380226"/>
                    </a:lnTo>
                    <a:lnTo>
                      <a:pt x="66171" y="1948343"/>
                    </a:lnTo>
                    <a:lnTo>
                      <a:pt x="50697" y="1940516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41" name="Google Shape;1541;p11"/>
            <p:cNvGrpSpPr/>
            <p:nvPr/>
          </p:nvGrpSpPr>
          <p:grpSpPr>
            <a:xfrm>
              <a:off x="3729517" y="4625889"/>
              <a:ext cx="1489791" cy="1445192"/>
              <a:chOff x="3729517" y="4625889"/>
              <a:chExt cx="1489791" cy="1445192"/>
            </a:xfrm>
          </p:grpSpPr>
          <p:sp>
            <p:nvSpPr>
              <p:cNvPr id="1542" name="Google Shape;1542;p11"/>
              <p:cNvSpPr/>
              <p:nvPr/>
            </p:nvSpPr>
            <p:spPr>
              <a:xfrm>
                <a:off x="3998750" y="4625889"/>
                <a:ext cx="1220558" cy="1445192"/>
              </a:xfrm>
              <a:custGeom>
                <a:rect b="b" l="l" r="r" t="t"/>
                <a:pathLst>
                  <a:path extrusionOk="0" h="1445192" w="1220558">
                    <a:moveTo>
                      <a:pt x="339590" y="1359635"/>
                    </a:moveTo>
                    <a:lnTo>
                      <a:pt x="339590" y="1445193"/>
                    </a:lnTo>
                    <a:lnTo>
                      <a:pt x="1220559" y="1445193"/>
                    </a:lnTo>
                    <a:cubicBezTo>
                      <a:pt x="1220559" y="1445193"/>
                      <a:pt x="1193436" y="1282816"/>
                      <a:pt x="1148290" y="1062369"/>
                    </a:cubicBezTo>
                    <a:lnTo>
                      <a:pt x="542653" y="1389398"/>
                    </a:lnTo>
                    <a:lnTo>
                      <a:pt x="542653" y="1300018"/>
                    </a:lnTo>
                    <a:lnTo>
                      <a:pt x="1131816" y="984639"/>
                    </a:lnTo>
                    <a:cubicBezTo>
                      <a:pt x="1120802" y="932303"/>
                      <a:pt x="1108606" y="877783"/>
                      <a:pt x="1095954" y="821898"/>
                    </a:cubicBezTo>
                    <a:lnTo>
                      <a:pt x="572689" y="1151203"/>
                    </a:lnTo>
                    <a:lnTo>
                      <a:pt x="572689" y="1035609"/>
                    </a:lnTo>
                    <a:lnTo>
                      <a:pt x="1068558" y="705667"/>
                    </a:lnTo>
                    <a:cubicBezTo>
                      <a:pt x="1059183" y="667894"/>
                      <a:pt x="1049808" y="630122"/>
                      <a:pt x="1040160" y="592349"/>
                    </a:cubicBezTo>
                    <a:cubicBezTo>
                      <a:pt x="916193" y="663980"/>
                      <a:pt x="646960" y="826995"/>
                      <a:pt x="646960" y="826995"/>
                    </a:cubicBezTo>
                    <a:lnTo>
                      <a:pt x="669532" y="693015"/>
                    </a:lnTo>
                    <a:lnTo>
                      <a:pt x="1013674" y="493867"/>
                    </a:lnTo>
                    <a:cubicBezTo>
                      <a:pt x="995925" y="429972"/>
                      <a:pt x="977813" y="367988"/>
                      <a:pt x="958517" y="309190"/>
                    </a:cubicBezTo>
                    <a:cubicBezTo>
                      <a:pt x="871685" y="375088"/>
                      <a:pt x="721595" y="510341"/>
                      <a:pt x="721595" y="510341"/>
                    </a:cubicBezTo>
                    <a:cubicBezTo>
                      <a:pt x="721595" y="510341"/>
                      <a:pt x="710309" y="383825"/>
                      <a:pt x="721595" y="393200"/>
                    </a:cubicBezTo>
                    <a:cubicBezTo>
                      <a:pt x="729059" y="399298"/>
                      <a:pt x="851024" y="301545"/>
                      <a:pt x="933395" y="233736"/>
                    </a:cubicBezTo>
                    <a:cubicBezTo>
                      <a:pt x="901448" y="142080"/>
                      <a:pt x="867862" y="61347"/>
                      <a:pt x="833275" y="0"/>
                    </a:cubicBezTo>
                    <a:cubicBezTo>
                      <a:pt x="833275" y="0"/>
                      <a:pt x="720321" y="105582"/>
                      <a:pt x="565043" y="268869"/>
                    </a:cubicBezTo>
                    <a:cubicBezTo>
                      <a:pt x="595717" y="323753"/>
                      <a:pt x="647051" y="413497"/>
                      <a:pt x="647051" y="413497"/>
                    </a:cubicBezTo>
                    <a:lnTo>
                      <a:pt x="632215" y="491591"/>
                    </a:lnTo>
                    <a:lnTo>
                      <a:pt x="505972" y="332127"/>
                    </a:lnTo>
                    <a:cubicBezTo>
                      <a:pt x="482762" y="357339"/>
                      <a:pt x="458552" y="383825"/>
                      <a:pt x="433703" y="410858"/>
                    </a:cubicBezTo>
                    <a:lnTo>
                      <a:pt x="606093" y="655516"/>
                    </a:lnTo>
                    <a:lnTo>
                      <a:pt x="572871" y="782032"/>
                    </a:lnTo>
                    <a:lnTo>
                      <a:pt x="367260" y="485675"/>
                    </a:lnTo>
                    <a:cubicBezTo>
                      <a:pt x="332673" y="524722"/>
                      <a:pt x="297813" y="565771"/>
                      <a:pt x="262953" y="607367"/>
                    </a:cubicBezTo>
                    <a:lnTo>
                      <a:pt x="527999" y="942497"/>
                    </a:lnTo>
                    <a:cubicBezTo>
                      <a:pt x="527999" y="942497"/>
                      <a:pt x="501876" y="1065190"/>
                      <a:pt x="498327" y="1054177"/>
                    </a:cubicBezTo>
                    <a:cubicBezTo>
                      <a:pt x="495414" y="1045439"/>
                      <a:pt x="289166" y="798779"/>
                      <a:pt x="196509" y="688100"/>
                    </a:cubicBezTo>
                    <a:cubicBezTo>
                      <a:pt x="183585" y="704211"/>
                      <a:pt x="170660" y="720412"/>
                      <a:pt x="158099" y="736522"/>
                    </a:cubicBezTo>
                    <a:lnTo>
                      <a:pt x="476118" y="1177143"/>
                    </a:lnTo>
                    <a:lnTo>
                      <a:pt x="459371" y="1296286"/>
                    </a:lnTo>
                    <a:lnTo>
                      <a:pt x="94568" y="819167"/>
                    </a:lnTo>
                    <a:cubicBezTo>
                      <a:pt x="61984" y="862128"/>
                      <a:pt x="30309" y="905635"/>
                      <a:pt x="0" y="949233"/>
                    </a:cubicBezTo>
                    <a:lnTo>
                      <a:pt x="339590" y="1359635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11"/>
              <p:cNvSpPr/>
              <p:nvPr/>
            </p:nvSpPr>
            <p:spPr>
              <a:xfrm>
                <a:off x="3729517" y="5646753"/>
                <a:ext cx="608914" cy="424237"/>
              </a:xfrm>
              <a:custGeom>
                <a:rect b="b" l="l" r="r" t="t"/>
                <a:pathLst>
                  <a:path extrusionOk="0" h="424237" w="608914">
                    <a:moveTo>
                      <a:pt x="0" y="424238"/>
                    </a:moveTo>
                    <a:lnTo>
                      <a:pt x="608914" y="424238"/>
                    </a:lnTo>
                    <a:lnTo>
                      <a:pt x="220447" y="0"/>
                    </a:lnTo>
                    <a:cubicBezTo>
                      <a:pt x="190866" y="44781"/>
                      <a:pt x="162832" y="89653"/>
                      <a:pt x="136801" y="134343"/>
                    </a:cubicBezTo>
                    <a:cubicBezTo>
                      <a:pt x="79732" y="232461"/>
                      <a:pt x="32766" y="329032"/>
                      <a:pt x="1183" y="420688"/>
                    </a:cubicBezTo>
                    <a:cubicBezTo>
                      <a:pt x="728" y="421962"/>
                      <a:pt x="364" y="423145"/>
                      <a:pt x="0" y="424238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44" name="Google Shape;1544;p11"/>
            <p:cNvSpPr/>
            <p:nvPr/>
          </p:nvSpPr>
          <p:spPr>
            <a:xfrm>
              <a:off x="288925" y="1988809"/>
              <a:ext cx="2174069" cy="4082182"/>
            </a:xfrm>
            <a:custGeom>
              <a:rect b="b" l="l" r="r" t="t"/>
              <a:pathLst>
                <a:path extrusionOk="0" h="4082182" w="2174069">
                  <a:moveTo>
                    <a:pt x="0" y="2231320"/>
                  </a:moveTo>
                  <a:cubicBezTo>
                    <a:pt x="273" y="2289754"/>
                    <a:pt x="2640" y="2347096"/>
                    <a:pt x="7008" y="2403527"/>
                  </a:cubicBezTo>
                  <a:cubicBezTo>
                    <a:pt x="7008" y="2403618"/>
                    <a:pt x="7008" y="2403618"/>
                    <a:pt x="7008" y="2403618"/>
                  </a:cubicBezTo>
                  <a:lnTo>
                    <a:pt x="808245" y="2403618"/>
                  </a:lnTo>
                  <a:lnTo>
                    <a:pt x="830635" y="2458320"/>
                  </a:lnTo>
                  <a:lnTo>
                    <a:pt x="11832" y="2458320"/>
                  </a:lnTo>
                  <a:lnTo>
                    <a:pt x="11832" y="2458411"/>
                  </a:lnTo>
                  <a:cubicBezTo>
                    <a:pt x="15746" y="2495547"/>
                    <a:pt x="20206" y="2532409"/>
                    <a:pt x="26395" y="2568544"/>
                  </a:cubicBezTo>
                  <a:lnTo>
                    <a:pt x="872777" y="2552706"/>
                  </a:lnTo>
                  <a:lnTo>
                    <a:pt x="872777" y="2589478"/>
                  </a:lnTo>
                  <a:lnTo>
                    <a:pt x="41595" y="2651826"/>
                  </a:lnTo>
                  <a:cubicBezTo>
                    <a:pt x="46419" y="2677038"/>
                    <a:pt x="52245" y="2701886"/>
                    <a:pt x="58434" y="2726461"/>
                  </a:cubicBezTo>
                  <a:cubicBezTo>
                    <a:pt x="59708" y="2731922"/>
                    <a:pt x="61438" y="2737110"/>
                    <a:pt x="62985" y="2742571"/>
                  </a:cubicBezTo>
                  <a:cubicBezTo>
                    <a:pt x="150454" y="2741661"/>
                    <a:pt x="374450" y="2743299"/>
                    <a:pt x="987187" y="2746485"/>
                  </a:cubicBezTo>
                  <a:lnTo>
                    <a:pt x="1046531" y="2818480"/>
                  </a:lnTo>
                  <a:lnTo>
                    <a:pt x="87742" y="2818480"/>
                  </a:lnTo>
                  <a:cubicBezTo>
                    <a:pt x="110132" y="2879099"/>
                    <a:pt x="139805" y="2939262"/>
                    <a:pt x="174938" y="2998879"/>
                  </a:cubicBezTo>
                  <a:cubicBezTo>
                    <a:pt x="394747" y="2962472"/>
                    <a:pt x="988826" y="2868905"/>
                    <a:pt x="1070469" y="2902764"/>
                  </a:cubicBezTo>
                  <a:lnTo>
                    <a:pt x="1126264" y="2962108"/>
                  </a:lnTo>
                  <a:lnTo>
                    <a:pt x="258584" y="3125395"/>
                  </a:lnTo>
                  <a:cubicBezTo>
                    <a:pt x="284069" y="3160255"/>
                    <a:pt x="311557" y="3195206"/>
                    <a:pt x="340227" y="3229429"/>
                  </a:cubicBezTo>
                  <a:cubicBezTo>
                    <a:pt x="575874" y="3168356"/>
                    <a:pt x="1151112" y="3023090"/>
                    <a:pt x="1151112" y="3023090"/>
                  </a:cubicBezTo>
                  <a:cubicBezTo>
                    <a:pt x="1151112" y="3023090"/>
                    <a:pt x="1230571" y="3044389"/>
                    <a:pt x="1200626" y="3062775"/>
                  </a:cubicBezTo>
                  <a:cubicBezTo>
                    <a:pt x="1176597" y="3077974"/>
                    <a:pt x="642500" y="3261650"/>
                    <a:pt x="427696" y="3328094"/>
                  </a:cubicBezTo>
                  <a:cubicBezTo>
                    <a:pt x="468381" y="3372055"/>
                    <a:pt x="511342" y="3414561"/>
                    <a:pt x="555577" y="3456612"/>
                  </a:cubicBezTo>
                  <a:lnTo>
                    <a:pt x="1242767" y="3158617"/>
                  </a:lnTo>
                  <a:cubicBezTo>
                    <a:pt x="1242767" y="3158617"/>
                    <a:pt x="1324775" y="3198301"/>
                    <a:pt x="1265067" y="3217961"/>
                  </a:cubicBezTo>
                  <a:cubicBezTo>
                    <a:pt x="1211457" y="3235983"/>
                    <a:pt x="1208635" y="3236438"/>
                    <a:pt x="621748" y="3517594"/>
                  </a:cubicBezTo>
                  <a:cubicBezTo>
                    <a:pt x="645231" y="3539256"/>
                    <a:pt x="668895" y="3559918"/>
                    <a:pt x="693015" y="3580579"/>
                  </a:cubicBezTo>
                  <a:lnTo>
                    <a:pt x="1287093" y="3279945"/>
                  </a:lnTo>
                  <a:cubicBezTo>
                    <a:pt x="1287093" y="3279945"/>
                    <a:pt x="1344890" y="3354125"/>
                    <a:pt x="1314763" y="3351940"/>
                  </a:cubicBezTo>
                  <a:cubicBezTo>
                    <a:pt x="1293465" y="3350120"/>
                    <a:pt x="954876" y="3537254"/>
                    <a:pt x="767013" y="3642563"/>
                  </a:cubicBezTo>
                  <a:cubicBezTo>
                    <a:pt x="794137" y="3664862"/>
                    <a:pt x="821169" y="3686433"/>
                    <a:pt x="848657" y="3707368"/>
                  </a:cubicBezTo>
                  <a:cubicBezTo>
                    <a:pt x="1004663" y="3610251"/>
                    <a:pt x="1349714" y="3404276"/>
                    <a:pt x="1349714" y="3404276"/>
                  </a:cubicBezTo>
                  <a:cubicBezTo>
                    <a:pt x="1349714" y="3404276"/>
                    <a:pt x="1369374" y="3444324"/>
                    <a:pt x="1369374" y="3451788"/>
                  </a:cubicBezTo>
                  <a:cubicBezTo>
                    <a:pt x="1369374" y="3457249"/>
                    <a:pt x="1065918" y="3677059"/>
                    <a:pt x="933304" y="3772537"/>
                  </a:cubicBezTo>
                  <a:cubicBezTo>
                    <a:pt x="993012" y="3817227"/>
                    <a:pt x="1052448" y="3859733"/>
                    <a:pt x="1110790" y="3900054"/>
                  </a:cubicBezTo>
                  <a:lnTo>
                    <a:pt x="1433906" y="3573115"/>
                  </a:lnTo>
                  <a:lnTo>
                    <a:pt x="1483602" y="3650208"/>
                  </a:lnTo>
                  <a:lnTo>
                    <a:pt x="1201445" y="3961855"/>
                  </a:lnTo>
                  <a:cubicBezTo>
                    <a:pt x="1256329" y="3998627"/>
                    <a:pt x="1309666" y="4033123"/>
                    <a:pt x="1360636" y="4065162"/>
                  </a:cubicBezTo>
                  <a:lnTo>
                    <a:pt x="1548135" y="3816226"/>
                  </a:lnTo>
                  <a:lnTo>
                    <a:pt x="1603019" y="3843714"/>
                  </a:lnTo>
                  <a:lnTo>
                    <a:pt x="1498347" y="4078724"/>
                  </a:lnTo>
                  <a:lnTo>
                    <a:pt x="1638425" y="4078724"/>
                  </a:lnTo>
                  <a:lnTo>
                    <a:pt x="1677290" y="3945381"/>
                  </a:lnTo>
                  <a:lnTo>
                    <a:pt x="1726986" y="3990163"/>
                  </a:lnTo>
                  <a:lnTo>
                    <a:pt x="1706598" y="4078724"/>
                  </a:lnTo>
                  <a:lnTo>
                    <a:pt x="1955989" y="4078724"/>
                  </a:lnTo>
                  <a:lnTo>
                    <a:pt x="1645980" y="3816317"/>
                  </a:lnTo>
                  <a:lnTo>
                    <a:pt x="1645980" y="3779363"/>
                  </a:lnTo>
                  <a:lnTo>
                    <a:pt x="2084507" y="4078724"/>
                  </a:lnTo>
                  <a:lnTo>
                    <a:pt x="2098979" y="4078724"/>
                  </a:lnTo>
                  <a:cubicBezTo>
                    <a:pt x="2099070" y="4079816"/>
                    <a:pt x="2099343" y="4081090"/>
                    <a:pt x="2099434" y="4082182"/>
                  </a:cubicBezTo>
                  <a:lnTo>
                    <a:pt x="2174069" y="4082182"/>
                  </a:lnTo>
                  <a:lnTo>
                    <a:pt x="2174069" y="4030484"/>
                  </a:lnTo>
                  <a:lnTo>
                    <a:pt x="2084507" y="3976419"/>
                  </a:lnTo>
                  <a:lnTo>
                    <a:pt x="1602746" y="3686069"/>
                  </a:lnTo>
                  <a:lnTo>
                    <a:pt x="1573074" y="3580670"/>
                  </a:lnTo>
                  <a:cubicBezTo>
                    <a:pt x="1573074" y="3580670"/>
                    <a:pt x="1856505" y="3724297"/>
                    <a:pt x="2067305" y="3830425"/>
                  </a:cubicBezTo>
                  <a:cubicBezTo>
                    <a:pt x="2105987" y="3849994"/>
                    <a:pt x="2142395" y="3868289"/>
                    <a:pt x="2174069" y="3884126"/>
                  </a:cubicBezTo>
                  <a:lnTo>
                    <a:pt x="2174069" y="3799024"/>
                  </a:lnTo>
                  <a:cubicBezTo>
                    <a:pt x="2171976" y="3776724"/>
                    <a:pt x="2169245" y="3753969"/>
                    <a:pt x="2166151" y="3730578"/>
                  </a:cubicBezTo>
                  <a:cubicBezTo>
                    <a:pt x="2163056" y="3707823"/>
                    <a:pt x="2159506" y="3684522"/>
                    <a:pt x="2155410" y="3660948"/>
                  </a:cubicBezTo>
                  <a:cubicBezTo>
                    <a:pt x="2155410" y="3660857"/>
                    <a:pt x="2155319" y="3660857"/>
                    <a:pt x="2155319" y="3660857"/>
                  </a:cubicBezTo>
                  <a:lnTo>
                    <a:pt x="1433997" y="3391897"/>
                  </a:lnTo>
                  <a:lnTo>
                    <a:pt x="1399228" y="3318809"/>
                  </a:lnTo>
                  <a:cubicBezTo>
                    <a:pt x="1399228" y="3318809"/>
                    <a:pt x="1824558" y="3445143"/>
                    <a:pt x="2044823" y="3511314"/>
                  </a:cubicBezTo>
                  <a:cubicBezTo>
                    <a:pt x="2079501" y="3521872"/>
                    <a:pt x="2109173" y="3530883"/>
                    <a:pt x="2131199" y="3537527"/>
                  </a:cubicBezTo>
                  <a:cubicBezTo>
                    <a:pt x="2131199" y="3537436"/>
                    <a:pt x="2131199" y="3537436"/>
                    <a:pt x="2131199" y="3537254"/>
                  </a:cubicBezTo>
                  <a:cubicBezTo>
                    <a:pt x="2124191" y="3504851"/>
                    <a:pt x="2116091" y="3471903"/>
                    <a:pt x="2107535" y="3438317"/>
                  </a:cubicBezTo>
                  <a:cubicBezTo>
                    <a:pt x="2107171" y="3436679"/>
                    <a:pt x="2106625" y="3435222"/>
                    <a:pt x="2106260" y="3433584"/>
                  </a:cubicBezTo>
                  <a:cubicBezTo>
                    <a:pt x="2106260" y="3433493"/>
                    <a:pt x="2106169" y="3433311"/>
                    <a:pt x="2106169" y="3433220"/>
                  </a:cubicBezTo>
                  <a:cubicBezTo>
                    <a:pt x="2101618" y="3432219"/>
                    <a:pt x="2096886" y="3431127"/>
                    <a:pt x="2092153" y="3430125"/>
                  </a:cubicBezTo>
                  <a:cubicBezTo>
                    <a:pt x="2076315" y="3426576"/>
                    <a:pt x="2059659" y="3422844"/>
                    <a:pt x="2042274" y="3418839"/>
                  </a:cubicBezTo>
                  <a:cubicBezTo>
                    <a:pt x="1771585" y="3356127"/>
                    <a:pt x="1349532" y="3242900"/>
                    <a:pt x="1349532" y="3242900"/>
                  </a:cubicBezTo>
                  <a:lnTo>
                    <a:pt x="1349532" y="3178368"/>
                  </a:lnTo>
                  <a:lnTo>
                    <a:pt x="2041546" y="3283494"/>
                  </a:lnTo>
                  <a:lnTo>
                    <a:pt x="2065757" y="3287226"/>
                  </a:lnTo>
                  <a:cubicBezTo>
                    <a:pt x="2058476" y="3262651"/>
                    <a:pt x="2050830" y="3237621"/>
                    <a:pt x="2042911" y="3212500"/>
                  </a:cubicBezTo>
                  <a:cubicBezTo>
                    <a:pt x="2028166" y="3165716"/>
                    <a:pt x="2012329" y="3118387"/>
                    <a:pt x="1995764" y="3070511"/>
                  </a:cubicBezTo>
                  <a:cubicBezTo>
                    <a:pt x="1995764" y="3070420"/>
                    <a:pt x="1995764" y="3070420"/>
                    <a:pt x="1995764" y="3070420"/>
                  </a:cubicBezTo>
                  <a:lnTo>
                    <a:pt x="1265158" y="3069146"/>
                  </a:lnTo>
                  <a:lnTo>
                    <a:pt x="1242858" y="3004614"/>
                  </a:lnTo>
                  <a:lnTo>
                    <a:pt x="1961359" y="2972666"/>
                  </a:lnTo>
                  <a:cubicBezTo>
                    <a:pt x="1935510" y="2901945"/>
                    <a:pt x="1908386" y="2830313"/>
                    <a:pt x="1880079" y="2758681"/>
                  </a:cubicBezTo>
                  <a:lnTo>
                    <a:pt x="1178326" y="2969844"/>
                  </a:lnTo>
                  <a:lnTo>
                    <a:pt x="1151021" y="2900306"/>
                  </a:lnTo>
                  <a:cubicBezTo>
                    <a:pt x="1192343" y="2805465"/>
                    <a:pt x="1682478" y="2707074"/>
                    <a:pt x="1847131" y="2676492"/>
                  </a:cubicBezTo>
                  <a:cubicBezTo>
                    <a:pt x="1815456" y="2599399"/>
                    <a:pt x="1782598" y="2522579"/>
                    <a:pt x="1749377" y="2446397"/>
                  </a:cubicBezTo>
                  <a:lnTo>
                    <a:pt x="1111337" y="2786078"/>
                  </a:lnTo>
                  <a:lnTo>
                    <a:pt x="1066647" y="2701613"/>
                  </a:lnTo>
                  <a:cubicBezTo>
                    <a:pt x="1066647" y="2701613"/>
                    <a:pt x="1553323" y="2442119"/>
                    <a:pt x="1715609" y="2370669"/>
                  </a:cubicBezTo>
                  <a:cubicBezTo>
                    <a:pt x="1696677" y="2328073"/>
                    <a:pt x="1677381" y="2286295"/>
                    <a:pt x="1658358" y="2244700"/>
                  </a:cubicBezTo>
                  <a:lnTo>
                    <a:pt x="987096" y="2552615"/>
                  </a:lnTo>
                  <a:lnTo>
                    <a:pt x="972260" y="2497913"/>
                  </a:lnTo>
                  <a:cubicBezTo>
                    <a:pt x="972260" y="2497913"/>
                    <a:pt x="1431358" y="2252254"/>
                    <a:pt x="1626138" y="2175434"/>
                  </a:cubicBezTo>
                  <a:cubicBezTo>
                    <a:pt x="1626046" y="2175434"/>
                    <a:pt x="1626046" y="2175344"/>
                    <a:pt x="1626046" y="2175161"/>
                  </a:cubicBezTo>
                  <a:cubicBezTo>
                    <a:pt x="1590185" y="2100071"/>
                    <a:pt x="1554688" y="2027074"/>
                    <a:pt x="1519555" y="1956444"/>
                  </a:cubicBezTo>
                  <a:lnTo>
                    <a:pt x="912643" y="2438296"/>
                  </a:lnTo>
                  <a:lnTo>
                    <a:pt x="912643" y="2343910"/>
                  </a:lnTo>
                  <a:lnTo>
                    <a:pt x="1494889" y="1907294"/>
                  </a:lnTo>
                  <a:cubicBezTo>
                    <a:pt x="1479780" y="1876621"/>
                    <a:pt x="1464580" y="1847313"/>
                    <a:pt x="1449471" y="1818005"/>
                  </a:cubicBezTo>
                  <a:lnTo>
                    <a:pt x="852935" y="2269548"/>
                  </a:lnTo>
                  <a:lnTo>
                    <a:pt x="808245" y="2185174"/>
                  </a:lnTo>
                  <a:cubicBezTo>
                    <a:pt x="808245" y="2185174"/>
                    <a:pt x="1237124" y="1885540"/>
                    <a:pt x="1421346" y="1763940"/>
                  </a:cubicBezTo>
                  <a:cubicBezTo>
                    <a:pt x="1421346" y="1763849"/>
                    <a:pt x="1421346" y="1763849"/>
                    <a:pt x="1421255" y="1763667"/>
                  </a:cubicBezTo>
                  <a:cubicBezTo>
                    <a:pt x="1382299" y="1688576"/>
                    <a:pt x="1344162" y="1617946"/>
                    <a:pt x="1308392" y="1553141"/>
                  </a:cubicBezTo>
                  <a:lnTo>
                    <a:pt x="773476" y="2105623"/>
                  </a:lnTo>
                  <a:lnTo>
                    <a:pt x="771291" y="1991486"/>
                  </a:lnTo>
                  <a:cubicBezTo>
                    <a:pt x="771291" y="1991486"/>
                    <a:pt x="861946" y="1897828"/>
                    <a:pt x="969621" y="1787513"/>
                  </a:cubicBezTo>
                  <a:cubicBezTo>
                    <a:pt x="1077205" y="1677290"/>
                    <a:pt x="1201809" y="1550410"/>
                    <a:pt x="1269618" y="1483966"/>
                  </a:cubicBezTo>
                  <a:cubicBezTo>
                    <a:pt x="1240583" y="1432632"/>
                    <a:pt x="1213095" y="1385485"/>
                    <a:pt x="1187974" y="1343525"/>
                  </a:cubicBezTo>
                  <a:cubicBezTo>
                    <a:pt x="1034062" y="1517370"/>
                    <a:pt x="704120" y="1892458"/>
                    <a:pt x="704120" y="1911572"/>
                  </a:cubicBezTo>
                  <a:cubicBezTo>
                    <a:pt x="704211" y="1912027"/>
                    <a:pt x="704211" y="1912573"/>
                    <a:pt x="704211" y="1912846"/>
                  </a:cubicBezTo>
                  <a:cubicBezTo>
                    <a:pt x="704120" y="1912755"/>
                    <a:pt x="704120" y="1912391"/>
                    <a:pt x="703937" y="1912118"/>
                  </a:cubicBezTo>
                  <a:cubicBezTo>
                    <a:pt x="703937" y="1912027"/>
                    <a:pt x="704029" y="1911754"/>
                    <a:pt x="704029" y="1911663"/>
                  </a:cubicBezTo>
                  <a:cubicBezTo>
                    <a:pt x="701025" y="1895370"/>
                    <a:pt x="678998" y="1792883"/>
                    <a:pt x="678998" y="1792883"/>
                  </a:cubicBezTo>
                  <a:lnTo>
                    <a:pt x="1132180" y="1254509"/>
                  </a:lnTo>
                  <a:cubicBezTo>
                    <a:pt x="1112520" y="1223744"/>
                    <a:pt x="1094862" y="1197895"/>
                    <a:pt x="1079389" y="1176961"/>
                  </a:cubicBezTo>
                  <a:cubicBezTo>
                    <a:pt x="1060730" y="1151476"/>
                    <a:pt x="1041252" y="1122532"/>
                    <a:pt x="1021956" y="1090220"/>
                  </a:cubicBezTo>
                  <a:lnTo>
                    <a:pt x="618380" y="1653807"/>
                  </a:lnTo>
                  <a:lnTo>
                    <a:pt x="594624" y="1549500"/>
                  </a:lnTo>
                  <a:cubicBezTo>
                    <a:pt x="594624" y="1549500"/>
                    <a:pt x="887067" y="1175414"/>
                    <a:pt x="988917" y="1032788"/>
                  </a:cubicBezTo>
                  <a:cubicBezTo>
                    <a:pt x="965070" y="989827"/>
                    <a:pt x="940950" y="942861"/>
                    <a:pt x="917012" y="893893"/>
                  </a:cubicBezTo>
                  <a:cubicBezTo>
                    <a:pt x="797778" y="1071744"/>
                    <a:pt x="567137" y="1416886"/>
                    <a:pt x="559855" y="1435363"/>
                  </a:cubicBezTo>
                  <a:cubicBezTo>
                    <a:pt x="549843" y="1460120"/>
                    <a:pt x="559855" y="1286274"/>
                    <a:pt x="559855" y="1286274"/>
                  </a:cubicBezTo>
                  <a:lnTo>
                    <a:pt x="879512" y="813615"/>
                  </a:lnTo>
                  <a:lnTo>
                    <a:pt x="879512" y="813524"/>
                  </a:lnTo>
                  <a:cubicBezTo>
                    <a:pt x="856849" y="764738"/>
                    <a:pt x="835004" y="714405"/>
                    <a:pt x="813615" y="664071"/>
                  </a:cubicBezTo>
                  <a:lnTo>
                    <a:pt x="535189" y="1077660"/>
                  </a:lnTo>
                  <a:lnTo>
                    <a:pt x="535189" y="933668"/>
                  </a:lnTo>
                  <a:lnTo>
                    <a:pt x="780029" y="582064"/>
                  </a:lnTo>
                  <a:cubicBezTo>
                    <a:pt x="780029" y="581973"/>
                    <a:pt x="779938" y="581973"/>
                    <a:pt x="779938" y="581973"/>
                  </a:cubicBezTo>
                  <a:cubicBezTo>
                    <a:pt x="760278" y="533824"/>
                    <a:pt x="741619" y="486130"/>
                    <a:pt x="723506" y="439984"/>
                  </a:cubicBezTo>
                  <a:lnTo>
                    <a:pt x="513345" y="764829"/>
                  </a:lnTo>
                  <a:lnTo>
                    <a:pt x="535280" y="580971"/>
                  </a:lnTo>
                  <a:cubicBezTo>
                    <a:pt x="535280" y="580971"/>
                    <a:pt x="630030" y="436070"/>
                    <a:pt x="685461" y="340136"/>
                  </a:cubicBezTo>
                  <a:cubicBezTo>
                    <a:pt x="673173" y="306642"/>
                    <a:pt x="661614" y="274967"/>
                    <a:pt x="650601" y="245022"/>
                  </a:cubicBezTo>
                  <a:cubicBezTo>
                    <a:pt x="592713" y="320749"/>
                    <a:pt x="521354" y="415409"/>
                    <a:pt x="515347" y="427150"/>
                  </a:cubicBezTo>
                  <a:cubicBezTo>
                    <a:pt x="505426" y="446901"/>
                    <a:pt x="535280" y="273147"/>
                    <a:pt x="535280" y="273147"/>
                  </a:cubicBezTo>
                  <a:lnTo>
                    <a:pt x="612737" y="139076"/>
                  </a:lnTo>
                  <a:cubicBezTo>
                    <a:pt x="582792" y="53610"/>
                    <a:pt x="564952" y="0"/>
                    <a:pt x="564952" y="0"/>
                  </a:cubicBezTo>
                  <a:cubicBezTo>
                    <a:pt x="497872" y="143627"/>
                    <a:pt x="428151" y="308189"/>
                    <a:pt x="361708" y="486676"/>
                  </a:cubicBezTo>
                  <a:lnTo>
                    <a:pt x="465742" y="620929"/>
                  </a:lnTo>
                  <a:cubicBezTo>
                    <a:pt x="465742" y="620929"/>
                    <a:pt x="480578" y="784762"/>
                    <a:pt x="465742" y="764920"/>
                  </a:cubicBezTo>
                  <a:cubicBezTo>
                    <a:pt x="460918" y="758458"/>
                    <a:pt x="438618" y="733519"/>
                    <a:pt x="410312" y="702481"/>
                  </a:cubicBezTo>
                  <a:cubicBezTo>
                    <a:pt x="382005" y="671444"/>
                    <a:pt x="347873" y="634217"/>
                    <a:pt x="319384" y="603362"/>
                  </a:cubicBezTo>
                  <a:cubicBezTo>
                    <a:pt x="301909" y="652512"/>
                    <a:pt x="284706" y="702845"/>
                    <a:pt x="268050" y="753543"/>
                  </a:cubicBezTo>
                  <a:cubicBezTo>
                    <a:pt x="267959" y="753543"/>
                    <a:pt x="267959" y="753543"/>
                    <a:pt x="267959" y="753634"/>
                  </a:cubicBezTo>
                  <a:cubicBezTo>
                    <a:pt x="344323" y="818439"/>
                    <a:pt x="472295" y="941405"/>
                    <a:pt x="472295" y="941405"/>
                  </a:cubicBezTo>
                  <a:cubicBezTo>
                    <a:pt x="472295" y="941405"/>
                    <a:pt x="513709" y="1055542"/>
                    <a:pt x="472295" y="1040706"/>
                  </a:cubicBezTo>
                  <a:cubicBezTo>
                    <a:pt x="442896" y="1030057"/>
                    <a:pt x="303820" y="939130"/>
                    <a:pt x="225999" y="887522"/>
                  </a:cubicBezTo>
                  <a:cubicBezTo>
                    <a:pt x="212528" y="931029"/>
                    <a:pt x="199513" y="974900"/>
                    <a:pt x="187043" y="1019226"/>
                  </a:cubicBezTo>
                  <a:cubicBezTo>
                    <a:pt x="274512" y="1104419"/>
                    <a:pt x="490772" y="1274078"/>
                    <a:pt x="490772" y="1274078"/>
                  </a:cubicBezTo>
                  <a:lnTo>
                    <a:pt x="490772" y="1378385"/>
                  </a:lnTo>
                  <a:lnTo>
                    <a:pt x="151182" y="1153569"/>
                  </a:lnTo>
                  <a:cubicBezTo>
                    <a:pt x="141807" y="1189431"/>
                    <a:pt x="132887" y="1224837"/>
                    <a:pt x="124058" y="1260971"/>
                  </a:cubicBezTo>
                  <a:cubicBezTo>
                    <a:pt x="232461" y="1339793"/>
                    <a:pt x="535280" y="1553141"/>
                    <a:pt x="535280" y="1553141"/>
                  </a:cubicBezTo>
                  <a:lnTo>
                    <a:pt x="555668" y="1651532"/>
                  </a:lnTo>
                  <a:lnTo>
                    <a:pt x="91292" y="1408512"/>
                  </a:lnTo>
                  <a:lnTo>
                    <a:pt x="91292" y="1408603"/>
                  </a:lnTo>
                  <a:cubicBezTo>
                    <a:pt x="80278" y="1458936"/>
                    <a:pt x="70630" y="1509270"/>
                    <a:pt x="61620" y="1560058"/>
                  </a:cubicBezTo>
                  <a:lnTo>
                    <a:pt x="618562" y="1804989"/>
                  </a:lnTo>
                  <a:cubicBezTo>
                    <a:pt x="618562" y="1804989"/>
                    <a:pt x="657245" y="1898283"/>
                    <a:pt x="643410" y="1906202"/>
                  </a:cubicBezTo>
                  <a:cubicBezTo>
                    <a:pt x="632306" y="1912664"/>
                    <a:pt x="211436" y="1742641"/>
                    <a:pt x="42961" y="1674104"/>
                  </a:cubicBezTo>
                  <a:cubicBezTo>
                    <a:pt x="38956" y="1700227"/>
                    <a:pt x="35133" y="1726349"/>
                    <a:pt x="31948" y="1752016"/>
                  </a:cubicBezTo>
                  <a:cubicBezTo>
                    <a:pt x="31948" y="1752107"/>
                    <a:pt x="31948" y="1752107"/>
                    <a:pt x="31948" y="1752107"/>
                  </a:cubicBezTo>
                  <a:lnTo>
                    <a:pt x="646414" y="2018427"/>
                  </a:lnTo>
                  <a:cubicBezTo>
                    <a:pt x="646414" y="2018427"/>
                    <a:pt x="718865" y="2087966"/>
                    <a:pt x="704029" y="2097887"/>
                  </a:cubicBezTo>
                  <a:cubicBezTo>
                    <a:pt x="691286" y="2106443"/>
                    <a:pt x="172298" y="1928046"/>
                    <a:pt x="17294" y="1874618"/>
                  </a:cubicBezTo>
                  <a:cubicBezTo>
                    <a:pt x="9284" y="1953258"/>
                    <a:pt x="3823" y="2030988"/>
                    <a:pt x="1547" y="2107808"/>
                  </a:cubicBezTo>
                  <a:lnTo>
                    <a:pt x="723780" y="2197279"/>
                  </a:lnTo>
                  <a:lnTo>
                    <a:pt x="771291" y="2261811"/>
                  </a:lnTo>
                  <a:lnTo>
                    <a:pt x="0" y="2231320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5" name="Google Shape;1545;p11"/>
          <p:cNvGrpSpPr/>
          <p:nvPr/>
        </p:nvGrpSpPr>
        <p:grpSpPr>
          <a:xfrm>
            <a:off x="987170" y="2683639"/>
            <a:ext cx="3479974" cy="1875087"/>
            <a:chOff x="1316246" y="2837102"/>
            <a:chExt cx="6015512" cy="3241292"/>
          </a:xfrm>
        </p:grpSpPr>
        <p:grpSp>
          <p:nvGrpSpPr>
            <p:cNvPr id="1546" name="Google Shape;1546;p11"/>
            <p:cNvGrpSpPr/>
            <p:nvPr/>
          </p:nvGrpSpPr>
          <p:grpSpPr>
            <a:xfrm>
              <a:off x="1316246" y="2856671"/>
              <a:ext cx="3295099" cy="3221723"/>
              <a:chOff x="1316246" y="2856671"/>
              <a:chExt cx="3295099" cy="3221723"/>
            </a:xfrm>
          </p:grpSpPr>
          <p:sp>
            <p:nvSpPr>
              <p:cNvPr id="1547" name="Google Shape;1547;p11"/>
              <p:cNvSpPr/>
              <p:nvPr/>
            </p:nvSpPr>
            <p:spPr>
              <a:xfrm>
                <a:off x="1316246" y="2856671"/>
                <a:ext cx="3295099" cy="3221723"/>
              </a:xfrm>
              <a:custGeom>
                <a:rect b="b" l="l" r="r" t="t"/>
                <a:pathLst>
                  <a:path extrusionOk="0" h="3221723" w="3295099">
                    <a:moveTo>
                      <a:pt x="2338454" y="3066142"/>
                    </a:moveTo>
                    <a:cubicBezTo>
                      <a:pt x="1204272" y="3544991"/>
                      <a:pt x="372453" y="2805647"/>
                      <a:pt x="187594" y="2368758"/>
                    </a:cubicBezTo>
                    <a:cubicBezTo>
                      <a:pt x="166205" y="2318151"/>
                      <a:pt x="144179" y="2261538"/>
                      <a:pt x="122971" y="2198644"/>
                    </a:cubicBezTo>
                    <a:cubicBezTo>
                      <a:pt x="116509" y="2179530"/>
                      <a:pt x="110229" y="2159870"/>
                      <a:pt x="103948" y="2139573"/>
                    </a:cubicBezTo>
                    <a:cubicBezTo>
                      <a:pt x="81831" y="2067213"/>
                      <a:pt x="61261" y="1987208"/>
                      <a:pt x="44422" y="1899375"/>
                    </a:cubicBezTo>
                    <a:cubicBezTo>
                      <a:pt x="-31942" y="1501897"/>
                      <a:pt x="-32944" y="941860"/>
                      <a:pt x="229554" y="180672"/>
                    </a:cubicBezTo>
                    <a:lnTo>
                      <a:pt x="538289" y="0"/>
                    </a:lnTo>
                    <a:lnTo>
                      <a:pt x="756733" y="631123"/>
                    </a:lnTo>
                    <a:lnTo>
                      <a:pt x="782583" y="705758"/>
                    </a:lnTo>
                    <a:lnTo>
                      <a:pt x="943503" y="401938"/>
                    </a:lnTo>
                    <a:lnTo>
                      <a:pt x="1122901" y="62985"/>
                    </a:lnTo>
                    <a:lnTo>
                      <a:pt x="1181335" y="141716"/>
                    </a:lnTo>
                    <a:lnTo>
                      <a:pt x="1440920" y="491500"/>
                    </a:lnTo>
                    <a:lnTo>
                      <a:pt x="1440920" y="62985"/>
                    </a:lnTo>
                    <a:lnTo>
                      <a:pt x="1992401" y="630121"/>
                    </a:lnTo>
                    <a:lnTo>
                      <a:pt x="2181447" y="0"/>
                    </a:lnTo>
                    <a:lnTo>
                      <a:pt x="2509114" y="352879"/>
                    </a:lnTo>
                    <a:lnTo>
                      <a:pt x="2635174" y="0"/>
                    </a:lnTo>
                    <a:lnTo>
                      <a:pt x="2650283" y="7919"/>
                    </a:lnTo>
                    <a:lnTo>
                      <a:pt x="3023459" y="203973"/>
                    </a:lnTo>
                    <a:cubicBezTo>
                      <a:pt x="3109927" y="427332"/>
                      <a:pt x="3172275" y="646505"/>
                      <a:pt x="3203858" y="839646"/>
                    </a:cubicBezTo>
                    <a:cubicBezTo>
                      <a:pt x="3346666" y="1713424"/>
                      <a:pt x="3472727" y="2587202"/>
                      <a:pt x="2338454" y="3066142"/>
                    </a:cubicBezTo>
                    <a:close/>
                  </a:path>
                </a:pathLst>
              </a:custGeom>
              <a:solidFill>
                <a:srgbClr val="D0CCB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548" name="Google Shape;1548;p11"/>
              <p:cNvGrpSpPr/>
              <p:nvPr/>
            </p:nvGrpSpPr>
            <p:grpSpPr>
              <a:xfrm>
                <a:off x="1494612" y="4643664"/>
                <a:ext cx="1627354" cy="1119672"/>
                <a:chOff x="1494612" y="4643664"/>
                <a:chExt cx="1627354" cy="1119672"/>
              </a:xfrm>
            </p:grpSpPr>
            <p:sp>
              <p:nvSpPr>
                <p:cNvPr id="1549" name="Google Shape;1549;p11"/>
                <p:cNvSpPr/>
                <p:nvPr/>
              </p:nvSpPr>
              <p:spPr>
                <a:xfrm rot="-5107765">
                  <a:off x="2212336" y="5312742"/>
                  <a:ext cx="294493" cy="560194"/>
                </a:xfrm>
                <a:custGeom>
                  <a:rect b="b" l="l" r="r" t="t"/>
                  <a:pathLst>
                    <a:path extrusionOk="0" h="559570" w="294165">
                      <a:moveTo>
                        <a:pt x="294166" y="279785"/>
                      </a:moveTo>
                      <a:cubicBezTo>
                        <a:pt x="294166" y="434306"/>
                        <a:pt x="228315" y="559570"/>
                        <a:pt x="147083" y="559570"/>
                      </a:cubicBezTo>
                      <a:cubicBezTo>
                        <a:pt x="65851" y="559570"/>
                        <a:pt x="0" y="434306"/>
                        <a:pt x="0" y="279785"/>
                      </a:cubicBezTo>
                      <a:cubicBezTo>
                        <a:pt x="0" y="125264"/>
                        <a:pt x="65851" y="0"/>
                        <a:pt x="147083" y="0"/>
                      </a:cubicBezTo>
                      <a:cubicBezTo>
                        <a:pt x="228315" y="0"/>
                        <a:pt x="294166" y="125264"/>
                        <a:pt x="294166" y="279785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550" name="Google Shape;1550;p11"/>
                <p:cNvGrpSpPr/>
                <p:nvPr/>
              </p:nvGrpSpPr>
              <p:grpSpPr>
                <a:xfrm>
                  <a:off x="2160554" y="5167804"/>
                  <a:ext cx="961413" cy="310786"/>
                  <a:chOff x="2160554" y="5167804"/>
                  <a:chExt cx="961413" cy="310786"/>
                </a:xfrm>
              </p:grpSpPr>
              <p:sp>
                <p:nvSpPr>
                  <p:cNvPr id="1551" name="Google Shape;1551;p11"/>
                  <p:cNvSpPr/>
                  <p:nvPr/>
                </p:nvSpPr>
                <p:spPr>
                  <a:xfrm rot="-4067954">
                    <a:off x="2582299" y="5201702"/>
                    <a:ext cx="110393" cy="209874"/>
                  </a:xfrm>
                  <a:custGeom>
                    <a:rect b="b" l="l" r="r" t="t"/>
                    <a:pathLst>
                      <a:path extrusionOk="0" h="210070" w="110496">
                        <a:moveTo>
                          <a:pt x="110496" y="105035"/>
                        </a:moveTo>
                        <a:cubicBezTo>
                          <a:pt x="110496" y="163045"/>
                          <a:pt x="85761" y="210071"/>
                          <a:pt x="55248" y="210071"/>
                        </a:cubicBezTo>
                        <a:cubicBezTo>
                          <a:pt x="24735" y="210071"/>
                          <a:pt x="0" y="163045"/>
                          <a:pt x="0" y="105035"/>
                        </a:cubicBezTo>
                        <a:cubicBezTo>
                          <a:pt x="0" y="47026"/>
                          <a:pt x="24735" y="0"/>
                          <a:pt x="55248" y="0"/>
                        </a:cubicBezTo>
                        <a:cubicBezTo>
                          <a:pt x="85761" y="0"/>
                          <a:pt x="110496" y="47026"/>
                          <a:pt x="110496" y="10503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52" name="Google Shape;1552;p11"/>
                  <p:cNvSpPr/>
                  <p:nvPr/>
                </p:nvSpPr>
                <p:spPr>
                  <a:xfrm rot="-3003970">
                    <a:off x="3014258" y="5343375"/>
                    <a:ext cx="69422" cy="132284"/>
                  </a:xfrm>
                  <a:custGeom>
                    <a:rect b="b" l="l" r="r" t="t"/>
                    <a:pathLst>
                      <a:path extrusionOk="0" h="132161" w="69357">
                        <a:moveTo>
                          <a:pt x="69358" y="66081"/>
                        </a:moveTo>
                        <a:cubicBezTo>
                          <a:pt x="69358" y="102576"/>
                          <a:pt x="53832" y="132162"/>
                          <a:pt x="34679" y="132162"/>
                        </a:cubicBezTo>
                        <a:cubicBezTo>
                          <a:pt x="15526" y="132162"/>
                          <a:pt x="0" y="102576"/>
                          <a:pt x="0" y="66081"/>
                        </a:cubicBezTo>
                        <a:cubicBezTo>
                          <a:pt x="0" y="29586"/>
                          <a:pt x="15526" y="0"/>
                          <a:pt x="34679" y="0"/>
                        </a:cubicBezTo>
                        <a:cubicBezTo>
                          <a:pt x="53832" y="0"/>
                          <a:pt x="69358" y="29586"/>
                          <a:pt x="69358" y="66081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53" name="Google Shape;1553;p11"/>
                  <p:cNvSpPr/>
                  <p:nvPr/>
                </p:nvSpPr>
                <p:spPr>
                  <a:xfrm rot="-2169224">
                    <a:off x="2192861" y="5175538"/>
                    <a:ext cx="69357" cy="132161"/>
                  </a:xfrm>
                  <a:custGeom>
                    <a:rect b="b" l="l" r="r" t="t"/>
                    <a:pathLst>
                      <a:path extrusionOk="0" h="132151" w="69352">
                        <a:moveTo>
                          <a:pt x="69352" y="66076"/>
                        </a:moveTo>
                        <a:cubicBezTo>
                          <a:pt x="69352" y="102568"/>
                          <a:pt x="53827" y="132151"/>
                          <a:pt x="34676" y="132151"/>
                        </a:cubicBezTo>
                        <a:cubicBezTo>
                          <a:pt x="15525" y="132151"/>
                          <a:pt x="0" y="102568"/>
                          <a:pt x="0" y="66076"/>
                        </a:cubicBezTo>
                        <a:cubicBezTo>
                          <a:pt x="0" y="29583"/>
                          <a:pt x="15525" y="0"/>
                          <a:pt x="34676" y="0"/>
                        </a:cubicBezTo>
                        <a:cubicBezTo>
                          <a:pt x="53827" y="0"/>
                          <a:pt x="69352" y="29583"/>
                          <a:pt x="69352" y="6607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54" name="Google Shape;1554;p11"/>
                <p:cNvGrpSpPr/>
                <p:nvPr/>
              </p:nvGrpSpPr>
              <p:grpSpPr>
                <a:xfrm>
                  <a:off x="1494612" y="4643664"/>
                  <a:ext cx="506818" cy="793675"/>
                  <a:chOff x="1494612" y="4643664"/>
                  <a:chExt cx="506818" cy="793675"/>
                </a:xfrm>
              </p:grpSpPr>
              <p:sp>
                <p:nvSpPr>
                  <p:cNvPr id="1555" name="Google Shape;1555;p11"/>
                  <p:cNvSpPr/>
                  <p:nvPr/>
                </p:nvSpPr>
                <p:spPr>
                  <a:xfrm rot="-3211846">
                    <a:off x="1799390" y="4773021"/>
                    <a:ext cx="110611" cy="210290"/>
                  </a:xfrm>
                  <a:custGeom>
                    <a:rect b="b" l="l" r="r" t="t"/>
                    <a:pathLst>
                      <a:path extrusionOk="0" h="210075" w="110498">
                        <a:moveTo>
                          <a:pt x="110499" y="105038"/>
                        </a:moveTo>
                        <a:cubicBezTo>
                          <a:pt x="110499" y="163048"/>
                          <a:pt x="85763" y="210075"/>
                          <a:pt x="55249" y="210075"/>
                        </a:cubicBezTo>
                        <a:cubicBezTo>
                          <a:pt x="24736" y="210075"/>
                          <a:pt x="0" y="163048"/>
                          <a:pt x="0" y="105038"/>
                        </a:cubicBezTo>
                        <a:cubicBezTo>
                          <a:pt x="0" y="47027"/>
                          <a:pt x="24736" y="0"/>
                          <a:pt x="55249" y="0"/>
                        </a:cubicBezTo>
                        <a:cubicBezTo>
                          <a:pt x="85763" y="0"/>
                          <a:pt x="110499" y="47027"/>
                          <a:pt x="110499" y="105038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56" name="Google Shape;1556;p11"/>
                  <p:cNvSpPr/>
                  <p:nvPr/>
                </p:nvSpPr>
                <p:spPr>
                  <a:xfrm rot="-3022674">
                    <a:off x="1784316" y="5165452"/>
                    <a:ext cx="139932" cy="266217"/>
                  </a:xfrm>
                  <a:custGeom>
                    <a:rect b="b" l="l" r="r" t="t"/>
                    <a:pathLst>
                      <a:path extrusionOk="0" h="266309" w="139981">
                        <a:moveTo>
                          <a:pt x="139981" y="133155"/>
                        </a:moveTo>
                        <a:cubicBezTo>
                          <a:pt x="139981" y="206694"/>
                          <a:pt x="108645" y="266310"/>
                          <a:pt x="69991" y="266310"/>
                        </a:cubicBezTo>
                        <a:cubicBezTo>
                          <a:pt x="31336" y="266310"/>
                          <a:pt x="0" y="206694"/>
                          <a:pt x="0" y="133155"/>
                        </a:cubicBezTo>
                        <a:cubicBezTo>
                          <a:pt x="0" y="59616"/>
                          <a:pt x="31336" y="0"/>
                          <a:pt x="69991" y="0"/>
                        </a:cubicBezTo>
                        <a:cubicBezTo>
                          <a:pt x="108645" y="0"/>
                          <a:pt x="139981" y="59616"/>
                          <a:pt x="139981" y="13315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57" name="Google Shape;1557;p11"/>
                  <p:cNvSpPr/>
                  <p:nvPr/>
                </p:nvSpPr>
                <p:spPr>
                  <a:xfrm rot="-3022674">
                    <a:off x="1497383" y="4681985"/>
                    <a:ext cx="132107" cy="69329"/>
                  </a:xfrm>
                  <a:custGeom>
                    <a:rect b="b" l="l" r="r" t="t"/>
                    <a:pathLst>
                      <a:path extrusionOk="0" h="69353" w="132153">
                        <a:moveTo>
                          <a:pt x="132154" y="34677"/>
                        </a:moveTo>
                        <a:cubicBezTo>
                          <a:pt x="132154" y="53828"/>
                          <a:pt x="102570" y="69354"/>
                          <a:pt x="66077" y="69354"/>
                        </a:cubicBezTo>
                        <a:cubicBezTo>
                          <a:pt x="29584" y="69354"/>
                          <a:pt x="0" y="53828"/>
                          <a:pt x="0" y="34677"/>
                        </a:cubicBezTo>
                        <a:cubicBezTo>
                          <a:pt x="0" y="15525"/>
                          <a:pt x="29584" y="0"/>
                          <a:pt x="66077" y="0"/>
                        </a:cubicBezTo>
                        <a:cubicBezTo>
                          <a:pt x="102570" y="0"/>
                          <a:pt x="132154" y="15525"/>
                          <a:pt x="132154" y="3467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558" name="Google Shape;1558;p11"/>
              <p:cNvGrpSpPr/>
              <p:nvPr/>
            </p:nvGrpSpPr>
            <p:grpSpPr>
              <a:xfrm>
                <a:off x="3358764" y="3998592"/>
                <a:ext cx="1132793" cy="1254073"/>
                <a:chOff x="3358764" y="3998592"/>
                <a:chExt cx="1132793" cy="1254073"/>
              </a:xfrm>
            </p:grpSpPr>
            <p:sp>
              <p:nvSpPr>
                <p:cNvPr id="1559" name="Google Shape;1559;p11"/>
                <p:cNvSpPr/>
                <p:nvPr/>
              </p:nvSpPr>
              <p:spPr>
                <a:xfrm rot="-4052055">
                  <a:off x="3986837" y="4111767"/>
                  <a:ext cx="377736" cy="198617"/>
                </a:xfrm>
                <a:custGeom>
                  <a:rect b="b" l="l" r="r" t="t"/>
                  <a:pathLst>
                    <a:path extrusionOk="0" h="198425" w="377372">
                      <a:moveTo>
                        <a:pt x="377373" y="99213"/>
                      </a:moveTo>
                      <a:cubicBezTo>
                        <a:pt x="377373" y="154006"/>
                        <a:pt x="292895" y="198425"/>
                        <a:pt x="188686" y="198425"/>
                      </a:cubicBezTo>
                      <a:cubicBezTo>
                        <a:pt x="84478" y="198425"/>
                        <a:pt x="0" y="154006"/>
                        <a:pt x="0" y="99213"/>
                      </a:cubicBezTo>
                      <a:cubicBezTo>
                        <a:pt x="0" y="44419"/>
                        <a:pt x="84478" y="0"/>
                        <a:pt x="188686" y="0"/>
                      </a:cubicBezTo>
                      <a:cubicBezTo>
                        <a:pt x="292895" y="0"/>
                        <a:pt x="377373" y="44419"/>
                        <a:pt x="377373" y="99213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0" name="Google Shape;1560;p11"/>
                <p:cNvSpPr/>
                <p:nvPr/>
              </p:nvSpPr>
              <p:spPr>
                <a:xfrm rot="-4052055">
                  <a:off x="3471939" y="4823418"/>
                  <a:ext cx="198617" cy="377736"/>
                </a:xfrm>
                <a:custGeom>
                  <a:rect b="b" l="l" r="r" t="t"/>
                  <a:pathLst>
                    <a:path extrusionOk="0" h="377372" w="198425">
                      <a:moveTo>
                        <a:pt x="198425" y="188686"/>
                      </a:moveTo>
                      <a:cubicBezTo>
                        <a:pt x="198425" y="292895"/>
                        <a:pt x="154006" y="377373"/>
                        <a:pt x="99213" y="377373"/>
                      </a:cubicBezTo>
                      <a:cubicBezTo>
                        <a:pt x="44419" y="377373"/>
                        <a:pt x="0" y="292895"/>
                        <a:pt x="0" y="188686"/>
                      </a:cubicBezTo>
                      <a:cubicBezTo>
                        <a:pt x="0" y="84478"/>
                        <a:pt x="44419" y="0"/>
                        <a:pt x="99213" y="0"/>
                      </a:cubicBezTo>
                      <a:cubicBezTo>
                        <a:pt x="154006" y="0"/>
                        <a:pt x="198425" y="84477"/>
                        <a:pt x="198425" y="188686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1" name="Google Shape;1561;p11"/>
                <p:cNvSpPr/>
                <p:nvPr/>
              </p:nvSpPr>
              <p:spPr>
                <a:xfrm rot="-2279289">
                  <a:off x="3979530" y="4875438"/>
                  <a:ext cx="484916" cy="255008"/>
                </a:xfrm>
                <a:custGeom>
                  <a:rect b="b" l="l" r="r" t="t"/>
                  <a:pathLst>
                    <a:path extrusionOk="0" h="255215" w="485309">
                      <a:moveTo>
                        <a:pt x="485310" y="127608"/>
                      </a:moveTo>
                      <a:cubicBezTo>
                        <a:pt x="485310" y="198084"/>
                        <a:pt x="376669" y="255215"/>
                        <a:pt x="242655" y="255215"/>
                      </a:cubicBezTo>
                      <a:cubicBezTo>
                        <a:pt x="108640" y="255215"/>
                        <a:pt x="0" y="198083"/>
                        <a:pt x="0" y="127608"/>
                      </a:cubicBezTo>
                      <a:cubicBezTo>
                        <a:pt x="0" y="57132"/>
                        <a:pt x="108640" y="0"/>
                        <a:pt x="242655" y="0"/>
                      </a:cubicBezTo>
                      <a:cubicBezTo>
                        <a:pt x="376669" y="0"/>
                        <a:pt x="485310" y="57132"/>
                        <a:pt x="485310" y="127608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562" name="Google Shape;1562;p11"/>
              <p:cNvGrpSpPr/>
              <p:nvPr/>
            </p:nvGrpSpPr>
            <p:grpSpPr>
              <a:xfrm>
                <a:off x="1635104" y="4389286"/>
                <a:ext cx="2198601" cy="1409557"/>
                <a:chOff x="1635104" y="4389286"/>
                <a:chExt cx="2198601" cy="1409557"/>
              </a:xfrm>
            </p:grpSpPr>
            <p:sp>
              <p:nvSpPr>
                <p:cNvPr id="1563" name="Google Shape;1563;p11"/>
                <p:cNvSpPr/>
                <p:nvPr/>
              </p:nvSpPr>
              <p:spPr>
                <a:xfrm rot="-1073513">
                  <a:off x="3493431" y="5605528"/>
                  <a:ext cx="325589" cy="146852"/>
                </a:xfrm>
                <a:custGeom>
                  <a:rect b="b" l="l" r="r" t="t"/>
                  <a:pathLst>
                    <a:path extrusionOk="0" h="146719" w="325294">
                      <a:moveTo>
                        <a:pt x="325295" y="73360"/>
                      </a:moveTo>
                      <a:cubicBezTo>
                        <a:pt x="325295" y="113875"/>
                        <a:pt x="252475" y="146719"/>
                        <a:pt x="162647" y="146719"/>
                      </a:cubicBezTo>
                      <a:cubicBezTo>
                        <a:pt x="72820" y="146719"/>
                        <a:pt x="0" y="113875"/>
                        <a:pt x="0" y="73360"/>
                      </a:cubicBezTo>
                      <a:cubicBezTo>
                        <a:pt x="0" y="32844"/>
                        <a:pt x="72820" y="0"/>
                        <a:pt x="162647" y="0"/>
                      </a:cubicBezTo>
                      <a:cubicBezTo>
                        <a:pt x="252475" y="0"/>
                        <a:pt x="325295" y="32844"/>
                        <a:pt x="325295" y="73360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4" name="Google Shape;1564;p11"/>
                <p:cNvSpPr/>
                <p:nvPr/>
              </p:nvSpPr>
              <p:spPr>
                <a:xfrm rot="-3354740">
                  <a:off x="2717533" y="4925006"/>
                  <a:ext cx="78937" cy="175154"/>
                </a:xfrm>
                <a:custGeom>
                  <a:rect b="b" l="l" r="r" t="t"/>
                  <a:pathLst>
                    <a:path extrusionOk="0" h="175298" w="79002">
                      <a:moveTo>
                        <a:pt x="79003" y="87649"/>
                      </a:moveTo>
                      <a:cubicBezTo>
                        <a:pt x="79003" y="136057"/>
                        <a:pt x="61317" y="175299"/>
                        <a:pt x="39501" y="175299"/>
                      </a:cubicBezTo>
                      <a:cubicBezTo>
                        <a:pt x="17685" y="175299"/>
                        <a:pt x="0" y="136057"/>
                        <a:pt x="0" y="87649"/>
                      </a:cubicBezTo>
                      <a:cubicBezTo>
                        <a:pt x="0" y="39242"/>
                        <a:pt x="17685" y="0"/>
                        <a:pt x="39501" y="0"/>
                      </a:cubicBezTo>
                      <a:cubicBezTo>
                        <a:pt x="61317" y="0"/>
                        <a:pt x="79003" y="39242"/>
                        <a:pt x="79003" y="87649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65" name="Google Shape;1565;p11"/>
                <p:cNvSpPr/>
                <p:nvPr/>
              </p:nvSpPr>
              <p:spPr>
                <a:xfrm rot="-3354740">
                  <a:off x="1690286" y="4383479"/>
                  <a:ext cx="78937" cy="175154"/>
                </a:xfrm>
                <a:custGeom>
                  <a:rect b="b" l="l" r="r" t="t"/>
                  <a:pathLst>
                    <a:path extrusionOk="0" h="175298" w="79002">
                      <a:moveTo>
                        <a:pt x="79003" y="87649"/>
                      </a:moveTo>
                      <a:cubicBezTo>
                        <a:pt x="79003" y="136057"/>
                        <a:pt x="61317" y="175299"/>
                        <a:pt x="39501" y="175299"/>
                      </a:cubicBezTo>
                      <a:cubicBezTo>
                        <a:pt x="17685" y="175299"/>
                        <a:pt x="0" y="136057"/>
                        <a:pt x="0" y="87649"/>
                      </a:cubicBezTo>
                      <a:cubicBezTo>
                        <a:pt x="0" y="39242"/>
                        <a:pt x="17685" y="0"/>
                        <a:pt x="39501" y="0"/>
                      </a:cubicBezTo>
                      <a:cubicBezTo>
                        <a:pt x="61317" y="0"/>
                        <a:pt x="79003" y="39242"/>
                        <a:pt x="79003" y="87649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1566" name="Google Shape;1566;p11"/>
            <p:cNvSpPr/>
            <p:nvPr/>
          </p:nvSpPr>
          <p:spPr>
            <a:xfrm>
              <a:off x="4643616" y="3984299"/>
              <a:ext cx="2688142" cy="2056942"/>
            </a:xfrm>
            <a:custGeom>
              <a:rect b="b" l="l" r="r" t="t"/>
              <a:pathLst>
                <a:path extrusionOk="0" h="2056942" w="2688142">
                  <a:moveTo>
                    <a:pt x="0" y="137893"/>
                  </a:moveTo>
                  <a:lnTo>
                    <a:pt x="320385" y="437435"/>
                  </a:lnTo>
                  <a:lnTo>
                    <a:pt x="535371" y="130521"/>
                  </a:lnTo>
                  <a:lnTo>
                    <a:pt x="757912" y="557580"/>
                  </a:lnTo>
                  <a:lnTo>
                    <a:pt x="1107059" y="0"/>
                  </a:lnTo>
                  <a:lnTo>
                    <a:pt x="1488699" y="692924"/>
                  </a:lnTo>
                  <a:lnTo>
                    <a:pt x="1602199" y="279700"/>
                  </a:lnTo>
                  <a:lnTo>
                    <a:pt x="1795432" y="777116"/>
                  </a:lnTo>
                  <a:lnTo>
                    <a:pt x="2293850" y="247388"/>
                  </a:lnTo>
                  <a:lnTo>
                    <a:pt x="2342545" y="992648"/>
                  </a:lnTo>
                  <a:lnTo>
                    <a:pt x="2688142" y="900173"/>
                  </a:lnTo>
                  <a:cubicBezTo>
                    <a:pt x="2564175" y="1081391"/>
                    <a:pt x="2417271" y="1271893"/>
                    <a:pt x="2243699" y="1471406"/>
                  </a:cubicBezTo>
                  <a:cubicBezTo>
                    <a:pt x="1727623" y="2017973"/>
                    <a:pt x="1353537" y="2093609"/>
                    <a:pt x="1049535" y="2044276"/>
                  </a:cubicBezTo>
                  <a:cubicBezTo>
                    <a:pt x="445081" y="1946250"/>
                    <a:pt x="85284" y="977539"/>
                    <a:pt x="0" y="137893"/>
                  </a:cubicBezTo>
                  <a:close/>
                </a:path>
              </a:pathLst>
            </a:custGeom>
            <a:solidFill>
              <a:srgbClr val="D0CCB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11"/>
            <p:cNvSpPr/>
            <p:nvPr/>
          </p:nvSpPr>
          <p:spPr>
            <a:xfrm>
              <a:off x="1545800" y="2837102"/>
              <a:ext cx="2793905" cy="747717"/>
            </a:xfrm>
            <a:custGeom>
              <a:rect b="b" l="l" r="r" t="t"/>
              <a:pathLst>
                <a:path extrusionOk="0" h="747717" w="2793905">
                  <a:moveTo>
                    <a:pt x="2793906" y="223542"/>
                  </a:moveTo>
                  <a:lnTo>
                    <a:pt x="2403527" y="23483"/>
                  </a:lnTo>
                  <a:lnTo>
                    <a:pt x="2409716" y="21025"/>
                  </a:lnTo>
                  <a:lnTo>
                    <a:pt x="2286477" y="374905"/>
                  </a:lnTo>
                  <a:lnTo>
                    <a:pt x="2282472" y="386374"/>
                  </a:lnTo>
                  <a:lnTo>
                    <a:pt x="2274099" y="377454"/>
                  </a:lnTo>
                  <a:lnTo>
                    <a:pt x="1944521" y="26304"/>
                  </a:lnTo>
                  <a:lnTo>
                    <a:pt x="1961450" y="22391"/>
                  </a:lnTo>
                  <a:lnTo>
                    <a:pt x="1868429" y="337952"/>
                  </a:lnTo>
                  <a:lnTo>
                    <a:pt x="1774498" y="653149"/>
                  </a:lnTo>
                  <a:lnTo>
                    <a:pt x="1768582" y="672991"/>
                  </a:lnTo>
                  <a:lnTo>
                    <a:pt x="1754110" y="658155"/>
                  </a:lnTo>
                  <a:lnTo>
                    <a:pt x="1201627" y="92020"/>
                  </a:lnTo>
                  <a:lnTo>
                    <a:pt x="1224928" y="82554"/>
                  </a:lnTo>
                  <a:lnTo>
                    <a:pt x="1224291" y="511069"/>
                  </a:lnTo>
                  <a:lnTo>
                    <a:pt x="1224200" y="550207"/>
                  </a:lnTo>
                  <a:lnTo>
                    <a:pt x="1200899" y="518715"/>
                  </a:lnTo>
                  <a:lnTo>
                    <a:pt x="883699" y="89653"/>
                  </a:lnTo>
                  <a:lnTo>
                    <a:pt x="903905" y="88106"/>
                  </a:lnTo>
                  <a:lnTo>
                    <a:pt x="732881" y="409037"/>
                  </a:lnTo>
                  <a:lnTo>
                    <a:pt x="560947" y="729514"/>
                  </a:lnTo>
                  <a:lnTo>
                    <a:pt x="551117" y="747717"/>
                  </a:lnTo>
                  <a:lnTo>
                    <a:pt x="544473" y="728240"/>
                  </a:lnTo>
                  <a:lnTo>
                    <a:pt x="424237" y="374724"/>
                  </a:lnTo>
                  <a:lnTo>
                    <a:pt x="305185" y="20752"/>
                  </a:lnTo>
                  <a:lnTo>
                    <a:pt x="310555" y="22755"/>
                  </a:lnTo>
                  <a:lnTo>
                    <a:pt x="0" y="200241"/>
                  </a:lnTo>
                  <a:lnTo>
                    <a:pt x="306824" y="16292"/>
                  </a:lnTo>
                  <a:lnTo>
                    <a:pt x="310646" y="14017"/>
                  </a:lnTo>
                  <a:lnTo>
                    <a:pt x="312194" y="18295"/>
                  </a:lnTo>
                  <a:lnTo>
                    <a:pt x="437435" y="370173"/>
                  </a:lnTo>
                  <a:lnTo>
                    <a:pt x="561494" y="722323"/>
                  </a:lnTo>
                  <a:lnTo>
                    <a:pt x="545019" y="721140"/>
                  </a:lnTo>
                  <a:lnTo>
                    <a:pt x="713494" y="398752"/>
                  </a:lnTo>
                  <a:lnTo>
                    <a:pt x="882698" y="76911"/>
                  </a:lnTo>
                  <a:lnTo>
                    <a:pt x="891527" y="60072"/>
                  </a:lnTo>
                  <a:lnTo>
                    <a:pt x="902904" y="75363"/>
                  </a:lnTo>
                  <a:lnTo>
                    <a:pt x="1221742" y="503333"/>
                  </a:lnTo>
                  <a:lnTo>
                    <a:pt x="1198350" y="511069"/>
                  </a:lnTo>
                  <a:lnTo>
                    <a:pt x="1197713" y="82554"/>
                  </a:lnTo>
                  <a:lnTo>
                    <a:pt x="1197713" y="48877"/>
                  </a:lnTo>
                  <a:lnTo>
                    <a:pt x="1221105" y="73088"/>
                  </a:lnTo>
                  <a:lnTo>
                    <a:pt x="1771585" y="641135"/>
                  </a:lnTo>
                  <a:lnTo>
                    <a:pt x="1751106" y="646141"/>
                  </a:lnTo>
                  <a:lnTo>
                    <a:pt x="1846220" y="331308"/>
                  </a:lnTo>
                  <a:lnTo>
                    <a:pt x="1942336" y="16656"/>
                  </a:lnTo>
                  <a:lnTo>
                    <a:pt x="1947433" y="0"/>
                  </a:lnTo>
                  <a:lnTo>
                    <a:pt x="1959174" y="12743"/>
                  </a:lnTo>
                  <a:lnTo>
                    <a:pt x="2284930" y="367442"/>
                  </a:lnTo>
                  <a:lnTo>
                    <a:pt x="2272551" y="369899"/>
                  </a:lnTo>
                  <a:lnTo>
                    <a:pt x="2401434" y="18022"/>
                  </a:lnTo>
                  <a:lnTo>
                    <a:pt x="2403163" y="13198"/>
                  </a:lnTo>
                  <a:lnTo>
                    <a:pt x="2407623" y="15655"/>
                  </a:lnTo>
                  <a:close/>
                </a:path>
              </a:pathLst>
            </a:custGeom>
            <a:solidFill>
              <a:srgbClr val="64845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8" name="Google Shape;1568;p11"/>
          <p:cNvGrpSpPr/>
          <p:nvPr/>
        </p:nvGrpSpPr>
        <p:grpSpPr>
          <a:xfrm>
            <a:off x="1612971" y="3337033"/>
            <a:ext cx="1494116" cy="1250091"/>
            <a:chOff x="2089272" y="3932372"/>
            <a:chExt cx="2582741" cy="2160918"/>
          </a:xfrm>
        </p:grpSpPr>
        <p:grpSp>
          <p:nvGrpSpPr>
            <p:cNvPr id="1569" name="Google Shape;1569;p11"/>
            <p:cNvGrpSpPr/>
            <p:nvPr/>
          </p:nvGrpSpPr>
          <p:grpSpPr>
            <a:xfrm>
              <a:off x="2810608" y="3932372"/>
              <a:ext cx="1861405" cy="2151817"/>
              <a:chOff x="2810608" y="3932372"/>
              <a:chExt cx="1861405" cy="2151817"/>
            </a:xfrm>
          </p:grpSpPr>
          <p:sp>
            <p:nvSpPr>
              <p:cNvPr id="1570" name="Google Shape;1570;p11"/>
              <p:cNvSpPr/>
              <p:nvPr/>
            </p:nvSpPr>
            <p:spPr>
              <a:xfrm>
                <a:off x="3601806" y="3932372"/>
                <a:ext cx="1070207" cy="2151817"/>
              </a:xfrm>
              <a:custGeom>
                <a:rect b="b" l="l" r="r" t="t"/>
                <a:pathLst>
                  <a:path extrusionOk="0" h="2151817" w="1070207">
                    <a:moveTo>
                      <a:pt x="768936" y="2151817"/>
                    </a:moveTo>
                    <a:cubicBezTo>
                      <a:pt x="768936" y="2151817"/>
                      <a:pt x="-432782" y="317247"/>
                      <a:pt x="168396" y="4962"/>
                    </a:cubicBezTo>
                    <a:cubicBezTo>
                      <a:pt x="237115" y="-30717"/>
                      <a:pt x="642876" y="80326"/>
                      <a:pt x="1070208" y="1895509"/>
                    </a:cubicBezTo>
                    <a:lnTo>
                      <a:pt x="1070208" y="2151726"/>
                    </a:lnTo>
                    <a:lnTo>
                      <a:pt x="768936" y="2151726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11"/>
              <p:cNvSpPr/>
              <p:nvPr/>
            </p:nvSpPr>
            <p:spPr>
              <a:xfrm>
                <a:off x="2810608" y="4608882"/>
                <a:ext cx="1600637" cy="1475306"/>
              </a:xfrm>
              <a:custGeom>
                <a:rect b="b" l="l" r="r" t="t"/>
                <a:pathLst>
                  <a:path extrusionOk="0" h="1475306" w="1600637">
                    <a:moveTo>
                      <a:pt x="977889" y="1475307"/>
                    </a:moveTo>
                    <a:cubicBezTo>
                      <a:pt x="977889" y="1475307"/>
                      <a:pt x="-359811" y="522979"/>
                      <a:pt x="93917" y="20011"/>
                    </a:cubicBezTo>
                    <a:cubicBezTo>
                      <a:pt x="145797" y="-37513"/>
                      <a:pt x="564756" y="-75468"/>
                      <a:pt x="1600638" y="1475124"/>
                    </a:cubicBezTo>
                    <a:lnTo>
                      <a:pt x="977889" y="147530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2" name="Google Shape;1572;p11"/>
            <p:cNvGrpSpPr/>
            <p:nvPr/>
          </p:nvGrpSpPr>
          <p:grpSpPr>
            <a:xfrm>
              <a:off x="2426131" y="3977473"/>
              <a:ext cx="2156593" cy="2092061"/>
              <a:chOff x="2426131" y="3977473"/>
              <a:chExt cx="2156593" cy="2092061"/>
            </a:xfrm>
          </p:grpSpPr>
          <p:sp>
            <p:nvSpPr>
              <p:cNvPr id="1573" name="Google Shape;1573;p11"/>
              <p:cNvSpPr/>
              <p:nvPr/>
            </p:nvSpPr>
            <p:spPr>
              <a:xfrm>
                <a:off x="2426131" y="3977473"/>
                <a:ext cx="1767216" cy="2092061"/>
              </a:xfrm>
              <a:custGeom>
                <a:rect b="b" l="l" r="r" t="t"/>
                <a:pathLst>
                  <a:path extrusionOk="0" h="2092061" w="1767216">
                    <a:moveTo>
                      <a:pt x="1275261" y="1968276"/>
                    </a:moveTo>
                    <a:lnTo>
                      <a:pt x="1275261" y="2092061"/>
                    </a:lnTo>
                    <a:lnTo>
                      <a:pt x="0" y="2092061"/>
                    </a:lnTo>
                    <a:cubicBezTo>
                      <a:pt x="0" y="2092061"/>
                      <a:pt x="39229" y="1857051"/>
                      <a:pt x="104671" y="1537849"/>
                    </a:cubicBezTo>
                    <a:lnTo>
                      <a:pt x="981362" y="2011237"/>
                    </a:lnTo>
                    <a:lnTo>
                      <a:pt x="981362" y="1881809"/>
                    </a:lnTo>
                    <a:lnTo>
                      <a:pt x="128518" y="1425260"/>
                    </a:lnTo>
                    <a:cubicBezTo>
                      <a:pt x="144446" y="1349532"/>
                      <a:pt x="162195" y="1270619"/>
                      <a:pt x="180399" y="1189703"/>
                    </a:cubicBezTo>
                    <a:lnTo>
                      <a:pt x="937855" y="1666368"/>
                    </a:lnTo>
                    <a:lnTo>
                      <a:pt x="937855" y="1499076"/>
                    </a:lnTo>
                    <a:lnTo>
                      <a:pt x="220083" y="1021501"/>
                    </a:lnTo>
                    <a:cubicBezTo>
                      <a:pt x="233645" y="966799"/>
                      <a:pt x="247206" y="912188"/>
                      <a:pt x="261223" y="857486"/>
                    </a:cubicBezTo>
                    <a:cubicBezTo>
                      <a:pt x="440621" y="961247"/>
                      <a:pt x="830362" y="1197258"/>
                      <a:pt x="830362" y="1197258"/>
                    </a:cubicBezTo>
                    <a:lnTo>
                      <a:pt x="797687" y="1003298"/>
                    </a:lnTo>
                    <a:lnTo>
                      <a:pt x="299542" y="714951"/>
                    </a:lnTo>
                    <a:cubicBezTo>
                      <a:pt x="325209" y="622385"/>
                      <a:pt x="351423" y="532732"/>
                      <a:pt x="379456" y="447629"/>
                    </a:cubicBezTo>
                    <a:cubicBezTo>
                      <a:pt x="505153" y="542926"/>
                      <a:pt x="722505" y="738797"/>
                      <a:pt x="722505" y="738797"/>
                    </a:cubicBezTo>
                    <a:cubicBezTo>
                      <a:pt x="722505" y="738797"/>
                      <a:pt x="738889" y="555577"/>
                      <a:pt x="722505" y="569139"/>
                    </a:cubicBezTo>
                    <a:cubicBezTo>
                      <a:pt x="711765" y="578059"/>
                      <a:pt x="535098" y="436434"/>
                      <a:pt x="415955" y="338316"/>
                    </a:cubicBezTo>
                    <a:cubicBezTo>
                      <a:pt x="462192" y="205611"/>
                      <a:pt x="510796" y="88743"/>
                      <a:pt x="560856" y="0"/>
                    </a:cubicBezTo>
                    <a:cubicBezTo>
                      <a:pt x="560856" y="0"/>
                      <a:pt x="724417" y="152820"/>
                      <a:pt x="949141" y="389286"/>
                    </a:cubicBezTo>
                    <a:cubicBezTo>
                      <a:pt x="904724" y="468746"/>
                      <a:pt x="830453" y="598629"/>
                      <a:pt x="830453" y="598629"/>
                    </a:cubicBezTo>
                    <a:lnTo>
                      <a:pt x="851934" y="711674"/>
                    </a:lnTo>
                    <a:lnTo>
                      <a:pt x="1034608" y="480851"/>
                    </a:lnTo>
                    <a:cubicBezTo>
                      <a:pt x="1068285" y="517258"/>
                      <a:pt x="1103327" y="555668"/>
                      <a:pt x="1139279" y="594897"/>
                    </a:cubicBezTo>
                    <a:lnTo>
                      <a:pt x="889706" y="949141"/>
                    </a:lnTo>
                    <a:lnTo>
                      <a:pt x="937855" y="1132362"/>
                    </a:lnTo>
                    <a:lnTo>
                      <a:pt x="1235486" y="703391"/>
                    </a:lnTo>
                    <a:cubicBezTo>
                      <a:pt x="1285455" y="759914"/>
                      <a:pt x="1335970" y="819258"/>
                      <a:pt x="1386395" y="879603"/>
                    </a:cubicBezTo>
                    <a:lnTo>
                      <a:pt x="1002752" y="1364641"/>
                    </a:lnTo>
                    <a:cubicBezTo>
                      <a:pt x="1002752" y="1364641"/>
                      <a:pt x="1040615" y="1542218"/>
                      <a:pt x="1045712" y="1526290"/>
                    </a:cubicBezTo>
                    <a:cubicBezTo>
                      <a:pt x="1049899" y="1513638"/>
                      <a:pt x="1348531" y="1156664"/>
                      <a:pt x="1482601" y="996380"/>
                    </a:cubicBezTo>
                    <a:cubicBezTo>
                      <a:pt x="1501260" y="1019772"/>
                      <a:pt x="1520010" y="1043073"/>
                      <a:pt x="1538214" y="1066464"/>
                    </a:cubicBezTo>
                    <a:lnTo>
                      <a:pt x="1077933" y="1704322"/>
                    </a:lnTo>
                    <a:lnTo>
                      <a:pt x="1102235" y="1876803"/>
                    </a:lnTo>
                    <a:lnTo>
                      <a:pt x="1630324" y="1186154"/>
                    </a:lnTo>
                    <a:cubicBezTo>
                      <a:pt x="1677563" y="1248319"/>
                      <a:pt x="1723345" y="1311395"/>
                      <a:pt x="1767216" y="1374471"/>
                    </a:cubicBezTo>
                    <a:lnTo>
                      <a:pt x="1275261" y="1968276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4" name="Google Shape;1574;p11"/>
              <p:cNvSpPr/>
              <p:nvPr/>
            </p:nvSpPr>
            <p:spPr>
              <a:xfrm>
                <a:off x="3701392" y="5455523"/>
                <a:ext cx="881332" cy="614011"/>
              </a:xfrm>
              <a:custGeom>
                <a:rect b="b" l="l" r="r" t="t"/>
                <a:pathLst>
                  <a:path extrusionOk="0" h="614011" w="881332">
                    <a:moveTo>
                      <a:pt x="881333" y="614011"/>
                    </a:moveTo>
                    <a:lnTo>
                      <a:pt x="0" y="614011"/>
                    </a:lnTo>
                    <a:lnTo>
                      <a:pt x="562130" y="0"/>
                    </a:lnTo>
                    <a:cubicBezTo>
                      <a:pt x="700479" y="209343"/>
                      <a:pt x="814980" y="419687"/>
                      <a:pt x="881333" y="614011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575" name="Google Shape;1575;p11"/>
            <p:cNvSpPr/>
            <p:nvPr/>
          </p:nvSpPr>
          <p:spPr>
            <a:xfrm>
              <a:off x="2089272" y="5123761"/>
              <a:ext cx="2467057" cy="969529"/>
            </a:xfrm>
            <a:custGeom>
              <a:rect b="b" l="l" r="r" t="t"/>
              <a:pathLst>
                <a:path extrusionOk="0" h="969529" w="2467057">
                  <a:moveTo>
                    <a:pt x="0" y="969530"/>
                  </a:moveTo>
                  <a:lnTo>
                    <a:pt x="461009" y="769835"/>
                  </a:lnTo>
                  <a:cubicBezTo>
                    <a:pt x="461009" y="769835"/>
                    <a:pt x="508430" y="561311"/>
                    <a:pt x="255398" y="332127"/>
                  </a:cubicBezTo>
                  <a:cubicBezTo>
                    <a:pt x="255398" y="332127"/>
                    <a:pt x="557762" y="397842"/>
                    <a:pt x="639132" y="597173"/>
                  </a:cubicBezTo>
                  <a:lnTo>
                    <a:pt x="530456" y="0"/>
                  </a:lnTo>
                  <a:cubicBezTo>
                    <a:pt x="530456" y="0"/>
                    <a:pt x="947594" y="351878"/>
                    <a:pt x="960792" y="695473"/>
                  </a:cubicBezTo>
                  <a:lnTo>
                    <a:pt x="1114431" y="215077"/>
                  </a:lnTo>
                  <a:lnTo>
                    <a:pt x="1114431" y="744896"/>
                  </a:lnTo>
                  <a:cubicBezTo>
                    <a:pt x="1114431" y="744896"/>
                    <a:pt x="1227567" y="553575"/>
                    <a:pt x="1468129" y="523812"/>
                  </a:cubicBezTo>
                  <a:cubicBezTo>
                    <a:pt x="1468129" y="523812"/>
                    <a:pt x="1307026" y="677360"/>
                    <a:pt x="1307026" y="769835"/>
                  </a:cubicBezTo>
                  <a:cubicBezTo>
                    <a:pt x="1307026" y="769835"/>
                    <a:pt x="1741822" y="670807"/>
                    <a:pt x="1743005" y="215077"/>
                  </a:cubicBezTo>
                  <a:cubicBezTo>
                    <a:pt x="1743005" y="215077"/>
                    <a:pt x="1779777" y="627300"/>
                    <a:pt x="1679019" y="778391"/>
                  </a:cubicBezTo>
                  <a:cubicBezTo>
                    <a:pt x="1679019" y="778391"/>
                    <a:pt x="1877531" y="434796"/>
                    <a:pt x="2040454" y="348874"/>
                  </a:cubicBezTo>
                  <a:cubicBezTo>
                    <a:pt x="2040454" y="348874"/>
                    <a:pt x="1908204" y="594715"/>
                    <a:pt x="1922494" y="707305"/>
                  </a:cubicBezTo>
                  <a:cubicBezTo>
                    <a:pt x="1922494" y="707305"/>
                    <a:pt x="1972372" y="618471"/>
                    <a:pt x="2099707" y="556214"/>
                  </a:cubicBezTo>
                  <a:cubicBezTo>
                    <a:pt x="2099707" y="556214"/>
                    <a:pt x="1981201" y="736886"/>
                    <a:pt x="1981201" y="796139"/>
                  </a:cubicBezTo>
                  <a:lnTo>
                    <a:pt x="2467058" y="887977"/>
                  </a:lnTo>
                  <a:cubicBezTo>
                    <a:pt x="2467058" y="887977"/>
                    <a:pt x="1930139" y="900538"/>
                    <a:pt x="1941244" y="900538"/>
                  </a:cubicBezTo>
                  <a:cubicBezTo>
                    <a:pt x="1952348" y="900538"/>
                    <a:pt x="2232321" y="969439"/>
                    <a:pt x="2232321" y="969439"/>
                  </a:cubicBezTo>
                  <a:lnTo>
                    <a:pt x="0" y="969439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76" name="Google Shape;1576;p11"/>
          <p:cNvSpPr txBox="1"/>
          <p:nvPr>
            <p:ph idx="1" type="body"/>
          </p:nvPr>
        </p:nvSpPr>
        <p:spPr>
          <a:xfrm>
            <a:off x="5706580" y="602247"/>
            <a:ext cx="29121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577" name="Google Shape;1577;p11"/>
          <p:cNvSpPr txBox="1"/>
          <p:nvPr>
            <p:ph idx="2" type="body"/>
          </p:nvPr>
        </p:nvSpPr>
        <p:spPr>
          <a:xfrm>
            <a:off x="5712694" y="1119034"/>
            <a:ext cx="29169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578" name="Google Shape;1578;p11"/>
          <p:cNvSpPr txBox="1"/>
          <p:nvPr>
            <p:ph idx="3" type="body"/>
          </p:nvPr>
        </p:nvSpPr>
        <p:spPr>
          <a:xfrm>
            <a:off x="4801646" y="628127"/>
            <a:ext cx="8223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CB140"/>
              </a:buClr>
              <a:buSzPts val="3300"/>
              <a:buNone/>
              <a:defRPr b="0" sz="3300">
                <a:solidFill>
                  <a:srgbClr val="FCB14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79" name="Google Shape;1579;p11"/>
          <p:cNvSpPr txBox="1"/>
          <p:nvPr>
            <p:ph idx="4" type="body"/>
          </p:nvPr>
        </p:nvSpPr>
        <p:spPr>
          <a:xfrm>
            <a:off x="5710546" y="1921133"/>
            <a:ext cx="29121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580" name="Google Shape;1580;p11"/>
          <p:cNvSpPr txBox="1"/>
          <p:nvPr>
            <p:ph idx="5" type="body"/>
          </p:nvPr>
        </p:nvSpPr>
        <p:spPr>
          <a:xfrm>
            <a:off x="5716660" y="2437920"/>
            <a:ext cx="29169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581" name="Google Shape;1581;p11"/>
          <p:cNvSpPr txBox="1"/>
          <p:nvPr>
            <p:ph idx="6" type="body"/>
          </p:nvPr>
        </p:nvSpPr>
        <p:spPr>
          <a:xfrm>
            <a:off x="4805612" y="1937488"/>
            <a:ext cx="8223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CB140"/>
              </a:buClr>
              <a:buSzPts val="3300"/>
              <a:buNone/>
              <a:defRPr b="0" sz="3300">
                <a:solidFill>
                  <a:srgbClr val="FCB14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82" name="Google Shape;1582;p11"/>
          <p:cNvSpPr txBox="1"/>
          <p:nvPr>
            <p:ph idx="7" type="body"/>
          </p:nvPr>
        </p:nvSpPr>
        <p:spPr>
          <a:xfrm>
            <a:off x="5714512" y="3211443"/>
            <a:ext cx="29121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583" name="Google Shape;1583;p11"/>
          <p:cNvSpPr txBox="1"/>
          <p:nvPr>
            <p:ph idx="8" type="body"/>
          </p:nvPr>
        </p:nvSpPr>
        <p:spPr>
          <a:xfrm>
            <a:off x="5720626" y="3728231"/>
            <a:ext cx="29169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584" name="Google Shape;1584;p11"/>
          <p:cNvSpPr txBox="1"/>
          <p:nvPr>
            <p:ph idx="9" type="body"/>
          </p:nvPr>
        </p:nvSpPr>
        <p:spPr>
          <a:xfrm>
            <a:off x="4809578" y="3256373"/>
            <a:ext cx="8223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CB140"/>
              </a:buClr>
              <a:buSzPts val="3300"/>
              <a:buNone/>
              <a:defRPr b="0" sz="3300">
                <a:solidFill>
                  <a:srgbClr val="FCB14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12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7" name="Google Shape;1587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8" name="Google Shape;1588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9" name="Google Shape;1589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0" name="Google Shape;1590;p12"/>
          <p:cNvSpPr txBox="1"/>
          <p:nvPr>
            <p:ph type="title"/>
          </p:nvPr>
        </p:nvSpPr>
        <p:spPr>
          <a:xfrm>
            <a:off x="1619250" y="3293269"/>
            <a:ext cx="6896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omic Sans MS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9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2" name="Google Shape;1592;p13"/>
          <p:cNvGrpSpPr/>
          <p:nvPr/>
        </p:nvGrpSpPr>
        <p:grpSpPr>
          <a:xfrm>
            <a:off x="0" y="4275820"/>
            <a:ext cx="9145643" cy="869608"/>
            <a:chOff x="0" y="5701093"/>
            <a:chExt cx="12194190" cy="1159478"/>
          </a:xfrm>
        </p:grpSpPr>
        <p:sp>
          <p:nvSpPr>
            <p:cNvPr id="1593" name="Google Shape;1593;p13"/>
            <p:cNvSpPr/>
            <p:nvPr/>
          </p:nvSpPr>
          <p:spPr>
            <a:xfrm>
              <a:off x="0" y="5701093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594" name="Google Shape;1594;p13"/>
            <p:cNvGrpSpPr/>
            <p:nvPr/>
          </p:nvGrpSpPr>
          <p:grpSpPr>
            <a:xfrm>
              <a:off x="0" y="5770340"/>
              <a:ext cx="12194189" cy="957262"/>
              <a:chOff x="0" y="5770340"/>
              <a:chExt cx="12194189" cy="957262"/>
            </a:xfrm>
          </p:grpSpPr>
          <p:sp>
            <p:nvSpPr>
              <p:cNvPr id="1595" name="Google Shape;1595;p13"/>
              <p:cNvSpPr/>
              <p:nvPr/>
            </p:nvSpPr>
            <p:spPr>
              <a:xfrm>
                <a:off x="2190" y="5943600"/>
                <a:ext cx="12191999" cy="784002"/>
              </a:xfrm>
              <a:custGeom>
                <a:rect b="b" l="l" r="r" t="t"/>
                <a:pathLst>
                  <a:path extrusionOk="0" h="784002" w="12191999">
                    <a:moveTo>
                      <a:pt x="0" y="784003"/>
                    </a:moveTo>
                    <a:lnTo>
                      <a:pt x="9258967" y="632841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204"/>
                    </a:lnTo>
                    <a:lnTo>
                      <a:pt x="9570625" y="443960"/>
                    </a:lnTo>
                    <a:lnTo>
                      <a:pt x="7596664" y="443960"/>
                    </a:lnTo>
                    <a:lnTo>
                      <a:pt x="7530561" y="377857"/>
                    </a:lnTo>
                    <a:lnTo>
                      <a:pt x="11506867" y="330613"/>
                    </a:lnTo>
                    <a:lnTo>
                      <a:pt x="11469052" y="273939"/>
                    </a:lnTo>
                    <a:lnTo>
                      <a:pt x="12167997" y="273939"/>
                    </a:lnTo>
                    <a:lnTo>
                      <a:pt x="11809095" y="217265"/>
                    </a:lnTo>
                    <a:lnTo>
                      <a:pt x="12192000" y="159258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7"/>
                    </a:lnTo>
                    <a:lnTo>
                      <a:pt x="9060561" y="113347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13"/>
              <p:cNvSpPr/>
              <p:nvPr/>
            </p:nvSpPr>
            <p:spPr>
              <a:xfrm>
                <a:off x="0" y="5770340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60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6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13"/>
              <p:cNvSpPr/>
              <p:nvPr/>
            </p:nvSpPr>
            <p:spPr>
              <a:xfrm>
                <a:off x="10106881" y="5811392"/>
                <a:ext cx="2087308" cy="132111"/>
              </a:xfrm>
              <a:custGeom>
                <a:rect b="b" l="l" r="r" t="t"/>
                <a:pathLst>
                  <a:path extrusionOk="0" h="132111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2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98" name="Google Shape;1598;p13"/>
          <p:cNvSpPr/>
          <p:nvPr/>
        </p:nvSpPr>
        <p:spPr>
          <a:xfrm>
            <a:off x="857" y="1650175"/>
            <a:ext cx="9144857" cy="2630645"/>
          </a:xfrm>
          <a:custGeom>
            <a:rect b="b" l="l" r="r" t="t"/>
            <a:pathLst>
              <a:path extrusionOk="0" h="3507527" w="12193142">
                <a:moveTo>
                  <a:pt x="12193048" y="981117"/>
                </a:moveTo>
                <a:cubicBezTo>
                  <a:pt x="12193048" y="981117"/>
                  <a:pt x="10391204" y="84243"/>
                  <a:pt x="10328338" y="52905"/>
                </a:cubicBezTo>
                <a:cubicBezTo>
                  <a:pt x="10265473" y="21568"/>
                  <a:pt x="10082974" y="-75873"/>
                  <a:pt x="9954291" y="114246"/>
                </a:cubicBezTo>
                <a:cubicBezTo>
                  <a:pt x="9825610" y="304365"/>
                  <a:pt x="9432036" y="517630"/>
                  <a:pt x="9346025" y="764423"/>
                </a:cubicBezTo>
                <a:cubicBezTo>
                  <a:pt x="9260110" y="1011216"/>
                  <a:pt x="7374922" y="2361766"/>
                  <a:pt x="7217855" y="2267754"/>
                </a:cubicBezTo>
                <a:cubicBezTo>
                  <a:pt x="7060787" y="2173742"/>
                  <a:pt x="6432328" y="1276582"/>
                  <a:pt x="5945410" y="1214574"/>
                </a:cubicBezTo>
                <a:cubicBezTo>
                  <a:pt x="5458397" y="1152567"/>
                  <a:pt x="5207032" y="1246674"/>
                  <a:pt x="5207032" y="1325350"/>
                </a:cubicBezTo>
                <a:cubicBezTo>
                  <a:pt x="5207032" y="1404027"/>
                  <a:pt x="5036153" y="1632912"/>
                  <a:pt x="4950714" y="1624054"/>
                </a:cubicBezTo>
                <a:cubicBezTo>
                  <a:pt x="4865180" y="1615196"/>
                  <a:pt x="0" y="2818870"/>
                  <a:pt x="0" y="2818870"/>
                </a:cubicBezTo>
                <a:lnTo>
                  <a:pt x="0" y="3507528"/>
                </a:lnTo>
                <a:lnTo>
                  <a:pt x="12193143" y="3500860"/>
                </a:lnTo>
                <a:lnTo>
                  <a:pt x="12193143" y="981117"/>
                </a:lnTo>
                <a:close/>
              </a:path>
            </a:pathLst>
          </a:custGeom>
          <a:solidFill>
            <a:srgbClr val="BFD9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9" name="Google Shape;1599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00" name="Google Shape;1600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01" name="Google Shape;1601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1602" name="Google Shape;1602;p13"/>
          <p:cNvGrpSpPr/>
          <p:nvPr/>
        </p:nvGrpSpPr>
        <p:grpSpPr>
          <a:xfrm>
            <a:off x="7240525" y="3638893"/>
            <a:ext cx="1900351" cy="1523948"/>
            <a:chOff x="8900341" y="4247780"/>
            <a:chExt cx="3286099" cy="2635220"/>
          </a:xfrm>
        </p:grpSpPr>
        <p:sp>
          <p:nvSpPr>
            <p:cNvPr id="1603" name="Google Shape;1603;p13"/>
            <p:cNvSpPr/>
            <p:nvPr/>
          </p:nvSpPr>
          <p:spPr>
            <a:xfrm>
              <a:off x="9026747" y="6871049"/>
              <a:ext cx="655891" cy="2667"/>
            </a:xfrm>
            <a:custGeom>
              <a:rect b="b" l="l" r="r" t="t"/>
              <a:pathLst>
                <a:path extrusionOk="0" h="2667" w="655891">
                  <a:moveTo>
                    <a:pt x="651510" y="0"/>
                  </a:moveTo>
                  <a:lnTo>
                    <a:pt x="655891" y="2667"/>
                  </a:lnTo>
                  <a:lnTo>
                    <a:pt x="0" y="2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1604;p13"/>
            <p:cNvSpPr/>
            <p:nvPr/>
          </p:nvSpPr>
          <p:spPr>
            <a:xfrm>
              <a:off x="9713214" y="6871049"/>
              <a:ext cx="85248" cy="2667"/>
            </a:xfrm>
            <a:custGeom>
              <a:rect b="b" l="l" r="r" t="t"/>
              <a:pathLst>
                <a:path extrusionOk="0" h="2667" w="85248">
                  <a:moveTo>
                    <a:pt x="952" y="0"/>
                  </a:moveTo>
                  <a:lnTo>
                    <a:pt x="85248" y="0"/>
                  </a:lnTo>
                  <a:lnTo>
                    <a:pt x="80295" y="2667"/>
                  </a:lnTo>
                  <a:lnTo>
                    <a:pt x="0" y="2667"/>
                  </a:lnTo>
                  <a:cubicBezTo>
                    <a:pt x="0" y="2667"/>
                    <a:pt x="381" y="1714"/>
                    <a:pt x="952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1605;p13"/>
            <p:cNvSpPr/>
            <p:nvPr/>
          </p:nvSpPr>
          <p:spPr>
            <a:xfrm>
              <a:off x="9894950" y="6871049"/>
              <a:ext cx="185452" cy="2667"/>
            </a:xfrm>
            <a:custGeom>
              <a:rect b="b" l="l" r="r" t="t"/>
              <a:pathLst>
                <a:path extrusionOk="0" h="2667" w="185452">
                  <a:moveTo>
                    <a:pt x="6287" y="0"/>
                  </a:moveTo>
                  <a:lnTo>
                    <a:pt x="185453" y="0"/>
                  </a:lnTo>
                  <a:lnTo>
                    <a:pt x="179737" y="2667"/>
                  </a:lnTo>
                  <a:lnTo>
                    <a:pt x="0" y="2667"/>
                  </a:lnTo>
                  <a:cubicBezTo>
                    <a:pt x="477" y="2667"/>
                    <a:pt x="2667" y="1714"/>
                    <a:pt x="6287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13"/>
            <p:cNvSpPr/>
            <p:nvPr/>
          </p:nvSpPr>
          <p:spPr>
            <a:xfrm>
              <a:off x="10183749" y="6871049"/>
              <a:ext cx="271842" cy="2667"/>
            </a:xfrm>
            <a:custGeom>
              <a:rect b="b" l="l" r="r" t="t"/>
              <a:pathLst>
                <a:path extrusionOk="0" h="2667" w="271842">
                  <a:moveTo>
                    <a:pt x="271843" y="0"/>
                  </a:moveTo>
                  <a:cubicBezTo>
                    <a:pt x="271747" y="858"/>
                    <a:pt x="271558" y="1810"/>
                    <a:pt x="271463" y="2667"/>
                  </a:cubicBezTo>
                  <a:lnTo>
                    <a:pt x="0" y="2667"/>
                  </a:lnTo>
                  <a:lnTo>
                    <a:pt x="5905" y="0"/>
                  </a:lnTo>
                  <a:lnTo>
                    <a:pt x="271843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07" name="Google Shape;1607;p13"/>
            <p:cNvGrpSpPr/>
            <p:nvPr/>
          </p:nvGrpSpPr>
          <p:grpSpPr>
            <a:xfrm>
              <a:off x="8900341" y="4247780"/>
              <a:ext cx="3171335" cy="2625871"/>
              <a:chOff x="8275605" y="3578066"/>
              <a:chExt cx="3796188" cy="3143250"/>
            </a:xfrm>
          </p:grpSpPr>
          <p:grpSp>
            <p:nvGrpSpPr>
              <p:cNvPr id="1608" name="Google Shape;1608;p13"/>
              <p:cNvGrpSpPr/>
              <p:nvPr/>
            </p:nvGrpSpPr>
            <p:grpSpPr>
              <a:xfrm>
                <a:off x="9216104" y="4725352"/>
                <a:ext cx="1283874" cy="1995964"/>
                <a:chOff x="9216104" y="4725352"/>
                <a:chExt cx="1283874" cy="1995964"/>
              </a:xfrm>
            </p:grpSpPr>
            <p:sp>
              <p:nvSpPr>
                <p:cNvPr id="1609" name="Google Shape;1609;p13"/>
                <p:cNvSpPr/>
                <p:nvPr/>
              </p:nvSpPr>
              <p:spPr>
                <a:xfrm>
                  <a:off x="10183749" y="6591300"/>
                  <a:ext cx="289083" cy="130016"/>
                </a:xfrm>
                <a:custGeom>
                  <a:rect b="b" l="l" r="r" t="t"/>
                  <a:pathLst>
                    <a:path extrusionOk="0" h="130016" w="289083">
                      <a:moveTo>
                        <a:pt x="289084" y="0"/>
                      </a:moveTo>
                      <a:cubicBezTo>
                        <a:pt x="287179" y="16097"/>
                        <a:pt x="285178" y="32290"/>
                        <a:pt x="282987" y="48577"/>
                      </a:cubicBezTo>
                      <a:cubicBezTo>
                        <a:pt x="279654" y="74581"/>
                        <a:pt x="275844" y="100870"/>
                        <a:pt x="271843" y="127349"/>
                      </a:cubicBezTo>
                      <a:cubicBezTo>
                        <a:pt x="271747" y="128207"/>
                        <a:pt x="271558" y="129159"/>
                        <a:pt x="271463" y="130016"/>
                      </a:cubicBezTo>
                      <a:lnTo>
                        <a:pt x="0" y="130016"/>
                      </a:lnTo>
                      <a:lnTo>
                        <a:pt x="5905" y="127349"/>
                      </a:lnTo>
                      <a:lnTo>
                        <a:pt x="289084" y="0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0" name="Google Shape;1610;p13"/>
                <p:cNvSpPr/>
                <p:nvPr/>
              </p:nvSpPr>
              <p:spPr>
                <a:xfrm>
                  <a:off x="9894950" y="6403657"/>
                  <a:ext cx="595789" cy="317659"/>
                </a:xfrm>
                <a:custGeom>
                  <a:rect b="b" l="l" r="r" t="t"/>
                  <a:pathLst>
                    <a:path extrusionOk="0" h="317659" w="595789">
                      <a:moveTo>
                        <a:pt x="595789" y="0"/>
                      </a:moveTo>
                      <a:cubicBezTo>
                        <a:pt x="593027" y="40672"/>
                        <a:pt x="589502" y="81820"/>
                        <a:pt x="585026" y="123825"/>
                      </a:cubicBezTo>
                      <a:cubicBezTo>
                        <a:pt x="584835" y="125921"/>
                        <a:pt x="584549" y="128111"/>
                        <a:pt x="584359" y="130207"/>
                      </a:cubicBezTo>
                      <a:lnTo>
                        <a:pt x="185453" y="314992"/>
                      </a:lnTo>
                      <a:lnTo>
                        <a:pt x="179737" y="317659"/>
                      </a:lnTo>
                      <a:lnTo>
                        <a:pt x="0" y="317659"/>
                      </a:lnTo>
                      <a:cubicBezTo>
                        <a:pt x="477" y="317659"/>
                        <a:pt x="2667" y="316706"/>
                        <a:pt x="6287" y="314992"/>
                      </a:cubicBezTo>
                      <a:cubicBezTo>
                        <a:pt x="52103" y="293275"/>
                        <a:pt x="333090" y="141923"/>
                        <a:pt x="508921" y="46958"/>
                      </a:cubicBezTo>
                      <a:cubicBezTo>
                        <a:pt x="542545" y="28861"/>
                        <a:pt x="572263" y="12764"/>
                        <a:pt x="595789" y="0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1" name="Google Shape;1611;p13"/>
                <p:cNvSpPr/>
                <p:nvPr/>
              </p:nvSpPr>
              <p:spPr>
                <a:xfrm>
                  <a:off x="9216104" y="6455854"/>
                  <a:ext cx="466534" cy="265461"/>
                </a:xfrm>
                <a:custGeom>
                  <a:rect b="b" l="l" r="r" t="t"/>
                  <a:pathLst>
                    <a:path extrusionOk="0" h="265461" w="466534">
                      <a:moveTo>
                        <a:pt x="466534" y="265462"/>
                      </a:moveTo>
                      <a:lnTo>
                        <a:pt x="0" y="265462"/>
                      </a:lnTo>
                      <a:cubicBezTo>
                        <a:pt x="0" y="265462"/>
                        <a:pt x="0" y="264509"/>
                        <a:pt x="0" y="262794"/>
                      </a:cubicBezTo>
                      <a:cubicBezTo>
                        <a:pt x="285" y="244983"/>
                        <a:pt x="2857" y="139350"/>
                        <a:pt x="32099" y="0"/>
                      </a:cubicBezTo>
                      <a:lnTo>
                        <a:pt x="101251" y="42290"/>
                      </a:lnTo>
                      <a:lnTo>
                        <a:pt x="462153" y="262794"/>
                      </a:lnTo>
                      <a:lnTo>
                        <a:pt x="466534" y="265462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2" name="Google Shape;1612;p13"/>
                <p:cNvSpPr/>
                <p:nvPr/>
              </p:nvSpPr>
              <p:spPr>
                <a:xfrm>
                  <a:off x="9260681" y="4725352"/>
                  <a:ext cx="1239297" cy="1995963"/>
                </a:xfrm>
                <a:custGeom>
                  <a:rect b="b" l="l" r="r" t="t"/>
                  <a:pathLst>
                    <a:path extrusionOk="0" h="1995963" w="1239297">
                      <a:moveTo>
                        <a:pt x="1200150" y="1493901"/>
                      </a:moveTo>
                      <a:lnTo>
                        <a:pt x="1238727" y="1473517"/>
                      </a:lnTo>
                      <a:cubicBezTo>
                        <a:pt x="1238727" y="1477423"/>
                        <a:pt x="1238631" y="1481328"/>
                        <a:pt x="1238536" y="1485234"/>
                      </a:cubicBezTo>
                      <a:cubicBezTo>
                        <a:pt x="1238250" y="1508665"/>
                        <a:pt x="1237584" y="1532382"/>
                        <a:pt x="1236630" y="1556385"/>
                      </a:cubicBezTo>
                      <a:cubicBezTo>
                        <a:pt x="1235964" y="1575816"/>
                        <a:pt x="1235107" y="1595437"/>
                        <a:pt x="1234060" y="1615154"/>
                      </a:cubicBezTo>
                      <a:lnTo>
                        <a:pt x="537781" y="1993297"/>
                      </a:lnTo>
                      <a:lnTo>
                        <a:pt x="532828" y="1995964"/>
                      </a:lnTo>
                      <a:lnTo>
                        <a:pt x="452533" y="1995964"/>
                      </a:lnTo>
                      <a:cubicBezTo>
                        <a:pt x="452533" y="1995964"/>
                        <a:pt x="452914" y="1995011"/>
                        <a:pt x="453485" y="1993297"/>
                      </a:cubicBezTo>
                      <a:cubicBezTo>
                        <a:pt x="455962" y="1985581"/>
                        <a:pt x="462153" y="1963293"/>
                        <a:pt x="452533" y="1953958"/>
                      </a:cubicBezTo>
                      <a:cubicBezTo>
                        <a:pt x="443389" y="1944719"/>
                        <a:pt x="120015" y="1747933"/>
                        <a:pt x="0" y="1675067"/>
                      </a:cubicBezTo>
                      <a:cubicBezTo>
                        <a:pt x="7430" y="1644205"/>
                        <a:pt x="16383" y="1611916"/>
                        <a:pt x="27051" y="1579150"/>
                      </a:cubicBezTo>
                      <a:lnTo>
                        <a:pt x="479393" y="1832705"/>
                      </a:lnTo>
                      <a:cubicBezTo>
                        <a:pt x="479393" y="1832705"/>
                        <a:pt x="506254" y="1785652"/>
                        <a:pt x="479393" y="1751361"/>
                      </a:cubicBezTo>
                      <a:cubicBezTo>
                        <a:pt x="457581" y="1723263"/>
                        <a:pt x="164973" y="1556004"/>
                        <a:pt x="56579" y="1494853"/>
                      </a:cubicBezTo>
                      <a:cubicBezTo>
                        <a:pt x="72771" y="1453896"/>
                        <a:pt x="91440" y="1412367"/>
                        <a:pt x="113062" y="1371600"/>
                      </a:cubicBezTo>
                      <a:cubicBezTo>
                        <a:pt x="228124" y="1444180"/>
                        <a:pt x="529114" y="1669351"/>
                        <a:pt x="529114" y="1669351"/>
                      </a:cubicBezTo>
                      <a:lnTo>
                        <a:pt x="559689" y="1598295"/>
                      </a:lnTo>
                      <a:lnTo>
                        <a:pt x="145161" y="1314926"/>
                      </a:lnTo>
                      <a:cubicBezTo>
                        <a:pt x="173927" y="1267396"/>
                        <a:pt x="206978" y="1221486"/>
                        <a:pt x="245269" y="1178242"/>
                      </a:cubicBezTo>
                      <a:cubicBezTo>
                        <a:pt x="356140" y="1265682"/>
                        <a:pt x="597503" y="1487424"/>
                        <a:pt x="597503" y="1487424"/>
                      </a:cubicBezTo>
                      <a:cubicBezTo>
                        <a:pt x="597503" y="1487424"/>
                        <a:pt x="613410" y="1426274"/>
                        <a:pt x="613410" y="1407128"/>
                      </a:cubicBezTo>
                      <a:cubicBezTo>
                        <a:pt x="613410" y="1392460"/>
                        <a:pt x="395668" y="1213485"/>
                        <a:pt x="292227" y="1129284"/>
                      </a:cubicBezTo>
                      <a:cubicBezTo>
                        <a:pt x="301943" y="1119569"/>
                        <a:pt x="312134" y="1110329"/>
                        <a:pt x="322612" y="1101185"/>
                      </a:cubicBezTo>
                      <a:cubicBezTo>
                        <a:pt x="348425" y="1078516"/>
                        <a:pt x="373570" y="1055180"/>
                        <a:pt x="397669" y="1031558"/>
                      </a:cubicBezTo>
                      <a:lnTo>
                        <a:pt x="639984" y="1254252"/>
                      </a:lnTo>
                      <a:lnTo>
                        <a:pt x="674560" y="1185386"/>
                      </a:lnTo>
                      <a:lnTo>
                        <a:pt x="443103" y="984790"/>
                      </a:lnTo>
                      <a:cubicBezTo>
                        <a:pt x="477679" y="948785"/>
                        <a:pt x="509778" y="912018"/>
                        <a:pt x="539782" y="874205"/>
                      </a:cubicBezTo>
                      <a:lnTo>
                        <a:pt x="701135" y="1086040"/>
                      </a:lnTo>
                      <a:lnTo>
                        <a:pt x="750855" y="1017175"/>
                      </a:lnTo>
                      <a:lnTo>
                        <a:pt x="581311" y="820293"/>
                      </a:lnTo>
                      <a:cubicBezTo>
                        <a:pt x="604933" y="788670"/>
                        <a:pt x="627030" y="756666"/>
                        <a:pt x="647700" y="724376"/>
                      </a:cubicBezTo>
                      <a:lnTo>
                        <a:pt x="781431" y="864013"/>
                      </a:lnTo>
                      <a:lnTo>
                        <a:pt x="812197" y="776287"/>
                      </a:lnTo>
                      <a:lnTo>
                        <a:pt x="675323" y="680085"/>
                      </a:lnTo>
                      <a:cubicBezTo>
                        <a:pt x="701135" y="637318"/>
                        <a:pt x="724281" y="594551"/>
                        <a:pt x="745331" y="551307"/>
                      </a:cubicBezTo>
                      <a:cubicBezTo>
                        <a:pt x="779430" y="598836"/>
                        <a:pt x="827437" y="669131"/>
                        <a:pt x="827437" y="669131"/>
                      </a:cubicBezTo>
                      <a:lnTo>
                        <a:pt x="850297" y="588835"/>
                      </a:lnTo>
                      <a:lnTo>
                        <a:pt x="777717" y="479965"/>
                      </a:lnTo>
                      <a:cubicBezTo>
                        <a:pt x="787908" y="456438"/>
                        <a:pt x="797337" y="432530"/>
                        <a:pt x="806005" y="408718"/>
                      </a:cubicBezTo>
                      <a:lnTo>
                        <a:pt x="850297" y="470344"/>
                      </a:lnTo>
                      <a:lnTo>
                        <a:pt x="877157" y="374618"/>
                      </a:lnTo>
                      <a:lnTo>
                        <a:pt x="830675" y="335375"/>
                      </a:lnTo>
                      <a:lnTo>
                        <a:pt x="830675" y="335090"/>
                      </a:lnTo>
                      <a:cubicBezTo>
                        <a:pt x="840581" y="303752"/>
                        <a:pt x="848773" y="272701"/>
                        <a:pt x="855726" y="241935"/>
                      </a:cubicBezTo>
                      <a:lnTo>
                        <a:pt x="909638" y="282892"/>
                      </a:lnTo>
                      <a:lnTo>
                        <a:pt x="909638" y="210312"/>
                      </a:lnTo>
                      <a:lnTo>
                        <a:pt x="871633" y="161354"/>
                      </a:lnTo>
                      <a:lnTo>
                        <a:pt x="871633" y="161068"/>
                      </a:lnTo>
                      <a:cubicBezTo>
                        <a:pt x="880301" y="105918"/>
                        <a:pt x="884777" y="52006"/>
                        <a:pt x="884777" y="0"/>
                      </a:cubicBezTo>
                      <a:cubicBezTo>
                        <a:pt x="884777" y="0"/>
                        <a:pt x="957929" y="104680"/>
                        <a:pt x="1037653" y="304324"/>
                      </a:cubicBezTo>
                      <a:lnTo>
                        <a:pt x="909638" y="439769"/>
                      </a:lnTo>
                      <a:lnTo>
                        <a:pt x="923068" y="504635"/>
                      </a:lnTo>
                      <a:lnTo>
                        <a:pt x="1060513" y="364141"/>
                      </a:lnTo>
                      <a:cubicBezTo>
                        <a:pt x="1068515" y="385762"/>
                        <a:pt x="1076420" y="408146"/>
                        <a:pt x="1084421" y="431577"/>
                      </a:cubicBezTo>
                      <a:cubicBezTo>
                        <a:pt x="1017080" y="485203"/>
                        <a:pt x="909638" y="577405"/>
                        <a:pt x="909638" y="577405"/>
                      </a:cubicBezTo>
                      <a:lnTo>
                        <a:pt x="877252" y="669036"/>
                      </a:lnTo>
                      <a:cubicBezTo>
                        <a:pt x="882015" y="665321"/>
                        <a:pt x="1032890" y="545687"/>
                        <a:pt x="1102519" y="486728"/>
                      </a:cubicBezTo>
                      <a:cubicBezTo>
                        <a:pt x="1110806" y="513302"/>
                        <a:pt x="1118997" y="540925"/>
                        <a:pt x="1127188" y="569500"/>
                      </a:cubicBezTo>
                      <a:lnTo>
                        <a:pt x="850297" y="768572"/>
                      </a:lnTo>
                      <a:lnTo>
                        <a:pt x="850297" y="822008"/>
                      </a:lnTo>
                      <a:cubicBezTo>
                        <a:pt x="850297" y="822008"/>
                        <a:pt x="1049370" y="690086"/>
                        <a:pt x="1143286" y="631126"/>
                      </a:cubicBezTo>
                      <a:cubicBezTo>
                        <a:pt x="1150525" y="658463"/>
                        <a:pt x="1157192" y="686848"/>
                        <a:pt x="1163670" y="715899"/>
                      </a:cubicBezTo>
                      <a:lnTo>
                        <a:pt x="812197" y="956024"/>
                      </a:lnTo>
                      <a:lnTo>
                        <a:pt x="812197" y="1024890"/>
                      </a:lnTo>
                      <a:cubicBezTo>
                        <a:pt x="812197" y="1024890"/>
                        <a:pt x="1066800" y="862012"/>
                        <a:pt x="1178337" y="784765"/>
                      </a:cubicBezTo>
                      <a:cubicBezTo>
                        <a:pt x="1182815" y="807625"/>
                        <a:pt x="1187101" y="830771"/>
                        <a:pt x="1191291" y="854583"/>
                      </a:cubicBezTo>
                      <a:lnTo>
                        <a:pt x="766286" y="1143381"/>
                      </a:lnTo>
                      <a:lnTo>
                        <a:pt x="750855" y="1227392"/>
                      </a:lnTo>
                      <a:cubicBezTo>
                        <a:pt x="750855" y="1227392"/>
                        <a:pt x="1082897" y="1000220"/>
                        <a:pt x="1200722" y="912971"/>
                      </a:cubicBezTo>
                      <a:cubicBezTo>
                        <a:pt x="1205960" y="945547"/>
                        <a:pt x="1210723" y="978884"/>
                        <a:pt x="1214628" y="1013174"/>
                      </a:cubicBezTo>
                      <a:lnTo>
                        <a:pt x="674560" y="1345977"/>
                      </a:lnTo>
                      <a:lnTo>
                        <a:pt x="659130" y="1439418"/>
                      </a:lnTo>
                      <a:lnTo>
                        <a:pt x="1220152" y="1059371"/>
                      </a:lnTo>
                      <a:cubicBezTo>
                        <a:pt x="1222629" y="1083278"/>
                        <a:pt x="1225106" y="1107662"/>
                        <a:pt x="1227296" y="1132236"/>
                      </a:cubicBezTo>
                      <a:lnTo>
                        <a:pt x="613410" y="1541145"/>
                      </a:lnTo>
                      <a:lnTo>
                        <a:pt x="597503" y="1628870"/>
                      </a:lnTo>
                      <a:lnTo>
                        <a:pt x="1233297" y="1217009"/>
                      </a:lnTo>
                      <a:cubicBezTo>
                        <a:pt x="1235392" y="1252728"/>
                        <a:pt x="1237012" y="1289114"/>
                        <a:pt x="1238059" y="1326356"/>
                      </a:cubicBezTo>
                      <a:cubicBezTo>
                        <a:pt x="1238536" y="1344358"/>
                        <a:pt x="1238916" y="1362646"/>
                        <a:pt x="1239107" y="1381030"/>
                      </a:cubicBezTo>
                      <a:cubicBezTo>
                        <a:pt x="1239202" y="1388745"/>
                        <a:pt x="1239298" y="1396555"/>
                        <a:pt x="1239298" y="1404366"/>
                      </a:cubicBezTo>
                      <a:cubicBezTo>
                        <a:pt x="1075468" y="1481423"/>
                        <a:pt x="559689" y="1751361"/>
                        <a:pt x="559689" y="1751361"/>
                      </a:cubicBezTo>
                      <a:lnTo>
                        <a:pt x="559689" y="1832705"/>
                      </a:lnTo>
                      <a:lnTo>
                        <a:pt x="1188339" y="1500187"/>
                      </a:lnTo>
                      <a:lnTo>
                        <a:pt x="1200150" y="1493901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13" name="Google Shape;1613;p13"/>
              <p:cNvGrpSpPr/>
              <p:nvPr/>
            </p:nvGrpSpPr>
            <p:grpSpPr>
              <a:xfrm>
                <a:off x="8275605" y="5608415"/>
                <a:ext cx="1147095" cy="1112900"/>
                <a:chOff x="8275605" y="5608415"/>
                <a:chExt cx="1147095" cy="1112900"/>
              </a:xfrm>
            </p:grpSpPr>
            <p:sp>
              <p:nvSpPr>
                <p:cNvPr id="1614" name="Google Shape;1614;p13"/>
                <p:cNvSpPr/>
                <p:nvPr/>
              </p:nvSpPr>
              <p:spPr>
                <a:xfrm>
                  <a:off x="8275605" y="5608415"/>
                  <a:ext cx="940212" cy="1112805"/>
                </a:xfrm>
                <a:custGeom>
                  <a:rect b="b" l="l" r="r" t="t"/>
                  <a:pathLst>
                    <a:path extrusionOk="0" h="1112805" w="940212">
                      <a:moveTo>
                        <a:pt x="678275" y="1046988"/>
                      </a:moveTo>
                      <a:lnTo>
                        <a:pt x="678275" y="1112806"/>
                      </a:lnTo>
                      <a:lnTo>
                        <a:pt x="0" y="1112806"/>
                      </a:lnTo>
                      <a:cubicBezTo>
                        <a:pt x="0" y="1112806"/>
                        <a:pt x="20860" y="987743"/>
                        <a:pt x="55721" y="818007"/>
                      </a:cubicBezTo>
                      <a:lnTo>
                        <a:pt x="521970" y="1069753"/>
                      </a:lnTo>
                      <a:lnTo>
                        <a:pt x="521970" y="1000887"/>
                      </a:lnTo>
                      <a:lnTo>
                        <a:pt x="68389" y="758000"/>
                      </a:lnTo>
                      <a:cubicBezTo>
                        <a:pt x="76867" y="717709"/>
                        <a:pt x="86296" y="675704"/>
                        <a:pt x="96012" y="632746"/>
                      </a:cubicBezTo>
                      <a:lnTo>
                        <a:pt x="498920" y="886301"/>
                      </a:lnTo>
                      <a:lnTo>
                        <a:pt x="498920" y="797338"/>
                      </a:lnTo>
                      <a:lnTo>
                        <a:pt x="117157" y="543306"/>
                      </a:lnTo>
                      <a:cubicBezTo>
                        <a:pt x="124396" y="514255"/>
                        <a:pt x="131540" y="485108"/>
                        <a:pt x="139065" y="456057"/>
                      </a:cubicBezTo>
                      <a:cubicBezTo>
                        <a:pt x="234505" y="511207"/>
                        <a:pt x="441770" y="636746"/>
                        <a:pt x="441770" y="636746"/>
                      </a:cubicBezTo>
                      <a:lnTo>
                        <a:pt x="424339" y="533591"/>
                      </a:lnTo>
                      <a:lnTo>
                        <a:pt x="159353" y="380238"/>
                      </a:lnTo>
                      <a:cubicBezTo>
                        <a:pt x="173069" y="330994"/>
                        <a:pt x="186976" y="283273"/>
                        <a:pt x="201835" y="238030"/>
                      </a:cubicBezTo>
                      <a:cubicBezTo>
                        <a:pt x="268700" y="288703"/>
                        <a:pt x="384238" y="392906"/>
                        <a:pt x="384238" y="392906"/>
                      </a:cubicBezTo>
                      <a:cubicBezTo>
                        <a:pt x="384238" y="392906"/>
                        <a:pt x="392906" y="295466"/>
                        <a:pt x="384238" y="302705"/>
                      </a:cubicBezTo>
                      <a:cubicBezTo>
                        <a:pt x="378523" y="307467"/>
                        <a:pt x="284607" y="232124"/>
                        <a:pt x="221170" y="179927"/>
                      </a:cubicBezTo>
                      <a:cubicBezTo>
                        <a:pt x="245745" y="109347"/>
                        <a:pt x="271653" y="47244"/>
                        <a:pt x="298228" y="0"/>
                      </a:cubicBezTo>
                      <a:cubicBezTo>
                        <a:pt x="298228" y="0"/>
                        <a:pt x="385191" y="81249"/>
                        <a:pt x="504730" y="207073"/>
                      </a:cubicBezTo>
                      <a:cubicBezTo>
                        <a:pt x="481108" y="249364"/>
                        <a:pt x="441579" y="318421"/>
                        <a:pt x="441579" y="318421"/>
                      </a:cubicBezTo>
                      <a:lnTo>
                        <a:pt x="453009" y="378619"/>
                      </a:lnTo>
                      <a:lnTo>
                        <a:pt x="550164" y="255841"/>
                      </a:lnTo>
                      <a:cubicBezTo>
                        <a:pt x="568071" y="275273"/>
                        <a:pt x="586740" y="295656"/>
                        <a:pt x="605885" y="316516"/>
                      </a:cubicBezTo>
                      <a:lnTo>
                        <a:pt x="473202" y="504920"/>
                      </a:lnTo>
                      <a:lnTo>
                        <a:pt x="498824" y="602361"/>
                      </a:lnTo>
                      <a:lnTo>
                        <a:pt x="657130" y="374142"/>
                      </a:lnTo>
                      <a:cubicBezTo>
                        <a:pt x="683704" y="404241"/>
                        <a:pt x="710565" y="435769"/>
                        <a:pt x="737425" y="467868"/>
                      </a:cubicBezTo>
                      <a:lnTo>
                        <a:pt x="533400" y="725900"/>
                      </a:lnTo>
                      <a:cubicBezTo>
                        <a:pt x="533400" y="725900"/>
                        <a:pt x="553498" y="820388"/>
                        <a:pt x="556260" y="811911"/>
                      </a:cubicBezTo>
                      <a:cubicBezTo>
                        <a:pt x="558546" y="805243"/>
                        <a:pt x="717328" y="615315"/>
                        <a:pt x="788670" y="530067"/>
                      </a:cubicBezTo>
                      <a:cubicBezTo>
                        <a:pt x="798576" y="542449"/>
                        <a:pt x="808577" y="554927"/>
                        <a:pt x="818293" y="567309"/>
                      </a:cubicBezTo>
                      <a:lnTo>
                        <a:pt x="573500" y="906589"/>
                      </a:lnTo>
                      <a:lnTo>
                        <a:pt x="586454" y="998315"/>
                      </a:lnTo>
                      <a:lnTo>
                        <a:pt x="867347" y="630936"/>
                      </a:lnTo>
                      <a:cubicBezTo>
                        <a:pt x="892493" y="663988"/>
                        <a:pt x="916781" y="697516"/>
                        <a:pt x="940212" y="731139"/>
                      </a:cubicBezTo>
                      <a:lnTo>
                        <a:pt x="678275" y="1046988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5" name="Google Shape;1615;p13"/>
                <p:cNvSpPr/>
                <p:nvPr/>
              </p:nvSpPr>
              <p:spPr>
                <a:xfrm>
                  <a:off x="8953880" y="6394703"/>
                  <a:ext cx="468820" cy="326612"/>
                </a:xfrm>
                <a:custGeom>
                  <a:rect b="b" l="l" r="r" t="t"/>
                  <a:pathLst>
                    <a:path extrusionOk="0" h="326612" w="468820">
                      <a:moveTo>
                        <a:pt x="468821" y="326613"/>
                      </a:moveTo>
                      <a:lnTo>
                        <a:pt x="0" y="326613"/>
                      </a:lnTo>
                      <a:lnTo>
                        <a:pt x="299085" y="0"/>
                      </a:lnTo>
                      <a:cubicBezTo>
                        <a:pt x="321850" y="34480"/>
                        <a:pt x="343471" y="69056"/>
                        <a:pt x="363474" y="103441"/>
                      </a:cubicBezTo>
                      <a:cubicBezTo>
                        <a:pt x="407384" y="178975"/>
                        <a:pt x="443579" y="253365"/>
                        <a:pt x="467868" y="323945"/>
                      </a:cubicBezTo>
                      <a:cubicBezTo>
                        <a:pt x="468249" y="324803"/>
                        <a:pt x="468535" y="325755"/>
                        <a:pt x="468821" y="326613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16" name="Google Shape;1616;p13"/>
              <p:cNvSpPr/>
              <p:nvPr/>
            </p:nvSpPr>
            <p:spPr>
              <a:xfrm>
                <a:off x="10397775" y="3578066"/>
                <a:ext cx="1674018" cy="3143250"/>
              </a:xfrm>
              <a:custGeom>
                <a:rect b="b" l="l" r="r" t="t"/>
                <a:pathLst>
                  <a:path extrusionOk="0" h="3143250" w="1674018">
                    <a:moveTo>
                      <a:pt x="1674019" y="1718120"/>
                    </a:moveTo>
                    <a:cubicBezTo>
                      <a:pt x="1673828" y="1763078"/>
                      <a:pt x="1672019" y="1807274"/>
                      <a:pt x="1668590" y="1850708"/>
                    </a:cubicBezTo>
                    <a:cubicBezTo>
                      <a:pt x="1668590" y="1850803"/>
                      <a:pt x="1668590" y="1850803"/>
                      <a:pt x="1668590" y="1850803"/>
                    </a:cubicBezTo>
                    <a:lnTo>
                      <a:pt x="1051656" y="1850803"/>
                    </a:lnTo>
                    <a:lnTo>
                      <a:pt x="1034415" y="1892903"/>
                    </a:lnTo>
                    <a:lnTo>
                      <a:pt x="1664875" y="1892903"/>
                    </a:lnTo>
                    <a:lnTo>
                      <a:pt x="1664875" y="1892999"/>
                    </a:lnTo>
                    <a:cubicBezTo>
                      <a:pt x="1661827" y="1921574"/>
                      <a:pt x="1658398" y="1949958"/>
                      <a:pt x="1653635" y="1977771"/>
                    </a:cubicBezTo>
                    <a:lnTo>
                      <a:pt x="1001934" y="1965579"/>
                    </a:lnTo>
                    <a:lnTo>
                      <a:pt x="1001934" y="1993868"/>
                    </a:lnTo>
                    <a:lnTo>
                      <a:pt x="1642015" y="2041875"/>
                    </a:lnTo>
                    <a:cubicBezTo>
                      <a:pt x="1638300" y="2061305"/>
                      <a:pt x="1633824" y="2080451"/>
                      <a:pt x="1629061" y="2099310"/>
                    </a:cubicBezTo>
                    <a:cubicBezTo>
                      <a:pt x="1628109" y="2103501"/>
                      <a:pt x="1626775" y="2107501"/>
                      <a:pt x="1625537" y="2111692"/>
                    </a:cubicBezTo>
                    <a:cubicBezTo>
                      <a:pt x="1558194" y="2111026"/>
                      <a:pt x="1385697" y="2112264"/>
                      <a:pt x="913923" y="2114741"/>
                    </a:cubicBezTo>
                    <a:lnTo>
                      <a:pt x="868204" y="2170176"/>
                    </a:lnTo>
                    <a:lnTo>
                      <a:pt x="1606487" y="2170176"/>
                    </a:lnTo>
                    <a:cubicBezTo>
                      <a:pt x="1589246" y="2216849"/>
                      <a:pt x="1566386" y="2263140"/>
                      <a:pt x="1539335" y="2309051"/>
                    </a:cubicBezTo>
                    <a:cubicBezTo>
                      <a:pt x="1370076" y="2281047"/>
                      <a:pt x="912685" y="2208943"/>
                      <a:pt x="849820" y="2235041"/>
                    </a:cubicBezTo>
                    <a:lnTo>
                      <a:pt x="806862" y="2280761"/>
                    </a:lnTo>
                    <a:lnTo>
                      <a:pt x="1474946" y="2406491"/>
                    </a:lnTo>
                    <a:cubicBezTo>
                      <a:pt x="1455325" y="2433352"/>
                      <a:pt x="1434179" y="2460212"/>
                      <a:pt x="1412081" y="2486597"/>
                    </a:cubicBezTo>
                    <a:cubicBezTo>
                      <a:pt x="1230630" y="2439543"/>
                      <a:pt x="787717" y="2327720"/>
                      <a:pt x="787717" y="2327720"/>
                    </a:cubicBezTo>
                    <a:cubicBezTo>
                      <a:pt x="787717" y="2327720"/>
                      <a:pt x="726567" y="2344103"/>
                      <a:pt x="749617" y="2358295"/>
                    </a:cubicBezTo>
                    <a:cubicBezTo>
                      <a:pt x="768096" y="2370010"/>
                      <a:pt x="1179385" y="2511457"/>
                      <a:pt x="1344740" y="2562606"/>
                    </a:cubicBezTo>
                    <a:cubicBezTo>
                      <a:pt x="1313402" y="2596420"/>
                      <a:pt x="1280351" y="2629186"/>
                      <a:pt x="1246251" y="2661571"/>
                    </a:cubicBezTo>
                    <a:lnTo>
                      <a:pt x="717138" y="2432114"/>
                    </a:lnTo>
                    <a:cubicBezTo>
                      <a:pt x="717138" y="2432114"/>
                      <a:pt x="653987" y="2462689"/>
                      <a:pt x="699992" y="2477833"/>
                    </a:cubicBezTo>
                    <a:cubicBezTo>
                      <a:pt x="741235" y="2491740"/>
                      <a:pt x="743427" y="2492026"/>
                      <a:pt x="1195292" y="2708529"/>
                    </a:cubicBezTo>
                    <a:cubicBezTo>
                      <a:pt x="1177194" y="2725198"/>
                      <a:pt x="1159003" y="2741105"/>
                      <a:pt x="1140428" y="2757011"/>
                    </a:cubicBezTo>
                    <a:lnTo>
                      <a:pt x="683037" y="2525554"/>
                    </a:lnTo>
                    <a:cubicBezTo>
                      <a:pt x="683037" y="2525554"/>
                      <a:pt x="638556" y="2582704"/>
                      <a:pt x="661702" y="2580989"/>
                    </a:cubicBezTo>
                    <a:cubicBezTo>
                      <a:pt x="678084" y="2579560"/>
                      <a:pt x="938783" y="2723674"/>
                      <a:pt x="1083469" y="2804732"/>
                    </a:cubicBezTo>
                    <a:cubicBezTo>
                      <a:pt x="1062608" y="2821876"/>
                      <a:pt x="1041749" y="2838545"/>
                      <a:pt x="1020604" y="2854642"/>
                    </a:cubicBezTo>
                    <a:cubicBezTo>
                      <a:pt x="900494" y="2779871"/>
                      <a:pt x="634842" y="2621280"/>
                      <a:pt x="634842" y="2621280"/>
                    </a:cubicBezTo>
                    <a:cubicBezTo>
                      <a:pt x="634842" y="2621280"/>
                      <a:pt x="619696" y="2652141"/>
                      <a:pt x="619696" y="2657856"/>
                    </a:cubicBezTo>
                    <a:cubicBezTo>
                      <a:pt x="619696" y="2662047"/>
                      <a:pt x="853344" y="2831307"/>
                      <a:pt x="955452" y="2904839"/>
                    </a:cubicBezTo>
                    <a:cubicBezTo>
                      <a:pt x="909447" y="2939224"/>
                      <a:pt x="863728" y="2971991"/>
                      <a:pt x="818769" y="3003042"/>
                    </a:cubicBezTo>
                    <a:lnTo>
                      <a:pt x="569976" y="2751296"/>
                    </a:lnTo>
                    <a:lnTo>
                      <a:pt x="531685" y="2810637"/>
                    </a:lnTo>
                    <a:lnTo>
                      <a:pt x="748951" y="3050572"/>
                    </a:lnTo>
                    <a:cubicBezTo>
                      <a:pt x="706659" y="3078861"/>
                      <a:pt x="665607" y="3105436"/>
                      <a:pt x="626364" y="3130106"/>
                    </a:cubicBezTo>
                    <a:lnTo>
                      <a:pt x="481965" y="2938463"/>
                    </a:lnTo>
                    <a:lnTo>
                      <a:pt x="439674" y="2959608"/>
                    </a:lnTo>
                    <a:lnTo>
                      <a:pt x="520255" y="3140583"/>
                    </a:lnTo>
                    <a:lnTo>
                      <a:pt x="412433" y="3140583"/>
                    </a:lnTo>
                    <a:lnTo>
                      <a:pt x="382524" y="3037904"/>
                    </a:lnTo>
                    <a:lnTo>
                      <a:pt x="344234" y="3072384"/>
                    </a:lnTo>
                    <a:lnTo>
                      <a:pt x="359950" y="3140583"/>
                    </a:lnTo>
                    <a:lnTo>
                      <a:pt x="167926" y="3140583"/>
                    </a:lnTo>
                    <a:lnTo>
                      <a:pt x="406622" y="2938558"/>
                    </a:lnTo>
                    <a:lnTo>
                      <a:pt x="406622" y="2910078"/>
                    </a:lnTo>
                    <a:lnTo>
                      <a:pt x="68961" y="3140583"/>
                    </a:lnTo>
                    <a:lnTo>
                      <a:pt x="57816" y="3140583"/>
                    </a:lnTo>
                    <a:cubicBezTo>
                      <a:pt x="57721" y="3141441"/>
                      <a:pt x="57531" y="3142393"/>
                      <a:pt x="57436" y="3143250"/>
                    </a:cubicBezTo>
                    <a:lnTo>
                      <a:pt x="0" y="3143250"/>
                    </a:lnTo>
                    <a:lnTo>
                      <a:pt x="0" y="3103435"/>
                    </a:lnTo>
                    <a:lnTo>
                      <a:pt x="68961" y="3061811"/>
                    </a:lnTo>
                    <a:lnTo>
                      <a:pt x="439865" y="2838260"/>
                    </a:lnTo>
                    <a:lnTo>
                      <a:pt x="462724" y="2757107"/>
                    </a:lnTo>
                    <a:cubicBezTo>
                      <a:pt x="462724" y="2757107"/>
                      <a:pt x="244507" y="2867692"/>
                      <a:pt x="82201" y="2949416"/>
                    </a:cubicBezTo>
                    <a:cubicBezTo>
                      <a:pt x="52388" y="2964466"/>
                      <a:pt x="24383" y="2978563"/>
                      <a:pt x="0" y="2990755"/>
                    </a:cubicBezTo>
                    <a:lnTo>
                      <a:pt x="0" y="2925223"/>
                    </a:lnTo>
                    <a:cubicBezTo>
                      <a:pt x="1620" y="2908078"/>
                      <a:pt x="3715" y="2890552"/>
                      <a:pt x="6096" y="2872549"/>
                    </a:cubicBezTo>
                    <a:cubicBezTo>
                      <a:pt x="8477" y="2855024"/>
                      <a:pt x="11240" y="2837117"/>
                      <a:pt x="14383" y="2818924"/>
                    </a:cubicBezTo>
                    <a:cubicBezTo>
                      <a:pt x="14383" y="2818829"/>
                      <a:pt x="14478" y="2818829"/>
                      <a:pt x="14478" y="2818829"/>
                    </a:cubicBezTo>
                    <a:lnTo>
                      <a:pt x="569880" y="2611755"/>
                    </a:lnTo>
                    <a:lnTo>
                      <a:pt x="596646" y="2555462"/>
                    </a:lnTo>
                    <a:cubicBezTo>
                      <a:pt x="596646" y="2555462"/>
                      <a:pt x="269177" y="2652713"/>
                      <a:pt x="99536" y="2703671"/>
                    </a:cubicBezTo>
                    <a:cubicBezTo>
                      <a:pt x="72866" y="2711767"/>
                      <a:pt x="50006" y="2718721"/>
                      <a:pt x="33051" y="2723864"/>
                    </a:cubicBezTo>
                    <a:cubicBezTo>
                      <a:pt x="33051" y="2723769"/>
                      <a:pt x="33051" y="2723769"/>
                      <a:pt x="33051" y="2723674"/>
                    </a:cubicBezTo>
                    <a:cubicBezTo>
                      <a:pt x="38481" y="2698718"/>
                      <a:pt x="44672" y="2673382"/>
                      <a:pt x="51245" y="2647474"/>
                    </a:cubicBezTo>
                    <a:cubicBezTo>
                      <a:pt x="51531" y="2646235"/>
                      <a:pt x="51911" y="2645092"/>
                      <a:pt x="52197" y="2643854"/>
                    </a:cubicBezTo>
                    <a:cubicBezTo>
                      <a:pt x="52197" y="2643759"/>
                      <a:pt x="52292" y="2643664"/>
                      <a:pt x="52292" y="2643569"/>
                    </a:cubicBezTo>
                    <a:cubicBezTo>
                      <a:pt x="55816" y="2642807"/>
                      <a:pt x="59436" y="2641950"/>
                      <a:pt x="63055" y="2641187"/>
                    </a:cubicBezTo>
                    <a:cubicBezTo>
                      <a:pt x="75248" y="2638425"/>
                      <a:pt x="88106" y="2635567"/>
                      <a:pt x="101441" y="2632520"/>
                    </a:cubicBezTo>
                    <a:cubicBezTo>
                      <a:pt x="309849" y="2584228"/>
                      <a:pt x="634842" y="2497074"/>
                      <a:pt x="634842" y="2497074"/>
                    </a:cubicBezTo>
                    <a:lnTo>
                      <a:pt x="634842" y="2447354"/>
                    </a:lnTo>
                    <a:lnTo>
                      <a:pt x="102012" y="2528316"/>
                    </a:lnTo>
                    <a:lnTo>
                      <a:pt x="83344" y="2531174"/>
                    </a:lnTo>
                    <a:cubicBezTo>
                      <a:pt x="88963" y="2512219"/>
                      <a:pt x="94869" y="2492978"/>
                      <a:pt x="100965" y="2473642"/>
                    </a:cubicBezTo>
                    <a:cubicBezTo>
                      <a:pt x="112300" y="2437638"/>
                      <a:pt x="124491" y="2401157"/>
                      <a:pt x="137256" y="2364296"/>
                    </a:cubicBezTo>
                    <a:cubicBezTo>
                      <a:pt x="137256" y="2364200"/>
                      <a:pt x="137256" y="2364200"/>
                      <a:pt x="137256" y="2364200"/>
                    </a:cubicBezTo>
                    <a:lnTo>
                      <a:pt x="699897" y="2363248"/>
                    </a:lnTo>
                    <a:lnTo>
                      <a:pt x="717042" y="2313527"/>
                    </a:lnTo>
                    <a:lnTo>
                      <a:pt x="163830" y="2288953"/>
                    </a:lnTo>
                    <a:cubicBezTo>
                      <a:pt x="183738" y="2234470"/>
                      <a:pt x="204597" y="2179320"/>
                      <a:pt x="226409" y="2124170"/>
                    </a:cubicBezTo>
                    <a:lnTo>
                      <a:pt x="766763" y="2286762"/>
                    </a:lnTo>
                    <a:lnTo>
                      <a:pt x="787812" y="2233232"/>
                    </a:lnTo>
                    <a:cubicBezTo>
                      <a:pt x="755999" y="2160175"/>
                      <a:pt x="378619" y="2084451"/>
                      <a:pt x="251840" y="2060925"/>
                    </a:cubicBezTo>
                    <a:cubicBezTo>
                      <a:pt x="276225" y="2001583"/>
                      <a:pt x="301562" y="1942434"/>
                      <a:pt x="327088" y="1883759"/>
                    </a:cubicBezTo>
                    <a:lnTo>
                      <a:pt x="818388" y="2145316"/>
                    </a:lnTo>
                    <a:lnTo>
                      <a:pt x="852774" y="2080260"/>
                    </a:lnTo>
                    <a:cubicBezTo>
                      <a:pt x="852774" y="2080260"/>
                      <a:pt x="478059" y="1880426"/>
                      <a:pt x="353091" y="1825466"/>
                    </a:cubicBezTo>
                    <a:cubicBezTo>
                      <a:pt x="367665" y="1792700"/>
                      <a:pt x="382524" y="1760506"/>
                      <a:pt x="397192" y="1728502"/>
                    </a:cubicBezTo>
                    <a:lnTo>
                      <a:pt x="914019" y="1965579"/>
                    </a:lnTo>
                    <a:lnTo>
                      <a:pt x="925449" y="1923479"/>
                    </a:lnTo>
                    <a:cubicBezTo>
                      <a:pt x="925449" y="1923479"/>
                      <a:pt x="571977" y="1734312"/>
                      <a:pt x="421958" y="1675162"/>
                    </a:cubicBezTo>
                    <a:cubicBezTo>
                      <a:pt x="422052" y="1675162"/>
                      <a:pt x="422052" y="1675067"/>
                      <a:pt x="422052" y="1674971"/>
                    </a:cubicBezTo>
                    <a:cubicBezTo>
                      <a:pt x="449675" y="1617155"/>
                      <a:pt x="477012" y="1560957"/>
                      <a:pt x="504063" y="1506569"/>
                    </a:cubicBezTo>
                    <a:lnTo>
                      <a:pt x="971359" y="1877568"/>
                    </a:lnTo>
                    <a:lnTo>
                      <a:pt x="971359" y="1804893"/>
                    </a:lnTo>
                    <a:lnTo>
                      <a:pt x="523018" y="1468660"/>
                    </a:lnTo>
                    <a:cubicBezTo>
                      <a:pt x="534638" y="1445038"/>
                      <a:pt x="546354" y="1422464"/>
                      <a:pt x="557974" y="1399889"/>
                    </a:cubicBezTo>
                    <a:lnTo>
                      <a:pt x="1017270" y="1747552"/>
                    </a:lnTo>
                    <a:lnTo>
                      <a:pt x="1051656" y="1682591"/>
                    </a:lnTo>
                    <a:cubicBezTo>
                      <a:pt x="1051656" y="1682591"/>
                      <a:pt x="721423" y="1451896"/>
                      <a:pt x="579596" y="1358265"/>
                    </a:cubicBezTo>
                    <a:cubicBezTo>
                      <a:pt x="579596" y="1358170"/>
                      <a:pt x="579596" y="1358170"/>
                      <a:pt x="579691" y="1358075"/>
                    </a:cubicBezTo>
                    <a:cubicBezTo>
                      <a:pt x="609695" y="1300258"/>
                      <a:pt x="639032" y="1245870"/>
                      <a:pt x="666559" y="1195959"/>
                    </a:cubicBezTo>
                    <a:lnTo>
                      <a:pt x="1078420" y="1621346"/>
                    </a:lnTo>
                    <a:lnTo>
                      <a:pt x="1080135" y="1533430"/>
                    </a:lnTo>
                    <a:cubicBezTo>
                      <a:pt x="1080135" y="1533430"/>
                      <a:pt x="1010316" y="1461326"/>
                      <a:pt x="927449" y="1376363"/>
                    </a:cubicBezTo>
                    <a:cubicBezTo>
                      <a:pt x="844582" y="1291495"/>
                      <a:pt x="748665" y="1193768"/>
                      <a:pt x="696468" y="1142619"/>
                    </a:cubicBezTo>
                    <a:cubicBezTo>
                      <a:pt x="718852" y="1103090"/>
                      <a:pt x="739997" y="1066800"/>
                      <a:pt x="759333" y="1034510"/>
                    </a:cubicBezTo>
                    <a:cubicBezTo>
                      <a:pt x="877824" y="1168337"/>
                      <a:pt x="1131855" y="1457135"/>
                      <a:pt x="1131855" y="1471898"/>
                    </a:cubicBezTo>
                    <a:cubicBezTo>
                      <a:pt x="1131760" y="1472279"/>
                      <a:pt x="1131760" y="1472660"/>
                      <a:pt x="1131760" y="1472851"/>
                    </a:cubicBezTo>
                    <a:cubicBezTo>
                      <a:pt x="1131855" y="1472756"/>
                      <a:pt x="1131855" y="1472470"/>
                      <a:pt x="1131951" y="1472279"/>
                    </a:cubicBezTo>
                    <a:cubicBezTo>
                      <a:pt x="1131951" y="1472184"/>
                      <a:pt x="1131855" y="1471994"/>
                      <a:pt x="1131855" y="1471898"/>
                    </a:cubicBezTo>
                    <a:cubicBezTo>
                      <a:pt x="1134141" y="1459325"/>
                      <a:pt x="1151096" y="1380458"/>
                      <a:pt x="1151096" y="1380458"/>
                    </a:cubicBezTo>
                    <a:lnTo>
                      <a:pt x="802195" y="965930"/>
                    </a:lnTo>
                    <a:cubicBezTo>
                      <a:pt x="817340" y="942213"/>
                      <a:pt x="830961" y="922306"/>
                      <a:pt x="842867" y="906209"/>
                    </a:cubicBezTo>
                    <a:cubicBezTo>
                      <a:pt x="857250" y="886587"/>
                      <a:pt x="872204" y="864299"/>
                      <a:pt x="887063" y="839438"/>
                    </a:cubicBezTo>
                    <a:lnTo>
                      <a:pt x="1197769" y="1273397"/>
                    </a:lnTo>
                    <a:lnTo>
                      <a:pt x="1216057" y="1193102"/>
                    </a:lnTo>
                    <a:cubicBezTo>
                      <a:pt x="1216057" y="1193102"/>
                      <a:pt x="990886" y="905066"/>
                      <a:pt x="912495" y="795242"/>
                    </a:cubicBezTo>
                    <a:cubicBezTo>
                      <a:pt x="930878" y="762191"/>
                      <a:pt x="949453" y="725996"/>
                      <a:pt x="967835" y="688277"/>
                    </a:cubicBezTo>
                    <a:cubicBezTo>
                      <a:pt x="1059656" y="825246"/>
                      <a:pt x="1237202" y="1090994"/>
                      <a:pt x="1242822" y="1105186"/>
                    </a:cubicBezTo>
                    <a:cubicBezTo>
                      <a:pt x="1250538" y="1124236"/>
                      <a:pt x="1242822" y="990410"/>
                      <a:pt x="1242822" y="990410"/>
                    </a:cubicBezTo>
                    <a:lnTo>
                      <a:pt x="996696" y="626459"/>
                    </a:lnTo>
                    <a:lnTo>
                      <a:pt x="996696" y="626364"/>
                    </a:lnTo>
                    <a:cubicBezTo>
                      <a:pt x="1014127" y="588836"/>
                      <a:pt x="1030986" y="550069"/>
                      <a:pt x="1047464" y="511302"/>
                    </a:cubicBezTo>
                    <a:lnTo>
                      <a:pt x="1261967" y="829818"/>
                    </a:lnTo>
                    <a:lnTo>
                      <a:pt x="1261967" y="718947"/>
                    </a:lnTo>
                    <a:lnTo>
                      <a:pt x="1073467" y="448246"/>
                    </a:lnTo>
                    <a:cubicBezTo>
                      <a:pt x="1073467" y="448151"/>
                      <a:pt x="1073562" y="448151"/>
                      <a:pt x="1073562" y="448151"/>
                    </a:cubicBezTo>
                    <a:cubicBezTo>
                      <a:pt x="1088708" y="411099"/>
                      <a:pt x="1103090" y="374333"/>
                      <a:pt x="1116997" y="338804"/>
                    </a:cubicBezTo>
                    <a:lnTo>
                      <a:pt x="1278827" y="588931"/>
                    </a:lnTo>
                    <a:lnTo>
                      <a:pt x="1261967" y="447389"/>
                    </a:lnTo>
                    <a:cubicBezTo>
                      <a:pt x="1261967" y="447389"/>
                      <a:pt x="1189005" y="335852"/>
                      <a:pt x="1146334" y="261938"/>
                    </a:cubicBezTo>
                    <a:cubicBezTo>
                      <a:pt x="1155763" y="236125"/>
                      <a:pt x="1164717" y="211741"/>
                      <a:pt x="1173195" y="188690"/>
                    </a:cubicBezTo>
                    <a:cubicBezTo>
                      <a:pt x="1217771" y="246983"/>
                      <a:pt x="1272731" y="319850"/>
                      <a:pt x="1277302" y="328898"/>
                    </a:cubicBezTo>
                    <a:cubicBezTo>
                      <a:pt x="1284923" y="344138"/>
                      <a:pt x="1261967" y="210312"/>
                      <a:pt x="1261967" y="210312"/>
                    </a:cubicBezTo>
                    <a:lnTo>
                      <a:pt x="1202341" y="107061"/>
                    </a:lnTo>
                    <a:cubicBezTo>
                      <a:pt x="1225392" y="41243"/>
                      <a:pt x="1239107" y="0"/>
                      <a:pt x="1239107" y="0"/>
                    </a:cubicBezTo>
                    <a:cubicBezTo>
                      <a:pt x="1290733" y="110585"/>
                      <a:pt x="1344454" y="237268"/>
                      <a:pt x="1395603" y="374713"/>
                    </a:cubicBezTo>
                    <a:lnTo>
                      <a:pt x="1315498" y="478060"/>
                    </a:lnTo>
                    <a:cubicBezTo>
                      <a:pt x="1315498" y="478060"/>
                      <a:pt x="1304068" y="604171"/>
                      <a:pt x="1315498" y="588931"/>
                    </a:cubicBezTo>
                    <a:cubicBezTo>
                      <a:pt x="1319213" y="583978"/>
                      <a:pt x="1336358" y="564737"/>
                      <a:pt x="1358169" y="540830"/>
                    </a:cubicBezTo>
                    <a:cubicBezTo>
                      <a:pt x="1379982" y="516922"/>
                      <a:pt x="1406271" y="488252"/>
                      <a:pt x="1428178" y="464534"/>
                    </a:cubicBezTo>
                    <a:cubicBezTo>
                      <a:pt x="1441609" y="502349"/>
                      <a:pt x="1454848" y="541115"/>
                      <a:pt x="1467707" y="580168"/>
                    </a:cubicBezTo>
                    <a:cubicBezTo>
                      <a:pt x="1467802" y="580168"/>
                      <a:pt x="1467802" y="580168"/>
                      <a:pt x="1467802" y="580263"/>
                    </a:cubicBezTo>
                    <a:cubicBezTo>
                      <a:pt x="1409034" y="630174"/>
                      <a:pt x="1310449" y="724853"/>
                      <a:pt x="1310449" y="724853"/>
                    </a:cubicBezTo>
                    <a:cubicBezTo>
                      <a:pt x="1310449" y="724853"/>
                      <a:pt x="1278541" y="812768"/>
                      <a:pt x="1310449" y="801338"/>
                    </a:cubicBezTo>
                    <a:cubicBezTo>
                      <a:pt x="1333119" y="793147"/>
                      <a:pt x="1440180" y="723138"/>
                      <a:pt x="1500092" y="683419"/>
                    </a:cubicBezTo>
                    <a:cubicBezTo>
                      <a:pt x="1510474" y="716947"/>
                      <a:pt x="1520476" y="750665"/>
                      <a:pt x="1530096" y="784860"/>
                    </a:cubicBezTo>
                    <a:cubicBezTo>
                      <a:pt x="1462754" y="850487"/>
                      <a:pt x="1296257" y="981075"/>
                      <a:pt x="1296257" y="981075"/>
                    </a:cubicBezTo>
                    <a:lnTo>
                      <a:pt x="1296257" y="1061371"/>
                    </a:lnTo>
                    <a:lnTo>
                      <a:pt x="1557719" y="888302"/>
                    </a:lnTo>
                    <a:cubicBezTo>
                      <a:pt x="1564958" y="915924"/>
                      <a:pt x="1571816" y="943166"/>
                      <a:pt x="1578578" y="970979"/>
                    </a:cubicBezTo>
                    <a:cubicBezTo>
                      <a:pt x="1495139" y="1031653"/>
                      <a:pt x="1261967" y="1195959"/>
                      <a:pt x="1261967" y="1195959"/>
                    </a:cubicBezTo>
                    <a:lnTo>
                      <a:pt x="1246251" y="1271683"/>
                    </a:lnTo>
                    <a:lnTo>
                      <a:pt x="1603724" y="1084612"/>
                    </a:lnTo>
                    <a:lnTo>
                      <a:pt x="1603724" y="1084707"/>
                    </a:lnTo>
                    <a:cubicBezTo>
                      <a:pt x="1612202" y="1123474"/>
                      <a:pt x="1619631" y="1162241"/>
                      <a:pt x="1626584" y="1201293"/>
                    </a:cubicBezTo>
                    <a:lnTo>
                      <a:pt x="1197769" y="1389888"/>
                    </a:lnTo>
                    <a:cubicBezTo>
                      <a:pt x="1197769" y="1389888"/>
                      <a:pt x="1167956" y="1461706"/>
                      <a:pt x="1178623" y="1467803"/>
                    </a:cubicBezTo>
                    <a:cubicBezTo>
                      <a:pt x="1187196" y="1472756"/>
                      <a:pt x="1511237" y="1341882"/>
                      <a:pt x="1640967" y="1289114"/>
                    </a:cubicBezTo>
                    <a:cubicBezTo>
                      <a:pt x="1644015" y="1309211"/>
                      <a:pt x="1646968" y="1329309"/>
                      <a:pt x="1649445" y="1349121"/>
                    </a:cubicBezTo>
                    <a:cubicBezTo>
                      <a:pt x="1649445" y="1349216"/>
                      <a:pt x="1649445" y="1349216"/>
                      <a:pt x="1649445" y="1349216"/>
                    </a:cubicBezTo>
                    <a:lnTo>
                      <a:pt x="1176338" y="1554290"/>
                    </a:lnTo>
                    <a:cubicBezTo>
                      <a:pt x="1176338" y="1554290"/>
                      <a:pt x="1120521" y="1607820"/>
                      <a:pt x="1131951" y="1615440"/>
                    </a:cubicBezTo>
                    <a:cubicBezTo>
                      <a:pt x="1141762" y="1622012"/>
                      <a:pt x="1541335" y="1484662"/>
                      <a:pt x="1660684" y="1443514"/>
                    </a:cubicBezTo>
                    <a:cubicBezTo>
                      <a:pt x="1666875" y="1504093"/>
                      <a:pt x="1671066" y="1563910"/>
                      <a:pt x="1672781" y="1623060"/>
                    </a:cubicBezTo>
                    <a:lnTo>
                      <a:pt x="1116711" y="1691926"/>
                    </a:lnTo>
                    <a:lnTo>
                      <a:pt x="1080135" y="1741646"/>
                    </a:lnTo>
                    <a:lnTo>
                      <a:pt x="1674019" y="171812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17" name="Google Shape;1617;p13"/>
            <p:cNvGrpSpPr/>
            <p:nvPr/>
          </p:nvGrpSpPr>
          <p:grpSpPr>
            <a:xfrm>
              <a:off x="9434129" y="5256797"/>
              <a:ext cx="2752312" cy="1626203"/>
              <a:chOff x="9055645" y="4870608"/>
              <a:chExt cx="3130829" cy="1849850"/>
            </a:xfrm>
          </p:grpSpPr>
          <p:sp>
            <p:nvSpPr>
              <p:cNvPr id="1618" name="Google Shape;1618;p13"/>
              <p:cNvSpPr/>
              <p:nvPr/>
            </p:nvSpPr>
            <p:spPr>
              <a:xfrm>
                <a:off x="9055645" y="5479446"/>
                <a:ext cx="2549138" cy="1239202"/>
              </a:xfrm>
              <a:custGeom>
                <a:rect b="b" l="l" r="r" t="t"/>
                <a:pathLst>
                  <a:path extrusionOk="0" h="1239202" w="2549138">
                    <a:moveTo>
                      <a:pt x="314669" y="1239202"/>
                    </a:moveTo>
                    <a:cubicBezTo>
                      <a:pt x="314669" y="1239202"/>
                      <a:pt x="-54616" y="1004411"/>
                      <a:pt x="6916" y="407670"/>
                    </a:cubicBezTo>
                    <a:cubicBezTo>
                      <a:pt x="6916" y="407670"/>
                      <a:pt x="68447" y="822103"/>
                      <a:pt x="428969" y="1033081"/>
                    </a:cubicBezTo>
                    <a:cubicBezTo>
                      <a:pt x="428969" y="1033081"/>
                      <a:pt x="72924" y="593503"/>
                      <a:pt x="94832" y="237363"/>
                    </a:cubicBezTo>
                    <a:cubicBezTo>
                      <a:pt x="94832" y="237363"/>
                      <a:pt x="178366" y="544544"/>
                      <a:pt x="371819" y="738283"/>
                    </a:cubicBezTo>
                    <a:cubicBezTo>
                      <a:pt x="371819" y="738283"/>
                      <a:pt x="380582" y="395668"/>
                      <a:pt x="428969" y="303371"/>
                    </a:cubicBezTo>
                    <a:cubicBezTo>
                      <a:pt x="428969" y="303371"/>
                      <a:pt x="457735" y="474821"/>
                      <a:pt x="531267" y="562737"/>
                    </a:cubicBezTo>
                    <a:cubicBezTo>
                      <a:pt x="604800" y="650653"/>
                      <a:pt x="736721" y="914400"/>
                      <a:pt x="736721" y="914400"/>
                    </a:cubicBezTo>
                    <a:cubicBezTo>
                      <a:pt x="736721" y="914400"/>
                      <a:pt x="613659" y="465963"/>
                      <a:pt x="688335" y="281368"/>
                    </a:cubicBezTo>
                    <a:cubicBezTo>
                      <a:pt x="688335" y="281368"/>
                      <a:pt x="714719" y="492347"/>
                      <a:pt x="785013" y="619887"/>
                    </a:cubicBezTo>
                    <a:cubicBezTo>
                      <a:pt x="855308" y="747331"/>
                      <a:pt x="1039998" y="1050703"/>
                      <a:pt x="1017995" y="1160621"/>
                    </a:cubicBezTo>
                    <a:cubicBezTo>
                      <a:pt x="1017995" y="1160621"/>
                      <a:pt x="1097148" y="1129856"/>
                      <a:pt x="952082" y="685800"/>
                    </a:cubicBezTo>
                    <a:cubicBezTo>
                      <a:pt x="807016" y="241745"/>
                      <a:pt x="837782" y="0"/>
                      <a:pt x="837782" y="0"/>
                    </a:cubicBezTo>
                    <a:cubicBezTo>
                      <a:pt x="837782" y="0"/>
                      <a:pt x="881788" y="395668"/>
                      <a:pt x="1017995" y="509968"/>
                    </a:cubicBezTo>
                    <a:cubicBezTo>
                      <a:pt x="1154298" y="624268"/>
                      <a:pt x="1185064" y="892397"/>
                      <a:pt x="1185064" y="892397"/>
                    </a:cubicBezTo>
                    <a:lnTo>
                      <a:pt x="1123532" y="483584"/>
                    </a:lnTo>
                    <a:lnTo>
                      <a:pt x="1479577" y="936403"/>
                    </a:lnTo>
                    <a:cubicBezTo>
                      <a:pt x="1479577" y="936403"/>
                      <a:pt x="1536727" y="716566"/>
                      <a:pt x="1668648" y="646271"/>
                    </a:cubicBezTo>
                    <a:cubicBezTo>
                      <a:pt x="1668648" y="646271"/>
                      <a:pt x="1585114" y="940784"/>
                      <a:pt x="1712653" y="971550"/>
                    </a:cubicBezTo>
                    <a:cubicBezTo>
                      <a:pt x="1840098" y="1002316"/>
                      <a:pt x="1848956" y="866013"/>
                      <a:pt x="1791806" y="694563"/>
                    </a:cubicBezTo>
                    <a:cubicBezTo>
                      <a:pt x="1734656" y="523113"/>
                      <a:pt x="1615974" y="250507"/>
                      <a:pt x="1615974" y="250507"/>
                    </a:cubicBezTo>
                    <a:lnTo>
                      <a:pt x="1825524" y="545020"/>
                    </a:lnTo>
                    <a:lnTo>
                      <a:pt x="1739038" y="307657"/>
                    </a:lnTo>
                    <a:cubicBezTo>
                      <a:pt x="1739038" y="307657"/>
                      <a:pt x="2099559" y="575786"/>
                      <a:pt x="2108321" y="734092"/>
                    </a:cubicBezTo>
                    <a:lnTo>
                      <a:pt x="1884103" y="83439"/>
                    </a:lnTo>
                    <a:cubicBezTo>
                      <a:pt x="1884103" y="83439"/>
                      <a:pt x="2490464" y="650081"/>
                      <a:pt x="2549138" y="1237869"/>
                    </a:cubicBezTo>
                    <a:lnTo>
                      <a:pt x="314669" y="1239202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9" name="Google Shape;1619;p13"/>
              <p:cNvSpPr/>
              <p:nvPr/>
            </p:nvSpPr>
            <p:spPr>
              <a:xfrm>
                <a:off x="10489596" y="4870608"/>
                <a:ext cx="1696878" cy="1849850"/>
              </a:xfrm>
              <a:custGeom>
                <a:rect b="b" l="l" r="r" t="t"/>
                <a:pathLst>
                  <a:path extrusionOk="0" h="1849850" w="1696878">
                    <a:moveTo>
                      <a:pt x="995649" y="1849850"/>
                    </a:moveTo>
                    <a:cubicBezTo>
                      <a:pt x="995649" y="1849850"/>
                      <a:pt x="844010" y="698183"/>
                      <a:pt x="0" y="0"/>
                    </a:cubicBezTo>
                    <a:cubicBezTo>
                      <a:pt x="0" y="0"/>
                      <a:pt x="1503521" y="543878"/>
                      <a:pt x="1696879" y="1848326"/>
                    </a:cubicBezTo>
                    <a:lnTo>
                      <a:pt x="995649" y="1849850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20" name="Google Shape;1620;p13"/>
          <p:cNvGrpSpPr/>
          <p:nvPr/>
        </p:nvGrpSpPr>
        <p:grpSpPr>
          <a:xfrm flipH="1">
            <a:off x="-630304" y="1129802"/>
            <a:ext cx="1841918" cy="2241941"/>
            <a:chOff x="1760442" y="476669"/>
            <a:chExt cx="2455891" cy="2989255"/>
          </a:xfrm>
        </p:grpSpPr>
        <p:grpSp>
          <p:nvGrpSpPr>
            <p:cNvPr id="1621" name="Google Shape;1621;p13"/>
            <p:cNvGrpSpPr/>
            <p:nvPr/>
          </p:nvGrpSpPr>
          <p:grpSpPr>
            <a:xfrm>
              <a:off x="2067226" y="1134559"/>
              <a:ext cx="1971373" cy="2331365"/>
              <a:chOff x="10662331" y="25264"/>
              <a:chExt cx="1971373" cy="2331365"/>
            </a:xfrm>
          </p:grpSpPr>
          <p:grpSp>
            <p:nvGrpSpPr>
              <p:cNvPr id="1622" name="Google Shape;1622;p13"/>
              <p:cNvGrpSpPr/>
              <p:nvPr/>
            </p:nvGrpSpPr>
            <p:grpSpPr>
              <a:xfrm>
                <a:off x="10662331" y="202740"/>
                <a:ext cx="1644799" cy="2034133"/>
                <a:chOff x="10662331" y="202740"/>
                <a:chExt cx="1644799" cy="2034133"/>
              </a:xfrm>
            </p:grpSpPr>
            <p:sp>
              <p:nvSpPr>
                <p:cNvPr id="1623" name="Google Shape;1623;p13"/>
                <p:cNvSpPr/>
                <p:nvPr/>
              </p:nvSpPr>
              <p:spPr>
                <a:xfrm>
                  <a:off x="11625114" y="202740"/>
                  <a:ext cx="682016" cy="126481"/>
                </a:xfrm>
                <a:custGeom>
                  <a:rect b="b" l="l" r="r" t="t"/>
                  <a:pathLst>
                    <a:path extrusionOk="0" h="126481" w="682016">
                      <a:moveTo>
                        <a:pt x="682016" y="92761"/>
                      </a:moveTo>
                      <a:cubicBezTo>
                        <a:pt x="658828" y="124728"/>
                        <a:pt x="552433" y="135224"/>
                        <a:pt x="509969" y="118811"/>
                      </a:cubicBezTo>
                      <a:cubicBezTo>
                        <a:pt x="467506" y="102399"/>
                        <a:pt x="349660" y="56787"/>
                        <a:pt x="288971" y="47149"/>
                      </a:cubicBezTo>
                      <a:cubicBezTo>
                        <a:pt x="228281" y="37511"/>
                        <a:pt x="-59608" y="55451"/>
                        <a:pt x="11099" y="55260"/>
                      </a:cubicBezTo>
                      <a:cubicBezTo>
                        <a:pt x="17016" y="55260"/>
                        <a:pt x="89537" y="38943"/>
                        <a:pt x="147267" y="22053"/>
                      </a:cubicBezTo>
                      <a:cubicBezTo>
                        <a:pt x="204999" y="5163"/>
                        <a:pt x="261394" y="-7623"/>
                        <a:pt x="382771" y="5259"/>
                      </a:cubicBezTo>
                      <a:cubicBezTo>
                        <a:pt x="504244" y="18045"/>
                        <a:pt x="645946" y="27683"/>
                        <a:pt x="682016" y="92761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4" name="Google Shape;1624;p13"/>
                <p:cNvSpPr/>
                <p:nvPr/>
              </p:nvSpPr>
              <p:spPr>
                <a:xfrm>
                  <a:off x="11524378" y="234227"/>
                  <a:ext cx="752121" cy="187716"/>
                </a:xfrm>
                <a:custGeom>
                  <a:rect b="b" l="l" r="r" t="t"/>
                  <a:pathLst>
                    <a:path extrusionOk="0" h="187716" w="752121">
                      <a:moveTo>
                        <a:pt x="752122" y="145150"/>
                      </a:moveTo>
                      <a:cubicBezTo>
                        <a:pt x="745060" y="172155"/>
                        <a:pt x="654313" y="192193"/>
                        <a:pt x="631603" y="186850"/>
                      </a:cubicBezTo>
                      <a:cubicBezTo>
                        <a:pt x="608892" y="181411"/>
                        <a:pt x="486083" y="128928"/>
                        <a:pt x="417665" y="94767"/>
                      </a:cubicBezTo>
                      <a:cubicBezTo>
                        <a:pt x="349247" y="60606"/>
                        <a:pt x="250198" y="36464"/>
                        <a:pt x="203155" y="40090"/>
                      </a:cubicBezTo>
                      <a:cubicBezTo>
                        <a:pt x="156111" y="43716"/>
                        <a:pt x="97427" y="14421"/>
                        <a:pt x="0" y="32456"/>
                      </a:cubicBezTo>
                      <a:cubicBezTo>
                        <a:pt x="0" y="32456"/>
                        <a:pt x="35975" y="17952"/>
                        <a:pt x="59639" y="15089"/>
                      </a:cubicBezTo>
                      <a:cubicBezTo>
                        <a:pt x="83304" y="12226"/>
                        <a:pt x="160024" y="23773"/>
                        <a:pt x="242183" y="2398"/>
                      </a:cubicBezTo>
                      <a:cubicBezTo>
                        <a:pt x="324341" y="-19072"/>
                        <a:pt x="740575" y="109748"/>
                        <a:pt x="752122" y="14515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5" name="Google Shape;1625;p13"/>
                <p:cNvSpPr/>
                <p:nvPr/>
              </p:nvSpPr>
              <p:spPr>
                <a:xfrm>
                  <a:off x="11506630" y="296264"/>
                  <a:ext cx="731701" cy="235754"/>
                </a:xfrm>
                <a:custGeom>
                  <a:rect b="b" l="l" r="r" t="t"/>
                  <a:pathLst>
                    <a:path extrusionOk="0" h="235754" w="731701">
                      <a:moveTo>
                        <a:pt x="731701" y="178249"/>
                      </a:moveTo>
                      <a:cubicBezTo>
                        <a:pt x="683799" y="193326"/>
                        <a:pt x="626832" y="181112"/>
                        <a:pt x="536561" y="128916"/>
                      </a:cubicBezTo>
                      <a:cubicBezTo>
                        <a:pt x="446292" y="76720"/>
                        <a:pt x="321288" y="18417"/>
                        <a:pt x="216991" y="11832"/>
                      </a:cubicBezTo>
                      <a:cubicBezTo>
                        <a:pt x="112695" y="5248"/>
                        <a:pt x="0" y="0"/>
                        <a:pt x="0" y="0"/>
                      </a:cubicBezTo>
                      <a:cubicBezTo>
                        <a:pt x="0" y="0"/>
                        <a:pt x="82063" y="6775"/>
                        <a:pt x="184547" y="25955"/>
                      </a:cubicBezTo>
                      <a:cubicBezTo>
                        <a:pt x="286936" y="45135"/>
                        <a:pt x="356308" y="105537"/>
                        <a:pt x="403447" y="134641"/>
                      </a:cubicBezTo>
                      <a:cubicBezTo>
                        <a:pt x="450585" y="163745"/>
                        <a:pt x="525969" y="226152"/>
                        <a:pt x="590953" y="234167"/>
                      </a:cubicBezTo>
                      <a:cubicBezTo>
                        <a:pt x="655935" y="242183"/>
                        <a:pt x="705555" y="219281"/>
                        <a:pt x="731701" y="178249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6" name="Google Shape;1626;p13"/>
                <p:cNvSpPr/>
                <p:nvPr/>
              </p:nvSpPr>
              <p:spPr>
                <a:xfrm>
                  <a:off x="11440597" y="342107"/>
                  <a:ext cx="741529" cy="297571"/>
                </a:xfrm>
                <a:custGeom>
                  <a:rect b="b" l="l" r="r" t="t"/>
                  <a:pathLst>
                    <a:path extrusionOk="0" h="297571" w="741529">
                      <a:moveTo>
                        <a:pt x="741530" y="264376"/>
                      </a:moveTo>
                      <a:cubicBezTo>
                        <a:pt x="724640" y="269147"/>
                        <a:pt x="710231" y="269529"/>
                        <a:pt x="689906" y="250540"/>
                      </a:cubicBezTo>
                      <a:cubicBezTo>
                        <a:pt x="669485" y="231551"/>
                        <a:pt x="574827" y="182026"/>
                        <a:pt x="516428" y="136319"/>
                      </a:cubicBezTo>
                      <a:cubicBezTo>
                        <a:pt x="458029" y="90611"/>
                        <a:pt x="355164" y="20094"/>
                        <a:pt x="218709" y="5113"/>
                      </a:cubicBezTo>
                      <a:cubicBezTo>
                        <a:pt x="82255" y="-9869"/>
                        <a:pt x="0" y="12842"/>
                        <a:pt x="0" y="12842"/>
                      </a:cubicBezTo>
                      <a:cubicBezTo>
                        <a:pt x="0" y="12842"/>
                        <a:pt x="102961" y="-3475"/>
                        <a:pt x="200770" y="18567"/>
                      </a:cubicBezTo>
                      <a:cubicBezTo>
                        <a:pt x="298578" y="40610"/>
                        <a:pt x="394382" y="91089"/>
                        <a:pt x="463946" y="170671"/>
                      </a:cubicBezTo>
                      <a:cubicBezTo>
                        <a:pt x="533508" y="250349"/>
                        <a:pt x="595724" y="289663"/>
                        <a:pt x="642195" y="296724"/>
                      </a:cubicBezTo>
                      <a:cubicBezTo>
                        <a:pt x="688761" y="303786"/>
                        <a:pt x="741530" y="264376"/>
                        <a:pt x="741530" y="264376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7" name="Google Shape;1627;p13"/>
                <p:cNvSpPr/>
                <p:nvPr/>
              </p:nvSpPr>
              <p:spPr>
                <a:xfrm>
                  <a:off x="11331625" y="575260"/>
                  <a:ext cx="793343" cy="195535"/>
                </a:xfrm>
                <a:custGeom>
                  <a:rect b="b" l="l" r="r" t="t"/>
                  <a:pathLst>
                    <a:path extrusionOk="0" h="195535" w="793343">
                      <a:moveTo>
                        <a:pt x="793344" y="158803"/>
                      </a:moveTo>
                      <a:cubicBezTo>
                        <a:pt x="722922" y="146207"/>
                        <a:pt x="605265" y="101836"/>
                        <a:pt x="533985" y="74640"/>
                      </a:cubicBezTo>
                      <a:cubicBezTo>
                        <a:pt x="462800" y="47350"/>
                        <a:pt x="330735" y="-1125"/>
                        <a:pt x="193707" y="20"/>
                      </a:cubicBezTo>
                      <a:cubicBezTo>
                        <a:pt x="56680" y="1165"/>
                        <a:pt x="0" y="41052"/>
                        <a:pt x="0" y="41052"/>
                      </a:cubicBezTo>
                      <a:cubicBezTo>
                        <a:pt x="0" y="41052"/>
                        <a:pt x="41222" y="8799"/>
                        <a:pt x="209834" y="42483"/>
                      </a:cubicBezTo>
                      <a:cubicBezTo>
                        <a:pt x="378541" y="76167"/>
                        <a:pt x="497915" y="163956"/>
                        <a:pt x="569864" y="179510"/>
                      </a:cubicBezTo>
                      <a:cubicBezTo>
                        <a:pt x="641813" y="195064"/>
                        <a:pt x="727693" y="213576"/>
                        <a:pt x="793344" y="158803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8" name="Google Shape;1628;p13"/>
                <p:cNvSpPr/>
                <p:nvPr/>
              </p:nvSpPr>
              <p:spPr>
                <a:xfrm>
                  <a:off x="11318266" y="604920"/>
                  <a:ext cx="754506" cy="264413"/>
                </a:xfrm>
                <a:custGeom>
                  <a:rect b="b" l="l" r="r" t="t"/>
                  <a:pathLst>
                    <a:path extrusionOk="0" h="264413" w="754506">
                      <a:moveTo>
                        <a:pt x="754506" y="240502"/>
                      </a:moveTo>
                      <a:cubicBezTo>
                        <a:pt x="678932" y="217028"/>
                        <a:pt x="647729" y="183344"/>
                        <a:pt x="615571" y="166645"/>
                      </a:cubicBezTo>
                      <a:cubicBezTo>
                        <a:pt x="583414" y="149946"/>
                        <a:pt x="454784" y="43454"/>
                        <a:pt x="331022" y="26564"/>
                      </a:cubicBezTo>
                      <a:cubicBezTo>
                        <a:pt x="207258" y="9675"/>
                        <a:pt x="152199" y="-22196"/>
                        <a:pt x="0" y="23797"/>
                      </a:cubicBezTo>
                      <a:cubicBezTo>
                        <a:pt x="0" y="23797"/>
                        <a:pt x="125957" y="-9505"/>
                        <a:pt x="195807" y="25897"/>
                      </a:cubicBezTo>
                      <a:cubicBezTo>
                        <a:pt x="265656" y="61298"/>
                        <a:pt x="360411" y="106720"/>
                        <a:pt x="490568" y="181245"/>
                      </a:cubicBezTo>
                      <a:cubicBezTo>
                        <a:pt x="620725" y="255770"/>
                        <a:pt x="672347" y="291553"/>
                        <a:pt x="754506" y="240502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9" name="Google Shape;1629;p13"/>
                <p:cNvSpPr/>
                <p:nvPr/>
              </p:nvSpPr>
              <p:spPr>
                <a:xfrm>
                  <a:off x="11216259" y="819641"/>
                  <a:ext cx="813667" cy="177684"/>
                </a:xfrm>
                <a:custGeom>
                  <a:rect b="b" l="l" r="r" t="t"/>
                  <a:pathLst>
                    <a:path extrusionOk="0" h="177684" w="813667">
                      <a:moveTo>
                        <a:pt x="813668" y="113474"/>
                      </a:moveTo>
                      <a:cubicBezTo>
                        <a:pt x="752216" y="162330"/>
                        <a:pt x="724639" y="191148"/>
                        <a:pt x="622442" y="171395"/>
                      </a:cubicBezTo>
                      <a:cubicBezTo>
                        <a:pt x="520243" y="151643"/>
                        <a:pt x="374915" y="94962"/>
                        <a:pt x="277202" y="62900"/>
                      </a:cubicBezTo>
                      <a:cubicBezTo>
                        <a:pt x="179489" y="30838"/>
                        <a:pt x="106777" y="42384"/>
                        <a:pt x="0" y="74732"/>
                      </a:cubicBezTo>
                      <a:cubicBezTo>
                        <a:pt x="0" y="74732"/>
                        <a:pt x="72997" y="-24317"/>
                        <a:pt x="216704" y="5646"/>
                      </a:cubicBezTo>
                      <a:cubicBezTo>
                        <a:pt x="360410" y="35609"/>
                        <a:pt x="482743" y="68911"/>
                        <a:pt x="603738" y="102405"/>
                      </a:cubicBezTo>
                      <a:cubicBezTo>
                        <a:pt x="724734" y="135898"/>
                        <a:pt x="813668" y="113474"/>
                        <a:pt x="813668" y="113474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0" name="Google Shape;1630;p13"/>
                <p:cNvSpPr/>
                <p:nvPr/>
              </p:nvSpPr>
              <p:spPr>
                <a:xfrm>
                  <a:off x="11129328" y="882862"/>
                  <a:ext cx="847162" cy="198664"/>
                </a:xfrm>
                <a:custGeom>
                  <a:rect b="b" l="l" r="r" t="t"/>
                  <a:pathLst>
                    <a:path extrusionOk="0" h="198664" w="847162">
                      <a:moveTo>
                        <a:pt x="847162" y="155981"/>
                      </a:moveTo>
                      <a:cubicBezTo>
                        <a:pt x="777885" y="198921"/>
                        <a:pt x="702120" y="207318"/>
                        <a:pt x="635133" y="190715"/>
                      </a:cubicBezTo>
                      <a:cubicBezTo>
                        <a:pt x="568147" y="174111"/>
                        <a:pt x="424917" y="98059"/>
                        <a:pt x="349057" y="81837"/>
                      </a:cubicBezTo>
                      <a:cubicBezTo>
                        <a:pt x="273195" y="65616"/>
                        <a:pt x="155348" y="20004"/>
                        <a:pt x="0" y="38229"/>
                      </a:cubicBezTo>
                      <a:cubicBezTo>
                        <a:pt x="0" y="38229"/>
                        <a:pt x="103439" y="-23223"/>
                        <a:pt x="284837" y="9698"/>
                      </a:cubicBezTo>
                      <a:cubicBezTo>
                        <a:pt x="466236" y="42619"/>
                        <a:pt x="641432" y="133175"/>
                        <a:pt x="732274" y="138041"/>
                      </a:cubicBezTo>
                      <a:cubicBezTo>
                        <a:pt x="823020" y="142908"/>
                        <a:pt x="847162" y="155981"/>
                        <a:pt x="847162" y="155981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1" name="Google Shape;1631;p13"/>
                <p:cNvSpPr/>
                <p:nvPr/>
              </p:nvSpPr>
              <p:spPr>
                <a:xfrm>
                  <a:off x="11022264" y="1078180"/>
                  <a:ext cx="910045" cy="105954"/>
                </a:xfrm>
                <a:custGeom>
                  <a:rect b="b" l="l" r="r" t="t"/>
                  <a:pathLst>
                    <a:path extrusionOk="0" h="105954" w="910045">
                      <a:moveTo>
                        <a:pt x="910045" y="44540"/>
                      </a:moveTo>
                      <a:cubicBezTo>
                        <a:pt x="841151" y="51792"/>
                        <a:pt x="796016" y="52555"/>
                        <a:pt x="739049" y="37097"/>
                      </a:cubicBezTo>
                      <a:cubicBezTo>
                        <a:pt x="682081" y="21734"/>
                        <a:pt x="446387" y="-12523"/>
                        <a:pt x="267756" y="4748"/>
                      </a:cubicBezTo>
                      <a:cubicBezTo>
                        <a:pt x="89124" y="22020"/>
                        <a:pt x="0" y="68300"/>
                        <a:pt x="0" y="68300"/>
                      </a:cubicBezTo>
                      <a:cubicBezTo>
                        <a:pt x="0" y="68300"/>
                        <a:pt x="138363" y="24501"/>
                        <a:pt x="276439" y="51410"/>
                      </a:cubicBezTo>
                      <a:cubicBezTo>
                        <a:pt x="414516" y="78415"/>
                        <a:pt x="436654" y="104465"/>
                        <a:pt x="573204" y="105896"/>
                      </a:cubicBezTo>
                      <a:cubicBezTo>
                        <a:pt x="709753" y="107328"/>
                        <a:pt x="872926" y="82422"/>
                        <a:pt x="910045" y="4454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2" name="Google Shape;1632;p13"/>
                <p:cNvSpPr/>
                <p:nvPr/>
              </p:nvSpPr>
              <p:spPr>
                <a:xfrm>
                  <a:off x="11001610" y="1147025"/>
                  <a:ext cx="887950" cy="121023"/>
                </a:xfrm>
                <a:custGeom>
                  <a:rect b="b" l="l" r="r" t="t"/>
                  <a:pathLst>
                    <a:path extrusionOk="0" h="121023" w="887950">
                      <a:moveTo>
                        <a:pt x="887950" y="53941"/>
                      </a:moveTo>
                      <a:cubicBezTo>
                        <a:pt x="809418" y="49075"/>
                        <a:pt x="693575" y="17299"/>
                        <a:pt x="630500" y="17013"/>
                      </a:cubicBezTo>
                      <a:cubicBezTo>
                        <a:pt x="567426" y="16726"/>
                        <a:pt x="342038" y="-25928"/>
                        <a:pt x="167414" y="24933"/>
                      </a:cubicBezTo>
                      <a:cubicBezTo>
                        <a:pt x="-7208" y="75793"/>
                        <a:pt x="43" y="121023"/>
                        <a:pt x="43" y="121023"/>
                      </a:cubicBezTo>
                      <a:cubicBezTo>
                        <a:pt x="43" y="121023"/>
                        <a:pt x="31246" y="74839"/>
                        <a:pt x="134875" y="71213"/>
                      </a:cubicBezTo>
                      <a:cubicBezTo>
                        <a:pt x="238505" y="67587"/>
                        <a:pt x="296808" y="62434"/>
                        <a:pt x="419426" y="81423"/>
                      </a:cubicBezTo>
                      <a:cubicBezTo>
                        <a:pt x="542235" y="100507"/>
                        <a:pt x="788425" y="119210"/>
                        <a:pt x="887950" y="53941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3" name="Google Shape;1633;p13"/>
                <p:cNvSpPr/>
                <p:nvPr/>
              </p:nvSpPr>
              <p:spPr>
                <a:xfrm>
                  <a:off x="10918064" y="1248296"/>
                  <a:ext cx="925884" cy="141130"/>
                </a:xfrm>
                <a:custGeom>
                  <a:rect b="b" l="l" r="r" t="t"/>
                  <a:pathLst>
                    <a:path extrusionOk="0" h="141130" w="925884">
                      <a:moveTo>
                        <a:pt x="925885" y="33112"/>
                      </a:moveTo>
                      <a:cubicBezTo>
                        <a:pt x="831512" y="96568"/>
                        <a:pt x="645724" y="84926"/>
                        <a:pt x="556600" y="82350"/>
                      </a:cubicBezTo>
                      <a:cubicBezTo>
                        <a:pt x="467475" y="79773"/>
                        <a:pt x="305542" y="64315"/>
                        <a:pt x="208021" y="82350"/>
                      </a:cubicBezTo>
                      <a:cubicBezTo>
                        <a:pt x="110594" y="100385"/>
                        <a:pt x="45326" y="110786"/>
                        <a:pt x="0" y="141130"/>
                      </a:cubicBezTo>
                      <a:cubicBezTo>
                        <a:pt x="0" y="141130"/>
                        <a:pt x="69086" y="41604"/>
                        <a:pt x="228346" y="23951"/>
                      </a:cubicBezTo>
                      <a:cubicBezTo>
                        <a:pt x="387607" y="6298"/>
                        <a:pt x="492094" y="0"/>
                        <a:pt x="548680" y="0"/>
                      </a:cubicBezTo>
                      <a:cubicBezTo>
                        <a:pt x="605265" y="0"/>
                        <a:pt x="902984" y="8874"/>
                        <a:pt x="925885" y="33112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4" name="Google Shape;1634;p13"/>
                <p:cNvSpPr/>
                <p:nvPr/>
              </p:nvSpPr>
              <p:spPr>
                <a:xfrm>
                  <a:off x="10889246" y="1338440"/>
                  <a:ext cx="911666" cy="222078"/>
                </a:xfrm>
                <a:custGeom>
                  <a:rect b="b" l="l" r="r" t="t"/>
                  <a:pathLst>
                    <a:path extrusionOk="0" h="222078" w="911666">
                      <a:moveTo>
                        <a:pt x="911667" y="15775"/>
                      </a:moveTo>
                      <a:cubicBezTo>
                        <a:pt x="843821" y="-16573"/>
                        <a:pt x="568623" y="7760"/>
                        <a:pt x="445623" y="27226"/>
                      </a:cubicBezTo>
                      <a:cubicBezTo>
                        <a:pt x="322719" y="46788"/>
                        <a:pt x="170329" y="31043"/>
                        <a:pt x="0" y="222079"/>
                      </a:cubicBezTo>
                      <a:cubicBezTo>
                        <a:pt x="0" y="222079"/>
                        <a:pt x="77770" y="152707"/>
                        <a:pt x="209070" y="117019"/>
                      </a:cubicBezTo>
                      <a:cubicBezTo>
                        <a:pt x="340372" y="81235"/>
                        <a:pt x="412034" y="121981"/>
                        <a:pt x="556218" y="99079"/>
                      </a:cubicBezTo>
                      <a:cubicBezTo>
                        <a:pt x="700402" y="76178"/>
                        <a:pt x="885426" y="59765"/>
                        <a:pt x="911667" y="15775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5" name="Google Shape;1635;p13"/>
                <p:cNvSpPr/>
                <p:nvPr/>
              </p:nvSpPr>
              <p:spPr>
                <a:xfrm>
                  <a:off x="10886478" y="1425791"/>
                  <a:ext cx="859376" cy="177763"/>
                </a:xfrm>
                <a:custGeom>
                  <a:rect b="b" l="l" r="r" t="t"/>
                  <a:pathLst>
                    <a:path extrusionOk="0" h="177763" w="859376">
                      <a:moveTo>
                        <a:pt x="859377" y="17167"/>
                      </a:moveTo>
                      <a:cubicBezTo>
                        <a:pt x="763094" y="86635"/>
                        <a:pt x="599922" y="82341"/>
                        <a:pt x="505072" y="97417"/>
                      </a:cubicBezTo>
                      <a:cubicBezTo>
                        <a:pt x="410222" y="112494"/>
                        <a:pt x="218518" y="108200"/>
                        <a:pt x="173383" y="115357"/>
                      </a:cubicBezTo>
                      <a:cubicBezTo>
                        <a:pt x="128249" y="122514"/>
                        <a:pt x="0" y="177763"/>
                        <a:pt x="0" y="177763"/>
                      </a:cubicBezTo>
                      <a:cubicBezTo>
                        <a:pt x="0" y="177763"/>
                        <a:pt x="74335" y="115643"/>
                        <a:pt x="153249" y="81864"/>
                      </a:cubicBezTo>
                      <a:cubicBezTo>
                        <a:pt x="232163" y="48179"/>
                        <a:pt x="836761" y="-35983"/>
                        <a:pt x="859377" y="17167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6" name="Google Shape;1636;p13"/>
                <p:cNvSpPr/>
                <p:nvPr/>
              </p:nvSpPr>
              <p:spPr>
                <a:xfrm>
                  <a:off x="10901365" y="1520178"/>
                  <a:ext cx="792579" cy="250651"/>
                </a:xfrm>
                <a:custGeom>
                  <a:rect b="b" l="l" r="r" t="t"/>
                  <a:pathLst>
                    <a:path extrusionOk="0" h="250651" w="792579">
                      <a:moveTo>
                        <a:pt x="792580" y="1885"/>
                      </a:moveTo>
                      <a:cubicBezTo>
                        <a:pt x="699447" y="-10902"/>
                        <a:pt x="511465" y="45111"/>
                        <a:pt x="430451" y="57421"/>
                      </a:cubicBezTo>
                      <a:cubicBezTo>
                        <a:pt x="349438" y="69730"/>
                        <a:pt x="131015" y="79273"/>
                        <a:pt x="0" y="250652"/>
                      </a:cubicBezTo>
                      <a:cubicBezTo>
                        <a:pt x="0" y="250652"/>
                        <a:pt x="99621" y="161241"/>
                        <a:pt x="228059" y="143874"/>
                      </a:cubicBezTo>
                      <a:cubicBezTo>
                        <a:pt x="356594" y="126507"/>
                        <a:pt x="721395" y="85093"/>
                        <a:pt x="792580" y="1885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7" name="Google Shape;1637;p13"/>
                <p:cNvSpPr/>
                <p:nvPr/>
              </p:nvSpPr>
              <p:spPr>
                <a:xfrm>
                  <a:off x="10873214" y="1599223"/>
                  <a:ext cx="759468" cy="237162"/>
                </a:xfrm>
                <a:custGeom>
                  <a:rect b="b" l="l" r="r" t="t"/>
                  <a:pathLst>
                    <a:path extrusionOk="0" h="237162" w="759468">
                      <a:moveTo>
                        <a:pt x="759468" y="10343"/>
                      </a:moveTo>
                      <a:cubicBezTo>
                        <a:pt x="669199" y="84868"/>
                        <a:pt x="605552" y="72844"/>
                        <a:pt x="518336" y="107292"/>
                      </a:cubicBezTo>
                      <a:cubicBezTo>
                        <a:pt x="431215" y="141739"/>
                        <a:pt x="304876" y="139926"/>
                        <a:pt x="245809" y="157007"/>
                      </a:cubicBezTo>
                      <a:cubicBezTo>
                        <a:pt x="186743" y="174088"/>
                        <a:pt x="96472" y="163973"/>
                        <a:pt x="0" y="237162"/>
                      </a:cubicBezTo>
                      <a:cubicBezTo>
                        <a:pt x="0" y="237162"/>
                        <a:pt x="52578" y="163210"/>
                        <a:pt x="174624" y="129716"/>
                      </a:cubicBezTo>
                      <a:cubicBezTo>
                        <a:pt x="296669" y="96127"/>
                        <a:pt x="734372" y="-37846"/>
                        <a:pt x="759468" y="10343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8" name="Google Shape;1638;p13"/>
                <p:cNvSpPr/>
                <p:nvPr/>
              </p:nvSpPr>
              <p:spPr>
                <a:xfrm>
                  <a:off x="10719966" y="1666531"/>
                  <a:ext cx="869108" cy="276660"/>
                </a:xfrm>
                <a:custGeom>
                  <a:rect b="b" l="l" r="r" t="t"/>
                  <a:pathLst>
                    <a:path extrusionOk="0" h="276660" w="869108">
                      <a:moveTo>
                        <a:pt x="869109" y="3819"/>
                      </a:moveTo>
                      <a:cubicBezTo>
                        <a:pt x="869109" y="3819"/>
                        <a:pt x="853268" y="-10017"/>
                        <a:pt x="798973" y="14983"/>
                      </a:cubicBezTo>
                      <a:cubicBezTo>
                        <a:pt x="744677" y="39984"/>
                        <a:pt x="617097" y="87218"/>
                        <a:pt x="563374" y="97047"/>
                      </a:cubicBezTo>
                      <a:cubicBezTo>
                        <a:pt x="509651" y="106875"/>
                        <a:pt x="416042" y="141037"/>
                        <a:pt x="324246" y="154300"/>
                      </a:cubicBezTo>
                      <a:cubicBezTo>
                        <a:pt x="232449" y="167564"/>
                        <a:pt x="147332" y="214512"/>
                        <a:pt x="105919" y="245524"/>
                      </a:cubicBezTo>
                      <a:cubicBezTo>
                        <a:pt x="64506" y="276537"/>
                        <a:pt x="0" y="275201"/>
                        <a:pt x="0" y="275201"/>
                      </a:cubicBezTo>
                      <a:cubicBezTo>
                        <a:pt x="0" y="275201"/>
                        <a:pt x="63074" y="283503"/>
                        <a:pt x="109545" y="260506"/>
                      </a:cubicBezTo>
                      <a:cubicBezTo>
                        <a:pt x="156016" y="237509"/>
                        <a:pt x="216037" y="210027"/>
                        <a:pt x="276439" y="201725"/>
                      </a:cubicBezTo>
                      <a:cubicBezTo>
                        <a:pt x="336841" y="193424"/>
                        <a:pt x="483601" y="170140"/>
                        <a:pt x="596487" y="135502"/>
                      </a:cubicBezTo>
                      <a:cubicBezTo>
                        <a:pt x="709276" y="100864"/>
                        <a:pt x="781988" y="59737"/>
                        <a:pt x="803458" y="43515"/>
                      </a:cubicBezTo>
                      <a:cubicBezTo>
                        <a:pt x="824928" y="27197"/>
                        <a:pt x="869109" y="3819"/>
                        <a:pt x="869109" y="3819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9" name="Google Shape;1639;p13"/>
                <p:cNvSpPr/>
                <p:nvPr/>
              </p:nvSpPr>
              <p:spPr>
                <a:xfrm>
                  <a:off x="10662331" y="1748033"/>
                  <a:ext cx="861571" cy="315457"/>
                </a:xfrm>
                <a:custGeom>
                  <a:rect b="b" l="l" r="r" t="t"/>
                  <a:pathLst>
                    <a:path extrusionOk="0" h="315457" w="861571">
                      <a:moveTo>
                        <a:pt x="861571" y="277"/>
                      </a:moveTo>
                      <a:cubicBezTo>
                        <a:pt x="861571" y="277"/>
                        <a:pt x="835234" y="-5639"/>
                        <a:pt x="752025" y="37206"/>
                      </a:cubicBezTo>
                      <a:cubicBezTo>
                        <a:pt x="668817" y="80050"/>
                        <a:pt x="562516" y="99421"/>
                        <a:pt x="486273" y="129575"/>
                      </a:cubicBezTo>
                      <a:cubicBezTo>
                        <a:pt x="410031" y="159728"/>
                        <a:pt x="305448" y="173755"/>
                        <a:pt x="241038" y="213547"/>
                      </a:cubicBezTo>
                      <a:cubicBezTo>
                        <a:pt x="176627" y="253338"/>
                        <a:pt x="0" y="315458"/>
                        <a:pt x="0" y="315458"/>
                      </a:cubicBezTo>
                      <a:cubicBezTo>
                        <a:pt x="0" y="315458"/>
                        <a:pt x="161455" y="299427"/>
                        <a:pt x="207831" y="263166"/>
                      </a:cubicBezTo>
                      <a:cubicBezTo>
                        <a:pt x="254206" y="226906"/>
                        <a:pt x="322623" y="208298"/>
                        <a:pt x="345144" y="204672"/>
                      </a:cubicBezTo>
                      <a:cubicBezTo>
                        <a:pt x="367759" y="201046"/>
                        <a:pt x="577593" y="134441"/>
                        <a:pt x="703169" y="86062"/>
                      </a:cubicBezTo>
                      <a:cubicBezTo>
                        <a:pt x="828745" y="37683"/>
                        <a:pt x="861571" y="277"/>
                        <a:pt x="861571" y="277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0" name="Google Shape;1640;p13"/>
                <p:cNvSpPr/>
                <p:nvPr/>
              </p:nvSpPr>
              <p:spPr>
                <a:xfrm>
                  <a:off x="10719489" y="1821118"/>
                  <a:ext cx="738666" cy="273671"/>
                </a:xfrm>
                <a:custGeom>
                  <a:rect b="b" l="l" r="r" t="t"/>
                  <a:pathLst>
                    <a:path extrusionOk="0" h="273671" w="738666">
                      <a:moveTo>
                        <a:pt x="738667" y="0"/>
                      </a:moveTo>
                      <a:cubicBezTo>
                        <a:pt x="738667" y="0"/>
                        <a:pt x="677023" y="5153"/>
                        <a:pt x="602785" y="48284"/>
                      </a:cubicBezTo>
                      <a:cubicBezTo>
                        <a:pt x="528642" y="91415"/>
                        <a:pt x="331594" y="163173"/>
                        <a:pt x="275198" y="172142"/>
                      </a:cubicBezTo>
                      <a:cubicBezTo>
                        <a:pt x="218709" y="181112"/>
                        <a:pt x="0" y="273672"/>
                        <a:pt x="0" y="273672"/>
                      </a:cubicBezTo>
                      <a:cubicBezTo>
                        <a:pt x="0" y="273672"/>
                        <a:pt x="182735" y="258118"/>
                        <a:pt x="299723" y="204872"/>
                      </a:cubicBezTo>
                      <a:cubicBezTo>
                        <a:pt x="416615" y="151627"/>
                        <a:pt x="738667" y="0"/>
                        <a:pt x="738667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1" name="Google Shape;1641;p13"/>
                <p:cNvSpPr/>
                <p:nvPr/>
              </p:nvSpPr>
              <p:spPr>
                <a:xfrm>
                  <a:off x="10724642" y="1863771"/>
                  <a:ext cx="690668" cy="373102"/>
                </a:xfrm>
                <a:custGeom>
                  <a:rect b="b" l="l" r="r" t="t"/>
                  <a:pathLst>
                    <a:path extrusionOk="0" h="373102" w="690668">
                      <a:moveTo>
                        <a:pt x="690669" y="0"/>
                      </a:moveTo>
                      <a:cubicBezTo>
                        <a:pt x="689714" y="5916"/>
                        <a:pt x="562039" y="61166"/>
                        <a:pt x="447913" y="131779"/>
                      </a:cubicBezTo>
                      <a:cubicBezTo>
                        <a:pt x="333693" y="202391"/>
                        <a:pt x="252488" y="223003"/>
                        <a:pt x="177199" y="248481"/>
                      </a:cubicBezTo>
                      <a:cubicBezTo>
                        <a:pt x="101911" y="273958"/>
                        <a:pt x="60975" y="307452"/>
                        <a:pt x="0" y="373102"/>
                      </a:cubicBezTo>
                      <a:cubicBezTo>
                        <a:pt x="0" y="373102"/>
                        <a:pt x="58399" y="352205"/>
                        <a:pt x="121949" y="315181"/>
                      </a:cubicBezTo>
                      <a:cubicBezTo>
                        <a:pt x="185501" y="278157"/>
                        <a:pt x="335411" y="262030"/>
                        <a:pt x="421672" y="198097"/>
                      </a:cubicBezTo>
                      <a:cubicBezTo>
                        <a:pt x="507934" y="134164"/>
                        <a:pt x="690669" y="0"/>
                        <a:pt x="690669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42" name="Google Shape;1642;p13"/>
              <p:cNvGrpSpPr/>
              <p:nvPr/>
            </p:nvGrpSpPr>
            <p:grpSpPr>
              <a:xfrm>
                <a:off x="10939513" y="315254"/>
                <a:ext cx="1694191" cy="2041375"/>
                <a:chOff x="10939513" y="315254"/>
                <a:chExt cx="1694191" cy="2041375"/>
              </a:xfrm>
            </p:grpSpPr>
            <p:sp>
              <p:nvSpPr>
                <p:cNvPr id="1643" name="Google Shape;1643;p13"/>
                <p:cNvSpPr/>
                <p:nvPr/>
              </p:nvSpPr>
              <p:spPr>
                <a:xfrm>
                  <a:off x="10939513" y="1821118"/>
                  <a:ext cx="518642" cy="535511"/>
                </a:xfrm>
                <a:custGeom>
                  <a:rect b="b" l="l" r="r" t="t"/>
                  <a:pathLst>
                    <a:path extrusionOk="0" h="535511" w="518642">
                      <a:moveTo>
                        <a:pt x="518643" y="0"/>
                      </a:moveTo>
                      <a:cubicBezTo>
                        <a:pt x="509864" y="5725"/>
                        <a:pt x="465969" y="159070"/>
                        <a:pt x="348504" y="281878"/>
                      </a:cubicBezTo>
                      <a:cubicBezTo>
                        <a:pt x="231039" y="404687"/>
                        <a:pt x="31701" y="498106"/>
                        <a:pt x="2883" y="535512"/>
                      </a:cubicBezTo>
                      <a:cubicBezTo>
                        <a:pt x="2883" y="535512"/>
                        <a:pt x="-20781" y="519958"/>
                        <a:pt x="67484" y="407550"/>
                      </a:cubicBezTo>
                      <a:cubicBezTo>
                        <a:pt x="155750" y="295142"/>
                        <a:pt x="275792" y="200865"/>
                        <a:pt x="332473" y="168707"/>
                      </a:cubicBezTo>
                      <a:cubicBezTo>
                        <a:pt x="389154" y="136550"/>
                        <a:pt x="518643" y="0"/>
                        <a:pt x="518643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4" name="Google Shape;1644;p13"/>
                <p:cNvSpPr/>
                <p:nvPr/>
              </p:nvSpPr>
              <p:spPr>
                <a:xfrm>
                  <a:off x="11293405" y="1748310"/>
                  <a:ext cx="231985" cy="462894"/>
                </a:xfrm>
                <a:custGeom>
                  <a:rect b="b" l="l" r="r" t="t"/>
                  <a:pathLst>
                    <a:path extrusionOk="0" h="462894" w="231985">
                      <a:moveTo>
                        <a:pt x="230497" y="0"/>
                      </a:moveTo>
                      <a:cubicBezTo>
                        <a:pt x="230497" y="0"/>
                        <a:pt x="247863" y="151817"/>
                        <a:pt x="163986" y="255160"/>
                      </a:cubicBezTo>
                      <a:cubicBezTo>
                        <a:pt x="80111" y="358503"/>
                        <a:pt x="27533" y="428543"/>
                        <a:pt x="5967" y="462895"/>
                      </a:cubicBezTo>
                      <a:cubicBezTo>
                        <a:pt x="5967" y="462895"/>
                        <a:pt x="-11400" y="438658"/>
                        <a:pt x="13124" y="386557"/>
                      </a:cubicBezTo>
                      <a:cubicBezTo>
                        <a:pt x="37647" y="334456"/>
                        <a:pt x="141086" y="235312"/>
                        <a:pt x="177059" y="150386"/>
                      </a:cubicBezTo>
                      <a:cubicBezTo>
                        <a:pt x="212938" y="65364"/>
                        <a:pt x="230497" y="0"/>
                        <a:pt x="230497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5" name="Google Shape;1645;p13"/>
                <p:cNvSpPr/>
                <p:nvPr/>
              </p:nvSpPr>
              <p:spPr>
                <a:xfrm>
                  <a:off x="11371903" y="1670583"/>
                  <a:ext cx="232617" cy="632705"/>
                </a:xfrm>
                <a:custGeom>
                  <a:rect b="b" l="l" r="r" t="t"/>
                  <a:pathLst>
                    <a:path extrusionOk="0" h="632705" w="232617">
                      <a:moveTo>
                        <a:pt x="214882" y="149"/>
                      </a:moveTo>
                      <a:cubicBezTo>
                        <a:pt x="214882" y="149"/>
                        <a:pt x="245132" y="-10157"/>
                        <a:pt x="226619" y="140706"/>
                      </a:cubicBezTo>
                      <a:cubicBezTo>
                        <a:pt x="208108" y="291569"/>
                        <a:pt x="163449" y="362278"/>
                        <a:pt x="121368" y="413329"/>
                      </a:cubicBezTo>
                      <a:cubicBezTo>
                        <a:pt x="79287" y="464380"/>
                        <a:pt x="9819" y="521729"/>
                        <a:pt x="18312" y="558944"/>
                      </a:cubicBezTo>
                      <a:cubicBezTo>
                        <a:pt x="26805" y="596159"/>
                        <a:pt x="88638" y="632705"/>
                        <a:pt x="88638" y="632705"/>
                      </a:cubicBezTo>
                      <a:cubicBezTo>
                        <a:pt x="88638" y="632705"/>
                        <a:pt x="5525" y="607323"/>
                        <a:pt x="1709" y="571253"/>
                      </a:cubicBezTo>
                      <a:cubicBezTo>
                        <a:pt x="-2109" y="535183"/>
                        <a:pt x="-6212" y="491003"/>
                        <a:pt x="69458" y="393386"/>
                      </a:cubicBezTo>
                      <a:cubicBezTo>
                        <a:pt x="145223" y="295768"/>
                        <a:pt x="181102" y="218762"/>
                        <a:pt x="214882" y="149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6" name="Google Shape;1646;p13"/>
                <p:cNvSpPr/>
                <p:nvPr/>
              </p:nvSpPr>
              <p:spPr>
                <a:xfrm>
                  <a:off x="11517379" y="1610806"/>
                  <a:ext cx="130632" cy="669007"/>
                </a:xfrm>
                <a:custGeom>
                  <a:rect b="b" l="l" r="r" t="t"/>
                  <a:pathLst>
                    <a:path extrusionOk="0" h="669007" w="130632">
                      <a:moveTo>
                        <a:pt x="124656" y="0"/>
                      </a:moveTo>
                      <a:cubicBezTo>
                        <a:pt x="124656" y="0"/>
                        <a:pt x="137442" y="116988"/>
                        <a:pt x="125610" y="212697"/>
                      </a:cubicBezTo>
                      <a:cubicBezTo>
                        <a:pt x="113778" y="308406"/>
                        <a:pt x="59768" y="490663"/>
                        <a:pt x="58432" y="542955"/>
                      </a:cubicBezTo>
                      <a:cubicBezTo>
                        <a:pt x="57096" y="595246"/>
                        <a:pt x="35912" y="608224"/>
                        <a:pt x="90971" y="669008"/>
                      </a:cubicBezTo>
                      <a:cubicBezTo>
                        <a:pt x="90971" y="669008"/>
                        <a:pt x="-6265" y="636182"/>
                        <a:pt x="320" y="585036"/>
                      </a:cubicBezTo>
                      <a:cubicBezTo>
                        <a:pt x="6904" y="533889"/>
                        <a:pt x="-253" y="411462"/>
                        <a:pt x="38680" y="318521"/>
                      </a:cubicBezTo>
                      <a:cubicBezTo>
                        <a:pt x="77421" y="225484"/>
                        <a:pt x="124656" y="0"/>
                        <a:pt x="124656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7" name="Google Shape;1647;p13"/>
                <p:cNvSpPr/>
                <p:nvPr/>
              </p:nvSpPr>
              <p:spPr>
                <a:xfrm>
                  <a:off x="11665615" y="1512139"/>
                  <a:ext cx="88284" cy="730971"/>
                </a:xfrm>
                <a:custGeom>
                  <a:rect b="b" l="l" r="r" t="t"/>
                  <a:pathLst>
                    <a:path extrusionOk="0" h="730971" w="88284">
                      <a:moveTo>
                        <a:pt x="35009" y="0"/>
                      </a:moveTo>
                      <a:cubicBezTo>
                        <a:pt x="35009" y="0"/>
                        <a:pt x="96748" y="152294"/>
                        <a:pt x="87301" y="274626"/>
                      </a:cubicBezTo>
                      <a:cubicBezTo>
                        <a:pt x="77759" y="397053"/>
                        <a:pt x="74705" y="457361"/>
                        <a:pt x="58579" y="546676"/>
                      </a:cubicBezTo>
                      <a:cubicBezTo>
                        <a:pt x="42452" y="636087"/>
                        <a:pt x="30333" y="705555"/>
                        <a:pt x="76804" y="730937"/>
                      </a:cubicBezTo>
                      <a:cubicBezTo>
                        <a:pt x="76804" y="730937"/>
                        <a:pt x="21077" y="733991"/>
                        <a:pt x="15924" y="682749"/>
                      </a:cubicBezTo>
                      <a:cubicBezTo>
                        <a:pt x="10772" y="631507"/>
                        <a:pt x="-7167" y="603453"/>
                        <a:pt x="3138" y="401157"/>
                      </a:cubicBezTo>
                      <a:cubicBezTo>
                        <a:pt x="13539" y="198861"/>
                        <a:pt x="35009" y="0"/>
                        <a:pt x="35009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8" name="Google Shape;1648;p13"/>
                <p:cNvSpPr/>
                <p:nvPr/>
              </p:nvSpPr>
              <p:spPr>
                <a:xfrm>
                  <a:off x="11754633" y="1429122"/>
                  <a:ext cx="95613" cy="812970"/>
                </a:xfrm>
                <a:custGeom>
                  <a:rect b="b" l="l" r="r" t="t"/>
                  <a:pathLst>
                    <a:path extrusionOk="0" h="812970" w="95613">
                      <a:moveTo>
                        <a:pt x="0" y="0"/>
                      </a:moveTo>
                      <a:cubicBezTo>
                        <a:pt x="0" y="0"/>
                        <a:pt x="67845" y="127866"/>
                        <a:pt x="77007" y="331021"/>
                      </a:cubicBezTo>
                      <a:cubicBezTo>
                        <a:pt x="86071" y="534080"/>
                        <a:pt x="87790" y="593624"/>
                        <a:pt x="68990" y="644866"/>
                      </a:cubicBezTo>
                      <a:cubicBezTo>
                        <a:pt x="50097" y="696108"/>
                        <a:pt x="40841" y="795920"/>
                        <a:pt x="95614" y="812333"/>
                      </a:cubicBezTo>
                      <a:cubicBezTo>
                        <a:pt x="95614" y="812333"/>
                        <a:pt x="42368" y="822734"/>
                        <a:pt x="27005" y="759564"/>
                      </a:cubicBezTo>
                      <a:cubicBezTo>
                        <a:pt x="11641" y="696394"/>
                        <a:pt x="2959" y="556982"/>
                        <a:pt x="14218" y="481884"/>
                      </a:cubicBezTo>
                      <a:cubicBezTo>
                        <a:pt x="25383" y="40669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9" name="Google Shape;1649;p13"/>
                <p:cNvSpPr/>
                <p:nvPr/>
              </p:nvSpPr>
              <p:spPr>
                <a:xfrm>
                  <a:off x="11814956" y="1321676"/>
                  <a:ext cx="263350" cy="793325"/>
                </a:xfrm>
                <a:custGeom>
                  <a:rect b="b" l="l" r="r" t="t"/>
                  <a:pathLst>
                    <a:path extrusionOk="0" h="793325" w="263350">
                      <a:moveTo>
                        <a:pt x="5328" y="0"/>
                      </a:moveTo>
                      <a:cubicBezTo>
                        <a:pt x="5328" y="0"/>
                        <a:pt x="88060" y="147333"/>
                        <a:pt x="124797" y="305448"/>
                      </a:cubicBezTo>
                      <a:cubicBezTo>
                        <a:pt x="161439" y="463658"/>
                        <a:pt x="212300" y="661947"/>
                        <a:pt x="221365" y="706891"/>
                      </a:cubicBezTo>
                      <a:cubicBezTo>
                        <a:pt x="230429" y="751835"/>
                        <a:pt x="263351" y="788954"/>
                        <a:pt x="263351" y="788954"/>
                      </a:cubicBezTo>
                      <a:cubicBezTo>
                        <a:pt x="263351" y="788954"/>
                        <a:pt x="193501" y="823211"/>
                        <a:pt x="168215" y="699925"/>
                      </a:cubicBezTo>
                      <a:cubicBezTo>
                        <a:pt x="142832" y="576639"/>
                        <a:pt x="54375" y="384171"/>
                        <a:pt x="46932" y="337128"/>
                      </a:cubicBezTo>
                      <a:cubicBezTo>
                        <a:pt x="39394" y="290085"/>
                        <a:pt x="-17383" y="90461"/>
                        <a:pt x="5328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0" name="Google Shape;1650;p13"/>
                <p:cNvSpPr/>
                <p:nvPr/>
              </p:nvSpPr>
              <p:spPr>
                <a:xfrm>
                  <a:off x="11871428" y="1227685"/>
                  <a:ext cx="242994" cy="862238"/>
                </a:xfrm>
                <a:custGeom>
                  <a:rect b="b" l="l" r="r" t="t"/>
                  <a:pathLst>
                    <a:path extrusionOk="0" h="862238" w="242994">
                      <a:moveTo>
                        <a:pt x="3152" y="0"/>
                      </a:moveTo>
                      <a:cubicBezTo>
                        <a:pt x="385" y="68704"/>
                        <a:pt x="-11448" y="101530"/>
                        <a:pt x="39699" y="230350"/>
                      </a:cubicBezTo>
                      <a:cubicBezTo>
                        <a:pt x="90845" y="359171"/>
                        <a:pt x="191325" y="566429"/>
                        <a:pt x="197719" y="655458"/>
                      </a:cubicBezTo>
                      <a:cubicBezTo>
                        <a:pt x="204112" y="744487"/>
                        <a:pt x="191516" y="862239"/>
                        <a:pt x="191516" y="862239"/>
                      </a:cubicBezTo>
                      <a:cubicBezTo>
                        <a:pt x="191516" y="862239"/>
                        <a:pt x="207738" y="851933"/>
                        <a:pt x="230353" y="763476"/>
                      </a:cubicBezTo>
                      <a:cubicBezTo>
                        <a:pt x="252968" y="675020"/>
                        <a:pt x="243139" y="613090"/>
                        <a:pt x="217471" y="511942"/>
                      </a:cubicBezTo>
                      <a:cubicBezTo>
                        <a:pt x="191707" y="410794"/>
                        <a:pt x="3152" y="0"/>
                        <a:pt x="3152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1" name="Google Shape;1651;p13"/>
                <p:cNvSpPr/>
                <p:nvPr/>
              </p:nvSpPr>
              <p:spPr>
                <a:xfrm>
                  <a:off x="11916456" y="1142472"/>
                  <a:ext cx="316450" cy="835138"/>
                </a:xfrm>
                <a:custGeom>
                  <a:rect b="b" l="l" r="r" t="t"/>
                  <a:pathLst>
                    <a:path extrusionOk="0" h="835138" w="316450">
                      <a:moveTo>
                        <a:pt x="5166" y="0"/>
                      </a:moveTo>
                      <a:cubicBezTo>
                        <a:pt x="-3708" y="47139"/>
                        <a:pt x="-8289" y="99907"/>
                        <a:pt x="53546" y="217468"/>
                      </a:cubicBezTo>
                      <a:cubicBezTo>
                        <a:pt x="115284" y="335029"/>
                        <a:pt x="232463" y="541142"/>
                        <a:pt x="246777" y="593433"/>
                      </a:cubicBezTo>
                      <a:cubicBezTo>
                        <a:pt x="261090" y="645725"/>
                        <a:pt x="288762" y="758991"/>
                        <a:pt x="295060" y="835139"/>
                      </a:cubicBezTo>
                      <a:cubicBezTo>
                        <a:pt x="295060" y="835139"/>
                        <a:pt x="346111" y="713188"/>
                        <a:pt x="290480" y="548394"/>
                      </a:cubicBezTo>
                      <a:cubicBezTo>
                        <a:pt x="234945" y="383599"/>
                        <a:pt x="111085" y="223671"/>
                        <a:pt x="71199" y="142275"/>
                      </a:cubicBezTo>
                      <a:cubicBezTo>
                        <a:pt x="31312" y="60880"/>
                        <a:pt x="5166" y="0"/>
                        <a:pt x="5166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2" name="Google Shape;1652;p13"/>
                <p:cNvSpPr/>
                <p:nvPr/>
              </p:nvSpPr>
              <p:spPr>
                <a:xfrm>
                  <a:off x="11972470" y="1056592"/>
                  <a:ext cx="348904" cy="806416"/>
                </a:xfrm>
                <a:custGeom>
                  <a:rect b="b" l="l" r="r" t="t"/>
                  <a:pathLst>
                    <a:path extrusionOk="0" h="806416" w="348904">
                      <a:moveTo>
                        <a:pt x="204" y="0"/>
                      </a:moveTo>
                      <a:cubicBezTo>
                        <a:pt x="-3803" y="120328"/>
                        <a:pt x="52114" y="199529"/>
                        <a:pt x="91524" y="274626"/>
                      </a:cubicBezTo>
                      <a:cubicBezTo>
                        <a:pt x="130934" y="349724"/>
                        <a:pt x="278743" y="515282"/>
                        <a:pt x="296683" y="585799"/>
                      </a:cubicBezTo>
                      <a:cubicBezTo>
                        <a:pt x="314622" y="656221"/>
                        <a:pt x="328649" y="683989"/>
                        <a:pt x="331702" y="806417"/>
                      </a:cubicBezTo>
                      <a:cubicBezTo>
                        <a:pt x="331702" y="806417"/>
                        <a:pt x="375883" y="677405"/>
                        <a:pt x="322637" y="512133"/>
                      </a:cubicBezTo>
                      <a:cubicBezTo>
                        <a:pt x="269392" y="346861"/>
                        <a:pt x="147537" y="260217"/>
                        <a:pt x="92956" y="158879"/>
                      </a:cubicBezTo>
                      <a:cubicBezTo>
                        <a:pt x="38277" y="57635"/>
                        <a:pt x="204" y="0"/>
                        <a:pt x="204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3" name="Google Shape;1653;p13"/>
                <p:cNvSpPr/>
                <p:nvPr/>
              </p:nvSpPr>
              <p:spPr>
                <a:xfrm>
                  <a:off x="12234438" y="494171"/>
                  <a:ext cx="399266" cy="676164"/>
                </a:xfrm>
                <a:custGeom>
                  <a:rect b="b" l="l" r="r" t="t"/>
                  <a:pathLst>
                    <a:path extrusionOk="0" h="676164" w="399266">
                      <a:moveTo>
                        <a:pt x="76" y="0"/>
                      </a:moveTo>
                      <a:cubicBezTo>
                        <a:pt x="76" y="0"/>
                        <a:pt x="34045" y="230923"/>
                        <a:pt x="149508" y="284932"/>
                      </a:cubicBezTo>
                      <a:cubicBezTo>
                        <a:pt x="264969" y="338941"/>
                        <a:pt x="455719" y="463945"/>
                        <a:pt x="383293" y="676165"/>
                      </a:cubicBezTo>
                      <a:cubicBezTo>
                        <a:pt x="383293" y="676165"/>
                        <a:pt x="358006" y="504595"/>
                        <a:pt x="240540" y="457647"/>
                      </a:cubicBezTo>
                      <a:cubicBezTo>
                        <a:pt x="123075" y="410699"/>
                        <a:pt x="62482" y="356690"/>
                        <a:pt x="29752" y="248003"/>
                      </a:cubicBezTo>
                      <a:cubicBezTo>
                        <a:pt x="-2979" y="139317"/>
                        <a:pt x="76" y="0"/>
                        <a:pt x="76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4" name="Google Shape;1654;p13"/>
                <p:cNvSpPr/>
                <p:nvPr/>
              </p:nvSpPr>
              <p:spPr>
                <a:xfrm>
                  <a:off x="12282988" y="315254"/>
                  <a:ext cx="322051" cy="743437"/>
                </a:xfrm>
                <a:custGeom>
                  <a:rect b="b" l="l" r="r" t="t"/>
                  <a:pathLst>
                    <a:path extrusionOk="0" h="743437" w="322051">
                      <a:moveTo>
                        <a:pt x="17559" y="0"/>
                      </a:moveTo>
                      <a:cubicBezTo>
                        <a:pt x="43322" y="15745"/>
                        <a:pt x="126054" y="87503"/>
                        <a:pt x="134737" y="142084"/>
                      </a:cubicBezTo>
                      <a:cubicBezTo>
                        <a:pt x="143420" y="196666"/>
                        <a:pt x="267661" y="298482"/>
                        <a:pt x="291708" y="340945"/>
                      </a:cubicBezTo>
                      <a:cubicBezTo>
                        <a:pt x="315849" y="383408"/>
                        <a:pt x="376443" y="558890"/>
                        <a:pt x="205159" y="743438"/>
                      </a:cubicBezTo>
                      <a:cubicBezTo>
                        <a:pt x="205159" y="743438"/>
                        <a:pt x="260218" y="618052"/>
                        <a:pt x="216419" y="517858"/>
                      </a:cubicBezTo>
                      <a:cubicBezTo>
                        <a:pt x="172620" y="417665"/>
                        <a:pt x="71376" y="466617"/>
                        <a:pt x="37788" y="342663"/>
                      </a:cubicBezTo>
                      <a:cubicBezTo>
                        <a:pt x="4199" y="218709"/>
                        <a:pt x="0" y="47616"/>
                        <a:pt x="0" y="47616"/>
                      </a:cubicBezTo>
                      <a:lnTo>
                        <a:pt x="17559" y="0"/>
                      </a:ln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5" name="Google Shape;1655;p13"/>
                <p:cNvSpPr/>
                <p:nvPr/>
              </p:nvSpPr>
              <p:spPr>
                <a:xfrm>
                  <a:off x="12123508" y="734063"/>
                  <a:ext cx="343557" cy="833611"/>
                </a:xfrm>
                <a:custGeom>
                  <a:rect b="b" l="l" r="r" t="t"/>
                  <a:pathLst>
                    <a:path extrusionOk="0" h="833611" w="343557">
                      <a:moveTo>
                        <a:pt x="1460" y="0"/>
                      </a:moveTo>
                      <a:cubicBezTo>
                        <a:pt x="1460" y="0"/>
                        <a:pt x="62244" y="170711"/>
                        <a:pt x="106902" y="287317"/>
                      </a:cubicBezTo>
                      <a:cubicBezTo>
                        <a:pt x="151464" y="403924"/>
                        <a:pt x="293931" y="578070"/>
                        <a:pt x="312060" y="646584"/>
                      </a:cubicBezTo>
                      <a:cubicBezTo>
                        <a:pt x="330191" y="715097"/>
                        <a:pt x="355478" y="767007"/>
                        <a:pt x="337252" y="833612"/>
                      </a:cubicBezTo>
                      <a:cubicBezTo>
                        <a:pt x="337252" y="833612"/>
                        <a:pt x="293549" y="666527"/>
                        <a:pt x="180663" y="563089"/>
                      </a:cubicBezTo>
                      <a:cubicBezTo>
                        <a:pt x="67779" y="459651"/>
                        <a:pt x="32186" y="320620"/>
                        <a:pt x="13102" y="200197"/>
                      </a:cubicBezTo>
                      <a:cubicBezTo>
                        <a:pt x="-6078" y="79678"/>
                        <a:pt x="1460" y="0"/>
                        <a:pt x="1460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6" name="Google Shape;1656;p13"/>
                <p:cNvSpPr/>
                <p:nvPr/>
              </p:nvSpPr>
              <p:spPr>
                <a:xfrm>
                  <a:off x="12056345" y="845421"/>
                  <a:ext cx="371421" cy="728169"/>
                </a:xfrm>
                <a:custGeom>
                  <a:rect b="b" l="l" r="r" t="t"/>
                  <a:pathLst>
                    <a:path extrusionOk="0" h="728169" w="371421">
                      <a:moveTo>
                        <a:pt x="16427" y="0"/>
                      </a:moveTo>
                      <a:cubicBezTo>
                        <a:pt x="16427" y="0"/>
                        <a:pt x="-22314" y="50860"/>
                        <a:pt x="19194" y="178440"/>
                      </a:cubicBezTo>
                      <a:cubicBezTo>
                        <a:pt x="60703" y="306020"/>
                        <a:pt x="106220" y="449250"/>
                        <a:pt x="214524" y="528546"/>
                      </a:cubicBezTo>
                      <a:cubicBezTo>
                        <a:pt x="322734" y="607842"/>
                        <a:pt x="369109" y="656412"/>
                        <a:pt x="366915" y="728170"/>
                      </a:cubicBezTo>
                      <a:cubicBezTo>
                        <a:pt x="366915" y="728170"/>
                        <a:pt x="389148" y="616621"/>
                        <a:pt x="334853" y="509461"/>
                      </a:cubicBezTo>
                      <a:cubicBezTo>
                        <a:pt x="280557" y="402302"/>
                        <a:pt x="158798" y="389515"/>
                        <a:pt x="105552" y="248099"/>
                      </a:cubicBezTo>
                      <a:cubicBezTo>
                        <a:pt x="52116" y="106683"/>
                        <a:pt x="16427" y="0"/>
                        <a:pt x="16427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7" name="Google Shape;1657;p13"/>
                <p:cNvSpPr/>
                <p:nvPr/>
              </p:nvSpPr>
              <p:spPr>
                <a:xfrm>
                  <a:off x="12012579" y="965654"/>
                  <a:ext cx="352991" cy="833565"/>
                </a:xfrm>
                <a:custGeom>
                  <a:rect b="b" l="l" r="r" t="t"/>
                  <a:pathLst>
                    <a:path extrusionOk="0" h="833565" w="352991">
                      <a:moveTo>
                        <a:pt x="1222" y="0"/>
                      </a:moveTo>
                      <a:cubicBezTo>
                        <a:pt x="1222" y="0"/>
                        <a:pt x="-17576" y="85308"/>
                        <a:pt x="92256" y="279206"/>
                      </a:cubicBezTo>
                      <a:cubicBezTo>
                        <a:pt x="202088" y="473105"/>
                        <a:pt x="313636" y="552592"/>
                        <a:pt x="318885" y="666241"/>
                      </a:cubicBezTo>
                      <a:cubicBezTo>
                        <a:pt x="324132" y="779889"/>
                        <a:pt x="313827" y="838574"/>
                        <a:pt x="325659" y="833230"/>
                      </a:cubicBezTo>
                      <a:cubicBezTo>
                        <a:pt x="337492" y="827886"/>
                        <a:pt x="371653" y="723781"/>
                        <a:pt x="339686" y="572727"/>
                      </a:cubicBezTo>
                      <a:cubicBezTo>
                        <a:pt x="307720" y="421673"/>
                        <a:pt x="203900" y="312604"/>
                        <a:pt x="140539" y="207353"/>
                      </a:cubicBezTo>
                      <a:cubicBezTo>
                        <a:pt x="77274" y="102007"/>
                        <a:pt x="1222" y="0"/>
                        <a:pt x="1222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8" name="Google Shape;1658;p13"/>
                <p:cNvSpPr/>
                <p:nvPr/>
              </p:nvSpPr>
              <p:spPr>
                <a:xfrm>
                  <a:off x="12182109" y="606483"/>
                  <a:ext cx="234302" cy="814431"/>
                </a:xfrm>
                <a:custGeom>
                  <a:rect b="b" l="l" r="r" t="t"/>
                  <a:pathLst>
                    <a:path extrusionOk="0" h="814431" w="234302">
                      <a:moveTo>
                        <a:pt x="17" y="0"/>
                      </a:moveTo>
                      <a:cubicBezTo>
                        <a:pt x="17" y="0"/>
                        <a:pt x="68054" y="159165"/>
                        <a:pt x="109085" y="301249"/>
                      </a:cubicBezTo>
                      <a:cubicBezTo>
                        <a:pt x="150117" y="443333"/>
                        <a:pt x="223783" y="481789"/>
                        <a:pt x="232944" y="551733"/>
                      </a:cubicBezTo>
                      <a:cubicBezTo>
                        <a:pt x="242105" y="621678"/>
                        <a:pt x="201932" y="814432"/>
                        <a:pt x="201932" y="814432"/>
                      </a:cubicBezTo>
                      <a:cubicBezTo>
                        <a:pt x="201932" y="814432"/>
                        <a:pt x="200214" y="678264"/>
                        <a:pt x="166911" y="593910"/>
                      </a:cubicBezTo>
                      <a:cubicBezTo>
                        <a:pt x="133609" y="509557"/>
                        <a:pt x="76164" y="500301"/>
                        <a:pt x="37041" y="326632"/>
                      </a:cubicBezTo>
                      <a:cubicBezTo>
                        <a:pt x="-1987" y="152867"/>
                        <a:pt x="17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59" name="Google Shape;1659;p13"/>
              <p:cNvSpPr/>
              <p:nvPr/>
            </p:nvSpPr>
            <p:spPr>
              <a:xfrm>
                <a:off x="11393841" y="25264"/>
                <a:ext cx="1134479" cy="1858355"/>
              </a:xfrm>
              <a:custGeom>
                <a:rect b="b" l="l" r="r" t="t"/>
                <a:pathLst>
                  <a:path extrusionOk="0" h="1858355" w="1134479">
                    <a:moveTo>
                      <a:pt x="1134480" y="32348"/>
                    </a:moveTo>
                    <a:cubicBezTo>
                      <a:pt x="1114631" y="40936"/>
                      <a:pt x="1095451" y="51147"/>
                      <a:pt x="1077320" y="63074"/>
                    </a:cubicBezTo>
                    <a:cubicBezTo>
                      <a:pt x="1059476" y="75384"/>
                      <a:pt x="1042683" y="89220"/>
                      <a:pt x="1027223" y="104583"/>
                    </a:cubicBezTo>
                    <a:cubicBezTo>
                      <a:pt x="996593" y="135596"/>
                      <a:pt x="971116" y="171952"/>
                      <a:pt x="952126" y="211743"/>
                    </a:cubicBezTo>
                    <a:cubicBezTo>
                      <a:pt x="942584" y="231591"/>
                      <a:pt x="934377" y="252107"/>
                      <a:pt x="927794" y="273195"/>
                    </a:cubicBezTo>
                    <a:cubicBezTo>
                      <a:pt x="920542" y="295810"/>
                      <a:pt x="912240" y="316899"/>
                      <a:pt x="903938" y="338369"/>
                    </a:cubicBezTo>
                    <a:cubicBezTo>
                      <a:pt x="887239" y="381022"/>
                      <a:pt x="869776" y="423199"/>
                      <a:pt x="851932" y="465376"/>
                    </a:cubicBezTo>
                    <a:cubicBezTo>
                      <a:pt x="780271" y="633511"/>
                      <a:pt x="702692" y="798878"/>
                      <a:pt x="619102" y="961287"/>
                    </a:cubicBezTo>
                    <a:cubicBezTo>
                      <a:pt x="535416" y="1123506"/>
                      <a:pt x="445623" y="1282862"/>
                      <a:pt x="345525" y="1435538"/>
                    </a:cubicBezTo>
                    <a:cubicBezTo>
                      <a:pt x="295428" y="1511780"/>
                      <a:pt x="242659" y="1586401"/>
                      <a:pt x="185788" y="1657777"/>
                    </a:cubicBezTo>
                    <a:cubicBezTo>
                      <a:pt x="128821" y="1729058"/>
                      <a:pt x="67845" y="1797380"/>
                      <a:pt x="0" y="1858355"/>
                    </a:cubicBezTo>
                    <a:cubicBezTo>
                      <a:pt x="66891" y="1796331"/>
                      <a:pt x="126626" y="1727149"/>
                      <a:pt x="182352" y="1655010"/>
                    </a:cubicBezTo>
                    <a:cubicBezTo>
                      <a:pt x="237983" y="1582870"/>
                      <a:pt x="289416" y="1507582"/>
                      <a:pt x="338177" y="1430671"/>
                    </a:cubicBezTo>
                    <a:cubicBezTo>
                      <a:pt x="435603" y="1276754"/>
                      <a:pt x="522534" y="1116349"/>
                      <a:pt x="603452" y="953176"/>
                    </a:cubicBezTo>
                    <a:cubicBezTo>
                      <a:pt x="684275" y="789908"/>
                      <a:pt x="758991" y="623682"/>
                      <a:pt x="827600" y="455166"/>
                    </a:cubicBezTo>
                    <a:cubicBezTo>
                      <a:pt x="844681" y="412989"/>
                      <a:pt x="861380" y="370717"/>
                      <a:pt x="877219" y="328158"/>
                    </a:cubicBezTo>
                    <a:cubicBezTo>
                      <a:pt x="885045" y="306975"/>
                      <a:pt x="893060" y="285409"/>
                      <a:pt x="899358" y="264607"/>
                    </a:cubicBezTo>
                    <a:cubicBezTo>
                      <a:pt x="905942" y="241992"/>
                      <a:pt x="914339" y="219949"/>
                      <a:pt x="924263" y="198574"/>
                    </a:cubicBezTo>
                    <a:cubicBezTo>
                      <a:pt x="943920" y="155730"/>
                      <a:pt x="970639" y="115843"/>
                      <a:pt x="1003654" y="81491"/>
                    </a:cubicBezTo>
                    <a:cubicBezTo>
                      <a:pt x="1020353" y="64506"/>
                      <a:pt x="1038484" y="48952"/>
                      <a:pt x="1058046" y="35020"/>
                    </a:cubicBezTo>
                    <a:cubicBezTo>
                      <a:pt x="1077798" y="21470"/>
                      <a:pt x="1098790" y="9829"/>
                      <a:pt x="1120643" y="0"/>
                    </a:cubicBezTo>
                    <a:lnTo>
                      <a:pt x="1134480" y="32348"/>
                    </a:lnTo>
                    <a:close/>
                  </a:path>
                </a:pathLst>
              </a:custGeom>
              <a:solidFill>
                <a:srgbClr val="44454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60" name="Google Shape;1660;p13"/>
            <p:cNvGrpSpPr/>
            <p:nvPr/>
          </p:nvGrpSpPr>
          <p:grpSpPr>
            <a:xfrm>
              <a:off x="1760442" y="476669"/>
              <a:ext cx="2455891" cy="1962889"/>
              <a:chOff x="10355547" y="-632626"/>
              <a:chExt cx="2455891" cy="1962889"/>
            </a:xfrm>
          </p:grpSpPr>
          <p:grpSp>
            <p:nvGrpSpPr>
              <p:cNvPr id="1661" name="Google Shape;1661;p13"/>
              <p:cNvGrpSpPr/>
              <p:nvPr/>
            </p:nvGrpSpPr>
            <p:grpSpPr>
              <a:xfrm>
                <a:off x="10355547" y="-632626"/>
                <a:ext cx="2165139" cy="1562137"/>
                <a:chOff x="10355547" y="-632626"/>
                <a:chExt cx="2165139" cy="1562137"/>
              </a:xfrm>
            </p:grpSpPr>
            <p:sp>
              <p:nvSpPr>
                <p:cNvPr id="1662" name="Google Shape;1662;p13"/>
                <p:cNvSpPr/>
                <p:nvPr/>
              </p:nvSpPr>
              <p:spPr>
                <a:xfrm>
                  <a:off x="11895746" y="-605868"/>
                  <a:ext cx="624940" cy="283750"/>
                </a:xfrm>
                <a:custGeom>
                  <a:rect b="b" l="l" r="r" t="t"/>
                  <a:pathLst>
                    <a:path extrusionOk="0" h="283750" w="624940">
                      <a:moveTo>
                        <a:pt x="624940" y="275970"/>
                      </a:moveTo>
                      <a:cubicBezTo>
                        <a:pt x="591924" y="297727"/>
                        <a:pt x="488677" y="270054"/>
                        <a:pt x="454707" y="239710"/>
                      </a:cubicBezTo>
                      <a:cubicBezTo>
                        <a:pt x="420736" y="209365"/>
                        <a:pt x="326458" y="125202"/>
                        <a:pt x="273117" y="94763"/>
                      </a:cubicBezTo>
                      <a:cubicBezTo>
                        <a:pt x="219776" y="64323"/>
                        <a:pt x="-56091" y="-20317"/>
                        <a:pt x="10227" y="4493"/>
                      </a:cubicBezTo>
                      <a:cubicBezTo>
                        <a:pt x="15763" y="6592"/>
                        <a:pt x="89429" y="16898"/>
                        <a:pt x="149450" y="21383"/>
                      </a:cubicBezTo>
                      <a:cubicBezTo>
                        <a:pt x="209470" y="25868"/>
                        <a:pt x="266723" y="33788"/>
                        <a:pt x="375792" y="88656"/>
                      </a:cubicBezTo>
                      <a:cubicBezTo>
                        <a:pt x="484859" y="143524"/>
                        <a:pt x="614062" y="202399"/>
                        <a:pt x="624940" y="27597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3" name="Google Shape;1663;p13"/>
                <p:cNvSpPr/>
                <p:nvPr/>
              </p:nvSpPr>
              <p:spPr>
                <a:xfrm>
                  <a:off x="11798146" y="-632626"/>
                  <a:ext cx="664242" cy="382861"/>
                </a:xfrm>
                <a:custGeom>
                  <a:rect b="b" l="l" r="r" t="t"/>
                  <a:pathLst>
                    <a:path extrusionOk="0" h="382861" w="664242">
                      <a:moveTo>
                        <a:pt x="664237" y="370479"/>
                      </a:moveTo>
                      <a:cubicBezTo>
                        <a:pt x="648110" y="393285"/>
                        <a:pt x="556122" y="380021"/>
                        <a:pt x="536752" y="367044"/>
                      </a:cubicBezTo>
                      <a:cubicBezTo>
                        <a:pt x="517381" y="353971"/>
                        <a:pt x="420909" y="261602"/>
                        <a:pt x="368903" y="205493"/>
                      </a:cubicBezTo>
                      <a:cubicBezTo>
                        <a:pt x="316898" y="149385"/>
                        <a:pt x="232736" y="91940"/>
                        <a:pt x="187410" y="78772"/>
                      </a:cubicBezTo>
                      <a:cubicBezTo>
                        <a:pt x="142180" y="65604"/>
                        <a:pt x="97522" y="17511"/>
                        <a:pt x="0" y="48"/>
                      </a:cubicBezTo>
                      <a:cubicBezTo>
                        <a:pt x="0" y="48"/>
                        <a:pt x="38741" y="-811"/>
                        <a:pt x="61929" y="4724"/>
                      </a:cubicBezTo>
                      <a:cubicBezTo>
                        <a:pt x="85116" y="10258"/>
                        <a:pt x="152867" y="48237"/>
                        <a:pt x="237220" y="57206"/>
                      </a:cubicBezTo>
                      <a:cubicBezTo>
                        <a:pt x="321765" y="66081"/>
                        <a:pt x="665858" y="333168"/>
                        <a:pt x="664237" y="370479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4" name="Google Shape;1664;p13"/>
                <p:cNvSpPr/>
                <p:nvPr/>
              </p:nvSpPr>
              <p:spPr>
                <a:xfrm>
                  <a:off x="11771045" y="-611299"/>
                  <a:ext cx="622060" cy="448405"/>
                </a:xfrm>
                <a:custGeom>
                  <a:rect b="b" l="l" r="r" t="t"/>
                  <a:pathLst>
                    <a:path extrusionOk="0" h="448405" w="622060">
                      <a:moveTo>
                        <a:pt x="622061" y="424726"/>
                      </a:moveTo>
                      <a:cubicBezTo>
                        <a:pt x="571868" y="421959"/>
                        <a:pt x="522916" y="390469"/>
                        <a:pt x="456788" y="309742"/>
                      </a:cubicBezTo>
                      <a:cubicBezTo>
                        <a:pt x="390661" y="229014"/>
                        <a:pt x="294189" y="130443"/>
                        <a:pt x="198957" y="87503"/>
                      </a:cubicBezTo>
                      <a:cubicBezTo>
                        <a:pt x="103724" y="44562"/>
                        <a:pt x="0" y="0"/>
                        <a:pt x="0" y="0"/>
                      </a:cubicBezTo>
                      <a:cubicBezTo>
                        <a:pt x="0" y="0"/>
                        <a:pt x="74430" y="35306"/>
                        <a:pt x="163554" y="89316"/>
                      </a:cubicBezTo>
                      <a:cubicBezTo>
                        <a:pt x="252680" y="143325"/>
                        <a:pt x="296288" y="224243"/>
                        <a:pt x="330068" y="268138"/>
                      </a:cubicBezTo>
                      <a:cubicBezTo>
                        <a:pt x="363846" y="312032"/>
                        <a:pt x="412513" y="396958"/>
                        <a:pt x="470529" y="427302"/>
                      </a:cubicBezTo>
                      <a:cubicBezTo>
                        <a:pt x="528546" y="457647"/>
                        <a:pt x="583223" y="453925"/>
                        <a:pt x="622061" y="424726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5" name="Google Shape;1665;p13"/>
                <p:cNvSpPr/>
                <p:nvPr/>
              </p:nvSpPr>
              <p:spPr>
                <a:xfrm>
                  <a:off x="11688791" y="-579619"/>
                  <a:ext cx="605361" cy="503590"/>
                </a:xfrm>
                <a:custGeom>
                  <a:rect b="b" l="l" r="r" t="t"/>
                  <a:pathLst>
                    <a:path extrusionOk="0" h="503590" w="605361">
                      <a:moveTo>
                        <a:pt x="605362" y="496675"/>
                      </a:moveTo>
                      <a:cubicBezTo>
                        <a:pt x="587900" y="495243"/>
                        <a:pt x="574254" y="490472"/>
                        <a:pt x="561848" y="465567"/>
                      </a:cubicBezTo>
                      <a:cubicBezTo>
                        <a:pt x="549444" y="440662"/>
                        <a:pt x="478354" y="360888"/>
                        <a:pt x="439804" y="297528"/>
                      </a:cubicBezTo>
                      <a:cubicBezTo>
                        <a:pt x="401253" y="234167"/>
                        <a:pt x="329877" y="131969"/>
                        <a:pt x="207449" y="69849"/>
                      </a:cubicBezTo>
                      <a:cubicBezTo>
                        <a:pt x="85022" y="7729"/>
                        <a:pt x="0" y="0"/>
                        <a:pt x="0" y="0"/>
                      </a:cubicBezTo>
                      <a:cubicBezTo>
                        <a:pt x="0" y="0"/>
                        <a:pt x="102103" y="20993"/>
                        <a:pt x="185884" y="76147"/>
                      </a:cubicBezTo>
                      <a:cubicBezTo>
                        <a:pt x="269664" y="131302"/>
                        <a:pt x="341518" y="212220"/>
                        <a:pt x="378637" y="311269"/>
                      </a:cubicBezTo>
                      <a:cubicBezTo>
                        <a:pt x="415661" y="410317"/>
                        <a:pt x="460033" y="469002"/>
                        <a:pt x="501064" y="491999"/>
                      </a:cubicBezTo>
                      <a:cubicBezTo>
                        <a:pt x="542001" y="514996"/>
                        <a:pt x="605362" y="496675"/>
                        <a:pt x="605362" y="496675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6" name="Google Shape;1666;p13"/>
                <p:cNvSpPr/>
                <p:nvPr/>
              </p:nvSpPr>
              <p:spPr>
                <a:xfrm>
                  <a:off x="11494702" y="-376404"/>
                  <a:ext cx="700879" cy="401261"/>
                </a:xfrm>
                <a:custGeom>
                  <a:rect b="b" l="l" r="r" t="t"/>
                  <a:pathLst>
                    <a:path extrusionOk="0" h="401261" w="700879">
                      <a:moveTo>
                        <a:pt x="700880" y="392795"/>
                      </a:moveTo>
                      <a:cubicBezTo>
                        <a:pt x="639331" y="356152"/>
                        <a:pt x="544863" y="273230"/>
                        <a:pt x="487896" y="222656"/>
                      </a:cubicBezTo>
                      <a:cubicBezTo>
                        <a:pt x="430929" y="172082"/>
                        <a:pt x="324341" y="80095"/>
                        <a:pt x="195712" y="32956"/>
                      </a:cubicBezTo>
                      <a:cubicBezTo>
                        <a:pt x="67082" y="-14183"/>
                        <a:pt x="0" y="3089"/>
                        <a:pt x="0" y="3089"/>
                      </a:cubicBezTo>
                      <a:cubicBezTo>
                        <a:pt x="0" y="3089"/>
                        <a:pt x="49906" y="-12560"/>
                        <a:pt x="195903" y="78377"/>
                      </a:cubicBezTo>
                      <a:cubicBezTo>
                        <a:pt x="341899" y="169315"/>
                        <a:pt x="422723" y="293555"/>
                        <a:pt x="484556" y="333537"/>
                      </a:cubicBezTo>
                      <a:cubicBezTo>
                        <a:pt x="546390" y="373519"/>
                        <a:pt x="620247" y="420849"/>
                        <a:pt x="700880" y="392795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7" name="Google Shape;1667;p13"/>
                <p:cNvSpPr/>
                <p:nvPr/>
              </p:nvSpPr>
              <p:spPr>
                <a:xfrm>
                  <a:off x="11477716" y="-366444"/>
                  <a:ext cx="629789" cy="472428"/>
                </a:xfrm>
                <a:custGeom>
                  <a:rect b="b" l="l" r="r" t="t"/>
                  <a:pathLst>
                    <a:path extrusionOk="0" h="472428" w="629789">
                      <a:moveTo>
                        <a:pt x="629789" y="468620"/>
                      </a:moveTo>
                      <a:cubicBezTo>
                        <a:pt x="567288" y="419955"/>
                        <a:pt x="549921" y="377492"/>
                        <a:pt x="525780" y="350487"/>
                      </a:cubicBezTo>
                      <a:cubicBezTo>
                        <a:pt x="501542" y="323483"/>
                        <a:pt x="418714" y="178536"/>
                        <a:pt x="308787" y="119183"/>
                      </a:cubicBezTo>
                      <a:cubicBezTo>
                        <a:pt x="198862" y="59830"/>
                        <a:pt x="158592" y="10496"/>
                        <a:pt x="0" y="0"/>
                      </a:cubicBezTo>
                      <a:cubicBezTo>
                        <a:pt x="0" y="0"/>
                        <a:pt x="129585" y="13264"/>
                        <a:pt x="182543" y="70994"/>
                      </a:cubicBezTo>
                      <a:cubicBezTo>
                        <a:pt x="235504" y="128725"/>
                        <a:pt x="308120" y="204586"/>
                        <a:pt x="403734" y="320238"/>
                      </a:cubicBezTo>
                      <a:cubicBezTo>
                        <a:pt x="499252" y="435795"/>
                        <a:pt x="534940" y="487514"/>
                        <a:pt x="629789" y="46862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8" name="Google Shape;1668;p13"/>
                <p:cNvSpPr/>
                <p:nvPr/>
              </p:nvSpPr>
              <p:spPr>
                <a:xfrm>
                  <a:off x="11288780" y="-180253"/>
                  <a:ext cx="747826" cy="372467"/>
                </a:xfrm>
                <a:custGeom>
                  <a:rect b="b" l="l" r="r" t="t"/>
                  <a:pathLst>
                    <a:path extrusionOk="0" h="372467" w="747826">
                      <a:moveTo>
                        <a:pt x="747827" y="349511"/>
                      </a:moveTo>
                      <a:cubicBezTo>
                        <a:pt x="673110" y="373653"/>
                        <a:pt x="637137" y="390924"/>
                        <a:pt x="548489" y="336342"/>
                      </a:cubicBezTo>
                      <a:cubicBezTo>
                        <a:pt x="459841" y="281856"/>
                        <a:pt x="343808" y="177559"/>
                        <a:pt x="263653" y="113149"/>
                      </a:cubicBezTo>
                      <a:cubicBezTo>
                        <a:pt x="183497" y="48739"/>
                        <a:pt x="111357" y="33853"/>
                        <a:pt x="0" y="26601"/>
                      </a:cubicBezTo>
                      <a:cubicBezTo>
                        <a:pt x="0" y="26601"/>
                        <a:pt x="103247" y="-40386"/>
                        <a:pt x="227105" y="38242"/>
                      </a:cubicBezTo>
                      <a:cubicBezTo>
                        <a:pt x="351059" y="116870"/>
                        <a:pt x="453734" y="191109"/>
                        <a:pt x="555264" y="265157"/>
                      </a:cubicBezTo>
                      <a:cubicBezTo>
                        <a:pt x="656793" y="339110"/>
                        <a:pt x="747827" y="349511"/>
                        <a:pt x="747827" y="349511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9" name="Google Shape;1669;p13"/>
                <p:cNvSpPr/>
                <p:nvPr/>
              </p:nvSpPr>
              <p:spPr>
                <a:xfrm>
                  <a:off x="11197938" y="-161474"/>
                  <a:ext cx="751357" cy="416394"/>
                </a:xfrm>
                <a:custGeom>
                  <a:rect b="b" l="l" r="r" t="t"/>
                  <a:pathLst>
                    <a:path extrusionOk="0" h="416394" w="751357">
                      <a:moveTo>
                        <a:pt x="751358" y="410791"/>
                      </a:moveTo>
                      <a:cubicBezTo>
                        <a:pt x="671393" y="426631"/>
                        <a:pt x="597441" y="407738"/>
                        <a:pt x="540665" y="368614"/>
                      </a:cubicBezTo>
                      <a:cubicBezTo>
                        <a:pt x="483888" y="329491"/>
                        <a:pt x="376537" y="207827"/>
                        <a:pt x="311269" y="165841"/>
                      </a:cubicBezTo>
                      <a:cubicBezTo>
                        <a:pt x="246000" y="123855"/>
                        <a:pt x="151722" y="39693"/>
                        <a:pt x="0" y="2001"/>
                      </a:cubicBezTo>
                      <a:cubicBezTo>
                        <a:pt x="0" y="2001"/>
                        <a:pt x="118420" y="-19088"/>
                        <a:pt x="276630" y="75667"/>
                      </a:cubicBezTo>
                      <a:cubicBezTo>
                        <a:pt x="434840" y="170422"/>
                        <a:pt x="566906" y="316800"/>
                        <a:pt x="650114" y="353347"/>
                      </a:cubicBezTo>
                      <a:cubicBezTo>
                        <a:pt x="733323" y="389894"/>
                        <a:pt x="751358" y="410791"/>
                        <a:pt x="751358" y="410791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0" name="Google Shape;1670;p13"/>
                <p:cNvSpPr/>
                <p:nvPr/>
              </p:nvSpPr>
              <p:spPr>
                <a:xfrm>
                  <a:off x="11018352" y="12431"/>
                  <a:ext cx="860043" cy="306795"/>
                </a:xfrm>
                <a:custGeom>
                  <a:rect b="b" l="l" r="r" t="t"/>
                  <a:pathLst>
                    <a:path extrusionOk="0" h="306795" w="860043">
                      <a:moveTo>
                        <a:pt x="860044" y="299770"/>
                      </a:moveTo>
                      <a:cubicBezTo>
                        <a:pt x="792963" y="282307"/>
                        <a:pt x="750499" y="267040"/>
                        <a:pt x="702597" y="232592"/>
                      </a:cubicBezTo>
                      <a:cubicBezTo>
                        <a:pt x="654696" y="198145"/>
                        <a:pt x="446196" y="83065"/>
                        <a:pt x="272910" y="36212"/>
                      </a:cubicBezTo>
                      <a:cubicBezTo>
                        <a:pt x="99622" y="-10640"/>
                        <a:pt x="0" y="1383"/>
                        <a:pt x="0" y="1383"/>
                      </a:cubicBezTo>
                      <a:cubicBezTo>
                        <a:pt x="0" y="1383"/>
                        <a:pt x="144948" y="9112"/>
                        <a:pt x="264608" y="82969"/>
                      </a:cubicBezTo>
                      <a:cubicBezTo>
                        <a:pt x="384267" y="156827"/>
                        <a:pt x="395814" y="189079"/>
                        <a:pt x="523107" y="238508"/>
                      </a:cubicBezTo>
                      <a:cubicBezTo>
                        <a:pt x="650496" y="288033"/>
                        <a:pt x="811952" y="322194"/>
                        <a:pt x="860044" y="29977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1" name="Google Shape;1671;p13"/>
                <p:cNvSpPr/>
                <p:nvPr/>
              </p:nvSpPr>
              <p:spPr>
                <a:xfrm>
                  <a:off x="10956233" y="86805"/>
                  <a:ext cx="854604" cy="287700"/>
                </a:xfrm>
                <a:custGeom>
                  <a:rect b="b" l="l" r="r" t="t"/>
                  <a:pathLst>
                    <a:path extrusionOk="0" h="287700" w="854604">
                      <a:moveTo>
                        <a:pt x="854604" y="283603"/>
                      </a:moveTo>
                      <a:cubicBezTo>
                        <a:pt x="782846" y="251446"/>
                        <a:pt x="685611" y="180833"/>
                        <a:pt x="626735" y="158409"/>
                      </a:cubicBezTo>
                      <a:cubicBezTo>
                        <a:pt x="567765" y="135889"/>
                        <a:pt x="371862" y="16611"/>
                        <a:pt x="190559" y="2679"/>
                      </a:cubicBezTo>
                      <a:cubicBezTo>
                        <a:pt x="9256" y="-11253"/>
                        <a:pt x="0" y="33691"/>
                        <a:pt x="0" y="33691"/>
                      </a:cubicBezTo>
                      <a:cubicBezTo>
                        <a:pt x="0" y="33691"/>
                        <a:pt x="45516" y="1438"/>
                        <a:pt x="143801" y="34550"/>
                      </a:cubicBezTo>
                      <a:cubicBezTo>
                        <a:pt x="241992" y="67662"/>
                        <a:pt x="298481" y="83406"/>
                        <a:pt x="406500" y="144381"/>
                      </a:cubicBezTo>
                      <a:cubicBezTo>
                        <a:pt x="514518" y="205356"/>
                        <a:pt x="738475" y="309653"/>
                        <a:pt x="854604" y="283603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2" name="Google Shape;1672;p13"/>
                <p:cNvSpPr/>
                <p:nvPr/>
              </p:nvSpPr>
              <p:spPr>
                <a:xfrm>
                  <a:off x="10835236" y="162887"/>
                  <a:ext cx="904511" cy="272036"/>
                </a:xfrm>
                <a:custGeom>
                  <a:rect b="b" l="l" r="r" t="t"/>
                  <a:pathLst>
                    <a:path extrusionOk="0" h="272036" w="904511">
                      <a:moveTo>
                        <a:pt x="904511" y="266683"/>
                      </a:moveTo>
                      <a:cubicBezTo>
                        <a:pt x="793916" y="292828"/>
                        <a:pt x="624064" y="216490"/>
                        <a:pt x="541619" y="182615"/>
                      </a:cubicBezTo>
                      <a:cubicBezTo>
                        <a:pt x="459078" y="148836"/>
                        <a:pt x="312987" y="77269"/>
                        <a:pt x="215368" y="59806"/>
                      </a:cubicBezTo>
                      <a:cubicBezTo>
                        <a:pt x="117751" y="42344"/>
                        <a:pt x="53056" y="29080"/>
                        <a:pt x="0" y="41485"/>
                      </a:cubicBezTo>
                      <a:cubicBezTo>
                        <a:pt x="0" y="41485"/>
                        <a:pt x="99716" y="-27314"/>
                        <a:pt x="254969" y="12286"/>
                      </a:cubicBezTo>
                      <a:cubicBezTo>
                        <a:pt x="410222" y="51886"/>
                        <a:pt x="510224" y="82803"/>
                        <a:pt x="563184" y="102746"/>
                      </a:cubicBezTo>
                      <a:cubicBezTo>
                        <a:pt x="616143" y="122785"/>
                        <a:pt x="891628" y="235956"/>
                        <a:pt x="904511" y="266683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3" name="Google Shape;1673;p13"/>
                <p:cNvSpPr/>
                <p:nvPr/>
              </p:nvSpPr>
              <p:spPr>
                <a:xfrm>
                  <a:off x="10748020" y="286730"/>
                  <a:ext cx="925885" cy="206122"/>
                </a:xfrm>
                <a:custGeom>
                  <a:rect b="b" l="l" r="r" t="t"/>
                  <a:pathLst>
                    <a:path extrusionOk="0" h="206122" w="925885">
                      <a:moveTo>
                        <a:pt x="925886" y="195799"/>
                      </a:moveTo>
                      <a:cubicBezTo>
                        <a:pt x="873785" y="141599"/>
                        <a:pt x="607652" y="67360"/>
                        <a:pt x="485701" y="42359"/>
                      </a:cubicBezTo>
                      <a:cubicBezTo>
                        <a:pt x="363751" y="17359"/>
                        <a:pt x="226724" y="-51059"/>
                        <a:pt x="0" y="67742"/>
                      </a:cubicBezTo>
                      <a:cubicBezTo>
                        <a:pt x="0" y="67742"/>
                        <a:pt x="97141" y="30241"/>
                        <a:pt x="232640" y="43027"/>
                      </a:cubicBezTo>
                      <a:cubicBezTo>
                        <a:pt x="368140" y="55814"/>
                        <a:pt x="420813" y="119175"/>
                        <a:pt x="563852" y="148565"/>
                      </a:cubicBezTo>
                      <a:cubicBezTo>
                        <a:pt x="706796" y="177955"/>
                        <a:pt x="885808" y="227766"/>
                        <a:pt x="925886" y="195799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4" name="Google Shape;1674;p13"/>
                <p:cNvSpPr/>
                <p:nvPr/>
              </p:nvSpPr>
              <p:spPr>
                <a:xfrm>
                  <a:off x="10730272" y="357927"/>
                  <a:ext cx="860806" cy="196937"/>
                </a:xfrm>
                <a:custGeom>
                  <a:rect b="b" l="l" r="r" t="t"/>
                  <a:pathLst>
                    <a:path extrusionOk="0" h="196937" w="860806">
                      <a:moveTo>
                        <a:pt x="860807" y="188345"/>
                      </a:moveTo>
                      <a:cubicBezTo>
                        <a:pt x="746204" y="219357"/>
                        <a:pt x="594960" y="157905"/>
                        <a:pt x="500969" y="138629"/>
                      </a:cubicBezTo>
                      <a:cubicBezTo>
                        <a:pt x="406978" y="119354"/>
                        <a:pt x="229014" y="47787"/>
                        <a:pt x="184262" y="38531"/>
                      </a:cubicBezTo>
                      <a:cubicBezTo>
                        <a:pt x="139508" y="29371"/>
                        <a:pt x="0" y="35859"/>
                        <a:pt x="0" y="35859"/>
                      </a:cubicBezTo>
                      <a:cubicBezTo>
                        <a:pt x="0" y="35859"/>
                        <a:pt x="91510" y="3893"/>
                        <a:pt x="177199" y="76"/>
                      </a:cubicBezTo>
                      <a:cubicBezTo>
                        <a:pt x="262890" y="-3646"/>
                        <a:pt x="858326" y="130614"/>
                        <a:pt x="860807" y="188345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5" name="Google Shape;1675;p13"/>
                <p:cNvSpPr/>
                <p:nvPr/>
              </p:nvSpPr>
              <p:spPr>
                <a:xfrm>
                  <a:off x="10685328" y="490793"/>
                  <a:ext cx="829317" cy="127537"/>
                </a:xfrm>
                <a:custGeom>
                  <a:rect b="b" l="l" r="r" t="t"/>
                  <a:pathLst>
                    <a:path extrusionOk="0" h="127537" w="829317">
                      <a:moveTo>
                        <a:pt x="829317" y="111206"/>
                      </a:moveTo>
                      <a:cubicBezTo>
                        <a:pt x="746586" y="66453"/>
                        <a:pt x="551066" y="52712"/>
                        <a:pt x="470910" y="35631"/>
                      </a:cubicBezTo>
                      <a:cubicBezTo>
                        <a:pt x="390755" y="18551"/>
                        <a:pt x="182924" y="-49390"/>
                        <a:pt x="0" y="64831"/>
                      </a:cubicBezTo>
                      <a:cubicBezTo>
                        <a:pt x="0" y="64831"/>
                        <a:pt x="124717" y="16165"/>
                        <a:pt x="251056" y="45269"/>
                      </a:cubicBezTo>
                      <a:cubicBezTo>
                        <a:pt x="377396" y="74182"/>
                        <a:pt x="733323" y="164070"/>
                        <a:pt x="829317" y="111206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6" name="Google Shape;1676;p13"/>
                <p:cNvSpPr/>
                <p:nvPr/>
              </p:nvSpPr>
              <p:spPr>
                <a:xfrm>
                  <a:off x="10635898" y="566195"/>
                  <a:ext cx="790576" cy="114247"/>
                </a:xfrm>
                <a:custGeom>
                  <a:rect b="b" l="l" r="r" t="t"/>
                  <a:pathLst>
                    <a:path extrusionOk="0" h="114247" w="790576">
                      <a:moveTo>
                        <a:pt x="790576" y="96111"/>
                      </a:moveTo>
                      <a:cubicBezTo>
                        <a:pt x="679886" y="134089"/>
                        <a:pt x="624446" y="100405"/>
                        <a:pt x="530836" y="101836"/>
                      </a:cubicBezTo>
                      <a:cubicBezTo>
                        <a:pt x="437132" y="103363"/>
                        <a:pt x="319570" y="57178"/>
                        <a:pt x="258310" y="52311"/>
                      </a:cubicBezTo>
                      <a:cubicBezTo>
                        <a:pt x="197048" y="47540"/>
                        <a:pt x="116034" y="6222"/>
                        <a:pt x="0" y="40765"/>
                      </a:cubicBezTo>
                      <a:cubicBezTo>
                        <a:pt x="0" y="40765"/>
                        <a:pt x="75289" y="-9904"/>
                        <a:pt x="201246" y="1738"/>
                      </a:cubicBezTo>
                      <a:cubicBezTo>
                        <a:pt x="327205" y="13379"/>
                        <a:pt x="783992" y="42101"/>
                        <a:pt x="790576" y="96111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7" name="Google Shape;1677;p13"/>
                <p:cNvSpPr/>
                <p:nvPr/>
              </p:nvSpPr>
              <p:spPr>
                <a:xfrm>
                  <a:off x="10455169" y="642811"/>
                  <a:ext cx="908995" cy="90387"/>
                </a:xfrm>
                <a:custGeom>
                  <a:rect b="b" l="l" r="r" t="t"/>
                  <a:pathLst>
                    <a:path extrusionOk="0" h="90387" w="908995">
                      <a:moveTo>
                        <a:pt x="908996" y="61003"/>
                      </a:moveTo>
                      <a:cubicBezTo>
                        <a:pt x="908996" y="61003"/>
                        <a:pt x="898976" y="42491"/>
                        <a:pt x="839432" y="46690"/>
                      </a:cubicBezTo>
                      <a:cubicBezTo>
                        <a:pt x="779889" y="50889"/>
                        <a:pt x="643816" y="50221"/>
                        <a:pt x="589998" y="40488"/>
                      </a:cubicBezTo>
                      <a:cubicBezTo>
                        <a:pt x="536179" y="30754"/>
                        <a:pt x="436558" y="29705"/>
                        <a:pt x="346002" y="9857"/>
                      </a:cubicBezTo>
                      <a:cubicBezTo>
                        <a:pt x="255445" y="-9991"/>
                        <a:pt x="159164" y="3941"/>
                        <a:pt x="109545" y="18349"/>
                      </a:cubicBezTo>
                      <a:cubicBezTo>
                        <a:pt x="59925" y="32758"/>
                        <a:pt x="0" y="8807"/>
                        <a:pt x="0" y="8807"/>
                      </a:cubicBezTo>
                      <a:cubicBezTo>
                        <a:pt x="0" y="8807"/>
                        <a:pt x="56109" y="38865"/>
                        <a:pt x="107731" y="33712"/>
                      </a:cubicBezTo>
                      <a:cubicBezTo>
                        <a:pt x="159355" y="28560"/>
                        <a:pt x="225197" y="23979"/>
                        <a:pt x="284645" y="37434"/>
                      </a:cubicBezTo>
                      <a:cubicBezTo>
                        <a:pt x="344093" y="50889"/>
                        <a:pt x="489708" y="80851"/>
                        <a:pt x="607460" y="88199"/>
                      </a:cubicBezTo>
                      <a:cubicBezTo>
                        <a:pt x="725307" y="95546"/>
                        <a:pt x="807751" y="82664"/>
                        <a:pt x="833612" y="75030"/>
                      </a:cubicBezTo>
                      <a:cubicBezTo>
                        <a:pt x="859471" y="67301"/>
                        <a:pt x="908996" y="61003"/>
                        <a:pt x="908996" y="61003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8" name="Google Shape;1678;p13"/>
                <p:cNvSpPr/>
                <p:nvPr/>
              </p:nvSpPr>
              <p:spPr>
                <a:xfrm>
                  <a:off x="10358410" y="730066"/>
                  <a:ext cx="917393" cy="48435"/>
                </a:xfrm>
                <a:custGeom>
                  <a:rect b="b" l="l" r="r" t="t"/>
                  <a:pathLst>
                    <a:path extrusionOk="0" h="48435" w="917393">
                      <a:moveTo>
                        <a:pt x="917393" y="23750"/>
                      </a:moveTo>
                      <a:cubicBezTo>
                        <a:pt x="917393" y="23750"/>
                        <a:pt x="894874" y="8960"/>
                        <a:pt x="801836" y="19743"/>
                      </a:cubicBezTo>
                      <a:cubicBezTo>
                        <a:pt x="708799" y="30525"/>
                        <a:pt x="602594" y="11250"/>
                        <a:pt x="520625" y="12586"/>
                      </a:cubicBezTo>
                      <a:cubicBezTo>
                        <a:pt x="438657" y="13922"/>
                        <a:pt x="335887" y="-9838"/>
                        <a:pt x="261553" y="4761"/>
                      </a:cubicBezTo>
                      <a:cubicBezTo>
                        <a:pt x="187219" y="19361"/>
                        <a:pt x="0" y="15258"/>
                        <a:pt x="0" y="15258"/>
                      </a:cubicBezTo>
                      <a:cubicBezTo>
                        <a:pt x="0" y="15258"/>
                        <a:pt x="156779" y="57148"/>
                        <a:pt x="212887" y="39495"/>
                      </a:cubicBezTo>
                      <a:cubicBezTo>
                        <a:pt x="268996" y="21842"/>
                        <a:pt x="339609" y="28521"/>
                        <a:pt x="362033" y="33197"/>
                      </a:cubicBezTo>
                      <a:cubicBezTo>
                        <a:pt x="384457" y="37777"/>
                        <a:pt x="604311" y="49419"/>
                        <a:pt x="738857" y="48369"/>
                      </a:cubicBezTo>
                      <a:cubicBezTo>
                        <a:pt x="873498" y="47224"/>
                        <a:pt x="917393" y="23750"/>
                        <a:pt x="917393" y="2375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9" name="Google Shape;1679;p13"/>
                <p:cNvSpPr/>
                <p:nvPr/>
              </p:nvSpPr>
              <p:spPr>
                <a:xfrm>
                  <a:off x="10400777" y="790490"/>
                  <a:ext cx="787809" cy="46499"/>
                </a:xfrm>
                <a:custGeom>
                  <a:rect b="b" l="l" r="r" t="t"/>
                  <a:pathLst>
                    <a:path extrusionOk="0" h="46499" w="787809">
                      <a:moveTo>
                        <a:pt x="787810" y="8366"/>
                      </a:moveTo>
                      <a:cubicBezTo>
                        <a:pt x="787810" y="8366"/>
                        <a:pt x="728266" y="-8524"/>
                        <a:pt x="643626" y="5694"/>
                      </a:cubicBezTo>
                      <a:cubicBezTo>
                        <a:pt x="558986" y="19912"/>
                        <a:pt x="349342" y="17717"/>
                        <a:pt x="293329" y="6171"/>
                      </a:cubicBezTo>
                      <a:cubicBezTo>
                        <a:pt x="237316" y="-5375"/>
                        <a:pt x="0" y="4262"/>
                        <a:pt x="0" y="4262"/>
                      </a:cubicBezTo>
                      <a:cubicBezTo>
                        <a:pt x="0" y="4262"/>
                        <a:pt x="176532" y="54168"/>
                        <a:pt x="304685" y="45485"/>
                      </a:cubicBezTo>
                      <a:cubicBezTo>
                        <a:pt x="432932" y="36801"/>
                        <a:pt x="787810" y="8366"/>
                        <a:pt x="787810" y="8366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0" name="Google Shape;1680;p13"/>
                <p:cNvSpPr/>
                <p:nvPr/>
              </p:nvSpPr>
              <p:spPr>
                <a:xfrm>
                  <a:off x="10355547" y="823665"/>
                  <a:ext cx="777885" cy="105846"/>
                </a:xfrm>
                <a:custGeom>
                  <a:rect b="b" l="l" r="r" t="t"/>
                  <a:pathLst>
                    <a:path extrusionOk="0" h="105846" w="777885">
                      <a:moveTo>
                        <a:pt x="777885" y="0"/>
                      </a:moveTo>
                      <a:cubicBezTo>
                        <a:pt x="774832" y="5248"/>
                        <a:pt x="635992" y="11928"/>
                        <a:pt x="504213" y="37787"/>
                      </a:cubicBezTo>
                      <a:cubicBezTo>
                        <a:pt x="372435" y="63647"/>
                        <a:pt x="289226" y="54295"/>
                        <a:pt x="209739" y="51624"/>
                      </a:cubicBezTo>
                      <a:cubicBezTo>
                        <a:pt x="130348" y="48952"/>
                        <a:pt x="80155" y="65842"/>
                        <a:pt x="0" y="105824"/>
                      </a:cubicBezTo>
                      <a:cubicBezTo>
                        <a:pt x="0" y="105824"/>
                        <a:pt x="62025" y="106873"/>
                        <a:pt x="134546" y="94564"/>
                      </a:cubicBezTo>
                      <a:cubicBezTo>
                        <a:pt x="207068" y="82254"/>
                        <a:pt x="353064" y="119946"/>
                        <a:pt x="456312" y="90651"/>
                      </a:cubicBezTo>
                      <a:cubicBezTo>
                        <a:pt x="559558" y="61357"/>
                        <a:pt x="777885" y="0"/>
                        <a:pt x="777885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681" name="Google Shape;1681;p13"/>
              <p:cNvGrpSpPr/>
              <p:nvPr/>
            </p:nvGrpSpPr>
            <p:grpSpPr>
              <a:xfrm>
                <a:off x="10516424" y="-313676"/>
                <a:ext cx="2129437" cy="1643939"/>
                <a:chOff x="10516424" y="-313676"/>
                <a:chExt cx="2129437" cy="1643939"/>
              </a:xfrm>
            </p:grpSpPr>
            <p:sp>
              <p:nvSpPr>
                <p:cNvPr id="1682" name="Google Shape;1682;p13"/>
                <p:cNvSpPr/>
                <p:nvPr/>
              </p:nvSpPr>
              <p:spPr>
                <a:xfrm>
                  <a:off x="10516424" y="798855"/>
                  <a:ext cx="672162" cy="319379"/>
                </a:xfrm>
                <a:custGeom>
                  <a:rect b="b" l="l" r="r" t="t"/>
                  <a:pathLst>
                    <a:path extrusionOk="0" h="319379" w="672162">
                      <a:moveTo>
                        <a:pt x="672162" y="0"/>
                      </a:moveTo>
                      <a:cubicBezTo>
                        <a:pt x="661951" y="2290"/>
                        <a:pt x="566815" y="130252"/>
                        <a:pt x="413567" y="203823"/>
                      </a:cubicBezTo>
                      <a:cubicBezTo>
                        <a:pt x="260318" y="277393"/>
                        <a:pt x="40846" y="294570"/>
                        <a:pt x="769" y="319379"/>
                      </a:cubicBezTo>
                      <a:cubicBezTo>
                        <a:pt x="769" y="319379"/>
                        <a:pt x="-15930" y="296478"/>
                        <a:pt x="106306" y="222430"/>
                      </a:cubicBezTo>
                      <a:cubicBezTo>
                        <a:pt x="228543" y="148287"/>
                        <a:pt x="374158" y="102388"/>
                        <a:pt x="438472" y="92274"/>
                      </a:cubicBezTo>
                      <a:cubicBezTo>
                        <a:pt x="502787" y="82159"/>
                        <a:pt x="672162" y="0"/>
                        <a:pt x="672162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3" name="Google Shape;1683;p13"/>
                <p:cNvSpPr/>
                <p:nvPr/>
              </p:nvSpPr>
              <p:spPr>
                <a:xfrm>
                  <a:off x="10901937" y="753816"/>
                  <a:ext cx="373866" cy="354113"/>
                </a:xfrm>
                <a:custGeom>
                  <a:rect b="b" l="l" r="r" t="t"/>
                  <a:pathLst>
                    <a:path extrusionOk="0" h="354113" w="373866">
                      <a:moveTo>
                        <a:pt x="373866" y="0"/>
                      </a:moveTo>
                      <a:cubicBezTo>
                        <a:pt x="373866" y="0"/>
                        <a:pt x="336651" y="148191"/>
                        <a:pt x="221667" y="215369"/>
                      </a:cubicBezTo>
                      <a:cubicBezTo>
                        <a:pt x="106683" y="282546"/>
                        <a:pt x="32826" y="329590"/>
                        <a:pt x="573" y="354113"/>
                      </a:cubicBezTo>
                      <a:cubicBezTo>
                        <a:pt x="573" y="354113"/>
                        <a:pt x="-7157" y="325296"/>
                        <a:pt x="34161" y="285123"/>
                      </a:cubicBezTo>
                      <a:cubicBezTo>
                        <a:pt x="75480" y="244950"/>
                        <a:pt x="207258" y="188651"/>
                        <a:pt x="270809" y="121855"/>
                      </a:cubicBezTo>
                      <a:cubicBezTo>
                        <a:pt x="334361" y="54963"/>
                        <a:pt x="373866" y="0"/>
                        <a:pt x="373866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4" name="Google Shape;1684;p13"/>
                <p:cNvSpPr/>
                <p:nvPr/>
              </p:nvSpPr>
              <p:spPr>
                <a:xfrm>
                  <a:off x="10960355" y="703337"/>
                  <a:ext cx="408842" cy="547534"/>
                </a:xfrm>
                <a:custGeom>
                  <a:rect b="b" l="l" r="r" t="t"/>
                  <a:pathLst>
                    <a:path extrusionOk="0" h="547534" w="408842">
                      <a:moveTo>
                        <a:pt x="401614" y="0"/>
                      </a:moveTo>
                      <a:cubicBezTo>
                        <a:pt x="401614" y="0"/>
                        <a:pt x="433581" y="1050"/>
                        <a:pt x="363064" y="135691"/>
                      </a:cubicBezTo>
                      <a:cubicBezTo>
                        <a:pt x="292642" y="270332"/>
                        <a:pt x="225846" y="320811"/>
                        <a:pt x="168497" y="353732"/>
                      </a:cubicBezTo>
                      <a:cubicBezTo>
                        <a:pt x="111148" y="386652"/>
                        <a:pt x="25839" y="415852"/>
                        <a:pt x="20783" y="453735"/>
                      </a:cubicBezTo>
                      <a:cubicBezTo>
                        <a:pt x="15725" y="491617"/>
                        <a:pt x="60573" y="547535"/>
                        <a:pt x="60573" y="547535"/>
                      </a:cubicBezTo>
                      <a:cubicBezTo>
                        <a:pt x="60573" y="547535"/>
                        <a:pt x="-8321" y="494480"/>
                        <a:pt x="839" y="459364"/>
                      </a:cubicBezTo>
                      <a:cubicBezTo>
                        <a:pt x="10000" y="424249"/>
                        <a:pt x="21641" y="381500"/>
                        <a:pt x="126893" y="316708"/>
                      </a:cubicBezTo>
                      <a:cubicBezTo>
                        <a:pt x="232239" y="252106"/>
                        <a:pt x="292928" y="192754"/>
                        <a:pt x="401614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5" name="Google Shape;1685;p13"/>
                <p:cNvSpPr/>
                <p:nvPr/>
              </p:nvSpPr>
              <p:spPr>
                <a:xfrm>
                  <a:off x="11107775" y="666695"/>
                  <a:ext cx="327001" cy="614235"/>
                </a:xfrm>
                <a:custGeom>
                  <a:rect b="b" l="l" r="r" t="t"/>
                  <a:pathLst>
                    <a:path extrusionOk="0" h="614235" w="327001">
                      <a:moveTo>
                        <a:pt x="327001" y="0"/>
                      </a:moveTo>
                      <a:cubicBezTo>
                        <a:pt x="327001" y="0"/>
                        <a:pt x="297707" y="114030"/>
                        <a:pt x="252953" y="199433"/>
                      </a:cubicBezTo>
                      <a:cubicBezTo>
                        <a:pt x="208201" y="284837"/>
                        <a:pt x="93407" y="436368"/>
                        <a:pt x="73751" y="484842"/>
                      </a:cubicBezTo>
                      <a:cubicBezTo>
                        <a:pt x="54093" y="533317"/>
                        <a:pt x="29665" y="537993"/>
                        <a:pt x="59818" y="614235"/>
                      </a:cubicBezTo>
                      <a:cubicBezTo>
                        <a:pt x="59818" y="614235"/>
                        <a:pt x="-19573" y="549252"/>
                        <a:pt x="4569" y="503640"/>
                      </a:cubicBezTo>
                      <a:cubicBezTo>
                        <a:pt x="28710" y="458028"/>
                        <a:pt x="65162" y="341040"/>
                        <a:pt x="134344" y="267660"/>
                      </a:cubicBezTo>
                      <a:cubicBezTo>
                        <a:pt x="203334" y="194471"/>
                        <a:pt x="327001" y="0"/>
                        <a:pt x="327001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6" name="Google Shape;1686;p13"/>
                <p:cNvSpPr/>
                <p:nvPr/>
              </p:nvSpPr>
              <p:spPr>
                <a:xfrm>
                  <a:off x="11263852" y="595033"/>
                  <a:ext cx="260607" cy="698779"/>
                </a:xfrm>
                <a:custGeom>
                  <a:rect b="b" l="l" r="r" t="t"/>
                  <a:pathLst>
                    <a:path extrusionOk="0" h="698779" w="260607">
                      <a:moveTo>
                        <a:pt x="260526" y="0"/>
                      </a:moveTo>
                      <a:cubicBezTo>
                        <a:pt x="260526" y="0"/>
                        <a:pt x="264725" y="164222"/>
                        <a:pt x="212624" y="275485"/>
                      </a:cubicBezTo>
                      <a:cubicBezTo>
                        <a:pt x="160619" y="386652"/>
                        <a:pt x="136477" y="441997"/>
                        <a:pt x="89911" y="519958"/>
                      </a:cubicBezTo>
                      <a:cubicBezTo>
                        <a:pt x="43344" y="597918"/>
                        <a:pt x="7561" y="658607"/>
                        <a:pt x="42104" y="698780"/>
                      </a:cubicBezTo>
                      <a:cubicBezTo>
                        <a:pt x="42104" y="698780"/>
                        <a:pt x="-11142" y="681985"/>
                        <a:pt x="2122" y="632175"/>
                      </a:cubicBezTo>
                      <a:cubicBezTo>
                        <a:pt x="15386" y="582364"/>
                        <a:pt x="8516" y="549825"/>
                        <a:pt x="89434" y="364133"/>
                      </a:cubicBezTo>
                      <a:cubicBezTo>
                        <a:pt x="170352" y="178440"/>
                        <a:pt x="260526" y="0"/>
                        <a:pt x="260526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7" name="Google Shape;1687;p13"/>
                <p:cNvSpPr/>
                <p:nvPr/>
              </p:nvSpPr>
              <p:spPr>
                <a:xfrm>
                  <a:off x="11360901" y="536443"/>
                  <a:ext cx="245783" cy="793820"/>
                </a:xfrm>
                <a:custGeom>
                  <a:rect b="b" l="l" r="r" t="t"/>
                  <a:pathLst>
                    <a:path extrusionOk="0" h="793820" w="245783">
                      <a:moveTo>
                        <a:pt x="243251" y="0"/>
                      </a:moveTo>
                      <a:cubicBezTo>
                        <a:pt x="243251" y="0"/>
                        <a:pt x="261763" y="143611"/>
                        <a:pt x="198689" y="336842"/>
                      </a:cubicBezTo>
                      <a:cubicBezTo>
                        <a:pt x="135615" y="530073"/>
                        <a:pt x="116339" y="586467"/>
                        <a:pt x="80556" y="627690"/>
                      </a:cubicBezTo>
                      <a:cubicBezTo>
                        <a:pt x="44772" y="668912"/>
                        <a:pt x="1068" y="759182"/>
                        <a:pt x="46394" y="793821"/>
                      </a:cubicBezTo>
                      <a:cubicBezTo>
                        <a:pt x="46394" y="793821"/>
                        <a:pt x="-7043" y="784755"/>
                        <a:pt x="783" y="720250"/>
                      </a:cubicBezTo>
                      <a:cubicBezTo>
                        <a:pt x="8607" y="655744"/>
                        <a:pt x="49639" y="522153"/>
                        <a:pt x="86663" y="455834"/>
                      </a:cubicBezTo>
                      <a:cubicBezTo>
                        <a:pt x="123687" y="389515"/>
                        <a:pt x="243251" y="0"/>
                        <a:pt x="243251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8" name="Google Shape;1688;p13"/>
                <p:cNvSpPr/>
                <p:nvPr/>
              </p:nvSpPr>
              <p:spPr>
                <a:xfrm>
                  <a:off x="11606107" y="458960"/>
                  <a:ext cx="110100" cy="829307"/>
                </a:xfrm>
                <a:custGeom>
                  <a:rect b="b" l="l" r="r" t="t"/>
                  <a:pathLst>
                    <a:path extrusionOk="0" h="829307" w="110100">
                      <a:moveTo>
                        <a:pt x="97380" y="0"/>
                      </a:moveTo>
                      <a:cubicBezTo>
                        <a:pt x="97380" y="0"/>
                        <a:pt x="122954" y="166989"/>
                        <a:pt x="101579" y="327968"/>
                      </a:cubicBezTo>
                      <a:cubicBezTo>
                        <a:pt x="80203" y="488945"/>
                        <a:pt x="57875" y="692482"/>
                        <a:pt x="50527" y="737617"/>
                      </a:cubicBezTo>
                      <a:cubicBezTo>
                        <a:pt x="43180" y="782752"/>
                        <a:pt x="60929" y="829222"/>
                        <a:pt x="60929" y="829222"/>
                      </a:cubicBezTo>
                      <a:cubicBezTo>
                        <a:pt x="60929" y="829222"/>
                        <a:pt x="-16459" y="836665"/>
                        <a:pt x="3198" y="712330"/>
                      </a:cubicBezTo>
                      <a:cubicBezTo>
                        <a:pt x="22855" y="587994"/>
                        <a:pt x="7969" y="376728"/>
                        <a:pt x="17511" y="330067"/>
                      </a:cubicBezTo>
                      <a:cubicBezTo>
                        <a:pt x="27053" y="283501"/>
                        <a:pt x="44134" y="76624"/>
                        <a:pt x="97380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9" name="Google Shape;1689;p13"/>
                <p:cNvSpPr/>
                <p:nvPr/>
              </p:nvSpPr>
              <p:spPr>
                <a:xfrm>
                  <a:off x="11659783" y="390160"/>
                  <a:ext cx="150220" cy="873307"/>
                </a:xfrm>
                <a:custGeom>
                  <a:rect b="b" l="l" r="r" t="t"/>
                  <a:pathLst>
                    <a:path extrusionOk="0" h="873307" w="150220">
                      <a:moveTo>
                        <a:pt x="127580" y="0"/>
                      </a:moveTo>
                      <a:cubicBezTo>
                        <a:pt x="100766" y="63361"/>
                        <a:pt x="78151" y="89793"/>
                        <a:pt x="80632" y="228442"/>
                      </a:cubicBezTo>
                      <a:cubicBezTo>
                        <a:pt x="83113" y="367091"/>
                        <a:pt x="104105" y="596391"/>
                        <a:pt x="78724" y="681985"/>
                      </a:cubicBezTo>
                      <a:cubicBezTo>
                        <a:pt x="53341" y="767579"/>
                        <a:pt x="0" y="873308"/>
                        <a:pt x="0" y="873308"/>
                      </a:cubicBezTo>
                      <a:cubicBezTo>
                        <a:pt x="0" y="873308"/>
                        <a:pt x="18798" y="869395"/>
                        <a:pt x="71089" y="794584"/>
                      </a:cubicBezTo>
                      <a:cubicBezTo>
                        <a:pt x="123381" y="719773"/>
                        <a:pt x="136073" y="658416"/>
                        <a:pt x="147618" y="554596"/>
                      </a:cubicBezTo>
                      <a:cubicBezTo>
                        <a:pt x="159355" y="450872"/>
                        <a:pt x="127580" y="0"/>
                        <a:pt x="127580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0" name="Google Shape;1690;p13"/>
                <p:cNvSpPr/>
                <p:nvPr/>
              </p:nvSpPr>
              <p:spPr>
                <a:xfrm>
                  <a:off x="11824475" y="326991"/>
                  <a:ext cx="111123" cy="883613"/>
                </a:xfrm>
                <a:custGeom>
                  <a:rect b="b" l="l" r="r" t="t"/>
                  <a:pathLst>
                    <a:path extrusionOk="0" h="883613" w="111123">
                      <a:moveTo>
                        <a:pt x="36936" y="0"/>
                      </a:moveTo>
                      <a:cubicBezTo>
                        <a:pt x="12031" y="40936"/>
                        <a:pt x="-10871" y="88838"/>
                        <a:pt x="5542" y="220522"/>
                      </a:cubicBezTo>
                      <a:cubicBezTo>
                        <a:pt x="21954" y="352300"/>
                        <a:pt x="58883" y="586467"/>
                        <a:pt x="53920" y="640381"/>
                      </a:cubicBezTo>
                      <a:cubicBezTo>
                        <a:pt x="48959" y="694295"/>
                        <a:pt x="34931" y="810138"/>
                        <a:pt x="13939" y="883613"/>
                      </a:cubicBezTo>
                      <a:cubicBezTo>
                        <a:pt x="13939" y="883613"/>
                        <a:pt x="104686" y="787523"/>
                        <a:pt x="110698" y="613663"/>
                      </a:cubicBezTo>
                      <a:cubicBezTo>
                        <a:pt x="116709" y="439803"/>
                        <a:pt x="57261" y="246477"/>
                        <a:pt x="48577" y="156302"/>
                      </a:cubicBezTo>
                      <a:cubicBezTo>
                        <a:pt x="39894" y="66128"/>
                        <a:pt x="36936" y="0"/>
                        <a:pt x="36936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1" name="Google Shape;1691;p13"/>
                <p:cNvSpPr/>
                <p:nvPr/>
              </p:nvSpPr>
              <p:spPr>
                <a:xfrm>
                  <a:off x="11912309" y="264584"/>
                  <a:ext cx="149221" cy="871589"/>
                </a:xfrm>
                <a:custGeom>
                  <a:rect b="b" l="l" r="r" t="t"/>
                  <a:pathLst>
                    <a:path extrusionOk="0" h="871589" w="149221">
                      <a:moveTo>
                        <a:pt x="27157" y="0"/>
                      </a:moveTo>
                      <a:cubicBezTo>
                        <a:pt x="-19027" y="111167"/>
                        <a:pt x="5401" y="205063"/>
                        <a:pt x="15898" y="289226"/>
                      </a:cubicBezTo>
                      <a:cubicBezTo>
                        <a:pt x="26394" y="373389"/>
                        <a:pt x="106263" y="580456"/>
                        <a:pt x="98343" y="652691"/>
                      </a:cubicBezTo>
                      <a:cubicBezTo>
                        <a:pt x="90327" y="724926"/>
                        <a:pt x="93667" y="755842"/>
                        <a:pt x="53399" y="871590"/>
                      </a:cubicBezTo>
                      <a:cubicBezTo>
                        <a:pt x="53399" y="871590"/>
                        <a:pt x="140233" y="766339"/>
                        <a:pt x="148630" y="593051"/>
                      </a:cubicBezTo>
                      <a:cubicBezTo>
                        <a:pt x="157027" y="419764"/>
                        <a:pt x="73533" y="295524"/>
                        <a:pt x="58074" y="181494"/>
                      </a:cubicBezTo>
                      <a:cubicBezTo>
                        <a:pt x="42520" y="67368"/>
                        <a:pt x="27157" y="0"/>
                        <a:pt x="27157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2" name="Google Shape;1692;p13"/>
                <p:cNvSpPr/>
                <p:nvPr/>
              </p:nvSpPr>
              <p:spPr>
                <a:xfrm>
                  <a:off x="12322183" y="-169588"/>
                  <a:ext cx="243261" cy="767865"/>
                </a:xfrm>
                <a:custGeom>
                  <a:rect b="b" l="l" r="r" t="t"/>
                  <a:pathLst>
                    <a:path extrusionOk="0" h="767865" w="243261">
                      <a:moveTo>
                        <a:pt x="60522" y="0"/>
                      </a:moveTo>
                      <a:cubicBezTo>
                        <a:pt x="60522" y="0"/>
                        <a:pt x="10902" y="228060"/>
                        <a:pt x="99932" y="319379"/>
                      </a:cubicBezTo>
                      <a:cubicBezTo>
                        <a:pt x="188961" y="410699"/>
                        <a:pt x="323506" y="594865"/>
                        <a:pt x="180945" y="767866"/>
                      </a:cubicBezTo>
                      <a:cubicBezTo>
                        <a:pt x="180945" y="767866"/>
                        <a:pt x="217683" y="598395"/>
                        <a:pt x="124359" y="513087"/>
                      </a:cubicBezTo>
                      <a:cubicBezTo>
                        <a:pt x="31036" y="427780"/>
                        <a:pt x="-6751" y="355831"/>
                        <a:pt x="978" y="242660"/>
                      </a:cubicBezTo>
                      <a:cubicBezTo>
                        <a:pt x="8612" y="129393"/>
                        <a:pt x="60522" y="0"/>
                        <a:pt x="60522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3" name="Google Shape;1693;p13"/>
                <p:cNvSpPr/>
                <p:nvPr/>
              </p:nvSpPr>
              <p:spPr>
                <a:xfrm>
                  <a:off x="12404785" y="-313676"/>
                  <a:ext cx="241076" cy="761853"/>
                </a:xfrm>
                <a:custGeom>
                  <a:rect b="b" l="l" r="r" t="t"/>
                  <a:pathLst>
                    <a:path extrusionOk="0" h="761853" w="241076">
                      <a:moveTo>
                        <a:pt x="102732" y="0"/>
                      </a:moveTo>
                      <a:cubicBezTo>
                        <a:pt x="121244" y="23760"/>
                        <a:pt x="173441" y="120137"/>
                        <a:pt x="162371" y="174242"/>
                      </a:cubicBezTo>
                      <a:cubicBezTo>
                        <a:pt x="151207" y="228346"/>
                        <a:pt x="231648" y="367472"/>
                        <a:pt x="239187" y="415661"/>
                      </a:cubicBezTo>
                      <a:cubicBezTo>
                        <a:pt x="246820" y="463945"/>
                        <a:pt x="241762" y="649542"/>
                        <a:pt x="16374" y="761854"/>
                      </a:cubicBezTo>
                      <a:cubicBezTo>
                        <a:pt x="16374" y="761854"/>
                        <a:pt x="112083" y="663855"/>
                        <a:pt x="106454" y="554787"/>
                      </a:cubicBezTo>
                      <a:cubicBezTo>
                        <a:pt x="100824" y="445719"/>
                        <a:pt x="-11202" y="455738"/>
                        <a:pt x="916" y="327872"/>
                      </a:cubicBezTo>
                      <a:cubicBezTo>
                        <a:pt x="13035" y="200006"/>
                        <a:pt x="69430" y="38360"/>
                        <a:pt x="69430" y="38360"/>
                      </a:cubicBezTo>
                      <a:lnTo>
                        <a:pt x="102732" y="0"/>
                      </a:ln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4" name="Google Shape;1694;p13"/>
                <p:cNvSpPr/>
                <p:nvPr/>
              </p:nvSpPr>
              <p:spPr>
                <a:xfrm>
                  <a:off x="12115029" y="16390"/>
                  <a:ext cx="143841" cy="898403"/>
                </a:xfrm>
                <a:custGeom>
                  <a:rect b="b" l="l" r="r" t="t"/>
                  <a:pathLst>
                    <a:path extrusionOk="0" h="898403" w="143841">
                      <a:moveTo>
                        <a:pt x="80553" y="0"/>
                      </a:moveTo>
                      <a:cubicBezTo>
                        <a:pt x="80553" y="0"/>
                        <a:pt x="77307" y="181112"/>
                        <a:pt x="77976" y="306020"/>
                      </a:cubicBezTo>
                      <a:cubicBezTo>
                        <a:pt x="78643" y="430833"/>
                        <a:pt x="150497" y="644007"/>
                        <a:pt x="143340" y="714524"/>
                      </a:cubicBezTo>
                      <a:cubicBezTo>
                        <a:pt x="136184" y="785042"/>
                        <a:pt x="141527" y="842486"/>
                        <a:pt x="101067" y="898404"/>
                      </a:cubicBezTo>
                      <a:cubicBezTo>
                        <a:pt x="101067" y="898404"/>
                        <a:pt x="119007" y="726643"/>
                        <a:pt x="49826" y="589998"/>
                      </a:cubicBezTo>
                      <a:cubicBezTo>
                        <a:pt x="-19356" y="453448"/>
                        <a:pt x="-3706" y="310791"/>
                        <a:pt x="20818" y="191322"/>
                      </a:cubicBezTo>
                      <a:cubicBezTo>
                        <a:pt x="45341" y="71853"/>
                        <a:pt x="80553" y="0"/>
                        <a:pt x="80553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5" name="Google Shape;1695;p13"/>
                <p:cNvSpPr/>
                <p:nvPr/>
              </p:nvSpPr>
              <p:spPr>
                <a:xfrm>
                  <a:off x="12043474" y="102175"/>
                  <a:ext cx="184406" cy="804984"/>
                </a:xfrm>
                <a:custGeom>
                  <a:rect b="b" l="l" r="r" t="t"/>
                  <a:pathLst>
                    <a:path extrusionOk="0" h="804984" w="184406">
                      <a:moveTo>
                        <a:pt x="64031" y="0"/>
                      </a:moveTo>
                      <a:cubicBezTo>
                        <a:pt x="64031" y="0"/>
                        <a:pt x="9927" y="33970"/>
                        <a:pt x="3725" y="168039"/>
                      </a:cubicBezTo>
                      <a:cubicBezTo>
                        <a:pt x="-2383" y="302013"/>
                        <a:pt x="-10207" y="452208"/>
                        <a:pt x="63173" y="564520"/>
                      </a:cubicBezTo>
                      <a:cubicBezTo>
                        <a:pt x="136553" y="676833"/>
                        <a:pt x="162795" y="738666"/>
                        <a:pt x="135503" y="804985"/>
                      </a:cubicBezTo>
                      <a:cubicBezTo>
                        <a:pt x="135503" y="804985"/>
                        <a:pt x="195619" y="708417"/>
                        <a:pt x="182547" y="588948"/>
                      </a:cubicBezTo>
                      <a:cubicBezTo>
                        <a:pt x="169378" y="469575"/>
                        <a:pt x="60120" y="414707"/>
                        <a:pt x="60024" y="263557"/>
                      </a:cubicBezTo>
                      <a:cubicBezTo>
                        <a:pt x="59929" y="112408"/>
                        <a:pt x="64031" y="0"/>
                        <a:pt x="64031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6" name="Google Shape;1696;p13"/>
                <p:cNvSpPr/>
                <p:nvPr/>
              </p:nvSpPr>
              <p:spPr>
                <a:xfrm>
                  <a:off x="11984264" y="193971"/>
                  <a:ext cx="146070" cy="894120"/>
                </a:xfrm>
                <a:custGeom>
                  <a:rect b="b" l="l" r="r" t="t"/>
                  <a:pathLst>
                    <a:path extrusionOk="0" h="894120" w="146070">
                      <a:moveTo>
                        <a:pt x="25720" y="0"/>
                      </a:moveTo>
                      <a:cubicBezTo>
                        <a:pt x="25720" y="0"/>
                        <a:pt x="-21992" y="73285"/>
                        <a:pt x="12551" y="293425"/>
                      </a:cubicBezTo>
                      <a:cubicBezTo>
                        <a:pt x="47094" y="513564"/>
                        <a:pt x="123432" y="627308"/>
                        <a:pt x="88318" y="735422"/>
                      </a:cubicBezTo>
                      <a:cubicBezTo>
                        <a:pt x="53202" y="843536"/>
                        <a:pt x="22858" y="894969"/>
                        <a:pt x="35835" y="894110"/>
                      </a:cubicBezTo>
                      <a:cubicBezTo>
                        <a:pt x="48812" y="893251"/>
                        <a:pt x="117421" y="807943"/>
                        <a:pt x="140705" y="655267"/>
                      </a:cubicBezTo>
                      <a:cubicBezTo>
                        <a:pt x="163987" y="502591"/>
                        <a:pt x="105302" y="364037"/>
                        <a:pt x="83069" y="243137"/>
                      </a:cubicBezTo>
                      <a:cubicBezTo>
                        <a:pt x="60931" y="122236"/>
                        <a:pt x="25720" y="0"/>
                        <a:pt x="25720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7" name="Google Shape;1697;p13"/>
                <p:cNvSpPr/>
                <p:nvPr/>
              </p:nvSpPr>
              <p:spPr>
                <a:xfrm>
                  <a:off x="12196249" y="-82944"/>
                  <a:ext cx="124534" cy="833325"/>
                </a:xfrm>
                <a:custGeom>
                  <a:rect b="b" l="l" r="r" t="t"/>
                  <a:pathLst>
                    <a:path extrusionOk="0" h="833325" w="124534">
                      <a:moveTo>
                        <a:pt x="97904" y="0"/>
                      </a:moveTo>
                      <a:cubicBezTo>
                        <a:pt x="97904" y="0"/>
                        <a:pt x="105537" y="172906"/>
                        <a:pt x="93896" y="320334"/>
                      </a:cubicBezTo>
                      <a:cubicBezTo>
                        <a:pt x="82254" y="467762"/>
                        <a:pt x="137695" y="529691"/>
                        <a:pt x="121568" y="598395"/>
                      </a:cubicBezTo>
                      <a:cubicBezTo>
                        <a:pt x="105537" y="667099"/>
                        <a:pt x="0" y="833326"/>
                        <a:pt x="0" y="833326"/>
                      </a:cubicBezTo>
                      <a:cubicBezTo>
                        <a:pt x="0" y="833326"/>
                        <a:pt x="46375" y="705268"/>
                        <a:pt x="44944" y="614617"/>
                      </a:cubicBezTo>
                      <a:cubicBezTo>
                        <a:pt x="43512" y="523965"/>
                        <a:pt x="-6966" y="494957"/>
                        <a:pt x="17557" y="318712"/>
                      </a:cubicBezTo>
                      <a:cubicBezTo>
                        <a:pt x="42082" y="142466"/>
                        <a:pt x="97904" y="0"/>
                        <a:pt x="97904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698" name="Google Shape;1698;p13"/>
              <p:cNvSpPr/>
              <p:nvPr/>
            </p:nvSpPr>
            <p:spPr>
              <a:xfrm>
                <a:off x="11106428" y="-509483"/>
                <a:ext cx="1705010" cy="1344313"/>
              </a:xfrm>
              <a:custGeom>
                <a:rect b="b" l="l" r="r" t="t"/>
                <a:pathLst>
                  <a:path extrusionOk="0" h="1344313" w="1705010">
                    <a:moveTo>
                      <a:pt x="1705011" y="34925"/>
                    </a:moveTo>
                    <a:cubicBezTo>
                      <a:pt x="1683349" y="35974"/>
                      <a:pt x="1661879" y="38742"/>
                      <a:pt x="1640696" y="43608"/>
                    </a:cubicBezTo>
                    <a:cubicBezTo>
                      <a:pt x="1619608" y="48856"/>
                      <a:pt x="1599092" y="55918"/>
                      <a:pt x="1579149" y="64792"/>
                    </a:cubicBezTo>
                    <a:cubicBezTo>
                      <a:pt x="1539548" y="83018"/>
                      <a:pt x="1502906" y="108114"/>
                      <a:pt x="1471130" y="138649"/>
                    </a:cubicBezTo>
                    <a:cubicBezTo>
                      <a:pt x="1455195" y="153821"/>
                      <a:pt x="1440308" y="170139"/>
                      <a:pt x="1426758" y="187601"/>
                    </a:cubicBezTo>
                    <a:cubicBezTo>
                      <a:pt x="1411968" y="206208"/>
                      <a:pt x="1396796" y="223098"/>
                      <a:pt x="1381432" y="240179"/>
                    </a:cubicBezTo>
                    <a:cubicBezTo>
                      <a:pt x="1350802" y="274245"/>
                      <a:pt x="1319598" y="307547"/>
                      <a:pt x="1288110" y="340659"/>
                    </a:cubicBezTo>
                    <a:cubicBezTo>
                      <a:pt x="1161866" y="472724"/>
                      <a:pt x="1030945" y="600208"/>
                      <a:pt x="895541" y="722731"/>
                    </a:cubicBezTo>
                    <a:cubicBezTo>
                      <a:pt x="760040" y="845063"/>
                      <a:pt x="619960" y="962623"/>
                      <a:pt x="472437" y="1070260"/>
                    </a:cubicBezTo>
                    <a:cubicBezTo>
                      <a:pt x="398675" y="1123983"/>
                      <a:pt x="323005" y="1175225"/>
                      <a:pt x="244568" y="1221982"/>
                    </a:cubicBezTo>
                    <a:cubicBezTo>
                      <a:pt x="166225" y="1268644"/>
                      <a:pt x="85021" y="1311107"/>
                      <a:pt x="0" y="1344314"/>
                    </a:cubicBezTo>
                    <a:cubicBezTo>
                      <a:pt x="84449" y="1309771"/>
                      <a:pt x="164794" y="1266067"/>
                      <a:pt x="242278" y="1218260"/>
                    </a:cubicBezTo>
                    <a:cubicBezTo>
                      <a:pt x="319761" y="1170358"/>
                      <a:pt x="394381" y="1117971"/>
                      <a:pt x="467189" y="1063199"/>
                    </a:cubicBezTo>
                    <a:cubicBezTo>
                      <a:pt x="612613" y="953463"/>
                      <a:pt x="750498" y="833994"/>
                      <a:pt x="883709" y="709849"/>
                    </a:cubicBezTo>
                    <a:cubicBezTo>
                      <a:pt x="1016823" y="585513"/>
                      <a:pt x="1145357" y="456311"/>
                      <a:pt x="1269025" y="322719"/>
                    </a:cubicBezTo>
                    <a:cubicBezTo>
                      <a:pt x="1299847" y="289226"/>
                      <a:pt x="1330381" y="255542"/>
                      <a:pt x="1360249" y="221380"/>
                    </a:cubicBezTo>
                    <a:cubicBezTo>
                      <a:pt x="1375040" y="204300"/>
                      <a:pt x="1390116" y="186933"/>
                      <a:pt x="1403380" y="169661"/>
                    </a:cubicBezTo>
                    <a:cubicBezTo>
                      <a:pt x="1417502" y="150863"/>
                      <a:pt x="1433152" y="133210"/>
                      <a:pt x="1449946" y="116606"/>
                    </a:cubicBezTo>
                    <a:cubicBezTo>
                      <a:pt x="1483440" y="83399"/>
                      <a:pt x="1522563" y="55536"/>
                      <a:pt x="1565503" y="35020"/>
                    </a:cubicBezTo>
                    <a:cubicBezTo>
                      <a:pt x="1587068" y="25001"/>
                      <a:pt x="1609588" y="16794"/>
                      <a:pt x="1632776" y="10687"/>
                    </a:cubicBezTo>
                    <a:cubicBezTo>
                      <a:pt x="1656059" y="4962"/>
                      <a:pt x="1679819" y="1527"/>
                      <a:pt x="1703674" y="0"/>
                    </a:cubicBezTo>
                    <a:lnTo>
                      <a:pt x="1705011" y="34925"/>
                    </a:lnTo>
                    <a:close/>
                  </a:path>
                </a:pathLst>
              </a:custGeom>
              <a:solidFill>
                <a:srgbClr val="44454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99" name="Google Shape;1699;p13"/>
          <p:cNvSpPr txBox="1"/>
          <p:nvPr>
            <p:ph idx="1" type="body"/>
          </p:nvPr>
        </p:nvSpPr>
        <p:spPr>
          <a:xfrm>
            <a:off x="3043655" y="3260572"/>
            <a:ext cx="27243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700" name="Google Shape;1700;p13"/>
          <p:cNvSpPr txBox="1"/>
          <p:nvPr>
            <p:ph idx="2" type="body"/>
          </p:nvPr>
        </p:nvSpPr>
        <p:spPr>
          <a:xfrm>
            <a:off x="3043655" y="3735942"/>
            <a:ext cx="27093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>
                <a:solidFill>
                  <a:srgbClr val="37294C"/>
                </a:solidFill>
              </a:defRPr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>
                <a:solidFill>
                  <a:srgbClr val="37294C"/>
                </a:solidFill>
              </a:defRPr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>
                <a:solidFill>
                  <a:srgbClr val="37294C"/>
                </a:solidFill>
              </a:defRPr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>
                <a:solidFill>
                  <a:srgbClr val="37294C"/>
                </a:solidFill>
              </a:defRPr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>
                <a:solidFill>
                  <a:srgbClr val="37294C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01" name="Google Shape;1701;p13"/>
          <p:cNvSpPr txBox="1"/>
          <p:nvPr>
            <p:ph idx="3" type="body"/>
          </p:nvPr>
        </p:nvSpPr>
        <p:spPr>
          <a:xfrm>
            <a:off x="3605848" y="2018108"/>
            <a:ext cx="13905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52826"/>
              </a:buClr>
              <a:buSzPts val="2400"/>
              <a:buNone/>
              <a:defRPr b="0" sz="2400">
                <a:solidFill>
                  <a:srgbClr val="852826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702" name="Google Shape;1702;p13"/>
          <p:cNvSpPr txBox="1"/>
          <p:nvPr>
            <p:ph idx="4" type="body"/>
          </p:nvPr>
        </p:nvSpPr>
        <p:spPr>
          <a:xfrm>
            <a:off x="6919375" y="1151771"/>
            <a:ext cx="13905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52826"/>
              </a:buClr>
              <a:buSzPts val="2400"/>
              <a:buNone/>
              <a:defRPr b="0" sz="2400">
                <a:solidFill>
                  <a:srgbClr val="852826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703" name="Google Shape;1703;p13"/>
          <p:cNvSpPr txBox="1"/>
          <p:nvPr>
            <p:ph idx="5" type="body"/>
          </p:nvPr>
        </p:nvSpPr>
        <p:spPr>
          <a:xfrm>
            <a:off x="6254274" y="2646536"/>
            <a:ext cx="2338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704" name="Google Shape;1704;p13"/>
          <p:cNvSpPr txBox="1"/>
          <p:nvPr>
            <p:ph idx="6" type="body"/>
          </p:nvPr>
        </p:nvSpPr>
        <p:spPr>
          <a:xfrm>
            <a:off x="6257285" y="3194346"/>
            <a:ext cx="2325300" cy="6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05" name="Google Shape;170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06" name="Google Shape;170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1681" y="2884280"/>
            <a:ext cx="3709550" cy="201591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7" name="Google Shape;1707;p13"/>
          <p:cNvGrpSpPr/>
          <p:nvPr/>
        </p:nvGrpSpPr>
        <p:grpSpPr>
          <a:xfrm>
            <a:off x="1643" y="4434200"/>
            <a:ext cx="865236" cy="720873"/>
            <a:chOff x="2190" y="5215012"/>
            <a:chExt cx="1989963" cy="1657942"/>
          </a:xfrm>
        </p:grpSpPr>
        <p:grpSp>
          <p:nvGrpSpPr>
            <p:cNvPr id="1708" name="Google Shape;1708;p13"/>
            <p:cNvGrpSpPr/>
            <p:nvPr/>
          </p:nvGrpSpPr>
          <p:grpSpPr>
            <a:xfrm>
              <a:off x="2190" y="5215012"/>
              <a:ext cx="1434176" cy="1657942"/>
              <a:chOff x="2190" y="5062612"/>
              <a:chExt cx="1434176" cy="1657942"/>
            </a:xfrm>
          </p:grpSpPr>
          <p:sp>
            <p:nvSpPr>
              <p:cNvPr id="1709" name="Google Shape;1709;p13"/>
              <p:cNvSpPr/>
              <p:nvPr/>
            </p:nvSpPr>
            <p:spPr>
              <a:xfrm>
                <a:off x="2190" y="5062612"/>
                <a:ext cx="824557" cy="1657942"/>
              </a:xfrm>
              <a:custGeom>
                <a:rect b="b" l="l" r="r" t="t"/>
                <a:pathLst>
                  <a:path extrusionOk="0" h="1657942" w="824557">
                    <a:moveTo>
                      <a:pt x="232124" y="1657847"/>
                    </a:moveTo>
                    <a:cubicBezTo>
                      <a:pt x="232124" y="1657847"/>
                      <a:pt x="1157954" y="244337"/>
                      <a:pt x="694849" y="3830"/>
                    </a:cubicBezTo>
                    <a:cubicBezTo>
                      <a:pt x="641890" y="-23696"/>
                      <a:pt x="329279" y="61933"/>
                      <a:pt x="0" y="1460489"/>
                    </a:cubicBezTo>
                    <a:lnTo>
                      <a:pt x="0" y="1657942"/>
                    </a:lnTo>
                    <a:lnTo>
                      <a:pt x="232124" y="165794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0" name="Google Shape;1710;p13"/>
              <p:cNvSpPr/>
              <p:nvPr/>
            </p:nvSpPr>
            <p:spPr>
              <a:xfrm>
                <a:off x="203072" y="5583771"/>
                <a:ext cx="1233294" cy="1136687"/>
              </a:xfrm>
              <a:custGeom>
                <a:rect b="b" l="l" r="r" t="t"/>
                <a:pathLst>
                  <a:path extrusionOk="0" h="1136687" w="1233294">
                    <a:moveTo>
                      <a:pt x="479869" y="1136687"/>
                    </a:moveTo>
                    <a:cubicBezTo>
                      <a:pt x="479869" y="1136687"/>
                      <a:pt x="1510570" y="402881"/>
                      <a:pt x="1160907" y="15404"/>
                    </a:cubicBezTo>
                    <a:cubicBezTo>
                      <a:pt x="1120902" y="-28887"/>
                      <a:pt x="798195" y="-58129"/>
                      <a:pt x="0" y="1136592"/>
                    </a:cubicBezTo>
                    <a:lnTo>
                      <a:pt x="479869" y="113668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11" name="Google Shape;1711;p13"/>
            <p:cNvGrpSpPr/>
            <p:nvPr/>
          </p:nvGrpSpPr>
          <p:grpSpPr>
            <a:xfrm>
              <a:off x="70961" y="5249798"/>
              <a:ext cx="1661635" cy="1611820"/>
              <a:chOff x="70961" y="5097398"/>
              <a:chExt cx="1661635" cy="1611820"/>
            </a:xfrm>
          </p:grpSpPr>
          <p:sp>
            <p:nvSpPr>
              <p:cNvPr id="1712" name="Google Shape;1712;p13"/>
              <p:cNvSpPr/>
              <p:nvPr/>
            </p:nvSpPr>
            <p:spPr>
              <a:xfrm>
                <a:off x="370617" y="5097398"/>
                <a:ext cx="1361979" cy="1611820"/>
              </a:xfrm>
              <a:custGeom>
                <a:rect b="b" l="l" r="r" t="t"/>
                <a:pathLst>
                  <a:path extrusionOk="0" h="1611820" w="1361979">
                    <a:moveTo>
                      <a:pt x="379381" y="1516380"/>
                    </a:moveTo>
                    <a:lnTo>
                      <a:pt x="379381" y="1611821"/>
                    </a:lnTo>
                    <a:lnTo>
                      <a:pt x="1361980" y="1611821"/>
                    </a:lnTo>
                    <a:cubicBezTo>
                      <a:pt x="1361980" y="1611821"/>
                      <a:pt x="1331690" y="1430751"/>
                      <a:pt x="1281303" y="1184815"/>
                    </a:cubicBezTo>
                    <a:lnTo>
                      <a:pt x="605885" y="1549528"/>
                    </a:lnTo>
                    <a:lnTo>
                      <a:pt x="605885" y="1449801"/>
                    </a:lnTo>
                    <a:lnTo>
                      <a:pt x="1262920" y="1098042"/>
                    </a:lnTo>
                    <a:cubicBezTo>
                      <a:pt x="1250633" y="1039749"/>
                      <a:pt x="1237012" y="978884"/>
                      <a:pt x="1222915" y="916591"/>
                    </a:cubicBezTo>
                    <a:lnTo>
                      <a:pt x="639318" y="1283875"/>
                    </a:lnTo>
                    <a:lnTo>
                      <a:pt x="639318" y="1155002"/>
                    </a:lnTo>
                    <a:lnTo>
                      <a:pt x="1192340" y="787051"/>
                    </a:lnTo>
                    <a:cubicBezTo>
                      <a:pt x="1181862" y="744950"/>
                      <a:pt x="1171480" y="702755"/>
                      <a:pt x="1160621" y="660654"/>
                    </a:cubicBezTo>
                    <a:cubicBezTo>
                      <a:pt x="1022414" y="740569"/>
                      <a:pt x="722090" y="922401"/>
                      <a:pt x="722090" y="922401"/>
                    </a:cubicBezTo>
                    <a:lnTo>
                      <a:pt x="747332" y="772954"/>
                    </a:lnTo>
                    <a:lnTo>
                      <a:pt x="1131094" y="550831"/>
                    </a:lnTo>
                    <a:cubicBezTo>
                      <a:pt x="1111282" y="479584"/>
                      <a:pt x="1091089" y="410433"/>
                      <a:pt x="1069562" y="344900"/>
                    </a:cubicBezTo>
                    <a:cubicBezTo>
                      <a:pt x="972693" y="418338"/>
                      <a:pt x="805244" y="569214"/>
                      <a:pt x="805244" y="569214"/>
                    </a:cubicBezTo>
                    <a:cubicBezTo>
                      <a:pt x="805244" y="569214"/>
                      <a:pt x="792671" y="428054"/>
                      <a:pt x="805244" y="438531"/>
                    </a:cubicBezTo>
                    <a:cubicBezTo>
                      <a:pt x="813530" y="445389"/>
                      <a:pt x="949643" y="336233"/>
                      <a:pt x="1041464" y="260700"/>
                    </a:cubicBezTo>
                    <a:cubicBezTo>
                      <a:pt x="1005840" y="158401"/>
                      <a:pt x="968407" y="68485"/>
                      <a:pt x="929831" y="0"/>
                    </a:cubicBezTo>
                    <a:cubicBezTo>
                      <a:pt x="929831" y="0"/>
                      <a:pt x="803815" y="117729"/>
                      <a:pt x="630650" y="299943"/>
                    </a:cubicBezTo>
                    <a:cubicBezTo>
                      <a:pt x="664845" y="361188"/>
                      <a:pt x="722090" y="461201"/>
                      <a:pt x="722090" y="461201"/>
                    </a:cubicBezTo>
                    <a:lnTo>
                      <a:pt x="705517" y="548354"/>
                    </a:lnTo>
                    <a:lnTo>
                      <a:pt x="564737" y="370523"/>
                    </a:lnTo>
                    <a:cubicBezTo>
                      <a:pt x="538829" y="398622"/>
                      <a:pt x="511778" y="428149"/>
                      <a:pt x="484061" y="458344"/>
                    </a:cubicBezTo>
                    <a:lnTo>
                      <a:pt x="676275" y="731234"/>
                    </a:lnTo>
                    <a:lnTo>
                      <a:pt x="639223" y="872395"/>
                    </a:lnTo>
                    <a:lnTo>
                      <a:pt x="409861" y="541877"/>
                    </a:lnTo>
                    <a:cubicBezTo>
                      <a:pt x="371380" y="585407"/>
                      <a:pt x="332422" y="631127"/>
                      <a:pt x="293561" y="677609"/>
                    </a:cubicBezTo>
                    <a:lnTo>
                      <a:pt x="589121" y="1051370"/>
                    </a:lnTo>
                    <a:cubicBezTo>
                      <a:pt x="589121" y="1051370"/>
                      <a:pt x="559975" y="1188149"/>
                      <a:pt x="555974" y="1175957"/>
                    </a:cubicBezTo>
                    <a:cubicBezTo>
                      <a:pt x="552736" y="1166241"/>
                      <a:pt x="322707" y="891159"/>
                      <a:pt x="219361" y="767620"/>
                    </a:cubicBezTo>
                    <a:cubicBezTo>
                      <a:pt x="204978" y="785622"/>
                      <a:pt x="190595" y="803625"/>
                      <a:pt x="176498" y="821627"/>
                    </a:cubicBezTo>
                    <a:lnTo>
                      <a:pt x="531114" y="1313117"/>
                    </a:lnTo>
                    <a:lnTo>
                      <a:pt x="512350" y="1445990"/>
                    </a:lnTo>
                    <a:lnTo>
                      <a:pt x="105537" y="913829"/>
                    </a:lnTo>
                    <a:cubicBezTo>
                      <a:pt x="69151" y="961740"/>
                      <a:pt x="33909" y="1010317"/>
                      <a:pt x="0" y="1058895"/>
                    </a:cubicBezTo>
                    <a:lnTo>
                      <a:pt x="379381" y="1516380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3" name="Google Shape;1713;p13"/>
              <p:cNvSpPr/>
              <p:nvPr/>
            </p:nvSpPr>
            <p:spPr>
              <a:xfrm>
                <a:off x="70961" y="6236112"/>
                <a:ext cx="679037" cy="473106"/>
              </a:xfrm>
              <a:custGeom>
                <a:rect b="b" l="l" r="r" t="t"/>
                <a:pathLst>
                  <a:path extrusionOk="0" h="473106" w="679037">
                    <a:moveTo>
                      <a:pt x="0" y="473107"/>
                    </a:moveTo>
                    <a:lnTo>
                      <a:pt x="679037" y="473107"/>
                    </a:lnTo>
                    <a:lnTo>
                      <a:pt x="245936" y="0"/>
                    </a:lnTo>
                    <a:cubicBezTo>
                      <a:pt x="139351" y="161354"/>
                      <a:pt x="51149" y="323373"/>
                      <a:pt x="0" y="473107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14" name="Google Shape;1714;p13"/>
            <p:cNvSpPr/>
            <p:nvPr/>
          </p:nvSpPr>
          <p:spPr>
            <a:xfrm>
              <a:off x="91249" y="6122797"/>
              <a:ext cx="1900904" cy="747045"/>
            </a:xfrm>
            <a:custGeom>
              <a:rect b="b" l="l" r="r" t="t"/>
              <a:pathLst>
                <a:path extrusionOk="0" h="747045" w="1900904">
                  <a:moveTo>
                    <a:pt x="1900904" y="746950"/>
                  </a:moveTo>
                  <a:lnTo>
                    <a:pt x="1545717" y="593122"/>
                  </a:lnTo>
                  <a:cubicBezTo>
                    <a:pt x="1545717" y="593122"/>
                    <a:pt x="1509236" y="432435"/>
                    <a:pt x="1704118" y="255937"/>
                  </a:cubicBezTo>
                  <a:cubicBezTo>
                    <a:pt x="1704118" y="255937"/>
                    <a:pt x="1471136" y="306514"/>
                    <a:pt x="1408462" y="460153"/>
                  </a:cubicBezTo>
                  <a:lnTo>
                    <a:pt x="1492187" y="0"/>
                  </a:lnTo>
                  <a:cubicBezTo>
                    <a:pt x="1492187" y="0"/>
                    <a:pt x="1170813" y="271082"/>
                    <a:pt x="1160621" y="535877"/>
                  </a:cubicBezTo>
                  <a:lnTo>
                    <a:pt x="1042226" y="165640"/>
                  </a:lnTo>
                  <a:lnTo>
                    <a:pt x="1042226" y="573881"/>
                  </a:lnTo>
                  <a:cubicBezTo>
                    <a:pt x="1042226" y="573881"/>
                    <a:pt x="955072" y="426434"/>
                    <a:pt x="769715" y="403574"/>
                  </a:cubicBezTo>
                  <a:cubicBezTo>
                    <a:pt x="769715" y="403574"/>
                    <a:pt x="893826" y="521875"/>
                    <a:pt x="893826" y="593122"/>
                  </a:cubicBezTo>
                  <a:cubicBezTo>
                    <a:pt x="893826" y="593122"/>
                    <a:pt x="558832" y="516827"/>
                    <a:pt x="557879" y="165735"/>
                  </a:cubicBezTo>
                  <a:cubicBezTo>
                    <a:pt x="557879" y="165735"/>
                    <a:pt x="529590" y="483394"/>
                    <a:pt x="607124" y="599789"/>
                  </a:cubicBezTo>
                  <a:cubicBezTo>
                    <a:pt x="607124" y="599789"/>
                    <a:pt x="454247" y="334994"/>
                    <a:pt x="328708" y="268891"/>
                  </a:cubicBezTo>
                  <a:cubicBezTo>
                    <a:pt x="328708" y="268891"/>
                    <a:pt x="430625" y="458343"/>
                    <a:pt x="419576" y="545020"/>
                  </a:cubicBezTo>
                  <a:cubicBezTo>
                    <a:pt x="419576" y="545020"/>
                    <a:pt x="381191" y="476535"/>
                    <a:pt x="283083" y="428625"/>
                  </a:cubicBezTo>
                  <a:cubicBezTo>
                    <a:pt x="283083" y="428625"/>
                    <a:pt x="374333" y="567880"/>
                    <a:pt x="374333" y="613505"/>
                  </a:cubicBezTo>
                  <a:lnTo>
                    <a:pt x="0" y="684276"/>
                  </a:lnTo>
                  <a:cubicBezTo>
                    <a:pt x="0" y="684276"/>
                    <a:pt x="413671" y="693991"/>
                    <a:pt x="405098" y="693991"/>
                  </a:cubicBezTo>
                  <a:cubicBezTo>
                    <a:pt x="396526" y="693991"/>
                    <a:pt x="180880" y="747046"/>
                    <a:pt x="180880" y="747046"/>
                  </a:cubicBezTo>
                  <a:lnTo>
                    <a:pt x="1900904" y="747046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6" name="Google Shape;171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049245"/>
            <a:ext cx="9144000" cy="32361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7" name="Google Shape;1717;p14"/>
          <p:cNvGrpSpPr/>
          <p:nvPr/>
        </p:nvGrpSpPr>
        <p:grpSpPr>
          <a:xfrm>
            <a:off x="0" y="4274606"/>
            <a:ext cx="9145643" cy="869608"/>
            <a:chOff x="0" y="5699474"/>
            <a:chExt cx="12194190" cy="1159478"/>
          </a:xfrm>
        </p:grpSpPr>
        <p:sp>
          <p:nvSpPr>
            <p:cNvPr id="1718" name="Google Shape;1718;p14"/>
            <p:cNvSpPr/>
            <p:nvPr/>
          </p:nvSpPr>
          <p:spPr>
            <a:xfrm>
              <a:off x="0" y="5699474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19" name="Google Shape;1719;p14"/>
            <p:cNvGrpSpPr/>
            <p:nvPr/>
          </p:nvGrpSpPr>
          <p:grpSpPr>
            <a:xfrm>
              <a:off x="0" y="5768721"/>
              <a:ext cx="12194189" cy="957166"/>
              <a:chOff x="0" y="5768721"/>
              <a:chExt cx="12194189" cy="957166"/>
            </a:xfrm>
          </p:grpSpPr>
          <p:sp>
            <p:nvSpPr>
              <p:cNvPr id="1720" name="Google Shape;1720;p14"/>
              <p:cNvSpPr/>
              <p:nvPr/>
            </p:nvSpPr>
            <p:spPr>
              <a:xfrm>
                <a:off x="2190" y="5941980"/>
                <a:ext cx="12191999" cy="783907"/>
              </a:xfrm>
              <a:custGeom>
                <a:rect b="b" l="l" r="r" t="t"/>
                <a:pathLst>
                  <a:path extrusionOk="0" h="783907" w="12191999">
                    <a:moveTo>
                      <a:pt x="0" y="783908"/>
                    </a:moveTo>
                    <a:lnTo>
                      <a:pt x="9258967" y="632746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109"/>
                    </a:lnTo>
                    <a:lnTo>
                      <a:pt x="9570625" y="443865"/>
                    </a:lnTo>
                    <a:lnTo>
                      <a:pt x="7596664" y="443865"/>
                    </a:lnTo>
                    <a:lnTo>
                      <a:pt x="7530561" y="377762"/>
                    </a:lnTo>
                    <a:lnTo>
                      <a:pt x="11506867" y="330518"/>
                    </a:lnTo>
                    <a:lnTo>
                      <a:pt x="11469052" y="273844"/>
                    </a:lnTo>
                    <a:lnTo>
                      <a:pt x="12167997" y="273844"/>
                    </a:lnTo>
                    <a:lnTo>
                      <a:pt x="11809095" y="217170"/>
                    </a:lnTo>
                    <a:lnTo>
                      <a:pt x="12192000" y="159163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1" name="Google Shape;1721;p14"/>
              <p:cNvSpPr/>
              <p:nvPr/>
            </p:nvSpPr>
            <p:spPr>
              <a:xfrm>
                <a:off x="0" y="5768721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59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59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2" name="Google Shape;1722;p14"/>
              <p:cNvSpPr/>
              <p:nvPr/>
            </p:nvSpPr>
            <p:spPr>
              <a:xfrm>
                <a:off x="10106881" y="5809773"/>
                <a:ext cx="2087308" cy="132111"/>
              </a:xfrm>
              <a:custGeom>
                <a:rect b="b" l="l" r="r" t="t"/>
                <a:pathLst>
                  <a:path extrusionOk="0" h="132111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2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23" name="Google Shape;1723;p14"/>
          <p:cNvGrpSpPr/>
          <p:nvPr/>
        </p:nvGrpSpPr>
        <p:grpSpPr>
          <a:xfrm>
            <a:off x="6765489" y="1943425"/>
            <a:ext cx="2227915" cy="2984593"/>
            <a:chOff x="9020652" y="2591234"/>
            <a:chExt cx="2970553" cy="3979457"/>
          </a:xfrm>
        </p:grpSpPr>
        <p:grpSp>
          <p:nvGrpSpPr>
            <p:cNvPr id="1724" name="Google Shape;1724;p14"/>
            <p:cNvGrpSpPr/>
            <p:nvPr/>
          </p:nvGrpSpPr>
          <p:grpSpPr>
            <a:xfrm>
              <a:off x="9396983" y="5135499"/>
              <a:ext cx="1667923" cy="993956"/>
              <a:chOff x="9396983" y="5135499"/>
              <a:chExt cx="1667923" cy="993956"/>
            </a:xfrm>
          </p:grpSpPr>
          <p:sp>
            <p:nvSpPr>
              <p:cNvPr id="1725" name="Google Shape;1725;p14"/>
              <p:cNvSpPr/>
              <p:nvPr/>
            </p:nvSpPr>
            <p:spPr>
              <a:xfrm>
                <a:off x="9396983" y="5135499"/>
                <a:ext cx="531494" cy="993956"/>
              </a:xfrm>
              <a:custGeom>
                <a:rect b="b" l="l" r="r" t="t"/>
                <a:pathLst>
                  <a:path extrusionOk="0" h="993956" w="531494">
                    <a:moveTo>
                      <a:pt x="124301" y="0"/>
                    </a:moveTo>
                    <a:cubicBezTo>
                      <a:pt x="124301" y="148876"/>
                      <a:pt x="175832" y="403765"/>
                      <a:pt x="166021" y="498729"/>
                    </a:cubicBezTo>
                    <a:cubicBezTo>
                      <a:pt x="167259" y="573977"/>
                      <a:pt x="84201" y="616553"/>
                      <a:pt x="77724" y="665607"/>
                    </a:cubicBezTo>
                    <a:cubicBezTo>
                      <a:pt x="71152" y="714661"/>
                      <a:pt x="0" y="960882"/>
                      <a:pt x="0" y="960882"/>
                    </a:cubicBezTo>
                    <a:cubicBezTo>
                      <a:pt x="0" y="960882"/>
                      <a:pt x="45148" y="1020413"/>
                      <a:pt x="244602" y="979741"/>
                    </a:cubicBezTo>
                    <a:cubicBezTo>
                      <a:pt x="244602" y="979741"/>
                      <a:pt x="212979" y="870680"/>
                      <a:pt x="221742" y="846677"/>
                    </a:cubicBezTo>
                    <a:cubicBezTo>
                      <a:pt x="230505" y="822674"/>
                      <a:pt x="361379" y="632936"/>
                      <a:pt x="381001" y="573977"/>
                    </a:cubicBezTo>
                    <a:cubicBezTo>
                      <a:pt x="400621" y="515017"/>
                      <a:pt x="383191" y="307848"/>
                      <a:pt x="531495" y="207550"/>
                    </a:cubicBezTo>
                    <a:lnTo>
                      <a:pt x="124301" y="0"/>
                    </a:lnTo>
                    <a:close/>
                  </a:path>
                </a:pathLst>
              </a:custGeom>
              <a:solidFill>
                <a:srgbClr val="716A8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26" name="Google Shape;1726;p14"/>
              <p:cNvSpPr/>
              <p:nvPr/>
            </p:nvSpPr>
            <p:spPr>
              <a:xfrm>
                <a:off x="10381011" y="5339524"/>
                <a:ext cx="683895" cy="732948"/>
              </a:xfrm>
              <a:custGeom>
                <a:rect b="b" l="l" r="r" t="t"/>
                <a:pathLst>
                  <a:path extrusionOk="0" h="732948" w="683895">
                    <a:moveTo>
                      <a:pt x="0" y="62294"/>
                    </a:moveTo>
                    <a:cubicBezTo>
                      <a:pt x="0" y="62294"/>
                      <a:pt x="55626" y="330613"/>
                      <a:pt x="304323" y="428720"/>
                    </a:cubicBezTo>
                    <a:cubicBezTo>
                      <a:pt x="402527" y="497396"/>
                      <a:pt x="464630" y="618459"/>
                      <a:pt x="454819" y="683895"/>
                    </a:cubicBezTo>
                    <a:cubicBezTo>
                      <a:pt x="454819" y="683895"/>
                      <a:pt x="553022" y="732949"/>
                      <a:pt x="621697" y="732949"/>
                    </a:cubicBezTo>
                    <a:lnTo>
                      <a:pt x="683895" y="677323"/>
                    </a:lnTo>
                    <a:cubicBezTo>
                      <a:pt x="683895" y="677323"/>
                      <a:pt x="677323" y="503873"/>
                      <a:pt x="638080" y="471202"/>
                    </a:cubicBezTo>
                    <a:cubicBezTo>
                      <a:pt x="598837" y="438436"/>
                      <a:pt x="517017" y="448342"/>
                      <a:pt x="490824" y="418814"/>
                    </a:cubicBezTo>
                    <a:cubicBezTo>
                      <a:pt x="464630" y="389382"/>
                      <a:pt x="317373" y="186500"/>
                      <a:pt x="382810" y="0"/>
                    </a:cubicBezTo>
                    <a:lnTo>
                      <a:pt x="0" y="62294"/>
                    </a:lnTo>
                    <a:close/>
                  </a:path>
                </a:pathLst>
              </a:custGeom>
              <a:solidFill>
                <a:srgbClr val="716A8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27" name="Google Shape;1727;p14"/>
            <p:cNvGrpSpPr/>
            <p:nvPr/>
          </p:nvGrpSpPr>
          <p:grpSpPr>
            <a:xfrm>
              <a:off x="9020652" y="2591234"/>
              <a:ext cx="2970553" cy="3979457"/>
              <a:chOff x="9020652" y="2591234"/>
              <a:chExt cx="2970553" cy="3979457"/>
            </a:xfrm>
          </p:grpSpPr>
          <p:sp>
            <p:nvSpPr>
              <p:cNvPr id="1728" name="Google Shape;1728;p14"/>
              <p:cNvSpPr/>
              <p:nvPr/>
            </p:nvSpPr>
            <p:spPr>
              <a:xfrm>
                <a:off x="9020652" y="2591234"/>
                <a:ext cx="2970553" cy="3979457"/>
              </a:xfrm>
              <a:custGeom>
                <a:rect b="b" l="l" r="r" t="t"/>
                <a:pathLst>
                  <a:path extrusionOk="0" h="3979457" w="2970553">
                    <a:moveTo>
                      <a:pt x="128491" y="3816709"/>
                    </a:moveTo>
                    <a:cubicBezTo>
                      <a:pt x="50481" y="4107317"/>
                      <a:pt x="1305305" y="3923008"/>
                      <a:pt x="1517903" y="3908911"/>
                    </a:cubicBezTo>
                    <a:cubicBezTo>
                      <a:pt x="1730596" y="3894719"/>
                      <a:pt x="1943289" y="3859286"/>
                      <a:pt x="2184272" y="3915960"/>
                    </a:cubicBezTo>
                    <a:cubicBezTo>
                      <a:pt x="2184272" y="3915960"/>
                      <a:pt x="2085021" y="3788325"/>
                      <a:pt x="1397412" y="3894719"/>
                    </a:cubicBezTo>
                    <a:cubicBezTo>
                      <a:pt x="709802" y="4001018"/>
                      <a:pt x="220598" y="3944345"/>
                      <a:pt x="213549" y="3830901"/>
                    </a:cubicBezTo>
                    <a:cubicBezTo>
                      <a:pt x="206501" y="3717459"/>
                      <a:pt x="716850" y="3582775"/>
                      <a:pt x="1610105" y="3745843"/>
                    </a:cubicBezTo>
                    <a:cubicBezTo>
                      <a:pt x="2001202" y="3817185"/>
                      <a:pt x="2280856" y="3797564"/>
                      <a:pt x="2482405" y="3729651"/>
                    </a:cubicBezTo>
                    <a:lnTo>
                      <a:pt x="2482500" y="3729651"/>
                    </a:lnTo>
                    <a:cubicBezTo>
                      <a:pt x="2501264" y="3723364"/>
                      <a:pt x="2519457" y="3716601"/>
                      <a:pt x="2536888" y="3709458"/>
                    </a:cubicBezTo>
                    <a:cubicBezTo>
                      <a:pt x="2569653" y="3696123"/>
                      <a:pt x="2600038" y="3681359"/>
                      <a:pt x="2628423" y="3665548"/>
                    </a:cubicBezTo>
                    <a:cubicBezTo>
                      <a:pt x="2649377" y="3653832"/>
                      <a:pt x="2669190" y="3641449"/>
                      <a:pt x="2687859" y="3628591"/>
                    </a:cubicBezTo>
                    <a:cubicBezTo>
                      <a:pt x="2718149" y="3607826"/>
                      <a:pt x="2745581" y="3585633"/>
                      <a:pt x="2770345" y="3562487"/>
                    </a:cubicBezTo>
                    <a:cubicBezTo>
                      <a:pt x="2786728" y="3547342"/>
                      <a:pt x="2801873" y="3531817"/>
                      <a:pt x="2816160" y="3515910"/>
                    </a:cubicBezTo>
                    <a:cubicBezTo>
                      <a:pt x="2847212" y="3481239"/>
                      <a:pt x="2873501" y="3445044"/>
                      <a:pt x="2895884" y="3408563"/>
                    </a:cubicBezTo>
                    <a:cubicBezTo>
                      <a:pt x="2906838" y="3390656"/>
                      <a:pt x="2916840" y="3372749"/>
                      <a:pt x="2926079" y="3354842"/>
                    </a:cubicBezTo>
                    <a:cubicBezTo>
                      <a:pt x="2931984" y="3343412"/>
                      <a:pt x="2937604" y="3331982"/>
                      <a:pt x="2942843" y="3320647"/>
                    </a:cubicBezTo>
                    <a:cubicBezTo>
                      <a:pt x="2955035" y="3294168"/>
                      <a:pt x="2963036" y="3265593"/>
                      <a:pt x="2967132" y="3235303"/>
                    </a:cubicBezTo>
                    <a:cubicBezTo>
                      <a:pt x="2967989" y="3229302"/>
                      <a:pt x="2968655" y="3223397"/>
                      <a:pt x="2969132" y="3217301"/>
                    </a:cubicBezTo>
                    <a:cubicBezTo>
                      <a:pt x="2971989" y="3184916"/>
                      <a:pt x="2970466" y="3150817"/>
                      <a:pt x="2965227" y="3115383"/>
                    </a:cubicBezTo>
                    <a:cubicBezTo>
                      <a:pt x="2965131" y="3114145"/>
                      <a:pt x="2964845" y="3113098"/>
                      <a:pt x="2964751" y="3112050"/>
                    </a:cubicBezTo>
                    <a:lnTo>
                      <a:pt x="2962370" y="3097476"/>
                    </a:lnTo>
                    <a:cubicBezTo>
                      <a:pt x="2949891" y="3028039"/>
                      <a:pt x="2923602" y="2954030"/>
                      <a:pt x="2886264" y="2879164"/>
                    </a:cubicBezTo>
                    <a:cubicBezTo>
                      <a:pt x="2856261" y="2819061"/>
                      <a:pt x="2819209" y="2758387"/>
                      <a:pt x="2776442" y="2698950"/>
                    </a:cubicBezTo>
                    <a:cubicBezTo>
                      <a:pt x="2723387" y="2625037"/>
                      <a:pt x="2661570" y="2553313"/>
                      <a:pt x="2594133" y="2487210"/>
                    </a:cubicBezTo>
                    <a:cubicBezTo>
                      <a:pt x="2558414" y="2452253"/>
                      <a:pt x="2521076" y="2418916"/>
                      <a:pt x="2482594" y="2387578"/>
                    </a:cubicBezTo>
                    <a:cubicBezTo>
                      <a:pt x="2436684" y="2350240"/>
                      <a:pt x="2389059" y="2315950"/>
                      <a:pt x="2340482" y="2285566"/>
                    </a:cubicBezTo>
                    <a:cubicBezTo>
                      <a:pt x="2314764" y="2264039"/>
                      <a:pt x="2289808" y="2240226"/>
                      <a:pt x="2265044" y="2214700"/>
                    </a:cubicBezTo>
                    <a:cubicBezTo>
                      <a:pt x="2225896" y="2174504"/>
                      <a:pt x="2187130" y="2130308"/>
                      <a:pt x="2146363" y="2084588"/>
                    </a:cubicBezTo>
                    <a:cubicBezTo>
                      <a:pt x="2093308" y="2024962"/>
                      <a:pt x="2036920" y="1962477"/>
                      <a:pt x="1971579" y="1902660"/>
                    </a:cubicBezTo>
                    <a:cubicBezTo>
                      <a:pt x="1929764" y="1864275"/>
                      <a:pt x="1884330" y="1827032"/>
                      <a:pt x="1833942" y="1792171"/>
                    </a:cubicBezTo>
                    <a:cubicBezTo>
                      <a:pt x="1778888" y="1754071"/>
                      <a:pt x="1717833" y="1719018"/>
                      <a:pt x="1648872" y="1688634"/>
                    </a:cubicBezTo>
                    <a:cubicBezTo>
                      <a:pt x="1594008" y="1664440"/>
                      <a:pt x="1534191" y="1643295"/>
                      <a:pt x="1468468" y="1626150"/>
                    </a:cubicBezTo>
                    <a:cubicBezTo>
                      <a:pt x="1149476" y="1533948"/>
                      <a:pt x="766666" y="1725400"/>
                      <a:pt x="766666" y="1725400"/>
                    </a:cubicBezTo>
                    <a:cubicBezTo>
                      <a:pt x="766666" y="1725400"/>
                      <a:pt x="764285" y="1724162"/>
                      <a:pt x="759903" y="1721590"/>
                    </a:cubicBezTo>
                    <a:cubicBezTo>
                      <a:pt x="755903" y="1719304"/>
                      <a:pt x="750093" y="1715875"/>
                      <a:pt x="742759" y="1711494"/>
                    </a:cubicBezTo>
                    <a:cubicBezTo>
                      <a:pt x="742473" y="1711398"/>
                      <a:pt x="742091" y="1711113"/>
                      <a:pt x="741806" y="1710922"/>
                    </a:cubicBezTo>
                    <a:cubicBezTo>
                      <a:pt x="731424" y="1704731"/>
                      <a:pt x="718279" y="1696444"/>
                      <a:pt x="702944" y="1686348"/>
                    </a:cubicBezTo>
                    <a:cubicBezTo>
                      <a:pt x="697515" y="1682823"/>
                      <a:pt x="691704" y="1679014"/>
                      <a:pt x="685703" y="1674823"/>
                    </a:cubicBezTo>
                    <a:cubicBezTo>
                      <a:pt x="657414" y="1655582"/>
                      <a:pt x="623791" y="1631007"/>
                      <a:pt x="587882" y="1601671"/>
                    </a:cubicBezTo>
                    <a:cubicBezTo>
                      <a:pt x="578071" y="1593669"/>
                      <a:pt x="568165" y="1585288"/>
                      <a:pt x="558069" y="1576620"/>
                    </a:cubicBezTo>
                    <a:cubicBezTo>
                      <a:pt x="515492" y="1539567"/>
                      <a:pt x="471391" y="1496229"/>
                      <a:pt x="430720" y="1447270"/>
                    </a:cubicBezTo>
                    <a:cubicBezTo>
                      <a:pt x="417860" y="1431744"/>
                      <a:pt x="405383" y="1415742"/>
                      <a:pt x="393381" y="1399169"/>
                    </a:cubicBezTo>
                    <a:cubicBezTo>
                      <a:pt x="316229" y="1292203"/>
                      <a:pt x="260698" y="1162758"/>
                      <a:pt x="270414" y="1016454"/>
                    </a:cubicBezTo>
                    <a:cubicBezTo>
                      <a:pt x="293940" y="663648"/>
                      <a:pt x="395477" y="359610"/>
                      <a:pt x="724756" y="221688"/>
                    </a:cubicBezTo>
                    <a:cubicBezTo>
                      <a:pt x="731424" y="218831"/>
                      <a:pt x="738187" y="216164"/>
                      <a:pt x="745140" y="213497"/>
                    </a:cubicBezTo>
                    <a:cubicBezTo>
                      <a:pt x="745235" y="213497"/>
                      <a:pt x="745331" y="213402"/>
                      <a:pt x="745426" y="213402"/>
                    </a:cubicBezTo>
                    <a:cubicBezTo>
                      <a:pt x="767428" y="204829"/>
                      <a:pt x="790479" y="197019"/>
                      <a:pt x="814576" y="189970"/>
                    </a:cubicBezTo>
                    <a:cubicBezTo>
                      <a:pt x="858868" y="176826"/>
                      <a:pt x="906588" y="166348"/>
                      <a:pt x="958023" y="158633"/>
                    </a:cubicBezTo>
                    <a:cubicBezTo>
                      <a:pt x="958023" y="158633"/>
                      <a:pt x="979264" y="194066"/>
                      <a:pt x="1092707" y="187017"/>
                    </a:cubicBezTo>
                    <a:cubicBezTo>
                      <a:pt x="1095850" y="186827"/>
                      <a:pt x="1098899" y="186636"/>
                      <a:pt x="1101946" y="186351"/>
                    </a:cubicBezTo>
                    <a:cubicBezTo>
                      <a:pt x="1210341" y="178731"/>
                      <a:pt x="1284064" y="157299"/>
                      <a:pt x="1284064" y="109008"/>
                    </a:cubicBezTo>
                    <a:cubicBezTo>
                      <a:pt x="1284064" y="59382"/>
                      <a:pt x="1085563" y="23949"/>
                      <a:pt x="1085563" y="23949"/>
                    </a:cubicBezTo>
                    <a:cubicBezTo>
                      <a:pt x="1085563" y="23949"/>
                      <a:pt x="1028889" y="-18627"/>
                      <a:pt x="957928" y="9757"/>
                    </a:cubicBezTo>
                    <a:cubicBezTo>
                      <a:pt x="957928" y="9757"/>
                      <a:pt x="490060" y="45190"/>
                      <a:pt x="163924" y="470577"/>
                    </a:cubicBezTo>
                    <a:cubicBezTo>
                      <a:pt x="-162212" y="895963"/>
                      <a:pt x="36289" y="1973431"/>
                      <a:pt x="426242" y="2342049"/>
                    </a:cubicBezTo>
                    <a:cubicBezTo>
                      <a:pt x="426242" y="2342049"/>
                      <a:pt x="426242" y="2597224"/>
                      <a:pt x="539686" y="2661041"/>
                    </a:cubicBezTo>
                    <a:cubicBezTo>
                      <a:pt x="599598" y="2694759"/>
                      <a:pt x="764285" y="2773912"/>
                      <a:pt x="974215" y="2825442"/>
                    </a:cubicBezTo>
                    <a:cubicBezTo>
                      <a:pt x="1017650" y="2836110"/>
                      <a:pt x="1063180" y="2845635"/>
                      <a:pt x="1110042" y="2853256"/>
                    </a:cubicBezTo>
                    <a:cubicBezTo>
                      <a:pt x="1104518" y="2921550"/>
                      <a:pt x="1056512" y="3056043"/>
                      <a:pt x="994980" y="3144149"/>
                    </a:cubicBezTo>
                    <a:cubicBezTo>
                      <a:pt x="975358" y="3187774"/>
                      <a:pt x="951356" y="3251019"/>
                      <a:pt x="968787" y="3344841"/>
                    </a:cubicBezTo>
                    <a:cubicBezTo>
                      <a:pt x="986217" y="3438662"/>
                      <a:pt x="1005839" y="3519339"/>
                      <a:pt x="1005839" y="3519339"/>
                    </a:cubicBezTo>
                    <a:cubicBezTo>
                      <a:pt x="1005839" y="3519339"/>
                      <a:pt x="1106138" y="3545533"/>
                      <a:pt x="1234915" y="3514957"/>
                    </a:cubicBezTo>
                    <a:cubicBezTo>
                      <a:pt x="1234915" y="3514957"/>
                      <a:pt x="1274158" y="3495336"/>
                      <a:pt x="1278540" y="3416850"/>
                    </a:cubicBezTo>
                    <a:cubicBezTo>
                      <a:pt x="1278540" y="3416850"/>
                      <a:pt x="1199959" y="3320838"/>
                      <a:pt x="1208721" y="3288072"/>
                    </a:cubicBezTo>
                    <a:cubicBezTo>
                      <a:pt x="1217484" y="3255401"/>
                      <a:pt x="1278540" y="3209491"/>
                      <a:pt x="1278540" y="3209491"/>
                    </a:cubicBezTo>
                    <a:cubicBezTo>
                      <a:pt x="1278540" y="3209491"/>
                      <a:pt x="1313591" y="3148626"/>
                      <a:pt x="1349691" y="3075759"/>
                    </a:cubicBezTo>
                    <a:cubicBezTo>
                      <a:pt x="1385887" y="3002893"/>
                      <a:pt x="1423033" y="2918216"/>
                      <a:pt x="1427130" y="2870591"/>
                    </a:cubicBezTo>
                    <a:cubicBezTo>
                      <a:pt x="1428654" y="2870496"/>
                      <a:pt x="1430082" y="2870400"/>
                      <a:pt x="1431511" y="2870210"/>
                    </a:cubicBezTo>
                    <a:cubicBezTo>
                      <a:pt x="1459038" y="2868400"/>
                      <a:pt x="1486566" y="2865543"/>
                      <a:pt x="1514188" y="2861638"/>
                    </a:cubicBezTo>
                    <a:cubicBezTo>
                      <a:pt x="1523237" y="2860399"/>
                      <a:pt x="1532381" y="2858971"/>
                      <a:pt x="1541430" y="2857351"/>
                    </a:cubicBezTo>
                    <a:cubicBezTo>
                      <a:pt x="1553145" y="2855446"/>
                      <a:pt x="1564765" y="2853351"/>
                      <a:pt x="1576482" y="2850874"/>
                    </a:cubicBezTo>
                    <a:cubicBezTo>
                      <a:pt x="1585340" y="2849065"/>
                      <a:pt x="1594199" y="2847159"/>
                      <a:pt x="1602961" y="2845159"/>
                    </a:cubicBezTo>
                    <a:cubicBezTo>
                      <a:pt x="1604771" y="2844778"/>
                      <a:pt x="1606390" y="2844397"/>
                      <a:pt x="1608200" y="2844016"/>
                    </a:cubicBezTo>
                    <a:cubicBezTo>
                      <a:pt x="1609152" y="2881068"/>
                      <a:pt x="1610009" y="2911644"/>
                      <a:pt x="1610009" y="2932408"/>
                    </a:cubicBezTo>
                    <a:cubicBezTo>
                      <a:pt x="1610009" y="3039279"/>
                      <a:pt x="1702212" y="3377416"/>
                      <a:pt x="1702212" y="3377416"/>
                    </a:cubicBezTo>
                    <a:lnTo>
                      <a:pt x="1570766" y="3519243"/>
                    </a:lnTo>
                    <a:cubicBezTo>
                      <a:pt x="1712594" y="3597730"/>
                      <a:pt x="1823751" y="3542389"/>
                      <a:pt x="1823751" y="3542389"/>
                    </a:cubicBezTo>
                    <a:lnTo>
                      <a:pt x="1959005" y="3366463"/>
                    </a:lnTo>
                    <a:cubicBezTo>
                      <a:pt x="1959005" y="3366463"/>
                      <a:pt x="1939384" y="3226921"/>
                      <a:pt x="1932812" y="3213777"/>
                    </a:cubicBezTo>
                    <a:cubicBezTo>
                      <a:pt x="1926335" y="3200632"/>
                      <a:pt x="1843372" y="2989082"/>
                      <a:pt x="1843372" y="2941171"/>
                    </a:cubicBezTo>
                    <a:cubicBezTo>
                      <a:pt x="1843372" y="2915549"/>
                      <a:pt x="1903570" y="2826681"/>
                      <a:pt x="1962720" y="2742670"/>
                    </a:cubicBezTo>
                    <a:cubicBezTo>
                      <a:pt x="1968626" y="2740194"/>
                      <a:pt x="1971484" y="2738860"/>
                      <a:pt x="1971484" y="2738860"/>
                    </a:cubicBezTo>
                    <a:cubicBezTo>
                      <a:pt x="1971484" y="2738860"/>
                      <a:pt x="2129980" y="2747433"/>
                      <a:pt x="2294000" y="2796391"/>
                    </a:cubicBezTo>
                    <a:cubicBezTo>
                      <a:pt x="2304382" y="2799439"/>
                      <a:pt x="2314859" y="2802678"/>
                      <a:pt x="2325242" y="2806107"/>
                    </a:cubicBezTo>
                    <a:lnTo>
                      <a:pt x="2325242" y="2806202"/>
                    </a:lnTo>
                    <a:cubicBezTo>
                      <a:pt x="2393917" y="2828872"/>
                      <a:pt x="2461831" y="2858971"/>
                      <a:pt x="2517838" y="2898880"/>
                    </a:cubicBezTo>
                    <a:cubicBezTo>
                      <a:pt x="2517838" y="2898880"/>
                      <a:pt x="2517838" y="2898880"/>
                      <a:pt x="2517933" y="2898880"/>
                    </a:cubicBezTo>
                    <a:cubicBezTo>
                      <a:pt x="2562891" y="2930980"/>
                      <a:pt x="2600134" y="2969365"/>
                      <a:pt x="2623660" y="3015276"/>
                    </a:cubicBezTo>
                    <a:cubicBezTo>
                      <a:pt x="2656426" y="3078903"/>
                      <a:pt x="2676048" y="3156627"/>
                      <a:pt x="2674048" y="3236065"/>
                    </a:cubicBezTo>
                    <a:cubicBezTo>
                      <a:pt x="2672810" y="3283500"/>
                      <a:pt x="2663951" y="3331601"/>
                      <a:pt x="2645377" y="3377702"/>
                    </a:cubicBezTo>
                    <a:cubicBezTo>
                      <a:pt x="2644615" y="3379607"/>
                      <a:pt x="2643853" y="3381512"/>
                      <a:pt x="2642996" y="3383417"/>
                    </a:cubicBezTo>
                    <a:cubicBezTo>
                      <a:pt x="2625755" y="3424565"/>
                      <a:pt x="2600705" y="3463903"/>
                      <a:pt x="2566701" y="3499813"/>
                    </a:cubicBezTo>
                    <a:cubicBezTo>
                      <a:pt x="2562891" y="3503908"/>
                      <a:pt x="2558890" y="3508004"/>
                      <a:pt x="2554795" y="3511909"/>
                    </a:cubicBezTo>
                    <a:cubicBezTo>
                      <a:pt x="2528410" y="3537627"/>
                      <a:pt x="2497073" y="3561344"/>
                      <a:pt x="2460402" y="3582204"/>
                    </a:cubicBezTo>
                    <a:cubicBezTo>
                      <a:pt x="2457068" y="3584109"/>
                      <a:pt x="2453639" y="3586014"/>
                      <a:pt x="2450210" y="3587919"/>
                    </a:cubicBezTo>
                    <a:cubicBezTo>
                      <a:pt x="2329147" y="3653546"/>
                      <a:pt x="2151506" y="3690408"/>
                      <a:pt x="1900617" y="3674501"/>
                    </a:cubicBezTo>
                    <a:cubicBezTo>
                      <a:pt x="1120901" y="3625352"/>
                      <a:pt x="206405" y="3526101"/>
                      <a:pt x="128491" y="3816709"/>
                    </a:cubicBezTo>
                    <a:close/>
                  </a:path>
                </a:pathLst>
              </a:custGeom>
              <a:solidFill>
                <a:srgbClr val="98A3B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729" name="Google Shape;1729;p14"/>
              <p:cNvGrpSpPr/>
              <p:nvPr/>
            </p:nvGrpSpPr>
            <p:grpSpPr>
              <a:xfrm>
                <a:off x="9967626" y="4784598"/>
                <a:ext cx="1740915" cy="1043177"/>
                <a:chOff x="9967626" y="4784598"/>
                <a:chExt cx="1740915" cy="1043177"/>
              </a:xfrm>
            </p:grpSpPr>
            <p:sp>
              <p:nvSpPr>
                <p:cNvPr id="1730" name="Google Shape;1730;p14"/>
                <p:cNvSpPr/>
                <p:nvPr/>
              </p:nvSpPr>
              <p:spPr>
                <a:xfrm>
                  <a:off x="9967626" y="5135499"/>
                  <a:ext cx="163492" cy="309181"/>
                </a:xfrm>
                <a:custGeom>
                  <a:rect b="b" l="l" r="r" t="t"/>
                  <a:pathLst>
                    <a:path extrusionOk="0" h="309181" w="163492">
                      <a:moveTo>
                        <a:pt x="27241" y="281369"/>
                      </a:moveTo>
                      <a:cubicBezTo>
                        <a:pt x="70676" y="292037"/>
                        <a:pt x="116206" y="301562"/>
                        <a:pt x="163068" y="309181"/>
                      </a:cubicBezTo>
                      <a:cubicBezTo>
                        <a:pt x="173165" y="253270"/>
                        <a:pt x="0" y="0"/>
                        <a:pt x="0" y="0"/>
                      </a:cubicBezTo>
                      <a:cubicBezTo>
                        <a:pt x="35528" y="116205"/>
                        <a:pt x="36671" y="211646"/>
                        <a:pt x="27241" y="281369"/>
                      </a:cubicBezTo>
                      <a:close/>
                    </a:path>
                  </a:pathLst>
                </a:custGeom>
                <a:solidFill>
                  <a:srgbClr val="838FA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1" name="Google Shape;1731;p14"/>
                <p:cNvSpPr/>
                <p:nvPr/>
              </p:nvSpPr>
              <p:spPr>
                <a:xfrm>
                  <a:off x="10983467" y="4878800"/>
                  <a:ext cx="725074" cy="948975"/>
                </a:xfrm>
                <a:custGeom>
                  <a:rect b="b" l="l" r="r" t="t"/>
                  <a:pathLst>
                    <a:path extrusionOk="0" h="948975" w="725074">
                      <a:moveTo>
                        <a:pt x="0" y="455486"/>
                      </a:moveTo>
                      <a:cubicBezTo>
                        <a:pt x="5905" y="453009"/>
                        <a:pt x="8763" y="451676"/>
                        <a:pt x="8763" y="451676"/>
                      </a:cubicBezTo>
                      <a:cubicBezTo>
                        <a:pt x="8763" y="451676"/>
                        <a:pt x="533400" y="480060"/>
                        <a:pt x="660940" y="728186"/>
                      </a:cubicBezTo>
                      <a:cubicBezTo>
                        <a:pt x="693705" y="791813"/>
                        <a:pt x="713327" y="869537"/>
                        <a:pt x="711328" y="948976"/>
                      </a:cubicBezTo>
                      <a:cubicBezTo>
                        <a:pt x="719710" y="924306"/>
                        <a:pt x="726663" y="886206"/>
                        <a:pt x="724757" y="828485"/>
                      </a:cubicBezTo>
                      <a:cubicBezTo>
                        <a:pt x="720376" y="697611"/>
                        <a:pt x="626555" y="571119"/>
                        <a:pt x="441198" y="440246"/>
                      </a:cubicBezTo>
                      <a:cubicBezTo>
                        <a:pt x="255841" y="309372"/>
                        <a:pt x="203454" y="250508"/>
                        <a:pt x="183833" y="185071"/>
                      </a:cubicBezTo>
                      <a:cubicBezTo>
                        <a:pt x="166497" y="127159"/>
                        <a:pt x="138779" y="23051"/>
                        <a:pt x="132684" y="0"/>
                      </a:cubicBezTo>
                      <a:cubicBezTo>
                        <a:pt x="139541" y="39719"/>
                        <a:pt x="129826" y="287846"/>
                        <a:pt x="0" y="455486"/>
                      </a:cubicBezTo>
                      <a:close/>
                    </a:path>
                  </a:pathLst>
                </a:custGeom>
                <a:solidFill>
                  <a:srgbClr val="838FA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2" name="Google Shape;1732;p14"/>
                <p:cNvSpPr/>
                <p:nvPr/>
              </p:nvSpPr>
              <p:spPr>
                <a:xfrm>
                  <a:off x="10318813" y="4784598"/>
                  <a:ext cx="404146" cy="677513"/>
                </a:xfrm>
                <a:custGeom>
                  <a:rect b="b" l="l" r="r" t="t"/>
                  <a:pathLst>
                    <a:path extrusionOk="0" h="677513" w="404146">
                      <a:moveTo>
                        <a:pt x="129064" y="677513"/>
                      </a:moveTo>
                      <a:cubicBezTo>
                        <a:pt x="113538" y="553498"/>
                        <a:pt x="0" y="318421"/>
                        <a:pt x="0" y="318421"/>
                      </a:cubicBezTo>
                      <a:cubicBezTo>
                        <a:pt x="58865" y="318421"/>
                        <a:pt x="62199" y="156972"/>
                        <a:pt x="62199" y="156972"/>
                      </a:cubicBezTo>
                      <a:cubicBezTo>
                        <a:pt x="85059" y="296608"/>
                        <a:pt x="50197" y="290036"/>
                        <a:pt x="50197" y="370808"/>
                      </a:cubicBezTo>
                      <a:cubicBezTo>
                        <a:pt x="50197" y="404431"/>
                        <a:pt x="87631" y="473583"/>
                        <a:pt x="131350" y="542830"/>
                      </a:cubicBezTo>
                      <a:cubicBezTo>
                        <a:pt x="145828" y="565690"/>
                        <a:pt x="173260" y="576929"/>
                        <a:pt x="199645" y="570738"/>
                      </a:cubicBezTo>
                      <a:cubicBezTo>
                        <a:pt x="203835" y="569786"/>
                        <a:pt x="208027" y="568642"/>
                        <a:pt x="212217" y="567404"/>
                      </a:cubicBezTo>
                      <a:cubicBezTo>
                        <a:pt x="236791" y="559975"/>
                        <a:pt x="254032" y="537877"/>
                        <a:pt x="256318" y="512350"/>
                      </a:cubicBezTo>
                      <a:cubicBezTo>
                        <a:pt x="266986" y="392335"/>
                        <a:pt x="280226" y="256794"/>
                        <a:pt x="290132" y="198501"/>
                      </a:cubicBezTo>
                      <a:cubicBezTo>
                        <a:pt x="309753" y="82867"/>
                        <a:pt x="404146" y="0"/>
                        <a:pt x="404146" y="0"/>
                      </a:cubicBezTo>
                      <a:cubicBezTo>
                        <a:pt x="338138" y="87249"/>
                        <a:pt x="316802" y="209455"/>
                        <a:pt x="320993" y="285750"/>
                      </a:cubicBezTo>
                      <a:cubicBezTo>
                        <a:pt x="325088" y="362140"/>
                        <a:pt x="310135" y="651034"/>
                        <a:pt x="310135" y="651034"/>
                      </a:cubicBezTo>
                      <a:cubicBezTo>
                        <a:pt x="301276" y="653129"/>
                        <a:pt x="287274" y="656082"/>
                        <a:pt x="278416" y="657892"/>
                      </a:cubicBezTo>
                      <a:cubicBezTo>
                        <a:pt x="278416" y="657892"/>
                        <a:pt x="278416" y="657892"/>
                        <a:pt x="278416" y="657892"/>
                      </a:cubicBezTo>
                      <a:cubicBezTo>
                        <a:pt x="277654" y="658082"/>
                        <a:pt x="276988" y="658178"/>
                        <a:pt x="276225" y="658273"/>
                      </a:cubicBezTo>
                      <a:cubicBezTo>
                        <a:pt x="274511" y="658654"/>
                        <a:pt x="272796" y="658939"/>
                        <a:pt x="271178" y="659225"/>
                      </a:cubicBezTo>
                      <a:cubicBezTo>
                        <a:pt x="261938" y="661035"/>
                        <a:pt x="252699" y="662749"/>
                        <a:pt x="243364" y="664273"/>
                      </a:cubicBezTo>
                      <a:cubicBezTo>
                        <a:pt x="234315" y="665797"/>
                        <a:pt x="225171" y="667226"/>
                        <a:pt x="216123" y="668560"/>
                      </a:cubicBezTo>
                      <a:cubicBezTo>
                        <a:pt x="202788" y="670465"/>
                        <a:pt x="189452" y="672084"/>
                        <a:pt x="176213" y="673417"/>
                      </a:cubicBezTo>
                      <a:cubicBezTo>
                        <a:pt x="175546" y="673513"/>
                        <a:pt x="174879" y="673608"/>
                        <a:pt x="174213" y="673608"/>
                      </a:cubicBezTo>
                      <a:cubicBezTo>
                        <a:pt x="159068" y="675227"/>
                        <a:pt x="144018" y="676561"/>
                        <a:pt x="129064" y="677513"/>
                      </a:cubicBezTo>
                      <a:close/>
                    </a:path>
                  </a:pathLst>
                </a:custGeom>
                <a:solidFill>
                  <a:srgbClr val="838FA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733" name="Google Shape;1733;p14"/>
              <p:cNvSpPr/>
              <p:nvPr/>
            </p:nvSpPr>
            <p:spPr>
              <a:xfrm>
                <a:off x="9835039" y="2682430"/>
                <a:ext cx="287368" cy="98869"/>
              </a:xfrm>
              <a:custGeom>
                <a:rect b="b" l="l" r="r" t="t"/>
                <a:pathLst>
                  <a:path extrusionOk="0" h="98869" w="287368">
                    <a:moveTo>
                      <a:pt x="0" y="98870"/>
                    </a:moveTo>
                    <a:cubicBezTo>
                      <a:pt x="44290" y="85725"/>
                      <a:pt x="92011" y="75248"/>
                      <a:pt x="143446" y="67532"/>
                    </a:cubicBezTo>
                    <a:cubicBezTo>
                      <a:pt x="143446" y="67532"/>
                      <a:pt x="164686" y="102965"/>
                      <a:pt x="278130" y="95917"/>
                    </a:cubicBezTo>
                    <a:cubicBezTo>
                      <a:pt x="281272" y="95726"/>
                      <a:pt x="284321" y="95536"/>
                      <a:pt x="287369" y="95250"/>
                    </a:cubicBezTo>
                    <a:cubicBezTo>
                      <a:pt x="204597" y="93726"/>
                      <a:pt x="151066" y="62579"/>
                      <a:pt x="145066" y="35052"/>
                    </a:cubicBezTo>
                    <a:cubicBezTo>
                      <a:pt x="140398" y="13525"/>
                      <a:pt x="141351" y="0"/>
                      <a:pt x="141351" y="0"/>
                    </a:cubicBezTo>
                    <a:cubicBezTo>
                      <a:pt x="141351" y="0"/>
                      <a:pt x="105727" y="55817"/>
                      <a:pt x="0" y="98870"/>
                    </a:cubicBezTo>
                    <a:close/>
                  </a:path>
                </a:pathLst>
              </a:custGeom>
              <a:solidFill>
                <a:srgbClr val="838FA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734" name="Google Shape;1734;p14"/>
            <p:cNvGrpSpPr/>
            <p:nvPr/>
          </p:nvGrpSpPr>
          <p:grpSpPr>
            <a:xfrm>
              <a:off x="9998107" y="2612900"/>
              <a:ext cx="295845" cy="119614"/>
              <a:chOff x="9998107" y="2612900"/>
              <a:chExt cx="295845" cy="119614"/>
            </a:xfrm>
          </p:grpSpPr>
          <p:grpSp>
            <p:nvGrpSpPr>
              <p:cNvPr id="1735" name="Google Shape;1735;p14"/>
              <p:cNvGrpSpPr/>
              <p:nvPr/>
            </p:nvGrpSpPr>
            <p:grpSpPr>
              <a:xfrm>
                <a:off x="10055446" y="2682024"/>
                <a:ext cx="238506" cy="50490"/>
                <a:chOff x="10055446" y="2682024"/>
                <a:chExt cx="238506" cy="50490"/>
              </a:xfrm>
            </p:grpSpPr>
            <p:grpSp>
              <p:nvGrpSpPr>
                <p:cNvPr id="1736" name="Google Shape;1736;p14"/>
                <p:cNvGrpSpPr/>
                <p:nvPr/>
              </p:nvGrpSpPr>
              <p:grpSpPr>
                <a:xfrm>
                  <a:off x="10055446" y="2701766"/>
                  <a:ext cx="238506" cy="30748"/>
                  <a:chOff x="10055446" y="2701766"/>
                  <a:chExt cx="238506" cy="30748"/>
                </a:xfrm>
              </p:grpSpPr>
              <p:sp>
                <p:nvSpPr>
                  <p:cNvPr id="1737" name="Google Shape;1737;p14"/>
                  <p:cNvSpPr/>
                  <p:nvPr/>
                </p:nvSpPr>
                <p:spPr>
                  <a:xfrm>
                    <a:off x="10059161" y="2710719"/>
                    <a:ext cx="234791" cy="21795"/>
                  </a:xfrm>
                  <a:custGeom>
                    <a:rect b="b" l="l" r="r" t="t"/>
                    <a:pathLst>
                      <a:path extrusionOk="0" h="21795" w="234791">
                        <a:moveTo>
                          <a:pt x="234791" y="18193"/>
                        </a:moveTo>
                        <a:cubicBezTo>
                          <a:pt x="234791" y="18193"/>
                          <a:pt x="53530" y="33814"/>
                          <a:pt x="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40344E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8" name="Google Shape;1738;p14"/>
                  <p:cNvSpPr/>
                  <p:nvPr/>
                </p:nvSpPr>
                <p:spPr>
                  <a:xfrm>
                    <a:off x="10055446" y="2701766"/>
                    <a:ext cx="12287" cy="19907"/>
                  </a:xfrm>
                  <a:custGeom>
                    <a:rect b="b" l="l" r="r" t="t"/>
                    <a:pathLst>
                      <a:path extrusionOk="0" h="19907" w="12287">
                        <a:moveTo>
                          <a:pt x="12288" y="0"/>
                        </a:moveTo>
                        <a:cubicBezTo>
                          <a:pt x="12288" y="0"/>
                          <a:pt x="2477" y="6191"/>
                          <a:pt x="0" y="19907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40344E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739" name="Google Shape;1739;p14"/>
                <p:cNvSpPr/>
                <p:nvPr/>
              </p:nvSpPr>
              <p:spPr>
                <a:xfrm>
                  <a:off x="10234707" y="2682024"/>
                  <a:ext cx="38828" cy="23143"/>
                </a:xfrm>
                <a:custGeom>
                  <a:rect b="b" l="l" r="r" t="t"/>
                  <a:pathLst>
                    <a:path extrusionOk="0" h="23143" w="38828">
                      <a:moveTo>
                        <a:pt x="0" y="3930"/>
                      </a:moveTo>
                      <a:cubicBezTo>
                        <a:pt x="0" y="3930"/>
                        <a:pt x="26098" y="-4166"/>
                        <a:pt x="33624" y="2882"/>
                      </a:cubicBezTo>
                      <a:cubicBezTo>
                        <a:pt x="40005" y="8788"/>
                        <a:pt x="42481" y="21647"/>
                        <a:pt x="29432" y="23075"/>
                      </a:cubicBezTo>
                      <a:cubicBezTo>
                        <a:pt x="18859" y="24218"/>
                        <a:pt x="26860" y="10693"/>
                        <a:pt x="18859" y="7454"/>
                      </a:cubicBezTo>
                      <a:cubicBezTo>
                        <a:pt x="11620" y="4502"/>
                        <a:pt x="0" y="3930"/>
                        <a:pt x="0" y="3930"/>
                      </a:cubicBezTo>
                      <a:close/>
                    </a:path>
                  </a:pathLst>
                </a:custGeom>
                <a:solidFill>
                  <a:srgbClr val="4034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740" name="Google Shape;1740;p14"/>
              <p:cNvGrpSpPr/>
              <p:nvPr/>
            </p:nvGrpSpPr>
            <p:grpSpPr>
              <a:xfrm>
                <a:off x="9998107" y="2612900"/>
                <a:ext cx="91153" cy="52493"/>
                <a:chOff x="9998107" y="2612900"/>
                <a:chExt cx="91153" cy="52493"/>
              </a:xfrm>
            </p:grpSpPr>
            <p:grpSp>
              <p:nvGrpSpPr>
                <p:cNvPr id="1741" name="Google Shape;1741;p14"/>
                <p:cNvGrpSpPr/>
                <p:nvPr/>
              </p:nvGrpSpPr>
              <p:grpSpPr>
                <a:xfrm>
                  <a:off x="9998107" y="2614742"/>
                  <a:ext cx="91153" cy="48741"/>
                  <a:chOff x="9998107" y="2614742"/>
                  <a:chExt cx="91153" cy="48741"/>
                </a:xfrm>
              </p:grpSpPr>
              <p:sp>
                <p:nvSpPr>
                  <p:cNvPr id="1742" name="Google Shape;1742;p14"/>
                  <p:cNvSpPr/>
                  <p:nvPr/>
                </p:nvSpPr>
                <p:spPr>
                  <a:xfrm>
                    <a:off x="9998107" y="2614809"/>
                    <a:ext cx="91153" cy="48674"/>
                  </a:xfrm>
                  <a:custGeom>
                    <a:rect b="b" l="l" r="r" t="t"/>
                    <a:pathLst>
                      <a:path extrusionOk="0" h="48674" w="91153">
                        <a:moveTo>
                          <a:pt x="0" y="13900"/>
                        </a:moveTo>
                        <a:cubicBezTo>
                          <a:pt x="0" y="13900"/>
                          <a:pt x="95" y="14281"/>
                          <a:pt x="380" y="15043"/>
                        </a:cubicBezTo>
                        <a:cubicBezTo>
                          <a:pt x="2477" y="20472"/>
                          <a:pt x="13145" y="43808"/>
                          <a:pt x="42672" y="48095"/>
                        </a:cubicBezTo>
                        <a:cubicBezTo>
                          <a:pt x="76105" y="52952"/>
                          <a:pt x="91154" y="25711"/>
                          <a:pt x="91154" y="25711"/>
                        </a:cubicBezTo>
                        <a:cubicBezTo>
                          <a:pt x="90963" y="25330"/>
                          <a:pt x="90677" y="24949"/>
                          <a:pt x="90488" y="24568"/>
                        </a:cubicBezTo>
                        <a:cubicBezTo>
                          <a:pt x="90011" y="23901"/>
                          <a:pt x="89534" y="23139"/>
                          <a:pt x="88963" y="22472"/>
                        </a:cubicBezTo>
                        <a:cubicBezTo>
                          <a:pt x="59055" y="-19438"/>
                          <a:pt x="7715" y="9328"/>
                          <a:pt x="762" y="13519"/>
                        </a:cubicBezTo>
                        <a:cubicBezTo>
                          <a:pt x="285" y="13709"/>
                          <a:pt x="0" y="13900"/>
                          <a:pt x="0" y="139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3" name="Google Shape;1743;p14"/>
                  <p:cNvSpPr/>
                  <p:nvPr/>
                </p:nvSpPr>
                <p:spPr>
                  <a:xfrm>
                    <a:off x="9998868" y="2614742"/>
                    <a:ext cx="89630" cy="24539"/>
                  </a:xfrm>
                  <a:custGeom>
                    <a:rect b="b" l="l" r="r" t="t"/>
                    <a:pathLst>
                      <a:path extrusionOk="0" h="24539" w="89630">
                        <a:moveTo>
                          <a:pt x="0" y="13491"/>
                        </a:moveTo>
                        <a:cubicBezTo>
                          <a:pt x="49720" y="8347"/>
                          <a:pt x="79153" y="19491"/>
                          <a:pt x="89631" y="24540"/>
                        </a:cubicBezTo>
                        <a:cubicBezTo>
                          <a:pt x="89154" y="23873"/>
                          <a:pt x="88678" y="23111"/>
                          <a:pt x="88106" y="22444"/>
                        </a:cubicBezTo>
                        <a:cubicBezTo>
                          <a:pt x="58293" y="-19466"/>
                          <a:pt x="6953" y="9395"/>
                          <a:pt x="0" y="13491"/>
                        </a:cubicBezTo>
                        <a:close/>
                      </a:path>
                    </a:pathLst>
                  </a:custGeom>
                  <a:solidFill>
                    <a:srgbClr val="D1F5F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4" name="Google Shape;1744;p14"/>
                  <p:cNvSpPr/>
                  <p:nvPr/>
                </p:nvSpPr>
                <p:spPr>
                  <a:xfrm>
                    <a:off x="10037064" y="2622423"/>
                    <a:ext cx="26289" cy="26288"/>
                  </a:xfrm>
                  <a:custGeom>
                    <a:rect b="b" l="l" r="r" t="t"/>
                    <a:pathLst>
                      <a:path extrusionOk="0" h="26288" w="26289">
                        <a:moveTo>
                          <a:pt x="26289" y="13144"/>
                        </a:moveTo>
                        <a:cubicBezTo>
                          <a:pt x="26289" y="20404"/>
                          <a:pt x="20405" y="26289"/>
                          <a:pt x="13145" y="26289"/>
                        </a:cubicBezTo>
                        <a:cubicBezTo>
                          <a:pt x="5885" y="26289"/>
                          <a:pt x="0" y="20404"/>
                          <a:pt x="0" y="13144"/>
                        </a:cubicBezTo>
                        <a:cubicBezTo>
                          <a:pt x="0" y="5885"/>
                          <a:pt x="5885" y="0"/>
                          <a:pt x="13145" y="0"/>
                        </a:cubicBezTo>
                        <a:cubicBezTo>
                          <a:pt x="20405" y="0"/>
                          <a:pt x="26289" y="5885"/>
                          <a:pt x="26289" y="13144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745" name="Google Shape;1745;p14"/>
                <p:cNvSpPr/>
                <p:nvPr/>
              </p:nvSpPr>
              <p:spPr>
                <a:xfrm>
                  <a:off x="9998964" y="2630900"/>
                  <a:ext cx="89630" cy="34493"/>
                </a:xfrm>
                <a:custGeom>
                  <a:rect b="b" l="l" r="r" t="t"/>
                  <a:pathLst>
                    <a:path extrusionOk="0" h="34493" w="89630">
                      <a:moveTo>
                        <a:pt x="89631" y="10763"/>
                      </a:moveTo>
                      <a:cubicBezTo>
                        <a:pt x="85630" y="19145"/>
                        <a:pt x="78295" y="25908"/>
                        <a:pt x="69818" y="30099"/>
                      </a:cubicBezTo>
                      <a:cubicBezTo>
                        <a:pt x="61151" y="34195"/>
                        <a:pt x="51340" y="35242"/>
                        <a:pt x="41910" y="34004"/>
                      </a:cubicBezTo>
                      <a:cubicBezTo>
                        <a:pt x="32481" y="32671"/>
                        <a:pt x="23431" y="28765"/>
                        <a:pt x="16192" y="22574"/>
                      </a:cubicBezTo>
                      <a:cubicBezTo>
                        <a:pt x="9048" y="16478"/>
                        <a:pt x="3238" y="8668"/>
                        <a:pt x="0" y="0"/>
                      </a:cubicBezTo>
                      <a:cubicBezTo>
                        <a:pt x="4572" y="8001"/>
                        <a:pt x="10763" y="14954"/>
                        <a:pt x="17907" y="20383"/>
                      </a:cubicBezTo>
                      <a:cubicBezTo>
                        <a:pt x="25146" y="25813"/>
                        <a:pt x="33528" y="29432"/>
                        <a:pt x="42481" y="30385"/>
                      </a:cubicBezTo>
                      <a:cubicBezTo>
                        <a:pt x="51340" y="31813"/>
                        <a:pt x="60484" y="30861"/>
                        <a:pt x="68770" y="27527"/>
                      </a:cubicBezTo>
                      <a:cubicBezTo>
                        <a:pt x="76866" y="24098"/>
                        <a:pt x="84296" y="18288"/>
                        <a:pt x="89631" y="10763"/>
                      </a:cubicBezTo>
                      <a:close/>
                    </a:path>
                  </a:pathLst>
                </a:custGeom>
                <a:solidFill>
                  <a:srgbClr val="78726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6" name="Google Shape;1746;p14"/>
                <p:cNvSpPr/>
                <p:nvPr/>
              </p:nvSpPr>
              <p:spPr>
                <a:xfrm>
                  <a:off x="9998107" y="2612900"/>
                  <a:ext cx="91153" cy="27524"/>
                </a:xfrm>
                <a:custGeom>
                  <a:rect b="b" l="l" r="r" t="t"/>
                  <a:pathLst>
                    <a:path extrusionOk="0" h="27524" w="91153">
                      <a:moveTo>
                        <a:pt x="91154" y="27524"/>
                      </a:moveTo>
                      <a:cubicBezTo>
                        <a:pt x="86773" y="20000"/>
                        <a:pt x="80200" y="14094"/>
                        <a:pt x="72865" y="10094"/>
                      </a:cubicBezTo>
                      <a:cubicBezTo>
                        <a:pt x="65437" y="6188"/>
                        <a:pt x="57150" y="3807"/>
                        <a:pt x="48673" y="3617"/>
                      </a:cubicBezTo>
                      <a:cubicBezTo>
                        <a:pt x="40195" y="3045"/>
                        <a:pt x="31622" y="3712"/>
                        <a:pt x="23431" y="5712"/>
                      </a:cubicBezTo>
                      <a:cubicBezTo>
                        <a:pt x="15144" y="7712"/>
                        <a:pt x="7144" y="10951"/>
                        <a:pt x="0" y="15809"/>
                      </a:cubicBezTo>
                      <a:cubicBezTo>
                        <a:pt x="6286" y="9713"/>
                        <a:pt x="14383" y="5712"/>
                        <a:pt x="22765" y="3045"/>
                      </a:cubicBezTo>
                      <a:cubicBezTo>
                        <a:pt x="31241" y="473"/>
                        <a:pt x="40195" y="-289"/>
                        <a:pt x="48959" y="92"/>
                      </a:cubicBezTo>
                      <a:cubicBezTo>
                        <a:pt x="57816" y="664"/>
                        <a:pt x="66675" y="3140"/>
                        <a:pt x="74294" y="7808"/>
                      </a:cubicBezTo>
                      <a:cubicBezTo>
                        <a:pt x="81724" y="12570"/>
                        <a:pt x="88106" y="19333"/>
                        <a:pt x="91154" y="27524"/>
                      </a:cubicBezTo>
                      <a:close/>
                    </a:path>
                  </a:pathLst>
                </a:custGeom>
                <a:solidFill>
                  <a:srgbClr val="4034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747" name="Google Shape;1747;p14"/>
            <p:cNvGrpSpPr/>
            <p:nvPr/>
          </p:nvGrpSpPr>
          <p:grpSpPr>
            <a:xfrm>
              <a:off x="9402125" y="5463864"/>
              <a:ext cx="1390365" cy="715479"/>
              <a:chOff x="9402125" y="5463864"/>
              <a:chExt cx="1390365" cy="715479"/>
            </a:xfrm>
          </p:grpSpPr>
          <p:grpSp>
            <p:nvGrpSpPr>
              <p:cNvPr id="1748" name="Google Shape;1748;p14"/>
              <p:cNvGrpSpPr/>
              <p:nvPr/>
            </p:nvGrpSpPr>
            <p:grpSpPr>
              <a:xfrm>
                <a:off x="9402125" y="6057995"/>
                <a:ext cx="1374174" cy="121348"/>
                <a:chOff x="9402125" y="6057995"/>
                <a:chExt cx="1374174" cy="121348"/>
              </a:xfrm>
            </p:grpSpPr>
            <p:grpSp>
              <p:nvGrpSpPr>
                <p:cNvPr id="1749" name="Google Shape;1749;p14"/>
                <p:cNvGrpSpPr/>
                <p:nvPr/>
              </p:nvGrpSpPr>
              <p:grpSpPr>
                <a:xfrm>
                  <a:off x="10003634" y="6057995"/>
                  <a:ext cx="241075" cy="92201"/>
                  <a:chOff x="10003634" y="6057995"/>
                  <a:chExt cx="241075" cy="92201"/>
                </a:xfrm>
              </p:grpSpPr>
              <p:sp>
                <p:nvSpPr>
                  <p:cNvPr id="1750" name="Google Shape;1750;p14"/>
                  <p:cNvSpPr/>
                  <p:nvPr/>
                </p:nvSpPr>
                <p:spPr>
                  <a:xfrm>
                    <a:off x="10003634" y="6057995"/>
                    <a:ext cx="91245" cy="92201"/>
                  </a:xfrm>
                  <a:custGeom>
                    <a:rect b="b" l="l" r="r" t="t"/>
                    <a:pathLst>
                      <a:path extrusionOk="0" h="92201" w="91245">
                        <a:moveTo>
                          <a:pt x="91246" y="62198"/>
                        </a:moveTo>
                        <a:cubicBezTo>
                          <a:pt x="91246" y="62198"/>
                          <a:pt x="75054" y="8191"/>
                          <a:pt x="37430" y="0"/>
                        </a:cubicBezTo>
                        <a:cubicBezTo>
                          <a:pt x="37430" y="0"/>
                          <a:pt x="-13814" y="39814"/>
                          <a:pt x="3616" y="92202"/>
                        </a:cubicBezTo>
                        <a:cubicBezTo>
                          <a:pt x="3616" y="92202"/>
                          <a:pt x="14570" y="72580"/>
                          <a:pt x="34191" y="67151"/>
                        </a:cubicBezTo>
                        <a:cubicBezTo>
                          <a:pt x="53813" y="61722"/>
                          <a:pt x="91246" y="62198"/>
                          <a:pt x="91246" y="62198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51" name="Google Shape;1751;p14"/>
                  <p:cNvSpPr/>
                  <p:nvPr/>
                </p:nvSpPr>
                <p:spPr>
                  <a:xfrm>
                    <a:off x="10094880" y="6087705"/>
                    <a:ext cx="76772" cy="47833"/>
                  </a:xfrm>
                  <a:custGeom>
                    <a:rect b="b" l="l" r="r" t="t"/>
                    <a:pathLst>
                      <a:path extrusionOk="0" h="47833" w="76772">
                        <a:moveTo>
                          <a:pt x="76772" y="31821"/>
                        </a:moveTo>
                        <a:cubicBezTo>
                          <a:pt x="76772" y="31821"/>
                          <a:pt x="67818" y="579"/>
                          <a:pt x="38386" y="7"/>
                        </a:cubicBezTo>
                        <a:cubicBezTo>
                          <a:pt x="8954" y="-564"/>
                          <a:pt x="0" y="32488"/>
                          <a:pt x="0" y="32488"/>
                        </a:cubicBezTo>
                        <a:cubicBezTo>
                          <a:pt x="0" y="32488"/>
                          <a:pt x="14764" y="46108"/>
                          <a:pt x="37052" y="47728"/>
                        </a:cubicBezTo>
                        <a:cubicBezTo>
                          <a:pt x="59342" y="49347"/>
                          <a:pt x="76772" y="31821"/>
                          <a:pt x="76772" y="31821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52" name="Google Shape;1752;p14"/>
                  <p:cNvSpPr/>
                  <p:nvPr/>
                </p:nvSpPr>
                <p:spPr>
                  <a:xfrm>
                    <a:off x="10171557" y="6084252"/>
                    <a:ext cx="73152" cy="57382"/>
                  </a:xfrm>
                  <a:custGeom>
                    <a:rect b="b" l="l" r="r" t="t"/>
                    <a:pathLst>
                      <a:path extrusionOk="0" h="57382" w="73152">
                        <a:moveTo>
                          <a:pt x="73153" y="24606"/>
                        </a:moveTo>
                        <a:cubicBezTo>
                          <a:pt x="73153" y="24606"/>
                          <a:pt x="55626" y="-1016"/>
                          <a:pt x="34385" y="31"/>
                        </a:cubicBezTo>
                        <a:cubicBezTo>
                          <a:pt x="13145" y="1079"/>
                          <a:pt x="0" y="34893"/>
                          <a:pt x="0" y="34893"/>
                        </a:cubicBezTo>
                        <a:cubicBezTo>
                          <a:pt x="0" y="34893"/>
                          <a:pt x="6572" y="57943"/>
                          <a:pt x="27241" y="57372"/>
                        </a:cubicBezTo>
                        <a:cubicBezTo>
                          <a:pt x="47911" y="56800"/>
                          <a:pt x="73153" y="24606"/>
                          <a:pt x="73153" y="24606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3" name="Google Shape;1753;p14"/>
                <p:cNvGrpSpPr/>
                <p:nvPr/>
              </p:nvGrpSpPr>
              <p:grpSpPr>
                <a:xfrm>
                  <a:off x="9402125" y="6084316"/>
                  <a:ext cx="169356" cy="95027"/>
                  <a:chOff x="9402125" y="6084316"/>
                  <a:chExt cx="169356" cy="95027"/>
                </a:xfrm>
              </p:grpSpPr>
              <p:sp>
                <p:nvSpPr>
                  <p:cNvPr id="1754" name="Google Shape;1754;p14"/>
                  <p:cNvSpPr/>
                  <p:nvPr/>
                </p:nvSpPr>
                <p:spPr>
                  <a:xfrm>
                    <a:off x="9494615" y="6084316"/>
                    <a:ext cx="76866" cy="95027"/>
                  </a:xfrm>
                  <a:custGeom>
                    <a:rect b="b" l="l" r="r" t="t"/>
                    <a:pathLst>
                      <a:path extrusionOk="0" h="95027" w="76866">
                        <a:moveTo>
                          <a:pt x="76867" y="44354"/>
                        </a:moveTo>
                        <a:cubicBezTo>
                          <a:pt x="76867" y="44354"/>
                          <a:pt x="61341" y="-3080"/>
                          <a:pt x="32671" y="159"/>
                        </a:cubicBezTo>
                        <a:cubicBezTo>
                          <a:pt x="4000" y="3397"/>
                          <a:pt x="0" y="44354"/>
                          <a:pt x="0" y="44354"/>
                        </a:cubicBezTo>
                        <a:lnTo>
                          <a:pt x="46577" y="95028"/>
                        </a:lnTo>
                        <a:lnTo>
                          <a:pt x="76867" y="44354"/>
                        </a:ln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55" name="Google Shape;1755;p14"/>
                  <p:cNvSpPr/>
                  <p:nvPr/>
                </p:nvSpPr>
                <p:spPr>
                  <a:xfrm>
                    <a:off x="9438036" y="6099168"/>
                    <a:ext cx="56483" cy="40505"/>
                  </a:xfrm>
                  <a:custGeom>
                    <a:rect b="b" l="l" r="r" t="t"/>
                    <a:pathLst>
                      <a:path extrusionOk="0" h="40505" w="56483">
                        <a:moveTo>
                          <a:pt x="0" y="25407"/>
                        </a:moveTo>
                        <a:cubicBezTo>
                          <a:pt x="0" y="25407"/>
                          <a:pt x="11430" y="56458"/>
                          <a:pt x="56483" y="29502"/>
                        </a:cubicBezTo>
                        <a:cubicBezTo>
                          <a:pt x="56483" y="29502"/>
                          <a:pt x="55626" y="1690"/>
                          <a:pt x="31909" y="70"/>
                        </a:cubicBezTo>
                        <a:cubicBezTo>
                          <a:pt x="8191" y="-1549"/>
                          <a:pt x="0" y="25407"/>
                          <a:pt x="0" y="25407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56" name="Google Shape;1756;p14"/>
                  <p:cNvSpPr/>
                  <p:nvPr/>
                </p:nvSpPr>
                <p:spPr>
                  <a:xfrm>
                    <a:off x="9402125" y="6088344"/>
                    <a:ext cx="38800" cy="38104"/>
                  </a:xfrm>
                  <a:custGeom>
                    <a:rect b="b" l="l" r="r" t="t"/>
                    <a:pathLst>
                      <a:path extrusionOk="0" h="38104" w="38800">
                        <a:moveTo>
                          <a:pt x="2" y="14132"/>
                        </a:moveTo>
                        <a:cubicBezTo>
                          <a:pt x="2" y="14132"/>
                          <a:pt x="-855" y="46041"/>
                          <a:pt x="36006" y="36230"/>
                        </a:cubicBezTo>
                        <a:cubicBezTo>
                          <a:pt x="36006" y="36230"/>
                          <a:pt x="45817" y="6798"/>
                          <a:pt x="28672" y="1083"/>
                        </a:cubicBezTo>
                        <a:cubicBezTo>
                          <a:pt x="11527" y="-4632"/>
                          <a:pt x="2" y="14132"/>
                          <a:pt x="2" y="14132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7" name="Google Shape;1757;p14"/>
                <p:cNvGrpSpPr/>
                <p:nvPr/>
              </p:nvGrpSpPr>
              <p:grpSpPr>
                <a:xfrm>
                  <a:off x="10556653" y="6091801"/>
                  <a:ext cx="219646" cy="71498"/>
                  <a:chOff x="10556653" y="6091801"/>
                  <a:chExt cx="219646" cy="71498"/>
                </a:xfrm>
              </p:grpSpPr>
              <p:sp>
                <p:nvSpPr>
                  <p:cNvPr id="1758" name="Google Shape;1758;p14"/>
                  <p:cNvSpPr/>
                  <p:nvPr/>
                </p:nvSpPr>
                <p:spPr>
                  <a:xfrm>
                    <a:off x="10711621" y="6127157"/>
                    <a:ext cx="64678" cy="36142"/>
                  </a:xfrm>
                  <a:custGeom>
                    <a:rect b="b" l="l" r="r" t="t"/>
                    <a:pathLst>
                      <a:path extrusionOk="0" h="36142" w="64678">
                        <a:moveTo>
                          <a:pt x="64678" y="23993"/>
                        </a:moveTo>
                        <a:cubicBezTo>
                          <a:pt x="64678" y="23993"/>
                          <a:pt x="53249" y="-7345"/>
                          <a:pt x="26197" y="1609"/>
                        </a:cubicBezTo>
                        <a:cubicBezTo>
                          <a:pt x="-854" y="10562"/>
                          <a:pt x="3" y="23993"/>
                          <a:pt x="3" y="23993"/>
                        </a:cubicBezTo>
                        <a:cubicBezTo>
                          <a:pt x="3" y="23993"/>
                          <a:pt x="11434" y="51329"/>
                          <a:pt x="64678" y="23993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59" name="Google Shape;1759;p14"/>
                  <p:cNvSpPr/>
                  <p:nvPr/>
                </p:nvSpPr>
                <p:spPr>
                  <a:xfrm>
                    <a:off x="10639711" y="6110338"/>
                    <a:ext cx="74109" cy="46413"/>
                  </a:xfrm>
                  <a:custGeom>
                    <a:rect b="b" l="l" r="r" t="t"/>
                    <a:pathLst>
                      <a:path extrusionOk="0" h="46413" w="74109">
                        <a:moveTo>
                          <a:pt x="0" y="37382"/>
                        </a:moveTo>
                        <a:cubicBezTo>
                          <a:pt x="0" y="37382"/>
                          <a:pt x="22954" y="55099"/>
                          <a:pt x="71628" y="40906"/>
                        </a:cubicBezTo>
                        <a:cubicBezTo>
                          <a:pt x="71628" y="40906"/>
                          <a:pt x="84296" y="11188"/>
                          <a:pt x="52388" y="1377"/>
                        </a:cubicBezTo>
                        <a:cubicBezTo>
                          <a:pt x="20479" y="-8433"/>
                          <a:pt x="0" y="37382"/>
                          <a:pt x="0" y="37382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60" name="Google Shape;1760;p14"/>
                  <p:cNvSpPr/>
                  <p:nvPr/>
                </p:nvSpPr>
                <p:spPr>
                  <a:xfrm>
                    <a:off x="10556653" y="6091801"/>
                    <a:ext cx="99726" cy="56681"/>
                  </a:xfrm>
                  <a:custGeom>
                    <a:rect b="b" l="l" r="r" t="t"/>
                    <a:pathLst>
                      <a:path extrusionOk="0" h="56681" w="99726">
                        <a:moveTo>
                          <a:pt x="99726" y="19248"/>
                        </a:moveTo>
                        <a:cubicBezTo>
                          <a:pt x="99726" y="19248"/>
                          <a:pt x="91535" y="-2278"/>
                          <a:pt x="68675" y="198"/>
                        </a:cubicBezTo>
                        <a:cubicBezTo>
                          <a:pt x="45815" y="2675"/>
                          <a:pt x="4095" y="29821"/>
                          <a:pt x="0" y="56682"/>
                        </a:cubicBezTo>
                        <a:cubicBezTo>
                          <a:pt x="0" y="56682"/>
                          <a:pt x="49053" y="48586"/>
                          <a:pt x="59721" y="55825"/>
                        </a:cubicBezTo>
                        <a:cubicBezTo>
                          <a:pt x="59625" y="55920"/>
                          <a:pt x="93535" y="60396"/>
                          <a:pt x="99726" y="19248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761" name="Google Shape;1761;p14"/>
              <p:cNvGrpSpPr/>
              <p:nvPr/>
            </p:nvGrpSpPr>
            <p:grpSpPr>
              <a:xfrm>
                <a:off x="9465373" y="5463864"/>
                <a:ext cx="1327117" cy="418710"/>
                <a:chOff x="9465373" y="5463864"/>
                <a:chExt cx="1327117" cy="418710"/>
              </a:xfrm>
            </p:grpSpPr>
            <p:grpSp>
              <p:nvGrpSpPr>
                <p:cNvPr id="1762" name="Google Shape;1762;p14"/>
                <p:cNvGrpSpPr/>
                <p:nvPr/>
              </p:nvGrpSpPr>
              <p:grpSpPr>
                <a:xfrm>
                  <a:off x="10635519" y="5463864"/>
                  <a:ext cx="156971" cy="224263"/>
                  <a:chOff x="10635519" y="5463864"/>
                  <a:chExt cx="156971" cy="224263"/>
                </a:xfrm>
              </p:grpSpPr>
              <p:sp>
                <p:nvSpPr>
                  <p:cNvPr id="1763" name="Google Shape;1763;p14"/>
                  <p:cNvSpPr/>
                  <p:nvPr/>
                </p:nvSpPr>
                <p:spPr>
                  <a:xfrm>
                    <a:off x="10635519" y="5503798"/>
                    <a:ext cx="111252" cy="33178"/>
                  </a:xfrm>
                  <a:custGeom>
                    <a:rect b="b" l="l" r="r" t="t"/>
                    <a:pathLst>
                      <a:path extrusionOk="0" h="33178" w="111252">
                        <a:moveTo>
                          <a:pt x="0" y="33179"/>
                        </a:moveTo>
                        <a:cubicBezTo>
                          <a:pt x="5905" y="23940"/>
                          <a:pt x="14288" y="16606"/>
                          <a:pt x="23813" y="10795"/>
                        </a:cubicBezTo>
                        <a:cubicBezTo>
                          <a:pt x="33338" y="5080"/>
                          <a:pt x="44291" y="984"/>
                          <a:pt x="55912" y="223"/>
                        </a:cubicBezTo>
                        <a:cubicBezTo>
                          <a:pt x="67533" y="-920"/>
                          <a:pt x="79724" y="2413"/>
                          <a:pt x="89345" y="8509"/>
                        </a:cubicBezTo>
                        <a:cubicBezTo>
                          <a:pt x="99442" y="14224"/>
                          <a:pt x="106395" y="23654"/>
                          <a:pt x="111253" y="33179"/>
                        </a:cubicBezTo>
                        <a:cubicBezTo>
                          <a:pt x="101918" y="27369"/>
                          <a:pt x="93727" y="21463"/>
                          <a:pt x="84487" y="18415"/>
                        </a:cubicBezTo>
                        <a:cubicBezTo>
                          <a:pt x="75534" y="14986"/>
                          <a:pt x="66295" y="13558"/>
                          <a:pt x="56865" y="14319"/>
                        </a:cubicBezTo>
                        <a:cubicBezTo>
                          <a:pt x="37909" y="15558"/>
                          <a:pt x="19336" y="23749"/>
                          <a:pt x="0" y="33179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64" name="Google Shape;1764;p14"/>
                  <p:cNvSpPr/>
                  <p:nvPr/>
                </p:nvSpPr>
                <p:spPr>
                  <a:xfrm>
                    <a:off x="10655236" y="5595842"/>
                    <a:ext cx="111156" cy="49900"/>
                  </a:xfrm>
                  <a:custGeom>
                    <a:rect b="b" l="l" r="r" t="t"/>
                    <a:pathLst>
                      <a:path extrusionOk="0" h="49900" w="111156">
                        <a:moveTo>
                          <a:pt x="111156" y="0"/>
                        </a:moveTo>
                        <a:cubicBezTo>
                          <a:pt x="110871" y="11430"/>
                          <a:pt x="105727" y="22860"/>
                          <a:pt x="97441" y="31623"/>
                        </a:cubicBezTo>
                        <a:cubicBezTo>
                          <a:pt x="89249" y="40577"/>
                          <a:pt x="77629" y="46387"/>
                          <a:pt x="65817" y="48578"/>
                        </a:cubicBezTo>
                        <a:cubicBezTo>
                          <a:pt x="53911" y="51245"/>
                          <a:pt x="42004" y="49435"/>
                          <a:pt x="30766" y="47054"/>
                        </a:cubicBezTo>
                        <a:cubicBezTo>
                          <a:pt x="25241" y="45339"/>
                          <a:pt x="19812" y="43529"/>
                          <a:pt x="14668" y="41243"/>
                        </a:cubicBezTo>
                        <a:cubicBezTo>
                          <a:pt x="9620" y="38576"/>
                          <a:pt x="4667" y="35909"/>
                          <a:pt x="0" y="32766"/>
                        </a:cubicBezTo>
                        <a:cubicBezTo>
                          <a:pt x="5810" y="33052"/>
                          <a:pt x="11239" y="33814"/>
                          <a:pt x="16573" y="34576"/>
                        </a:cubicBezTo>
                        <a:cubicBezTo>
                          <a:pt x="22002" y="35243"/>
                          <a:pt x="27337" y="35433"/>
                          <a:pt x="32575" y="36195"/>
                        </a:cubicBezTo>
                        <a:cubicBezTo>
                          <a:pt x="43053" y="36386"/>
                          <a:pt x="53435" y="36862"/>
                          <a:pt x="63151" y="34766"/>
                        </a:cubicBezTo>
                        <a:cubicBezTo>
                          <a:pt x="72866" y="32861"/>
                          <a:pt x="82010" y="29432"/>
                          <a:pt x="90106" y="23527"/>
                        </a:cubicBezTo>
                        <a:cubicBezTo>
                          <a:pt x="98107" y="17526"/>
                          <a:pt x="105251" y="9716"/>
                          <a:pt x="111156" y="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65" name="Google Shape;1765;p14"/>
                  <p:cNvSpPr/>
                  <p:nvPr/>
                </p:nvSpPr>
                <p:spPr>
                  <a:xfrm>
                    <a:off x="10635519" y="5463864"/>
                    <a:ext cx="130873" cy="47014"/>
                  </a:xfrm>
                  <a:custGeom>
                    <a:rect b="b" l="l" r="r" t="t"/>
                    <a:pathLst>
                      <a:path extrusionOk="0" h="47014" w="130873">
                        <a:moveTo>
                          <a:pt x="0" y="20726"/>
                        </a:moveTo>
                        <a:cubicBezTo>
                          <a:pt x="8287" y="11296"/>
                          <a:pt x="20193" y="5105"/>
                          <a:pt x="32671" y="2152"/>
                        </a:cubicBezTo>
                        <a:cubicBezTo>
                          <a:pt x="45244" y="-991"/>
                          <a:pt x="58674" y="-515"/>
                          <a:pt x="71342" y="2438"/>
                        </a:cubicBezTo>
                        <a:cubicBezTo>
                          <a:pt x="83916" y="5867"/>
                          <a:pt x="95536" y="11772"/>
                          <a:pt x="105633" y="19392"/>
                        </a:cubicBezTo>
                        <a:cubicBezTo>
                          <a:pt x="110680" y="23107"/>
                          <a:pt x="115063" y="27774"/>
                          <a:pt x="119635" y="32061"/>
                        </a:cubicBezTo>
                        <a:cubicBezTo>
                          <a:pt x="123634" y="36918"/>
                          <a:pt x="127540" y="41776"/>
                          <a:pt x="130873" y="47015"/>
                        </a:cubicBezTo>
                        <a:cubicBezTo>
                          <a:pt x="125254" y="44062"/>
                          <a:pt x="120205" y="40728"/>
                          <a:pt x="115252" y="37490"/>
                        </a:cubicBezTo>
                        <a:cubicBezTo>
                          <a:pt x="109919" y="34728"/>
                          <a:pt x="104966" y="31489"/>
                          <a:pt x="99728" y="28822"/>
                        </a:cubicBezTo>
                        <a:cubicBezTo>
                          <a:pt x="94298" y="26536"/>
                          <a:pt x="89440" y="23297"/>
                          <a:pt x="84011" y="21678"/>
                        </a:cubicBezTo>
                        <a:cubicBezTo>
                          <a:pt x="78772" y="19297"/>
                          <a:pt x="73343" y="17773"/>
                          <a:pt x="67913" y="16249"/>
                        </a:cubicBezTo>
                        <a:cubicBezTo>
                          <a:pt x="46102" y="10725"/>
                          <a:pt x="23051" y="11772"/>
                          <a:pt x="0" y="20726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66" name="Google Shape;1766;p14"/>
                  <p:cNvSpPr/>
                  <p:nvPr/>
                </p:nvSpPr>
                <p:spPr>
                  <a:xfrm>
                    <a:off x="10655141" y="5638990"/>
                    <a:ext cx="137349" cy="49137"/>
                  </a:xfrm>
                  <a:custGeom>
                    <a:rect b="b" l="l" r="r" t="t"/>
                    <a:pathLst>
                      <a:path extrusionOk="0" h="49137" w="137349">
                        <a:moveTo>
                          <a:pt x="137350" y="0"/>
                        </a:moveTo>
                        <a:cubicBezTo>
                          <a:pt x="130969" y="11240"/>
                          <a:pt x="121634" y="20669"/>
                          <a:pt x="111156" y="28385"/>
                        </a:cubicBezTo>
                        <a:cubicBezTo>
                          <a:pt x="100679" y="36195"/>
                          <a:pt x="88486" y="41910"/>
                          <a:pt x="75819" y="45529"/>
                        </a:cubicBezTo>
                        <a:cubicBezTo>
                          <a:pt x="69436" y="47435"/>
                          <a:pt x="62769" y="48196"/>
                          <a:pt x="56293" y="49054"/>
                        </a:cubicBezTo>
                        <a:cubicBezTo>
                          <a:pt x="49625" y="48959"/>
                          <a:pt x="43053" y="49625"/>
                          <a:pt x="36480" y="48292"/>
                        </a:cubicBezTo>
                        <a:cubicBezTo>
                          <a:pt x="23336" y="46958"/>
                          <a:pt x="10954" y="42005"/>
                          <a:pt x="0" y="35433"/>
                        </a:cubicBezTo>
                        <a:cubicBezTo>
                          <a:pt x="12954" y="36386"/>
                          <a:pt x="24955" y="38005"/>
                          <a:pt x="37052" y="37243"/>
                        </a:cubicBezTo>
                        <a:cubicBezTo>
                          <a:pt x="49054" y="36862"/>
                          <a:pt x="60770" y="35147"/>
                          <a:pt x="72104" y="31813"/>
                        </a:cubicBezTo>
                        <a:cubicBezTo>
                          <a:pt x="94964" y="25718"/>
                          <a:pt x="116205" y="14288"/>
                          <a:pt x="137350" y="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67" name="Google Shape;1767;p14"/>
                <p:cNvGrpSpPr/>
                <p:nvPr/>
              </p:nvGrpSpPr>
              <p:grpSpPr>
                <a:xfrm>
                  <a:off x="9999345" y="5690997"/>
                  <a:ext cx="171545" cy="169434"/>
                  <a:chOff x="9999345" y="5690997"/>
                  <a:chExt cx="171545" cy="169434"/>
                </a:xfrm>
              </p:grpSpPr>
              <p:sp>
                <p:nvSpPr>
                  <p:cNvPr id="1768" name="Google Shape;1768;p14"/>
                  <p:cNvSpPr/>
                  <p:nvPr/>
                </p:nvSpPr>
                <p:spPr>
                  <a:xfrm>
                    <a:off x="10020204" y="5718062"/>
                    <a:ext cx="127730" cy="44657"/>
                  </a:xfrm>
                  <a:custGeom>
                    <a:rect b="b" l="l" r="r" t="t"/>
                    <a:pathLst>
                      <a:path extrusionOk="0" h="44657" w="127730">
                        <a:moveTo>
                          <a:pt x="127731" y="44658"/>
                        </a:moveTo>
                        <a:cubicBezTo>
                          <a:pt x="107538" y="31894"/>
                          <a:pt x="87725" y="21321"/>
                          <a:pt x="66484" y="16273"/>
                        </a:cubicBezTo>
                        <a:cubicBezTo>
                          <a:pt x="55912" y="13511"/>
                          <a:pt x="45148" y="12368"/>
                          <a:pt x="34099" y="12844"/>
                        </a:cubicBezTo>
                        <a:cubicBezTo>
                          <a:pt x="22956" y="12844"/>
                          <a:pt x="12002" y="15416"/>
                          <a:pt x="0" y="17512"/>
                        </a:cubicBezTo>
                        <a:cubicBezTo>
                          <a:pt x="9334" y="10177"/>
                          <a:pt x="20479" y="4081"/>
                          <a:pt x="32671" y="1890"/>
                        </a:cubicBezTo>
                        <a:cubicBezTo>
                          <a:pt x="44767" y="-777"/>
                          <a:pt x="57722" y="-681"/>
                          <a:pt x="69818" y="2557"/>
                        </a:cubicBezTo>
                        <a:cubicBezTo>
                          <a:pt x="81915" y="5510"/>
                          <a:pt x="93345" y="11035"/>
                          <a:pt x="103251" y="18178"/>
                        </a:cubicBezTo>
                        <a:cubicBezTo>
                          <a:pt x="113062" y="25322"/>
                          <a:pt x="121825" y="34085"/>
                          <a:pt x="127731" y="44658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69" name="Google Shape;1769;p14"/>
                  <p:cNvSpPr/>
                  <p:nvPr/>
                </p:nvSpPr>
                <p:spPr>
                  <a:xfrm>
                    <a:off x="9999345" y="5792438"/>
                    <a:ext cx="148589" cy="32431"/>
                  </a:xfrm>
                  <a:custGeom>
                    <a:rect b="b" l="l" r="r" t="t"/>
                    <a:pathLst>
                      <a:path extrusionOk="0" h="32431" w="148589">
                        <a:moveTo>
                          <a:pt x="148590" y="3048"/>
                        </a:moveTo>
                        <a:cubicBezTo>
                          <a:pt x="142494" y="16859"/>
                          <a:pt x="128397" y="26956"/>
                          <a:pt x="112966" y="30766"/>
                        </a:cubicBezTo>
                        <a:cubicBezTo>
                          <a:pt x="105155" y="32290"/>
                          <a:pt x="97059" y="33052"/>
                          <a:pt x="89249" y="31813"/>
                        </a:cubicBezTo>
                        <a:cubicBezTo>
                          <a:pt x="85248" y="31432"/>
                          <a:pt x="81533" y="30385"/>
                          <a:pt x="77628" y="29623"/>
                        </a:cubicBezTo>
                        <a:cubicBezTo>
                          <a:pt x="73914" y="28480"/>
                          <a:pt x="70295" y="27146"/>
                          <a:pt x="66580" y="25813"/>
                        </a:cubicBezTo>
                        <a:lnTo>
                          <a:pt x="71627" y="25813"/>
                        </a:lnTo>
                        <a:cubicBezTo>
                          <a:pt x="64389" y="28384"/>
                          <a:pt x="57530" y="29908"/>
                          <a:pt x="50291" y="30766"/>
                        </a:cubicBezTo>
                        <a:cubicBezTo>
                          <a:pt x="43052" y="31718"/>
                          <a:pt x="35623" y="31623"/>
                          <a:pt x="28194" y="30194"/>
                        </a:cubicBezTo>
                        <a:cubicBezTo>
                          <a:pt x="20859" y="28765"/>
                          <a:pt x="13429" y="25337"/>
                          <a:pt x="8096" y="19812"/>
                        </a:cubicBezTo>
                        <a:cubicBezTo>
                          <a:pt x="2761" y="14192"/>
                          <a:pt x="380" y="6858"/>
                          <a:pt x="0" y="0"/>
                        </a:cubicBezTo>
                        <a:cubicBezTo>
                          <a:pt x="2952" y="6382"/>
                          <a:pt x="6953" y="11811"/>
                          <a:pt x="12096" y="15145"/>
                        </a:cubicBezTo>
                        <a:cubicBezTo>
                          <a:pt x="17335" y="18479"/>
                          <a:pt x="23240" y="19907"/>
                          <a:pt x="29432" y="20193"/>
                        </a:cubicBezTo>
                        <a:cubicBezTo>
                          <a:pt x="35623" y="20479"/>
                          <a:pt x="41909" y="19621"/>
                          <a:pt x="48196" y="18383"/>
                        </a:cubicBezTo>
                        <a:cubicBezTo>
                          <a:pt x="54387" y="17050"/>
                          <a:pt x="60864" y="15145"/>
                          <a:pt x="66484" y="13049"/>
                        </a:cubicBezTo>
                        <a:lnTo>
                          <a:pt x="68866" y="12192"/>
                        </a:lnTo>
                        <a:lnTo>
                          <a:pt x="71533" y="13049"/>
                        </a:lnTo>
                        <a:cubicBezTo>
                          <a:pt x="78009" y="15145"/>
                          <a:pt x="84487" y="17240"/>
                          <a:pt x="91058" y="18288"/>
                        </a:cubicBezTo>
                        <a:cubicBezTo>
                          <a:pt x="97631" y="19336"/>
                          <a:pt x="104203" y="19717"/>
                          <a:pt x="110870" y="19145"/>
                        </a:cubicBezTo>
                        <a:cubicBezTo>
                          <a:pt x="124110" y="17716"/>
                          <a:pt x="137254" y="12573"/>
                          <a:pt x="148590" y="3048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0" name="Google Shape;1770;p14"/>
                  <p:cNvSpPr/>
                  <p:nvPr/>
                </p:nvSpPr>
                <p:spPr>
                  <a:xfrm>
                    <a:off x="10001726" y="5810059"/>
                    <a:ext cx="158781" cy="50372"/>
                  </a:xfrm>
                  <a:custGeom>
                    <a:rect b="b" l="l" r="r" t="t"/>
                    <a:pathLst>
                      <a:path extrusionOk="0" h="50372" w="158781">
                        <a:moveTo>
                          <a:pt x="158781" y="0"/>
                        </a:moveTo>
                        <a:cubicBezTo>
                          <a:pt x="156020" y="8858"/>
                          <a:pt x="151447" y="17145"/>
                          <a:pt x="145636" y="24670"/>
                        </a:cubicBezTo>
                        <a:cubicBezTo>
                          <a:pt x="139826" y="32194"/>
                          <a:pt x="132397" y="38767"/>
                          <a:pt x="123539" y="43529"/>
                        </a:cubicBezTo>
                        <a:cubicBezTo>
                          <a:pt x="114585" y="48101"/>
                          <a:pt x="103917" y="50292"/>
                          <a:pt x="93630" y="49054"/>
                        </a:cubicBezTo>
                        <a:cubicBezTo>
                          <a:pt x="83344" y="48006"/>
                          <a:pt x="73819" y="43815"/>
                          <a:pt x="65532" y="38671"/>
                        </a:cubicBezTo>
                        <a:lnTo>
                          <a:pt x="73342" y="38195"/>
                        </a:lnTo>
                        <a:cubicBezTo>
                          <a:pt x="67055" y="42863"/>
                          <a:pt x="60674" y="45625"/>
                          <a:pt x="53626" y="47911"/>
                        </a:cubicBezTo>
                        <a:cubicBezTo>
                          <a:pt x="46672" y="50197"/>
                          <a:pt x="39052" y="50959"/>
                          <a:pt x="31622" y="49911"/>
                        </a:cubicBezTo>
                        <a:cubicBezTo>
                          <a:pt x="24193" y="48863"/>
                          <a:pt x="17049" y="45529"/>
                          <a:pt x="11716" y="40767"/>
                        </a:cubicBezTo>
                        <a:cubicBezTo>
                          <a:pt x="6381" y="35909"/>
                          <a:pt x="2571" y="30004"/>
                          <a:pt x="0" y="23717"/>
                        </a:cubicBezTo>
                        <a:cubicBezTo>
                          <a:pt x="4667" y="28670"/>
                          <a:pt x="9715" y="32861"/>
                          <a:pt x="15144" y="35814"/>
                        </a:cubicBezTo>
                        <a:cubicBezTo>
                          <a:pt x="20669" y="38671"/>
                          <a:pt x="26479" y="40196"/>
                          <a:pt x="32384" y="40005"/>
                        </a:cubicBezTo>
                        <a:cubicBezTo>
                          <a:pt x="38195" y="40100"/>
                          <a:pt x="44005" y="38386"/>
                          <a:pt x="49530" y="36195"/>
                        </a:cubicBezTo>
                        <a:cubicBezTo>
                          <a:pt x="54958" y="34004"/>
                          <a:pt x="60484" y="30575"/>
                          <a:pt x="64865" y="27337"/>
                        </a:cubicBezTo>
                        <a:lnTo>
                          <a:pt x="68675" y="24574"/>
                        </a:lnTo>
                        <a:lnTo>
                          <a:pt x="72770" y="26956"/>
                        </a:lnTo>
                        <a:cubicBezTo>
                          <a:pt x="80009" y="31147"/>
                          <a:pt x="87630" y="34099"/>
                          <a:pt x="95345" y="35338"/>
                        </a:cubicBezTo>
                        <a:cubicBezTo>
                          <a:pt x="103060" y="36290"/>
                          <a:pt x="110965" y="35623"/>
                          <a:pt x="118490" y="32575"/>
                        </a:cubicBezTo>
                        <a:cubicBezTo>
                          <a:pt x="133921" y="26575"/>
                          <a:pt x="147161" y="14002"/>
                          <a:pt x="158781" y="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1" name="Google Shape;1771;p14"/>
                  <p:cNvSpPr/>
                  <p:nvPr/>
                </p:nvSpPr>
                <p:spPr>
                  <a:xfrm>
                    <a:off x="10040302" y="5690997"/>
                    <a:ext cx="130588" cy="48672"/>
                  </a:xfrm>
                  <a:custGeom>
                    <a:rect b="b" l="l" r="r" t="t"/>
                    <a:pathLst>
                      <a:path extrusionOk="0" h="48672" w="130588">
                        <a:moveTo>
                          <a:pt x="130589" y="48673"/>
                        </a:moveTo>
                        <a:cubicBezTo>
                          <a:pt x="110490" y="34576"/>
                          <a:pt x="90488" y="22955"/>
                          <a:pt x="68676" y="17050"/>
                        </a:cubicBezTo>
                        <a:cubicBezTo>
                          <a:pt x="57913" y="13716"/>
                          <a:pt x="46673" y="12287"/>
                          <a:pt x="35339" y="12287"/>
                        </a:cubicBezTo>
                        <a:cubicBezTo>
                          <a:pt x="23813" y="11811"/>
                          <a:pt x="12383" y="14002"/>
                          <a:pt x="0" y="15526"/>
                        </a:cubicBezTo>
                        <a:cubicBezTo>
                          <a:pt x="10097" y="8572"/>
                          <a:pt x="21813" y="2953"/>
                          <a:pt x="34385" y="1238"/>
                        </a:cubicBezTo>
                        <a:cubicBezTo>
                          <a:pt x="40672" y="-286"/>
                          <a:pt x="47054" y="286"/>
                          <a:pt x="53530" y="0"/>
                        </a:cubicBezTo>
                        <a:cubicBezTo>
                          <a:pt x="59913" y="762"/>
                          <a:pt x="66295" y="1524"/>
                          <a:pt x="72485" y="3334"/>
                        </a:cubicBezTo>
                        <a:cubicBezTo>
                          <a:pt x="84773" y="6953"/>
                          <a:pt x="96393" y="12668"/>
                          <a:pt x="106299" y="20479"/>
                        </a:cubicBezTo>
                        <a:cubicBezTo>
                          <a:pt x="116206" y="28289"/>
                          <a:pt x="124873" y="37624"/>
                          <a:pt x="130589" y="48673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72" name="Google Shape;1772;p14"/>
                <p:cNvGrpSpPr/>
                <p:nvPr/>
              </p:nvGrpSpPr>
              <p:grpSpPr>
                <a:xfrm>
                  <a:off x="9465373" y="5755011"/>
                  <a:ext cx="119824" cy="127563"/>
                  <a:chOff x="9465373" y="5755011"/>
                  <a:chExt cx="119824" cy="127563"/>
                </a:xfrm>
              </p:grpSpPr>
              <p:sp>
                <p:nvSpPr>
                  <p:cNvPr id="1773" name="Google Shape;1773;p14"/>
                  <p:cNvSpPr/>
                  <p:nvPr/>
                </p:nvSpPr>
                <p:spPr>
                  <a:xfrm>
                    <a:off x="9468326" y="5832538"/>
                    <a:ext cx="67722" cy="21027"/>
                  </a:xfrm>
                  <a:custGeom>
                    <a:rect b="b" l="l" r="r" t="t"/>
                    <a:pathLst>
                      <a:path extrusionOk="0" h="21027" w="67722">
                        <a:moveTo>
                          <a:pt x="0" y="0"/>
                        </a:moveTo>
                        <a:cubicBezTo>
                          <a:pt x="6382" y="2286"/>
                          <a:pt x="11525" y="4001"/>
                          <a:pt x="16859" y="5144"/>
                        </a:cubicBezTo>
                        <a:cubicBezTo>
                          <a:pt x="22193" y="6096"/>
                          <a:pt x="27337" y="6572"/>
                          <a:pt x="32671" y="6858"/>
                        </a:cubicBezTo>
                        <a:cubicBezTo>
                          <a:pt x="43529" y="7429"/>
                          <a:pt x="54579" y="6763"/>
                          <a:pt x="67723" y="7906"/>
                        </a:cubicBezTo>
                        <a:cubicBezTo>
                          <a:pt x="63151" y="12859"/>
                          <a:pt x="57341" y="16002"/>
                          <a:pt x="51245" y="18097"/>
                        </a:cubicBezTo>
                        <a:cubicBezTo>
                          <a:pt x="45148" y="20193"/>
                          <a:pt x="38576" y="21336"/>
                          <a:pt x="31909" y="20955"/>
                        </a:cubicBezTo>
                        <a:cubicBezTo>
                          <a:pt x="25241" y="20574"/>
                          <a:pt x="18479" y="18669"/>
                          <a:pt x="12573" y="15240"/>
                        </a:cubicBezTo>
                        <a:cubicBezTo>
                          <a:pt x="6763" y="11811"/>
                          <a:pt x="2096" y="628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4" name="Google Shape;1774;p14"/>
                  <p:cNvSpPr/>
                  <p:nvPr/>
                </p:nvSpPr>
                <p:spPr>
                  <a:xfrm>
                    <a:off x="9476136" y="5774097"/>
                    <a:ext cx="79628" cy="37771"/>
                  </a:xfrm>
                  <a:custGeom>
                    <a:rect b="b" l="l" r="r" t="t"/>
                    <a:pathLst>
                      <a:path extrusionOk="0" h="37771" w="79628">
                        <a:moveTo>
                          <a:pt x="79629" y="37772"/>
                        </a:moveTo>
                        <a:cubicBezTo>
                          <a:pt x="73438" y="32628"/>
                          <a:pt x="66199" y="29866"/>
                          <a:pt x="59627" y="26151"/>
                        </a:cubicBezTo>
                        <a:cubicBezTo>
                          <a:pt x="52959" y="22722"/>
                          <a:pt x="46196" y="19674"/>
                          <a:pt x="39529" y="17007"/>
                        </a:cubicBezTo>
                        <a:cubicBezTo>
                          <a:pt x="26098" y="12054"/>
                          <a:pt x="13525" y="7387"/>
                          <a:pt x="0" y="18150"/>
                        </a:cubicBezTo>
                        <a:cubicBezTo>
                          <a:pt x="1238" y="9863"/>
                          <a:pt x="9334" y="2243"/>
                          <a:pt x="18669" y="719"/>
                        </a:cubicBezTo>
                        <a:cubicBezTo>
                          <a:pt x="27813" y="-1090"/>
                          <a:pt x="36862" y="719"/>
                          <a:pt x="44672" y="3863"/>
                        </a:cubicBezTo>
                        <a:cubicBezTo>
                          <a:pt x="52578" y="7006"/>
                          <a:pt x="59722" y="11578"/>
                          <a:pt x="65818" y="17102"/>
                        </a:cubicBezTo>
                        <a:cubicBezTo>
                          <a:pt x="68961" y="19865"/>
                          <a:pt x="71724" y="22913"/>
                          <a:pt x="74295" y="26246"/>
                        </a:cubicBezTo>
                        <a:cubicBezTo>
                          <a:pt x="76581" y="29771"/>
                          <a:pt x="79343" y="33390"/>
                          <a:pt x="79629" y="37772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5" name="Google Shape;1775;p14"/>
                  <p:cNvSpPr/>
                  <p:nvPr/>
                </p:nvSpPr>
                <p:spPr>
                  <a:xfrm>
                    <a:off x="9492233" y="5755011"/>
                    <a:ext cx="92964" cy="42284"/>
                  </a:xfrm>
                  <a:custGeom>
                    <a:rect b="b" l="l" r="r" t="t"/>
                    <a:pathLst>
                      <a:path extrusionOk="0" h="42284" w="92964">
                        <a:moveTo>
                          <a:pt x="92964" y="42284"/>
                        </a:moveTo>
                        <a:cubicBezTo>
                          <a:pt x="77534" y="32759"/>
                          <a:pt x="63627" y="23996"/>
                          <a:pt x="48577" y="17995"/>
                        </a:cubicBezTo>
                        <a:cubicBezTo>
                          <a:pt x="41148" y="14852"/>
                          <a:pt x="33528" y="12757"/>
                          <a:pt x="25527" y="11137"/>
                        </a:cubicBezTo>
                        <a:cubicBezTo>
                          <a:pt x="17526" y="9328"/>
                          <a:pt x="9240" y="9423"/>
                          <a:pt x="0" y="8661"/>
                        </a:cubicBezTo>
                        <a:cubicBezTo>
                          <a:pt x="7620" y="3708"/>
                          <a:pt x="16764" y="279"/>
                          <a:pt x="26194" y="88"/>
                        </a:cubicBezTo>
                        <a:cubicBezTo>
                          <a:pt x="35623" y="-388"/>
                          <a:pt x="45339" y="1041"/>
                          <a:pt x="53911" y="4851"/>
                        </a:cubicBezTo>
                        <a:cubicBezTo>
                          <a:pt x="62675" y="8375"/>
                          <a:pt x="70485" y="13614"/>
                          <a:pt x="77248" y="19996"/>
                        </a:cubicBezTo>
                        <a:cubicBezTo>
                          <a:pt x="83915" y="26282"/>
                          <a:pt x="89630" y="33617"/>
                          <a:pt x="92964" y="42284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6" name="Google Shape;1776;p14"/>
                  <p:cNvSpPr/>
                  <p:nvPr/>
                </p:nvSpPr>
                <p:spPr>
                  <a:xfrm>
                    <a:off x="9465373" y="5858541"/>
                    <a:ext cx="79724" cy="24033"/>
                  </a:xfrm>
                  <a:custGeom>
                    <a:rect b="b" l="l" r="r" t="t"/>
                    <a:pathLst>
                      <a:path extrusionOk="0" h="24033" w="79724">
                        <a:moveTo>
                          <a:pt x="79724" y="10478"/>
                        </a:moveTo>
                        <a:cubicBezTo>
                          <a:pt x="74200" y="15907"/>
                          <a:pt x="67342" y="19240"/>
                          <a:pt x="60103" y="21431"/>
                        </a:cubicBezTo>
                        <a:cubicBezTo>
                          <a:pt x="52864" y="23622"/>
                          <a:pt x="45148" y="24479"/>
                          <a:pt x="37433" y="23813"/>
                        </a:cubicBezTo>
                        <a:cubicBezTo>
                          <a:pt x="29718" y="23336"/>
                          <a:pt x="22098" y="20574"/>
                          <a:pt x="15430" y="16669"/>
                        </a:cubicBezTo>
                        <a:cubicBezTo>
                          <a:pt x="8668" y="12859"/>
                          <a:pt x="3334" y="6763"/>
                          <a:pt x="0" y="0"/>
                        </a:cubicBezTo>
                        <a:cubicBezTo>
                          <a:pt x="7430" y="2381"/>
                          <a:pt x="13431" y="5143"/>
                          <a:pt x="19812" y="6572"/>
                        </a:cubicBezTo>
                        <a:cubicBezTo>
                          <a:pt x="26098" y="8096"/>
                          <a:pt x="32290" y="9239"/>
                          <a:pt x="38767" y="9715"/>
                        </a:cubicBezTo>
                        <a:cubicBezTo>
                          <a:pt x="51625" y="10954"/>
                          <a:pt x="64675" y="10287"/>
                          <a:pt x="79724" y="10478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777" name="Google Shape;1777;p14"/>
            <p:cNvSpPr/>
            <p:nvPr/>
          </p:nvSpPr>
          <p:spPr>
            <a:xfrm>
              <a:off x="9787223" y="4192375"/>
              <a:ext cx="882205" cy="174055"/>
            </a:xfrm>
            <a:custGeom>
              <a:rect b="b" l="l" r="r" t="t"/>
              <a:pathLst>
                <a:path extrusionOk="0" h="174055" w="882205">
                  <a:moveTo>
                    <a:pt x="93155" y="173408"/>
                  </a:moveTo>
                  <a:cubicBezTo>
                    <a:pt x="136302" y="185981"/>
                    <a:pt x="484917" y="10340"/>
                    <a:pt x="882205" y="87588"/>
                  </a:cubicBezTo>
                  <a:cubicBezTo>
                    <a:pt x="827341" y="63394"/>
                    <a:pt x="767524" y="42248"/>
                    <a:pt x="701801" y="25104"/>
                  </a:cubicBezTo>
                  <a:cubicBezTo>
                    <a:pt x="382809" y="-67098"/>
                    <a:pt x="0" y="124354"/>
                    <a:pt x="0" y="124354"/>
                  </a:cubicBezTo>
                  <a:cubicBezTo>
                    <a:pt x="0" y="124354"/>
                    <a:pt x="54673" y="162169"/>
                    <a:pt x="93155" y="173408"/>
                  </a:cubicBezTo>
                  <a:close/>
                </a:path>
              </a:pathLst>
            </a:custGeom>
            <a:solidFill>
              <a:srgbClr val="B0BCD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78" name="Google Shape;1778;p14"/>
            <p:cNvGrpSpPr/>
            <p:nvPr/>
          </p:nvGrpSpPr>
          <p:grpSpPr>
            <a:xfrm>
              <a:off x="9368408" y="3990498"/>
              <a:ext cx="2622797" cy="2330386"/>
              <a:chOff x="9368408" y="3990498"/>
              <a:chExt cx="2622797" cy="2330386"/>
            </a:xfrm>
          </p:grpSpPr>
          <p:sp>
            <p:nvSpPr>
              <p:cNvPr id="1779" name="Google Shape;1779;p14"/>
              <p:cNvSpPr/>
              <p:nvPr/>
            </p:nvSpPr>
            <p:spPr>
              <a:xfrm>
                <a:off x="11692603" y="5878341"/>
                <a:ext cx="254127" cy="121265"/>
              </a:xfrm>
              <a:custGeom>
                <a:rect b="b" l="l" r="r" t="t"/>
                <a:pathLst>
                  <a:path extrusionOk="0" h="121265" w="254127">
                    <a:moveTo>
                      <a:pt x="0" y="10014"/>
                    </a:moveTo>
                    <a:cubicBezTo>
                      <a:pt x="0" y="10014"/>
                      <a:pt x="182499" y="17919"/>
                      <a:pt x="223933" y="121266"/>
                    </a:cubicBezTo>
                    <a:cubicBezTo>
                      <a:pt x="234887" y="103359"/>
                      <a:pt x="244889" y="85452"/>
                      <a:pt x="254128" y="67545"/>
                    </a:cubicBezTo>
                    <a:cubicBezTo>
                      <a:pt x="225934" y="45351"/>
                      <a:pt x="122397" y="-26086"/>
                      <a:pt x="0" y="10014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0" name="Google Shape;1780;p14"/>
              <p:cNvSpPr/>
              <p:nvPr/>
            </p:nvSpPr>
            <p:spPr>
              <a:xfrm>
                <a:off x="11663839" y="5969317"/>
                <a:ext cx="172973" cy="184213"/>
              </a:xfrm>
              <a:custGeom>
                <a:rect b="b" l="l" r="r" t="t"/>
                <a:pathLst>
                  <a:path extrusionOk="0" h="184213" w="172973">
                    <a:moveTo>
                      <a:pt x="2381" y="0"/>
                    </a:moveTo>
                    <a:cubicBezTo>
                      <a:pt x="129063" y="20669"/>
                      <a:pt x="163830" y="103156"/>
                      <a:pt x="172973" y="137636"/>
                    </a:cubicBezTo>
                    <a:cubicBezTo>
                      <a:pt x="158686" y="153543"/>
                      <a:pt x="143541" y="169069"/>
                      <a:pt x="127159" y="184213"/>
                    </a:cubicBezTo>
                    <a:cubicBezTo>
                      <a:pt x="131635" y="90964"/>
                      <a:pt x="37719" y="27432"/>
                      <a:pt x="0" y="5715"/>
                    </a:cubicBezTo>
                    <a:lnTo>
                      <a:pt x="2381" y="0"/>
                    </a:ln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1" name="Google Shape;1781;p14"/>
              <p:cNvSpPr/>
              <p:nvPr/>
            </p:nvSpPr>
            <p:spPr>
              <a:xfrm>
                <a:off x="11575732" y="6091523"/>
                <a:ext cx="132777" cy="165163"/>
              </a:xfrm>
              <a:custGeom>
                <a:rect b="b" l="l" r="r" t="t"/>
                <a:pathLst>
                  <a:path extrusionOk="0" h="165163" w="132777">
                    <a:moveTo>
                      <a:pt x="11811" y="0"/>
                    </a:moveTo>
                    <a:cubicBezTo>
                      <a:pt x="112680" y="9525"/>
                      <a:pt x="130015" y="104013"/>
                      <a:pt x="132778" y="128206"/>
                    </a:cubicBezTo>
                    <a:cubicBezTo>
                      <a:pt x="114109" y="141065"/>
                      <a:pt x="94297" y="153448"/>
                      <a:pt x="73342" y="165163"/>
                    </a:cubicBezTo>
                    <a:cubicBezTo>
                      <a:pt x="88202" y="88202"/>
                      <a:pt x="31052" y="34766"/>
                      <a:pt x="0" y="12002"/>
                    </a:cubicBezTo>
                    <a:lnTo>
                      <a:pt x="11811" y="0"/>
                    </a:ln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2" name="Google Shape;1782;p14"/>
              <p:cNvSpPr/>
              <p:nvPr/>
            </p:nvSpPr>
            <p:spPr>
              <a:xfrm>
                <a:off x="11471053" y="6173914"/>
                <a:ext cx="86799" cy="146970"/>
              </a:xfrm>
              <a:custGeom>
                <a:rect b="b" l="l" r="r" t="t"/>
                <a:pathLst>
                  <a:path extrusionOk="0" h="146970" w="86799">
                    <a:moveTo>
                      <a:pt x="10191" y="0"/>
                    </a:moveTo>
                    <a:cubicBezTo>
                      <a:pt x="86962" y="31337"/>
                      <a:pt x="88011" y="104490"/>
                      <a:pt x="86487" y="126778"/>
                    </a:cubicBezTo>
                    <a:cubicBezTo>
                      <a:pt x="69056" y="133921"/>
                      <a:pt x="50863" y="140684"/>
                      <a:pt x="32099" y="146971"/>
                    </a:cubicBezTo>
                    <a:cubicBezTo>
                      <a:pt x="70009" y="96964"/>
                      <a:pt x="23622" y="32861"/>
                      <a:pt x="0" y="5715"/>
                    </a:cubicBezTo>
                    <a:lnTo>
                      <a:pt x="10191" y="0"/>
                    </a:ln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3" name="Google Shape;1783;p14"/>
              <p:cNvSpPr/>
              <p:nvPr/>
            </p:nvSpPr>
            <p:spPr>
              <a:xfrm>
                <a:off x="11692699" y="5677111"/>
                <a:ext cx="298506" cy="149235"/>
              </a:xfrm>
              <a:custGeom>
                <a:rect b="b" l="l" r="r" t="t"/>
                <a:pathLst>
                  <a:path extrusionOk="0" h="149235" w="298506">
                    <a:moveTo>
                      <a:pt x="0" y="72083"/>
                    </a:moveTo>
                    <a:cubicBezTo>
                      <a:pt x="158591" y="-12880"/>
                      <a:pt x="273178" y="113041"/>
                      <a:pt x="276416" y="122946"/>
                    </a:cubicBezTo>
                    <a:cubicBezTo>
                      <a:pt x="276416" y="122946"/>
                      <a:pt x="285084" y="132948"/>
                      <a:pt x="295085" y="149235"/>
                    </a:cubicBezTo>
                    <a:cubicBezTo>
                      <a:pt x="295942" y="143235"/>
                      <a:pt x="296609" y="137329"/>
                      <a:pt x="297085" y="131233"/>
                    </a:cubicBezTo>
                    <a:cubicBezTo>
                      <a:pt x="299942" y="98848"/>
                      <a:pt x="298419" y="64749"/>
                      <a:pt x="293180" y="29316"/>
                    </a:cubicBezTo>
                    <a:cubicBezTo>
                      <a:pt x="293084" y="28077"/>
                      <a:pt x="292798" y="27030"/>
                      <a:pt x="292704" y="25982"/>
                    </a:cubicBezTo>
                    <a:lnTo>
                      <a:pt x="290323" y="11409"/>
                    </a:lnTo>
                    <a:cubicBezTo>
                      <a:pt x="70485" y="-33740"/>
                      <a:pt x="1334" y="69511"/>
                      <a:pt x="0" y="72083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4" name="Google Shape;1784;p14"/>
              <p:cNvSpPr/>
              <p:nvPr/>
            </p:nvSpPr>
            <p:spPr>
              <a:xfrm>
                <a:off x="11538585" y="5290089"/>
                <a:ext cx="368141" cy="200477"/>
              </a:xfrm>
              <a:custGeom>
                <a:rect b="b" l="l" r="r" t="t"/>
                <a:pathLst>
                  <a:path extrusionOk="0" h="200477" w="368141">
                    <a:moveTo>
                      <a:pt x="0" y="200406"/>
                    </a:moveTo>
                    <a:cubicBezTo>
                      <a:pt x="0" y="200501"/>
                      <a:pt x="0" y="200501"/>
                      <a:pt x="0" y="200406"/>
                    </a:cubicBezTo>
                    <a:lnTo>
                      <a:pt x="0" y="200406"/>
                    </a:lnTo>
                    <a:cubicBezTo>
                      <a:pt x="179451" y="40576"/>
                      <a:pt x="366522" y="176974"/>
                      <a:pt x="368141" y="180213"/>
                    </a:cubicBezTo>
                    <a:cubicBezTo>
                      <a:pt x="338138" y="120110"/>
                      <a:pt x="301085" y="59436"/>
                      <a:pt x="258318" y="0"/>
                    </a:cubicBezTo>
                    <a:cubicBezTo>
                      <a:pt x="25241" y="51149"/>
                      <a:pt x="666" y="196501"/>
                      <a:pt x="0" y="200406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5" name="Google Shape;1785;p14"/>
              <p:cNvSpPr/>
              <p:nvPr/>
            </p:nvSpPr>
            <p:spPr>
              <a:xfrm>
                <a:off x="11309657" y="4978717"/>
                <a:ext cx="304936" cy="419100"/>
              </a:xfrm>
              <a:custGeom>
                <a:rect b="b" l="l" r="r" t="t"/>
                <a:pathLst>
                  <a:path extrusionOk="0" h="419100" w="304936">
                    <a:moveTo>
                      <a:pt x="5090" y="409289"/>
                    </a:moveTo>
                    <a:cubicBezTo>
                      <a:pt x="-11388" y="289750"/>
                      <a:pt x="2613" y="110585"/>
                      <a:pt x="193399" y="0"/>
                    </a:cubicBezTo>
                    <a:cubicBezTo>
                      <a:pt x="231975" y="31242"/>
                      <a:pt x="269218" y="64675"/>
                      <a:pt x="304937" y="99631"/>
                    </a:cubicBezTo>
                    <a:cubicBezTo>
                      <a:pt x="195304" y="146018"/>
                      <a:pt x="15377" y="267843"/>
                      <a:pt x="36332" y="419005"/>
                    </a:cubicBezTo>
                    <a:lnTo>
                      <a:pt x="36332" y="419100"/>
                    </a:lnTo>
                    <a:lnTo>
                      <a:pt x="5090" y="409289"/>
                    </a:ln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6" name="Google Shape;1786;p14"/>
              <p:cNvSpPr/>
              <p:nvPr/>
            </p:nvSpPr>
            <p:spPr>
              <a:xfrm>
                <a:off x="11117103" y="4675727"/>
                <a:ext cx="168402" cy="468439"/>
              </a:xfrm>
              <a:custGeom>
                <a:rect b="b" l="l" r="r" t="t"/>
                <a:pathLst>
                  <a:path extrusionOk="0" h="468439" w="168402">
                    <a:moveTo>
                      <a:pt x="64675" y="468439"/>
                    </a:moveTo>
                    <a:cubicBezTo>
                      <a:pt x="47721" y="384429"/>
                      <a:pt x="97441" y="209169"/>
                      <a:pt x="168402" y="130111"/>
                    </a:cubicBezTo>
                    <a:cubicBezTo>
                      <a:pt x="129255" y="89916"/>
                      <a:pt x="90488" y="45720"/>
                      <a:pt x="49721" y="0"/>
                    </a:cubicBezTo>
                    <a:cubicBezTo>
                      <a:pt x="-70294" y="151924"/>
                      <a:pt x="64675" y="468439"/>
                      <a:pt x="64675" y="468439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7" name="Google Shape;1787;p14"/>
              <p:cNvSpPr/>
              <p:nvPr/>
            </p:nvSpPr>
            <p:spPr>
              <a:xfrm>
                <a:off x="10720892" y="4383309"/>
                <a:ext cx="271148" cy="340137"/>
              </a:xfrm>
              <a:custGeom>
                <a:rect b="b" l="l" r="r" t="t"/>
                <a:pathLst>
                  <a:path extrusionOk="0" h="340137" w="271148">
                    <a:moveTo>
                      <a:pt x="2924" y="340138"/>
                    </a:moveTo>
                    <a:cubicBezTo>
                      <a:pt x="25689" y="261271"/>
                      <a:pt x="153895" y="160020"/>
                      <a:pt x="271149" y="110490"/>
                    </a:cubicBezTo>
                    <a:cubicBezTo>
                      <a:pt x="229334" y="72104"/>
                      <a:pt x="183899" y="34862"/>
                      <a:pt x="133512" y="0"/>
                    </a:cubicBezTo>
                    <a:cubicBezTo>
                      <a:pt x="-31175" y="145542"/>
                      <a:pt x="2924" y="340138"/>
                      <a:pt x="2924" y="340138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788" name="Google Shape;1788;p14"/>
              <p:cNvGrpSpPr/>
              <p:nvPr/>
            </p:nvGrpSpPr>
            <p:grpSpPr>
              <a:xfrm>
                <a:off x="9368408" y="3990498"/>
                <a:ext cx="411957" cy="538829"/>
                <a:chOff x="9368408" y="3990498"/>
                <a:chExt cx="411957" cy="538829"/>
              </a:xfrm>
            </p:grpSpPr>
            <p:sp>
              <p:nvSpPr>
                <p:cNvPr id="1789" name="Google Shape;1789;p14"/>
                <p:cNvSpPr/>
                <p:nvPr/>
              </p:nvSpPr>
              <p:spPr>
                <a:xfrm>
                  <a:off x="9571482" y="4277582"/>
                  <a:ext cx="208883" cy="251745"/>
                </a:xfrm>
                <a:custGeom>
                  <a:rect b="b" l="l" r="r" t="t"/>
                  <a:pathLst>
                    <a:path extrusionOk="0" h="251745" w="208883">
                      <a:moveTo>
                        <a:pt x="0" y="251746"/>
                      </a:moveTo>
                      <a:cubicBezTo>
                        <a:pt x="109442" y="199835"/>
                        <a:pt x="171735" y="110966"/>
                        <a:pt x="208884" y="35243"/>
                      </a:cubicBezTo>
                      <a:cubicBezTo>
                        <a:pt x="204883" y="32956"/>
                        <a:pt x="199073" y="29528"/>
                        <a:pt x="191738" y="25146"/>
                      </a:cubicBezTo>
                      <a:cubicBezTo>
                        <a:pt x="191452" y="25051"/>
                        <a:pt x="191071" y="24765"/>
                        <a:pt x="190786" y="24575"/>
                      </a:cubicBezTo>
                      <a:cubicBezTo>
                        <a:pt x="180404" y="18383"/>
                        <a:pt x="167259" y="10096"/>
                        <a:pt x="151924" y="0"/>
                      </a:cubicBezTo>
                      <a:cubicBezTo>
                        <a:pt x="113538" y="149733"/>
                        <a:pt x="0" y="251746"/>
                        <a:pt x="0" y="251746"/>
                      </a:cubicBezTo>
                      <a:close/>
                    </a:path>
                  </a:pathLst>
                </a:custGeom>
                <a:solidFill>
                  <a:srgbClr val="5486A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90" name="Google Shape;1790;p14"/>
                <p:cNvSpPr/>
                <p:nvPr/>
              </p:nvSpPr>
              <p:spPr>
                <a:xfrm>
                  <a:off x="9515570" y="4167854"/>
                  <a:ext cx="92678" cy="198405"/>
                </a:xfrm>
                <a:custGeom>
                  <a:rect b="b" l="l" r="r" t="t"/>
                  <a:pathLst>
                    <a:path extrusionOk="0" h="198405" w="92678">
                      <a:moveTo>
                        <a:pt x="62960" y="0"/>
                      </a:moveTo>
                      <a:cubicBezTo>
                        <a:pt x="53150" y="101537"/>
                        <a:pt x="1810" y="195263"/>
                        <a:pt x="0" y="198406"/>
                      </a:cubicBezTo>
                      <a:cubicBezTo>
                        <a:pt x="47339" y="156781"/>
                        <a:pt x="75914" y="85725"/>
                        <a:pt x="92678" y="25051"/>
                      </a:cubicBezTo>
                      <a:cubicBezTo>
                        <a:pt x="82962" y="17145"/>
                        <a:pt x="73057" y="8763"/>
                        <a:pt x="62960" y="0"/>
                      </a:cubicBezTo>
                      <a:close/>
                    </a:path>
                  </a:pathLst>
                </a:custGeom>
                <a:solidFill>
                  <a:srgbClr val="5486A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91" name="Google Shape;1791;p14"/>
                <p:cNvSpPr/>
                <p:nvPr/>
              </p:nvSpPr>
              <p:spPr>
                <a:xfrm>
                  <a:off x="9368408" y="3990498"/>
                  <a:ext cx="82867" cy="190785"/>
                </a:xfrm>
                <a:custGeom>
                  <a:rect b="b" l="l" r="r" t="t"/>
                  <a:pathLst>
                    <a:path extrusionOk="0" h="190785" w="82867">
                      <a:moveTo>
                        <a:pt x="0" y="190786"/>
                      </a:moveTo>
                      <a:cubicBezTo>
                        <a:pt x="32004" y="151638"/>
                        <a:pt x="62103" y="93250"/>
                        <a:pt x="82868" y="48101"/>
                      </a:cubicBezTo>
                      <a:cubicBezTo>
                        <a:pt x="70009" y="32575"/>
                        <a:pt x="57531" y="16573"/>
                        <a:pt x="45530" y="0"/>
                      </a:cubicBezTo>
                      <a:cubicBezTo>
                        <a:pt x="27432" y="93345"/>
                        <a:pt x="1143" y="186404"/>
                        <a:pt x="0" y="190786"/>
                      </a:cubicBezTo>
                      <a:close/>
                    </a:path>
                  </a:pathLst>
                </a:custGeom>
                <a:solidFill>
                  <a:srgbClr val="5486A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792" name="Google Shape;1792;p14"/>
            <p:cNvGrpSpPr/>
            <p:nvPr/>
          </p:nvGrpSpPr>
          <p:grpSpPr>
            <a:xfrm>
              <a:off x="9960007" y="4847653"/>
              <a:ext cx="1138616" cy="614552"/>
              <a:chOff x="9960007" y="4847653"/>
              <a:chExt cx="1138616" cy="614552"/>
            </a:xfrm>
          </p:grpSpPr>
          <p:sp>
            <p:nvSpPr>
              <p:cNvPr id="1793" name="Google Shape;1793;p14"/>
              <p:cNvSpPr/>
              <p:nvPr/>
            </p:nvSpPr>
            <p:spPr>
              <a:xfrm>
                <a:off x="10314718" y="4941569"/>
                <a:ext cx="133254" cy="520636"/>
              </a:xfrm>
              <a:custGeom>
                <a:rect b="b" l="l" r="r" t="t"/>
                <a:pathLst>
                  <a:path extrusionOk="0" h="520636" w="133254">
                    <a:moveTo>
                      <a:pt x="66294" y="0"/>
                    </a:moveTo>
                    <a:cubicBezTo>
                      <a:pt x="68009" y="15335"/>
                      <a:pt x="68389" y="30766"/>
                      <a:pt x="67723" y="46196"/>
                    </a:cubicBezTo>
                    <a:cubicBezTo>
                      <a:pt x="67055" y="61627"/>
                      <a:pt x="65055" y="77153"/>
                      <a:pt x="61150" y="92202"/>
                    </a:cubicBezTo>
                    <a:cubicBezTo>
                      <a:pt x="57150" y="107156"/>
                      <a:pt x="51435" y="122111"/>
                      <a:pt x="42195" y="134969"/>
                    </a:cubicBezTo>
                    <a:cubicBezTo>
                      <a:pt x="33242" y="148114"/>
                      <a:pt x="20193" y="158591"/>
                      <a:pt x="5238" y="164306"/>
                    </a:cubicBezTo>
                    <a:lnTo>
                      <a:pt x="6953" y="160115"/>
                    </a:lnTo>
                    <a:cubicBezTo>
                      <a:pt x="20479" y="189071"/>
                      <a:pt x="33338" y="218218"/>
                      <a:pt x="46005" y="247555"/>
                    </a:cubicBezTo>
                    <a:cubicBezTo>
                      <a:pt x="58388" y="276987"/>
                      <a:pt x="70199" y="306610"/>
                      <a:pt x="81533" y="336518"/>
                    </a:cubicBezTo>
                    <a:cubicBezTo>
                      <a:pt x="93059" y="366332"/>
                      <a:pt x="103155" y="396621"/>
                      <a:pt x="112490" y="427196"/>
                    </a:cubicBezTo>
                    <a:cubicBezTo>
                      <a:pt x="121729" y="457771"/>
                      <a:pt x="129921" y="488823"/>
                      <a:pt x="133255" y="520637"/>
                    </a:cubicBezTo>
                    <a:cubicBezTo>
                      <a:pt x="128111" y="489109"/>
                      <a:pt x="118395" y="458724"/>
                      <a:pt x="108490" y="428530"/>
                    </a:cubicBezTo>
                    <a:cubicBezTo>
                      <a:pt x="98488" y="398336"/>
                      <a:pt x="87154" y="368522"/>
                      <a:pt x="75723" y="338900"/>
                    </a:cubicBezTo>
                    <a:cubicBezTo>
                      <a:pt x="64198" y="309277"/>
                      <a:pt x="52101" y="279750"/>
                      <a:pt x="39529" y="250508"/>
                    </a:cubicBezTo>
                    <a:cubicBezTo>
                      <a:pt x="27241" y="221171"/>
                      <a:pt x="14572" y="191834"/>
                      <a:pt x="1429" y="162878"/>
                    </a:cubicBezTo>
                    <a:lnTo>
                      <a:pt x="0" y="159829"/>
                    </a:lnTo>
                    <a:lnTo>
                      <a:pt x="3143" y="158687"/>
                    </a:lnTo>
                    <a:cubicBezTo>
                      <a:pt x="16954" y="153448"/>
                      <a:pt x="29146" y="144113"/>
                      <a:pt x="38005" y="132017"/>
                    </a:cubicBezTo>
                    <a:cubicBezTo>
                      <a:pt x="47053" y="120015"/>
                      <a:pt x="53054" y="105823"/>
                      <a:pt x="57341" y="91250"/>
                    </a:cubicBezTo>
                    <a:cubicBezTo>
                      <a:pt x="65341" y="61817"/>
                      <a:pt x="68009" y="30766"/>
                      <a:pt x="66294" y="0"/>
                    </a:cubicBezTo>
                    <a:close/>
                  </a:path>
                </a:pathLst>
              </a:custGeom>
              <a:solidFill>
                <a:srgbClr val="4F496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4" name="Google Shape;1794;p14"/>
              <p:cNvSpPr/>
              <p:nvPr/>
            </p:nvSpPr>
            <p:spPr>
              <a:xfrm>
                <a:off x="9960007" y="5081206"/>
                <a:ext cx="170890" cy="363474"/>
              </a:xfrm>
              <a:custGeom>
                <a:rect b="b" l="l" r="r" t="t"/>
                <a:pathLst>
                  <a:path extrusionOk="0" h="363474" w="170890">
                    <a:moveTo>
                      <a:pt x="0" y="0"/>
                    </a:moveTo>
                    <a:cubicBezTo>
                      <a:pt x="3334" y="18002"/>
                      <a:pt x="6286" y="36004"/>
                      <a:pt x="9430" y="54007"/>
                    </a:cubicBezTo>
                    <a:lnTo>
                      <a:pt x="9144" y="53245"/>
                    </a:lnTo>
                    <a:cubicBezTo>
                      <a:pt x="26098" y="77248"/>
                      <a:pt x="42958" y="101346"/>
                      <a:pt x="58769" y="126111"/>
                    </a:cubicBezTo>
                    <a:cubicBezTo>
                      <a:pt x="74676" y="150876"/>
                      <a:pt x="90392" y="175641"/>
                      <a:pt x="104965" y="201263"/>
                    </a:cubicBezTo>
                    <a:cubicBezTo>
                      <a:pt x="119538" y="226790"/>
                      <a:pt x="133921" y="252508"/>
                      <a:pt x="146018" y="279368"/>
                    </a:cubicBezTo>
                    <a:cubicBezTo>
                      <a:pt x="152114" y="292799"/>
                      <a:pt x="158019" y="306229"/>
                      <a:pt x="162782" y="320230"/>
                    </a:cubicBezTo>
                    <a:cubicBezTo>
                      <a:pt x="167258" y="334137"/>
                      <a:pt x="171640" y="348710"/>
                      <a:pt x="170783" y="363474"/>
                    </a:cubicBezTo>
                    <a:cubicBezTo>
                      <a:pt x="170212" y="348805"/>
                      <a:pt x="165354" y="334804"/>
                      <a:pt x="159924" y="321278"/>
                    </a:cubicBezTo>
                    <a:cubicBezTo>
                      <a:pt x="154400" y="307753"/>
                      <a:pt x="148208" y="294513"/>
                      <a:pt x="141637" y="281464"/>
                    </a:cubicBezTo>
                    <a:cubicBezTo>
                      <a:pt x="128206" y="255461"/>
                      <a:pt x="114109" y="229838"/>
                      <a:pt x="99154" y="204597"/>
                    </a:cubicBezTo>
                    <a:cubicBezTo>
                      <a:pt x="84105" y="179451"/>
                      <a:pt x="69152" y="154305"/>
                      <a:pt x="53530" y="129445"/>
                    </a:cubicBezTo>
                    <a:cubicBezTo>
                      <a:pt x="37814" y="104680"/>
                      <a:pt x="22384" y="79724"/>
                      <a:pt x="6286" y="55245"/>
                    </a:cubicBezTo>
                    <a:lnTo>
                      <a:pt x="6001" y="54864"/>
                    </a:lnTo>
                    <a:lnTo>
                      <a:pt x="6001" y="54483"/>
                    </a:lnTo>
                    <a:cubicBezTo>
                      <a:pt x="3809" y="36386"/>
                      <a:pt x="1714" y="18193"/>
                      <a:pt x="0" y="0"/>
                    </a:cubicBezTo>
                    <a:close/>
                  </a:path>
                </a:pathLst>
              </a:custGeom>
              <a:solidFill>
                <a:srgbClr val="4F496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1795;p14"/>
              <p:cNvSpPr/>
              <p:nvPr/>
            </p:nvSpPr>
            <p:spPr>
              <a:xfrm>
                <a:off x="10628947" y="4847653"/>
                <a:ext cx="56007" cy="588073"/>
              </a:xfrm>
              <a:custGeom>
                <a:rect b="b" l="l" r="r" t="t"/>
                <a:pathLst>
                  <a:path extrusionOk="0" h="588073" w="56007">
                    <a:moveTo>
                      <a:pt x="56007" y="0"/>
                    </a:moveTo>
                    <a:cubicBezTo>
                      <a:pt x="46958" y="23146"/>
                      <a:pt x="39338" y="46672"/>
                      <a:pt x="32670" y="70580"/>
                    </a:cubicBezTo>
                    <a:cubicBezTo>
                      <a:pt x="25908" y="94393"/>
                      <a:pt x="20193" y="118491"/>
                      <a:pt x="16573" y="142875"/>
                    </a:cubicBezTo>
                    <a:cubicBezTo>
                      <a:pt x="13049" y="167259"/>
                      <a:pt x="10954" y="191929"/>
                      <a:pt x="13620" y="216122"/>
                    </a:cubicBezTo>
                    <a:cubicBezTo>
                      <a:pt x="16478" y="240982"/>
                      <a:pt x="16859" y="265938"/>
                      <a:pt x="17144" y="290798"/>
                    </a:cubicBezTo>
                    <a:cubicBezTo>
                      <a:pt x="16764" y="340519"/>
                      <a:pt x="14858" y="390144"/>
                      <a:pt x="11906" y="439674"/>
                    </a:cubicBezTo>
                    <a:cubicBezTo>
                      <a:pt x="8858" y="489204"/>
                      <a:pt x="5049" y="538639"/>
                      <a:pt x="0" y="588073"/>
                    </a:cubicBezTo>
                    <a:lnTo>
                      <a:pt x="6476" y="439483"/>
                    </a:lnTo>
                    <a:cubicBezTo>
                      <a:pt x="8382" y="389954"/>
                      <a:pt x="10287" y="340423"/>
                      <a:pt x="10096" y="290894"/>
                    </a:cubicBezTo>
                    <a:cubicBezTo>
                      <a:pt x="10001" y="266129"/>
                      <a:pt x="9905" y="241459"/>
                      <a:pt x="7334" y="216979"/>
                    </a:cubicBezTo>
                    <a:cubicBezTo>
                      <a:pt x="4858" y="191833"/>
                      <a:pt x="6953" y="166688"/>
                      <a:pt x="11334" y="142113"/>
                    </a:cubicBezTo>
                    <a:cubicBezTo>
                      <a:pt x="20002" y="92869"/>
                      <a:pt x="36005" y="45434"/>
                      <a:pt x="56007" y="0"/>
                    </a:cubicBezTo>
                    <a:close/>
                  </a:path>
                </a:pathLst>
              </a:custGeom>
              <a:solidFill>
                <a:srgbClr val="4F496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1796;p14"/>
              <p:cNvSpPr/>
              <p:nvPr/>
            </p:nvSpPr>
            <p:spPr>
              <a:xfrm>
                <a:off x="10983467" y="5070062"/>
                <a:ext cx="115156" cy="264128"/>
              </a:xfrm>
              <a:custGeom>
                <a:rect b="b" l="l" r="r" t="t"/>
                <a:pathLst>
                  <a:path extrusionOk="0" h="264128" w="115156">
                    <a:moveTo>
                      <a:pt x="115157" y="0"/>
                    </a:moveTo>
                    <a:cubicBezTo>
                      <a:pt x="110966" y="23908"/>
                      <a:pt x="104966" y="47434"/>
                      <a:pt x="98297" y="70771"/>
                    </a:cubicBezTo>
                    <a:cubicBezTo>
                      <a:pt x="91535" y="94107"/>
                      <a:pt x="83630" y="117062"/>
                      <a:pt x="74771" y="139732"/>
                    </a:cubicBezTo>
                    <a:cubicBezTo>
                      <a:pt x="65437" y="162211"/>
                      <a:pt x="55721" y="184595"/>
                      <a:pt x="43435" y="205645"/>
                    </a:cubicBezTo>
                    <a:cubicBezTo>
                      <a:pt x="31242" y="226695"/>
                      <a:pt x="17526" y="247174"/>
                      <a:pt x="0" y="264128"/>
                    </a:cubicBezTo>
                    <a:cubicBezTo>
                      <a:pt x="15335" y="245269"/>
                      <a:pt x="27527" y="224409"/>
                      <a:pt x="38672" y="203073"/>
                    </a:cubicBezTo>
                    <a:cubicBezTo>
                      <a:pt x="49816" y="181737"/>
                      <a:pt x="59436" y="159544"/>
                      <a:pt x="68199" y="137160"/>
                    </a:cubicBezTo>
                    <a:cubicBezTo>
                      <a:pt x="77438" y="114871"/>
                      <a:pt x="85344" y="92012"/>
                      <a:pt x="93155" y="69151"/>
                    </a:cubicBezTo>
                    <a:cubicBezTo>
                      <a:pt x="100869" y="46291"/>
                      <a:pt x="108109" y="23241"/>
                      <a:pt x="115157" y="0"/>
                    </a:cubicBezTo>
                    <a:close/>
                  </a:path>
                </a:pathLst>
              </a:custGeom>
              <a:solidFill>
                <a:srgbClr val="4F496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797" name="Google Shape;1797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8" name="Google Shape;1798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1799" name="Google Shape;1799;p14"/>
          <p:cNvGrpSpPr/>
          <p:nvPr/>
        </p:nvGrpSpPr>
        <p:grpSpPr>
          <a:xfrm>
            <a:off x="7816976" y="1046604"/>
            <a:ext cx="1841918" cy="2241941"/>
            <a:chOff x="1760442" y="476669"/>
            <a:chExt cx="2455891" cy="2989255"/>
          </a:xfrm>
        </p:grpSpPr>
        <p:grpSp>
          <p:nvGrpSpPr>
            <p:cNvPr id="1800" name="Google Shape;1800;p14"/>
            <p:cNvGrpSpPr/>
            <p:nvPr/>
          </p:nvGrpSpPr>
          <p:grpSpPr>
            <a:xfrm>
              <a:off x="2067226" y="1134559"/>
              <a:ext cx="1971373" cy="2331365"/>
              <a:chOff x="10662331" y="25264"/>
              <a:chExt cx="1971373" cy="2331365"/>
            </a:xfrm>
          </p:grpSpPr>
          <p:grpSp>
            <p:nvGrpSpPr>
              <p:cNvPr id="1801" name="Google Shape;1801;p14"/>
              <p:cNvGrpSpPr/>
              <p:nvPr/>
            </p:nvGrpSpPr>
            <p:grpSpPr>
              <a:xfrm>
                <a:off x="10662331" y="202740"/>
                <a:ext cx="1644799" cy="2034133"/>
                <a:chOff x="10662331" y="202740"/>
                <a:chExt cx="1644799" cy="2034133"/>
              </a:xfrm>
            </p:grpSpPr>
            <p:sp>
              <p:nvSpPr>
                <p:cNvPr id="1802" name="Google Shape;1802;p14"/>
                <p:cNvSpPr/>
                <p:nvPr/>
              </p:nvSpPr>
              <p:spPr>
                <a:xfrm>
                  <a:off x="11625114" y="202740"/>
                  <a:ext cx="682016" cy="126481"/>
                </a:xfrm>
                <a:custGeom>
                  <a:rect b="b" l="l" r="r" t="t"/>
                  <a:pathLst>
                    <a:path extrusionOk="0" h="126481" w="682016">
                      <a:moveTo>
                        <a:pt x="682016" y="92761"/>
                      </a:moveTo>
                      <a:cubicBezTo>
                        <a:pt x="658828" y="124728"/>
                        <a:pt x="552433" y="135224"/>
                        <a:pt x="509969" y="118811"/>
                      </a:cubicBezTo>
                      <a:cubicBezTo>
                        <a:pt x="467506" y="102399"/>
                        <a:pt x="349660" y="56787"/>
                        <a:pt x="288971" y="47149"/>
                      </a:cubicBezTo>
                      <a:cubicBezTo>
                        <a:pt x="228281" y="37511"/>
                        <a:pt x="-59608" y="55451"/>
                        <a:pt x="11099" y="55260"/>
                      </a:cubicBezTo>
                      <a:cubicBezTo>
                        <a:pt x="17016" y="55260"/>
                        <a:pt x="89537" y="38943"/>
                        <a:pt x="147267" y="22053"/>
                      </a:cubicBezTo>
                      <a:cubicBezTo>
                        <a:pt x="204999" y="5163"/>
                        <a:pt x="261394" y="-7623"/>
                        <a:pt x="382771" y="5259"/>
                      </a:cubicBezTo>
                      <a:cubicBezTo>
                        <a:pt x="504244" y="18045"/>
                        <a:pt x="645946" y="27683"/>
                        <a:pt x="682016" y="92761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3" name="Google Shape;1803;p14"/>
                <p:cNvSpPr/>
                <p:nvPr/>
              </p:nvSpPr>
              <p:spPr>
                <a:xfrm>
                  <a:off x="11524378" y="234227"/>
                  <a:ext cx="752121" cy="187716"/>
                </a:xfrm>
                <a:custGeom>
                  <a:rect b="b" l="l" r="r" t="t"/>
                  <a:pathLst>
                    <a:path extrusionOk="0" h="187716" w="752121">
                      <a:moveTo>
                        <a:pt x="752122" y="145150"/>
                      </a:moveTo>
                      <a:cubicBezTo>
                        <a:pt x="745060" y="172155"/>
                        <a:pt x="654313" y="192193"/>
                        <a:pt x="631603" y="186850"/>
                      </a:cubicBezTo>
                      <a:cubicBezTo>
                        <a:pt x="608892" y="181411"/>
                        <a:pt x="486083" y="128928"/>
                        <a:pt x="417665" y="94767"/>
                      </a:cubicBezTo>
                      <a:cubicBezTo>
                        <a:pt x="349247" y="60606"/>
                        <a:pt x="250198" y="36464"/>
                        <a:pt x="203155" y="40090"/>
                      </a:cubicBezTo>
                      <a:cubicBezTo>
                        <a:pt x="156111" y="43716"/>
                        <a:pt x="97427" y="14421"/>
                        <a:pt x="0" y="32456"/>
                      </a:cubicBezTo>
                      <a:cubicBezTo>
                        <a:pt x="0" y="32456"/>
                        <a:pt x="35975" y="17952"/>
                        <a:pt x="59639" y="15089"/>
                      </a:cubicBezTo>
                      <a:cubicBezTo>
                        <a:pt x="83304" y="12226"/>
                        <a:pt x="160024" y="23773"/>
                        <a:pt x="242183" y="2398"/>
                      </a:cubicBezTo>
                      <a:cubicBezTo>
                        <a:pt x="324341" y="-19072"/>
                        <a:pt x="740575" y="109748"/>
                        <a:pt x="752122" y="14515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4" name="Google Shape;1804;p14"/>
                <p:cNvSpPr/>
                <p:nvPr/>
              </p:nvSpPr>
              <p:spPr>
                <a:xfrm>
                  <a:off x="11506630" y="296264"/>
                  <a:ext cx="731701" cy="235754"/>
                </a:xfrm>
                <a:custGeom>
                  <a:rect b="b" l="l" r="r" t="t"/>
                  <a:pathLst>
                    <a:path extrusionOk="0" h="235754" w="731701">
                      <a:moveTo>
                        <a:pt x="731701" y="178249"/>
                      </a:moveTo>
                      <a:cubicBezTo>
                        <a:pt x="683799" y="193326"/>
                        <a:pt x="626832" y="181112"/>
                        <a:pt x="536561" y="128916"/>
                      </a:cubicBezTo>
                      <a:cubicBezTo>
                        <a:pt x="446292" y="76720"/>
                        <a:pt x="321288" y="18417"/>
                        <a:pt x="216991" y="11832"/>
                      </a:cubicBezTo>
                      <a:cubicBezTo>
                        <a:pt x="112695" y="5248"/>
                        <a:pt x="0" y="0"/>
                        <a:pt x="0" y="0"/>
                      </a:cubicBezTo>
                      <a:cubicBezTo>
                        <a:pt x="0" y="0"/>
                        <a:pt x="82063" y="6775"/>
                        <a:pt x="184547" y="25955"/>
                      </a:cubicBezTo>
                      <a:cubicBezTo>
                        <a:pt x="286936" y="45135"/>
                        <a:pt x="356308" y="105537"/>
                        <a:pt x="403447" y="134641"/>
                      </a:cubicBezTo>
                      <a:cubicBezTo>
                        <a:pt x="450585" y="163745"/>
                        <a:pt x="525969" y="226152"/>
                        <a:pt x="590953" y="234167"/>
                      </a:cubicBezTo>
                      <a:cubicBezTo>
                        <a:pt x="655935" y="242183"/>
                        <a:pt x="705555" y="219281"/>
                        <a:pt x="731701" y="178249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5" name="Google Shape;1805;p14"/>
                <p:cNvSpPr/>
                <p:nvPr/>
              </p:nvSpPr>
              <p:spPr>
                <a:xfrm>
                  <a:off x="11440597" y="342107"/>
                  <a:ext cx="741529" cy="297571"/>
                </a:xfrm>
                <a:custGeom>
                  <a:rect b="b" l="l" r="r" t="t"/>
                  <a:pathLst>
                    <a:path extrusionOk="0" h="297571" w="741529">
                      <a:moveTo>
                        <a:pt x="741530" y="264376"/>
                      </a:moveTo>
                      <a:cubicBezTo>
                        <a:pt x="724640" y="269147"/>
                        <a:pt x="710231" y="269529"/>
                        <a:pt x="689906" y="250540"/>
                      </a:cubicBezTo>
                      <a:cubicBezTo>
                        <a:pt x="669485" y="231551"/>
                        <a:pt x="574827" y="182026"/>
                        <a:pt x="516428" y="136319"/>
                      </a:cubicBezTo>
                      <a:cubicBezTo>
                        <a:pt x="458029" y="90611"/>
                        <a:pt x="355164" y="20094"/>
                        <a:pt x="218709" y="5113"/>
                      </a:cubicBezTo>
                      <a:cubicBezTo>
                        <a:pt x="82255" y="-9869"/>
                        <a:pt x="0" y="12842"/>
                        <a:pt x="0" y="12842"/>
                      </a:cubicBezTo>
                      <a:cubicBezTo>
                        <a:pt x="0" y="12842"/>
                        <a:pt x="102961" y="-3475"/>
                        <a:pt x="200770" y="18567"/>
                      </a:cubicBezTo>
                      <a:cubicBezTo>
                        <a:pt x="298578" y="40610"/>
                        <a:pt x="394382" y="91089"/>
                        <a:pt x="463946" y="170671"/>
                      </a:cubicBezTo>
                      <a:cubicBezTo>
                        <a:pt x="533508" y="250349"/>
                        <a:pt x="595724" y="289663"/>
                        <a:pt x="642195" y="296724"/>
                      </a:cubicBezTo>
                      <a:cubicBezTo>
                        <a:pt x="688761" y="303786"/>
                        <a:pt x="741530" y="264376"/>
                        <a:pt x="741530" y="264376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6" name="Google Shape;1806;p14"/>
                <p:cNvSpPr/>
                <p:nvPr/>
              </p:nvSpPr>
              <p:spPr>
                <a:xfrm>
                  <a:off x="11331625" y="575260"/>
                  <a:ext cx="793343" cy="195535"/>
                </a:xfrm>
                <a:custGeom>
                  <a:rect b="b" l="l" r="r" t="t"/>
                  <a:pathLst>
                    <a:path extrusionOk="0" h="195535" w="793343">
                      <a:moveTo>
                        <a:pt x="793344" y="158803"/>
                      </a:moveTo>
                      <a:cubicBezTo>
                        <a:pt x="722922" y="146207"/>
                        <a:pt x="605265" y="101836"/>
                        <a:pt x="533985" y="74640"/>
                      </a:cubicBezTo>
                      <a:cubicBezTo>
                        <a:pt x="462800" y="47350"/>
                        <a:pt x="330735" y="-1125"/>
                        <a:pt x="193707" y="20"/>
                      </a:cubicBezTo>
                      <a:cubicBezTo>
                        <a:pt x="56680" y="1165"/>
                        <a:pt x="0" y="41052"/>
                        <a:pt x="0" y="41052"/>
                      </a:cubicBezTo>
                      <a:cubicBezTo>
                        <a:pt x="0" y="41052"/>
                        <a:pt x="41222" y="8799"/>
                        <a:pt x="209834" y="42483"/>
                      </a:cubicBezTo>
                      <a:cubicBezTo>
                        <a:pt x="378541" y="76167"/>
                        <a:pt x="497915" y="163956"/>
                        <a:pt x="569864" y="179510"/>
                      </a:cubicBezTo>
                      <a:cubicBezTo>
                        <a:pt x="641813" y="195064"/>
                        <a:pt x="727693" y="213576"/>
                        <a:pt x="793344" y="158803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7" name="Google Shape;1807;p14"/>
                <p:cNvSpPr/>
                <p:nvPr/>
              </p:nvSpPr>
              <p:spPr>
                <a:xfrm>
                  <a:off x="11318266" y="604920"/>
                  <a:ext cx="754506" cy="264413"/>
                </a:xfrm>
                <a:custGeom>
                  <a:rect b="b" l="l" r="r" t="t"/>
                  <a:pathLst>
                    <a:path extrusionOk="0" h="264413" w="754506">
                      <a:moveTo>
                        <a:pt x="754506" y="240502"/>
                      </a:moveTo>
                      <a:cubicBezTo>
                        <a:pt x="678932" y="217028"/>
                        <a:pt x="647729" y="183344"/>
                        <a:pt x="615571" y="166645"/>
                      </a:cubicBezTo>
                      <a:cubicBezTo>
                        <a:pt x="583414" y="149946"/>
                        <a:pt x="454784" y="43454"/>
                        <a:pt x="331022" y="26564"/>
                      </a:cubicBezTo>
                      <a:cubicBezTo>
                        <a:pt x="207258" y="9675"/>
                        <a:pt x="152199" y="-22196"/>
                        <a:pt x="0" y="23797"/>
                      </a:cubicBezTo>
                      <a:cubicBezTo>
                        <a:pt x="0" y="23797"/>
                        <a:pt x="125957" y="-9505"/>
                        <a:pt x="195807" y="25897"/>
                      </a:cubicBezTo>
                      <a:cubicBezTo>
                        <a:pt x="265656" y="61298"/>
                        <a:pt x="360411" y="106720"/>
                        <a:pt x="490568" y="181245"/>
                      </a:cubicBezTo>
                      <a:cubicBezTo>
                        <a:pt x="620725" y="255770"/>
                        <a:pt x="672347" y="291553"/>
                        <a:pt x="754506" y="240502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8" name="Google Shape;1808;p14"/>
                <p:cNvSpPr/>
                <p:nvPr/>
              </p:nvSpPr>
              <p:spPr>
                <a:xfrm>
                  <a:off x="11216259" y="819641"/>
                  <a:ext cx="813667" cy="177684"/>
                </a:xfrm>
                <a:custGeom>
                  <a:rect b="b" l="l" r="r" t="t"/>
                  <a:pathLst>
                    <a:path extrusionOk="0" h="177684" w="813667">
                      <a:moveTo>
                        <a:pt x="813668" y="113474"/>
                      </a:moveTo>
                      <a:cubicBezTo>
                        <a:pt x="752216" y="162330"/>
                        <a:pt x="724639" y="191148"/>
                        <a:pt x="622442" y="171395"/>
                      </a:cubicBezTo>
                      <a:cubicBezTo>
                        <a:pt x="520243" y="151643"/>
                        <a:pt x="374915" y="94962"/>
                        <a:pt x="277202" y="62900"/>
                      </a:cubicBezTo>
                      <a:cubicBezTo>
                        <a:pt x="179489" y="30838"/>
                        <a:pt x="106777" y="42384"/>
                        <a:pt x="0" y="74732"/>
                      </a:cubicBezTo>
                      <a:cubicBezTo>
                        <a:pt x="0" y="74732"/>
                        <a:pt x="72997" y="-24317"/>
                        <a:pt x="216704" y="5646"/>
                      </a:cubicBezTo>
                      <a:cubicBezTo>
                        <a:pt x="360410" y="35609"/>
                        <a:pt x="482743" y="68911"/>
                        <a:pt x="603738" y="102405"/>
                      </a:cubicBezTo>
                      <a:cubicBezTo>
                        <a:pt x="724734" y="135898"/>
                        <a:pt x="813668" y="113474"/>
                        <a:pt x="813668" y="113474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09" name="Google Shape;1809;p14"/>
                <p:cNvSpPr/>
                <p:nvPr/>
              </p:nvSpPr>
              <p:spPr>
                <a:xfrm>
                  <a:off x="11129328" y="882862"/>
                  <a:ext cx="847162" cy="198664"/>
                </a:xfrm>
                <a:custGeom>
                  <a:rect b="b" l="l" r="r" t="t"/>
                  <a:pathLst>
                    <a:path extrusionOk="0" h="198664" w="847162">
                      <a:moveTo>
                        <a:pt x="847162" y="155981"/>
                      </a:moveTo>
                      <a:cubicBezTo>
                        <a:pt x="777885" y="198921"/>
                        <a:pt x="702120" y="207318"/>
                        <a:pt x="635133" y="190715"/>
                      </a:cubicBezTo>
                      <a:cubicBezTo>
                        <a:pt x="568147" y="174111"/>
                        <a:pt x="424917" y="98059"/>
                        <a:pt x="349057" y="81837"/>
                      </a:cubicBezTo>
                      <a:cubicBezTo>
                        <a:pt x="273195" y="65616"/>
                        <a:pt x="155348" y="20004"/>
                        <a:pt x="0" y="38229"/>
                      </a:cubicBezTo>
                      <a:cubicBezTo>
                        <a:pt x="0" y="38229"/>
                        <a:pt x="103439" y="-23223"/>
                        <a:pt x="284837" y="9698"/>
                      </a:cubicBezTo>
                      <a:cubicBezTo>
                        <a:pt x="466236" y="42619"/>
                        <a:pt x="641432" y="133175"/>
                        <a:pt x="732274" y="138041"/>
                      </a:cubicBezTo>
                      <a:cubicBezTo>
                        <a:pt x="823020" y="142908"/>
                        <a:pt x="847162" y="155981"/>
                        <a:pt x="847162" y="155981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0" name="Google Shape;1810;p14"/>
                <p:cNvSpPr/>
                <p:nvPr/>
              </p:nvSpPr>
              <p:spPr>
                <a:xfrm>
                  <a:off x="11022264" y="1078180"/>
                  <a:ext cx="910045" cy="105954"/>
                </a:xfrm>
                <a:custGeom>
                  <a:rect b="b" l="l" r="r" t="t"/>
                  <a:pathLst>
                    <a:path extrusionOk="0" h="105954" w="910045">
                      <a:moveTo>
                        <a:pt x="910045" y="44540"/>
                      </a:moveTo>
                      <a:cubicBezTo>
                        <a:pt x="841151" y="51792"/>
                        <a:pt x="796016" y="52555"/>
                        <a:pt x="739049" y="37097"/>
                      </a:cubicBezTo>
                      <a:cubicBezTo>
                        <a:pt x="682081" y="21734"/>
                        <a:pt x="446387" y="-12523"/>
                        <a:pt x="267756" y="4748"/>
                      </a:cubicBezTo>
                      <a:cubicBezTo>
                        <a:pt x="89124" y="22020"/>
                        <a:pt x="0" y="68300"/>
                        <a:pt x="0" y="68300"/>
                      </a:cubicBezTo>
                      <a:cubicBezTo>
                        <a:pt x="0" y="68300"/>
                        <a:pt x="138363" y="24501"/>
                        <a:pt x="276439" y="51410"/>
                      </a:cubicBezTo>
                      <a:cubicBezTo>
                        <a:pt x="414516" y="78415"/>
                        <a:pt x="436654" y="104465"/>
                        <a:pt x="573204" y="105896"/>
                      </a:cubicBezTo>
                      <a:cubicBezTo>
                        <a:pt x="709753" y="107328"/>
                        <a:pt x="872926" y="82422"/>
                        <a:pt x="910045" y="4454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1" name="Google Shape;1811;p14"/>
                <p:cNvSpPr/>
                <p:nvPr/>
              </p:nvSpPr>
              <p:spPr>
                <a:xfrm>
                  <a:off x="11001610" y="1147025"/>
                  <a:ext cx="887950" cy="121023"/>
                </a:xfrm>
                <a:custGeom>
                  <a:rect b="b" l="l" r="r" t="t"/>
                  <a:pathLst>
                    <a:path extrusionOk="0" h="121023" w="887950">
                      <a:moveTo>
                        <a:pt x="887950" y="53941"/>
                      </a:moveTo>
                      <a:cubicBezTo>
                        <a:pt x="809418" y="49075"/>
                        <a:pt x="693575" y="17299"/>
                        <a:pt x="630500" y="17013"/>
                      </a:cubicBezTo>
                      <a:cubicBezTo>
                        <a:pt x="567426" y="16726"/>
                        <a:pt x="342038" y="-25928"/>
                        <a:pt x="167414" y="24933"/>
                      </a:cubicBezTo>
                      <a:cubicBezTo>
                        <a:pt x="-7208" y="75793"/>
                        <a:pt x="43" y="121023"/>
                        <a:pt x="43" y="121023"/>
                      </a:cubicBezTo>
                      <a:cubicBezTo>
                        <a:pt x="43" y="121023"/>
                        <a:pt x="31246" y="74839"/>
                        <a:pt x="134875" y="71213"/>
                      </a:cubicBezTo>
                      <a:cubicBezTo>
                        <a:pt x="238505" y="67587"/>
                        <a:pt x="296808" y="62434"/>
                        <a:pt x="419426" y="81423"/>
                      </a:cubicBezTo>
                      <a:cubicBezTo>
                        <a:pt x="542235" y="100507"/>
                        <a:pt x="788425" y="119210"/>
                        <a:pt x="887950" y="53941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2" name="Google Shape;1812;p14"/>
                <p:cNvSpPr/>
                <p:nvPr/>
              </p:nvSpPr>
              <p:spPr>
                <a:xfrm>
                  <a:off x="10918064" y="1248296"/>
                  <a:ext cx="925884" cy="141130"/>
                </a:xfrm>
                <a:custGeom>
                  <a:rect b="b" l="l" r="r" t="t"/>
                  <a:pathLst>
                    <a:path extrusionOk="0" h="141130" w="925884">
                      <a:moveTo>
                        <a:pt x="925885" y="33112"/>
                      </a:moveTo>
                      <a:cubicBezTo>
                        <a:pt x="831512" y="96568"/>
                        <a:pt x="645724" y="84926"/>
                        <a:pt x="556600" y="82350"/>
                      </a:cubicBezTo>
                      <a:cubicBezTo>
                        <a:pt x="467475" y="79773"/>
                        <a:pt x="305542" y="64315"/>
                        <a:pt x="208021" y="82350"/>
                      </a:cubicBezTo>
                      <a:cubicBezTo>
                        <a:pt x="110594" y="100385"/>
                        <a:pt x="45326" y="110786"/>
                        <a:pt x="0" y="141130"/>
                      </a:cubicBezTo>
                      <a:cubicBezTo>
                        <a:pt x="0" y="141130"/>
                        <a:pt x="69086" y="41604"/>
                        <a:pt x="228346" y="23951"/>
                      </a:cubicBezTo>
                      <a:cubicBezTo>
                        <a:pt x="387607" y="6298"/>
                        <a:pt x="492094" y="0"/>
                        <a:pt x="548680" y="0"/>
                      </a:cubicBezTo>
                      <a:cubicBezTo>
                        <a:pt x="605265" y="0"/>
                        <a:pt x="902984" y="8874"/>
                        <a:pt x="925885" y="33112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3" name="Google Shape;1813;p14"/>
                <p:cNvSpPr/>
                <p:nvPr/>
              </p:nvSpPr>
              <p:spPr>
                <a:xfrm>
                  <a:off x="10889246" y="1338440"/>
                  <a:ext cx="911666" cy="222078"/>
                </a:xfrm>
                <a:custGeom>
                  <a:rect b="b" l="l" r="r" t="t"/>
                  <a:pathLst>
                    <a:path extrusionOk="0" h="222078" w="911666">
                      <a:moveTo>
                        <a:pt x="911667" y="15775"/>
                      </a:moveTo>
                      <a:cubicBezTo>
                        <a:pt x="843821" y="-16573"/>
                        <a:pt x="568623" y="7760"/>
                        <a:pt x="445623" y="27226"/>
                      </a:cubicBezTo>
                      <a:cubicBezTo>
                        <a:pt x="322719" y="46788"/>
                        <a:pt x="170329" y="31043"/>
                        <a:pt x="0" y="222079"/>
                      </a:cubicBezTo>
                      <a:cubicBezTo>
                        <a:pt x="0" y="222079"/>
                        <a:pt x="77770" y="152707"/>
                        <a:pt x="209070" y="117019"/>
                      </a:cubicBezTo>
                      <a:cubicBezTo>
                        <a:pt x="340372" y="81235"/>
                        <a:pt x="412034" y="121981"/>
                        <a:pt x="556218" y="99079"/>
                      </a:cubicBezTo>
                      <a:cubicBezTo>
                        <a:pt x="700402" y="76178"/>
                        <a:pt x="885426" y="59765"/>
                        <a:pt x="911667" y="15775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4" name="Google Shape;1814;p14"/>
                <p:cNvSpPr/>
                <p:nvPr/>
              </p:nvSpPr>
              <p:spPr>
                <a:xfrm>
                  <a:off x="10886478" y="1425791"/>
                  <a:ext cx="859376" cy="177763"/>
                </a:xfrm>
                <a:custGeom>
                  <a:rect b="b" l="l" r="r" t="t"/>
                  <a:pathLst>
                    <a:path extrusionOk="0" h="177763" w="859376">
                      <a:moveTo>
                        <a:pt x="859377" y="17167"/>
                      </a:moveTo>
                      <a:cubicBezTo>
                        <a:pt x="763094" y="86635"/>
                        <a:pt x="599922" y="82341"/>
                        <a:pt x="505072" y="97417"/>
                      </a:cubicBezTo>
                      <a:cubicBezTo>
                        <a:pt x="410222" y="112494"/>
                        <a:pt x="218518" y="108200"/>
                        <a:pt x="173383" y="115357"/>
                      </a:cubicBezTo>
                      <a:cubicBezTo>
                        <a:pt x="128249" y="122514"/>
                        <a:pt x="0" y="177763"/>
                        <a:pt x="0" y="177763"/>
                      </a:cubicBezTo>
                      <a:cubicBezTo>
                        <a:pt x="0" y="177763"/>
                        <a:pt x="74335" y="115643"/>
                        <a:pt x="153249" y="81864"/>
                      </a:cubicBezTo>
                      <a:cubicBezTo>
                        <a:pt x="232163" y="48179"/>
                        <a:pt x="836761" y="-35983"/>
                        <a:pt x="859377" y="17167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5" name="Google Shape;1815;p14"/>
                <p:cNvSpPr/>
                <p:nvPr/>
              </p:nvSpPr>
              <p:spPr>
                <a:xfrm>
                  <a:off x="10901365" y="1520178"/>
                  <a:ext cx="792579" cy="250651"/>
                </a:xfrm>
                <a:custGeom>
                  <a:rect b="b" l="l" r="r" t="t"/>
                  <a:pathLst>
                    <a:path extrusionOk="0" h="250651" w="792579">
                      <a:moveTo>
                        <a:pt x="792580" y="1885"/>
                      </a:moveTo>
                      <a:cubicBezTo>
                        <a:pt x="699447" y="-10902"/>
                        <a:pt x="511465" y="45111"/>
                        <a:pt x="430451" y="57421"/>
                      </a:cubicBezTo>
                      <a:cubicBezTo>
                        <a:pt x="349438" y="69730"/>
                        <a:pt x="131015" y="79273"/>
                        <a:pt x="0" y="250652"/>
                      </a:cubicBezTo>
                      <a:cubicBezTo>
                        <a:pt x="0" y="250652"/>
                        <a:pt x="99621" y="161241"/>
                        <a:pt x="228059" y="143874"/>
                      </a:cubicBezTo>
                      <a:cubicBezTo>
                        <a:pt x="356594" y="126507"/>
                        <a:pt x="721395" y="85093"/>
                        <a:pt x="792580" y="1885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6" name="Google Shape;1816;p14"/>
                <p:cNvSpPr/>
                <p:nvPr/>
              </p:nvSpPr>
              <p:spPr>
                <a:xfrm>
                  <a:off x="10873214" y="1599223"/>
                  <a:ext cx="759468" cy="237162"/>
                </a:xfrm>
                <a:custGeom>
                  <a:rect b="b" l="l" r="r" t="t"/>
                  <a:pathLst>
                    <a:path extrusionOk="0" h="237162" w="759468">
                      <a:moveTo>
                        <a:pt x="759468" y="10343"/>
                      </a:moveTo>
                      <a:cubicBezTo>
                        <a:pt x="669199" y="84868"/>
                        <a:pt x="605552" y="72844"/>
                        <a:pt x="518336" y="107292"/>
                      </a:cubicBezTo>
                      <a:cubicBezTo>
                        <a:pt x="431215" y="141739"/>
                        <a:pt x="304876" y="139926"/>
                        <a:pt x="245809" y="157007"/>
                      </a:cubicBezTo>
                      <a:cubicBezTo>
                        <a:pt x="186743" y="174088"/>
                        <a:pt x="96472" y="163973"/>
                        <a:pt x="0" y="237162"/>
                      </a:cubicBezTo>
                      <a:cubicBezTo>
                        <a:pt x="0" y="237162"/>
                        <a:pt x="52578" y="163210"/>
                        <a:pt x="174624" y="129716"/>
                      </a:cubicBezTo>
                      <a:cubicBezTo>
                        <a:pt x="296669" y="96127"/>
                        <a:pt x="734372" y="-37846"/>
                        <a:pt x="759468" y="10343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7" name="Google Shape;1817;p14"/>
                <p:cNvSpPr/>
                <p:nvPr/>
              </p:nvSpPr>
              <p:spPr>
                <a:xfrm>
                  <a:off x="10719966" y="1666531"/>
                  <a:ext cx="869108" cy="276660"/>
                </a:xfrm>
                <a:custGeom>
                  <a:rect b="b" l="l" r="r" t="t"/>
                  <a:pathLst>
                    <a:path extrusionOk="0" h="276660" w="869108">
                      <a:moveTo>
                        <a:pt x="869109" y="3819"/>
                      </a:moveTo>
                      <a:cubicBezTo>
                        <a:pt x="869109" y="3819"/>
                        <a:pt x="853268" y="-10017"/>
                        <a:pt x="798973" y="14983"/>
                      </a:cubicBezTo>
                      <a:cubicBezTo>
                        <a:pt x="744677" y="39984"/>
                        <a:pt x="617097" y="87218"/>
                        <a:pt x="563374" y="97047"/>
                      </a:cubicBezTo>
                      <a:cubicBezTo>
                        <a:pt x="509651" y="106875"/>
                        <a:pt x="416042" y="141037"/>
                        <a:pt x="324246" y="154300"/>
                      </a:cubicBezTo>
                      <a:cubicBezTo>
                        <a:pt x="232449" y="167564"/>
                        <a:pt x="147332" y="214512"/>
                        <a:pt x="105919" y="245524"/>
                      </a:cubicBezTo>
                      <a:cubicBezTo>
                        <a:pt x="64506" y="276537"/>
                        <a:pt x="0" y="275201"/>
                        <a:pt x="0" y="275201"/>
                      </a:cubicBezTo>
                      <a:cubicBezTo>
                        <a:pt x="0" y="275201"/>
                        <a:pt x="63074" y="283503"/>
                        <a:pt x="109545" y="260506"/>
                      </a:cubicBezTo>
                      <a:cubicBezTo>
                        <a:pt x="156016" y="237509"/>
                        <a:pt x="216037" y="210027"/>
                        <a:pt x="276439" y="201725"/>
                      </a:cubicBezTo>
                      <a:cubicBezTo>
                        <a:pt x="336841" y="193424"/>
                        <a:pt x="483601" y="170140"/>
                        <a:pt x="596487" y="135502"/>
                      </a:cubicBezTo>
                      <a:cubicBezTo>
                        <a:pt x="709276" y="100864"/>
                        <a:pt x="781988" y="59737"/>
                        <a:pt x="803458" y="43515"/>
                      </a:cubicBezTo>
                      <a:cubicBezTo>
                        <a:pt x="824928" y="27197"/>
                        <a:pt x="869109" y="3819"/>
                        <a:pt x="869109" y="3819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8" name="Google Shape;1818;p14"/>
                <p:cNvSpPr/>
                <p:nvPr/>
              </p:nvSpPr>
              <p:spPr>
                <a:xfrm>
                  <a:off x="10662331" y="1748033"/>
                  <a:ext cx="861571" cy="315457"/>
                </a:xfrm>
                <a:custGeom>
                  <a:rect b="b" l="l" r="r" t="t"/>
                  <a:pathLst>
                    <a:path extrusionOk="0" h="315457" w="861571">
                      <a:moveTo>
                        <a:pt x="861571" y="277"/>
                      </a:moveTo>
                      <a:cubicBezTo>
                        <a:pt x="861571" y="277"/>
                        <a:pt x="835234" y="-5639"/>
                        <a:pt x="752025" y="37206"/>
                      </a:cubicBezTo>
                      <a:cubicBezTo>
                        <a:pt x="668817" y="80050"/>
                        <a:pt x="562516" y="99421"/>
                        <a:pt x="486273" y="129575"/>
                      </a:cubicBezTo>
                      <a:cubicBezTo>
                        <a:pt x="410031" y="159728"/>
                        <a:pt x="305448" y="173755"/>
                        <a:pt x="241038" y="213547"/>
                      </a:cubicBezTo>
                      <a:cubicBezTo>
                        <a:pt x="176627" y="253338"/>
                        <a:pt x="0" y="315458"/>
                        <a:pt x="0" y="315458"/>
                      </a:cubicBezTo>
                      <a:cubicBezTo>
                        <a:pt x="0" y="315458"/>
                        <a:pt x="161455" y="299427"/>
                        <a:pt x="207831" y="263166"/>
                      </a:cubicBezTo>
                      <a:cubicBezTo>
                        <a:pt x="254206" y="226906"/>
                        <a:pt x="322623" y="208298"/>
                        <a:pt x="345144" y="204672"/>
                      </a:cubicBezTo>
                      <a:cubicBezTo>
                        <a:pt x="367759" y="201046"/>
                        <a:pt x="577593" y="134441"/>
                        <a:pt x="703169" y="86062"/>
                      </a:cubicBezTo>
                      <a:cubicBezTo>
                        <a:pt x="828745" y="37683"/>
                        <a:pt x="861571" y="277"/>
                        <a:pt x="861571" y="277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19" name="Google Shape;1819;p14"/>
                <p:cNvSpPr/>
                <p:nvPr/>
              </p:nvSpPr>
              <p:spPr>
                <a:xfrm>
                  <a:off x="10719489" y="1821118"/>
                  <a:ext cx="738666" cy="273671"/>
                </a:xfrm>
                <a:custGeom>
                  <a:rect b="b" l="l" r="r" t="t"/>
                  <a:pathLst>
                    <a:path extrusionOk="0" h="273671" w="738666">
                      <a:moveTo>
                        <a:pt x="738667" y="0"/>
                      </a:moveTo>
                      <a:cubicBezTo>
                        <a:pt x="738667" y="0"/>
                        <a:pt x="677023" y="5153"/>
                        <a:pt x="602785" y="48284"/>
                      </a:cubicBezTo>
                      <a:cubicBezTo>
                        <a:pt x="528642" y="91415"/>
                        <a:pt x="331594" y="163173"/>
                        <a:pt x="275198" y="172142"/>
                      </a:cubicBezTo>
                      <a:cubicBezTo>
                        <a:pt x="218709" y="181112"/>
                        <a:pt x="0" y="273672"/>
                        <a:pt x="0" y="273672"/>
                      </a:cubicBezTo>
                      <a:cubicBezTo>
                        <a:pt x="0" y="273672"/>
                        <a:pt x="182735" y="258118"/>
                        <a:pt x="299723" y="204872"/>
                      </a:cubicBezTo>
                      <a:cubicBezTo>
                        <a:pt x="416615" y="151627"/>
                        <a:pt x="738667" y="0"/>
                        <a:pt x="738667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0" name="Google Shape;1820;p14"/>
                <p:cNvSpPr/>
                <p:nvPr/>
              </p:nvSpPr>
              <p:spPr>
                <a:xfrm>
                  <a:off x="10724642" y="1863771"/>
                  <a:ext cx="690668" cy="373102"/>
                </a:xfrm>
                <a:custGeom>
                  <a:rect b="b" l="l" r="r" t="t"/>
                  <a:pathLst>
                    <a:path extrusionOk="0" h="373102" w="690668">
                      <a:moveTo>
                        <a:pt x="690669" y="0"/>
                      </a:moveTo>
                      <a:cubicBezTo>
                        <a:pt x="689714" y="5916"/>
                        <a:pt x="562039" y="61166"/>
                        <a:pt x="447913" y="131779"/>
                      </a:cubicBezTo>
                      <a:cubicBezTo>
                        <a:pt x="333693" y="202391"/>
                        <a:pt x="252488" y="223003"/>
                        <a:pt x="177199" y="248481"/>
                      </a:cubicBezTo>
                      <a:cubicBezTo>
                        <a:pt x="101911" y="273958"/>
                        <a:pt x="60975" y="307452"/>
                        <a:pt x="0" y="373102"/>
                      </a:cubicBezTo>
                      <a:cubicBezTo>
                        <a:pt x="0" y="373102"/>
                        <a:pt x="58399" y="352205"/>
                        <a:pt x="121949" y="315181"/>
                      </a:cubicBezTo>
                      <a:cubicBezTo>
                        <a:pt x="185501" y="278157"/>
                        <a:pt x="335411" y="262030"/>
                        <a:pt x="421672" y="198097"/>
                      </a:cubicBezTo>
                      <a:cubicBezTo>
                        <a:pt x="507934" y="134164"/>
                        <a:pt x="690669" y="0"/>
                        <a:pt x="690669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821" name="Google Shape;1821;p14"/>
              <p:cNvGrpSpPr/>
              <p:nvPr/>
            </p:nvGrpSpPr>
            <p:grpSpPr>
              <a:xfrm>
                <a:off x="10939513" y="315254"/>
                <a:ext cx="1694191" cy="2041375"/>
                <a:chOff x="10939513" y="315254"/>
                <a:chExt cx="1694191" cy="2041375"/>
              </a:xfrm>
            </p:grpSpPr>
            <p:sp>
              <p:nvSpPr>
                <p:cNvPr id="1822" name="Google Shape;1822;p14"/>
                <p:cNvSpPr/>
                <p:nvPr/>
              </p:nvSpPr>
              <p:spPr>
                <a:xfrm>
                  <a:off x="10939513" y="1821118"/>
                  <a:ext cx="518642" cy="535511"/>
                </a:xfrm>
                <a:custGeom>
                  <a:rect b="b" l="l" r="r" t="t"/>
                  <a:pathLst>
                    <a:path extrusionOk="0" h="535511" w="518642">
                      <a:moveTo>
                        <a:pt x="518643" y="0"/>
                      </a:moveTo>
                      <a:cubicBezTo>
                        <a:pt x="509864" y="5725"/>
                        <a:pt x="465969" y="159070"/>
                        <a:pt x="348504" y="281878"/>
                      </a:cubicBezTo>
                      <a:cubicBezTo>
                        <a:pt x="231039" y="404687"/>
                        <a:pt x="31701" y="498106"/>
                        <a:pt x="2883" y="535512"/>
                      </a:cubicBezTo>
                      <a:cubicBezTo>
                        <a:pt x="2883" y="535512"/>
                        <a:pt x="-20781" y="519958"/>
                        <a:pt x="67484" y="407550"/>
                      </a:cubicBezTo>
                      <a:cubicBezTo>
                        <a:pt x="155750" y="295142"/>
                        <a:pt x="275792" y="200865"/>
                        <a:pt x="332473" y="168707"/>
                      </a:cubicBezTo>
                      <a:cubicBezTo>
                        <a:pt x="389154" y="136550"/>
                        <a:pt x="518643" y="0"/>
                        <a:pt x="518643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3" name="Google Shape;1823;p14"/>
                <p:cNvSpPr/>
                <p:nvPr/>
              </p:nvSpPr>
              <p:spPr>
                <a:xfrm>
                  <a:off x="11293405" y="1748310"/>
                  <a:ext cx="231985" cy="462894"/>
                </a:xfrm>
                <a:custGeom>
                  <a:rect b="b" l="l" r="r" t="t"/>
                  <a:pathLst>
                    <a:path extrusionOk="0" h="462894" w="231985">
                      <a:moveTo>
                        <a:pt x="230497" y="0"/>
                      </a:moveTo>
                      <a:cubicBezTo>
                        <a:pt x="230497" y="0"/>
                        <a:pt x="247863" y="151817"/>
                        <a:pt x="163986" y="255160"/>
                      </a:cubicBezTo>
                      <a:cubicBezTo>
                        <a:pt x="80111" y="358503"/>
                        <a:pt x="27533" y="428543"/>
                        <a:pt x="5967" y="462895"/>
                      </a:cubicBezTo>
                      <a:cubicBezTo>
                        <a:pt x="5967" y="462895"/>
                        <a:pt x="-11400" y="438658"/>
                        <a:pt x="13124" y="386557"/>
                      </a:cubicBezTo>
                      <a:cubicBezTo>
                        <a:pt x="37647" y="334456"/>
                        <a:pt x="141086" y="235312"/>
                        <a:pt x="177059" y="150386"/>
                      </a:cubicBezTo>
                      <a:cubicBezTo>
                        <a:pt x="212938" y="65364"/>
                        <a:pt x="230497" y="0"/>
                        <a:pt x="230497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4" name="Google Shape;1824;p14"/>
                <p:cNvSpPr/>
                <p:nvPr/>
              </p:nvSpPr>
              <p:spPr>
                <a:xfrm>
                  <a:off x="11371903" y="1670583"/>
                  <a:ext cx="232617" cy="632705"/>
                </a:xfrm>
                <a:custGeom>
                  <a:rect b="b" l="l" r="r" t="t"/>
                  <a:pathLst>
                    <a:path extrusionOk="0" h="632705" w="232617">
                      <a:moveTo>
                        <a:pt x="214882" y="149"/>
                      </a:moveTo>
                      <a:cubicBezTo>
                        <a:pt x="214882" y="149"/>
                        <a:pt x="245132" y="-10157"/>
                        <a:pt x="226619" y="140706"/>
                      </a:cubicBezTo>
                      <a:cubicBezTo>
                        <a:pt x="208108" y="291569"/>
                        <a:pt x="163449" y="362278"/>
                        <a:pt x="121368" y="413329"/>
                      </a:cubicBezTo>
                      <a:cubicBezTo>
                        <a:pt x="79287" y="464380"/>
                        <a:pt x="9819" y="521729"/>
                        <a:pt x="18312" y="558944"/>
                      </a:cubicBezTo>
                      <a:cubicBezTo>
                        <a:pt x="26805" y="596159"/>
                        <a:pt x="88638" y="632705"/>
                        <a:pt x="88638" y="632705"/>
                      </a:cubicBezTo>
                      <a:cubicBezTo>
                        <a:pt x="88638" y="632705"/>
                        <a:pt x="5525" y="607323"/>
                        <a:pt x="1709" y="571253"/>
                      </a:cubicBezTo>
                      <a:cubicBezTo>
                        <a:pt x="-2109" y="535183"/>
                        <a:pt x="-6212" y="491003"/>
                        <a:pt x="69458" y="393386"/>
                      </a:cubicBezTo>
                      <a:cubicBezTo>
                        <a:pt x="145223" y="295768"/>
                        <a:pt x="181102" y="218762"/>
                        <a:pt x="214882" y="149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5" name="Google Shape;1825;p14"/>
                <p:cNvSpPr/>
                <p:nvPr/>
              </p:nvSpPr>
              <p:spPr>
                <a:xfrm>
                  <a:off x="11517379" y="1610806"/>
                  <a:ext cx="130632" cy="669007"/>
                </a:xfrm>
                <a:custGeom>
                  <a:rect b="b" l="l" r="r" t="t"/>
                  <a:pathLst>
                    <a:path extrusionOk="0" h="669007" w="130632">
                      <a:moveTo>
                        <a:pt x="124656" y="0"/>
                      </a:moveTo>
                      <a:cubicBezTo>
                        <a:pt x="124656" y="0"/>
                        <a:pt x="137442" y="116988"/>
                        <a:pt x="125610" y="212697"/>
                      </a:cubicBezTo>
                      <a:cubicBezTo>
                        <a:pt x="113778" y="308406"/>
                        <a:pt x="59768" y="490663"/>
                        <a:pt x="58432" y="542955"/>
                      </a:cubicBezTo>
                      <a:cubicBezTo>
                        <a:pt x="57096" y="595246"/>
                        <a:pt x="35912" y="608224"/>
                        <a:pt x="90971" y="669008"/>
                      </a:cubicBezTo>
                      <a:cubicBezTo>
                        <a:pt x="90971" y="669008"/>
                        <a:pt x="-6265" y="636182"/>
                        <a:pt x="320" y="585036"/>
                      </a:cubicBezTo>
                      <a:cubicBezTo>
                        <a:pt x="6904" y="533889"/>
                        <a:pt x="-253" y="411462"/>
                        <a:pt x="38680" y="318521"/>
                      </a:cubicBezTo>
                      <a:cubicBezTo>
                        <a:pt x="77421" y="225484"/>
                        <a:pt x="124656" y="0"/>
                        <a:pt x="124656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6" name="Google Shape;1826;p14"/>
                <p:cNvSpPr/>
                <p:nvPr/>
              </p:nvSpPr>
              <p:spPr>
                <a:xfrm>
                  <a:off x="11665615" y="1512139"/>
                  <a:ext cx="88284" cy="730971"/>
                </a:xfrm>
                <a:custGeom>
                  <a:rect b="b" l="l" r="r" t="t"/>
                  <a:pathLst>
                    <a:path extrusionOk="0" h="730971" w="88284">
                      <a:moveTo>
                        <a:pt x="35009" y="0"/>
                      </a:moveTo>
                      <a:cubicBezTo>
                        <a:pt x="35009" y="0"/>
                        <a:pt x="96748" y="152294"/>
                        <a:pt x="87301" y="274626"/>
                      </a:cubicBezTo>
                      <a:cubicBezTo>
                        <a:pt x="77759" y="397053"/>
                        <a:pt x="74705" y="457361"/>
                        <a:pt x="58579" y="546676"/>
                      </a:cubicBezTo>
                      <a:cubicBezTo>
                        <a:pt x="42452" y="636087"/>
                        <a:pt x="30333" y="705555"/>
                        <a:pt x="76804" y="730937"/>
                      </a:cubicBezTo>
                      <a:cubicBezTo>
                        <a:pt x="76804" y="730937"/>
                        <a:pt x="21077" y="733991"/>
                        <a:pt x="15924" y="682749"/>
                      </a:cubicBezTo>
                      <a:cubicBezTo>
                        <a:pt x="10772" y="631507"/>
                        <a:pt x="-7167" y="603453"/>
                        <a:pt x="3138" y="401157"/>
                      </a:cubicBezTo>
                      <a:cubicBezTo>
                        <a:pt x="13539" y="198861"/>
                        <a:pt x="35009" y="0"/>
                        <a:pt x="35009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7" name="Google Shape;1827;p14"/>
                <p:cNvSpPr/>
                <p:nvPr/>
              </p:nvSpPr>
              <p:spPr>
                <a:xfrm>
                  <a:off x="11754633" y="1429122"/>
                  <a:ext cx="95613" cy="812970"/>
                </a:xfrm>
                <a:custGeom>
                  <a:rect b="b" l="l" r="r" t="t"/>
                  <a:pathLst>
                    <a:path extrusionOk="0" h="812970" w="95613">
                      <a:moveTo>
                        <a:pt x="0" y="0"/>
                      </a:moveTo>
                      <a:cubicBezTo>
                        <a:pt x="0" y="0"/>
                        <a:pt x="67845" y="127866"/>
                        <a:pt x="77007" y="331021"/>
                      </a:cubicBezTo>
                      <a:cubicBezTo>
                        <a:pt x="86071" y="534080"/>
                        <a:pt x="87790" y="593624"/>
                        <a:pt x="68990" y="644866"/>
                      </a:cubicBezTo>
                      <a:cubicBezTo>
                        <a:pt x="50097" y="696108"/>
                        <a:pt x="40841" y="795920"/>
                        <a:pt x="95614" y="812333"/>
                      </a:cubicBezTo>
                      <a:cubicBezTo>
                        <a:pt x="95614" y="812333"/>
                        <a:pt x="42368" y="822734"/>
                        <a:pt x="27005" y="759564"/>
                      </a:cubicBezTo>
                      <a:cubicBezTo>
                        <a:pt x="11641" y="696394"/>
                        <a:pt x="2959" y="556982"/>
                        <a:pt x="14218" y="481884"/>
                      </a:cubicBezTo>
                      <a:cubicBezTo>
                        <a:pt x="25383" y="40669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8" name="Google Shape;1828;p14"/>
                <p:cNvSpPr/>
                <p:nvPr/>
              </p:nvSpPr>
              <p:spPr>
                <a:xfrm>
                  <a:off x="11814956" y="1321676"/>
                  <a:ext cx="263350" cy="793325"/>
                </a:xfrm>
                <a:custGeom>
                  <a:rect b="b" l="l" r="r" t="t"/>
                  <a:pathLst>
                    <a:path extrusionOk="0" h="793325" w="263350">
                      <a:moveTo>
                        <a:pt x="5328" y="0"/>
                      </a:moveTo>
                      <a:cubicBezTo>
                        <a:pt x="5328" y="0"/>
                        <a:pt x="88060" y="147333"/>
                        <a:pt x="124797" y="305448"/>
                      </a:cubicBezTo>
                      <a:cubicBezTo>
                        <a:pt x="161439" y="463658"/>
                        <a:pt x="212300" y="661947"/>
                        <a:pt x="221365" y="706891"/>
                      </a:cubicBezTo>
                      <a:cubicBezTo>
                        <a:pt x="230429" y="751835"/>
                        <a:pt x="263351" y="788954"/>
                        <a:pt x="263351" y="788954"/>
                      </a:cubicBezTo>
                      <a:cubicBezTo>
                        <a:pt x="263351" y="788954"/>
                        <a:pt x="193501" y="823211"/>
                        <a:pt x="168215" y="699925"/>
                      </a:cubicBezTo>
                      <a:cubicBezTo>
                        <a:pt x="142832" y="576639"/>
                        <a:pt x="54375" y="384171"/>
                        <a:pt x="46932" y="337128"/>
                      </a:cubicBezTo>
                      <a:cubicBezTo>
                        <a:pt x="39394" y="290085"/>
                        <a:pt x="-17383" y="90461"/>
                        <a:pt x="5328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29" name="Google Shape;1829;p14"/>
                <p:cNvSpPr/>
                <p:nvPr/>
              </p:nvSpPr>
              <p:spPr>
                <a:xfrm>
                  <a:off x="11871428" y="1227685"/>
                  <a:ext cx="242994" cy="862238"/>
                </a:xfrm>
                <a:custGeom>
                  <a:rect b="b" l="l" r="r" t="t"/>
                  <a:pathLst>
                    <a:path extrusionOk="0" h="862238" w="242994">
                      <a:moveTo>
                        <a:pt x="3152" y="0"/>
                      </a:moveTo>
                      <a:cubicBezTo>
                        <a:pt x="385" y="68704"/>
                        <a:pt x="-11448" y="101530"/>
                        <a:pt x="39699" y="230350"/>
                      </a:cubicBezTo>
                      <a:cubicBezTo>
                        <a:pt x="90845" y="359171"/>
                        <a:pt x="191325" y="566429"/>
                        <a:pt x="197719" y="655458"/>
                      </a:cubicBezTo>
                      <a:cubicBezTo>
                        <a:pt x="204112" y="744487"/>
                        <a:pt x="191516" y="862239"/>
                        <a:pt x="191516" y="862239"/>
                      </a:cubicBezTo>
                      <a:cubicBezTo>
                        <a:pt x="191516" y="862239"/>
                        <a:pt x="207738" y="851933"/>
                        <a:pt x="230353" y="763476"/>
                      </a:cubicBezTo>
                      <a:cubicBezTo>
                        <a:pt x="252968" y="675020"/>
                        <a:pt x="243139" y="613090"/>
                        <a:pt x="217471" y="511942"/>
                      </a:cubicBezTo>
                      <a:cubicBezTo>
                        <a:pt x="191707" y="410794"/>
                        <a:pt x="3152" y="0"/>
                        <a:pt x="3152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0" name="Google Shape;1830;p14"/>
                <p:cNvSpPr/>
                <p:nvPr/>
              </p:nvSpPr>
              <p:spPr>
                <a:xfrm>
                  <a:off x="11916456" y="1142472"/>
                  <a:ext cx="316450" cy="835138"/>
                </a:xfrm>
                <a:custGeom>
                  <a:rect b="b" l="l" r="r" t="t"/>
                  <a:pathLst>
                    <a:path extrusionOk="0" h="835138" w="316450">
                      <a:moveTo>
                        <a:pt x="5166" y="0"/>
                      </a:moveTo>
                      <a:cubicBezTo>
                        <a:pt x="-3708" y="47139"/>
                        <a:pt x="-8289" y="99907"/>
                        <a:pt x="53546" y="217468"/>
                      </a:cubicBezTo>
                      <a:cubicBezTo>
                        <a:pt x="115284" y="335029"/>
                        <a:pt x="232463" y="541142"/>
                        <a:pt x="246777" y="593433"/>
                      </a:cubicBezTo>
                      <a:cubicBezTo>
                        <a:pt x="261090" y="645725"/>
                        <a:pt x="288762" y="758991"/>
                        <a:pt x="295060" y="835139"/>
                      </a:cubicBezTo>
                      <a:cubicBezTo>
                        <a:pt x="295060" y="835139"/>
                        <a:pt x="346111" y="713188"/>
                        <a:pt x="290480" y="548394"/>
                      </a:cubicBezTo>
                      <a:cubicBezTo>
                        <a:pt x="234945" y="383599"/>
                        <a:pt x="111085" y="223671"/>
                        <a:pt x="71199" y="142275"/>
                      </a:cubicBezTo>
                      <a:cubicBezTo>
                        <a:pt x="31312" y="60880"/>
                        <a:pt x="5166" y="0"/>
                        <a:pt x="5166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1" name="Google Shape;1831;p14"/>
                <p:cNvSpPr/>
                <p:nvPr/>
              </p:nvSpPr>
              <p:spPr>
                <a:xfrm>
                  <a:off x="11972470" y="1056592"/>
                  <a:ext cx="348904" cy="806416"/>
                </a:xfrm>
                <a:custGeom>
                  <a:rect b="b" l="l" r="r" t="t"/>
                  <a:pathLst>
                    <a:path extrusionOk="0" h="806416" w="348904">
                      <a:moveTo>
                        <a:pt x="204" y="0"/>
                      </a:moveTo>
                      <a:cubicBezTo>
                        <a:pt x="-3803" y="120328"/>
                        <a:pt x="52114" y="199529"/>
                        <a:pt x="91524" y="274626"/>
                      </a:cubicBezTo>
                      <a:cubicBezTo>
                        <a:pt x="130934" y="349724"/>
                        <a:pt x="278743" y="515282"/>
                        <a:pt x="296683" y="585799"/>
                      </a:cubicBezTo>
                      <a:cubicBezTo>
                        <a:pt x="314622" y="656221"/>
                        <a:pt x="328649" y="683989"/>
                        <a:pt x="331702" y="806417"/>
                      </a:cubicBezTo>
                      <a:cubicBezTo>
                        <a:pt x="331702" y="806417"/>
                        <a:pt x="375883" y="677405"/>
                        <a:pt x="322637" y="512133"/>
                      </a:cubicBezTo>
                      <a:cubicBezTo>
                        <a:pt x="269392" y="346861"/>
                        <a:pt x="147537" y="260217"/>
                        <a:pt x="92956" y="158879"/>
                      </a:cubicBezTo>
                      <a:cubicBezTo>
                        <a:pt x="38277" y="57635"/>
                        <a:pt x="204" y="0"/>
                        <a:pt x="204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2" name="Google Shape;1832;p14"/>
                <p:cNvSpPr/>
                <p:nvPr/>
              </p:nvSpPr>
              <p:spPr>
                <a:xfrm>
                  <a:off x="12234438" y="494171"/>
                  <a:ext cx="399266" cy="676164"/>
                </a:xfrm>
                <a:custGeom>
                  <a:rect b="b" l="l" r="r" t="t"/>
                  <a:pathLst>
                    <a:path extrusionOk="0" h="676164" w="399266">
                      <a:moveTo>
                        <a:pt x="76" y="0"/>
                      </a:moveTo>
                      <a:cubicBezTo>
                        <a:pt x="76" y="0"/>
                        <a:pt x="34045" y="230923"/>
                        <a:pt x="149508" y="284932"/>
                      </a:cubicBezTo>
                      <a:cubicBezTo>
                        <a:pt x="264969" y="338941"/>
                        <a:pt x="455719" y="463945"/>
                        <a:pt x="383293" y="676165"/>
                      </a:cubicBezTo>
                      <a:cubicBezTo>
                        <a:pt x="383293" y="676165"/>
                        <a:pt x="358006" y="504595"/>
                        <a:pt x="240540" y="457647"/>
                      </a:cubicBezTo>
                      <a:cubicBezTo>
                        <a:pt x="123075" y="410699"/>
                        <a:pt x="62482" y="356690"/>
                        <a:pt x="29752" y="248003"/>
                      </a:cubicBezTo>
                      <a:cubicBezTo>
                        <a:pt x="-2979" y="139317"/>
                        <a:pt x="76" y="0"/>
                        <a:pt x="76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3" name="Google Shape;1833;p14"/>
                <p:cNvSpPr/>
                <p:nvPr/>
              </p:nvSpPr>
              <p:spPr>
                <a:xfrm>
                  <a:off x="12282988" y="315254"/>
                  <a:ext cx="322051" cy="743437"/>
                </a:xfrm>
                <a:custGeom>
                  <a:rect b="b" l="l" r="r" t="t"/>
                  <a:pathLst>
                    <a:path extrusionOk="0" h="743437" w="322051">
                      <a:moveTo>
                        <a:pt x="17559" y="0"/>
                      </a:moveTo>
                      <a:cubicBezTo>
                        <a:pt x="43322" y="15745"/>
                        <a:pt x="126054" y="87503"/>
                        <a:pt x="134737" y="142084"/>
                      </a:cubicBezTo>
                      <a:cubicBezTo>
                        <a:pt x="143420" y="196666"/>
                        <a:pt x="267661" y="298482"/>
                        <a:pt x="291708" y="340945"/>
                      </a:cubicBezTo>
                      <a:cubicBezTo>
                        <a:pt x="315849" y="383408"/>
                        <a:pt x="376443" y="558890"/>
                        <a:pt x="205159" y="743438"/>
                      </a:cubicBezTo>
                      <a:cubicBezTo>
                        <a:pt x="205159" y="743438"/>
                        <a:pt x="260218" y="618052"/>
                        <a:pt x="216419" y="517858"/>
                      </a:cubicBezTo>
                      <a:cubicBezTo>
                        <a:pt x="172620" y="417665"/>
                        <a:pt x="71376" y="466617"/>
                        <a:pt x="37788" y="342663"/>
                      </a:cubicBezTo>
                      <a:cubicBezTo>
                        <a:pt x="4199" y="218709"/>
                        <a:pt x="0" y="47616"/>
                        <a:pt x="0" y="47616"/>
                      </a:cubicBezTo>
                      <a:lnTo>
                        <a:pt x="17559" y="0"/>
                      </a:ln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4" name="Google Shape;1834;p14"/>
                <p:cNvSpPr/>
                <p:nvPr/>
              </p:nvSpPr>
              <p:spPr>
                <a:xfrm>
                  <a:off x="12123508" y="734063"/>
                  <a:ext cx="343557" cy="833611"/>
                </a:xfrm>
                <a:custGeom>
                  <a:rect b="b" l="l" r="r" t="t"/>
                  <a:pathLst>
                    <a:path extrusionOk="0" h="833611" w="343557">
                      <a:moveTo>
                        <a:pt x="1460" y="0"/>
                      </a:moveTo>
                      <a:cubicBezTo>
                        <a:pt x="1460" y="0"/>
                        <a:pt x="62244" y="170711"/>
                        <a:pt x="106902" y="287317"/>
                      </a:cubicBezTo>
                      <a:cubicBezTo>
                        <a:pt x="151464" y="403924"/>
                        <a:pt x="293931" y="578070"/>
                        <a:pt x="312060" y="646584"/>
                      </a:cubicBezTo>
                      <a:cubicBezTo>
                        <a:pt x="330191" y="715097"/>
                        <a:pt x="355478" y="767007"/>
                        <a:pt x="337252" y="833612"/>
                      </a:cubicBezTo>
                      <a:cubicBezTo>
                        <a:pt x="337252" y="833612"/>
                        <a:pt x="293549" y="666527"/>
                        <a:pt x="180663" y="563089"/>
                      </a:cubicBezTo>
                      <a:cubicBezTo>
                        <a:pt x="67779" y="459651"/>
                        <a:pt x="32186" y="320620"/>
                        <a:pt x="13102" y="200197"/>
                      </a:cubicBezTo>
                      <a:cubicBezTo>
                        <a:pt x="-6078" y="79678"/>
                        <a:pt x="1460" y="0"/>
                        <a:pt x="1460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5" name="Google Shape;1835;p14"/>
                <p:cNvSpPr/>
                <p:nvPr/>
              </p:nvSpPr>
              <p:spPr>
                <a:xfrm>
                  <a:off x="12056345" y="845421"/>
                  <a:ext cx="371421" cy="728169"/>
                </a:xfrm>
                <a:custGeom>
                  <a:rect b="b" l="l" r="r" t="t"/>
                  <a:pathLst>
                    <a:path extrusionOk="0" h="728169" w="371421">
                      <a:moveTo>
                        <a:pt x="16427" y="0"/>
                      </a:moveTo>
                      <a:cubicBezTo>
                        <a:pt x="16427" y="0"/>
                        <a:pt x="-22314" y="50860"/>
                        <a:pt x="19194" y="178440"/>
                      </a:cubicBezTo>
                      <a:cubicBezTo>
                        <a:pt x="60703" y="306020"/>
                        <a:pt x="106220" y="449250"/>
                        <a:pt x="214524" y="528546"/>
                      </a:cubicBezTo>
                      <a:cubicBezTo>
                        <a:pt x="322734" y="607842"/>
                        <a:pt x="369109" y="656412"/>
                        <a:pt x="366915" y="728170"/>
                      </a:cubicBezTo>
                      <a:cubicBezTo>
                        <a:pt x="366915" y="728170"/>
                        <a:pt x="389148" y="616621"/>
                        <a:pt x="334853" y="509461"/>
                      </a:cubicBezTo>
                      <a:cubicBezTo>
                        <a:pt x="280557" y="402302"/>
                        <a:pt x="158798" y="389515"/>
                        <a:pt x="105552" y="248099"/>
                      </a:cubicBezTo>
                      <a:cubicBezTo>
                        <a:pt x="52116" y="106683"/>
                        <a:pt x="16427" y="0"/>
                        <a:pt x="16427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6" name="Google Shape;1836;p14"/>
                <p:cNvSpPr/>
                <p:nvPr/>
              </p:nvSpPr>
              <p:spPr>
                <a:xfrm>
                  <a:off x="12012579" y="965654"/>
                  <a:ext cx="352991" cy="833565"/>
                </a:xfrm>
                <a:custGeom>
                  <a:rect b="b" l="l" r="r" t="t"/>
                  <a:pathLst>
                    <a:path extrusionOk="0" h="833565" w="352991">
                      <a:moveTo>
                        <a:pt x="1222" y="0"/>
                      </a:moveTo>
                      <a:cubicBezTo>
                        <a:pt x="1222" y="0"/>
                        <a:pt x="-17576" y="85308"/>
                        <a:pt x="92256" y="279206"/>
                      </a:cubicBezTo>
                      <a:cubicBezTo>
                        <a:pt x="202088" y="473105"/>
                        <a:pt x="313636" y="552592"/>
                        <a:pt x="318885" y="666241"/>
                      </a:cubicBezTo>
                      <a:cubicBezTo>
                        <a:pt x="324132" y="779889"/>
                        <a:pt x="313827" y="838574"/>
                        <a:pt x="325659" y="833230"/>
                      </a:cubicBezTo>
                      <a:cubicBezTo>
                        <a:pt x="337492" y="827886"/>
                        <a:pt x="371653" y="723781"/>
                        <a:pt x="339686" y="572727"/>
                      </a:cubicBezTo>
                      <a:cubicBezTo>
                        <a:pt x="307720" y="421673"/>
                        <a:pt x="203900" y="312604"/>
                        <a:pt x="140539" y="207353"/>
                      </a:cubicBezTo>
                      <a:cubicBezTo>
                        <a:pt x="77274" y="102007"/>
                        <a:pt x="1222" y="0"/>
                        <a:pt x="1222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37" name="Google Shape;1837;p14"/>
                <p:cNvSpPr/>
                <p:nvPr/>
              </p:nvSpPr>
              <p:spPr>
                <a:xfrm>
                  <a:off x="12182109" y="606483"/>
                  <a:ext cx="234302" cy="814431"/>
                </a:xfrm>
                <a:custGeom>
                  <a:rect b="b" l="l" r="r" t="t"/>
                  <a:pathLst>
                    <a:path extrusionOk="0" h="814431" w="234302">
                      <a:moveTo>
                        <a:pt x="17" y="0"/>
                      </a:moveTo>
                      <a:cubicBezTo>
                        <a:pt x="17" y="0"/>
                        <a:pt x="68054" y="159165"/>
                        <a:pt x="109085" y="301249"/>
                      </a:cubicBezTo>
                      <a:cubicBezTo>
                        <a:pt x="150117" y="443333"/>
                        <a:pt x="223783" y="481789"/>
                        <a:pt x="232944" y="551733"/>
                      </a:cubicBezTo>
                      <a:cubicBezTo>
                        <a:pt x="242105" y="621678"/>
                        <a:pt x="201932" y="814432"/>
                        <a:pt x="201932" y="814432"/>
                      </a:cubicBezTo>
                      <a:cubicBezTo>
                        <a:pt x="201932" y="814432"/>
                        <a:pt x="200214" y="678264"/>
                        <a:pt x="166911" y="593910"/>
                      </a:cubicBezTo>
                      <a:cubicBezTo>
                        <a:pt x="133609" y="509557"/>
                        <a:pt x="76164" y="500301"/>
                        <a:pt x="37041" y="326632"/>
                      </a:cubicBezTo>
                      <a:cubicBezTo>
                        <a:pt x="-1987" y="152867"/>
                        <a:pt x="17" y="0"/>
                        <a:pt x="17" y="0"/>
                      </a:cubicBezTo>
                      <a:close/>
                    </a:path>
                  </a:pathLst>
                </a:custGeom>
                <a:solidFill>
                  <a:srgbClr val="656F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838" name="Google Shape;1838;p14"/>
              <p:cNvSpPr/>
              <p:nvPr/>
            </p:nvSpPr>
            <p:spPr>
              <a:xfrm>
                <a:off x="11393841" y="25264"/>
                <a:ext cx="1134479" cy="1858355"/>
              </a:xfrm>
              <a:custGeom>
                <a:rect b="b" l="l" r="r" t="t"/>
                <a:pathLst>
                  <a:path extrusionOk="0" h="1858355" w="1134479">
                    <a:moveTo>
                      <a:pt x="1134480" y="32348"/>
                    </a:moveTo>
                    <a:cubicBezTo>
                      <a:pt x="1114631" y="40936"/>
                      <a:pt x="1095451" y="51147"/>
                      <a:pt x="1077320" y="63074"/>
                    </a:cubicBezTo>
                    <a:cubicBezTo>
                      <a:pt x="1059476" y="75384"/>
                      <a:pt x="1042683" y="89220"/>
                      <a:pt x="1027223" y="104583"/>
                    </a:cubicBezTo>
                    <a:cubicBezTo>
                      <a:pt x="996593" y="135596"/>
                      <a:pt x="971116" y="171952"/>
                      <a:pt x="952126" y="211743"/>
                    </a:cubicBezTo>
                    <a:cubicBezTo>
                      <a:pt x="942584" y="231591"/>
                      <a:pt x="934377" y="252107"/>
                      <a:pt x="927794" y="273195"/>
                    </a:cubicBezTo>
                    <a:cubicBezTo>
                      <a:pt x="920542" y="295810"/>
                      <a:pt x="912240" y="316899"/>
                      <a:pt x="903938" y="338369"/>
                    </a:cubicBezTo>
                    <a:cubicBezTo>
                      <a:pt x="887239" y="381022"/>
                      <a:pt x="869776" y="423199"/>
                      <a:pt x="851932" y="465376"/>
                    </a:cubicBezTo>
                    <a:cubicBezTo>
                      <a:pt x="780271" y="633511"/>
                      <a:pt x="702692" y="798878"/>
                      <a:pt x="619102" y="961287"/>
                    </a:cubicBezTo>
                    <a:cubicBezTo>
                      <a:pt x="535416" y="1123506"/>
                      <a:pt x="445623" y="1282862"/>
                      <a:pt x="345525" y="1435538"/>
                    </a:cubicBezTo>
                    <a:cubicBezTo>
                      <a:pt x="295428" y="1511780"/>
                      <a:pt x="242659" y="1586401"/>
                      <a:pt x="185788" y="1657777"/>
                    </a:cubicBezTo>
                    <a:cubicBezTo>
                      <a:pt x="128821" y="1729058"/>
                      <a:pt x="67845" y="1797380"/>
                      <a:pt x="0" y="1858355"/>
                    </a:cubicBezTo>
                    <a:cubicBezTo>
                      <a:pt x="66891" y="1796331"/>
                      <a:pt x="126626" y="1727149"/>
                      <a:pt x="182352" y="1655010"/>
                    </a:cubicBezTo>
                    <a:cubicBezTo>
                      <a:pt x="237983" y="1582870"/>
                      <a:pt x="289416" y="1507582"/>
                      <a:pt x="338177" y="1430671"/>
                    </a:cubicBezTo>
                    <a:cubicBezTo>
                      <a:pt x="435603" y="1276754"/>
                      <a:pt x="522534" y="1116349"/>
                      <a:pt x="603452" y="953176"/>
                    </a:cubicBezTo>
                    <a:cubicBezTo>
                      <a:pt x="684275" y="789908"/>
                      <a:pt x="758991" y="623682"/>
                      <a:pt x="827600" y="455166"/>
                    </a:cubicBezTo>
                    <a:cubicBezTo>
                      <a:pt x="844681" y="412989"/>
                      <a:pt x="861380" y="370717"/>
                      <a:pt x="877219" y="328158"/>
                    </a:cubicBezTo>
                    <a:cubicBezTo>
                      <a:pt x="885045" y="306975"/>
                      <a:pt x="893060" y="285409"/>
                      <a:pt x="899358" y="264607"/>
                    </a:cubicBezTo>
                    <a:cubicBezTo>
                      <a:pt x="905942" y="241992"/>
                      <a:pt x="914339" y="219949"/>
                      <a:pt x="924263" y="198574"/>
                    </a:cubicBezTo>
                    <a:cubicBezTo>
                      <a:pt x="943920" y="155730"/>
                      <a:pt x="970639" y="115843"/>
                      <a:pt x="1003654" y="81491"/>
                    </a:cubicBezTo>
                    <a:cubicBezTo>
                      <a:pt x="1020353" y="64506"/>
                      <a:pt x="1038484" y="48952"/>
                      <a:pt x="1058046" y="35020"/>
                    </a:cubicBezTo>
                    <a:cubicBezTo>
                      <a:pt x="1077798" y="21470"/>
                      <a:pt x="1098790" y="9829"/>
                      <a:pt x="1120643" y="0"/>
                    </a:cubicBezTo>
                    <a:lnTo>
                      <a:pt x="1134480" y="32348"/>
                    </a:lnTo>
                    <a:close/>
                  </a:path>
                </a:pathLst>
              </a:custGeom>
              <a:solidFill>
                <a:srgbClr val="44454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9" name="Google Shape;1839;p14"/>
            <p:cNvGrpSpPr/>
            <p:nvPr/>
          </p:nvGrpSpPr>
          <p:grpSpPr>
            <a:xfrm>
              <a:off x="1760442" y="476669"/>
              <a:ext cx="2455891" cy="1962889"/>
              <a:chOff x="10355547" y="-632626"/>
              <a:chExt cx="2455891" cy="1962889"/>
            </a:xfrm>
          </p:grpSpPr>
          <p:grpSp>
            <p:nvGrpSpPr>
              <p:cNvPr id="1840" name="Google Shape;1840;p14"/>
              <p:cNvGrpSpPr/>
              <p:nvPr/>
            </p:nvGrpSpPr>
            <p:grpSpPr>
              <a:xfrm>
                <a:off x="10355547" y="-632626"/>
                <a:ext cx="2165139" cy="1562137"/>
                <a:chOff x="10355547" y="-632626"/>
                <a:chExt cx="2165139" cy="1562137"/>
              </a:xfrm>
            </p:grpSpPr>
            <p:sp>
              <p:nvSpPr>
                <p:cNvPr id="1841" name="Google Shape;1841;p14"/>
                <p:cNvSpPr/>
                <p:nvPr/>
              </p:nvSpPr>
              <p:spPr>
                <a:xfrm>
                  <a:off x="11895746" y="-605868"/>
                  <a:ext cx="624940" cy="283750"/>
                </a:xfrm>
                <a:custGeom>
                  <a:rect b="b" l="l" r="r" t="t"/>
                  <a:pathLst>
                    <a:path extrusionOk="0" h="283750" w="624940">
                      <a:moveTo>
                        <a:pt x="624940" y="275970"/>
                      </a:moveTo>
                      <a:cubicBezTo>
                        <a:pt x="591924" y="297727"/>
                        <a:pt x="488677" y="270054"/>
                        <a:pt x="454707" y="239710"/>
                      </a:cubicBezTo>
                      <a:cubicBezTo>
                        <a:pt x="420736" y="209365"/>
                        <a:pt x="326458" y="125202"/>
                        <a:pt x="273117" y="94763"/>
                      </a:cubicBezTo>
                      <a:cubicBezTo>
                        <a:pt x="219776" y="64323"/>
                        <a:pt x="-56091" y="-20317"/>
                        <a:pt x="10227" y="4493"/>
                      </a:cubicBezTo>
                      <a:cubicBezTo>
                        <a:pt x="15763" y="6592"/>
                        <a:pt x="89429" y="16898"/>
                        <a:pt x="149450" y="21383"/>
                      </a:cubicBezTo>
                      <a:cubicBezTo>
                        <a:pt x="209470" y="25868"/>
                        <a:pt x="266723" y="33788"/>
                        <a:pt x="375792" y="88656"/>
                      </a:cubicBezTo>
                      <a:cubicBezTo>
                        <a:pt x="484859" y="143524"/>
                        <a:pt x="614062" y="202399"/>
                        <a:pt x="624940" y="27597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2" name="Google Shape;1842;p14"/>
                <p:cNvSpPr/>
                <p:nvPr/>
              </p:nvSpPr>
              <p:spPr>
                <a:xfrm>
                  <a:off x="11798146" y="-632626"/>
                  <a:ext cx="664242" cy="382861"/>
                </a:xfrm>
                <a:custGeom>
                  <a:rect b="b" l="l" r="r" t="t"/>
                  <a:pathLst>
                    <a:path extrusionOk="0" h="382861" w="664242">
                      <a:moveTo>
                        <a:pt x="664237" y="370479"/>
                      </a:moveTo>
                      <a:cubicBezTo>
                        <a:pt x="648110" y="393285"/>
                        <a:pt x="556122" y="380021"/>
                        <a:pt x="536752" y="367044"/>
                      </a:cubicBezTo>
                      <a:cubicBezTo>
                        <a:pt x="517381" y="353971"/>
                        <a:pt x="420909" y="261602"/>
                        <a:pt x="368903" y="205493"/>
                      </a:cubicBezTo>
                      <a:cubicBezTo>
                        <a:pt x="316898" y="149385"/>
                        <a:pt x="232736" y="91940"/>
                        <a:pt x="187410" y="78772"/>
                      </a:cubicBezTo>
                      <a:cubicBezTo>
                        <a:pt x="142180" y="65604"/>
                        <a:pt x="97522" y="17511"/>
                        <a:pt x="0" y="48"/>
                      </a:cubicBezTo>
                      <a:cubicBezTo>
                        <a:pt x="0" y="48"/>
                        <a:pt x="38741" y="-811"/>
                        <a:pt x="61929" y="4724"/>
                      </a:cubicBezTo>
                      <a:cubicBezTo>
                        <a:pt x="85116" y="10258"/>
                        <a:pt x="152867" y="48237"/>
                        <a:pt x="237220" y="57206"/>
                      </a:cubicBezTo>
                      <a:cubicBezTo>
                        <a:pt x="321765" y="66081"/>
                        <a:pt x="665858" y="333168"/>
                        <a:pt x="664237" y="370479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3" name="Google Shape;1843;p14"/>
                <p:cNvSpPr/>
                <p:nvPr/>
              </p:nvSpPr>
              <p:spPr>
                <a:xfrm>
                  <a:off x="11771045" y="-611299"/>
                  <a:ext cx="622060" cy="448405"/>
                </a:xfrm>
                <a:custGeom>
                  <a:rect b="b" l="l" r="r" t="t"/>
                  <a:pathLst>
                    <a:path extrusionOk="0" h="448405" w="622060">
                      <a:moveTo>
                        <a:pt x="622061" y="424726"/>
                      </a:moveTo>
                      <a:cubicBezTo>
                        <a:pt x="571868" y="421959"/>
                        <a:pt x="522916" y="390469"/>
                        <a:pt x="456788" y="309742"/>
                      </a:cubicBezTo>
                      <a:cubicBezTo>
                        <a:pt x="390661" y="229014"/>
                        <a:pt x="294189" y="130443"/>
                        <a:pt x="198957" y="87503"/>
                      </a:cubicBezTo>
                      <a:cubicBezTo>
                        <a:pt x="103724" y="44562"/>
                        <a:pt x="0" y="0"/>
                        <a:pt x="0" y="0"/>
                      </a:cubicBezTo>
                      <a:cubicBezTo>
                        <a:pt x="0" y="0"/>
                        <a:pt x="74430" y="35306"/>
                        <a:pt x="163554" y="89316"/>
                      </a:cubicBezTo>
                      <a:cubicBezTo>
                        <a:pt x="252680" y="143325"/>
                        <a:pt x="296288" y="224243"/>
                        <a:pt x="330068" y="268138"/>
                      </a:cubicBezTo>
                      <a:cubicBezTo>
                        <a:pt x="363846" y="312032"/>
                        <a:pt x="412513" y="396958"/>
                        <a:pt x="470529" y="427302"/>
                      </a:cubicBezTo>
                      <a:cubicBezTo>
                        <a:pt x="528546" y="457647"/>
                        <a:pt x="583223" y="453925"/>
                        <a:pt x="622061" y="424726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4" name="Google Shape;1844;p14"/>
                <p:cNvSpPr/>
                <p:nvPr/>
              </p:nvSpPr>
              <p:spPr>
                <a:xfrm>
                  <a:off x="11688791" y="-579619"/>
                  <a:ext cx="605361" cy="503590"/>
                </a:xfrm>
                <a:custGeom>
                  <a:rect b="b" l="l" r="r" t="t"/>
                  <a:pathLst>
                    <a:path extrusionOk="0" h="503590" w="605361">
                      <a:moveTo>
                        <a:pt x="605362" y="496675"/>
                      </a:moveTo>
                      <a:cubicBezTo>
                        <a:pt x="587900" y="495243"/>
                        <a:pt x="574254" y="490472"/>
                        <a:pt x="561848" y="465567"/>
                      </a:cubicBezTo>
                      <a:cubicBezTo>
                        <a:pt x="549444" y="440662"/>
                        <a:pt x="478354" y="360888"/>
                        <a:pt x="439804" y="297528"/>
                      </a:cubicBezTo>
                      <a:cubicBezTo>
                        <a:pt x="401253" y="234167"/>
                        <a:pt x="329877" y="131969"/>
                        <a:pt x="207449" y="69849"/>
                      </a:cubicBezTo>
                      <a:cubicBezTo>
                        <a:pt x="85022" y="7729"/>
                        <a:pt x="0" y="0"/>
                        <a:pt x="0" y="0"/>
                      </a:cubicBezTo>
                      <a:cubicBezTo>
                        <a:pt x="0" y="0"/>
                        <a:pt x="102103" y="20993"/>
                        <a:pt x="185884" y="76147"/>
                      </a:cubicBezTo>
                      <a:cubicBezTo>
                        <a:pt x="269664" y="131302"/>
                        <a:pt x="341518" y="212220"/>
                        <a:pt x="378637" y="311269"/>
                      </a:cubicBezTo>
                      <a:cubicBezTo>
                        <a:pt x="415661" y="410317"/>
                        <a:pt x="460033" y="469002"/>
                        <a:pt x="501064" y="491999"/>
                      </a:cubicBezTo>
                      <a:cubicBezTo>
                        <a:pt x="542001" y="514996"/>
                        <a:pt x="605362" y="496675"/>
                        <a:pt x="605362" y="496675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5" name="Google Shape;1845;p14"/>
                <p:cNvSpPr/>
                <p:nvPr/>
              </p:nvSpPr>
              <p:spPr>
                <a:xfrm>
                  <a:off x="11494702" y="-376404"/>
                  <a:ext cx="700879" cy="401261"/>
                </a:xfrm>
                <a:custGeom>
                  <a:rect b="b" l="l" r="r" t="t"/>
                  <a:pathLst>
                    <a:path extrusionOk="0" h="401261" w="700879">
                      <a:moveTo>
                        <a:pt x="700880" y="392795"/>
                      </a:moveTo>
                      <a:cubicBezTo>
                        <a:pt x="639331" y="356152"/>
                        <a:pt x="544863" y="273230"/>
                        <a:pt x="487896" y="222656"/>
                      </a:cubicBezTo>
                      <a:cubicBezTo>
                        <a:pt x="430929" y="172082"/>
                        <a:pt x="324341" y="80095"/>
                        <a:pt x="195712" y="32956"/>
                      </a:cubicBezTo>
                      <a:cubicBezTo>
                        <a:pt x="67082" y="-14183"/>
                        <a:pt x="0" y="3089"/>
                        <a:pt x="0" y="3089"/>
                      </a:cubicBezTo>
                      <a:cubicBezTo>
                        <a:pt x="0" y="3089"/>
                        <a:pt x="49906" y="-12560"/>
                        <a:pt x="195903" y="78377"/>
                      </a:cubicBezTo>
                      <a:cubicBezTo>
                        <a:pt x="341899" y="169315"/>
                        <a:pt x="422723" y="293555"/>
                        <a:pt x="484556" y="333537"/>
                      </a:cubicBezTo>
                      <a:cubicBezTo>
                        <a:pt x="546390" y="373519"/>
                        <a:pt x="620247" y="420849"/>
                        <a:pt x="700880" y="392795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6" name="Google Shape;1846;p14"/>
                <p:cNvSpPr/>
                <p:nvPr/>
              </p:nvSpPr>
              <p:spPr>
                <a:xfrm>
                  <a:off x="11477716" y="-366444"/>
                  <a:ext cx="629789" cy="472428"/>
                </a:xfrm>
                <a:custGeom>
                  <a:rect b="b" l="l" r="r" t="t"/>
                  <a:pathLst>
                    <a:path extrusionOk="0" h="472428" w="629789">
                      <a:moveTo>
                        <a:pt x="629789" y="468620"/>
                      </a:moveTo>
                      <a:cubicBezTo>
                        <a:pt x="567288" y="419955"/>
                        <a:pt x="549921" y="377492"/>
                        <a:pt x="525780" y="350487"/>
                      </a:cubicBezTo>
                      <a:cubicBezTo>
                        <a:pt x="501542" y="323483"/>
                        <a:pt x="418714" y="178536"/>
                        <a:pt x="308787" y="119183"/>
                      </a:cubicBezTo>
                      <a:cubicBezTo>
                        <a:pt x="198862" y="59830"/>
                        <a:pt x="158592" y="10496"/>
                        <a:pt x="0" y="0"/>
                      </a:cubicBezTo>
                      <a:cubicBezTo>
                        <a:pt x="0" y="0"/>
                        <a:pt x="129585" y="13264"/>
                        <a:pt x="182543" y="70994"/>
                      </a:cubicBezTo>
                      <a:cubicBezTo>
                        <a:pt x="235504" y="128725"/>
                        <a:pt x="308120" y="204586"/>
                        <a:pt x="403734" y="320238"/>
                      </a:cubicBezTo>
                      <a:cubicBezTo>
                        <a:pt x="499252" y="435795"/>
                        <a:pt x="534940" y="487514"/>
                        <a:pt x="629789" y="46862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7" name="Google Shape;1847;p14"/>
                <p:cNvSpPr/>
                <p:nvPr/>
              </p:nvSpPr>
              <p:spPr>
                <a:xfrm>
                  <a:off x="11288780" y="-180253"/>
                  <a:ext cx="747826" cy="372467"/>
                </a:xfrm>
                <a:custGeom>
                  <a:rect b="b" l="l" r="r" t="t"/>
                  <a:pathLst>
                    <a:path extrusionOk="0" h="372467" w="747826">
                      <a:moveTo>
                        <a:pt x="747827" y="349511"/>
                      </a:moveTo>
                      <a:cubicBezTo>
                        <a:pt x="673110" y="373653"/>
                        <a:pt x="637137" y="390924"/>
                        <a:pt x="548489" y="336342"/>
                      </a:cubicBezTo>
                      <a:cubicBezTo>
                        <a:pt x="459841" y="281856"/>
                        <a:pt x="343808" y="177559"/>
                        <a:pt x="263653" y="113149"/>
                      </a:cubicBezTo>
                      <a:cubicBezTo>
                        <a:pt x="183497" y="48739"/>
                        <a:pt x="111357" y="33853"/>
                        <a:pt x="0" y="26601"/>
                      </a:cubicBezTo>
                      <a:cubicBezTo>
                        <a:pt x="0" y="26601"/>
                        <a:pt x="103247" y="-40386"/>
                        <a:pt x="227105" y="38242"/>
                      </a:cubicBezTo>
                      <a:cubicBezTo>
                        <a:pt x="351059" y="116870"/>
                        <a:pt x="453734" y="191109"/>
                        <a:pt x="555264" y="265157"/>
                      </a:cubicBezTo>
                      <a:cubicBezTo>
                        <a:pt x="656793" y="339110"/>
                        <a:pt x="747827" y="349511"/>
                        <a:pt x="747827" y="349511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8" name="Google Shape;1848;p14"/>
                <p:cNvSpPr/>
                <p:nvPr/>
              </p:nvSpPr>
              <p:spPr>
                <a:xfrm>
                  <a:off x="11197938" y="-161474"/>
                  <a:ext cx="751357" cy="416394"/>
                </a:xfrm>
                <a:custGeom>
                  <a:rect b="b" l="l" r="r" t="t"/>
                  <a:pathLst>
                    <a:path extrusionOk="0" h="416394" w="751357">
                      <a:moveTo>
                        <a:pt x="751358" y="410791"/>
                      </a:moveTo>
                      <a:cubicBezTo>
                        <a:pt x="671393" y="426631"/>
                        <a:pt x="597441" y="407738"/>
                        <a:pt x="540665" y="368614"/>
                      </a:cubicBezTo>
                      <a:cubicBezTo>
                        <a:pt x="483888" y="329491"/>
                        <a:pt x="376537" y="207827"/>
                        <a:pt x="311269" y="165841"/>
                      </a:cubicBezTo>
                      <a:cubicBezTo>
                        <a:pt x="246000" y="123855"/>
                        <a:pt x="151722" y="39693"/>
                        <a:pt x="0" y="2001"/>
                      </a:cubicBezTo>
                      <a:cubicBezTo>
                        <a:pt x="0" y="2001"/>
                        <a:pt x="118420" y="-19088"/>
                        <a:pt x="276630" y="75667"/>
                      </a:cubicBezTo>
                      <a:cubicBezTo>
                        <a:pt x="434840" y="170422"/>
                        <a:pt x="566906" y="316800"/>
                        <a:pt x="650114" y="353347"/>
                      </a:cubicBezTo>
                      <a:cubicBezTo>
                        <a:pt x="733323" y="389894"/>
                        <a:pt x="751358" y="410791"/>
                        <a:pt x="751358" y="410791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49" name="Google Shape;1849;p14"/>
                <p:cNvSpPr/>
                <p:nvPr/>
              </p:nvSpPr>
              <p:spPr>
                <a:xfrm>
                  <a:off x="11018352" y="12431"/>
                  <a:ext cx="860043" cy="306795"/>
                </a:xfrm>
                <a:custGeom>
                  <a:rect b="b" l="l" r="r" t="t"/>
                  <a:pathLst>
                    <a:path extrusionOk="0" h="306795" w="860043">
                      <a:moveTo>
                        <a:pt x="860044" y="299770"/>
                      </a:moveTo>
                      <a:cubicBezTo>
                        <a:pt x="792963" y="282307"/>
                        <a:pt x="750499" y="267040"/>
                        <a:pt x="702597" y="232592"/>
                      </a:cubicBezTo>
                      <a:cubicBezTo>
                        <a:pt x="654696" y="198145"/>
                        <a:pt x="446196" y="83065"/>
                        <a:pt x="272910" y="36212"/>
                      </a:cubicBezTo>
                      <a:cubicBezTo>
                        <a:pt x="99622" y="-10640"/>
                        <a:pt x="0" y="1383"/>
                        <a:pt x="0" y="1383"/>
                      </a:cubicBezTo>
                      <a:cubicBezTo>
                        <a:pt x="0" y="1383"/>
                        <a:pt x="144948" y="9112"/>
                        <a:pt x="264608" y="82969"/>
                      </a:cubicBezTo>
                      <a:cubicBezTo>
                        <a:pt x="384267" y="156827"/>
                        <a:pt x="395814" y="189079"/>
                        <a:pt x="523107" y="238508"/>
                      </a:cubicBezTo>
                      <a:cubicBezTo>
                        <a:pt x="650496" y="288033"/>
                        <a:pt x="811952" y="322194"/>
                        <a:pt x="860044" y="29977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0" name="Google Shape;1850;p14"/>
                <p:cNvSpPr/>
                <p:nvPr/>
              </p:nvSpPr>
              <p:spPr>
                <a:xfrm>
                  <a:off x="10956233" y="86805"/>
                  <a:ext cx="854604" cy="287700"/>
                </a:xfrm>
                <a:custGeom>
                  <a:rect b="b" l="l" r="r" t="t"/>
                  <a:pathLst>
                    <a:path extrusionOk="0" h="287700" w="854604">
                      <a:moveTo>
                        <a:pt x="854604" y="283603"/>
                      </a:moveTo>
                      <a:cubicBezTo>
                        <a:pt x="782846" y="251446"/>
                        <a:pt x="685611" y="180833"/>
                        <a:pt x="626735" y="158409"/>
                      </a:cubicBezTo>
                      <a:cubicBezTo>
                        <a:pt x="567765" y="135889"/>
                        <a:pt x="371862" y="16611"/>
                        <a:pt x="190559" y="2679"/>
                      </a:cubicBezTo>
                      <a:cubicBezTo>
                        <a:pt x="9256" y="-11253"/>
                        <a:pt x="0" y="33691"/>
                        <a:pt x="0" y="33691"/>
                      </a:cubicBezTo>
                      <a:cubicBezTo>
                        <a:pt x="0" y="33691"/>
                        <a:pt x="45516" y="1438"/>
                        <a:pt x="143801" y="34550"/>
                      </a:cubicBezTo>
                      <a:cubicBezTo>
                        <a:pt x="241992" y="67662"/>
                        <a:pt x="298481" y="83406"/>
                        <a:pt x="406500" y="144381"/>
                      </a:cubicBezTo>
                      <a:cubicBezTo>
                        <a:pt x="514518" y="205356"/>
                        <a:pt x="738475" y="309653"/>
                        <a:pt x="854604" y="283603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1" name="Google Shape;1851;p14"/>
                <p:cNvSpPr/>
                <p:nvPr/>
              </p:nvSpPr>
              <p:spPr>
                <a:xfrm>
                  <a:off x="10835236" y="162887"/>
                  <a:ext cx="904511" cy="272036"/>
                </a:xfrm>
                <a:custGeom>
                  <a:rect b="b" l="l" r="r" t="t"/>
                  <a:pathLst>
                    <a:path extrusionOk="0" h="272036" w="904511">
                      <a:moveTo>
                        <a:pt x="904511" y="266683"/>
                      </a:moveTo>
                      <a:cubicBezTo>
                        <a:pt x="793916" y="292828"/>
                        <a:pt x="624064" y="216490"/>
                        <a:pt x="541619" y="182615"/>
                      </a:cubicBezTo>
                      <a:cubicBezTo>
                        <a:pt x="459078" y="148836"/>
                        <a:pt x="312987" y="77269"/>
                        <a:pt x="215368" y="59806"/>
                      </a:cubicBezTo>
                      <a:cubicBezTo>
                        <a:pt x="117751" y="42344"/>
                        <a:pt x="53056" y="29080"/>
                        <a:pt x="0" y="41485"/>
                      </a:cubicBezTo>
                      <a:cubicBezTo>
                        <a:pt x="0" y="41485"/>
                        <a:pt x="99716" y="-27314"/>
                        <a:pt x="254969" y="12286"/>
                      </a:cubicBezTo>
                      <a:cubicBezTo>
                        <a:pt x="410222" y="51886"/>
                        <a:pt x="510224" y="82803"/>
                        <a:pt x="563184" y="102746"/>
                      </a:cubicBezTo>
                      <a:cubicBezTo>
                        <a:pt x="616143" y="122785"/>
                        <a:pt x="891628" y="235956"/>
                        <a:pt x="904511" y="266683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2" name="Google Shape;1852;p14"/>
                <p:cNvSpPr/>
                <p:nvPr/>
              </p:nvSpPr>
              <p:spPr>
                <a:xfrm>
                  <a:off x="10748020" y="286730"/>
                  <a:ext cx="925885" cy="206122"/>
                </a:xfrm>
                <a:custGeom>
                  <a:rect b="b" l="l" r="r" t="t"/>
                  <a:pathLst>
                    <a:path extrusionOk="0" h="206122" w="925885">
                      <a:moveTo>
                        <a:pt x="925886" y="195799"/>
                      </a:moveTo>
                      <a:cubicBezTo>
                        <a:pt x="873785" y="141599"/>
                        <a:pt x="607652" y="67360"/>
                        <a:pt x="485701" y="42359"/>
                      </a:cubicBezTo>
                      <a:cubicBezTo>
                        <a:pt x="363751" y="17359"/>
                        <a:pt x="226724" y="-51059"/>
                        <a:pt x="0" y="67742"/>
                      </a:cubicBezTo>
                      <a:cubicBezTo>
                        <a:pt x="0" y="67742"/>
                        <a:pt x="97141" y="30241"/>
                        <a:pt x="232640" y="43027"/>
                      </a:cubicBezTo>
                      <a:cubicBezTo>
                        <a:pt x="368140" y="55814"/>
                        <a:pt x="420813" y="119175"/>
                        <a:pt x="563852" y="148565"/>
                      </a:cubicBezTo>
                      <a:cubicBezTo>
                        <a:pt x="706796" y="177955"/>
                        <a:pt x="885808" y="227766"/>
                        <a:pt x="925886" y="195799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3" name="Google Shape;1853;p14"/>
                <p:cNvSpPr/>
                <p:nvPr/>
              </p:nvSpPr>
              <p:spPr>
                <a:xfrm>
                  <a:off x="10730272" y="357927"/>
                  <a:ext cx="860806" cy="196937"/>
                </a:xfrm>
                <a:custGeom>
                  <a:rect b="b" l="l" r="r" t="t"/>
                  <a:pathLst>
                    <a:path extrusionOk="0" h="196937" w="860806">
                      <a:moveTo>
                        <a:pt x="860807" y="188345"/>
                      </a:moveTo>
                      <a:cubicBezTo>
                        <a:pt x="746204" y="219357"/>
                        <a:pt x="594960" y="157905"/>
                        <a:pt x="500969" y="138629"/>
                      </a:cubicBezTo>
                      <a:cubicBezTo>
                        <a:pt x="406978" y="119354"/>
                        <a:pt x="229014" y="47787"/>
                        <a:pt x="184262" y="38531"/>
                      </a:cubicBezTo>
                      <a:cubicBezTo>
                        <a:pt x="139508" y="29371"/>
                        <a:pt x="0" y="35859"/>
                        <a:pt x="0" y="35859"/>
                      </a:cubicBezTo>
                      <a:cubicBezTo>
                        <a:pt x="0" y="35859"/>
                        <a:pt x="91510" y="3893"/>
                        <a:pt x="177199" y="76"/>
                      </a:cubicBezTo>
                      <a:cubicBezTo>
                        <a:pt x="262890" y="-3646"/>
                        <a:pt x="858326" y="130614"/>
                        <a:pt x="860807" y="188345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4" name="Google Shape;1854;p14"/>
                <p:cNvSpPr/>
                <p:nvPr/>
              </p:nvSpPr>
              <p:spPr>
                <a:xfrm>
                  <a:off x="10685328" y="490793"/>
                  <a:ext cx="829317" cy="127537"/>
                </a:xfrm>
                <a:custGeom>
                  <a:rect b="b" l="l" r="r" t="t"/>
                  <a:pathLst>
                    <a:path extrusionOk="0" h="127537" w="829317">
                      <a:moveTo>
                        <a:pt x="829317" y="111206"/>
                      </a:moveTo>
                      <a:cubicBezTo>
                        <a:pt x="746586" y="66453"/>
                        <a:pt x="551066" y="52712"/>
                        <a:pt x="470910" y="35631"/>
                      </a:cubicBezTo>
                      <a:cubicBezTo>
                        <a:pt x="390755" y="18551"/>
                        <a:pt x="182924" y="-49390"/>
                        <a:pt x="0" y="64831"/>
                      </a:cubicBezTo>
                      <a:cubicBezTo>
                        <a:pt x="0" y="64831"/>
                        <a:pt x="124717" y="16165"/>
                        <a:pt x="251056" y="45269"/>
                      </a:cubicBezTo>
                      <a:cubicBezTo>
                        <a:pt x="377396" y="74182"/>
                        <a:pt x="733323" y="164070"/>
                        <a:pt x="829317" y="111206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5" name="Google Shape;1855;p14"/>
                <p:cNvSpPr/>
                <p:nvPr/>
              </p:nvSpPr>
              <p:spPr>
                <a:xfrm>
                  <a:off x="10635898" y="566195"/>
                  <a:ext cx="790576" cy="114247"/>
                </a:xfrm>
                <a:custGeom>
                  <a:rect b="b" l="l" r="r" t="t"/>
                  <a:pathLst>
                    <a:path extrusionOk="0" h="114247" w="790576">
                      <a:moveTo>
                        <a:pt x="790576" y="96111"/>
                      </a:moveTo>
                      <a:cubicBezTo>
                        <a:pt x="679886" y="134089"/>
                        <a:pt x="624446" y="100405"/>
                        <a:pt x="530836" y="101836"/>
                      </a:cubicBezTo>
                      <a:cubicBezTo>
                        <a:pt x="437132" y="103363"/>
                        <a:pt x="319570" y="57178"/>
                        <a:pt x="258310" y="52311"/>
                      </a:cubicBezTo>
                      <a:cubicBezTo>
                        <a:pt x="197048" y="47540"/>
                        <a:pt x="116034" y="6222"/>
                        <a:pt x="0" y="40765"/>
                      </a:cubicBezTo>
                      <a:cubicBezTo>
                        <a:pt x="0" y="40765"/>
                        <a:pt x="75289" y="-9904"/>
                        <a:pt x="201246" y="1738"/>
                      </a:cubicBezTo>
                      <a:cubicBezTo>
                        <a:pt x="327205" y="13379"/>
                        <a:pt x="783992" y="42101"/>
                        <a:pt x="790576" y="96111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6" name="Google Shape;1856;p14"/>
                <p:cNvSpPr/>
                <p:nvPr/>
              </p:nvSpPr>
              <p:spPr>
                <a:xfrm>
                  <a:off x="10455169" y="642811"/>
                  <a:ext cx="908995" cy="90387"/>
                </a:xfrm>
                <a:custGeom>
                  <a:rect b="b" l="l" r="r" t="t"/>
                  <a:pathLst>
                    <a:path extrusionOk="0" h="90387" w="908995">
                      <a:moveTo>
                        <a:pt x="908996" y="61003"/>
                      </a:moveTo>
                      <a:cubicBezTo>
                        <a:pt x="908996" y="61003"/>
                        <a:pt x="898976" y="42491"/>
                        <a:pt x="839432" y="46690"/>
                      </a:cubicBezTo>
                      <a:cubicBezTo>
                        <a:pt x="779889" y="50889"/>
                        <a:pt x="643816" y="50221"/>
                        <a:pt x="589998" y="40488"/>
                      </a:cubicBezTo>
                      <a:cubicBezTo>
                        <a:pt x="536179" y="30754"/>
                        <a:pt x="436558" y="29705"/>
                        <a:pt x="346002" y="9857"/>
                      </a:cubicBezTo>
                      <a:cubicBezTo>
                        <a:pt x="255445" y="-9991"/>
                        <a:pt x="159164" y="3941"/>
                        <a:pt x="109545" y="18349"/>
                      </a:cubicBezTo>
                      <a:cubicBezTo>
                        <a:pt x="59925" y="32758"/>
                        <a:pt x="0" y="8807"/>
                        <a:pt x="0" y="8807"/>
                      </a:cubicBezTo>
                      <a:cubicBezTo>
                        <a:pt x="0" y="8807"/>
                        <a:pt x="56109" y="38865"/>
                        <a:pt x="107731" y="33712"/>
                      </a:cubicBezTo>
                      <a:cubicBezTo>
                        <a:pt x="159355" y="28560"/>
                        <a:pt x="225197" y="23979"/>
                        <a:pt x="284645" y="37434"/>
                      </a:cubicBezTo>
                      <a:cubicBezTo>
                        <a:pt x="344093" y="50889"/>
                        <a:pt x="489708" y="80851"/>
                        <a:pt x="607460" y="88199"/>
                      </a:cubicBezTo>
                      <a:cubicBezTo>
                        <a:pt x="725307" y="95546"/>
                        <a:pt x="807751" y="82664"/>
                        <a:pt x="833612" y="75030"/>
                      </a:cubicBezTo>
                      <a:cubicBezTo>
                        <a:pt x="859471" y="67301"/>
                        <a:pt x="908996" y="61003"/>
                        <a:pt x="908996" y="61003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7" name="Google Shape;1857;p14"/>
                <p:cNvSpPr/>
                <p:nvPr/>
              </p:nvSpPr>
              <p:spPr>
                <a:xfrm>
                  <a:off x="10358410" y="730066"/>
                  <a:ext cx="917393" cy="48435"/>
                </a:xfrm>
                <a:custGeom>
                  <a:rect b="b" l="l" r="r" t="t"/>
                  <a:pathLst>
                    <a:path extrusionOk="0" h="48435" w="917393">
                      <a:moveTo>
                        <a:pt x="917393" y="23750"/>
                      </a:moveTo>
                      <a:cubicBezTo>
                        <a:pt x="917393" y="23750"/>
                        <a:pt x="894874" y="8960"/>
                        <a:pt x="801836" y="19743"/>
                      </a:cubicBezTo>
                      <a:cubicBezTo>
                        <a:pt x="708799" y="30525"/>
                        <a:pt x="602594" y="11250"/>
                        <a:pt x="520625" y="12586"/>
                      </a:cubicBezTo>
                      <a:cubicBezTo>
                        <a:pt x="438657" y="13922"/>
                        <a:pt x="335887" y="-9838"/>
                        <a:pt x="261553" y="4761"/>
                      </a:cubicBezTo>
                      <a:cubicBezTo>
                        <a:pt x="187219" y="19361"/>
                        <a:pt x="0" y="15258"/>
                        <a:pt x="0" y="15258"/>
                      </a:cubicBezTo>
                      <a:cubicBezTo>
                        <a:pt x="0" y="15258"/>
                        <a:pt x="156779" y="57148"/>
                        <a:pt x="212887" y="39495"/>
                      </a:cubicBezTo>
                      <a:cubicBezTo>
                        <a:pt x="268996" y="21842"/>
                        <a:pt x="339609" y="28521"/>
                        <a:pt x="362033" y="33197"/>
                      </a:cubicBezTo>
                      <a:cubicBezTo>
                        <a:pt x="384457" y="37777"/>
                        <a:pt x="604311" y="49419"/>
                        <a:pt x="738857" y="48369"/>
                      </a:cubicBezTo>
                      <a:cubicBezTo>
                        <a:pt x="873498" y="47224"/>
                        <a:pt x="917393" y="23750"/>
                        <a:pt x="917393" y="2375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8" name="Google Shape;1858;p14"/>
                <p:cNvSpPr/>
                <p:nvPr/>
              </p:nvSpPr>
              <p:spPr>
                <a:xfrm>
                  <a:off x="10400777" y="790490"/>
                  <a:ext cx="787809" cy="46499"/>
                </a:xfrm>
                <a:custGeom>
                  <a:rect b="b" l="l" r="r" t="t"/>
                  <a:pathLst>
                    <a:path extrusionOk="0" h="46499" w="787809">
                      <a:moveTo>
                        <a:pt x="787810" y="8366"/>
                      </a:moveTo>
                      <a:cubicBezTo>
                        <a:pt x="787810" y="8366"/>
                        <a:pt x="728266" y="-8524"/>
                        <a:pt x="643626" y="5694"/>
                      </a:cubicBezTo>
                      <a:cubicBezTo>
                        <a:pt x="558986" y="19912"/>
                        <a:pt x="349342" y="17717"/>
                        <a:pt x="293329" y="6171"/>
                      </a:cubicBezTo>
                      <a:cubicBezTo>
                        <a:pt x="237316" y="-5375"/>
                        <a:pt x="0" y="4262"/>
                        <a:pt x="0" y="4262"/>
                      </a:cubicBezTo>
                      <a:cubicBezTo>
                        <a:pt x="0" y="4262"/>
                        <a:pt x="176532" y="54168"/>
                        <a:pt x="304685" y="45485"/>
                      </a:cubicBezTo>
                      <a:cubicBezTo>
                        <a:pt x="432932" y="36801"/>
                        <a:pt x="787810" y="8366"/>
                        <a:pt x="787810" y="8366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59" name="Google Shape;1859;p14"/>
                <p:cNvSpPr/>
                <p:nvPr/>
              </p:nvSpPr>
              <p:spPr>
                <a:xfrm>
                  <a:off x="10355547" y="823665"/>
                  <a:ext cx="777885" cy="105846"/>
                </a:xfrm>
                <a:custGeom>
                  <a:rect b="b" l="l" r="r" t="t"/>
                  <a:pathLst>
                    <a:path extrusionOk="0" h="105846" w="777885">
                      <a:moveTo>
                        <a:pt x="777885" y="0"/>
                      </a:moveTo>
                      <a:cubicBezTo>
                        <a:pt x="774832" y="5248"/>
                        <a:pt x="635992" y="11928"/>
                        <a:pt x="504213" y="37787"/>
                      </a:cubicBezTo>
                      <a:cubicBezTo>
                        <a:pt x="372435" y="63647"/>
                        <a:pt x="289226" y="54295"/>
                        <a:pt x="209739" y="51624"/>
                      </a:cubicBezTo>
                      <a:cubicBezTo>
                        <a:pt x="130348" y="48952"/>
                        <a:pt x="80155" y="65842"/>
                        <a:pt x="0" y="105824"/>
                      </a:cubicBezTo>
                      <a:cubicBezTo>
                        <a:pt x="0" y="105824"/>
                        <a:pt x="62025" y="106873"/>
                        <a:pt x="134546" y="94564"/>
                      </a:cubicBezTo>
                      <a:cubicBezTo>
                        <a:pt x="207068" y="82254"/>
                        <a:pt x="353064" y="119946"/>
                        <a:pt x="456312" y="90651"/>
                      </a:cubicBezTo>
                      <a:cubicBezTo>
                        <a:pt x="559558" y="61357"/>
                        <a:pt x="777885" y="0"/>
                        <a:pt x="777885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860" name="Google Shape;1860;p14"/>
              <p:cNvGrpSpPr/>
              <p:nvPr/>
            </p:nvGrpSpPr>
            <p:grpSpPr>
              <a:xfrm>
                <a:off x="10516424" y="-313676"/>
                <a:ext cx="2129437" cy="1643939"/>
                <a:chOff x="10516424" y="-313676"/>
                <a:chExt cx="2129437" cy="1643939"/>
              </a:xfrm>
            </p:grpSpPr>
            <p:sp>
              <p:nvSpPr>
                <p:cNvPr id="1861" name="Google Shape;1861;p14"/>
                <p:cNvSpPr/>
                <p:nvPr/>
              </p:nvSpPr>
              <p:spPr>
                <a:xfrm>
                  <a:off x="10516424" y="798855"/>
                  <a:ext cx="672162" cy="319379"/>
                </a:xfrm>
                <a:custGeom>
                  <a:rect b="b" l="l" r="r" t="t"/>
                  <a:pathLst>
                    <a:path extrusionOk="0" h="319379" w="672162">
                      <a:moveTo>
                        <a:pt x="672162" y="0"/>
                      </a:moveTo>
                      <a:cubicBezTo>
                        <a:pt x="661951" y="2290"/>
                        <a:pt x="566815" y="130252"/>
                        <a:pt x="413567" y="203823"/>
                      </a:cubicBezTo>
                      <a:cubicBezTo>
                        <a:pt x="260318" y="277393"/>
                        <a:pt x="40846" y="294570"/>
                        <a:pt x="769" y="319379"/>
                      </a:cubicBezTo>
                      <a:cubicBezTo>
                        <a:pt x="769" y="319379"/>
                        <a:pt x="-15930" y="296478"/>
                        <a:pt x="106306" y="222430"/>
                      </a:cubicBezTo>
                      <a:cubicBezTo>
                        <a:pt x="228543" y="148287"/>
                        <a:pt x="374158" y="102388"/>
                        <a:pt x="438472" y="92274"/>
                      </a:cubicBezTo>
                      <a:cubicBezTo>
                        <a:pt x="502787" y="82159"/>
                        <a:pt x="672162" y="0"/>
                        <a:pt x="672162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62" name="Google Shape;1862;p14"/>
                <p:cNvSpPr/>
                <p:nvPr/>
              </p:nvSpPr>
              <p:spPr>
                <a:xfrm>
                  <a:off x="10901937" y="753816"/>
                  <a:ext cx="373866" cy="354113"/>
                </a:xfrm>
                <a:custGeom>
                  <a:rect b="b" l="l" r="r" t="t"/>
                  <a:pathLst>
                    <a:path extrusionOk="0" h="354113" w="373866">
                      <a:moveTo>
                        <a:pt x="373866" y="0"/>
                      </a:moveTo>
                      <a:cubicBezTo>
                        <a:pt x="373866" y="0"/>
                        <a:pt x="336651" y="148191"/>
                        <a:pt x="221667" y="215369"/>
                      </a:cubicBezTo>
                      <a:cubicBezTo>
                        <a:pt x="106683" y="282546"/>
                        <a:pt x="32826" y="329590"/>
                        <a:pt x="573" y="354113"/>
                      </a:cubicBezTo>
                      <a:cubicBezTo>
                        <a:pt x="573" y="354113"/>
                        <a:pt x="-7157" y="325296"/>
                        <a:pt x="34161" y="285123"/>
                      </a:cubicBezTo>
                      <a:cubicBezTo>
                        <a:pt x="75480" y="244950"/>
                        <a:pt x="207258" y="188651"/>
                        <a:pt x="270809" y="121855"/>
                      </a:cubicBezTo>
                      <a:cubicBezTo>
                        <a:pt x="334361" y="54963"/>
                        <a:pt x="373866" y="0"/>
                        <a:pt x="373866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63" name="Google Shape;1863;p14"/>
                <p:cNvSpPr/>
                <p:nvPr/>
              </p:nvSpPr>
              <p:spPr>
                <a:xfrm>
                  <a:off x="10960355" y="703337"/>
                  <a:ext cx="408842" cy="547534"/>
                </a:xfrm>
                <a:custGeom>
                  <a:rect b="b" l="l" r="r" t="t"/>
                  <a:pathLst>
                    <a:path extrusionOk="0" h="547534" w="408842">
                      <a:moveTo>
                        <a:pt x="401614" y="0"/>
                      </a:moveTo>
                      <a:cubicBezTo>
                        <a:pt x="401614" y="0"/>
                        <a:pt x="433581" y="1050"/>
                        <a:pt x="363064" y="135691"/>
                      </a:cubicBezTo>
                      <a:cubicBezTo>
                        <a:pt x="292642" y="270332"/>
                        <a:pt x="225846" y="320811"/>
                        <a:pt x="168497" y="353732"/>
                      </a:cubicBezTo>
                      <a:cubicBezTo>
                        <a:pt x="111148" y="386652"/>
                        <a:pt x="25839" y="415852"/>
                        <a:pt x="20783" y="453735"/>
                      </a:cubicBezTo>
                      <a:cubicBezTo>
                        <a:pt x="15725" y="491617"/>
                        <a:pt x="60573" y="547535"/>
                        <a:pt x="60573" y="547535"/>
                      </a:cubicBezTo>
                      <a:cubicBezTo>
                        <a:pt x="60573" y="547535"/>
                        <a:pt x="-8321" y="494480"/>
                        <a:pt x="839" y="459364"/>
                      </a:cubicBezTo>
                      <a:cubicBezTo>
                        <a:pt x="10000" y="424249"/>
                        <a:pt x="21641" y="381500"/>
                        <a:pt x="126893" y="316708"/>
                      </a:cubicBezTo>
                      <a:cubicBezTo>
                        <a:pt x="232239" y="252106"/>
                        <a:pt x="292928" y="192754"/>
                        <a:pt x="401614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64" name="Google Shape;1864;p14"/>
                <p:cNvSpPr/>
                <p:nvPr/>
              </p:nvSpPr>
              <p:spPr>
                <a:xfrm>
                  <a:off x="11107775" y="666695"/>
                  <a:ext cx="327001" cy="614235"/>
                </a:xfrm>
                <a:custGeom>
                  <a:rect b="b" l="l" r="r" t="t"/>
                  <a:pathLst>
                    <a:path extrusionOk="0" h="614235" w="327001">
                      <a:moveTo>
                        <a:pt x="327001" y="0"/>
                      </a:moveTo>
                      <a:cubicBezTo>
                        <a:pt x="327001" y="0"/>
                        <a:pt x="297707" y="114030"/>
                        <a:pt x="252953" y="199433"/>
                      </a:cubicBezTo>
                      <a:cubicBezTo>
                        <a:pt x="208201" y="284837"/>
                        <a:pt x="93407" y="436368"/>
                        <a:pt x="73751" y="484842"/>
                      </a:cubicBezTo>
                      <a:cubicBezTo>
                        <a:pt x="54093" y="533317"/>
                        <a:pt x="29665" y="537993"/>
                        <a:pt x="59818" y="614235"/>
                      </a:cubicBezTo>
                      <a:cubicBezTo>
                        <a:pt x="59818" y="614235"/>
                        <a:pt x="-19573" y="549252"/>
                        <a:pt x="4569" y="503640"/>
                      </a:cubicBezTo>
                      <a:cubicBezTo>
                        <a:pt x="28710" y="458028"/>
                        <a:pt x="65162" y="341040"/>
                        <a:pt x="134344" y="267660"/>
                      </a:cubicBezTo>
                      <a:cubicBezTo>
                        <a:pt x="203334" y="194471"/>
                        <a:pt x="327001" y="0"/>
                        <a:pt x="327001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65" name="Google Shape;1865;p14"/>
                <p:cNvSpPr/>
                <p:nvPr/>
              </p:nvSpPr>
              <p:spPr>
                <a:xfrm>
                  <a:off x="11263852" y="595033"/>
                  <a:ext cx="260607" cy="698779"/>
                </a:xfrm>
                <a:custGeom>
                  <a:rect b="b" l="l" r="r" t="t"/>
                  <a:pathLst>
                    <a:path extrusionOk="0" h="698779" w="260607">
                      <a:moveTo>
                        <a:pt x="260526" y="0"/>
                      </a:moveTo>
                      <a:cubicBezTo>
                        <a:pt x="260526" y="0"/>
                        <a:pt x="264725" y="164222"/>
                        <a:pt x="212624" y="275485"/>
                      </a:cubicBezTo>
                      <a:cubicBezTo>
                        <a:pt x="160619" y="386652"/>
                        <a:pt x="136477" y="441997"/>
                        <a:pt x="89911" y="519958"/>
                      </a:cubicBezTo>
                      <a:cubicBezTo>
                        <a:pt x="43344" y="597918"/>
                        <a:pt x="7561" y="658607"/>
                        <a:pt x="42104" y="698780"/>
                      </a:cubicBezTo>
                      <a:cubicBezTo>
                        <a:pt x="42104" y="698780"/>
                        <a:pt x="-11142" y="681985"/>
                        <a:pt x="2122" y="632175"/>
                      </a:cubicBezTo>
                      <a:cubicBezTo>
                        <a:pt x="15386" y="582364"/>
                        <a:pt x="8516" y="549825"/>
                        <a:pt x="89434" y="364133"/>
                      </a:cubicBezTo>
                      <a:cubicBezTo>
                        <a:pt x="170352" y="178440"/>
                        <a:pt x="260526" y="0"/>
                        <a:pt x="260526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66" name="Google Shape;1866;p14"/>
                <p:cNvSpPr/>
                <p:nvPr/>
              </p:nvSpPr>
              <p:spPr>
                <a:xfrm>
                  <a:off x="11360901" y="536443"/>
                  <a:ext cx="245783" cy="793820"/>
                </a:xfrm>
                <a:custGeom>
                  <a:rect b="b" l="l" r="r" t="t"/>
                  <a:pathLst>
                    <a:path extrusionOk="0" h="793820" w="245783">
                      <a:moveTo>
                        <a:pt x="243251" y="0"/>
                      </a:moveTo>
                      <a:cubicBezTo>
                        <a:pt x="243251" y="0"/>
                        <a:pt x="261763" y="143611"/>
                        <a:pt x="198689" y="336842"/>
                      </a:cubicBezTo>
                      <a:cubicBezTo>
                        <a:pt x="135615" y="530073"/>
                        <a:pt x="116339" y="586467"/>
                        <a:pt x="80556" y="627690"/>
                      </a:cubicBezTo>
                      <a:cubicBezTo>
                        <a:pt x="44772" y="668912"/>
                        <a:pt x="1068" y="759182"/>
                        <a:pt x="46394" y="793821"/>
                      </a:cubicBezTo>
                      <a:cubicBezTo>
                        <a:pt x="46394" y="793821"/>
                        <a:pt x="-7043" y="784755"/>
                        <a:pt x="783" y="720250"/>
                      </a:cubicBezTo>
                      <a:cubicBezTo>
                        <a:pt x="8607" y="655744"/>
                        <a:pt x="49639" y="522153"/>
                        <a:pt x="86663" y="455834"/>
                      </a:cubicBezTo>
                      <a:cubicBezTo>
                        <a:pt x="123687" y="389515"/>
                        <a:pt x="243251" y="0"/>
                        <a:pt x="243251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67" name="Google Shape;1867;p14"/>
                <p:cNvSpPr/>
                <p:nvPr/>
              </p:nvSpPr>
              <p:spPr>
                <a:xfrm>
                  <a:off x="11606107" y="458960"/>
                  <a:ext cx="110100" cy="829307"/>
                </a:xfrm>
                <a:custGeom>
                  <a:rect b="b" l="l" r="r" t="t"/>
                  <a:pathLst>
                    <a:path extrusionOk="0" h="829307" w="110100">
                      <a:moveTo>
                        <a:pt x="97380" y="0"/>
                      </a:moveTo>
                      <a:cubicBezTo>
                        <a:pt x="97380" y="0"/>
                        <a:pt x="122954" y="166989"/>
                        <a:pt x="101579" y="327968"/>
                      </a:cubicBezTo>
                      <a:cubicBezTo>
                        <a:pt x="80203" y="488945"/>
                        <a:pt x="57875" y="692482"/>
                        <a:pt x="50527" y="737617"/>
                      </a:cubicBezTo>
                      <a:cubicBezTo>
                        <a:pt x="43180" y="782752"/>
                        <a:pt x="60929" y="829222"/>
                        <a:pt x="60929" y="829222"/>
                      </a:cubicBezTo>
                      <a:cubicBezTo>
                        <a:pt x="60929" y="829222"/>
                        <a:pt x="-16459" y="836665"/>
                        <a:pt x="3198" y="712330"/>
                      </a:cubicBezTo>
                      <a:cubicBezTo>
                        <a:pt x="22855" y="587994"/>
                        <a:pt x="7969" y="376728"/>
                        <a:pt x="17511" y="330067"/>
                      </a:cubicBezTo>
                      <a:cubicBezTo>
                        <a:pt x="27053" y="283501"/>
                        <a:pt x="44134" y="76624"/>
                        <a:pt x="97380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68" name="Google Shape;1868;p14"/>
                <p:cNvSpPr/>
                <p:nvPr/>
              </p:nvSpPr>
              <p:spPr>
                <a:xfrm>
                  <a:off x="11659783" y="390160"/>
                  <a:ext cx="150220" cy="873307"/>
                </a:xfrm>
                <a:custGeom>
                  <a:rect b="b" l="l" r="r" t="t"/>
                  <a:pathLst>
                    <a:path extrusionOk="0" h="873307" w="150220">
                      <a:moveTo>
                        <a:pt x="127580" y="0"/>
                      </a:moveTo>
                      <a:cubicBezTo>
                        <a:pt x="100766" y="63361"/>
                        <a:pt x="78151" y="89793"/>
                        <a:pt x="80632" y="228442"/>
                      </a:cubicBezTo>
                      <a:cubicBezTo>
                        <a:pt x="83113" y="367091"/>
                        <a:pt x="104105" y="596391"/>
                        <a:pt x="78724" y="681985"/>
                      </a:cubicBezTo>
                      <a:cubicBezTo>
                        <a:pt x="53341" y="767579"/>
                        <a:pt x="0" y="873308"/>
                        <a:pt x="0" y="873308"/>
                      </a:cubicBezTo>
                      <a:cubicBezTo>
                        <a:pt x="0" y="873308"/>
                        <a:pt x="18798" y="869395"/>
                        <a:pt x="71089" y="794584"/>
                      </a:cubicBezTo>
                      <a:cubicBezTo>
                        <a:pt x="123381" y="719773"/>
                        <a:pt x="136073" y="658416"/>
                        <a:pt x="147618" y="554596"/>
                      </a:cubicBezTo>
                      <a:cubicBezTo>
                        <a:pt x="159355" y="450872"/>
                        <a:pt x="127580" y="0"/>
                        <a:pt x="127580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69" name="Google Shape;1869;p14"/>
                <p:cNvSpPr/>
                <p:nvPr/>
              </p:nvSpPr>
              <p:spPr>
                <a:xfrm>
                  <a:off x="11824475" y="326991"/>
                  <a:ext cx="111123" cy="883613"/>
                </a:xfrm>
                <a:custGeom>
                  <a:rect b="b" l="l" r="r" t="t"/>
                  <a:pathLst>
                    <a:path extrusionOk="0" h="883613" w="111123">
                      <a:moveTo>
                        <a:pt x="36936" y="0"/>
                      </a:moveTo>
                      <a:cubicBezTo>
                        <a:pt x="12031" y="40936"/>
                        <a:pt x="-10871" y="88838"/>
                        <a:pt x="5542" y="220522"/>
                      </a:cubicBezTo>
                      <a:cubicBezTo>
                        <a:pt x="21954" y="352300"/>
                        <a:pt x="58883" y="586467"/>
                        <a:pt x="53920" y="640381"/>
                      </a:cubicBezTo>
                      <a:cubicBezTo>
                        <a:pt x="48959" y="694295"/>
                        <a:pt x="34931" y="810138"/>
                        <a:pt x="13939" y="883613"/>
                      </a:cubicBezTo>
                      <a:cubicBezTo>
                        <a:pt x="13939" y="883613"/>
                        <a:pt x="104686" y="787523"/>
                        <a:pt x="110698" y="613663"/>
                      </a:cubicBezTo>
                      <a:cubicBezTo>
                        <a:pt x="116709" y="439803"/>
                        <a:pt x="57261" y="246477"/>
                        <a:pt x="48577" y="156302"/>
                      </a:cubicBezTo>
                      <a:cubicBezTo>
                        <a:pt x="39894" y="66128"/>
                        <a:pt x="36936" y="0"/>
                        <a:pt x="36936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70" name="Google Shape;1870;p14"/>
                <p:cNvSpPr/>
                <p:nvPr/>
              </p:nvSpPr>
              <p:spPr>
                <a:xfrm>
                  <a:off x="11912309" y="264584"/>
                  <a:ext cx="149221" cy="871589"/>
                </a:xfrm>
                <a:custGeom>
                  <a:rect b="b" l="l" r="r" t="t"/>
                  <a:pathLst>
                    <a:path extrusionOk="0" h="871589" w="149221">
                      <a:moveTo>
                        <a:pt x="27157" y="0"/>
                      </a:moveTo>
                      <a:cubicBezTo>
                        <a:pt x="-19027" y="111167"/>
                        <a:pt x="5401" y="205063"/>
                        <a:pt x="15898" y="289226"/>
                      </a:cubicBezTo>
                      <a:cubicBezTo>
                        <a:pt x="26394" y="373389"/>
                        <a:pt x="106263" y="580456"/>
                        <a:pt x="98343" y="652691"/>
                      </a:cubicBezTo>
                      <a:cubicBezTo>
                        <a:pt x="90327" y="724926"/>
                        <a:pt x="93667" y="755842"/>
                        <a:pt x="53399" y="871590"/>
                      </a:cubicBezTo>
                      <a:cubicBezTo>
                        <a:pt x="53399" y="871590"/>
                        <a:pt x="140233" y="766339"/>
                        <a:pt x="148630" y="593051"/>
                      </a:cubicBezTo>
                      <a:cubicBezTo>
                        <a:pt x="157027" y="419764"/>
                        <a:pt x="73533" y="295524"/>
                        <a:pt x="58074" y="181494"/>
                      </a:cubicBezTo>
                      <a:cubicBezTo>
                        <a:pt x="42520" y="67368"/>
                        <a:pt x="27157" y="0"/>
                        <a:pt x="27157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71" name="Google Shape;1871;p14"/>
                <p:cNvSpPr/>
                <p:nvPr/>
              </p:nvSpPr>
              <p:spPr>
                <a:xfrm>
                  <a:off x="12322183" y="-169588"/>
                  <a:ext cx="243261" cy="767865"/>
                </a:xfrm>
                <a:custGeom>
                  <a:rect b="b" l="l" r="r" t="t"/>
                  <a:pathLst>
                    <a:path extrusionOk="0" h="767865" w="243261">
                      <a:moveTo>
                        <a:pt x="60522" y="0"/>
                      </a:moveTo>
                      <a:cubicBezTo>
                        <a:pt x="60522" y="0"/>
                        <a:pt x="10902" y="228060"/>
                        <a:pt x="99932" y="319379"/>
                      </a:cubicBezTo>
                      <a:cubicBezTo>
                        <a:pt x="188961" y="410699"/>
                        <a:pt x="323506" y="594865"/>
                        <a:pt x="180945" y="767866"/>
                      </a:cubicBezTo>
                      <a:cubicBezTo>
                        <a:pt x="180945" y="767866"/>
                        <a:pt x="217683" y="598395"/>
                        <a:pt x="124359" y="513087"/>
                      </a:cubicBezTo>
                      <a:cubicBezTo>
                        <a:pt x="31036" y="427780"/>
                        <a:pt x="-6751" y="355831"/>
                        <a:pt x="978" y="242660"/>
                      </a:cubicBezTo>
                      <a:cubicBezTo>
                        <a:pt x="8612" y="129393"/>
                        <a:pt x="60522" y="0"/>
                        <a:pt x="60522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72" name="Google Shape;1872;p14"/>
                <p:cNvSpPr/>
                <p:nvPr/>
              </p:nvSpPr>
              <p:spPr>
                <a:xfrm>
                  <a:off x="12404785" y="-313676"/>
                  <a:ext cx="241076" cy="761853"/>
                </a:xfrm>
                <a:custGeom>
                  <a:rect b="b" l="l" r="r" t="t"/>
                  <a:pathLst>
                    <a:path extrusionOk="0" h="761853" w="241076">
                      <a:moveTo>
                        <a:pt x="102732" y="0"/>
                      </a:moveTo>
                      <a:cubicBezTo>
                        <a:pt x="121244" y="23760"/>
                        <a:pt x="173441" y="120137"/>
                        <a:pt x="162371" y="174242"/>
                      </a:cubicBezTo>
                      <a:cubicBezTo>
                        <a:pt x="151207" y="228346"/>
                        <a:pt x="231648" y="367472"/>
                        <a:pt x="239187" y="415661"/>
                      </a:cubicBezTo>
                      <a:cubicBezTo>
                        <a:pt x="246820" y="463945"/>
                        <a:pt x="241762" y="649542"/>
                        <a:pt x="16374" y="761854"/>
                      </a:cubicBezTo>
                      <a:cubicBezTo>
                        <a:pt x="16374" y="761854"/>
                        <a:pt x="112083" y="663855"/>
                        <a:pt x="106454" y="554787"/>
                      </a:cubicBezTo>
                      <a:cubicBezTo>
                        <a:pt x="100824" y="445719"/>
                        <a:pt x="-11202" y="455738"/>
                        <a:pt x="916" y="327872"/>
                      </a:cubicBezTo>
                      <a:cubicBezTo>
                        <a:pt x="13035" y="200006"/>
                        <a:pt x="69430" y="38360"/>
                        <a:pt x="69430" y="38360"/>
                      </a:cubicBezTo>
                      <a:lnTo>
                        <a:pt x="102732" y="0"/>
                      </a:ln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73" name="Google Shape;1873;p14"/>
                <p:cNvSpPr/>
                <p:nvPr/>
              </p:nvSpPr>
              <p:spPr>
                <a:xfrm>
                  <a:off x="12115029" y="16390"/>
                  <a:ext cx="143841" cy="898403"/>
                </a:xfrm>
                <a:custGeom>
                  <a:rect b="b" l="l" r="r" t="t"/>
                  <a:pathLst>
                    <a:path extrusionOk="0" h="898403" w="143841">
                      <a:moveTo>
                        <a:pt x="80553" y="0"/>
                      </a:moveTo>
                      <a:cubicBezTo>
                        <a:pt x="80553" y="0"/>
                        <a:pt x="77307" y="181112"/>
                        <a:pt x="77976" y="306020"/>
                      </a:cubicBezTo>
                      <a:cubicBezTo>
                        <a:pt x="78643" y="430833"/>
                        <a:pt x="150497" y="644007"/>
                        <a:pt x="143340" y="714524"/>
                      </a:cubicBezTo>
                      <a:cubicBezTo>
                        <a:pt x="136184" y="785042"/>
                        <a:pt x="141527" y="842486"/>
                        <a:pt x="101067" y="898404"/>
                      </a:cubicBezTo>
                      <a:cubicBezTo>
                        <a:pt x="101067" y="898404"/>
                        <a:pt x="119007" y="726643"/>
                        <a:pt x="49826" y="589998"/>
                      </a:cubicBezTo>
                      <a:cubicBezTo>
                        <a:pt x="-19356" y="453448"/>
                        <a:pt x="-3706" y="310791"/>
                        <a:pt x="20818" y="191322"/>
                      </a:cubicBezTo>
                      <a:cubicBezTo>
                        <a:pt x="45341" y="71853"/>
                        <a:pt x="80553" y="0"/>
                        <a:pt x="80553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74" name="Google Shape;1874;p14"/>
                <p:cNvSpPr/>
                <p:nvPr/>
              </p:nvSpPr>
              <p:spPr>
                <a:xfrm>
                  <a:off x="12043474" y="102175"/>
                  <a:ext cx="184406" cy="804984"/>
                </a:xfrm>
                <a:custGeom>
                  <a:rect b="b" l="l" r="r" t="t"/>
                  <a:pathLst>
                    <a:path extrusionOk="0" h="804984" w="184406">
                      <a:moveTo>
                        <a:pt x="64031" y="0"/>
                      </a:moveTo>
                      <a:cubicBezTo>
                        <a:pt x="64031" y="0"/>
                        <a:pt x="9927" y="33970"/>
                        <a:pt x="3725" y="168039"/>
                      </a:cubicBezTo>
                      <a:cubicBezTo>
                        <a:pt x="-2383" y="302013"/>
                        <a:pt x="-10207" y="452208"/>
                        <a:pt x="63173" y="564520"/>
                      </a:cubicBezTo>
                      <a:cubicBezTo>
                        <a:pt x="136553" y="676833"/>
                        <a:pt x="162795" y="738666"/>
                        <a:pt x="135503" y="804985"/>
                      </a:cubicBezTo>
                      <a:cubicBezTo>
                        <a:pt x="135503" y="804985"/>
                        <a:pt x="195619" y="708417"/>
                        <a:pt x="182547" y="588948"/>
                      </a:cubicBezTo>
                      <a:cubicBezTo>
                        <a:pt x="169378" y="469575"/>
                        <a:pt x="60120" y="414707"/>
                        <a:pt x="60024" y="263557"/>
                      </a:cubicBezTo>
                      <a:cubicBezTo>
                        <a:pt x="59929" y="112408"/>
                        <a:pt x="64031" y="0"/>
                        <a:pt x="64031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75" name="Google Shape;1875;p14"/>
                <p:cNvSpPr/>
                <p:nvPr/>
              </p:nvSpPr>
              <p:spPr>
                <a:xfrm>
                  <a:off x="11984264" y="193971"/>
                  <a:ext cx="146070" cy="894120"/>
                </a:xfrm>
                <a:custGeom>
                  <a:rect b="b" l="l" r="r" t="t"/>
                  <a:pathLst>
                    <a:path extrusionOk="0" h="894120" w="146070">
                      <a:moveTo>
                        <a:pt x="25720" y="0"/>
                      </a:moveTo>
                      <a:cubicBezTo>
                        <a:pt x="25720" y="0"/>
                        <a:pt x="-21992" y="73285"/>
                        <a:pt x="12551" y="293425"/>
                      </a:cubicBezTo>
                      <a:cubicBezTo>
                        <a:pt x="47094" y="513564"/>
                        <a:pt x="123432" y="627308"/>
                        <a:pt x="88318" y="735422"/>
                      </a:cubicBezTo>
                      <a:cubicBezTo>
                        <a:pt x="53202" y="843536"/>
                        <a:pt x="22858" y="894969"/>
                        <a:pt x="35835" y="894110"/>
                      </a:cubicBezTo>
                      <a:cubicBezTo>
                        <a:pt x="48812" y="893251"/>
                        <a:pt x="117421" y="807943"/>
                        <a:pt x="140705" y="655267"/>
                      </a:cubicBezTo>
                      <a:cubicBezTo>
                        <a:pt x="163987" y="502591"/>
                        <a:pt x="105302" y="364037"/>
                        <a:pt x="83069" y="243137"/>
                      </a:cubicBezTo>
                      <a:cubicBezTo>
                        <a:pt x="60931" y="122236"/>
                        <a:pt x="25720" y="0"/>
                        <a:pt x="25720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76" name="Google Shape;1876;p14"/>
                <p:cNvSpPr/>
                <p:nvPr/>
              </p:nvSpPr>
              <p:spPr>
                <a:xfrm>
                  <a:off x="12196249" y="-82944"/>
                  <a:ext cx="124534" cy="833325"/>
                </a:xfrm>
                <a:custGeom>
                  <a:rect b="b" l="l" r="r" t="t"/>
                  <a:pathLst>
                    <a:path extrusionOk="0" h="833325" w="124534">
                      <a:moveTo>
                        <a:pt x="97904" y="0"/>
                      </a:moveTo>
                      <a:cubicBezTo>
                        <a:pt x="97904" y="0"/>
                        <a:pt x="105537" y="172906"/>
                        <a:pt x="93896" y="320334"/>
                      </a:cubicBezTo>
                      <a:cubicBezTo>
                        <a:pt x="82254" y="467762"/>
                        <a:pt x="137695" y="529691"/>
                        <a:pt x="121568" y="598395"/>
                      </a:cubicBezTo>
                      <a:cubicBezTo>
                        <a:pt x="105537" y="667099"/>
                        <a:pt x="0" y="833326"/>
                        <a:pt x="0" y="833326"/>
                      </a:cubicBezTo>
                      <a:cubicBezTo>
                        <a:pt x="0" y="833326"/>
                        <a:pt x="46375" y="705268"/>
                        <a:pt x="44944" y="614617"/>
                      </a:cubicBezTo>
                      <a:cubicBezTo>
                        <a:pt x="43512" y="523965"/>
                        <a:pt x="-6966" y="494957"/>
                        <a:pt x="17557" y="318712"/>
                      </a:cubicBezTo>
                      <a:cubicBezTo>
                        <a:pt x="42082" y="142466"/>
                        <a:pt x="97904" y="0"/>
                        <a:pt x="97904" y="0"/>
                      </a:cubicBezTo>
                      <a:close/>
                    </a:path>
                  </a:pathLst>
                </a:custGeom>
                <a:solidFill>
                  <a:srgbClr val="7A8C5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877" name="Google Shape;1877;p14"/>
              <p:cNvSpPr/>
              <p:nvPr/>
            </p:nvSpPr>
            <p:spPr>
              <a:xfrm>
                <a:off x="11106428" y="-509483"/>
                <a:ext cx="1705010" cy="1344313"/>
              </a:xfrm>
              <a:custGeom>
                <a:rect b="b" l="l" r="r" t="t"/>
                <a:pathLst>
                  <a:path extrusionOk="0" h="1344313" w="1705010">
                    <a:moveTo>
                      <a:pt x="1705011" y="34925"/>
                    </a:moveTo>
                    <a:cubicBezTo>
                      <a:pt x="1683349" y="35974"/>
                      <a:pt x="1661879" y="38742"/>
                      <a:pt x="1640696" y="43608"/>
                    </a:cubicBezTo>
                    <a:cubicBezTo>
                      <a:pt x="1619608" y="48856"/>
                      <a:pt x="1599092" y="55918"/>
                      <a:pt x="1579149" y="64792"/>
                    </a:cubicBezTo>
                    <a:cubicBezTo>
                      <a:pt x="1539548" y="83018"/>
                      <a:pt x="1502906" y="108114"/>
                      <a:pt x="1471130" y="138649"/>
                    </a:cubicBezTo>
                    <a:cubicBezTo>
                      <a:pt x="1455195" y="153821"/>
                      <a:pt x="1440308" y="170139"/>
                      <a:pt x="1426758" y="187601"/>
                    </a:cubicBezTo>
                    <a:cubicBezTo>
                      <a:pt x="1411968" y="206208"/>
                      <a:pt x="1396796" y="223098"/>
                      <a:pt x="1381432" y="240179"/>
                    </a:cubicBezTo>
                    <a:cubicBezTo>
                      <a:pt x="1350802" y="274245"/>
                      <a:pt x="1319598" y="307547"/>
                      <a:pt x="1288110" y="340659"/>
                    </a:cubicBezTo>
                    <a:cubicBezTo>
                      <a:pt x="1161866" y="472724"/>
                      <a:pt x="1030945" y="600208"/>
                      <a:pt x="895541" y="722731"/>
                    </a:cubicBezTo>
                    <a:cubicBezTo>
                      <a:pt x="760040" y="845063"/>
                      <a:pt x="619960" y="962623"/>
                      <a:pt x="472437" y="1070260"/>
                    </a:cubicBezTo>
                    <a:cubicBezTo>
                      <a:pt x="398675" y="1123983"/>
                      <a:pt x="323005" y="1175225"/>
                      <a:pt x="244568" y="1221982"/>
                    </a:cubicBezTo>
                    <a:cubicBezTo>
                      <a:pt x="166225" y="1268644"/>
                      <a:pt x="85021" y="1311107"/>
                      <a:pt x="0" y="1344314"/>
                    </a:cubicBezTo>
                    <a:cubicBezTo>
                      <a:pt x="84449" y="1309771"/>
                      <a:pt x="164794" y="1266067"/>
                      <a:pt x="242278" y="1218260"/>
                    </a:cubicBezTo>
                    <a:cubicBezTo>
                      <a:pt x="319761" y="1170358"/>
                      <a:pt x="394381" y="1117971"/>
                      <a:pt x="467189" y="1063199"/>
                    </a:cubicBezTo>
                    <a:cubicBezTo>
                      <a:pt x="612613" y="953463"/>
                      <a:pt x="750498" y="833994"/>
                      <a:pt x="883709" y="709849"/>
                    </a:cubicBezTo>
                    <a:cubicBezTo>
                      <a:pt x="1016823" y="585513"/>
                      <a:pt x="1145357" y="456311"/>
                      <a:pt x="1269025" y="322719"/>
                    </a:cubicBezTo>
                    <a:cubicBezTo>
                      <a:pt x="1299847" y="289226"/>
                      <a:pt x="1330381" y="255542"/>
                      <a:pt x="1360249" y="221380"/>
                    </a:cubicBezTo>
                    <a:cubicBezTo>
                      <a:pt x="1375040" y="204300"/>
                      <a:pt x="1390116" y="186933"/>
                      <a:pt x="1403380" y="169661"/>
                    </a:cubicBezTo>
                    <a:cubicBezTo>
                      <a:pt x="1417502" y="150863"/>
                      <a:pt x="1433152" y="133210"/>
                      <a:pt x="1449946" y="116606"/>
                    </a:cubicBezTo>
                    <a:cubicBezTo>
                      <a:pt x="1483440" y="83399"/>
                      <a:pt x="1522563" y="55536"/>
                      <a:pt x="1565503" y="35020"/>
                    </a:cubicBezTo>
                    <a:cubicBezTo>
                      <a:pt x="1587068" y="25001"/>
                      <a:pt x="1609588" y="16794"/>
                      <a:pt x="1632776" y="10687"/>
                    </a:cubicBezTo>
                    <a:cubicBezTo>
                      <a:pt x="1656059" y="4962"/>
                      <a:pt x="1679819" y="1527"/>
                      <a:pt x="1703674" y="0"/>
                    </a:cubicBezTo>
                    <a:lnTo>
                      <a:pt x="1705011" y="34925"/>
                    </a:lnTo>
                    <a:close/>
                  </a:path>
                </a:pathLst>
              </a:custGeom>
              <a:solidFill>
                <a:srgbClr val="44454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878" name="Google Shape;1878;p14"/>
          <p:cNvGrpSpPr/>
          <p:nvPr/>
        </p:nvGrpSpPr>
        <p:grpSpPr>
          <a:xfrm>
            <a:off x="1643" y="4434200"/>
            <a:ext cx="865236" cy="720873"/>
            <a:chOff x="2190" y="5215012"/>
            <a:chExt cx="1989963" cy="1657942"/>
          </a:xfrm>
        </p:grpSpPr>
        <p:grpSp>
          <p:nvGrpSpPr>
            <p:cNvPr id="1879" name="Google Shape;1879;p14"/>
            <p:cNvGrpSpPr/>
            <p:nvPr/>
          </p:nvGrpSpPr>
          <p:grpSpPr>
            <a:xfrm>
              <a:off x="2190" y="5215012"/>
              <a:ext cx="1434176" cy="1657942"/>
              <a:chOff x="2190" y="5062612"/>
              <a:chExt cx="1434176" cy="1657942"/>
            </a:xfrm>
          </p:grpSpPr>
          <p:sp>
            <p:nvSpPr>
              <p:cNvPr id="1880" name="Google Shape;1880;p14"/>
              <p:cNvSpPr/>
              <p:nvPr/>
            </p:nvSpPr>
            <p:spPr>
              <a:xfrm>
                <a:off x="2190" y="5062612"/>
                <a:ext cx="824557" cy="1657942"/>
              </a:xfrm>
              <a:custGeom>
                <a:rect b="b" l="l" r="r" t="t"/>
                <a:pathLst>
                  <a:path extrusionOk="0" h="1657942" w="824557">
                    <a:moveTo>
                      <a:pt x="232124" y="1657847"/>
                    </a:moveTo>
                    <a:cubicBezTo>
                      <a:pt x="232124" y="1657847"/>
                      <a:pt x="1157954" y="244337"/>
                      <a:pt x="694849" y="3830"/>
                    </a:cubicBezTo>
                    <a:cubicBezTo>
                      <a:pt x="641890" y="-23696"/>
                      <a:pt x="329279" y="61933"/>
                      <a:pt x="0" y="1460489"/>
                    </a:cubicBezTo>
                    <a:lnTo>
                      <a:pt x="0" y="1657942"/>
                    </a:lnTo>
                    <a:lnTo>
                      <a:pt x="232124" y="165794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1" name="Google Shape;1881;p14"/>
              <p:cNvSpPr/>
              <p:nvPr/>
            </p:nvSpPr>
            <p:spPr>
              <a:xfrm>
                <a:off x="203072" y="5583771"/>
                <a:ext cx="1233294" cy="1136687"/>
              </a:xfrm>
              <a:custGeom>
                <a:rect b="b" l="l" r="r" t="t"/>
                <a:pathLst>
                  <a:path extrusionOk="0" h="1136687" w="1233294">
                    <a:moveTo>
                      <a:pt x="479869" y="1136687"/>
                    </a:moveTo>
                    <a:cubicBezTo>
                      <a:pt x="479869" y="1136687"/>
                      <a:pt x="1510570" y="402881"/>
                      <a:pt x="1160907" y="15404"/>
                    </a:cubicBezTo>
                    <a:cubicBezTo>
                      <a:pt x="1120902" y="-28887"/>
                      <a:pt x="798195" y="-58129"/>
                      <a:pt x="0" y="1136592"/>
                    </a:cubicBezTo>
                    <a:lnTo>
                      <a:pt x="479869" y="113668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82" name="Google Shape;1882;p14"/>
            <p:cNvGrpSpPr/>
            <p:nvPr/>
          </p:nvGrpSpPr>
          <p:grpSpPr>
            <a:xfrm>
              <a:off x="70961" y="5249798"/>
              <a:ext cx="1661635" cy="1611820"/>
              <a:chOff x="70961" y="5097398"/>
              <a:chExt cx="1661635" cy="1611820"/>
            </a:xfrm>
          </p:grpSpPr>
          <p:sp>
            <p:nvSpPr>
              <p:cNvPr id="1883" name="Google Shape;1883;p14"/>
              <p:cNvSpPr/>
              <p:nvPr/>
            </p:nvSpPr>
            <p:spPr>
              <a:xfrm>
                <a:off x="370617" y="5097398"/>
                <a:ext cx="1361979" cy="1611820"/>
              </a:xfrm>
              <a:custGeom>
                <a:rect b="b" l="l" r="r" t="t"/>
                <a:pathLst>
                  <a:path extrusionOk="0" h="1611820" w="1361979">
                    <a:moveTo>
                      <a:pt x="379381" y="1516380"/>
                    </a:moveTo>
                    <a:lnTo>
                      <a:pt x="379381" y="1611821"/>
                    </a:lnTo>
                    <a:lnTo>
                      <a:pt x="1361980" y="1611821"/>
                    </a:lnTo>
                    <a:cubicBezTo>
                      <a:pt x="1361980" y="1611821"/>
                      <a:pt x="1331690" y="1430751"/>
                      <a:pt x="1281303" y="1184815"/>
                    </a:cubicBezTo>
                    <a:lnTo>
                      <a:pt x="605885" y="1549528"/>
                    </a:lnTo>
                    <a:lnTo>
                      <a:pt x="605885" y="1449801"/>
                    </a:lnTo>
                    <a:lnTo>
                      <a:pt x="1262920" y="1098042"/>
                    </a:lnTo>
                    <a:cubicBezTo>
                      <a:pt x="1250633" y="1039749"/>
                      <a:pt x="1237012" y="978884"/>
                      <a:pt x="1222915" y="916591"/>
                    </a:cubicBezTo>
                    <a:lnTo>
                      <a:pt x="639318" y="1283875"/>
                    </a:lnTo>
                    <a:lnTo>
                      <a:pt x="639318" y="1155002"/>
                    </a:lnTo>
                    <a:lnTo>
                      <a:pt x="1192340" y="787051"/>
                    </a:lnTo>
                    <a:cubicBezTo>
                      <a:pt x="1181862" y="744950"/>
                      <a:pt x="1171480" y="702755"/>
                      <a:pt x="1160621" y="660654"/>
                    </a:cubicBezTo>
                    <a:cubicBezTo>
                      <a:pt x="1022414" y="740569"/>
                      <a:pt x="722090" y="922401"/>
                      <a:pt x="722090" y="922401"/>
                    </a:cubicBezTo>
                    <a:lnTo>
                      <a:pt x="747332" y="772954"/>
                    </a:lnTo>
                    <a:lnTo>
                      <a:pt x="1131094" y="550831"/>
                    </a:lnTo>
                    <a:cubicBezTo>
                      <a:pt x="1111282" y="479584"/>
                      <a:pt x="1091089" y="410433"/>
                      <a:pt x="1069562" y="344900"/>
                    </a:cubicBezTo>
                    <a:cubicBezTo>
                      <a:pt x="972693" y="418338"/>
                      <a:pt x="805244" y="569214"/>
                      <a:pt x="805244" y="569214"/>
                    </a:cubicBezTo>
                    <a:cubicBezTo>
                      <a:pt x="805244" y="569214"/>
                      <a:pt x="792671" y="428054"/>
                      <a:pt x="805244" y="438531"/>
                    </a:cubicBezTo>
                    <a:cubicBezTo>
                      <a:pt x="813530" y="445389"/>
                      <a:pt x="949643" y="336233"/>
                      <a:pt x="1041464" y="260700"/>
                    </a:cubicBezTo>
                    <a:cubicBezTo>
                      <a:pt x="1005840" y="158401"/>
                      <a:pt x="968407" y="68485"/>
                      <a:pt x="929831" y="0"/>
                    </a:cubicBezTo>
                    <a:cubicBezTo>
                      <a:pt x="929831" y="0"/>
                      <a:pt x="803815" y="117729"/>
                      <a:pt x="630650" y="299943"/>
                    </a:cubicBezTo>
                    <a:cubicBezTo>
                      <a:pt x="664845" y="361188"/>
                      <a:pt x="722090" y="461201"/>
                      <a:pt x="722090" y="461201"/>
                    </a:cubicBezTo>
                    <a:lnTo>
                      <a:pt x="705517" y="548354"/>
                    </a:lnTo>
                    <a:lnTo>
                      <a:pt x="564737" y="370523"/>
                    </a:lnTo>
                    <a:cubicBezTo>
                      <a:pt x="538829" y="398622"/>
                      <a:pt x="511778" y="428149"/>
                      <a:pt x="484061" y="458344"/>
                    </a:cubicBezTo>
                    <a:lnTo>
                      <a:pt x="676275" y="731234"/>
                    </a:lnTo>
                    <a:lnTo>
                      <a:pt x="639223" y="872395"/>
                    </a:lnTo>
                    <a:lnTo>
                      <a:pt x="409861" y="541877"/>
                    </a:lnTo>
                    <a:cubicBezTo>
                      <a:pt x="371380" y="585407"/>
                      <a:pt x="332422" y="631127"/>
                      <a:pt x="293561" y="677609"/>
                    </a:cubicBezTo>
                    <a:lnTo>
                      <a:pt x="589121" y="1051370"/>
                    </a:lnTo>
                    <a:cubicBezTo>
                      <a:pt x="589121" y="1051370"/>
                      <a:pt x="559975" y="1188149"/>
                      <a:pt x="555974" y="1175957"/>
                    </a:cubicBezTo>
                    <a:cubicBezTo>
                      <a:pt x="552736" y="1166241"/>
                      <a:pt x="322707" y="891159"/>
                      <a:pt x="219361" y="767620"/>
                    </a:cubicBezTo>
                    <a:cubicBezTo>
                      <a:pt x="204978" y="785622"/>
                      <a:pt x="190595" y="803625"/>
                      <a:pt x="176498" y="821627"/>
                    </a:cubicBezTo>
                    <a:lnTo>
                      <a:pt x="531114" y="1313117"/>
                    </a:lnTo>
                    <a:lnTo>
                      <a:pt x="512350" y="1445990"/>
                    </a:lnTo>
                    <a:lnTo>
                      <a:pt x="105537" y="913829"/>
                    </a:lnTo>
                    <a:cubicBezTo>
                      <a:pt x="69151" y="961740"/>
                      <a:pt x="33909" y="1010317"/>
                      <a:pt x="0" y="1058895"/>
                    </a:cubicBezTo>
                    <a:lnTo>
                      <a:pt x="379381" y="1516380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4" name="Google Shape;1884;p14"/>
              <p:cNvSpPr/>
              <p:nvPr/>
            </p:nvSpPr>
            <p:spPr>
              <a:xfrm>
                <a:off x="70961" y="6236112"/>
                <a:ext cx="679037" cy="473106"/>
              </a:xfrm>
              <a:custGeom>
                <a:rect b="b" l="l" r="r" t="t"/>
                <a:pathLst>
                  <a:path extrusionOk="0" h="473106" w="679037">
                    <a:moveTo>
                      <a:pt x="0" y="473107"/>
                    </a:moveTo>
                    <a:lnTo>
                      <a:pt x="679037" y="473107"/>
                    </a:lnTo>
                    <a:lnTo>
                      <a:pt x="245936" y="0"/>
                    </a:lnTo>
                    <a:cubicBezTo>
                      <a:pt x="139351" y="161354"/>
                      <a:pt x="51149" y="323373"/>
                      <a:pt x="0" y="473107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85" name="Google Shape;1885;p14"/>
            <p:cNvSpPr/>
            <p:nvPr/>
          </p:nvSpPr>
          <p:spPr>
            <a:xfrm>
              <a:off x="91249" y="6122797"/>
              <a:ext cx="1900904" cy="747045"/>
            </a:xfrm>
            <a:custGeom>
              <a:rect b="b" l="l" r="r" t="t"/>
              <a:pathLst>
                <a:path extrusionOk="0" h="747045" w="1900904">
                  <a:moveTo>
                    <a:pt x="1900904" y="746950"/>
                  </a:moveTo>
                  <a:lnTo>
                    <a:pt x="1545717" y="593122"/>
                  </a:lnTo>
                  <a:cubicBezTo>
                    <a:pt x="1545717" y="593122"/>
                    <a:pt x="1509236" y="432435"/>
                    <a:pt x="1704118" y="255937"/>
                  </a:cubicBezTo>
                  <a:cubicBezTo>
                    <a:pt x="1704118" y="255937"/>
                    <a:pt x="1471136" y="306514"/>
                    <a:pt x="1408462" y="460153"/>
                  </a:cubicBezTo>
                  <a:lnTo>
                    <a:pt x="1492187" y="0"/>
                  </a:lnTo>
                  <a:cubicBezTo>
                    <a:pt x="1492187" y="0"/>
                    <a:pt x="1170813" y="271082"/>
                    <a:pt x="1160621" y="535877"/>
                  </a:cubicBezTo>
                  <a:lnTo>
                    <a:pt x="1042226" y="165640"/>
                  </a:lnTo>
                  <a:lnTo>
                    <a:pt x="1042226" y="573881"/>
                  </a:lnTo>
                  <a:cubicBezTo>
                    <a:pt x="1042226" y="573881"/>
                    <a:pt x="955072" y="426434"/>
                    <a:pt x="769715" y="403574"/>
                  </a:cubicBezTo>
                  <a:cubicBezTo>
                    <a:pt x="769715" y="403574"/>
                    <a:pt x="893826" y="521875"/>
                    <a:pt x="893826" y="593122"/>
                  </a:cubicBezTo>
                  <a:cubicBezTo>
                    <a:pt x="893826" y="593122"/>
                    <a:pt x="558832" y="516827"/>
                    <a:pt x="557879" y="165735"/>
                  </a:cubicBezTo>
                  <a:cubicBezTo>
                    <a:pt x="557879" y="165735"/>
                    <a:pt x="529590" y="483394"/>
                    <a:pt x="607124" y="599789"/>
                  </a:cubicBezTo>
                  <a:cubicBezTo>
                    <a:pt x="607124" y="599789"/>
                    <a:pt x="454247" y="334994"/>
                    <a:pt x="328708" y="268891"/>
                  </a:cubicBezTo>
                  <a:cubicBezTo>
                    <a:pt x="328708" y="268891"/>
                    <a:pt x="430625" y="458343"/>
                    <a:pt x="419576" y="545020"/>
                  </a:cubicBezTo>
                  <a:cubicBezTo>
                    <a:pt x="419576" y="545020"/>
                    <a:pt x="381191" y="476535"/>
                    <a:pt x="283083" y="428625"/>
                  </a:cubicBezTo>
                  <a:cubicBezTo>
                    <a:pt x="283083" y="428625"/>
                    <a:pt x="374333" y="567880"/>
                    <a:pt x="374333" y="613505"/>
                  </a:cubicBezTo>
                  <a:lnTo>
                    <a:pt x="0" y="684276"/>
                  </a:lnTo>
                  <a:cubicBezTo>
                    <a:pt x="0" y="684276"/>
                    <a:pt x="413671" y="693991"/>
                    <a:pt x="405098" y="693991"/>
                  </a:cubicBezTo>
                  <a:cubicBezTo>
                    <a:pt x="396526" y="693991"/>
                    <a:pt x="180880" y="747046"/>
                    <a:pt x="180880" y="747046"/>
                  </a:cubicBezTo>
                  <a:lnTo>
                    <a:pt x="1900904" y="747046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6" name="Google Shape;1886;p14"/>
          <p:cNvGrpSpPr/>
          <p:nvPr/>
        </p:nvGrpSpPr>
        <p:grpSpPr>
          <a:xfrm>
            <a:off x="7240525" y="3638893"/>
            <a:ext cx="1900351" cy="1523948"/>
            <a:chOff x="8900341" y="4247780"/>
            <a:chExt cx="3286099" cy="2635220"/>
          </a:xfrm>
        </p:grpSpPr>
        <p:sp>
          <p:nvSpPr>
            <p:cNvPr id="1887" name="Google Shape;1887;p14"/>
            <p:cNvSpPr/>
            <p:nvPr/>
          </p:nvSpPr>
          <p:spPr>
            <a:xfrm>
              <a:off x="9026747" y="6871049"/>
              <a:ext cx="655891" cy="2667"/>
            </a:xfrm>
            <a:custGeom>
              <a:rect b="b" l="l" r="r" t="t"/>
              <a:pathLst>
                <a:path extrusionOk="0" h="2667" w="655891">
                  <a:moveTo>
                    <a:pt x="651510" y="0"/>
                  </a:moveTo>
                  <a:lnTo>
                    <a:pt x="655891" y="2667"/>
                  </a:lnTo>
                  <a:lnTo>
                    <a:pt x="0" y="2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8" name="Google Shape;1888;p14"/>
            <p:cNvSpPr/>
            <p:nvPr/>
          </p:nvSpPr>
          <p:spPr>
            <a:xfrm>
              <a:off x="9713214" y="6871049"/>
              <a:ext cx="85248" cy="2667"/>
            </a:xfrm>
            <a:custGeom>
              <a:rect b="b" l="l" r="r" t="t"/>
              <a:pathLst>
                <a:path extrusionOk="0" h="2667" w="85248">
                  <a:moveTo>
                    <a:pt x="952" y="0"/>
                  </a:moveTo>
                  <a:lnTo>
                    <a:pt x="85248" y="0"/>
                  </a:lnTo>
                  <a:lnTo>
                    <a:pt x="80295" y="2667"/>
                  </a:lnTo>
                  <a:lnTo>
                    <a:pt x="0" y="2667"/>
                  </a:lnTo>
                  <a:cubicBezTo>
                    <a:pt x="0" y="2667"/>
                    <a:pt x="381" y="1714"/>
                    <a:pt x="952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9" name="Google Shape;1889;p14"/>
            <p:cNvSpPr/>
            <p:nvPr/>
          </p:nvSpPr>
          <p:spPr>
            <a:xfrm>
              <a:off x="9894950" y="6871049"/>
              <a:ext cx="185452" cy="2667"/>
            </a:xfrm>
            <a:custGeom>
              <a:rect b="b" l="l" r="r" t="t"/>
              <a:pathLst>
                <a:path extrusionOk="0" h="2667" w="185452">
                  <a:moveTo>
                    <a:pt x="6287" y="0"/>
                  </a:moveTo>
                  <a:lnTo>
                    <a:pt x="185453" y="0"/>
                  </a:lnTo>
                  <a:lnTo>
                    <a:pt x="179737" y="2667"/>
                  </a:lnTo>
                  <a:lnTo>
                    <a:pt x="0" y="2667"/>
                  </a:lnTo>
                  <a:cubicBezTo>
                    <a:pt x="477" y="2667"/>
                    <a:pt x="2667" y="1714"/>
                    <a:pt x="6287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0" name="Google Shape;1890;p14"/>
            <p:cNvSpPr/>
            <p:nvPr/>
          </p:nvSpPr>
          <p:spPr>
            <a:xfrm>
              <a:off x="10183749" y="6871049"/>
              <a:ext cx="271842" cy="2667"/>
            </a:xfrm>
            <a:custGeom>
              <a:rect b="b" l="l" r="r" t="t"/>
              <a:pathLst>
                <a:path extrusionOk="0" h="2667" w="271842">
                  <a:moveTo>
                    <a:pt x="271843" y="0"/>
                  </a:moveTo>
                  <a:cubicBezTo>
                    <a:pt x="271747" y="858"/>
                    <a:pt x="271558" y="1810"/>
                    <a:pt x="271463" y="2667"/>
                  </a:cubicBezTo>
                  <a:lnTo>
                    <a:pt x="0" y="2667"/>
                  </a:lnTo>
                  <a:lnTo>
                    <a:pt x="5905" y="0"/>
                  </a:lnTo>
                  <a:lnTo>
                    <a:pt x="271843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91" name="Google Shape;1891;p14"/>
            <p:cNvGrpSpPr/>
            <p:nvPr/>
          </p:nvGrpSpPr>
          <p:grpSpPr>
            <a:xfrm>
              <a:off x="8900341" y="4247780"/>
              <a:ext cx="3171335" cy="2625871"/>
              <a:chOff x="8275605" y="3578066"/>
              <a:chExt cx="3796188" cy="3143250"/>
            </a:xfrm>
          </p:grpSpPr>
          <p:grpSp>
            <p:nvGrpSpPr>
              <p:cNvPr id="1892" name="Google Shape;1892;p14"/>
              <p:cNvGrpSpPr/>
              <p:nvPr/>
            </p:nvGrpSpPr>
            <p:grpSpPr>
              <a:xfrm>
                <a:off x="9216104" y="4725352"/>
                <a:ext cx="1283874" cy="1995964"/>
                <a:chOff x="9216104" y="4725352"/>
                <a:chExt cx="1283874" cy="1995964"/>
              </a:xfrm>
            </p:grpSpPr>
            <p:sp>
              <p:nvSpPr>
                <p:cNvPr id="1893" name="Google Shape;1893;p14"/>
                <p:cNvSpPr/>
                <p:nvPr/>
              </p:nvSpPr>
              <p:spPr>
                <a:xfrm>
                  <a:off x="10183749" y="6591300"/>
                  <a:ext cx="289083" cy="130016"/>
                </a:xfrm>
                <a:custGeom>
                  <a:rect b="b" l="l" r="r" t="t"/>
                  <a:pathLst>
                    <a:path extrusionOk="0" h="130016" w="289083">
                      <a:moveTo>
                        <a:pt x="289084" y="0"/>
                      </a:moveTo>
                      <a:cubicBezTo>
                        <a:pt x="287179" y="16097"/>
                        <a:pt x="285178" y="32290"/>
                        <a:pt x="282987" y="48577"/>
                      </a:cubicBezTo>
                      <a:cubicBezTo>
                        <a:pt x="279654" y="74581"/>
                        <a:pt x="275844" y="100870"/>
                        <a:pt x="271843" y="127349"/>
                      </a:cubicBezTo>
                      <a:cubicBezTo>
                        <a:pt x="271747" y="128207"/>
                        <a:pt x="271558" y="129159"/>
                        <a:pt x="271463" y="130016"/>
                      </a:cubicBezTo>
                      <a:lnTo>
                        <a:pt x="0" y="130016"/>
                      </a:lnTo>
                      <a:lnTo>
                        <a:pt x="5905" y="127349"/>
                      </a:lnTo>
                      <a:lnTo>
                        <a:pt x="289084" y="0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94" name="Google Shape;1894;p14"/>
                <p:cNvSpPr/>
                <p:nvPr/>
              </p:nvSpPr>
              <p:spPr>
                <a:xfrm>
                  <a:off x="9894950" y="6403657"/>
                  <a:ext cx="595789" cy="317659"/>
                </a:xfrm>
                <a:custGeom>
                  <a:rect b="b" l="l" r="r" t="t"/>
                  <a:pathLst>
                    <a:path extrusionOk="0" h="317659" w="595789">
                      <a:moveTo>
                        <a:pt x="595789" y="0"/>
                      </a:moveTo>
                      <a:cubicBezTo>
                        <a:pt x="593027" y="40672"/>
                        <a:pt x="589502" y="81820"/>
                        <a:pt x="585026" y="123825"/>
                      </a:cubicBezTo>
                      <a:cubicBezTo>
                        <a:pt x="584835" y="125921"/>
                        <a:pt x="584549" y="128111"/>
                        <a:pt x="584359" y="130207"/>
                      </a:cubicBezTo>
                      <a:lnTo>
                        <a:pt x="185453" y="314992"/>
                      </a:lnTo>
                      <a:lnTo>
                        <a:pt x="179737" y="317659"/>
                      </a:lnTo>
                      <a:lnTo>
                        <a:pt x="0" y="317659"/>
                      </a:lnTo>
                      <a:cubicBezTo>
                        <a:pt x="477" y="317659"/>
                        <a:pt x="2667" y="316706"/>
                        <a:pt x="6287" y="314992"/>
                      </a:cubicBezTo>
                      <a:cubicBezTo>
                        <a:pt x="52103" y="293275"/>
                        <a:pt x="333090" y="141923"/>
                        <a:pt x="508921" y="46958"/>
                      </a:cubicBezTo>
                      <a:cubicBezTo>
                        <a:pt x="542545" y="28861"/>
                        <a:pt x="572263" y="12764"/>
                        <a:pt x="595789" y="0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95" name="Google Shape;1895;p14"/>
                <p:cNvSpPr/>
                <p:nvPr/>
              </p:nvSpPr>
              <p:spPr>
                <a:xfrm>
                  <a:off x="9216104" y="6455854"/>
                  <a:ext cx="466534" cy="265461"/>
                </a:xfrm>
                <a:custGeom>
                  <a:rect b="b" l="l" r="r" t="t"/>
                  <a:pathLst>
                    <a:path extrusionOk="0" h="265461" w="466534">
                      <a:moveTo>
                        <a:pt x="466534" y="265462"/>
                      </a:moveTo>
                      <a:lnTo>
                        <a:pt x="0" y="265462"/>
                      </a:lnTo>
                      <a:cubicBezTo>
                        <a:pt x="0" y="265462"/>
                        <a:pt x="0" y="264509"/>
                        <a:pt x="0" y="262794"/>
                      </a:cubicBezTo>
                      <a:cubicBezTo>
                        <a:pt x="285" y="244983"/>
                        <a:pt x="2857" y="139350"/>
                        <a:pt x="32099" y="0"/>
                      </a:cubicBezTo>
                      <a:lnTo>
                        <a:pt x="101251" y="42290"/>
                      </a:lnTo>
                      <a:lnTo>
                        <a:pt x="462153" y="262794"/>
                      </a:lnTo>
                      <a:lnTo>
                        <a:pt x="466534" y="265462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96" name="Google Shape;1896;p14"/>
                <p:cNvSpPr/>
                <p:nvPr/>
              </p:nvSpPr>
              <p:spPr>
                <a:xfrm>
                  <a:off x="9260681" y="4725352"/>
                  <a:ext cx="1239297" cy="1995963"/>
                </a:xfrm>
                <a:custGeom>
                  <a:rect b="b" l="l" r="r" t="t"/>
                  <a:pathLst>
                    <a:path extrusionOk="0" h="1995963" w="1239297">
                      <a:moveTo>
                        <a:pt x="1200150" y="1493901"/>
                      </a:moveTo>
                      <a:lnTo>
                        <a:pt x="1238727" y="1473517"/>
                      </a:lnTo>
                      <a:cubicBezTo>
                        <a:pt x="1238727" y="1477423"/>
                        <a:pt x="1238631" y="1481328"/>
                        <a:pt x="1238536" y="1485234"/>
                      </a:cubicBezTo>
                      <a:cubicBezTo>
                        <a:pt x="1238250" y="1508665"/>
                        <a:pt x="1237584" y="1532382"/>
                        <a:pt x="1236630" y="1556385"/>
                      </a:cubicBezTo>
                      <a:cubicBezTo>
                        <a:pt x="1235964" y="1575816"/>
                        <a:pt x="1235107" y="1595437"/>
                        <a:pt x="1234060" y="1615154"/>
                      </a:cubicBezTo>
                      <a:lnTo>
                        <a:pt x="537781" y="1993297"/>
                      </a:lnTo>
                      <a:lnTo>
                        <a:pt x="532828" y="1995964"/>
                      </a:lnTo>
                      <a:lnTo>
                        <a:pt x="452533" y="1995964"/>
                      </a:lnTo>
                      <a:cubicBezTo>
                        <a:pt x="452533" y="1995964"/>
                        <a:pt x="452914" y="1995011"/>
                        <a:pt x="453485" y="1993297"/>
                      </a:cubicBezTo>
                      <a:cubicBezTo>
                        <a:pt x="455962" y="1985581"/>
                        <a:pt x="462153" y="1963293"/>
                        <a:pt x="452533" y="1953958"/>
                      </a:cubicBezTo>
                      <a:cubicBezTo>
                        <a:pt x="443389" y="1944719"/>
                        <a:pt x="120015" y="1747933"/>
                        <a:pt x="0" y="1675067"/>
                      </a:cubicBezTo>
                      <a:cubicBezTo>
                        <a:pt x="7430" y="1644205"/>
                        <a:pt x="16383" y="1611916"/>
                        <a:pt x="27051" y="1579150"/>
                      </a:cubicBezTo>
                      <a:lnTo>
                        <a:pt x="479393" y="1832705"/>
                      </a:lnTo>
                      <a:cubicBezTo>
                        <a:pt x="479393" y="1832705"/>
                        <a:pt x="506254" y="1785652"/>
                        <a:pt x="479393" y="1751361"/>
                      </a:cubicBezTo>
                      <a:cubicBezTo>
                        <a:pt x="457581" y="1723263"/>
                        <a:pt x="164973" y="1556004"/>
                        <a:pt x="56579" y="1494853"/>
                      </a:cubicBezTo>
                      <a:cubicBezTo>
                        <a:pt x="72771" y="1453896"/>
                        <a:pt x="91440" y="1412367"/>
                        <a:pt x="113062" y="1371600"/>
                      </a:cubicBezTo>
                      <a:cubicBezTo>
                        <a:pt x="228124" y="1444180"/>
                        <a:pt x="529114" y="1669351"/>
                        <a:pt x="529114" y="1669351"/>
                      </a:cubicBezTo>
                      <a:lnTo>
                        <a:pt x="559689" y="1598295"/>
                      </a:lnTo>
                      <a:lnTo>
                        <a:pt x="145161" y="1314926"/>
                      </a:lnTo>
                      <a:cubicBezTo>
                        <a:pt x="173927" y="1267396"/>
                        <a:pt x="206978" y="1221486"/>
                        <a:pt x="245269" y="1178242"/>
                      </a:cubicBezTo>
                      <a:cubicBezTo>
                        <a:pt x="356140" y="1265682"/>
                        <a:pt x="597503" y="1487424"/>
                        <a:pt x="597503" y="1487424"/>
                      </a:cubicBezTo>
                      <a:cubicBezTo>
                        <a:pt x="597503" y="1487424"/>
                        <a:pt x="613410" y="1426274"/>
                        <a:pt x="613410" y="1407128"/>
                      </a:cubicBezTo>
                      <a:cubicBezTo>
                        <a:pt x="613410" y="1392460"/>
                        <a:pt x="395668" y="1213485"/>
                        <a:pt x="292227" y="1129284"/>
                      </a:cubicBezTo>
                      <a:cubicBezTo>
                        <a:pt x="301943" y="1119569"/>
                        <a:pt x="312134" y="1110329"/>
                        <a:pt x="322612" y="1101185"/>
                      </a:cubicBezTo>
                      <a:cubicBezTo>
                        <a:pt x="348425" y="1078516"/>
                        <a:pt x="373570" y="1055180"/>
                        <a:pt x="397669" y="1031558"/>
                      </a:cubicBezTo>
                      <a:lnTo>
                        <a:pt x="639984" y="1254252"/>
                      </a:lnTo>
                      <a:lnTo>
                        <a:pt x="674560" y="1185386"/>
                      </a:lnTo>
                      <a:lnTo>
                        <a:pt x="443103" y="984790"/>
                      </a:lnTo>
                      <a:cubicBezTo>
                        <a:pt x="477679" y="948785"/>
                        <a:pt x="509778" y="912018"/>
                        <a:pt x="539782" y="874205"/>
                      </a:cubicBezTo>
                      <a:lnTo>
                        <a:pt x="701135" y="1086040"/>
                      </a:lnTo>
                      <a:lnTo>
                        <a:pt x="750855" y="1017175"/>
                      </a:lnTo>
                      <a:lnTo>
                        <a:pt x="581311" y="820293"/>
                      </a:lnTo>
                      <a:cubicBezTo>
                        <a:pt x="604933" y="788670"/>
                        <a:pt x="627030" y="756666"/>
                        <a:pt x="647700" y="724376"/>
                      </a:cubicBezTo>
                      <a:lnTo>
                        <a:pt x="781431" y="864013"/>
                      </a:lnTo>
                      <a:lnTo>
                        <a:pt x="812197" y="776287"/>
                      </a:lnTo>
                      <a:lnTo>
                        <a:pt x="675323" y="680085"/>
                      </a:lnTo>
                      <a:cubicBezTo>
                        <a:pt x="701135" y="637318"/>
                        <a:pt x="724281" y="594551"/>
                        <a:pt x="745331" y="551307"/>
                      </a:cubicBezTo>
                      <a:cubicBezTo>
                        <a:pt x="779430" y="598836"/>
                        <a:pt x="827437" y="669131"/>
                        <a:pt x="827437" y="669131"/>
                      </a:cubicBezTo>
                      <a:lnTo>
                        <a:pt x="850297" y="588835"/>
                      </a:lnTo>
                      <a:lnTo>
                        <a:pt x="777717" y="479965"/>
                      </a:lnTo>
                      <a:cubicBezTo>
                        <a:pt x="787908" y="456438"/>
                        <a:pt x="797337" y="432530"/>
                        <a:pt x="806005" y="408718"/>
                      </a:cubicBezTo>
                      <a:lnTo>
                        <a:pt x="850297" y="470344"/>
                      </a:lnTo>
                      <a:lnTo>
                        <a:pt x="877157" y="374618"/>
                      </a:lnTo>
                      <a:lnTo>
                        <a:pt x="830675" y="335375"/>
                      </a:lnTo>
                      <a:lnTo>
                        <a:pt x="830675" y="335090"/>
                      </a:lnTo>
                      <a:cubicBezTo>
                        <a:pt x="840581" y="303752"/>
                        <a:pt x="848773" y="272701"/>
                        <a:pt x="855726" y="241935"/>
                      </a:cubicBezTo>
                      <a:lnTo>
                        <a:pt x="909638" y="282892"/>
                      </a:lnTo>
                      <a:lnTo>
                        <a:pt x="909638" y="210312"/>
                      </a:lnTo>
                      <a:lnTo>
                        <a:pt x="871633" y="161354"/>
                      </a:lnTo>
                      <a:lnTo>
                        <a:pt x="871633" y="161068"/>
                      </a:lnTo>
                      <a:cubicBezTo>
                        <a:pt x="880301" y="105918"/>
                        <a:pt x="884777" y="52006"/>
                        <a:pt x="884777" y="0"/>
                      </a:cubicBezTo>
                      <a:cubicBezTo>
                        <a:pt x="884777" y="0"/>
                        <a:pt x="957929" y="104680"/>
                        <a:pt x="1037653" y="304324"/>
                      </a:cubicBezTo>
                      <a:lnTo>
                        <a:pt x="909638" y="439769"/>
                      </a:lnTo>
                      <a:lnTo>
                        <a:pt x="923068" y="504635"/>
                      </a:lnTo>
                      <a:lnTo>
                        <a:pt x="1060513" y="364141"/>
                      </a:lnTo>
                      <a:cubicBezTo>
                        <a:pt x="1068515" y="385762"/>
                        <a:pt x="1076420" y="408146"/>
                        <a:pt x="1084421" y="431577"/>
                      </a:cubicBezTo>
                      <a:cubicBezTo>
                        <a:pt x="1017080" y="485203"/>
                        <a:pt x="909638" y="577405"/>
                        <a:pt x="909638" y="577405"/>
                      </a:cubicBezTo>
                      <a:lnTo>
                        <a:pt x="877252" y="669036"/>
                      </a:lnTo>
                      <a:cubicBezTo>
                        <a:pt x="882015" y="665321"/>
                        <a:pt x="1032890" y="545687"/>
                        <a:pt x="1102519" y="486728"/>
                      </a:cubicBezTo>
                      <a:cubicBezTo>
                        <a:pt x="1110806" y="513302"/>
                        <a:pt x="1118997" y="540925"/>
                        <a:pt x="1127188" y="569500"/>
                      </a:cubicBezTo>
                      <a:lnTo>
                        <a:pt x="850297" y="768572"/>
                      </a:lnTo>
                      <a:lnTo>
                        <a:pt x="850297" y="822008"/>
                      </a:lnTo>
                      <a:cubicBezTo>
                        <a:pt x="850297" y="822008"/>
                        <a:pt x="1049370" y="690086"/>
                        <a:pt x="1143286" y="631126"/>
                      </a:cubicBezTo>
                      <a:cubicBezTo>
                        <a:pt x="1150525" y="658463"/>
                        <a:pt x="1157192" y="686848"/>
                        <a:pt x="1163670" y="715899"/>
                      </a:cubicBezTo>
                      <a:lnTo>
                        <a:pt x="812197" y="956024"/>
                      </a:lnTo>
                      <a:lnTo>
                        <a:pt x="812197" y="1024890"/>
                      </a:lnTo>
                      <a:cubicBezTo>
                        <a:pt x="812197" y="1024890"/>
                        <a:pt x="1066800" y="862012"/>
                        <a:pt x="1178337" y="784765"/>
                      </a:cubicBezTo>
                      <a:cubicBezTo>
                        <a:pt x="1182815" y="807625"/>
                        <a:pt x="1187101" y="830771"/>
                        <a:pt x="1191291" y="854583"/>
                      </a:cubicBezTo>
                      <a:lnTo>
                        <a:pt x="766286" y="1143381"/>
                      </a:lnTo>
                      <a:lnTo>
                        <a:pt x="750855" y="1227392"/>
                      </a:lnTo>
                      <a:cubicBezTo>
                        <a:pt x="750855" y="1227392"/>
                        <a:pt x="1082897" y="1000220"/>
                        <a:pt x="1200722" y="912971"/>
                      </a:cubicBezTo>
                      <a:cubicBezTo>
                        <a:pt x="1205960" y="945547"/>
                        <a:pt x="1210723" y="978884"/>
                        <a:pt x="1214628" y="1013174"/>
                      </a:cubicBezTo>
                      <a:lnTo>
                        <a:pt x="674560" y="1345977"/>
                      </a:lnTo>
                      <a:lnTo>
                        <a:pt x="659130" y="1439418"/>
                      </a:lnTo>
                      <a:lnTo>
                        <a:pt x="1220152" y="1059371"/>
                      </a:lnTo>
                      <a:cubicBezTo>
                        <a:pt x="1222629" y="1083278"/>
                        <a:pt x="1225106" y="1107662"/>
                        <a:pt x="1227296" y="1132236"/>
                      </a:cubicBezTo>
                      <a:lnTo>
                        <a:pt x="613410" y="1541145"/>
                      </a:lnTo>
                      <a:lnTo>
                        <a:pt x="597503" y="1628870"/>
                      </a:lnTo>
                      <a:lnTo>
                        <a:pt x="1233297" y="1217009"/>
                      </a:lnTo>
                      <a:cubicBezTo>
                        <a:pt x="1235392" y="1252728"/>
                        <a:pt x="1237012" y="1289114"/>
                        <a:pt x="1238059" y="1326356"/>
                      </a:cubicBezTo>
                      <a:cubicBezTo>
                        <a:pt x="1238536" y="1344358"/>
                        <a:pt x="1238916" y="1362646"/>
                        <a:pt x="1239107" y="1381030"/>
                      </a:cubicBezTo>
                      <a:cubicBezTo>
                        <a:pt x="1239202" y="1388745"/>
                        <a:pt x="1239298" y="1396555"/>
                        <a:pt x="1239298" y="1404366"/>
                      </a:cubicBezTo>
                      <a:cubicBezTo>
                        <a:pt x="1075468" y="1481423"/>
                        <a:pt x="559689" y="1751361"/>
                        <a:pt x="559689" y="1751361"/>
                      </a:cubicBezTo>
                      <a:lnTo>
                        <a:pt x="559689" y="1832705"/>
                      </a:lnTo>
                      <a:lnTo>
                        <a:pt x="1188339" y="1500187"/>
                      </a:lnTo>
                      <a:lnTo>
                        <a:pt x="1200150" y="1493901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897" name="Google Shape;1897;p14"/>
              <p:cNvGrpSpPr/>
              <p:nvPr/>
            </p:nvGrpSpPr>
            <p:grpSpPr>
              <a:xfrm>
                <a:off x="8275605" y="5608415"/>
                <a:ext cx="1147095" cy="1112900"/>
                <a:chOff x="8275605" y="5608415"/>
                <a:chExt cx="1147095" cy="1112900"/>
              </a:xfrm>
            </p:grpSpPr>
            <p:sp>
              <p:nvSpPr>
                <p:cNvPr id="1898" name="Google Shape;1898;p14"/>
                <p:cNvSpPr/>
                <p:nvPr/>
              </p:nvSpPr>
              <p:spPr>
                <a:xfrm>
                  <a:off x="8275605" y="5608415"/>
                  <a:ext cx="940212" cy="1112805"/>
                </a:xfrm>
                <a:custGeom>
                  <a:rect b="b" l="l" r="r" t="t"/>
                  <a:pathLst>
                    <a:path extrusionOk="0" h="1112805" w="940212">
                      <a:moveTo>
                        <a:pt x="678275" y="1046988"/>
                      </a:moveTo>
                      <a:lnTo>
                        <a:pt x="678275" y="1112806"/>
                      </a:lnTo>
                      <a:lnTo>
                        <a:pt x="0" y="1112806"/>
                      </a:lnTo>
                      <a:cubicBezTo>
                        <a:pt x="0" y="1112806"/>
                        <a:pt x="20860" y="987743"/>
                        <a:pt x="55721" y="818007"/>
                      </a:cubicBezTo>
                      <a:lnTo>
                        <a:pt x="521970" y="1069753"/>
                      </a:lnTo>
                      <a:lnTo>
                        <a:pt x="521970" y="1000887"/>
                      </a:lnTo>
                      <a:lnTo>
                        <a:pt x="68389" y="758000"/>
                      </a:lnTo>
                      <a:cubicBezTo>
                        <a:pt x="76867" y="717709"/>
                        <a:pt x="86296" y="675704"/>
                        <a:pt x="96012" y="632746"/>
                      </a:cubicBezTo>
                      <a:lnTo>
                        <a:pt x="498920" y="886301"/>
                      </a:lnTo>
                      <a:lnTo>
                        <a:pt x="498920" y="797338"/>
                      </a:lnTo>
                      <a:lnTo>
                        <a:pt x="117157" y="543306"/>
                      </a:lnTo>
                      <a:cubicBezTo>
                        <a:pt x="124396" y="514255"/>
                        <a:pt x="131540" y="485108"/>
                        <a:pt x="139065" y="456057"/>
                      </a:cubicBezTo>
                      <a:cubicBezTo>
                        <a:pt x="234505" y="511207"/>
                        <a:pt x="441770" y="636746"/>
                        <a:pt x="441770" y="636746"/>
                      </a:cubicBezTo>
                      <a:lnTo>
                        <a:pt x="424339" y="533591"/>
                      </a:lnTo>
                      <a:lnTo>
                        <a:pt x="159353" y="380238"/>
                      </a:lnTo>
                      <a:cubicBezTo>
                        <a:pt x="173069" y="330994"/>
                        <a:pt x="186976" y="283273"/>
                        <a:pt x="201835" y="238030"/>
                      </a:cubicBezTo>
                      <a:cubicBezTo>
                        <a:pt x="268700" y="288703"/>
                        <a:pt x="384238" y="392906"/>
                        <a:pt x="384238" y="392906"/>
                      </a:cubicBezTo>
                      <a:cubicBezTo>
                        <a:pt x="384238" y="392906"/>
                        <a:pt x="392906" y="295466"/>
                        <a:pt x="384238" y="302705"/>
                      </a:cubicBezTo>
                      <a:cubicBezTo>
                        <a:pt x="378523" y="307467"/>
                        <a:pt x="284607" y="232124"/>
                        <a:pt x="221170" y="179927"/>
                      </a:cubicBezTo>
                      <a:cubicBezTo>
                        <a:pt x="245745" y="109347"/>
                        <a:pt x="271653" y="47244"/>
                        <a:pt x="298228" y="0"/>
                      </a:cubicBezTo>
                      <a:cubicBezTo>
                        <a:pt x="298228" y="0"/>
                        <a:pt x="385191" y="81249"/>
                        <a:pt x="504730" y="207073"/>
                      </a:cubicBezTo>
                      <a:cubicBezTo>
                        <a:pt x="481108" y="249364"/>
                        <a:pt x="441579" y="318421"/>
                        <a:pt x="441579" y="318421"/>
                      </a:cubicBezTo>
                      <a:lnTo>
                        <a:pt x="453009" y="378619"/>
                      </a:lnTo>
                      <a:lnTo>
                        <a:pt x="550164" y="255841"/>
                      </a:lnTo>
                      <a:cubicBezTo>
                        <a:pt x="568071" y="275273"/>
                        <a:pt x="586740" y="295656"/>
                        <a:pt x="605885" y="316516"/>
                      </a:cubicBezTo>
                      <a:lnTo>
                        <a:pt x="473202" y="504920"/>
                      </a:lnTo>
                      <a:lnTo>
                        <a:pt x="498824" y="602361"/>
                      </a:lnTo>
                      <a:lnTo>
                        <a:pt x="657130" y="374142"/>
                      </a:lnTo>
                      <a:cubicBezTo>
                        <a:pt x="683704" y="404241"/>
                        <a:pt x="710565" y="435769"/>
                        <a:pt x="737425" y="467868"/>
                      </a:cubicBezTo>
                      <a:lnTo>
                        <a:pt x="533400" y="725900"/>
                      </a:lnTo>
                      <a:cubicBezTo>
                        <a:pt x="533400" y="725900"/>
                        <a:pt x="553498" y="820388"/>
                        <a:pt x="556260" y="811911"/>
                      </a:cubicBezTo>
                      <a:cubicBezTo>
                        <a:pt x="558546" y="805243"/>
                        <a:pt x="717328" y="615315"/>
                        <a:pt x="788670" y="530067"/>
                      </a:cubicBezTo>
                      <a:cubicBezTo>
                        <a:pt x="798576" y="542449"/>
                        <a:pt x="808577" y="554927"/>
                        <a:pt x="818293" y="567309"/>
                      </a:cubicBezTo>
                      <a:lnTo>
                        <a:pt x="573500" y="906589"/>
                      </a:lnTo>
                      <a:lnTo>
                        <a:pt x="586454" y="998315"/>
                      </a:lnTo>
                      <a:lnTo>
                        <a:pt x="867347" y="630936"/>
                      </a:lnTo>
                      <a:cubicBezTo>
                        <a:pt x="892493" y="663988"/>
                        <a:pt x="916781" y="697516"/>
                        <a:pt x="940212" y="731139"/>
                      </a:cubicBezTo>
                      <a:lnTo>
                        <a:pt x="678275" y="1046988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899" name="Google Shape;1899;p14"/>
                <p:cNvSpPr/>
                <p:nvPr/>
              </p:nvSpPr>
              <p:spPr>
                <a:xfrm>
                  <a:off x="8953880" y="6394703"/>
                  <a:ext cx="468820" cy="326612"/>
                </a:xfrm>
                <a:custGeom>
                  <a:rect b="b" l="l" r="r" t="t"/>
                  <a:pathLst>
                    <a:path extrusionOk="0" h="326612" w="468820">
                      <a:moveTo>
                        <a:pt x="468821" y="326613"/>
                      </a:moveTo>
                      <a:lnTo>
                        <a:pt x="0" y="326613"/>
                      </a:lnTo>
                      <a:lnTo>
                        <a:pt x="299085" y="0"/>
                      </a:lnTo>
                      <a:cubicBezTo>
                        <a:pt x="321850" y="34480"/>
                        <a:pt x="343471" y="69056"/>
                        <a:pt x="363474" y="103441"/>
                      </a:cubicBezTo>
                      <a:cubicBezTo>
                        <a:pt x="407384" y="178975"/>
                        <a:pt x="443579" y="253365"/>
                        <a:pt x="467868" y="323945"/>
                      </a:cubicBezTo>
                      <a:cubicBezTo>
                        <a:pt x="468249" y="324803"/>
                        <a:pt x="468535" y="325755"/>
                        <a:pt x="468821" y="326613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900" name="Google Shape;1900;p14"/>
              <p:cNvSpPr/>
              <p:nvPr/>
            </p:nvSpPr>
            <p:spPr>
              <a:xfrm>
                <a:off x="10397775" y="3578066"/>
                <a:ext cx="1674018" cy="3143250"/>
              </a:xfrm>
              <a:custGeom>
                <a:rect b="b" l="l" r="r" t="t"/>
                <a:pathLst>
                  <a:path extrusionOk="0" h="3143250" w="1674018">
                    <a:moveTo>
                      <a:pt x="1674019" y="1718120"/>
                    </a:moveTo>
                    <a:cubicBezTo>
                      <a:pt x="1673828" y="1763078"/>
                      <a:pt x="1672019" y="1807274"/>
                      <a:pt x="1668590" y="1850708"/>
                    </a:cubicBezTo>
                    <a:cubicBezTo>
                      <a:pt x="1668590" y="1850803"/>
                      <a:pt x="1668590" y="1850803"/>
                      <a:pt x="1668590" y="1850803"/>
                    </a:cubicBezTo>
                    <a:lnTo>
                      <a:pt x="1051656" y="1850803"/>
                    </a:lnTo>
                    <a:lnTo>
                      <a:pt x="1034415" y="1892903"/>
                    </a:lnTo>
                    <a:lnTo>
                      <a:pt x="1664875" y="1892903"/>
                    </a:lnTo>
                    <a:lnTo>
                      <a:pt x="1664875" y="1892999"/>
                    </a:lnTo>
                    <a:cubicBezTo>
                      <a:pt x="1661827" y="1921574"/>
                      <a:pt x="1658398" y="1949958"/>
                      <a:pt x="1653635" y="1977771"/>
                    </a:cubicBezTo>
                    <a:lnTo>
                      <a:pt x="1001934" y="1965579"/>
                    </a:lnTo>
                    <a:lnTo>
                      <a:pt x="1001934" y="1993868"/>
                    </a:lnTo>
                    <a:lnTo>
                      <a:pt x="1642015" y="2041875"/>
                    </a:lnTo>
                    <a:cubicBezTo>
                      <a:pt x="1638300" y="2061305"/>
                      <a:pt x="1633824" y="2080451"/>
                      <a:pt x="1629061" y="2099310"/>
                    </a:cubicBezTo>
                    <a:cubicBezTo>
                      <a:pt x="1628109" y="2103501"/>
                      <a:pt x="1626775" y="2107501"/>
                      <a:pt x="1625537" y="2111692"/>
                    </a:cubicBezTo>
                    <a:cubicBezTo>
                      <a:pt x="1558194" y="2111026"/>
                      <a:pt x="1385697" y="2112264"/>
                      <a:pt x="913923" y="2114741"/>
                    </a:cubicBezTo>
                    <a:lnTo>
                      <a:pt x="868204" y="2170176"/>
                    </a:lnTo>
                    <a:lnTo>
                      <a:pt x="1606487" y="2170176"/>
                    </a:lnTo>
                    <a:cubicBezTo>
                      <a:pt x="1589246" y="2216849"/>
                      <a:pt x="1566386" y="2263140"/>
                      <a:pt x="1539335" y="2309051"/>
                    </a:cubicBezTo>
                    <a:cubicBezTo>
                      <a:pt x="1370076" y="2281047"/>
                      <a:pt x="912685" y="2208943"/>
                      <a:pt x="849820" y="2235041"/>
                    </a:cubicBezTo>
                    <a:lnTo>
                      <a:pt x="806862" y="2280761"/>
                    </a:lnTo>
                    <a:lnTo>
                      <a:pt x="1474946" y="2406491"/>
                    </a:lnTo>
                    <a:cubicBezTo>
                      <a:pt x="1455325" y="2433352"/>
                      <a:pt x="1434179" y="2460212"/>
                      <a:pt x="1412081" y="2486597"/>
                    </a:cubicBezTo>
                    <a:cubicBezTo>
                      <a:pt x="1230630" y="2439543"/>
                      <a:pt x="787717" y="2327720"/>
                      <a:pt x="787717" y="2327720"/>
                    </a:cubicBezTo>
                    <a:cubicBezTo>
                      <a:pt x="787717" y="2327720"/>
                      <a:pt x="726567" y="2344103"/>
                      <a:pt x="749617" y="2358295"/>
                    </a:cubicBezTo>
                    <a:cubicBezTo>
                      <a:pt x="768096" y="2370010"/>
                      <a:pt x="1179385" y="2511457"/>
                      <a:pt x="1344740" y="2562606"/>
                    </a:cubicBezTo>
                    <a:cubicBezTo>
                      <a:pt x="1313402" y="2596420"/>
                      <a:pt x="1280351" y="2629186"/>
                      <a:pt x="1246251" y="2661571"/>
                    </a:cubicBezTo>
                    <a:lnTo>
                      <a:pt x="717138" y="2432114"/>
                    </a:lnTo>
                    <a:cubicBezTo>
                      <a:pt x="717138" y="2432114"/>
                      <a:pt x="653987" y="2462689"/>
                      <a:pt x="699992" y="2477833"/>
                    </a:cubicBezTo>
                    <a:cubicBezTo>
                      <a:pt x="741235" y="2491740"/>
                      <a:pt x="743427" y="2492026"/>
                      <a:pt x="1195292" y="2708529"/>
                    </a:cubicBezTo>
                    <a:cubicBezTo>
                      <a:pt x="1177194" y="2725198"/>
                      <a:pt x="1159003" y="2741105"/>
                      <a:pt x="1140428" y="2757011"/>
                    </a:cubicBezTo>
                    <a:lnTo>
                      <a:pt x="683037" y="2525554"/>
                    </a:lnTo>
                    <a:cubicBezTo>
                      <a:pt x="683037" y="2525554"/>
                      <a:pt x="638556" y="2582704"/>
                      <a:pt x="661702" y="2580989"/>
                    </a:cubicBezTo>
                    <a:cubicBezTo>
                      <a:pt x="678084" y="2579560"/>
                      <a:pt x="938783" y="2723674"/>
                      <a:pt x="1083469" y="2804732"/>
                    </a:cubicBezTo>
                    <a:cubicBezTo>
                      <a:pt x="1062608" y="2821876"/>
                      <a:pt x="1041749" y="2838545"/>
                      <a:pt x="1020604" y="2854642"/>
                    </a:cubicBezTo>
                    <a:cubicBezTo>
                      <a:pt x="900494" y="2779871"/>
                      <a:pt x="634842" y="2621280"/>
                      <a:pt x="634842" y="2621280"/>
                    </a:cubicBezTo>
                    <a:cubicBezTo>
                      <a:pt x="634842" y="2621280"/>
                      <a:pt x="619696" y="2652141"/>
                      <a:pt x="619696" y="2657856"/>
                    </a:cubicBezTo>
                    <a:cubicBezTo>
                      <a:pt x="619696" y="2662047"/>
                      <a:pt x="853344" y="2831307"/>
                      <a:pt x="955452" y="2904839"/>
                    </a:cubicBezTo>
                    <a:cubicBezTo>
                      <a:pt x="909447" y="2939224"/>
                      <a:pt x="863728" y="2971991"/>
                      <a:pt x="818769" y="3003042"/>
                    </a:cubicBezTo>
                    <a:lnTo>
                      <a:pt x="569976" y="2751296"/>
                    </a:lnTo>
                    <a:lnTo>
                      <a:pt x="531685" y="2810637"/>
                    </a:lnTo>
                    <a:lnTo>
                      <a:pt x="748951" y="3050572"/>
                    </a:lnTo>
                    <a:cubicBezTo>
                      <a:pt x="706659" y="3078861"/>
                      <a:pt x="665607" y="3105436"/>
                      <a:pt x="626364" y="3130106"/>
                    </a:cubicBezTo>
                    <a:lnTo>
                      <a:pt x="481965" y="2938463"/>
                    </a:lnTo>
                    <a:lnTo>
                      <a:pt x="439674" y="2959608"/>
                    </a:lnTo>
                    <a:lnTo>
                      <a:pt x="520255" y="3140583"/>
                    </a:lnTo>
                    <a:lnTo>
                      <a:pt x="412433" y="3140583"/>
                    </a:lnTo>
                    <a:lnTo>
                      <a:pt x="382524" y="3037904"/>
                    </a:lnTo>
                    <a:lnTo>
                      <a:pt x="344234" y="3072384"/>
                    </a:lnTo>
                    <a:lnTo>
                      <a:pt x="359950" y="3140583"/>
                    </a:lnTo>
                    <a:lnTo>
                      <a:pt x="167926" y="3140583"/>
                    </a:lnTo>
                    <a:lnTo>
                      <a:pt x="406622" y="2938558"/>
                    </a:lnTo>
                    <a:lnTo>
                      <a:pt x="406622" y="2910078"/>
                    </a:lnTo>
                    <a:lnTo>
                      <a:pt x="68961" y="3140583"/>
                    </a:lnTo>
                    <a:lnTo>
                      <a:pt x="57816" y="3140583"/>
                    </a:lnTo>
                    <a:cubicBezTo>
                      <a:pt x="57721" y="3141441"/>
                      <a:pt x="57531" y="3142393"/>
                      <a:pt x="57436" y="3143250"/>
                    </a:cubicBezTo>
                    <a:lnTo>
                      <a:pt x="0" y="3143250"/>
                    </a:lnTo>
                    <a:lnTo>
                      <a:pt x="0" y="3103435"/>
                    </a:lnTo>
                    <a:lnTo>
                      <a:pt x="68961" y="3061811"/>
                    </a:lnTo>
                    <a:lnTo>
                      <a:pt x="439865" y="2838260"/>
                    </a:lnTo>
                    <a:lnTo>
                      <a:pt x="462724" y="2757107"/>
                    </a:lnTo>
                    <a:cubicBezTo>
                      <a:pt x="462724" y="2757107"/>
                      <a:pt x="244507" y="2867692"/>
                      <a:pt x="82201" y="2949416"/>
                    </a:cubicBezTo>
                    <a:cubicBezTo>
                      <a:pt x="52388" y="2964466"/>
                      <a:pt x="24383" y="2978563"/>
                      <a:pt x="0" y="2990755"/>
                    </a:cubicBezTo>
                    <a:lnTo>
                      <a:pt x="0" y="2925223"/>
                    </a:lnTo>
                    <a:cubicBezTo>
                      <a:pt x="1620" y="2908078"/>
                      <a:pt x="3715" y="2890552"/>
                      <a:pt x="6096" y="2872549"/>
                    </a:cubicBezTo>
                    <a:cubicBezTo>
                      <a:pt x="8477" y="2855024"/>
                      <a:pt x="11240" y="2837117"/>
                      <a:pt x="14383" y="2818924"/>
                    </a:cubicBezTo>
                    <a:cubicBezTo>
                      <a:pt x="14383" y="2818829"/>
                      <a:pt x="14478" y="2818829"/>
                      <a:pt x="14478" y="2818829"/>
                    </a:cubicBezTo>
                    <a:lnTo>
                      <a:pt x="569880" y="2611755"/>
                    </a:lnTo>
                    <a:lnTo>
                      <a:pt x="596646" y="2555462"/>
                    </a:lnTo>
                    <a:cubicBezTo>
                      <a:pt x="596646" y="2555462"/>
                      <a:pt x="269177" y="2652713"/>
                      <a:pt x="99536" y="2703671"/>
                    </a:cubicBezTo>
                    <a:cubicBezTo>
                      <a:pt x="72866" y="2711767"/>
                      <a:pt x="50006" y="2718721"/>
                      <a:pt x="33051" y="2723864"/>
                    </a:cubicBezTo>
                    <a:cubicBezTo>
                      <a:pt x="33051" y="2723769"/>
                      <a:pt x="33051" y="2723769"/>
                      <a:pt x="33051" y="2723674"/>
                    </a:cubicBezTo>
                    <a:cubicBezTo>
                      <a:pt x="38481" y="2698718"/>
                      <a:pt x="44672" y="2673382"/>
                      <a:pt x="51245" y="2647474"/>
                    </a:cubicBezTo>
                    <a:cubicBezTo>
                      <a:pt x="51531" y="2646235"/>
                      <a:pt x="51911" y="2645092"/>
                      <a:pt x="52197" y="2643854"/>
                    </a:cubicBezTo>
                    <a:cubicBezTo>
                      <a:pt x="52197" y="2643759"/>
                      <a:pt x="52292" y="2643664"/>
                      <a:pt x="52292" y="2643569"/>
                    </a:cubicBezTo>
                    <a:cubicBezTo>
                      <a:pt x="55816" y="2642807"/>
                      <a:pt x="59436" y="2641950"/>
                      <a:pt x="63055" y="2641187"/>
                    </a:cubicBezTo>
                    <a:cubicBezTo>
                      <a:pt x="75248" y="2638425"/>
                      <a:pt x="88106" y="2635567"/>
                      <a:pt x="101441" y="2632520"/>
                    </a:cubicBezTo>
                    <a:cubicBezTo>
                      <a:pt x="309849" y="2584228"/>
                      <a:pt x="634842" y="2497074"/>
                      <a:pt x="634842" y="2497074"/>
                    </a:cubicBezTo>
                    <a:lnTo>
                      <a:pt x="634842" y="2447354"/>
                    </a:lnTo>
                    <a:lnTo>
                      <a:pt x="102012" y="2528316"/>
                    </a:lnTo>
                    <a:lnTo>
                      <a:pt x="83344" y="2531174"/>
                    </a:lnTo>
                    <a:cubicBezTo>
                      <a:pt x="88963" y="2512219"/>
                      <a:pt x="94869" y="2492978"/>
                      <a:pt x="100965" y="2473642"/>
                    </a:cubicBezTo>
                    <a:cubicBezTo>
                      <a:pt x="112300" y="2437638"/>
                      <a:pt x="124491" y="2401157"/>
                      <a:pt x="137256" y="2364296"/>
                    </a:cubicBezTo>
                    <a:cubicBezTo>
                      <a:pt x="137256" y="2364200"/>
                      <a:pt x="137256" y="2364200"/>
                      <a:pt x="137256" y="2364200"/>
                    </a:cubicBezTo>
                    <a:lnTo>
                      <a:pt x="699897" y="2363248"/>
                    </a:lnTo>
                    <a:lnTo>
                      <a:pt x="717042" y="2313527"/>
                    </a:lnTo>
                    <a:lnTo>
                      <a:pt x="163830" y="2288953"/>
                    </a:lnTo>
                    <a:cubicBezTo>
                      <a:pt x="183738" y="2234470"/>
                      <a:pt x="204597" y="2179320"/>
                      <a:pt x="226409" y="2124170"/>
                    </a:cubicBezTo>
                    <a:lnTo>
                      <a:pt x="766763" y="2286762"/>
                    </a:lnTo>
                    <a:lnTo>
                      <a:pt x="787812" y="2233232"/>
                    </a:lnTo>
                    <a:cubicBezTo>
                      <a:pt x="755999" y="2160175"/>
                      <a:pt x="378619" y="2084451"/>
                      <a:pt x="251840" y="2060925"/>
                    </a:cubicBezTo>
                    <a:cubicBezTo>
                      <a:pt x="276225" y="2001583"/>
                      <a:pt x="301562" y="1942434"/>
                      <a:pt x="327088" y="1883759"/>
                    </a:cubicBezTo>
                    <a:lnTo>
                      <a:pt x="818388" y="2145316"/>
                    </a:lnTo>
                    <a:lnTo>
                      <a:pt x="852774" y="2080260"/>
                    </a:lnTo>
                    <a:cubicBezTo>
                      <a:pt x="852774" y="2080260"/>
                      <a:pt x="478059" y="1880426"/>
                      <a:pt x="353091" y="1825466"/>
                    </a:cubicBezTo>
                    <a:cubicBezTo>
                      <a:pt x="367665" y="1792700"/>
                      <a:pt x="382524" y="1760506"/>
                      <a:pt x="397192" y="1728502"/>
                    </a:cubicBezTo>
                    <a:lnTo>
                      <a:pt x="914019" y="1965579"/>
                    </a:lnTo>
                    <a:lnTo>
                      <a:pt x="925449" y="1923479"/>
                    </a:lnTo>
                    <a:cubicBezTo>
                      <a:pt x="925449" y="1923479"/>
                      <a:pt x="571977" y="1734312"/>
                      <a:pt x="421958" y="1675162"/>
                    </a:cubicBezTo>
                    <a:cubicBezTo>
                      <a:pt x="422052" y="1675162"/>
                      <a:pt x="422052" y="1675067"/>
                      <a:pt x="422052" y="1674971"/>
                    </a:cubicBezTo>
                    <a:cubicBezTo>
                      <a:pt x="449675" y="1617155"/>
                      <a:pt x="477012" y="1560957"/>
                      <a:pt x="504063" y="1506569"/>
                    </a:cubicBezTo>
                    <a:lnTo>
                      <a:pt x="971359" y="1877568"/>
                    </a:lnTo>
                    <a:lnTo>
                      <a:pt x="971359" y="1804893"/>
                    </a:lnTo>
                    <a:lnTo>
                      <a:pt x="523018" y="1468660"/>
                    </a:lnTo>
                    <a:cubicBezTo>
                      <a:pt x="534638" y="1445038"/>
                      <a:pt x="546354" y="1422464"/>
                      <a:pt x="557974" y="1399889"/>
                    </a:cubicBezTo>
                    <a:lnTo>
                      <a:pt x="1017270" y="1747552"/>
                    </a:lnTo>
                    <a:lnTo>
                      <a:pt x="1051656" y="1682591"/>
                    </a:lnTo>
                    <a:cubicBezTo>
                      <a:pt x="1051656" y="1682591"/>
                      <a:pt x="721423" y="1451896"/>
                      <a:pt x="579596" y="1358265"/>
                    </a:cubicBezTo>
                    <a:cubicBezTo>
                      <a:pt x="579596" y="1358170"/>
                      <a:pt x="579596" y="1358170"/>
                      <a:pt x="579691" y="1358075"/>
                    </a:cubicBezTo>
                    <a:cubicBezTo>
                      <a:pt x="609695" y="1300258"/>
                      <a:pt x="639032" y="1245870"/>
                      <a:pt x="666559" y="1195959"/>
                    </a:cubicBezTo>
                    <a:lnTo>
                      <a:pt x="1078420" y="1621346"/>
                    </a:lnTo>
                    <a:lnTo>
                      <a:pt x="1080135" y="1533430"/>
                    </a:lnTo>
                    <a:cubicBezTo>
                      <a:pt x="1080135" y="1533430"/>
                      <a:pt x="1010316" y="1461326"/>
                      <a:pt x="927449" y="1376363"/>
                    </a:cubicBezTo>
                    <a:cubicBezTo>
                      <a:pt x="844582" y="1291495"/>
                      <a:pt x="748665" y="1193768"/>
                      <a:pt x="696468" y="1142619"/>
                    </a:cubicBezTo>
                    <a:cubicBezTo>
                      <a:pt x="718852" y="1103090"/>
                      <a:pt x="739997" y="1066800"/>
                      <a:pt x="759333" y="1034510"/>
                    </a:cubicBezTo>
                    <a:cubicBezTo>
                      <a:pt x="877824" y="1168337"/>
                      <a:pt x="1131855" y="1457135"/>
                      <a:pt x="1131855" y="1471898"/>
                    </a:cubicBezTo>
                    <a:cubicBezTo>
                      <a:pt x="1131760" y="1472279"/>
                      <a:pt x="1131760" y="1472660"/>
                      <a:pt x="1131760" y="1472851"/>
                    </a:cubicBezTo>
                    <a:cubicBezTo>
                      <a:pt x="1131855" y="1472756"/>
                      <a:pt x="1131855" y="1472470"/>
                      <a:pt x="1131951" y="1472279"/>
                    </a:cubicBezTo>
                    <a:cubicBezTo>
                      <a:pt x="1131951" y="1472184"/>
                      <a:pt x="1131855" y="1471994"/>
                      <a:pt x="1131855" y="1471898"/>
                    </a:cubicBezTo>
                    <a:cubicBezTo>
                      <a:pt x="1134141" y="1459325"/>
                      <a:pt x="1151096" y="1380458"/>
                      <a:pt x="1151096" y="1380458"/>
                    </a:cubicBezTo>
                    <a:lnTo>
                      <a:pt x="802195" y="965930"/>
                    </a:lnTo>
                    <a:cubicBezTo>
                      <a:pt x="817340" y="942213"/>
                      <a:pt x="830961" y="922306"/>
                      <a:pt x="842867" y="906209"/>
                    </a:cubicBezTo>
                    <a:cubicBezTo>
                      <a:pt x="857250" y="886587"/>
                      <a:pt x="872204" y="864299"/>
                      <a:pt x="887063" y="839438"/>
                    </a:cubicBezTo>
                    <a:lnTo>
                      <a:pt x="1197769" y="1273397"/>
                    </a:lnTo>
                    <a:lnTo>
                      <a:pt x="1216057" y="1193102"/>
                    </a:lnTo>
                    <a:cubicBezTo>
                      <a:pt x="1216057" y="1193102"/>
                      <a:pt x="990886" y="905066"/>
                      <a:pt x="912495" y="795242"/>
                    </a:cubicBezTo>
                    <a:cubicBezTo>
                      <a:pt x="930878" y="762191"/>
                      <a:pt x="949453" y="725996"/>
                      <a:pt x="967835" y="688277"/>
                    </a:cubicBezTo>
                    <a:cubicBezTo>
                      <a:pt x="1059656" y="825246"/>
                      <a:pt x="1237202" y="1090994"/>
                      <a:pt x="1242822" y="1105186"/>
                    </a:cubicBezTo>
                    <a:cubicBezTo>
                      <a:pt x="1250538" y="1124236"/>
                      <a:pt x="1242822" y="990410"/>
                      <a:pt x="1242822" y="990410"/>
                    </a:cubicBezTo>
                    <a:lnTo>
                      <a:pt x="996696" y="626459"/>
                    </a:lnTo>
                    <a:lnTo>
                      <a:pt x="996696" y="626364"/>
                    </a:lnTo>
                    <a:cubicBezTo>
                      <a:pt x="1014127" y="588836"/>
                      <a:pt x="1030986" y="550069"/>
                      <a:pt x="1047464" y="511302"/>
                    </a:cubicBezTo>
                    <a:lnTo>
                      <a:pt x="1261967" y="829818"/>
                    </a:lnTo>
                    <a:lnTo>
                      <a:pt x="1261967" y="718947"/>
                    </a:lnTo>
                    <a:lnTo>
                      <a:pt x="1073467" y="448246"/>
                    </a:lnTo>
                    <a:cubicBezTo>
                      <a:pt x="1073467" y="448151"/>
                      <a:pt x="1073562" y="448151"/>
                      <a:pt x="1073562" y="448151"/>
                    </a:cubicBezTo>
                    <a:cubicBezTo>
                      <a:pt x="1088708" y="411099"/>
                      <a:pt x="1103090" y="374333"/>
                      <a:pt x="1116997" y="338804"/>
                    </a:cubicBezTo>
                    <a:lnTo>
                      <a:pt x="1278827" y="588931"/>
                    </a:lnTo>
                    <a:lnTo>
                      <a:pt x="1261967" y="447389"/>
                    </a:lnTo>
                    <a:cubicBezTo>
                      <a:pt x="1261967" y="447389"/>
                      <a:pt x="1189005" y="335852"/>
                      <a:pt x="1146334" y="261938"/>
                    </a:cubicBezTo>
                    <a:cubicBezTo>
                      <a:pt x="1155763" y="236125"/>
                      <a:pt x="1164717" y="211741"/>
                      <a:pt x="1173195" y="188690"/>
                    </a:cubicBezTo>
                    <a:cubicBezTo>
                      <a:pt x="1217771" y="246983"/>
                      <a:pt x="1272731" y="319850"/>
                      <a:pt x="1277302" y="328898"/>
                    </a:cubicBezTo>
                    <a:cubicBezTo>
                      <a:pt x="1284923" y="344138"/>
                      <a:pt x="1261967" y="210312"/>
                      <a:pt x="1261967" y="210312"/>
                    </a:cubicBezTo>
                    <a:lnTo>
                      <a:pt x="1202341" y="107061"/>
                    </a:lnTo>
                    <a:cubicBezTo>
                      <a:pt x="1225392" y="41243"/>
                      <a:pt x="1239107" y="0"/>
                      <a:pt x="1239107" y="0"/>
                    </a:cubicBezTo>
                    <a:cubicBezTo>
                      <a:pt x="1290733" y="110585"/>
                      <a:pt x="1344454" y="237268"/>
                      <a:pt x="1395603" y="374713"/>
                    </a:cubicBezTo>
                    <a:lnTo>
                      <a:pt x="1315498" y="478060"/>
                    </a:lnTo>
                    <a:cubicBezTo>
                      <a:pt x="1315498" y="478060"/>
                      <a:pt x="1304068" y="604171"/>
                      <a:pt x="1315498" y="588931"/>
                    </a:cubicBezTo>
                    <a:cubicBezTo>
                      <a:pt x="1319213" y="583978"/>
                      <a:pt x="1336358" y="564737"/>
                      <a:pt x="1358169" y="540830"/>
                    </a:cubicBezTo>
                    <a:cubicBezTo>
                      <a:pt x="1379982" y="516922"/>
                      <a:pt x="1406271" y="488252"/>
                      <a:pt x="1428178" y="464534"/>
                    </a:cubicBezTo>
                    <a:cubicBezTo>
                      <a:pt x="1441609" y="502349"/>
                      <a:pt x="1454848" y="541115"/>
                      <a:pt x="1467707" y="580168"/>
                    </a:cubicBezTo>
                    <a:cubicBezTo>
                      <a:pt x="1467802" y="580168"/>
                      <a:pt x="1467802" y="580168"/>
                      <a:pt x="1467802" y="580263"/>
                    </a:cubicBezTo>
                    <a:cubicBezTo>
                      <a:pt x="1409034" y="630174"/>
                      <a:pt x="1310449" y="724853"/>
                      <a:pt x="1310449" y="724853"/>
                    </a:cubicBezTo>
                    <a:cubicBezTo>
                      <a:pt x="1310449" y="724853"/>
                      <a:pt x="1278541" y="812768"/>
                      <a:pt x="1310449" y="801338"/>
                    </a:cubicBezTo>
                    <a:cubicBezTo>
                      <a:pt x="1333119" y="793147"/>
                      <a:pt x="1440180" y="723138"/>
                      <a:pt x="1500092" y="683419"/>
                    </a:cubicBezTo>
                    <a:cubicBezTo>
                      <a:pt x="1510474" y="716947"/>
                      <a:pt x="1520476" y="750665"/>
                      <a:pt x="1530096" y="784860"/>
                    </a:cubicBezTo>
                    <a:cubicBezTo>
                      <a:pt x="1462754" y="850487"/>
                      <a:pt x="1296257" y="981075"/>
                      <a:pt x="1296257" y="981075"/>
                    </a:cubicBezTo>
                    <a:lnTo>
                      <a:pt x="1296257" y="1061371"/>
                    </a:lnTo>
                    <a:lnTo>
                      <a:pt x="1557719" y="888302"/>
                    </a:lnTo>
                    <a:cubicBezTo>
                      <a:pt x="1564958" y="915924"/>
                      <a:pt x="1571816" y="943166"/>
                      <a:pt x="1578578" y="970979"/>
                    </a:cubicBezTo>
                    <a:cubicBezTo>
                      <a:pt x="1495139" y="1031653"/>
                      <a:pt x="1261967" y="1195959"/>
                      <a:pt x="1261967" y="1195959"/>
                    </a:cubicBezTo>
                    <a:lnTo>
                      <a:pt x="1246251" y="1271683"/>
                    </a:lnTo>
                    <a:lnTo>
                      <a:pt x="1603724" y="1084612"/>
                    </a:lnTo>
                    <a:lnTo>
                      <a:pt x="1603724" y="1084707"/>
                    </a:lnTo>
                    <a:cubicBezTo>
                      <a:pt x="1612202" y="1123474"/>
                      <a:pt x="1619631" y="1162241"/>
                      <a:pt x="1626584" y="1201293"/>
                    </a:cubicBezTo>
                    <a:lnTo>
                      <a:pt x="1197769" y="1389888"/>
                    </a:lnTo>
                    <a:cubicBezTo>
                      <a:pt x="1197769" y="1389888"/>
                      <a:pt x="1167956" y="1461706"/>
                      <a:pt x="1178623" y="1467803"/>
                    </a:cubicBezTo>
                    <a:cubicBezTo>
                      <a:pt x="1187196" y="1472756"/>
                      <a:pt x="1511237" y="1341882"/>
                      <a:pt x="1640967" y="1289114"/>
                    </a:cubicBezTo>
                    <a:cubicBezTo>
                      <a:pt x="1644015" y="1309211"/>
                      <a:pt x="1646968" y="1329309"/>
                      <a:pt x="1649445" y="1349121"/>
                    </a:cubicBezTo>
                    <a:cubicBezTo>
                      <a:pt x="1649445" y="1349216"/>
                      <a:pt x="1649445" y="1349216"/>
                      <a:pt x="1649445" y="1349216"/>
                    </a:cubicBezTo>
                    <a:lnTo>
                      <a:pt x="1176338" y="1554290"/>
                    </a:lnTo>
                    <a:cubicBezTo>
                      <a:pt x="1176338" y="1554290"/>
                      <a:pt x="1120521" y="1607820"/>
                      <a:pt x="1131951" y="1615440"/>
                    </a:cubicBezTo>
                    <a:cubicBezTo>
                      <a:pt x="1141762" y="1622012"/>
                      <a:pt x="1541335" y="1484662"/>
                      <a:pt x="1660684" y="1443514"/>
                    </a:cubicBezTo>
                    <a:cubicBezTo>
                      <a:pt x="1666875" y="1504093"/>
                      <a:pt x="1671066" y="1563910"/>
                      <a:pt x="1672781" y="1623060"/>
                    </a:cubicBezTo>
                    <a:lnTo>
                      <a:pt x="1116711" y="1691926"/>
                    </a:lnTo>
                    <a:lnTo>
                      <a:pt x="1080135" y="1741646"/>
                    </a:lnTo>
                    <a:lnTo>
                      <a:pt x="1674019" y="171812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1" name="Google Shape;1901;p14"/>
            <p:cNvGrpSpPr/>
            <p:nvPr/>
          </p:nvGrpSpPr>
          <p:grpSpPr>
            <a:xfrm>
              <a:off x="9434129" y="5256797"/>
              <a:ext cx="2752312" cy="1626203"/>
              <a:chOff x="9055645" y="4870608"/>
              <a:chExt cx="3130829" cy="1849850"/>
            </a:xfrm>
          </p:grpSpPr>
          <p:sp>
            <p:nvSpPr>
              <p:cNvPr id="1902" name="Google Shape;1902;p14"/>
              <p:cNvSpPr/>
              <p:nvPr/>
            </p:nvSpPr>
            <p:spPr>
              <a:xfrm>
                <a:off x="9055645" y="5479446"/>
                <a:ext cx="2549138" cy="1239202"/>
              </a:xfrm>
              <a:custGeom>
                <a:rect b="b" l="l" r="r" t="t"/>
                <a:pathLst>
                  <a:path extrusionOk="0" h="1239202" w="2549138">
                    <a:moveTo>
                      <a:pt x="314669" y="1239202"/>
                    </a:moveTo>
                    <a:cubicBezTo>
                      <a:pt x="314669" y="1239202"/>
                      <a:pt x="-54616" y="1004411"/>
                      <a:pt x="6916" y="407670"/>
                    </a:cubicBezTo>
                    <a:cubicBezTo>
                      <a:pt x="6916" y="407670"/>
                      <a:pt x="68447" y="822103"/>
                      <a:pt x="428969" y="1033081"/>
                    </a:cubicBezTo>
                    <a:cubicBezTo>
                      <a:pt x="428969" y="1033081"/>
                      <a:pt x="72924" y="593503"/>
                      <a:pt x="94832" y="237363"/>
                    </a:cubicBezTo>
                    <a:cubicBezTo>
                      <a:pt x="94832" y="237363"/>
                      <a:pt x="178366" y="544544"/>
                      <a:pt x="371819" y="738283"/>
                    </a:cubicBezTo>
                    <a:cubicBezTo>
                      <a:pt x="371819" y="738283"/>
                      <a:pt x="380582" y="395668"/>
                      <a:pt x="428969" y="303371"/>
                    </a:cubicBezTo>
                    <a:cubicBezTo>
                      <a:pt x="428969" y="303371"/>
                      <a:pt x="457735" y="474821"/>
                      <a:pt x="531267" y="562737"/>
                    </a:cubicBezTo>
                    <a:cubicBezTo>
                      <a:pt x="604800" y="650653"/>
                      <a:pt x="736721" y="914400"/>
                      <a:pt x="736721" y="914400"/>
                    </a:cubicBezTo>
                    <a:cubicBezTo>
                      <a:pt x="736721" y="914400"/>
                      <a:pt x="613659" y="465963"/>
                      <a:pt x="688335" y="281368"/>
                    </a:cubicBezTo>
                    <a:cubicBezTo>
                      <a:pt x="688335" y="281368"/>
                      <a:pt x="714719" y="492347"/>
                      <a:pt x="785013" y="619887"/>
                    </a:cubicBezTo>
                    <a:cubicBezTo>
                      <a:pt x="855308" y="747331"/>
                      <a:pt x="1039998" y="1050703"/>
                      <a:pt x="1017995" y="1160621"/>
                    </a:cubicBezTo>
                    <a:cubicBezTo>
                      <a:pt x="1017995" y="1160621"/>
                      <a:pt x="1097148" y="1129856"/>
                      <a:pt x="952082" y="685800"/>
                    </a:cubicBezTo>
                    <a:cubicBezTo>
                      <a:pt x="807016" y="241745"/>
                      <a:pt x="837782" y="0"/>
                      <a:pt x="837782" y="0"/>
                    </a:cubicBezTo>
                    <a:cubicBezTo>
                      <a:pt x="837782" y="0"/>
                      <a:pt x="881788" y="395668"/>
                      <a:pt x="1017995" y="509968"/>
                    </a:cubicBezTo>
                    <a:cubicBezTo>
                      <a:pt x="1154298" y="624268"/>
                      <a:pt x="1185064" y="892397"/>
                      <a:pt x="1185064" y="892397"/>
                    </a:cubicBezTo>
                    <a:lnTo>
                      <a:pt x="1123532" y="483584"/>
                    </a:lnTo>
                    <a:lnTo>
                      <a:pt x="1479577" y="936403"/>
                    </a:lnTo>
                    <a:cubicBezTo>
                      <a:pt x="1479577" y="936403"/>
                      <a:pt x="1536727" y="716566"/>
                      <a:pt x="1668648" y="646271"/>
                    </a:cubicBezTo>
                    <a:cubicBezTo>
                      <a:pt x="1668648" y="646271"/>
                      <a:pt x="1585114" y="940784"/>
                      <a:pt x="1712653" y="971550"/>
                    </a:cubicBezTo>
                    <a:cubicBezTo>
                      <a:pt x="1840098" y="1002316"/>
                      <a:pt x="1848956" y="866013"/>
                      <a:pt x="1791806" y="694563"/>
                    </a:cubicBezTo>
                    <a:cubicBezTo>
                      <a:pt x="1734656" y="523113"/>
                      <a:pt x="1615974" y="250507"/>
                      <a:pt x="1615974" y="250507"/>
                    </a:cubicBezTo>
                    <a:lnTo>
                      <a:pt x="1825524" y="545020"/>
                    </a:lnTo>
                    <a:lnTo>
                      <a:pt x="1739038" y="307657"/>
                    </a:lnTo>
                    <a:cubicBezTo>
                      <a:pt x="1739038" y="307657"/>
                      <a:pt x="2099559" y="575786"/>
                      <a:pt x="2108321" y="734092"/>
                    </a:cubicBezTo>
                    <a:lnTo>
                      <a:pt x="1884103" y="83439"/>
                    </a:lnTo>
                    <a:cubicBezTo>
                      <a:pt x="1884103" y="83439"/>
                      <a:pt x="2490464" y="650081"/>
                      <a:pt x="2549138" y="1237869"/>
                    </a:cubicBezTo>
                    <a:lnTo>
                      <a:pt x="314669" y="1239202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3" name="Google Shape;1903;p14"/>
              <p:cNvSpPr/>
              <p:nvPr/>
            </p:nvSpPr>
            <p:spPr>
              <a:xfrm>
                <a:off x="10489596" y="4870608"/>
                <a:ext cx="1696878" cy="1849850"/>
              </a:xfrm>
              <a:custGeom>
                <a:rect b="b" l="l" r="r" t="t"/>
                <a:pathLst>
                  <a:path extrusionOk="0" h="1849850" w="1696878">
                    <a:moveTo>
                      <a:pt x="995649" y="1849850"/>
                    </a:moveTo>
                    <a:cubicBezTo>
                      <a:pt x="995649" y="1849850"/>
                      <a:pt x="844010" y="698183"/>
                      <a:pt x="0" y="0"/>
                    </a:cubicBezTo>
                    <a:cubicBezTo>
                      <a:pt x="0" y="0"/>
                      <a:pt x="1503521" y="543878"/>
                      <a:pt x="1696879" y="1848326"/>
                    </a:cubicBezTo>
                    <a:lnTo>
                      <a:pt x="995649" y="1849850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04" name="Google Shape;1904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5" name="Google Shape;1905;p1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06" name="Google Shape;1906;p14"/>
          <p:cNvSpPr txBox="1"/>
          <p:nvPr>
            <p:ph idx="1" type="body"/>
          </p:nvPr>
        </p:nvSpPr>
        <p:spPr>
          <a:xfrm>
            <a:off x="449642" y="2458418"/>
            <a:ext cx="21051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907" name="Google Shape;1907;p14"/>
          <p:cNvSpPr txBox="1"/>
          <p:nvPr>
            <p:ph idx="2" type="body"/>
          </p:nvPr>
        </p:nvSpPr>
        <p:spPr>
          <a:xfrm>
            <a:off x="449642" y="2933788"/>
            <a:ext cx="2093400" cy="12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08" name="Google Shape;1908;p14"/>
          <p:cNvSpPr txBox="1"/>
          <p:nvPr>
            <p:ph idx="3" type="body"/>
          </p:nvPr>
        </p:nvSpPr>
        <p:spPr>
          <a:xfrm>
            <a:off x="457875" y="1277249"/>
            <a:ext cx="13905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52826"/>
              </a:buClr>
              <a:buSzPts val="2400"/>
              <a:buNone/>
              <a:defRPr b="0" sz="2400">
                <a:solidFill>
                  <a:srgbClr val="852826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909" name="Google Shape;1909;p14"/>
          <p:cNvSpPr txBox="1"/>
          <p:nvPr>
            <p:ph idx="4" type="body"/>
          </p:nvPr>
        </p:nvSpPr>
        <p:spPr>
          <a:xfrm>
            <a:off x="3818306" y="2264140"/>
            <a:ext cx="2434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910" name="Google Shape;1910;p14"/>
          <p:cNvSpPr txBox="1"/>
          <p:nvPr>
            <p:ph idx="5" type="body"/>
          </p:nvPr>
        </p:nvSpPr>
        <p:spPr>
          <a:xfrm>
            <a:off x="3809222" y="2739510"/>
            <a:ext cx="2452200" cy="12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1" name="Google Shape;1911;p14"/>
          <p:cNvSpPr txBox="1"/>
          <p:nvPr>
            <p:ph idx="6" type="body"/>
          </p:nvPr>
        </p:nvSpPr>
        <p:spPr>
          <a:xfrm>
            <a:off x="4340171" y="1089483"/>
            <a:ext cx="13905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52826"/>
              </a:buClr>
              <a:buSzPts val="2400"/>
              <a:buNone/>
              <a:defRPr b="0" sz="2400">
                <a:solidFill>
                  <a:srgbClr val="852826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912" name="Google Shape;1912;p14"/>
          <p:cNvSpPr/>
          <p:nvPr/>
        </p:nvSpPr>
        <p:spPr>
          <a:xfrm>
            <a:off x="2606862" y="1339250"/>
            <a:ext cx="841422" cy="760523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913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4" name="Google Shape;1914;p15"/>
          <p:cNvGrpSpPr/>
          <p:nvPr/>
        </p:nvGrpSpPr>
        <p:grpSpPr>
          <a:xfrm>
            <a:off x="1646" y="2212741"/>
            <a:ext cx="9162215" cy="2950023"/>
            <a:chOff x="2194" y="2924921"/>
            <a:chExt cx="12216287" cy="3933364"/>
          </a:xfrm>
        </p:grpSpPr>
        <p:sp>
          <p:nvSpPr>
            <p:cNvPr id="1915" name="Google Shape;1915;p15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6" name="Google Shape;1916;p15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7" name="Google Shape;1917;p15"/>
          <p:cNvGrpSpPr/>
          <p:nvPr/>
        </p:nvGrpSpPr>
        <p:grpSpPr>
          <a:xfrm>
            <a:off x="0" y="4286284"/>
            <a:ext cx="9162216" cy="871184"/>
            <a:chOff x="0" y="5689645"/>
            <a:chExt cx="12216288" cy="1161579"/>
          </a:xfrm>
        </p:grpSpPr>
        <p:sp>
          <p:nvSpPr>
            <p:cNvPr id="1918" name="Google Shape;1918;p15"/>
            <p:cNvSpPr/>
            <p:nvPr/>
          </p:nvSpPr>
          <p:spPr>
            <a:xfrm>
              <a:off x="0" y="5689645"/>
              <a:ext cx="12216288" cy="1161579"/>
            </a:xfrm>
            <a:custGeom>
              <a:rect b="b" l="l" r="r" t="t"/>
              <a:pathLst>
                <a:path extrusionOk="0" h="1161579" w="12216288">
                  <a:moveTo>
                    <a:pt x="0" y="0"/>
                  </a:moveTo>
                  <a:lnTo>
                    <a:pt x="12216288" y="0"/>
                  </a:lnTo>
                  <a:lnTo>
                    <a:pt x="12216288" y="1161579"/>
                  </a:lnTo>
                  <a:lnTo>
                    <a:pt x="0" y="1161579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19" name="Google Shape;1919;p15"/>
            <p:cNvGrpSpPr/>
            <p:nvPr/>
          </p:nvGrpSpPr>
          <p:grpSpPr>
            <a:xfrm>
              <a:off x="0" y="5759018"/>
              <a:ext cx="12216287" cy="958900"/>
              <a:chOff x="0" y="5759018"/>
              <a:chExt cx="12216287" cy="958900"/>
            </a:xfrm>
          </p:grpSpPr>
          <p:sp>
            <p:nvSpPr>
              <p:cNvPr id="1920" name="Google Shape;1920;p15"/>
              <p:cNvSpPr/>
              <p:nvPr/>
            </p:nvSpPr>
            <p:spPr>
              <a:xfrm>
                <a:off x="2194" y="5932591"/>
                <a:ext cx="12214093" cy="785327"/>
              </a:xfrm>
              <a:custGeom>
                <a:rect b="b" l="l" r="r" t="t"/>
                <a:pathLst>
                  <a:path extrusionOk="0" h="785327" w="12214093">
                    <a:moveTo>
                      <a:pt x="0" y="785328"/>
                    </a:moveTo>
                    <a:lnTo>
                      <a:pt x="9275745" y="633988"/>
                    </a:lnTo>
                    <a:lnTo>
                      <a:pt x="8641757" y="596105"/>
                    </a:lnTo>
                    <a:lnTo>
                      <a:pt x="8736417" y="539328"/>
                    </a:lnTo>
                    <a:lnTo>
                      <a:pt x="8272759" y="539328"/>
                    </a:lnTo>
                    <a:lnTo>
                      <a:pt x="7932100" y="491999"/>
                    </a:lnTo>
                    <a:lnTo>
                      <a:pt x="9587968" y="444669"/>
                    </a:lnTo>
                    <a:lnTo>
                      <a:pt x="7610430" y="444669"/>
                    </a:lnTo>
                    <a:lnTo>
                      <a:pt x="7544207" y="378446"/>
                    </a:lnTo>
                    <a:lnTo>
                      <a:pt x="11527719" y="331211"/>
                    </a:lnTo>
                    <a:lnTo>
                      <a:pt x="11489836" y="274436"/>
                    </a:lnTo>
                    <a:lnTo>
                      <a:pt x="12190047" y="274436"/>
                    </a:lnTo>
                    <a:lnTo>
                      <a:pt x="11830495" y="217659"/>
                    </a:lnTo>
                    <a:lnTo>
                      <a:pt x="12214093" y="159451"/>
                    </a:lnTo>
                    <a:lnTo>
                      <a:pt x="12214093" y="122999"/>
                    </a:lnTo>
                    <a:lnTo>
                      <a:pt x="9408192" y="122999"/>
                    </a:lnTo>
                    <a:lnTo>
                      <a:pt x="9644744" y="66223"/>
                    </a:lnTo>
                    <a:lnTo>
                      <a:pt x="9124310" y="66223"/>
                    </a:lnTo>
                    <a:lnTo>
                      <a:pt x="9218969" y="113553"/>
                    </a:lnTo>
                    <a:lnTo>
                      <a:pt x="9076980" y="113553"/>
                    </a:lnTo>
                    <a:lnTo>
                      <a:pt x="9039193" y="66223"/>
                    </a:lnTo>
                    <a:lnTo>
                      <a:pt x="8433641" y="66223"/>
                    </a:lnTo>
                    <a:lnTo>
                      <a:pt x="8575534" y="0"/>
                    </a:lnTo>
                    <a:lnTo>
                      <a:pt x="1145" y="59353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1" name="Google Shape;1921;p15"/>
              <p:cNvSpPr/>
              <p:nvPr/>
            </p:nvSpPr>
            <p:spPr>
              <a:xfrm>
                <a:off x="0" y="5759018"/>
                <a:ext cx="9424508" cy="173573"/>
              </a:xfrm>
              <a:custGeom>
                <a:rect b="b" l="l" r="r" t="t"/>
                <a:pathLst>
                  <a:path extrusionOk="0" h="173573" w="9424508">
                    <a:moveTo>
                      <a:pt x="0" y="173574"/>
                    </a:moveTo>
                    <a:cubicBezTo>
                      <a:pt x="160883" y="154680"/>
                      <a:pt x="9377180" y="47329"/>
                      <a:pt x="9377180" y="47329"/>
                    </a:cubicBezTo>
                    <a:lnTo>
                      <a:pt x="9424509" y="0"/>
                    </a:lnTo>
                    <a:lnTo>
                      <a:pt x="3643140" y="0"/>
                    </a:lnTo>
                    <a:lnTo>
                      <a:pt x="0" y="173574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2" name="Google Shape;1922;p15"/>
              <p:cNvSpPr/>
              <p:nvPr/>
            </p:nvSpPr>
            <p:spPr>
              <a:xfrm>
                <a:off x="10125196" y="5800145"/>
                <a:ext cx="2091091" cy="132351"/>
              </a:xfrm>
              <a:custGeom>
                <a:rect b="b" l="l" r="r" t="t"/>
                <a:pathLst>
                  <a:path extrusionOk="0" h="132351" w="2091091">
                    <a:moveTo>
                      <a:pt x="2091091" y="0"/>
                    </a:moveTo>
                    <a:cubicBezTo>
                      <a:pt x="2072198" y="9447"/>
                      <a:pt x="0" y="52005"/>
                      <a:pt x="0" y="52005"/>
                    </a:cubicBezTo>
                    <a:lnTo>
                      <a:pt x="1045546" y="104010"/>
                    </a:lnTo>
                    <a:lnTo>
                      <a:pt x="845254" y="132351"/>
                    </a:lnTo>
                    <a:lnTo>
                      <a:pt x="2091091" y="132351"/>
                    </a:lnTo>
                    <a:lnTo>
                      <a:pt x="2091091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23" name="Google Shape;1923;p15"/>
          <p:cNvGrpSpPr/>
          <p:nvPr/>
        </p:nvGrpSpPr>
        <p:grpSpPr>
          <a:xfrm>
            <a:off x="8043910" y="2218930"/>
            <a:ext cx="904750" cy="2080952"/>
            <a:chOff x="10725214" y="2933173"/>
            <a:chExt cx="1206333" cy="2774603"/>
          </a:xfrm>
        </p:grpSpPr>
        <p:sp>
          <p:nvSpPr>
            <p:cNvPr id="1924" name="Google Shape;1924;p15"/>
            <p:cNvSpPr/>
            <p:nvPr/>
          </p:nvSpPr>
          <p:spPr>
            <a:xfrm>
              <a:off x="11188778" y="3438531"/>
              <a:ext cx="176817" cy="2269245"/>
            </a:xfrm>
            <a:custGeom>
              <a:rect b="b" l="l" r="r" t="t"/>
              <a:pathLst>
                <a:path extrusionOk="0" h="2269245" w="176817">
                  <a:moveTo>
                    <a:pt x="0" y="2269245"/>
                  </a:moveTo>
                  <a:cubicBezTo>
                    <a:pt x="0" y="2269245"/>
                    <a:pt x="7347" y="478926"/>
                    <a:pt x="176817" y="0"/>
                  </a:cubicBezTo>
                </a:path>
              </a:pathLst>
            </a:custGeom>
            <a:noFill/>
            <a:ln cap="flat" cmpd="sng" w="345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25" name="Google Shape;1925;p15"/>
            <p:cNvGrpSpPr/>
            <p:nvPr/>
          </p:nvGrpSpPr>
          <p:grpSpPr>
            <a:xfrm>
              <a:off x="10725214" y="2933173"/>
              <a:ext cx="1206333" cy="1132665"/>
              <a:chOff x="10725214" y="2933173"/>
              <a:chExt cx="1206333" cy="1132665"/>
            </a:xfrm>
          </p:grpSpPr>
          <p:sp>
            <p:nvSpPr>
              <p:cNvPr id="1926" name="Google Shape;1926;p15"/>
              <p:cNvSpPr/>
              <p:nvPr/>
            </p:nvSpPr>
            <p:spPr>
              <a:xfrm>
                <a:off x="11726972" y="3643307"/>
                <a:ext cx="52565" cy="164126"/>
              </a:xfrm>
              <a:custGeom>
                <a:rect b="b" l="l" r="r" t="t"/>
                <a:pathLst>
                  <a:path extrusionOk="0" h="164126" w="52565">
                    <a:moveTo>
                      <a:pt x="1611" y="0"/>
                    </a:moveTo>
                    <a:lnTo>
                      <a:pt x="7431" y="7348"/>
                    </a:lnTo>
                    <a:cubicBezTo>
                      <a:pt x="43597" y="68323"/>
                      <a:pt x="52566" y="164127"/>
                      <a:pt x="52566" y="164127"/>
                    </a:cubicBezTo>
                    <a:cubicBezTo>
                      <a:pt x="40162" y="151340"/>
                      <a:pt x="23463" y="118419"/>
                      <a:pt x="9054" y="82159"/>
                    </a:cubicBezTo>
                    <a:cubicBezTo>
                      <a:pt x="-5355" y="45708"/>
                      <a:pt x="1802" y="2004"/>
                      <a:pt x="161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7" name="Google Shape;1927;p15"/>
              <p:cNvSpPr/>
              <p:nvPr/>
            </p:nvSpPr>
            <p:spPr>
              <a:xfrm>
                <a:off x="11126466" y="3689397"/>
                <a:ext cx="164890" cy="203154"/>
              </a:xfrm>
              <a:custGeom>
                <a:rect b="b" l="l" r="r" t="t"/>
                <a:pathLst>
                  <a:path extrusionOk="0" h="203154" w="164890">
                    <a:moveTo>
                      <a:pt x="164891" y="0"/>
                    </a:moveTo>
                    <a:lnTo>
                      <a:pt x="162505" y="9256"/>
                    </a:lnTo>
                    <a:cubicBezTo>
                      <a:pt x="162505" y="9256"/>
                      <a:pt x="120137" y="68991"/>
                      <a:pt x="95709" y="97617"/>
                    </a:cubicBezTo>
                    <a:cubicBezTo>
                      <a:pt x="61261" y="137981"/>
                      <a:pt x="0" y="203155"/>
                      <a:pt x="0" y="203155"/>
                    </a:cubicBezTo>
                    <a:cubicBezTo>
                      <a:pt x="0" y="203155"/>
                      <a:pt x="52387" y="112312"/>
                      <a:pt x="90938" y="70803"/>
                    </a:cubicBezTo>
                    <a:cubicBezTo>
                      <a:pt x="130633" y="28054"/>
                      <a:pt x="164891" y="0"/>
                      <a:pt x="16489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8" name="Google Shape;1928;p15"/>
              <p:cNvSpPr/>
              <p:nvPr/>
            </p:nvSpPr>
            <p:spPr>
              <a:xfrm>
                <a:off x="11141162" y="3860585"/>
                <a:ext cx="109640" cy="185024"/>
              </a:xfrm>
              <a:custGeom>
                <a:rect b="b" l="l" r="r" t="t"/>
                <a:pathLst>
                  <a:path extrusionOk="0" h="185024" w="109640">
                    <a:moveTo>
                      <a:pt x="109640" y="0"/>
                    </a:moveTo>
                    <a:lnTo>
                      <a:pt x="105823" y="10592"/>
                    </a:lnTo>
                    <a:cubicBezTo>
                      <a:pt x="70040" y="90747"/>
                      <a:pt x="0" y="185024"/>
                      <a:pt x="0" y="185024"/>
                    </a:cubicBezTo>
                    <a:cubicBezTo>
                      <a:pt x="6106" y="164986"/>
                      <a:pt x="26241" y="123668"/>
                      <a:pt x="49619" y="80632"/>
                    </a:cubicBezTo>
                    <a:cubicBezTo>
                      <a:pt x="72902" y="37692"/>
                      <a:pt x="108209" y="2004"/>
                      <a:pt x="10964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9" name="Google Shape;1929;p15"/>
              <p:cNvSpPr/>
              <p:nvPr/>
            </p:nvSpPr>
            <p:spPr>
              <a:xfrm>
                <a:off x="10948216" y="3327363"/>
                <a:ext cx="254588" cy="34733"/>
              </a:xfrm>
              <a:custGeom>
                <a:rect b="b" l="l" r="r" t="t"/>
                <a:pathLst>
                  <a:path extrusionOk="0" h="34733" w="254588">
                    <a:moveTo>
                      <a:pt x="250199" y="0"/>
                    </a:moveTo>
                    <a:lnTo>
                      <a:pt x="254588" y="1909"/>
                    </a:lnTo>
                    <a:cubicBezTo>
                      <a:pt x="254588" y="1909"/>
                      <a:pt x="210312" y="15745"/>
                      <a:pt x="177677" y="21852"/>
                    </a:cubicBezTo>
                    <a:cubicBezTo>
                      <a:pt x="113840" y="33684"/>
                      <a:pt x="0" y="34734"/>
                      <a:pt x="0" y="34734"/>
                    </a:cubicBezTo>
                    <a:cubicBezTo>
                      <a:pt x="0" y="34734"/>
                      <a:pt x="79488" y="21088"/>
                      <a:pt x="115557" y="14600"/>
                    </a:cubicBezTo>
                    <a:cubicBezTo>
                      <a:pt x="151722" y="8111"/>
                      <a:pt x="250199" y="0"/>
                      <a:pt x="25019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0" name="Google Shape;1930;p15"/>
              <p:cNvSpPr/>
              <p:nvPr/>
            </p:nvSpPr>
            <p:spPr>
              <a:xfrm>
                <a:off x="10845924" y="3286522"/>
                <a:ext cx="260122" cy="32876"/>
              </a:xfrm>
              <a:custGeom>
                <a:rect b="b" l="l" r="r" t="t"/>
                <a:pathLst>
                  <a:path extrusionOk="0" h="32876" w="260122">
                    <a:moveTo>
                      <a:pt x="250962" y="0"/>
                    </a:moveTo>
                    <a:lnTo>
                      <a:pt x="260122" y="2958"/>
                    </a:lnTo>
                    <a:cubicBezTo>
                      <a:pt x="260122" y="2958"/>
                      <a:pt x="218040" y="16603"/>
                      <a:pt x="160500" y="26814"/>
                    </a:cubicBezTo>
                    <a:cubicBezTo>
                      <a:pt x="104774" y="36738"/>
                      <a:pt x="0" y="31489"/>
                      <a:pt x="0" y="31489"/>
                    </a:cubicBezTo>
                    <a:cubicBezTo>
                      <a:pt x="0" y="31489"/>
                      <a:pt x="87979" y="15268"/>
                      <a:pt x="140557" y="8206"/>
                    </a:cubicBezTo>
                    <a:cubicBezTo>
                      <a:pt x="177868" y="3244"/>
                      <a:pt x="250962" y="0"/>
                      <a:pt x="25096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1" name="Google Shape;1931;p15"/>
              <p:cNvSpPr/>
              <p:nvPr/>
            </p:nvSpPr>
            <p:spPr>
              <a:xfrm>
                <a:off x="10725214" y="3220598"/>
                <a:ext cx="214987" cy="17846"/>
              </a:xfrm>
              <a:custGeom>
                <a:rect b="b" l="l" r="r" t="t"/>
                <a:pathLst>
                  <a:path extrusionOk="0" h="17846" w="214987">
                    <a:moveTo>
                      <a:pt x="203918" y="7812"/>
                    </a:moveTo>
                    <a:lnTo>
                      <a:pt x="214987" y="10293"/>
                    </a:lnTo>
                    <a:cubicBezTo>
                      <a:pt x="212506" y="10484"/>
                      <a:pt x="163459" y="20694"/>
                      <a:pt x="114603" y="17068"/>
                    </a:cubicBezTo>
                    <a:cubicBezTo>
                      <a:pt x="65746" y="13442"/>
                      <a:pt x="20134" y="7907"/>
                      <a:pt x="0" y="2277"/>
                    </a:cubicBezTo>
                    <a:cubicBezTo>
                      <a:pt x="0" y="2277"/>
                      <a:pt x="117179" y="-5547"/>
                      <a:pt x="203918" y="78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2" name="Google Shape;1932;p15"/>
              <p:cNvSpPr/>
              <p:nvPr/>
            </p:nvSpPr>
            <p:spPr>
              <a:xfrm>
                <a:off x="11268443" y="3021057"/>
                <a:ext cx="17238" cy="213078"/>
              </a:xfrm>
              <a:custGeom>
                <a:rect b="b" l="l" r="r" t="t"/>
                <a:pathLst>
                  <a:path extrusionOk="0" h="213078" w="17238">
                    <a:moveTo>
                      <a:pt x="7837" y="213079"/>
                    </a:moveTo>
                    <a:lnTo>
                      <a:pt x="4497" y="206017"/>
                    </a:lnTo>
                    <a:cubicBezTo>
                      <a:pt x="4497" y="206017"/>
                      <a:pt x="-274" y="146569"/>
                      <a:pt x="12" y="115938"/>
                    </a:cubicBezTo>
                    <a:cubicBezTo>
                      <a:pt x="393" y="72712"/>
                      <a:pt x="4497" y="0"/>
                      <a:pt x="4497" y="0"/>
                    </a:cubicBezTo>
                    <a:cubicBezTo>
                      <a:pt x="4497" y="0"/>
                      <a:pt x="19288" y="84163"/>
                      <a:pt x="16998" y="130157"/>
                    </a:cubicBezTo>
                    <a:cubicBezTo>
                      <a:pt x="14612" y="177677"/>
                      <a:pt x="7837" y="213079"/>
                      <a:pt x="7837" y="2130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3" name="Google Shape;1933;p15"/>
              <p:cNvSpPr/>
              <p:nvPr/>
            </p:nvSpPr>
            <p:spPr>
              <a:xfrm>
                <a:off x="11183720" y="2933173"/>
                <a:ext cx="28959" cy="172905"/>
              </a:xfrm>
              <a:custGeom>
                <a:rect b="b" l="l" r="r" t="t"/>
                <a:pathLst>
                  <a:path extrusionOk="0" h="172905" w="28959">
                    <a:moveTo>
                      <a:pt x="28340" y="172906"/>
                    </a:moveTo>
                    <a:lnTo>
                      <a:pt x="25192" y="164222"/>
                    </a:lnTo>
                    <a:cubicBezTo>
                      <a:pt x="5630" y="95518"/>
                      <a:pt x="0" y="0"/>
                      <a:pt x="0" y="0"/>
                    </a:cubicBezTo>
                    <a:cubicBezTo>
                      <a:pt x="6679" y="15649"/>
                      <a:pt x="15745" y="52005"/>
                      <a:pt x="23665" y="91128"/>
                    </a:cubicBezTo>
                    <a:cubicBezTo>
                      <a:pt x="31584" y="130252"/>
                      <a:pt x="28245" y="170902"/>
                      <a:pt x="2834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4" name="Google Shape;1934;p15"/>
              <p:cNvSpPr/>
              <p:nvPr/>
            </p:nvSpPr>
            <p:spPr>
              <a:xfrm>
                <a:off x="11790799" y="3466585"/>
                <a:ext cx="140748" cy="104392"/>
              </a:xfrm>
              <a:custGeom>
                <a:rect b="b" l="l" r="r" t="t"/>
                <a:pathLst>
                  <a:path extrusionOk="0" h="104392" w="140748">
                    <a:moveTo>
                      <a:pt x="0" y="0"/>
                    </a:moveTo>
                    <a:lnTo>
                      <a:pt x="8302" y="4008"/>
                    </a:lnTo>
                    <a:cubicBezTo>
                      <a:pt x="70231" y="39696"/>
                      <a:pt x="140748" y="104392"/>
                      <a:pt x="140748" y="104392"/>
                    </a:cubicBezTo>
                    <a:cubicBezTo>
                      <a:pt x="125003" y="97808"/>
                      <a:pt x="93228" y="77960"/>
                      <a:pt x="60402" y="55441"/>
                    </a:cubicBezTo>
                    <a:cubicBezTo>
                      <a:pt x="27482" y="32921"/>
                      <a:pt x="1527" y="1336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5" name="Google Shape;1935;p15"/>
              <p:cNvSpPr/>
              <p:nvPr/>
            </p:nvSpPr>
            <p:spPr>
              <a:xfrm>
                <a:off x="11569419" y="3879669"/>
                <a:ext cx="23363" cy="186169"/>
              </a:xfrm>
              <a:custGeom>
                <a:rect b="b" l="l" r="r" t="t"/>
                <a:pathLst>
                  <a:path extrusionOk="0" h="186169" w="23363">
                    <a:moveTo>
                      <a:pt x="9064" y="153917"/>
                    </a:moveTo>
                    <a:cubicBezTo>
                      <a:pt x="8586" y="171570"/>
                      <a:pt x="5438" y="186170"/>
                      <a:pt x="5438" y="186170"/>
                    </a:cubicBezTo>
                    <a:cubicBezTo>
                      <a:pt x="-192" y="165463"/>
                      <a:pt x="-1910" y="152867"/>
                      <a:pt x="2479" y="134260"/>
                    </a:cubicBezTo>
                    <a:cubicBezTo>
                      <a:pt x="6774" y="115652"/>
                      <a:pt x="12881" y="96568"/>
                      <a:pt x="12976" y="64315"/>
                    </a:cubicBezTo>
                    <a:cubicBezTo>
                      <a:pt x="12976" y="36165"/>
                      <a:pt x="16792" y="7443"/>
                      <a:pt x="16983" y="0"/>
                    </a:cubicBezTo>
                    <a:cubicBezTo>
                      <a:pt x="17748" y="9447"/>
                      <a:pt x="21278" y="55059"/>
                      <a:pt x="23186" y="78056"/>
                    </a:cubicBezTo>
                    <a:cubicBezTo>
                      <a:pt x="25190" y="103724"/>
                      <a:pt x="9540" y="136263"/>
                      <a:pt x="9064" y="15391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6" name="Google Shape;1936;p15"/>
              <p:cNvSpPr/>
              <p:nvPr/>
            </p:nvSpPr>
            <p:spPr>
              <a:xfrm>
                <a:off x="11582777" y="3863638"/>
                <a:ext cx="43989" cy="172970"/>
              </a:xfrm>
              <a:custGeom>
                <a:rect b="b" l="l" r="r" t="t"/>
                <a:pathLst>
                  <a:path extrusionOk="0" h="172970" w="43989">
                    <a:moveTo>
                      <a:pt x="43990" y="172906"/>
                    </a:moveTo>
                    <a:cubicBezTo>
                      <a:pt x="43990" y="172906"/>
                      <a:pt x="37788" y="175768"/>
                      <a:pt x="26050" y="143515"/>
                    </a:cubicBezTo>
                    <a:cubicBezTo>
                      <a:pt x="14313" y="111262"/>
                      <a:pt x="10211" y="74907"/>
                      <a:pt x="10878" y="59257"/>
                    </a:cubicBezTo>
                    <a:cubicBezTo>
                      <a:pt x="11547" y="43608"/>
                      <a:pt x="0" y="0"/>
                      <a:pt x="0" y="0"/>
                    </a:cubicBezTo>
                    <a:cubicBezTo>
                      <a:pt x="96" y="2481"/>
                      <a:pt x="25765" y="30821"/>
                      <a:pt x="35975" y="70326"/>
                    </a:cubicBezTo>
                    <a:cubicBezTo>
                      <a:pt x="46185" y="109927"/>
                      <a:pt x="40078" y="162314"/>
                      <a:pt x="4399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7" name="Google Shape;1937;p15"/>
              <p:cNvSpPr/>
              <p:nvPr/>
            </p:nvSpPr>
            <p:spPr>
              <a:xfrm>
                <a:off x="10938102" y="3596455"/>
                <a:ext cx="1145" cy="1240"/>
              </a:xfrm>
              <a:custGeom>
                <a:rect b="b" l="l" r="r" t="t"/>
                <a:pathLst>
                  <a:path extrusionOk="0" h="1240" w="1145">
                    <a:moveTo>
                      <a:pt x="1145" y="0"/>
                    </a:moveTo>
                    <a:cubicBezTo>
                      <a:pt x="1145" y="0"/>
                      <a:pt x="667" y="477"/>
                      <a:pt x="0" y="1240"/>
                    </a:cubicBezTo>
                    <a:cubicBezTo>
                      <a:pt x="572" y="477"/>
                      <a:pt x="954" y="0"/>
                      <a:pt x="1145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8" name="Google Shape;1938;p15"/>
              <p:cNvSpPr/>
              <p:nvPr/>
            </p:nvSpPr>
            <p:spPr>
              <a:xfrm>
                <a:off x="10818251" y="3588153"/>
                <a:ext cx="131397" cy="101216"/>
              </a:xfrm>
              <a:custGeom>
                <a:rect b="b" l="l" r="r" t="t"/>
                <a:pathLst>
                  <a:path extrusionOk="0" h="101216" w="131397">
                    <a:moveTo>
                      <a:pt x="90271" y="36452"/>
                    </a:moveTo>
                    <a:cubicBezTo>
                      <a:pt x="82636" y="47616"/>
                      <a:pt x="59830" y="71281"/>
                      <a:pt x="32062" y="88361"/>
                    </a:cubicBezTo>
                    <a:cubicBezTo>
                      <a:pt x="4295" y="105442"/>
                      <a:pt x="0" y="100576"/>
                      <a:pt x="0" y="100576"/>
                    </a:cubicBezTo>
                    <a:cubicBezTo>
                      <a:pt x="9256" y="95041"/>
                      <a:pt x="30917" y="55441"/>
                      <a:pt x="61071" y="32539"/>
                    </a:cubicBezTo>
                    <a:cubicBezTo>
                      <a:pt x="91225" y="9638"/>
                      <a:pt x="129966" y="1718"/>
                      <a:pt x="131397" y="0"/>
                    </a:cubicBezTo>
                    <a:cubicBezTo>
                      <a:pt x="131397" y="0"/>
                      <a:pt x="97904" y="25192"/>
                      <a:pt x="90271" y="3645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9" name="Google Shape;1939;p15"/>
              <p:cNvSpPr/>
              <p:nvPr/>
            </p:nvSpPr>
            <p:spPr>
              <a:xfrm>
                <a:off x="10851553" y="3574730"/>
                <a:ext cx="116034" cy="44270"/>
              </a:xfrm>
              <a:custGeom>
                <a:rect b="b" l="l" r="r" t="t"/>
                <a:pathLst>
                  <a:path extrusionOk="0" h="44270" w="116034">
                    <a:moveTo>
                      <a:pt x="19467" y="41955"/>
                    </a:moveTo>
                    <a:cubicBezTo>
                      <a:pt x="6394" y="46535"/>
                      <a:pt x="0" y="42909"/>
                      <a:pt x="0" y="42909"/>
                    </a:cubicBezTo>
                    <a:cubicBezTo>
                      <a:pt x="8588" y="38806"/>
                      <a:pt x="25860" y="28596"/>
                      <a:pt x="51433" y="12374"/>
                    </a:cubicBezTo>
                    <a:cubicBezTo>
                      <a:pt x="77007" y="-3848"/>
                      <a:pt x="116034" y="541"/>
                      <a:pt x="116034" y="541"/>
                    </a:cubicBezTo>
                    <a:cubicBezTo>
                      <a:pt x="116034" y="541"/>
                      <a:pt x="99526" y="3690"/>
                      <a:pt x="78152" y="10370"/>
                    </a:cubicBezTo>
                    <a:cubicBezTo>
                      <a:pt x="56777" y="17145"/>
                      <a:pt x="32539" y="37374"/>
                      <a:pt x="19467" y="419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0" name="Google Shape;1940;p15"/>
              <p:cNvSpPr/>
              <p:nvPr/>
            </p:nvSpPr>
            <p:spPr>
              <a:xfrm>
                <a:off x="11673143" y="3024397"/>
                <a:ext cx="164775" cy="96185"/>
              </a:xfrm>
              <a:custGeom>
                <a:rect b="b" l="l" r="r" t="t"/>
                <a:pathLst>
                  <a:path extrusionOk="0" h="96185" w="164775">
                    <a:moveTo>
                      <a:pt x="58875" y="41986"/>
                    </a:moveTo>
                    <a:cubicBezTo>
                      <a:pt x="96377" y="19848"/>
                      <a:pt x="154775" y="6966"/>
                      <a:pt x="164317" y="0"/>
                    </a:cubicBezTo>
                    <a:cubicBezTo>
                      <a:pt x="164317" y="0"/>
                      <a:pt x="170043" y="4103"/>
                      <a:pt x="141034" y="25001"/>
                    </a:cubicBezTo>
                    <a:cubicBezTo>
                      <a:pt x="112026" y="45898"/>
                      <a:pt x="75098" y="61834"/>
                      <a:pt x="58208" y="66700"/>
                    </a:cubicBezTo>
                    <a:cubicBezTo>
                      <a:pt x="41318" y="71567"/>
                      <a:pt x="0" y="96186"/>
                      <a:pt x="0" y="96186"/>
                    </a:cubicBezTo>
                    <a:cubicBezTo>
                      <a:pt x="2671" y="95327"/>
                      <a:pt x="21470" y="64124"/>
                      <a:pt x="58875" y="4198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1" name="Google Shape;1941;p15"/>
              <p:cNvSpPr/>
              <p:nvPr/>
            </p:nvSpPr>
            <p:spPr>
              <a:xfrm>
                <a:off x="10735997" y="2938898"/>
                <a:ext cx="1193451" cy="1116730"/>
              </a:xfrm>
              <a:custGeom>
                <a:rect b="b" l="l" r="r" t="t"/>
                <a:pathLst>
                  <a:path extrusionOk="0" h="1116730" w="1193451">
                    <a:moveTo>
                      <a:pt x="237125" y="300199"/>
                    </a:moveTo>
                    <a:cubicBezTo>
                      <a:pt x="250962" y="304780"/>
                      <a:pt x="264702" y="309455"/>
                      <a:pt x="278348" y="314417"/>
                    </a:cubicBezTo>
                    <a:cubicBezTo>
                      <a:pt x="279207" y="315085"/>
                      <a:pt x="279780" y="315467"/>
                      <a:pt x="279780" y="315467"/>
                    </a:cubicBezTo>
                    <a:lnTo>
                      <a:pt x="286841" y="317471"/>
                    </a:lnTo>
                    <a:cubicBezTo>
                      <a:pt x="294856" y="320429"/>
                      <a:pt x="302871" y="323387"/>
                      <a:pt x="310888" y="326441"/>
                    </a:cubicBezTo>
                    <a:cubicBezTo>
                      <a:pt x="311077" y="326536"/>
                      <a:pt x="311269" y="326631"/>
                      <a:pt x="311460" y="326631"/>
                    </a:cubicBezTo>
                    <a:cubicBezTo>
                      <a:pt x="300868" y="327109"/>
                      <a:pt x="263176" y="329017"/>
                      <a:pt x="231209" y="331880"/>
                    </a:cubicBezTo>
                    <a:cubicBezTo>
                      <a:pt x="264607" y="324914"/>
                      <a:pt x="286172" y="318998"/>
                      <a:pt x="286172" y="318998"/>
                    </a:cubicBezTo>
                    <a:lnTo>
                      <a:pt x="275676" y="315181"/>
                    </a:lnTo>
                    <a:cubicBezTo>
                      <a:pt x="275676" y="315181"/>
                      <a:pt x="213747" y="314895"/>
                      <a:pt x="178631" y="319666"/>
                    </a:cubicBezTo>
                    <a:cubicBezTo>
                      <a:pt x="125194" y="332929"/>
                      <a:pt x="41986" y="343712"/>
                      <a:pt x="41986" y="343712"/>
                    </a:cubicBezTo>
                    <a:cubicBezTo>
                      <a:pt x="41986" y="343712"/>
                      <a:pt x="94946" y="346288"/>
                      <a:pt x="143898" y="343998"/>
                    </a:cubicBezTo>
                    <a:cubicBezTo>
                      <a:pt x="102388" y="350869"/>
                      <a:pt x="63456" y="358026"/>
                      <a:pt x="63456" y="358026"/>
                    </a:cubicBezTo>
                    <a:cubicBezTo>
                      <a:pt x="63456" y="358026"/>
                      <a:pt x="168230" y="363178"/>
                      <a:pt x="223957" y="353350"/>
                    </a:cubicBezTo>
                    <a:cubicBezTo>
                      <a:pt x="273099" y="344666"/>
                      <a:pt x="310982" y="333407"/>
                      <a:pt x="320906" y="330353"/>
                    </a:cubicBezTo>
                    <a:cubicBezTo>
                      <a:pt x="352396" y="342376"/>
                      <a:pt x="383600" y="355067"/>
                      <a:pt x="414707" y="368045"/>
                    </a:cubicBezTo>
                    <a:cubicBezTo>
                      <a:pt x="400394" y="368236"/>
                      <a:pt x="321765" y="369381"/>
                      <a:pt x="289035" y="375297"/>
                    </a:cubicBezTo>
                    <a:cubicBezTo>
                      <a:pt x="252965" y="381786"/>
                      <a:pt x="148955" y="401634"/>
                      <a:pt x="148955" y="401634"/>
                    </a:cubicBezTo>
                    <a:cubicBezTo>
                      <a:pt x="148955" y="401634"/>
                      <a:pt x="268042" y="403447"/>
                      <a:pt x="309456" y="396958"/>
                    </a:cubicBezTo>
                    <a:cubicBezTo>
                      <a:pt x="340373" y="392091"/>
                      <a:pt x="413085" y="374247"/>
                      <a:pt x="423486" y="371671"/>
                    </a:cubicBezTo>
                    <a:cubicBezTo>
                      <a:pt x="424344" y="372053"/>
                      <a:pt x="425299" y="372434"/>
                      <a:pt x="426253" y="372816"/>
                    </a:cubicBezTo>
                    <a:cubicBezTo>
                      <a:pt x="454593" y="384744"/>
                      <a:pt x="482838" y="397053"/>
                      <a:pt x="510989" y="409554"/>
                    </a:cubicBezTo>
                    <a:cubicBezTo>
                      <a:pt x="510415" y="409554"/>
                      <a:pt x="508698" y="409649"/>
                      <a:pt x="506026" y="409745"/>
                    </a:cubicBezTo>
                    <a:cubicBezTo>
                      <a:pt x="505453" y="409458"/>
                      <a:pt x="504977" y="409363"/>
                      <a:pt x="504404" y="408981"/>
                    </a:cubicBezTo>
                    <a:cubicBezTo>
                      <a:pt x="504404" y="408981"/>
                      <a:pt x="504786" y="409267"/>
                      <a:pt x="505263" y="409745"/>
                    </a:cubicBezTo>
                    <a:cubicBezTo>
                      <a:pt x="487800" y="410317"/>
                      <a:pt x="436178" y="412607"/>
                      <a:pt x="401824" y="418333"/>
                    </a:cubicBezTo>
                    <a:cubicBezTo>
                      <a:pt x="391424" y="416615"/>
                      <a:pt x="380069" y="416710"/>
                      <a:pt x="367568" y="419859"/>
                    </a:cubicBezTo>
                    <a:cubicBezTo>
                      <a:pt x="367568" y="419859"/>
                      <a:pt x="372435" y="420527"/>
                      <a:pt x="379305" y="422340"/>
                    </a:cubicBezTo>
                    <a:cubicBezTo>
                      <a:pt x="326251" y="431692"/>
                      <a:pt x="223957" y="449536"/>
                      <a:pt x="223957" y="449536"/>
                    </a:cubicBezTo>
                    <a:cubicBezTo>
                      <a:pt x="223957" y="449536"/>
                      <a:pt x="242087" y="449822"/>
                      <a:pt x="268233" y="449249"/>
                    </a:cubicBezTo>
                    <a:cubicBezTo>
                      <a:pt x="270714" y="449822"/>
                      <a:pt x="280256" y="452303"/>
                      <a:pt x="292375" y="456788"/>
                    </a:cubicBezTo>
                    <a:cubicBezTo>
                      <a:pt x="277394" y="455166"/>
                      <a:pt x="266516" y="456597"/>
                      <a:pt x="266516" y="456597"/>
                    </a:cubicBezTo>
                    <a:cubicBezTo>
                      <a:pt x="277966" y="456597"/>
                      <a:pt x="287413" y="460414"/>
                      <a:pt x="298100" y="468716"/>
                    </a:cubicBezTo>
                    <a:cubicBezTo>
                      <a:pt x="290467" y="470052"/>
                      <a:pt x="284169" y="471197"/>
                      <a:pt x="279684" y="471960"/>
                    </a:cubicBezTo>
                    <a:cubicBezTo>
                      <a:pt x="278539" y="471674"/>
                      <a:pt x="277490" y="471388"/>
                      <a:pt x="276249" y="471101"/>
                    </a:cubicBezTo>
                    <a:cubicBezTo>
                      <a:pt x="237220" y="463754"/>
                      <a:pt x="210979" y="469956"/>
                      <a:pt x="209739" y="472342"/>
                    </a:cubicBezTo>
                    <a:cubicBezTo>
                      <a:pt x="208498" y="474727"/>
                      <a:pt x="223385" y="473010"/>
                      <a:pt x="252583" y="474727"/>
                    </a:cubicBezTo>
                    <a:cubicBezTo>
                      <a:pt x="281688" y="476445"/>
                      <a:pt x="303349" y="499442"/>
                      <a:pt x="354209" y="522725"/>
                    </a:cubicBezTo>
                    <a:cubicBezTo>
                      <a:pt x="390374" y="539328"/>
                      <a:pt x="411749" y="542382"/>
                      <a:pt x="421100" y="542859"/>
                    </a:cubicBezTo>
                    <a:cubicBezTo>
                      <a:pt x="415088" y="545245"/>
                      <a:pt x="409077" y="547630"/>
                      <a:pt x="403065" y="550016"/>
                    </a:cubicBezTo>
                    <a:cubicBezTo>
                      <a:pt x="399630" y="548203"/>
                      <a:pt x="385221" y="540855"/>
                      <a:pt x="362130" y="530836"/>
                    </a:cubicBezTo>
                    <a:cubicBezTo>
                      <a:pt x="335602" y="519194"/>
                      <a:pt x="312033" y="494193"/>
                      <a:pt x="269092" y="482457"/>
                    </a:cubicBezTo>
                    <a:cubicBezTo>
                      <a:pt x="226152" y="470720"/>
                      <a:pt x="193613" y="478831"/>
                      <a:pt x="193613" y="478831"/>
                    </a:cubicBezTo>
                    <a:cubicBezTo>
                      <a:pt x="225007" y="480166"/>
                      <a:pt x="232258" y="483220"/>
                      <a:pt x="250484" y="487228"/>
                    </a:cubicBezTo>
                    <a:cubicBezTo>
                      <a:pt x="268710" y="491235"/>
                      <a:pt x="312796" y="522057"/>
                      <a:pt x="332452" y="530454"/>
                    </a:cubicBezTo>
                    <a:cubicBezTo>
                      <a:pt x="351728" y="538660"/>
                      <a:pt x="372244" y="550111"/>
                      <a:pt x="402111" y="550398"/>
                    </a:cubicBezTo>
                    <a:cubicBezTo>
                      <a:pt x="394763" y="553356"/>
                      <a:pt x="387511" y="556409"/>
                      <a:pt x="380259" y="559463"/>
                    </a:cubicBezTo>
                    <a:cubicBezTo>
                      <a:pt x="375392" y="557745"/>
                      <a:pt x="362034" y="552783"/>
                      <a:pt x="345240" y="546103"/>
                    </a:cubicBezTo>
                    <a:cubicBezTo>
                      <a:pt x="323960" y="537611"/>
                      <a:pt x="281688" y="511656"/>
                      <a:pt x="238843" y="499442"/>
                    </a:cubicBezTo>
                    <a:cubicBezTo>
                      <a:pt x="195998" y="487228"/>
                      <a:pt x="165368" y="496770"/>
                      <a:pt x="165368" y="496770"/>
                    </a:cubicBezTo>
                    <a:cubicBezTo>
                      <a:pt x="184929" y="498488"/>
                      <a:pt x="214224" y="504786"/>
                      <a:pt x="227774" y="507934"/>
                    </a:cubicBezTo>
                    <a:cubicBezTo>
                      <a:pt x="241324" y="511179"/>
                      <a:pt x="295429" y="535989"/>
                      <a:pt x="326155" y="549157"/>
                    </a:cubicBezTo>
                    <a:cubicBezTo>
                      <a:pt x="352683" y="560512"/>
                      <a:pt x="366328" y="561562"/>
                      <a:pt x="377206" y="560703"/>
                    </a:cubicBezTo>
                    <a:cubicBezTo>
                      <a:pt x="371194" y="563280"/>
                      <a:pt x="365183" y="565856"/>
                      <a:pt x="359266" y="568432"/>
                    </a:cubicBezTo>
                    <a:cubicBezTo>
                      <a:pt x="345620" y="563280"/>
                      <a:pt x="251916" y="528259"/>
                      <a:pt x="227678" y="522916"/>
                    </a:cubicBezTo>
                    <a:cubicBezTo>
                      <a:pt x="201533" y="517095"/>
                      <a:pt x="185502" y="514805"/>
                      <a:pt x="163172" y="518813"/>
                    </a:cubicBezTo>
                    <a:cubicBezTo>
                      <a:pt x="140939" y="522820"/>
                      <a:pt x="138363" y="525969"/>
                      <a:pt x="138363" y="525969"/>
                    </a:cubicBezTo>
                    <a:cubicBezTo>
                      <a:pt x="135023" y="524252"/>
                      <a:pt x="132924" y="522725"/>
                      <a:pt x="132924" y="522725"/>
                    </a:cubicBezTo>
                    <a:cubicBezTo>
                      <a:pt x="132924" y="522725"/>
                      <a:pt x="124908" y="536561"/>
                      <a:pt x="156780" y="542382"/>
                    </a:cubicBezTo>
                    <a:cubicBezTo>
                      <a:pt x="188651" y="548203"/>
                      <a:pt x="238843" y="567192"/>
                      <a:pt x="250962" y="569005"/>
                    </a:cubicBezTo>
                    <a:cubicBezTo>
                      <a:pt x="262508" y="570723"/>
                      <a:pt x="309647" y="582173"/>
                      <a:pt x="333979" y="579883"/>
                    </a:cubicBezTo>
                    <a:cubicBezTo>
                      <a:pt x="325868" y="583700"/>
                      <a:pt x="317853" y="587612"/>
                      <a:pt x="309837" y="591525"/>
                    </a:cubicBezTo>
                    <a:cubicBezTo>
                      <a:pt x="303921" y="589139"/>
                      <a:pt x="272241" y="577211"/>
                      <a:pt x="225293" y="574444"/>
                    </a:cubicBezTo>
                    <a:cubicBezTo>
                      <a:pt x="173192" y="571391"/>
                      <a:pt x="157925" y="570627"/>
                      <a:pt x="145043" y="574158"/>
                    </a:cubicBezTo>
                    <a:cubicBezTo>
                      <a:pt x="132160" y="577688"/>
                      <a:pt x="106683" y="578929"/>
                      <a:pt x="101816" y="567764"/>
                    </a:cubicBezTo>
                    <a:cubicBezTo>
                      <a:pt x="101816" y="567764"/>
                      <a:pt x="99717" y="578452"/>
                      <a:pt x="116130" y="581887"/>
                    </a:cubicBezTo>
                    <a:cubicBezTo>
                      <a:pt x="132447" y="585322"/>
                      <a:pt x="168230" y="587994"/>
                      <a:pt x="187410" y="586181"/>
                    </a:cubicBezTo>
                    <a:cubicBezTo>
                      <a:pt x="205159" y="584463"/>
                      <a:pt x="296001" y="590857"/>
                      <a:pt x="309169" y="591811"/>
                    </a:cubicBezTo>
                    <a:cubicBezTo>
                      <a:pt x="308311" y="592193"/>
                      <a:pt x="307451" y="592574"/>
                      <a:pt x="306688" y="593051"/>
                    </a:cubicBezTo>
                    <a:cubicBezTo>
                      <a:pt x="300963" y="596010"/>
                      <a:pt x="295238" y="599063"/>
                      <a:pt x="289512" y="602117"/>
                    </a:cubicBezTo>
                    <a:cubicBezTo>
                      <a:pt x="284169" y="600399"/>
                      <a:pt x="248194" y="589139"/>
                      <a:pt x="219376" y="590189"/>
                    </a:cubicBezTo>
                    <a:cubicBezTo>
                      <a:pt x="188173" y="591334"/>
                      <a:pt x="172715" y="591620"/>
                      <a:pt x="150004" y="594292"/>
                    </a:cubicBezTo>
                    <a:cubicBezTo>
                      <a:pt x="127293" y="596964"/>
                      <a:pt x="109640" y="598968"/>
                      <a:pt x="102675" y="589521"/>
                    </a:cubicBezTo>
                    <a:cubicBezTo>
                      <a:pt x="102675" y="589521"/>
                      <a:pt x="102484" y="600685"/>
                      <a:pt x="115652" y="602021"/>
                    </a:cubicBezTo>
                    <a:cubicBezTo>
                      <a:pt x="128821" y="603357"/>
                      <a:pt x="136168" y="607174"/>
                      <a:pt x="187888" y="606315"/>
                    </a:cubicBezTo>
                    <a:cubicBezTo>
                      <a:pt x="234835" y="605552"/>
                      <a:pt x="280829" y="602880"/>
                      <a:pt x="288844" y="602403"/>
                    </a:cubicBezTo>
                    <a:cubicBezTo>
                      <a:pt x="276058" y="609178"/>
                      <a:pt x="263271" y="616239"/>
                      <a:pt x="250962" y="623778"/>
                    </a:cubicBezTo>
                    <a:lnTo>
                      <a:pt x="250962" y="623778"/>
                    </a:lnTo>
                    <a:lnTo>
                      <a:pt x="250962" y="623778"/>
                    </a:lnTo>
                    <a:cubicBezTo>
                      <a:pt x="250962" y="623778"/>
                      <a:pt x="250866" y="623778"/>
                      <a:pt x="250866" y="623778"/>
                    </a:cubicBezTo>
                    <a:cubicBezTo>
                      <a:pt x="250580" y="622632"/>
                      <a:pt x="247622" y="619197"/>
                      <a:pt x="222240" y="620533"/>
                    </a:cubicBezTo>
                    <a:cubicBezTo>
                      <a:pt x="244186" y="616525"/>
                      <a:pt x="265562" y="613472"/>
                      <a:pt x="265562" y="613472"/>
                    </a:cubicBezTo>
                    <a:cubicBezTo>
                      <a:pt x="265562" y="613472"/>
                      <a:pt x="235504" y="610227"/>
                      <a:pt x="211075" y="611945"/>
                    </a:cubicBezTo>
                    <a:cubicBezTo>
                      <a:pt x="186647" y="613758"/>
                      <a:pt x="140653" y="623491"/>
                      <a:pt x="127293" y="623491"/>
                    </a:cubicBezTo>
                    <a:cubicBezTo>
                      <a:pt x="113935" y="623396"/>
                      <a:pt x="110786" y="627594"/>
                      <a:pt x="94660" y="616144"/>
                    </a:cubicBezTo>
                    <a:cubicBezTo>
                      <a:pt x="94660" y="616144"/>
                      <a:pt x="104106" y="635896"/>
                      <a:pt x="117179" y="634942"/>
                    </a:cubicBezTo>
                    <a:cubicBezTo>
                      <a:pt x="125672" y="634274"/>
                      <a:pt x="141989" y="634942"/>
                      <a:pt x="158783" y="633511"/>
                    </a:cubicBezTo>
                    <a:cubicBezTo>
                      <a:pt x="153917" y="635801"/>
                      <a:pt x="149719" y="638186"/>
                      <a:pt x="146093" y="640572"/>
                    </a:cubicBezTo>
                    <a:cubicBezTo>
                      <a:pt x="133496" y="648683"/>
                      <a:pt x="119565" y="662328"/>
                      <a:pt x="109927" y="660420"/>
                    </a:cubicBezTo>
                    <a:cubicBezTo>
                      <a:pt x="100289" y="658511"/>
                      <a:pt x="90271" y="645820"/>
                      <a:pt x="90271" y="645820"/>
                    </a:cubicBezTo>
                    <a:cubicBezTo>
                      <a:pt x="90271" y="645820"/>
                      <a:pt x="97713" y="662710"/>
                      <a:pt x="106970" y="663664"/>
                    </a:cubicBezTo>
                    <a:cubicBezTo>
                      <a:pt x="116225" y="664618"/>
                      <a:pt x="127580" y="665763"/>
                      <a:pt x="151722" y="651068"/>
                    </a:cubicBezTo>
                    <a:cubicBezTo>
                      <a:pt x="175769" y="636469"/>
                      <a:pt x="195044" y="629789"/>
                      <a:pt x="250008" y="624255"/>
                    </a:cubicBezTo>
                    <a:cubicBezTo>
                      <a:pt x="243710" y="628167"/>
                      <a:pt x="237698" y="632270"/>
                      <a:pt x="231686" y="636469"/>
                    </a:cubicBezTo>
                    <a:cubicBezTo>
                      <a:pt x="231686" y="636469"/>
                      <a:pt x="231686" y="636373"/>
                      <a:pt x="231686" y="636373"/>
                    </a:cubicBezTo>
                    <a:cubicBezTo>
                      <a:pt x="231686" y="636373"/>
                      <a:pt x="231400" y="636564"/>
                      <a:pt x="231019" y="636946"/>
                    </a:cubicBezTo>
                    <a:cubicBezTo>
                      <a:pt x="225102" y="641049"/>
                      <a:pt x="219376" y="645343"/>
                      <a:pt x="213747" y="649637"/>
                    </a:cubicBezTo>
                    <a:cubicBezTo>
                      <a:pt x="213747" y="649351"/>
                      <a:pt x="213747" y="649160"/>
                      <a:pt x="213747" y="649160"/>
                    </a:cubicBezTo>
                    <a:cubicBezTo>
                      <a:pt x="213747" y="649160"/>
                      <a:pt x="213556" y="649446"/>
                      <a:pt x="213269" y="650019"/>
                    </a:cubicBezTo>
                    <a:cubicBezTo>
                      <a:pt x="209549" y="652881"/>
                      <a:pt x="205732" y="655744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0961" y="659847"/>
                      <a:pt x="199720" y="660706"/>
                      <a:pt x="198479" y="661756"/>
                    </a:cubicBezTo>
                    <a:cubicBezTo>
                      <a:pt x="199625" y="660802"/>
                      <a:pt x="200770" y="660038"/>
                      <a:pt x="201915" y="659084"/>
                    </a:cubicBezTo>
                    <a:cubicBezTo>
                      <a:pt x="195616" y="666145"/>
                      <a:pt x="169089" y="695535"/>
                      <a:pt x="155539" y="710517"/>
                    </a:cubicBezTo>
                    <a:cubicBezTo>
                      <a:pt x="140176" y="727502"/>
                      <a:pt x="137695" y="757560"/>
                      <a:pt x="128916" y="770156"/>
                    </a:cubicBezTo>
                    <a:cubicBezTo>
                      <a:pt x="120137" y="782752"/>
                      <a:pt x="115461" y="794393"/>
                      <a:pt x="115461" y="794393"/>
                    </a:cubicBezTo>
                    <a:cubicBezTo>
                      <a:pt x="131588" y="782561"/>
                      <a:pt x="139699" y="774450"/>
                      <a:pt x="145424" y="759468"/>
                    </a:cubicBezTo>
                    <a:cubicBezTo>
                      <a:pt x="151149" y="744487"/>
                      <a:pt x="155444" y="728265"/>
                      <a:pt x="172334" y="705650"/>
                    </a:cubicBezTo>
                    <a:cubicBezTo>
                      <a:pt x="186933" y="686088"/>
                      <a:pt x="198384" y="664523"/>
                      <a:pt x="202106" y="658988"/>
                    </a:cubicBezTo>
                    <a:cubicBezTo>
                      <a:pt x="205636" y="656126"/>
                      <a:pt x="209358" y="653454"/>
                      <a:pt x="212984" y="650687"/>
                    </a:cubicBezTo>
                    <a:cubicBezTo>
                      <a:pt x="207926" y="659943"/>
                      <a:pt x="177486" y="715097"/>
                      <a:pt x="166227" y="736281"/>
                    </a:cubicBezTo>
                    <a:cubicBezTo>
                      <a:pt x="153917" y="759468"/>
                      <a:pt x="151913" y="796206"/>
                      <a:pt x="151913" y="796206"/>
                    </a:cubicBezTo>
                    <a:cubicBezTo>
                      <a:pt x="151913" y="796206"/>
                      <a:pt x="173192" y="752694"/>
                      <a:pt x="174910" y="741433"/>
                    </a:cubicBezTo>
                    <a:cubicBezTo>
                      <a:pt x="176627" y="730078"/>
                      <a:pt x="192754" y="690955"/>
                      <a:pt x="202964" y="676260"/>
                    </a:cubicBezTo>
                    <a:cubicBezTo>
                      <a:pt x="211648" y="663855"/>
                      <a:pt x="213365" y="653168"/>
                      <a:pt x="213747" y="650114"/>
                    </a:cubicBezTo>
                    <a:cubicBezTo>
                      <a:pt x="218709" y="646393"/>
                      <a:pt x="223671" y="642671"/>
                      <a:pt x="228823" y="639140"/>
                    </a:cubicBezTo>
                    <a:cubicBezTo>
                      <a:pt x="225293" y="642958"/>
                      <a:pt x="218805" y="651259"/>
                      <a:pt x="211552" y="667672"/>
                    </a:cubicBezTo>
                    <a:cubicBezTo>
                      <a:pt x="200579" y="692673"/>
                      <a:pt x="185788" y="734468"/>
                      <a:pt x="185120" y="739048"/>
                    </a:cubicBezTo>
                    <a:cubicBezTo>
                      <a:pt x="184453" y="743533"/>
                      <a:pt x="180444" y="757274"/>
                      <a:pt x="171665" y="766339"/>
                    </a:cubicBezTo>
                    <a:cubicBezTo>
                      <a:pt x="162887" y="775404"/>
                      <a:pt x="160597" y="807848"/>
                      <a:pt x="160597" y="807848"/>
                    </a:cubicBezTo>
                    <a:cubicBezTo>
                      <a:pt x="160597" y="807848"/>
                      <a:pt x="174528" y="772637"/>
                      <a:pt x="184071" y="759945"/>
                    </a:cubicBezTo>
                    <a:cubicBezTo>
                      <a:pt x="193517" y="747254"/>
                      <a:pt x="195998" y="726261"/>
                      <a:pt x="202869" y="711089"/>
                    </a:cubicBezTo>
                    <a:cubicBezTo>
                      <a:pt x="209739" y="695917"/>
                      <a:pt x="213556" y="674638"/>
                      <a:pt x="223576" y="658130"/>
                    </a:cubicBezTo>
                    <a:cubicBezTo>
                      <a:pt x="231495" y="645057"/>
                      <a:pt x="232068" y="639045"/>
                      <a:pt x="231877" y="637137"/>
                    </a:cubicBezTo>
                    <a:cubicBezTo>
                      <a:pt x="237794" y="633224"/>
                      <a:pt x="243614" y="629312"/>
                      <a:pt x="249721" y="625686"/>
                    </a:cubicBezTo>
                    <a:cubicBezTo>
                      <a:pt x="247908" y="628549"/>
                      <a:pt x="244377" y="633702"/>
                      <a:pt x="241611" y="636660"/>
                    </a:cubicBezTo>
                    <a:cubicBezTo>
                      <a:pt x="237698" y="640858"/>
                      <a:pt x="227965" y="655267"/>
                      <a:pt x="220330" y="677787"/>
                    </a:cubicBezTo>
                    <a:cubicBezTo>
                      <a:pt x="212697" y="700306"/>
                      <a:pt x="208403" y="729697"/>
                      <a:pt x="206877" y="741815"/>
                    </a:cubicBezTo>
                    <a:cubicBezTo>
                      <a:pt x="205445" y="753934"/>
                      <a:pt x="199051" y="765862"/>
                      <a:pt x="193708" y="775022"/>
                    </a:cubicBezTo>
                    <a:cubicBezTo>
                      <a:pt x="188364" y="784278"/>
                      <a:pt x="191132" y="796969"/>
                      <a:pt x="191132" y="796969"/>
                    </a:cubicBezTo>
                    <a:cubicBezTo>
                      <a:pt x="191132" y="796969"/>
                      <a:pt x="190082" y="783992"/>
                      <a:pt x="197526" y="775786"/>
                    </a:cubicBezTo>
                    <a:cubicBezTo>
                      <a:pt x="204968" y="767675"/>
                      <a:pt x="216037" y="750785"/>
                      <a:pt x="218422" y="732368"/>
                    </a:cubicBezTo>
                    <a:cubicBezTo>
                      <a:pt x="220808" y="713952"/>
                      <a:pt x="228538" y="695344"/>
                      <a:pt x="230446" y="684562"/>
                    </a:cubicBezTo>
                    <a:cubicBezTo>
                      <a:pt x="232354" y="673779"/>
                      <a:pt x="243041" y="648396"/>
                      <a:pt x="248863" y="637614"/>
                    </a:cubicBezTo>
                    <a:cubicBezTo>
                      <a:pt x="253061" y="629789"/>
                      <a:pt x="252298" y="625972"/>
                      <a:pt x="251534" y="624446"/>
                    </a:cubicBezTo>
                    <a:cubicBezTo>
                      <a:pt x="255638" y="622060"/>
                      <a:pt x="259836" y="619770"/>
                      <a:pt x="264035" y="617480"/>
                    </a:cubicBezTo>
                    <a:cubicBezTo>
                      <a:pt x="248576" y="633988"/>
                      <a:pt x="251438" y="646583"/>
                      <a:pt x="243996" y="663092"/>
                    </a:cubicBezTo>
                    <a:cubicBezTo>
                      <a:pt x="236171" y="680459"/>
                      <a:pt x="237985" y="705841"/>
                      <a:pt x="234263" y="717673"/>
                    </a:cubicBezTo>
                    <a:cubicBezTo>
                      <a:pt x="230541" y="729410"/>
                      <a:pt x="234167" y="747731"/>
                      <a:pt x="216419" y="766625"/>
                    </a:cubicBezTo>
                    <a:cubicBezTo>
                      <a:pt x="216419" y="766625"/>
                      <a:pt x="234739" y="756510"/>
                      <a:pt x="241992" y="732177"/>
                    </a:cubicBezTo>
                    <a:cubicBezTo>
                      <a:pt x="249053" y="708417"/>
                      <a:pt x="277203" y="624827"/>
                      <a:pt x="266802" y="615953"/>
                    </a:cubicBezTo>
                    <a:cubicBezTo>
                      <a:pt x="272719" y="612708"/>
                      <a:pt x="278539" y="609464"/>
                      <a:pt x="284551" y="606315"/>
                    </a:cubicBezTo>
                    <a:cubicBezTo>
                      <a:pt x="266611" y="625304"/>
                      <a:pt x="260600" y="691814"/>
                      <a:pt x="257737" y="716147"/>
                    </a:cubicBezTo>
                    <a:cubicBezTo>
                      <a:pt x="254684" y="741911"/>
                      <a:pt x="232927" y="761377"/>
                      <a:pt x="232927" y="761377"/>
                    </a:cubicBezTo>
                    <a:cubicBezTo>
                      <a:pt x="275294" y="736090"/>
                      <a:pt x="275390" y="692100"/>
                      <a:pt x="277584" y="675878"/>
                    </a:cubicBezTo>
                    <a:cubicBezTo>
                      <a:pt x="279780" y="659943"/>
                      <a:pt x="291517" y="623682"/>
                      <a:pt x="287890" y="604502"/>
                    </a:cubicBezTo>
                    <a:cubicBezTo>
                      <a:pt x="293902" y="601353"/>
                      <a:pt x="300009" y="598300"/>
                      <a:pt x="306116" y="595246"/>
                    </a:cubicBezTo>
                    <a:cubicBezTo>
                      <a:pt x="291039" y="614426"/>
                      <a:pt x="293520" y="645725"/>
                      <a:pt x="290848" y="664141"/>
                    </a:cubicBezTo>
                    <a:cubicBezTo>
                      <a:pt x="288081" y="683130"/>
                      <a:pt x="291230" y="721776"/>
                      <a:pt x="289894" y="730842"/>
                    </a:cubicBezTo>
                    <a:cubicBezTo>
                      <a:pt x="288558" y="739907"/>
                      <a:pt x="275867" y="765385"/>
                      <a:pt x="275867" y="765385"/>
                    </a:cubicBezTo>
                    <a:cubicBezTo>
                      <a:pt x="275867" y="765385"/>
                      <a:pt x="290943" y="750785"/>
                      <a:pt x="298769" y="735136"/>
                    </a:cubicBezTo>
                    <a:cubicBezTo>
                      <a:pt x="306306" y="719868"/>
                      <a:pt x="320524" y="605075"/>
                      <a:pt x="308596" y="594101"/>
                    </a:cubicBezTo>
                    <a:cubicBezTo>
                      <a:pt x="314323" y="591334"/>
                      <a:pt x="320239" y="588662"/>
                      <a:pt x="326059" y="585990"/>
                    </a:cubicBezTo>
                    <a:cubicBezTo>
                      <a:pt x="318139" y="596678"/>
                      <a:pt x="316040" y="628453"/>
                      <a:pt x="312318" y="653836"/>
                    </a:cubicBezTo>
                    <a:cubicBezTo>
                      <a:pt x="308024" y="682749"/>
                      <a:pt x="319285" y="697348"/>
                      <a:pt x="311555" y="723589"/>
                    </a:cubicBezTo>
                    <a:cubicBezTo>
                      <a:pt x="303825" y="749831"/>
                      <a:pt x="286936" y="765003"/>
                      <a:pt x="286936" y="765003"/>
                    </a:cubicBezTo>
                    <a:cubicBezTo>
                      <a:pt x="333979" y="731891"/>
                      <a:pt x="328254" y="701165"/>
                      <a:pt x="331880" y="676451"/>
                    </a:cubicBezTo>
                    <a:cubicBezTo>
                      <a:pt x="335411" y="652404"/>
                      <a:pt x="338464" y="599349"/>
                      <a:pt x="330258" y="583891"/>
                    </a:cubicBezTo>
                    <a:cubicBezTo>
                      <a:pt x="335602" y="581410"/>
                      <a:pt x="341040" y="579024"/>
                      <a:pt x="346480" y="576734"/>
                    </a:cubicBezTo>
                    <a:cubicBezTo>
                      <a:pt x="333216" y="595914"/>
                      <a:pt x="337796" y="631220"/>
                      <a:pt x="339323" y="648492"/>
                    </a:cubicBezTo>
                    <a:cubicBezTo>
                      <a:pt x="340945" y="666431"/>
                      <a:pt x="346765" y="699161"/>
                      <a:pt x="343140" y="718628"/>
                    </a:cubicBezTo>
                    <a:cubicBezTo>
                      <a:pt x="339609" y="738094"/>
                      <a:pt x="337701" y="751167"/>
                      <a:pt x="330449" y="760136"/>
                    </a:cubicBezTo>
                    <a:cubicBezTo>
                      <a:pt x="330449" y="760136"/>
                      <a:pt x="355163" y="746873"/>
                      <a:pt x="357930" y="714906"/>
                    </a:cubicBezTo>
                    <a:cubicBezTo>
                      <a:pt x="360698" y="682939"/>
                      <a:pt x="361174" y="661947"/>
                      <a:pt x="360507" y="650591"/>
                    </a:cubicBezTo>
                    <a:cubicBezTo>
                      <a:pt x="359934" y="639808"/>
                      <a:pt x="354877" y="585227"/>
                      <a:pt x="348770" y="575684"/>
                    </a:cubicBezTo>
                    <a:cubicBezTo>
                      <a:pt x="354591" y="573108"/>
                      <a:pt x="360411" y="570532"/>
                      <a:pt x="366328" y="568051"/>
                    </a:cubicBezTo>
                    <a:cubicBezTo>
                      <a:pt x="352873" y="589044"/>
                      <a:pt x="360029" y="635896"/>
                      <a:pt x="366041" y="659847"/>
                    </a:cubicBezTo>
                    <a:cubicBezTo>
                      <a:pt x="372244" y="684657"/>
                      <a:pt x="371576" y="696394"/>
                      <a:pt x="371767" y="717196"/>
                    </a:cubicBezTo>
                    <a:cubicBezTo>
                      <a:pt x="371957" y="737998"/>
                      <a:pt x="360507" y="744010"/>
                      <a:pt x="360507" y="744010"/>
                    </a:cubicBezTo>
                    <a:cubicBezTo>
                      <a:pt x="360507" y="744010"/>
                      <a:pt x="372148" y="745728"/>
                      <a:pt x="383218" y="710898"/>
                    </a:cubicBezTo>
                    <a:cubicBezTo>
                      <a:pt x="387416" y="697826"/>
                      <a:pt x="388084" y="683321"/>
                      <a:pt x="387320" y="669485"/>
                    </a:cubicBezTo>
                    <a:cubicBezTo>
                      <a:pt x="389038" y="673874"/>
                      <a:pt x="390756" y="678836"/>
                      <a:pt x="392664" y="685039"/>
                    </a:cubicBezTo>
                    <a:cubicBezTo>
                      <a:pt x="401062" y="712998"/>
                      <a:pt x="391424" y="740575"/>
                      <a:pt x="391424" y="740575"/>
                    </a:cubicBezTo>
                    <a:cubicBezTo>
                      <a:pt x="391424" y="740575"/>
                      <a:pt x="402302" y="722921"/>
                      <a:pt x="404688" y="687043"/>
                    </a:cubicBezTo>
                    <a:cubicBezTo>
                      <a:pt x="407073" y="651164"/>
                      <a:pt x="395717" y="603548"/>
                      <a:pt x="391137" y="592002"/>
                    </a:cubicBezTo>
                    <a:cubicBezTo>
                      <a:pt x="386844" y="581028"/>
                      <a:pt x="386366" y="572154"/>
                      <a:pt x="387226" y="559463"/>
                    </a:cubicBezTo>
                    <a:cubicBezTo>
                      <a:pt x="393618" y="556886"/>
                      <a:pt x="400012" y="554405"/>
                      <a:pt x="406500" y="551924"/>
                    </a:cubicBezTo>
                    <a:cubicBezTo>
                      <a:pt x="398008" y="564902"/>
                      <a:pt x="397149" y="578929"/>
                      <a:pt x="401824" y="591620"/>
                    </a:cubicBezTo>
                    <a:cubicBezTo>
                      <a:pt x="406787" y="605170"/>
                      <a:pt x="427875" y="634465"/>
                      <a:pt x="432932" y="649828"/>
                    </a:cubicBezTo>
                    <a:cubicBezTo>
                      <a:pt x="434937" y="655839"/>
                      <a:pt x="438086" y="663282"/>
                      <a:pt x="441043" y="671871"/>
                    </a:cubicBezTo>
                    <a:cubicBezTo>
                      <a:pt x="417951" y="708227"/>
                      <a:pt x="398008" y="742101"/>
                      <a:pt x="398008" y="742101"/>
                    </a:cubicBezTo>
                    <a:cubicBezTo>
                      <a:pt x="398008" y="742101"/>
                      <a:pt x="416806" y="719773"/>
                      <a:pt x="445910" y="688951"/>
                    </a:cubicBezTo>
                    <a:cubicBezTo>
                      <a:pt x="446196" y="690478"/>
                      <a:pt x="446483" y="692100"/>
                      <a:pt x="446769" y="693722"/>
                    </a:cubicBezTo>
                    <a:cubicBezTo>
                      <a:pt x="421769" y="731319"/>
                      <a:pt x="400012" y="765575"/>
                      <a:pt x="400012" y="765575"/>
                    </a:cubicBezTo>
                    <a:cubicBezTo>
                      <a:pt x="400012" y="765575"/>
                      <a:pt x="422245" y="741433"/>
                      <a:pt x="448200" y="713284"/>
                    </a:cubicBezTo>
                    <a:cubicBezTo>
                      <a:pt x="448105" y="715670"/>
                      <a:pt x="448200" y="717960"/>
                      <a:pt x="447914" y="720345"/>
                    </a:cubicBezTo>
                    <a:cubicBezTo>
                      <a:pt x="447914" y="720345"/>
                      <a:pt x="450872" y="715860"/>
                      <a:pt x="453257" y="707845"/>
                    </a:cubicBezTo>
                    <a:cubicBezTo>
                      <a:pt x="476064" y="683130"/>
                      <a:pt x="500588" y="656603"/>
                      <a:pt x="515282" y="640763"/>
                    </a:cubicBezTo>
                    <a:cubicBezTo>
                      <a:pt x="516236" y="642098"/>
                      <a:pt x="517096" y="643435"/>
                      <a:pt x="517954" y="644675"/>
                    </a:cubicBezTo>
                    <a:cubicBezTo>
                      <a:pt x="519672" y="647156"/>
                      <a:pt x="520722" y="650114"/>
                      <a:pt x="521580" y="653168"/>
                    </a:cubicBezTo>
                    <a:cubicBezTo>
                      <a:pt x="513946" y="660802"/>
                      <a:pt x="506694" y="668053"/>
                      <a:pt x="500969" y="674065"/>
                    </a:cubicBezTo>
                    <a:cubicBezTo>
                      <a:pt x="449822" y="728265"/>
                      <a:pt x="393237" y="819394"/>
                      <a:pt x="393237" y="819394"/>
                    </a:cubicBezTo>
                    <a:cubicBezTo>
                      <a:pt x="393237" y="819394"/>
                      <a:pt x="484556" y="720345"/>
                      <a:pt x="513279" y="689524"/>
                    </a:cubicBezTo>
                    <a:cubicBezTo>
                      <a:pt x="515951" y="686661"/>
                      <a:pt x="518717" y="683512"/>
                      <a:pt x="521485" y="680268"/>
                    </a:cubicBezTo>
                    <a:cubicBezTo>
                      <a:pt x="521007" y="682653"/>
                      <a:pt x="520531" y="684180"/>
                      <a:pt x="520531" y="684180"/>
                    </a:cubicBezTo>
                    <a:cubicBezTo>
                      <a:pt x="521007" y="682653"/>
                      <a:pt x="521294" y="681317"/>
                      <a:pt x="521676" y="679886"/>
                    </a:cubicBezTo>
                    <a:cubicBezTo>
                      <a:pt x="523012" y="678264"/>
                      <a:pt x="524443" y="676737"/>
                      <a:pt x="525778" y="675019"/>
                    </a:cubicBezTo>
                    <a:cubicBezTo>
                      <a:pt x="525015" y="679695"/>
                      <a:pt x="523488" y="681508"/>
                      <a:pt x="523488" y="681508"/>
                    </a:cubicBezTo>
                    <a:cubicBezTo>
                      <a:pt x="523488" y="681508"/>
                      <a:pt x="525969" y="678550"/>
                      <a:pt x="528259" y="671966"/>
                    </a:cubicBezTo>
                    <a:cubicBezTo>
                      <a:pt x="548013" y="647919"/>
                      <a:pt x="568910" y="618529"/>
                      <a:pt x="577784" y="605838"/>
                    </a:cubicBezTo>
                    <a:lnTo>
                      <a:pt x="580170" y="611277"/>
                    </a:lnTo>
                    <a:cubicBezTo>
                      <a:pt x="579692" y="614140"/>
                      <a:pt x="579311" y="617003"/>
                      <a:pt x="578834" y="619961"/>
                    </a:cubicBezTo>
                    <a:cubicBezTo>
                      <a:pt x="567860" y="636087"/>
                      <a:pt x="564138" y="646965"/>
                      <a:pt x="561085" y="658320"/>
                    </a:cubicBezTo>
                    <a:cubicBezTo>
                      <a:pt x="561085" y="658416"/>
                      <a:pt x="561085" y="658416"/>
                      <a:pt x="560990" y="658511"/>
                    </a:cubicBezTo>
                    <a:cubicBezTo>
                      <a:pt x="548489" y="669390"/>
                      <a:pt x="529787" y="686184"/>
                      <a:pt x="515855" y="700974"/>
                    </a:cubicBezTo>
                    <a:cubicBezTo>
                      <a:pt x="471292" y="748209"/>
                      <a:pt x="408886" y="843345"/>
                      <a:pt x="408886" y="843345"/>
                    </a:cubicBezTo>
                    <a:cubicBezTo>
                      <a:pt x="408886" y="843345"/>
                      <a:pt x="463468" y="783897"/>
                      <a:pt x="488373" y="757083"/>
                    </a:cubicBezTo>
                    <a:cubicBezTo>
                      <a:pt x="504881" y="739430"/>
                      <a:pt x="536561" y="699352"/>
                      <a:pt x="556314" y="674065"/>
                    </a:cubicBezTo>
                    <a:cubicBezTo>
                      <a:pt x="555550" y="676451"/>
                      <a:pt x="554787" y="678646"/>
                      <a:pt x="554120" y="680649"/>
                    </a:cubicBezTo>
                    <a:cubicBezTo>
                      <a:pt x="548967" y="689905"/>
                      <a:pt x="543718" y="696585"/>
                      <a:pt x="542287" y="699829"/>
                    </a:cubicBezTo>
                    <a:cubicBezTo>
                      <a:pt x="539902" y="704982"/>
                      <a:pt x="538279" y="714143"/>
                      <a:pt x="538279" y="714143"/>
                    </a:cubicBezTo>
                    <a:cubicBezTo>
                      <a:pt x="546963" y="692005"/>
                      <a:pt x="560321" y="683703"/>
                      <a:pt x="565570" y="673684"/>
                    </a:cubicBezTo>
                    <a:cubicBezTo>
                      <a:pt x="566811" y="671203"/>
                      <a:pt x="568910" y="668340"/>
                      <a:pt x="571391" y="665286"/>
                    </a:cubicBezTo>
                    <a:cubicBezTo>
                      <a:pt x="570341" y="671489"/>
                      <a:pt x="569292" y="677787"/>
                      <a:pt x="568242" y="683989"/>
                    </a:cubicBezTo>
                    <a:cubicBezTo>
                      <a:pt x="562039" y="692768"/>
                      <a:pt x="555932" y="701547"/>
                      <a:pt x="551161" y="708417"/>
                    </a:cubicBezTo>
                    <a:cubicBezTo>
                      <a:pt x="531314" y="727406"/>
                      <a:pt x="498679" y="758991"/>
                      <a:pt x="483602" y="775881"/>
                    </a:cubicBezTo>
                    <a:cubicBezTo>
                      <a:pt x="455738" y="807180"/>
                      <a:pt x="392664" y="908232"/>
                      <a:pt x="392664" y="908232"/>
                    </a:cubicBezTo>
                    <a:cubicBezTo>
                      <a:pt x="392664" y="908232"/>
                      <a:pt x="465663" y="831512"/>
                      <a:pt x="490663" y="804699"/>
                    </a:cubicBezTo>
                    <a:cubicBezTo>
                      <a:pt x="513374" y="780366"/>
                      <a:pt x="556886" y="714906"/>
                      <a:pt x="564807" y="702978"/>
                    </a:cubicBezTo>
                    <a:cubicBezTo>
                      <a:pt x="564520" y="704409"/>
                      <a:pt x="564234" y="705841"/>
                      <a:pt x="564043" y="707272"/>
                    </a:cubicBezTo>
                    <a:cubicBezTo>
                      <a:pt x="550016" y="727788"/>
                      <a:pt x="545723" y="742292"/>
                      <a:pt x="545723" y="742292"/>
                    </a:cubicBezTo>
                    <a:cubicBezTo>
                      <a:pt x="545723" y="742292"/>
                      <a:pt x="552020" y="727597"/>
                      <a:pt x="563089" y="712902"/>
                    </a:cubicBezTo>
                    <a:cubicBezTo>
                      <a:pt x="557746" y="742770"/>
                      <a:pt x="552020" y="772541"/>
                      <a:pt x="545818" y="802218"/>
                    </a:cubicBezTo>
                    <a:cubicBezTo>
                      <a:pt x="537802" y="808897"/>
                      <a:pt x="507934" y="834662"/>
                      <a:pt x="473965" y="871208"/>
                    </a:cubicBezTo>
                    <a:cubicBezTo>
                      <a:pt x="435509" y="912717"/>
                      <a:pt x="383026" y="1003559"/>
                      <a:pt x="383026" y="1003559"/>
                    </a:cubicBezTo>
                    <a:cubicBezTo>
                      <a:pt x="383026" y="1003559"/>
                      <a:pt x="410126" y="974742"/>
                      <a:pt x="438468" y="943539"/>
                    </a:cubicBezTo>
                    <a:cubicBezTo>
                      <a:pt x="410031" y="983521"/>
                      <a:pt x="383504" y="1029419"/>
                      <a:pt x="383504" y="1029419"/>
                    </a:cubicBezTo>
                    <a:cubicBezTo>
                      <a:pt x="383504" y="1029419"/>
                      <a:pt x="437608" y="965295"/>
                      <a:pt x="477686" y="927508"/>
                    </a:cubicBezTo>
                    <a:cubicBezTo>
                      <a:pt x="500682" y="900503"/>
                      <a:pt x="533986" y="848307"/>
                      <a:pt x="533986" y="848307"/>
                    </a:cubicBezTo>
                    <a:lnTo>
                      <a:pt x="536466" y="837429"/>
                    </a:lnTo>
                    <a:cubicBezTo>
                      <a:pt x="536466" y="837429"/>
                      <a:pt x="519862" y="852314"/>
                      <a:pt x="495911" y="876647"/>
                    </a:cubicBezTo>
                    <a:cubicBezTo>
                      <a:pt x="515569" y="851360"/>
                      <a:pt x="537611" y="820730"/>
                      <a:pt x="543813" y="812046"/>
                    </a:cubicBezTo>
                    <a:cubicBezTo>
                      <a:pt x="543813" y="812237"/>
                      <a:pt x="543718" y="812428"/>
                      <a:pt x="543718" y="812619"/>
                    </a:cubicBezTo>
                    <a:cubicBezTo>
                      <a:pt x="541905" y="821016"/>
                      <a:pt x="540092" y="829318"/>
                      <a:pt x="538184" y="837715"/>
                    </a:cubicBezTo>
                    <a:lnTo>
                      <a:pt x="536085" y="844776"/>
                    </a:lnTo>
                    <a:cubicBezTo>
                      <a:pt x="536085" y="844776"/>
                      <a:pt x="536180" y="845444"/>
                      <a:pt x="536180" y="846494"/>
                    </a:cubicBezTo>
                    <a:cubicBezTo>
                      <a:pt x="532935" y="860616"/>
                      <a:pt x="529500" y="874739"/>
                      <a:pt x="525874" y="888861"/>
                    </a:cubicBezTo>
                    <a:cubicBezTo>
                      <a:pt x="525302" y="888289"/>
                      <a:pt x="524920" y="887907"/>
                      <a:pt x="524633" y="888098"/>
                    </a:cubicBezTo>
                    <a:cubicBezTo>
                      <a:pt x="502782" y="902889"/>
                      <a:pt x="470338" y="943634"/>
                      <a:pt x="462704" y="953558"/>
                    </a:cubicBezTo>
                    <a:cubicBezTo>
                      <a:pt x="455071" y="963482"/>
                      <a:pt x="440185" y="985715"/>
                      <a:pt x="416424" y="1022071"/>
                    </a:cubicBezTo>
                    <a:cubicBezTo>
                      <a:pt x="392569" y="1058427"/>
                      <a:pt x="391997" y="1084382"/>
                      <a:pt x="391997" y="1084382"/>
                    </a:cubicBezTo>
                    <a:cubicBezTo>
                      <a:pt x="404497" y="1045927"/>
                      <a:pt x="412131" y="1036003"/>
                      <a:pt x="423295" y="1020926"/>
                    </a:cubicBezTo>
                    <a:cubicBezTo>
                      <a:pt x="434459" y="1005850"/>
                      <a:pt x="464422" y="970543"/>
                      <a:pt x="475968" y="954512"/>
                    </a:cubicBezTo>
                    <a:cubicBezTo>
                      <a:pt x="487514" y="938481"/>
                      <a:pt x="523297" y="895064"/>
                      <a:pt x="523297" y="895064"/>
                    </a:cubicBezTo>
                    <a:cubicBezTo>
                      <a:pt x="523203" y="896495"/>
                      <a:pt x="523297" y="897831"/>
                      <a:pt x="523203" y="899263"/>
                    </a:cubicBezTo>
                    <a:cubicBezTo>
                      <a:pt x="521007" y="907373"/>
                      <a:pt x="518622" y="915389"/>
                      <a:pt x="516236" y="923404"/>
                    </a:cubicBezTo>
                    <a:cubicBezTo>
                      <a:pt x="516046" y="922736"/>
                      <a:pt x="515951" y="922069"/>
                      <a:pt x="515855" y="921401"/>
                    </a:cubicBezTo>
                    <a:cubicBezTo>
                      <a:pt x="515855" y="921401"/>
                      <a:pt x="491809" y="974742"/>
                      <a:pt x="481217" y="1003559"/>
                    </a:cubicBezTo>
                    <a:cubicBezTo>
                      <a:pt x="470625" y="1032472"/>
                      <a:pt x="462704" y="1081997"/>
                      <a:pt x="462704" y="1081997"/>
                    </a:cubicBezTo>
                    <a:cubicBezTo>
                      <a:pt x="462704" y="1081997"/>
                      <a:pt x="481884" y="1035908"/>
                      <a:pt x="493812" y="1004227"/>
                    </a:cubicBezTo>
                    <a:cubicBezTo>
                      <a:pt x="492954" y="1010144"/>
                      <a:pt x="492380" y="1016251"/>
                      <a:pt x="491904" y="1022358"/>
                    </a:cubicBezTo>
                    <a:cubicBezTo>
                      <a:pt x="488469" y="1073695"/>
                      <a:pt x="499156" y="1093829"/>
                      <a:pt x="499156" y="1093829"/>
                    </a:cubicBezTo>
                    <a:cubicBezTo>
                      <a:pt x="499156" y="1093829"/>
                      <a:pt x="537325" y="1010430"/>
                      <a:pt x="516332" y="923595"/>
                    </a:cubicBezTo>
                    <a:cubicBezTo>
                      <a:pt x="518717" y="915866"/>
                      <a:pt x="521103" y="908137"/>
                      <a:pt x="523203" y="900408"/>
                    </a:cubicBezTo>
                    <a:cubicBezTo>
                      <a:pt x="521103" y="952985"/>
                      <a:pt x="537039" y="989055"/>
                      <a:pt x="541237" y="1002414"/>
                    </a:cubicBezTo>
                    <a:cubicBezTo>
                      <a:pt x="545627" y="1016251"/>
                      <a:pt x="556314" y="1060527"/>
                      <a:pt x="556314" y="1060527"/>
                    </a:cubicBezTo>
                    <a:cubicBezTo>
                      <a:pt x="556314" y="1060527"/>
                      <a:pt x="557459" y="991823"/>
                      <a:pt x="554024" y="960047"/>
                    </a:cubicBezTo>
                    <a:cubicBezTo>
                      <a:pt x="558318" y="970925"/>
                      <a:pt x="562326" y="980849"/>
                      <a:pt x="563947" y="987338"/>
                    </a:cubicBezTo>
                    <a:cubicBezTo>
                      <a:pt x="567669" y="1002319"/>
                      <a:pt x="574445" y="1028083"/>
                      <a:pt x="574445" y="1028083"/>
                    </a:cubicBezTo>
                    <a:cubicBezTo>
                      <a:pt x="574445" y="1028083"/>
                      <a:pt x="579406" y="946688"/>
                      <a:pt x="568719" y="912431"/>
                    </a:cubicBezTo>
                    <a:cubicBezTo>
                      <a:pt x="558700" y="880655"/>
                      <a:pt x="542096" y="839719"/>
                      <a:pt x="539806" y="834089"/>
                    </a:cubicBezTo>
                    <a:cubicBezTo>
                      <a:pt x="541237" y="827696"/>
                      <a:pt x="542764" y="821302"/>
                      <a:pt x="544195" y="814909"/>
                    </a:cubicBezTo>
                    <a:cubicBezTo>
                      <a:pt x="544577" y="823115"/>
                      <a:pt x="546772" y="849452"/>
                      <a:pt x="560036" y="875121"/>
                    </a:cubicBezTo>
                    <a:cubicBezTo>
                      <a:pt x="575971" y="906037"/>
                      <a:pt x="601067" y="945638"/>
                      <a:pt x="601067" y="945638"/>
                    </a:cubicBezTo>
                    <a:cubicBezTo>
                      <a:pt x="601067" y="945638"/>
                      <a:pt x="598681" y="893537"/>
                      <a:pt x="583414" y="863575"/>
                    </a:cubicBezTo>
                    <a:cubicBezTo>
                      <a:pt x="568242" y="833612"/>
                      <a:pt x="548013" y="800309"/>
                      <a:pt x="548013" y="800309"/>
                    </a:cubicBezTo>
                    <a:cubicBezTo>
                      <a:pt x="548013" y="800309"/>
                      <a:pt x="547631" y="800596"/>
                      <a:pt x="547153" y="801073"/>
                    </a:cubicBezTo>
                    <a:cubicBezTo>
                      <a:pt x="550016" y="788000"/>
                      <a:pt x="552688" y="775022"/>
                      <a:pt x="555360" y="761854"/>
                    </a:cubicBezTo>
                    <a:cubicBezTo>
                      <a:pt x="557746" y="770919"/>
                      <a:pt x="564329" y="811283"/>
                      <a:pt x="574921" y="827409"/>
                    </a:cubicBezTo>
                    <a:cubicBezTo>
                      <a:pt x="586754" y="845349"/>
                      <a:pt x="622442" y="879605"/>
                      <a:pt x="629217" y="903557"/>
                    </a:cubicBezTo>
                    <a:cubicBezTo>
                      <a:pt x="629217" y="903557"/>
                      <a:pt x="627786" y="890579"/>
                      <a:pt x="624255" y="872926"/>
                    </a:cubicBezTo>
                    <a:cubicBezTo>
                      <a:pt x="640096" y="841818"/>
                      <a:pt x="662711" y="824451"/>
                      <a:pt x="675019" y="811665"/>
                    </a:cubicBezTo>
                    <a:cubicBezTo>
                      <a:pt x="687901" y="798210"/>
                      <a:pt x="721586" y="778648"/>
                      <a:pt x="733418" y="767102"/>
                    </a:cubicBezTo>
                    <a:cubicBezTo>
                      <a:pt x="736853" y="763762"/>
                      <a:pt x="739907" y="759945"/>
                      <a:pt x="742579" y="755747"/>
                    </a:cubicBezTo>
                    <a:cubicBezTo>
                      <a:pt x="744105" y="762522"/>
                      <a:pt x="745250" y="767007"/>
                      <a:pt x="745632" y="768629"/>
                    </a:cubicBezTo>
                    <a:cubicBezTo>
                      <a:pt x="744296" y="770060"/>
                      <a:pt x="743056" y="771492"/>
                      <a:pt x="741530" y="772923"/>
                    </a:cubicBezTo>
                    <a:cubicBezTo>
                      <a:pt x="731224" y="782561"/>
                      <a:pt x="694391" y="826360"/>
                      <a:pt x="675306" y="864910"/>
                    </a:cubicBezTo>
                    <a:cubicBezTo>
                      <a:pt x="656221" y="903557"/>
                      <a:pt x="654409" y="927508"/>
                      <a:pt x="654409" y="927508"/>
                    </a:cubicBezTo>
                    <a:cubicBezTo>
                      <a:pt x="654409" y="927508"/>
                      <a:pt x="662996" y="893728"/>
                      <a:pt x="685898" y="869013"/>
                    </a:cubicBezTo>
                    <a:cubicBezTo>
                      <a:pt x="690955" y="863479"/>
                      <a:pt x="695249" y="859280"/>
                      <a:pt x="699162" y="855559"/>
                    </a:cubicBezTo>
                    <a:cubicBezTo>
                      <a:pt x="690478" y="869491"/>
                      <a:pt x="682558" y="885045"/>
                      <a:pt x="678169" y="900789"/>
                    </a:cubicBezTo>
                    <a:cubicBezTo>
                      <a:pt x="666431" y="942775"/>
                      <a:pt x="676642" y="947069"/>
                      <a:pt x="676642" y="947069"/>
                    </a:cubicBezTo>
                    <a:cubicBezTo>
                      <a:pt x="676642" y="947069"/>
                      <a:pt x="671202" y="934855"/>
                      <a:pt x="683512" y="913290"/>
                    </a:cubicBezTo>
                    <a:cubicBezTo>
                      <a:pt x="695918" y="891724"/>
                      <a:pt x="702215" y="879128"/>
                      <a:pt x="721586" y="856513"/>
                    </a:cubicBezTo>
                    <a:cubicBezTo>
                      <a:pt x="740289" y="834662"/>
                      <a:pt x="773401" y="789431"/>
                      <a:pt x="775022" y="760613"/>
                    </a:cubicBezTo>
                    <a:cubicBezTo>
                      <a:pt x="778172" y="766243"/>
                      <a:pt x="781320" y="771969"/>
                      <a:pt x="784375" y="777694"/>
                    </a:cubicBezTo>
                    <a:cubicBezTo>
                      <a:pt x="774164" y="784278"/>
                      <a:pt x="738094" y="838669"/>
                      <a:pt x="731319" y="849643"/>
                    </a:cubicBezTo>
                    <a:cubicBezTo>
                      <a:pt x="724162" y="861189"/>
                      <a:pt x="712235" y="883232"/>
                      <a:pt x="695727" y="917965"/>
                    </a:cubicBezTo>
                    <a:cubicBezTo>
                      <a:pt x="679219" y="952699"/>
                      <a:pt x="690764" y="979322"/>
                      <a:pt x="690764" y="979322"/>
                    </a:cubicBezTo>
                    <a:cubicBezTo>
                      <a:pt x="690287" y="966249"/>
                      <a:pt x="696490" y="951649"/>
                      <a:pt x="705078" y="929512"/>
                    </a:cubicBezTo>
                    <a:cubicBezTo>
                      <a:pt x="713762" y="907373"/>
                      <a:pt x="737331" y="876266"/>
                      <a:pt x="749163" y="858422"/>
                    </a:cubicBezTo>
                    <a:cubicBezTo>
                      <a:pt x="760519" y="841150"/>
                      <a:pt x="784851" y="806702"/>
                      <a:pt x="785615" y="779794"/>
                    </a:cubicBezTo>
                    <a:cubicBezTo>
                      <a:pt x="788477" y="785137"/>
                      <a:pt x="791340" y="790385"/>
                      <a:pt x="794107" y="795729"/>
                    </a:cubicBezTo>
                    <a:cubicBezTo>
                      <a:pt x="778648" y="807370"/>
                      <a:pt x="749926" y="864433"/>
                      <a:pt x="738571" y="891343"/>
                    </a:cubicBezTo>
                    <a:cubicBezTo>
                      <a:pt x="727025" y="918920"/>
                      <a:pt x="704506" y="947928"/>
                      <a:pt x="721968" y="1006899"/>
                    </a:cubicBezTo>
                    <a:cubicBezTo>
                      <a:pt x="721968" y="1006899"/>
                      <a:pt x="717674" y="982280"/>
                      <a:pt x="727025" y="950982"/>
                    </a:cubicBezTo>
                    <a:cubicBezTo>
                      <a:pt x="736377" y="919683"/>
                      <a:pt x="753743" y="910236"/>
                      <a:pt x="767294" y="877983"/>
                    </a:cubicBezTo>
                    <a:cubicBezTo>
                      <a:pt x="779317" y="849261"/>
                      <a:pt x="796398" y="814813"/>
                      <a:pt x="796111" y="799737"/>
                    </a:cubicBezTo>
                    <a:cubicBezTo>
                      <a:pt x="799164" y="805653"/>
                      <a:pt x="802123" y="811569"/>
                      <a:pt x="805081" y="817581"/>
                    </a:cubicBezTo>
                    <a:cubicBezTo>
                      <a:pt x="789336" y="822829"/>
                      <a:pt x="733227" y="949741"/>
                      <a:pt x="730270" y="969589"/>
                    </a:cubicBezTo>
                    <a:cubicBezTo>
                      <a:pt x="727217" y="989914"/>
                      <a:pt x="730461" y="1013006"/>
                      <a:pt x="730461" y="1013006"/>
                    </a:cubicBezTo>
                    <a:cubicBezTo>
                      <a:pt x="730461" y="1013006"/>
                      <a:pt x="735423" y="979895"/>
                      <a:pt x="739621" y="969780"/>
                    </a:cubicBezTo>
                    <a:cubicBezTo>
                      <a:pt x="743915" y="959665"/>
                      <a:pt x="769010" y="921114"/>
                      <a:pt x="777885" y="899835"/>
                    </a:cubicBezTo>
                    <a:cubicBezTo>
                      <a:pt x="786569" y="879224"/>
                      <a:pt x="806894" y="847830"/>
                      <a:pt x="806321" y="820062"/>
                    </a:cubicBezTo>
                    <a:cubicBezTo>
                      <a:pt x="806608" y="820730"/>
                      <a:pt x="806990" y="821302"/>
                      <a:pt x="807275" y="821970"/>
                    </a:cubicBezTo>
                    <a:cubicBezTo>
                      <a:pt x="809947" y="827696"/>
                      <a:pt x="812619" y="833325"/>
                      <a:pt x="815291" y="839146"/>
                    </a:cubicBezTo>
                    <a:cubicBezTo>
                      <a:pt x="801169" y="857086"/>
                      <a:pt x="789146" y="901171"/>
                      <a:pt x="781511" y="919015"/>
                    </a:cubicBezTo>
                    <a:cubicBezTo>
                      <a:pt x="773782" y="937050"/>
                      <a:pt x="748113" y="982853"/>
                      <a:pt x="766435" y="1031232"/>
                    </a:cubicBezTo>
                    <a:cubicBezTo>
                      <a:pt x="766435" y="1031232"/>
                      <a:pt x="760804" y="999647"/>
                      <a:pt x="773496" y="971211"/>
                    </a:cubicBezTo>
                    <a:cubicBezTo>
                      <a:pt x="785520" y="944302"/>
                      <a:pt x="820063" y="871304"/>
                      <a:pt x="816722" y="842486"/>
                    </a:cubicBezTo>
                    <a:cubicBezTo>
                      <a:pt x="819680" y="848975"/>
                      <a:pt x="822448" y="855464"/>
                      <a:pt x="825215" y="862048"/>
                    </a:cubicBezTo>
                    <a:cubicBezTo>
                      <a:pt x="811856" y="865101"/>
                      <a:pt x="784851" y="967490"/>
                      <a:pt x="776358" y="996116"/>
                    </a:cubicBezTo>
                    <a:cubicBezTo>
                      <a:pt x="767771" y="1025220"/>
                      <a:pt x="776167" y="1045354"/>
                      <a:pt x="776167" y="1045354"/>
                    </a:cubicBezTo>
                    <a:cubicBezTo>
                      <a:pt x="773401" y="1016441"/>
                      <a:pt x="786950" y="999265"/>
                      <a:pt x="790958" y="985047"/>
                    </a:cubicBezTo>
                    <a:cubicBezTo>
                      <a:pt x="794966" y="970829"/>
                      <a:pt x="811283" y="945351"/>
                      <a:pt x="815291" y="923214"/>
                    </a:cubicBezTo>
                    <a:cubicBezTo>
                      <a:pt x="819203" y="901839"/>
                      <a:pt x="828936" y="890293"/>
                      <a:pt x="826264" y="864529"/>
                    </a:cubicBezTo>
                    <a:cubicBezTo>
                      <a:pt x="828269" y="869300"/>
                      <a:pt x="830177" y="874166"/>
                      <a:pt x="831990" y="878937"/>
                    </a:cubicBezTo>
                    <a:cubicBezTo>
                      <a:pt x="830463" y="880178"/>
                      <a:pt x="827600" y="883709"/>
                      <a:pt x="826360" y="894014"/>
                    </a:cubicBezTo>
                    <a:cubicBezTo>
                      <a:pt x="824547" y="908232"/>
                      <a:pt x="818058" y="940199"/>
                      <a:pt x="813287" y="952413"/>
                    </a:cubicBezTo>
                    <a:cubicBezTo>
                      <a:pt x="808516" y="964627"/>
                      <a:pt x="803649" y="988005"/>
                      <a:pt x="794680" y="1008426"/>
                    </a:cubicBezTo>
                    <a:cubicBezTo>
                      <a:pt x="785805" y="1028846"/>
                      <a:pt x="784564" y="1052129"/>
                      <a:pt x="785709" y="1064439"/>
                    </a:cubicBezTo>
                    <a:cubicBezTo>
                      <a:pt x="786760" y="1076844"/>
                      <a:pt x="778363" y="1089821"/>
                      <a:pt x="778363" y="1089821"/>
                    </a:cubicBezTo>
                    <a:cubicBezTo>
                      <a:pt x="778363" y="1089821"/>
                      <a:pt x="788001" y="1077989"/>
                      <a:pt x="789241" y="1065584"/>
                    </a:cubicBezTo>
                    <a:cubicBezTo>
                      <a:pt x="790481" y="1053179"/>
                      <a:pt x="792390" y="1037530"/>
                      <a:pt x="798401" y="1024075"/>
                    </a:cubicBezTo>
                    <a:cubicBezTo>
                      <a:pt x="804318" y="1010716"/>
                      <a:pt x="818153" y="977795"/>
                      <a:pt x="825406" y="950409"/>
                    </a:cubicBezTo>
                    <a:cubicBezTo>
                      <a:pt x="832658" y="923023"/>
                      <a:pt x="833421" y="902984"/>
                      <a:pt x="832849" y="896591"/>
                    </a:cubicBezTo>
                    <a:cubicBezTo>
                      <a:pt x="832371" y="892010"/>
                      <a:pt x="832753" y="884663"/>
                      <a:pt x="832944" y="880751"/>
                    </a:cubicBezTo>
                    <a:cubicBezTo>
                      <a:pt x="835616" y="887716"/>
                      <a:pt x="838002" y="894778"/>
                      <a:pt x="840388" y="901839"/>
                    </a:cubicBezTo>
                    <a:cubicBezTo>
                      <a:pt x="839243" y="903461"/>
                      <a:pt x="835902" y="909759"/>
                      <a:pt x="834471" y="928271"/>
                    </a:cubicBezTo>
                    <a:cubicBezTo>
                      <a:pt x="832658" y="950695"/>
                      <a:pt x="823211" y="974742"/>
                      <a:pt x="819680" y="994113"/>
                    </a:cubicBezTo>
                    <a:cubicBezTo>
                      <a:pt x="816150" y="1013483"/>
                      <a:pt x="805845" y="1036576"/>
                      <a:pt x="805749" y="1054706"/>
                    </a:cubicBezTo>
                    <a:cubicBezTo>
                      <a:pt x="805749" y="1072836"/>
                      <a:pt x="796016" y="1116731"/>
                      <a:pt x="796016" y="1116731"/>
                    </a:cubicBezTo>
                    <a:cubicBezTo>
                      <a:pt x="796016" y="1116731"/>
                      <a:pt x="813191" y="1081806"/>
                      <a:pt x="811665" y="1067779"/>
                    </a:cubicBezTo>
                    <a:cubicBezTo>
                      <a:pt x="810138" y="1053752"/>
                      <a:pt x="815005" y="1037435"/>
                      <a:pt x="817104" y="1032377"/>
                    </a:cubicBezTo>
                    <a:cubicBezTo>
                      <a:pt x="819203" y="1027320"/>
                      <a:pt x="832181" y="976078"/>
                      <a:pt x="838192" y="944398"/>
                    </a:cubicBezTo>
                    <a:cubicBezTo>
                      <a:pt x="842296" y="922546"/>
                      <a:pt x="842009" y="910522"/>
                      <a:pt x="841342" y="904988"/>
                    </a:cubicBezTo>
                    <a:cubicBezTo>
                      <a:pt x="843345" y="911381"/>
                      <a:pt x="845254" y="917870"/>
                      <a:pt x="846971" y="924359"/>
                    </a:cubicBezTo>
                    <a:cubicBezTo>
                      <a:pt x="845826" y="926840"/>
                      <a:pt x="840388" y="939245"/>
                      <a:pt x="839910" y="957661"/>
                    </a:cubicBezTo>
                    <a:cubicBezTo>
                      <a:pt x="839338" y="978272"/>
                      <a:pt x="829032" y="1027511"/>
                      <a:pt x="823689" y="1040106"/>
                    </a:cubicBezTo>
                    <a:cubicBezTo>
                      <a:pt x="818344" y="1052797"/>
                      <a:pt x="809565" y="1109097"/>
                      <a:pt x="809565" y="1109097"/>
                    </a:cubicBezTo>
                    <a:cubicBezTo>
                      <a:pt x="809565" y="1109097"/>
                      <a:pt x="829509" y="1069878"/>
                      <a:pt x="833421" y="1039248"/>
                    </a:cubicBezTo>
                    <a:cubicBezTo>
                      <a:pt x="837142" y="1010621"/>
                      <a:pt x="845922" y="934378"/>
                      <a:pt x="847067" y="924836"/>
                    </a:cubicBezTo>
                    <a:cubicBezTo>
                      <a:pt x="848307" y="929702"/>
                      <a:pt x="849548" y="934569"/>
                      <a:pt x="850597" y="939435"/>
                    </a:cubicBezTo>
                    <a:cubicBezTo>
                      <a:pt x="850597" y="939531"/>
                      <a:pt x="850597" y="939626"/>
                      <a:pt x="850597" y="939817"/>
                    </a:cubicBezTo>
                    <a:cubicBezTo>
                      <a:pt x="850597" y="939722"/>
                      <a:pt x="850597" y="939722"/>
                      <a:pt x="850597" y="939626"/>
                    </a:cubicBezTo>
                    <a:cubicBezTo>
                      <a:pt x="850979" y="941344"/>
                      <a:pt x="851456" y="943061"/>
                      <a:pt x="851742" y="944874"/>
                    </a:cubicBezTo>
                    <a:cubicBezTo>
                      <a:pt x="851360" y="942966"/>
                      <a:pt x="850979" y="941153"/>
                      <a:pt x="850502" y="939245"/>
                    </a:cubicBezTo>
                    <a:cubicBezTo>
                      <a:pt x="850502" y="938577"/>
                      <a:pt x="850502" y="938100"/>
                      <a:pt x="850311" y="938004"/>
                    </a:cubicBezTo>
                    <a:cubicBezTo>
                      <a:pt x="850311" y="938004"/>
                      <a:pt x="850311" y="938290"/>
                      <a:pt x="850406" y="938863"/>
                    </a:cubicBezTo>
                    <a:cubicBezTo>
                      <a:pt x="849357" y="933901"/>
                      <a:pt x="848307" y="928939"/>
                      <a:pt x="847067" y="923977"/>
                    </a:cubicBezTo>
                    <a:cubicBezTo>
                      <a:pt x="847067" y="923977"/>
                      <a:pt x="847067" y="923881"/>
                      <a:pt x="847067" y="923881"/>
                    </a:cubicBezTo>
                    <a:cubicBezTo>
                      <a:pt x="847067" y="923881"/>
                      <a:pt x="847067" y="923977"/>
                      <a:pt x="847067" y="923977"/>
                    </a:cubicBezTo>
                    <a:cubicBezTo>
                      <a:pt x="845159" y="916438"/>
                      <a:pt x="843154" y="908996"/>
                      <a:pt x="840864" y="901553"/>
                    </a:cubicBezTo>
                    <a:cubicBezTo>
                      <a:pt x="842200" y="902984"/>
                      <a:pt x="852601" y="914339"/>
                      <a:pt x="864433" y="931134"/>
                    </a:cubicBezTo>
                    <a:cubicBezTo>
                      <a:pt x="877221" y="949169"/>
                      <a:pt x="884377" y="982853"/>
                      <a:pt x="891820" y="994399"/>
                    </a:cubicBezTo>
                    <a:cubicBezTo>
                      <a:pt x="899263" y="1005945"/>
                      <a:pt x="906515" y="1005563"/>
                      <a:pt x="906515" y="1005563"/>
                    </a:cubicBezTo>
                    <a:cubicBezTo>
                      <a:pt x="902221" y="996784"/>
                      <a:pt x="894587" y="977223"/>
                      <a:pt x="884186" y="947069"/>
                    </a:cubicBezTo>
                    <a:cubicBezTo>
                      <a:pt x="874071" y="917965"/>
                      <a:pt x="842963" y="902411"/>
                      <a:pt x="840768" y="901362"/>
                    </a:cubicBezTo>
                    <a:cubicBezTo>
                      <a:pt x="838478" y="893919"/>
                      <a:pt x="835997" y="886476"/>
                      <a:pt x="833326" y="879128"/>
                    </a:cubicBezTo>
                    <a:cubicBezTo>
                      <a:pt x="873117" y="913290"/>
                      <a:pt x="884186" y="930370"/>
                      <a:pt x="894491" y="957947"/>
                    </a:cubicBezTo>
                    <a:cubicBezTo>
                      <a:pt x="904798" y="985715"/>
                      <a:pt x="914340" y="990486"/>
                      <a:pt x="922164" y="994303"/>
                    </a:cubicBezTo>
                    <a:cubicBezTo>
                      <a:pt x="929990" y="998120"/>
                      <a:pt x="945733" y="984380"/>
                      <a:pt x="945733" y="984380"/>
                    </a:cubicBezTo>
                    <a:cubicBezTo>
                      <a:pt x="945733" y="984380"/>
                      <a:pt x="930466" y="992395"/>
                      <a:pt x="921782" y="989437"/>
                    </a:cubicBezTo>
                    <a:cubicBezTo>
                      <a:pt x="913100" y="986479"/>
                      <a:pt x="910236" y="965009"/>
                      <a:pt x="905083" y="950027"/>
                    </a:cubicBezTo>
                    <a:cubicBezTo>
                      <a:pt x="903653" y="945638"/>
                      <a:pt x="901744" y="941058"/>
                      <a:pt x="899263" y="936096"/>
                    </a:cubicBezTo>
                    <a:cubicBezTo>
                      <a:pt x="911572" y="946306"/>
                      <a:pt x="924741" y="954131"/>
                      <a:pt x="930944" y="959188"/>
                    </a:cubicBezTo>
                    <a:cubicBezTo>
                      <a:pt x="940581" y="967013"/>
                      <a:pt x="959570" y="951363"/>
                      <a:pt x="959570" y="951363"/>
                    </a:cubicBezTo>
                    <a:cubicBezTo>
                      <a:pt x="940199" y="954894"/>
                      <a:pt x="940295" y="948978"/>
                      <a:pt x="929799" y="942012"/>
                    </a:cubicBezTo>
                    <a:cubicBezTo>
                      <a:pt x="919301" y="935141"/>
                      <a:pt x="888957" y="901076"/>
                      <a:pt x="870922" y="886571"/>
                    </a:cubicBezTo>
                    <a:cubicBezTo>
                      <a:pt x="852887" y="872067"/>
                      <a:pt x="827410" y="859853"/>
                      <a:pt x="827410" y="859853"/>
                    </a:cubicBezTo>
                    <a:cubicBezTo>
                      <a:pt x="827410" y="859853"/>
                      <a:pt x="842391" y="874166"/>
                      <a:pt x="857182" y="889720"/>
                    </a:cubicBezTo>
                    <a:cubicBezTo>
                      <a:pt x="838192" y="875311"/>
                      <a:pt x="833803" y="877124"/>
                      <a:pt x="832849" y="878269"/>
                    </a:cubicBezTo>
                    <a:cubicBezTo>
                      <a:pt x="827696" y="864147"/>
                      <a:pt x="822066" y="850215"/>
                      <a:pt x="815959" y="836475"/>
                    </a:cubicBezTo>
                    <a:cubicBezTo>
                      <a:pt x="822829" y="841818"/>
                      <a:pt x="856704" y="867964"/>
                      <a:pt x="892392" y="892678"/>
                    </a:cubicBezTo>
                    <a:cubicBezTo>
                      <a:pt x="932375" y="920351"/>
                      <a:pt x="940295" y="920256"/>
                      <a:pt x="951460" y="925694"/>
                    </a:cubicBezTo>
                    <a:cubicBezTo>
                      <a:pt x="962528" y="931134"/>
                      <a:pt x="969017" y="919397"/>
                      <a:pt x="969017" y="919397"/>
                    </a:cubicBezTo>
                    <a:cubicBezTo>
                      <a:pt x="957948" y="925694"/>
                      <a:pt x="945352" y="914435"/>
                      <a:pt x="929130" y="899835"/>
                    </a:cubicBezTo>
                    <a:cubicBezTo>
                      <a:pt x="912909" y="885235"/>
                      <a:pt x="901076" y="876934"/>
                      <a:pt x="877316" y="859567"/>
                    </a:cubicBezTo>
                    <a:cubicBezTo>
                      <a:pt x="855655" y="843631"/>
                      <a:pt x="821493" y="836761"/>
                      <a:pt x="815672" y="835616"/>
                    </a:cubicBezTo>
                    <a:cubicBezTo>
                      <a:pt x="813478" y="830749"/>
                      <a:pt x="811283" y="825883"/>
                      <a:pt x="809089" y="821016"/>
                    </a:cubicBezTo>
                    <a:cubicBezTo>
                      <a:pt x="808135" y="818917"/>
                      <a:pt x="806990" y="816818"/>
                      <a:pt x="806035" y="814718"/>
                    </a:cubicBezTo>
                    <a:cubicBezTo>
                      <a:pt x="816913" y="820539"/>
                      <a:pt x="891725" y="861093"/>
                      <a:pt x="904607" y="872067"/>
                    </a:cubicBezTo>
                    <a:cubicBezTo>
                      <a:pt x="918538" y="883900"/>
                      <a:pt x="948023" y="899740"/>
                      <a:pt x="962814" y="904606"/>
                    </a:cubicBezTo>
                    <a:cubicBezTo>
                      <a:pt x="977605" y="909473"/>
                      <a:pt x="982281" y="897259"/>
                      <a:pt x="982281" y="897259"/>
                    </a:cubicBezTo>
                    <a:cubicBezTo>
                      <a:pt x="971975" y="906324"/>
                      <a:pt x="952795" y="891820"/>
                      <a:pt x="944779" y="881514"/>
                    </a:cubicBezTo>
                    <a:cubicBezTo>
                      <a:pt x="936764" y="871208"/>
                      <a:pt x="924359" y="864052"/>
                      <a:pt x="881801" y="840196"/>
                    </a:cubicBezTo>
                    <a:cubicBezTo>
                      <a:pt x="843536" y="818726"/>
                      <a:pt x="811665" y="814718"/>
                      <a:pt x="805654" y="814145"/>
                    </a:cubicBezTo>
                    <a:cubicBezTo>
                      <a:pt x="801741" y="805939"/>
                      <a:pt x="797828" y="797637"/>
                      <a:pt x="793630" y="789527"/>
                    </a:cubicBezTo>
                    <a:cubicBezTo>
                      <a:pt x="811379" y="804508"/>
                      <a:pt x="854891" y="817008"/>
                      <a:pt x="864911" y="821207"/>
                    </a:cubicBezTo>
                    <a:cubicBezTo>
                      <a:pt x="870922" y="823783"/>
                      <a:pt x="890102" y="826932"/>
                      <a:pt x="910618" y="831131"/>
                    </a:cubicBezTo>
                    <a:cubicBezTo>
                      <a:pt x="913576" y="841341"/>
                      <a:pt x="915771" y="847830"/>
                      <a:pt x="915771" y="847830"/>
                    </a:cubicBezTo>
                    <a:cubicBezTo>
                      <a:pt x="915771" y="847830"/>
                      <a:pt x="916439" y="841913"/>
                      <a:pt x="917489" y="832562"/>
                    </a:cubicBezTo>
                    <a:cubicBezTo>
                      <a:pt x="923596" y="833898"/>
                      <a:pt x="929799" y="835234"/>
                      <a:pt x="935619" y="836761"/>
                    </a:cubicBezTo>
                    <a:cubicBezTo>
                      <a:pt x="939054" y="849166"/>
                      <a:pt x="941822" y="857181"/>
                      <a:pt x="941822" y="857181"/>
                    </a:cubicBezTo>
                    <a:cubicBezTo>
                      <a:pt x="941822" y="857181"/>
                      <a:pt x="942012" y="849929"/>
                      <a:pt x="942585" y="838574"/>
                    </a:cubicBezTo>
                    <a:cubicBezTo>
                      <a:pt x="946688" y="839719"/>
                      <a:pt x="950600" y="840959"/>
                      <a:pt x="954226" y="842295"/>
                    </a:cubicBezTo>
                    <a:cubicBezTo>
                      <a:pt x="968063" y="847353"/>
                      <a:pt x="975505" y="845540"/>
                      <a:pt x="979513" y="842391"/>
                    </a:cubicBezTo>
                    <a:cubicBezTo>
                      <a:pt x="989533" y="863670"/>
                      <a:pt x="1006137" y="870922"/>
                      <a:pt x="1006137" y="870922"/>
                    </a:cubicBezTo>
                    <a:cubicBezTo>
                      <a:pt x="992014" y="855368"/>
                      <a:pt x="986288" y="845540"/>
                      <a:pt x="983711" y="836665"/>
                    </a:cubicBezTo>
                    <a:cubicBezTo>
                      <a:pt x="984189" y="835329"/>
                      <a:pt x="984380" y="834280"/>
                      <a:pt x="984380" y="834280"/>
                    </a:cubicBezTo>
                    <a:cubicBezTo>
                      <a:pt x="984380" y="834280"/>
                      <a:pt x="983902" y="834375"/>
                      <a:pt x="983139" y="834470"/>
                    </a:cubicBezTo>
                    <a:cubicBezTo>
                      <a:pt x="981994" y="829795"/>
                      <a:pt x="981517" y="825214"/>
                      <a:pt x="981040" y="820157"/>
                    </a:cubicBezTo>
                    <a:cubicBezTo>
                      <a:pt x="979609" y="804890"/>
                      <a:pt x="980754" y="765862"/>
                      <a:pt x="978750" y="749831"/>
                    </a:cubicBezTo>
                    <a:cubicBezTo>
                      <a:pt x="976746" y="733895"/>
                      <a:pt x="976937" y="686756"/>
                      <a:pt x="976937" y="686756"/>
                    </a:cubicBezTo>
                    <a:cubicBezTo>
                      <a:pt x="978464" y="687520"/>
                      <a:pt x="979991" y="688092"/>
                      <a:pt x="981612" y="688760"/>
                    </a:cubicBezTo>
                    <a:cubicBezTo>
                      <a:pt x="986766" y="693531"/>
                      <a:pt x="991632" y="698493"/>
                      <a:pt x="996594" y="703455"/>
                    </a:cubicBezTo>
                    <a:cubicBezTo>
                      <a:pt x="995735" y="703360"/>
                      <a:pt x="994972" y="703169"/>
                      <a:pt x="994018" y="703074"/>
                    </a:cubicBezTo>
                    <a:cubicBezTo>
                      <a:pt x="994018" y="703074"/>
                      <a:pt x="1017873" y="743819"/>
                      <a:pt x="1033618" y="763858"/>
                    </a:cubicBezTo>
                    <a:cubicBezTo>
                      <a:pt x="1049362" y="783897"/>
                      <a:pt x="1088867" y="809374"/>
                      <a:pt x="1088867" y="809374"/>
                    </a:cubicBezTo>
                    <a:cubicBezTo>
                      <a:pt x="1088867" y="809374"/>
                      <a:pt x="1066348" y="775499"/>
                      <a:pt x="1049362" y="753266"/>
                    </a:cubicBezTo>
                    <a:cubicBezTo>
                      <a:pt x="1054229" y="756224"/>
                      <a:pt x="1059478" y="759087"/>
                      <a:pt x="1065012" y="761759"/>
                    </a:cubicBezTo>
                    <a:cubicBezTo>
                      <a:pt x="1111673" y="784087"/>
                      <a:pt x="1144308" y="782656"/>
                      <a:pt x="1144308" y="782656"/>
                    </a:cubicBezTo>
                    <a:cubicBezTo>
                      <a:pt x="1144308" y="782656"/>
                      <a:pt x="1107856" y="718341"/>
                      <a:pt x="996690" y="703455"/>
                    </a:cubicBezTo>
                    <a:cubicBezTo>
                      <a:pt x="992014" y="698589"/>
                      <a:pt x="987337" y="693722"/>
                      <a:pt x="982376" y="689047"/>
                    </a:cubicBezTo>
                    <a:cubicBezTo>
                      <a:pt x="1031709" y="710612"/>
                      <a:pt x="1086291" y="710517"/>
                      <a:pt x="1104612" y="711853"/>
                    </a:cubicBezTo>
                    <a:cubicBezTo>
                      <a:pt x="1123601" y="713284"/>
                      <a:pt x="1180187" y="720918"/>
                      <a:pt x="1180187" y="720918"/>
                    </a:cubicBezTo>
                    <a:cubicBezTo>
                      <a:pt x="1180187" y="720918"/>
                      <a:pt x="1113772" y="693913"/>
                      <a:pt x="1078180" y="684848"/>
                    </a:cubicBezTo>
                    <a:cubicBezTo>
                      <a:pt x="1094020" y="685325"/>
                      <a:pt x="1108716" y="685611"/>
                      <a:pt x="1117018" y="686661"/>
                    </a:cubicBezTo>
                    <a:cubicBezTo>
                      <a:pt x="1136388" y="689142"/>
                      <a:pt x="1169976" y="693054"/>
                      <a:pt x="1169976" y="693054"/>
                    </a:cubicBezTo>
                    <a:cubicBezTo>
                      <a:pt x="1169976" y="693054"/>
                      <a:pt x="1095548" y="657939"/>
                      <a:pt x="1048790" y="654217"/>
                    </a:cubicBezTo>
                    <a:cubicBezTo>
                      <a:pt x="1005181" y="650687"/>
                      <a:pt x="944493" y="649446"/>
                      <a:pt x="936573" y="649351"/>
                    </a:cubicBezTo>
                    <a:cubicBezTo>
                      <a:pt x="931898" y="645629"/>
                      <a:pt x="927222" y="641812"/>
                      <a:pt x="922451" y="638186"/>
                    </a:cubicBezTo>
                    <a:cubicBezTo>
                      <a:pt x="930275" y="640763"/>
                      <a:pt x="959284" y="649255"/>
                      <a:pt x="1001556" y="647633"/>
                    </a:cubicBezTo>
                    <a:cubicBezTo>
                      <a:pt x="1039439" y="646106"/>
                      <a:pt x="1088582" y="642003"/>
                      <a:pt x="1109956" y="640095"/>
                    </a:cubicBezTo>
                    <a:cubicBezTo>
                      <a:pt x="1110337" y="640381"/>
                      <a:pt x="1110624" y="640572"/>
                      <a:pt x="1110624" y="640572"/>
                    </a:cubicBezTo>
                    <a:cubicBezTo>
                      <a:pt x="1110624" y="640572"/>
                      <a:pt x="1110433" y="640381"/>
                      <a:pt x="1110146" y="639999"/>
                    </a:cubicBezTo>
                    <a:cubicBezTo>
                      <a:pt x="1116636" y="639427"/>
                      <a:pt x="1120644" y="639045"/>
                      <a:pt x="1120644" y="639045"/>
                    </a:cubicBezTo>
                    <a:cubicBezTo>
                      <a:pt x="1120644" y="639045"/>
                      <a:pt x="1114917" y="637232"/>
                      <a:pt x="1105662" y="634751"/>
                    </a:cubicBezTo>
                    <a:cubicBezTo>
                      <a:pt x="1099555" y="627690"/>
                      <a:pt x="1088295" y="614808"/>
                      <a:pt x="1075603" y="600590"/>
                    </a:cubicBezTo>
                    <a:cubicBezTo>
                      <a:pt x="1076368" y="600494"/>
                      <a:pt x="1077226" y="600399"/>
                      <a:pt x="1077989" y="600304"/>
                    </a:cubicBezTo>
                    <a:cubicBezTo>
                      <a:pt x="1104803" y="622823"/>
                      <a:pt x="1131616" y="642290"/>
                      <a:pt x="1131616" y="642290"/>
                    </a:cubicBezTo>
                    <a:cubicBezTo>
                      <a:pt x="1131616" y="642290"/>
                      <a:pt x="1112627" y="622537"/>
                      <a:pt x="1091730" y="599063"/>
                    </a:cubicBezTo>
                    <a:cubicBezTo>
                      <a:pt x="1097933" y="598681"/>
                      <a:pt x="1103467" y="598491"/>
                      <a:pt x="1108334" y="598777"/>
                    </a:cubicBezTo>
                    <a:cubicBezTo>
                      <a:pt x="1114250" y="603643"/>
                      <a:pt x="1120929" y="609082"/>
                      <a:pt x="1128468" y="615285"/>
                    </a:cubicBezTo>
                    <a:cubicBezTo>
                      <a:pt x="1155950" y="637614"/>
                      <a:pt x="1176848" y="640286"/>
                      <a:pt x="1176848" y="640286"/>
                    </a:cubicBezTo>
                    <a:cubicBezTo>
                      <a:pt x="1146694" y="626926"/>
                      <a:pt x="1139346" y="619865"/>
                      <a:pt x="1128086" y="609560"/>
                    </a:cubicBezTo>
                    <a:cubicBezTo>
                      <a:pt x="1116827" y="599254"/>
                      <a:pt x="1090776" y="571963"/>
                      <a:pt x="1078753" y="561276"/>
                    </a:cubicBezTo>
                    <a:cubicBezTo>
                      <a:pt x="1066730" y="550588"/>
                      <a:pt x="1034572" y="517858"/>
                      <a:pt x="1034572" y="517858"/>
                    </a:cubicBezTo>
                    <a:cubicBezTo>
                      <a:pt x="1035717" y="518049"/>
                      <a:pt x="1036862" y="518145"/>
                      <a:pt x="1038007" y="518240"/>
                    </a:cubicBezTo>
                    <a:cubicBezTo>
                      <a:pt x="1044401" y="520721"/>
                      <a:pt x="1050698" y="523298"/>
                      <a:pt x="1056996" y="525874"/>
                    </a:cubicBezTo>
                    <a:cubicBezTo>
                      <a:pt x="1056425" y="525969"/>
                      <a:pt x="1055851" y="525969"/>
                      <a:pt x="1055278" y="526065"/>
                    </a:cubicBezTo>
                    <a:cubicBezTo>
                      <a:pt x="1055278" y="526065"/>
                      <a:pt x="1096502" y="550016"/>
                      <a:pt x="1118926" y="560989"/>
                    </a:cubicBezTo>
                    <a:cubicBezTo>
                      <a:pt x="1141445" y="571963"/>
                      <a:pt x="1180855" y="582555"/>
                      <a:pt x="1180855" y="582555"/>
                    </a:cubicBezTo>
                    <a:cubicBezTo>
                      <a:pt x="1180855" y="582555"/>
                      <a:pt x="1145167" y="563184"/>
                      <a:pt x="1120453" y="550875"/>
                    </a:cubicBezTo>
                    <a:cubicBezTo>
                      <a:pt x="1125224" y="552020"/>
                      <a:pt x="1130090" y="553069"/>
                      <a:pt x="1134957" y="553928"/>
                    </a:cubicBezTo>
                    <a:cubicBezTo>
                      <a:pt x="1176275" y="560989"/>
                      <a:pt x="1193451" y="554119"/>
                      <a:pt x="1193451" y="554119"/>
                    </a:cubicBezTo>
                    <a:cubicBezTo>
                      <a:pt x="1193451" y="554119"/>
                      <a:pt x="1129137" y="516141"/>
                      <a:pt x="1056996" y="525874"/>
                    </a:cubicBezTo>
                    <a:cubicBezTo>
                      <a:pt x="1050985" y="523298"/>
                      <a:pt x="1044878" y="520721"/>
                      <a:pt x="1038770" y="518335"/>
                    </a:cubicBezTo>
                    <a:cubicBezTo>
                      <a:pt x="1081139" y="524443"/>
                      <a:pt x="1111769" y="514614"/>
                      <a:pt x="1122934" y="512228"/>
                    </a:cubicBezTo>
                    <a:cubicBezTo>
                      <a:pt x="1134480" y="509843"/>
                      <a:pt x="1171313" y="504881"/>
                      <a:pt x="1171313" y="504881"/>
                    </a:cubicBezTo>
                    <a:cubicBezTo>
                      <a:pt x="1171313" y="504881"/>
                      <a:pt x="1115777" y="498106"/>
                      <a:pt x="1089727" y="498297"/>
                    </a:cubicBezTo>
                    <a:cubicBezTo>
                      <a:pt x="1098887" y="495720"/>
                      <a:pt x="1107284" y="493335"/>
                      <a:pt x="1112627" y="492476"/>
                    </a:cubicBezTo>
                    <a:cubicBezTo>
                      <a:pt x="1125128" y="490663"/>
                      <a:pt x="1146598" y="487419"/>
                      <a:pt x="1146598" y="487419"/>
                    </a:cubicBezTo>
                    <a:cubicBezTo>
                      <a:pt x="1146598" y="487419"/>
                      <a:pt x="1081043" y="476540"/>
                      <a:pt x="1052416" y="482361"/>
                    </a:cubicBezTo>
                    <a:cubicBezTo>
                      <a:pt x="1025793" y="487800"/>
                      <a:pt x="991250" y="497820"/>
                      <a:pt x="986574" y="499156"/>
                    </a:cubicBezTo>
                    <a:cubicBezTo>
                      <a:pt x="981517" y="497438"/>
                      <a:pt x="976460" y="495720"/>
                      <a:pt x="971307" y="494003"/>
                    </a:cubicBezTo>
                    <a:cubicBezTo>
                      <a:pt x="977701" y="494384"/>
                      <a:pt x="999265" y="494957"/>
                      <a:pt x="1021499" y="486273"/>
                    </a:cubicBezTo>
                    <a:cubicBezTo>
                      <a:pt x="1047932" y="475968"/>
                      <a:pt x="1082093" y="458983"/>
                      <a:pt x="1082093" y="458983"/>
                    </a:cubicBezTo>
                    <a:cubicBezTo>
                      <a:pt x="1082093" y="458983"/>
                      <a:pt x="1039630" y="456597"/>
                      <a:pt x="1014056" y="466330"/>
                    </a:cubicBezTo>
                    <a:cubicBezTo>
                      <a:pt x="988482" y="476063"/>
                      <a:pt x="959761" y="489709"/>
                      <a:pt x="959761" y="489709"/>
                    </a:cubicBezTo>
                    <a:cubicBezTo>
                      <a:pt x="959761" y="489709"/>
                      <a:pt x="959951" y="489995"/>
                      <a:pt x="960333" y="490472"/>
                    </a:cubicBezTo>
                    <a:cubicBezTo>
                      <a:pt x="950028" y="487037"/>
                      <a:pt x="939626" y="483792"/>
                      <a:pt x="929321" y="480548"/>
                    </a:cubicBezTo>
                    <a:cubicBezTo>
                      <a:pt x="936860" y="479403"/>
                      <a:pt x="970162" y="477399"/>
                      <a:pt x="983998" y="470243"/>
                    </a:cubicBezTo>
                    <a:cubicBezTo>
                      <a:pt x="999552" y="462227"/>
                      <a:pt x="1030278" y="436081"/>
                      <a:pt x="1050222" y="432646"/>
                    </a:cubicBezTo>
                    <a:cubicBezTo>
                      <a:pt x="1050222" y="432646"/>
                      <a:pt x="998502" y="432932"/>
                      <a:pt x="966154" y="447341"/>
                    </a:cubicBezTo>
                    <a:cubicBezTo>
                      <a:pt x="951554" y="453830"/>
                      <a:pt x="941058" y="460605"/>
                      <a:pt x="933710" y="466139"/>
                    </a:cubicBezTo>
                    <a:cubicBezTo>
                      <a:pt x="928176" y="464994"/>
                      <a:pt x="920447" y="463658"/>
                      <a:pt x="910999" y="462322"/>
                    </a:cubicBezTo>
                    <a:cubicBezTo>
                      <a:pt x="919207" y="460605"/>
                      <a:pt x="927698" y="458219"/>
                      <a:pt x="934283" y="454879"/>
                    </a:cubicBezTo>
                    <a:cubicBezTo>
                      <a:pt x="937527" y="453257"/>
                      <a:pt x="941726" y="451158"/>
                      <a:pt x="946402" y="448772"/>
                    </a:cubicBezTo>
                    <a:cubicBezTo>
                      <a:pt x="969017" y="442093"/>
                      <a:pt x="991919" y="434364"/>
                      <a:pt x="991919" y="434364"/>
                    </a:cubicBezTo>
                    <a:cubicBezTo>
                      <a:pt x="991919" y="434364"/>
                      <a:pt x="986097" y="433791"/>
                      <a:pt x="977128" y="433123"/>
                    </a:cubicBezTo>
                    <a:cubicBezTo>
                      <a:pt x="992491" y="425298"/>
                      <a:pt x="1005468" y="418619"/>
                      <a:pt x="1005468" y="418619"/>
                    </a:cubicBezTo>
                    <a:cubicBezTo>
                      <a:pt x="1005468" y="418619"/>
                      <a:pt x="954035" y="418142"/>
                      <a:pt x="926935" y="430356"/>
                    </a:cubicBezTo>
                    <a:cubicBezTo>
                      <a:pt x="916535" y="430069"/>
                      <a:pt x="906419" y="430069"/>
                      <a:pt x="898213" y="430547"/>
                    </a:cubicBezTo>
                    <a:cubicBezTo>
                      <a:pt x="889816" y="431024"/>
                      <a:pt x="881514" y="432742"/>
                      <a:pt x="873690" y="434936"/>
                    </a:cubicBezTo>
                    <a:cubicBezTo>
                      <a:pt x="872067" y="434268"/>
                      <a:pt x="870540" y="433600"/>
                      <a:pt x="869204" y="432837"/>
                    </a:cubicBezTo>
                    <a:cubicBezTo>
                      <a:pt x="867678" y="431978"/>
                      <a:pt x="866151" y="431119"/>
                      <a:pt x="864529" y="430165"/>
                    </a:cubicBezTo>
                    <a:cubicBezTo>
                      <a:pt x="890198" y="420146"/>
                      <a:pt x="926172" y="396958"/>
                      <a:pt x="940677" y="396767"/>
                    </a:cubicBezTo>
                    <a:cubicBezTo>
                      <a:pt x="940677" y="396767"/>
                      <a:pt x="939532" y="396672"/>
                      <a:pt x="937623" y="396672"/>
                    </a:cubicBezTo>
                    <a:cubicBezTo>
                      <a:pt x="950409" y="394286"/>
                      <a:pt x="958711" y="389229"/>
                      <a:pt x="961192" y="387607"/>
                    </a:cubicBezTo>
                    <a:cubicBezTo>
                      <a:pt x="977510" y="387225"/>
                      <a:pt x="986957" y="384457"/>
                      <a:pt x="986957" y="384457"/>
                    </a:cubicBezTo>
                    <a:cubicBezTo>
                      <a:pt x="943825" y="382835"/>
                      <a:pt x="913767" y="368999"/>
                      <a:pt x="893728" y="362892"/>
                    </a:cubicBezTo>
                    <a:cubicBezTo>
                      <a:pt x="873785" y="356785"/>
                      <a:pt x="838098" y="335410"/>
                      <a:pt x="820539" y="329589"/>
                    </a:cubicBezTo>
                    <a:cubicBezTo>
                      <a:pt x="804222" y="324055"/>
                      <a:pt x="784755" y="323006"/>
                      <a:pt x="765290" y="328444"/>
                    </a:cubicBezTo>
                    <a:cubicBezTo>
                      <a:pt x="770061" y="323387"/>
                      <a:pt x="774737" y="318330"/>
                      <a:pt x="779508" y="313368"/>
                    </a:cubicBezTo>
                    <a:cubicBezTo>
                      <a:pt x="797065" y="314227"/>
                      <a:pt x="809089" y="315753"/>
                      <a:pt x="823211" y="320811"/>
                    </a:cubicBezTo>
                    <a:cubicBezTo>
                      <a:pt x="838098" y="326059"/>
                      <a:pt x="900790" y="341708"/>
                      <a:pt x="950219" y="344285"/>
                    </a:cubicBezTo>
                    <a:cubicBezTo>
                      <a:pt x="999647" y="346861"/>
                      <a:pt x="1025984" y="340182"/>
                      <a:pt x="1025984" y="340182"/>
                    </a:cubicBezTo>
                    <a:cubicBezTo>
                      <a:pt x="1025984" y="340182"/>
                      <a:pt x="986288" y="344666"/>
                      <a:pt x="949933" y="334074"/>
                    </a:cubicBezTo>
                    <a:cubicBezTo>
                      <a:pt x="941822" y="331689"/>
                      <a:pt x="935428" y="329589"/>
                      <a:pt x="929703" y="327586"/>
                    </a:cubicBezTo>
                    <a:cubicBezTo>
                      <a:pt x="948405" y="329971"/>
                      <a:pt x="968444" y="331307"/>
                      <a:pt x="987148" y="329494"/>
                    </a:cubicBezTo>
                    <a:cubicBezTo>
                      <a:pt x="1036958" y="324818"/>
                      <a:pt x="1037053" y="314895"/>
                      <a:pt x="1037053" y="314895"/>
                    </a:cubicBezTo>
                    <a:cubicBezTo>
                      <a:pt x="1037053" y="314895"/>
                      <a:pt x="1026462" y="323673"/>
                      <a:pt x="998120" y="320811"/>
                    </a:cubicBezTo>
                    <a:cubicBezTo>
                      <a:pt x="969685" y="317948"/>
                      <a:pt x="953559" y="316994"/>
                      <a:pt x="921019" y="308597"/>
                    </a:cubicBezTo>
                    <a:cubicBezTo>
                      <a:pt x="889625" y="300486"/>
                      <a:pt x="827028" y="288558"/>
                      <a:pt x="795729" y="296955"/>
                    </a:cubicBezTo>
                    <a:cubicBezTo>
                      <a:pt x="800309" y="292375"/>
                      <a:pt x="804985" y="287795"/>
                      <a:pt x="809565" y="283310"/>
                    </a:cubicBezTo>
                    <a:cubicBezTo>
                      <a:pt x="821208" y="289512"/>
                      <a:pt x="894778" y="300867"/>
                      <a:pt x="909473" y="302776"/>
                    </a:cubicBezTo>
                    <a:cubicBezTo>
                      <a:pt x="924932" y="304780"/>
                      <a:pt x="953654" y="307070"/>
                      <a:pt x="997835" y="308978"/>
                    </a:cubicBezTo>
                    <a:cubicBezTo>
                      <a:pt x="1042016" y="310791"/>
                      <a:pt x="1065298" y="291993"/>
                      <a:pt x="1065298" y="291993"/>
                    </a:cubicBezTo>
                    <a:cubicBezTo>
                      <a:pt x="1051558" y="296860"/>
                      <a:pt x="1033332" y="296764"/>
                      <a:pt x="1006041" y="297241"/>
                    </a:cubicBezTo>
                    <a:cubicBezTo>
                      <a:pt x="978655" y="297623"/>
                      <a:pt x="935237" y="288653"/>
                      <a:pt x="911095" y="284932"/>
                    </a:cubicBezTo>
                    <a:cubicBezTo>
                      <a:pt x="887717" y="281401"/>
                      <a:pt x="840483" y="273004"/>
                      <a:pt x="811570" y="281592"/>
                    </a:cubicBezTo>
                    <a:cubicBezTo>
                      <a:pt x="815959" y="277393"/>
                      <a:pt x="820254" y="273099"/>
                      <a:pt x="824643" y="268996"/>
                    </a:cubicBezTo>
                    <a:cubicBezTo>
                      <a:pt x="843823" y="277871"/>
                      <a:pt x="917202" y="282164"/>
                      <a:pt x="950791" y="282355"/>
                    </a:cubicBezTo>
                    <a:cubicBezTo>
                      <a:pt x="985143" y="282546"/>
                      <a:pt x="1025984" y="291230"/>
                      <a:pt x="1080852" y="256400"/>
                    </a:cubicBezTo>
                    <a:cubicBezTo>
                      <a:pt x="1080852" y="256400"/>
                      <a:pt x="1056614" y="268424"/>
                      <a:pt x="1019209" y="271477"/>
                    </a:cubicBezTo>
                    <a:cubicBezTo>
                      <a:pt x="981803" y="274531"/>
                      <a:pt x="964150" y="263271"/>
                      <a:pt x="923787" y="263080"/>
                    </a:cubicBezTo>
                    <a:cubicBezTo>
                      <a:pt x="888099" y="262889"/>
                      <a:pt x="843918" y="260504"/>
                      <a:pt x="827982" y="265847"/>
                    </a:cubicBezTo>
                    <a:cubicBezTo>
                      <a:pt x="832944" y="261267"/>
                      <a:pt x="837906" y="256782"/>
                      <a:pt x="842963" y="252297"/>
                    </a:cubicBezTo>
                    <a:cubicBezTo>
                      <a:pt x="855559" y="263653"/>
                      <a:pt x="1015201" y="266611"/>
                      <a:pt x="1037530" y="262317"/>
                    </a:cubicBezTo>
                    <a:cubicBezTo>
                      <a:pt x="1060527" y="257927"/>
                      <a:pt x="1083524" y="247240"/>
                      <a:pt x="1083524" y="247240"/>
                    </a:cubicBezTo>
                    <a:cubicBezTo>
                      <a:pt x="1083524" y="247240"/>
                      <a:pt x="1046118" y="254492"/>
                      <a:pt x="1033523" y="254492"/>
                    </a:cubicBezTo>
                    <a:cubicBezTo>
                      <a:pt x="1020926" y="254397"/>
                      <a:pt x="968826" y="246763"/>
                      <a:pt x="942298" y="246667"/>
                    </a:cubicBezTo>
                    <a:cubicBezTo>
                      <a:pt x="916630" y="246572"/>
                      <a:pt x="874262" y="240465"/>
                      <a:pt x="845063" y="250484"/>
                    </a:cubicBezTo>
                    <a:cubicBezTo>
                      <a:pt x="846589" y="249148"/>
                      <a:pt x="848021" y="247813"/>
                      <a:pt x="849452" y="246476"/>
                    </a:cubicBezTo>
                    <a:cubicBezTo>
                      <a:pt x="853365" y="243137"/>
                      <a:pt x="857372" y="239892"/>
                      <a:pt x="861285" y="236552"/>
                    </a:cubicBezTo>
                    <a:cubicBezTo>
                      <a:pt x="886667" y="242087"/>
                      <a:pt x="938768" y="236934"/>
                      <a:pt x="961002" y="237125"/>
                    </a:cubicBezTo>
                    <a:cubicBezTo>
                      <a:pt x="983617" y="237316"/>
                      <a:pt x="1043542" y="243041"/>
                      <a:pt x="1086864" y="211075"/>
                    </a:cubicBezTo>
                    <a:cubicBezTo>
                      <a:pt x="1086864" y="211075"/>
                      <a:pt x="1055756" y="226629"/>
                      <a:pt x="1019972" y="225865"/>
                    </a:cubicBezTo>
                    <a:cubicBezTo>
                      <a:pt x="986192" y="225102"/>
                      <a:pt x="893920" y="221476"/>
                      <a:pt x="864433" y="233976"/>
                    </a:cubicBezTo>
                    <a:cubicBezTo>
                      <a:pt x="869873" y="229396"/>
                      <a:pt x="875407" y="224911"/>
                      <a:pt x="881038" y="220521"/>
                    </a:cubicBezTo>
                    <a:cubicBezTo>
                      <a:pt x="891056" y="230350"/>
                      <a:pt x="1011193" y="217659"/>
                      <a:pt x="1045069" y="214892"/>
                    </a:cubicBezTo>
                    <a:cubicBezTo>
                      <a:pt x="1079803" y="212029"/>
                      <a:pt x="1097360" y="198097"/>
                      <a:pt x="1097360" y="198097"/>
                    </a:cubicBezTo>
                    <a:cubicBezTo>
                      <a:pt x="1067875" y="210311"/>
                      <a:pt x="1043637" y="204968"/>
                      <a:pt x="1026843" y="206590"/>
                    </a:cubicBezTo>
                    <a:cubicBezTo>
                      <a:pt x="1010048" y="208117"/>
                      <a:pt x="975696" y="203346"/>
                      <a:pt x="950409" y="207639"/>
                    </a:cubicBezTo>
                    <a:cubicBezTo>
                      <a:pt x="926172" y="211743"/>
                      <a:pt x="909569" y="207639"/>
                      <a:pt x="883709" y="218518"/>
                    </a:cubicBezTo>
                    <a:cubicBezTo>
                      <a:pt x="887812" y="215273"/>
                      <a:pt x="891915" y="212124"/>
                      <a:pt x="896114" y="208975"/>
                    </a:cubicBezTo>
                    <a:cubicBezTo>
                      <a:pt x="898118" y="209834"/>
                      <a:pt x="903175" y="210884"/>
                      <a:pt x="914625" y="208498"/>
                    </a:cubicBezTo>
                    <a:cubicBezTo>
                      <a:pt x="930561" y="205063"/>
                      <a:pt x="967394" y="199433"/>
                      <a:pt x="982472" y="199242"/>
                    </a:cubicBezTo>
                    <a:cubicBezTo>
                      <a:pt x="997548" y="199051"/>
                      <a:pt x="1024553" y="195044"/>
                      <a:pt x="1050222" y="195425"/>
                    </a:cubicBezTo>
                    <a:cubicBezTo>
                      <a:pt x="1075794" y="195807"/>
                      <a:pt x="1101082" y="188746"/>
                      <a:pt x="1113772" y="183593"/>
                    </a:cubicBezTo>
                    <a:cubicBezTo>
                      <a:pt x="1126464" y="178440"/>
                      <a:pt x="1143926" y="181017"/>
                      <a:pt x="1143926" y="181017"/>
                    </a:cubicBezTo>
                    <a:cubicBezTo>
                      <a:pt x="1143926" y="181017"/>
                      <a:pt x="1127132" y="177009"/>
                      <a:pt x="1113392" y="180253"/>
                    </a:cubicBezTo>
                    <a:cubicBezTo>
                      <a:pt x="1099650" y="183497"/>
                      <a:pt x="1082188" y="187315"/>
                      <a:pt x="1065298" y="186933"/>
                    </a:cubicBezTo>
                    <a:cubicBezTo>
                      <a:pt x="1048504" y="186551"/>
                      <a:pt x="1007473" y="186360"/>
                      <a:pt x="975124" y="189795"/>
                    </a:cubicBezTo>
                    <a:cubicBezTo>
                      <a:pt x="942871" y="193231"/>
                      <a:pt x="921210" y="199433"/>
                      <a:pt x="914625" y="202201"/>
                    </a:cubicBezTo>
                    <a:cubicBezTo>
                      <a:pt x="909950" y="204109"/>
                      <a:pt x="902221" y="206399"/>
                      <a:pt x="897927" y="207544"/>
                    </a:cubicBezTo>
                    <a:cubicBezTo>
                      <a:pt x="904225" y="202868"/>
                      <a:pt x="910714" y="198574"/>
                      <a:pt x="917202" y="194185"/>
                    </a:cubicBezTo>
                    <a:cubicBezTo>
                      <a:pt x="919779" y="194567"/>
                      <a:pt x="927985" y="194948"/>
                      <a:pt x="947642" y="189986"/>
                    </a:cubicBezTo>
                    <a:cubicBezTo>
                      <a:pt x="972261" y="183784"/>
                      <a:pt x="1002033" y="183402"/>
                      <a:pt x="1024172" y="179585"/>
                    </a:cubicBezTo>
                    <a:cubicBezTo>
                      <a:pt x="1046309" y="175864"/>
                      <a:pt x="1075414" y="176532"/>
                      <a:pt x="1094688" y="170329"/>
                    </a:cubicBezTo>
                    <a:cubicBezTo>
                      <a:pt x="1113963" y="164127"/>
                      <a:pt x="1164920" y="157066"/>
                      <a:pt x="1164920" y="157066"/>
                    </a:cubicBezTo>
                    <a:cubicBezTo>
                      <a:pt x="1164920" y="157066"/>
                      <a:pt x="1120262" y="154775"/>
                      <a:pt x="1105948" y="160882"/>
                    </a:cubicBezTo>
                    <a:cubicBezTo>
                      <a:pt x="1091730" y="166990"/>
                      <a:pt x="1072264" y="168516"/>
                      <a:pt x="1065967" y="168516"/>
                    </a:cubicBezTo>
                    <a:cubicBezTo>
                      <a:pt x="1059669" y="168516"/>
                      <a:pt x="999552" y="175291"/>
                      <a:pt x="963101" y="181207"/>
                    </a:cubicBezTo>
                    <a:cubicBezTo>
                      <a:pt x="939054" y="185120"/>
                      <a:pt x="926458" y="189414"/>
                      <a:pt x="920542" y="191895"/>
                    </a:cubicBezTo>
                    <a:cubicBezTo>
                      <a:pt x="926363" y="188078"/>
                      <a:pt x="932375" y="184356"/>
                      <a:pt x="938386" y="180826"/>
                    </a:cubicBezTo>
                    <a:cubicBezTo>
                      <a:pt x="942298" y="180921"/>
                      <a:pt x="957470" y="180921"/>
                      <a:pt x="976555" y="175291"/>
                    </a:cubicBezTo>
                    <a:cubicBezTo>
                      <a:pt x="998693" y="168707"/>
                      <a:pt x="1055565" y="160310"/>
                      <a:pt x="1071310" y="160405"/>
                    </a:cubicBezTo>
                    <a:cubicBezTo>
                      <a:pt x="1087055" y="160501"/>
                      <a:pt x="1150796" y="148382"/>
                      <a:pt x="1150796" y="148382"/>
                    </a:cubicBezTo>
                    <a:cubicBezTo>
                      <a:pt x="1150796" y="148382"/>
                      <a:pt x="1100319" y="145233"/>
                      <a:pt x="1066061" y="152485"/>
                    </a:cubicBezTo>
                    <a:cubicBezTo>
                      <a:pt x="1034477" y="159165"/>
                      <a:pt x="951745" y="177581"/>
                      <a:pt x="939150" y="180349"/>
                    </a:cubicBezTo>
                    <a:cubicBezTo>
                      <a:pt x="943730" y="177581"/>
                      <a:pt x="948310" y="174910"/>
                      <a:pt x="952986" y="172333"/>
                    </a:cubicBezTo>
                    <a:cubicBezTo>
                      <a:pt x="961287" y="169948"/>
                      <a:pt x="993159" y="163173"/>
                      <a:pt x="1022931" y="153535"/>
                    </a:cubicBezTo>
                    <a:cubicBezTo>
                      <a:pt x="1057187" y="142466"/>
                      <a:pt x="1080185" y="140939"/>
                      <a:pt x="1101845" y="138172"/>
                    </a:cubicBezTo>
                    <a:cubicBezTo>
                      <a:pt x="1123506" y="135405"/>
                      <a:pt x="1136102" y="129679"/>
                      <a:pt x="1155663" y="117847"/>
                    </a:cubicBezTo>
                    <a:cubicBezTo>
                      <a:pt x="1155663" y="117847"/>
                      <a:pt x="1138773" y="120233"/>
                      <a:pt x="1119880" y="125958"/>
                    </a:cubicBezTo>
                    <a:cubicBezTo>
                      <a:pt x="1100891" y="131683"/>
                      <a:pt x="1059382" y="129775"/>
                      <a:pt x="1033045" y="140367"/>
                    </a:cubicBezTo>
                    <a:cubicBezTo>
                      <a:pt x="1009763" y="149718"/>
                      <a:pt x="963577" y="168135"/>
                      <a:pt x="953177" y="172333"/>
                    </a:cubicBezTo>
                    <a:cubicBezTo>
                      <a:pt x="954704" y="171474"/>
                      <a:pt x="956135" y="170520"/>
                      <a:pt x="957661" y="169757"/>
                    </a:cubicBezTo>
                    <a:cubicBezTo>
                      <a:pt x="955944" y="170616"/>
                      <a:pt x="954322" y="171665"/>
                      <a:pt x="952699" y="172524"/>
                    </a:cubicBezTo>
                    <a:cubicBezTo>
                      <a:pt x="951649" y="172810"/>
                      <a:pt x="951078" y="173096"/>
                      <a:pt x="950982" y="173192"/>
                    </a:cubicBezTo>
                    <a:cubicBezTo>
                      <a:pt x="950982" y="173192"/>
                      <a:pt x="951649" y="172906"/>
                      <a:pt x="952605" y="172524"/>
                    </a:cubicBezTo>
                    <a:cubicBezTo>
                      <a:pt x="947642" y="175101"/>
                      <a:pt x="942871" y="177868"/>
                      <a:pt x="938100" y="180635"/>
                    </a:cubicBezTo>
                    <a:cubicBezTo>
                      <a:pt x="937909" y="180730"/>
                      <a:pt x="937527" y="180730"/>
                      <a:pt x="937527" y="180730"/>
                    </a:cubicBezTo>
                    <a:cubicBezTo>
                      <a:pt x="937527" y="180730"/>
                      <a:pt x="937718" y="180730"/>
                      <a:pt x="937814" y="180730"/>
                    </a:cubicBezTo>
                    <a:cubicBezTo>
                      <a:pt x="930561" y="184929"/>
                      <a:pt x="923405" y="189318"/>
                      <a:pt x="916344" y="193899"/>
                    </a:cubicBezTo>
                    <a:cubicBezTo>
                      <a:pt x="916630" y="193422"/>
                      <a:pt x="924263" y="180349"/>
                      <a:pt x="937527" y="163745"/>
                    </a:cubicBezTo>
                    <a:cubicBezTo>
                      <a:pt x="951078" y="146855"/>
                      <a:pt x="983617" y="129393"/>
                      <a:pt x="992682" y="119087"/>
                    </a:cubicBezTo>
                    <a:cubicBezTo>
                      <a:pt x="1001651" y="108782"/>
                      <a:pt x="998025" y="103056"/>
                      <a:pt x="998025" y="103056"/>
                    </a:cubicBezTo>
                    <a:cubicBezTo>
                      <a:pt x="990583" y="109640"/>
                      <a:pt x="973215" y="122713"/>
                      <a:pt x="945733" y="141798"/>
                    </a:cubicBezTo>
                    <a:cubicBezTo>
                      <a:pt x="918538" y="160692"/>
                      <a:pt x="916344" y="193231"/>
                      <a:pt x="916344" y="193899"/>
                    </a:cubicBezTo>
                    <a:cubicBezTo>
                      <a:pt x="909473" y="198383"/>
                      <a:pt x="902698" y="202868"/>
                      <a:pt x="896019" y="207544"/>
                    </a:cubicBezTo>
                    <a:cubicBezTo>
                      <a:pt x="914721" y="162600"/>
                      <a:pt x="927985" y="147523"/>
                      <a:pt x="952795" y="129393"/>
                    </a:cubicBezTo>
                    <a:cubicBezTo>
                      <a:pt x="977701" y="111167"/>
                      <a:pt x="978559" y="101625"/>
                      <a:pt x="979131" y="93800"/>
                    </a:cubicBezTo>
                    <a:cubicBezTo>
                      <a:pt x="979704" y="85976"/>
                      <a:pt x="958139" y="77579"/>
                      <a:pt x="958139" y="77579"/>
                    </a:cubicBezTo>
                    <a:cubicBezTo>
                      <a:pt x="958139" y="77579"/>
                      <a:pt x="973311" y="87502"/>
                      <a:pt x="974075" y="95804"/>
                    </a:cubicBezTo>
                    <a:cubicBezTo>
                      <a:pt x="974742" y="104011"/>
                      <a:pt x="953272" y="113839"/>
                      <a:pt x="939532" y="123286"/>
                    </a:cubicBezTo>
                    <a:cubicBezTo>
                      <a:pt x="935524" y="126053"/>
                      <a:pt x="931420" y="129202"/>
                      <a:pt x="927317" y="132924"/>
                    </a:cubicBezTo>
                    <a:cubicBezTo>
                      <a:pt x="932756" y="119183"/>
                      <a:pt x="935237" y="105537"/>
                      <a:pt x="937814" y="98571"/>
                    </a:cubicBezTo>
                    <a:cubicBezTo>
                      <a:pt x="941822" y="87884"/>
                      <a:pt x="916821" y="77483"/>
                      <a:pt x="916821" y="77483"/>
                    </a:cubicBezTo>
                    <a:cubicBezTo>
                      <a:pt x="929130" y="92369"/>
                      <a:pt x="922737" y="94373"/>
                      <a:pt x="920065" y="105537"/>
                    </a:cubicBezTo>
                    <a:cubicBezTo>
                      <a:pt x="917393" y="116702"/>
                      <a:pt x="894587" y="153630"/>
                      <a:pt x="887144" y="173669"/>
                    </a:cubicBezTo>
                    <a:cubicBezTo>
                      <a:pt x="879702" y="193708"/>
                      <a:pt x="877984" y="219090"/>
                      <a:pt x="877984" y="219090"/>
                    </a:cubicBezTo>
                    <a:cubicBezTo>
                      <a:pt x="877984" y="219090"/>
                      <a:pt x="886572" y="201723"/>
                      <a:pt x="896496" y="183975"/>
                    </a:cubicBezTo>
                    <a:cubicBezTo>
                      <a:pt x="889625" y="204777"/>
                      <a:pt x="893537" y="207735"/>
                      <a:pt x="895065" y="208212"/>
                    </a:cubicBezTo>
                    <a:cubicBezTo>
                      <a:pt x="882468" y="217277"/>
                      <a:pt x="870159" y="226819"/>
                      <a:pt x="858041" y="236743"/>
                    </a:cubicBezTo>
                    <a:cubicBezTo>
                      <a:pt x="860617" y="229301"/>
                      <a:pt x="873499" y="191990"/>
                      <a:pt x="883995" y="153630"/>
                    </a:cubicBezTo>
                    <a:cubicBezTo>
                      <a:pt x="895732" y="110786"/>
                      <a:pt x="892106" y="104201"/>
                      <a:pt x="892966" y="93037"/>
                    </a:cubicBezTo>
                    <a:cubicBezTo>
                      <a:pt x="893824" y="81872"/>
                      <a:pt x="878557" y="80632"/>
                      <a:pt x="878557" y="80632"/>
                    </a:cubicBezTo>
                    <a:cubicBezTo>
                      <a:pt x="890102" y="87693"/>
                      <a:pt x="883709" y="102102"/>
                      <a:pt x="875407" y="120614"/>
                    </a:cubicBezTo>
                    <a:cubicBezTo>
                      <a:pt x="867010" y="139126"/>
                      <a:pt x="863575" y="151913"/>
                      <a:pt x="855559" y="177677"/>
                    </a:cubicBezTo>
                    <a:cubicBezTo>
                      <a:pt x="848212" y="201246"/>
                      <a:pt x="856037" y="232163"/>
                      <a:pt x="857372" y="237316"/>
                    </a:cubicBezTo>
                    <a:cubicBezTo>
                      <a:pt x="854319" y="239892"/>
                      <a:pt x="851075" y="242278"/>
                      <a:pt x="848021" y="244854"/>
                    </a:cubicBezTo>
                    <a:cubicBezTo>
                      <a:pt x="845063" y="247335"/>
                      <a:pt x="842296" y="249912"/>
                      <a:pt x="839338" y="252393"/>
                    </a:cubicBezTo>
                    <a:cubicBezTo>
                      <a:pt x="840768" y="241133"/>
                      <a:pt x="850693" y="164985"/>
                      <a:pt x="856609" y="150577"/>
                    </a:cubicBezTo>
                    <a:cubicBezTo>
                      <a:pt x="863003" y="134927"/>
                      <a:pt x="866819" y="104869"/>
                      <a:pt x="865388" y="90842"/>
                    </a:cubicBezTo>
                    <a:cubicBezTo>
                      <a:pt x="863957" y="76815"/>
                      <a:pt x="849070" y="77197"/>
                      <a:pt x="849070" y="77197"/>
                    </a:cubicBezTo>
                    <a:cubicBezTo>
                      <a:pt x="863288" y="82636"/>
                      <a:pt x="856322" y="103629"/>
                      <a:pt x="848880" y="113935"/>
                    </a:cubicBezTo>
                    <a:cubicBezTo>
                      <a:pt x="841437" y="124240"/>
                      <a:pt x="839338" y="137027"/>
                      <a:pt x="832753" y="180635"/>
                    </a:cubicBezTo>
                    <a:cubicBezTo>
                      <a:pt x="826933" y="219758"/>
                      <a:pt x="836570" y="247621"/>
                      <a:pt x="838669" y="252965"/>
                    </a:cubicBezTo>
                    <a:cubicBezTo>
                      <a:pt x="831608" y="259072"/>
                      <a:pt x="824643" y="265179"/>
                      <a:pt x="817868" y="271477"/>
                    </a:cubicBezTo>
                    <a:cubicBezTo>
                      <a:pt x="825979" y="251534"/>
                      <a:pt x="820063" y="210884"/>
                      <a:pt x="820063" y="201151"/>
                    </a:cubicBezTo>
                    <a:cubicBezTo>
                      <a:pt x="820158" y="190845"/>
                      <a:pt x="804509" y="146664"/>
                      <a:pt x="803077" y="119469"/>
                    </a:cubicBezTo>
                    <a:cubicBezTo>
                      <a:pt x="801645" y="92273"/>
                      <a:pt x="781129" y="97140"/>
                      <a:pt x="781129" y="97140"/>
                    </a:cubicBezTo>
                    <a:cubicBezTo>
                      <a:pt x="781129" y="97140"/>
                      <a:pt x="782656" y="99144"/>
                      <a:pt x="784375" y="102102"/>
                    </a:cubicBezTo>
                    <a:cubicBezTo>
                      <a:pt x="784279" y="102102"/>
                      <a:pt x="779412" y="103915"/>
                      <a:pt x="769393" y="121855"/>
                    </a:cubicBezTo>
                    <a:cubicBezTo>
                      <a:pt x="759278" y="139985"/>
                      <a:pt x="759278" y="153535"/>
                      <a:pt x="761759" y="176055"/>
                    </a:cubicBezTo>
                    <a:cubicBezTo>
                      <a:pt x="764049" y="196857"/>
                      <a:pt x="792676" y="279206"/>
                      <a:pt x="796874" y="291230"/>
                    </a:cubicBezTo>
                    <a:cubicBezTo>
                      <a:pt x="792103" y="295905"/>
                      <a:pt x="787332" y="300581"/>
                      <a:pt x="782561" y="305257"/>
                    </a:cubicBezTo>
                    <a:cubicBezTo>
                      <a:pt x="785996" y="296287"/>
                      <a:pt x="787332" y="284741"/>
                      <a:pt x="777313" y="261172"/>
                    </a:cubicBezTo>
                    <a:cubicBezTo>
                      <a:pt x="765671" y="233881"/>
                      <a:pt x="742865" y="185788"/>
                      <a:pt x="741339" y="174051"/>
                    </a:cubicBezTo>
                    <a:cubicBezTo>
                      <a:pt x="739812" y="162314"/>
                      <a:pt x="737235" y="137218"/>
                      <a:pt x="738858" y="120710"/>
                    </a:cubicBezTo>
                    <a:cubicBezTo>
                      <a:pt x="738858" y="120710"/>
                      <a:pt x="719582" y="144947"/>
                      <a:pt x="727406" y="182066"/>
                    </a:cubicBezTo>
                    <a:cubicBezTo>
                      <a:pt x="735232" y="219186"/>
                      <a:pt x="761854" y="257736"/>
                      <a:pt x="769202" y="276535"/>
                    </a:cubicBezTo>
                    <a:cubicBezTo>
                      <a:pt x="775022" y="291420"/>
                      <a:pt x="778935" y="303158"/>
                      <a:pt x="780271" y="307452"/>
                    </a:cubicBezTo>
                    <a:cubicBezTo>
                      <a:pt x="774546" y="313082"/>
                      <a:pt x="768916" y="318902"/>
                      <a:pt x="763381" y="324628"/>
                    </a:cubicBezTo>
                    <a:cubicBezTo>
                      <a:pt x="769106" y="299722"/>
                      <a:pt x="757751" y="281115"/>
                      <a:pt x="750499" y="263939"/>
                    </a:cubicBezTo>
                    <a:cubicBezTo>
                      <a:pt x="743056" y="246476"/>
                      <a:pt x="710135" y="205922"/>
                      <a:pt x="708322" y="190273"/>
                    </a:cubicBezTo>
                    <a:cubicBezTo>
                      <a:pt x="706509" y="174623"/>
                      <a:pt x="703933" y="168230"/>
                      <a:pt x="708513" y="141893"/>
                    </a:cubicBezTo>
                    <a:cubicBezTo>
                      <a:pt x="708513" y="141893"/>
                      <a:pt x="690764" y="167848"/>
                      <a:pt x="697921" y="205063"/>
                    </a:cubicBezTo>
                    <a:cubicBezTo>
                      <a:pt x="705078" y="242183"/>
                      <a:pt x="734468" y="264988"/>
                      <a:pt x="744869" y="288558"/>
                    </a:cubicBezTo>
                    <a:cubicBezTo>
                      <a:pt x="754030" y="309265"/>
                      <a:pt x="761186" y="322338"/>
                      <a:pt x="762809" y="325200"/>
                    </a:cubicBezTo>
                    <a:cubicBezTo>
                      <a:pt x="759087" y="329112"/>
                      <a:pt x="755270" y="332929"/>
                      <a:pt x="751549" y="336842"/>
                    </a:cubicBezTo>
                    <a:cubicBezTo>
                      <a:pt x="750690" y="337700"/>
                      <a:pt x="749926" y="338655"/>
                      <a:pt x="749163" y="339513"/>
                    </a:cubicBezTo>
                    <a:cubicBezTo>
                      <a:pt x="750595" y="331880"/>
                      <a:pt x="750977" y="313750"/>
                      <a:pt x="735518" y="281019"/>
                    </a:cubicBezTo>
                    <a:cubicBezTo>
                      <a:pt x="714142" y="235789"/>
                      <a:pt x="687329" y="214796"/>
                      <a:pt x="690860" y="190368"/>
                    </a:cubicBezTo>
                    <a:cubicBezTo>
                      <a:pt x="694486" y="165940"/>
                      <a:pt x="699829" y="153726"/>
                      <a:pt x="696394" y="154489"/>
                    </a:cubicBezTo>
                    <a:cubicBezTo>
                      <a:pt x="692959" y="155252"/>
                      <a:pt x="679028" y="176246"/>
                      <a:pt x="681031" y="209643"/>
                    </a:cubicBezTo>
                    <a:cubicBezTo>
                      <a:pt x="681700" y="221380"/>
                      <a:pt x="685135" y="232259"/>
                      <a:pt x="689715" y="242564"/>
                    </a:cubicBezTo>
                    <a:cubicBezTo>
                      <a:pt x="668436" y="224911"/>
                      <a:pt x="659752" y="213556"/>
                      <a:pt x="663187" y="199624"/>
                    </a:cubicBezTo>
                    <a:cubicBezTo>
                      <a:pt x="663187" y="199624"/>
                      <a:pt x="658989" y="208498"/>
                      <a:pt x="658129" y="221190"/>
                    </a:cubicBezTo>
                    <a:cubicBezTo>
                      <a:pt x="653836" y="208785"/>
                      <a:pt x="652691" y="199624"/>
                      <a:pt x="652691" y="199624"/>
                    </a:cubicBezTo>
                    <a:cubicBezTo>
                      <a:pt x="644771" y="213174"/>
                      <a:pt x="649351" y="225197"/>
                      <a:pt x="651259" y="240465"/>
                    </a:cubicBezTo>
                    <a:cubicBezTo>
                      <a:pt x="651737" y="244186"/>
                      <a:pt x="653931" y="249530"/>
                      <a:pt x="657080" y="255828"/>
                    </a:cubicBezTo>
                    <a:cubicBezTo>
                      <a:pt x="654885" y="260981"/>
                      <a:pt x="652786" y="266515"/>
                      <a:pt x="651068" y="271668"/>
                    </a:cubicBezTo>
                    <a:cubicBezTo>
                      <a:pt x="646966" y="241801"/>
                      <a:pt x="642767" y="216895"/>
                      <a:pt x="642767" y="216895"/>
                    </a:cubicBezTo>
                    <a:cubicBezTo>
                      <a:pt x="642767" y="216895"/>
                      <a:pt x="642767" y="248003"/>
                      <a:pt x="639618" y="290657"/>
                    </a:cubicBezTo>
                    <a:cubicBezTo>
                      <a:pt x="635133" y="247526"/>
                      <a:pt x="629217" y="203250"/>
                      <a:pt x="629217" y="203250"/>
                    </a:cubicBezTo>
                    <a:cubicBezTo>
                      <a:pt x="629217" y="203250"/>
                      <a:pt x="625209" y="287508"/>
                      <a:pt x="623015" y="331403"/>
                    </a:cubicBezTo>
                    <a:cubicBezTo>
                      <a:pt x="622442" y="331116"/>
                      <a:pt x="622061" y="330926"/>
                      <a:pt x="621488" y="330639"/>
                    </a:cubicBezTo>
                    <a:cubicBezTo>
                      <a:pt x="618339" y="329112"/>
                      <a:pt x="615571" y="327395"/>
                      <a:pt x="613090" y="325391"/>
                    </a:cubicBezTo>
                    <a:cubicBezTo>
                      <a:pt x="613186" y="324437"/>
                      <a:pt x="613281" y="323483"/>
                      <a:pt x="613281" y="322528"/>
                    </a:cubicBezTo>
                    <a:cubicBezTo>
                      <a:pt x="617481" y="313463"/>
                      <a:pt x="622633" y="307261"/>
                      <a:pt x="622633" y="307261"/>
                    </a:cubicBezTo>
                    <a:cubicBezTo>
                      <a:pt x="619484" y="309169"/>
                      <a:pt x="616716" y="311078"/>
                      <a:pt x="613949" y="312986"/>
                    </a:cubicBezTo>
                    <a:cubicBezTo>
                      <a:pt x="617481" y="252393"/>
                      <a:pt x="605171" y="166131"/>
                      <a:pt x="605171" y="166131"/>
                    </a:cubicBezTo>
                    <a:cubicBezTo>
                      <a:pt x="605171" y="166131"/>
                      <a:pt x="600304" y="268901"/>
                      <a:pt x="598300" y="306402"/>
                    </a:cubicBezTo>
                    <a:cubicBezTo>
                      <a:pt x="591907" y="292470"/>
                      <a:pt x="592193" y="278825"/>
                      <a:pt x="592193" y="278825"/>
                    </a:cubicBezTo>
                    <a:cubicBezTo>
                      <a:pt x="591716" y="279493"/>
                      <a:pt x="591429" y="280161"/>
                      <a:pt x="590953" y="280924"/>
                    </a:cubicBezTo>
                    <a:cubicBezTo>
                      <a:pt x="590762" y="228155"/>
                      <a:pt x="582747" y="159451"/>
                      <a:pt x="582747" y="159451"/>
                    </a:cubicBezTo>
                    <a:cubicBezTo>
                      <a:pt x="582747" y="159451"/>
                      <a:pt x="579788" y="225102"/>
                      <a:pt x="578165" y="254874"/>
                    </a:cubicBezTo>
                    <a:cubicBezTo>
                      <a:pt x="577116" y="274531"/>
                      <a:pt x="578261" y="316230"/>
                      <a:pt x="579216" y="342281"/>
                    </a:cubicBezTo>
                    <a:cubicBezTo>
                      <a:pt x="574349" y="335124"/>
                      <a:pt x="569101" y="328254"/>
                      <a:pt x="564043" y="322147"/>
                    </a:cubicBezTo>
                    <a:cubicBezTo>
                      <a:pt x="566428" y="300581"/>
                      <a:pt x="570723" y="260217"/>
                      <a:pt x="571391" y="240656"/>
                    </a:cubicBezTo>
                    <a:cubicBezTo>
                      <a:pt x="572440" y="206590"/>
                      <a:pt x="558891" y="110499"/>
                      <a:pt x="558891" y="110499"/>
                    </a:cubicBezTo>
                    <a:cubicBezTo>
                      <a:pt x="558891" y="110499"/>
                      <a:pt x="553451" y="196571"/>
                      <a:pt x="551830" y="226438"/>
                    </a:cubicBezTo>
                    <a:cubicBezTo>
                      <a:pt x="550685" y="247431"/>
                      <a:pt x="554692" y="290275"/>
                      <a:pt x="557173" y="314036"/>
                    </a:cubicBezTo>
                    <a:cubicBezTo>
                      <a:pt x="547344" y="302681"/>
                      <a:pt x="539711" y="295047"/>
                      <a:pt x="539711" y="295047"/>
                    </a:cubicBezTo>
                    <a:cubicBezTo>
                      <a:pt x="539711" y="295047"/>
                      <a:pt x="539711" y="295238"/>
                      <a:pt x="539711" y="295333"/>
                    </a:cubicBezTo>
                    <a:cubicBezTo>
                      <a:pt x="532554" y="282546"/>
                      <a:pt x="525588" y="269664"/>
                      <a:pt x="518717" y="256782"/>
                    </a:cubicBezTo>
                    <a:cubicBezTo>
                      <a:pt x="520149" y="248385"/>
                      <a:pt x="525397" y="216705"/>
                      <a:pt x="527496" y="176150"/>
                    </a:cubicBezTo>
                    <a:cubicBezTo>
                      <a:pt x="529787" y="130061"/>
                      <a:pt x="514996" y="45993"/>
                      <a:pt x="514996" y="45993"/>
                    </a:cubicBezTo>
                    <a:cubicBezTo>
                      <a:pt x="514996" y="45993"/>
                      <a:pt x="513183" y="78151"/>
                      <a:pt x="511847" y="112408"/>
                    </a:cubicBezTo>
                    <a:cubicBezTo>
                      <a:pt x="508698" y="72616"/>
                      <a:pt x="501255" y="30058"/>
                      <a:pt x="501255" y="30058"/>
                    </a:cubicBezTo>
                    <a:cubicBezTo>
                      <a:pt x="501255" y="30058"/>
                      <a:pt x="501064" y="98476"/>
                      <a:pt x="495721" y="142943"/>
                    </a:cubicBezTo>
                    <a:cubicBezTo>
                      <a:pt x="495530" y="171761"/>
                      <a:pt x="502018" y="221858"/>
                      <a:pt x="502018" y="221858"/>
                    </a:cubicBezTo>
                    <a:lnTo>
                      <a:pt x="506217" y="229969"/>
                    </a:lnTo>
                    <a:cubicBezTo>
                      <a:pt x="506217" y="229969"/>
                      <a:pt x="508794" y="211934"/>
                      <a:pt x="510989" y="184261"/>
                    </a:cubicBezTo>
                    <a:cubicBezTo>
                      <a:pt x="511943" y="210311"/>
                      <a:pt x="514233" y="240942"/>
                      <a:pt x="514901" y="249626"/>
                    </a:cubicBezTo>
                    <a:cubicBezTo>
                      <a:pt x="514806" y="249435"/>
                      <a:pt x="514710" y="249339"/>
                      <a:pt x="514615" y="249148"/>
                    </a:cubicBezTo>
                    <a:cubicBezTo>
                      <a:pt x="511369" y="242946"/>
                      <a:pt x="508125" y="236839"/>
                      <a:pt x="504977" y="230636"/>
                    </a:cubicBezTo>
                    <a:lnTo>
                      <a:pt x="502591" y="225102"/>
                    </a:lnTo>
                    <a:cubicBezTo>
                      <a:pt x="502591" y="225102"/>
                      <a:pt x="502209" y="224720"/>
                      <a:pt x="501542" y="224052"/>
                    </a:cubicBezTo>
                    <a:cubicBezTo>
                      <a:pt x="496198" y="213556"/>
                      <a:pt x="490950" y="202868"/>
                      <a:pt x="485892" y="192181"/>
                    </a:cubicBezTo>
                    <a:cubicBezTo>
                      <a:pt x="486560" y="192276"/>
                      <a:pt x="487037" y="192276"/>
                      <a:pt x="487037" y="191990"/>
                    </a:cubicBezTo>
                    <a:cubicBezTo>
                      <a:pt x="492954" y="171379"/>
                      <a:pt x="491904" y="128916"/>
                      <a:pt x="491522" y="118706"/>
                    </a:cubicBezTo>
                    <a:cubicBezTo>
                      <a:pt x="491140" y="108495"/>
                      <a:pt x="488754" y="86835"/>
                      <a:pt x="484556" y="51719"/>
                    </a:cubicBezTo>
                    <a:cubicBezTo>
                      <a:pt x="480357" y="16508"/>
                      <a:pt x="467190" y="0"/>
                      <a:pt x="467190" y="0"/>
                    </a:cubicBezTo>
                    <a:cubicBezTo>
                      <a:pt x="479499" y="30535"/>
                      <a:pt x="479976" y="40745"/>
                      <a:pt x="480835" y="56013"/>
                    </a:cubicBezTo>
                    <a:cubicBezTo>
                      <a:pt x="481693" y="71281"/>
                      <a:pt x="481503" y="108972"/>
                      <a:pt x="482743" y="125004"/>
                    </a:cubicBezTo>
                    <a:cubicBezTo>
                      <a:pt x="483983" y="141035"/>
                      <a:pt x="484270" y="186837"/>
                      <a:pt x="484270" y="186837"/>
                    </a:cubicBezTo>
                    <a:cubicBezTo>
                      <a:pt x="483602" y="185883"/>
                      <a:pt x="482838" y="185120"/>
                      <a:pt x="482075" y="184166"/>
                    </a:cubicBezTo>
                    <a:cubicBezTo>
                      <a:pt x="479212" y="177963"/>
                      <a:pt x="476446" y="171665"/>
                      <a:pt x="473773" y="165463"/>
                    </a:cubicBezTo>
                    <a:cubicBezTo>
                      <a:pt x="474251" y="165845"/>
                      <a:pt x="474632" y="166131"/>
                      <a:pt x="475110" y="166512"/>
                    </a:cubicBezTo>
                    <a:cubicBezTo>
                      <a:pt x="475110" y="166512"/>
                      <a:pt x="462228" y="120710"/>
                      <a:pt x="453735" y="97140"/>
                    </a:cubicBezTo>
                    <a:cubicBezTo>
                      <a:pt x="445242" y="73571"/>
                      <a:pt x="424250" y="38455"/>
                      <a:pt x="424250" y="38455"/>
                    </a:cubicBezTo>
                    <a:cubicBezTo>
                      <a:pt x="424250" y="38455"/>
                      <a:pt x="436367" y="77197"/>
                      <a:pt x="445529" y="103247"/>
                    </a:cubicBezTo>
                    <a:cubicBezTo>
                      <a:pt x="442952" y="99049"/>
                      <a:pt x="440185" y="94945"/>
                      <a:pt x="437227" y="90938"/>
                    </a:cubicBezTo>
                    <a:cubicBezTo>
                      <a:pt x="412512" y="57063"/>
                      <a:pt x="395336" y="50097"/>
                      <a:pt x="395336" y="50097"/>
                    </a:cubicBezTo>
                    <a:cubicBezTo>
                      <a:pt x="395336" y="50097"/>
                      <a:pt x="415088" y="122141"/>
                      <a:pt x="473678" y="165367"/>
                    </a:cubicBezTo>
                    <a:cubicBezTo>
                      <a:pt x="476255" y="171474"/>
                      <a:pt x="478831" y="177486"/>
                      <a:pt x="481503" y="183497"/>
                    </a:cubicBezTo>
                    <a:cubicBezTo>
                      <a:pt x="455356" y="149527"/>
                      <a:pt x="426540" y="135405"/>
                      <a:pt x="416902" y="129298"/>
                    </a:cubicBezTo>
                    <a:cubicBezTo>
                      <a:pt x="406882" y="123000"/>
                      <a:pt x="377110" y="100861"/>
                      <a:pt x="377110" y="100861"/>
                    </a:cubicBezTo>
                    <a:cubicBezTo>
                      <a:pt x="377110" y="100861"/>
                      <a:pt x="412322" y="144374"/>
                      <a:pt x="431120" y="162409"/>
                    </a:cubicBezTo>
                    <a:cubicBezTo>
                      <a:pt x="422818" y="157829"/>
                      <a:pt x="414993" y="153726"/>
                      <a:pt x="410604" y="150577"/>
                    </a:cubicBezTo>
                    <a:cubicBezTo>
                      <a:pt x="400394" y="143229"/>
                      <a:pt x="382740" y="130634"/>
                      <a:pt x="382740" y="130634"/>
                    </a:cubicBezTo>
                    <a:cubicBezTo>
                      <a:pt x="382740" y="130634"/>
                      <a:pt x="422150" y="184070"/>
                      <a:pt x="446769" y="199815"/>
                    </a:cubicBezTo>
                    <a:cubicBezTo>
                      <a:pt x="469670" y="214415"/>
                      <a:pt x="501446" y="231304"/>
                      <a:pt x="505740" y="233594"/>
                    </a:cubicBezTo>
                    <a:cubicBezTo>
                      <a:pt x="508221" y="238365"/>
                      <a:pt x="510606" y="243137"/>
                      <a:pt x="513088" y="247908"/>
                    </a:cubicBezTo>
                    <a:cubicBezTo>
                      <a:pt x="508698" y="243137"/>
                      <a:pt x="493621" y="227774"/>
                      <a:pt x="471674" y="218518"/>
                    </a:cubicBezTo>
                    <a:cubicBezTo>
                      <a:pt x="445529" y="207544"/>
                      <a:pt x="409172" y="195903"/>
                      <a:pt x="409172" y="195903"/>
                    </a:cubicBezTo>
                    <a:cubicBezTo>
                      <a:pt x="409172" y="195903"/>
                      <a:pt x="437990" y="227201"/>
                      <a:pt x="463086" y="237984"/>
                    </a:cubicBezTo>
                    <a:cubicBezTo>
                      <a:pt x="488278" y="248767"/>
                      <a:pt x="518336" y="258977"/>
                      <a:pt x="518336" y="258977"/>
                    </a:cubicBezTo>
                    <a:cubicBezTo>
                      <a:pt x="518336" y="258977"/>
                      <a:pt x="518432" y="258595"/>
                      <a:pt x="518526" y="258023"/>
                    </a:cubicBezTo>
                    <a:cubicBezTo>
                      <a:pt x="523584" y="267660"/>
                      <a:pt x="528642" y="277203"/>
                      <a:pt x="533890" y="286745"/>
                    </a:cubicBezTo>
                    <a:cubicBezTo>
                      <a:pt x="527879" y="282546"/>
                      <a:pt x="502496" y="260599"/>
                      <a:pt x="487419" y="256114"/>
                    </a:cubicBezTo>
                    <a:cubicBezTo>
                      <a:pt x="470625" y="251057"/>
                      <a:pt x="430451" y="248385"/>
                      <a:pt x="413657" y="236934"/>
                    </a:cubicBezTo>
                    <a:cubicBezTo>
                      <a:pt x="413657" y="236934"/>
                      <a:pt x="451063" y="272718"/>
                      <a:pt x="484270" y="284932"/>
                    </a:cubicBezTo>
                    <a:cubicBezTo>
                      <a:pt x="491713" y="287604"/>
                      <a:pt x="498297" y="289512"/>
                      <a:pt x="504404" y="291039"/>
                    </a:cubicBezTo>
                    <a:cubicBezTo>
                      <a:pt x="506598" y="294188"/>
                      <a:pt x="508412" y="297528"/>
                      <a:pt x="509748" y="300963"/>
                    </a:cubicBezTo>
                    <a:cubicBezTo>
                      <a:pt x="506789" y="300009"/>
                      <a:pt x="503259" y="298959"/>
                      <a:pt x="499347" y="297718"/>
                    </a:cubicBezTo>
                    <a:cubicBezTo>
                      <a:pt x="478449" y="286745"/>
                      <a:pt x="456692" y="276344"/>
                      <a:pt x="456692" y="276344"/>
                    </a:cubicBezTo>
                    <a:cubicBezTo>
                      <a:pt x="456692" y="276344"/>
                      <a:pt x="460510" y="280829"/>
                      <a:pt x="466426" y="287508"/>
                    </a:cubicBezTo>
                    <a:cubicBezTo>
                      <a:pt x="458315" y="285027"/>
                      <a:pt x="450776" y="282737"/>
                      <a:pt x="445242" y="281019"/>
                    </a:cubicBezTo>
                    <a:cubicBezTo>
                      <a:pt x="427875" y="265084"/>
                      <a:pt x="412989" y="254397"/>
                      <a:pt x="412989" y="254397"/>
                    </a:cubicBezTo>
                    <a:cubicBezTo>
                      <a:pt x="427780" y="266515"/>
                      <a:pt x="445910" y="323578"/>
                      <a:pt x="464040" y="351346"/>
                    </a:cubicBezTo>
                    <a:cubicBezTo>
                      <a:pt x="478736" y="373866"/>
                      <a:pt x="501160" y="396385"/>
                      <a:pt x="508603" y="405069"/>
                    </a:cubicBezTo>
                    <a:cubicBezTo>
                      <a:pt x="496866" y="400011"/>
                      <a:pt x="485128" y="394954"/>
                      <a:pt x="473296" y="389897"/>
                    </a:cubicBezTo>
                    <a:cubicBezTo>
                      <a:pt x="472055" y="386462"/>
                      <a:pt x="456312" y="345239"/>
                      <a:pt x="427685" y="319379"/>
                    </a:cubicBezTo>
                    <a:cubicBezTo>
                      <a:pt x="420146" y="312604"/>
                      <a:pt x="410508" y="304875"/>
                      <a:pt x="400299" y="297051"/>
                    </a:cubicBezTo>
                    <a:cubicBezTo>
                      <a:pt x="383695" y="264511"/>
                      <a:pt x="334075" y="225484"/>
                      <a:pt x="334075" y="225484"/>
                    </a:cubicBezTo>
                    <a:cubicBezTo>
                      <a:pt x="334075" y="225484"/>
                      <a:pt x="341422" y="241801"/>
                      <a:pt x="350106" y="261076"/>
                    </a:cubicBezTo>
                    <a:cubicBezTo>
                      <a:pt x="340945" y="254874"/>
                      <a:pt x="335029" y="250866"/>
                      <a:pt x="335029" y="250866"/>
                    </a:cubicBezTo>
                    <a:cubicBezTo>
                      <a:pt x="335029" y="250866"/>
                      <a:pt x="351060" y="275771"/>
                      <a:pt x="367568" y="299627"/>
                    </a:cubicBezTo>
                    <a:cubicBezTo>
                      <a:pt x="370240" y="305543"/>
                      <a:pt x="372626" y="310791"/>
                      <a:pt x="374534" y="314799"/>
                    </a:cubicBezTo>
                    <a:cubicBezTo>
                      <a:pt x="383980" y="335315"/>
                      <a:pt x="408790" y="359457"/>
                      <a:pt x="415279" y="365564"/>
                    </a:cubicBezTo>
                    <a:cubicBezTo>
                      <a:pt x="400203" y="359362"/>
                      <a:pt x="385126" y="353159"/>
                      <a:pt x="369954" y="347243"/>
                    </a:cubicBezTo>
                    <a:cubicBezTo>
                      <a:pt x="369954" y="347052"/>
                      <a:pt x="369572" y="321574"/>
                      <a:pt x="349724" y="283119"/>
                    </a:cubicBezTo>
                    <a:cubicBezTo>
                      <a:pt x="329781" y="244473"/>
                      <a:pt x="280447" y="204491"/>
                      <a:pt x="280447" y="204491"/>
                    </a:cubicBezTo>
                    <a:cubicBezTo>
                      <a:pt x="296955" y="223098"/>
                      <a:pt x="306402" y="271668"/>
                      <a:pt x="315086" y="291325"/>
                    </a:cubicBezTo>
                    <a:cubicBezTo>
                      <a:pt x="322910" y="308883"/>
                      <a:pt x="353255" y="336365"/>
                      <a:pt x="359553" y="343235"/>
                    </a:cubicBezTo>
                    <a:cubicBezTo>
                      <a:pt x="347148" y="338368"/>
                      <a:pt x="334648" y="333597"/>
                      <a:pt x="322147" y="328922"/>
                    </a:cubicBezTo>
                    <a:cubicBezTo>
                      <a:pt x="322815" y="328731"/>
                      <a:pt x="323292" y="328540"/>
                      <a:pt x="323292" y="328540"/>
                    </a:cubicBezTo>
                    <a:cubicBezTo>
                      <a:pt x="323292" y="328540"/>
                      <a:pt x="306211" y="293425"/>
                      <a:pt x="289226" y="264511"/>
                    </a:cubicBezTo>
                    <a:cubicBezTo>
                      <a:pt x="272241" y="235503"/>
                      <a:pt x="229778" y="205254"/>
                      <a:pt x="229778" y="205254"/>
                    </a:cubicBezTo>
                    <a:cubicBezTo>
                      <a:pt x="229778" y="205254"/>
                      <a:pt x="249435" y="247813"/>
                      <a:pt x="266802" y="277966"/>
                    </a:cubicBezTo>
                    <a:cubicBezTo>
                      <a:pt x="281401" y="303348"/>
                      <a:pt x="302490" y="319379"/>
                      <a:pt x="308883" y="323960"/>
                    </a:cubicBezTo>
                    <a:cubicBezTo>
                      <a:pt x="302680" y="321670"/>
                      <a:pt x="296479" y="319475"/>
                      <a:pt x="290276" y="317185"/>
                    </a:cubicBezTo>
                    <a:cubicBezTo>
                      <a:pt x="286841" y="312223"/>
                      <a:pt x="261363" y="276153"/>
                      <a:pt x="240084" y="250484"/>
                    </a:cubicBezTo>
                    <a:cubicBezTo>
                      <a:pt x="217182" y="222907"/>
                      <a:pt x="145997" y="183020"/>
                      <a:pt x="145997" y="183020"/>
                    </a:cubicBezTo>
                    <a:cubicBezTo>
                      <a:pt x="145997" y="183020"/>
                      <a:pt x="164032" y="202678"/>
                      <a:pt x="174624" y="213937"/>
                    </a:cubicBezTo>
                    <a:cubicBezTo>
                      <a:pt x="179108" y="218804"/>
                      <a:pt x="185311" y="227583"/>
                      <a:pt x="192181" y="237030"/>
                    </a:cubicBezTo>
                    <a:cubicBezTo>
                      <a:pt x="167372" y="216895"/>
                      <a:pt x="108973" y="180635"/>
                      <a:pt x="108973" y="180635"/>
                    </a:cubicBezTo>
                    <a:cubicBezTo>
                      <a:pt x="108973" y="180635"/>
                      <a:pt x="140462" y="213556"/>
                      <a:pt x="149719" y="224816"/>
                    </a:cubicBezTo>
                    <a:cubicBezTo>
                      <a:pt x="158688" y="235694"/>
                      <a:pt x="180349" y="268615"/>
                      <a:pt x="225675" y="295238"/>
                    </a:cubicBezTo>
                    <a:cubicBezTo>
                      <a:pt x="217945" y="292852"/>
                      <a:pt x="210216" y="290657"/>
                      <a:pt x="202392" y="288462"/>
                    </a:cubicBezTo>
                    <a:cubicBezTo>
                      <a:pt x="140748" y="223766"/>
                      <a:pt x="50001" y="210693"/>
                      <a:pt x="50001" y="210693"/>
                    </a:cubicBezTo>
                    <a:cubicBezTo>
                      <a:pt x="50001" y="210693"/>
                      <a:pt x="61166" y="230541"/>
                      <a:pt x="106205" y="255446"/>
                    </a:cubicBezTo>
                    <a:cubicBezTo>
                      <a:pt x="111550" y="258404"/>
                      <a:pt x="116988" y="261172"/>
                      <a:pt x="122428" y="263653"/>
                    </a:cubicBezTo>
                    <a:cubicBezTo>
                      <a:pt x="89315" y="256496"/>
                      <a:pt x="40268" y="247717"/>
                      <a:pt x="40268" y="247717"/>
                    </a:cubicBezTo>
                    <a:cubicBezTo>
                      <a:pt x="40268" y="247717"/>
                      <a:pt x="86167" y="267851"/>
                      <a:pt x="116225" y="274626"/>
                    </a:cubicBezTo>
                    <a:cubicBezTo>
                      <a:pt x="146188" y="281401"/>
                      <a:pt x="204109" y="290085"/>
                      <a:pt x="204109" y="290085"/>
                    </a:cubicBezTo>
                    <a:cubicBezTo>
                      <a:pt x="203632" y="289608"/>
                      <a:pt x="203155" y="289130"/>
                      <a:pt x="202582" y="288653"/>
                    </a:cubicBezTo>
                    <a:cubicBezTo>
                      <a:pt x="210598" y="290943"/>
                      <a:pt x="218709" y="293329"/>
                      <a:pt x="226629" y="295905"/>
                    </a:cubicBezTo>
                    <a:cubicBezTo>
                      <a:pt x="227869" y="296669"/>
                      <a:pt x="228919" y="297432"/>
                      <a:pt x="230255" y="298100"/>
                    </a:cubicBezTo>
                    <a:cubicBezTo>
                      <a:pt x="230255" y="298100"/>
                      <a:pt x="174337" y="304780"/>
                      <a:pt x="154681" y="305734"/>
                    </a:cubicBezTo>
                    <a:cubicBezTo>
                      <a:pt x="134928" y="306688"/>
                      <a:pt x="89030" y="312795"/>
                      <a:pt x="70326" y="314036"/>
                    </a:cubicBezTo>
                    <a:cubicBezTo>
                      <a:pt x="51624" y="315276"/>
                      <a:pt x="39123" y="316326"/>
                      <a:pt x="0" y="306020"/>
                    </a:cubicBezTo>
                    <a:cubicBezTo>
                      <a:pt x="0" y="306020"/>
                      <a:pt x="22139" y="319570"/>
                      <a:pt x="65651" y="319188"/>
                    </a:cubicBezTo>
                    <a:cubicBezTo>
                      <a:pt x="109164" y="318902"/>
                      <a:pt x="135882" y="318425"/>
                      <a:pt x="148383" y="317375"/>
                    </a:cubicBezTo>
                    <a:cubicBezTo>
                      <a:pt x="160882" y="316326"/>
                      <a:pt x="212697" y="311078"/>
                      <a:pt x="236935" y="300772"/>
                    </a:cubicBezTo>
                    <a:cubicBezTo>
                      <a:pt x="237316" y="301535"/>
                      <a:pt x="237316" y="300963"/>
                      <a:pt x="237125" y="300199"/>
                    </a:cubicBezTo>
                    <a:close/>
                    <a:moveTo>
                      <a:pt x="500492" y="223480"/>
                    </a:moveTo>
                    <a:cubicBezTo>
                      <a:pt x="493336" y="216132"/>
                      <a:pt x="470243" y="192372"/>
                      <a:pt x="460892" y="182639"/>
                    </a:cubicBezTo>
                    <a:cubicBezTo>
                      <a:pt x="460892" y="182639"/>
                      <a:pt x="460892" y="182639"/>
                      <a:pt x="460892" y="182639"/>
                    </a:cubicBezTo>
                    <a:cubicBezTo>
                      <a:pt x="471770" y="188078"/>
                      <a:pt x="481980" y="192276"/>
                      <a:pt x="485701" y="192849"/>
                    </a:cubicBezTo>
                    <a:cubicBezTo>
                      <a:pt x="490472" y="203155"/>
                      <a:pt x="495435" y="213365"/>
                      <a:pt x="500492" y="223480"/>
                    </a:cubicBezTo>
                    <a:close/>
                    <a:moveTo>
                      <a:pt x="797637" y="243232"/>
                    </a:moveTo>
                    <a:cubicBezTo>
                      <a:pt x="789431" y="213937"/>
                      <a:pt x="771206" y="166131"/>
                      <a:pt x="773401" y="146855"/>
                    </a:cubicBezTo>
                    <a:cubicBezTo>
                      <a:pt x="775595" y="127675"/>
                      <a:pt x="784184" y="103056"/>
                      <a:pt x="784279" y="102961"/>
                    </a:cubicBezTo>
                    <a:cubicBezTo>
                      <a:pt x="786283" y="106492"/>
                      <a:pt x="788573" y="111644"/>
                      <a:pt x="788859" y="116988"/>
                    </a:cubicBezTo>
                    <a:cubicBezTo>
                      <a:pt x="789336" y="126912"/>
                      <a:pt x="794393" y="170997"/>
                      <a:pt x="797352" y="206113"/>
                    </a:cubicBezTo>
                    <a:cubicBezTo>
                      <a:pt x="800023" y="237411"/>
                      <a:pt x="813001" y="268042"/>
                      <a:pt x="815768" y="274340"/>
                    </a:cubicBezTo>
                    <a:cubicBezTo>
                      <a:pt x="809852" y="279779"/>
                      <a:pt x="804031" y="285218"/>
                      <a:pt x="798210" y="290753"/>
                    </a:cubicBezTo>
                    <a:cubicBezTo>
                      <a:pt x="801836" y="278157"/>
                      <a:pt x="805272" y="270428"/>
                      <a:pt x="797637" y="243232"/>
                    </a:cubicBezTo>
                    <a:close/>
                    <a:moveTo>
                      <a:pt x="781416" y="312414"/>
                    </a:moveTo>
                    <a:cubicBezTo>
                      <a:pt x="785615" y="308024"/>
                      <a:pt x="789909" y="303730"/>
                      <a:pt x="794202" y="299436"/>
                    </a:cubicBezTo>
                    <a:cubicBezTo>
                      <a:pt x="805940" y="301726"/>
                      <a:pt x="820063" y="305829"/>
                      <a:pt x="833135" y="309551"/>
                    </a:cubicBezTo>
                    <a:cubicBezTo>
                      <a:pt x="811474" y="308501"/>
                      <a:pt x="791721" y="309265"/>
                      <a:pt x="781416" y="312414"/>
                    </a:cubicBezTo>
                    <a:close/>
                    <a:moveTo>
                      <a:pt x="541332" y="919015"/>
                    </a:moveTo>
                    <a:cubicBezTo>
                      <a:pt x="541332" y="919015"/>
                      <a:pt x="541332" y="919110"/>
                      <a:pt x="541332" y="919015"/>
                    </a:cubicBezTo>
                    <a:cubicBezTo>
                      <a:pt x="535416" y="905370"/>
                      <a:pt x="529024" y="893346"/>
                      <a:pt x="525969" y="889816"/>
                    </a:cubicBezTo>
                    <a:cubicBezTo>
                      <a:pt x="529595" y="876361"/>
                      <a:pt x="533031" y="862907"/>
                      <a:pt x="536180" y="849356"/>
                    </a:cubicBezTo>
                    <a:cubicBezTo>
                      <a:pt x="537230" y="862048"/>
                      <a:pt x="540187" y="902507"/>
                      <a:pt x="541332" y="919015"/>
                    </a:cubicBezTo>
                    <a:close/>
                    <a:moveTo>
                      <a:pt x="584177" y="633034"/>
                    </a:moveTo>
                    <a:cubicBezTo>
                      <a:pt x="585228" y="631888"/>
                      <a:pt x="586468" y="630552"/>
                      <a:pt x="587803" y="629217"/>
                    </a:cubicBezTo>
                    <a:cubicBezTo>
                      <a:pt x="587899" y="629503"/>
                      <a:pt x="587899" y="629694"/>
                      <a:pt x="587899" y="629980"/>
                    </a:cubicBezTo>
                    <a:cubicBezTo>
                      <a:pt x="585609" y="632270"/>
                      <a:pt x="583414" y="634560"/>
                      <a:pt x="581315" y="636755"/>
                    </a:cubicBezTo>
                    <a:cubicBezTo>
                      <a:pt x="582364" y="635324"/>
                      <a:pt x="583414" y="633988"/>
                      <a:pt x="584177" y="633034"/>
                    </a:cubicBezTo>
                    <a:close/>
                    <a:moveTo>
                      <a:pt x="589903" y="647538"/>
                    </a:moveTo>
                    <a:cubicBezTo>
                      <a:pt x="589999" y="653168"/>
                      <a:pt x="589712" y="657462"/>
                      <a:pt x="589521" y="659752"/>
                    </a:cubicBezTo>
                    <a:cubicBezTo>
                      <a:pt x="587803" y="656889"/>
                      <a:pt x="586182" y="654313"/>
                      <a:pt x="584750" y="652023"/>
                    </a:cubicBezTo>
                    <a:cubicBezTo>
                      <a:pt x="586373" y="650496"/>
                      <a:pt x="588090" y="648969"/>
                      <a:pt x="589903" y="647538"/>
                    </a:cubicBezTo>
                    <a:close/>
                    <a:moveTo>
                      <a:pt x="592384" y="333884"/>
                    </a:moveTo>
                    <a:cubicBezTo>
                      <a:pt x="590093" y="336746"/>
                      <a:pt x="588185" y="339609"/>
                      <a:pt x="586563" y="342472"/>
                    </a:cubicBezTo>
                    <a:cubicBezTo>
                      <a:pt x="587231" y="337700"/>
                      <a:pt x="587899" y="332643"/>
                      <a:pt x="588567" y="327490"/>
                    </a:cubicBezTo>
                    <a:cubicBezTo>
                      <a:pt x="589617" y="329685"/>
                      <a:pt x="590953" y="331784"/>
                      <a:pt x="592384" y="333884"/>
                    </a:cubicBezTo>
                    <a:close/>
                    <a:moveTo>
                      <a:pt x="590475" y="627499"/>
                    </a:moveTo>
                    <a:cubicBezTo>
                      <a:pt x="590380" y="627499"/>
                      <a:pt x="590380" y="627499"/>
                      <a:pt x="590475" y="627499"/>
                    </a:cubicBezTo>
                    <a:cubicBezTo>
                      <a:pt x="590380" y="627404"/>
                      <a:pt x="590380" y="627117"/>
                      <a:pt x="590284" y="626926"/>
                    </a:cubicBezTo>
                    <a:cubicBezTo>
                      <a:pt x="590380" y="627117"/>
                      <a:pt x="590380" y="627308"/>
                      <a:pt x="590475" y="627499"/>
                    </a:cubicBezTo>
                    <a:close/>
                    <a:moveTo>
                      <a:pt x="598300" y="653168"/>
                    </a:moveTo>
                    <a:cubicBezTo>
                      <a:pt x="595342" y="655458"/>
                      <a:pt x="592479" y="657843"/>
                      <a:pt x="589712" y="660229"/>
                    </a:cubicBezTo>
                    <a:cubicBezTo>
                      <a:pt x="589712" y="660133"/>
                      <a:pt x="589617" y="660133"/>
                      <a:pt x="589617" y="660038"/>
                    </a:cubicBezTo>
                    <a:cubicBezTo>
                      <a:pt x="590093" y="657843"/>
                      <a:pt x="590857" y="653168"/>
                      <a:pt x="591144" y="646393"/>
                    </a:cubicBezTo>
                    <a:cubicBezTo>
                      <a:pt x="592479" y="645343"/>
                      <a:pt x="593719" y="644389"/>
                      <a:pt x="595055" y="643339"/>
                    </a:cubicBezTo>
                    <a:cubicBezTo>
                      <a:pt x="596105" y="646679"/>
                      <a:pt x="597155" y="649923"/>
                      <a:pt x="598300" y="653168"/>
                    </a:cubicBezTo>
                    <a:close/>
                    <a:moveTo>
                      <a:pt x="604312" y="668531"/>
                    </a:moveTo>
                    <a:cubicBezTo>
                      <a:pt x="601831" y="670058"/>
                      <a:pt x="599350" y="671680"/>
                      <a:pt x="596869" y="673493"/>
                    </a:cubicBezTo>
                    <a:cubicBezTo>
                      <a:pt x="596105" y="672061"/>
                      <a:pt x="595437" y="670535"/>
                      <a:pt x="594674" y="669199"/>
                    </a:cubicBezTo>
                    <a:cubicBezTo>
                      <a:pt x="597441" y="667672"/>
                      <a:pt x="600113" y="666240"/>
                      <a:pt x="602785" y="665000"/>
                    </a:cubicBezTo>
                    <a:cubicBezTo>
                      <a:pt x="603261" y="666145"/>
                      <a:pt x="603739" y="667290"/>
                      <a:pt x="604312" y="668531"/>
                    </a:cubicBezTo>
                    <a:close/>
                    <a:moveTo>
                      <a:pt x="608319" y="677023"/>
                    </a:moveTo>
                    <a:cubicBezTo>
                      <a:pt x="614522" y="689047"/>
                      <a:pt x="623587" y="702883"/>
                      <a:pt x="632270" y="716242"/>
                    </a:cubicBezTo>
                    <a:cubicBezTo>
                      <a:pt x="626259" y="721872"/>
                      <a:pt x="620247" y="728170"/>
                      <a:pt x="614426" y="735136"/>
                    </a:cubicBezTo>
                    <a:cubicBezTo>
                      <a:pt x="613759" y="729029"/>
                      <a:pt x="612995" y="723303"/>
                      <a:pt x="612232" y="718246"/>
                    </a:cubicBezTo>
                    <a:cubicBezTo>
                      <a:pt x="610133" y="705077"/>
                      <a:pt x="605553" y="692291"/>
                      <a:pt x="600495" y="681031"/>
                    </a:cubicBezTo>
                    <a:cubicBezTo>
                      <a:pt x="603072" y="679600"/>
                      <a:pt x="605647" y="678359"/>
                      <a:pt x="608319" y="677023"/>
                    </a:cubicBezTo>
                    <a:close/>
                    <a:moveTo>
                      <a:pt x="691909" y="413657"/>
                    </a:moveTo>
                    <a:cubicBezTo>
                      <a:pt x="698017" y="406214"/>
                      <a:pt x="703933" y="398580"/>
                      <a:pt x="710135" y="391233"/>
                    </a:cubicBezTo>
                    <a:cubicBezTo>
                      <a:pt x="717864" y="393523"/>
                      <a:pt x="727121" y="397053"/>
                      <a:pt x="736663" y="400966"/>
                    </a:cubicBezTo>
                    <a:cubicBezTo>
                      <a:pt x="730461" y="406309"/>
                      <a:pt x="725307" y="411176"/>
                      <a:pt x="721681" y="414707"/>
                    </a:cubicBezTo>
                    <a:cubicBezTo>
                      <a:pt x="719200" y="413657"/>
                      <a:pt x="716815" y="412703"/>
                      <a:pt x="714620" y="412130"/>
                    </a:cubicBezTo>
                    <a:cubicBezTo>
                      <a:pt x="706891" y="410222"/>
                      <a:pt x="697730" y="411939"/>
                      <a:pt x="691909" y="413657"/>
                    </a:cubicBezTo>
                    <a:close/>
                    <a:moveTo>
                      <a:pt x="700116" y="420814"/>
                    </a:moveTo>
                    <a:cubicBezTo>
                      <a:pt x="700975" y="421673"/>
                      <a:pt x="702406" y="422722"/>
                      <a:pt x="704028" y="423867"/>
                    </a:cubicBezTo>
                    <a:lnTo>
                      <a:pt x="695918" y="419764"/>
                    </a:lnTo>
                    <a:cubicBezTo>
                      <a:pt x="697349" y="420146"/>
                      <a:pt x="698780" y="420527"/>
                      <a:pt x="700116" y="420814"/>
                    </a:cubicBezTo>
                    <a:close/>
                    <a:moveTo>
                      <a:pt x="712712" y="627308"/>
                    </a:moveTo>
                    <a:cubicBezTo>
                      <a:pt x="712997" y="624350"/>
                      <a:pt x="713284" y="621487"/>
                      <a:pt x="713666" y="618720"/>
                    </a:cubicBezTo>
                    <a:cubicBezTo>
                      <a:pt x="718724" y="620724"/>
                      <a:pt x="723780" y="622537"/>
                      <a:pt x="728933" y="623968"/>
                    </a:cubicBezTo>
                    <a:cubicBezTo>
                      <a:pt x="729792" y="624255"/>
                      <a:pt x="730652" y="624350"/>
                      <a:pt x="731510" y="624541"/>
                    </a:cubicBezTo>
                    <a:cubicBezTo>
                      <a:pt x="731224" y="626640"/>
                      <a:pt x="731128" y="628835"/>
                      <a:pt x="730937" y="630934"/>
                    </a:cubicBezTo>
                    <a:cubicBezTo>
                      <a:pt x="724258" y="629503"/>
                      <a:pt x="718151" y="628262"/>
                      <a:pt x="712712" y="627308"/>
                    </a:cubicBezTo>
                    <a:close/>
                    <a:moveTo>
                      <a:pt x="730078" y="644293"/>
                    </a:moveTo>
                    <a:cubicBezTo>
                      <a:pt x="729983" y="648015"/>
                      <a:pt x="729887" y="651832"/>
                      <a:pt x="729983" y="655649"/>
                    </a:cubicBezTo>
                    <a:cubicBezTo>
                      <a:pt x="722731" y="654122"/>
                      <a:pt x="716719" y="652881"/>
                      <a:pt x="713188" y="652118"/>
                    </a:cubicBezTo>
                    <a:cubicBezTo>
                      <a:pt x="712330" y="650782"/>
                      <a:pt x="711376" y="649351"/>
                      <a:pt x="710518" y="648015"/>
                    </a:cubicBezTo>
                    <a:cubicBezTo>
                      <a:pt x="710994" y="643721"/>
                      <a:pt x="711376" y="639522"/>
                      <a:pt x="711852" y="635419"/>
                    </a:cubicBezTo>
                    <a:cubicBezTo>
                      <a:pt x="717101" y="638186"/>
                      <a:pt x="723304" y="641144"/>
                      <a:pt x="730078" y="644293"/>
                    </a:cubicBezTo>
                    <a:close/>
                    <a:moveTo>
                      <a:pt x="730747" y="677214"/>
                    </a:moveTo>
                    <a:cubicBezTo>
                      <a:pt x="729792" y="677023"/>
                      <a:pt x="729220" y="676832"/>
                      <a:pt x="728551" y="676737"/>
                    </a:cubicBezTo>
                    <a:cubicBezTo>
                      <a:pt x="724067" y="669485"/>
                      <a:pt x="719678" y="662233"/>
                      <a:pt x="715002" y="655076"/>
                    </a:cubicBezTo>
                    <a:cubicBezTo>
                      <a:pt x="718437" y="657366"/>
                      <a:pt x="723495" y="660420"/>
                      <a:pt x="730078" y="663950"/>
                    </a:cubicBezTo>
                    <a:cubicBezTo>
                      <a:pt x="730174" y="668340"/>
                      <a:pt x="730461" y="672825"/>
                      <a:pt x="730747" y="677214"/>
                    </a:cubicBezTo>
                    <a:close/>
                    <a:moveTo>
                      <a:pt x="723590" y="677787"/>
                    </a:moveTo>
                    <a:cubicBezTo>
                      <a:pt x="717101" y="683130"/>
                      <a:pt x="711281" y="686470"/>
                      <a:pt x="706223" y="688856"/>
                    </a:cubicBezTo>
                    <a:cubicBezTo>
                      <a:pt x="706986" y="681508"/>
                      <a:pt x="707750" y="673874"/>
                      <a:pt x="708608" y="666145"/>
                    </a:cubicBezTo>
                    <a:cubicBezTo>
                      <a:pt x="709467" y="663092"/>
                      <a:pt x="709753" y="659847"/>
                      <a:pt x="709753" y="656603"/>
                    </a:cubicBezTo>
                    <a:cubicBezTo>
                      <a:pt x="714525" y="663473"/>
                      <a:pt x="718914" y="670630"/>
                      <a:pt x="723590" y="677787"/>
                    </a:cubicBezTo>
                    <a:close/>
                    <a:moveTo>
                      <a:pt x="734563" y="603071"/>
                    </a:moveTo>
                    <a:cubicBezTo>
                      <a:pt x="734182" y="605456"/>
                      <a:pt x="733800" y="607747"/>
                      <a:pt x="733418" y="609941"/>
                    </a:cubicBezTo>
                    <a:cubicBezTo>
                      <a:pt x="727311" y="610609"/>
                      <a:pt x="720823" y="610323"/>
                      <a:pt x="714525" y="609560"/>
                    </a:cubicBezTo>
                    <a:cubicBezTo>
                      <a:pt x="714907" y="606411"/>
                      <a:pt x="715193" y="603452"/>
                      <a:pt x="715479" y="600685"/>
                    </a:cubicBezTo>
                    <a:cubicBezTo>
                      <a:pt x="716624" y="601067"/>
                      <a:pt x="717674" y="601449"/>
                      <a:pt x="718819" y="601735"/>
                    </a:cubicBezTo>
                    <a:cubicBezTo>
                      <a:pt x="725212" y="603643"/>
                      <a:pt x="730270" y="603834"/>
                      <a:pt x="734563" y="603071"/>
                    </a:cubicBezTo>
                    <a:close/>
                    <a:moveTo>
                      <a:pt x="733609" y="706032"/>
                    </a:moveTo>
                    <a:cubicBezTo>
                      <a:pt x="729411" y="714047"/>
                      <a:pt x="721968" y="725689"/>
                      <a:pt x="709371" y="737235"/>
                    </a:cubicBezTo>
                    <a:cubicBezTo>
                      <a:pt x="687234" y="757655"/>
                      <a:pt x="665001" y="778457"/>
                      <a:pt x="640668" y="803935"/>
                    </a:cubicBezTo>
                    <a:cubicBezTo>
                      <a:pt x="638473" y="806225"/>
                      <a:pt x="636659" y="808611"/>
                      <a:pt x="634942" y="810901"/>
                    </a:cubicBezTo>
                    <a:cubicBezTo>
                      <a:pt x="631507" y="793439"/>
                      <a:pt x="626354" y="773305"/>
                      <a:pt x="618815" y="758228"/>
                    </a:cubicBezTo>
                    <a:cubicBezTo>
                      <a:pt x="627023" y="753171"/>
                      <a:pt x="636470" y="747350"/>
                      <a:pt x="647729" y="740670"/>
                    </a:cubicBezTo>
                    <a:cubicBezTo>
                      <a:pt x="653836" y="750880"/>
                      <a:pt x="658225" y="759755"/>
                      <a:pt x="658894" y="765862"/>
                    </a:cubicBezTo>
                    <a:cubicBezTo>
                      <a:pt x="658894" y="765862"/>
                      <a:pt x="658225" y="753361"/>
                      <a:pt x="655839" y="735995"/>
                    </a:cubicBezTo>
                    <a:cubicBezTo>
                      <a:pt x="660802" y="733132"/>
                      <a:pt x="666146" y="730078"/>
                      <a:pt x="671871" y="726929"/>
                    </a:cubicBezTo>
                    <a:cubicBezTo>
                      <a:pt x="673779" y="733132"/>
                      <a:pt x="674924" y="736853"/>
                      <a:pt x="674924" y="736853"/>
                    </a:cubicBezTo>
                    <a:cubicBezTo>
                      <a:pt x="674924" y="736853"/>
                      <a:pt x="675019" y="732559"/>
                      <a:pt x="675402" y="724926"/>
                    </a:cubicBezTo>
                    <a:cubicBezTo>
                      <a:pt x="677024" y="724067"/>
                      <a:pt x="678550" y="723208"/>
                      <a:pt x="680173" y="722349"/>
                    </a:cubicBezTo>
                    <a:cubicBezTo>
                      <a:pt x="685230" y="719677"/>
                      <a:pt x="689619" y="717292"/>
                      <a:pt x="693723" y="715001"/>
                    </a:cubicBezTo>
                    <a:cubicBezTo>
                      <a:pt x="697539" y="732273"/>
                      <a:pt x="700402" y="744105"/>
                      <a:pt x="700402" y="744105"/>
                    </a:cubicBezTo>
                    <a:cubicBezTo>
                      <a:pt x="700402" y="744105"/>
                      <a:pt x="701929" y="729410"/>
                      <a:pt x="704028" y="709085"/>
                    </a:cubicBezTo>
                    <a:cubicBezTo>
                      <a:pt x="717292" y="700974"/>
                      <a:pt x="723971" y="693627"/>
                      <a:pt x="725212" y="680554"/>
                    </a:cubicBezTo>
                    <a:cubicBezTo>
                      <a:pt x="727406" y="683894"/>
                      <a:pt x="729602" y="687233"/>
                      <a:pt x="731701" y="690669"/>
                    </a:cubicBezTo>
                    <a:cubicBezTo>
                      <a:pt x="732369" y="695821"/>
                      <a:pt x="732942" y="700974"/>
                      <a:pt x="733609" y="706032"/>
                    </a:cubicBezTo>
                    <a:close/>
                    <a:moveTo>
                      <a:pt x="687043" y="697921"/>
                    </a:moveTo>
                    <a:cubicBezTo>
                      <a:pt x="687901" y="697062"/>
                      <a:pt x="688665" y="696203"/>
                      <a:pt x="689524" y="695344"/>
                    </a:cubicBezTo>
                    <a:cubicBezTo>
                      <a:pt x="689619" y="695821"/>
                      <a:pt x="689715" y="696203"/>
                      <a:pt x="689810" y="696680"/>
                    </a:cubicBezTo>
                    <a:cubicBezTo>
                      <a:pt x="688952" y="697062"/>
                      <a:pt x="687997" y="697444"/>
                      <a:pt x="687043" y="697921"/>
                    </a:cubicBezTo>
                    <a:close/>
                    <a:moveTo>
                      <a:pt x="679695" y="677882"/>
                    </a:moveTo>
                    <a:cubicBezTo>
                      <a:pt x="680459" y="671966"/>
                      <a:pt x="681222" y="665668"/>
                      <a:pt x="682272" y="659084"/>
                    </a:cubicBezTo>
                    <a:cubicBezTo>
                      <a:pt x="683130" y="663950"/>
                      <a:pt x="684085" y="668721"/>
                      <a:pt x="685039" y="673588"/>
                    </a:cubicBezTo>
                    <a:cubicBezTo>
                      <a:pt x="683321" y="675019"/>
                      <a:pt x="681509" y="676451"/>
                      <a:pt x="679695" y="677882"/>
                    </a:cubicBezTo>
                    <a:close/>
                    <a:moveTo>
                      <a:pt x="622061" y="368236"/>
                    </a:moveTo>
                    <a:lnTo>
                      <a:pt x="619866" y="369285"/>
                    </a:lnTo>
                    <a:cubicBezTo>
                      <a:pt x="615858" y="366423"/>
                      <a:pt x="612327" y="362701"/>
                      <a:pt x="610228" y="357262"/>
                    </a:cubicBezTo>
                    <a:cubicBezTo>
                      <a:pt x="610418" y="355831"/>
                      <a:pt x="610514" y="354399"/>
                      <a:pt x="610705" y="353064"/>
                    </a:cubicBezTo>
                    <a:cubicBezTo>
                      <a:pt x="614426" y="356022"/>
                      <a:pt x="618243" y="358884"/>
                      <a:pt x="622061" y="361461"/>
                    </a:cubicBezTo>
                    <a:cubicBezTo>
                      <a:pt x="621965" y="363751"/>
                      <a:pt x="621965" y="366041"/>
                      <a:pt x="622061" y="368236"/>
                    </a:cubicBezTo>
                    <a:close/>
                    <a:moveTo>
                      <a:pt x="639140" y="627308"/>
                    </a:moveTo>
                    <a:cubicBezTo>
                      <a:pt x="638186" y="627881"/>
                      <a:pt x="637328" y="628358"/>
                      <a:pt x="636278" y="628930"/>
                    </a:cubicBezTo>
                    <a:cubicBezTo>
                      <a:pt x="631221" y="631602"/>
                      <a:pt x="625972" y="634656"/>
                      <a:pt x="620534" y="637995"/>
                    </a:cubicBezTo>
                    <a:cubicBezTo>
                      <a:pt x="618720" y="635228"/>
                      <a:pt x="616907" y="632652"/>
                      <a:pt x="615189" y="630171"/>
                    </a:cubicBezTo>
                    <a:cubicBezTo>
                      <a:pt x="620534" y="626640"/>
                      <a:pt x="626068" y="622919"/>
                      <a:pt x="631221" y="619293"/>
                    </a:cubicBezTo>
                    <a:cubicBezTo>
                      <a:pt x="633797" y="622060"/>
                      <a:pt x="636374" y="624732"/>
                      <a:pt x="639140" y="627308"/>
                    </a:cubicBezTo>
                    <a:close/>
                    <a:moveTo>
                      <a:pt x="651450" y="646679"/>
                    </a:moveTo>
                    <a:cubicBezTo>
                      <a:pt x="646297" y="649160"/>
                      <a:pt x="641050" y="651450"/>
                      <a:pt x="636278" y="653263"/>
                    </a:cubicBezTo>
                    <a:cubicBezTo>
                      <a:pt x="634847" y="653836"/>
                      <a:pt x="633129" y="654408"/>
                      <a:pt x="631507" y="655076"/>
                    </a:cubicBezTo>
                    <a:cubicBezTo>
                      <a:pt x="631221" y="654504"/>
                      <a:pt x="630934" y="653931"/>
                      <a:pt x="630553" y="653454"/>
                    </a:cubicBezTo>
                    <a:cubicBezTo>
                      <a:pt x="630362" y="653168"/>
                      <a:pt x="630171" y="652881"/>
                      <a:pt x="629980" y="652595"/>
                    </a:cubicBezTo>
                    <a:cubicBezTo>
                      <a:pt x="636565" y="649732"/>
                      <a:pt x="643912" y="646393"/>
                      <a:pt x="650592" y="642480"/>
                    </a:cubicBezTo>
                    <a:cubicBezTo>
                      <a:pt x="650878" y="643816"/>
                      <a:pt x="651164" y="645152"/>
                      <a:pt x="651450" y="646679"/>
                    </a:cubicBezTo>
                    <a:close/>
                    <a:moveTo>
                      <a:pt x="655076" y="664046"/>
                    </a:moveTo>
                    <a:cubicBezTo>
                      <a:pt x="657271" y="673588"/>
                      <a:pt x="659561" y="683035"/>
                      <a:pt x="661851" y="691718"/>
                    </a:cubicBezTo>
                    <a:cubicBezTo>
                      <a:pt x="661088" y="692291"/>
                      <a:pt x="660230" y="692959"/>
                      <a:pt x="659561" y="693531"/>
                    </a:cubicBezTo>
                    <a:cubicBezTo>
                      <a:pt x="656604" y="695821"/>
                      <a:pt x="653073" y="698589"/>
                      <a:pt x="649256" y="701642"/>
                    </a:cubicBezTo>
                    <a:cubicBezTo>
                      <a:pt x="646393" y="690096"/>
                      <a:pt x="642767" y="678550"/>
                      <a:pt x="638091" y="667958"/>
                    </a:cubicBezTo>
                    <a:cubicBezTo>
                      <a:pt x="644389" y="666813"/>
                      <a:pt x="650019" y="665573"/>
                      <a:pt x="655076" y="664046"/>
                    </a:cubicBezTo>
                    <a:close/>
                    <a:moveTo>
                      <a:pt x="656984" y="392091"/>
                    </a:moveTo>
                    <a:cubicBezTo>
                      <a:pt x="656984" y="391996"/>
                      <a:pt x="656984" y="391900"/>
                      <a:pt x="656984" y="391710"/>
                    </a:cubicBezTo>
                    <a:cubicBezTo>
                      <a:pt x="658225" y="394095"/>
                      <a:pt x="659180" y="396576"/>
                      <a:pt x="660134" y="399153"/>
                    </a:cubicBezTo>
                    <a:lnTo>
                      <a:pt x="656984" y="392091"/>
                    </a:lnTo>
                    <a:close/>
                    <a:moveTo>
                      <a:pt x="669676" y="347434"/>
                    </a:moveTo>
                    <a:cubicBezTo>
                      <a:pt x="673779" y="373866"/>
                      <a:pt x="682367" y="403447"/>
                      <a:pt x="685135" y="412607"/>
                    </a:cubicBezTo>
                    <a:cubicBezTo>
                      <a:pt x="684753" y="412989"/>
                      <a:pt x="684466" y="413370"/>
                      <a:pt x="684085" y="413848"/>
                    </a:cubicBezTo>
                    <a:lnTo>
                      <a:pt x="670726" y="407359"/>
                    </a:lnTo>
                    <a:cubicBezTo>
                      <a:pt x="671108" y="399725"/>
                      <a:pt x="670917" y="391423"/>
                      <a:pt x="669581" y="383694"/>
                    </a:cubicBezTo>
                    <a:cubicBezTo>
                      <a:pt x="667863" y="373675"/>
                      <a:pt x="664428" y="365564"/>
                      <a:pt x="658894" y="358407"/>
                    </a:cubicBezTo>
                    <a:cubicBezTo>
                      <a:pt x="659085" y="346670"/>
                      <a:pt x="657844" y="329971"/>
                      <a:pt x="655839" y="311841"/>
                    </a:cubicBezTo>
                    <a:cubicBezTo>
                      <a:pt x="661184" y="320524"/>
                      <a:pt x="667195" y="331212"/>
                      <a:pt x="669676" y="347434"/>
                    </a:cubicBezTo>
                    <a:close/>
                    <a:moveTo>
                      <a:pt x="691338" y="325296"/>
                    </a:moveTo>
                    <a:cubicBezTo>
                      <a:pt x="697158" y="347243"/>
                      <a:pt x="704315" y="377396"/>
                      <a:pt x="706605" y="387129"/>
                    </a:cubicBezTo>
                    <a:cubicBezTo>
                      <a:pt x="699925" y="394763"/>
                      <a:pt x="693628" y="402588"/>
                      <a:pt x="687138" y="410317"/>
                    </a:cubicBezTo>
                    <a:cubicBezTo>
                      <a:pt x="689047" y="399630"/>
                      <a:pt x="692768" y="373770"/>
                      <a:pt x="690478" y="344476"/>
                    </a:cubicBezTo>
                    <a:cubicBezTo>
                      <a:pt x="687520" y="306020"/>
                      <a:pt x="672253" y="302012"/>
                      <a:pt x="666909" y="282832"/>
                    </a:cubicBezTo>
                    <a:cubicBezTo>
                      <a:pt x="665859" y="279206"/>
                      <a:pt x="665286" y="275103"/>
                      <a:pt x="664905" y="271000"/>
                    </a:cubicBezTo>
                    <a:cubicBezTo>
                      <a:pt x="674828" y="288844"/>
                      <a:pt x="687234" y="309742"/>
                      <a:pt x="691338" y="325296"/>
                    </a:cubicBezTo>
                    <a:close/>
                    <a:moveTo>
                      <a:pt x="725880" y="365850"/>
                    </a:moveTo>
                    <a:cubicBezTo>
                      <a:pt x="720154" y="372148"/>
                      <a:pt x="714334" y="378255"/>
                      <a:pt x="708799" y="384553"/>
                    </a:cubicBezTo>
                    <a:cubicBezTo>
                      <a:pt x="710422" y="377587"/>
                      <a:pt x="712903" y="364514"/>
                      <a:pt x="712997" y="347147"/>
                    </a:cubicBezTo>
                    <a:cubicBezTo>
                      <a:pt x="713093" y="329876"/>
                      <a:pt x="711472" y="310696"/>
                      <a:pt x="703074" y="292184"/>
                    </a:cubicBezTo>
                    <a:cubicBezTo>
                      <a:pt x="707463" y="297718"/>
                      <a:pt x="711089" y="304207"/>
                      <a:pt x="713188" y="312223"/>
                    </a:cubicBezTo>
                    <a:cubicBezTo>
                      <a:pt x="719964" y="338559"/>
                      <a:pt x="724449" y="359171"/>
                      <a:pt x="725880" y="365850"/>
                    </a:cubicBezTo>
                    <a:close/>
                    <a:moveTo>
                      <a:pt x="729220" y="369572"/>
                    </a:moveTo>
                    <a:cubicBezTo>
                      <a:pt x="742769" y="375297"/>
                      <a:pt x="749926" y="381118"/>
                      <a:pt x="755938" y="385603"/>
                    </a:cubicBezTo>
                    <a:cubicBezTo>
                      <a:pt x="754507" y="386652"/>
                      <a:pt x="752980" y="387702"/>
                      <a:pt x="751549" y="388847"/>
                    </a:cubicBezTo>
                    <a:cubicBezTo>
                      <a:pt x="738762" y="385794"/>
                      <a:pt x="725403" y="384267"/>
                      <a:pt x="712521" y="388465"/>
                    </a:cubicBezTo>
                    <a:cubicBezTo>
                      <a:pt x="717960" y="382072"/>
                      <a:pt x="723685" y="375869"/>
                      <a:pt x="729220" y="369572"/>
                    </a:cubicBezTo>
                    <a:close/>
                    <a:moveTo>
                      <a:pt x="731319" y="367186"/>
                    </a:moveTo>
                    <a:cubicBezTo>
                      <a:pt x="736090" y="361842"/>
                      <a:pt x="740766" y="356403"/>
                      <a:pt x="745537" y="351060"/>
                    </a:cubicBezTo>
                    <a:cubicBezTo>
                      <a:pt x="753362" y="351060"/>
                      <a:pt x="773973" y="351919"/>
                      <a:pt x="798783" y="360888"/>
                    </a:cubicBezTo>
                    <a:cubicBezTo>
                      <a:pt x="802028" y="362033"/>
                      <a:pt x="805272" y="363178"/>
                      <a:pt x="808420" y="364323"/>
                    </a:cubicBezTo>
                    <a:cubicBezTo>
                      <a:pt x="796683" y="366900"/>
                      <a:pt x="783515" y="370621"/>
                      <a:pt x="772447" y="375679"/>
                    </a:cubicBezTo>
                    <a:cubicBezTo>
                      <a:pt x="757178" y="366900"/>
                      <a:pt x="746206" y="363560"/>
                      <a:pt x="731319" y="367186"/>
                    </a:cubicBezTo>
                    <a:close/>
                    <a:moveTo>
                      <a:pt x="746682" y="343044"/>
                    </a:moveTo>
                    <a:cubicBezTo>
                      <a:pt x="741911" y="348101"/>
                      <a:pt x="737331" y="353350"/>
                      <a:pt x="732655" y="358407"/>
                    </a:cubicBezTo>
                    <a:cubicBezTo>
                      <a:pt x="734850" y="352396"/>
                      <a:pt x="736186" y="343426"/>
                      <a:pt x="733609" y="330162"/>
                    </a:cubicBezTo>
                    <a:cubicBezTo>
                      <a:pt x="732751" y="325964"/>
                      <a:pt x="731892" y="321670"/>
                      <a:pt x="731032" y="317375"/>
                    </a:cubicBezTo>
                    <a:cubicBezTo>
                      <a:pt x="738094" y="329589"/>
                      <a:pt x="744296" y="339323"/>
                      <a:pt x="746682" y="343044"/>
                    </a:cubicBezTo>
                    <a:close/>
                    <a:moveTo>
                      <a:pt x="885903" y="380832"/>
                    </a:moveTo>
                    <a:cubicBezTo>
                      <a:pt x="872163" y="375201"/>
                      <a:pt x="854986" y="367663"/>
                      <a:pt x="837811" y="360602"/>
                    </a:cubicBezTo>
                    <a:cubicBezTo>
                      <a:pt x="838860" y="359743"/>
                      <a:pt x="839432" y="359171"/>
                      <a:pt x="839432" y="359171"/>
                    </a:cubicBezTo>
                    <a:cubicBezTo>
                      <a:pt x="839432" y="359171"/>
                      <a:pt x="837906" y="359362"/>
                      <a:pt x="835425" y="359648"/>
                    </a:cubicBezTo>
                    <a:cubicBezTo>
                      <a:pt x="821779" y="354113"/>
                      <a:pt x="808230" y="348960"/>
                      <a:pt x="796588" y="345525"/>
                    </a:cubicBezTo>
                    <a:cubicBezTo>
                      <a:pt x="772447" y="338559"/>
                      <a:pt x="762809" y="341995"/>
                      <a:pt x="747540" y="348674"/>
                    </a:cubicBezTo>
                    <a:cubicBezTo>
                      <a:pt x="749926" y="346098"/>
                      <a:pt x="752217" y="343330"/>
                      <a:pt x="754603" y="340754"/>
                    </a:cubicBezTo>
                    <a:cubicBezTo>
                      <a:pt x="757465" y="337605"/>
                      <a:pt x="760423" y="334552"/>
                      <a:pt x="763381" y="331403"/>
                    </a:cubicBezTo>
                    <a:cubicBezTo>
                      <a:pt x="766720" y="332739"/>
                      <a:pt x="774737" y="335410"/>
                      <a:pt x="791817" y="338368"/>
                    </a:cubicBezTo>
                    <a:cubicBezTo>
                      <a:pt x="816341" y="342567"/>
                      <a:pt x="860044" y="368140"/>
                      <a:pt x="908042" y="381499"/>
                    </a:cubicBezTo>
                    <a:cubicBezTo>
                      <a:pt x="926840" y="386748"/>
                      <a:pt x="943062" y="388465"/>
                      <a:pt x="955753" y="388656"/>
                    </a:cubicBezTo>
                    <a:cubicBezTo>
                      <a:pt x="928653" y="391137"/>
                      <a:pt x="909378" y="390374"/>
                      <a:pt x="885903" y="380832"/>
                    </a:cubicBezTo>
                    <a:close/>
                    <a:moveTo>
                      <a:pt x="784375" y="511179"/>
                    </a:moveTo>
                    <a:cubicBezTo>
                      <a:pt x="784851" y="511751"/>
                      <a:pt x="785329" y="512324"/>
                      <a:pt x="785900" y="512896"/>
                    </a:cubicBezTo>
                    <a:cubicBezTo>
                      <a:pt x="774641" y="514423"/>
                      <a:pt x="766149" y="515759"/>
                      <a:pt x="760614" y="516713"/>
                    </a:cubicBezTo>
                    <a:lnTo>
                      <a:pt x="768248" y="512419"/>
                    </a:lnTo>
                    <a:cubicBezTo>
                      <a:pt x="772542" y="512228"/>
                      <a:pt x="776740" y="511942"/>
                      <a:pt x="780844" y="511560"/>
                    </a:cubicBezTo>
                    <a:cubicBezTo>
                      <a:pt x="781989" y="511370"/>
                      <a:pt x="783134" y="511274"/>
                      <a:pt x="784375" y="511179"/>
                    </a:cubicBezTo>
                    <a:close/>
                    <a:moveTo>
                      <a:pt x="766720" y="445051"/>
                    </a:moveTo>
                    <a:cubicBezTo>
                      <a:pt x="760614" y="439803"/>
                      <a:pt x="756129" y="435890"/>
                      <a:pt x="754125" y="434268"/>
                    </a:cubicBezTo>
                    <a:cubicBezTo>
                      <a:pt x="763954" y="436749"/>
                      <a:pt x="773782" y="439230"/>
                      <a:pt x="783610" y="441807"/>
                    </a:cubicBezTo>
                    <a:cubicBezTo>
                      <a:pt x="777885" y="442856"/>
                      <a:pt x="772256" y="443906"/>
                      <a:pt x="766720" y="445051"/>
                    </a:cubicBezTo>
                    <a:close/>
                    <a:moveTo>
                      <a:pt x="801932" y="529118"/>
                    </a:moveTo>
                    <a:cubicBezTo>
                      <a:pt x="806321" y="533126"/>
                      <a:pt x="811092" y="537420"/>
                      <a:pt x="816341" y="541810"/>
                    </a:cubicBezTo>
                    <a:cubicBezTo>
                      <a:pt x="801263" y="543145"/>
                      <a:pt x="791245" y="544577"/>
                      <a:pt x="791054" y="544577"/>
                    </a:cubicBezTo>
                    <a:cubicBezTo>
                      <a:pt x="781129" y="537897"/>
                      <a:pt x="771111" y="531217"/>
                      <a:pt x="761091" y="524633"/>
                    </a:cubicBezTo>
                    <a:cubicBezTo>
                      <a:pt x="768725" y="525301"/>
                      <a:pt x="783706" y="527305"/>
                      <a:pt x="801932" y="529118"/>
                    </a:cubicBezTo>
                    <a:close/>
                    <a:moveTo>
                      <a:pt x="813001" y="381881"/>
                    </a:moveTo>
                    <a:cubicBezTo>
                      <a:pt x="817581" y="377969"/>
                      <a:pt x="822162" y="374152"/>
                      <a:pt x="826074" y="370812"/>
                    </a:cubicBezTo>
                    <a:cubicBezTo>
                      <a:pt x="830941" y="372530"/>
                      <a:pt x="835902" y="374247"/>
                      <a:pt x="840864" y="375965"/>
                    </a:cubicBezTo>
                    <a:cubicBezTo>
                      <a:pt x="832276" y="377110"/>
                      <a:pt x="822448" y="379019"/>
                      <a:pt x="813001" y="381881"/>
                    </a:cubicBezTo>
                    <a:close/>
                    <a:moveTo>
                      <a:pt x="822162" y="497533"/>
                    </a:moveTo>
                    <a:cubicBezTo>
                      <a:pt x="820634" y="495911"/>
                      <a:pt x="819107" y="494193"/>
                      <a:pt x="817486" y="492476"/>
                    </a:cubicBezTo>
                    <a:cubicBezTo>
                      <a:pt x="820730" y="492094"/>
                      <a:pt x="823974" y="491808"/>
                      <a:pt x="827124" y="491331"/>
                    </a:cubicBezTo>
                    <a:cubicBezTo>
                      <a:pt x="828841" y="491617"/>
                      <a:pt x="830559" y="491999"/>
                      <a:pt x="832181" y="492190"/>
                    </a:cubicBezTo>
                    <a:cubicBezTo>
                      <a:pt x="834852" y="495530"/>
                      <a:pt x="837429" y="498774"/>
                      <a:pt x="840006" y="502018"/>
                    </a:cubicBezTo>
                    <a:cubicBezTo>
                      <a:pt x="834852" y="500778"/>
                      <a:pt x="828841" y="499346"/>
                      <a:pt x="822162" y="497533"/>
                    </a:cubicBezTo>
                    <a:close/>
                    <a:moveTo>
                      <a:pt x="840768" y="502972"/>
                    </a:moveTo>
                    <a:cubicBezTo>
                      <a:pt x="841628" y="504022"/>
                      <a:pt x="842391" y="504976"/>
                      <a:pt x="843154" y="505931"/>
                    </a:cubicBezTo>
                    <a:cubicBezTo>
                      <a:pt x="838860" y="506408"/>
                      <a:pt x="834661" y="506789"/>
                      <a:pt x="830654" y="507267"/>
                    </a:cubicBezTo>
                    <a:cubicBezTo>
                      <a:pt x="828364" y="504595"/>
                      <a:pt x="826170" y="502209"/>
                      <a:pt x="824452" y="500110"/>
                    </a:cubicBezTo>
                    <a:cubicBezTo>
                      <a:pt x="830463" y="501159"/>
                      <a:pt x="835997" y="502114"/>
                      <a:pt x="840768" y="502972"/>
                    </a:cubicBezTo>
                    <a:close/>
                    <a:moveTo>
                      <a:pt x="847162" y="411367"/>
                    </a:moveTo>
                    <a:cubicBezTo>
                      <a:pt x="843918" y="412989"/>
                      <a:pt x="840960" y="414516"/>
                      <a:pt x="838002" y="416043"/>
                    </a:cubicBezTo>
                    <a:cubicBezTo>
                      <a:pt x="832944" y="413084"/>
                      <a:pt x="827410" y="409840"/>
                      <a:pt x="821684" y="406405"/>
                    </a:cubicBezTo>
                    <a:cubicBezTo>
                      <a:pt x="833040" y="397626"/>
                      <a:pt x="841628" y="386939"/>
                      <a:pt x="852411" y="379973"/>
                    </a:cubicBezTo>
                    <a:cubicBezTo>
                      <a:pt x="867392" y="385030"/>
                      <a:pt x="882946" y="390183"/>
                      <a:pt x="899836" y="395240"/>
                    </a:cubicBezTo>
                    <a:cubicBezTo>
                      <a:pt x="904129" y="396576"/>
                      <a:pt x="908233" y="397435"/>
                      <a:pt x="912240" y="398008"/>
                    </a:cubicBezTo>
                    <a:cubicBezTo>
                      <a:pt x="892297" y="398962"/>
                      <a:pt x="865865" y="402111"/>
                      <a:pt x="847162" y="411367"/>
                    </a:cubicBezTo>
                    <a:close/>
                    <a:moveTo>
                      <a:pt x="875885" y="603452"/>
                    </a:moveTo>
                    <a:lnTo>
                      <a:pt x="876838" y="604502"/>
                    </a:lnTo>
                    <a:cubicBezTo>
                      <a:pt x="864243" y="595246"/>
                      <a:pt x="851551" y="586277"/>
                      <a:pt x="838765" y="577402"/>
                    </a:cubicBezTo>
                    <a:cubicBezTo>
                      <a:pt x="842773" y="578166"/>
                      <a:pt x="852696" y="579883"/>
                      <a:pt x="865388" y="581410"/>
                    </a:cubicBezTo>
                    <a:cubicBezTo>
                      <a:pt x="874931" y="588757"/>
                      <a:pt x="883328" y="595151"/>
                      <a:pt x="889529" y="599731"/>
                    </a:cubicBezTo>
                    <a:cubicBezTo>
                      <a:pt x="880656" y="601830"/>
                      <a:pt x="875885" y="603452"/>
                      <a:pt x="875885" y="603452"/>
                    </a:cubicBezTo>
                    <a:close/>
                    <a:moveTo>
                      <a:pt x="992873" y="544768"/>
                    </a:moveTo>
                    <a:cubicBezTo>
                      <a:pt x="986670" y="538279"/>
                      <a:pt x="978368" y="530263"/>
                      <a:pt x="969876" y="522248"/>
                    </a:cubicBezTo>
                    <a:cubicBezTo>
                      <a:pt x="974169" y="521866"/>
                      <a:pt x="978273" y="521580"/>
                      <a:pt x="982090" y="521389"/>
                    </a:cubicBezTo>
                    <a:cubicBezTo>
                      <a:pt x="990010" y="531695"/>
                      <a:pt x="999743" y="543813"/>
                      <a:pt x="1011099" y="556695"/>
                    </a:cubicBezTo>
                    <a:cubicBezTo>
                      <a:pt x="1011193" y="556791"/>
                      <a:pt x="1011289" y="556886"/>
                      <a:pt x="1011384" y="556982"/>
                    </a:cubicBezTo>
                    <a:cubicBezTo>
                      <a:pt x="1008713" y="556600"/>
                      <a:pt x="1006137" y="556314"/>
                      <a:pt x="1003369" y="555932"/>
                    </a:cubicBezTo>
                    <a:cubicBezTo>
                      <a:pt x="999647" y="551924"/>
                      <a:pt x="996117" y="548203"/>
                      <a:pt x="992873" y="544768"/>
                    </a:cubicBezTo>
                    <a:close/>
                    <a:moveTo>
                      <a:pt x="1006995" y="581124"/>
                    </a:moveTo>
                    <a:cubicBezTo>
                      <a:pt x="1008808" y="582650"/>
                      <a:pt x="1010621" y="584177"/>
                      <a:pt x="1012434" y="585799"/>
                    </a:cubicBezTo>
                    <a:cubicBezTo>
                      <a:pt x="1008236" y="585608"/>
                      <a:pt x="1004036" y="585608"/>
                      <a:pt x="999838" y="585608"/>
                    </a:cubicBezTo>
                    <a:cubicBezTo>
                      <a:pt x="998598" y="584177"/>
                      <a:pt x="997357" y="582650"/>
                      <a:pt x="996021" y="581219"/>
                    </a:cubicBezTo>
                    <a:cubicBezTo>
                      <a:pt x="1000029" y="581124"/>
                      <a:pt x="1003656" y="581124"/>
                      <a:pt x="1006995" y="581124"/>
                    </a:cubicBezTo>
                    <a:close/>
                    <a:moveTo>
                      <a:pt x="997548" y="520721"/>
                    </a:moveTo>
                    <a:cubicBezTo>
                      <a:pt x="999265" y="520721"/>
                      <a:pt x="1000983" y="520721"/>
                      <a:pt x="1002510" y="520816"/>
                    </a:cubicBezTo>
                    <a:cubicBezTo>
                      <a:pt x="1006613" y="526065"/>
                      <a:pt x="1011671" y="532362"/>
                      <a:pt x="1017396" y="539328"/>
                    </a:cubicBezTo>
                    <a:cubicBezTo>
                      <a:pt x="1010908" y="533126"/>
                      <a:pt x="1004036" y="526733"/>
                      <a:pt x="997548" y="520721"/>
                    </a:cubicBezTo>
                    <a:close/>
                    <a:moveTo>
                      <a:pt x="970734" y="546294"/>
                    </a:moveTo>
                    <a:cubicBezTo>
                      <a:pt x="972834" y="548680"/>
                      <a:pt x="975029" y="551066"/>
                      <a:pt x="977414" y="553546"/>
                    </a:cubicBezTo>
                    <a:cubicBezTo>
                      <a:pt x="975696" y="553451"/>
                      <a:pt x="973979" y="553451"/>
                      <a:pt x="972261" y="553356"/>
                    </a:cubicBezTo>
                    <a:cubicBezTo>
                      <a:pt x="966823" y="547058"/>
                      <a:pt x="962051" y="541523"/>
                      <a:pt x="958425" y="537420"/>
                    </a:cubicBezTo>
                    <a:cubicBezTo>
                      <a:pt x="955180" y="533699"/>
                      <a:pt x="950696" y="529214"/>
                      <a:pt x="945733" y="524347"/>
                    </a:cubicBezTo>
                    <a:cubicBezTo>
                      <a:pt x="947738" y="524156"/>
                      <a:pt x="949742" y="523966"/>
                      <a:pt x="951745" y="523775"/>
                    </a:cubicBezTo>
                    <a:cubicBezTo>
                      <a:pt x="957470" y="530836"/>
                      <a:pt x="963768" y="538470"/>
                      <a:pt x="970734" y="546294"/>
                    </a:cubicBezTo>
                    <a:close/>
                    <a:moveTo>
                      <a:pt x="984762" y="585895"/>
                    </a:moveTo>
                    <a:cubicBezTo>
                      <a:pt x="982757" y="585990"/>
                      <a:pt x="980658" y="586085"/>
                      <a:pt x="978655" y="586181"/>
                    </a:cubicBezTo>
                    <a:cubicBezTo>
                      <a:pt x="974075" y="586467"/>
                      <a:pt x="969685" y="586849"/>
                      <a:pt x="965391" y="587230"/>
                    </a:cubicBezTo>
                    <a:cubicBezTo>
                      <a:pt x="963577" y="585227"/>
                      <a:pt x="961765" y="583032"/>
                      <a:pt x="959761" y="580837"/>
                    </a:cubicBezTo>
                    <a:cubicBezTo>
                      <a:pt x="966249" y="580933"/>
                      <a:pt x="972739" y="581028"/>
                      <a:pt x="978940" y="581028"/>
                    </a:cubicBezTo>
                    <a:cubicBezTo>
                      <a:pt x="980945" y="582650"/>
                      <a:pt x="982853" y="584272"/>
                      <a:pt x="984762" y="585895"/>
                    </a:cubicBezTo>
                    <a:close/>
                    <a:moveTo>
                      <a:pt x="960047" y="587803"/>
                    </a:moveTo>
                    <a:cubicBezTo>
                      <a:pt x="952223" y="588567"/>
                      <a:pt x="944875" y="589425"/>
                      <a:pt x="938100" y="590475"/>
                    </a:cubicBezTo>
                    <a:cubicBezTo>
                      <a:pt x="935906" y="587994"/>
                      <a:pt x="933614" y="585322"/>
                      <a:pt x="931229" y="582650"/>
                    </a:cubicBezTo>
                    <a:cubicBezTo>
                      <a:pt x="936764" y="582078"/>
                      <a:pt x="943062" y="581505"/>
                      <a:pt x="950124" y="580837"/>
                    </a:cubicBezTo>
                    <a:cubicBezTo>
                      <a:pt x="950791" y="580837"/>
                      <a:pt x="951364" y="580837"/>
                      <a:pt x="952032" y="580837"/>
                    </a:cubicBezTo>
                    <a:cubicBezTo>
                      <a:pt x="954704" y="583223"/>
                      <a:pt x="957470" y="585608"/>
                      <a:pt x="960047" y="587803"/>
                    </a:cubicBezTo>
                    <a:close/>
                    <a:moveTo>
                      <a:pt x="919683" y="535321"/>
                    </a:moveTo>
                    <a:cubicBezTo>
                      <a:pt x="917775" y="533126"/>
                      <a:pt x="915390" y="530550"/>
                      <a:pt x="912813" y="527782"/>
                    </a:cubicBezTo>
                    <a:cubicBezTo>
                      <a:pt x="916057" y="527496"/>
                      <a:pt x="919301" y="527114"/>
                      <a:pt x="922451" y="526828"/>
                    </a:cubicBezTo>
                    <a:cubicBezTo>
                      <a:pt x="926935" y="532267"/>
                      <a:pt x="931135" y="537134"/>
                      <a:pt x="934474" y="540855"/>
                    </a:cubicBezTo>
                    <a:cubicBezTo>
                      <a:pt x="937814" y="544481"/>
                      <a:pt x="942298" y="548871"/>
                      <a:pt x="947451" y="553642"/>
                    </a:cubicBezTo>
                    <a:cubicBezTo>
                      <a:pt x="942203" y="552115"/>
                      <a:pt x="937051" y="550779"/>
                      <a:pt x="931993" y="549443"/>
                    </a:cubicBezTo>
                    <a:cubicBezTo>
                      <a:pt x="927413" y="544100"/>
                      <a:pt x="923118" y="539233"/>
                      <a:pt x="919683" y="535321"/>
                    </a:cubicBezTo>
                    <a:close/>
                    <a:moveTo>
                      <a:pt x="930084" y="591620"/>
                    </a:moveTo>
                    <a:cubicBezTo>
                      <a:pt x="921973" y="592861"/>
                      <a:pt x="914625" y="594196"/>
                      <a:pt x="908233" y="595533"/>
                    </a:cubicBezTo>
                    <a:cubicBezTo>
                      <a:pt x="905274" y="592193"/>
                      <a:pt x="901744" y="588185"/>
                      <a:pt x="898022" y="583891"/>
                    </a:cubicBezTo>
                    <a:cubicBezTo>
                      <a:pt x="905656" y="584082"/>
                      <a:pt x="913291" y="584082"/>
                      <a:pt x="920733" y="583605"/>
                    </a:cubicBezTo>
                    <a:cubicBezTo>
                      <a:pt x="923882" y="586277"/>
                      <a:pt x="927126" y="589044"/>
                      <a:pt x="930084" y="591620"/>
                    </a:cubicBezTo>
                    <a:close/>
                    <a:moveTo>
                      <a:pt x="853174" y="494861"/>
                    </a:moveTo>
                    <a:cubicBezTo>
                      <a:pt x="858232" y="495243"/>
                      <a:pt x="862525" y="495434"/>
                      <a:pt x="866056" y="495530"/>
                    </a:cubicBezTo>
                    <a:cubicBezTo>
                      <a:pt x="868059" y="498201"/>
                      <a:pt x="870159" y="500778"/>
                      <a:pt x="872258" y="503259"/>
                    </a:cubicBezTo>
                    <a:cubicBezTo>
                      <a:pt x="870350" y="503354"/>
                      <a:pt x="868441" y="503449"/>
                      <a:pt x="866533" y="503640"/>
                    </a:cubicBezTo>
                    <a:cubicBezTo>
                      <a:pt x="865006" y="503831"/>
                      <a:pt x="863479" y="503927"/>
                      <a:pt x="861953" y="504117"/>
                    </a:cubicBezTo>
                    <a:cubicBezTo>
                      <a:pt x="859281" y="501064"/>
                      <a:pt x="856227" y="498011"/>
                      <a:pt x="853174" y="494861"/>
                    </a:cubicBezTo>
                    <a:close/>
                    <a:moveTo>
                      <a:pt x="865484" y="531504"/>
                    </a:moveTo>
                    <a:cubicBezTo>
                      <a:pt x="868250" y="534367"/>
                      <a:pt x="871018" y="537229"/>
                      <a:pt x="873785" y="540092"/>
                    </a:cubicBezTo>
                    <a:cubicBezTo>
                      <a:pt x="868919" y="539901"/>
                      <a:pt x="864052" y="539805"/>
                      <a:pt x="859186" y="539805"/>
                    </a:cubicBezTo>
                    <a:cubicBezTo>
                      <a:pt x="856800" y="537134"/>
                      <a:pt x="854510" y="534462"/>
                      <a:pt x="852124" y="531790"/>
                    </a:cubicBezTo>
                    <a:cubicBezTo>
                      <a:pt x="852315" y="531790"/>
                      <a:pt x="852505" y="531790"/>
                      <a:pt x="852696" y="531790"/>
                    </a:cubicBezTo>
                    <a:cubicBezTo>
                      <a:pt x="856704" y="531790"/>
                      <a:pt x="860998" y="531695"/>
                      <a:pt x="865484" y="531504"/>
                    </a:cubicBezTo>
                    <a:close/>
                    <a:moveTo>
                      <a:pt x="867487" y="482266"/>
                    </a:moveTo>
                    <a:cubicBezTo>
                      <a:pt x="872926" y="480834"/>
                      <a:pt x="878366" y="479403"/>
                      <a:pt x="883709" y="478067"/>
                    </a:cubicBezTo>
                    <a:cubicBezTo>
                      <a:pt x="888957" y="484842"/>
                      <a:pt x="895828" y="493716"/>
                      <a:pt x="903175" y="502877"/>
                    </a:cubicBezTo>
                    <a:cubicBezTo>
                      <a:pt x="898213" y="502686"/>
                      <a:pt x="893251" y="502591"/>
                      <a:pt x="888194" y="502686"/>
                    </a:cubicBezTo>
                    <a:cubicBezTo>
                      <a:pt x="881132" y="495625"/>
                      <a:pt x="873975" y="488659"/>
                      <a:pt x="867487" y="482266"/>
                    </a:cubicBezTo>
                    <a:close/>
                    <a:moveTo>
                      <a:pt x="911763" y="544481"/>
                    </a:moveTo>
                    <a:cubicBezTo>
                      <a:pt x="910810" y="544290"/>
                      <a:pt x="909664" y="544004"/>
                      <a:pt x="908709" y="543813"/>
                    </a:cubicBezTo>
                    <a:cubicBezTo>
                      <a:pt x="904416" y="542955"/>
                      <a:pt x="899836" y="542287"/>
                      <a:pt x="895160" y="541714"/>
                    </a:cubicBezTo>
                    <a:cubicBezTo>
                      <a:pt x="891629" y="537706"/>
                      <a:pt x="888194" y="533794"/>
                      <a:pt x="885045" y="530168"/>
                    </a:cubicBezTo>
                    <a:cubicBezTo>
                      <a:pt x="888671" y="529882"/>
                      <a:pt x="892392" y="529595"/>
                      <a:pt x="896114" y="529214"/>
                    </a:cubicBezTo>
                    <a:cubicBezTo>
                      <a:pt x="901172" y="534367"/>
                      <a:pt x="906419" y="539424"/>
                      <a:pt x="911763" y="544481"/>
                    </a:cubicBezTo>
                    <a:close/>
                    <a:moveTo>
                      <a:pt x="904607" y="596200"/>
                    </a:moveTo>
                    <a:cubicBezTo>
                      <a:pt x="899836" y="597155"/>
                      <a:pt x="895636" y="598109"/>
                      <a:pt x="892010" y="599063"/>
                    </a:cubicBezTo>
                    <a:cubicBezTo>
                      <a:pt x="888194" y="594864"/>
                      <a:pt x="883041" y="589330"/>
                      <a:pt x="876934" y="582555"/>
                    </a:cubicBezTo>
                    <a:cubicBezTo>
                      <a:pt x="880751" y="582937"/>
                      <a:pt x="884664" y="583223"/>
                      <a:pt x="888671" y="583414"/>
                    </a:cubicBezTo>
                    <a:cubicBezTo>
                      <a:pt x="894682" y="588280"/>
                      <a:pt x="900027" y="592574"/>
                      <a:pt x="904607" y="596200"/>
                    </a:cubicBezTo>
                    <a:close/>
                    <a:moveTo>
                      <a:pt x="851742" y="493335"/>
                    </a:moveTo>
                    <a:cubicBezTo>
                      <a:pt x="849834" y="491426"/>
                      <a:pt x="847830" y="489518"/>
                      <a:pt x="845922" y="487610"/>
                    </a:cubicBezTo>
                    <a:cubicBezTo>
                      <a:pt x="849930" y="486655"/>
                      <a:pt x="853937" y="485701"/>
                      <a:pt x="857945" y="484747"/>
                    </a:cubicBezTo>
                    <a:cubicBezTo>
                      <a:pt x="860426" y="488087"/>
                      <a:pt x="863003" y="491522"/>
                      <a:pt x="865674" y="494861"/>
                    </a:cubicBezTo>
                    <a:cubicBezTo>
                      <a:pt x="861571" y="494575"/>
                      <a:pt x="856896" y="494098"/>
                      <a:pt x="851742" y="493335"/>
                    </a:cubicBezTo>
                    <a:close/>
                    <a:moveTo>
                      <a:pt x="885427" y="458696"/>
                    </a:moveTo>
                    <a:cubicBezTo>
                      <a:pt x="884664" y="459269"/>
                      <a:pt x="884091" y="459746"/>
                      <a:pt x="883518" y="460319"/>
                    </a:cubicBezTo>
                    <a:cubicBezTo>
                      <a:pt x="875885" y="459746"/>
                      <a:pt x="867965" y="459364"/>
                      <a:pt x="859757" y="459269"/>
                    </a:cubicBezTo>
                    <a:cubicBezTo>
                      <a:pt x="862334" y="458696"/>
                      <a:pt x="864911" y="458124"/>
                      <a:pt x="867392" y="457551"/>
                    </a:cubicBezTo>
                    <a:cubicBezTo>
                      <a:pt x="873308" y="457837"/>
                      <a:pt x="879511" y="458315"/>
                      <a:pt x="885427" y="458696"/>
                    </a:cubicBezTo>
                    <a:close/>
                    <a:moveTo>
                      <a:pt x="920733" y="478831"/>
                    </a:moveTo>
                    <a:cubicBezTo>
                      <a:pt x="914817" y="477017"/>
                      <a:pt x="908805" y="475300"/>
                      <a:pt x="902889" y="473487"/>
                    </a:cubicBezTo>
                    <a:cubicBezTo>
                      <a:pt x="912526" y="471388"/>
                      <a:pt x="921878" y="469861"/>
                      <a:pt x="930848" y="469384"/>
                    </a:cubicBezTo>
                    <a:cubicBezTo>
                      <a:pt x="923978" y="474918"/>
                      <a:pt x="920733" y="478735"/>
                      <a:pt x="920733" y="478831"/>
                    </a:cubicBezTo>
                    <a:close/>
                    <a:moveTo>
                      <a:pt x="961096" y="492571"/>
                    </a:moveTo>
                    <a:cubicBezTo>
                      <a:pt x="963196" y="495720"/>
                      <a:pt x="968159" y="502782"/>
                      <a:pt x="975315" y="512419"/>
                    </a:cubicBezTo>
                    <a:cubicBezTo>
                      <a:pt x="969113" y="511083"/>
                      <a:pt x="962337" y="509747"/>
                      <a:pt x="955085" y="508507"/>
                    </a:cubicBezTo>
                    <a:cubicBezTo>
                      <a:pt x="939817" y="494575"/>
                      <a:pt x="926840" y="483125"/>
                      <a:pt x="926840" y="483125"/>
                    </a:cubicBezTo>
                    <a:lnTo>
                      <a:pt x="919492" y="480357"/>
                    </a:lnTo>
                    <a:cubicBezTo>
                      <a:pt x="919492" y="480357"/>
                      <a:pt x="926172" y="490472"/>
                      <a:pt x="937814" y="505835"/>
                    </a:cubicBezTo>
                    <a:cubicBezTo>
                      <a:pt x="933329" y="505263"/>
                      <a:pt x="928749" y="504690"/>
                      <a:pt x="923978" y="504213"/>
                    </a:cubicBezTo>
                    <a:cubicBezTo>
                      <a:pt x="911763" y="493430"/>
                      <a:pt x="899454" y="483029"/>
                      <a:pt x="891152" y="476063"/>
                    </a:cubicBezTo>
                    <a:cubicBezTo>
                      <a:pt x="894206" y="475300"/>
                      <a:pt x="897259" y="474632"/>
                      <a:pt x="900217" y="473964"/>
                    </a:cubicBezTo>
                    <a:cubicBezTo>
                      <a:pt x="920637" y="479976"/>
                      <a:pt x="940962" y="486083"/>
                      <a:pt x="961096" y="492571"/>
                    </a:cubicBezTo>
                    <a:close/>
                    <a:moveTo>
                      <a:pt x="1029992" y="515950"/>
                    </a:moveTo>
                    <a:cubicBezTo>
                      <a:pt x="1019400" y="511942"/>
                      <a:pt x="1008808" y="508030"/>
                      <a:pt x="998120" y="504213"/>
                    </a:cubicBezTo>
                    <a:cubicBezTo>
                      <a:pt x="1008427" y="504499"/>
                      <a:pt x="1041442" y="505549"/>
                      <a:pt x="1054993" y="505931"/>
                    </a:cubicBezTo>
                    <a:cubicBezTo>
                      <a:pt x="1054993" y="505931"/>
                      <a:pt x="1054993" y="505931"/>
                      <a:pt x="1054993" y="505931"/>
                    </a:cubicBezTo>
                    <a:cubicBezTo>
                      <a:pt x="1043350" y="509557"/>
                      <a:pt x="1033141" y="513755"/>
                      <a:pt x="1029992" y="515950"/>
                    </a:cubicBezTo>
                    <a:close/>
                    <a:moveTo>
                      <a:pt x="1065585" y="569196"/>
                    </a:moveTo>
                    <a:cubicBezTo>
                      <a:pt x="1068829" y="568910"/>
                      <a:pt x="1070738" y="568719"/>
                      <a:pt x="1070738" y="568719"/>
                    </a:cubicBezTo>
                    <a:cubicBezTo>
                      <a:pt x="1070738" y="568719"/>
                      <a:pt x="1068257" y="568051"/>
                      <a:pt x="1063771" y="567001"/>
                    </a:cubicBezTo>
                    <a:cubicBezTo>
                      <a:pt x="1061386" y="564043"/>
                      <a:pt x="1059095" y="561180"/>
                      <a:pt x="1056996" y="558317"/>
                    </a:cubicBezTo>
                    <a:cubicBezTo>
                      <a:pt x="1037053" y="537420"/>
                      <a:pt x="997548" y="506026"/>
                      <a:pt x="997548" y="506026"/>
                    </a:cubicBezTo>
                    <a:lnTo>
                      <a:pt x="988960" y="503163"/>
                    </a:lnTo>
                    <a:cubicBezTo>
                      <a:pt x="988960" y="503163"/>
                      <a:pt x="993254" y="509080"/>
                      <a:pt x="1000792" y="518622"/>
                    </a:cubicBezTo>
                    <a:cubicBezTo>
                      <a:pt x="998502" y="517954"/>
                      <a:pt x="995926" y="517286"/>
                      <a:pt x="992968" y="516618"/>
                    </a:cubicBezTo>
                    <a:cubicBezTo>
                      <a:pt x="982090" y="506694"/>
                      <a:pt x="972834" y="498488"/>
                      <a:pt x="969017" y="495148"/>
                    </a:cubicBezTo>
                    <a:cubicBezTo>
                      <a:pt x="969208" y="495243"/>
                      <a:pt x="969304" y="495243"/>
                      <a:pt x="969493" y="495339"/>
                    </a:cubicBezTo>
                    <a:cubicBezTo>
                      <a:pt x="976078" y="497533"/>
                      <a:pt x="982757" y="499728"/>
                      <a:pt x="989342" y="501923"/>
                    </a:cubicBezTo>
                    <a:lnTo>
                      <a:pt x="994876" y="504213"/>
                    </a:lnTo>
                    <a:cubicBezTo>
                      <a:pt x="994876" y="504213"/>
                      <a:pt x="995449" y="504213"/>
                      <a:pt x="996308" y="504213"/>
                    </a:cubicBezTo>
                    <a:cubicBezTo>
                      <a:pt x="1007473" y="508030"/>
                      <a:pt x="1018636" y="512038"/>
                      <a:pt x="1029706" y="516141"/>
                    </a:cubicBezTo>
                    <a:cubicBezTo>
                      <a:pt x="1029228" y="516523"/>
                      <a:pt x="1028847" y="516904"/>
                      <a:pt x="1028943" y="517095"/>
                    </a:cubicBezTo>
                    <a:cubicBezTo>
                      <a:pt x="1039057" y="535989"/>
                      <a:pt x="1069402" y="565760"/>
                      <a:pt x="1076748" y="572822"/>
                    </a:cubicBezTo>
                    <a:cubicBezTo>
                      <a:pt x="1081997" y="577784"/>
                      <a:pt x="1091921" y="586181"/>
                      <a:pt x="1106902" y="598586"/>
                    </a:cubicBezTo>
                    <a:cubicBezTo>
                      <a:pt x="1102418" y="597536"/>
                      <a:pt x="1095548" y="596105"/>
                      <a:pt x="1086768" y="594483"/>
                    </a:cubicBezTo>
                    <a:cubicBezTo>
                      <a:pt x="1079516" y="586085"/>
                      <a:pt x="1072264" y="577497"/>
                      <a:pt x="1065585" y="569196"/>
                    </a:cubicBezTo>
                    <a:close/>
                    <a:moveTo>
                      <a:pt x="1031233" y="581028"/>
                    </a:moveTo>
                    <a:cubicBezTo>
                      <a:pt x="1031233" y="581028"/>
                      <a:pt x="1028465" y="580074"/>
                      <a:pt x="1023790" y="578356"/>
                    </a:cubicBezTo>
                    <a:cubicBezTo>
                      <a:pt x="1022453" y="576829"/>
                      <a:pt x="1021022" y="575303"/>
                      <a:pt x="1019686" y="573776"/>
                    </a:cubicBezTo>
                    <a:cubicBezTo>
                      <a:pt x="1022167" y="573490"/>
                      <a:pt x="1024648" y="573299"/>
                      <a:pt x="1027034" y="573013"/>
                    </a:cubicBezTo>
                    <a:cubicBezTo>
                      <a:pt x="1032187" y="577974"/>
                      <a:pt x="1037721" y="583032"/>
                      <a:pt x="1043446" y="587994"/>
                    </a:cubicBezTo>
                    <a:cubicBezTo>
                      <a:pt x="1039535" y="587612"/>
                      <a:pt x="1035526" y="587230"/>
                      <a:pt x="1031423" y="586849"/>
                    </a:cubicBezTo>
                    <a:cubicBezTo>
                      <a:pt x="1029706" y="584940"/>
                      <a:pt x="1027988" y="582937"/>
                      <a:pt x="1026175" y="581028"/>
                    </a:cubicBezTo>
                    <a:cubicBezTo>
                      <a:pt x="1029419" y="581124"/>
                      <a:pt x="1031233" y="581028"/>
                      <a:pt x="1031233" y="581028"/>
                    </a:cubicBezTo>
                    <a:close/>
                    <a:moveTo>
                      <a:pt x="1067206" y="627499"/>
                    </a:moveTo>
                    <a:cubicBezTo>
                      <a:pt x="1063390" y="623109"/>
                      <a:pt x="1056519" y="615190"/>
                      <a:pt x="1047836" y="605361"/>
                    </a:cubicBezTo>
                    <a:cubicBezTo>
                      <a:pt x="1052416" y="604597"/>
                      <a:pt x="1056996" y="603929"/>
                      <a:pt x="1061481" y="603262"/>
                    </a:cubicBezTo>
                    <a:cubicBezTo>
                      <a:pt x="1077322" y="616239"/>
                      <a:pt x="1092208" y="627594"/>
                      <a:pt x="1101368" y="634465"/>
                    </a:cubicBezTo>
                    <a:cubicBezTo>
                      <a:pt x="1092112" y="632175"/>
                      <a:pt x="1080280" y="629598"/>
                      <a:pt x="1067206" y="627499"/>
                    </a:cubicBezTo>
                    <a:close/>
                    <a:moveTo>
                      <a:pt x="1032759" y="623968"/>
                    </a:moveTo>
                    <a:cubicBezTo>
                      <a:pt x="1030755" y="621583"/>
                      <a:pt x="1026462" y="616621"/>
                      <a:pt x="1020735" y="609846"/>
                    </a:cubicBezTo>
                    <a:cubicBezTo>
                      <a:pt x="1026557" y="608892"/>
                      <a:pt x="1032473" y="607842"/>
                      <a:pt x="1038389" y="606888"/>
                    </a:cubicBezTo>
                    <a:cubicBezTo>
                      <a:pt x="1049744" y="615762"/>
                      <a:pt x="1059287" y="623014"/>
                      <a:pt x="1064916" y="627117"/>
                    </a:cubicBezTo>
                    <a:cubicBezTo>
                      <a:pt x="1054611" y="625591"/>
                      <a:pt x="1043733" y="624446"/>
                      <a:pt x="1032759" y="623968"/>
                    </a:cubicBezTo>
                    <a:close/>
                    <a:moveTo>
                      <a:pt x="974551" y="682653"/>
                    </a:moveTo>
                    <a:cubicBezTo>
                      <a:pt x="965486" y="674351"/>
                      <a:pt x="956231" y="666336"/>
                      <a:pt x="946688" y="658511"/>
                    </a:cubicBezTo>
                    <a:cubicBezTo>
                      <a:pt x="959951" y="662424"/>
                      <a:pt x="1004036" y="675306"/>
                      <a:pt x="1021880" y="680554"/>
                    </a:cubicBezTo>
                    <a:cubicBezTo>
                      <a:pt x="1021880" y="680554"/>
                      <a:pt x="1021880" y="680554"/>
                      <a:pt x="1021880" y="680554"/>
                    </a:cubicBezTo>
                    <a:cubicBezTo>
                      <a:pt x="1001270" y="680459"/>
                      <a:pt x="981612" y="681413"/>
                      <a:pt x="974551" y="682653"/>
                    </a:cubicBezTo>
                    <a:close/>
                    <a:moveTo>
                      <a:pt x="965773" y="787045"/>
                    </a:moveTo>
                    <a:cubicBezTo>
                      <a:pt x="967777" y="797637"/>
                      <a:pt x="970449" y="810901"/>
                      <a:pt x="973979" y="827123"/>
                    </a:cubicBezTo>
                    <a:cubicBezTo>
                      <a:pt x="974075" y="827505"/>
                      <a:pt x="974169" y="827791"/>
                      <a:pt x="974265" y="828173"/>
                    </a:cubicBezTo>
                    <a:cubicBezTo>
                      <a:pt x="972070" y="825024"/>
                      <a:pt x="968539" y="820825"/>
                      <a:pt x="963005" y="815004"/>
                    </a:cubicBezTo>
                    <a:cubicBezTo>
                      <a:pt x="957185" y="808897"/>
                      <a:pt x="951460" y="804317"/>
                      <a:pt x="945352" y="800500"/>
                    </a:cubicBezTo>
                    <a:cubicBezTo>
                      <a:pt x="946020" y="793725"/>
                      <a:pt x="946688" y="786759"/>
                      <a:pt x="947547" y="779698"/>
                    </a:cubicBezTo>
                    <a:cubicBezTo>
                      <a:pt x="953750" y="782084"/>
                      <a:pt x="960047" y="784565"/>
                      <a:pt x="965773" y="787045"/>
                    </a:cubicBezTo>
                    <a:close/>
                    <a:moveTo>
                      <a:pt x="948883" y="769488"/>
                    </a:moveTo>
                    <a:cubicBezTo>
                      <a:pt x="949742" y="763476"/>
                      <a:pt x="950696" y="757465"/>
                      <a:pt x="951745" y="751644"/>
                    </a:cubicBezTo>
                    <a:cubicBezTo>
                      <a:pt x="954704" y="753266"/>
                      <a:pt x="957948" y="755079"/>
                      <a:pt x="961669" y="757178"/>
                    </a:cubicBezTo>
                    <a:cubicBezTo>
                      <a:pt x="961765" y="758896"/>
                      <a:pt x="961765" y="760423"/>
                      <a:pt x="961860" y="761472"/>
                    </a:cubicBezTo>
                    <a:cubicBezTo>
                      <a:pt x="962147" y="765862"/>
                      <a:pt x="963101" y="772446"/>
                      <a:pt x="964627" y="781034"/>
                    </a:cubicBezTo>
                    <a:cubicBezTo>
                      <a:pt x="960715" y="777503"/>
                      <a:pt x="955467" y="773496"/>
                      <a:pt x="948883" y="769488"/>
                    </a:cubicBezTo>
                    <a:close/>
                    <a:moveTo>
                      <a:pt x="943252" y="826741"/>
                    </a:moveTo>
                    <a:cubicBezTo>
                      <a:pt x="943539" y="822256"/>
                      <a:pt x="943921" y="817390"/>
                      <a:pt x="944303" y="812237"/>
                    </a:cubicBezTo>
                    <a:cubicBezTo>
                      <a:pt x="957661" y="820157"/>
                      <a:pt x="970830" y="829890"/>
                      <a:pt x="975887" y="833707"/>
                    </a:cubicBezTo>
                    <a:cubicBezTo>
                      <a:pt x="976078" y="834280"/>
                      <a:pt x="976174" y="834852"/>
                      <a:pt x="976365" y="835425"/>
                    </a:cubicBezTo>
                    <a:cubicBezTo>
                      <a:pt x="972261" y="835425"/>
                      <a:pt x="967108" y="834948"/>
                      <a:pt x="962241" y="833135"/>
                    </a:cubicBezTo>
                    <a:cubicBezTo>
                      <a:pt x="959093" y="831894"/>
                      <a:pt x="952223" y="829699"/>
                      <a:pt x="943252" y="826741"/>
                    </a:cubicBezTo>
                    <a:close/>
                    <a:moveTo>
                      <a:pt x="925981" y="703742"/>
                    </a:moveTo>
                    <a:cubicBezTo>
                      <a:pt x="924645" y="677023"/>
                      <a:pt x="920733" y="646297"/>
                      <a:pt x="919683" y="638091"/>
                    </a:cubicBezTo>
                    <a:cubicBezTo>
                      <a:pt x="925504" y="642576"/>
                      <a:pt x="931324" y="647061"/>
                      <a:pt x="937146" y="651641"/>
                    </a:cubicBezTo>
                    <a:lnTo>
                      <a:pt x="942680" y="657271"/>
                    </a:lnTo>
                    <a:cubicBezTo>
                      <a:pt x="942680" y="657271"/>
                      <a:pt x="943539" y="657557"/>
                      <a:pt x="944970" y="657939"/>
                    </a:cubicBezTo>
                    <a:cubicBezTo>
                      <a:pt x="954895" y="665954"/>
                      <a:pt x="964627" y="674161"/>
                      <a:pt x="974075" y="682749"/>
                    </a:cubicBezTo>
                    <a:cubicBezTo>
                      <a:pt x="972739" y="683035"/>
                      <a:pt x="971879" y="683226"/>
                      <a:pt x="971689" y="683512"/>
                    </a:cubicBezTo>
                    <a:cubicBezTo>
                      <a:pt x="961383" y="705077"/>
                      <a:pt x="961192" y="741433"/>
                      <a:pt x="961669" y="756606"/>
                    </a:cubicBezTo>
                    <a:cubicBezTo>
                      <a:pt x="960429" y="755270"/>
                      <a:pt x="957376" y="752026"/>
                      <a:pt x="952414" y="747827"/>
                    </a:cubicBezTo>
                    <a:cubicBezTo>
                      <a:pt x="952795" y="746014"/>
                      <a:pt x="953177" y="744296"/>
                      <a:pt x="953559" y="742483"/>
                    </a:cubicBezTo>
                    <a:cubicBezTo>
                      <a:pt x="953559" y="742388"/>
                      <a:pt x="953654" y="742483"/>
                      <a:pt x="953654" y="742388"/>
                    </a:cubicBezTo>
                    <a:cubicBezTo>
                      <a:pt x="953654" y="742388"/>
                      <a:pt x="953559" y="742197"/>
                      <a:pt x="953559" y="742197"/>
                    </a:cubicBezTo>
                    <a:cubicBezTo>
                      <a:pt x="953845" y="740956"/>
                      <a:pt x="954035" y="739716"/>
                      <a:pt x="954322" y="738475"/>
                    </a:cubicBezTo>
                    <a:cubicBezTo>
                      <a:pt x="955276" y="708608"/>
                      <a:pt x="943730" y="660229"/>
                      <a:pt x="943730" y="660229"/>
                    </a:cubicBezTo>
                    <a:lnTo>
                      <a:pt x="935906" y="654026"/>
                    </a:lnTo>
                    <a:cubicBezTo>
                      <a:pt x="936000" y="654122"/>
                      <a:pt x="930753" y="674065"/>
                      <a:pt x="925981" y="703742"/>
                    </a:cubicBezTo>
                    <a:close/>
                    <a:moveTo>
                      <a:pt x="922927" y="778362"/>
                    </a:moveTo>
                    <a:cubicBezTo>
                      <a:pt x="923500" y="782561"/>
                      <a:pt x="924168" y="786759"/>
                      <a:pt x="924836" y="790958"/>
                    </a:cubicBezTo>
                    <a:cubicBezTo>
                      <a:pt x="923882" y="790576"/>
                      <a:pt x="922833" y="790290"/>
                      <a:pt x="921878" y="789908"/>
                    </a:cubicBezTo>
                    <a:cubicBezTo>
                      <a:pt x="922260" y="786091"/>
                      <a:pt x="922642" y="782179"/>
                      <a:pt x="922927" y="778362"/>
                    </a:cubicBezTo>
                    <a:close/>
                    <a:moveTo>
                      <a:pt x="919016" y="818821"/>
                    </a:moveTo>
                    <a:cubicBezTo>
                      <a:pt x="919588" y="813668"/>
                      <a:pt x="920161" y="808229"/>
                      <a:pt x="920733" y="802313"/>
                    </a:cubicBezTo>
                    <a:cubicBezTo>
                      <a:pt x="923118" y="802981"/>
                      <a:pt x="925408" y="803554"/>
                      <a:pt x="927508" y="804317"/>
                    </a:cubicBezTo>
                    <a:cubicBezTo>
                      <a:pt x="928843" y="810901"/>
                      <a:pt x="930370" y="817199"/>
                      <a:pt x="931802" y="823020"/>
                    </a:cubicBezTo>
                    <a:cubicBezTo>
                      <a:pt x="927698" y="821684"/>
                      <a:pt x="923405" y="820253"/>
                      <a:pt x="919016" y="818821"/>
                    </a:cubicBezTo>
                    <a:close/>
                    <a:moveTo>
                      <a:pt x="912717" y="631507"/>
                    </a:moveTo>
                    <a:cubicBezTo>
                      <a:pt x="902984" y="624064"/>
                      <a:pt x="893251" y="616716"/>
                      <a:pt x="883328" y="609464"/>
                    </a:cubicBezTo>
                    <a:cubicBezTo>
                      <a:pt x="894015" y="610514"/>
                      <a:pt x="943062" y="620628"/>
                      <a:pt x="972166" y="617575"/>
                    </a:cubicBezTo>
                    <a:cubicBezTo>
                      <a:pt x="982757" y="616430"/>
                      <a:pt x="998216" y="613758"/>
                      <a:pt x="1015392" y="610800"/>
                    </a:cubicBezTo>
                    <a:cubicBezTo>
                      <a:pt x="1023216" y="617098"/>
                      <a:pt x="1029228" y="621678"/>
                      <a:pt x="1032091" y="623968"/>
                    </a:cubicBezTo>
                    <a:cubicBezTo>
                      <a:pt x="1027511" y="623778"/>
                      <a:pt x="1022836" y="623778"/>
                      <a:pt x="1018255" y="623873"/>
                    </a:cubicBezTo>
                    <a:cubicBezTo>
                      <a:pt x="970353" y="625495"/>
                      <a:pt x="913100" y="630266"/>
                      <a:pt x="913100" y="630266"/>
                    </a:cubicBezTo>
                    <a:cubicBezTo>
                      <a:pt x="913100" y="630266"/>
                      <a:pt x="913004" y="630743"/>
                      <a:pt x="912717" y="631507"/>
                    </a:cubicBezTo>
                    <a:close/>
                    <a:moveTo>
                      <a:pt x="876743" y="804890"/>
                    </a:moveTo>
                    <a:cubicBezTo>
                      <a:pt x="877125" y="801550"/>
                      <a:pt x="877507" y="797924"/>
                      <a:pt x="877888" y="794011"/>
                    </a:cubicBezTo>
                    <a:cubicBezTo>
                      <a:pt x="886094" y="795347"/>
                      <a:pt x="894206" y="796683"/>
                      <a:pt x="901839" y="798114"/>
                    </a:cubicBezTo>
                    <a:cubicBezTo>
                      <a:pt x="903080" y="803840"/>
                      <a:pt x="904416" y="809374"/>
                      <a:pt x="905752" y="814527"/>
                    </a:cubicBezTo>
                    <a:cubicBezTo>
                      <a:pt x="896210" y="811378"/>
                      <a:pt x="886285" y="808134"/>
                      <a:pt x="876743" y="804890"/>
                    </a:cubicBezTo>
                    <a:close/>
                    <a:moveTo>
                      <a:pt x="882183" y="750785"/>
                    </a:moveTo>
                    <a:cubicBezTo>
                      <a:pt x="882659" y="745728"/>
                      <a:pt x="883041" y="740670"/>
                      <a:pt x="883423" y="735613"/>
                    </a:cubicBezTo>
                    <a:cubicBezTo>
                      <a:pt x="886954" y="735422"/>
                      <a:pt x="890389" y="735231"/>
                      <a:pt x="893537" y="735231"/>
                    </a:cubicBezTo>
                    <a:cubicBezTo>
                      <a:pt x="893537" y="740670"/>
                      <a:pt x="893824" y="746300"/>
                      <a:pt x="894300" y="752121"/>
                    </a:cubicBezTo>
                    <a:cubicBezTo>
                      <a:pt x="890293" y="751548"/>
                      <a:pt x="886285" y="751071"/>
                      <a:pt x="882183" y="750785"/>
                    </a:cubicBezTo>
                    <a:close/>
                    <a:moveTo>
                      <a:pt x="896210" y="767198"/>
                    </a:moveTo>
                    <a:cubicBezTo>
                      <a:pt x="896973" y="772541"/>
                      <a:pt x="897831" y="777885"/>
                      <a:pt x="898786" y="783133"/>
                    </a:cubicBezTo>
                    <a:cubicBezTo>
                      <a:pt x="893251" y="781988"/>
                      <a:pt x="886763" y="780748"/>
                      <a:pt x="879511" y="779412"/>
                    </a:cubicBezTo>
                    <a:cubicBezTo>
                      <a:pt x="879987" y="775118"/>
                      <a:pt x="880369" y="770633"/>
                      <a:pt x="880847" y="765957"/>
                    </a:cubicBezTo>
                    <a:cubicBezTo>
                      <a:pt x="886190" y="766339"/>
                      <a:pt x="891438" y="766721"/>
                      <a:pt x="896210" y="767198"/>
                    </a:cubicBezTo>
                    <a:close/>
                    <a:moveTo>
                      <a:pt x="884568" y="719296"/>
                    </a:moveTo>
                    <a:cubicBezTo>
                      <a:pt x="884664" y="718437"/>
                      <a:pt x="884664" y="717578"/>
                      <a:pt x="884758" y="716719"/>
                    </a:cubicBezTo>
                    <a:cubicBezTo>
                      <a:pt x="888194" y="716624"/>
                      <a:pt x="891534" y="716624"/>
                      <a:pt x="894682" y="716815"/>
                    </a:cubicBezTo>
                    <a:cubicBezTo>
                      <a:pt x="894587" y="718055"/>
                      <a:pt x="894396" y="719296"/>
                      <a:pt x="894206" y="720536"/>
                    </a:cubicBezTo>
                    <a:cubicBezTo>
                      <a:pt x="894206" y="720631"/>
                      <a:pt x="894206" y="720727"/>
                      <a:pt x="894206" y="720918"/>
                    </a:cubicBezTo>
                    <a:cubicBezTo>
                      <a:pt x="890961" y="720250"/>
                      <a:pt x="887717" y="719677"/>
                      <a:pt x="884568" y="719296"/>
                    </a:cubicBezTo>
                    <a:close/>
                    <a:moveTo>
                      <a:pt x="885427" y="702215"/>
                    </a:moveTo>
                    <a:cubicBezTo>
                      <a:pt x="885427" y="701833"/>
                      <a:pt x="885427" y="701451"/>
                      <a:pt x="885427" y="701165"/>
                    </a:cubicBezTo>
                    <a:cubicBezTo>
                      <a:pt x="885522" y="698684"/>
                      <a:pt x="885522" y="696012"/>
                      <a:pt x="885522" y="693341"/>
                    </a:cubicBezTo>
                    <a:cubicBezTo>
                      <a:pt x="890198" y="692195"/>
                      <a:pt x="894491" y="691528"/>
                      <a:pt x="898404" y="691432"/>
                    </a:cubicBezTo>
                    <a:cubicBezTo>
                      <a:pt x="897641" y="695821"/>
                      <a:pt x="896877" y="700306"/>
                      <a:pt x="896210" y="704982"/>
                    </a:cubicBezTo>
                    <a:cubicBezTo>
                      <a:pt x="892583" y="703837"/>
                      <a:pt x="888957" y="702883"/>
                      <a:pt x="885427" y="702215"/>
                    </a:cubicBezTo>
                    <a:close/>
                    <a:moveTo>
                      <a:pt x="898118" y="683417"/>
                    </a:moveTo>
                    <a:cubicBezTo>
                      <a:pt x="898691" y="683512"/>
                      <a:pt x="899167" y="683607"/>
                      <a:pt x="899740" y="683607"/>
                    </a:cubicBezTo>
                    <a:cubicBezTo>
                      <a:pt x="899740" y="683798"/>
                      <a:pt x="899645" y="683989"/>
                      <a:pt x="899645" y="684180"/>
                    </a:cubicBezTo>
                    <a:cubicBezTo>
                      <a:pt x="899072" y="683989"/>
                      <a:pt x="898691" y="683703"/>
                      <a:pt x="898118" y="683417"/>
                    </a:cubicBezTo>
                    <a:close/>
                    <a:moveTo>
                      <a:pt x="872163" y="604789"/>
                    </a:moveTo>
                    <a:cubicBezTo>
                      <a:pt x="872163" y="604789"/>
                      <a:pt x="863957" y="629026"/>
                      <a:pt x="857754" y="663473"/>
                    </a:cubicBezTo>
                    <a:cubicBezTo>
                      <a:pt x="854701" y="660897"/>
                      <a:pt x="851551" y="658416"/>
                      <a:pt x="848498" y="656030"/>
                    </a:cubicBezTo>
                    <a:cubicBezTo>
                      <a:pt x="847258" y="637614"/>
                      <a:pt x="844014" y="616335"/>
                      <a:pt x="841246" y="600399"/>
                    </a:cubicBezTo>
                    <a:cubicBezTo>
                      <a:pt x="852601" y="602403"/>
                      <a:pt x="860903" y="606029"/>
                      <a:pt x="860903" y="606029"/>
                    </a:cubicBezTo>
                    <a:cubicBezTo>
                      <a:pt x="854128" y="597823"/>
                      <a:pt x="846780" y="592193"/>
                      <a:pt x="839052" y="588471"/>
                    </a:cubicBezTo>
                    <a:cubicBezTo>
                      <a:pt x="838192" y="583795"/>
                      <a:pt x="837524" y="580456"/>
                      <a:pt x="837142" y="578643"/>
                    </a:cubicBezTo>
                    <a:cubicBezTo>
                      <a:pt x="862621" y="596105"/>
                      <a:pt x="887812" y="614045"/>
                      <a:pt x="912431" y="632652"/>
                    </a:cubicBezTo>
                    <a:cubicBezTo>
                      <a:pt x="910618" y="638282"/>
                      <a:pt x="905847" y="654122"/>
                      <a:pt x="901363" y="675783"/>
                    </a:cubicBezTo>
                    <a:cubicBezTo>
                      <a:pt x="896114" y="674065"/>
                      <a:pt x="890580" y="672634"/>
                      <a:pt x="884664" y="670916"/>
                    </a:cubicBezTo>
                    <a:cubicBezTo>
                      <a:pt x="882755" y="641621"/>
                      <a:pt x="878461" y="610418"/>
                      <a:pt x="878461" y="610418"/>
                    </a:cubicBezTo>
                    <a:lnTo>
                      <a:pt x="872163" y="604789"/>
                    </a:lnTo>
                    <a:close/>
                    <a:moveTo>
                      <a:pt x="854605" y="737903"/>
                    </a:moveTo>
                    <a:cubicBezTo>
                      <a:pt x="855082" y="741815"/>
                      <a:pt x="855750" y="745728"/>
                      <a:pt x="856322" y="749640"/>
                    </a:cubicBezTo>
                    <a:cubicBezTo>
                      <a:pt x="850693" y="749544"/>
                      <a:pt x="845159" y="749544"/>
                      <a:pt x="840006" y="749544"/>
                    </a:cubicBezTo>
                    <a:cubicBezTo>
                      <a:pt x="840483" y="746014"/>
                      <a:pt x="840864" y="742483"/>
                      <a:pt x="841342" y="738953"/>
                    </a:cubicBezTo>
                    <a:cubicBezTo>
                      <a:pt x="845540" y="738666"/>
                      <a:pt x="850025" y="738285"/>
                      <a:pt x="854605" y="737903"/>
                    </a:cubicBezTo>
                    <a:close/>
                    <a:moveTo>
                      <a:pt x="843727" y="720441"/>
                    </a:moveTo>
                    <a:cubicBezTo>
                      <a:pt x="843727" y="720154"/>
                      <a:pt x="843823" y="719868"/>
                      <a:pt x="843823" y="719677"/>
                    </a:cubicBezTo>
                    <a:cubicBezTo>
                      <a:pt x="846971" y="719486"/>
                      <a:pt x="849930" y="719296"/>
                      <a:pt x="852887" y="719105"/>
                    </a:cubicBezTo>
                    <a:cubicBezTo>
                      <a:pt x="852887" y="719200"/>
                      <a:pt x="852887" y="719391"/>
                      <a:pt x="852887" y="719486"/>
                    </a:cubicBezTo>
                    <a:cubicBezTo>
                      <a:pt x="849834" y="719773"/>
                      <a:pt x="846685" y="720059"/>
                      <a:pt x="843727" y="720441"/>
                    </a:cubicBezTo>
                    <a:close/>
                    <a:moveTo>
                      <a:pt x="859186" y="764621"/>
                    </a:moveTo>
                    <a:cubicBezTo>
                      <a:pt x="860044" y="768629"/>
                      <a:pt x="860903" y="772637"/>
                      <a:pt x="861762" y="776454"/>
                    </a:cubicBezTo>
                    <a:cubicBezTo>
                      <a:pt x="853651" y="775213"/>
                      <a:pt x="845254" y="773877"/>
                      <a:pt x="837047" y="772732"/>
                    </a:cubicBezTo>
                    <a:cubicBezTo>
                      <a:pt x="837429" y="769774"/>
                      <a:pt x="837811" y="766625"/>
                      <a:pt x="838287" y="763381"/>
                    </a:cubicBezTo>
                    <a:cubicBezTo>
                      <a:pt x="845063" y="763762"/>
                      <a:pt x="852124" y="764240"/>
                      <a:pt x="859186" y="764621"/>
                    </a:cubicBezTo>
                    <a:close/>
                    <a:moveTo>
                      <a:pt x="834376" y="793248"/>
                    </a:moveTo>
                    <a:cubicBezTo>
                      <a:pt x="834567" y="791435"/>
                      <a:pt x="834852" y="789527"/>
                      <a:pt x="835139" y="787332"/>
                    </a:cubicBezTo>
                    <a:cubicBezTo>
                      <a:pt x="844299" y="788858"/>
                      <a:pt x="854796" y="790385"/>
                      <a:pt x="865579" y="792103"/>
                    </a:cubicBezTo>
                    <a:cubicBezTo>
                      <a:pt x="866533" y="795634"/>
                      <a:pt x="867392" y="798973"/>
                      <a:pt x="868250" y="802122"/>
                    </a:cubicBezTo>
                    <a:cubicBezTo>
                      <a:pt x="868250" y="802122"/>
                      <a:pt x="868155" y="802122"/>
                      <a:pt x="868155" y="802122"/>
                    </a:cubicBezTo>
                    <a:cubicBezTo>
                      <a:pt x="856896" y="798210"/>
                      <a:pt x="845159" y="795347"/>
                      <a:pt x="834376" y="793248"/>
                    </a:cubicBezTo>
                    <a:close/>
                    <a:moveTo>
                      <a:pt x="833898" y="573871"/>
                    </a:moveTo>
                    <a:cubicBezTo>
                      <a:pt x="830941" y="571868"/>
                      <a:pt x="828078" y="569673"/>
                      <a:pt x="825215" y="567669"/>
                    </a:cubicBezTo>
                    <a:cubicBezTo>
                      <a:pt x="813955" y="559940"/>
                      <a:pt x="802599" y="552306"/>
                      <a:pt x="791340" y="544672"/>
                    </a:cubicBezTo>
                    <a:lnTo>
                      <a:pt x="800500" y="550016"/>
                    </a:lnTo>
                    <a:cubicBezTo>
                      <a:pt x="800500" y="550016"/>
                      <a:pt x="823211" y="558127"/>
                      <a:pt x="845540" y="565665"/>
                    </a:cubicBezTo>
                    <a:cubicBezTo>
                      <a:pt x="847353" y="567096"/>
                      <a:pt x="849070" y="568432"/>
                      <a:pt x="850788" y="569864"/>
                    </a:cubicBezTo>
                    <a:cubicBezTo>
                      <a:pt x="842200" y="571772"/>
                      <a:pt x="836284" y="573299"/>
                      <a:pt x="833898" y="573871"/>
                    </a:cubicBezTo>
                    <a:close/>
                    <a:moveTo>
                      <a:pt x="830081" y="573681"/>
                    </a:moveTo>
                    <a:cubicBezTo>
                      <a:pt x="829700" y="575303"/>
                      <a:pt x="828841" y="579120"/>
                      <a:pt x="827791" y="584368"/>
                    </a:cubicBezTo>
                    <a:cubicBezTo>
                      <a:pt x="820443" y="582555"/>
                      <a:pt x="812906" y="582269"/>
                      <a:pt x="805558" y="583032"/>
                    </a:cubicBezTo>
                    <a:cubicBezTo>
                      <a:pt x="803268" y="579788"/>
                      <a:pt x="800787" y="576925"/>
                      <a:pt x="798306" y="574253"/>
                    </a:cubicBezTo>
                    <a:cubicBezTo>
                      <a:pt x="797637" y="561085"/>
                      <a:pt x="797065" y="552020"/>
                      <a:pt x="797065" y="552020"/>
                    </a:cubicBezTo>
                    <a:lnTo>
                      <a:pt x="793248" y="549539"/>
                    </a:lnTo>
                    <a:cubicBezTo>
                      <a:pt x="793248" y="549539"/>
                      <a:pt x="791245" y="555932"/>
                      <a:pt x="788477" y="565283"/>
                    </a:cubicBezTo>
                    <a:cubicBezTo>
                      <a:pt x="777885" y="556982"/>
                      <a:pt x="767198" y="552879"/>
                      <a:pt x="759374" y="551066"/>
                    </a:cubicBezTo>
                    <a:cubicBezTo>
                      <a:pt x="757560" y="535607"/>
                      <a:pt x="755652" y="524633"/>
                      <a:pt x="755652" y="524633"/>
                    </a:cubicBezTo>
                    <a:lnTo>
                      <a:pt x="751358" y="521771"/>
                    </a:lnTo>
                    <a:lnTo>
                      <a:pt x="751358" y="521771"/>
                    </a:lnTo>
                    <a:cubicBezTo>
                      <a:pt x="752789" y="522725"/>
                      <a:pt x="754221" y="523584"/>
                      <a:pt x="755557" y="524538"/>
                    </a:cubicBezTo>
                    <a:lnTo>
                      <a:pt x="755652" y="524633"/>
                    </a:lnTo>
                    <a:cubicBezTo>
                      <a:pt x="755652" y="524633"/>
                      <a:pt x="755748" y="524633"/>
                      <a:pt x="755748" y="524633"/>
                    </a:cubicBezTo>
                    <a:cubicBezTo>
                      <a:pt x="778553" y="539328"/>
                      <a:pt x="801359" y="554214"/>
                      <a:pt x="823878" y="569387"/>
                    </a:cubicBezTo>
                    <a:cubicBezTo>
                      <a:pt x="825979" y="570818"/>
                      <a:pt x="827982" y="572249"/>
                      <a:pt x="830081" y="573681"/>
                    </a:cubicBezTo>
                    <a:close/>
                    <a:moveTo>
                      <a:pt x="754793" y="682462"/>
                    </a:moveTo>
                    <a:cubicBezTo>
                      <a:pt x="755079" y="680172"/>
                      <a:pt x="755270" y="677977"/>
                      <a:pt x="755461" y="675687"/>
                    </a:cubicBezTo>
                    <a:cubicBezTo>
                      <a:pt x="762140" y="678359"/>
                      <a:pt x="769106" y="680936"/>
                      <a:pt x="776358" y="683226"/>
                    </a:cubicBezTo>
                    <a:cubicBezTo>
                      <a:pt x="776454" y="684562"/>
                      <a:pt x="776549" y="685802"/>
                      <a:pt x="776645" y="687138"/>
                    </a:cubicBezTo>
                    <a:cubicBezTo>
                      <a:pt x="768630" y="685420"/>
                      <a:pt x="761282" y="683894"/>
                      <a:pt x="754793" y="682462"/>
                    </a:cubicBezTo>
                    <a:close/>
                    <a:moveTo>
                      <a:pt x="762427" y="698016"/>
                    </a:moveTo>
                    <a:cubicBezTo>
                      <a:pt x="767007" y="699161"/>
                      <a:pt x="771587" y="700211"/>
                      <a:pt x="776263" y="701356"/>
                    </a:cubicBezTo>
                    <a:cubicBezTo>
                      <a:pt x="766911" y="701642"/>
                      <a:pt x="758705" y="702119"/>
                      <a:pt x="752694" y="702501"/>
                    </a:cubicBezTo>
                    <a:cubicBezTo>
                      <a:pt x="752980" y="700116"/>
                      <a:pt x="753171" y="697730"/>
                      <a:pt x="753458" y="695344"/>
                    </a:cubicBezTo>
                    <a:cubicBezTo>
                      <a:pt x="756224" y="696299"/>
                      <a:pt x="759087" y="697253"/>
                      <a:pt x="762427" y="698016"/>
                    </a:cubicBezTo>
                    <a:close/>
                    <a:moveTo>
                      <a:pt x="756988" y="661279"/>
                    </a:moveTo>
                    <a:cubicBezTo>
                      <a:pt x="757178" y="659370"/>
                      <a:pt x="757369" y="657462"/>
                      <a:pt x="757560" y="655649"/>
                    </a:cubicBezTo>
                    <a:cubicBezTo>
                      <a:pt x="759087" y="656221"/>
                      <a:pt x="760519" y="656698"/>
                      <a:pt x="762045" y="657271"/>
                    </a:cubicBezTo>
                    <a:cubicBezTo>
                      <a:pt x="766816" y="658893"/>
                      <a:pt x="771015" y="660229"/>
                      <a:pt x="775022" y="661183"/>
                    </a:cubicBezTo>
                    <a:cubicBezTo>
                      <a:pt x="775022" y="662424"/>
                      <a:pt x="775118" y="663664"/>
                      <a:pt x="775118" y="664905"/>
                    </a:cubicBezTo>
                    <a:cubicBezTo>
                      <a:pt x="769297" y="663760"/>
                      <a:pt x="763094" y="662519"/>
                      <a:pt x="756988" y="661279"/>
                    </a:cubicBezTo>
                    <a:close/>
                    <a:moveTo>
                      <a:pt x="759468" y="637614"/>
                    </a:moveTo>
                    <a:cubicBezTo>
                      <a:pt x="759946" y="633320"/>
                      <a:pt x="760328" y="629312"/>
                      <a:pt x="760709" y="625781"/>
                    </a:cubicBezTo>
                    <a:cubicBezTo>
                      <a:pt x="765862" y="624827"/>
                      <a:pt x="770920" y="623109"/>
                      <a:pt x="776073" y="620819"/>
                    </a:cubicBezTo>
                    <a:cubicBezTo>
                      <a:pt x="775309" y="627308"/>
                      <a:pt x="774832" y="634274"/>
                      <a:pt x="774737" y="641431"/>
                    </a:cubicBezTo>
                    <a:cubicBezTo>
                      <a:pt x="771874" y="640858"/>
                      <a:pt x="769010" y="640286"/>
                      <a:pt x="765957" y="639427"/>
                    </a:cubicBezTo>
                    <a:cubicBezTo>
                      <a:pt x="763858" y="638759"/>
                      <a:pt x="761664" y="638186"/>
                      <a:pt x="759468" y="637614"/>
                    </a:cubicBezTo>
                    <a:close/>
                    <a:moveTo>
                      <a:pt x="762427" y="588948"/>
                    </a:moveTo>
                    <a:cubicBezTo>
                      <a:pt x="766531" y="587422"/>
                      <a:pt x="771206" y="586658"/>
                      <a:pt x="777122" y="587517"/>
                    </a:cubicBezTo>
                    <a:cubicBezTo>
                      <a:pt x="778744" y="587708"/>
                      <a:pt x="780271" y="588280"/>
                      <a:pt x="781798" y="588757"/>
                    </a:cubicBezTo>
                    <a:cubicBezTo>
                      <a:pt x="774928" y="591334"/>
                      <a:pt x="768439" y="594387"/>
                      <a:pt x="762522" y="597632"/>
                    </a:cubicBezTo>
                    <a:cubicBezTo>
                      <a:pt x="762618" y="594673"/>
                      <a:pt x="762522" y="591811"/>
                      <a:pt x="762427" y="588948"/>
                    </a:cubicBezTo>
                    <a:close/>
                    <a:moveTo>
                      <a:pt x="756893" y="723112"/>
                    </a:moveTo>
                    <a:cubicBezTo>
                      <a:pt x="755079" y="720059"/>
                      <a:pt x="753267" y="716910"/>
                      <a:pt x="751453" y="713856"/>
                    </a:cubicBezTo>
                    <a:cubicBezTo>
                      <a:pt x="751644" y="712139"/>
                      <a:pt x="751835" y="710517"/>
                      <a:pt x="752026" y="708704"/>
                    </a:cubicBezTo>
                    <a:cubicBezTo>
                      <a:pt x="757847" y="711375"/>
                      <a:pt x="766816" y="714429"/>
                      <a:pt x="780080" y="716815"/>
                    </a:cubicBezTo>
                    <a:cubicBezTo>
                      <a:pt x="780366" y="719009"/>
                      <a:pt x="780653" y="721299"/>
                      <a:pt x="781034" y="723399"/>
                    </a:cubicBezTo>
                    <a:cubicBezTo>
                      <a:pt x="767865" y="723017"/>
                      <a:pt x="759374" y="723112"/>
                      <a:pt x="756893" y="723112"/>
                    </a:cubicBezTo>
                    <a:close/>
                    <a:moveTo>
                      <a:pt x="782752" y="734945"/>
                    </a:moveTo>
                    <a:cubicBezTo>
                      <a:pt x="783419" y="739334"/>
                      <a:pt x="784088" y="743151"/>
                      <a:pt x="784755" y="746777"/>
                    </a:cubicBezTo>
                    <a:cubicBezTo>
                      <a:pt x="777408" y="745918"/>
                      <a:pt x="771969" y="745155"/>
                      <a:pt x="769297" y="744773"/>
                    </a:cubicBezTo>
                    <a:cubicBezTo>
                      <a:pt x="765386" y="737807"/>
                      <a:pt x="761377" y="730842"/>
                      <a:pt x="757369" y="723971"/>
                    </a:cubicBezTo>
                    <a:cubicBezTo>
                      <a:pt x="765957" y="729410"/>
                      <a:pt x="774450" y="732845"/>
                      <a:pt x="782752" y="734945"/>
                    </a:cubicBezTo>
                    <a:close/>
                    <a:moveTo>
                      <a:pt x="820921" y="617289"/>
                    </a:moveTo>
                    <a:cubicBezTo>
                      <a:pt x="819203" y="625781"/>
                      <a:pt x="817581" y="634656"/>
                      <a:pt x="816054" y="643244"/>
                    </a:cubicBezTo>
                    <a:cubicBezTo>
                      <a:pt x="811188" y="643339"/>
                      <a:pt x="805845" y="643721"/>
                      <a:pt x="799737" y="643721"/>
                    </a:cubicBezTo>
                    <a:cubicBezTo>
                      <a:pt x="799928" y="632365"/>
                      <a:pt x="799737" y="619293"/>
                      <a:pt x="799451" y="606697"/>
                    </a:cubicBezTo>
                    <a:cubicBezTo>
                      <a:pt x="801932" y="605075"/>
                      <a:pt x="804413" y="603643"/>
                      <a:pt x="807085" y="602594"/>
                    </a:cubicBezTo>
                    <a:cubicBezTo>
                      <a:pt x="814336" y="608796"/>
                      <a:pt x="819203" y="614903"/>
                      <a:pt x="820921" y="617289"/>
                    </a:cubicBezTo>
                    <a:close/>
                    <a:moveTo>
                      <a:pt x="815196" y="600208"/>
                    </a:moveTo>
                    <a:cubicBezTo>
                      <a:pt x="818344" y="599540"/>
                      <a:pt x="821493" y="599254"/>
                      <a:pt x="824547" y="599063"/>
                    </a:cubicBezTo>
                    <a:cubicBezTo>
                      <a:pt x="823402" y="604407"/>
                      <a:pt x="822257" y="610227"/>
                      <a:pt x="821017" y="616335"/>
                    </a:cubicBezTo>
                    <a:cubicBezTo>
                      <a:pt x="819394" y="610514"/>
                      <a:pt x="817390" y="605170"/>
                      <a:pt x="815196" y="600208"/>
                    </a:cubicBezTo>
                    <a:close/>
                    <a:moveTo>
                      <a:pt x="795920" y="690383"/>
                    </a:moveTo>
                    <a:cubicBezTo>
                      <a:pt x="796016" y="689619"/>
                      <a:pt x="796111" y="688856"/>
                      <a:pt x="796111" y="688092"/>
                    </a:cubicBezTo>
                    <a:cubicBezTo>
                      <a:pt x="801074" y="688951"/>
                      <a:pt x="806226" y="689428"/>
                      <a:pt x="811379" y="689715"/>
                    </a:cubicBezTo>
                    <a:cubicBezTo>
                      <a:pt x="806608" y="690478"/>
                      <a:pt x="801454" y="690764"/>
                      <a:pt x="795920" y="690383"/>
                    </a:cubicBezTo>
                    <a:close/>
                    <a:moveTo>
                      <a:pt x="811188" y="720059"/>
                    </a:moveTo>
                    <a:cubicBezTo>
                      <a:pt x="812524" y="720154"/>
                      <a:pt x="813669" y="720059"/>
                      <a:pt x="815005" y="720059"/>
                    </a:cubicBezTo>
                    <a:cubicBezTo>
                      <a:pt x="815196" y="721299"/>
                      <a:pt x="815387" y="722635"/>
                      <a:pt x="815577" y="723876"/>
                    </a:cubicBezTo>
                    <a:cubicBezTo>
                      <a:pt x="810234" y="724353"/>
                      <a:pt x="805081" y="724639"/>
                      <a:pt x="800118" y="724353"/>
                    </a:cubicBezTo>
                    <a:cubicBezTo>
                      <a:pt x="797352" y="724162"/>
                      <a:pt x="794871" y="724067"/>
                      <a:pt x="792390" y="723971"/>
                    </a:cubicBezTo>
                    <a:cubicBezTo>
                      <a:pt x="792581" y="722254"/>
                      <a:pt x="792772" y="720536"/>
                      <a:pt x="792962" y="718723"/>
                    </a:cubicBezTo>
                    <a:cubicBezTo>
                      <a:pt x="798497" y="719296"/>
                      <a:pt x="804509" y="719773"/>
                      <a:pt x="811188" y="720059"/>
                    </a:cubicBezTo>
                    <a:close/>
                    <a:moveTo>
                      <a:pt x="798306" y="668053"/>
                    </a:moveTo>
                    <a:cubicBezTo>
                      <a:pt x="798401" y="667004"/>
                      <a:pt x="798497" y="665859"/>
                      <a:pt x="798688" y="664905"/>
                    </a:cubicBezTo>
                    <a:cubicBezTo>
                      <a:pt x="798688" y="664905"/>
                      <a:pt x="798688" y="664809"/>
                      <a:pt x="798688" y="664714"/>
                    </a:cubicBezTo>
                    <a:cubicBezTo>
                      <a:pt x="803935" y="664809"/>
                      <a:pt x="808516" y="664523"/>
                      <a:pt x="812810" y="664141"/>
                    </a:cubicBezTo>
                    <a:cubicBezTo>
                      <a:pt x="812619" y="665668"/>
                      <a:pt x="812428" y="667099"/>
                      <a:pt x="812237" y="668435"/>
                    </a:cubicBezTo>
                    <a:cubicBezTo>
                      <a:pt x="807466" y="668435"/>
                      <a:pt x="802790" y="668244"/>
                      <a:pt x="798306" y="668053"/>
                    </a:cubicBezTo>
                    <a:close/>
                    <a:moveTo>
                      <a:pt x="820443" y="749544"/>
                    </a:moveTo>
                    <a:cubicBezTo>
                      <a:pt x="814336" y="749544"/>
                      <a:pt x="808802" y="749354"/>
                      <a:pt x="804509" y="748972"/>
                    </a:cubicBezTo>
                    <a:cubicBezTo>
                      <a:pt x="799355" y="748495"/>
                      <a:pt x="794489" y="747922"/>
                      <a:pt x="790100" y="747445"/>
                    </a:cubicBezTo>
                    <a:cubicBezTo>
                      <a:pt x="790386" y="744201"/>
                      <a:pt x="790767" y="740575"/>
                      <a:pt x="791149" y="736758"/>
                    </a:cubicBezTo>
                    <a:cubicBezTo>
                      <a:pt x="800596" y="738285"/>
                      <a:pt x="809661" y="738571"/>
                      <a:pt x="818344" y="739048"/>
                    </a:cubicBezTo>
                    <a:cubicBezTo>
                      <a:pt x="819013" y="742483"/>
                      <a:pt x="819680" y="746014"/>
                      <a:pt x="820443" y="749544"/>
                    </a:cubicBezTo>
                    <a:close/>
                    <a:moveTo>
                      <a:pt x="781320" y="766721"/>
                    </a:moveTo>
                    <a:cubicBezTo>
                      <a:pt x="792866" y="774831"/>
                      <a:pt x="799642" y="780748"/>
                      <a:pt x="828555" y="786187"/>
                    </a:cubicBezTo>
                    <a:cubicBezTo>
                      <a:pt x="829127" y="788477"/>
                      <a:pt x="829605" y="790576"/>
                      <a:pt x="830081" y="792485"/>
                    </a:cubicBezTo>
                    <a:cubicBezTo>
                      <a:pt x="811665" y="789240"/>
                      <a:pt x="796874" y="788095"/>
                      <a:pt x="792390" y="787809"/>
                    </a:cubicBezTo>
                    <a:cubicBezTo>
                      <a:pt x="788764" y="780748"/>
                      <a:pt x="785042" y="773686"/>
                      <a:pt x="781320" y="766721"/>
                    </a:cubicBezTo>
                    <a:close/>
                    <a:moveTo>
                      <a:pt x="770824" y="747636"/>
                    </a:moveTo>
                    <a:cubicBezTo>
                      <a:pt x="774737" y="750785"/>
                      <a:pt x="779508" y="753839"/>
                      <a:pt x="786474" y="756319"/>
                    </a:cubicBezTo>
                    <a:cubicBezTo>
                      <a:pt x="787619" y="762236"/>
                      <a:pt x="788286" y="765671"/>
                      <a:pt x="788286" y="765671"/>
                    </a:cubicBezTo>
                    <a:cubicBezTo>
                      <a:pt x="788286" y="765671"/>
                      <a:pt x="788573" y="762427"/>
                      <a:pt x="789146" y="757274"/>
                    </a:cubicBezTo>
                    <a:cubicBezTo>
                      <a:pt x="796111" y="759468"/>
                      <a:pt x="805176" y="761186"/>
                      <a:pt x="817677" y="762045"/>
                    </a:cubicBezTo>
                    <a:cubicBezTo>
                      <a:pt x="819394" y="762140"/>
                      <a:pt x="821303" y="762331"/>
                      <a:pt x="823211" y="762427"/>
                    </a:cubicBezTo>
                    <a:cubicBezTo>
                      <a:pt x="823878" y="765385"/>
                      <a:pt x="824452" y="768247"/>
                      <a:pt x="825119" y="771015"/>
                    </a:cubicBezTo>
                    <a:cubicBezTo>
                      <a:pt x="803935" y="768056"/>
                      <a:pt x="785996" y="765766"/>
                      <a:pt x="780557" y="765003"/>
                    </a:cubicBezTo>
                    <a:cubicBezTo>
                      <a:pt x="777313" y="759182"/>
                      <a:pt x="774068" y="753361"/>
                      <a:pt x="770824" y="747636"/>
                    </a:cubicBezTo>
                    <a:close/>
                    <a:moveTo>
                      <a:pt x="750499" y="787045"/>
                    </a:moveTo>
                    <a:cubicBezTo>
                      <a:pt x="758801" y="769774"/>
                      <a:pt x="764621" y="753361"/>
                      <a:pt x="764717" y="743915"/>
                    </a:cubicBezTo>
                    <a:cubicBezTo>
                      <a:pt x="767865" y="749258"/>
                      <a:pt x="770920" y="754506"/>
                      <a:pt x="773973" y="759850"/>
                    </a:cubicBezTo>
                    <a:cubicBezTo>
                      <a:pt x="767580" y="768343"/>
                      <a:pt x="758610" y="777980"/>
                      <a:pt x="750499" y="787045"/>
                    </a:cubicBezTo>
                    <a:close/>
                    <a:moveTo>
                      <a:pt x="745728" y="769011"/>
                    </a:moveTo>
                    <a:cubicBezTo>
                      <a:pt x="746014" y="766148"/>
                      <a:pt x="746968" y="757274"/>
                      <a:pt x="748209" y="744964"/>
                    </a:cubicBezTo>
                    <a:cubicBezTo>
                      <a:pt x="750786" y="738475"/>
                      <a:pt x="752312" y="731414"/>
                      <a:pt x="752694" y="723876"/>
                    </a:cubicBezTo>
                    <a:cubicBezTo>
                      <a:pt x="756320" y="729792"/>
                      <a:pt x="759850" y="735804"/>
                      <a:pt x="763381" y="741720"/>
                    </a:cubicBezTo>
                    <a:cubicBezTo>
                      <a:pt x="757847" y="753171"/>
                      <a:pt x="752885" y="761377"/>
                      <a:pt x="745728" y="769011"/>
                    </a:cubicBezTo>
                    <a:close/>
                    <a:moveTo>
                      <a:pt x="750595" y="721967"/>
                    </a:moveTo>
                    <a:cubicBezTo>
                      <a:pt x="750690" y="721490"/>
                      <a:pt x="750690" y="721108"/>
                      <a:pt x="750690" y="720631"/>
                    </a:cubicBezTo>
                    <a:cubicBezTo>
                      <a:pt x="750881" y="720918"/>
                      <a:pt x="751072" y="721204"/>
                      <a:pt x="751167" y="721490"/>
                    </a:cubicBezTo>
                    <a:cubicBezTo>
                      <a:pt x="751072" y="721586"/>
                      <a:pt x="750881" y="721776"/>
                      <a:pt x="750595" y="721967"/>
                    </a:cubicBezTo>
                    <a:close/>
                    <a:moveTo>
                      <a:pt x="747351" y="433505"/>
                    </a:moveTo>
                    <a:cubicBezTo>
                      <a:pt x="747351" y="433505"/>
                      <a:pt x="747636" y="433887"/>
                      <a:pt x="747922" y="434459"/>
                    </a:cubicBezTo>
                    <a:cubicBezTo>
                      <a:pt x="747255" y="433696"/>
                      <a:pt x="746491" y="432932"/>
                      <a:pt x="745823" y="432264"/>
                    </a:cubicBezTo>
                    <a:cubicBezTo>
                      <a:pt x="747351" y="432646"/>
                      <a:pt x="748876" y="433028"/>
                      <a:pt x="750404" y="433409"/>
                    </a:cubicBezTo>
                    <a:lnTo>
                      <a:pt x="747351" y="433505"/>
                    </a:lnTo>
                    <a:close/>
                    <a:moveTo>
                      <a:pt x="742102" y="428734"/>
                    </a:moveTo>
                    <a:cubicBezTo>
                      <a:pt x="739334" y="426253"/>
                      <a:pt x="736663" y="423963"/>
                      <a:pt x="734087" y="422054"/>
                    </a:cubicBezTo>
                    <a:cubicBezTo>
                      <a:pt x="740670" y="420336"/>
                      <a:pt x="749545" y="418142"/>
                      <a:pt x="758229" y="415565"/>
                    </a:cubicBezTo>
                    <a:cubicBezTo>
                      <a:pt x="749545" y="423199"/>
                      <a:pt x="744105" y="429020"/>
                      <a:pt x="744105" y="429020"/>
                    </a:cubicBezTo>
                    <a:lnTo>
                      <a:pt x="752694" y="430833"/>
                    </a:lnTo>
                    <a:cubicBezTo>
                      <a:pt x="753267" y="430642"/>
                      <a:pt x="768534" y="428257"/>
                      <a:pt x="786378" y="422818"/>
                    </a:cubicBezTo>
                    <a:cubicBezTo>
                      <a:pt x="793057" y="425680"/>
                      <a:pt x="800787" y="428829"/>
                      <a:pt x="809375" y="431882"/>
                    </a:cubicBezTo>
                    <a:cubicBezTo>
                      <a:pt x="803555" y="435413"/>
                      <a:pt x="799260" y="438085"/>
                      <a:pt x="796779" y="439707"/>
                    </a:cubicBezTo>
                    <a:cubicBezTo>
                      <a:pt x="794012" y="440089"/>
                      <a:pt x="791340" y="440471"/>
                      <a:pt x="788764" y="440948"/>
                    </a:cubicBezTo>
                    <a:cubicBezTo>
                      <a:pt x="773114" y="436749"/>
                      <a:pt x="757656" y="432742"/>
                      <a:pt x="742102" y="428734"/>
                    </a:cubicBezTo>
                    <a:close/>
                    <a:moveTo>
                      <a:pt x="637804" y="827028"/>
                    </a:moveTo>
                    <a:cubicBezTo>
                      <a:pt x="642958" y="816531"/>
                      <a:pt x="649638" y="807562"/>
                      <a:pt x="660039" y="798878"/>
                    </a:cubicBezTo>
                    <a:cubicBezTo>
                      <a:pt x="678932" y="783038"/>
                      <a:pt x="708895" y="760518"/>
                      <a:pt x="725880" y="742197"/>
                    </a:cubicBezTo>
                    <a:cubicBezTo>
                      <a:pt x="731319" y="736281"/>
                      <a:pt x="734659" y="731319"/>
                      <a:pt x="736759" y="726739"/>
                    </a:cubicBezTo>
                    <a:cubicBezTo>
                      <a:pt x="737331" y="730078"/>
                      <a:pt x="737904" y="733323"/>
                      <a:pt x="738476" y="736376"/>
                    </a:cubicBezTo>
                    <a:cubicBezTo>
                      <a:pt x="737331" y="737903"/>
                      <a:pt x="736186" y="739525"/>
                      <a:pt x="734850" y="741338"/>
                    </a:cubicBezTo>
                    <a:cubicBezTo>
                      <a:pt x="722350" y="759277"/>
                      <a:pt x="681795" y="783515"/>
                      <a:pt x="652118" y="816340"/>
                    </a:cubicBezTo>
                    <a:cubicBezTo>
                      <a:pt x="646775" y="822256"/>
                      <a:pt x="642481" y="827982"/>
                      <a:pt x="638855" y="833421"/>
                    </a:cubicBezTo>
                    <a:cubicBezTo>
                      <a:pt x="638473" y="831417"/>
                      <a:pt x="638091" y="829318"/>
                      <a:pt x="637804" y="827028"/>
                    </a:cubicBezTo>
                    <a:close/>
                    <a:moveTo>
                      <a:pt x="628835" y="851551"/>
                    </a:moveTo>
                    <a:cubicBezTo>
                      <a:pt x="630267" y="846303"/>
                      <a:pt x="631888" y="841532"/>
                      <a:pt x="633511" y="837047"/>
                    </a:cubicBezTo>
                    <a:cubicBezTo>
                      <a:pt x="634084" y="837906"/>
                      <a:pt x="634560" y="838669"/>
                      <a:pt x="635038" y="839337"/>
                    </a:cubicBezTo>
                    <a:cubicBezTo>
                      <a:pt x="632461" y="843726"/>
                      <a:pt x="630458" y="847734"/>
                      <a:pt x="628835" y="851551"/>
                    </a:cubicBezTo>
                    <a:close/>
                    <a:moveTo>
                      <a:pt x="591334" y="788954"/>
                    </a:moveTo>
                    <a:cubicBezTo>
                      <a:pt x="592670" y="785996"/>
                      <a:pt x="594388" y="782752"/>
                      <a:pt x="596200" y="779602"/>
                    </a:cubicBezTo>
                    <a:cubicBezTo>
                      <a:pt x="607270" y="806416"/>
                      <a:pt x="619580" y="833325"/>
                      <a:pt x="619580" y="833325"/>
                    </a:cubicBezTo>
                    <a:cubicBezTo>
                      <a:pt x="619580" y="833325"/>
                      <a:pt x="619484" y="826169"/>
                      <a:pt x="619197" y="815100"/>
                    </a:cubicBezTo>
                    <a:cubicBezTo>
                      <a:pt x="621870" y="819298"/>
                      <a:pt x="624542" y="823306"/>
                      <a:pt x="626927" y="827028"/>
                    </a:cubicBezTo>
                    <a:cubicBezTo>
                      <a:pt x="622728" y="841246"/>
                      <a:pt x="625972" y="852887"/>
                      <a:pt x="627023" y="855941"/>
                    </a:cubicBezTo>
                    <a:cubicBezTo>
                      <a:pt x="625114" y="860998"/>
                      <a:pt x="623873" y="865483"/>
                      <a:pt x="623110" y="868918"/>
                    </a:cubicBezTo>
                    <a:cubicBezTo>
                      <a:pt x="618720" y="848211"/>
                      <a:pt x="611469" y="822543"/>
                      <a:pt x="600495" y="803363"/>
                    </a:cubicBezTo>
                    <a:cubicBezTo>
                      <a:pt x="597345" y="798114"/>
                      <a:pt x="594388" y="793343"/>
                      <a:pt x="591334" y="788954"/>
                    </a:cubicBezTo>
                    <a:close/>
                    <a:moveTo>
                      <a:pt x="589139" y="785900"/>
                    </a:moveTo>
                    <a:cubicBezTo>
                      <a:pt x="590475" y="783324"/>
                      <a:pt x="592193" y="780366"/>
                      <a:pt x="594579" y="776931"/>
                    </a:cubicBezTo>
                    <a:cubicBezTo>
                      <a:pt x="594770" y="777217"/>
                      <a:pt x="594960" y="777503"/>
                      <a:pt x="595151" y="777789"/>
                    </a:cubicBezTo>
                    <a:cubicBezTo>
                      <a:pt x="593625" y="780843"/>
                      <a:pt x="592098" y="784278"/>
                      <a:pt x="590666" y="788000"/>
                    </a:cubicBezTo>
                    <a:cubicBezTo>
                      <a:pt x="590189" y="787236"/>
                      <a:pt x="589712" y="786568"/>
                      <a:pt x="589139" y="785900"/>
                    </a:cubicBezTo>
                    <a:close/>
                    <a:moveTo>
                      <a:pt x="567002" y="691814"/>
                    </a:moveTo>
                    <a:cubicBezTo>
                      <a:pt x="566906" y="692577"/>
                      <a:pt x="566715" y="693436"/>
                      <a:pt x="566524" y="694199"/>
                    </a:cubicBezTo>
                    <a:cubicBezTo>
                      <a:pt x="564998" y="695631"/>
                      <a:pt x="561657" y="698780"/>
                      <a:pt x="557173" y="703074"/>
                    </a:cubicBezTo>
                    <a:cubicBezTo>
                      <a:pt x="560131" y="699638"/>
                      <a:pt x="563375" y="695821"/>
                      <a:pt x="567002" y="691814"/>
                    </a:cubicBezTo>
                    <a:close/>
                    <a:moveTo>
                      <a:pt x="566620" y="703742"/>
                    </a:moveTo>
                    <a:cubicBezTo>
                      <a:pt x="566620" y="703837"/>
                      <a:pt x="566715" y="704028"/>
                      <a:pt x="566715" y="704219"/>
                    </a:cubicBezTo>
                    <a:cubicBezTo>
                      <a:pt x="566620" y="704314"/>
                      <a:pt x="566524" y="704409"/>
                      <a:pt x="566428" y="704505"/>
                    </a:cubicBezTo>
                    <a:cubicBezTo>
                      <a:pt x="566524" y="704219"/>
                      <a:pt x="566524" y="703932"/>
                      <a:pt x="566620" y="703742"/>
                    </a:cubicBezTo>
                    <a:close/>
                    <a:moveTo>
                      <a:pt x="576544" y="673493"/>
                    </a:moveTo>
                    <a:cubicBezTo>
                      <a:pt x="574921" y="675401"/>
                      <a:pt x="573300" y="677309"/>
                      <a:pt x="571964" y="679218"/>
                    </a:cubicBezTo>
                    <a:cubicBezTo>
                      <a:pt x="571582" y="679791"/>
                      <a:pt x="571200" y="680268"/>
                      <a:pt x="570819" y="680840"/>
                    </a:cubicBezTo>
                    <a:cubicBezTo>
                      <a:pt x="571868" y="674829"/>
                      <a:pt x="572918" y="668817"/>
                      <a:pt x="573967" y="662710"/>
                    </a:cubicBezTo>
                    <a:cubicBezTo>
                      <a:pt x="574730" y="661851"/>
                      <a:pt x="575399" y="661088"/>
                      <a:pt x="576162" y="660229"/>
                    </a:cubicBezTo>
                    <a:cubicBezTo>
                      <a:pt x="576257" y="663855"/>
                      <a:pt x="576353" y="668340"/>
                      <a:pt x="576544" y="673493"/>
                    </a:cubicBezTo>
                    <a:close/>
                    <a:moveTo>
                      <a:pt x="577116" y="691241"/>
                    </a:moveTo>
                    <a:cubicBezTo>
                      <a:pt x="575303" y="693245"/>
                      <a:pt x="573490" y="695154"/>
                      <a:pt x="571868" y="697253"/>
                    </a:cubicBezTo>
                    <a:cubicBezTo>
                      <a:pt x="571391" y="697921"/>
                      <a:pt x="571009" y="698493"/>
                      <a:pt x="570437" y="699161"/>
                    </a:cubicBezTo>
                    <a:cubicBezTo>
                      <a:pt x="569292" y="698112"/>
                      <a:pt x="568433" y="697348"/>
                      <a:pt x="567956" y="696871"/>
                    </a:cubicBezTo>
                    <a:cubicBezTo>
                      <a:pt x="568242" y="695154"/>
                      <a:pt x="568623" y="693341"/>
                      <a:pt x="568910" y="691623"/>
                    </a:cubicBezTo>
                    <a:cubicBezTo>
                      <a:pt x="569101" y="690764"/>
                      <a:pt x="569196" y="690001"/>
                      <a:pt x="569387" y="689142"/>
                    </a:cubicBezTo>
                    <a:cubicBezTo>
                      <a:pt x="569864" y="688665"/>
                      <a:pt x="570246" y="688092"/>
                      <a:pt x="570723" y="687615"/>
                    </a:cubicBezTo>
                    <a:cubicBezTo>
                      <a:pt x="572727" y="685420"/>
                      <a:pt x="574730" y="683512"/>
                      <a:pt x="576830" y="681699"/>
                    </a:cubicBezTo>
                    <a:cubicBezTo>
                      <a:pt x="576830" y="684848"/>
                      <a:pt x="576926" y="687997"/>
                      <a:pt x="577116" y="691241"/>
                    </a:cubicBezTo>
                    <a:close/>
                    <a:moveTo>
                      <a:pt x="577689" y="706032"/>
                    </a:moveTo>
                    <a:cubicBezTo>
                      <a:pt x="575971" y="704409"/>
                      <a:pt x="574540" y="703074"/>
                      <a:pt x="573204" y="701738"/>
                    </a:cubicBezTo>
                    <a:cubicBezTo>
                      <a:pt x="574540" y="700402"/>
                      <a:pt x="575875" y="699161"/>
                      <a:pt x="577307" y="697826"/>
                    </a:cubicBezTo>
                    <a:cubicBezTo>
                      <a:pt x="577402" y="700688"/>
                      <a:pt x="577498" y="703360"/>
                      <a:pt x="577689" y="706032"/>
                    </a:cubicBezTo>
                    <a:close/>
                    <a:moveTo>
                      <a:pt x="587231" y="765480"/>
                    </a:moveTo>
                    <a:cubicBezTo>
                      <a:pt x="588472" y="767484"/>
                      <a:pt x="589999" y="769774"/>
                      <a:pt x="591620" y="772351"/>
                    </a:cubicBezTo>
                    <a:cubicBezTo>
                      <a:pt x="589808" y="776740"/>
                      <a:pt x="588567" y="780461"/>
                      <a:pt x="587613" y="783706"/>
                    </a:cubicBezTo>
                    <a:cubicBezTo>
                      <a:pt x="571200" y="760995"/>
                      <a:pt x="557650" y="751834"/>
                      <a:pt x="557459" y="751739"/>
                    </a:cubicBezTo>
                    <a:cubicBezTo>
                      <a:pt x="560131" y="738094"/>
                      <a:pt x="562707" y="724353"/>
                      <a:pt x="565283" y="710612"/>
                    </a:cubicBezTo>
                    <a:cubicBezTo>
                      <a:pt x="565952" y="709753"/>
                      <a:pt x="566715" y="708894"/>
                      <a:pt x="567384" y="708036"/>
                    </a:cubicBezTo>
                    <a:cubicBezTo>
                      <a:pt x="569959" y="720631"/>
                      <a:pt x="576544" y="748781"/>
                      <a:pt x="587231" y="765480"/>
                    </a:cubicBezTo>
                    <a:close/>
                    <a:moveTo>
                      <a:pt x="357548" y="569100"/>
                    </a:moveTo>
                    <a:cubicBezTo>
                      <a:pt x="350392" y="572249"/>
                      <a:pt x="343235" y="575494"/>
                      <a:pt x="336078" y="578738"/>
                    </a:cubicBezTo>
                    <a:cubicBezTo>
                      <a:pt x="328921" y="575589"/>
                      <a:pt x="294379" y="560894"/>
                      <a:pt x="257928" y="553451"/>
                    </a:cubicBezTo>
                    <a:cubicBezTo>
                      <a:pt x="216991" y="545149"/>
                      <a:pt x="165654" y="533699"/>
                      <a:pt x="154108" y="531599"/>
                    </a:cubicBezTo>
                    <a:cubicBezTo>
                      <a:pt x="147810" y="530454"/>
                      <a:pt x="142084" y="527973"/>
                      <a:pt x="138172" y="525874"/>
                    </a:cubicBezTo>
                    <a:cubicBezTo>
                      <a:pt x="138458" y="525874"/>
                      <a:pt x="168230" y="524061"/>
                      <a:pt x="191036" y="525874"/>
                    </a:cubicBezTo>
                    <a:cubicBezTo>
                      <a:pt x="213938" y="527687"/>
                      <a:pt x="268042" y="549157"/>
                      <a:pt x="301631" y="560226"/>
                    </a:cubicBezTo>
                    <a:cubicBezTo>
                      <a:pt x="332834" y="570532"/>
                      <a:pt x="342185" y="569387"/>
                      <a:pt x="357548" y="569100"/>
                    </a:cubicBezTo>
                    <a:close/>
                    <a:moveTo>
                      <a:pt x="384745" y="560894"/>
                    </a:moveTo>
                    <a:cubicBezTo>
                      <a:pt x="379973" y="567669"/>
                      <a:pt x="376728" y="581696"/>
                      <a:pt x="375488" y="597536"/>
                    </a:cubicBezTo>
                    <a:cubicBezTo>
                      <a:pt x="372626" y="587422"/>
                      <a:pt x="369286" y="576543"/>
                      <a:pt x="367950" y="567764"/>
                    </a:cubicBezTo>
                    <a:cubicBezTo>
                      <a:pt x="373484" y="565379"/>
                      <a:pt x="379114" y="563184"/>
                      <a:pt x="384745" y="560894"/>
                    </a:cubicBezTo>
                    <a:close/>
                    <a:moveTo>
                      <a:pt x="518145" y="341995"/>
                    </a:moveTo>
                    <a:cubicBezTo>
                      <a:pt x="519099" y="348101"/>
                      <a:pt x="520340" y="354304"/>
                      <a:pt x="522248" y="360507"/>
                    </a:cubicBezTo>
                    <a:cubicBezTo>
                      <a:pt x="514233" y="358026"/>
                      <a:pt x="506026" y="355544"/>
                      <a:pt x="498392" y="353159"/>
                    </a:cubicBezTo>
                    <a:cubicBezTo>
                      <a:pt x="496484" y="348865"/>
                      <a:pt x="494576" y="344571"/>
                      <a:pt x="492380" y="339895"/>
                    </a:cubicBezTo>
                    <a:cubicBezTo>
                      <a:pt x="487419" y="329208"/>
                      <a:pt x="479881" y="318616"/>
                      <a:pt x="471483" y="308597"/>
                    </a:cubicBezTo>
                    <a:cubicBezTo>
                      <a:pt x="481121" y="315467"/>
                      <a:pt x="491426" y="321765"/>
                      <a:pt x="500778" y="325105"/>
                    </a:cubicBezTo>
                    <a:cubicBezTo>
                      <a:pt x="506789" y="331403"/>
                      <a:pt x="512705" y="337128"/>
                      <a:pt x="518145" y="341995"/>
                    </a:cubicBezTo>
                    <a:close/>
                    <a:moveTo>
                      <a:pt x="544386" y="320143"/>
                    </a:moveTo>
                    <a:cubicBezTo>
                      <a:pt x="537421" y="315181"/>
                      <a:pt x="529024" y="309742"/>
                      <a:pt x="520722" y="305829"/>
                    </a:cubicBezTo>
                    <a:cubicBezTo>
                      <a:pt x="514806" y="299818"/>
                      <a:pt x="509652" y="295142"/>
                      <a:pt x="506504" y="292375"/>
                    </a:cubicBezTo>
                    <a:cubicBezTo>
                      <a:pt x="526447" y="296955"/>
                      <a:pt x="538184" y="295619"/>
                      <a:pt x="538375" y="295619"/>
                    </a:cubicBezTo>
                    <a:cubicBezTo>
                      <a:pt x="539138" y="296955"/>
                      <a:pt x="539902" y="298291"/>
                      <a:pt x="540569" y="299627"/>
                    </a:cubicBezTo>
                    <a:cubicBezTo>
                      <a:pt x="541332" y="303826"/>
                      <a:pt x="542668" y="311173"/>
                      <a:pt x="544386" y="320143"/>
                    </a:cubicBezTo>
                    <a:close/>
                    <a:moveTo>
                      <a:pt x="545149" y="544004"/>
                    </a:moveTo>
                    <a:cubicBezTo>
                      <a:pt x="544195" y="544863"/>
                      <a:pt x="543337" y="545817"/>
                      <a:pt x="542382" y="546676"/>
                    </a:cubicBezTo>
                    <a:cubicBezTo>
                      <a:pt x="533126" y="535989"/>
                      <a:pt x="524538" y="524443"/>
                      <a:pt x="520722" y="521294"/>
                    </a:cubicBezTo>
                    <a:cubicBezTo>
                      <a:pt x="517381" y="518526"/>
                      <a:pt x="516332" y="516236"/>
                      <a:pt x="516236" y="514137"/>
                    </a:cubicBezTo>
                    <a:cubicBezTo>
                      <a:pt x="524920" y="511370"/>
                      <a:pt x="533604" y="508507"/>
                      <a:pt x="542382" y="505835"/>
                    </a:cubicBezTo>
                    <a:cubicBezTo>
                      <a:pt x="537325" y="511274"/>
                      <a:pt x="535131" y="519003"/>
                      <a:pt x="537039" y="528355"/>
                    </a:cubicBezTo>
                    <a:cubicBezTo>
                      <a:pt x="538088" y="533412"/>
                      <a:pt x="541237" y="538756"/>
                      <a:pt x="545149" y="544004"/>
                    </a:cubicBezTo>
                    <a:close/>
                    <a:moveTo>
                      <a:pt x="551066" y="517668"/>
                    </a:moveTo>
                    <a:cubicBezTo>
                      <a:pt x="549062" y="512419"/>
                      <a:pt x="548299" y="507839"/>
                      <a:pt x="548967" y="503831"/>
                    </a:cubicBezTo>
                    <a:lnTo>
                      <a:pt x="551066" y="517668"/>
                    </a:lnTo>
                    <a:close/>
                    <a:moveTo>
                      <a:pt x="529404" y="625304"/>
                    </a:moveTo>
                    <a:cubicBezTo>
                      <a:pt x="540092" y="612708"/>
                      <a:pt x="551734" y="597441"/>
                      <a:pt x="562039" y="583318"/>
                    </a:cubicBezTo>
                    <a:cubicBezTo>
                      <a:pt x="567193" y="588757"/>
                      <a:pt x="571582" y="594483"/>
                      <a:pt x="575303" y="600399"/>
                    </a:cubicBezTo>
                    <a:lnTo>
                      <a:pt x="575780" y="601449"/>
                    </a:lnTo>
                    <a:cubicBezTo>
                      <a:pt x="566237" y="610418"/>
                      <a:pt x="548871" y="626831"/>
                      <a:pt x="531981" y="643339"/>
                    </a:cubicBezTo>
                    <a:cubicBezTo>
                      <a:pt x="531981" y="643339"/>
                      <a:pt x="531981" y="643339"/>
                      <a:pt x="531981" y="643244"/>
                    </a:cubicBezTo>
                    <a:cubicBezTo>
                      <a:pt x="531600" y="637232"/>
                      <a:pt x="530645" y="631220"/>
                      <a:pt x="529404" y="625304"/>
                    </a:cubicBezTo>
                    <a:close/>
                    <a:moveTo>
                      <a:pt x="509079" y="574349"/>
                    </a:moveTo>
                    <a:cubicBezTo>
                      <a:pt x="501733" y="560608"/>
                      <a:pt x="489995" y="538470"/>
                      <a:pt x="485415" y="523966"/>
                    </a:cubicBezTo>
                    <a:cubicBezTo>
                      <a:pt x="494766" y="520816"/>
                      <a:pt x="504213" y="517954"/>
                      <a:pt x="513565" y="514996"/>
                    </a:cubicBezTo>
                    <a:cubicBezTo>
                      <a:pt x="510989" y="518908"/>
                      <a:pt x="508125" y="524920"/>
                      <a:pt x="509461" y="530645"/>
                    </a:cubicBezTo>
                    <a:cubicBezTo>
                      <a:pt x="511275" y="537993"/>
                      <a:pt x="518241" y="547344"/>
                      <a:pt x="531218" y="557936"/>
                    </a:cubicBezTo>
                    <a:cubicBezTo>
                      <a:pt x="524252" y="564902"/>
                      <a:pt x="517477" y="571868"/>
                      <a:pt x="511180" y="578356"/>
                    </a:cubicBezTo>
                    <a:cubicBezTo>
                      <a:pt x="510415" y="576925"/>
                      <a:pt x="509652" y="575494"/>
                      <a:pt x="509079" y="574349"/>
                    </a:cubicBezTo>
                    <a:close/>
                    <a:moveTo>
                      <a:pt x="462132" y="639904"/>
                    </a:moveTo>
                    <a:cubicBezTo>
                      <a:pt x="454880" y="619197"/>
                      <a:pt x="447437" y="600494"/>
                      <a:pt x="439898" y="581792"/>
                    </a:cubicBezTo>
                    <a:cubicBezTo>
                      <a:pt x="432074" y="562516"/>
                      <a:pt x="433314" y="547630"/>
                      <a:pt x="434268" y="542000"/>
                    </a:cubicBezTo>
                    <a:cubicBezTo>
                      <a:pt x="441043" y="539519"/>
                      <a:pt x="447914" y="537229"/>
                      <a:pt x="454689" y="534844"/>
                    </a:cubicBezTo>
                    <a:cubicBezTo>
                      <a:pt x="446292" y="549252"/>
                      <a:pt x="455834" y="560226"/>
                      <a:pt x="474823" y="584940"/>
                    </a:cubicBezTo>
                    <a:cubicBezTo>
                      <a:pt x="479881" y="591525"/>
                      <a:pt x="484365" y="597536"/>
                      <a:pt x="488564" y="603262"/>
                    </a:cubicBezTo>
                    <a:cubicBezTo>
                      <a:pt x="480644" y="612995"/>
                      <a:pt x="471579" y="625877"/>
                      <a:pt x="462132" y="639904"/>
                    </a:cubicBezTo>
                    <a:close/>
                    <a:moveTo>
                      <a:pt x="481217" y="564711"/>
                    </a:moveTo>
                    <a:cubicBezTo>
                      <a:pt x="479403" y="562707"/>
                      <a:pt x="477877" y="560989"/>
                      <a:pt x="477113" y="559940"/>
                    </a:cubicBezTo>
                    <a:cubicBezTo>
                      <a:pt x="472724" y="553737"/>
                      <a:pt x="464422" y="547439"/>
                      <a:pt x="457742" y="533794"/>
                    </a:cubicBezTo>
                    <a:cubicBezTo>
                      <a:pt x="465663" y="531027"/>
                      <a:pt x="473487" y="528069"/>
                      <a:pt x="481503" y="525397"/>
                    </a:cubicBezTo>
                    <a:cubicBezTo>
                      <a:pt x="472915" y="537229"/>
                      <a:pt x="477018" y="551829"/>
                      <a:pt x="481217" y="564711"/>
                    </a:cubicBezTo>
                    <a:close/>
                    <a:moveTo>
                      <a:pt x="454976" y="679791"/>
                    </a:moveTo>
                    <a:cubicBezTo>
                      <a:pt x="456312" y="678455"/>
                      <a:pt x="457648" y="677023"/>
                      <a:pt x="458983" y="675687"/>
                    </a:cubicBezTo>
                    <a:cubicBezTo>
                      <a:pt x="457742" y="677596"/>
                      <a:pt x="456407" y="679504"/>
                      <a:pt x="455167" y="681413"/>
                    </a:cubicBezTo>
                    <a:cubicBezTo>
                      <a:pt x="455071" y="680840"/>
                      <a:pt x="455071" y="680363"/>
                      <a:pt x="454976" y="679791"/>
                    </a:cubicBezTo>
                    <a:close/>
                    <a:moveTo>
                      <a:pt x="425585" y="545054"/>
                    </a:moveTo>
                    <a:cubicBezTo>
                      <a:pt x="427398" y="544386"/>
                      <a:pt x="429306" y="543813"/>
                      <a:pt x="431120" y="543050"/>
                    </a:cubicBezTo>
                    <a:cubicBezTo>
                      <a:pt x="421482" y="552783"/>
                      <a:pt x="416424" y="559081"/>
                      <a:pt x="421959" y="577593"/>
                    </a:cubicBezTo>
                    <a:cubicBezTo>
                      <a:pt x="428161" y="598300"/>
                      <a:pt x="444288" y="627881"/>
                      <a:pt x="453544" y="647729"/>
                    </a:cubicBezTo>
                    <a:cubicBezTo>
                      <a:pt x="454022" y="648778"/>
                      <a:pt x="454402" y="649732"/>
                      <a:pt x="454784" y="650782"/>
                    </a:cubicBezTo>
                    <a:cubicBezTo>
                      <a:pt x="453162" y="653168"/>
                      <a:pt x="451636" y="655649"/>
                      <a:pt x="450013" y="658034"/>
                    </a:cubicBezTo>
                    <a:cubicBezTo>
                      <a:pt x="438753" y="623300"/>
                      <a:pt x="416233" y="590189"/>
                      <a:pt x="414039" y="572822"/>
                    </a:cubicBezTo>
                    <a:cubicBezTo>
                      <a:pt x="412512" y="560131"/>
                      <a:pt x="410317" y="553928"/>
                      <a:pt x="409077" y="551352"/>
                    </a:cubicBezTo>
                    <a:cubicBezTo>
                      <a:pt x="414612" y="549252"/>
                      <a:pt x="420051" y="547153"/>
                      <a:pt x="425585" y="545054"/>
                    </a:cubicBezTo>
                    <a:close/>
                    <a:moveTo>
                      <a:pt x="396195" y="525683"/>
                    </a:moveTo>
                    <a:cubicBezTo>
                      <a:pt x="401157" y="527114"/>
                      <a:pt x="406119" y="528450"/>
                      <a:pt x="410890" y="529786"/>
                    </a:cubicBezTo>
                    <a:cubicBezTo>
                      <a:pt x="425680" y="533889"/>
                      <a:pt x="436178" y="534557"/>
                      <a:pt x="443524" y="534176"/>
                    </a:cubicBezTo>
                    <a:cubicBezTo>
                      <a:pt x="437132" y="536561"/>
                      <a:pt x="430642" y="538851"/>
                      <a:pt x="424250" y="541332"/>
                    </a:cubicBezTo>
                    <a:cubicBezTo>
                      <a:pt x="420051" y="538851"/>
                      <a:pt x="409459" y="532744"/>
                      <a:pt x="396195" y="525683"/>
                    </a:cubicBezTo>
                    <a:close/>
                    <a:moveTo>
                      <a:pt x="369667" y="501255"/>
                    </a:moveTo>
                    <a:cubicBezTo>
                      <a:pt x="390565" y="510511"/>
                      <a:pt x="412894" y="515091"/>
                      <a:pt x="433219" y="518049"/>
                    </a:cubicBezTo>
                    <a:cubicBezTo>
                      <a:pt x="453257" y="521007"/>
                      <a:pt x="468716" y="521580"/>
                      <a:pt x="477209" y="521675"/>
                    </a:cubicBezTo>
                    <a:cubicBezTo>
                      <a:pt x="469193" y="524538"/>
                      <a:pt x="461368" y="527591"/>
                      <a:pt x="453353" y="530454"/>
                    </a:cubicBezTo>
                    <a:cubicBezTo>
                      <a:pt x="445242" y="528164"/>
                      <a:pt x="421769" y="521294"/>
                      <a:pt x="392091" y="511942"/>
                    </a:cubicBezTo>
                    <a:cubicBezTo>
                      <a:pt x="382931" y="509080"/>
                      <a:pt x="375679" y="505358"/>
                      <a:pt x="369667" y="501255"/>
                    </a:cubicBezTo>
                    <a:close/>
                    <a:moveTo>
                      <a:pt x="353828" y="472628"/>
                    </a:moveTo>
                    <a:cubicBezTo>
                      <a:pt x="355545" y="472628"/>
                      <a:pt x="357358" y="472628"/>
                      <a:pt x="359171" y="472533"/>
                    </a:cubicBezTo>
                    <a:cubicBezTo>
                      <a:pt x="360411" y="472914"/>
                      <a:pt x="361556" y="473201"/>
                      <a:pt x="362701" y="473582"/>
                    </a:cubicBezTo>
                    <a:cubicBezTo>
                      <a:pt x="364037" y="474059"/>
                      <a:pt x="365278" y="474441"/>
                      <a:pt x="366423" y="474918"/>
                    </a:cubicBezTo>
                    <a:cubicBezTo>
                      <a:pt x="364420" y="475300"/>
                      <a:pt x="362415" y="475682"/>
                      <a:pt x="360507" y="476063"/>
                    </a:cubicBezTo>
                    <a:cubicBezTo>
                      <a:pt x="358312" y="474918"/>
                      <a:pt x="356118" y="473773"/>
                      <a:pt x="353828" y="472628"/>
                    </a:cubicBezTo>
                    <a:close/>
                    <a:moveTo>
                      <a:pt x="303253" y="473010"/>
                    </a:moveTo>
                    <a:cubicBezTo>
                      <a:pt x="306593" y="475872"/>
                      <a:pt x="310123" y="479308"/>
                      <a:pt x="313845" y="483029"/>
                    </a:cubicBezTo>
                    <a:cubicBezTo>
                      <a:pt x="304780" y="479021"/>
                      <a:pt x="295047" y="475586"/>
                      <a:pt x="284741" y="473010"/>
                    </a:cubicBezTo>
                    <a:cubicBezTo>
                      <a:pt x="289703" y="473010"/>
                      <a:pt x="296001" y="473010"/>
                      <a:pt x="303253" y="473010"/>
                    </a:cubicBezTo>
                    <a:close/>
                    <a:moveTo>
                      <a:pt x="422818" y="446673"/>
                    </a:moveTo>
                    <a:cubicBezTo>
                      <a:pt x="398676" y="450967"/>
                      <a:pt x="366328" y="456597"/>
                      <a:pt x="337796" y="461655"/>
                    </a:cubicBezTo>
                    <a:cubicBezTo>
                      <a:pt x="336174" y="461845"/>
                      <a:pt x="334552" y="461941"/>
                      <a:pt x="332930" y="462132"/>
                    </a:cubicBezTo>
                    <a:cubicBezTo>
                      <a:pt x="325868" y="458792"/>
                      <a:pt x="319857" y="456215"/>
                      <a:pt x="315563" y="455261"/>
                    </a:cubicBezTo>
                    <a:cubicBezTo>
                      <a:pt x="304971" y="452780"/>
                      <a:pt x="295810" y="449918"/>
                      <a:pt x="286554" y="448677"/>
                    </a:cubicBezTo>
                    <a:cubicBezTo>
                      <a:pt x="322529" y="447436"/>
                      <a:pt x="367664" y="444478"/>
                      <a:pt x="404306" y="437608"/>
                    </a:cubicBezTo>
                    <a:cubicBezTo>
                      <a:pt x="406691" y="437131"/>
                      <a:pt x="409172" y="436654"/>
                      <a:pt x="411749" y="436177"/>
                    </a:cubicBezTo>
                    <a:cubicBezTo>
                      <a:pt x="412131" y="436463"/>
                      <a:pt x="412512" y="436749"/>
                      <a:pt x="412894" y="436940"/>
                    </a:cubicBezTo>
                    <a:cubicBezTo>
                      <a:pt x="407741" y="439612"/>
                      <a:pt x="402589" y="442761"/>
                      <a:pt x="397435" y="446578"/>
                    </a:cubicBezTo>
                    <a:cubicBezTo>
                      <a:pt x="397435" y="446578"/>
                      <a:pt x="406596" y="443620"/>
                      <a:pt x="419192" y="442284"/>
                    </a:cubicBezTo>
                    <a:cubicBezTo>
                      <a:pt x="420528" y="443620"/>
                      <a:pt x="421769" y="445146"/>
                      <a:pt x="422818" y="446673"/>
                    </a:cubicBezTo>
                    <a:close/>
                    <a:moveTo>
                      <a:pt x="432646" y="501446"/>
                    </a:moveTo>
                    <a:cubicBezTo>
                      <a:pt x="466139" y="508125"/>
                      <a:pt x="496293" y="510129"/>
                      <a:pt x="509557" y="510702"/>
                    </a:cubicBezTo>
                    <a:cubicBezTo>
                      <a:pt x="499919" y="513946"/>
                      <a:pt x="490281" y="517095"/>
                      <a:pt x="480739" y="520530"/>
                    </a:cubicBezTo>
                    <a:cubicBezTo>
                      <a:pt x="469289" y="517095"/>
                      <a:pt x="434937" y="506694"/>
                      <a:pt x="409936" y="498774"/>
                    </a:cubicBezTo>
                    <a:cubicBezTo>
                      <a:pt x="402874" y="496579"/>
                      <a:pt x="395050" y="493144"/>
                      <a:pt x="386844" y="489327"/>
                    </a:cubicBezTo>
                    <a:cubicBezTo>
                      <a:pt x="389134" y="489327"/>
                      <a:pt x="391328" y="489327"/>
                      <a:pt x="393618" y="489327"/>
                    </a:cubicBezTo>
                    <a:cubicBezTo>
                      <a:pt x="402207" y="493335"/>
                      <a:pt x="413657" y="497629"/>
                      <a:pt x="432646" y="501446"/>
                    </a:cubicBezTo>
                    <a:close/>
                    <a:moveTo>
                      <a:pt x="538088" y="500873"/>
                    </a:moveTo>
                    <a:lnTo>
                      <a:pt x="538470" y="500969"/>
                    </a:lnTo>
                    <a:cubicBezTo>
                      <a:pt x="529882" y="503736"/>
                      <a:pt x="521389" y="506694"/>
                      <a:pt x="512801" y="509557"/>
                    </a:cubicBezTo>
                    <a:cubicBezTo>
                      <a:pt x="502114" y="505835"/>
                      <a:pt x="470720" y="495339"/>
                      <a:pt x="441330" y="487896"/>
                    </a:cubicBezTo>
                    <a:cubicBezTo>
                      <a:pt x="448486" y="487514"/>
                      <a:pt x="454976" y="486942"/>
                      <a:pt x="460701" y="486273"/>
                    </a:cubicBezTo>
                    <a:cubicBezTo>
                      <a:pt x="466617" y="489136"/>
                      <a:pt x="473200" y="491617"/>
                      <a:pt x="480930" y="493621"/>
                    </a:cubicBezTo>
                    <a:cubicBezTo>
                      <a:pt x="501733" y="498869"/>
                      <a:pt x="526447" y="500396"/>
                      <a:pt x="538088" y="500873"/>
                    </a:cubicBezTo>
                    <a:close/>
                    <a:moveTo>
                      <a:pt x="518526" y="410126"/>
                    </a:moveTo>
                    <a:cubicBezTo>
                      <a:pt x="518432" y="410031"/>
                      <a:pt x="518336" y="410031"/>
                      <a:pt x="518241" y="409935"/>
                    </a:cubicBezTo>
                    <a:lnTo>
                      <a:pt x="518813" y="409935"/>
                    </a:lnTo>
                    <a:lnTo>
                      <a:pt x="518526" y="410126"/>
                    </a:lnTo>
                    <a:close/>
                    <a:moveTo>
                      <a:pt x="507649" y="375201"/>
                    </a:moveTo>
                    <a:cubicBezTo>
                      <a:pt x="517572" y="382358"/>
                      <a:pt x="528355" y="389038"/>
                      <a:pt x="538947" y="393236"/>
                    </a:cubicBezTo>
                    <a:cubicBezTo>
                      <a:pt x="540665" y="395813"/>
                      <a:pt x="542287" y="398198"/>
                      <a:pt x="544004" y="400584"/>
                    </a:cubicBezTo>
                    <a:lnTo>
                      <a:pt x="520053" y="409458"/>
                    </a:lnTo>
                    <a:cubicBezTo>
                      <a:pt x="519290" y="406691"/>
                      <a:pt x="515378" y="394286"/>
                      <a:pt x="507649" y="375201"/>
                    </a:cubicBezTo>
                    <a:close/>
                    <a:moveTo>
                      <a:pt x="419479" y="355926"/>
                    </a:moveTo>
                    <a:cubicBezTo>
                      <a:pt x="439040" y="369763"/>
                      <a:pt x="463468" y="386175"/>
                      <a:pt x="463468" y="386175"/>
                    </a:cubicBezTo>
                    <a:lnTo>
                      <a:pt x="468716" y="388656"/>
                    </a:lnTo>
                    <a:cubicBezTo>
                      <a:pt x="454784" y="382740"/>
                      <a:pt x="440853" y="376824"/>
                      <a:pt x="426825" y="371098"/>
                    </a:cubicBezTo>
                    <a:cubicBezTo>
                      <a:pt x="425204" y="370430"/>
                      <a:pt x="423486" y="369763"/>
                      <a:pt x="421864" y="369095"/>
                    </a:cubicBezTo>
                    <a:cubicBezTo>
                      <a:pt x="421578" y="367186"/>
                      <a:pt x="420813" y="362510"/>
                      <a:pt x="419479" y="355926"/>
                    </a:cubicBezTo>
                    <a:close/>
                    <a:moveTo>
                      <a:pt x="237029" y="299818"/>
                    </a:moveTo>
                    <a:cubicBezTo>
                      <a:pt x="235695" y="295333"/>
                      <a:pt x="229110" y="283500"/>
                      <a:pt x="220808" y="271096"/>
                    </a:cubicBezTo>
                    <a:cubicBezTo>
                      <a:pt x="220808" y="271096"/>
                      <a:pt x="220808" y="271096"/>
                      <a:pt x="220808" y="271096"/>
                    </a:cubicBezTo>
                    <a:cubicBezTo>
                      <a:pt x="234072" y="281019"/>
                      <a:pt x="266516" y="305448"/>
                      <a:pt x="276630" y="313082"/>
                    </a:cubicBezTo>
                    <a:cubicBezTo>
                      <a:pt x="263462" y="308406"/>
                      <a:pt x="250293" y="304016"/>
                      <a:pt x="237029" y="29981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42" name="Google Shape;1942;p15"/>
          <p:cNvGrpSpPr/>
          <p:nvPr/>
        </p:nvGrpSpPr>
        <p:grpSpPr>
          <a:xfrm>
            <a:off x="183354" y="2639958"/>
            <a:ext cx="719892" cy="1655916"/>
            <a:chOff x="244472" y="3494544"/>
            <a:chExt cx="959856" cy="2207888"/>
          </a:xfrm>
        </p:grpSpPr>
        <p:sp>
          <p:nvSpPr>
            <p:cNvPr id="1943" name="Google Shape;1943;p15"/>
            <p:cNvSpPr/>
            <p:nvPr/>
          </p:nvSpPr>
          <p:spPr>
            <a:xfrm>
              <a:off x="613281" y="3896655"/>
              <a:ext cx="140748" cy="1805777"/>
            </a:xfrm>
            <a:custGeom>
              <a:rect b="b" l="l" r="r" t="t"/>
              <a:pathLst>
                <a:path extrusionOk="0" h="1805777" w="140748">
                  <a:moveTo>
                    <a:pt x="0" y="1805778"/>
                  </a:moveTo>
                  <a:cubicBezTo>
                    <a:pt x="0" y="1805778"/>
                    <a:pt x="5821" y="381118"/>
                    <a:pt x="140748" y="0"/>
                  </a:cubicBezTo>
                </a:path>
              </a:pathLst>
            </a:custGeom>
            <a:noFill/>
            <a:ln cap="flat" cmpd="sng" w="2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44" name="Google Shape;1944;p15"/>
            <p:cNvGrpSpPr/>
            <p:nvPr/>
          </p:nvGrpSpPr>
          <p:grpSpPr>
            <a:xfrm>
              <a:off x="244472" y="3494544"/>
              <a:ext cx="959856" cy="901361"/>
              <a:chOff x="244472" y="3494544"/>
              <a:chExt cx="959856" cy="901361"/>
            </a:xfrm>
          </p:grpSpPr>
          <p:sp>
            <p:nvSpPr>
              <p:cNvPr id="1945" name="Google Shape;1945;p15"/>
              <p:cNvSpPr/>
              <p:nvPr/>
            </p:nvSpPr>
            <p:spPr>
              <a:xfrm>
                <a:off x="1041560" y="4059636"/>
                <a:ext cx="41867" cy="130538"/>
              </a:xfrm>
              <a:custGeom>
                <a:rect b="b" l="l" r="r" t="t"/>
                <a:pathLst>
                  <a:path extrusionOk="0" h="130538" w="41867">
                    <a:moveTo>
                      <a:pt x="1218" y="0"/>
                    </a:moveTo>
                    <a:lnTo>
                      <a:pt x="5894" y="5821"/>
                    </a:lnTo>
                    <a:cubicBezTo>
                      <a:pt x="34616" y="54391"/>
                      <a:pt x="41868" y="130538"/>
                      <a:pt x="41868" y="130538"/>
                    </a:cubicBezTo>
                    <a:cubicBezTo>
                      <a:pt x="31944" y="120328"/>
                      <a:pt x="18680" y="94182"/>
                      <a:pt x="7230" y="65269"/>
                    </a:cubicBezTo>
                    <a:cubicBezTo>
                      <a:pt x="-4221" y="36452"/>
                      <a:pt x="1409" y="1622"/>
                      <a:pt x="121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6" name="Google Shape;1946;p15"/>
              <p:cNvSpPr/>
              <p:nvPr/>
            </p:nvSpPr>
            <p:spPr>
              <a:xfrm>
                <a:off x="563661" y="4096374"/>
                <a:ext cx="131206" cy="161741"/>
              </a:xfrm>
              <a:custGeom>
                <a:rect b="b" l="l" r="r" t="t"/>
                <a:pathLst>
                  <a:path extrusionOk="0" h="161741" w="131206">
                    <a:moveTo>
                      <a:pt x="131206" y="0"/>
                    </a:moveTo>
                    <a:lnTo>
                      <a:pt x="129298" y="7443"/>
                    </a:lnTo>
                    <a:cubicBezTo>
                      <a:pt x="129298" y="7443"/>
                      <a:pt x="95518" y="54964"/>
                      <a:pt x="76147" y="77769"/>
                    </a:cubicBezTo>
                    <a:cubicBezTo>
                      <a:pt x="48761" y="109927"/>
                      <a:pt x="0" y="161741"/>
                      <a:pt x="0" y="161741"/>
                    </a:cubicBezTo>
                    <a:cubicBezTo>
                      <a:pt x="0" y="161741"/>
                      <a:pt x="41700" y="89411"/>
                      <a:pt x="72330" y="56395"/>
                    </a:cubicBezTo>
                    <a:cubicBezTo>
                      <a:pt x="104011" y="22329"/>
                      <a:pt x="131206" y="0"/>
                      <a:pt x="13120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7" name="Google Shape;1947;p15"/>
              <p:cNvSpPr/>
              <p:nvPr/>
            </p:nvSpPr>
            <p:spPr>
              <a:xfrm>
                <a:off x="575398" y="4232637"/>
                <a:ext cx="87216" cy="147332"/>
              </a:xfrm>
              <a:custGeom>
                <a:rect b="b" l="l" r="r" t="t"/>
                <a:pathLst>
                  <a:path extrusionOk="0" h="147332" w="87216">
                    <a:moveTo>
                      <a:pt x="87216" y="0"/>
                    </a:moveTo>
                    <a:lnTo>
                      <a:pt x="84163" y="8493"/>
                    </a:lnTo>
                    <a:cubicBezTo>
                      <a:pt x="55727" y="72235"/>
                      <a:pt x="0" y="147333"/>
                      <a:pt x="0" y="147333"/>
                    </a:cubicBezTo>
                    <a:cubicBezTo>
                      <a:pt x="4867" y="131397"/>
                      <a:pt x="20898" y="98572"/>
                      <a:pt x="39410" y="64315"/>
                    </a:cubicBezTo>
                    <a:cubicBezTo>
                      <a:pt x="58017" y="29963"/>
                      <a:pt x="86071" y="1527"/>
                      <a:pt x="8721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8" name="Google Shape;1948;p15"/>
              <p:cNvSpPr/>
              <p:nvPr/>
            </p:nvSpPr>
            <p:spPr>
              <a:xfrm>
                <a:off x="421863" y="3808293"/>
                <a:ext cx="202582" cy="27577"/>
              </a:xfrm>
              <a:custGeom>
                <a:rect b="b" l="l" r="r" t="t"/>
                <a:pathLst>
                  <a:path extrusionOk="0" h="27577" w="202582">
                    <a:moveTo>
                      <a:pt x="199052" y="0"/>
                    </a:moveTo>
                    <a:lnTo>
                      <a:pt x="202582" y="1527"/>
                    </a:lnTo>
                    <a:cubicBezTo>
                      <a:pt x="202582" y="1527"/>
                      <a:pt x="167276" y="12596"/>
                      <a:pt x="141321" y="17367"/>
                    </a:cubicBezTo>
                    <a:cubicBezTo>
                      <a:pt x="90556" y="26814"/>
                      <a:pt x="0" y="27577"/>
                      <a:pt x="0" y="27577"/>
                    </a:cubicBezTo>
                    <a:cubicBezTo>
                      <a:pt x="0" y="27577"/>
                      <a:pt x="63265" y="16699"/>
                      <a:pt x="91987" y="11546"/>
                    </a:cubicBezTo>
                    <a:cubicBezTo>
                      <a:pt x="120710" y="6489"/>
                      <a:pt x="199052" y="0"/>
                      <a:pt x="19905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9" name="Google Shape;1949;p15"/>
              <p:cNvSpPr/>
              <p:nvPr/>
            </p:nvSpPr>
            <p:spPr>
              <a:xfrm>
                <a:off x="340467" y="3775754"/>
                <a:ext cx="206971" cy="26171"/>
              </a:xfrm>
              <a:custGeom>
                <a:rect b="b" l="l" r="r" t="t"/>
                <a:pathLst>
                  <a:path extrusionOk="0" h="26171" w="206971">
                    <a:moveTo>
                      <a:pt x="199720" y="0"/>
                    </a:moveTo>
                    <a:lnTo>
                      <a:pt x="206972" y="2386"/>
                    </a:lnTo>
                    <a:cubicBezTo>
                      <a:pt x="206972" y="2386"/>
                      <a:pt x="173478" y="13264"/>
                      <a:pt x="127675" y="21375"/>
                    </a:cubicBezTo>
                    <a:cubicBezTo>
                      <a:pt x="83304" y="29199"/>
                      <a:pt x="0" y="25096"/>
                      <a:pt x="0" y="25096"/>
                    </a:cubicBezTo>
                    <a:cubicBezTo>
                      <a:pt x="0" y="25096"/>
                      <a:pt x="69945" y="12214"/>
                      <a:pt x="111835" y="6584"/>
                    </a:cubicBezTo>
                    <a:cubicBezTo>
                      <a:pt x="141512" y="2672"/>
                      <a:pt x="199720" y="0"/>
                      <a:pt x="19972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0" name="Google Shape;1950;p15"/>
              <p:cNvSpPr/>
              <p:nvPr/>
            </p:nvSpPr>
            <p:spPr>
              <a:xfrm>
                <a:off x="244472" y="3723280"/>
                <a:ext cx="170997" cy="14243"/>
              </a:xfrm>
              <a:custGeom>
                <a:rect b="b" l="l" r="r" t="t"/>
                <a:pathLst>
                  <a:path extrusionOk="0" h="14243" w="170997">
                    <a:moveTo>
                      <a:pt x="162218" y="6194"/>
                    </a:moveTo>
                    <a:lnTo>
                      <a:pt x="170997" y="8198"/>
                    </a:lnTo>
                    <a:cubicBezTo>
                      <a:pt x="168994" y="8293"/>
                      <a:pt x="129966" y="16500"/>
                      <a:pt x="91129" y="13637"/>
                    </a:cubicBezTo>
                    <a:cubicBezTo>
                      <a:pt x="52292" y="10774"/>
                      <a:pt x="15936" y="6385"/>
                      <a:pt x="0" y="1805"/>
                    </a:cubicBezTo>
                    <a:cubicBezTo>
                      <a:pt x="-95" y="1805"/>
                      <a:pt x="93228" y="-4398"/>
                      <a:pt x="162218" y="6194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1" name="Google Shape;1951;p15"/>
              <p:cNvSpPr/>
              <p:nvPr/>
            </p:nvSpPr>
            <p:spPr>
              <a:xfrm>
                <a:off x="676634" y="3564489"/>
                <a:ext cx="13765" cy="169565"/>
              </a:xfrm>
              <a:custGeom>
                <a:rect b="b" l="l" r="r" t="t"/>
                <a:pathLst>
                  <a:path extrusionOk="0" h="169565" w="13765">
                    <a:moveTo>
                      <a:pt x="6305" y="169566"/>
                    </a:moveTo>
                    <a:lnTo>
                      <a:pt x="3633" y="163936"/>
                    </a:lnTo>
                    <a:cubicBezTo>
                      <a:pt x="3633" y="163936"/>
                      <a:pt x="-184" y="116606"/>
                      <a:pt x="7" y="92273"/>
                    </a:cubicBezTo>
                    <a:cubicBezTo>
                      <a:pt x="293" y="57922"/>
                      <a:pt x="3633" y="0"/>
                      <a:pt x="3633" y="0"/>
                    </a:cubicBezTo>
                    <a:cubicBezTo>
                      <a:pt x="3633" y="0"/>
                      <a:pt x="15465" y="66987"/>
                      <a:pt x="13557" y="103629"/>
                    </a:cubicBezTo>
                    <a:cubicBezTo>
                      <a:pt x="11648" y="141416"/>
                      <a:pt x="6305" y="169566"/>
                      <a:pt x="6305" y="16956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2" name="Google Shape;1952;p15"/>
              <p:cNvSpPr/>
              <p:nvPr/>
            </p:nvSpPr>
            <p:spPr>
              <a:xfrm>
                <a:off x="609273" y="3494544"/>
                <a:ext cx="23002" cy="137599"/>
              </a:xfrm>
              <a:custGeom>
                <a:rect b="b" l="l" r="r" t="t"/>
                <a:pathLst>
                  <a:path extrusionOk="0" h="137599" w="23002">
                    <a:moveTo>
                      <a:pt x="22520" y="137600"/>
                    </a:moveTo>
                    <a:lnTo>
                      <a:pt x="20039" y="130729"/>
                    </a:lnTo>
                    <a:cubicBezTo>
                      <a:pt x="4485" y="76052"/>
                      <a:pt x="0" y="0"/>
                      <a:pt x="0" y="0"/>
                    </a:cubicBezTo>
                    <a:cubicBezTo>
                      <a:pt x="5344" y="12500"/>
                      <a:pt x="12500" y="41413"/>
                      <a:pt x="18798" y="72521"/>
                    </a:cubicBezTo>
                    <a:cubicBezTo>
                      <a:pt x="25096" y="103629"/>
                      <a:pt x="22424" y="135977"/>
                      <a:pt x="22520" y="13760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3" name="Google Shape;1953;p15"/>
              <p:cNvSpPr/>
              <p:nvPr/>
            </p:nvSpPr>
            <p:spPr>
              <a:xfrm>
                <a:off x="1092398" y="3919079"/>
                <a:ext cx="111930" cy="83113"/>
              </a:xfrm>
              <a:custGeom>
                <a:rect b="b" l="l" r="r" t="t"/>
                <a:pathLst>
                  <a:path extrusionOk="0" h="83113" w="111930">
                    <a:moveTo>
                      <a:pt x="0" y="0"/>
                    </a:moveTo>
                    <a:lnTo>
                      <a:pt x="6584" y="3244"/>
                    </a:lnTo>
                    <a:cubicBezTo>
                      <a:pt x="55822" y="31680"/>
                      <a:pt x="111931" y="83113"/>
                      <a:pt x="111931" y="83113"/>
                    </a:cubicBezTo>
                    <a:cubicBezTo>
                      <a:pt x="99430" y="77865"/>
                      <a:pt x="74143" y="62120"/>
                      <a:pt x="47998" y="44181"/>
                    </a:cubicBezTo>
                    <a:cubicBezTo>
                      <a:pt x="21756" y="26146"/>
                      <a:pt x="1145" y="105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4" name="Google Shape;1954;p15"/>
              <p:cNvSpPr/>
              <p:nvPr/>
            </p:nvSpPr>
            <p:spPr>
              <a:xfrm>
                <a:off x="916217" y="4247810"/>
                <a:ext cx="18497" cy="148095"/>
              </a:xfrm>
              <a:custGeom>
                <a:rect b="b" l="l" r="r" t="t"/>
                <a:pathLst>
                  <a:path extrusionOk="0" h="148095" w="18497">
                    <a:moveTo>
                      <a:pt x="7187" y="122427"/>
                    </a:moveTo>
                    <a:cubicBezTo>
                      <a:pt x="6805" y="136454"/>
                      <a:pt x="4324" y="148096"/>
                      <a:pt x="4324" y="148096"/>
                    </a:cubicBezTo>
                    <a:cubicBezTo>
                      <a:pt x="-161" y="131588"/>
                      <a:pt x="-1497" y="121569"/>
                      <a:pt x="1939" y="106778"/>
                    </a:cubicBezTo>
                    <a:cubicBezTo>
                      <a:pt x="5374" y="91987"/>
                      <a:pt x="10240" y="76720"/>
                      <a:pt x="10240" y="51147"/>
                    </a:cubicBezTo>
                    <a:cubicBezTo>
                      <a:pt x="10240" y="28722"/>
                      <a:pt x="13199" y="5916"/>
                      <a:pt x="13389" y="0"/>
                    </a:cubicBezTo>
                    <a:cubicBezTo>
                      <a:pt x="13962" y="7538"/>
                      <a:pt x="16825" y="43799"/>
                      <a:pt x="18351" y="62120"/>
                    </a:cubicBezTo>
                    <a:cubicBezTo>
                      <a:pt x="19974" y="82445"/>
                      <a:pt x="7569" y="108400"/>
                      <a:pt x="7187" y="12242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5" name="Google Shape;1955;p15"/>
              <p:cNvSpPr/>
              <p:nvPr/>
            </p:nvSpPr>
            <p:spPr>
              <a:xfrm>
                <a:off x="926935" y="4234928"/>
                <a:ext cx="34924" cy="137747"/>
              </a:xfrm>
              <a:custGeom>
                <a:rect b="b" l="l" r="r" t="t"/>
                <a:pathLst>
                  <a:path extrusionOk="0" h="137747" w="34924">
                    <a:moveTo>
                      <a:pt x="34925" y="137695"/>
                    </a:moveTo>
                    <a:cubicBezTo>
                      <a:pt x="34925" y="137695"/>
                      <a:pt x="30058" y="139985"/>
                      <a:pt x="20707" y="114317"/>
                    </a:cubicBezTo>
                    <a:cubicBezTo>
                      <a:pt x="11355" y="88648"/>
                      <a:pt x="8111" y="59735"/>
                      <a:pt x="8588" y="47234"/>
                    </a:cubicBezTo>
                    <a:cubicBezTo>
                      <a:pt x="9065" y="34829"/>
                      <a:pt x="0" y="0"/>
                      <a:pt x="0" y="0"/>
                    </a:cubicBezTo>
                    <a:cubicBezTo>
                      <a:pt x="95" y="2004"/>
                      <a:pt x="20516" y="24524"/>
                      <a:pt x="28627" y="56013"/>
                    </a:cubicBezTo>
                    <a:cubicBezTo>
                      <a:pt x="36642" y="87503"/>
                      <a:pt x="31776" y="129298"/>
                      <a:pt x="34925" y="13769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6" name="Google Shape;1956;p15"/>
              <p:cNvSpPr/>
              <p:nvPr/>
            </p:nvSpPr>
            <p:spPr>
              <a:xfrm>
                <a:off x="413847" y="4022422"/>
                <a:ext cx="858" cy="954"/>
              </a:xfrm>
              <a:custGeom>
                <a:rect b="b" l="l" r="r" t="t"/>
                <a:pathLst>
                  <a:path extrusionOk="0" h="954" w="858">
                    <a:moveTo>
                      <a:pt x="859" y="0"/>
                    </a:moveTo>
                    <a:cubicBezTo>
                      <a:pt x="859" y="0"/>
                      <a:pt x="477" y="382"/>
                      <a:pt x="0" y="954"/>
                    </a:cubicBezTo>
                    <a:cubicBezTo>
                      <a:pt x="382" y="382"/>
                      <a:pt x="668" y="0"/>
                      <a:pt x="85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7" name="Google Shape;1957;p15"/>
              <p:cNvSpPr/>
              <p:nvPr/>
            </p:nvSpPr>
            <p:spPr>
              <a:xfrm>
                <a:off x="318425" y="4015837"/>
                <a:ext cx="104488" cy="80460"/>
              </a:xfrm>
              <a:custGeom>
                <a:rect b="b" l="l" r="r" t="t"/>
                <a:pathLst>
                  <a:path extrusionOk="0" h="80460" w="104488">
                    <a:moveTo>
                      <a:pt x="71853" y="28913"/>
                    </a:moveTo>
                    <a:cubicBezTo>
                      <a:pt x="65842" y="37788"/>
                      <a:pt x="47616" y="56586"/>
                      <a:pt x="25478" y="70232"/>
                    </a:cubicBezTo>
                    <a:cubicBezTo>
                      <a:pt x="3340" y="83781"/>
                      <a:pt x="0" y="79965"/>
                      <a:pt x="0" y="79965"/>
                    </a:cubicBezTo>
                    <a:cubicBezTo>
                      <a:pt x="7348" y="75575"/>
                      <a:pt x="24619" y="44086"/>
                      <a:pt x="48570" y="25860"/>
                    </a:cubicBezTo>
                    <a:cubicBezTo>
                      <a:pt x="72521" y="7634"/>
                      <a:pt x="103438" y="1336"/>
                      <a:pt x="104488" y="0"/>
                    </a:cubicBezTo>
                    <a:cubicBezTo>
                      <a:pt x="104583" y="-95"/>
                      <a:pt x="77865" y="20039"/>
                      <a:pt x="71853" y="2891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8" name="Google Shape;1958;p15"/>
              <p:cNvSpPr/>
              <p:nvPr/>
            </p:nvSpPr>
            <p:spPr>
              <a:xfrm>
                <a:off x="344952" y="4005093"/>
                <a:ext cx="92369" cy="35332"/>
              </a:xfrm>
              <a:custGeom>
                <a:rect b="b" l="l" r="r" t="t"/>
                <a:pathLst>
                  <a:path extrusionOk="0" h="35332" w="92369">
                    <a:moveTo>
                      <a:pt x="15458" y="33455"/>
                    </a:moveTo>
                    <a:cubicBezTo>
                      <a:pt x="5057" y="37176"/>
                      <a:pt x="0" y="34218"/>
                      <a:pt x="0" y="34218"/>
                    </a:cubicBezTo>
                    <a:cubicBezTo>
                      <a:pt x="6775" y="30973"/>
                      <a:pt x="20611" y="22863"/>
                      <a:pt x="40936" y="9885"/>
                    </a:cubicBezTo>
                    <a:cubicBezTo>
                      <a:pt x="61261" y="-3092"/>
                      <a:pt x="92369" y="438"/>
                      <a:pt x="92369" y="438"/>
                    </a:cubicBezTo>
                    <a:cubicBezTo>
                      <a:pt x="92369" y="438"/>
                      <a:pt x="79201" y="2919"/>
                      <a:pt x="62216" y="8263"/>
                    </a:cubicBezTo>
                    <a:cubicBezTo>
                      <a:pt x="45135" y="13702"/>
                      <a:pt x="25860" y="29733"/>
                      <a:pt x="15458" y="334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9" name="Google Shape;1959;p15"/>
              <p:cNvSpPr/>
              <p:nvPr/>
            </p:nvSpPr>
            <p:spPr>
              <a:xfrm>
                <a:off x="998788" y="3567256"/>
                <a:ext cx="131003" cy="76528"/>
              </a:xfrm>
              <a:custGeom>
                <a:rect b="b" l="l" r="r" t="t"/>
                <a:pathLst>
                  <a:path extrusionOk="0" h="76528" w="131003">
                    <a:moveTo>
                      <a:pt x="46757" y="33398"/>
                    </a:moveTo>
                    <a:cubicBezTo>
                      <a:pt x="76529" y="15840"/>
                      <a:pt x="123095" y="5534"/>
                      <a:pt x="130634" y="0"/>
                    </a:cubicBezTo>
                    <a:cubicBezTo>
                      <a:pt x="130634" y="0"/>
                      <a:pt x="135214" y="3340"/>
                      <a:pt x="112122" y="19943"/>
                    </a:cubicBezTo>
                    <a:cubicBezTo>
                      <a:pt x="89029" y="36547"/>
                      <a:pt x="59639" y="49238"/>
                      <a:pt x="46280" y="53055"/>
                    </a:cubicBezTo>
                    <a:cubicBezTo>
                      <a:pt x="32825" y="56967"/>
                      <a:pt x="0" y="76529"/>
                      <a:pt x="0" y="76529"/>
                    </a:cubicBezTo>
                    <a:cubicBezTo>
                      <a:pt x="2004" y="75765"/>
                      <a:pt x="16985" y="50956"/>
                      <a:pt x="46757" y="333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0" name="Google Shape;1960;p15"/>
              <p:cNvSpPr/>
              <p:nvPr/>
            </p:nvSpPr>
            <p:spPr>
              <a:xfrm>
                <a:off x="254396" y="3499315"/>
                <a:ext cx="948977" cy="889338"/>
              </a:xfrm>
              <a:custGeom>
                <a:rect b="b" l="l" r="r" t="t"/>
                <a:pathLst>
                  <a:path extrusionOk="0" h="889338" w="948977">
                    <a:moveTo>
                      <a:pt x="187219" y="238652"/>
                    </a:moveTo>
                    <a:cubicBezTo>
                      <a:pt x="198193" y="242278"/>
                      <a:pt x="209166" y="245999"/>
                      <a:pt x="219949" y="250007"/>
                    </a:cubicBezTo>
                    <a:cubicBezTo>
                      <a:pt x="220617" y="250484"/>
                      <a:pt x="221094" y="250866"/>
                      <a:pt x="221094" y="250866"/>
                    </a:cubicBezTo>
                    <a:lnTo>
                      <a:pt x="226724" y="252488"/>
                    </a:lnTo>
                    <a:cubicBezTo>
                      <a:pt x="233117" y="254874"/>
                      <a:pt x="239511" y="257164"/>
                      <a:pt x="245904" y="259550"/>
                    </a:cubicBezTo>
                    <a:cubicBezTo>
                      <a:pt x="246095" y="259645"/>
                      <a:pt x="246190" y="259645"/>
                      <a:pt x="246381" y="259740"/>
                    </a:cubicBezTo>
                    <a:cubicBezTo>
                      <a:pt x="237889" y="260122"/>
                      <a:pt x="207926" y="261649"/>
                      <a:pt x="182543" y="263939"/>
                    </a:cubicBezTo>
                    <a:cubicBezTo>
                      <a:pt x="209166" y="258405"/>
                      <a:pt x="226247" y="253729"/>
                      <a:pt x="226247" y="253729"/>
                    </a:cubicBezTo>
                    <a:lnTo>
                      <a:pt x="217945" y="250675"/>
                    </a:lnTo>
                    <a:cubicBezTo>
                      <a:pt x="217945" y="250675"/>
                      <a:pt x="168707" y="250484"/>
                      <a:pt x="140748" y="254206"/>
                    </a:cubicBezTo>
                    <a:cubicBezTo>
                      <a:pt x="98285" y="264798"/>
                      <a:pt x="31967" y="273290"/>
                      <a:pt x="31967" y="273290"/>
                    </a:cubicBezTo>
                    <a:cubicBezTo>
                      <a:pt x="31967" y="273290"/>
                      <a:pt x="74048" y="275390"/>
                      <a:pt x="113076" y="273577"/>
                    </a:cubicBezTo>
                    <a:cubicBezTo>
                      <a:pt x="80060" y="279016"/>
                      <a:pt x="49047" y="284741"/>
                      <a:pt x="49047" y="284741"/>
                    </a:cubicBezTo>
                    <a:cubicBezTo>
                      <a:pt x="49047" y="284741"/>
                      <a:pt x="132447" y="288844"/>
                      <a:pt x="176723" y="281020"/>
                    </a:cubicBezTo>
                    <a:cubicBezTo>
                      <a:pt x="215846" y="274054"/>
                      <a:pt x="245904" y="265179"/>
                      <a:pt x="253824" y="262698"/>
                    </a:cubicBezTo>
                    <a:cubicBezTo>
                      <a:pt x="278825" y="272241"/>
                      <a:pt x="303730" y="282355"/>
                      <a:pt x="328445" y="292757"/>
                    </a:cubicBezTo>
                    <a:cubicBezTo>
                      <a:pt x="317089" y="292852"/>
                      <a:pt x="254492" y="293902"/>
                      <a:pt x="228442" y="298482"/>
                    </a:cubicBezTo>
                    <a:cubicBezTo>
                      <a:pt x="199720" y="303635"/>
                      <a:pt x="116988" y="319475"/>
                      <a:pt x="116988" y="319475"/>
                    </a:cubicBezTo>
                    <a:cubicBezTo>
                      <a:pt x="116988" y="319475"/>
                      <a:pt x="211743" y="320906"/>
                      <a:pt x="244664" y="315753"/>
                    </a:cubicBezTo>
                    <a:cubicBezTo>
                      <a:pt x="269283" y="311841"/>
                      <a:pt x="327109" y="297719"/>
                      <a:pt x="335410" y="295619"/>
                    </a:cubicBezTo>
                    <a:cubicBezTo>
                      <a:pt x="336174" y="295906"/>
                      <a:pt x="336842" y="296192"/>
                      <a:pt x="337605" y="296478"/>
                    </a:cubicBezTo>
                    <a:cubicBezTo>
                      <a:pt x="360220" y="306020"/>
                      <a:pt x="382645" y="315753"/>
                      <a:pt x="405069" y="325677"/>
                    </a:cubicBezTo>
                    <a:cubicBezTo>
                      <a:pt x="404592" y="325677"/>
                      <a:pt x="403256" y="325773"/>
                      <a:pt x="401157" y="325773"/>
                    </a:cubicBezTo>
                    <a:cubicBezTo>
                      <a:pt x="400775" y="325582"/>
                      <a:pt x="400298" y="325391"/>
                      <a:pt x="399916" y="325200"/>
                    </a:cubicBezTo>
                    <a:cubicBezTo>
                      <a:pt x="399916" y="325200"/>
                      <a:pt x="400202" y="325487"/>
                      <a:pt x="400584" y="325773"/>
                    </a:cubicBezTo>
                    <a:cubicBezTo>
                      <a:pt x="386652" y="326250"/>
                      <a:pt x="345621" y="328063"/>
                      <a:pt x="318234" y="332548"/>
                    </a:cubicBezTo>
                    <a:cubicBezTo>
                      <a:pt x="309933" y="331117"/>
                      <a:pt x="300963" y="331307"/>
                      <a:pt x="290944" y="333788"/>
                    </a:cubicBezTo>
                    <a:cubicBezTo>
                      <a:pt x="290944" y="333788"/>
                      <a:pt x="294760" y="334361"/>
                      <a:pt x="300295" y="335697"/>
                    </a:cubicBezTo>
                    <a:cubicBezTo>
                      <a:pt x="258118" y="343140"/>
                      <a:pt x="176723" y="357358"/>
                      <a:pt x="176723" y="357358"/>
                    </a:cubicBezTo>
                    <a:cubicBezTo>
                      <a:pt x="176723" y="357358"/>
                      <a:pt x="191131" y="357549"/>
                      <a:pt x="211934" y="357072"/>
                    </a:cubicBezTo>
                    <a:cubicBezTo>
                      <a:pt x="213938" y="357549"/>
                      <a:pt x="221476" y="359457"/>
                      <a:pt x="231114" y="363083"/>
                    </a:cubicBezTo>
                    <a:cubicBezTo>
                      <a:pt x="219186" y="361747"/>
                      <a:pt x="210502" y="362892"/>
                      <a:pt x="210502" y="362892"/>
                    </a:cubicBezTo>
                    <a:cubicBezTo>
                      <a:pt x="219663" y="362892"/>
                      <a:pt x="227106" y="365946"/>
                      <a:pt x="235598" y="372530"/>
                    </a:cubicBezTo>
                    <a:cubicBezTo>
                      <a:pt x="229491" y="373580"/>
                      <a:pt x="224434" y="374438"/>
                      <a:pt x="220999" y="375106"/>
                    </a:cubicBezTo>
                    <a:cubicBezTo>
                      <a:pt x="220045" y="374915"/>
                      <a:pt x="219186" y="374629"/>
                      <a:pt x="218327" y="374438"/>
                    </a:cubicBezTo>
                    <a:cubicBezTo>
                      <a:pt x="187219" y="368618"/>
                      <a:pt x="166322" y="373580"/>
                      <a:pt x="165367" y="375392"/>
                    </a:cubicBezTo>
                    <a:cubicBezTo>
                      <a:pt x="164413" y="377301"/>
                      <a:pt x="176246" y="375870"/>
                      <a:pt x="199433" y="377301"/>
                    </a:cubicBezTo>
                    <a:cubicBezTo>
                      <a:pt x="222621" y="378732"/>
                      <a:pt x="239797" y="396958"/>
                      <a:pt x="280256" y="415470"/>
                    </a:cubicBezTo>
                    <a:cubicBezTo>
                      <a:pt x="309074" y="428638"/>
                      <a:pt x="326059" y="431120"/>
                      <a:pt x="333407" y="431501"/>
                    </a:cubicBezTo>
                    <a:cubicBezTo>
                      <a:pt x="328635" y="433410"/>
                      <a:pt x="323864" y="435318"/>
                      <a:pt x="319093" y="437226"/>
                    </a:cubicBezTo>
                    <a:cubicBezTo>
                      <a:pt x="316326" y="435795"/>
                      <a:pt x="304875" y="429974"/>
                      <a:pt x="286554" y="421959"/>
                    </a:cubicBezTo>
                    <a:cubicBezTo>
                      <a:pt x="265466" y="412703"/>
                      <a:pt x="246667" y="392759"/>
                      <a:pt x="212602" y="383408"/>
                    </a:cubicBezTo>
                    <a:cubicBezTo>
                      <a:pt x="178440" y="374057"/>
                      <a:pt x="152581" y="380545"/>
                      <a:pt x="152581" y="380545"/>
                    </a:cubicBezTo>
                    <a:cubicBezTo>
                      <a:pt x="177581" y="381595"/>
                      <a:pt x="183307" y="383981"/>
                      <a:pt x="197811" y="387225"/>
                    </a:cubicBezTo>
                    <a:cubicBezTo>
                      <a:pt x="212315" y="390469"/>
                      <a:pt x="247335" y="414898"/>
                      <a:pt x="262985" y="421577"/>
                    </a:cubicBezTo>
                    <a:cubicBezTo>
                      <a:pt x="278348" y="428161"/>
                      <a:pt x="294665" y="437226"/>
                      <a:pt x="318425" y="437513"/>
                    </a:cubicBezTo>
                    <a:cubicBezTo>
                      <a:pt x="312604" y="439898"/>
                      <a:pt x="306784" y="442284"/>
                      <a:pt x="301058" y="444765"/>
                    </a:cubicBezTo>
                    <a:cubicBezTo>
                      <a:pt x="297146" y="443334"/>
                      <a:pt x="286554" y="439516"/>
                      <a:pt x="273195" y="434078"/>
                    </a:cubicBezTo>
                    <a:cubicBezTo>
                      <a:pt x="256305" y="427302"/>
                      <a:pt x="222621" y="406691"/>
                      <a:pt x="188555" y="396958"/>
                    </a:cubicBezTo>
                    <a:cubicBezTo>
                      <a:pt x="154489" y="387225"/>
                      <a:pt x="130061" y="394859"/>
                      <a:pt x="130061" y="394859"/>
                    </a:cubicBezTo>
                    <a:cubicBezTo>
                      <a:pt x="145615" y="396195"/>
                      <a:pt x="168993" y="401252"/>
                      <a:pt x="179776" y="403733"/>
                    </a:cubicBezTo>
                    <a:cubicBezTo>
                      <a:pt x="190559" y="406310"/>
                      <a:pt x="233595" y="426062"/>
                      <a:pt x="258023" y="436463"/>
                    </a:cubicBezTo>
                    <a:cubicBezTo>
                      <a:pt x="279111" y="445433"/>
                      <a:pt x="289989" y="446387"/>
                      <a:pt x="298673" y="445719"/>
                    </a:cubicBezTo>
                    <a:cubicBezTo>
                      <a:pt x="293902" y="447723"/>
                      <a:pt x="289131" y="449822"/>
                      <a:pt x="284359" y="451922"/>
                    </a:cubicBezTo>
                    <a:cubicBezTo>
                      <a:pt x="273481" y="447818"/>
                      <a:pt x="198956" y="419955"/>
                      <a:pt x="179585" y="415661"/>
                    </a:cubicBezTo>
                    <a:cubicBezTo>
                      <a:pt x="158783" y="411081"/>
                      <a:pt x="146092" y="409172"/>
                      <a:pt x="128248" y="412416"/>
                    </a:cubicBezTo>
                    <a:cubicBezTo>
                      <a:pt x="110595" y="415566"/>
                      <a:pt x="108495" y="418142"/>
                      <a:pt x="108495" y="418142"/>
                    </a:cubicBezTo>
                    <a:cubicBezTo>
                      <a:pt x="105824" y="416711"/>
                      <a:pt x="104106" y="415566"/>
                      <a:pt x="104106" y="415566"/>
                    </a:cubicBezTo>
                    <a:cubicBezTo>
                      <a:pt x="104106" y="415566"/>
                      <a:pt x="97713" y="426539"/>
                      <a:pt x="123095" y="431215"/>
                    </a:cubicBezTo>
                    <a:cubicBezTo>
                      <a:pt x="148478" y="435891"/>
                      <a:pt x="188460" y="450967"/>
                      <a:pt x="198097" y="452399"/>
                    </a:cubicBezTo>
                    <a:cubicBezTo>
                      <a:pt x="207258" y="453735"/>
                      <a:pt x="244854" y="462895"/>
                      <a:pt x="264225" y="461082"/>
                    </a:cubicBezTo>
                    <a:cubicBezTo>
                      <a:pt x="257736" y="464136"/>
                      <a:pt x="251343" y="467189"/>
                      <a:pt x="245045" y="470338"/>
                    </a:cubicBezTo>
                    <a:cubicBezTo>
                      <a:pt x="240370" y="468430"/>
                      <a:pt x="215083" y="458983"/>
                      <a:pt x="177772" y="456788"/>
                    </a:cubicBezTo>
                    <a:cubicBezTo>
                      <a:pt x="136359" y="454307"/>
                      <a:pt x="124145" y="453735"/>
                      <a:pt x="113935" y="456597"/>
                    </a:cubicBezTo>
                    <a:cubicBezTo>
                      <a:pt x="103629" y="459365"/>
                      <a:pt x="83399" y="460319"/>
                      <a:pt x="79582" y="451540"/>
                    </a:cubicBezTo>
                    <a:cubicBezTo>
                      <a:pt x="79582" y="451540"/>
                      <a:pt x="77960" y="460033"/>
                      <a:pt x="90938" y="462800"/>
                    </a:cubicBezTo>
                    <a:cubicBezTo>
                      <a:pt x="103915" y="465567"/>
                      <a:pt x="132447" y="467666"/>
                      <a:pt x="147619" y="466235"/>
                    </a:cubicBezTo>
                    <a:cubicBezTo>
                      <a:pt x="161741" y="464899"/>
                      <a:pt x="234072" y="469956"/>
                      <a:pt x="244568" y="470720"/>
                    </a:cubicBezTo>
                    <a:cubicBezTo>
                      <a:pt x="243900" y="471006"/>
                      <a:pt x="243232" y="471388"/>
                      <a:pt x="242564" y="471674"/>
                    </a:cubicBezTo>
                    <a:cubicBezTo>
                      <a:pt x="237984" y="473964"/>
                      <a:pt x="233499" y="476445"/>
                      <a:pt x="228919" y="478831"/>
                    </a:cubicBezTo>
                    <a:cubicBezTo>
                      <a:pt x="224625" y="477495"/>
                      <a:pt x="196093" y="468430"/>
                      <a:pt x="173097" y="469289"/>
                    </a:cubicBezTo>
                    <a:cubicBezTo>
                      <a:pt x="148287" y="470243"/>
                      <a:pt x="135977" y="470434"/>
                      <a:pt x="117942" y="472533"/>
                    </a:cubicBezTo>
                    <a:cubicBezTo>
                      <a:pt x="99907" y="474727"/>
                      <a:pt x="85785" y="476254"/>
                      <a:pt x="80250" y="468716"/>
                    </a:cubicBezTo>
                    <a:cubicBezTo>
                      <a:pt x="80250" y="468716"/>
                      <a:pt x="80155" y="477590"/>
                      <a:pt x="90651" y="478735"/>
                    </a:cubicBezTo>
                    <a:cubicBezTo>
                      <a:pt x="101148" y="479785"/>
                      <a:pt x="106969" y="482838"/>
                      <a:pt x="148096" y="482170"/>
                    </a:cubicBezTo>
                    <a:cubicBezTo>
                      <a:pt x="185502" y="481598"/>
                      <a:pt x="222048" y="479499"/>
                      <a:pt x="228442" y="479117"/>
                    </a:cubicBezTo>
                    <a:cubicBezTo>
                      <a:pt x="218231" y="484556"/>
                      <a:pt x="208117" y="490091"/>
                      <a:pt x="198288" y="496198"/>
                    </a:cubicBezTo>
                    <a:lnTo>
                      <a:pt x="198288" y="496198"/>
                    </a:lnTo>
                    <a:lnTo>
                      <a:pt x="198288" y="496198"/>
                    </a:lnTo>
                    <a:cubicBezTo>
                      <a:pt x="198288" y="496198"/>
                      <a:pt x="198288" y="496198"/>
                      <a:pt x="198193" y="496198"/>
                    </a:cubicBezTo>
                    <a:cubicBezTo>
                      <a:pt x="198002" y="495244"/>
                      <a:pt x="195616" y="492572"/>
                      <a:pt x="175387" y="493621"/>
                    </a:cubicBezTo>
                    <a:cubicBezTo>
                      <a:pt x="192849" y="490377"/>
                      <a:pt x="209930" y="487991"/>
                      <a:pt x="209930" y="487991"/>
                    </a:cubicBezTo>
                    <a:cubicBezTo>
                      <a:pt x="209930" y="487991"/>
                      <a:pt x="185979" y="485415"/>
                      <a:pt x="166608" y="486846"/>
                    </a:cubicBezTo>
                    <a:cubicBezTo>
                      <a:pt x="147237" y="488278"/>
                      <a:pt x="110595" y="496007"/>
                      <a:pt x="99907" y="496007"/>
                    </a:cubicBezTo>
                    <a:cubicBezTo>
                      <a:pt x="89220" y="496007"/>
                      <a:pt x="86835" y="499251"/>
                      <a:pt x="73953" y="490186"/>
                    </a:cubicBezTo>
                    <a:cubicBezTo>
                      <a:pt x="73953" y="490186"/>
                      <a:pt x="81491" y="505931"/>
                      <a:pt x="91892" y="505072"/>
                    </a:cubicBezTo>
                    <a:cubicBezTo>
                      <a:pt x="98667" y="504595"/>
                      <a:pt x="111644" y="505072"/>
                      <a:pt x="125004" y="503927"/>
                    </a:cubicBezTo>
                    <a:cubicBezTo>
                      <a:pt x="121091" y="505740"/>
                      <a:pt x="117847" y="507648"/>
                      <a:pt x="114889" y="509557"/>
                    </a:cubicBezTo>
                    <a:cubicBezTo>
                      <a:pt x="104869" y="516046"/>
                      <a:pt x="93800" y="526924"/>
                      <a:pt x="86167" y="525397"/>
                    </a:cubicBezTo>
                    <a:cubicBezTo>
                      <a:pt x="78533" y="523870"/>
                      <a:pt x="70517" y="513755"/>
                      <a:pt x="70517" y="513755"/>
                    </a:cubicBezTo>
                    <a:cubicBezTo>
                      <a:pt x="70517" y="513755"/>
                      <a:pt x="76433" y="527210"/>
                      <a:pt x="83781" y="527973"/>
                    </a:cubicBezTo>
                    <a:cubicBezTo>
                      <a:pt x="91129" y="528737"/>
                      <a:pt x="100194" y="529595"/>
                      <a:pt x="119469" y="517954"/>
                    </a:cubicBezTo>
                    <a:cubicBezTo>
                      <a:pt x="138554" y="506408"/>
                      <a:pt x="153917" y="500969"/>
                      <a:pt x="197716" y="496675"/>
                    </a:cubicBezTo>
                    <a:cubicBezTo>
                      <a:pt x="192754" y="499728"/>
                      <a:pt x="187983" y="503068"/>
                      <a:pt x="183116" y="506408"/>
                    </a:cubicBezTo>
                    <a:cubicBezTo>
                      <a:pt x="183116" y="506408"/>
                      <a:pt x="183116" y="506312"/>
                      <a:pt x="183116" y="506312"/>
                    </a:cubicBezTo>
                    <a:cubicBezTo>
                      <a:pt x="183116" y="506312"/>
                      <a:pt x="182925" y="506503"/>
                      <a:pt x="182543" y="506790"/>
                    </a:cubicBezTo>
                    <a:cubicBezTo>
                      <a:pt x="177868" y="510034"/>
                      <a:pt x="173287" y="513469"/>
                      <a:pt x="168803" y="516904"/>
                    </a:cubicBezTo>
                    <a:cubicBezTo>
                      <a:pt x="168803" y="516714"/>
                      <a:pt x="168803" y="516523"/>
                      <a:pt x="168803" y="516523"/>
                    </a:cubicBezTo>
                    <a:cubicBezTo>
                      <a:pt x="168803" y="516523"/>
                      <a:pt x="168707" y="516809"/>
                      <a:pt x="168421" y="517191"/>
                    </a:cubicBezTo>
                    <a:cubicBezTo>
                      <a:pt x="165463" y="519481"/>
                      <a:pt x="162505" y="521771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8592" y="524920"/>
                      <a:pt x="157543" y="525683"/>
                      <a:pt x="156589" y="526447"/>
                    </a:cubicBezTo>
                    <a:cubicBezTo>
                      <a:pt x="157447" y="525683"/>
                      <a:pt x="158402" y="525111"/>
                      <a:pt x="159356" y="524347"/>
                    </a:cubicBezTo>
                    <a:cubicBezTo>
                      <a:pt x="154298" y="529977"/>
                      <a:pt x="133210" y="553356"/>
                      <a:pt x="122523" y="565284"/>
                    </a:cubicBezTo>
                    <a:cubicBezTo>
                      <a:pt x="110309" y="578834"/>
                      <a:pt x="108305" y="602689"/>
                      <a:pt x="101339" y="612709"/>
                    </a:cubicBezTo>
                    <a:cubicBezTo>
                      <a:pt x="94373" y="622728"/>
                      <a:pt x="90651" y="631984"/>
                      <a:pt x="90651" y="631984"/>
                    </a:cubicBezTo>
                    <a:cubicBezTo>
                      <a:pt x="103438" y="622537"/>
                      <a:pt x="109927" y="616144"/>
                      <a:pt x="114507" y="604216"/>
                    </a:cubicBezTo>
                    <a:cubicBezTo>
                      <a:pt x="118992" y="592288"/>
                      <a:pt x="122523" y="579406"/>
                      <a:pt x="135882" y="561467"/>
                    </a:cubicBezTo>
                    <a:cubicBezTo>
                      <a:pt x="147428" y="545913"/>
                      <a:pt x="156589" y="528737"/>
                      <a:pt x="159642" y="524347"/>
                    </a:cubicBezTo>
                    <a:cubicBezTo>
                      <a:pt x="162409" y="522057"/>
                      <a:pt x="165367" y="519958"/>
                      <a:pt x="168325" y="517763"/>
                    </a:cubicBezTo>
                    <a:cubicBezTo>
                      <a:pt x="164222" y="525111"/>
                      <a:pt x="140080" y="569005"/>
                      <a:pt x="131111" y="585895"/>
                    </a:cubicBezTo>
                    <a:cubicBezTo>
                      <a:pt x="121282" y="604407"/>
                      <a:pt x="119755" y="633606"/>
                      <a:pt x="119755" y="633606"/>
                    </a:cubicBezTo>
                    <a:cubicBezTo>
                      <a:pt x="119755" y="633606"/>
                      <a:pt x="136741" y="599063"/>
                      <a:pt x="137981" y="589998"/>
                    </a:cubicBezTo>
                    <a:cubicBezTo>
                      <a:pt x="139317" y="581028"/>
                      <a:pt x="152199" y="549825"/>
                      <a:pt x="160310" y="538088"/>
                    </a:cubicBezTo>
                    <a:cubicBezTo>
                      <a:pt x="167180" y="528164"/>
                      <a:pt x="168612" y="519672"/>
                      <a:pt x="168898" y="517286"/>
                    </a:cubicBezTo>
                    <a:cubicBezTo>
                      <a:pt x="172810" y="514328"/>
                      <a:pt x="176818" y="511370"/>
                      <a:pt x="180921" y="508603"/>
                    </a:cubicBezTo>
                    <a:cubicBezTo>
                      <a:pt x="178059" y="511656"/>
                      <a:pt x="173001" y="518240"/>
                      <a:pt x="167180" y="531313"/>
                    </a:cubicBezTo>
                    <a:cubicBezTo>
                      <a:pt x="158402" y="551161"/>
                      <a:pt x="146665" y="584463"/>
                      <a:pt x="146187" y="588090"/>
                    </a:cubicBezTo>
                    <a:cubicBezTo>
                      <a:pt x="145615" y="591716"/>
                      <a:pt x="142466" y="602594"/>
                      <a:pt x="135500" y="609846"/>
                    </a:cubicBezTo>
                    <a:cubicBezTo>
                      <a:pt x="128534" y="617098"/>
                      <a:pt x="126721" y="642862"/>
                      <a:pt x="126721" y="642862"/>
                    </a:cubicBezTo>
                    <a:cubicBezTo>
                      <a:pt x="126721" y="642862"/>
                      <a:pt x="137790" y="614903"/>
                      <a:pt x="145329" y="604789"/>
                    </a:cubicBezTo>
                    <a:cubicBezTo>
                      <a:pt x="152867" y="594674"/>
                      <a:pt x="154775" y="577975"/>
                      <a:pt x="160310" y="565951"/>
                    </a:cubicBezTo>
                    <a:cubicBezTo>
                      <a:pt x="165749" y="553928"/>
                      <a:pt x="168803" y="536943"/>
                      <a:pt x="176818" y="523870"/>
                    </a:cubicBezTo>
                    <a:cubicBezTo>
                      <a:pt x="183116" y="513469"/>
                      <a:pt x="183593" y="508698"/>
                      <a:pt x="183498" y="507171"/>
                    </a:cubicBezTo>
                    <a:cubicBezTo>
                      <a:pt x="188173" y="504022"/>
                      <a:pt x="192849" y="500969"/>
                      <a:pt x="197716" y="498011"/>
                    </a:cubicBezTo>
                    <a:cubicBezTo>
                      <a:pt x="196284" y="500301"/>
                      <a:pt x="193422" y="504404"/>
                      <a:pt x="191227" y="506790"/>
                    </a:cubicBezTo>
                    <a:cubicBezTo>
                      <a:pt x="188078" y="510129"/>
                      <a:pt x="180349" y="521580"/>
                      <a:pt x="174337" y="539519"/>
                    </a:cubicBezTo>
                    <a:cubicBezTo>
                      <a:pt x="168230" y="557459"/>
                      <a:pt x="164795" y="580838"/>
                      <a:pt x="163650" y="590475"/>
                    </a:cubicBezTo>
                    <a:cubicBezTo>
                      <a:pt x="162505" y="600113"/>
                      <a:pt x="157447" y="609560"/>
                      <a:pt x="153153" y="616907"/>
                    </a:cubicBezTo>
                    <a:cubicBezTo>
                      <a:pt x="148859" y="624255"/>
                      <a:pt x="151149" y="634370"/>
                      <a:pt x="151149" y="634370"/>
                    </a:cubicBezTo>
                    <a:cubicBezTo>
                      <a:pt x="151149" y="634370"/>
                      <a:pt x="150291" y="624064"/>
                      <a:pt x="156302" y="617575"/>
                    </a:cubicBezTo>
                    <a:cubicBezTo>
                      <a:pt x="162218" y="611086"/>
                      <a:pt x="171093" y="597727"/>
                      <a:pt x="173001" y="583032"/>
                    </a:cubicBezTo>
                    <a:cubicBezTo>
                      <a:pt x="174910" y="568433"/>
                      <a:pt x="181017" y="553547"/>
                      <a:pt x="182543" y="544959"/>
                    </a:cubicBezTo>
                    <a:cubicBezTo>
                      <a:pt x="184070" y="536371"/>
                      <a:pt x="192563" y="516236"/>
                      <a:pt x="197143" y="507648"/>
                    </a:cubicBezTo>
                    <a:cubicBezTo>
                      <a:pt x="200483" y="501446"/>
                      <a:pt x="199815" y="498392"/>
                      <a:pt x="199242" y="497152"/>
                    </a:cubicBezTo>
                    <a:cubicBezTo>
                      <a:pt x="202487" y="495244"/>
                      <a:pt x="205827" y="493430"/>
                      <a:pt x="209166" y="491617"/>
                    </a:cubicBezTo>
                    <a:cubicBezTo>
                      <a:pt x="196857" y="504786"/>
                      <a:pt x="199147" y="514805"/>
                      <a:pt x="193231" y="527973"/>
                    </a:cubicBezTo>
                    <a:cubicBezTo>
                      <a:pt x="187028" y="541810"/>
                      <a:pt x="188460" y="562039"/>
                      <a:pt x="185502" y="571391"/>
                    </a:cubicBezTo>
                    <a:cubicBezTo>
                      <a:pt x="182543" y="580742"/>
                      <a:pt x="185406" y="595246"/>
                      <a:pt x="171379" y="610418"/>
                    </a:cubicBezTo>
                    <a:cubicBezTo>
                      <a:pt x="171379" y="610418"/>
                      <a:pt x="185979" y="602403"/>
                      <a:pt x="191704" y="582937"/>
                    </a:cubicBezTo>
                    <a:cubicBezTo>
                      <a:pt x="197334" y="564043"/>
                      <a:pt x="219758" y="497534"/>
                      <a:pt x="211457" y="490377"/>
                    </a:cubicBezTo>
                    <a:cubicBezTo>
                      <a:pt x="216132" y="487801"/>
                      <a:pt x="220808" y="485224"/>
                      <a:pt x="225579" y="482743"/>
                    </a:cubicBezTo>
                    <a:cubicBezTo>
                      <a:pt x="211266" y="497820"/>
                      <a:pt x="206495" y="550779"/>
                      <a:pt x="204204" y="570150"/>
                    </a:cubicBezTo>
                    <a:cubicBezTo>
                      <a:pt x="201819" y="590666"/>
                      <a:pt x="184452" y="606125"/>
                      <a:pt x="184452" y="606125"/>
                    </a:cubicBezTo>
                    <a:cubicBezTo>
                      <a:pt x="218231" y="585990"/>
                      <a:pt x="218231" y="551066"/>
                      <a:pt x="220045" y="538088"/>
                    </a:cubicBezTo>
                    <a:cubicBezTo>
                      <a:pt x="221762" y="525397"/>
                      <a:pt x="231209" y="496579"/>
                      <a:pt x="228251" y="481312"/>
                    </a:cubicBezTo>
                    <a:cubicBezTo>
                      <a:pt x="233022" y="478831"/>
                      <a:pt x="237889" y="476350"/>
                      <a:pt x="242755" y="473964"/>
                    </a:cubicBezTo>
                    <a:cubicBezTo>
                      <a:pt x="230827" y="489232"/>
                      <a:pt x="232736" y="514137"/>
                      <a:pt x="230636" y="528832"/>
                    </a:cubicBezTo>
                    <a:cubicBezTo>
                      <a:pt x="228442" y="543909"/>
                      <a:pt x="231018" y="574635"/>
                      <a:pt x="229873" y="581887"/>
                    </a:cubicBezTo>
                    <a:cubicBezTo>
                      <a:pt x="228823" y="589044"/>
                      <a:pt x="218709" y="609369"/>
                      <a:pt x="218709" y="609369"/>
                    </a:cubicBezTo>
                    <a:cubicBezTo>
                      <a:pt x="218709" y="609369"/>
                      <a:pt x="230732" y="597727"/>
                      <a:pt x="236934" y="585322"/>
                    </a:cubicBezTo>
                    <a:cubicBezTo>
                      <a:pt x="242946" y="573204"/>
                      <a:pt x="254301" y="481789"/>
                      <a:pt x="244759" y="473105"/>
                    </a:cubicBezTo>
                    <a:cubicBezTo>
                      <a:pt x="249339" y="470911"/>
                      <a:pt x="254015" y="468811"/>
                      <a:pt x="258595" y="466712"/>
                    </a:cubicBezTo>
                    <a:cubicBezTo>
                      <a:pt x="252297" y="475205"/>
                      <a:pt x="250580" y="500492"/>
                      <a:pt x="247622" y="520721"/>
                    </a:cubicBezTo>
                    <a:cubicBezTo>
                      <a:pt x="244186" y="543718"/>
                      <a:pt x="253156" y="555360"/>
                      <a:pt x="247049" y="576257"/>
                    </a:cubicBezTo>
                    <a:cubicBezTo>
                      <a:pt x="240942" y="597155"/>
                      <a:pt x="227488" y="609273"/>
                      <a:pt x="227488" y="609273"/>
                    </a:cubicBezTo>
                    <a:cubicBezTo>
                      <a:pt x="264893" y="582937"/>
                      <a:pt x="260408" y="558413"/>
                      <a:pt x="263271" y="538851"/>
                    </a:cubicBezTo>
                    <a:cubicBezTo>
                      <a:pt x="266134" y="519767"/>
                      <a:pt x="268519" y="477495"/>
                      <a:pt x="262030" y="465185"/>
                    </a:cubicBezTo>
                    <a:cubicBezTo>
                      <a:pt x="266325" y="463277"/>
                      <a:pt x="270619" y="461368"/>
                      <a:pt x="274913" y="459460"/>
                    </a:cubicBezTo>
                    <a:cubicBezTo>
                      <a:pt x="264321" y="474727"/>
                      <a:pt x="267947" y="502782"/>
                      <a:pt x="269283" y="516618"/>
                    </a:cubicBezTo>
                    <a:cubicBezTo>
                      <a:pt x="270619" y="530932"/>
                      <a:pt x="275199" y="556886"/>
                      <a:pt x="272336" y="572440"/>
                    </a:cubicBezTo>
                    <a:cubicBezTo>
                      <a:pt x="269473" y="587994"/>
                      <a:pt x="267947" y="598395"/>
                      <a:pt x="262221" y="605457"/>
                    </a:cubicBezTo>
                    <a:cubicBezTo>
                      <a:pt x="262221" y="605457"/>
                      <a:pt x="281878" y="594864"/>
                      <a:pt x="284073" y="569482"/>
                    </a:cubicBezTo>
                    <a:cubicBezTo>
                      <a:pt x="286268" y="544100"/>
                      <a:pt x="286650" y="527401"/>
                      <a:pt x="286172" y="518336"/>
                    </a:cubicBezTo>
                    <a:cubicBezTo>
                      <a:pt x="285695" y="509748"/>
                      <a:pt x="281688" y="466331"/>
                      <a:pt x="276821" y="458697"/>
                    </a:cubicBezTo>
                    <a:cubicBezTo>
                      <a:pt x="281497" y="456693"/>
                      <a:pt x="286077" y="454593"/>
                      <a:pt x="290848" y="452685"/>
                    </a:cubicBezTo>
                    <a:cubicBezTo>
                      <a:pt x="280161" y="469384"/>
                      <a:pt x="285791" y="506694"/>
                      <a:pt x="290562" y="525683"/>
                    </a:cubicBezTo>
                    <a:cubicBezTo>
                      <a:pt x="295524" y="545436"/>
                      <a:pt x="294951" y="554692"/>
                      <a:pt x="295142" y="571295"/>
                    </a:cubicBezTo>
                    <a:cubicBezTo>
                      <a:pt x="295333" y="587899"/>
                      <a:pt x="286172" y="592670"/>
                      <a:pt x="286172" y="592670"/>
                    </a:cubicBezTo>
                    <a:cubicBezTo>
                      <a:pt x="286172" y="592670"/>
                      <a:pt x="295428" y="594006"/>
                      <a:pt x="304303" y="566333"/>
                    </a:cubicBezTo>
                    <a:cubicBezTo>
                      <a:pt x="307643" y="555932"/>
                      <a:pt x="308215" y="544386"/>
                      <a:pt x="307547" y="533413"/>
                    </a:cubicBezTo>
                    <a:cubicBezTo>
                      <a:pt x="308883" y="536943"/>
                      <a:pt x="310314" y="540856"/>
                      <a:pt x="311746" y="545817"/>
                    </a:cubicBezTo>
                    <a:cubicBezTo>
                      <a:pt x="318425" y="568051"/>
                      <a:pt x="310791" y="589998"/>
                      <a:pt x="310791" y="589998"/>
                    </a:cubicBezTo>
                    <a:cubicBezTo>
                      <a:pt x="310791" y="589998"/>
                      <a:pt x="319475" y="575971"/>
                      <a:pt x="321383" y="547440"/>
                    </a:cubicBezTo>
                    <a:cubicBezTo>
                      <a:pt x="323292" y="518908"/>
                      <a:pt x="314227" y="481025"/>
                      <a:pt x="310601" y="471769"/>
                    </a:cubicBezTo>
                    <a:cubicBezTo>
                      <a:pt x="307165" y="462991"/>
                      <a:pt x="306784" y="456025"/>
                      <a:pt x="307452" y="445910"/>
                    </a:cubicBezTo>
                    <a:cubicBezTo>
                      <a:pt x="312509" y="443906"/>
                      <a:pt x="317662" y="441902"/>
                      <a:pt x="322815" y="439898"/>
                    </a:cubicBezTo>
                    <a:cubicBezTo>
                      <a:pt x="316135" y="450204"/>
                      <a:pt x="315372" y="461368"/>
                      <a:pt x="319093" y="471483"/>
                    </a:cubicBezTo>
                    <a:cubicBezTo>
                      <a:pt x="323101" y="482266"/>
                      <a:pt x="339800" y="505645"/>
                      <a:pt x="343808" y="517859"/>
                    </a:cubicBezTo>
                    <a:cubicBezTo>
                      <a:pt x="345334" y="522630"/>
                      <a:pt x="347911" y="528546"/>
                      <a:pt x="350296" y="535416"/>
                    </a:cubicBezTo>
                    <a:cubicBezTo>
                      <a:pt x="331880" y="564329"/>
                      <a:pt x="316040" y="591239"/>
                      <a:pt x="316040" y="591239"/>
                    </a:cubicBezTo>
                    <a:cubicBezTo>
                      <a:pt x="316040" y="591239"/>
                      <a:pt x="331021" y="573490"/>
                      <a:pt x="354113" y="548966"/>
                    </a:cubicBezTo>
                    <a:cubicBezTo>
                      <a:pt x="354400" y="550207"/>
                      <a:pt x="354590" y="551447"/>
                      <a:pt x="354781" y="552783"/>
                    </a:cubicBezTo>
                    <a:cubicBezTo>
                      <a:pt x="334933" y="582746"/>
                      <a:pt x="317566" y="609941"/>
                      <a:pt x="317566" y="609941"/>
                    </a:cubicBezTo>
                    <a:cubicBezTo>
                      <a:pt x="317566" y="609941"/>
                      <a:pt x="335315" y="590761"/>
                      <a:pt x="355926" y="568337"/>
                    </a:cubicBezTo>
                    <a:cubicBezTo>
                      <a:pt x="355926" y="570246"/>
                      <a:pt x="355926" y="572059"/>
                      <a:pt x="355735" y="573967"/>
                    </a:cubicBezTo>
                    <a:cubicBezTo>
                      <a:pt x="355735" y="573967"/>
                      <a:pt x="358121" y="570436"/>
                      <a:pt x="359934" y="563948"/>
                    </a:cubicBezTo>
                    <a:cubicBezTo>
                      <a:pt x="378064" y="544291"/>
                      <a:pt x="397626" y="523107"/>
                      <a:pt x="409268" y="510606"/>
                    </a:cubicBezTo>
                    <a:cubicBezTo>
                      <a:pt x="410031" y="511656"/>
                      <a:pt x="410699" y="512706"/>
                      <a:pt x="411367" y="513755"/>
                    </a:cubicBezTo>
                    <a:cubicBezTo>
                      <a:pt x="412798" y="515759"/>
                      <a:pt x="413562" y="518049"/>
                      <a:pt x="414230" y="520435"/>
                    </a:cubicBezTo>
                    <a:cubicBezTo>
                      <a:pt x="408123" y="526447"/>
                      <a:pt x="402397" y="532267"/>
                      <a:pt x="397912" y="537038"/>
                    </a:cubicBezTo>
                    <a:cubicBezTo>
                      <a:pt x="357167" y="580170"/>
                      <a:pt x="312223" y="652691"/>
                      <a:pt x="312223" y="652691"/>
                    </a:cubicBezTo>
                    <a:cubicBezTo>
                      <a:pt x="312223" y="652691"/>
                      <a:pt x="384935" y="573872"/>
                      <a:pt x="407741" y="549348"/>
                    </a:cubicBezTo>
                    <a:cubicBezTo>
                      <a:pt x="409840" y="547058"/>
                      <a:pt x="412035" y="544577"/>
                      <a:pt x="414325" y="542001"/>
                    </a:cubicBezTo>
                    <a:cubicBezTo>
                      <a:pt x="413943" y="543909"/>
                      <a:pt x="413562" y="545149"/>
                      <a:pt x="413562" y="545149"/>
                    </a:cubicBezTo>
                    <a:cubicBezTo>
                      <a:pt x="413943" y="543909"/>
                      <a:pt x="414134" y="542859"/>
                      <a:pt x="414516" y="541714"/>
                    </a:cubicBezTo>
                    <a:cubicBezTo>
                      <a:pt x="415565" y="540474"/>
                      <a:pt x="416711" y="539138"/>
                      <a:pt x="417760" y="537897"/>
                    </a:cubicBezTo>
                    <a:cubicBezTo>
                      <a:pt x="417092" y="541619"/>
                      <a:pt x="415947" y="543050"/>
                      <a:pt x="415947" y="543050"/>
                    </a:cubicBezTo>
                    <a:cubicBezTo>
                      <a:pt x="415947" y="543050"/>
                      <a:pt x="417951" y="540665"/>
                      <a:pt x="419764" y="535512"/>
                    </a:cubicBezTo>
                    <a:cubicBezTo>
                      <a:pt x="435509" y="516427"/>
                      <a:pt x="452112" y="492953"/>
                      <a:pt x="459174" y="482838"/>
                    </a:cubicBezTo>
                    <a:lnTo>
                      <a:pt x="461082" y="487133"/>
                    </a:lnTo>
                    <a:cubicBezTo>
                      <a:pt x="460700" y="489423"/>
                      <a:pt x="460414" y="491713"/>
                      <a:pt x="460032" y="494003"/>
                    </a:cubicBezTo>
                    <a:cubicBezTo>
                      <a:pt x="451349" y="506790"/>
                      <a:pt x="448391" y="515473"/>
                      <a:pt x="445910" y="524538"/>
                    </a:cubicBezTo>
                    <a:cubicBezTo>
                      <a:pt x="445910" y="524634"/>
                      <a:pt x="445910" y="524634"/>
                      <a:pt x="445910" y="524729"/>
                    </a:cubicBezTo>
                    <a:cubicBezTo>
                      <a:pt x="435986" y="533413"/>
                      <a:pt x="421100" y="546772"/>
                      <a:pt x="409936" y="558508"/>
                    </a:cubicBezTo>
                    <a:cubicBezTo>
                      <a:pt x="374534" y="596105"/>
                      <a:pt x="324819" y="671775"/>
                      <a:pt x="324819" y="671775"/>
                    </a:cubicBezTo>
                    <a:cubicBezTo>
                      <a:pt x="324819" y="671775"/>
                      <a:pt x="368236" y="624446"/>
                      <a:pt x="388084" y="603166"/>
                    </a:cubicBezTo>
                    <a:cubicBezTo>
                      <a:pt x="401157" y="589044"/>
                      <a:pt x="426444" y="557173"/>
                      <a:pt x="442188" y="537038"/>
                    </a:cubicBezTo>
                    <a:cubicBezTo>
                      <a:pt x="441616" y="538947"/>
                      <a:pt x="441043" y="540665"/>
                      <a:pt x="440471" y="542287"/>
                    </a:cubicBezTo>
                    <a:cubicBezTo>
                      <a:pt x="436368" y="549634"/>
                      <a:pt x="432169" y="554978"/>
                      <a:pt x="431024" y="557554"/>
                    </a:cubicBezTo>
                    <a:cubicBezTo>
                      <a:pt x="429115" y="561658"/>
                      <a:pt x="427875" y="569005"/>
                      <a:pt x="427875" y="569005"/>
                    </a:cubicBezTo>
                    <a:cubicBezTo>
                      <a:pt x="434745" y="551352"/>
                      <a:pt x="445433" y="544768"/>
                      <a:pt x="449536" y="536848"/>
                    </a:cubicBezTo>
                    <a:cubicBezTo>
                      <a:pt x="450586" y="534939"/>
                      <a:pt x="452208" y="532554"/>
                      <a:pt x="454212" y="530168"/>
                    </a:cubicBezTo>
                    <a:cubicBezTo>
                      <a:pt x="453353" y="535130"/>
                      <a:pt x="452589" y="540092"/>
                      <a:pt x="451731" y="545054"/>
                    </a:cubicBezTo>
                    <a:cubicBezTo>
                      <a:pt x="446769" y="552115"/>
                      <a:pt x="441902" y="559081"/>
                      <a:pt x="438085" y="564520"/>
                    </a:cubicBezTo>
                    <a:cubicBezTo>
                      <a:pt x="422245" y="579597"/>
                      <a:pt x="396385" y="604789"/>
                      <a:pt x="384362" y="618243"/>
                    </a:cubicBezTo>
                    <a:cubicBezTo>
                      <a:pt x="362129" y="643149"/>
                      <a:pt x="312032" y="723590"/>
                      <a:pt x="312032" y="723590"/>
                    </a:cubicBezTo>
                    <a:cubicBezTo>
                      <a:pt x="312032" y="723590"/>
                      <a:pt x="370144" y="662519"/>
                      <a:pt x="389992" y="641240"/>
                    </a:cubicBezTo>
                    <a:cubicBezTo>
                      <a:pt x="408027" y="621869"/>
                      <a:pt x="442761" y="569769"/>
                      <a:pt x="448963" y="560322"/>
                    </a:cubicBezTo>
                    <a:cubicBezTo>
                      <a:pt x="448773" y="561467"/>
                      <a:pt x="448582" y="562612"/>
                      <a:pt x="448295" y="563757"/>
                    </a:cubicBezTo>
                    <a:cubicBezTo>
                      <a:pt x="437131" y="580074"/>
                      <a:pt x="433696" y="591620"/>
                      <a:pt x="433696" y="591620"/>
                    </a:cubicBezTo>
                    <a:cubicBezTo>
                      <a:pt x="433696" y="591620"/>
                      <a:pt x="438658" y="579883"/>
                      <a:pt x="447532" y="568242"/>
                    </a:cubicBezTo>
                    <a:cubicBezTo>
                      <a:pt x="443238" y="592002"/>
                      <a:pt x="438753" y="615667"/>
                      <a:pt x="433791" y="639331"/>
                    </a:cubicBezTo>
                    <a:cubicBezTo>
                      <a:pt x="427398" y="644675"/>
                      <a:pt x="403638" y="665096"/>
                      <a:pt x="376633" y="694295"/>
                    </a:cubicBezTo>
                    <a:cubicBezTo>
                      <a:pt x="346002" y="727311"/>
                      <a:pt x="304303" y="799642"/>
                      <a:pt x="304303" y="799642"/>
                    </a:cubicBezTo>
                    <a:cubicBezTo>
                      <a:pt x="304303" y="799642"/>
                      <a:pt x="325868" y="776740"/>
                      <a:pt x="348388" y="751835"/>
                    </a:cubicBezTo>
                    <a:cubicBezTo>
                      <a:pt x="325773" y="783611"/>
                      <a:pt x="304684" y="820157"/>
                      <a:pt x="304684" y="820157"/>
                    </a:cubicBezTo>
                    <a:cubicBezTo>
                      <a:pt x="304684" y="820157"/>
                      <a:pt x="347720" y="769106"/>
                      <a:pt x="379687" y="739048"/>
                    </a:cubicBezTo>
                    <a:cubicBezTo>
                      <a:pt x="398008" y="717578"/>
                      <a:pt x="424440" y="676069"/>
                      <a:pt x="424440" y="676069"/>
                    </a:cubicBezTo>
                    <a:lnTo>
                      <a:pt x="426348" y="667386"/>
                    </a:lnTo>
                    <a:cubicBezTo>
                      <a:pt x="426348" y="667386"/>
                      <a:pt x="413084" y="679314"/>
                      <a:pt x="394095" y="698589"/>
                    </a:cubicBezTo>
                    <a:cubicBezTo>
                      <a:pt x="409745" y="678455"/>
                      <a:pt x="427302" y="654122"/>
                      <a:pt x="432169" y="647156"/>
                    </a:cubicBezTo>
                    <a:cubicBezTo>
                      <a:pt x="432169" y="647347"/>
                      <a:pt x="432074" y="647442"/>
                      <a:pt x="432074" y="647633"/>
                    </a:cubicBezTo>
                    <a:cubicBezTo>
                      <a:pt x="430642" y="654313"/>
                      <a:pt x="429211" y="660897"/>
                      <a:pt x="427684" y="667577"/>
                    </a:cubicBezTo>
                    <a:lnTo>
                      <a:pt x="425967" y="673207"/>
                    </a:lnTo>
                    <a:cubicBezTo>
                      <a:pt x="425967" y="673207"/>
                      <a:pt x="425967" y="673779"/>
                      <a:pt x="426062" y="674638"/>
                    </a:cubicBezTo>
                    <a:cubicBezTo>
                      <a:pt x="423486" y="685898"/>
                      <a:pt x="420718" y="697158"/>
                      <a:pt x="417856" y="708322"/>
                    </a:cubicBezTo>
                    <a:cubicBezTo>
                      <a:pt x="417379" y="707845"/>
                      <a:pt x="417092" y="707559"/>
                      <a:pt x="416901" y="707654"/>
                    </a:cubicBezTo>
                    <a:cubicBezTo>
                      <a:pt x="399534" y="719391"/>
                      <a:pt x="373675" y="751835"/>
                      <a:pt x="367568" y="759755"/>
                    </a:cubicBezTo>
                    <a:cubicBezTo>
                      <a:pt x="361461" y="767675"/>
                      <a:pt x="349628" y="785328"/>
                      <a:pt x="330735" y="814336"/>
                    </a:cubicBezTo>
                    <a:cubicBezTo>
                      <a:pt x="311746" y="843250"/>
                      <a:pt x="311269" y="863956"/>
                      <a:pt x="311269" y="863956"/>
                    </a:cubicBezTo>
                    <a:cubicBezTo>
                      <a:pt x="321193" y="833325"/>
                      <a:pt x="327300" y="825406"/>
                      <a:pt x="336174" y="813478"/>
                    </a:cubicBezTo>
                    <a:cubicBezTo>
                      <a:pt x="345048" y="801550"/>
                      <a:pt x="368904" y="773400"/>
                      <a:pt x="378064" y="760613"/>
                    </a:cubicBezTo>
                    <a:cubicBezTo>
                      <a:pt x="387225" y="747827"/>
                      <a:pt x="415756" y="713284"/>
                      <a:pt x="415756" y="713284"/>
                    </a:cubicBezTo>
                    <a:cubicBezTo>
                      <a:pt x="415661" y="714429"/>
                      <a:pt x="415756" y="715479"/>
                      <a:pt x="415661" y="716624"/>
                    </a:cubicBezTo>
                    <a:cubicBezTo>
                      <a:pt x="413943" y="723017"/>
                      <a:pt x="412035" y="729506"/>
                      <a:pt x="410126" y="735899"/>
                    </a:cubicBezTo>
                    <a:cubicBezTo>
                      <a:pt x="410031" y="735327"/>
                      <a:pt x="409936" y="734850"/>
                      <a:pt x="409745" y="734277"/>
                    </a:cubicBezTo>
                    <a:cubicBezTo>
                      <a:pt x="409745" y="734277"/>
                      <a:pt x="390660" y="776740"/>
                      <a:pt x="382168" y="799642"/>
                    </a:cubicBezTo>
                    <a:cubicBezTo>
                      <a:pt x="373770" y="822638"/>
                      <a:pt x="367472" y="862048"/>
                      <a:pt x="367472" y="862048"/>
                    </a:cubicBezTo>
                    <a:cubicBezTo>
                      <a:pt x="367472" y="862048"/>
                      <a:pt x="382740" y="825406"/>
                      <a:pt x="392187" y="800214"/>
                    </a:cubicBezTo>
                    <a:cubicBezTo>
                      <a:pt x="391519" y="804985"/>
                      <a:pt x="391042" y="809756"/>
                      <a:pt x="390660" y="814623"/>
                    </a:cubicBezTo>
                    <a:cubicBezTo>
                      <a:pt x="387988" y="855464"/>
                      <a:pt x="396385" y="871494"/>
                      <a:pt x="396385" y="871494"/>
                    </a:cubicBezTo>
                    <a:cubicBezTo>
                      <a:pt x="396385" y="871494"/>
                      <a:pt x="426730" y="805176"/>
                      <a:pt x="410031" y="735995"/>
                    </a:cubicBezTo>
                    <a:cubicBezTo>
                      <a:pt x="411939" y="729888"/>
                      <a:pt x="413752" y="723685"/>
                      <a:pt x="415565" y="717483"/>
                    </a:cubicBezTo>
                    <a:cubicBezTo>
                      <a:pt x="413848" y="759278"/>
                      <a:pt x="426539" y="788000"/>
                      <a:pt x="429974" y="798687"/>
                    </a:cubicBezTo>
                    <a:cubicBezTo>
                      <a:pt x="433505" y="809661"/>
                      <a:pt x="441998" y="844967"/>
                      <a:pt x="441998" y="844967"/>
                    </a:cubicBezTo>
                    <a:cubicBezTo>
                      <a:pt x="441998" y="844967"/>
                      <a:pt x="442952" y="790290"/>
                      <a:pt x="440185" y="765003"/>
                    </a:cubicBezTo>
                    <a:cubicBezTo>
                      <a:pt x="443524" y="773591"/>
                      <a:pt x="446864" y="781607"/>
                      <a:pt x="448105" y="786664"/>
                    </a:cubicBezTo>
                    <a:cubicBezTo>
                      <a:pt x="451063" y="798592"/>
                      <a:pt x="456502" y="819108"/>
                      <a:pt x="456502" y="819108"/>
                    </a:cubicBezTo>
                    <a:cubicBezTo>
                      <a:pt x="456502" y="819108"/>
                      <a:pt x="460509" y="754316"/>
                      <a:pt x="451921" y="727120"/>
                    </a:cubicBezTo>
                    <a:cubicBezTo>
                      <a:pt x="444001" y="701833"/>
                      <a:pt x="430738" y="669294"/>
                      <a:pt x="428925" y="664809"/>
                    </a:cubicBezTo>
                    <a:cubicBezTo>
                      <a:pt x="430070" y="659752"/>
                      <a:pt x="431310" y="654599"/>
                      <a:pt x="432455" y="649542"/>
                    </a:cubicBezTo>
                    <a:cubicBezTo>
                      <a:pt x="432742" y="656030"/>
                      <a:pt x="434459" y="677023"/>
                      <a:pt x="445051" y="697444"/>
                    </a:cubicBezTo>
                    <a:cubicBezTo>
                      <a:pt x="457742" y="722063"/>
                      <a:pt x="477686" y="753552"/>
                      <a:pt x="477686" y="753552"/>
                    </a:cubicBezTo>
                    <a:cubicBezTo>
                      <a:pt x="477686" y="753552"/>
                      <a:pt x="475777" y="712044"/>
                      <a:pt x="463658" y="688188"/>
                    </a:cubicBezTo>
                    <a:cubicBezTo>
                      <a:pt x="451540" y="664332"/>
                      <a:pt x="435509" y="637805"/>
                      <a:pt x="435509" y="637805"/>
                    </a:cubicBezTo>
                    <a:cubicBezTo>
                      <a:pt x="435509" y="637805"/>
                      <a:pt x="435222" y="638091"/>
                      <a:pt x="434745" y="638377"/>
                    </a:cubicBezTo>
                    <a:cubicBezTo>
                      <a:pt x="437036" y="627976"/>
                      <a:pt x="439230" y="617575"/>
                      <a:pt x="441330" y="607174"/>
                    </a:cubicBezTo>
                    <a:cubicBezTo>
                      <a:pt x="443238" y="614331"/>
                      <a:pt x="448486" y="646488"/>
                      <a:pt x="456883" y="659275"/>
                    </a:cubicBezTo>
                    <a:cubicBezTo>
                      <a:pt x="466330" y="673588"/>
                      <a:pt x="494766" y="700784"/>
                      <a:pt x="500110" y="719868"/>
                    </a:cubicBezTo>
                    <a:cubicBezTo>
                      <a:pt x="500110" y="719868"/>
                      <a:pt x="498965" y="709563"/>
                      <a:pt x="496102" y="695440"/>
                    </a:cubicBezTo>
                    <a:cubicBezTo>
                      <a:pt x="508698" y="670726"/>
                      <a:pt x="526637" y="656889"/>
                      <a:pt x="536466" y="646679"/>
                    </a:cubicBezTo>
                    <a:cubicBezTo>
                      <a:pt x="546772" y="635992"/>
                      <a:pt x="573490" y="620438"/>
                      <a:pt x="582937" y="611182"/>
                    </a:cubicBezTo>
                    <a:cubicBezTo>
                      <a:pt x="585704" y="608510"/>
                      <a:pt x="588090" y="605457"/>
                      <a:pt x="590284" y="602117"/>
                    </a:cubicBezTo>
                    <a:cubicBezTo>
                      <a:pt x="591525" y="607556"/>
                      <a:pt x="592384" y="611086"/>
                      <a:pt x="592670" y="612422"/>
                    </a:cubicBezTo>
                    <a:cubicBezTo>
                      <a:pt x="591620" y="613568"/>
                      <a:pt x="590571" y="614713"/>
                      <a:pt x="589330" y="615858"/>
                    </a:cubicBezTo>
                    <a:cubicBezTo>
                      <a:pt x="581124" y="623587"/>
                      <a:pt x="551829" y="658321"/>
                      <a:pt x="536657" y="689047"/>
                    </a:cubicBezTo>
                    <a:cubicBezTo>
                      <a:pt x="521485" y="719773"/>
                      <a:pt x="520053" y="738857"/>
                      <a:pt x="520053" y="738857"/>
                    </a:cubicBezTo>
                    <a:cubicBezTo>
                      <a:pt x="520053" y="738857"/>
                      <a:pt x="526828" y="711948"/>
                      <a:pt x="545149" y="692291"/>
                    </a:cubicBezTo>
                    <a:cubicBezTo>
                      <a:pt x="549253" y="687902"/>
                      <a:pt x="552592" y="684562"/>
                      <a:pt x="555741" y="681604"/>
                    </a:cubicBezTo>
                    <a:cubicBezTo>
                      <a:pt x="548871" y="692673"/>
                      <a:pt x="542478" y="705078"/>
                      <a:pt x="539042" y="717578"/>
                    </a:cubicBezTo>
                    <a:cubicBezTo>
                      <a:pt x="529691" y="750976"/>
                      <a:pt x="537802" y="754411"/>
                      <a:pt x="537802" y="754411"/>
                    </a:cubicBezTo>
                    <a:cubicBezTo>
                      <a:pt x="537802" y="754411"/>
                      <a:pt x="533412" y="744678"/>
                      <a:pt x="543336" y="727502"/>
                    </a:cubicBezTo>
                    <a:cubicBezTo>
                      <a:pt x="553165" y="710326"/>
                      <a:pt x="558222" y="700307"/>
                      <a:pt x="573681" y="682367"/>
                    </a:cubicBezTo>
                    <a:cubicBezTo>
                      <a:pt x="588567" y="665000"/>
                      <a:pt x="614903" y="629026"/>
                      <a:pt x="616239" y="606125"/>
                    </a:cubicBezTo>
                    <a:cubicBezTo>
                      <a:pt x="618816" y="610609"/>
                      <a:pt x="621201" y="615190"/>
                      <a:pt x="623682" y="619674"/>
                    </a:cubicBezTo>
                    <a:cubicBezTo>
                      <a:pt x="615571" y="624923"/>
                      <a:pt x="586849" y="668244"/>
                      <a:pt x="581410" y="676928"/>
                    </a:cubicBezTo>
                    <a:cubicBezTo>
                      <a:pt x="575685" y="686089"/>
                      <a:pt x="566238" y="703742"/>
                      <a:pt x="553069" y="731319"/>
                    </a:cubicBezTo>
                    <a:cubicBezTo>
                      <a:pt x="539901" y="758896"/>
                      <a:pt x="549062" y="780176"/>
                      <a:pt x="549062" y="780176"/>
                    </a:cubicBezTo>
                    <a:cubicBezTo>
                      <a:pt x="548680" y="769774"/>
                      <a:pt x="553547" y="758132"/>
                      <a:pt x="560512" y="740479"/>
                    </a:cubicBezTo>
                    <a:cubicBezTo>
                      <a:pt x="567383" y="722826"/>
                      <a:pt x="586181" y="698112"/>
                      <a:pt x="595628" y="683894"/>
                    </a:cubicBezTo>
                    <a:cubicBezTo>
                      <a:pt x="604693" y="670153"/>
                      <a:pt x="624064" y="642767"/>
                      <a:pt x="624636" y="621392"/>
                    </a:cubicBezTo>
                    <a:cubicBezTo>
                      <a:pt x="626927" y="625591"/>
                      <a:pt x="629217" y="629789"/>
                      <a:pt x="631411" y="634083"/>
                    </a:cubicBezTo>
                    <a:cubicBezTo>
                      <a:pt x="619102" y="643339"/>
                      <a:pt x="596200" y="688761"/>
                      <a:pt x="587231" y="710135"/>
                    </a:cubicBezTo>
                    <a:cubicBezTo>
                      <a:pt x="577975" y="732082"/>
                      <a:pt x="560131" y="755174"/>
                      <a:pt x="573967" y="802027"/>
                    </a:cubicBezTo>
                    <a:cubicBezTo>
                      <a:pt x="573967" y="802027"/>
                      <a:pt x="570532" y="782466"/>
                      <a:pt x="577975" y="757560"/>
                    </a:cubicBezTo>
                    <a:cubicBezTo>
                      <a:pt x="585418" y="732655"/>
                      <a:pt x="599254" y="725117"/>
                      <a:pt x="610037" y="699448"/>
                    </a:cubicBezTo>
                    <a:cubicBezTo>
                      <a:pt x="619674" y="676642"/>
                      <a:pt x="633224" y="649160"/>
                      <a:pt x="633034" y="637232"/>
                    </a:cubicBezTo>
                    <a:cubicBezTo>
                      <a:pt x="635419" y="641908"/>
                      <a:pt x="637900" y="646679"/>
                      <a:pt x="640190" y="651450"/>
                    </a:cubicBezTo>
                    <a:cubicBezTo>
                      <a:pt x="627690" y="655649"/>
                      <a:pt x="583032" y="756701"/>
                      <a:pt x="580647" y="772351"/>
                    </a:cubicBezTo>
                    <a:cubicBezTo>
                      <a:pt x="578166" y="788572"/>
                      <a:pt x="580742" y="806894"/>
                      <a:pt x="580742" y="806894"/>
                    </a:cubicBezTo>
                    <a:cubicBezTo>
                      <a:pt x="580742" y="806894"/>
                      <a:pt x="584654" y="780557"/>
                      <a:pt x="588090" y="772446"/>
                    </a:cubicBezTo>
                    <a:cubicBezTo>
                      <a:pt x="591429" y="764431"/>
                      <a:pt x="611468" y="733705"/>
                      <a:pt x="618529" y="716815"/>
                    </a:cubicBezTo>
                    <a:cubicBezTo>
                      <a:pt x="625400" y="700402"/>
                      <a:pt x="641622" y="675401"/>
                      <a:pt x="641145" y="653263"/>
                    </a:cubicBezTo>
                    <a:cubicBezTo>
                      <a:pt x="641431" y="653740"/>
                      <a:pt x="641622" y="654217"/>
                      <a:pt x="641908" y="654790"/>
                    </a:cubicBezTo>
                    <a:cubicBezTo>
                      <a:pt x="644103" y="659275"/>
                      <a:pt x="646202" y="663855"/>
                      <a:pt x="648301" y="668436"/>
                    </a:cubicBezTo>
                    <a:cubicBezTo>
                      <a:pt x="637137" y="682749"/>
                      <a:pt x="627499" y="717864"/>
                      <a:pt x="621392" y="731987"/>
                    </a:cubicBezTo>
                    <a:cubicBezTo>
                      <a:pt x="615190" y="746396"/>
                      <a:pt x="594769" y="782752"/>
                      <a:pt x="609369" y="821303"/>
                    </a:cubicBezTo>
                    <a:cubicBezTo>
                      <a:pt x="609369" y="821303"/>
                      <a:pt x="604884" y="796111"/>
                      <a:pt x="614999" y="773591"/>
                    </a:cubicBezTo>
                    <a:cubicBezTo>
                      <a:pt x="624636" y="752121"/>
                      <a:pt x="652023" y="694104"/>
                      <a:pt x="649446" y="671203"/>
                    </a:cubicBezTo>
                    <a:cubicBezTo>
                      <a:pt x="651736" y="676355"/>
                      <a:pt x="654027" y="681508"/>
                      <a:pt x="656221" y="686756"/>
                    </a:cubicBezTo>
                    <a:cubicBezTo>
                      <a:pt x="645629" y="689142"/>
                      <a:pt x="624064" y="770633"/>
                      <a:pt x="617384" y="793439"/>
                    </a:cubicBezTo>
                    <a:cubicBezTo>
                      <a:pt x="610514" y="816627"/>
                      <a:pt x="617289" y="832562"/>
                      <a:pt x="617289" y="832562"/>
                    </a:cubicBezTo>
                    <a:cubicBezTo>
                      <a:pt x="615094" y="809565"/>
                      <a:pt x="625877" y="795920"/>
                      <a:pt x="629026" y="784565"/>
                    </a:cubicBezTo>
                    <a:cubicBezTo>
                      <a:pt x="632175" y="773305"/>
                      <a:pt x="645248" y="752980"/>
                      <a:pt x="648397" y="735327"/>
                    </a:cubicBezTo>
                    <a:cubicBezTo>
                      <a:pt x="651450" y="718341"/>
                      <a:pt x="659275" y="709181"/>
                      <a:pt x="657080" y="688665"/>
                    </a:cubicBezTo>
                    <a:cubicBezTo>
                      <a:pt x="658607" y="692482"/>
                      <a:pt x="660134" y="696299"/>
                      <a:pt x="661660" y="700116"/>
                    </a:cubicBezTo>
                    <a:cubicBezTo>
                      <a:pt x="660515" y="701070"/>
                      <a:pt x="658130" y="703933"/>
                      <a:pt x="657176" y="712139"/>
                    </a:cubicBezTo>
                    <a:cubicBezTo>
                      <a:pt x="655744" y="723494"/>
                      <a:pt x="650591" y="748877"/>
                      <a:pt x="646774" y="758610"/>
                    </a:cubicBezTo>
                    <a:cubicBezTo>
                      <a:pt x="642958" y="768343"/>
                      <a:pt x="639045" y="786950"/>
                      <a:pt x="631984" y="803172"/>
                    </a:cubicBezTo>
                    <a:cubicBezTo>
                      <a:pt x="624923" y="819394"/>
                      <a:pt x="623968" y="837906"/>
                      <a:pt x="624827" y="847734"/>
                    </a:cubicBezTo>
                    <a:cubicBezTo>
                      <a:pt x="625686" y="857563"/>
                      <a:pt x="619006" y="867868"/>
                      <a:pt x="619006" y="867868"/>
                    </a:cubicBezTo>
                    <a:cubicBezTo>
                      <a:pt x="619006" y="867868"/>
                      <a:pt x="626736" y="858517"/>
                      <a:pt x="627690" y="848593"/>
                    </a:cubicBezTo>
                    <a:cubicBezTo>
                      <a:pt x="628644" y="838669"/>
                      <a:pt x="630171" y="826264"/>
                      <a:pt x="634942" y="815577"/>
                    </a:cubicBezTo>
                    <a:cubicBezTo>
                      <a:pt x="639713" y="804985"/>
                      <a:pt x="650687" y="778744"/>
                      <a:pt x="656412" y="756987"/>
                    </a:cubicBezTo>
                    <a:cubicBezTo>
                      <a:pt x="662138" y="735231"/>
                      <a:pt x="662805" y="719296"/>
                      <a:pt x="662328" y="714143"/>
                    </a:cubicBezTo>
                    <a:cubicBezTo>
                      <a:pt x="661947" y="710517"/>
                      <a:pt x="662233" y="704600"/>
                      <a:pt x="662424" y="701547"/>
                    </a:cubicBezTo>
                    <a:cubicBezTo>
                      <a:pt x="664523" y="707082"/>
                      <a:pt x="666432" y="712711"/>
                      <a:pt x="668340" y="718341"/>
                    </a:cubicBezTo>
                    <a:cubicBezTo>
                      <a:pt x="667481" y="719677"/>
                      <a:pt x="664809" y="724639"/>
                      <a:pt x="663664" y="739430"/>
                    </a:cubicBezTo>
                    <a:cubicBezTo>
                      <a:pt x="662233" y="757274"/>
                      <a:pt x="654695" y="776454"/>
                      <a:pt x="651927" y="791817"/>
                    </a:cubicBezTo>
                    <a:cubicBezTo>
                      <a:pt x="649160" y="807180"/>
                      <a:pt x="640858" y="825596"/>
                      <a:pt x="640858" y="840005"/>
                    </a:cubicBezTo>
                    <a:cubicBezTo>
                      <a:pt x="640858" y="854510"/>
                      <a:pt x="633129" y="889338"/>
                      <a:pt x="633129" y="889338"/>
                    </a:cubicBezTo>
                    <a:cubicBezTo>
                      <a:pt x="633129" y="889338"/>
                      <a:pt x="646774" y="861571"/>
                      <a:pt x="645534" y="850406"/>
                    </a:cubicBezTo>
                    <a:cubicBezTo>
                      <a:pt x="644293" y="839242"/>
                      <a:pt x="648206" y="826264"/>
                      <a:pt x="649828" y="822257"/>
                    </a:cubicBezTo>
                    <a:cubicBezTo>
                      <a:pt x="651546" y="818249"/>
                      <a:pt x="661851" y="777503"/>
                      <a:pt x="666622" y="752217"/>
                    </a:cubicBezTo>
                    <a:cubicBezTo>
                      <a:pt x="669962" y="734850"/>
                      <a:pt x="669580" y="725212"/>
                      <a:pt x="669103" y="720822"/>
                    </a:cubicBezTo>
                    <a:cubicBezTo>
                      <a:pt x="670726" y="725975"/>
                      <a:pt x="672252" y="731033"/>
                      <a:pt x="673588" y="736281"/>
                    </a:cubicBezTo>
                    <a:cubicBezTo>
                      <a:pt x="672634" y="738285"/>
                      <a:pt x="668340" y="748113"/>
                      <a:pt x="667958" y="762809"/>
                    </a:cubicBezTo>
                    <a:cubicBezTo>
                      <a:pt x="667481" y="779221"/>
                      <a:pt x="659275" y="818345"/>
                      <a:pt x="655076" y="828459"/>
                    </a:cubicBezTo>
                    <a:cubicBezTo>
                      <a:pt x="650878" y="838479"/>
                      <a:pt x="643816" y="883327"/>
                      <a:pt x="643816" y="883327"/>
                    </a:cubicBezTo>
                    <a:cubicBezTo>
                      <a:pt x="643816" y="883327"/>
                      <a:pt x="659657" y="852124"/>
                      <a:pt x="662805" y="827791"/>
                    </a:cubicBezTo>
                    <a:cubicBezTo>
                      <a:pt x="665764" y="804985"/>
                      <a:pt x="672729" y="744392"/>
                      <a:pt x="673684" y="736758"/>
                    </a:cubicBezTo>
                    <a:cubicBezTo>
                      <a:pt x="674733" y="740575"/>
                      <a:pt x="675592" y="744487"/>
                      <a:pt x="676451" y="748400"/>
                    </a:cubicBezTo>
                    <a:cubicBezTo>
                      <a:pt x="676451" y="748495"/>
                      <a:pt x="676451" y="748590"/>
                      <a:pt x="676451" y="748686"/>
                    </a:cubicBezTo>
                    <a:cubicBezTo>
                      <a:pt x="676451" y="748590"/>
                      <a:pt x="676451" y="748590"/>
                      <a:pt x="676451" y="748495"/>
                    </a:cubicBezTo>
                    <a:cubicBezTo>
                      <a:pt x="676737" y="749926"/>
                      <a:pt x="677119" y="751262"/>
                      <a:pt x="677405" y="752694"/>
                    </a:cubicBezTo>
                    <a:cubicBezTo>
                      <a:pt x="677119" y="751167"/>
                      <a:pt x="676737" y="749735"/>
                      <a:pt x="676451" y="748209"/>
                    </a:cubicBezTo>
                    <a:cubicBezTo>
                      <a:pt x="676451" y="747732"/>
                      <a:pt x="676451" y="747350"/>
                      <a:pt x="676355" y="747254"/>
                    </a:cubicBezTo>
                    <a:cubicBezTo>
                      <a:pt x="676355" y="747254"/>
                      <a:pt x="676355" y="747541"/>
                      <a:pt x="676451" y="747922"/>
                    </a:cubicBezTo>
                    <a:cubicBezTo>
                      <a:pt x="675592" y="743915"/>
                      <a:pt x="674733" y="740002"/>
                      <a:pt x="673779" y="736090"/>
                    </a:cubicBezTo>
                    <a:cubicBezTo>
                      <a:pt x="673779" y="736090"/>
                      <a:pt x="673779" y="735995"/>
                      <a:pt x="673779" y="735995"/>
                    </a:cubicBezTo>
                    <a:cubicBezTo>
                      <a:pt x="673779" y="735995"/>
                      <a:pt x="673779" y="735995"/>
                      <a:pt x="673779" y="735995"/>
                    </a:cubicBezTo>
                    <a:cubicBezTo>
                      <a:pt x="672252" y="729983"/>
                      <a:pt x="670630" y="724067"/>
                      <a:pt x="668817" y="718151"/>
                    </a:cubicBezTo>
                    <a:cubicBezTo>
                      <a:pt x="669867" y="719296"/>
                      <a:pt x="678169" y="728265"/>
                      <a:pt x="687615" y="741720"/>
                    </a:cubicBezTo>
                    <a:cubicBezTo>
                      <a:pt x="697730" y="756129"/>
                      <a:pt x="703455" y="782847"/>
                      <a:pt x="709467" y="792103"/>
                    </a:cubicBezTo>
                    <a:cubicBezTo>
                      <a:pt x="715479" y="801359"/>
                      <a:pt x="721109" y="800978"/>
                      <a:pt x="721109" y="800978"/>
                    </a:cubicBezTo>
                    <a:cubicBezTo>
                      <a:pt x="717673" y="794011"/>
                      <a:pt x="711662" y="778457"/>
                      <a:pt x="703265" y="754411"/>
                    </a:cubicBezTo>
                    <a:cubicBezTo>
                      <a:pt x="695249" y="731223"/>
                      <a:pt x="670439" y="718819"/>
                      <a:pt x="668722" y="718055"/>
                    </a:cubicBezTo>
                    <a:cubicBezTo>
                      <a:pt x="666909" y="712139"/>
                      <a:pt x="664905" y="706223"/>
                      <a:pt x="662805" y="700402"/>
                    </a:cubicBezTo>
                    <a:cubicBezTo>
                      <a:pt x="694486" y="727597"/>
                      <a:pt x="703265" y="741147"/>
                      <a:pt x="711471" y="763095"/>
                    </a:cubicBezTo>
                    <a:cubicBezTo>
                      <a:pt x="719677" y="785233"/>
                      <a:pt x="727311" y="788954"/>
                      <a:pt x="733514" y="792008"/>
                    </a:cubicBezTo>
                    <a:cubicBezTo>
                      <a:pt x="739716" y="795061"/>
                      <a:pt x="752216" y="784088"/>
                      <a:pt x="752216" y="784088"/>
                    </a:cubicBezTo>
                    <a:cubicBezTo>
                      <a:pt x="752216" y="784088"/>
                      <a:pt x="740098" y="790385"/>
                      <a:pt x="733132" y="788095"/>
                    </a:cubicBezTo>
                    <a:cubicBezTo>
                      <a:pt x="726261" y="785710"/>
                      <a:pt x="723876" y="768725"/>
                      <a:pt x="719868" y="756701"/>
                    </a:cubicBezTo>
                    <a:cubicBezTo>
                      <a:pt x="718723" y="753266"/>
                      <a:pt x="717196" y="749545"/>
                      <a:pt x="715192" y="745632"/>
                    </a:cubicBezTo>
                    <a:cubicBezTo>
                      <a:pt x="725021" y="753743"/>
                      <a:pt x="735422" y="759945"/>
                      <a:pt x="740479" y="764049"/>
                    </a:cubicBezTo>
                    <a:cubicBezTo>
                      <a:pt x="748113" y="770251"/>
                      <a:pt x="763190" y="757751"/>
                      <a:pt x="763190" y="757751"/>
                    </a:cubicBezTo>
                    <a:cubicBezTo>
                      <a:pt x="747827" y="760613"/>
                      <a:pt x="747827" y="755842"/>
                      <a:pt x="739430" y="750308"/>
                    </a:cubicBezTo>
                    <a:cubicBezTo>
                      <a:pt x="731033" y="744774"/>
                      <a:pt x="706986" y="717674"/>
                      <a:pt x="692577" y="706127"/>
                    </a:cubicBezTo>
                    <a:cubicBezTo>
                      <a:pt x="678264" y="694581"/>
                      <a:pt x="657939" y="684848"/>
                      <a:pt x="657939" y="684848"/>
                    </a:cubicBezTo>
                    <a:cubicBezTo>
                      <a:pt x="657939" y="684848"/>
                      <a:pt x="669867" y="696204"/>
                      <a:pt x="681699" y="708608"/>
                    </a:cubicBezTo>
                    <a:cubicBezTo>
                      <a:pt x="666622" y="697158"/>
                      <a:pt x="663092" y="698589"/>
                      <a:pt x="662328" y="699448"/>
                    </a:cubicBezTo>
                    <a:cubicBezTo>
                      <a:pt x="658225" y="688188"/>
                      <a:pt x="653740" y="677119"/>
                      <a:pt x="648874" y="666145"/>
                    </a:cubicBezTo>
                    <a:cubicBezTo>
                      <a:pt x="654313" y="670344"/>
                      <a:pt x="681317" y="691146"/>
                      <a:pt x="709658" y="710898"/>
                    </a:cubicBezTo>
                    <a:cubicBezTo>
                      <a:pt x="741434" y="732941"/>
                      <a:pt x="747827" y="732846"/>
                      <a:pt x="756606" y="737140"/>
                    </a:cubicBezTo>
                    <a:cubicBezTo>
                      <a:pt x="765480" y="741434"/>
                      <a:pt x="770538" y="732082"/>
                      <a:pt x="770538" y="732082"/>
                    </a:cubicBezTo>
                    <a:cubicBezTo>
                      <a:pt x="761759" y="737044"/>
                      <a:pt x="751644" y="728075"/>
                      <a:pt x="738762" y="716528"/>
                    </a:cubicBezTo>
                    <a:cubicBezTo>
                      <a:pt x="725880" y="704887"/>
                      <a:pt x="716433" y="698303"/>
                      <a:pt x="697539" y="684466"/>
                    </a:cubicBezTo>
                    <a:cubicBezTo>
                      <a:pt x="680268" y="671775"/>
                      <a:pt x="653168" y="666336"/>
                      <a:pt x="648492" y="665477"/>
                    </a:cubicBezTo>
                    <a:cubicBezTo>
                      <a:pt x="646774" y="661565"/>
                      <a:pt x="645057" y="657748"/>
                      <a:pt x="643244" y="653836"/>
                    </a:cubicBezTo>
                    <a:cubicBezTo>
                      <a:pt x="642480" y="652118"/>
                      <a:pt x="641622" y="650496"/>
                      <a:pt x="640763" y="648778"/>
                    </a:cubicBezTo>
                    <a:cubicBezTo>
                      <a:pt x="649351" y="653454"/>
                      <a:pt x="708990" y="685707"/>
                      <a:pt x="719200" y="694390"/>
                    </a:cubicBezTo>
                    <a:cubicBezTo>
                      <a:pt x="730269" y="703742"/>
                      <a:pt x="753743" y="716433"/>
                      <a:pt x="765576" y="720250"/>
                    </a:cubicBezTo>
                    <a:cubicBezTo>
                      <a:pt x="777408" y="724067"/>
                      <a:pt x="781034" y="714429"/>
                      <a:pt x="781034" y="714429"/>
                    </a:cubicBezTo>
                    <a:cubicBezTo>
                      <a:pt x="772828" y="721681"/>
                      <a:pt x="757560" y="710135"/>
                      <a:pt x="751167" y="701929"/>
                    </a:cubicBezTo>
                    <a:cubicBezTo>
                      <a:pt x="744773" y="693722"/>
                      <a:pt x="734945" y="687997"/>
                      <a:pt x="701070" y="669008"/>
                    </a:cubicBezTo>
                    <a:cubicBezTo>
                      <a:pt x="670630" y="651927"/>
                      <a:pt x="645248" y="648778"/>
                      <a:pt x="640477" y="648301"/>
                    </a:cubicBezTo>
                    <a:cubicBezTo>
                      <a:pt x="637328" y="641717"/>
                      <a:pt x="634179" y="635228"/>
                      <a:pt x="630934" y="628740"/>
                    </a:cubicBezTo>
                    <a:cubicBezTo>
                      <a:pt x="645057" y="640667"/>
                      <a:pt x="679695" y="650592"/>
                      <a:pt x="687615" y="653931"/>
                    </a:cubicBezTo>
                    <a:cubicBezTo>
                      <a:pt x="692386" y="655935"/>
                      <a:pt x="707654" y="658416"/>
                      <a:pt x="723971" y="661756"/>
                    </a:cubicBezTo>
                    <a:cubicBezTo>
                      <a:pt x="726357" y="669867"/>
                      <a:pt x="728075" y="675115"/>
                      <a:pt x="728075" y="675115"/>
                    </a:cubicBezTo>
                    <a:cubicBezTo>
                      <a:pt x="728075" y="675115"/>
                      <a:pt x="728647" y="670344"/>
                      <a:pt x="729506" y="662901"/>
                    </a:cubicBezTo>
                    <a:cubicBezTo>
                      <a:pt x="734372" y="663951"/>
                      <a:pt x="739239" y="665096"/>
                      <a:pt x="743915" y="666241"/>
                    </a:cubicBezTo>
                    <a:cubicBezTo>
                      <a:pt x="746682" y="676069"/>
                      <a:pt x="748877" y="682558"/>
                      <a:pt x="748877" y="682558"/>
                    </a:cubicBezTo>
                    <a:cubicBezTo>
                      <a:pt x="748877" y="682558"/>
                      <a:pt x="748972" y="676833"/>
                      <a:pt x="749449" y="667767"/>
                    </a:cubicBezTo>
                    <a:cubicBezTo>
                      <a:pt x="752789" y="668722"/>
                      <a:pt x="755843" y="669676"/>
                      <a:pt x="758705" y="670726"/>
                    </a:cubicBezTo>
                    <a:cubicBezTo>
                      <a:pt x="769679" y="674733"/>
                      <a:pt x="775595" y="673302"/>
                      <a:pt x="778839" y="670821"/>
                    </a:cubicBezTo>
                    <a:cubicBezTo>
                      <a:pt x="786855" y="687806"/>
                      <a:pt x="800023" y="693532"/>
                      <a:pt x="800023" y="693532"/>
                    </a:cubicBezTo>
                    <a:cubicBezTo>
                      <a:pt x="788763" y="681127"/>
                      <a:pt x="784278" y="673302"/>
                      <a:pt x="782179" y="666241"/>
                    </a:cubicBezTo>
                    <a:cubicBezTo>
                      <a:pt x="782561" y="665096"/>
                      <a:pt x="782656" y="664332"/>
                      <a:pt x="782656" y="664332"/>
                    </a:cubicBezTo>
                    <a:cubicBezTo>
                      <a:pt x="782656" y="664332"/>
                      <a:pt x="782275" y="664428"/>
                      <a:pt x="781702" y="664428"/>
                    </a:cubicBezTo>
                    <a:cubicBezTo>
                      <a:pt x="780748" y="660706"/>
                      <a:pt x="780461" y="657080"/>
                      <a:pt x="780080" y="653072"/>
                    </a:cubicBezTo>
                    <a:cubicBezTo>
                      <a:pt x="778935" y="640858"/>
                      <a:pt x="779794" y="609846"/>
                      <a:pt x="778267" y="597155"/>
                    </a:cubicBezTo>
                    <a:cubicBezTo>
                      <a:pt x="776645" y="584463"/>
                      <a:pt x="776835" y="546962"/>
                      <a:pt x="776835" y="546962"/>
                    </a:cubicBezTo>
                    <a:cubicBezTo>
                      <a:pt x="778076" y="547535"/>
                      <a:pt x="779316" y="548012"/>
                      <a:pt x="780557" y="548585"/>
                    </a:cubicBezTo>
                    <a:cubicBezTo>
                      <a:pt x="784660" y="552402"/>
                      <a:pt x="788572" y="556314"/>
                      <a:pt x="792485" y="560322"/>
                    </a:cubicBezTo>
                    <a:cubicBezTo>
                      <a:pt x="791817" y="560226"/>
                      <a:pt x="791149" y="560131"/>
                      <a:pt x="790481" y="560035"/>
                    </a:cubicBezTo>
                    <a:cubicBezTo>
                      <a:pt x="790481" y="560035"/>
                      <a:pt x="809470" y="592479"/>
                      <a:pt x="821970" y="608415"/>
                    </a:cubicBezTo>
                    <a:cubicBezTo>
                      <a:pt x="834566" y="624350"/>
                      <a:pt x="865865" y="644675"/>
                      <a:pt x="865865" y="644675"/>
                    </a:cubicBezTo>
                    <a:cubicBezTo>
                      <a:pt x="865865" y="644675"/>
                      <a:pt x="848021" y="617766"/>
                      <a:pt x="834471" y="600017"/>
                    </a:cubicBezTo>
                    <a:cubicBezTo>
                      <a:pt x="838383" y="602403"/>
                      <a:pt x="842486" y="604693"/>
                      <a:pt x="846876" y="606792"/>
                    </a:cubicBezTo>
                    <a:cubicBezTo>
                      <a:pt x="883995" y="624541"/>
                      <a:pt x="910045" y="623396"/>
                      <a:pt x="910045" y="623396"/>
                    </a:cubicBezTo>
                    <a:cubicBezTo>
                      <a:pt x="910045" y="623396"/>
                      <a:pt x="881037" y="572249"/>
                      <a:pt x="792580" y="560417"/>
                    </a:cubicBezTo>
                    <a:cubicBezTo>
                      <a:pt x="788859" y="556505"/>
                      <a:pt x="785137" y="552688"/>
                      <a:pt x="781225" y="548966"/>
                    </a:cubicBezTo>
                    <a:cubicBezTo>
                      <a:pt x="820444" y="566142"/>
                      <a:pt x="863956" y="566047"/>
                      <a:pt x="878461" y="567097"/>
                    </a:cubicBezTo>
                    <a:cubicBezTo>
                      <a:pt x="893537" y="568242"/>
                      <a:pt x="938577" y="574349"/>
                      <a:pt x="938577" y="574349"/>
                    </a:cubicBezTo>
                    <a:cubicBezTo>
                      <a:pt x="938577" y="574349"/>
                      <a:pt x="885713" y="552879"/>
                      <a:pt x="857372" y="545627"/>
                    </a:cubicBezTo>
                    <a:cubicBezTo>
                      <a:pt x="869968" y="546008"/>
                      <a:pt x="881705" y="546199"/>
                      <a:pt x="888289" y="547058"/>
                    </a:cubicBezTo>
                    <a:cubicBezTo>
                      <a:pt x="903652" y="548966"/>
                      <a:pt x="930466" y="552211"/>
                      <a:pt x="930466" y="552211"/>
                    </a:cubicBezTo>
                    <a:cubicBezTo>
                      <a:pt x="930466" y="552211"/>
                      <a:pt x="871208" y="524252"/>
                      <a:pt x="833994" y="521294"/>
                    </a:cubicBezTo>
                    <a:cubicBezTo>
                      <a:pt x="799260" y="518526"/>
                      <a:pt x="750976" y="517477"/>
                      <a:pt x="744678" y="517381"/>
                    </a:cubicBezTo>
                    <a:cubicBezTo>
                      <a:pt x="740957" y="514423"/>
                      <a:pt x="737235" y="511465"/>
                      <a:pt x="733418" y="508507"/>
                    </a:cubicBezTo>
                    <a:cubicBezTo>
                      <a:pt x="739621" y="510606"/>
                      <a:pt x="762713" y="517286"/>
                      <a:pt x="796302" y="515950"/>
                    </a:cubicBezTo>
                    <a:cubicBezTo>
                      <a:pt x="826455" y="514710"/>
                      <a:pt x="865579" y="511465"/>
                      <a:pt x="882564" y="509938"/>
                    </a:cubicBezTo>
                    <a:cubicBezTo>
                      <a:pt x="882945" y="510225"/>
                      <a:pt x="883136" y="510320"/>
                      <a:pt x="883136" y="510320"/>
                    </a:cubicBezTo>
                    <a:cubicBezTo>
                      <a:pt x="883136" y="510320"/>
                      <a:pt x="882945" y="510129"/>
                      <a:pt x="882755" y="509938"/>
                    </a:cubicBezTo>
                    <a:cubicBezTo>
                      <a:pt x="887907" y="509461"/>
                      <a:pt x="891056" y="509175"/>
                      <a:pt x="891056" y="509175"/>
                    </a:cubicBezTo>
                    <a:cubicBezTo>
                      <a:pt x="891056" y="509175"/>
                      <a:pt x="886476" y="507744"/>
                      <a:pt x="879129" y="505740"/>
                    </a:cubicBezTo>
                    <a:cubicBezTo>
                      <a:pt x="874262" y="500110"/>
                      <a:pt x="865292" y="489900"/>
                      <a:pt x="855177" y="478545"/>
                    </a:cubicBezTo>
                    <a:cubicBezTo>
                      <a:pt x="855845" y="478449"/>
                      <a:pt x="856418" y="478354"/>
                      <a:pt x="857086" y="478354"/>
                    </a:cubicBezTo>
                    <a:cubicBezTo>
                      <a:pt x="878365" y="496293"/>
                      <a:pt x="899740" y="511751"/>
                      <a:pt x="899740" y="511751"/>
                    </a:cubicBezTo>
                    <a:cubicBezTo>
                      <a:pt x="899740" y="511751"/>
                      <a:pt x="884663" y="496007"/>
                      <a:pt x="868059" y="477304"/>
                    </a:cubicBezTo>
                    <a:cubicBezTo>
                      <a:pt x="872926" y="476922"/>
                      <a:pt x="877411" y="476922"/>
                      <a:pt x="881228" y="477018"/>
                    </a:cubicBezTo>
                    <a:cubicBezTo>
                      <a:pt x="885999" y="480930"/>
                      <a:pt x="891247" y="485224"/>
                      <a:pt x="897259" y="490091"/>
                    </a:cubicBezTo>
                    <a:cubicBezTo>
                      <a:pt x="919111" y="507839"/>
                      <a:pt x="935810" y="510034"/>
                      <a:pt x="935810" y="510034"/>
                    </a:cubicBezTo>
                    <a:cubicBezTo>
                      <a:pt x="911858" y="499442"/>
                      <a:pt x="905942" y="493812"/>
                      <a:pt x="896973" y="485606"/>
                    </a:cubicBezTo>
                    <a:cubicBezTo>
                      <a:pt x="888003" y="477399"/>
                      <a:pt x="867296" y="455738"/>
                      <a:pt x="857658" y="447246"/>
                    </a:cubicBezTo>
                    <a:cubicBezTo>
                      <a:pt x="848116" y="438753"/>
                      <a:pt x="822543" y="412703"/>
                      <a:pt x="822543" y="412703"/>
                    </a:cubicBezTo>
                    <a:cubicBezTo>
                      <a:pt x="823497" y="412894"/>
                      <a:pt x="824356" y="412894"/>
                      <a:pt x="825215" y="413085"/>
                    </a:cubicBezTo>
                    <a:cubicBezTo>
                      <a:pt x="830272" y="414993"/>
                      <a:pt x="835329" y="417092"/>
                      <a:pt x="840292" y="419192"/>
                    </a:cubicBezTo>
                    <a:cubicBezTo>
                      <a:pt x="839814" y="419287"/>
                      <a:pt x="839433" y="419287"/>
                      <a:pt x="838956" y="419287"/>
                    </a:cubicBezTo>
                    <a:cubicBezTo>
                      <a:pt x="838956" y="419287"/>
                      <a:pt x="871686" y="438371"/>
                      <a:pt x="889625" y="447055"/>
                    </a:cubicBezTo>
                    <a:cubicBezTo>
                      <a:pt x="907564" y="455834"/>
                      <a:pt x="938958" y="464231"/>
                      <a:pt x="938958" y="464231"/>
                    </a:cubicBezTo>
                    <a:cubicBezTo>
                      <a:pt x="938958" y="464231"/>
                      <a:pt x="910523" y="448772"/>
                      <a:pt x="890865" y="438944"/>
                    </a:cubicBezTo>
                    <a:cubicBezTo>
                      <a:pt x="894682" y="439898"/>
                      <a:pt x="898499" y="440662"/>
                      <a:pt x="902412" y="441330"/>
                    </a:cubicBezTo>
                    <a:cubicBezTo>
                      <a:pt x="935332" y="446959"/>
                      <a:pt x="948978" y="441425"/>
                      <a:pt x="948978" y="441425"/>
                    </a:cubicBezTo>
                    <a:cubicBezTo>
                      <a:pt x="948978" y="441425"/>
                      <a:pt x="897831" y="411271"/>
                      <a:pt x="840387" y="419001"/>
                    </a:cubicBezTo>
                    <a:cubicBezTo>
                      <a:pt x="835616" y="416997"/>
                      <a:pt x="830749" y="414898"/>
                      <a:pt x="825883" y="412989"/>
                    </a:cubicBezTo>
                    <a:cubicBezTo>
                      <a:pt x="859662" y="417856"/>
                      <a:pt x="883995" y="410031"/>
                      <a:pt x="892869" y="408123"/>
                    </a:cubicBezTo>
                    <a:cubicBezTo>
                      <a:pt x="902125" y="406214"/>
                      <a:pt x="931325" y="402302"/>
                      <a:pt x="931325" y="402302"/>
                    </a:cubicBezTo>
                    <a:cubicBezTo>
                      <a:pt x="931325" y="402302"/>
                      <a:pt x="887144" y="396958"/>
                      <a:pt x="866437" y="397054"/>
                    </a:cubicBezTo>
                    <a:cubicBezTo>
                      <a:pt x="873689" y="395050"/>
                      <a:pt x="880464" y="393046"/>
                      <a:pt x="884663" y="392473"/>
                    </a:cubicBezTo>
                    <a:cubicBezTo>
                      <a:pt x="894587" y="391042"/>
                      <a:pt x="911668" y="388466"/>
                      <a:pt x="911668" y="388466"/>
                    </a:cubicBezTo>
                    <a:cubicBezTo>
                      <a:pt x="911668" y="388466"/>
                      <a:pt x="859567" y="379782"/>
                      <a:pt x="836761" y="384458"/>
                    </a:cubicBezTo>
                    <a:cubicBezTo>
                      <a:pt x="815577" y="388752"/>
                      <a:pt x="788095" y="396767"/>
                      <a:pt x="784374" y="397817"/>
                    </a:cubicBezTo>
                    <a:cubicBezTo>
                      <a:pt x="780366" y="396481"/>
                      <a:pt x="776263" y="395050"/>
                      <a:pt x="772255" y="393714"/>
                    </a:cubicBezTo>
                    <a:cubicBezTo>
                      <a:pt x="777408" y="394000"/>
                      <a:pt x="794489" y="394477"/>
                      <a:pt x="812142" y="387511"/>
                    </a:cubicBezTo>
                    <a:cubicBezTo>
                      <a:pt x="833135" y="379305"/>
                      <a:pt x="860330" y="365755"/>
                      <a:pt x="860330" y="365755"/>
                    </a:cubicBezTo>
                    <a:cubicBezTo>
                      <a:pt x="860330" y="365755"/>
                      <a:pt x="826551" y="363846"/>
                      <a:pt x="806226" y="371576"/>
                    </a:cubicBezTo>
                    <a:cubicBezTo>
                      <a:pt x="785901" y="379400"/>
                      <a:pt x="762999" y="390183"/>
                      <a:pt x="762999" y="390183"/>
                    </a:cubicBezTo>
                    <a:cubicBezTo>
                      <a:pt x="762999" y="390183"/>
                      <a:pt x="763190" y="390469"/>
                      <a:pt x="763381" y="390851"/>
                    </a:cubicBezTo>
                    <a:cubicBezTo>
                      <a:pt x="755175" y="388179"/>
                      <a:pt x="746968" y="385508"/>
                      <a:pt x="738666" y="382931"/>
                    </a:cubicBezTo>
                    <a:cubicBezTo>
                      <a:pt x="744678" y="381977"/>
                      <a:pt x="771110" y="380450"/>
                      <a:pt x="782179" y="374725"/>
                    </a:cubicBezTo>
                    <a:cubicBezTo>
                      <a:pt x="794584" y="368331"/>
                      <a:pt x="819012" y="347529"/>
                      <a:pt x="834948" y="344857"/>
                    </a:cubicBezTo>
                    <a:cubicBezTo>
                      <a:pt x="834948" y="344857"/>
                      <a:pt x="793725" y="345144"/>
                      <a:pt x="768057" y="356499"/>
                    </a:cubicBezTo>
                    <a:cubicBezTo>
                      <a:pt x="756415" y="361652"/>
                      <a:pt x="748018" y="367091"/>
                      <a:pt x="742197" y="371480"/>
                    </a:cubicBezTo>
                    <a:cubicBezTo>
                      <a:pt x="737808" y="370621"/>
                      <a:pt x="731605" y="369476"/>
                      <a:pt x="724162" y="368427"/>
                    </a:cubicBezTo>
                    <a:cubicBezTo>
                      <a:pt x="730746" y="366996"/>
                      <a:pt x="737426" y="365087"/>
                      <a:pt x="742674" y="362511"/>
                    </a:cubicBezTo>
                    <a:cubicBezTo>
                      <a:pt x="745251" y="361270"/>
                      <a:pt x="748590" y="359553"/>
                      <a:pt x="752312" y="357644"/>
                    </a:cubicBezTo>
                    <a:cubicBezTo>
                      <a:pt x="770347" y="352300"/>
                      <a:pt x="788572" y="346193"/>
                      <a:pt x="788572" y="346193"/>
                    </a:cubicBezTo>
                    <a:cubicBezTo>
                      <a:pt x="788572" y="346193"/>
                      <a:pt x="783897" y="345812"/>
                      <a:pt x="776835" y="345239"/>
                    </a:cubicBezTo>
                    <a:cubicBezTo>
                      <a:pt x="789050" y="339036"/>
                      <a:pt x="799355" y="333693"/>
                      <a:pt x="799355" y="333693"/>
                    </a:cubicBezTo>
                    <a:cubicBezTo>
                      <a:pt x="799355" y="333693"/>
                      <a:pt x="758419" y="333311"/>
                      <a:pt x="736853" y="343044"/>
                    </a:cubicBezTo>
                    <a:cubicBezTo>
                      <a:pt x="728552" y="342854"/>
                      <a:pt x="720536" y="342854"/>
                      <a:pt x="713952" y="343235"/>
                    </a:cubicBezTo>
                    <a:cubicBezTo>
                      <a:pt x="707272" y="343617"/>
                      <a:pt x="700593" y="344953"/>
                      <a:pt x="694390" y="346670"/>
                    </a:cubicBezTo>
                    <a:cubicBezTo>
                      <a:pt x="693150" y="346193"/>
                      <a:pt x="691909" y="345621"/>
                      <a:pt x="690764" y="344953"/>
                    </a:cubicBezTo>
                    <a:cubicBezTo>
                      <a:pt x="689619" y="344285"/>
                      <a:pt x="688283" y="343521"/>
                      <a:pt x="687043" y="342854"/>
                    </a:cubicBezTo>
                    <a:cubicBezTo>
                      <a:pt x="707463" y="334838"/>
                      <a:pt x="736090" y="316421"/>
                      <a:pt x="747636" y="316231"/>
                    </a:cubicBezTo>
                    <a:cubicBezTo>
                      <a:pt x="747636" y="316231"/>
                      <a:pt x="746777" y="316231"/>
                      <a:pt x="745155" y="316135"/>
                    </a:cubicBezTo>
                    <a:cubicBezTo>
                      <a:pt x="755365" y="314227"/>
                      <a:pt x="761950" y="310219"/>
                      <a:pt x="763953" y="308883"/>
                    </a:cubicBezTo>
                    <a:cubicBezTo>
                      <a:pt x="776931" y="308597"/>
                      <a:pt x="784374" y="306307"/>
                      <a:pt x="784374" y="306307"/>
                    </a:cubicBezTo>
                    <a:cubicBezTo>
                      <a:pt x="750022" y="305066"/>
                      <a:pt x="726071" y="293997"/>
                      <a:pt x="710230" y="289131"/>
                    </a:cubicBezTo>
                    <a:cubicBezTo>
                      <a:pt x="694390" y="284264"/>
                      <a:pt x="665954" y="267279"/>
                      <a:pt x="652023" y="262603"/>
                    </a:cubicBezTo>
                    <a:cubicBezTo>
                      <a:pt x="639045" y="258214"/>
                      <a:pt x="623491" y="257355"/>
                      <a:pt x="608033" y="261649"/>
                    </a:cubicBezTo>
                    <a:cubicBezTo>
                      <a:pt x="611754" y="257641"/>
                      <a:pt x="615571" y="253633"/>
                      <a:pt x="619388" y="249626"/>
                    </a:cubicBezTo>
                    <a:cubicBezTo>
                      <a:pt x="633415" y="250294"/>
                      <a:pt x="642958" y="251534"/>
                      <a:pt x="654217" y="255542"/>
                    </a:cubicBezTo>
                    <a:cubicBezTo>
                      <a:pt x="666050" y="259740"/>
                      <a:pt x="715956" y="272145"/>
                      <a:pt x="755270" y="274245"/>
                    </a:cubicBezTo>
                    <a:cubicBezTo>
                      <a:pt x="794584" y="276344"/>
                      <a:pt x="815577" y="271000"/>
                      <a:pt x="815577" y="271000"/>
                    </a:cubicBezTo>
                    <a:cubicBezTo>
                      <a:pt x="815577" y="271000"/>
                      <a:pt x="783992" y="274531"/>
                      <a:pt x="755079" y="266134"/>
                    </a:cubicBezTo>
                    <a:cubicBezTo>
                      <a:pt x="748686" y="264225"/>
                      <a:pt x="743533" y="262603"/>
                      <a:pt x="739048" y="260981"/>
                    </a:cubicBezTo>
                    <a:cubicBezTo>
                      <a:pt x="753934" y="262889"/>
                      <a:pt x="769870" y="263939"/>
                      <a:pt x="784756" y="262508"/>
                    </a:cubicBezTo>
                    <a:cubicBezTo>
                      <a:pt x="824451" y="258786"/>
                      <a:pt x="824451" y="250866"/>
                      <a:pt x="824451" y="250866"/>
                    </a:cubicBezTo>
                    <a:cubicBezTo>
                      <a:pt x="824451" y="250866"/>
                      <a:pt x="816054" y="257832"/>
                      <a:pt x="793439" y="255542"/>
                    </a:cubicBezTo>
                    <a:cubicBezTo>
                      <a:pt x="770824" y="253252"/>
                      <a:pt x="758037" y="252488"/>
                      <a:pt x="732082" y="245809"/>
                    </a:cubicBezTo>
                    <a:cubicBezTo>
                      <a:pt x="707082" y="239415"/>
                      <a:pt x="657271" y="229873"/>
                      <a:pt x="632366" y="236553"/>
                    </a:cubicBezTo>
                    <a:cubicBezTo>
                      <a:pt x="635992" y="232927"/>
                      <a:pt x="639713" y="229301"/>
                      <a:pt x="643435" y="225675"/>
                    </a:cubicBezTo>
                    <a:cubicBezTo>
                      <a:pt x="652691" y="230637"/>
                      <a:pt x="711280" y="239606"/>
                      <a:pt x="722922" y="241133"/>
                    </a:cubicBezTo>
                    <a:cubicBezTo>
                      <a:pt x="735231" y="242755"/>
                      <a:pt x="758037" y="244568"/>
                      <a:pt x="793248" y="245999"/>
                    </a:cubicBezTo>
                    <a:cubicBezTo>
                      <a:pt x="828364" y="247431"/>
                      <a:pt x="846876" y="232450"/>
                      <a:pt x="846876" y="232450"/>
                    </a:cubicBezTo>
                    <a:cubicBezTo>
                      <a:pt x="835997" y="236362"/>
                      <a:pt x="821493" y="236266"/>
                      <a:pt x="799737" y="236648"/>
                    </a:cubicBezTo>
                    <a:cubicBezTo>
                      <a:pt x="777981" y="237030"/>
                      <a:pt x="743438" y="229778"/>
                      <a:pt x="724162" y="226915"/>
                    </a:cubicBezTo>
                    <a:cubicBezTo>
                      <a:pt x="705555" y="224052"/>
                      <a:pt x="667958" y="217468"/>
                      <a:pt x="644961" y="224243"/>
                    </a:cubicBezTo>
                    <a:cubicBezTo>
                      <a:pt x="648397" y="220904"/>
                      <a:pt x="651832" y="217468"/>
                      <a:pt x="655362" y="214224"/>
                    </a:cubicBezTo>
                    <a:cubicBezTo>
                      <a:pt x="670630" y="221285"/>
                      <a:pt x="729029" y="224720"/>
                      <a:pt x="755747" y="224816"/>
                    </a:cubicBezTo>
                    <a:cubicBezTo>
                      <a:pt x="783133" y="224911"/>
                      <a:pt x="815577" y="231877"/>
                      <a:pt x="859281" y="204205"/>
                    </a:cubicBezTo>
                    <a:cubicBezTo>
                      <a:pt x="859281" y="204205"/>
                      <a:pt x="840005" y="213842"/>
                      <a:pt x="810233" y="216228"/>
                    </a:cubicBezTo>
                    <a:cubicBezTo>
                      <a:pt x="780461" y="218613"/>
                      <a:pt x="766434" y="209739"/>
                      <a:pt x="734372" y="209548"/>
                    </a:cubicBezTo>
                    <a:cubicBezTo>
                      <a:pt x="705936" y="209453"/>
                      <a:pt x="670821" y="207544"/>
                      <a:pt x="658130" y="211743"/>
                    </a:cubicBezTo>
                    <a:cubicBezTo>
                      <a:pt x="662042" y="208117"/>
                      <a:pt x="666050" y="204491"/>
                      <a:pt x="670058" y="200960"/>
                    </a:cubicBezTo>
                    <a:cubicBezTo>
                      <a:pt x="680077" y="209930"/>
                      <a:pt x="807084" y="212411"/>
                      <a:pt x="824833" y="208976"/>
                    </a:cubicBezTo>
                    <a:cubicBezTo>
                      <a:pt x="843154" y="205445"/>
                      <a:pt x="861475" y="196952"/>
                      <a:pt x="861475" y="196952"/>
                    </a:cubicBezTo>
                    <a:cubicBezTo>
                      <a:pt x="861475" y="196952"/>
                      <a:pt x="831703" y="202773"/>
                      <a:pt x="821684" y="202678"/>
                    </a:cubicBezTo>
                    <a:cubicBezTo>
                      <a:pt x="811665" y="202582"/>
                      <a:pt x="770251" y="196571"/>
                      <a:pt x="749163" y="196475"/>
                    </a:cubicBezTo>
                    <a:cubicBezTo>
                      <a:pt x="728742" y="196380"/>
                      <a:pt x="695058" y="191513"/>
                      <a:pt x="671775" y="199529"/>
                    </a:cubicBezTo>
                    <a:cubicBezTo>
                      <a:pt x="672920" y="198479"/>
                      <a:pt x="674065" y="197429"/>
                      <a:pt x="675306" y="196380"/>
                    </a:cubicBezTo>
                    <a:cubicBezTo>
                      <a:pt x="678359" y="193708"/>
                      <a:pt x="681604" y="191131"/>
                      <a:pt x="684753" y="188460"/>
                    </a:cubicBezTo>
                    <a:cubicBezTo>
                      <a:pt x="704982" y="192849"/>
                      <a:pt x="746396" y="188746"/>
                      <a:pt x="764049" y="188937"/>
                    </a:cubicBezTo>
                    <a:cubicBezTo>
                      <a:pt x="782084" y="189128"/>
                      <a:pt x="829795" y="193613"/>
                      <a:pt x="864243" y="168135"/>
                    </a:cubicBezTo>
                    <a:cubicBezTo>
                      <a:pt x="864243" y="168135"/>
                      <a:pt x="839528" y="180540"/>
                      <a:pt x="810997" y="179872"/>
                    </a:cubicBezTo>
                    <a:cubicBezTo>
                      <a:pt x="784088" y="179299"/>
                      <a:pt x="710708" y="176341"/>
                      <a:pt x="687234" y="186360"/>
                    </a:cubicBezTo>
                    <a:cubicBezTo>
                      <a:pt x="691623" y="182735"/>
                      <a:pt x="696013" y="179108"/>
                      <a:pt x="700497" y="175673"/>
                    </a:cubicBezTo>
                    <a:cubicBezTo>
                      <a:pt x="708513" y="183498"/>
                      <a:pt x="804031" y="173383"/>
                      <a:pt x="831036" y="171188"/>
                    </a:cubicBezTo>
                    <a:cubicBezTo>
                      <a:pt x="858708" y="168898"/>
                      <a:pt x="872640" y="157829"/>
                      <a:pt x="872640" y="157829"/>
                    </a:cubicBezTo>
                    <a:cubicBezTo>
                      <a:pt x="849166" y="167562"/>
                      <a:pt x="829890" y="163268"/>
                      <a:pt x="816531" y="164604"/>
                    </a:cubicBezTo>
                    <a:cubicBezTo>
                      <a:pt x="803172" y="165845"/>
                      <a:pt x="775786" y="162028"/>
                      <a:pt x="755652" y="165368"/>
                    </a:cubicBezTo>
                    <a:cubicBezTo>
                      <a:pt x="736376" y="168612"/>
                      <a:pt x="723208" y="165368"/>
                      <a:pt x="702597" y="174051"/>
                    </a:cubicBezTo>
                    <a:cubicBezTo>
                      <a:pt x="705841" y="171474"/>
                      <a:pt x="709181" y="168994"/>
                      <a:pt x="712521" y="166513"/>
                    </a:cubicBezTo>
                    <a:cubicBezTo>
                      <a:pt x="714143" y="167181"/>
                      <a:pt x="718151" y="168039"/>
                      <a:pt x="727216" y="166131"/>
                    </a:cubicBezTo>
                    <a:cubicBezTo>
                      <a:pt x="739907" y="163364"/>
                      <a:pt x="769202" y="158974"/>
                      <a:pt x="781225" y="158783"/>
                    </a:cubicBezTo>
                    <a:cubicBezTo>
                      <a:pt x="793248" y="158593"/>
                      <a:pt x="814718" y="155444"/>
                      <a:pt x="835139" y="155730"/>
                    </a:cubicBezTo>
                    <a:cubicBezTo>
                      <a:pt x="855464" y="156016"/>
                      <a:pt x="875598" y="150482"/>
                      <a:pt x="885713" y="146378"/>
                    </a:cubicBezTo>
                    <a:cubicBezTo>
                      <a:pt x="895732" y="142275"/>
                      <a:pt x="909759" y="144279"/>
                      <a:pt x="909759" y="144279"/>
                    </a:cubicBezTo>
                    <a:cubicBezTo>
                      <a:pt x="909759" y="144279"/>
                      <a:pt x="896400" y="141130"/>
                      <a:pt x="885522" y="143706"/>
                    </a:cubicBezTo>
                    <a:cubicBezTo>
                      <a:pt x="874644" y="146283"/>
                      <a:pt x="860617" y="149337"/>
                      <a:pt x="847257" y="149050"/>
                    </a:cubicBezTo>
                    <a:cubicBezTo>
                      <a:pt x="833898" y="148764"/>
                      <a:pt x="801168" y="148573"/>
                      <a:pt x="775500" y="151340"/>
                    </a:cubicBezTo>
                    <a:cubicBezTo>
                      <a:pt x="749831" y="154108"/>
                      <a:pt x="732559" y="158974"/>
                      <a:pt x="727407" y="161169"/>
                    </a:cubicBezTo>
                    <a:cubicBezTo>
                      <a:pt x="723685" y="162696"/>
                      <a:pt x="717483" y="164509"/>
                      <a:pt x="714143" y="165463"/>
                    </a:cubicBezTo>
                    <a:cubicBezTo>
                      <a:pt x="719200" y="161741"/>
                      <a:pt x="724353" y="158306"/>
                      <a:pt x="729506" y="154871"/>
                    </a:cubicBezTo>
                    <a:cubicBezTo>
                      <a:pt x="731510" y="155157"/>
                      <a:pt x="738094" y="155444"/>
                      <a:pt x="753743" y="151531"/>
                    </a:cubicBezTo>
                    <a:cubicBezTo>
                      <a:pt x="773305" y="146569"/>
                      <a:pt x="797065" y="146283"/>
                      <a:pt x="814623" y="143325"/>
                    </a:cubicBezTo>
                    <a:cubicBezTo>
                      <a:pt x="832181" y="140367"/>
                      <a:pt x="855368" y="140939"/>
                      <a:pt x="870731" y="135977"/>
                    </a:cubicBezTo>
                    <a:cubicBezTo>
                      <a:pt x="886094" y="131015"/>
                      <a:pt x="926554" y="125385"/>
                      <a:pt x="926554" y="125385"/>
                    </a:cubicBezTo>
                    <a:cubicBezTo>
                      <a:pt x="926554" y="125385"/>
                      <a:pt x="890961" y="123572"/>
                      <a:pt x="879606" y="128439"/>
                    </a:cubicBezTo>
                    <a:cubicBezTo>
                      <a:pt x="868250" y="133305"/>
                      <a:pt x="852792" y="134546"/>
                      <a:pt x="847734" y="134546"/>
                    </a:cubicBezTo>
                    <a:cubicBezTo>
                      <a:pt x="842677" y="134546"/>
                      <a:pt x="794870" y="139985"/>
                      <a:pt x="765957" y="144661"/>
                    </a:cubicBezTo>
                    <a:cubicBezTo>
                      <a:pt x="746777" y="147810"/>
                      <a:pt x="736758" y="151149"/>
                      <a:pt x="732082" y="153153"/>
                    </a:cubicBezTo>
                    <a:cubicBezTo>
                      <a:pt x="736758" y="150100"/>
                      <a:pt x="741434" y="147142"/>
                      <a:pt x="746205" y="144279"/>
                    </a:cubicBezTo>
                    <a:cubicBezTo>
                      <a:pt x="749258" y="144374"/>
                      <a:pt x="761377" y="144374"/>
                      <a:pt x="776549" y="139890"/>
                    </a:cubicBezTo>
                    <a:cubicBezTo>
                      <a:pt x="794202" y="134641"/>
                      <a:pt x="839433" y="127962"/>
                      <a:pt x="851933" y="128057"/>
                    </a:cubicBezTo>
                    <a:cubicBezTo>
                      <a:pt x="864529" y="128153"/>
                      <a:pt x="915198" y="118515"/>
                      <a:pt x="915198" y="118515"/>
                    </a:cubicBezTo>
                    <a:cubicBezTo>
                      <a:pt x="915198" y="118515"/>
                      <a:pt x="875025" y="116034"/>
                      <a:pt x="847830" y="121759"/>
                    </a:cubicBezTo>
                    <a:cubicBezTo>
                      <a:pt x="822734" y="127103"/>
                      <a:pt x="756797" y="141703"/>
                      <a:pt x="746873" y="143993"/>
                    </a:cubicBezTo>
                    <a:cubicBezTo>
                      <a:pt x="750499" y="141798"/>
                      <a:pt x="754125" y="139603"/>
                      <a:pt x="757942" y="137600"/>
                    </a:cubicBezTo>
                    <a:cubicBezTo>
                      <a:pt x="764526" y="135691"/>
                      <a:pt x="789908" y="130252"/>
                      <a:pt x="813573" y="122618"/>
                    </a:cubicBezTo>
                    <a:cubicBezTo>
                      <a:pt x="840864" y="113839"/>
                      <a:pt x="859185" y="112599"/>
                      <a:pt x="876361" y="110404"/>
                    </a:cubicBezTo>
                    <a:cubicBezTo>
                      <a:pt x="893537" y="108209"/>
                      <a:pt x="903652" y="103629"/>
                      <a:pt x="919206" y="94182"/>
                    </a:cubicBezTo>
                    <a:cubicBezTo>
                      <a:pt x="919206" y="94182"/>
                      <a:pt x="905847" y="96091"/>
                      <a:pt x="890675" y="100576"/>
                    </a:cubicBezTo>
                    <a:cubicBezTo>
                      <a:pt x="875598" y="105060"/>
                      <a:pt x="842486" y="103629"/>
                      <a:pt x="821589" y="112026"/>
                    </a:cubicBezTo>
                    <a:cubicBezTo>
                      <a:pt x="803077" y="119469"/>
                      <a:pt x="766339" y="134164"/>
                      <a:pt x="758037" y="137409"/>
                    </a:cubicBezTo>
                    <a:cubicBezTo>
                      <a:pt x="759278" y="136741"/>
                      <a:pt x="760423" y="135977"/>
                      <a:pt x="761568" y="135309"/>
                    </a:cubicBezTo>
                    <a:cubicBezTo>
                      <a:pt x="760232" y="135977"/>
                      <a:pt x="758896" y="136836"/>
                      <a:pt x="757560" y="137504"/>
                    </a:cubicBezTo>
                    <a:cubicBezTo>
                      <a:pt x="756701" y="137790"/>
                      <a:pt x="756224" y="137981"/>
                      <a:pt x="756224" y="138077"/>
                    </a:cubicBezTo>
                    <a:cubicBezTo>
                      <a:pt x="756224" y="138077"/>
                      <a:pt x="756701" y="137886"/>
                      <a:pt x="757465" y="137600"/>
                    </a:cubicBezTo>
                    <a:cubicBezTo>
                      <a:pt x="753552" y="139603"/>
                      <a:pt x="749735" y="141798"/>
                      <a:pt x="745919" y="144088"/>
                    </a:cubicBezTo>
                    <a:cubicBezTo>
                      <a:pt x="745728" y="144088"/>
                      <a:pt x="745441" y="144184"/>
                      <a:pt x="745441" y="144184"/>
                    </a:cubicBezTo>
                    <a:cubicBezTo>
                      <a:pt x="745441" y="144184"/>
                      <a:pt x="745632" y="144184"/>
                      <a:pt x="745728" y="144184"/>
                    </a:cubicBezTo>
                    <a:cubicBezTo>
                      <a:pt x="739907" y="147524"/>
                      <a:pt x="734277" y="150959"/>
                      <a:pt x="728647" y="154680"/>
                    </a:cubicBezTo>
                    <a:cubicBezTo>
                      <a:pt x="728838" y="154298"/>
                      <a:pt x="734945" y="143897"/>
                      <a:pt x="745537" y="130729"/>
                    </a:cubicBezTo>
                    <a:cubicBezTo>
                      <a:pt x="756320" y="117274"/>
                      <a:pt x="782275" y="103343"/>
                      <a:pt x="789431" y="95232"/>
                    </a:cubicBezTo>
                    <a:cubicBezTo>
                      <a:pt x="796588" y="87026"/>
                      <a:pt x="793630" y="82445"/>
                      <a:pt x="793630" y="82445"/>
                    </a:cubicBezTo>
                    <a:cubicBezTo>
                      <a:pt x="787714" y="87693"/>
                      <a:pt x="773877" y="98094"/>
                      <a:pt x="752026" y="113267"/>
                    </a:cubicBezTo>
                    <a:cubicBezTo>
                      <a:pt x="730365" y="128344"/>
                      <a:pt x="728647" y="154203"/>
                      <a:pt x="728647" y="154680"/>
                    </a:cubicBezTo>
                    <a:cubicBezTo>
                      <a:pt x="723208" y="158211"/>
                      <a:pt x="717769" y="161837"/>
                      <a:pt x="712521" y="165558"/>
                    </a:cubicBezTo>
                    <a:cubicBezTo>
                      <a:pt x="727407" y="129775"/>
                      <a:pt x="737903" y="117751"/>
                      <a:pt x="757656" y="103343"/>
                    </a:cubicBezTo>
                    <a:cubicBezTo>
                      <a:pt x="777503" y="88838"/>
                      <a:pt x="778171" y="81205"/>
                      <a:pt x="778649" y="75002"/>
                    </a:cubicBezTo>
                    <a:cubicBezTo>
                      <a:pt x="779126" y="68800"/>
                      <a:pt x="761950" y="62120"/>
                      <a:pt x="761950" y="62120"/>
                    </a:cubicBezTo>
                    <a:cubicBezTo>
                      <a:pt x="761950" y="62120"/>
                      <a:pt x="774068" y="70040"/>
                      <a:pt x="774641" y="76624"/>
                    </a:cubicBezTo>
                    <a:cubicBezTo>
                      <a:pt x="775213" y="83209"/>
                      <a:pt x="758133" y="90938"/>
                      <a:pt x="747159" y="98476"/>
                    </a:cubicBezTo>
                    <a:cubicBezTo>
                      <a:pt x="744010" y="100671"/>
                      <a:pt x="740766" y="103152"/>
                      <a:pt x="737426" y="106110"/>
                    </a:cubicBezTo>
                    <a:cubicBezTo>
                      <a:pt x="741720" y="95136"/>
                      <a:pt x="743724" y="84258"/>
                      <a:pt x="745823" y="78724"/>
                    </a:cubicBezTo>
                    <a:cubicBezTo>
                      <a:pt x="749068" y="70231"/>
                      <a:pt x="729124" y="61929"/>
                      <a:pt x="729124" y="61929"/>
                    </a:cubicBezTo>
                    <a:cubicBezTo>
                      <a:pt x="738953" y="73762"/>
                      <a:pt x="733895" y="75384"/>
                      <a:pt x="731701" y="84258"/>
                    </a:cubicBezTo>
                    <a:cubicBezTo>
                      <a:pt x="729601" y="93133"/>
                      <a:pt x="711471" y="122523"/>
                      <a:pt x="705459" y="138458"/>
                    </a:cubicBezTo>
                    <a:cubicBezTo>
                      <a:pt x="699543" y="154394"/>
                      <a:pt x="698207" y="174624"/>
                      <a:pt x="698207" y="174624"/>
                    </a:cubicBezTo>
                    <a:cubicBezTo>
                      <a:pt x="698207" y="174624"/>
                      <a:pt x="704982" y="160787"/>
                      <a:pt x="712998" y="146665"/>
                    </a:cubicBezTo>
                    <a:cubicBezTo>
                      <a:pt x="707463" y="163268"/>
                      <a:pt x="710612" y="165654"/>
                      <a:pt x="711853" y="165940"/>
                    </a:cubicBezTo>
                    <a:cubicBezTo>
                      <a:pt x="701833" y="173192"/>
                      <a:pt x="692005" y="180730"/>
                      <a:pt x="682463" y="188651"/>
                    </a:cubicBezTo>
                    <a:cubicBezTo>
                      <a:pt x="684562" y="182735"/>
                      <a:pt x="694772" y="153058"/>
                      <a:pt x="703074" y="122523"/>
                    </a:cubicBezTo>
                    <a:cubicBezTo>
                      <a:pt x="712425" y="88457"/>
                      <a:pt x="709562" y="83209"/>
                      <a:pt x="710230" y="74334"/>
                    </a:cubicBezTo>
                    <a:cubicBezTo>
                      <a:pt x="710898" y="65460"/>
                      <a:pt x="698780" y="64410"/>
                      <a:pt x="698780" y="64410"/>
                    </a:cubicBezTo>
                    <a:cubicBezTo>
                      <a:pt x="707940" y="70040"/>
                      <a:pt x="702883" y="81491"/>
                      <a:pt x="696203" y="96186"/>
                    </a:cubicBezTo>
                    <a:cubicBezTo>
                      <a:pt x="689524" y="110881"/>
                      <a:pt x="686757" y="121091"/>
                      <a:pt x="680363" y="141607"/>
                    </a:cubicBezTo>
                    <a:cubicBezTo>
                      <a:pt x="674542" y="160405"/>
                      <a:pt x="680745" y="184929"/>
                      <a:pt x="681795" y="189032"/>
                    </a:cubicBezTo>
                    <a:cubicBezTo>
                      <a:pt x="679314" y="191036"/>
                      <a:pt x="676833" y="193040"/>
                      <a:pt x="674352" y="195044"/>
                    </a:cubicBezTo>
                    <a:cubicBezTo>
                      <a:pt x="672061" y="197048"/>
                      <a:pt x="669771" y="199052"/>
                      <a:pt x="667481" y="201055"/>
                    </a:cubicBezTo>
                    <a:cubicBezTo>
                      <a:pt x="668626" y="192086"/>
                      <a:pt x="676546" y="131492"/>
                      <a:pt x="681222" y="120042"/>
                    </a:cubicBezTo>
                    <a:cubicBezTo>
                      <a:pt x="686279" y="107637"/>
                      <a:pt x="689333" y="83686"/>
                      <a:pt x="688283" y="72521"/>
                    </a:cubicBezTo>
                    <a:cubicBezTo>
                      <a:pt x="687138" y="61357"/>
                      <a:pt x="675306" y="61643"/>
                      <a:pt x="675306" y="61643"/>
                    </a:cubicBezTo>
                    <a:cubicBezTo>
                      <a:pt x="686566" y="65937"/>
                      <a:pt x="681031" y="82636"/>
                      <a:pt x="675210" y="90843"/>
                    </a:cubicBezTo>
                    <a:cubicBezTo>
                      <a:pt x="669294" y="99049"/>
                      <a:pt x="667577" y="109163"/>
                      <a:pt x="662424" y="143897"/>
                    </a:cubicBezTo>
                    <a:cubicBezTo>
                      <a:pt x="657748" y="175101"/>
                      <a:pt x="665477" y="197239"/>
                      <a:pt x="667099" y="201533"/>
                    </a:cubicBezTo>
                    <a:cubicBezTo>
                      <a:pt x="661470" y="206399"/>
                      <a:pt x="655935" y="211266"/>
                      <a:pt x="650496" y="216323"/>
                    </a:cubicBezTo>
                    <a:cubicBezTo>
                      <a:pt x="656985" y="200483"/>
                      <a:pt x="652214" y="168135"/>
                      <a:pt x="652214" y="160310"/>
                    </a:cubicBezTo>
                    <a:cubicBezTo>
                      <a:pt x="652214" y="152104"/>
                      <a:pt x="639904" y="116893"/>
                      <a:pt x="638664" y="95232"/>
                    </a:cubicBezTo>
                    <a:cubicBezTo>
                      <a:pt x="637518" y="73571"/>
                      <a:pt x="621201" y="77388"/>
                      <a:pt x="621201" y="77388"/>
                    </a:cubicBezTo>
                    <a:cubicBezTo>
                      <a:pt x="621201" y="77388"/>
                      <a:pt x="622442" y="78915"/>
                      <a:pt x="623778" y="81300"/>
                    </a:cubicBezTo>
                    <a:cubicBezTo>
                      <a:pt x="623682" y="81300"/>
                      <a:pt x="619865" y="82732"/>
                      <a:pt x="611850" y="96949"/>
                    </a:cubicBezTo>
                    <a:cubicBezTo>
                      <a:pt x="603834" y="111358"/>
                      <a:pt x="603739" y="122141"/>
                      <a:pt x="605743" y="140081"/>
                    </a:cubicBezTo>
                    <a:cubicBezTo>
                      <a:pt x="607556" y="156684"/>
                      <a:pt x="630362" y="222144"/>
                      <a:pt x="633702" y="231782"/>
                    </a:cubicBezTo>
                    <a:cubicBezTo>
                      <a:pt x="629885" y="235503"/>
                      <a:pt x="626068" y="239225"/>
                      <a:pt x="622346" y="242946"/>
                    </a:cubicBezTo>
                    <a:cubicBezTo>
                      <a:pt x="625114" y="235789"/>
                      <a:pt x="626163" y="226629"/>
                      <a:pt x="618148" y="207926"/>
                    </a:cubicBezTo>
                    <a:cubicBezTo>
                      <a:pt x="608892" y="186265"/>
                      <a:pt x="590761" y="147905"/>
                      <a:pt x="589521" y="138649"/>
                    </a:cubicBezTo>
                    <a:cubicBezTo>
                      <a:pt x="588280" y="129393"/>
                      <a:pt x="586277" y="109355"/>
                      <a:pt x="587612" y="96186"/>
                    </a:cubicBezTo>
                    <a:cubicBezTo>
                      <a:pt x="587612" y="96186"/>
                      <a:pt x="572249" y="115461"/>
                      <a:pt x="578452" y="145042"/>
                    </a:cubicBezTo>
                    <a:cubicBezTo>
                      <a:pt x="584654" y="174624"/>
                      <a:pt x="605934" y="205254"/>
                      <a:pt x="611659" y="220236"/>
                    </a:cubicBezTo>
                    <a:cubicBezTo>
                      <a:pt x="616239" y="232068"/>
                      <a:pt x="619388" y="241419"/>
                      <a:pt x="620533" y="244854"/>
                    </a:cubicBezTo>
                    <a:cubicBezTo>
                      <a:pt x="616048" y="249339"/>
                      <a:pt x="611564" y="253920"/>
                      <a:pt x="607079" y="258500"/>
                    </a:cubicBezTo>
                    <a:cubicBezTo>
                      <a:pt x="611659" y="238652"/>
                      <a:pt x="602594" y="223862"/>
                      <a:pt x="596773" y="210216"/>
                    </a:cubicBezTo>
                    <a:cubicBezTo>
                      <a:pt x="590857" y="196380"/>
                      <a:pt x="564616" y="164031"/>
                      <a:pt x="563280" y="151627"/>
                    </a:cubicBezTo>
                    <a:cubicBezTo>
                      <a:pt x="561848" y="139126"/>
                      <a:pt x="559844" y="134069"/>
                      <a:pt x="563471" y="113171"/>
                    </a:cubicBezTo>
                    <a:cubicBezTo>
                      <a:pt x="563471" y="113171"/>
                      <a:pt x="549348" y="133878"/>
                      <a:pt x="555073" y="163459"/>
                    </a:cubicBezTo>
                    <a:cubicBezTo>
                      <a:pt x="560799" y="193040"/>
                      <a:pt x="584177" y="211170"/>
                      <a:pt x="592479" y="229873"/>
                    </a:cubicBezTo>
                    <a:cubicBezTo>
                      <a:pt x="599731" y="246381"/>
                      <a:pt x="605456" y="256687"/>
                      <a:pt x="606697" y="258977"/>
                    </a:cubicBezTo>
                    <a:cubicBezTo>
                      <a:pt x="603739" y="262031"/>
                      <a:pt x="600685" y="265084"/>
                      <a:pt x="597727" y="268233"/>
                    </a:cubicBezTo>
                    <a:cubicBezTo>
                      <a:pt x="597059" y="268901"/>
                      <a:pt x="596487" y="269664"/>
                      <a:pt x="595819" y="270332"/>
                    </a:cubicBezTo>
                    <a:cubicBezTo>
                      <a:pt x="596964" y="264321"/>
                      <a:pt x="597250" y="249817"/>
                      <a:pt x="584941" y="223766"/>
                    </a:cubicBezTo>
                    <a:cubicBezTo>
                      <a:pt x="567955" y="187696"/>
                      <a:pt x="546581" y="171093"/>
                      <a:pt x="549443" y="151627"/>
                    </a:cubicBezTo>
                    <a:cubicBezTo>
                      <a:pt x="552306" y="132160"/>
                      <a:pt x="556600" y="122523"/>
                      <a:pt x="553833" y="123095"/>
                    </a:cubicBezTo>
                    <a:cubicBezTo>
                      <a:pt x="551066" y="123668"/>
                      <a:pt x="539997" y="140367"/>
                      <a:pt x="541619" y="166990"/>
                    </a:cubicBezTo>
                    <a:cubicBezTo>
                      <a:pt x="542191" y="176341"/>
                      <a:pt x="544863" y="184929"/>
                      <a:pt x="548585" y="193136"/>
                    </a:cubicBezTo>
                    <a:cubicBezTo>
                      <a:pt x="531599" y="179108"/>
                      <a:pt x="524729" y="170043"/>
                      <a:pt x="527496" y="158974"/>
                    </a:cubicBezTo>
                    <a:cubicBezTo>
                      <a:pt x="527496" y="158974"/>
                      <a:pt x="524156" y="166036"/>
                      <a:pt x="523488" y="176150"/>
                    </a:cubicBezTo>
                    <a:cubicBezTo>
                      <a:pt x="520053" y="166226"/>
                      <a:pt x="519194" y="158974"/>
                      <a:pt x="519194" y="158974"/>
                    </a:cubicBezTo>
                    <a:cubicBezTo>
                      <a:pt x="512897" y="169757"/>
                      <a:pt x="516523" y="179299"/>
                      <a:pt x="518049" y="191418"/>
                    </a:cubicBezTo>
                    <a:cubicBezTo>
                      <a:pt x="518431" y="194376"/>
                      <a:pt x="520149" y="198574"/>
                      <a:pt x="522725" y="203632"/>
                    </a:cubicBezTo>
                    <a:cubicBezTo>
                      <a:pt x="521007" y="207735"/>
                      <a:pt x="519290" y="212125"/>
                      <a:pt x="517954" y="216228"/>
                    </a:cubicBezTo>
                    <a:cubicBezTo>
                      <a:pt x="514710" y="192468"/>
                      <a:pt x="511370" y="172715"/>
                      <a:pt x="511370" y="172715"/>
                    </a:cubicBezTo>
                    <a:cubicBezTo>
                      <a:pt x="511370" y="172715"/>
                      <a:pt x="511370" y="197429"/>
                      <a:pt x="508889" y="231400"/>
                    </a:cubicBezTo>
                    <a:cubicBezTo>
                      <a:pt x="505263" y="197143"/>
                      <a:pt x="500682" y="161837"/>
                      <a:pt x="500682" y="161837"/>
                    </a:cubicBezTo>
                    <a:cubicBezTo>
                      <a:pt x="500682" y="161837"/>
                      <a:pt x="497534" y="228919"/>
                      <a:pt x="495720" y="263844"/>
                    </a:cubicBezTo>
                    <a:cubicBezTo>
                      <a:pt x="495339" y="263653"/>
                      <a:pt x="494957" y="263462"/>
                      <a:pt x="494480" y="263271"/>
                    </a:cubicBezTo>
                    <a:cubicBezTo>
                      <a:pt x="491999" y="262126"/>
                      <a:pt x="489804" y="260695"/>
                      <a:pt x="487800" y="259168"/>
                    </a:cubicBezTo>
                    <a:cubicBezTo>
                      <a:pt x="487896" y="258405"/>
                      <a:pt x="487896" y="257641"/>
                      <a:pt x="487991" y="256878"/>
                    </a:cubicBezTo>
                    <a:cubicBezTo>
                      <a:pt x="491331" y="249721"/>
                      <a:pt x="495434" y="244759"/>
                      <a:pt x="495434" y="244759"/>
                    </a:cubicBezTo>
                    <a:cubicBezTo>
                      <a:pt x="492953" y="246286"/>
                      <a:pt x="490663" y="247813"/>
                      <a:pt x="488564" y="249339"/>
                    </a:cubicBezTo>
                    <a:cubicBezTo>
                      <a:pt x="491426" y="201151"/>
                      <a:pt x="481598" y="132447"/>
                      <a:pt x="481598" y="132447"/>
                    </a:cubicBezTo>
                    <a:cubicBezTo>
                      <a:pt x="481598" y="132447"/>
                      <a:pt x="477686" y="214224"/>
                      <a:pt x="476159" y="244091"/>
                    </a:cubicBezTo>
                    <a:cubicBezTo>
                      <a:pt x="471101" y="233022"/>
                      <a:pt x="471292" y="222144"/>
                      <a:pt x="471292" y="222144"/>
                    </a:cubicBezTo>
                    <a:cubicBezTo>
                      <a:pt x="470911" y="222716"/>
                      <a:pt x="470720" y="223194"/>
                      <a:pt x="470338" y="223766"/>
                    </a:cubicBezTo>
                    <a:cubicBezTo>
                      <a:pt x="470243" y="181780"/>
                      <a:pt x="463849" y="127103"/>
                      <a:pt x="463849" y="127103"/>
                    </a:cubicBezTo>
                    <a:cubicBezTo>
                      <a:pt x="463849" y="127103"/>
                      <a:pt x="461464" y="179299"/>
                      <a:pt x="460223" y="203059"/>
                    </a:cubicBezTo>
                    <a:cubicBezTo>
                      <a:pt x="459364" y="218709"/>
                      <a:pt x="460319" y="251820"/>
                      <a:pt x="460987" y="272622"/>
                    </a:cubicBezTo>
                    <a:cubicBezTo>
                      <a:pt x="457074" y="266897"/>
                      <a:pt x="452971" y="261458"/>
                      <a:pt x="448963" y="256592"/>
                    </a:cubicBezTo>
                    <a:cubicBezTo>
                      <a:pt x="450872" y="239511"/>
                      <a:pt x="454307" y="207353"/>
                      <a:pt x="454784" y="191704"/>
                    </a:cubicBezTo>
                    <a:cubicBezTo>
                      <a:pt x="455643" y="164604"/>
                      <a:pt x="444860" y="88075"/>
                      <a:pt x="444860" y="88075"/>
                    </a:cubicBezTo>
                    <a:cubicBezTo>
                      <a:pt x="444860" y="88075"/>
                      <a:pt x="440471" y="156589"/>
                      <a:pt x="439230" y="180349"/>
                    </a:cubicBezTo>
                    <a:cubicBezTo>
                      <a:pt x="438371" y="197048"/>
                      <a:pt x="441520" y="231209"/>
                      <a:pt x="443429" y="250007"/>
                    </a:cubicBezTo>
                    <a:cubicBezTo>
                      <a:pt x="435604" y="240942"/>
                      <a:pt x="429497" y="234931"/>
                      <a:pt x="429497" y="234931"/>
                    </a:cubicBezTo>
                    <a:cubicBezTo>
                      <a:pt x="429497" y="234931"/>
                      <a:pt x="429497" y="235121"/>
                      <a:pt x="429497" y="235121"/>
                    </a:cubicBezTo>
                    <a:cubicBezTo>
                      <a:pt x="423772" y="224911"/>
                      <a:pt x="418237" y="214701"/>
                      <a:pt x="412798" y="204395"/>
                    </a:cubicBezTo>
                    <a:cubicBezTo>
                      <a:pt x="413943" y="197716"/>
                      <a:pt x="418142" y="172524"/>
                      <a:pt x="419764" y="140176"/>
                    </a:cubicBezTo>
                    <a:cubicBezTo>
                      <a:pt x="421577" y="103534"/>
                      <a:pt x="409840" y="36547"/>
                      <a:pt x="409840" y="36547"/>
                    </a:cubicBezTo>
                    <a:cubicBezTo>
                      <a:pt x="409840" y="36547"/>
                      <a:pt x="408409" y="62120"/>
                      <a:pt x="407264" y="89411"/>
                    </a:cubicBezTo>
                    <a:cubicBezTo>
                      <a:pt x="404783" y="57731"/>
                      <a:pt x="398771" y="23856"/>
                      <a:pt x="398771" y="23856"/>
                    </a:cubicBezTo>
                    <a:cubicBezTo>
                      <a:pt x="398771" y="23856"/>
                      <a:pt x="398580" y="78247"/>
                      <a:pt x="394382" y="113648"/>
                    </a:cubicBezTo>
                    <a:cubicBezTo>
                      <a:pt x="394191" y="136645"/>
                      <a:pt x="399344" y="176437"/>
                      <a:pt x="399344" y="176437"/>
                    </a:cubicBezTo>
                    <a:lnTo>
                      <a:pt x="402683" y="182830"/>
                    </a:lnTo>
                    <a:cubicBezTo>
                      <a:pt x="402683" y="182830"/>
                      <a:pt x="404687" y="168516"/>
                      <a:pt x="406500" y="146474"/>
                    </a:cubicBezTo>
                    <a:cubicBezTo>
                      <a:pt x="407264" y="167181"/>
                      <a:pt x="409077" y="191609"/>
                      <a:pt x="409649" y="198479"/>
                    </a:cubicBezTo>
                    <a:cubicBezTo>
                      <a:pt x="409554" y="198384"/>
                      <a:pt x="409554" y="198288"/>
                      <a:pt x="409458" y="198097"/>
                    </a:cubicBezTo>
                    <a:cubicBezTo>
                      <a:pt x="406882" y="193231"/>
                      <a:pt x="404306" y="188269"/>
                      <a:pt x="401825" y="183402"/>
                    </a:cubicBezTo>
                    <a:lnTo>
                      <a:pt x="399916" y="179013"/>
                    </a:lnTo>
                    <a:cubicBezTo>
                      <a:pt x="399916" y="179013"/>
                      <a:pt x="399630" y="178727"/>
                      <a:pt x="399153" y="178154"/>
                    </a:cubicBezTo>
                    <a:cubicBezTo>
                      <a:pt x="394859" y="169757"/>
                      <a:pt x="390756" y="161360"/>
                      <a:pt x="386652" y="152867"/>
                    </a:cubicBezTo>
                    <a:cubicBezTo>
                      <a:pt x="387130" y="152962"/>
                      <a:pt x="387511" y="152867"/>
                      <a:pt x="387607" y="152772"/>
                    </a:cubicBezTo>
                    <a:cubicBezTo>
                      <a:pt x="392282" y="136359"/>
                      <a:pt x="391519" y="102579"/>
                      <a:pt x="391137" y="94469"/>
                    </a:cubicBezTo>
                    <a:cubicBezTo>
                      <a:pt x="390756" y="86358"/>
                      <a:pt x="388943" y="69086"/>
                      <a:pt x="385603" y="41127"/>
                    </a:cubicBezTo>
                    <a:cubicBezTo>
                      <a:pt x="382263" y="13168"/>
                      <a:pt x="371767" y="0"/>
                      <a:pt x="371767" y="0"/>
                    </a:cubicBezTo>
                    <a:cubicBezTo>
                      <a:pt x="381595" y="24333"/>
                      <a:pt x="381881" y="32444"/>
                      <a:pt x="382645" y="44562"/>
                    </a:cubicBezTo>
                    <a:cubicBezTo>
                      <a:pt x="383313" y="56681"/>
                      <a:pt x="383217" y="86739"/>
                      <a:pt x="384171" y="99430"/>
                    </a:cubicBezTo>
                    <a:cubicBezTo>
                      <a:pt x="385126" y="112217"/>
                      <a:pt x="385412" y="148669"/>
                      <a:pt x="385412" y="148669"/>
                    </a:cubicBezTo>
                    <a:cubicBezTo>
                      <a:pt x="384839" y="147905"/>
                      <a:pt x="384267" y="147237"/>
                      <a:pt x="383694" y="146569"/>
                    </a:cubicBezTo>
                    <a:cubicBezTo>
                      <a:pt x="381404" y="141607"/>
                      <a:pt x="379209" y="136645"/>
                      <a:pt x="377110" y="131683"/>
                    </a:cubicBezTo>
                    <a:cubicBezTo>
                      <a:pt x="377492" y="131970"/>
                      <a:pt x="377778" y="132256"/>
                      <a:pt x="378160" y="132542"/>
                    </a:cubicBezTo>
                    <a:cubicBezTo>
                      <a:pt x="378160" y="132542"/>
                      <a:pt x="367854" y="96091"/>
                      <a:pt x="361175" y="77292"/>
                    </a:cubicBezTo>
                    <a:cubicBezTo>
                      <a:pt x="354400" y="58494"/>
                      <a:pt x="337701" y="30631"/>
                      <a:pt x="337701" y="30631"/>
                    </a:cubicBezTo>
                    <a:cubicBezTo>
                      <a:pt x="337701" y="30631"/>
                      <a:pt x="347338" y="61452"/>
                      <a:pt x="354590" y="82159"/>
                    </a:cubicBezTo>
                    <a:cubicBezTo>
                      <a:pt x="352491" y="78819"/>
                      <a:pt x="350296" y="75575"/>
                      <a:pt x="348006" y="72426"/>
                    </a:cubicBezTo>
                    <a:cubicBezTo>
                      <a:pt x="328349" y="45517"/>
                      <a:pt x="314704" y="39887"/>
                      <a:pt x="314704" y="39887"/>
                    </a:cubicBezTo>
                    <a:cubicBezTo>
                      <a:pt x="314704" y="39887"/>
                      <a:pt x="330449" y="97236"/>
                      <a:pt x="377015" y="131588"/>
                    </a:cubicBezTo>
                    <a:cubicBezTo>
                      <a:pt x="379019" y="136454"/>
                      <a:pt x="381118" y="141226"/>
                      <a:pt x="383217" y="145997"/>
                    </a:cubicBezTo>
                    <a:cubicBezTo>
                      <a:pt x="362415" y="118992"/>
                      <a:pt x="339418" y="107732"/>
                      <a:pt x="331784" y="102866"/>
                    </a:cubicBezTo>
                    <a:cubicBezTo>
                      <a:pt x="323864" y="97808"/>
                      <a:pt x="300104" y="80250"/>
                      <a:pt x="300104" y="80250"/>
                    </a:cubicBezTo>
                    <a:cubicBezTo>
                      <a:pt x="300104" y="80250"/>
                      <a:pt x="328158" y="114889"/>
                      <a:pt x="343044" y="129202"/>
                    </a:cubicBezTo>
                    <a:cubicBezTo>
                      <a:pt x="336460" y="125576"/>
                      <a:pt x="330258" y="122332"/>
                      <a:pt x="326727" y="119851"/>
                    </a:cubicBezTo>
                    <a:cubicBezTo>
                      <a:pt x="318616" y="113935"/>
                      <a:pt x="304494" y="104011"/>
                      <a:pt x="304494" y="104011"/>
                    </a:cubicBezTo>
                    <a:cubicBezTo>
                      <a:pt x="304494" y="104011"/>
                      <a:pt x="335888" y="146569"/>
                      <a:pt x="355449" y="159070"/>
                    </a:cubicBezTo>
                    <a:cubicBezTo>
                      <a:pt x="373675" y="170711"/>
                      <a:pt x="398962" y="184166"/>
                      <a:pt x="402397" y="185979"/>
                    </a:cubicBezTo>
                    <a:cubicBezTo>
                      <a:pt x="404306" y="189796"/>
                      <a:pt x="406309" y="193613"/>
                      <a:pt x="408218" y="197334"/>
                    </a:cubicBezTo>
                    <a:cubicBezTo>
                      <a:pt x="404783" y="193517"/>
                      <a:pt x="392759" y="181303"/>
                      <a:pt x="375297" y="173956"/>
                    </a:cubicBezTo>
                    <a:cubicBezTo>
                      <a:pt x="354495" y="165272"/>
                      <a:pt x="325582" y="156016"/>
                      <a:pt x="325582" y="156016"/>
                    </a:cubicBezTo>
                    <a:cubicBezTo>
                      <a:pt x="325582" y="156016"/>
                      <a:pt x="348483" y="180921"/>
                      <a:pt x="368522" y="189509"/>
                    </a:cubicBezTo>
                    <a:cubicBezTo>
                      <a:pt x="388561" y="198097"/>
                      <a:pt x="412512" y="206208"/>
                      <a:pt x="412512" y="206208"/>
                    </a:cubicBezTo>
                    <a:cubicBezTo>
                      <a:pt x="412512" y="206208"/>
                      <a:pt x="412607" y="205922"/>
                      <a:pt x="412607" y="205445"/>
                    </a:cubicBezTo>
                    <a:cubicBezTo>
                      <a:pt x="416615" y="213079"/>
                      <a:pt x="420718" y="220713"/>
                      <a:pt x="424821" y="228251"/>
                    </a:cubicBezTo>
                    <a:cubicBezTo>
                      <a:pt x="420050" y="224911"/>
                      <a:pt x="399821" y="207449"/>
                      <a:pt x="387893" y="203823"/>
                    </a:cubicBezTo>
                    <a:cubicBezTo>
                      <a:pt x="374534" y="199815"/>
                      <a:pt x="342567" y="197716"/>
                      <a:pt x="329208" y="188555"/>
                    </a:cubicBezTo>
                    <a:cubicBezTo>
                      <a:pt x="329208" y="188555"/>
                      <a:pt x="358980" y="217086"/>
                      <a:pt x="385412" y="226724"/>
                    </a:cubicBezTo>
                    <a:cubicBezTo>
                      <a:pt x="391328" y="228919"/>
                      <a:pt x="396576" y="230446"/>
                      <a:pt x="401443" y="231591"/>
                    </a:cubicBezTo>
                    <a:cubicBezTo>
                      <a:pt x="403161" y="234072"/>
                      <a:pt x="404592" y="236743"/>
                      <a:pt x="405737" y="239415"/>
                    </a:cubicBezTo>
                    <a:cubicBezTo>
                      <a:pt x="403351" y="238652"/>
                      <a:pt x="400584" y="237793"/>
                      <a:pt x="397435" y="236839"/>
                    </a:cubicBezTo>
                    <a:cubicBezTo>
                      <a:pt x="380832" y="228155"/>
                      <a:pt x="363465" y="219854"/>
                      <a:pt x="363465" y="219854"/>
                    </a:cubicBezTo>
                    <a:cubicBezTo>
                      <a:pt x="363465" y="219854"/>
                      <a:pt x="366518" y="223384"/>
                      <a:pt x="371289" y="228728"/>
                    </a:cubicBezTo>
                    <a:cubicBezTo>
                      <a:pt x="364801" y="226724"/>
                      <a:pt x="358884" y="224911"/>
                      <a:pt x="354495" y="223575"/>
                    </a:cubicBezTo>
                    <a:cubicBezTo>
                      <a:pt x="340659" y="210884"/>
                      <a:pt x="328826" y="202392"/>
                      <a:pt x="328826" y="202392"/>
                    </a:cubicBezTo>
                    <a:cubicBezTo>
                      <a:pt x="340563" y="212029"/>
                      <a:pt x="355068" y="257450"/>
                      <a:pt x="369476" y="279588"/>
                    </a:cubicBezTo>
                    <a:cubicBezTo>
                      <a:pt x="381213" y="297528"/>
                      <a:pt x="399057" y="315467"/>
                      <a:pt x="404878" y="322338"/>
                    </a:cubicBezTo>
                    <a:cubicBezTo>
                      <a:pt x="395527" y="318330"/>
                      <a:pt x="386175" y="314227"/>
                      <a:pt x="376824" y="310314"/>
                    </a:cubicBezTo>
                    <a:cubicBezTo>
                      <a:pt x="375774" y="307547"/>
                      <a:pt x="363274" y="274722"/>
                      <a:pt x="340468" y="254206"/>
                    </a:cubicBezTo>
                    <a:cubicBezTo>
                      <a:pt x="334456" y="248767"/>
                      <a:pt x="326822" y="242660"/>
                      <a:pt x="318712" y="236457"/>
                    </a:cubicBezTo>
                    <a:cubicBezTo>
                      <a:pt x="305543" y="210502"/>
                      <a:pt x="266038" y="179490"/>
                      <a:pt x="266038" y="179490"/>
                    </a:cubicBezTo>
                    <a:cubicBezTo>
                      <a:pt x="266038" y="179490"/>
                      <a:pt x="271859" y="192468"/>
                      <a:pt x="278825" y="207830"/>
                    </a:cubicBezTo>
                    <a:cubicBezTo>
                      <a:pt x="271573" y="202869"/>
                      <a:pt x="266802" y="199720"/>
                      <a:pt x="266802" y="199720"/>
                    </a:cubicBezTo>
                    <a:cubicBezTo>
                      <a:pt x="266802" y="199720"/>
                      <a:pt x="279493" y="219568"/>
                      <a:pt x="292661" y="238557"/>
                    </a:cubicBezTo>
                    <a:cubicBezTo>
                      <a:pt x="294760" y="243232"/>
                      <a:pt x="296669" y="247431"/>
                      <a:pt x="298196" y="250675"/>
                    </a:cubicBezTo>
                    <a:cubicBezTo>
                      <a:pt x="305734" y="266993"/>
                      <a:pt x="325391" y="286173"/>
                      <a:pt x="330639" y="291134"/>
                    </a:cubicBezTo>
                    <a:cubicBezTo>
                      <a:pt x="318616" y="286173"/>
                      <a:pt x="306688" y="281306"/>
                      <a:pt x="294570" y="276535"/>
                    </a:cubicBezTo>
                    <a:cubicBezTo>
                      <a:pt x="294570" y="276344"/>
                      <a:pt x="294283" y="256114"/>
                      <a:pt x="278443" y="225484"/>
                    </a:cubicBezTo>
                    <a:cubicBezTo>
                      <a:pt x="262603" y="194758"/>
                      <a:pt x="223289" y="162886"/>
                      <a:pt x="223289" y="162886"/>
                    </a:cubicBezTo>
                    <a:cubicBezTo>
                      <a:pt x="236457" y="177677"/>
                      <a:pt x="243900" y="216323"/>
                      <a:pt x="250866" y="231972"/>
                    </a:cubicBezTo>
                    <a:cubicBezTo>
                      <a:pt x="257068" y="245999"/>
                      <a:pt x="281306" y="267756"/>
                      <a:pt x="286268" y="273290"/>
                    </a:cubicBezTo>
                    <a:cubicBezTo>
                      <a:pt x="276344" y="269378"/>
                      <a:pt x="266420" y="265656"/>
                      <a:pt x="256496" y="261935"/>
                    </a:cubicBezTo>
                    <a:cubicBezTo>
                      <a:pt x="257068" y="261744"/>
                      <a:pt x="257355" y="261649"/>
                      <a:pt x="257355" y="261649"/>
                    </a:cubicBezTo>
                    <a:cubicBezTo>
                      <a:pt x="257355" y="261649"/>
                      <a:pt x="243805" y="233785"/>
                      <a:pt x="230255" y="210693"/>
                    </a:cubicBezTo>
                    <a:cubicBezTo>
                      <a:pt x="216705" y="187601"/>
                      <a:pt x="182925" y="163554"/>
                      <a:pt x="182925" y="163554"/>
                    </a:cubicBezTo>
                    <a:cubicBezTo>
                      <a:pt x="182925" y="163554"/>
                      <a:pt x="198574" y="197429"/>
                      <a:pt x="212411" y="221381"/>
                    </a:cubicBezTo>
                    <a:cubicBezTo>
                      <a:pt x="224052" y="241515"/>
                      <a:pt x="240751" y="254301"/>
                      <a:pt x="245904" y="257927"/>
                    </a:cubicBezTo>
                    <a:cubicBezTo>
                      <a:pt x="240942" y="256114"/>
                      <a:pt x="236076" y="254301"/>
                      <a:pt x="231114" y="252584"/>
                    </a:cubicBezTo>
                    <a:cubicBezTo>
                      <a:pt x="228346" y="248671"/>
                      <a:pt x="208117" y="219949"/>
                      <a:pt x="191131" y="199529"/>
                    </a:cubicBezTo>
                    <a:cubicBezTo>
                      <a:pt x="172906" y="177582"/>
                      <a:pt x="116225" y="145806"/>
                      <a:pt x="116225" y="145806"/>
                    </a:cubicBezTo>
                    <a:cubicBezTo>
                      <a:pt x="116225" y="145806"/>
                      <a:pt x="130538" y="161455"/>
                      <a:pt x="138935" y="170425"/>
                    </a:cubicBezTo>
                    <a:cubicBezTo>
                      <a:pt x="142561" y="174242"/>
                      <a:pt x="147428" y="181303"/>
                      <a:pt x="152867" y="188841"/>
                    </a:cubicBezTo>
                    <a:cubicBezTo>
                      <a:pt x="133115" y="172810"/>
                      <a:pt x="86644" y="143993"/>
                      <a:pt x="86644" y="143993"/>
                    </a:cubicBezTo>
                    <a:cubicBezTo>
                      <a:pt x="86644" y="143993"/>
                      <a:pt x="111740" y="170234"/>
                      <a:pt x="119087" y="179108"/>
                    </a:cubicBezTo>
                    <a:cubicBezTo>
                      <a:pt x="126149" y="187696"/>
                      <a:pt x="143516" y="213938"/>
                      <a:pt x="179585" y="235121"/>
                    </a:cubicBezTo>
                    <a:cubicBezTo>
                      <a:pt x="173478" y="233213"/>
                      <a:pt x="167276" y="231495"/>
                      <a:pt x="161073" y="229682"/>
                    </a:cubicBezTo>
                    <a:cubicBezTo>
                      <a:pt x="112026" y="178154"/>
                      <a:pt x="39791" y="167753"/>
                      <a:pt x="39791" y="167753"/>
                    </a:cubicBezTo>
                    <a:cubicBezTo>
                      <a:pt x="39791" y="167753"/>
                      <a:pt x="48666" y="183498"/>
                      <a:pt x="84544" y="203441"/>
                    </a:cubicBezTo>
                    <a:cubicBezTo>
                      <a:pt x="88838" y="205827"/>
                      <a:pt x="93132" y="207926"/>
                      <a:pt x="97426" y="210025"/>
                    </a:cubicBezTo>
                    <a:cubicBezTo>
                      <a:pt x="71090" y="204300"/>
                      <a:pt x="31967" y="197334"/>
                      <a:pt x="31967" y="197334"/>
                    </a:cubicBezTo>
                    <a:cubicBezTo>
                      <a:pt x="31967" y="197334"/>
                      <a:pt x="68513" y="213365"/>
                      <a:pt x="92369" y="218709"/>
                    </a:cubicBezTo>
                    <a:cubicBezTo>
                      <a:pt x="116225" y="224052"/>
                      <a:pt x="162314" y="231018"/>
                      <a:pt x="162314" y="231018"/>
                    </a:cubicBezTo>
                    <a:cubicBezTo>
                      <a:pt x="161932" y="230637"/>
                      <a:pt x="161550" y="230255"/>
                      <a:pt x="161169" y="229873"/>
                    </a:cubicBezTo>
                    <a:cubicBezTo>
                      <a:pt x="167562" y="231686"/>
                      <a:pt x="173955" y="233595"/>
                      <a:pt x="180349" y="235598"/>
                    </a:cubicBezTo>
                    <a:cubicBezTo>
                      <a:pt x="181303" y="236171"/>
                      <a:pt x="182162" y="236743"/>
                      <a:pt x="183211" y="237316"/>
                    </a:cubicBezTo>
                    <a:cubicBezTo>
                      <a:pt x="183211" y="237316"/>
                      <a:pt x="138744" y="242564"/>
                      <a:pt x="123000" y="243423"/>
                    </a:cubicBezTo>
                    <a:cubicBezTo>
                      <a:pt x="107255" y="244186"/>
                      <a:pt x="70804" y="249053"/>
                      <a:pt x="55918" y="250007"/>
                    </a:cubicBezTo>
                    <a:cubicBezTo>
                      <a:pt x="41032" y="251057"/>
                      <a:pt x="31108" y="251820"/>
                      <a:pt x="0" y="243614"/>
                    </a:cubicBezTo>
                    <a:cubicBezTo>
                      <a:pt x="0" y="243614"/>
                      <a:pt x="17653" y="254397"/>
                      <a:pt x="52196" y="254110"/>
                    </a:cubicBezTo>
                    <a:cubicBezTo>
                      <a:pt x="86835" y="253824"/>
                      <a:pt x="108114" y="253442"/>
                      <a:pt x="118038" y="252679"/>
                    </a:cubicBezTo>
                    <a:cubicBezTo>
                      <a:pt x="127962" y="251820"/>
                      <a:pt x="169280" y="247622"/>
                      <a:pt x="188555" y="239415"/>
                    </a:cubicBezTo>
                    <a:cubicBezTo>
                      <a:pt x="187410" y="239797"/>
                      <a:pt x="187410" y="239320"/>
                      <a:pt x="187219" y="238652"/>
                    </a:cubicBezTo>
                    <a:close/>
                    <a:moveTo>
                      <a:pt x="396863" y="177677"/>
                    </a:moveTo>
                    <a:cubicBezTo>
                      <a:pt x="391137" y="171761"/>
                      <a:pt x="372816" y="152962"/>
                      <a:pt x="365373" y="145233"/>
                    </a:cubicBezTo>
                    <a:cubicBezTo>
                      <a:pt x="365373" y="145233"/>
                      <a:pt x="365373" y="145233"/>
                      <a:pt x="365373" y="145233"/>
                    </a:cubicBezTo>
                    <a:cubicBezTo>
                      <a:pt x="373961" y="149527"/>
                      <a:pt x="382168" y="152867"/>
                      <a:pt x="385126" y="153344"/>
                    </a:cubicBezTo>
                    <a:cubicBezTo>
                      <a:pt x="388847" y="161551"/>
                      <a:pt x="392759" y="169661"/>
                      <a:pt x="396863" y="177677"/>
                    </a:cubicBezTo>
                    <a:close/>
                    <a:moveTo>
                      <a:pt x="633320" y="193422"/>
                    </a:moveTo>
                    <a:cubicBezTo>
                      <a:pt x="626736" y="170139"/>
                      <a:pt x="612327" y="132065"/>
                      <a:pt x="614045" y="116797"/>
                    </a:cubicBezTo>
                    <a:cubicBezTo>
                      <a:pt x="615762" y="101530"/>
                      <a:pt x="622633" y="81968"/>
                      <a:pt x="622633" y="81873"/>
                    </a:cubicBezTo>
                    <a:cubicBezTo>
                      <a:pt x="624255" y="84735"/>
                      <a:pt x="626068" y="88743"/>
                      <a:pt x="626259" y="93037"/>
                    </a:cubicBezTo>
                    <a:cubicBezTo>
                      <a:pt x="626640" y="100957"/>
                      <a:pt x="630648" y="136073"/>
                      <a:pt x="633034" y="163936"/>
                    </a:cubicBezTo>
                    <a:cubicBezTo>
                      <a:pt x="635133" y="188841"/>
                      <a:pt x="645534" y="213174"/>
                      <a:pt x="647729" y="218232"/>
                    </a:cubicBezTo>
                    <a:cubicBezTo>
                      <a:pt x="643053" y="222526"/>
                      <a:pt x="638377" y="226820"/>
                      <a:pt x="633797" y="231305"/>
                    </a:cubicBezTo>
                    <a:cubicBezTo>
                      <a:pt x="636660" y="221190"/>
                      <a:pt x="639332" y="214987"/>
                      <a:pt x="633320" y="193422"/>
                    </a:cubicBezTo>
                    <a:close/>
                    <a:moveTo>
                      <a:pt x="620438" y="248385"/>
                    </a:moveTo>
                    <a:cubicBezTo>
                      <a:pt x="623778" y="244950"/>
                      <a:pt x="627213" y="241419"/>
                      <a:pt x="630648" y="238080"/>
                    </a:cubicBezTo>
                    <a:cubicBezTo>
                      <a:pt x="639999" y="239893"/>
                      <a:pt x="651164" y="243232"/>
                      <a:pt x="661660" y="246095"/>
                    </a:cubicBezTo>
                    <a:cubicBezTo>
                      <a:pt x="644293" y="245332"/>
                      <a:pt x="628549" y="245999"/>
                      <a:pt x="620438" y="248385"/>
                    </a:cubicBezTo>
                    <a:close/>
                    <a:moveTo>
                      <a:pt x="429402" y="731128"/>
                    </a:moveTo>
                    <a:cubicBezTo>
                      <a:pt x="429402" y="731223"/>
                      <a:pt x="429402" y="731223"/>
                      <a:pt x="429402" y="731128"/>
                    </a:cubicBezTo>
                    <a:cubicBezTo>
                      <a:pt x="424726" y="720250"/>
                      <a:pt x="419573" y="710708"/>
                      <a:pt x="417188" y="707940"/>
                    </a:cubicBezTo>
                    <a:cubicBezTo>
                      <a:pt x="420050" y="697253"/>
                      <a:pt x="422818" y="686566"/>
                      <a:pt x="425299" y="675783"/>
                    </a:cubicBezTo>
                    <a:cubicBezTo>
                      <a:pt x="426062" y="685802"/>
                      <a:pt x="428447" y="718055"/>
                      <a:pt x="429402" y="731128"/>
                    </a:cubicBezTo>
                    <a:close/>
                    <a:moveTo>
                      <a:pt x="463468" y="503640"/>
                    </a:moveTo>
                    <a:cubicBezTo>
                      <a:pt x="464326" y="502686"/>
                      <a:pt x="465281" y="501637"/>
                      <a:pt x="466330" y="500587"/>
                    </a:cubicBezTo>
                    <a:cubicBezTo>
                      <a:pt x="466330" y="500778"/>
                      <a:pt x="466426" y="500969"/>
                      <a:pt x="466426" y="501160"/>
                    </a:cubicBezTo>
                    <a:cubicBezTo>
                      <a:pt x="464613" y="502973"/>
                      <a:pt x="462895" y="504786"/>
                      <a:pt x="461177" y="506599"/>
                    </a:cubicBezTo>
                    <a:cubicBezTo>
                      <a:pt x="462036" y="505358"/>
                      <a:pt x="462800" y="504309"/>
                      <a:pt x="463468" y="503640"/>
                    </a:cubicBezTo>
                    <a:close/>
                    <a:moveTo>
                      <a:pt x="467952" y="515091"/>
                    </a:moveTo>
                    <a:cubicBezTo>
                      <a:pt x="468048" y="519576"/>
                      <a:pt x="467762" y="523011"/>
                      <a:pt x="467666" y="524824"/>
                    </a:cubicBezTo>
                    <a:cubicBezTo>
                      <a:pt x="466330" y="522534"/>
                      <a:pt x="464994" y="520435"/>
                      <a:pt x="463849" y="518622"/>
                    </a:cubicBezTo>
                    <a:cubicBezTo>
                      <a:pt x="465185" y="517477"/>
                      <a:pt x="466617" y="516236"/>
                      <a:pt x="467952" y="515091"/>
                    </a:cubicBezTo>
                    <a:close/>
                    <a:moveTo>
                      <a:pt x="469956" y="265561"/>
                    </a:moveTo>
                    <a:cubicBezTo>
                      <a:pt x="468143" y="267851"/>
                      <a:pt x="466617" y="270141"/>
                      <a:pt x="465281" y="272336"/>
                    </a:cubicBezTo>
                    <a:cubicBezTo>
                      <a:pt x="465853" y="268519"/>
                      <a:pt x="466330" y="264511"/>
                      <a:pt x="466807" y="260408"/>
                    </a:cubicBezTo>
                    <a:cubicBezTo>
                      <a:pt x="467762" y="262221"/>
                      <a:pt x="468811" y="263844"/>
                      <a:pt x="469956" y="265561"/>
                    </a:cubicBezTo>
                    <a:close/>
                    <a:moveTo>
                      <a:pt x="468430" y="499156"/>
                    </a:moveTo>
                    <a:cubicBezTo>
                      <a:pt x="468430" y="499156"/>
                      <a:pt x="468430" y="499156"/>
                      <a:pt x="468430" y="499156"/>
                    </a:cubicBezTo>
                    <a:cubicBezTo>
                      <a:pt x="468334" y="499060"/>
                      <a:pt x="468334" y="498869"/>
                      <a:pt x="468334" y="498679"/>
                    </a:cubicBezTo>
                    <a:cubicBezTo>
                      <a:pt x="468334" y="498869"/>
                      <a:pt x="468334" y="499060"/>
                      <a:pt x="468430" y="499156"/>
                    </a:cubicBezTo>
                    <a:close/>
                    <a:moveTo>
                      <a:pt x="474728" y="519576"/>
                    </a:moveTo>
                    <a:cubicBezTo>
                      <a:pt x="472342" y="521389"/>
                      <a:pt x="470052" y="523298"/>
                      <a:pt x="467857" y="525206"/>
                    </a:cubicBezTo>
                    <a:cubicBezTo>
                      <a:pt x="467857" y="525206"/>
                      <a:pt x="467762" y="525111"/>
                      <a:pt x="467762" y="525111"/>
                    </a:cubicBezTo>
                    <a:cubicBezTo>
                      <a:pt x="468143" y="523393"/>
                      <a:pt x="468811" y="519672"/>
                      <a:pt x="469002" y="514233"/>
                    </a:cubicBezTo>
                    <a:cubicBezTo>
                      <a:pt x="470052" y="513374"/>
                      <a:pt x="471101" y="512610"/>
                      <a:pt x="472151" y="511847"/>
                    </a:cubicBezTo>
                    <a:cubicBezTo>
                      <a:pt x="472914" y="514423"/>
                      <a:pt x="473773" y="517000"/>
                      <a:pt x="474728" y="519576"/>
                    </a:cubicBezTo>
                    <a:close/>
                    <a:moveTo>
                      <a:pt x="479499" y="531790"/>
                    </a:moveTo>
                    <a:cubicBezTo>
                      <a:pt x="477495" y="533031"/>
                      <a:pt x="475586" y="534271"/>
                      <a:pt x="473582" y="535703"/>
                    </a:cubicBezTo>
                    <a:cubicBezTo>
                      <a:pt x="473010" y="534558"/>
                      <a:pt x="472437" y="533413"/>
                      <a:pt x="471865" y="532267"/>
                    </a:cubicBezTo>
                    <a:cubicBezTo>
                      <a:pt x="474059" y="531027"/>
                      <a:pt x="476254" y="529882"/>
                      <a:pt x="478258" y="528928"/>
                    </a:cubicBezTo>
                    <a:cubicBezTo>
                      <a:pt x="478640" y="529882"/>
                      <a:pt x="479022" y="530836"/>
                      <a:pt x="479499" y="531790"/>
                    </a:cubicBezTo>
                    <a:close/>
                    <a:moveTo>
                      <a:pt x="482648" y="538661"/>
                    </a:moveTo>
                    <a:cubicBezTo>
                      <a:pt x="487610" y="548203"/>
                      <a:pt x="494766" y="559272"/>
                      <a:pt x="501732" y="569864"/>
                    </a:cubicBezTo>
                    <a:cubicBezTo>
                      <a:pt x="496961" y="574349"/>
                      <a:pt x="492094" y="579406"/>
                      <a:pt x="487514" y="584941"/>
                    </a:cubicBezTo>
                    <a:cubicBezTo>
                      <a:pt x="486942" y="580074"/>
                      <a:pt x="486369" y="575589"/>
                      <a:pt x="485701" y="571486"/>
                    </a:cubicBezTo>
                    <a:cubicBezTo>
                      <a:pt x="483983" y="561085"/>
                      <a:pt x="480357" y="550875"/>
                      <a:pt x="476350" y="541905"/>
                    </a:cubicBezTo>
                    <a:cubicBezTo>
                      <a:pt x="478449" y="540665"/>
                      <a:pt x="480548" y="539615"/>
                      <a:pt x="482648" y="538661"/>
                    </a:cubicBezTo>
                    <a:close/>
                    <a:moveTo>
                      <a:pt x="549157" y="329017"/>
                    </a:moveTo>
                    <a:cubicBezTo>
                      <a:pt x="554024" y="323101"/>
                      <a:pt x="558699" y="316994"/>
                      <a:pt x="563661" y="311173"/>
                    </a:cubicBezTo>
                    <a:cubicBezTo>
                      <a:pt x="569864" y="312986"/>
                      <a:pt x="577211" y="315849"/>
                      <a:pt x="584750" y="318902"/>
                    </a:cubicBezTo>
                    <a:cubicBezTo>
                      <a:pt x="579788" y="323197"/>
                      <a:pt x="575780" y="327013"/>
                      <a:pt x="572822" y="329876"/>
                    </a:cubicBezTo>
                    <a:cubicBezTo>
                      <a:pt x="570913" y="329017"/>
                      <a:pt x="569005" y="328254"/>
                      <a:pt x="567192" y="327872"/>
                    </a:cubicBezTo>
                    <a:cubicBezTo>
                      <a:pt x="561085" y="326250"/>
                      <a:pt x="553833" y="327681"/>
                      <a:pt x="549157" y="329017"/>
                    </a:cubicBezTo>
                    <a:close/>
                    <a:moveTo>
                      <a:pt x="555741" y="334743"/>
                    </a:moveTo>
                    <a:cubicBezTo>
                      <a:pt x="556409" y="335411"/>
                      <a:pt x="557554" y="336269"/>
                      <a:pt x="558795" y="337128"/>
                    </a:cubicBezTo>
                    <a:lnTo>
                      <a:pt x="552402" y="333884"/>
                    </a:lnTo>
                    <a:cubicBezTo>
                      <a:pt x="553451" y="334170"/>
                      <a:pt x="554596" y="334456"/>
                      <a:pt x="555741" y="334743"/>
                    </a:cubicBezTo>
                    <a:close/>
                    <a:moveTo>
                      <a:pt x="565665" y="498965"/>
                    </a:moveTo>
                    <a:cubicBezTo>
                      <a:pt x="565952" y="496675"/>
                      <a:pt x="566142" y="494289"/>
                      <a:pt x="566429" y="492094"/>
                    </a:cubicBezTo>
                    <a:cubicBezTo>
                      <a:pt x="570436" y="493717"/>
                      <a:pt x="574540" y="495148"/>
                      <a:pt x="578547" y="496293"/>
                    </a:cubicBezTo>
                    <a:cubicBezTo>
                      <a:pt x="579215" y="496484"/>
                      <a:pt x="579883" y="496579"/>
                      <a:pt x="580551" y="496770"/>
                    </a:cubicBezTo>
                    <a:cubicBezTo>
                      <a:pt x="580360" y="498488"/>
                      <a:pt x="580265" y="500110"/>
                      <a:pt x="580074" y="501827"/>
                    </a:cubicBezTo>
                    <a:cubicBezTo>
                      <a:pt x="574921" y="500778"/>
                      <a:pt x="570055" y="499824"/>
                      <a:pt x="565665" y="498965"/>
                    </a:cubicBezTo>
                    <a:close/>
                    <a:moveTo>
                      <a:pt x="579502" y="512515"/>
                    </a:moveTo>
                    <a:cubicBezTo>
                      <a:pt x="579406" y="515473"/>
                      <a:pt x="579406" y="518526"/>
                      <a:pt x="579406" y="521580"/>
                    </a:cubicBezTo>
                    <a:cubicBezTo>
                      <a:pt x="573585" y="520339"/>
                      <a:pt x="568910" y="519385"/>
                      <a:pt x="566047" y="518717"/>
                    </a:cubicBezTo>
                    <a:cubicBezTo>
                      <a:pt x="565379" y="517668"/>
                      <a:pt x="564616" y="516523"/>
                      <a:pt x="563948" y="515473"/>
                    </a:cubicBezTo>
                    <a:cubicBezTo>
                      <a:pt x="564329" y="512038"/>
                      <a:pt x="564616" y="508698"/>
                      <a:pt x="564997" y="505454"/>
                    </a:cubicBezTo>
                    <a:cubicBezTo>
                      <a:pt x="569196" y="507648"/>
                      <a:pt x="574158" y="510034"/>
                      <a:pt x="579502" y="512515"/>
                    </a:cubicBezTo>
                    <a:close/>
                    <a:moveTo>
                      <a:pt x="580074" y="538756"/>
                    </a:moveTo>
                    <a:cubicBezTo>
                      <a:pt x="579311" y="538565"/>
                      <a:pt x="578834" y="538470"/>
                      <a:pt x="578356" y="538374"/>
                    </a:cubicBezTo>
                    <a:cubicBezTo>
                      <a:pt x="574730" y="532649"/>
                      <a:pt x="571295" y="526828"/>
                      <a:pt x="567574" y="521103"/>
                    </a:cubicBezTo>
                    <a:cubicBezTo>
                      <a:pt x="570341" y="522916"/>
                      <a:pt x="574349" y="525302"/>
                      <a:pt x="579597" y="528164"/>
                    </a:cubicBezTo>
                    <a:cubicBezTo>
                      <a:pt x="579692" y="531695"/>
                      <a:pt x="579788" y="535225"/>
                      <a:pt x="580074" y="538756"/>
                    </a:cubicBezTo>
                    <a:close/>
                    <a:moveTo>
                      <a:pt x="574349" y="539138"/>
                    </a:moveTo>
                    <a:cubicBezTo>
                      <a:pt x="569196" y="543336"/>
                      <a:pt x="564520" y="546008"/>
                      <a:pt x="560608" y="547917"/>
                    </a:cubicBezTo>
                    <a:cubicBezTo>
                      <a:pt x="561180" y="542096"/>
                      <a:pt x="561848" y="535989"/>
                      <a:pt x="562516" y="529786"/>
                    </a:cubicBezTo>
                    <a:cubicBezTo>
                      <a:pt x="563184" y="527401"/>
                      <a:pt x="563471" y="524824"/>
                      <a:pt x="563471" y="522152"/>
                    </a:cubicBezTo>
                    <a:cubicBezTo>
                      <a:pt x="567097" y="527782"/>
                      <a:pt x="570723" y="533508"/>
                      <a:pt x="574349" y="539138"/>
                    </a:cubicBezTo>
                    <a:close/>
                    <a:moveTo>
                      <a:pt x="583128" y="479785"/>
                    </a:moveTo>
                    <a:cubicBezTo>
                      <a:pt x="582841" y="481693"/>
                      <a:pt x="582460" y="483506"/>
                      <a:pt x="582173" y="485320"/>
                    </a:cubicBezTo>
                    <a:cubicBezTo>
                      <a:pt x="577307" y="485797"/>
                      <a:pt x="572154" y="485606"/>
                      <a:pt x="567192" y="485033"/>
                    </a:cubicBezTo>
                    <a:cubicBezTo>
                      <a:pt x="567478" y="482457"/>
                      <a:pt x="567765" y="480167"/>
                      <a:pt x="567955" y="477972"/>
                    </a:cubicBezTo>
                    <a:cubicBezTo>
                      <a:pt x="568814" y="478258"/>
                      <a:pt x="569673" y="478545"/>
                      <a:pt x="570627" y="478831"/>
                    </a:cubicBezTo>
                    <a:cubicBezTo>
                      <a:pt x="575589" y="480167"/>
                      <a:pt x="579692" y="480357"/>
                      <a:pt x="583128" y="479785"/>
                    </a:cubicBezTo>
                    <a:close/>
                    <a:moveTo>
                      <a:pt x="582364" y="561658"/>
                    </a:moveTo>
                    <a:cubicBezTo>
                      <a:pt x="579024" y="568051"/>
                      <a:pt x="573108" y="577307"/>
                      <a:pt x="563089" y="586563"/>
                    </a:cubicBezTo>
                    <a:cubicBezTo>
                      <a:pt x="545436" y="602880"/>
                      <a:pt x="527782" y="619293"/>
                      <a:pt x="508412" y="639618"/>
                    </a:cubicBezTo>
                    <a:cubicBezTo>
                      <a:pt x="506694" y="641431"/>
                      <a:pt x="505167" y="643339"/>
                      <a:pt x="503927" y="645152"/>
                    </a:cubicBezTo>
                    <a:cubicBezTo>
                      <a:pt x="501255" y="631316"/>
                      <a:pt x="497056" y="615190"/>
                      <a:pt x="491045" y="603166"/>
                    </a:cubicBezTo>
                    <a:cubicBezTo>
                      <a:pt x="497534" y="599159"/>
                      <a:pt x="505072" y="594483"/>
                      <a:pt x="514042" y="589235"/>
                    </a:cubicBezTo>
                    <a:cubicBezTo>
                      <a:pt x="518908" y="597346"/>
                      <a:pt x="522343" y="604407"/>
                      <a:pt x="522916" y="609273"/>
                    </a:cubicBezTo>
                    <a:cubicBezTo>
                      <a:pt x="522916" y="609273"/>
                      <a:pt x="522439" y="599349"/>
                      <a:pt x="520435" y="585513"/>
                    </a:cubicBezTo>
                    <a:cubicBezTo>
                      <a:pt x="524443" y="583223"/>
                      <a:pt x="528641" y="580838"/>
                      <a:pt x="533222" y="578357"/>
                    </a:cubicBezTo>
                    <a:cubicBezTo>
                      <a:pt x="534748" y="583318"/>
                      <a:pt x="535703" y="586277"/>
                      <a:pt x="535703" y="586277"/>
                    </a:cubicBezTo>
                    <a:cubicBezTo>
                      <a:pt x="535703" y="586277"/>
                      <a:pt x="535798" y="582841"/>
                      <a:pt x="536084" y="576830"/>
                    </a:cubicBezTo>
                    <a:cubicBezTo>
                      <a:pt x="537325" y="576162"/>
                      <a:pt x="538565" y="575494"/>
                      <a:pt x="539901" y="574730"/>
                    </a:cubicBezTo>
                    <a:cubicBezTo>
                      <a:pt x="543909" y="572536"/>
                      <a:pt x="547440" y="570723"/>
                      <a:pt x="550684" y="568910"/>
                    </a:cubicBezTo>
                    <a:cubicBezTo>
                      <a:pt x="553737" y="582650"/>
                      <a:pt x="556028" y="592097"/>
                      <a:pt x="556028" y="592097"/>
                    </a:cubicBezTo>
                    <a:cubicBezTo>
                      <a:pt x="556028" y="592097"/>
                      <a:pt x="557268" y="580456"/>
                      <a:pt x="558890" y="564234"/>
                    </a:cubicBezTo>
                    <a:cubicBezTo>
                      <a:pt x="569387" y="557745"/>
                      <a:pt x="574826" y="551924"/>
                      <a:pt x="575780" y="541523"/>
                    </a:cubicBezTo>
                    <a:cubicBezTo>
                      <a:pt x="577498" y="544195"/>
                      <a:pt x="579215" y="546867"/>
                      <a:pt x="580933" y="549539"/>
                    </a:cubicBezTo>
                    <a:cubicBezTo>
                      <a:pt x="581315" y="553547"/>
                      <a:pt x="581792" y="557650"/>
                      <a:pt x="582364" y="561658"/>
                    </a:cubicBezTo>
                    <a:close/>
                    <a:moveTo>
                      <a:pt x="545245" y="555169"/>
                    </a:moveTo>
                    <a:cubicBezTo>
                      <a:pt x="545913" y="554501"/>
                      <a:pt x="546581" y="553833"/>
                      <a:pt x="547249" y="553070"/>
                    </a:cubicBezTo>
                    <a:cubicBezTo>
                      <a:pt x="547344" y="553451"/>
                      <a:pt x="547440" y="553833"/>
                      <a:pt x="547440" y="554119"/>
                    </a:cubicBezTo>
                    <a:cubicBezTo>
                      <a:pt x="546867" y="554501"/>
                      <a:pt x="546104" y="554883"/>
                      <a:pt x="545245" y="555169"/>
                    </a:cubicBezTo>
                    <a:close/>
                    <a:moveTo>
                      <a:pt x="539519" y="539233"/>
                    </a:moveTo>
                    <a:cubicBezTo>
                      <a:pt x="540092" y="534462"/>
                      <a:pt x="540760" y="529500"/>
                      <a:pt x="541523" y="524347"/>
                    </a:cubicBezTo>
                    <a:cubicBezTo>
                      <a:pt x="542287" y="528164"/>
                      <a:pt x="542955" y="532077"/>
                      <a:pt x="543718" y="535893"/>
                    </a:cubicBezTo>
                    <a:cubicBezTo>
                      <a:pt x="542287" y="537038"/>
                      <a:pt x="540855" y="538184"/>
                      <a:pt x="539519" y="539233"/>
                    </a:cubicBezTo>
                    <a:close/>
                    <a:moveTo>
                      <a:pt x="493526" y="292852"/>
                    </a:moveTo>
                    <a:lnTo>
                      <a:pt x="491808" y="293711"/>
                    </a:lnTo>
                    <a:cubicBezTo>
                      <a:pt x="488564" y="291421"/>
                      <a:pt x="485797" y="288463"/>
                      <a:pt x="484174" y="284169"/>
                    </a:cubicBezTo>
                    <a:cubicBezTo>
                      <a:pt x="484270" y="283023"/>
                      <a:pt x="484365" y="281878"/>
                      <a:pt x="484556" y="280829"/>
                    </a:cubicBezTo>
                    <a:cubicBezTo>
                      <a:pt x="487514" y="283215"/>
                      <a:pt x="490568" y="285409"/>
                      <a:pt x="493526" y="287508"/>
                    </a:cubicBezTo>
                    <a:cubicBezTo>
                      <a:pt x="493526" y="289226"/>
                      <a:pt x="493526" y="291039"/>
                      <a:pt x="493526" y="292852"/>
                    </a:cubicBezTo>
                    <a:close/>
                    <a:moveTo>
                      <a:pt x="507171" y="498965"/>
                    </a:moveTo>
                    <a:cubicBezTo>
                      <a:pt x="506408" y="499442"/>
                      <a:pt x="505740" y="499824"/>
                      <a:pt x="504881" y="500301"/>
                    </a:cubicBezTo>
                    <a:cubicBezTo>
                      <a:pt x="500873" y="502400"/>
                      <a:pt x="496675" y="504881"/>
                      <a:pt x="492381" y="507458"/>
                    </a:cubicBezTo>
                    <a:cubicBezTo>
                      <a:pt x="490949" y="505263"/>
                      <a:pt x="489518" y="503163"/>
                      <a:pt x="488182" y="501160"/>
                    </a:cubicBezTo>
                    <a:cubicBezTo>
                      <a:pt x="492381" y="498392"/>
                      <a:pt x="496866" y="495339"/>
                      <a:pt x="500969" y="492476"/>
                    </a:cubicBezTo>
                    <a:cubicBezTo>
                      <a:pt x="502877" y="494862"/>
                      <a:pt x="504976" y="496961"/>
                      <a:pt x="507171" y="498965"/>
                    </a:cubicBezTo>
                    <a:close/>
                    <a:moveTo>
                      <a:pt x="516904" y="514423"/>
                    </a:moveTo>
                    <a:cubicBezTo>
                      <a:pt x="512801" y="516427"/>
                      <a:pt x="508602" y="518240"/>
                      <a:pt x="504786" y="519672"/>
                    </a:cubicBezTo>
                    <a:cubicBezTo>
                      <a:pt x="503641" y="520053"/>
                      <a:pt x="502305" y="520626"/>
                      <a:pt x="500969" y="521103"/>
                    </a:cubicBezTo>
                    <a:cubicBezTo>
                      <a:pt x="500682" y="520721"/>
                      <a:pt x="500492" y="520244"/>
                      <a:pt x="500205" y="519767"/>
                    </a:cubicBezTo>
                    <a:cubicBezTo>
                      <a:pt x="500014" y="519481"/>
                      <a:pt x="499919" y="519290"/>
                      <a:pt x="499728" y="519099"/>
                    </a:cubicBezTo>
                    <a:cubicBezTo>
                      <a:pt x="504976" y="516809"/>
                      <a:pt x="510797" y="514137"/>
                      <a:pt x="516141" y="510988"/>
                    </a:cubicBezTo>
                    <a:cubicBezTo>
                      <a:pt x="516523" y="512133"/>
                      <a:pt x="516713" y="513278"/>
                      <a:pt x="516904" y="514423"/>
                    </a:cubicBezTo>
                    <a:close/>
                    <a:moveTo>
                      <a:pt x="519862" y="528260"/>
                    </a:moveTo>
                    <a:cubicBezTo>
                      <a:pt x="521580" y="535798"/>
                      <a:pt x="523393" y="543336"/>
                      <a:pt x="525301" y="550302"/>
                    </a:cubicBezTo>
                    <a:cubicBezTo>
                      <a:pt x="524729" y="550779"/>
                      <a:pt x="524061" y="551257"/>
                      <a:pt x="523488" y="551734"/>
                    </a:cubicBezTo>
                    <a:cubicBezTo>
                      <a:pt x="521103" y="553547"/>
                      <a:pt x="518240" y="555741"/>
                      <a:pt x="515282" y="558127"/>
                    </a:cubicBezTo>
                    <a:cubicBezTo>
                      <a:pt x="512992" y="548966"/>
                      <a:pt x="510129" y="539710"/>
                      <a:pt x="506408" y="531313"/>
                    </a:cubicBezTo>
                    <a:cubicBezTo>
                      <a:pt x="511370" y="530454"/>
                      <a:pt x="515855" y="529405"/>
                      <a:pt x="519862" y="528260"/>
                    </a:cubicBezTo>
                    <a:close/>
                    <a:moveTo>
                      <a:pt x="521389" y="311841"/>
                    </a:moveTo>
                    <a:cubicBezTo>
                      <a:pt x="521389" y="311746"/>
                      <a:pt x="521389" y="311650"/>
                      <a:pt x="521389" y="311555"/>
                    </a:cubicBezTo>
                    <a:cubicBezTo>
                      <a:pt x="522343" y="313463"/>
                      <a:pt x="523202" y="315467"/>
                      <a:pt x="523870" y="317471"/>
                    </a:cubicBezTo>
                    <a:lnTo>
                      <a:pt x="521389" y="311841"/>
                    </a:lnTo>
                    <a:close/>
                    <a:moveTo>
                      <a:pt x="531504" y="276249"/>
                    </a:moveTo>
                    <a:cubicBezTo>
                      <a:pt x="534748" y="297337"/>
                      <a:pt x="541619" y="320811"/>
                      <a:pt x="543813" y="328158"/>
                    </a:cubicBezTo>
                    <a:cubicBezTo>
                      <a:pt x="543527" y="328445"/>
                      <a:pt x="543241" y="328827"/>
                      <a:pt x="543050" y="329113"/>
                    </a:cubicBezTo>
                    <a:lnTo>
                      <a:pt x="532458" y="323960"/>
                    </a:lnTo>
                    <a:cubicBezTo>
                      <a:pt x="532744" y="317853"/>
                      <a:pt x="532649" y="311269"/>
                      <a:pt x="531599" y="305162"/>
                    </a:cubicBezTo>
                    <a:cubicBezTo>
                      <a:pt x="530263" y="297242"/>
                      <a:pt x="527496" y="290753"/>
                      <a:pt x="523107" y="285028"/>
                    </a:cubicBezTo>
                    <a:cubicBezTo>
                      <a:pt x="523298" y="275676"/>
                      <a:pt x="522248" y="262412"/>
                      <a:pt x="520721" y="248004"/>
                    </a:cubicBezTo>
                    <a:cubicBezTo>
                      <a:pt x="524729" y="254874"/>
                      <a:pt x="529500" y="263366"/>
                      <a:pt x="531504" y="276249"/>
                    </a:cubicBezTo>
                    <a:close/>
                    <a:moveTo>
                      <a:pt x="548680" y="258691"/>
                    </a:moveTo>
                    <a:cubicBezTo>
                      <a:pt x="553260" y="276153"/>
                      <a:pt x="558986" y="300200"/>
                      <a:pt x="560799" y="307929"/>
                    </a:cubicBezTo>
                    <a:cubicBezTo>
                      <a:pt x="555550" y="313941"/>
                      <a:pt x="550493" y="320238"/>
                      <a:pt x="545340" y="326345"/>
                    </a:cubicBezTo>
                    <a:cubicBezTo>
                      <a:pt x="546867" y="317853"/>
                      <a:pt x="549825" y="297337"/>
                      <a:pt x="548012" y="273959"/>
                    </a:cubicBezTo>
                    <a:cubicBezTo>
                      <a:pt x="545626" y="243328"/>
                      <a:pt x="533508" y="240179"/>
                      <a:pt x="529309" y="224911"/>
                    </a:cubicBezTo>
                    <a:cubicBezTo>
                      <a:pt x="528450" y="221953"/>
                      <a:pt x="527973" y="218804"/>
                      <a:pt x="527687" y="215464"/>
                    </a:cubicBezTo>
                    <a:cubicBezTo>
                      <a:pt x="535512" y="229682"/>
                      <a:pt x="545436" y="246286"/>
                      <a:pt x="548680" y="258691"/>
                    </a:cubicBezTo>
                    <a:close/>
                    <a:moveTo>
                      <a:pt x="576257" y="290944"/>
                    </a:moveTo>
                    <a:cubicBezTo>
                      <a:pt x="571772" y="295906"/>
                      <a:pt x="567097" y="300772"/>
                      <a:pt x="562707" y="305830"/>
                    </a:cubicBezTo>
                    <a:cubicBezTo>
                      <a:pt x="564043" y="300295"/>
                      <a:pt x="565952" y="289894"/>
                      <a:pt x="566047" y="276058"/>
                    </a:cubicBezTo>
                    <a:cubicBezTo>
                      <a:pt x="566142" y="262317"/>
                      <a:pt x="564806" y="247049"/>
                      <a:pt x="558127" y="232259"/>
                    </a:cubicBezTo>
                    <a:cubicBezTo>
                      <a:pt x="561657" y="236648"/>
                      <a:pt x="564520" y="241801"/>
                      <a:pt x="566142" y="248194"/>
                    </a:cubicBezTo>
                    <a:cubicBezTo>
                      <a:pt x="571486" y="269187"/>
                      <a:pt x="575112" y="285600"/>
                      <a:pt x="576257" y="290944"/>
                    </a:cubicBezTo>
                    <a:close/>
                    <a:moveTo>
                      <a:pt x="578834" y="293902"/>
                    </a:moveTo>
                    <a:cubicBezTo>
                      <a:pt x="589616" y="298387"/>
                      <a:pt x="595342" y="303062"/>
                      <a:pt x="600113" y="306688"/>
                    </a:cubicBezTo>
                    <a:cubicBezTo>
                      <a:pt x="598968" y="307547"/>
                      <a:pt x="597727" y="308406"/>
                      <a:pt x="596582" y="309265"/>
                    </a:cubicBezTo>
                    <a:cubicBezTo>
                      <a:pt x="586467" y="306784"/>
                      <a:pt x="575780" y="305639"/>
                      <a:pt x="565570" y="308978"/>
                    </a:cubicBezTo>
                    <a:cubicBezTo>
                      <a:pt x="569864" y="303826"/>
                      <a:pt x="574444" y="298959"/>
                      <a:pt x="578834" y="293902"/>
                    </a:cubicBezTo>
                    <a:close/>
                    <a:moveTo>
                      <a:pt x="580456" y="291993"/>
                    </a:moveTo>
                    <a:cubicBezTo>
                      <a:pt x="584177" y="287699"/>
                      <a:pt x="587899" y="283405"/>
                      <a:pt x="591716" y="279207"/>
                    </a:cubicBezTo>
                    <a:cubicBezTo>
                      <a:pt x="597918" y="279207"/>
                      <a:pt x="614331" y="279875"/>
                      <a:pt x="634083" y="287031"/>
                    </a:cubicBezTo>
                    <a:cubicBezTo>
                      <a:pt x="636660" y="287986"/>
                      <a:pt x="639236" y="288844"/>
                      <a:pt x="641812" y="289799"/>
                    </a:cubicBezTo>
                    <a:cubicBezTo>
                      <a:pt x="632461" y="291898"/>
                      <a:pt x="622060" y="294761"/>
                      <a:pt x="613186" y="298864"/>
                    </a:cubicBezTo>
                    <a:cubicBezTo>
                      <a:pt x="601067" y="291802"/>
                      <a:pt x="592384" y="289131"/>
                      <a:pt x="580456" y="291993"/>
                    </a:cubicBezTo>
                    <a:close/>
                    <a:moveTo>
                      <a:pt x="592765" y="272813"/>
                    </a:moveTo>
                    <a:cubicBezTo>
                      <a:pt x="588948" y="276821"/>
                      <a:pt x="585322" y="281020"/>
                      <a:pt x="581601" y="285028"/>
                    </a:cubicBezTo>
                    <a:cubicBezTo>
                      <a:pt x="583318" y="280256"/>
                      <a:pt x="584368" y="273100"/>
                      <a:pt x="582364" y="262508"/>
                    </a:cubicBezTo>
                    <a:cubicBezTo>
                      <a:pt x="581696" y="259168"/>
                      <a:pt x="581028" y="255733"/>
                      <a:pt x="580265" y="252393"/>
                    </a:cubicBezTo>
                    <a:cubicBezTo>
                      <a:pt x="585895" y="262031"/>
                      <a:pt x="590857" y="269855"/>
                      <a:pt x="592765" y="272813"/>
                    </a:cubicBezTo>
                    <a:close/>
                    <a:moveTo>
                      <a:pt x="703551" y="302872"/>
                    </a:moveTo>
                    <a:cubicBezTo>
                      <a:pt x="692673" y="298387"/>
                      <a:pt x="678932" y="292375"/>
                      <a:pt x="665286" y="286745"/>
                    </a:cubicBezTo>
                    <a:cubicBezTo>
                      <a:pt x="666145" y="286077"/>
                      <a:pt x="666622" y="285600"/>
                      <a:pt x="666622" y="285600"/>
                    </a:cubicBezTo>
                    <a:cubicBezTo>
                      <a:pt x="666622" y="285600"/>
                      <a:pt x="665382" y="285695"/>
                      <a:pt x="663473" y="285982"/>
                    </a:cubicBezTo>
                    <a:cubicBezTo>
                      <a:pt x="652595" y="281592"/>
                      <a:pt x="641812" y="277489"/>
                      <a:pt x="632556" y="274722"/>
                    </a:cubicBezTo>
                    <a:cubicBezTo>
                      <a:pt x="613377" y="269187"/>
                      <a:pt x="605647" y="271859"/>
                      <a:pt x="593529" y="277203"/>
                    </a:cubicBezTo>
                    <a:cubicBezTo>
                      <a:pt x="595437" y="275104"/>
                      <a:pt x="597250" y="272909"/>
                      <a:pt x="599159" y="270905"/>
                    </a:cubicBezTo>
                    <a:cubicBezTo>
                      <a:pt x="601449" y="268424"/>
                      <a:pt x="603834" y="265943"/>
                      <a:pt x="606124" y="263462"/>
                    </a:cubicBezTo>
                    <a:cubicBezTo>
                      <a:pt x="608796" y="264511"/>
                      <a:pt x="615094" y="266611"/>
                      <a:pt x="628740" y="268996"/>
                    </a:cubicBezTo>
                    <a:cubicBezTo>
                      <a:pt x="648301" y="272336"/>
                      <a:pt x="683035" y="292661"/>
                      <a:pt x="721204" y="303349"/>
                    </a:cubicBezTo>
                    <a:cubicBezTo>
                      <a:pt x="736185" y="307547"/>
                      <a:pt x="749068" y="308883"/>
                      <a:pt x="759182" y="309074"/>
                    </a:cubicBezTo>
                    <a:cubicBezTo>
                      <a:pt x="737521" y="311078"/>
                      <a:pt x="722158" y="310505"/>
                      <a:pt x="703551" y="302872"/>
                    </a:cubicBezTo>
                    <a:close/>
                    <a:moveTo>
                      <a:pt x="622728" y="406596"/>
                    </a:moveTo>
                    <a:cubicBezTo>
                      <a:pt x="623110" y="407073"/>
                      <a:pt x="623491" y="407455"/>
                      <a:pt x="623873" y="407932"/>
                    </a:cubicBezTo>
                    <a:cubicBezTo>
                      <a:pt x="614903" y="409172"/>
                      <a:pt x="608128" y="410222"/>
                      <a:pt x="603739" y="410985"/>
                    </a:cubicBezTo>
                    <a:lnTo>
                      <a:pt x="609750" y="407550"/>
                    </a:lnTo>
                    <a:cubicBezTo>
                      <a:pt x="613186" y="407455"/>
                      <a:pt x="616525" y="407168"/>
                      <a:pt x="619770" y="406882"/>
                    </a:cubicBezTo>
                    <a:cubicBezTo>
                      <a:pt x="620820" y="406787"/>
                      <a:pt x="621774" y="406691"/>
                      <a:pt x="622728" y="406596"/>
                    </a:cubicBezTo>
                    <a:close/>
                    <a:moveTo>
                      <a:pt x="608701" y="354018"/>
                    </a:moveTo>
                    <a:cubicBezTo>
                      <a:pt x="603834" y="349819"/>
                      <a:pt x="600208" y="346766"/>
                      <a:pt x="598681" y="345430"/>
                    </a:cubicBezTo>
                    <a:cubicBezTo>
                      <a:pt x="606506" y="347434"/>
                      <a:pt x="614331" y="349342"/>
                      <a:pt x="622155" y="351442"/>
                    </a:cubicBezTo>
                    <a:cubicBezTo>
                      <a:pt x="617575" y="352205"/>
                      <a:pt x="613090" y="353064"/>
                      <a:pt x="608701" y="354018"/>
                    </a:cubicBezTo>
                    <a:close/>
                    <a:moveTo>
                      <a:pt x="636660" y="420909"/>
                    </a:moveTo>
                    <a:cubicBezTo>
                      <a:pt x="640095" y="424058"/>
                      <a:pt x="644007" y="427493"/>
                      <a:pt x="648110" y="431024"/>
                    </a:cubicBezTo>
                    <a:cubicBezTo>
                      <a:pt x="636183" y="432074"/>
                      <a:pt x="628072" y="433219"/>
                      <a:pt x="627976" y="433219"/>
                    </a:cubicBezTo>
                    <a:cubicBezTo>
                      <a:pt x="620056" y="427875"/>
                      <a:pt x="612136" y="422627"/>
                      <a:pt x="604121" y="417379"/>
                    </a:cubicBezTo>
                    <a:cubicBezTo>
                      <a:pt x="610228" y="417856"/>
                      <a:pt x="622155" y="419478"/>
                      <a:pt x="636660" y="420909"/>
                    </a:cubicBezTo>
                    <a:close/>
                    <a:moveTo>
                      <a:pt x="645534" y="303730"/>
                    </a:moveTo>
                    <a:cubicBezTo>
                      <a:pt x="649255" y="300581"/>
                      <a:pt x="652786" y="297623"/>
                      <a:pt x="655935" y="294856"/>
                    </a:cubicBezTo>
                    <a:cubicBezTo>
                      <a:pt x="659847" y="296192"/>
                      <a:pt x="663760" y="297623"/>
                      <a:pt x="667767" y="298959"/>
                    </a:cubicBezTo>
                    <a:cubicBezTo>
                      <a:pt x="660897" y="299913"/>
                      <a:pt x="653072" y="301440"/>
                      <a:pt x="645534" y="303730"/>
                    </a:cubicBezTo>
                    <a:close/>
                    <a:moveTo>
                      <a:pt x="652786" y="395813"/>
                    </a:moveTo>
                    <a:cubicBezTo>
                      <a:pt x="651641" y="394477"/>
                      <a:pt x="650401" y="393141"/>
                      <a:pt x="649065" y="391805"/>
                    </a:cubicBezTo>
                    <a:cubicBezTo>
                      <a:pt x="651641" y="391519"/>
                      <a:pt x="654217" y="391233"/>
                      <a:pt x="656794" y="390851"/>
                    </a:cubicBezTo>
                    <a:cubicBezTo>
                      <a:pt x="658130" y="391137"/>
                      <a:pt x="659561" y="391328"/>
                      <a:pt x="660802" y="391614"/>
                    </a:cubicBezTo>
                    <a:cubicBezTo>
                      <a:pt x="662901" y="394286"/>
                      <a:pt x="665000" y="396863"/>
                      <a:pt x="667004" y="399439"/>
                    </a:cubicBezTo>
                    <a:cubicBezTo>
                      <a:pt x="662996" y="398389"/>
                      <a:pt x="658130" y="397149"/>
                      <a:pt x="652786" y="395813"/>
                    </a:cubicBezTo>
                    <a:close/>
                    <a:moveTo>
                      <a:pt x="667672" y="400107"/>
                    </a:moveTo>
                    <a:cubicBezTo>
                      <a:pt x="668340" y="400870"/>
                      <a:pt x="668913" y="401634"/>
                      <a:pt x="669580" y="402493"/>
                    </a:cubicBezTo>
                    <a:cubicBezTo>
                      <a:pt x="666145" y="402874"/>
                      <a:pt x="662805" y="403256"/>
                      <a:pt x="659561" y="403542"/>
                    </a:cubicBezTo>
                    <a:cubicBezTo>
                      <a:pt x="657748" y="401443"/>
                      <a:pt x="656030" y="399535"/>
                      <a:pt x="654599" y="397912"/>
                    </a:cubicBezTo>
                    <a:cubicBezTo>
                      <a:pt x="659370" y="398676"/>
                      <a:pt x="663855" y="399439"/>
                      <a:pt x="667672" y="400107"/>
                    </a:cubicBezTo>
                    <a:close/>
                    <a:moveTo>
                      <a:pt x="672729" y="327204"/>
                    </a:moveTo>
                    <a:cubicBezTo>
                      <a:pt x="670153" y="328445"/>
                      <a:pt x="667767" y="329685"/>
                      <a:pt x="665382" y="330926"/>
                    </a:cubicBezTo>
                    <a:cubicBezTo>
                      <a:pt x="661374" y="328540"/>
                      <a:pt x="656985" y="325964"/>
                      <a:pt x="652404" y="323197"/>
                    </a:cubicBezTo>
                    <a:cubicBezTo>
                      <a:pt x="661470" y="316231"/>
                      <a:pt x="668340" y="307738"/>
                      <a:pt x="676928" y="302108"/>
                    </a:cubicBezTo>
                    <a:cubicBezTo>
                      <a:pt x="688856" y="306211"/>
                      <a:pt x="701261" y="310219"/>
                      <a:pt x="714715" y="314322"/>
                    </a:cubicBezTo>
                    <a:cubicBezTo>
                      <a:pt x="718151" y="315372"/>
                      <a:pt x="721395" y="316040"/>
                      <a:pt x="724544" y="316517"/>
                    </a:cubicBezTo>
                    <a:cubicBezTo>
                      <a:pt x="708608" y="317376"/>
                      <a:pt x="687615" y="319857"/>
                      <a:pt x="672729" y="327204"/>
                    </a:cubicBezTo>
                    <a:close/>
                    <a:moveTo>
                      <a:pt x="695535" y="479976"/>
                    </a:moveTo>
                    <a:lnTo>
                      <a:pt x="696299" y="480739"/>
                    </a:lnTo>
                    <a:cubicBezTo>
                      <a:pt x="686279" y="473392"/>
                      <a:pt x="676165" y="466235"/>
                      <a:pt x="666050" y="459174"/>
                    </a:cubicBezTo>
                    <a:cubicBezTo>
                      <a:pt x="669199" y="459746"/>
                      <a:pt x="677119" y="461178"/>
                      <a:pt x="687234" y="462323"/>
                    </a:cubicBezTo>
                    <a:cubicBezTo>
                      <a:pt x="694867" y="468143"/>
                      <a:pt x="701547" y="473296"/>
                      <a:pt x="706414" y="476922"/>
                    </a:cubicBezTo>
                    <a:cubicBezTo>
                      <a:pt x="699352" y="478735"/>
                      <a:pt x="695535" y="479976"/>
                      <a:pt x="695535" y="479976"/>
                    </a:cubicBezTo>
                    <a:close/>
                    <a:moveTo>
                      <a:pt x="788668" y="433314"/>
                    </a:moveTo>
                    <a:cubicBezTo>
                      <a:pt x="783706" y="428161"/>
                      <a:pt x="777122" y="421768"/>
                      <a:pt x="770347" y="415375"/>
                    </a:cubicBezTo>
                    <a:cubicBezTo>
                      <a:pt x="773782" y="415088"/>
                      <a:pt x="777026" y="414898"/>
                      <a:pt x="780080" y="414707"/>
                    </a:cubicBezTo>
                    <a:cubicBezTo>
                      <a:pt x="786378" y="422913"/>
                      <a:pt x="794107" y="432551"/>
                      <a:pt x="803172" y="442856"/>
                    </a:cubicBezTo>
                    <a:cubicBezTo>
                      <a:pt x="803267" y="442952"/>
                      <a:pt x="803363" y="443047"/>
                      <a:pt x="803363" y="443143"/>
                    </a:cubicBezTo>
                    <a:cubicBezTo>
                      <a:pt x="801264" y="442856"/>
                      <a:pt x="799164" y="442570"/>
                      <a:pt x="796970" y="442284"/>
                    </a:cubicBezTo>
                    <a:cubicBezTo>
                      <a:pt x="794107" y="439039"/>
                      <a:pt x="791244" y="436081"/>
                      <a:pt x="788668" y="433314"/>
                    </a:cubicBezTo>
                    <a:close/>
                    <a:moveTo>
                      <a:pt x="799928" y="462323"/>
                    </a:moveTo>
                    <a:cubicBezTo>
                      <a:pt x="801359" y="463563"/>
                      <a:pt x="802790" y="464804"/>
                      <a:pt x="804317" y="466044"/>
                    </a:cubicBezTo>
                    <a:cubicBezTo>
                      <a:pt x="800977" y="465949"/>
                      <a:pt x="797638" y="465853"/>
                      <a:pt x="794298" y="465853"/>
                    </a:cubicBezTo>
                    <a:cubicBezTo>
                      <a:pt x="793344" y="464708"/>
                      <a:pt x="792294" y="463563"/>
                      <a:pt x="791340" y="462323"/>
                    </a:cubicBezTo>
                    <a:cubicBezTo>
                      <a:pt x="794298" y="462323"/>
                      <a:pt x="797256" y="462323"/>
                      <a:pt x="799928" y="462323"/>
                    </a:cubicBezTo>
                    <a:close/>
                    <a:moveTo>
                      <a:pt x="792389" y="414230"/>
                    </a:moveTo>
                    <a:cubicBezTo>
                      <a:pt x="793821" y="414230"/>
                      <a:pt x="795061" y="414230"/>
                      <a:pt x="796302" y="414325"/>
                    </a:cubicBezTo>
                    <a:cubicBezTo>
                      <a:pt x="799546" y="418524"/>
                      <a:pt x="803554" y="423486"/>
                      <a:pt x="808134" y="429020"/>
                    </a:cubicBezTo>
                    <a:cubicBezTo>
                      <a:pt x="803077" y="424058"/>
                      <a:pt x="797542" y="419001"/>
                      <a:pt x="792389" y="414230"/>
                    </a:cubicBezTo>
                    <a:close/>
                    <a:moveTo>
                      <a:pt x="771015" y="434555"/>
                    </a:moveTo>
                    <a:cubicBezTo>
                      <a:pt x="772637" y="436463"/>
                      <a:pt x="774450" y="438371"/>
                      <a:pt x="776358" y="440280"/>
                    </a:cubicBezTo>
                    <a:cubicBezTo>
                      <a:pt x="775022" y="440185"/>
                      <a:pt x="773687" y="440185"/>
                      <a:pt x="772255" y="440089"/>
                    </a:cubicBezTo>
                    <a:cubicBezTo>
                      <a:pt x="767961" y="435032"/>
                      <a:pt x="764144" y="430642"/>
                      <a:pt x="761282" y="427398"/>
                    </a:cubicBezTo>
                    <a:cubicBezTo>
                      <a:pt x="758705" y="424440"/>
                      <a:pt x="755175" y="420814"/>
                      <a:pt x="751167" y="416997"/>
                    </a:cubicBezTo>
                    <a:cubicBezTo>
                      <a:pt x="752789" y="416806"/>
                      <a:pt x="754316" y="416711"/>
                      <a:pt x="755938" y="416520"/>
                    </a:cubicBezTo>
                    <a:cubicBezTo>
                      <a:pt x="760518" y="422245"/>
                      <a:pt x="765480" y="428352"/>
                      <a:pt x="771015" y="434555"/>
                    </a:cubicBezTo>
                    <a:close/>
                    <a:moveTo>
                      <a:pt x="782179" y="466044"/>
                    </a:moveTo>
                    <a:cubicBezTo>
                      <a:pt x="780557" y="466139"/>
                      <a:pt x="778935" y="466139"/>
                      <a:pt x="777313" y="466235"/>
                    </a:cubicBezTo>
                    <a:cubicBezTo>
                      <a:pt x="773687" y="466521"/>
                      <a:pt x="770156" y="466807"/>
                      <a:pt x="766721" y="467094"/>
                    </a:cubicBezTo>
                    <a:cubicBezTo>
                      <a:pt x="765289" y="465471"/>
                      <a:pt x="763763" y="463754"/>
                      <a:pt x="762236" y="462036"/>
                    </a:cubicBezTo>
                    <a:cubicBezTo>
                      <a:pt x="767389" y="462132"/>
                      <a:pt x="772541" y="462132"/>
                      <a:pt x="777503" y="462227"/>
                    </a:cubicBezTo>
                    <a:cubicBezTo>
                      <a:pt x="779126" y="463468"/>
                      <a:pt x="780652" y="464804"/>
                      <a:pt x="782179" y="466044"/>
                    </a:cubicBezTo>
                    <a:close/>
                    <a:moveTo>
                      <a:pt x="762522" y="467571"/>
                    </a:moveTo>
                    <a:cubicBezTo>
                      <a:pt x="756320" y="468239"/>
                      <a:pt x="750499" y="468907"/>
                      <a:pt x="745060" y="469670"/>
                    </a:cubicBezTo>
                    <a:cubicBezTo>
                      <a:pt x="743342" y="467666"/>
                      <a:pt x="741434" y="465567"/>
                      <a:pt x="739621" y="463468"/>
                    </a:cubicBezTo>
                    <a:cubicBezTo>
                      <a:pt x="744010" y="463086"/>
                      <a:pt x="749068" y="462513"/>
                      <a:pt x="754602" y="462036"/>
                    </a:cubicBezTo>
                    <a:cubicBezTo>
                      <a:pt x="755079" y="462036"/>
                      <a:pt x="755556" y="462036"/>
                      <a:pt x="756129" y="462036"/>
                    </a:cubicBezTo>
                    <a:cubicBezTo>
                      <a:pt x="758323" y="463945"/>
                      <a:pt x="760423" y="465758"/>
                      <a:pt x="762522" y="467571"/>
                    </a:cubicBezTo>
                    <a:close/>
                    <a:moveTo>
                      <a:pt x="730365" y="425776"/>
                    </a:moveTo>
                    <a:cubicBezTo>
                      <a:pt x="728838" y="424058"/>
                      <a:pt x="726929" y="421959"/>
                      <a:pt x="724830" y="419764"/>
                    </a:cubicBezTo>
                    <a:cubicBezTo>
                      <a:pt x="727407" y="419478"/>
                      <a:pt x="729983" y="419287"/>
                      <a:pt x="732559" y="419001"/>
                    </a:cubicBezTo>
                    <a:cubicBezTo>
                      <a:pt x="736185" y="423295"/>
                      <a:pt x="739430" y="427207"/>
                      <a:pt x="742197" y="430165"/>
                    </a:cubicBezTo>
                    <a:cubicBezTo>
                      <a:pt x="744869" y="433028"/>
                      <a:pt x="748399" y="436558"/>
                      <a:pt x="752503" y="440376"/>
                    </a:cubicBezTo>
                    <a:cubicBezTo>
                      <a:pt x="748304" y="439135"/>
                      <a:pt x="744201" y="438085"/>
                      <a:pt x="740193" y="437036"/>
                    </a:cubicBezTo>
                    <a:cubicBezTo>
                      <a:pt x="736567" y="432837"/>
                      <a:pt x="733132" y="428925"/>
                      <a:pt x="730365" y="425776"/>
                    </a:cubicBezTo>
                    <a:close/>
                    <a:moveTo>
                      <a:pt x="738666" y="470624"/>
                    </a:moveTo>
                    <a:cubicBezTo>
                      <a:pt x="732178" y="471674"/>
                      <a:pt x="726357" y="472724"/>
                      <a:pt x="721300" y="473678"/>
                    </a:cubicBezTo>
                    <a:cubicBezTo>
                      <a:pt x="718914" y="471006"/>
                      <a:pt x="716147" y="467857"/>
                      <a:pt x="713093" y="464422"/>
                    </a:cubicBezTo>
                    <a:cubicBezTo>
                      <a:pt x="719105" y="464613"/>
                      <a:pt x="725212" y="464517"/>
                      <a:pt x="731128" y="464136"/>
                    </a:cubicBezTo>
                    <a:cubicBezTo>
                      <a:pt x="733800" y="466426"/>
                      <a:pt x="736281" y="468525"/>
                      <a:pt x="738666" y="470624"/>
                    </a:cubicBezTo>
                    <a:close/>
                    <a:moveTo>
                      <a:pt x="677501" y="393618"/>
                    </a:moveTo>
                    <a:cubicBezTo>
                      <a:pt x="681508" y="394000"/>
                      <a:pt x="684944" y="394096"/>
                      <a:pt x="687806" y="394191"/>
                    </a:cubicBezTo>
                    <a:cubicBezTo>
                      <a:pt x="689428" y="396290"/>
                      <a:pt x="691051" y="398294"/>
                      <a:pt x="692673" y="400298"/>
                    </a:cubicBezTo>
                    <a:cubicBezTo>
                      <a:pt x="691146" y="400393"/>
                      <a:pt x="689619" y="400489"/>
                      <a:pt x="688092" y="400584"/>
                    </a:cubicBezTo>
                    <a:cubicBezTo>
                      <a:pt x="686852" y="400680"/>
                      <a:pt x="685707" y="400775"/>
                      <a:pt x="684466" y="400966"/>
                    </a:cubicBezTo>
                    <a:cubicBezTo>
                      <a:pt x="682367" y="398580"/>
                      <a:pt x="679982" y="396099"/>
                      <a:pt x="677501" y="393618"/>
                    </a:cubicBezTo>
                    <a:close/>
                    <a:moveTo>
                      <a:pt x="687329" y="422722"/>
                    </a:moveTo>
                    <a:cubicBezTo>
                      <a:pt x="689524" y="425012"/>
                      <a:pt x="691719" y="427302"/>
                      <a:pt x="694009" y="429593"/>
                    </a:cubicBezTo>
                    <a:cubicBezTo>
                      <a:pt x="690096" y="429402"/>
                      <a:pt x="686279" y="429402"/>
                      <a:pt x="682367" y="429402"/>
                    </a:cubicBezTo>
                    <a:cubicBezTo>
                      <a:pt x="680459" y="427207"/>
                      <a:pt x="678646" y="425108"/>
                      <a:pt x="676833" y="423009"/>
                    </a:cubicBezTo>
                    <a:cubicBezTo>
                      <a:pt x="677023" y="423009"/>
                      <a:pt x="677119" y="423009"/>
                      <a:pt x="677310" y="423009"/>
                    </a:cubicBezTo>
                    <a:cubicBezTo>
                      <a:pt x="680268" y="423009"/>
                      <a:pt x="683703" y="422913"/>
                      <a:pt x="687329" y="422722"/>
                    </a:cubicBezTo>
                    <a:close/>
                    <a:moveTo>
                      <a:pt x="688856" y="383599"/>
                    </a:moveTo>
                    <a:cubicBezTo>
                      <a:pt x="693245" y="382454"/>
                      <a:pt x="697539" y="381309"/>
                      <a:pt x="701833" y="380259"/>
                    </a:cubicBezTo>
                    <a:cubicBezTo>
                      <a:pt x="706032" y="385698"/>
                      <a:pt x="711471" y="392664"/>
                      <a:pt x="717292" y="400012"/>
                    </a:cubicBezTo>
                    <a:cubicBezTo>
                      <a:pt x="713379" y="399821"/>
                      <a:pt x="709372" y="399821"/>
                      <a:pt x="705364" y="399821"/>
                    </a:cubicBezTo>
                    <a:cubicBezTo>
                      <a:pt x="699734" y="394286"/>
                      <a:pt x="694104" y="388656"/>
                      <a:pt x="688856" y="383599"/>
                    </a:cubicBezTo>
                    <a:close/>
                    <a:moveTo>
                      <a:pt x="724162" y="433123"/>
                    </a:moveTo>
                    <a:cubicBezTo>
                      <a:pt x="723399" y="432933"/>
                      <a:pt x="722540" y="432742"/>
                      <a:pt x="721777" y="432646"/>
                    </a:cubicBezTo>
                    <a:cubicBezTo>
                      <a:pt x="718341" y="431978"/>
                      <a:pt x="714715" y="431406"/>
                      <a:pt x="710994" y="431024"/>
                    </a:cubicBezTo>
                    <a:cubicBezTo>
                      <a:pt x="708227" y="427875"/>
                      <a:pt x="705459" y="424726"/>
                      <a:pt x="702883" y="421864"/>
                    </a:cubicBezTo>
                    <a:cubicBezTo>
                      <a:pt x="705746" y="421673"/>
                      <a:pt x="708704" y="421386"/>
                      <a:pt x="711662" y="421100"/>
                    </a:cubicBezTo>
                    <a:cubicBezTo>
                      <a:pt x="715670" y="425012"/>
                      <a:pt x="719868" y="429115"/>
                      <a:pt x="724162" y="433123"/>
                    </a:cubicBezTo>
                    <a:close/>
                    <a:moveTo>
                      <a:pt x="718437" y="474250"/>
                    </a:moveTo>
                    <a:cubicBezTo>
                      <a:pt x="714715" y="475014"/>
                      <a:pt x="711280" y="475777"/>
                      <a:pt x="708417" y="476540"/>
                    </a:cubicBezTo>
                    <a:cubicBezTo>
                      <a:pt x="705364" y="473201"/>
                      <a:pt x="701261" y="468811"/>
                      <a:pt x="696490" y="463372"/>
                    </a:cubicBezTo>
                    <a:cubicBezTo>
                      <a:pt x="699543" y="463658"/>
                      <a:pt x="702597" y="463849"/>
                      <a:pt x="705841" y="464040"/>
                    </a:cubicBezTo>
                    <a:cubicBezTo>
                      <a:pt x="710517" y="467953"/>
                      <a:pt x="714811" y="471388"/>
                      <a:pt x="718437" y="474250"/>
                    </a:cubicBezTo>
                    <a:close/>
                    <a:moveTo>
                      <a:pt x="676355" y="392473"/>
                    </a:moveTo>
                    <a:cubicBezTo>
                      <a:pt x="674829" y="390946"/>
                      <a:pt x="673302" y="389420"/>
                      <a:pt x="671680" y="387893"/>
                    </a:cubicBezTo>
                    <a:cubicBezTo>
                      <a:pt x="674924" y="387130"/>
                      <a:pt x="678073" y="386366"/>
                      <a:pt x="681222" y="385603"/>
                    </a:cubicBezTo>
                    <a:cubicBezTo>
                      <a:pt x="683226" y="388275"/>
                      <a:pt x="685230" y="390946"/>
                      <a:pt x="687329" y="393618"/>
                    </a:cubicBezTo>
                    <a:cubicBezTo>
                      <a:pt x="684180" y="393332"/>
                      <a:pt x="680459" y="393046"/>
                      <a:pt x="676355" y="392473"/>
                    </a:cubicBezTo>
                    <a:close/>
                    <a:moveTo>
                      <a:pt x="703169" y="364801"/>
                    </a:moveTo>
                    <a:cubicBezTo>
                      <a:pt x="702597" y="365278"/>
                      <a:pt x="702120" y="365659"/>
                      <a:pt x="701642" y="366137"/>
                    </a:cubicBezTo>
                    <a:cubicBezTo>
                      <a:pt x="695631" y="365659"/>
                      <a:pt x="689238" y="365373"/>
                      <a:pt x="682749" y="365278"/>
                    </a:cubicBezTo>
                    <a:cubicBezTo>
                      <a:pt x="684753" y="364801"/>
                      <a:pt x="686852" y="364324"/>
                      <a:pt x="688856" y="363846"/>
                    </a:cubicBezTo>
                    <a:cubicBezTo>
                      <a:pt x="693531" y="364228"/>
                      <a:pt x="698494" y="364514"/>
                      <a:pt x="703169" y="364801"/>
                    </a:cubicBezTo>
                    <a:close/>
                    <a:moveTo>
                      <a:pt x="731223" y="380832"/>
                    </a:moveTo>
                    <a:cubicBezTo>
                      <a:pt x="726548" y="379400"/>
                      <a:pt x="721777" y="377969"/>
                      <a:pt x="717006" y="376633"/>
                    </a:cubicBezTo>
                    <a:cubicBezTo>
                      <a:pt x="724639" y="375011"/>
                      <a:pt x="732082" y="373770"/>
                      <a:pt x="739239" y="373389"/>
                    </a:cubicBezTo>
                    <a:cubicBezTo>
                      <a:pt x="733800" y="377778"/>
                      <a:pt x="731319" y="380832"/>
                      <a:pt x="731223" y="380832"/>
                    </a:cubicBezTo>
                    <a:close/>
                    <a:moveTo>
                      <a:pt x="763381" y="391805"/>
                    </a:moveTo>
                    <a:cubicBezTo>
                      <a:pt x="765098" y="394286"/>
                      <a:pt x="769011" y="399916"/>
                      <a:pt x="774641" y="407550"/>
                    </a:cubicBezTo>
                    <a:cubicBezTo>
                      <a:pt x="769679" y="406500"/>
                      <a:pt x="764335" y="405451"/>
                      <a:pt x="758514" y="404401"/>
                    </a:cubicBezTo>
                    <a:cubicBezTo>
                      <a:pt x="746396" y="393332"/>
                      <a:pt x="736090" y="384267"/>
                      <a:pt x="736090" y="384267"/>
                    </a:cubicBezTo>
                    <a:lnTo>
                      <a:pt x="730269" y="382072"/>
                    </a:lnTo>
                    <a:cubicBezTo>
                      <a:pt x="730269" y="382072"/>
                      <a:pt x="735517" y="390088"/>
                      <a:pt x="744773" y="402397"/>
                    </a:cubicBezTo>
                    <a:cubicBezTo>
                      <a:pt x="741147" y="401920"/>
                      <a:pt x="737521" y="401538"/>
                      <a:pt x="733800" y="401157"/>
                    </a:cubicBezTo>
                    <a:cubicBezTo>
                      <a:pt x="724067" y="392569"/>
                      <a:pt x="714334" y="384267"/>
                      <a:pt x="707654" y="378732"/>
                    </a:cubicBezTo>
                    <a:cubicBezTo>
                      <a:pt x="710040" y="378160"/>
                      <a:pt x="712521" y="377587"/>
                      <a:pt x="714906" y="377015"/>
                    </a:cubicBezTo>
                    <a:cubicBezTo>
                      <a:pt x="731128" y="381786"/>
                      <a:pt x="747350" y="386653"/>
                      <a:pt x="763381" y="391805"/>
                    </a:cubicBezTo>
                    <a:close/>
                    <a:moveTo>
                      <a:pt x="818153" y="410413"/>
                    </a:moveTo>
                    <a:cubicBezTo>
                      <a:pt x="809756" y="407168"/>
                      <a:pt x="801264" y="404115"/>
                      <a:pt x="792771" y="401061"/>
                    </a:cubicBezTo>
                    <a:cubicBezTo>
                      <a:pt x="800977" y="401347"/>
                      <a:pt x="827219" y="402111"/>
                      <a:pt x="838001" y="402397"/>
                    </a:cubicBezTo>
                    <a:cubicBezTo>
                      <a:pt x="838001" y="402397"/>
                      <a:pt x="838001" y="402397"/>
                      <a:pt x="838001" y="402397"/>
                    </a:cubicBezTo>
                    <a:cubicBezTo>
                      <a:pt x="828841" y="405355"/>
                      <a:pt x="820634" y="408695"/>
                      <a:pt x="818153" y="410413"/>
                    </a:cubicBezTo>
                    <a:close/>
                    <a:moveTo>
                      <a:pt x="846494" y="452780"/>
                    </a:moveTo>
                    <a:cubicBezTo>
                      <a:pt x="849070" y="452494"/>
                      <a:pt x="850597" y="452399"/>
                      <a:pt x="850597" y="452399"/>
                    </a:cubicBezTo>
                    <a:cubicBezTo>
                      <a:pt x="850597" y="452399"/>
                      <a:pt x="848593" y="451826"/>
                      <a:pt x="845063" y="450967"/>
                    </a:cubicBezTo>
                    <a:cubicBezTo>
                      <a:pt x="843154" y="448677"/>
                      <a:pt x="841341" y="446292"/>
                      <a:pt x="839624" y="444097"/>
                    </a:cubicBezTo>
                    <a:cubicBezTo>
                      <a:pt x="823783" y="427493"/>
                      <a:pt x="792389" y="402493"/>
                      <a:pt x="792389" y="402493"/>
                    </a:cubicBezTo>
                    <a:lnTo>
                      <a:pt x="785519" y="400202"/>
                    </a:lnTo>
                    <a:cubicBezTo>
                      <a:pt x="785519" y="400202"/>
                      <a:pt x="788954" y="404878"/>
                      <a:pt x="794870" y="412512"/>
                    </a:cubicBezTo>
                    <a:cubicBezTo>
                      <a:pt x="793057" y="412035"/>
                      <a:pt x="790958" y="411463"/>
                      <a:pt x="788668" y="410890"/>
                    </a:cubicBezTo>
                    <a:cubicBezTo>
                      <a:pt x="779984" y="402970"/>
                      <a:pt x="772637" y="396481"/>
                      <a:pt x="769583" y="393809"/>
                    </a:cubicBezTo>
                    <a:cubicBezTo>
                      <a:pt x="769679" y="393809"/>
                      <a:pt x="769870" y="393904"/>
                      <a:pt x="769965" y="393904"/>
                    </a:cubicBezTo>
                    <a:cubicBezTo>
                      <a:pt x="775213" y="395622"/>
                      <a:pt x="780461" y="397340"/>
                      <a:pt x="785710" y="399153"/>
                    </a:cubicBezTo>
                    <a:lnTo>
                      <a:pt x="790099" y="400966"/>
                    </a:lnTo>
                    <a:cubicBezTo>
                      <a:pt x="790099" y="400966"/>
                      <a:pt x="790576" y="400966"/>
                      <a:pt x="791244" y="400966"/>
                    </a:cubicBezTo>
                    <a:cubicBezTo>
                      <a:pt x="800119" y="404019"/>
                      <a:pt x="808993" y="407168"/>
                      <a:pt x="817867" y="410508"/>
                    </a:cubicBezTo>
                    <a:cubicBezTo>
                      <a:pt x="817486" y="410794"/>
                      <a:pt x="817199" y="411081"/>
                      <a:pt x="817295" y="411271"/>
                    </a:cubicBezTo>
                    <a:cubicBezTo>
                      <a:pt x="825406" y="426348"/>
                      <a:pt x="849452" y="450013"/>
                      <a:pt x="855368" y="455643"/>
                    </a:cubicBezTo>
                    <a:cubicBezTo>
                      <a:pt x="859567" y="459555"/>
                      <a:pt x="867487" y="466331"/>
                      <a:pt x="879415" y="476159"/>
                    </a:cubicBezTo>
                    <a:cubicBezTo>
                      <a:pt x="875884" y="475300"/>
                      <a:pt x="870350" y="474155"/>
                      <a:pt x="863384" y="472914"/>
                    </a:cubicBezTo>
                    <a:cubicBezTo>
                      <a:pt x="857658" y="466139"/>
                      <a:pt x="851838" y="459365"/>
                      <a:pt x="846494" y="452780"/>
                    </a:cubicBezTo>
                    <a:close/>
                    <a:moveTo>
                      <a:pt x="819203" y="462227"/>
                    </a:moveTo>
                    <a:cubicBezTo>
                      <a:pt x="819203" y="462227"/>
                      <a:pt x="817008" y="461464"/>
                      <a:pt x="813287" y="460128"/>
                    </a:cubicBezTo>
                    <a:cubicBezTo>
                      <a:pt x="812237" y="458887"/>
                      <a:pt x="811092" y="457742"/>
                      <a:pt x="810043" y="456502"/>
                    </a:cubicBezTo>
                    <a:cubicBezTo>
                      <a:pt x="812046" y="456311"/>
                      <a:pt x="813955" y="456120"/>
                      <a:pt x="815863" y="455929"/>
                    </a:cubicBezTo>
                    <a:cubicBezTo>
                      <a:pt x="819966" y="459842"/>
                      <a:pt x="824356" y="463849"/>
                      <a:pt x="828936" y="467857"/>
                    </a:cubicBezTo>
                    <a:cubicBezTo>
                      <a:pt x="825787" y="467571"/>
                      <a:pt x="822638" y="467189"/>
                      <a:pt x="819394" y="466998"/>
                    </a:cubicBezTo>
                    <a:cubicBezTo>
                      <a:pt x="818058" y="465471"/>
                      <a:pt x="816627" y="463945"/>
                      <a:pt x="815291" y="462323"/>
                    </a:cubicBezTo>
                    <a:cubicBezTo>
                      <a:pt x="817772" y="462227"/>
                      <a:pt x="819203" y="462227"/>
                      <a:pt x="819203" y="462227"/>
                    </a:cubicBezTo>
                    <a:close/>
                    <a:moveTo>
                      <a:pt x="847830" y="499156"/>
                    </a:moveTo>
                    <a:cubicBezTo>
                      <a:pt x="844872" y="495721"/>
                      <a:pt x="839242" y="489327"/>
                      <a:pt x="832371" y="481503"/>
                    </a:cubicBezTo>
                    <a:cubicBezTo>
                      <a:pt x="835997" y="480930"/>
                      <a:pt x="839624" y="480357"/>
                      <a:pt x="843250" y="479880"/>
                    </a:cubicBezTo>
                    <a:cubicBezTo>
                      <a:pt x="855845" y="490186"/>
                      <a:pt x="867678" y="499251"/>
                      <a:pt x="875025" y="504690"/>
                    </a:cubicBezTo>
                    <a:cubicBezTo>
                      <a:pt x="867678" y="502877"/>
                      <a:pt x="858231" y="500873"/>
                      <a:pt x="847830" y="499156"/>
                    </a:cubicBezTo>
                    <a:close/>
                    <a:moveTo>
                      <a:pt x="820444" y="496389"/>
                    </a:moveTo>
                    <a:cubicBezTo>
                      <a:pt x="818821" y="494480"/>
                      <a:pt x="815482" y="490568"/>
                      <a:pt x="810806" y="485128"/>
                    </a:cubicBezTo>
                    <a:cubicBezTo>
                      <a:pt x="815386" y="484365"/>
                      <a:pt x="820157" y="483506"/>
                      <a:pt x="824833" y="482743"/>
                    </a:cubicBezTo>
                    <a:cubicBezTo>
                      <a:pt x="833803" y="489804"/>
                      <a:pt x="841437" y="495530"/>
                      <a:pt x="845921" y="498869"/>
                    </a:cubicBezTo>
                    <a:cubicBezTo>
                      <a:pt x="837811" y="497629"/>
                      <a:pt x="829127" y="496675"/>
                      <a:pt x="820444" y="496389"/>
                    </a:cubicBezTo>
                    <a:close/>
                    <a:moveTo>
                      <a:pt x="774068" y="543050"/>
                    </a:moveTo>
                    <a:cubicBezTo>
                      <a:pt x="766816" y="536466"/>
                      <a:pt x="759469" y="530073"/>
                      <a:pt x="751930" y="523775"/>
                    </a:cubicBezTo>
                    <a:cubicBezTo>
                      <a:pt x="762522" y="526828"/>
                      <a:pt x="797542" y="537134"/>
                      <a:pt x="811760" y="541333"/>
                    </a:cubicBezTo>
                    <a:cubicBezTo>
                      <a:pt x="811760" y="541333"/>
                      <a:pt x="811760" y="541333"/>
                      <a:pt x="811760" y="541333"/>
                    </a:cubicBezTo>
                    <a:cubicBezTo>
                      <a:pt x="795347" y="541333"/>
                      <a:pt x="779698" y="542096"/>
                      <a:pt x="774068" y="543050"/>
                    </a:cubicBezTo>
                    <a:close/>
                    <a:moveTo>
                      <a:pt x="767102" y="626163"/>
                    </a:moveTo>
                    <a:cubicBezTo>
                      <a:pt x="768725" y="634560"/>
                      <a:pt x="770824" y="645152"/>
                      <a:pt x="773591" y="658034"/>
                    </a:cubicBezTo>
                    <a:cubicBezTo>
                      <a:pt x="773687" y="658321"/>
                      <a:pt x="773782" y="658607"/>
                      <a:pt x="773877" y="658893"/>
                    </a:cubicBezTo>
                    <a:cubicBezTo>
                      <a:pt x="772064" y="656412"/>
                      <a:pt x="769297" y="653072"/>
                      <a:pt x="764908" y="648397"/>
                    </a:cubicBezTo>
                    <a:cubicBezTo>
                      <a:pt x="760232" y="643530"/>
                      <a:pt x="755747" y="639904"/>
                      <a:pt x="750881" y="636851"/>
                    </a:cubicBezTo>
                    <a:cubicBezTo>
                      <a:pt x="751358" y="631507"/>
                      <a:pt x="751930" y="625972"/>
                      <a:pt x="752694" y="620342"/>
                    </a:cubicBezTo>
                    <a:cubicBezTo>
                      <a:pt x="757560" y="622155"/>
                      <a:pt x="762522" y="624159"/>
                      <a:pt x="767102" y="626163"/>
                    </a:cubicBezTo>
                    <a:close/>
                    <a:moveTo>
                      <a:pt x="753648" y="612136"/>
                    </a:moveTo>
                    <a:cubicBezTo>
                      <a:pt x="754316" y="607365"/>
                      <a:pt x="755079" y="602594"/>
                      <a:pt x="755938" y="597918"/>
                    </a:cubicBezTo>
                    <a:cubicBezTo>
                      <a:pt x="758323" y="599159"/>
                      <a:pt x="760900" y="600590"/>
                      <a:pt x="763858" y="602308"/>
                    </a:cubicBezTo>
                    <a:cubicBezTo>
                      <a:pt x="763953" y="603739"/>
                      <a:pt x="763953" y="604884"/>
                      <a:pt x="764049" y="605743"/>
                    </a:cubicBezTo>
                    <a:cubicBezTo>
                      <a:pt x="764240" y="609273"/>
                      <a:pt x="765003" y="614426"/>
                      <a:pt x="766244" y="621297"/>
                    </a:cubicBezTo>
                    <a:cubicBezTo>
                      <a:pt x="763095" y="618529"/>
                      <a:pt x="758896" y="615285"/>
                      <a:pt x="753648" y="612136"/>
                    </a:cubicBezTo>
                    <a:close/>
                    <a:moveTo>
                      <a:pt x="749163" y="657653"/>
                    </a:moveTo>
                    <a:cubicBezTo>
                      <a:pt x="749354" y="654027"/>
                      <a:pt x="749640" y="650210"/>
                      <a:pt x="750022" y="646107"/>
                    </a:cubicBezTo>
                    <a:cubicBezTo>
                      <a:pt x="760614" y="652405"/>
                      <a:pt x="771110" y="660134"/>
                      <a:pt x="775118" y="663187"/>
                    </a:cubicBezTo>
                    <a:cubicBezTo>
                      <a:pt x="775213" y="663664"/>
                      <a:pt x="775404" y="664141"/>
                      <a:pt x="775500" y="664619"/>
                    </a:cubicBezTo>
                    <a:cubicBezTo>
                      <a:pt x="772255" y="664619"/>
                      <a:pt x="768152" y="664237"/>
                      <a:pt x="764240" y="662806"/>
                    </a:cubicBezTo>
                    <a:cubicBezTo>
                      <a:pt x="761759" y="661851"/>
                      <a:pt x="756320" y="660038"/>
                      <a:pt x="749163" y="657653"/>
                    </a:cubicBezTo>
                    <a:close/>
                    <a:moveTo>
                      <a:pt x="735422" y="559845"/>
                    </a:moveTo>
                    <a:cubicBezTo>
                      <a:pt x="734372" y="538565"/>
                      <a:pt x="731223" y="514137"/>
                      <a:pt x="730365" y="507553"/>
                    </a:cubicBezTo>
                    <a:cubicBezTo>
                      <a:pt x="735040" y="511083"/>
                      <a:pt x="739621" y="514710"/>
                      <a:pt x="744296" y="518336"/>
                    </a:cubicBezTo>
                    <a:lnTo>
                      <a:pt x="748686" y="522821"/>
                    </a:lnTo>
                    <a:cubicBezTo>
                      <a:pt x="748686" y="522821"/>
                      <a:pt x="749354" y="523011"/>
                      <a:pt x="750499" y="523298"/>
                    </a:cubicBezTo>
                    <a:cubicBezTo>
                      <a:pt x="758419" y="529691"/>
                      <a:pt x="766148" y="536275"/>
                      <a:pt x="773687" y="543050"/>
                    </a:cubicBezTo>
                    <a:cubicBezTo>
                      <a:pt x="772637" y="543241"/>
                      <a:pt x="771874" y="543432"/>
                      <a:pt x="771778" y="543718"/>
                    </a:cubicBezTo>
                    <a:cubicBezTo>
                      <a:pt x="763572" y="560894"/>
                      <a:pt x="763381" y="589807"/>
                      <a:pt x="763763" y="601926"/>
                    </a:cubicBezTo>
                    <a:cubicBezTo>
                      <a:pt x="762808" y="600876"/>
                      <a:pt x="760327" y="598300"/>
                      <a:pt x="756415" y="594960"/>
                    </a:cubicBezTo>
                    <a:cubicBezTo>
                      <a:pt x="756701" y="593529"/>
                      <a:pt x="756988" y="592097"/>
                      <a:pt x="757274" y="590666"/>
                    </a:cubicBezTo>
                    <a:cubicBezTo>
                      <a:pt x="757274" y="590571"/>
                      <a:pt x="757369" y="590666"/>
                      <a:pt x="757369" y="590571"/>
                    </a:cubicBezTo>
                    <a:cubicBezTo>
                      <a:pt x="757369" y="590571"/>
                      <a:pt x="757274" y="590475"/>
                      <a:pt x="757274" y="590380"/>
                    </a:cubicBezTo>
                    <a:cubicBezTo>
                      <a:pt x="757465" y="589426"/>
                      <a:pt x="757656" y="588376"/>
                      <a:pt x="757846" y="587422"/>
                    </a:cubicBezTo>
                    <a:cubicBezTo>
                      <a:pt x="758610" y="563661"/>
                      <a:pt x="749449" y="525206"/>
                      <a:pt x="749449" y="525206"/>
                    </a:cubicBezTo>
                    <a:lnTo>
                      <a:pt x="743247" y="520244"/>
                    </a:lnTo>
                    <a:cubicBezTo>
                      <a:pt x="743438" y="520339"/>
                      <a:pt x="739239" y="536180"/>
                      <a:pt x="735422" y="559845"/>
                    </a:cubicBezTo>
                    <a:close/>
                    <a:moveTo>
                      <a:pt x="733037" y="619197"/>
                    </a:moveTo>
                    <a:cubicBezTo>
                      <a:pt x="733514" y="622537"/>
                      <a:pt x="733991" y="625877"/>
                      <a:pt x="734563" y="629217"/>
                    </a:cubicBezTo>
                    <a:cubicBezTo>
                      <a:pt x="733800" y="628930"/>
                      <a:pt x="732941" y="628644"/>
                      <a:pt x="732178" y="628358"/>
                    </a:cubicBezTo>
                    <a:cubicBezTo>
                      <a:pt x="732464" y="625304"/>
                      <a:pt x="732750" y="622251"/>
                      <a:pt x="733037" y="619197"/>
                    </a:cubicBezTo>
                    <a:close/>
                    <a:moveTo>
                      <a:pt x="729888" y="651450"/>
                    </a:moveTo>
                    <a:cubicBezTo>
                      <a:pt x="730365" y="647347"/>
                      <a:pt x="730746" y="642958"/>
                      <a:pt x="731223" y="638282"/>
                    </a:cubicBezTo>
                    <a:cubicBezTo>
                      <a:pt x="733132" y="638759"/>
                      <a:pt x="734945" y="639331"/>
                      <a:pt x="736567" y="639809"/>
                    </a:cubicBezTo>
                    <a:cubicBezTo>
                      <a:pt x="737617" y="645057"/>
                      <a:pt x="738857" y="650019"/>
                      <a:pt x="740002" y="654695"/>
                    </a:cubicBezTo>
                    <a:cubicBezTo>
                      <a:pt x="736853" y="653645"/>
                      <a:pt x="733418" y="652595"/>
                      <a:pt x="729888" y="651450"/>
                    </a:cubicBezTo>
                    <a:close/>
                    <a:moveTo>
                      <a:pt x="724926" y="502305"/>
                    </a:moveTo>
                    <a:cubicBezTo>
                      <a:pt x="717196" y="496389"/>
                      <a:pt x="709372" y="490568"/>
                      <a:pt x="701547" y="484747"/>
                    </a:cubicBezTo>
                    <a:cubicBezTo>
                      <a:pt x="710040" y="485606"/>
                      <a:pt x="749068" y="493621"/>
                      <a:pt x="772160" y="491236"/>
                    </a:cubicBezTo>
                    <a:cubicBezTo>
                      <a:pt x="780557" y="490377"/>
                      <a:pt x="792962" y="488182"/>
                      <a:pt x="806512" y="485892"/>
                    </a:cubicBezTo>
                    <a:cubicBezTo>
                      <a:pt x="812810" y="490854"/>
                      <a:pt x="817486" y="494576"/>
                      <a:pt x="819776" y="496389"/>
                    </a:cubicBezTo>
                    <a:cubicBezTo>
                      <a:pt x="816054" y="496293"/>
                      <a:pt x="812428" y="496198"/>
                      <a:pt x="808802" y="496293"/>
                    </a:cubicBezTo>
                    <a:cubicBezTo>
                      <a:pt x="770728" y="497629"/>
                      <a:pt x="725116" y="501350"/>
                      <a:pt x="725116" y="501350"/>
                    </a:cubicBezTo>
                    <a:cubicBezTo>
                      <a:pt x="725116" y="501350"/>
                      <a:pt x="725116" y="501732"/>
                      <a:pt x="724926" y="502305"/>
                    </a:cubicBezTo>
                    <a:close/>
                    <a:moveTo>
                      <a:pt x="696299" y="640381"/>
                    </a:moveTo>
                    <a:cubicBezTo>
                      <a:pt x="696585" y="637709"/>
                      <a:pt x="696871" y="634847"/>
                      <a:pt x="697253" y="631698"/>
                    </a:cubicBezTo>
                    <a:cubicBezTo>
                      <a:pt x="703837" y="632747"/>
                      <a:pt x="710230" y="633797"/>
                      <a:pt x="716338" y="634942"/>
                    </a:cubicBezTo>
                    <a:cubicBezTo>
                      <a:pt x="717387" y="639522"/>
                      <a:pt x="718437" y="643912"/>
                      <a:pt x="719486" y="648015"/>
                    </a:cubicBezTo>
                    <a:cubicBezTo>
                      <a:pt x="711757" y="645439"/>
                      <a:pt x="703837" y="642862"/>
                      <a:pt x="696299" y="640381"/>
                    </a:cubicBezTo>
                    <a:close/>
                    <a:moveTo>
                      <a:pt x="700593" y="597250"/>
                    </a:moveTo>
                    <a:cubicBezTo>
                      <a:pt x="700975" y="593242"/>
                      <a:pt x="701261" y="589235"/>
                      <a:pt x="701547" y="585227"/>
                    </a:cubicBezTo>
                    <a:cubicBezTo>
                      <a:pt x="704314" y="585036"/>
                      <a:pt x="707082" y="584941"/>
                      <a:pt x="709658" y="584941"/>
                    </a:cubicBezTo>
                    <a:cubicBezTo>
                      <a:pt x="709658" y="589330"/>
                      <a:pt x="709849" y="593815"/>
                      <a:pt x="710326" y="598395"/>
                    </a:cubicBezTo>
                    <a:cubicBezTo>
                      <a:pt x="707082" y="597918"/>
                      <a:pt x="703837" y="597537"/>
                      <a:pt x="700593" y="597250"/>
                    </a:cubicBezTo>
                    <a:close/>
                    <a:moveTo>
                      <a:pt x="711662" y="610323"/>
                    </a:moveTo>
                    <a:cubicBezTo>
                      <a:pt x="712234" y="614617"/>
                      <a:pt x="712998" y="618816"/>
                      <a:pt x="713761" y="623014"/>
                    </a:cubicBezTo>
                    <a:cubicBezTo>
                      <a:pt x="709372" y="622060"/>
                      <a:pt x="704219" y="621106"/>
                      <a:pt x="698398" y="620056"/>
                    </a:cubicBezTo>
                    <a:cubicBezTo>
                      <a:pt x="698780" y="616621"/>
                      <a:pt x="699066" y="612995"/>
                      <a:pt x="699448" y="609369"/>
                    </a:cubicBezTo>
                    <a:cubicBezTo>
                      <a:pt x="703837" y="609655"/>
                      <a:pt x="707940" y="609941"/>
                      <a:pt x="711662" y="610323"/>
                    </a:cubicBezTo>
                    <a:close/>
                    <a:moveTo>
                      <a:pt x="702501" y="572249"/>
                    </a:moveTo>
                    <a:cubicBezTo>
                      <a:pt x="702501" y="571582"/>
                      <a:pt x="702597" y="570914"/>
                      <a:pt x="702597" y="570246"/>
                    </a:cubicBezTo>
                    <a:cubicBezTo>
                      <a:pt x="705364" y="570150"/>
                      <a:pt x="707940" y="570150"/>
                      <a:pt x="710517" y="570246"/>
                    </a:cubicBezTo>
                    <a:cubicBezTo>
                      <a:pt x="710421" y="571200"/>
                      <a:pt x="710230" y="572154"/>
                      <a:pt x="710135" y="573204"/>
                    </a:cubicBezTo>
                    <a:cubicBezTo>
                      <a:pt x="710135" y="573299"/>
                      <a:pt x="710135" y="573394"/>
                      <a:pt x="710135" y="573490"/>
                    </a:cubicBezTo>
                    <a:cubicBezTo>
                      <a:pt x="707559" y="573013"/>
                      <a:pt x="704982" y="572536"/>
                      <a:pt x="702501" y="572249"/>
                    </a:cubicBezTo>
                    <a:close/>
                    <a:moveTo>
                      <a:pt x="703169" y="558604"/>
                    </a:moveTo>
                    <a:cubicBezTo>
                      <a:pt x="703169" y="558318"/>
                      <a:pt x="703169" y="558031"/>
                      <a:pt x="703169" y="557745"/>
                    </a:cubicBezTo>
                    <a:cubicBezTo>
                      <a:pt x="703265" y="555837"/>
                      <a:pt x="703265" y="553642"/>
                      <a:pt x="703265" y="551447"/>
                    </a:cubicBezTo>
                    <a:cubicBezTo>
                      <a:pt x="706986" y="550493"/>
                      <a:pt x="710326" y="550016"/>
                      <a:pt x="713475" y="549921"/>
                    </a:cubicBezTo>
                    <a:cubicBezTo>
                      <a:pt x="712902" y="553451"/>
                      <a:pt x="712330" y="556982"/>
                      <a:pt x="711757" y="560703"/>
                    </a:cubicBezTo>
                    <a:cubicBezTo>
                      <a:pt x="708895" y="559940"/>
                      <a:pt x="706032" y="559177"/>
                      <a:pt x="703169" y="558604"/>
                    </a:cubicBezTo>
                    <a:close/>
                    <a:moveTo>
                      <a:pt x="713284" y="543718"/>
                    </a:moveTo>
                    <a:cubicBezTo>
                      <a:pt x="713761" y="543814"/>
                      <a:pt x="714143" y="543814"/>
                      <a:pt x="714620" y="543909"/>
                    </a:cubicBezTo>
                    <a:cubicBezTo>
                      <a:pt x="714620" y="544100"/>
                      <a:pt x="714525" y="544195"/>
                      <a:pt x="714525" y="544386"/>
                    </a:cubicBezTo>
                    <a:cubicBezTo>
                      <a:pt x="714047" y="544100"/>
                      <a:pt x="713666" y="543909"/>
                      <a:pt x="713284" y="543718"/>
                    </a:cubicBezTo>
                    <a:close/>
                    <a:moveTo>
                      <a:pt x="692577" y="481121"/>
                    </a:moveTo>
                    <a:cubicBezTo>
                      <a:pt x="692577" y="481121"/>
                      <a:pt x="686089" y="500396"/>
                      <a:pt x="681127" y="527782"/>
                    </a:cubicBezTo>
                    <a:cubicBezTo>
                      <a:pt x="678646" y="525779"/>
                      <a:pt x="676165" y="523775"/>
                      <a:pt x="673779" y="521866"/>
                    </a:cubicBezTo>
                    <a:cubicBezTo>
                      <a:pt x="672825" y="507171"/>
                      <a:pt x="670248" y="490281"/>
                      <a:pt x="667958" y="477590"/>
                    </a:cubicBezTo>
                    <a:cubicBezTo>
                      <a:pt x="676928" y="479212"/>
                      <a:pt x="683608" y="482075"/>
                      <a:pt x="683608" y="482075"/>
                    </a:cubicBezTo>
                    <a:cubicBezTo>
                      <a:pt x="678264" y="475491"/>
                      <a:pt x="672348" y="471006"/>
                      <a:pt x="666241" y="468048"/>
                    </a:cubicBezTo>
                    <a:cubicBezTo>
                      <a:pt x="665573" y="464326"/>
                      <a:pt x="665000" y="461655"/>
                      <a:pt x="664714" y="460223"/>
                    </a:cubicBezTo>
                    <a:cubicBezTo>
                      <a:pt x="685039" y="474155"/>
                      <a:pt x="705078" y="488373"/>
                      <a:pt x="724639" y="503259"/>
                    </a:cubicBezTo>
                    <a:cubicBezTo>
                      <a:pt x="723208" y="507744"/>
                      <a:pt x="719391" y="520339"/>
                      <a:pt x="715860" y="537611"/>
                    </a:cubicBezTo>
                    <a:cubicBezTo>
                      <a:pt x="711662" y="536180"/>
                      <a:pt x="707272" y="535130"/>
                      <a:pt x="702501" y="533794"/>
                    </a:cubicBezTo>
                    <a:cubicBezTo>
                      <a:pt x="700975" y="510511"/>
                      <a:pt x="697635" y="485701"/>
                      <a:pt x="697635" y="485701"/>
                    </a:cubicBezTo>
                    <a:lnTo>
                      <a:pt x="692577" y="481121"/>
                    </a:lnTo>
                    <a:close/>
                    <a:moveTo>
                      <a:pt x="678646" y="587040"/>
                    </a:moveTo>
                    <a:cubicBezTo>
                      <a:pt x="679027" y="590189"/>
                      <a:pt x="679504" y="593242"/>
                      <a:pt x="680077" y="596391"/>
                    </a:cubicBezTo>
                    <a:cubicBezTo>
                      <a:pt x="675592" y="596296"/>
                      <a:pt x="671203" y="596296"/>
                      <a:pt x="667099" y="596296"/>
                    </a:cubicBezTo>
                    <a:cubicBezTo>
                      <a:pt x="667481" y="593529"/>
                      <a:pt x="667767" y="590666"/>
                      <a:pt x="668149" y="587899"/>
                    </a:cubicBezTo>
                    <a:cubicBezTo>
                      <a:pt x="671489" y="587613"/>
                      <a:pt x="675020" y="587326"/>
                      <a:pt x="678646" y="587040"/>
                    </a:cubicBezTo>
                    <a:close/>
                    <a:moveTo>
                      <a:pt x="669962" y="573108"/>
                    </a:moveTo>
                    <a:cubicBezTo>
                      <a:pt x="669962" y="572917"/>
                      <a:pt x="670058" y="572727"/>
                      <a:pt x="670058" y="572440"/>
                    </a:cubicBezTo>
                    <a:cubicBezTo>
                      <a:pt x="672539" y="572345"/>
                      <a:pt x="674924" y="572154"/>
                      <a:pt x="677214" y="571963"/>
                    </a:cubicBezTo>
                    <a:cubicBezTo>
                      <a:pt x="677214" y="572059"/>
                      <a:pt x="677214" y="572154"/>
                      <a:pt x="677214" y="572249"/>
                    </a:cubicBezTo>
                    <a:cubicBezTo>
                      <a:pt x="674829" y="572631"/>
                      <a:pt x="672348" y="572822"/>
                      <a:pt x="669962" y="573108"/>
                    </a:cubicBezTo>
                    <a:close/>
                    <a:moveTo>
                      <a:pt x="682272" y="608319"/>
                    </a:moveTo>
                    <a:cubicBezTo>
                      <a:pt x="682940" y="611563"/>
                      <a:pt x="683608" y="614713"/>
                      <a:pt x="684371" y="617766"/>
                    </a:cubicBezTo>
                    <a:cubicBezTo>
                      <a:pt x="677882" y="616716"/>
                      <a:pt x="671203" y="615762"/>
                      <a:pt x="664714" y="614808"/>
                    </a:cubicBezTo>
                    <a:cubicBezTo>
                      <a:pt x="665000" y="612422"/>
                      <a:pt x="665382" y="609941"/>
                      <a:pt x="665668" y="607365"/>
                    </a:cubicBezTo>
                    <a:cubicBezTo>
                      <a:pt x="671012" y="607651"/>
                      <a:pt x="676642" y="607938"/>
                      <a:pt x="682272" y="608319"/>
                    </a:cubicBezTo>
                    <a:close/>
                    <a:moveTo>
                      <a:pt x="662519" y="631030"/>
                    </a:moveTo>
                    <a:cubicBezTo>
                      <a:pt x="662710" y="629598"/>
                      <a:pt x="662901" y="628072"/>
                      <a:pt x="663092" y="626354"/>
                    </a:cubicBezTo>
                    <a:cubicBezTo>
                      <a:pt x="670439" y="627595"/>
                      <a:pt x="678741" y="628835"/>
                      <a:pt x="687329" y="630171"/>
                    </a:cubicBezTo>
                    <a:cubicBezTo>
                      <a:pt x="688092" y="633034"/>
                      <a:pt x="688760" y="635706"/>
                      <a:pt x="689524" y="638091"/>
                    </a:cubicBezTo>
                    <a:cubicBezTo>
                      <a:pt x="689524" y="638091"/>
                      <a:pt x="689428" y="638091"/>
                      <a:pt x="689428" y="638091"/>
                    </a:cubicBezTo>
                    <a:cubicBezTo>
                      <a:pt x="680459" y="634942"/>
                      <a:pt x="671107" y="632747"/>
                      <a:pt x="662519" y="631030"/>
                    </a:cubicBezTo>
                    <a:close/>
                    <a:moveTo>
                      <a:pt x="662138" y="456502"/>
                    </a:moveTo>
                    <a:cubicBezTo>
                      <a:pt x="659847" y="454880"/>
                      <a:pt x="657557" y="453162"/>
                      <a:pt x="655172" y="451635"/>
                    </a:cubicBezTo>
                    <a:cubicBezTo>
                      <a:pt x="646202" y="445433"/>
                      <a:pt x="637232" y="439421"/>
                      <a:pt x="628167" y="433314"/>
                    </a:cubicBezTo>
                    <a:lnTo>
                      <a:pt x="635419" y="437608"/>
                    </a:lnTo>
                    <a:cubicBezTo>
                      <a:pt x="635419" y="437608"/>
                      <a:pt x="653454" y="444097"/>
                      <a:pt x="671298" y="450013"/>
                    </a:cubicBezTo>
                    <a:cubicBezTo>
                      <a:pt x="672729" y="451158"/>
                      <a:pt x="674065" y="452208"/>
                      <a:pt x="675497" y="453353"/>
                    </a:cubicBezTo>
                    <a:cubicBezTo>
                      <a:pt x="668817" y="454784"/>
                      <a:pt x="664046" y="456025"/>
                      <a:pt x="662138" y="456502"/>
                    </a:cubicBezTo>
                    <a:close/>
                    <a:moveTo>
                      <a:pt x="659084" y="456311"/>
                    </a:moveTo>
                    <a:cubicBezTo>
                      <a:pt x="658798" y="457647"/>
                      <a:pt x="658130" y="460700"/>
                      <a:pt x="657271" y="464804"/>
                    </a:cubicBezTo>
                    <a:cubicBezTo>
                      <a:pt x="651355" y="463372"/>
                      <a:pt x="645439" y="463086"/>
                      <a:pt x="639522" y="463754"/>
                    </a:cubicBezTo>
                    <a:cubicBezTo>
                      <a:pt x="637709" y="461178"/>
                      <a:pt x="635705" y="458887"/>
                      <a:pt x="633797" y="456788"/>
                    </a:cubicBezTo>
                    <a:cubicBezTo>
                      <a:pt x="633320" y="446292"/>
                      <a:pt x="632843" y="439135"/>
                      <a:pt x="632843" y="439135"/>
                    </a:cubicBezTo>
                    <a:lnTo>
                      <a:pt x="629885" y="437131"/>
                    </a:lnTo>
                    <a:cubicBezTo>
                      <a:pt x="629885" y="437131"/>
                      <a:pt x="628262" y="442188"/>
                      <a:pt x="626068" y="449632"/>
                    </a:cubicBezTo>
                    <a:cubicBezTo>
                      <a:pt x="617575" y="443047"/>
                      <a:pt x="609178" y="439803"/>
                      <a:pt x="602975" y="438371"/>
                    </a:cubicBezTo>
                    <a:cubicBezTo>
                      <a:pt x="601544" y="426062"/>
                      <a:pt x="600017" y="417379"/>
                      <a:pt x="600017" y="417379"/>
                    </a:cubicBezTo>
                    <a:lnTo>
                      <a:pt x="596582" y="415088"/>
                    </a:lnTo>
                    <a:lnTo>
                      <a:pt x="596582" y="415088"/>
                    </a:lnTo>
                    <a:cubicBezTo>
                      <a:pt x="597727" y="415852"/>
                      <a:pt x="598872" y="416520"/>
                      <a:pt x="599922" y="417283"/>
                    </a:cubicBezTo>
                    <a:lnTo>
                      <a:pt x="599922" y="417379"/>
                    </a:lnTo>
                    <a:cubicBezTo>
                      <a:pt x="599922" y="417379"/>
                      <a:pt x="600017" y="417379"/>
                      <a:pt x="600017" y="417379"/>
                    </a:cubicBezTo>
                    <a:cubicBezTo>
                      <a:pt x="618243" y="429115"/>
                      <a:pt x="636278" y="440948"/>
                      <a:pt x="654217" y="453067"/>
                    </a:cubicBezTo>
                    <a:cubicBezTo>
                      <a:pt x="655840" y="454021"/>
                      <a:pt x="657462" y="455261"/>
                      <a:pt x="659084" y="456311"/>
                    </a:cubicBezTo>
                    <a:close/>
                    <a:moveTo>
                      <a:pt x="599159" y="542955"/>
                    </a:moveTo>
                    <a:cubicBezTo>
                      <a:pt x="599349" y="541142"/>
                      <a:pt x="599540" y="539329"/>
                      <a:pt x="599731" y="537516"/>
                    </a:cubicBezTo>
                    <a:cubicBezTo>
                      <a:pt x="604979" y="539710"/>
                      <a:pt x="610609" y="541714"/>
                      <a:pt x="616335" y="543527"/>
                    </a:cubicBezTo>
                    <a:cubicBezTo>
                      <a:pt x="616430" y="544577"/>
                      <a:pt x="616525" y="545627"/>
                      <a:pt x="616621" y="546581"/>
                    </a:cubicBezTo>
                    <a:cubicBezTo>
                      <a:pt x="610228" y="545245"/>
                      <a:pt x="604407" y="544100"/>
                      <a:pt x="599159" y="542955"/>
                    </a:cubicBezTo>
                    <a:close/>
                    <a:moveTo>
                      <a:pt x="605266" y="555264"/>
                    </a:moveTo>
                    <a:cubicBezTo>
                      <a:pt x="608892" y="556123"/>
                      <a:pt x="612613" y="557077"/>
                      <a:pt x="616335" y="557936"/>
                    </a:cubicBezTo>
                    <a:cubicBezTo>
                      <a:pt x="608892" y="558222"/>
                      <a:pt x="602308" y="558508"/>
                      <a:pt x="597536" y="558890"/>
                    </a:cubicBezTo>
                    <a:cubicBezTo>
                      <a:pt x="597727" y="556982"/>
                      <a:pt x="597918" y="555073"/>
                      <a:pt x="598109" y="553165"/>
                    </a:cubicBezTo>
                    <a:cubicBezTo>
                      <a:pt x="600304" y="553928"/>
                      <a:pt x="602594" y="554692"/>
                      <a:pt x="605266" y="555264"/>
                    </a:cubicBezTo>
                    <a:close/>
                    <a:moveTo>
                      <a:pt x="600972" y="526065"/>
                    </a:moveTo>
                    <a:cubicBezTo>
                      <a:pt x="601162" y="524538"/>
                      <a:pt x="601258" y="523011"/>
                      <a:pt x="601449" y="521580"/>
                    </a:cubicBezTo>
                    <a:cubicBezTo>
                      <a:pt x="602594" y="522057"/>
                      <a:pt x="603834" y="522439"/>
                      <a:pt x="604979" y="522821"/>
                    </a:cubicBezTo>
                    <a:cubicBezTo>
                      <a:pt x="608701" y="524157"/>
                      <a:pt x="612136" y="525111"/>
                      <a:pt x="615285" y="525970"/>
                    </a:cubicBezTo>
                    <a:cubicBezTo>
                      <a:pt x="615285" y="526924"/>
                      <a:pt x="615380" y="527973"/>
                      <a:pt x="615380" y="528928"/>
                    </a:cubicBezTo>
                    <a:cubicBezTo>
                      <a:pt x="610800" y="528069"/>
                      <a:pt x="605838" y="527019"/>
                      <a:pt x="600972" y="526065"/>
                    </a:cubicBezTo>
                    <a:close/>
                    <a:moveTo>
                      <a:pt x="602975" y="507171"/>
                    </a:moveTo>
                    <a:cubicBezTo>
                      <a:pt x="603357" y="503736"/>
                      <a:pt x="603643" y="500587"/>
                      <a:pt x="604025" y="497724"/>
                    </a:cubicBezTo>
                    <a:cubicBezTo>
                      <a:pt x="608128" y="496961"/>
                      <a:pt x="612136" y="495625"/>
                      <a:pt x="616239" y="493812"/>
                    </a:cubicBezTo>
                    <a:cubicBezTo>
                      <a:pt x="615667" y="498965"/>
                      <a:pt x="615285" y="504500"/>
                      <a:pt x="615190" y="510225"/>
                    </a:cubicBezTo>
                    <a:cubicBezTo>
                      <a:pt x="612899" y="509748"/>
                      <a:pt x="610705" y="509366"/>
                      <a:pt x="608224" y="508603"/>
                    </a:cubicBezTo>
                    <a:cubicBezTo>
                      <a:pt x="606411" y="508125"/>
                      <a:pt x="604693" y="507648"/>
                      <a:pt x="602975" y="507171"/>
                    </a:cubicBezTo>
                    <a:close/>
                    <a:moveTo>
                      <a:pt x="605266" y="468525"/>
                    </a:moveTo>
                    <a:cubicBezTo>
                      <a:pt x="608510" y="467284"/>
                      <a:pt x="612231" y="466712"/>
                      <a:pt x="617003" y="467380"/>
                    </a:cubicBezTo>
                    <a:cubicBezTo>
                      <a:pt x="618243" y="467571"/>
                      <a:pt x="619484" y="468048"/>
                      <a:pt x="620724" y="468334"/>
                    </a:cubicBezTo>
                    <a:cubicBezTo>
                      <a:pt x="615190" y="470338"/>
                      <a:pt x="610037" y="472819"/>
                      <a:pt x="605456" y="475395"/>
                    </a:cubicBezTo>
                    <a:cubicBezTo>
                      <a:pt x="605361" y="473105"/>
                      <a:pt x="605361" y="470815"/>
                      <a:pt x="605266" y="468525"/>
                    </a:cubicBezTo>
                    <a:close/>
                    <a:moveTo>
                      <a:pt x="600876" y="575303"/>
                    </a:moveTo>
                    <a:cubicBezTo>
                      <a:pt x="599445" y="572822"/>
                      <a:pt x="598014" y="570436"/>
                      <a:pt x="596582" y="567956"/>
                    </a:cubicBezTo>
                    <a:cubicBezTo>
                      <a:pt x="596678" y="566619"/>
                      <a:pt x="596868" y="565284"/>
                      <a:pt x="596964" y="563852"/>
                    </a:cubicBezTo>
                    <a:cubicBezTo>
                      <a:pt x="601640" y="565951"/>
                      <a:pt x="608796" y="568433"/>
                      <a:pt x="619293" y="570246"/>
                    </a:cubicBezTo>
                    <a:cubicBezTo>
                      <a:pt x="619579" y="572059"/>
                      <a:pt x="619770" y="573776"/>
                      <a:pt x="620056" y="575494"/>
                    </a:cubicBezTo>
                    <a:cubicBezTo>
                      <a:pt x="609655" y="575207"/>
                      <a:pt x="602880" y="575207"/>
                      <a:pt x="600876" y="575303"/>
                    </a:cubicBezTo>
                    <a:close/>
                    <a:moveTo>
                      <a:pt x="621487" y="584654"/>
                    </a:moveTo>
                    <a:cubicBezTo>
                      <a:pt x="622060" y="588090"/>
                      <a:pt x="622537" y="591239"/>
                      <a:pt x="623014" y="594101"/>
                    </a:cubicBezTo>
                    <a:cubicBezTo>
                      <a:pt x="617193" y="593433"/>
                      <a:pt x="612804" y="592765"/>
                      <a:pt x="610705" y="592479"/>
                    </a:cubicBezTo>
                    <a:cubicBezTo>
                      <a:pt x="607556" y="586945"/>
                      <a:pt x="604407" y="581410"/>
                      <a:pt x="601258" y="575875"/>
                    </a:cubicBezTo>
                    <a:cubicBezTo>
                      <a:pt x="608033" y="580265"/>
                      <a:pt x="614808" y="583032"/>
                      <a:pt x="621487" y="584654"/>
                    </a:cubicBezTo>
                    <a:close/>
                    <a:moveTo>
                      <a:pt x="651832" y="491045"/>
                    </a:moveTo>
                    <a:cubicBezTo>
                      <a:pt x="650496" y="497820"/>
                      <a:pt x="649160" y="504881"/>
                      <a:pt x="648015" y="511656"/>
                    </a:cubicBezTo>
                    <a:cubicBezTo>
                      <a:pt x="644103" y="511751"/>
                      <a:pt x="639904" y="512038"/>
                      <a:pt x="635037" y="512038"/>
                    </a:cubicBezTo>
                    <a:cubicBezTo>
                      <a:pt x="635228" y="502973"/>
                      <a:pt x="635037" y="492572"/>
                      <a:pt x="634751" y="482552"/>
                    </a:cubicBezTo>
                    <a:cubicBezTo>
                      <a:pt x="636660" y="481216"/>
                      <a:pt x="638759" y="480167"/>
                      <a:pt x="640858" y="479308"/>
                    </a:cubicBezTo>
                    <a:cubicBezTo>
                      <a:pt x="646584" y="484270"/>
                      <a:pt x="650496" y="489136"/>
                      <a:pt x="651832" y="491045"/>
                    </a:cubicBezTo>
                    <a:close/>
                    <a:moveTo>
                      <a:pt x="647252" y="477495"/>
                    </a:moveTo>
                    <a:cubicBezTo>
                      <a:pt x="649733" y="477018"/>
                      <a:pt x="652214" y="476732"/>
                      <a:pt x="654695" y="476636"/>
                    </a:cubicBezTo>
                    <a:cubicBezTo>
                      <a:pt x="653836" y="480930"/>
                      <a:pt x="652882" y="485510"/>
                      <a:pt x="651927" y="490377"/>
                    </a:cubicBezTo>
                    <a:cubicBezTo>
                      <a:pt x="650591" y="485701"/>
                      <a:pt x="649065" y="481407"/>
                      <a:pt x="647252" y="477495"/>
                    </a:cubicBezTo>
                    <a:close/>
                    <a:moveTo>
                      <a:pt x="631889" y="549157"/>
                    </a:moveTo>
                    <a:cubicBezTo>
                      <a:pt x="631984" y="548585"/>
                      <a:pt x="631984" y="547917"/>
                      <a:pt x="632079" y="547344"/>
                    </a:cubicBezTo>
                    <a:cubicBezTo>
                      <a:pt x="636087" y="548012"/>
                      <a:pt x="640095" y="548394"/>
                      <a:pt x="644293" y="548680"/>
                    </a:cubicBezTo>
                    <a:cubicBezTo>
                      <a:pt x="640477" y="549252"/>
                      <a:pt x="636373" y="549539"/>
                      <a:pt x="631889" y="549157"/>
                    </a:cubicBezTo>
                    <a:close/>
                    <a:moveTo>
                      <a:pt x="644103" y="572822"/>
                    </a:moveTo>
                    <a:cubicBezTo>
                      <a:pt x="645152" y="572822"/>
                      <a:pt x="646107" y="572822"/>
                      <a:pt x="647156" y="572822"/>
                    </a:cubicBezTo>
                    <a:cubicBezTo>
                      <a:pt x="647347" y="573872"/>
                      <a:pt x="647442" y="574826"/>
                      <a:pt x="647633" y="575875"/>
                    </a:cubicBezTo>
                    <a:cubicBezTo>
                      <a:pt x="643435" y="576257"/>
                      <a:pt x="639332" y="576448"/>
                      <a:pt x="635324" y="576257"/>
                    </a:cubicBezTo>
                    <a:cubicBezTo>
                      <a:pt x="633129" y="576162"/>
                      <a:pt x="631125" y="576067"/>
                      <a:pt x="629121" y="575971"/>
                    </a:cubicBezTo>
                    <a:cubicBezTo>
                      <a:pt x="629217" y="574635"/>
                      <a:pt x="629408" y="573204"/>
                      <a:pt x="629503" y="571772"/>
                    </a:cubicBezTo>
                    <a:cubicBezTo>
                      <a:pt x="633988" y="572249"/>
                      <a:pt x="638759" y="572631"/>
                      <a:pt x="644103" y="572822"/>
                    </a:cubicBezTo>
                    <a:close/>
                    <a:moveTo>
                      <a:pt x="633797" y="531409"/>
                    </a:moveTo>
                    <a:cubicBezTo>
                      <a:pt x="633892" y="530550"/>
                      <a:pt x="633988" y="529691"/>
                      <a:pt x="634083" y="528928"/>
                    </a:cubicBezTo>
                    <a:cubicBezTo>
                      <a:pt x="634083" y="528928"/>
                      <a:pt x="634083" y="528832"/>
                      <a:pt x="634083" y="528832"/>
                    </a:cubicBezTo>
                    <a:cubicBezTo>
                      <a:pt x="638282" y="528928"/>
                      <a:pt x="641908" y="528641"/>
                      <a:pt x="645343" y="528355"/>
                    </a:cubicBezTo>
                    <a:cubicBezTo>
                      <a:pt x="645152" y="529595"/>
                      <a:pt x="645057" y="530645"/>
                      <a:pt x="644866" y="531790"/>
                    </a:cubicBezTo>
                    <a:cubicBezTo>
                      <a:pt x="641145" y="531695"/>
                      <a:pt x="637423" y="531600"/>
                      <a:pt x="633797" y="531409"/>
                    </a:cubicBezTo>
                    <a:close/>
                    <a:moveTo>
                      <a:pt x="651450" y="596296"/>
                    </a:moveTo>
                    <a:cubicBezTo>
                      <a:pt x="646584" y="596296"/>
                      <a:pt x="642194" y="596201"/>
                      <a:pt x="638759" y="595819"/>
                    </a:cubicBezTo>
                    <a:cubicBezTo>
                      <a:pt x="634656" y="595437"/>
                      <a:pt x="630743" y="594960"/>
                      <a:pt x="627308" y="594578"/>
                    </a:cubicBezTo>
                    <a:cubicBezTo>
                      <a:pt x="627595" y="592002"/>
                      <a:pt x="627881" y="589139"/>
                      <a:pt x="628167" y="585990"/>
                    </a:cubicBezTo>
                    <a:cubicBezTo>
                      <a:pt x="635705" y="587231"/>
                      <a:pt x="642862" y="587422"/>
                      <a:pt x="649828" y="587803"/>
                    </a:cubicBezTo>
                    <a:cubicBezTo>
                      <a:pt x="650305" y="590666"/>
                      <a:pt x="650878" y="593529"/>
                      <a:pt x="651450" y="596296"/>
                    </a:cubicBezTo>
                    <a:close/>
                    <a:moveTo>
                      <a:pt x="620342" y="609941"/>
                    </a:moveTo>
                    <a:cubicBezTo>
                      <a:pt x="629503" y="616335"/>
                      <a:pt x="634942" y="621106"/>
                      <a:pt x="657939" y="625400"/>
                    </a:cubicBezTo>
                    <a:cubicBezTo>
                      <a:pt x="658416" y="627213"/>
                      <a:pt x="658798" y="628930"/>
                      <a:pt x="659179" y="630457"/>
                    </a:cubicBezTo>
                    <a:cubicBezTo>
                      <a:pt x="644580" y="627881"/>
                      <a:pt x="632747" y="627022"/>
                      <a:pt x="629121" y="626736"/>
                    </a:cubicBezTo>
                    <a:cubicBezTo>
                      <a:pt x="626163" y="621106"/>
                      <a:pt x="623301" y="615476"/>
                      <a:pt x="620342" y="609941"/>
                    </a:cubicBezTo>
                    <a:close/>
                    <a:moveTo>
                      <a:pt x="611945" y="594769"/>
                    </a:moveTo>
                    <a:cubicBezTo>
                      <a:pt x="615094" y="597346"/>
                      <a:pt x="618911" y="599731"/>
                      <a:pt x="624350" y="601735"/>
                    </a:cubicBezTo>
                    <a:cubicBezTo>
                      <a:pt x="625209" y="606411"/>
                      <a:pt x="625781" y="609178"/>
                      <a:pt x="625781" y="609178"/>
                    </a:cubicBezTo>
                    <a:cubicBezTo>
                      <a:pt x="625781" y="609178"/>
                      <a:pt x="626068" y="606602"/>
                      <a:pt x="626449" y="602498"/>
                    </a:cubicBezTo>
                    <a:cubicBezTo>
                      <a:pt x="631984" y="604216"/>
                      <a:pt x="639236" y="605647"/>
                      <a:pt x="649160" y="606315"/>
                    </a:cubicBezTo>
                    <a:cubicBezTo>
                      <a:pt x="650591" y="606411"/>
                      <a:pt x="652023" y="606506"/>
                      <a:pt x="653549" y="606602"/>
                    </a:cubicBezTo>
                    <a:cubicBezTo>
                      <a:pt x="654027" y="608987"/>
                      <a:pt x="654599" y="611182"/>
                      <a:pt x="655076" y="613376"/>
                    </a:cubicBezTo>
                    <a:cubicBezTo>
                      <a:pt x="638186" y="610991"/>
                      <a:pt x="623968" y="609178"/>
                      <a:pt x="619579" y="608605"/>
                    </a:cubicBezTo>
                    <a:cubicBezTo>
                      <a:pt x="617098" y="603930"/>
                      <a:pt x="614522" y="599349"/>
                      <a:pt x="611945" y="594769"/>
                    </a:cubicBezTo>
                    <a:close/>
                    <a:moveTo>
                      <a:pt x="595819" y="626068"/>
                    </a:moveTo>
                    <a:cubicBezTo>
                      <a:pt x="602498" y="612327"/>
                      <a:pt x="606983" y="599254"/>
                      <a:pt x="607079" y="591716"/>
                    </a:cubicBezTo>
                    <a:cubicBezTo>
                      <a:pt x="609560" y="595914"/>
                      <a:pt x="612041" y="600208"/>
                      <a:pt x="614426" y="604407"/>
                    </a:cubicBezTo>
                    <a:cubicBezTo>
                      <a:pt x="609369" y="611277"/>
                      <a:pt x="602212" y="618911"/>
                      <a:pt x="595819" y="626068"/>
                    </a:cubicBezTo>
                    <a:close/>
                    <a:moveTo>
                      <a:pt x="592002" y="611754"/>
                    </a:moveTo>
                    <a:cubicBezTo>
                      <a:pt x="592193" y="609464"/>
                      <a:pt x="592956" y="602403"/>
                      <a:pt x="594006" y="592670"/>
                    </a:cubicBezTo>
                    <a:cubicBezTo>
                      <a:pt x="596010" y="587517"/>
                      <a:pt x="597250" y="581887"/>
                      <a:pt x="597632" y="575875"/>
                    </a:cubicBezTo>
                    <a:cubicBezTo>
                      <a:pt x="600494" y="580647"/>
                      <a:pt x="603357" y="585322"/>
                      <a:pt x="606124" y="590093"/>
                    </a:cubicBezTo>
                    <a:cubicBezTo>
                      <a:pt x="601640" y="599159"/>
                      <a:pt x="597727" y="605647"/>
                      <a:pt x="592002" y="611754"/>
                    </a:cubicBezTo>
                    <a:close/>
                    <a:moveTo>
                      <a:pt x="595914" y="574349"/>
                    </a:moveTo>
                    <a:cubicBezTo>
                      <a:pt x="595914" y="573967"/>
                      <a:pt x="596010" y="573585"/>
                      <a:pt x="596010" y="573299"/>
                    </a:cubicBezTo>
                    <a:cubicBezTo>
                      <a:pt x="596105" y="573490"/>
                      <a:pt x="596296" y="573776"/>
                      <a:pt x="596391" y="573967"/>
                    </a:cubicBezTo>
                    <a:cubicBezTo>
                      <a:pt x="596296" y="574062"/>
                      <a:pt x="596105" y="574158"/>
                      <a:pt x="595914" y="574349"/>
                    </a:cubicBezTo>
                    <a:close/>
                    <a:moveTo>
                      <a:pt x="593338" y="344762"/>
                    </a:moveTo>
                    <a:cubicBezTo>
                      <a:pt x="593338" y="344762"/>
                      <a:pt x="593529" y="345048"/>
                      <a:pt x="593815" y="345525"/>
                    </a:cubicBezTo>
                    <a:cubicBezTo>
                      <a:pt x="593242" y="344953"/>
                      <a:pt x="592670" y="344285"/>
                      <a:pt x="592193" y="343808"/>
                    </a:cubicBezTo>
                    <a:cubicBezTo>
                      <a:pt x="593433" y="344094"/>
                      <a:pt x="594674" y="344380"/>
                      <a:pt x="595914" y="344762"/>
                    </a:cubicBezTo>
                    <a:lnTo>
                      <a:pt x="593338" y="344762"/>
                    </a:lnTo>
                    <a:close/>
                    <a:moveTo>
                      <a:pt x="589139" y="340945"/>
                    </a:moveTo>
                    <a:cubicBezTo>
                      <a:pt x="586944" y="338941"/>
                      <a:pt x="584845" y="337223"/>
                      <a:pt x="582746" y="335601"/>
                    </a:cubicBezTo>
                    <a:cubicBezTo>
                      <a:pt x="587994" y="334265"/>
                      <a:pt x="595055" y="332452"/>
                      <a:pt x="601926" y="330449"/>
                    </a:cubicBezTo>
                    <a:cubicBezTo>
                      <a:pt x="595055" y="336556"/>
                      <a:pt x="590666" y="341136"/>
                      <a:pt x="590666" y="341136"/>
                    </a:cubicBezTo>
                    <a:lnTo>
                      <a:pt x="597536" y="342567"/>
                    </a:lnTo>
                    <a:cubicBezTo>
                      <a:pt x="598014" y="342376"/>
                      <a:pt x="610132" y="340468"/>
                      <a:pt x="624350" y="336174"/>
                    </a:cubicBezTo>
                    <a:cubicBezTo>
                      <a:pt x="629694" y="338464"/>
                      <a:pt x="635801" y="340945"/>
                      <a:pt x="642671" y="343426"/>
                    </a:cubicBezTo>
                    <a:cubicBezTo>
                      <a:pt x="637996" y="346193"/>
                      <a:pt x="634656" y="348388"/>
                      <a:pt x="632652" y="349629"/>
                    </a:cubicBezTo>
                    <a:cubicBezTo>
                      <a:pt x="630457" y="349915"/>
                      <a:pt x="628358" y="350201"/>
                      <a:pt x="626259" y="350583"/>
                    </a:cubicBezTo>
                    <a:cubicBezTo>
                      <a:pt x="613758" y="347434"/>
                      <a:pt x="601449" y="344189"/>
                      <a:pt x="589139" y="340945"/>
                    </a:cubicBezTo>
                    <a:close/>
                    <a:moveTo>
                      <a:pt x="506121" y="657939"/>
                    </a:moveTo>
                    <a:cubicBezTo>
                      <a:pt x="510225" y="649542"/>
                      <a:pt x="515473" y="642481"/>
                      <a:pt x="523775" y="635515"/>
                    </a:cubicBezTo>
                    <a:cubicBezTo>
                      <a:pt x="538851" y="622919"/>
                      <a:pt x="562612" y="604980"/>
                      <a:pt x="576162" y="590380"/>
                    </a:cubicBezTo>
                    <a:cubicBezTo>
                      <a:pt x="580551" y="585704"/>
                      <a:pt x="583128" y="581792"/>
                      <a:pt x="584845" y="578070"/>
                    </a:cubicBezTo>
                    <a:cubicBezTo>
                      <a:pt x="585322" y="580742"/>
                      <a:pt x="585704" y="583318"/>
                      <a:pt x="586181" y="585704"/>
                    </a:cubicBezTo>
                    <a:cubicBezTo>
                      <a:pt x="585227" y="586945"/>
                      <a:pt x="584368" y="588185"/>
                      <a:pt x="583318" y="589712"/>
                    </a:cubicBezTo>
                    <a:cubicBezTo>
                      <a:pt x="573394" y="603930"/>
                      <a:pt x="541046" y="623301"/>
                      <a:pt x="517477" y="649351"/>
                    </a:cubicBezTo>
                    <a:cubicBezTo>
                      <a:pt x="513278" y="654027"/>
                      <a:pt x="509843" y="658607"/>
                      <a:pt x="506885" y="662996"/>
                    </a:cubicBezTo>
                    <a:cubicBezTo>
                      <a:pt x="506599" y="661374"/>
                      <a:pt x="506408" y="659752"/>
                      <a:pt x="506121" y="657939"/>
                    </a:cubicBezTo>
                    <a:close/>
                    <a:moveTo>
                      <a:pt x="498965" y="677500"/>
                    </a:moveTo>
                    <a:cubicBezTo>
                      <a:pt x="500110" y="673397"/>
                      <a:pt x="501350" y="669485"/>
                      <a:pt x="502686" y="665954"/>
                    </a:cubicBezTo>
                    <a:cubicBezTo>
                      <a:pt x="503068" y="666622"/>
                      <a:pt x="503545" y="667195"/>
                      <a:pt x="503927" y="667767"/>
                    </a:cubicBezTo>
                    <a:cubicBezTo>
                      <a:pt x="501923" y="671203"/>
                      <a:pt x="500301" y="674447"/>
                      <a:pt x="498965" y="677500"/>
                    </a:cubicBezTo>
                    <a:close/>
                    <a:moveTo>
                      <a:pt x="469193" y="627690"/>
                    </a:moveTo>
                    <a:cubicBezTo>
                      <a:pt x="470338" y="625304"/>
                      <a:pt x="471579" y="622728"/>
                      <a:pt x="473105" y="620247"/>
                    </a:cubicBezTo>
                    <a:cubicBezTo>
                      <a:pt x="481884" y="641526"/>
                      <a:pt x="491713" y="662996"/>
                      <a:pt x="491713" y="662996"/>
                    </a:cubicBezTo>
                    <a:cubicBezTo>
                      <a:pt x="491713" y="662996"/>
                      <a:pt x="491617" y="657271"/>
                      <a:pt x="491426" y="648492"/>
                    </a:cubicBezTo>
                    <a:cubicBezTo>
                      <a:pt x="493621" y="651832"/>
                      <a:pt x="495625" y="654981"/>
                      <a:pt x="497534" y="657939"/>
                    </a:cubicBezTo>
                    <a:cubicBezTo>
                      <a:pt x="494194" y="669199"/>
                      <a:pt x="496770" y="678455"/>
                      <a:pt x="497534" y="680936"/>
                    </a:cubicBezTo>
                    <a:cubicBezTo>
                      <a:pt x="496007" y="685039"/>
                      <a:pt x="495053" y="688474"/>
                      <a:pt x="494385" y="691337"/>
                    </a:cubicBezTo>
                    <a:cubicBezTo>
                      <a:pt x="490854" y="674924"/>
                      <a:pt x="485129" y="654408"/>
                      <a:pt x="476350" y="639141"/>
                    </a:cubicBezTo>
                    <a:cubicBezTo>
                      <a:pt x="473964" y="634942"/>
                      <a:pt x="471579" y="631125"/>
                      <a:pt x="469193" y="627690"/>
                    </a:cubicBezTo>
                    <a:close/>
                    <a:moveTo>
                      <a:pt x="467380" y="625209"/>
                    </a:moveTo>
                    <a:cubicBezTo>
                      <a:pt x="468430" y="623205"/>
                      <a:pt x="469861" y="620819"/>
                      <a:pt x="471674" y="618148"/>
                    </a:cubicBezTo>
                    <a:cubicBezTo>
                      <a:pt x="471769" y="618339"/>
                      <a:pt x="471960" y="618625"/>
                      <a:pt x="472056" y="618816"/>
                    </a:cubicBezTo>
                    <a:cubicBezTo>
                      <a:pt x="470815" y="621297"/>
                      <a:pt x="469670" y="623969"/>
                      <a:pt x="468525" y="626927"/>
                    </a:cubicBezTo>
                    <a:cubicBezTo>
                      <a:pt x="468239" y="626259"/>
                      <a:pt x="467857" y="625782"/>
                      <a:pt x="467380" y="625209"/>
                    </a:cubicBezTo>
                    <a:close/>
                    <a:moveTo>
                      <a:pt x="449727" y="550302"/>
                    </a:moveTo>
                    <a:cubicBezTo>
                      <a:pt x="449631" y="550970"/>
                      <a:pt x="449441" y="551543"/>
                      <a:pt x="449345" y="552211"/>
                    </a:cubicBezTo>
                    <a:cubicBezTo>
                      <a:pt x="448105" y="553356"/>
                      <a:pt x="445528" y="555837"/>
                      <a:pt x="441902" y="559272"/>
                    </a:cubicBezTo>
                    <a:cubicBezTo>
                      <a:pt x="444288" y="556600"/>
                      <a:pt x="446960" y="553547"/>
                      <a:pt x="449727" y="550302"/>
                    </a:cubicBezTo>
                    <a:close/>
                    <a:moveTo>
                      <a:pt x="449441" y="559845"/>
                    </a:moveTo>
                    <a:cubicBezTo>
                      <a:pt x="449441" y="559940"/>
                      <a:pt x="449536" y="560131"/>
                      <a:pt x="449536" y="560226"/>
                    </a:cubicBezTo>
                    <a:cubicBezTo>
                      <a:pt x="449441" y="560322"/>
                      <a:pt x="449441" y="560417"/>
                      <a:pt x="449345" y="560513"/>
                    </a:cubicBezTo>
                    <a:cubicBezTo>
                      <a:pt x="449345" y="560226"/>
                      <a:pt x="449441" y="560035"/>
                      <a:pt x="449441" y="559845"/>
                    </a:cubicBezTo>
                    <a:close/>
                    <a:moveTo>
                      <a:pt x="457361" y="535798"/>
                    </a:moveTo>
                    <a:cubicBezTo>
                      <a:pt x="456120" y="537325"/>
                      <a:pt x="454784" y="538851"/>
                      <a:pt x="453735" y="540378"/>
                    </a:cubicBezTo>
                    <a:cubicBezTo>
                      <a:pt x="453448" y="540760"/>
                      <a:pt x="453162" y="541237"/>
                      <a:pt x="452780" y="541619"/>
                    </a:cubicBezTo>
                    <a:cubicBezTo>
                      <a:pt x="453639" y="536848"/>
                      <a:pt x="454498" y="531981"/>
                      <a:pt x="455357" y="527210"/>
                    </a:cubicBezTo>
                    <a:cubicBezTo>
                      <a:pt x="455929" y="526542"/>
                      <a:pt x="456502" y="525874"/>
                      <a:pt x="457074" y="525206"/>
                    </a:cubicBezTo>
                    <a:cubicBezTo>
                      <a:pt x="457170" y="528069"/>
                      <a:pt x="457265" y="531695"/>
                      <a:pt x="457361" y="535798"/>
                    </a:cubicBezTo>
                    <a:close/>
                    <a:moveTo>
                      <a:pt x="457742" y="549921"/>
                    </a:moveTo>
                    <a:cubicBezTo>
                      <a:pt x="456311" y="551447"/>
                      <a:pt x="454880" y="552974"/>
                      <a:pt x="453544" y="554692"/>
                    </a:cubicBezTo>
                    <a:cubicBezTo>
                      <a:pt x="453162" y="555169"/>
                      <a:pt x="452780" y="555646"/>
                      <a:pt x="452399" y="556218"/>
                    </a:cubicBezTo>
                    <a:cubicBezTo>
                      <a:pt x="451444" y="555360"/>
                      <a:pt x="450776" y="554787"/>
                      <a:pt x="450395" y="554405"/>
                    </a:cubicBezTo>
                    <a:cubicBezTo>
                      <a:pt x="450681" y="552974"/>
                      <a:pt x="450967" y="551638"/>
                      <a:pt x="451158" y="550207"/>
                    </a:cubicBezTo>
                    <a:cubicBezTo>
                      <a:pt x="451253" y="549539"/>
                      <a:pt x="451349" y="548871"/>
                      <a:pt x="451540" y="548203"/>
                    </a:cubicBezTo>
                    <a:cubicBezTo>
                      <a:pt x="451921" y="547821"/>
                      <a:pt x="452303" y="547440"/>
                      <a:pt x="452685" y="546962"/>
                    </a:cubicBezTo>
                    <a:cubicBezTo>
                      <a:pt x="454212" y="545245"/>
                      <a:pt x="455834" y="543718"/>
                      <a:pt x="457551" y="542191"/>
                    </a:cubicBezTo>
                    <a:cubicBezTo>
                      <a:pt x="457647" y="544768"/>
                      <a:pt x="457742" y="547344"/>
                      <a:pt x="457742" y="549921"/>
                    </a:cubicBezTo>
                    <a:close/>
                    <a:moveTo>
                      <a:pt x="458219" y="561658"/>
                    </a:moveTo>
                    <a:cubicBezTo>
                      <a:pt x="456883" y="560322"/>
                      <a:pt x="455738" y="559272"/>
                      <a:pt x="454689" y="558222"/>
                    </a:cubicBezTo>
                    <a:cubicBezTo>
                      <a:pt x="455738" y="557173"/>
                      <a:pt x="456883" y="556123"/>
                      <a:pt x="457933" y="555169"/>
                    </a:cubicBezTo>
                    <a:cubicBezTo>
                      <a:pt x="458029" y="557363"/>
                      <a:pt x="458124" y="559558"/>
                      <a:pt x="458219" y="561658"/>
                    </a:cubicBezTo>
                    <a:close/>
                    <a:moveTo>
                      <a:pt x="465853" y="608987"/>
                    </a:moveTo>
                    <a:cubicBezTo>
                      <a:pt x="466807" y="610514"/>
                      <a:pt x="468048" y="612422"/>
                      <a:pt x="469288" y="614426"/>
                    </a:cubicBezTo>
                    <a:cubicBezTo>
                      <a:pt x="467857" y="617861"/>
                      <a:pt x="466903" y="620819"/>
                      <a:pt x="466139" y="623491"/>
                    </a:cubicBezTo>
                    <a:cubicBezTo>
                      <a:pt x="453067" y="605457"/>
                      <a:pt x="442284" y="598109"/>
                      <a:pt x="442188" y="598014"/>
                    </a:cubicBezTo>
                    <a:cubicBezTo>
                      <a:pt x="444383" y="587135"/>
                      <a:pt x="446387" y="576162"/>
                      <a:pt x="448391" y="565284"/>
                    </a:cubicBezTo>
                    <a:cubicBezTo>
                      <a:pt x="448963" y="564616"/>
                      <a:pt x="449536" y="563948"/>
                      <a:pt x="450108" y="563280"/>
                    </a:cubicBezTo>
                    <a:cubicBezTo>
                      <a:pt x="452208" y="573299"/>
                      <a:pt x="457361" y="595628"/>
                      <a:pt x="465853" y="608987"/>
                    </a:cubicBezTo>
                    <a:close/>
                    <a:moveTo>
                      <a:pt x="283119" y="452685"/>
                    </a:moveTo>
                    <a:cubicBezTo>
                      <a:pt x="277394" y="455166"/>
                      <a:pt x="271764" y="457742"/>
                      <a:pt x="266038" y="460414"/>
                    </a:cubicBezTo>
                    <a:cubicBezTo>
                      <a:pt x="260313" y="457933"/>
                      <a:pt x="232831" y="446196"/>
                      <a:pt x="203918" y="440280"/>
                    </a:cubicBezTo>
                    <a:cubicBezTo>
                      <a:pt x="171379" y="433600"/>
                      <a:pt x="130538" y="424535"/>
                      <a:pt x="121282" y="422913"/>
                    </a:cubicBezTo>
                    <a:cubicBezTo>
                      <a:pt x="116320" y="422054"/>
                      <a:pt x="111740" y="420050"/>
                      <a:pt x="108591" y="418333"/>
                    </a:cubicBezTo>
                    <a:cubicBezTo>
                      <a:pt x="108782" y="418333"/>
                      <a:pt x="132542" y="416901"/>
                      <a:pt x="150672" y="418333"/>
                    </a:cubicBezTo>
                    <a:cubicBezTo>
                      <a:pt x="168898" y="419764"/>
                      <a:pt x="211934" y="436845"/>
                      <a:pt x="238652" y="445719"/>
                    </a:cubicBezTo>
                    <a:cubicBezTo>
                      <a:pt x="263462" y="453830"/>
                      <a:pt x="270905" y="452971"/>
                      <a:pt x="283119" y="452685"/>
                    </a:cubicBezTo>
                    <a:close/>
                    <a:moveTo>
                      <a:pt x="304780" y="446196"/>
                    </a:moveTo>
                    <a:cubicBezTo>
                      <a:pt x="300963" y="451540"/>
                      <a:pt x="298387" y="462704"/>
                      <a:pt x="297432" y="475300"/>
                    </a:cubicBezTo>
                    <a:cubicBezTo>
                      <a:pt x="295142" y="467284"/>
                      <a:pt x="292566" y="458601"/>
                      <a:pt x="291421" y="451540"/>
                    </a:cubicBezTo>
                    <a:cubicBezTo>
                      <a:pt x="295810" y="449727"/>
                      <a:pt x="300295" y="448009"/>
                      <a:pt x="304780" y="446196"/>
                    </a:cubicBezTo>
                    <a:close/>
                    <a:moveTo>
                      <a:pt x="410890" y="272050"/>
                    </a:moveTo>
                    <a:cubicBezTo>
                      <a:pt x="411653" y="276917"/>
                      <a:pt x="412607" y="281878"/>
                      <a:pt x="414134" y="286840"/>
                    </a:cubicBezTo>
                    <a:cubicBezTo>
                      <a:pt x="407741" y="284837"/>
                      <a:pt x="401252" y="282928"/>
                      <a:pt x="395145" y="281020"/>
                    </a:cubicBezTo>
                    <a:cubicBezTo>
                      <a:pt x="393618" y="277680"/>
                      <a:pt x="392092" y="274149"/>
                      <a:pt x="390374" y="270523"/>
                    </a:cubicBezTo>
                    <a:cubicBezTo>
                      <a:pt x="386462" y="262031"/>
                      <a:pt x="380450" y="253538"/>
                      <a:pt x="373770" y="245618"/>
                    </a:cubicBezTo>
                    <a:cubicBezTo>
                      <a:pt x="381404" y="251152"/>
                      <a:pt x="389610" y="256114"/>
                      <a:pt x="397053" y="258786"/>
                    </a:cubicBezTo>
                    <a:cubicBezTo>
                      <a:pt x="401920" y="263557"/>
                      <a:pt x="406596" y="268138"/>
                      <a:pt x="410890" y="272050"/>
                    </a:cubicBezTo>
                    <a:close/>
                    <a:moveTo>
                      <a:pt x="431787" y="254588"/>
                    </a:moveTo>
                    <a:cubicBezTo>
                      <a:pt x="426253" y="250675"/>
                      <a:pt x="419573" y="246286"/>
                      <a:pt x="412989" y="243232"/>
                    </a:cubicBezTo>
                    <a:cubicBezTo>
                      <a:pt x="408218" y="238461"/>
                      <a:pt x="404210" y="234740"/>
                      <a:pt x="401634" y="232545"/>
                    </a:cubicBezTo>
                    <a:cubicBezTo>
                      <a:pt x="417474" y="236171"/>
                      <a:pt x="426825" y="235121"/>
                      <a:pt x="426921" y="235121"/>
                    </a:cubicBezTo>
                    <a:cubicBezTo>
                      <a:pt x="427493" y="236171"/>
                      <a:pt x="428066" y="237221"/>
                      <a:pt x="428734" y="238270"/>
                    </a:cubicBezTo>
                    <a:cubicBezTo>
                      <a:pt x="429306" y="241610"/>
                      <a:pt x="430451" y="247526"/>
                      <a:pt x="431787" y="254588"/>
                    </a:cubicBezTo>
                    <a:close/>
                    <a:moveTo>
                      <a:pt x="432360" y="432742"/>
                    </a:moveTo>
                    <a:cubicBezTo>
                      <a:pt x="431596" y="433505"/>
                      <a:pt x="430929" y="434173"/>
                      <a:pt x="430165" y="434841"/>
                    </a:cubicBezTo>
                    <a:cubicBezTo>
                      <a:pt x="422818" y="426348"/>
                      <a:pt x="415947" y="417188"/>
                      <a:pt x="412894" y="414611"/>
                    </a:cubicBezTo>
                    <a:cubicBezTo>
                      <a:pt x="410222" y="412416"/>
                      <a:pt x="409363" y="410603"/>
                      <a:pt x="409268" y="408886"/>
                    </a:cubicBezTo>
                    <a:cubicBezTo>
                      <a:pt x="416233" y="406691"/>
                      <a:pt x="423104" y="404401"/>
                      <a:pt x="430070" y="402302"/>
                    </a:cubicBezTo>
                    <a:cubicBezTo>
                      <a:pt x="425967" y="406691"/>
                      <a:pt x="424249" y="412798"/>
                      <a:pt x="425871" y="420241"/>
                    </a:cubicBezTo>
                    <a:cubicBezTo>
                      <a:pt x="426825" y="424249"/>
                      <a:pt x="429306" y="428543"/>
                      <a:pt x="432360" y="432742"/>
                    </a:cubicBezTo>
                    <a:close/>
                    <a:moveTo>
                      <a:pt x="437131" y="411749"/>
                    </a:moveTo>
                    <a:cubicBezTo>
                      <a:pt x="435509" y="407550"/>
                      <a:pt x="434936" y="403924"/>
                      <a:pt x="435413" y="400775"/>
                    </a:cubicBezTo>
                    <a:lnTo>
                      <a:pt x="437131" y="411749"/>
                    </a:lnTo>
                    <a:close/>
                    <a:moveTo>
                      <a:pt x="419860" y="497438"/>
                    </a:moveTo>
                    <a:cubicBezTo>
                      <a:pt x="428352" y="487419"/>
                      <a:pt x="437608" y="475205"/>
                      <a:pt x="445814" y="464040"/>
                    </a:cubicBezTo>
                    <a:cubicBezTo>
                      <a:pt x="449918" y="468334"/>
                      <a:pt x="453353" y="472914"/>
                      <a:pt x="456311" y="477686"/>
                    </a:cubicBezTo>
                    <a:lnTo>
                      <a:pt x="456693" y="478545"/>
                    </a:lnTo>
                    <a:cubicBezTo>
                      <a:pt x="449059" y="485701"/>
                      <a:pt x="435222" y="498774"/>
                      <a:pt x="421863" y="511847"/>
                    </a:cubicBezTo>
                    <a:cubicBezTo>
                      <a:pt x="421863" y="511847"/>
                      <a:pt x="421863" y="511847"/>
                      <a:pt x="421863" y="511751"/>
                    </a:cubicBezTo>
                    <a:cubicBezTo>
                      <a:pt x="421672" y="506885"/>
                      <a:pt x="420909" y="502114"/>
                      <a:pt x="419860" y="497438"/>
                    </a:cubicBezTo>
                    <a:close/>
                    <a:moveTo>
                      <a:pt x="403638" y="456883"/>
                    </a:moveTo>
                    <a:cubicBezTo>
                      <a:pt x="397817" y="445910"/>
                      <a:pt x="388465" y="428352"/>
                      <a:pt x="384839" y="416806"/>
                    </a:cubicBezTo>
                    <a:cubicBezTo>
                      <a:pt x="392282" y="414325"/>
                      <a:pt x="399725" y="412035"/>
                      <a:pt x="407264" y="409649"/>
                    </a:cubicBezTo>
                    <a:cubicBezTo>
                      <a:pt x="405260" y="412703"/>
                      <a:pt x="402874" y="417569"/>
                      <a:pt x="404019" y="422054"/>
                    </a:cubicBezTo>
                    <a:cubicBezTo>
                      <a:pt x="405451" y="427875"/>
                      <a:pt x="410985" y="435318"/>
                      <a:pt x="421291" y="443715"/>
                    </a:cubicBezTo>
                    <a:cubicBezTo>
                      <a:pt x="415756" y="449250"/>
                      <a:pt x="410317" y="454784"/>
                      <a:pt x="405355" y="459937"/>
                    </a:cubicBezTo>
                    <a:cubicBezTo>
                      <a:pt x="404783" y="458887"/>
                      <a:pt x="404210" y="457838"/>
                      <a:pt x="403638" y="456883"/>
                    </a:cubicBezTo>
                    <a:close/>
                    <a:moveTo>
                      <a:pt x="366327" y="509080"/>
                    </a:moveTo>
                    <a:cubicBezTo>
                      <a:pt x="360602" y="492667"/>
                      <a:pt x="354590" y="477686"/>
                      <a:pt x="348674" y="462895"/>
                    </a:cubicBezTo>
                    <a:cubicBezTo>
                      <a:pt x="342472" y="447532"/>
                      <a:pt x="343426" y="435700"/>
                      <a:pt x="344189" y="431215"/>
                    </a:cubicBezTo>
                    <a:cubicBezTo>
                      <a:pt x="349628" y="429211"/>
                      <a:pt x="355068" y="427398"/>
                      <a:pt x="360411" y="425489"/>
                    </a:cubicBezTo>
                    <a:cubicBezTo>
                      <a:pt x="353732" y="436940"/>
                      <a:pt x="361270" y="445719"/>
                      <a:pt x="376442" y="465376"/>
                    </a:cubicBezTo>
                    <a:cubicBezTo>
                      <a:pt x="380450" y="470624"/>
                      <a:pt x="384076" y="475395"/>
                      <a:pt x="387416" y="479976"/>
                    </a:cubicBezTo>
                    <a:cubicBezTo>
                      <a:pt x="381118" y="487610"/>
                      <a:pt x="373770" y="497915"/>
                      <a:pt x="366327" y="509080"/>
                    </a:cubicBezTo>
                    <a:close/>
                    <a:moveTo>
                      <a:pt x="381500" y="449154"/>
                    </a:moveTo>
                    <a:cubicBezTo>
                      <a:pt x="380068" y="447532"/>
                      <a:pt x="378828" y="446196"/>
                      <a:pt x="378255" y="445337"/>
                    </a:cubicBezTo>
                    <a:cubicBezTo>
                      <a:pt x="374725" y="440376"/>
                      <a:pt x="368236" y="435413"/>
                      <a:pt x="362892" y="424535"/>
                    </a:cubicBezTo>
                    <a:cubicBezTo>
                      <a:pt x="369190" y="422341"/>
                      <a:pt x="375488" y="420050"/>
                      <a:pt x="381786" y="417856"/>
                    </a:cubicBezTo>
                    <a:cubicBezTo>
                      <a:pt x="374915" y="427302"/>
                      <a:pt x="378160" y="438944"/>
                      <a:pt x="381500" y="449154"/>
                    </a:cubicBezTo>
                    <a:close/>
                    <a:moveTo>
                      <a:pt x="360602" y="540760"/>
                    </a:moveTo>
                    <a:cubicBezTo>
                      <a:pt x="361652" y="539710"/>
                      <a:pt x="362701" y="538565"/>
                      <a:pt x="363751" y="537516"/>
                    </a:cubicBezTo>
                    <a:cubicBezTo>
                      <a:pt x="362701" y="539042"/>
                      <a:pt x="361747" y="540569"/>
                      <a:pt x="360697" y="542096"/>
                    </a:cubicBezTo>
                    <a:cubicBezTo>
                      <a:pt x="360697" y="541619"/>
                      <a:pt x="360697" y="541237"/>
                      <a:pt x="360602" y="540760"/>
                    </a:cubicBezTo>
                    <a:close/>
                    <a:moveTo>
                      <a:pt x="337224" y="433600"/>
                    </a:moveTo>
                    <a:cubicBezTo>
                      <a:pt x="338655" y="433028"/>
                      <a:pt x="340182" y="432551"/>
                      <a:pt x="341708" y="432074"/>
                    </a:cubicBezTo>
                    <a:cubicBezTo>
                      <a:pt x="334075" y="439803"/>
                      <a:pt x="329971" y="444860"/>
                      <a:pt x="334456" y="459555"/>
                    </a:cubicBezTo>
                    <a:cubicBezTo>
                      <a:pt x="339418" y="476064"/>
                      <a:pt x="352205" y="499537"/>
                      <a:pt x="359648" y="515378"/>
                    </a:cubicBezTo>
                    <a:cubicBezTo>
                      <a:pt x="360030" y="516236"/>
                      <a:pt x="360316" y="517000"/>
                      <a:pt x="360602" y="517763"/>
                    </a:cubicBezTo>
                    <a:cubicBezTo>
                      <a:pt x="359362" y="519672"/>
                      <a:pt x="358026" y="521580"/>
                      <a:pt x="356785" y="523584"/>
                    </a:cubicBezTo>
                    <a:cubicBezTo>
                      <a:pt x="347815" y="496007"/>
                      <a:pt x="329876" y="469575"/>
                      <a:pt x="328158" y="455738"/>
                    </a:cubicBezTo>
                    <a:cubicBezTo>
                      <a:pt x="326918" y="445624"/>
                      <a:pt x="325200" y="440757"/>
                      <a:pt x="324246" y="438658"/>
                    </a:cubicBezTo>
                    <a:cubicBezTo>
                      <a:pt x="328445" y="436940"/>
                      <a:pt x="332834" y="435223"/>
                      <a:pt x="337224" y="433600"/>
                    </a:cubicBezTo>
                    <a:close/>
                    <a:moveTo>
                      <a:pt x="313845" y="418142"/>
                    </a:moveTo>
                    <a:cubicBezTo>
                      <a:pt x="317757" y="419287"/>
                      <a:pt x="321670" y="420337"/>
                      <a:pt x="325582" y="421386"/>
                    </a:cubicBezTo>
                    <a:cubicBezTo>
                      <a:pt x="337319" y="424631"/>
                      <a:pt x="345716" y="425203"/>
                      <a:pt x="351537" y="424822"/>
                    </a:cubicBezTo>
                    <a:cubicBezTo>
                      <a:pt x="346480" y="426730"/>
                      <a:pt x="341327" y="428543"/>
                      <a:pt x="336174" y="430452"/>
                    </a:cubicBezTo>
                    <a:cubicBezTo>
                      <a:pt x="332834" y="428638"/>
                      <a:pt x="324437" y="423772"/>
                      <a:pt x="313845" y="418142"/>
                    </a:cubicBezTo>
                    <a:close/>
                    <a:moveTo>
                      <a:pt x="292757" y="398676"/>
                    </a:moveTo>
                    <a:cubicBezTo>
                      <a:pt x="309360" y="406023"/>
                      <a:pt x="327204" y="409649"/>
                      <a:pt x="343331" y="412035"/>
                    </a:cubicBezTo>
                    <a:cubicBezTo>
                      <a:pt x="359266" y="414421"/>
                      <a:pt x="371576" y="414898"/>
                      <a:pt x="378351" y="414898"/>
                    </a:cubicBezTo>
                    <a:cubicBezTo>
                      <a:pt x="371957" y="417188"/>
                      <a:pt x="365755" y="419573"/>
                      <a:pt x="359362" y="421959"/>
                    </a:cubicBezTo>
                    <a:cubicBezTo>
                      <a:pt x="352968" y="420146"/>
                      <a:pt x="334265" y="414707"/>
                      <a:pt x="310601" y="407264"/>
                    </a:cubicBezTo>
                    <a:cubicBezTo>
                      <a:pt x="303253" y="404974"/>
                      <a:pt x="297528" y="402015"/>
                      <a:pt x="292757" y="398676"/>
                    </a:cubicBezTo>
                    <a:close/>
                    <a:moveTo>
                      <a:pt x="280161" y="375965"/>
                    </a:moveTo>
                    <a:cubicBezTo>
                      <a:pt x="281592" y="375965"/>
                      <a:pt x="282928" y="375965"/>
                      <a:pt x="284359" y="375870"/>
                    </a:cubicBezTo>
                    <a:cubicBezTo>
                      <a:pt x="285314" y="376156"/>
                      <a:pt x="286268" y="376442"/>
                      <a:pt x="287222" y="376729"/>
                    </a:cubicBezTo>
                    <a:cubicBezTo>
                      <a:pt x="288272" y="377110"/>
                      <a:pt x="289226" y="377397"/>
                      <a:pt x="290180" y="377778"/>
                    </a:cubicBezTo>
                    <a:cubicBezTo>
                      <a:pt x="288558" y="378065"/>
                      <a:pt x="287031" y="378351"/>
                      <a:pt x="285409" y="378637"/>
                    </a:cubicBezTo>
                    <a:cubicBezTo>
                      <a:pt x="283691" y="377778"/>
                      <a:pt x="281974" y="376824"/>
                      <a:pt x="280161" y="375965"/>
                    </a:cubicBezTo>
                    <a:close/>
                    <a:moveTo>
                      <a:pt x="239892" y="376252"/>
                    </a:moveTo>
                    <a:cubicBezTo>
                      <a:pt x="242564" y="378542"/>
                      <a:pt x="245332" y="381213"/>
                      <a:pt x="248385" y="384267"/>
                    </a:cubicBezTo>
                    <a:cubicBezTo>
                      <a:pt x="241133" y="381118"/>
                      <a:pt x="233404" y="378351"/>
                      <a:pt x="225197" y="376252"/>
                    </a:cubicBezTo>
                    <a:cubicBezTo>
                      <a:pt x="229110" y="376252"/>
                      <a:pt x="234072" y="376252"/>
                      <a:pt x="239892" y="376252"/>
                    </a:cubicBezTo>
                    <a:close/>
                    <a:moveTo>
                      <a:pt x="335029" y="355258"/>
                    </a:moveTo>
                    <a:cubicBezTo>
                      <a:pt x="315849" y="358694"/>
                      <a:pt x="290085" y="363178"/>
                      <a:pt x="267374" y="367186"/>
                    </a:cubicBezTo>
                    <a:cubicBezTo>
                      <a:pt x="266038" y="367282"/>
                      <a:pt x="264798" y="367473"/>
                      <a:pt x="263557" y="367568"/>
                    </a:cubicBezTo>
                    <a:cubicBezTo>
                      <a:pt x="257927" y="364896"/>
                      <a:pt x="253156" y="362892"/>
                      <a:pt x="249721" y="362129"/>
                    </a:cubicBezTo>
                    <a:cubicBezTo>
                      <a:pt x="241228" y="360220"/>
                      <a:pt x="233976" y="357930"/>
                      <a:pt x="226629" y="356881"/>
                    </a:cubicBezTo>
                    <a:cubicBezTo>
                      <a:pt x="255255" y="355831"/>
                      <a:pt x="291134" y="353541"/>
                      <a:pt x="320334" y="348102"/>
                    </a:cubicBezTo>
                    <a:cubicBezTo>
                      <a:pt x="322242" y="347720"/>
                      <a:pt x="324246" y="347339"/>
                      <a:pt x="326250" y="346957"/>
                    </a:cubicBezTo>
                    <a:cubicBezTo>
                      <a:pt x="326536" y="347147"/>
                      <a:pt x="326822" y="347339"/>
                      <a:pt x="327109" y="347625"/>
                    </a:cubicBezTo>
                    <a:cubicBezTo>
                      <a:pt x="323006" y="349724"/>
                      <a:pt x="318902" y="352205"/>
                      <a:pt x="314799" y="355258"/>
                    </a:cubicBezTo>
                    <a:cubicBezTo>
                      <a:pt x="314799" y="355258"/>
                      <a:pt x="322147" y="352873"/>
                      <a:pt x="332071" y="351823"/>
                    </a:cubicBezTo>
                    <a:cubicBezTo>
                      <a:pt x="333216" y="352873"/>
                      <a:pt x="334170" y="354018"/>
                      <a:pt x="335029" y="355258"/>
                    </a:cubicBezTo>
                    <a:close/>
                    <a:moveTo>
                      <a:pt x="342853" y="398867"/>
                    </a:moveTo>
                    <a:cubicBezTo>
                      <a:pt x="369476" y="404210"/>
                      <a:pt x="393523" y="405737"/>
                      <a:pt x="404115" y="406214"/>
                    </a:cubicBezTo>
                    <a:cubicBezTo>
                      <a:pt x="396481" y="408790"/>
                      <a:pt x="388752" y="411271"/>
                      <a:pt x="381118" y="414039"/>
                    </a:cubicBezTo>
                    <a:cubicBezTo>
                      <a:pt x="372053" y="411271"/>
                      <a:pt x="344666" y="403065"/>
                      <a:pt x="324819" y="396672"/>
                    </a:cubicBezTo>
                    <a:cubicBezTo>
                      <a:pt x="319189" y="394859"/>
                      <a:pt x="312986" y="392187"/>
                      <a:pt x="306402" y="389133"/>
                    </a:cubicBezTo>
                    <a:cubicBezTo>
                      <a:pt x="308215" y="389133"/>
                      <a:pt x="310028" y="389133"/>
                      <a:pt x="311841" y="389133"/>
                    </a:cubicBezTo>
                    <a:cubicBezTo>
                      <a:pt x="318616" y="392473"/>
                      <a:pt x="327777" y="395813"/>
                      <a:pt x="342853" y="398867"/>
                    </a:cubicBezTo>
                    <a:close/>
                    <a:moveTo>
                      <a:pt x="426730" y="398389"/>
                    </a:moveTo>
                    <a:lnTo>
                      <a:pt x="427112" y="398485"/>
                    </a:lnTo>
                    <a:cubicBezTo>
                      <a:pt x="420241" y="400680"/>
                      <a:pt x="413466" y="403065"/>
                      <a:pt x="406691" y="405355"/>
                    </a:cubicBezTo>
                    <a:cubicBezTo>
                      <a:pt x="398199" y="402397"/>
                      <a:pt x="373198" y="394000"/>
                      <a:pt x="349819" y="388084"/>
                    </a:cubicBezTo>
                    <a:cubicBezTo>
                      <a:pt x="355545" y="387702"/>
                      <a:pt x="360697" y="387320"/>
                      <a:pt x="365278" y="386748"/>
                    </a:cubicBezTo>
                    <a:cubicBezTo>
                      <a:pt x="369953" y="389038"/>
                      <a:pt x="375297" y="390946"/>
                      <a:pt x="381404" y="392569"/>
                    </a:cubicBezTo>
                    <a:cubicBezTo>
                      <a:pt x="397817" y="396767"/>
                      <a:pt x="417474" y="398008"/>
                      <a:pt x="426730" y="398389"/>
                    </a:cubicBezTo>
                    <a:close/>
                    <a:moveTo>
                      <a:pt x="411176" y="326155"/>
                    </a:moveTo>
                    <a:cubicBezTo>
                      <a:pt x="411081" y="326155"/>
                      <a:pt x="410985" y="326059"/>
                      <a:pt x="410890" y="326059"/>
                    </a:cubicBezTo>
                    <a:lnTo>
                      <a:pt x="411367" y="326059"/>
                    </a:lnTo>
                    <a:lnTo>
                      <a:pt x="411176" y="326155"/>
                    </a:lnTo>
                    <a:close/>
                    <a:moveTo>
                      <a:pt x="402588" y="298387"/>
                    </a:moveTo>
                    <a:cubicBezTo>
                      <a:pt x="410413" y="304112"/>
                      <a:pt x="419001" y="309360"/>
                      <a:pt x="427493" y="312795"/>
                    </a:cubicBezTo>
                    <a:cubicBezTo>
                      <a:pt x="428829" y="314895"/>
                      <a:pt x="430165" y="316708"/>
                      <a:pt x="431501" y="318616"/>
                    </a:cubicBezTo>
                    <a:lnTo>
                      <a:pt x="412512" y="325677"/>
                    </a:lnTo>
                    <a:cubicBezTo>
                      <a:pt x="411844" y="323483"/>
                      <a:pt x="408695" y="313559"/>
                      <a:pt x="402588" y="298387"/>
                    </a:cubicBezTo>
                    <a:close/>
                    <a:moveTo>
                      <a:pt x="332357" y="283119"/>
                    </a:moveTo>
                    <a:cubicBezTo>
                      <a:pt x="347911" y="294093"/>
                      <a:pt x="367377" y="307165"/>
                      <a:pt x="367377" y="307165"/>
                    </a:cubicBezTo>
                    <a:lnTo>
                      <a:pt x="371576" y="309169"/>
                    </a:lnTo>
                    <a:cubicBezTo>
                      <a:pt x="360507" y="304494"/>
                      <a:pt x="349342" y="299722"/>
                      <a:pt x="338273" y="295142"/>
                    </a:cubicBezTo>
                    <a:cubicBezTo>
                      <a:pt x="336937" y="294570"/>
                      <a:pt x="335601" y="294093"/>
                      <a:pt x="334361" y="293520"/>
                    </a:cubicBezTo>
                    <a:cubicBezTo>
                      <a:pt x="334075" y="291993"/>
                      <a:pt x="333502" y="288272"/>
                      <a:pt x="332357" y="283119"/>
                    </a:cubicBezTo>
                    <a:close/>
                    <a:moveTo>
                      <a:pt x="187219" y="238366"/>
                    </a:moveTo>
                    <a:cubicBezTo>
                      <a:pt x="186169" y="234835"/>
                      <a:pt x="180921" y="225388"/>
                      <a:pt x="174242" y="215560"/>
                    </a:cubicBezTo>
                    <a:cubicBezTo>
                      <a:pt x="174242" y="215560"/>
                      <a:pt x="174242" y="215560"/>
                      <a:pt x="174242" y="215560"/>
                    </a:cubicBezTo>
                    <a:cubicBezTo>
                      <a:pt x="184834" y="223480"/>
                      <a:pt x="210598" y="242946"/>
                      <a:pt x="218613" y="248958"/>
                    </a:cubicBezTo>
                    <a:cubicBezTo>
                      <a:pt x="208212" y="245332"/>
                      <a:pt x="197716" y="241801"/>
                      <a:pt x="187219" y="23836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61" name="Google Shape;1961;p15"/>
          <p:cNvGrpSpPr/>
          <p:nvPr/>
        </p:nvGrpSpPr>
        <p:grpSpPr>
          <a:xfrm>
            <a:off x="615189" y="3270892"/>
            <a:ext cx="458314" cy="1054253"/>
            <a:chOff x="820252" y="4335789"/>
            <a:chExt cx="611086" cy="1405670"/>
          </a:xfrm>
        </p:grpSpPr>
        <p:sp>
          <p:nvSpPr>
            <p:cNvPr id="1962" name="Google Shape;1962;p15"/>
            <p:cNvSpPr/>
            <p:nvPr/>
          </p:nvSpPr>
          <p:spPr>
            <a:xfrm>
              <a:off x="1055087" y="4591808"/>
              <a:ext cx="89601" cy="1149651"/>
            </a:xfrm>
            <a:custGeom>
              <a:rect b="b" l="l" r="r" t="t"/>
              <a:pathLst>
                <a:path extrusionOk="0" h="1149651" w="89601">
                  <a:moveTo>
                    <a:pt x="0" y="1149651"/>
                  </a:moveTo>
                  <a:cubicBezTo>
                    <a:pt x="0" y="1149651"/>
                    <a:pt x="3721" y="242660"/>
                    <a:pt x="89602" y="0"/>
                  </a:cubicBezTo>
                </a:path>
              </a:pathLst>
            </a:custGeom>
            <a:noFill/>
            <a:ln cap="flat" cmpd="sng" w="1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963" name="Google Shape;1963;p15"/>
            <p:cNvGrpSpPr/>
            <p:nvPr/>
          </p:nvGrpSpPr>
          <p:grpSpPr>
            <a:xfrm>
              <a:off x="820252" y="4335789"/>
              <a:ext cx="611086" cy="573871"/>
              <a:chOff x="820252" y="4335789"/>
              <a:chExt cx="611086" cy="573871"/>
            </a:xfrm>
          </p:grpSpPr>
          <p:sp>
            <p:nvSpPr>
              <p:cNvPr id="1964" name="Google Shape;1964;p15"/>
              <p:cNvSpPr/>
              <p:nvPr/>
            </p:nvSpPr>
            <p:spPr>
              <a:xfrm>
                <a:off x="1327697" y="4695628"/>
                <a:ext cx="26635" cy="83112"/>
              </a:xfrm>
              <a:custGeom>
                <a:rect b="b" l="l" r="r" t="t"/>
                <a:pathLst>
                  <a:path extrusionOk="0" h="83112" w="26635">
                    <a:moveTo>
                      <a:pt x="776" y="0"/>
                    </a:moveTo>
                    <a:lnTo>
                      <a:pt x="3735" y="3722"/>
                    </a:lnTo>
                    <a:cubicBezTo>
                      <a:pt x="22056" y="34638"/>
                      <a:pt x="26636" y="83113"/>
                      <a:pt x="26636" y="83113"/>
                    </a:cubicBezTo>
                    <a:cubicBezTo>
                      <a:pt x="20338" y="76624"/>
                      <a:pt x="11941" y="59925"/>
                      <a:pt x="4593" y="41604"/>
                    </a:cubicBezTo>
                    <a:cubicBezTo>
                      <a:pt x="-2659" y="23092"/>
                      <a:pt x="872" y="954"/>
                      <a:pt x="77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5" name="Google Shape;1965;p15"/>
              <p:cNvSpPr/>
              <p:nvPr/>
            </p:nvSpPr>
            <p:spPr>
              <a:xfrm>
                <a:off x="1023407" y="4719007"/>
                <a:ext cx="83590" cy="102865"/>
              </a:xfrm>
              <a:custGeom>
                <a:rect b="b" l="l" r="r" t="t"/>
                <a:pathLst>
                  <a:path extrusionOk="0" h="102865" w="83590">
                    <a:moveTo>
                      <a:pt x="83590" y="0"/>
                    </a:moveTo>
                    <a:lnTo>
                      <a:pt x="82350" y="4676"/>
                    </a:lnTo>
                    <a:cubicBezTo>
                      <a:pt x="82350" y="4676"/>
                      <a:pt x="60880" y="34924"/>
                      <a:pt x="48475" y="49429"/>
                    </a:cubicBezTo>
                    <a:cubicBezTo>
                      <a:pt x="31012" y="69944"/>
                      <a:pt x="0" y="102865"/>
                      <a:pt x="0" y="102865"/>
                    </a:cubicBezTo>
                    <a:cubicBezTo>
                      <a:pt x="0" y="102865"/>
                      <a:pt x="26527" y="56871"/>
                      <a:pt x="46089" y="35783"/>
                    </a:cubicBezTo>
                    <a:cubicBezTo>
                      <a:pt x="66223" y="14122"/>
                      <a:pt x="83590" y="0"/>
                      <a:pt x="8359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6" name="Google Shape;1966;p15"/>
              <p:cNvSpPr/>
              <p:nvPr/>
            </p:nvSpPr>
            <p:spPr>
              <a:xfrm>
                <a:off x="1030945" y="4805650"/>
                <a:ext cx="55535" cy="93705"/>
              </a:xfrm>
              <a:custGeom>
                <a:rect b="b" l="l" r="r" t="t"/>
                <a:pathLst>
                  <a:path extrusionOk="0" h="93705" w="55535">
                    <a:moveTo>
                      <a:pt x="55536" y="0"/>
                    </a:moveTo>
                    <a:lnTo>
                      <a:pt x="53628" y="5344"/>
                    </a:lnTo>
                    <a:cubicBezTo>
                      <a:pt x="35497" y="45898"/>
                      <a:pt x="0" y="93705"/>
                      <a:pt x="0" y="93705"/>
                    </a:cubicBezTo>
                    <a:cubicBezTo>
                      <a:pt x="3054" y="83590"/>
                      <a:pt x="13264" y="62597"/>
                      <a:pt x="25096" y="40841"/>
                    </a:cubicBezTo>
                    <a:cubicBezTo>
                      <a:pt x="36929" y="19085"/>
                      <a:pt x="54773" y="1050"/>
                      <a:pt x="5553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7" name="Google Shape;1967;p15"/>
              <p:cNvSpPr/>
              <p:nvPr/>
            </p:nvSpPr>
            <p:spPr>
              <a:xfrm>
                <a:off x="881323" y="4514802"/>
                <a:ext cx="131778" cy="16699"/>
              </a:xfrm>
              <a:custGeom>
                <a:rect b="b" l="l" r="r" t="t"/>
                <a:pathLst>
                  <a:path extrusionOk="0" h="16699" w="131778">
                    <a:moveTo>
                      <a:pt x="127198" y="0"/>
                    </a:moveTo>
                    <a:lnTo>
                      <a:pt x="131779" y="1527"/>
                    </a:lnTo>
                    <a:cubicBezTo>
                      <a:pt x="131779" y="1527"/>
                      <a:pt x="110404" y="8397"/>
                      <a:pt x="81300" y="13645"/>
                    </a:cubicBezTo>
                    <a:cubicBezTo>
                      <a:pt x="53055" y="18608"/>
                      <a:pt x="0" y="16031"/>
                      <a:pt x="0" y="16031"/>
                    </a:cubicBezTo>
                    <a:cubicBezTo>
                      <a:pt x="0" y="16031"/>
                      <a:pt x="44562" y="7825"/>
                      <a:pt x="71185" y="4199"/>
                    </a:cubicBezTo>
                    <a:cubicBezTo>
                      <a:pt x="90079" y="1718"/>
                      <a:pt x="127198" y="0"/>
                      <a:pt x="12719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8" name="Google Shape;1968;p15"/>
              <p:cNvSpPr/>
              <p:nvPr/>
            </p:nvSpPr>
            <p:spPr>
              <a:xfrm>
                <a:off x="820252" y="4481459"/>
                <a:ext cx="108877" cy="9015"/>
              </a:xfrm>
              <a:custGeom>
                <a:rect b="b" l="l" r="r" t="t"/>
                <a:pathLst>
                  <a:path extrusionOk="0" h="9015" w="108877">
                    <a:moveTo>
                      <a:pt x="103247" y="3953"/>
                    </a:moveTo>
                    <a:lnTo>
                      <a:pt x="108877" y="5194"/>
                    </a:lnTo>
                    <a:cubicBezTo>
                      <a:pt x="107637" y="5289"/>
                      <a:pt x="82732" y="10442"/>
                      <a:pt x="58017" y="8629"/>
                    </a:cubicBezTo>
                    <a:cubicBezTo>
                      <a:pt x="33303" y="6816"/>
                      <a:pt x="10210" y="4049"/>
                      <a:pt x="0" y="1091"/>
                    </a:cubicBezTo>
                    <a:cubicBezTo>
                      <a:pt x="-95" y="1186"/>
                      <a:pt x="59353" y="-2821"/>
                      <a:pt x="103247" y="395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9" name="Google Shape;1969;p15"/>
              <p:cNvSpPr/>
              <p:nvPr/>
            </p:nvSpPr>
            <p:spPr>
              <a:xfrm>
                <a:off x="1095353" y="4380351"/>
                <a:ext cx="8728" cy="108018"/>
              </a:xfrm>
              <a:custGeom>
                <a:rect b="b" l="l" r="r" t="t"/>
                <a:pathLst>
                  <a:path extrusionOk="0" h="108018" w="8728">
                    <a:moveTo>
                      <a:pt x="4011" y="108018"/>
                    </a:moveTo>
                    <a:lnTo>
                      <a:pt x="2293" y="104392"/>
                    </a:lnTo>
                    <a:cubicBezTo>
                      <a:pt x="2293" y="104392"/>
                      <a:pt x="-93" y="74239"/>
                      <a:pt x="3" y="58781"/>
                    </a:cubicBezTo>
                    <a:cubicBezTo>
                      <a:pt x="194" y="36929"/>
                      <a:pt x="2293" y="0"/>
                      <a:pt x="2293" y="0"/>
                    </a:cubicBezTo>
                    <a:cubicBezTo>
                      <a:pt x="2293" y="0"/>
                      <a:pt x="9831" y="42654"/>
                      <a:pt x="8591" y="65937"/>
                    </a:cubicBezTo>
                    <a:cubicBezTo>
                      <a:pt x="7446" y="89984"/>
                      <a:pt x="4011" y="108018"/>
                      <a:pt x="4011" y="10801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0" name="Google Shape;1970;p15"/>
              <p:cNvSpPr/>
              <p:nvPr/>
            </p:nvSpPr>
            <p:spPr>
              <a:xfrm>
                <a:off x="1052415" y="4335789"/>
                <a:ext cx="14685" cy="87597"/>
              </a:xfrm>
              <a:custGeom>
                <a:rect b="b" l="l" r="r" t="t"/>
                <a:pathLst>
                  <a:path extrusionOk="0" h="87597" w="14685">
                    <a:moveTo>
                      <a:pt x="14409" y="87598"/>
                    </a:moveTo>
                    <a:lnTo>
                      <a:pt x="12787" y="83209"/>
                    </a:lnTo>
                    <a:cubicBezTo>
                      <a:pt x="2863" y="48379"/>
                      <a:pt x="0" y="0"/>
                      <a:pt x="0" y="0"/>
                    </a:cubicBezTo>
                    <a:cubicBezTo>
                      <a:pt x="3340" y="7920"/>
                      <a:pt x="7920" y="26337"/>
                      <a:pt x="11928" y="46185"/>
                    </a:cubicBezTo>
                    <a:cubicBezTo>
                      <a:pt x="16031" y="66032"/>
                      <a:pt x="14313" y="86644"/>
                      <a:pt x="1440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1" name="Google Shape;1971;p15"/>
              <p:cNvSpPr/>
              <p:nvPr/>
            </p:nvSpPr>
            <p:spPr>
              <a:xfrm>
                <a:off x="1360058" y="4606122"/>
                <a:ext cx="71280" cy="52863"/>
              </a:xfrm>
              <a:custGeom>
                <a:rect b="b" l="l" r="r" t="t"/>
                <a:pathLst>
                  <a:path extrusionOk="0" h="52863" w="71280">
                    <a:moveTo>
                      <a:pt x="0" y="0"/>
                    </a:moveTo>
                    <a:lnTo>
                      <a:pt x="4199" y="2004"/>
                    </a:lnTo>
                    <a:cubicBezTo>
                      <a:pt x="35593" y="20134"/>
                      <a:pt x="71281" y="52864"/>
                      <a:pt x="71281" y="52864"/>
                    </a:cubicBezTo>
                    <a:cubicBezTo>
                      <a:pt x="63361" y="49524"/>
                      <a:pt x="47234" y="39505"/>
                      <a:pt x="30535" y="28054"/>
                    </a:cubicBezTo>
                    <a:cubicBezTo>
                      <a:pt x="13836" y="16603"/>
                      <a:pt x="763" y="668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2" name="Google Shape;1972;p15"/>
              <p:cNvSpPr/>
              <p:nvPr/>
            </p:nvSpPr>
            <p:spPr>
              <a:xfrm>
                <a:off x="1247844" y="4815383"/>
                <a:ext cx="11751" cy="94277"/>
              </a:xfrm>
              <a:custGeom>
                <a:rect b="b" l="l" r="r" t="t"/>
                <a:pathLst>
                  <a:path extrusionOk="0" h="94277" w="11751">
                    <a:moveTo>
                      <a:pt x="4577" y="77960"/>
                    </a:moveTo>
                    <a:cubicBezTo>
                      <a:pt x="4291" y="86930"/>
                      <a:pt x="2764" y="94278"/>
                      <a:pt x="2764" y="94278"/>
                    </a:cubicBezTo>
                    <a:cubicBezTo>
                      <a:pt x="-99" y="83781"/>
                      <a:pt x="-958" y="77388"/>
                      <a:pt x="1237" y="67941"/>
                    </a:cubicBezTo>
                    <a:cubicBezTo>
                      <a:pt x="3432" y="58494"/>
                      <a:pt x="6485" y="48856"/>
                      <a:pt x="6485" y="32539"/>
                    </a:cubicBezTo>
                    <a:cubicBezTo>
                      <a:pt x="6485" y="18321"/>
                      <a:pt x="8394" y="3722"/>
                      <a:pt x="8489" y="0"/>
                    </a:cubicBezTo>
                    <a:cubicBezTo>
                      <a:pt x="8871" y="4771"/>
                      <a:pt x="10684" y="27863"/>
                      <a:pt x="11638" y="39505"/>
                    </a:cubicBezTo>
                    <a:cubicBezTo>
                      <a:pt x="12783" y="52482"/>
                      <a:pt x="4863" y="68990"/>
                      <a:pt x="4577" y="7796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3" name="Google Shape;1973;p15"/>
              <p:cNvSpPr/>
              <p:nvPr/>
            </p:nvSpPr>
            <p:spPr>
              <a:xfrm>
                <a:off x="1254616" y="4807273"/>
                <a:ext cx="22329" cy="87629"/>
              </a:xfrm>
              <a:custGeom>
                <a:rect b="b" l="l" r="r" t="t"/>
                <a:pathLst>
                  <a:path extrusionOk="0" h="87629" w="22329">
                    <a:moveTo>
                      <a:pt x="22329" y="87598"/>
                    </a:moveTo>
                    <a:cubicBezTo>
                      <a:pt x="22329" y="87598"/>
                      <a:pt x="19180" y="89029"/>
                      <a:pt x="13264" y="72712"/>
                    </a:cubicBezTo>
                    <a:cubicBezTo>
                      <a:pt x="7348" y="56395"/>
                      <a:pt x="5248" y="37978"/>
                      <a:pt x="5535" y="30058"/>
                    </a:cubicBezTo>
                    <a:cubicBezTo>
                      <a:pt x="5821" y="22138"/>
                      <a:pt x="0" y="0"/>
                      <a:pt x="0" y="0"/>
                    </a:cubicBezTo>
                    <a:cubicBezTo>
                      <a:pt x="0" y="1240"/>
                      <a:pt x="13073" y="15649"/>
                      <a:pt x="18226" y="35592"/>
                    </a:cubicBezTo>
                    <a:cubicBezTo>
                      <a:pt x="23474" y="55631"/>
                      <a:pt x="20325" y="82159"/>
                      <a:pt x="2232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4" name="Google Shape;1974;p15"/>
              <p:cNvSpPr/>
              <p:nvPr/>
            </p:nvSpPr>
            <p:spPr>
              <a:xfrm>
                <a:off x="928080" y="4671868"/>
                <a:ext cx="572" cy="667"/>
              </a:xfrm>
              <a:custGeom>
                <a:rect b="b" l="l" r="r" t="t"/>
                <a:pathLst>
                  <a:path extrusionOk="0" h="667" w="572">
                    <a:moveTo>
                      <a:pt x="573" y="0"/>
                    </a:moveTo>
                    <a:cubicBezTo>
                      <a:pt x="573" y="0"/>
                      <a:pt x="382" y="286"/>
                      <a:pt x="0" y="667"/>
                    </a:cubicBezTo>
                    <a:cubicBezTo>
                      <a:pt x="191" y="286"/>
                      <a:pt x="382" y="0"/>
                      <a:pt x="573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5" name="Google Shape;1975;p15"/>
              <p:cNvSpPr/>
              <p:nvPr/>
            </p:nvSpPr>
            <p:spPr>
              <a:xfrm>
                <a:off x="867391" y="4667574"/>
                <a:ext cx="66509" cy="51259"/>
              </a:xfrm>
              <a:custGeom>
                <a:rect b="b" l="l" r="r" t="t"/>
                <a:pathLst>
                  <a:path extrusionOk="0" h="51259" w="66509">
                    <a:moveTo>
                      <a:pt x="45707" y="18512"/>
                    </a:moveTo>
                    <a:cubicBezTo>
                      <a:pt x="41891" y="24142"/>
                      <a:pt x="30344" y="36165"/>
                      <a:pt x="16222" y="44753"/>
                    </a:cubicBezTo>
                    <a:cubicBezTo>
                      <a:pt x="2099" y="53341"/>
                      <a:pt x="0" y="50955"/>
                      <a:pt x="0" y="50955"/>
                    </a:cubicBezTo>
                    <a:cubicBezTo>
                      <a:pt x="4676" y="48093"/>
                      <a:pt x="15649" y="28054"/>
                      <a:pt x="30917" y="16508"/>
                    </a:cubicBezTo>
                    <a:cubicBezTo>
                      <a:pt x="46185" y="4867"/>
                      <a:pt x="65842" y="858"/>
                      <a:pt x="66510" y="0"/>
                    </a:cubicBezTo>
                    <a:cubicBezTo>
                      <a:pt x="66510" y="96"/>
                      <a:pt x="49524" y="12882"/>
                      <a:pt x="45707" y="185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6" name="Google Shape;1976;p15"/>
              <p:cNvSpPr/>
              <p:nvPr/>
            </p:nvSpPr>
            <p:spPr>
              <a:xfrm>
                <a:off x="884281" y="4660914"/>
                <a:ext cx="58780" cy="22459"/>
              </a:xfrm>
              <a:custGeom>
                <a:rect b="b" l="l" r="r" t="t"/>
                <a:pathLst>
                  <a:path extrusionOk="0" h="22459" w="58780">
                    <a:moveTo>
                      <a:pt x="9829" y="21259"/>
                    </a:moveTo>
                    <a:cubicBezTo>
                      <a:pt x="3244" y="23645"/>
                      <a:pt x="0" y="21737"/>
                      <a:pt x="0" y="21737"/>
                    </a:cubicBezTo>
                    <a:cubicBezTo>
                      <a:pt x="4294" y="19637"/>
                      <a:pt x="13168" y="14485"/>
                      <a:pt x="26050" y="6278"/>
                    </a:cubicBezTo>
                    <a:cubicBezTo>
                      <a:pt x="39028" y="-1928"/>
                      <a:pt x="58780" y="267"/>
                      <a:pt x="58780" y="267"/>
                    </a:cubicBezTo>
                    <a:cubicBezTo>
                      <a:pt x="58780" y="267"/>
                      <a:pt x="50383" y="1889"/>
                      <a:pt x="39600" y="5228"/>
                    </a:cubicBezTo>
                    <a:cubicBezTo>
                      <a:pt x="28722" y="8663"/>
                      <a:pt x="16413" y="18874"/>
                      <a:pt x="9829" y="212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7" name="Google Shape;1977;p15"/>
              <p:cNvSpPr/>
              <p:nvPr/>
            </p:nvSpPr>
            <p:spPr>
              <a:xfrm>
                <a:off x="1300419" y="4382070"/>
                <a:ext cx="83545" cy="48665"/>
              </a:xfrm>
              <a:custGeom>
                <a:rect b="b" l="l" r="r" t="t"/>
                <a:pathLst>
                  <a:path extrusionOk="0" h="48665" w="83545">
                    <a:moveTo>
                      <a:pt x="29867" y="21279"/>
                    </a:moveTo>
                    <a:cubicBezTo>
                      <a:pt x="48856" y="10115"/>
                      <a:pt x="78437" y="3531"/>
                      <a:pt x="83304" y="0"/>
                    </a:cubicBezTo>
                    <a:cubicBezTo>
                      <a:pt x="83304" y="0"/>
                      <a:pt x="86262" y="2099"/>
                      <a:pt x="71472" y="12691"/>
                    </a:cubicBezTo>
                    <a:cubicBezTo>
                      <a:pt x="56776" y="23283"/>
                      <a:pt x="38074" y="31298"/>
                      <a:pt x="29486" y="33779"/>
                    </a:cubicBezTo>
                    <a:cubicBezTo>
                      <a:pt x="20993" y="36260"/>
                      <a:pt x="0" y="48665"/>
                      <a:pt x="0" y="48665"/>
                    </a:cubicBezTo>
                    <a:cubicBezTo>
                      <a:pt x="1336" y="48284"/>
                      <a:pt x="10878" y="32443"/>
                      <a:pt x="29867" y="212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8" name="Google Shape;1978;p15"/>
              <p:cNvSpPr/>
              <p:nvPr/>
            </p:nvSpPr>
            <p:spPr>
              <a:xfrm>
                <a:off x="825119" y="4338556"/>
                <a:ext cx="604597" cy="566810"/>
              </a:xfrm>
              <a:custGeom>
                <a:rect b="b" l="l" r="r" t="t"/>
                <a:pathLst>
                  <a:path extrusionOk="0" h="566810" w="604597">
                    <a:moveTo>
                      <a:pt x="120614" y="152295"/>
                    </a:moveTo>
                    <a:cubicBezTo>
                      <a:pt x="127580" y="154585"/>
                      <a:pt x="134546" y="156970"/>
                      <a:pt x="141512" y="159451"/>
                    </a:cubicBezTo>
                    <a:cubicBezTo>
                      <a:pt x="141989" y="159738"/>
                      <a:pt x="142275" y="160024"/>
                      <a:pt x="142275" y="160024"/>
                    </a:cubicBezTo>
                    <a:lnTo>
                      <a:pt x="145901" y="161073"/>
                    </a:lnTo>
                    <a:cubicBezTo>
                      <a:pt x="150004" y="162600"/>
                      <a:pt x="154012" y="164031"/>
                      <a:pt x="158115" y="165559"/>
                    </a:cubicBezTo>
                    <a:cubicBezTo>
                      <a:pt x="158211" y="165559"/>
                      <a:pt x="158306" y="165654"/>
                      <a:pt x="158402" y="165654"/>
                    </a:cubicBezTo>
                    <a:cubicBezTo>
                      <a:pt x="153058" y="165940"/>
                      <a:pt x="133973" y="166895"/>
                      <a:pt x="117751" y="168326"/>
                    </a:cubicBezTo>
                    <a:cubicBezTo>
                      <a:pt x="134641" y="164795"/>
                      <a:pt x="145615" y="161837"/>
                      <a:pt x="145615" y="161837"/>
                    </a:cubicBezTo>
                    <a:lnTo>
                      <a:pt x="140271" y="159928"/>
                    </a:lnTo>
                    <a:cubicBezTo>
                      <a:pt x="140271" y="159928"/>
                      <a:pt x="108877" y="159833"/>
                      <a:pt x="91129" y="162218"/>
                    </a:cubicBezTo>
                    <a:cubicBezTo>
                      <a:pt x="64029" y="168898"/>
                      <a:pt x="21852" y="174433"/>
                      <a:pt x="21852" y="174433"/>
                    </a:cubicBezTo>
                    <a:cubicBezTo>
                      <a:pt x="21852" y="174433"/>
                      <a:pt x="48666" y="175769"/>
                      <a:pt x="73475" y="174624"/>
                    </a:cubicBezTo>
                    <a:cubicBezTo>
                      <a:pt x="52387" y="178154"/>
                      <a:pt x="32730" y="181781"/>
                      <a:pt x="32730" y="181781"/>
                    </a:cubicBezTo>
                    <a:cubicBezTo>
                      <a:pt x="32730" y="181781"/>
                      <a:pt x="85785" y="184357"/>
                      <a:pt x="114030" y="179395"/>
                    </a:cubicBezTo>
                    <a:cubicBezTo>
                      <a:pt x="138935" y="175005"/>
                      <a:pt x="158115" y="169280"/>
                      <a:pt x="163173" y="167753"/>
                    </a:cubicBezTo>
                    <a:cubicBezTo>
                      <a:pt x="179108" y="173860"/>
                      <a:pt x="194948" y="180253"/>
                      <a:pt x="210693" y="186838"/>
                    </a:cubicBezTo>
                    <a:cubicBezTo>
                      <a:pt x="203441" y="186933"/>
                      <a:pt x="163650" y="187506"/>
                      <a:pt x="147046" y="190559"/>
                    </a:cubicBezTo>
                    <a:cubicBezTo>
                      <a:pt x="128725" y="193804"/>
                      <a:pt x="76052" y="203919"/>
                      <a:pt x="76052" y="203919"/>
                    </a:cubicBezTo>
                    <a:cubicBezTo>
                      <a:pt x="76052" y="203919"/>
                      <a:pt x="136359" y="204873"/>
                      <a:pt x="157352" y="201533"/>
                    </a:cubicBezTo>
                    <a:cubicBezTo>
                      <a:pt x="173001" y="199052"/>
                      <a:pt x="209834" y="190082"/>
                      <a:pt x="215083" y="188746"/>
                    </a:cubicBezTo>
                    <a:cubicBezTo>
                      <a:pt x="215560" y="188937"/>
                      <a:pt x="216037" y="189128"/>
                      <a:pt x="216418" y="189319"/>
                    </a:cubicBezTo>
                    <a:cubicBezTo>
                      <a:pt x="222526" y="191895"/>
                      <a:pt x="228633" y="194662"/>
                      <a:pt x="234740" y="197239"/>
                    </a:cubicBezTo>
                    <a:cubicBezTo>
                      <a:pt x="233308" y="197334"/>
                      <a:pt x="184643" y="201438"/>
                      <a:pt x="166608" y="204586"/>
                    </a:cubicBezTo>
                    <a:cubicBezTo>
                      <a:pt x="148287" y="207831"/>
                      <a:pt x="108018" y="214796"/>
                      <a:pt x="108018" y="214796"/>
                    </a:cubicBezTo>
                    <a:cubicBezTo>
                      <a:pt x="108018" y="214796"/>
                      <a:pt x="165654" y="214319"/>
                      <a:pt x="198002" y="208308"/>
                    </a:cubicBezTo>
                    <a:cubicBezTo>
                      <a:pt x="214319" y="205254"/>
                      <a:pt x="236457" y="198384"/>
                      <a:pt x="236934" y="198193"/>
                    </a:cubicBezTo>
                    <a:cubicBezTo>
                      <a:pt x="244377" y="201438"/>
                      <a:pt x="251820" y="204586"/>
                      <a:pt x="259263" y="207831"/>
                    </a:cubicBezTo>
                    <a:cubicBezTo>
                      <a:pt x="258977" y="207831"/>
                      <a:pt x="258118" y="207831"/>
                      <a:pt x="256782" y="207926"/>
                    </a:cubicBezTo>
                    <a:cubicBezTo>
                      <a:pt x="256496" y="207735"/>
                      <a:pt x="256210" y="207735"/>
                      <a:pt x="255923" y="207544"/>
                    </a:cubicBezTo>
                    <a:cubicBezTo>
                      <a:pt x="255923" y="207544"/>
                      <a:pt x="256114" y="207735"/>
                      <a:pt x="256305" y="207926"/>
                    </a:cubicBezTo>
                    <a:cubicBezTo>
                      <a:pt x="247431" y="208212"/>
                      <a:pt x="221285" y="209357"/>
                      <a:pt x="203918" y="212220"/>
                    </a:cubicBezTo>
                    <a:cubicBezTo>
                      <a:pt x="198670" y="211361"/>
                      <a:pt x="192849" y="211457"/>
                      <a:pt x="186551" y="212983"/>
                    </a:cubicBezTo>
                    <a:cubicBezTo>
                      <a:pt x="186551" y="212983"/>
                      <a:pt x="189032" y="213365"/>
                      <a:pt x="192467" y="214224"/>
                    </a:cubicBezTo>
                    <a:cubicBezTo>
                      <a:pt x="165558" y="218995"/>
                      <a:pt x="113744" y="228060"/>
                      <a:pt x="113744" y="228060"/>
                    </a:cubicBezTo>
                    <a:cubicBezTo>
                      <a:pt x="113744" y="228060"/>
                      <a:pt x="122904" y="228156"/>
                      <a:pt x="136168" y="227869"/>
                    </a:cubicBezTo>
                    <a:cubicBezTo>
                      <a:pt x="137409" y="228156"/>
                      <a:pt x="142275" y="229396"/>
                      <a:pt x="148382" y="231686"/>
                    </a:cubicBezTo>
                    <a:cubicBezTo>
                      <a:pt x="140844" y="230827"/>
                      <a:pt x="135309" y="231591"/>
                      <a:pt x="135309" y="231591"/>
                    </a:cubicBezTo>
                    <a:cubicBezTo>
                      <a:pt x="141130" y="231591"/>
                      <a:pt x="145901" y="233499"/>
                      <a:pt x="151340" y="237698"/>
                    </a:cubicBezTo>
                    <a:cubicBezTo>
                      <a:pt x="147428" y="238366"/>
                      <a:pt x="144279" y="238939"/>
                      <a:pt x="141989" y="239320"/>
                    </a:cubicBezTo>
                    <a:cubicBezTo>
                      <a:pt x="141416" y="239225"/>
                      <a:pt x="140844" y="239034"/>
                      <a:pt x="140271" y="238939"/>
                    </a:cubicBezTo>
                    <a:cubicBezTo>
                      <a:pt x="120519" y="235217"/>
                      <a:pt x="107160" y="238366"/>
                      <a:pt x="106587" y="239607"/>
                    </a:cubicBezTo>
                    <a:cubicBezTo>
                      <a:pt x="105919" y="240752"/>
                      <a:pt x="113553" y="239893"/>
                      <a:pt x="128248" y="240847"/>
                    </a:cubicBezTo>
                    <a:cubicBezTo>
                      <a:pt x="143038" y="241706"/>
                      <a:pt x="153917" y="253347"/>
                      <a:pt x="179681" y="265180"/>
                    </a:cubicBezTo>
                    <a:cubicBezTo>
                      <a:pt x="198002" y="273577"/>
                      <a:pt x="208785" y="275199"/>
                      <a:pt x="213556" y="275390"/>
                    </a:cubicBezTo>
                    <a:cubicBezTo>
                      <a:pt x="210502" y="276631"/>
                      <a:pt x="207449" y="277776"/>
                      <a:pt x="204395" y="279016"/>
                    </a:cubicBezTo>
                    <a:cubicBezTo>
                      <a:pt x="202678" y="278157"/>
                      <a:pt x="195330" y="274436"/>
                      <a:pt x="183689" y="269283"/>
                    </a:cubicBezTo>
                    <a:cubicBezTo>
                      <a:pt x="170234" y="263367"/>
                      <a:pt x="158306" y="250675"/>
                      <a:pt x="136550" y="244759"/>
                    </a:cubicBezTo>
                    <a:cubicBezTo>
                      <a:pt x="114793" y="238843"/>
                      <a:pt x="98285" y="242946"/>
                      <a:pt x="98285" y="242946"/>
                    </a:cubicBezTo>
                    <a:cubicBezTo>
                      <a:pt x="114221" y="243614"/>
                      <a:pt x="117847" y="245141"/>
                      <a:pt x="127103" y="247240"/>
                    </a:cubicBezTo>
                    <a:cubicBezTo>
                      <a:pt x="136359" y="249244"/>
                      <a:pt x="158688" y="264893"/>
                      <a:pt x="168612" y="269092"/>
                    </a:cubicBezTo>
                    <a:cubicBezTo>
                      <a:pt x="178345" y="273290"/>
                      <a:pt x="188746" y="279016"/>
                      <a:pt x="203918" y="279207"/>
                    </a:cubicBezTo>
                    <a:cubicBezTo>
                      <a:pt x="200197" y="280734"/>
                      <a:pt x="196571" y="282260"/>
                      <a:pt x="192849" y="283787"/>
                    </a:cubicBezTo>
                    <a:cubicBezTo>
                      <a:pt x="190368" y="282928"/>
                      <a:pt x="183593" y="280447"/>
                      <a:pt x="175100" y="277012"/>
                    </a:cubicBezTo>
                    <a:cubicBezTo>
                      <a:pt x="164318" y="272718"/>
                      <a:pt x="142848" y="259550"/>
                      <a:pt x="121187" y="253443"/>
                    </a:cubicBezTo>
                    <a:cubicBezTo>
                      <a:pt x="99526" y="247240"/>
                      <a:pt x="83972" y="252107"/>
                      <a:pt x="83972" y="252107"/>
                    </a:cubicBezTo>
                    <a:cubicBezTo>
                      <a:pt x="93896" y="252965"/>
                      <a:pt x="108782" y="256115"/>
                      <a:pt x="115557" y="257737"/>
                    </a:cubicBezTo>
                    <a:cubicBezTo>
                      <a:pt x="122427" y="259359"/>
                      <a:pt x="149813" y="271954"/>
                      <a:pt x="165367" y="278634"/>
                    </a:cubicBezTo>
                    <a:cubicBezTo>
                      <a:pt x="178822" y="284360"/>
                      <a:pt x="185692" y="284932"/>
                      <a:pt x="191227" y="284455"/>
                    </a:cubicBezTo>
                    <a:cubicBezTo>
                      <a:pt x="188173" y="285791"/>
                      <a:pt x="185120" y="287031"/>
                      <a:pt x="182162" y="288367"/>
                    </a:cubicBezTo>
                    <a:cubicBezTo>
                      <a:pt x="175291" y="285791"/>
                      <a:pt x="127771" y="268042"/>
                      <a:pt x="115461" y="265275"/>
                    </a:cubicBezTo>
                    <a:cubicBezTo>
                      <a:pt x="102198" y="262317"/>
                      <a:pt x="94087" y="261172"/>
                      <a:pt x="82731" y="263176"/>
                    </a:cubicBezTo>
                    <a:cubicBezTo>
                      <a:pt x="71472" y="265180"/>
                      <a:pt x="70136" y="266802"/>
                      <a:pt x="70136" y="266802"/>
                    </a:cubicBezTo>
                    <a:cubicBezTo>
                      <a:pt x="68418" y="265943"/>
                      <a:pt x="67368" y="265180"/>
                      <a:pt x="67368" y="265180"/>
                    </a:cubicBezTo>
                    <a:cubicBezTo>
                      <a:pt x="67368" y="265180"/>
                      <a:pt x="63361" y="272145"/>
                      <a:pt x="79487" y="275199"/>
                    </a:cubicBezTo>
                    <a:cubicBezTo>
                      <a:pt x="95613" y="278157"/>
                      <a:pt x="121091" y="287795"/>
                      <a:pt x="127198" y="288653"/>
                    </a:cubicBezTo>
                    <a:cubicBezTo>
                      <a:pt x="133019" y="289512"/>
                      <a:pt x="156970" y="295333"/>
                      <a:pt x="169280" y="294188"/>
                    </a:cubicBezTo>
                    <a:cubicBezTo>
                      <a:pt x="165177" y="296097"/>
                      <a:pt x="161073" y="298101"/>
                      <a:pt x="157066" y="300104"/>
                    </a:cubicBezTo>
                    <a:cubicBezTo>
                      <a:pt x="154108" y="298864"/>
                      <a:pt x="137981" y="292852"/>
                      <a:pt x="114221" y="291421"/>
                    </a:cubicBezTo>
                    <a:cubicBezTo>
                      <a:pt x="87789" y="289894"/>
                      <a:pt x="80060" y="289512"/>
                      <a:pt x="73571" y="291230"/>
                    </a:cubicBezTo>
                    <a:cubicBezTo>
                      <a:pt x="66987" y="293043"/>
                      <a:pt x="54105" y="293616"/>
                      <a:pt x="51719" y="287986"/>
                    </a:cubicBezTo>
                    <a:cubicBezTo>
                      <a:pt x="51719" y="287986"/>
                      <a:pt x="50669" y="293425"/>
                      <a:pt x="58971" y="295143"/>
                    </a:cubicBezTo>
                    <a:cubicBezTo>
                      <a:pt x="67273" y="296860"/>
                      <a:pt x="85403" y="298196"/>
                      <a:pt x="95041" y="297337"/>
                    </a:cubicBezTo>
                    <a:cubicBezTo>
                      <a:pt x="104011" y="296478"/>
                      <a:pt x="150100" y="299723"/>
                      <a:pt x="156779" y="300200"/>
                    </a:cubicBezTo>
                    <a:cubicBezTo>
                      <a:pt x="156398" y="300391"/>
                      <a:pt x="155921" y="300581"/>
                      <a:pt x="155539" y="300772"/>
                    </a:cubicBezTo>
                    <a:cubicBezTo>
                      <a:pt x="152581" y="302299"/>
                      <a:pt x="149718" y="303826"/>
                      <a:pt x="146855" y="305352"/>
                    </a:cubicBezTo>
                    <a:cubicBezTo>
                      <a:pt x="144184" y="304494"/>
                      <a:pt x="125958" y="298769"/>
                      <a:pt x="111358" y="299341"/>
                    </a:cubicBezTo>
                    <a:cubicBezTo>
                      <a:pt x="95518" y="299914"/>
                      <a:pt x="87693" y="300104"/>
                      <a:pt x="76243" y="301440"/>
                    </a:cubicBezTo>
                    <a:cubicBezTo>
                      <a:pt x="64792" y="302776"/>
                      <a:pt x="55822" y="303826"/>
                      <a:pt x="52196" y="299055"/>
                    </a:cubicBezTo>
                    <a:cubicBezTo>
                      <a:pt x="52196" y="299055"/>
                      <a:pt x="52101" y="304685"/>
                      <a:pt x="58780" y="305448"/>
                    </a:cubicBezTo>
                    <a:cubicBezTo>
                      <a:pt x="65460" y="306116"/>
                      <a:pt x="69181" y="308024"/>
                      <a:pt x="95423" y="307643"/>
                    </a:cubicBezTo>
                    <a:cubicBezTo>
                      <a:pt x="119183" y="307261"/>
                      <a:pt x="142561" y="305925"/>
                      <a:pt x="146569" y="305639"/>
                    </a:cubicBezTo>
                    <a:cubicBezTo>
                      <a:pt x="140080" y="309074"/>
                      <a:pt x="133592" y="312605"/>
                      <a:pt x="127389" y="316517"/>
                    </a:cubicBezTo>
                    <a:lnTo>
                      <a:pt x="127389" y="316517"/>
                    </a:lnTo>
                    <a:lnTo>
                      <a:pt x="127389" y="316517"/>
                    </a:lnTo>
                    <a:cubicBezTo>
                      <a:pt x="127389" y="316517"/>
                      <a:pt x="127389" y="316517"/>
                      <a:pt x="127389" y="316517"/>
                    </a:cubicBezTo>
                    <a:cubicBezTo>
                      <a:pt x="127294" y="315945"/>
                      <a:pt x="125767" y="314227"/>
                      <a:pt x="112885" y="314895"/>
                    </a:cubicBezTo>
                    <a:cubicBezTo>
                      <a:pt x="124049" y="312891"/>
                      <a:pt x="134832" y="311364"/>
                      <a:pt x="134832" y="311364"/>
                    </a:cubicBezTo>
                    <a:cubicBezTo>
                      <a:pt x="134832" y="311364"/>
                      <a:pt x="119565" y="309742"/>
                      <a:pt x="107255" y="310601"/>
                    </a:cubicBezTo>
                    <a:cubicBezTo>
                      <a:pt x="94945" y="311555"/>
                      <a:pt x="71567" y="316422"/>
                      <a:pt x="64792" y="316422"/>
                    </a:cubicBezTo>
                    <a:cubicBezTo>
                      <a:pt x="58017" y="316422"/>
                      <a:pt x="56490" y="318521"/>
                      <a:pt x="48284" y="312700"/>
                    </a:cubicBezTo>
                    <a:cubicBezTo>
                      <a:pt x="48284" y="312700"/>
                      <a:pt x="53055" y="322719"/>
                      <a:pt x="59735" y="322242"/>
                    </a:cubicBezTo>
                    <a:cubicBezTo>
                      <a:pt x="64029" y="321956"/>
                      <a:pt x="72330" y="322242"/>
                      <a:pt x="80823" y="321479"/>
                    </a:cubicBezTo>
                    <a:cubicBezTo>
                      <a:pt x="78342" y="322624"/>
                      <a:pt x="76243" y="323864"/>
                      <a:pt x="74430" y="325010"/>
                    </a:cubicBezTo>
                    <a:cubicBezTo>
                      <a:pt x="68036" y="329113"/>
                      <a:pt x="60975" y="336079"/>
                      <a:pt x="56108" y="335029"/>
                    </a:cubicBezTo>
                    <a:cubicBezTo>
                      <a:pt x="51242" y="334075"/>
                      <a:pt x="46185" y="327586"/>
                      <a:pt x="46185" y="327586"/>
                    </a:cubicBezTo>
                    <a:cubicBezTo>
                      <a:pt x="46185" y="327586"/>
                      <a:pt x="49906" y="336174"/>
                      <a:pt x="54677" y="336651"/>
                    </a:cubicBezTo>
                    <a:cubicBezTo>
                      <a:pt x="59353" y="337128"/>
                      <a:pt x="65174" y="337701"/>
                      <a:pt x="77388" y="330258"/>
                    </a:cubicBezTo>
                    <a:cubicBezTo>
                      <a:pt x="89602" y="322910"/>
                      <a:pt x="99335" y="319475"/>
                      <a:pt x="127198" y="316708"/>
                    </a:cubicBezTo>
                    <a:cubicBezTo>
                      <a:pt x="124049" y="318712"/>
                      <a:pt x="120996" y="320811"/>
                      <a:pt x="117942" y="322910"/>
                    </a:cubicBezTo>
                    <a:cubicBezTo>
                      <a:pt x="117942" y="322910"/>
                      <a:pt x="117942" y="322815"/>
                      <a:pt x="117942" y="322815"/>
                    </a:cubicBezTo>
                    <a:cubicBezTo>
                      <a:pt x="117942" y="322815"/>
                      <a:pt x="117751" y="322910"/>
                      <a:pt x="117561" y="323101"/>
                    </a:cubicBezTo>
                    <a:cubicBezTo>
                      <a:pt x="114603" y="325200"/>
                      <a:pt x="111644" y="327300"/>
                      <a:pt x="108782" y="329590"/>
                    </a:cubicBezTo>
                    <a:cubicBezTo>
                      <a:pt x="108782" y="329399"/>
                      <a:pt x="108782" y="329303"/>
                      <a:pt x="108782" y="329303"/>
                    </a:cubicBezTo>
                    <a:cubicBezTo>
                      <a:pt x="108782" y="329303"/>
                      <a:pt x="108686" y="329495"/>
                      <a:pt x="108591" y="329686"/>
                    </a:cubicBezTo>
                    <a:cubicBezTo>
                      <a:pt x="106682" y="331117"/>
                      <a:pt x="104774" y="332548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388" y="334647"/>
                      <a:pt x="101720" y="335125"/>
                      <a:pt x="101053" y="335697"/>
                    </a:cubicBezTo>
                    <a:cubicBezTo>
                      <a:pt x="101625" y="335220"/>
                      <a:pt x="102198" y="334838"/>
                      <a:pt x="102770" y="334361"/>
                    </a:cubicBezTo>
                    <a:cubicBezTo>
                      <a:pt x="99526" y="337892"/>
                      <a:pt x="86167" y="352873"/>
                      <a:pt x="79296" y="360411"/>
                    </a:cubicBezTo>
                    <a:cubicBezTo>
                      <a:pt x="71472" y="369000"/>
                      <a:pt x="70231" y="384267"/>
                      <a:pt x="65842" y="390660"/>
                    </a:cubicBezTo>
                    <a:cubicBezTo>
                      <a:pt x="61357" y="397054"/>
                      <a:pt x="58971" y="402875"/>
                      <a:pt x="58971" y="402875"/>
                    </a:cubicBezTo>
                    <a:cubicBezTo>
                      <a:pt x="67178" y="396863"/>
                      <a:pt x="71281" y="392760"/>
                      <a:pt x="74143" y="385222"/>
                    </a:cubicBezTo>
                    <a:cubicBezTo>
                      <a:pt x="77006" y="377587"/>
                      <a:pt x="79201" y="369381"/>
                      <a:pt x="87789" y="358026"/>
                    </a:cubicBezTo>
                    <a:cubicBezTo>
                      <a:pt x="95136" y="348102"/>
                      <a:pt x="100957" y="337224"/>
                      <a:pt x="102866" y="334361"/>
                    </a:cubicBezTo>
                    <a:cubicBezTo>
                      <a:pt x="104679" y="332930"/>
                      <a:pt x="106492" y="331499"/>
                      <a:pt x="108400" y="330163"/>
                    </a:cubicBezTo>
                    <a:cubicBezTo>
                      <a:pt x="105824" y="334838"/>
                      <a:pt x="90461" y="362797"/>
                      <a:pt x="84735" y="373580"/>
                    </a:cubicBezTo>
                    <a:cubicBezTo>
                      <a:pt x="78437" y="385317"/>
                      <a:pt x="77483" y="403924"/>
                      <a:pt x="77483" y="403924"/>
                    </a:cubicBezTo>
                    <a:cubicBezTo>
                      <a:pt x="77483" y="403924"/>
                      <a:pt x="88266" y="381881"/>
                      <a:pt x="89125" y="376156"/>
                    </a:cubicBezTo>
                    <a:cubicBezTo>
                      <a:pt x="89984" y="370431"/>
                      <a:pt x="98190" y="350583"/>
                      <a:pt x="103343" y="343140"/>
                    </a:cubicBezTo>
                    <a:cubicBezTo>
                      <a:pt x="107732" y="336842"/>
                      <a:pt x="108591" y="331403"/>
                      <a:pt x="108782" y="329876"/>
                    </a:cubicBezTo>
                    <a:cubicBezTo>
                      <a:pt x="111263" y="327968"/>
                      <a:pt x="113839" y="326059"/>
                      <a:pt x="116416" y="324342"/>
                    </a:cubicBezTo>
                    <a:cubicBezTo>
                      <a:pt x="114603" y="326250"/>
                      <a:pt x="111358" y="330449"/>
                      <a:pt x="107637" y="338846"/>
                    </a:cubicBezTo>
                    <a:cubicBezTo>
                      <a:pt x="102102" y="351537"/>
                      <a:pt x="94564" y="372721"/>
                      <a:pt x="94278" y="375011"/>
                    </a:cubicBezTo>
                    <a:cubicBezTo>
                      <a:pt x="93991" y="377301"/>
                      <a:pt x="91892" y="384267"/>
                      <a:pt x="87503" y="388847"/>
                    </a:cubicBezTo>
                    <a:cubicBezTo>
                      <a:pt x="83113" y="393428"/>
                      <a:pt x="81873" y="409840"/>
                      <a:pt x="81873" y="409840"/>
                    </a:cubicBezTo>
                    <a:cubicBezTo>
                      <a:pt x="81873" y="409840"/>
                      <a:pt x="88934" y="391996"/>
                      <a:pt x="93705" y="385603"/>
                    </a:cubicBezTo>
                    <a:cubicBezTo>
                      <a:pt x="98476" y="379114"/>
                      <a:pt x="99717" y="368523"/>
                      <a:pt x="103247" y="360888"/>
                    </a:cubicBezTo>
                    <a:cubicBezTo>
                      <a:pt x="106682" y="353159"/>
                      <a:pt x="108686" y="342472"/>
                      <a:pt x="113744" y="334075"/>
                    </a:cubicBezTo>
                    <a:cubicBezTo>
                      <a:pt x="117751" y="327490"/>
                      <a:pt x="118038" y="324437"/>
                      <a:pt x="117942" y="323387"/>
                    </a:cubicBezTo>
                    <a:cubicBezTo>
                      <a:pt x="120900" y="321384"/>
                      <a:pt x="123954" y="319380"/>
                      <a:pt x="127007" y="317567"/>
                    </a:cubicBezTo>
                    <a:cubicBezTo>
                      <a:pt x="126053" y="318998"/>
                      <a:pt x="124240" y="321670"/>
                      <a:pt x="122904" y="323101"/>
                    </a:cubicBezTo>
                    <a:cubicBezTo>
                      <a:pt x="120900" y="325200"/>
                      <a:pt x="116034" y="332548"/>
                      <a:pt x="112122" y="343903"/>
                    </a:cubicBezTo>
                    <a:cubicBezTo>
                      <a:pt x="108305" y="355259"/>
                      <a:pt x="106110" y="370240"/>
                      <a:pt x="105347" y="376347"/>
                    </a:cubicBezTo>
                    <a:cubicBezTo>
                      <a:pt x="104583" y="382454"/>
                      <a:pt x="101339" y="388466"/>
                      <a:pt x="98667" y="393141"/>
                    </a:cubicBezTo>
                    <a:cubicBezTo>
                      <a:pt x="95900" y="397817"/>
                      <a:pt x="97426" y="404306"/>
                      <a:pt x="97426" y="404306"/>
                    </a:cubicBezTo>
                    <a:cubicBezTo>
                      <a:pt x="97426" y="404306"/>
                      <a:pt x="96854" y="397722"/>
                      <a:pt x="100671" y="393618"/>
                    </a:cubicBezTo>
                    <a:cubicBezTo>
                      <a:pt x="104488" y="389515"/>
                      <a:pt x="110118" y="380927"/>
                      <a:pt x="111263" y="371671"/>
                    </a:cubicBezTo>
                    <a:cubicBezTo>
                      <a:pt x="112503" y="362320"/>
                      <a:pt x="116416" y="352873"/>
                      <a:pt x="117370" y="347434"/>
                    </a:cubicBezTo>
                    <a:cubicBezTo>
                      <a:pt x="118324" y="341995"/>
                      <a:pt x="123763" y="329113"/>
                      <a:pt x="126721" y="323674"/>
                    </a:cubicBezTo>
                    <a:cubicBezTo>
                      <a:pt x="128821" y="319666"/>
                      <a:pt x="128439" y="317758"/>
                      <a:pt x="128057" y="316994"/>
                    </a:cubicBezTo>
                    <a:cubicBezTo>
                      <a:pt x="130156" y="315754"/>
                      <a:pt x="132256" y="314609"/>
                      <a:pt x="134355" y="313464"/>
                    </a:cubicBezTo>
                    <a:cubicBezTo>
                      <a:pt x="126530" y="321861"/>
                      <a:pt x="127962" y="328158"/>
                      <a:pt x="124145" y="336556"/>
                    </a:cubicBezTo>
                    <a:cubicBezTo>
                      <a:pt x="120137" y="345334"/>
                      <a:pt x="121091" y="358217"/>
                      <a:pt x="119183" y="364228"/>
                    </a:cubicBezTo>
                    <a:cubicBezTo>
                      <a:pt x="117274" y="370240"/>
                      <a:pt x="119087" y="379400"/>
                      <a:pt x="110118" y="389038"/>
                    </a:cubicBezTo>
                    <a:cubicBezTo>
                      <a:pt x="110118" y="389038"/>
                      <a:pt x="119374" y="383886"/>
                      <a:pt x="123095" y="371576"/>
                    </a:cubicBezTo>
                    <a:cubicBezTo>
                      <a:pt x="126626" y="359553"/>
                      <a:pt x="140939" y="317185"/>
                      <a:pt x="135691" y="312700"/>
                    </a:cubicBezTo>
                    <a:cubicBezTo>
                      <a:pt x="138649" y="311078"/>
                      <a:pt x="141607" y="309361"/>
                      <a:pt x="144661" y="307833"/>
                    </a:cubicBezTo>
                    <a:cubicBezTo>
                      <a:pt x="135596" y="317471"/>
                      <a:pt x="132542" y="351156"/>
                      <a:pt x="131111" y="363465"/>
                    </a:cubicBezTo>
                    <a:cubicBezTo>
                      <a:pt x="129584" y="376538"/>
                      <a:pt x="118515" y="386367"/>
                      <a:pt x="118515" y="386367"/>
                    </a:cubicBezTo>
                    <a:cubicBezTo>
                      <a:pt x="139985" y="373580"/>
                      <a:pt x="139985" y="351251"/>
                      <a:pt x="141130" y="343044"/>
                    </a:cubicBezTo>
                    <a:cubicBezTo>
                      <a:pt x="142275" y="334934"/>
                      <a:pt x="148191" y="316613"/>
                      <a:pt x="146378" y="306879"/>
                    </a:cubicBezTo>
                    <a:cubicBezTo>
                      <a:pt x="149432" y="305257"/>
                      <a:pt x="152485" y="303730"/>
                      <a:pt x="155634" y="302204"/>
                    </a:cubicBezTo>
                    <a:cubicBezTo>
                      <a:pt x="148000" y="311937"/>
                      <a:pt x="149241" y="327777"/>
                      <a:pt x="147905" y="337128"/>
                    </a:cubicBezTo>
                    <a:cubicBezTo>
                      <a:pt x="146474" y="346766"/>
                      <a:pt x="148096" y="366328"/>
                      <a:pt x="147428" y="370908"/>
                    </a:cubicBezTo>
                    <a:cubicBezTo>
                      <a:pt x="146760" y="375488"/>
                      <a:pt x="140271" y="388370"/>
                      <a:pt x="140271" y="388370"/>
                    </a:cubicBezTo>
                    <a:cubicBezTo>
                      <a:pt x="140271" y="388370"/>
                      <a:pt x="147905" y="381023"/>
                      <a:pt x="151817" y="373007"/>
                    </a:cubicBezTo>
                    <a:cubicBezTo>
                      <a:pt x="155634" y="365278"/>
                      <a:pt x="162886" y="307165"/>
                      <a:pt x="156779" y="301536"/>
                    </a:cubicBezTo>
                    <a:cubicBezTo>
                      <a:pt x="159737" y="300104"/>
                      <a:pt x="162696" y="298769"/>
                      <a:pt x="165558" y="297433"/>
                    </a:cubicBezTo>
                    <a:cubicBezTo>
                      <a:pt x="161550" y="302872"/>
                      <a:pt x="160501" y="318998"/>
                      <a:pt x="158592" y="331785"/>
                    </a:cubicBezTo>
                    <a:cubicBezTo>
                      <a:pt x="156398" y="346385"/>
                      <a:pt x="162123" y="353827"/>
                      <a:pt x="158211" y="367091"/>
                    </a:cubicBezTo>
                    <a:cubicBezTo>
                      <a:pt x="154298" y="380355"/>
                      <a:pt x="145710" y="388084"/>
                      <a:pt x="145710" y="388084"/>
                    </a:cubicBezTo>
                    <a:cubicBezTo>
                      <a:pt x="169566" y="371290"/>
                      <a:pt x="166608" y="355736"/>
                      <a:pt x="168516" y="343235"/>
                    </a:cubicBezTo>
                    <a:cubicBezTo>
                      <a:pt x="170329" y="331021"/>
                      <a:pt x="171856" y="304207"/>
                      <a:pt x="167658" y="296383"/>
                    </a:cubicBezTo>
                    <a:cubicBezTo>
                      <a:pt x="170425" y="295143"/>
                      <a:pt x="173097" y="293902"/>
                      <a:pt x="175864" y="292757"/>
                    </a:cubicBezTo>
                    <a:cubicBezTo>
                      <a:pt x="169089" y="302490"/>
                      <a:pt x="171474" y="320334"/>
                      <a:pt x="172238" y="329113"/>
                    </a:cubicBezTo>
                    <a:cubicBezTo>
                      <a:pt x="173097" y="338178"/>
                      <a:pt x="175959" y="354782"/>
                      <a:pt x="174146" y="364610"/>
                    </a:cubicBezTo>
                    <a:cubicBezTo>
                      <a:pt x="172333" y="374534"/>
                      <a:pt x="171379" y="381118"/>
                      <a:pt x="167658" y="385603"/>
                    </a:cubicBezTo>
                    <a:cubicBezTo>
                      <a:pt x="167658" y="385603"/>
                      <a:pt x="180158" y="378828"/>
                      <a:pt x="181589" y="362701"/>
                    </a:cubicBezTo>
                    <a:cubicBezTo>
                      <a:pt x="183021" y="346480"/>
                      <a:pt x="183211" y="335888"/>
                      <a:pt x="182925" y="330067"/>
                    </a:cubicBezTo>
                    <a:cubicBezTo>
                      <a:pt x="182639" y="324628"/>
                      <a:pt x="180062" y="296956"/>
                      <a:pt x="177009" y="292089"/>
                    </a:cubicBezTo>
                    <a:cubicBezTo>
                      <a:pt x="179967" y="290753"/>
                      <a:pt x="182925" y="289512"/>
                      <a:pt x="185883" y="288272"/>
                    </a:cubicBezTo>
                    <a:cubicBezTo>
                      <a:pt x="179108" y="298864"/>
                      <a:pt x="182639" y="322624"/>
                      <a:pt x="185692" y="334743"/>
                    </a:cubicBezTo>
                    <a:cubicBezTo>
                      <a:pt x="188841" y="347339"/>
                      <a:pt x="188460" y="353255"/>
                      <a:pt x="188650" y="363751"/>
                    </a:cubicBezTo>
                    <a:cubicBezTo>
                      <a:pt x="188746" y="374343"/>
                      <a:pt x="182925" y="377301"/>
                      <a:pt x="182925" y="377301"/>
                    </a:cubicBezTo>
                    <a:cubicBezTo>
                      <a:pt x="182925" y="377301"/>
                      <a:pt x="188841" y="378160"/>
                      <a:pt x="194471" y="360507"/>
                    </a:cubicBezTo>
                    <a:cubicBezTo>
                      <a:pt x="196571" y="353923"/>
                      <a:pt x="196952" y="346480"/>
                      <a:pt x="196571" y="339514"/>
                    </a:cubicBezTo>
                    <a:cubicBezTo>
                      <a:pt x="197429" y="341709"/>
                      <a:pt x="198288" y="344285"/>
                      <a:pt x="199242" y="347434"/>
                    </a:cubicBezTo>
                    <a:cubicBezTo>
                      <a:pt x="203536" y="361556"/>
                      <a:pt x="198574" y="375584"/>
                      <a:pt x="198574" y="375584"/>
                    </a:cubicBezTo>
                    <a:cubicBezTo>
                      <a:pt x="198574" y="375584"/>
                      <a:pt x="204109" y="366614"/>
                      <a:pt x="205349" y="348484"/>
                    </a:cubicBezTo>
                    <a:cubicBezTo>
                      <a:pt x="206590" y="330354"/>
                      <a:pt x="200865" y="306211"/>
                      <a:pt x="198479" y="300295"/>
                    </a:cubicBezTo>
                    <a:cubicBezTo>
                      <a:pt x="196284" y="294761"/>
                      <a:pt x="196093" y="290276"/>
                      <a:pt x="196475" y="283787"/>
                    </a:cubicBezTo>
                    <a:cubicBezTo>
                      <a:pt x="199720" y="282451"/>
                      <a:pt x="202964" y="281211"/>
                      <a:pt x="206208" y="279970"/>
                    </a:cubicBezTo>
                    <a:cubicBezTo>
                      <a:pt x="201914" y="286554"/>
                      <a:pt x="201437" y="293616"/>
                      <a:pt x="203823" y="300104"/>
                    </a:cubicBezTo>
                    <a:cubicBezTo>
                      <a:pt x="206304" y="306975"/>
                      <a:pt x="216991" y="321861"/>
                      <a:pt x="219567" y="329590"/>
                    </a:cubicBezTo>
                    <a:cubicBezTo>
                      <a:pt x="220522" y="332644"/>
                      <a:pt x="222144" y="336365"/>
                      <a:pt x="223671" y="340754"/>
                    </a:cubicBezTo>
                    <a:cubicBezTo>
                      <a:pt x="211934" y="359171"/>
                      <a:pt x="201914" y="376347"/>
                      <a:pt x="201914" y="376347"/>
                    </a:cubicBezTo>
                    <a:cubicBezTo>
                      <a:pt x="201914" y="376347"/>
                      <a:pt x="211456" y="364991"/>
                      <a:pt x="226152" y="349438"/>
                    </a:cubicBezTo>
                    <a:cubicBezTo>
                      <a:pt x="226342" y="350201"/>
                      <a:pt x="226438" y="351060"/>
                      <a:pt x="226533" y="351824"/>
                    </a:cubicBezTo>
                    <a:cubicBezTo>
                      <a:pt x="213842" y="370908"/>
                      <a:pt x="202868" y="388275"/>
                      <a:pt x="202868" y="388275"/>
                    </a:cubicBezTo>
                    <a:cubicBezTo>
                      <a:pt x="202868" y="388275"/>
                      <a:pt x="214128" y="376061"/>
                      <a:pt x="227297" y="361747"/>
                    </a:cubicBezTo>
                    <a:cubicBezTo>
                      <a:pt x="227297" y="362892"/>
                      <a:pt x="227297" y="364133"/>
                      <a:pt x="227201" y="365374"/>
                    </a:cubicBezTo>
                    <a:cubicBezTo>
                      <a:pt x="227201" y="365374"/>
                      <a:pt x="228728" y="363083"/>
                      <a:pt x="229873" y="358980"/>
                    </a:cubicBezTo>
                    <a:cubicBezTo>
                      <a:pt x="241419" y="346480"/>
                      <a:pt x="253824" y="333025"/>
                      <a:pt x="261267" y="325010"/>
                    </a:cubicBezTo>
                    <a:cubicBezTo>
                      <a:pt x="261744" y="325677"/>
                      <a:pt x="262221" y="326345"/>
                      <a:pt x="262603" y="327013"/>
                    </a:cubicBezTo>
                    <a:cubicBezTo>
                      <a:pt x="263462" y="328254"/>
                      <a:pt x="264034" y="329781"/>
                      <a:pt x="264416" y="331308"/>
                    </a:cubicBezTo>
                    <a:cubicBezTo>
                      <a:pt x="260504" y="335125"/>
                      <a:pt x="256878" y="338846"/>
                      <a:pt x="254015" y="341899"/>
                    </a:cubicBezTo>
                    <a:cubicBezTo>
                      <a:pt x="228060" y="369381"/>
                      <a:pt x="199433" y="415566"/>
                      <a:pt x="199433" y="415566"/>
                    </a:cubicBezTo>
                    <a:cubicBezTo>
                      <a:pt x="199433" y="415566"/>
                      <a:pt x="245713" y="365374"/>
                      <a:pt x="260217" y="349724"/>
                    </a:cubicBezTo>
                    <a:cubicBezTo>
                      <a:pt x="261553" y="348293"/>
                      <a:pt x="262985" y="346670"/>
                      <a:pt x="264416" y="345048"/>
                    </a:cubicBezTo>
                    <a:cubicBezTo>
                      <a:pt x="264130" y="346289"/>
                      <a:pt x="263939" y="347053"/>
                      <a:pt x="263939" y="347053"/>
                    </a:cubicBezTo>
                    <a:cubicBezTo>
                      <a:pt x="264225" y="346289"/>
                      <a:pt x="264321" y="345621"/>
                      <a:pt x="264511" y="344857"/>
                    </a:cubicBezTo>
                    <a:cubicBezTo>
                      <a:pt x="265179" y="344094"/>
                      <a:pt x="265943" y="343235"/>
                      <a:pt x="266611" y="342376"/>
                    </a:cubicBezTo>
                    <a:cubicBezTo>
                      <a:pt x="266229" y="344762"/>
                      <a:pt x="265466" y="345621"/>
                      <a:pt x="265466" y="345621"/>
                    </a:cubicBezTo>
                    <a:cubicBezTo>
                      <a:pt x="265466" y="345621"/>
                      <a:pt x="266706" y="344094"/>
                      <a:pt x="267851" y="340850"/>
                    </a:cubicBezTo>
                    <a:cubicBezTo>
                      <a:pt x="277871" y="328635"/>
                      <a:pt x="288463" y="313750"/>
                      <a:pt x="292947" y="307356"/>
                    </a:cubicBezTo>
                    <a:lnTo>
                      <a:pt x="294188" y="310123"/>
                    </a:lnTo>
                    <a:cubicBezTo>
                      <a:pt x="293997" y="311555"/>
                      <a:pt x="293711" y="313082"/>
                      <a:pt x="293520" y="314513"/>
                    </a:cubicBezTo>
                    <a:cubicBezTo>
                      <a:pt x="287985" y="322719"/>
                      <a:pt x="286077" y="328158"/>
                      <a:pt x="284550" y="333979"/>
                    </a:cubicBezTo>
                    <a:cubicBezTo>
                      <a:pt x="284550" y="333979"/>
                      <a:pt x="284550" y="334075"/>
                      <a:pt x="284550" y="334075"/>
                    </a:cubicBezTo>
                    <a:cubicBezTo>
                      <a:pt x="278252" y="339609"/>
                      <a:pt x="268710" y="348102"/>
                      <a:pt x="261649" y="355640"/>
                    </a:cubicBezTo>
                    <a:cubicBezTo>
                      <a:pt x="239129" y="379591"/>
                      <a:pt x="207449" y="427780"/>
                      <a:pt x="207449" y="427780"/>
                    </a:cubicBezTo>
                    <a:cubicBezTo>
                      <a:pt x="207449" y="427780"/>
                      <a:pt x="235121" y="397722"/>
                      <a:pt x="247717" y="384076"/>
                    </a:cubicBezTo>
                    <a:cubicBezTo>
                      <a:pt x="256114" y="375107"/>
                      <a:pt x="272145" y="354782"/>
                      <a:pt x="282165" y="341995"/>
                    </a:cubicBezTo>
                    <a:cubicBezTo>
                      <a:pt x="281783" y="343235"/>
                      <a:pt x="281401" y="344285"/>
                      <a:pt x="281020" y="345334"/>
                    </a:cubicBezTo>
                    <a:cubicBezTo>
                      <a:pt x="278443" y="350011"/>
                      <a:pt x="275771" y="353446"/>
                      <a:pt x="275008" y="355068"/>
                    </a:cubicBezTo>
                    <a:cubicBezTo>
                      <a:pt x="273767" y="357740"/>
                      <a:pt x="273004" y="362320"/>
                      <a:pt x="273004" y="362320"/>
                    </a:cubicBezTo>
                    <a:cubicBezTo>
                      <a:pt x="277394" y="351060"/>
                      <a:pt x="284169" y="346957"/>
                      <a:pt x="286840" y="341804"/>
                    </a:cubicBezTo>
                    <a:cubicBezTo>
                      <a:pt x="287508" y="340563"/>
                      <a:pt x="288558" y="339132"/>
                      <a:pt x="289798" y="337510"/>
                    </a:cubicBezTo>
                    <a:cubicBezTo>
                      <a:pt x="289226" y="340659"/>
                      <a:pt x="288749" y="343808"/>
                      <a:pt x="288176" y="347053"/>
                    </a:cubicBezTo>
                    <a:cubicBezTo>
                      <a:pt x="285027" y="351537"/>
                      <a:pt x="281878" y="355927"/>
                      <a:pt x="279493" y="359457"/>
                    </a:cubicBezTo>
                    <a:cubicBezTo>
                      <a:pt x="269473" y="369095"/>
                      <a:pt x="252965" y="385126"/>
                      <a:pt x="245236" y="393618"/>
                    </a:cubicBezTo>
                    <a:cubicBezTo>
                      <a:pt x="231114" y="409459"/>
                      <a:pt x="199147" y="460701"/>
                      <a:pt x="199147" y="460701"/>
                    </a:cubicBezTo>
                    <a:cubicBezTo>
                      <a:pt x="199147" y="460701"/>
                      <a:pt x="236171" y="421864"/>
                      <a:pt x="248767" y="408218"/>
                    </a:cubicBezTo>
                    <a:cubicBezTo>
                      <a:pt x="260217" y="395909"/>
                      <a:pt x="282355" y="362701"/>
                      <a:pt x="286363" y="356690"/>
                    </a:cubicBezTo>
                    <a:cubicBezTo>
                      <a:pt x="286268" y="357453"/>
                      <a:pt x="286077" y="358121"/>
                      <a:pt x="285982" y="358885"/>
                    </a:cubicBezTo>
                    <a:cubicBezTo>
                      <a:pt x="278825" y="369286"/>
                      <a:pt x="276726" y="376633"/>
                      <a:pt x="276726" y="376633"/>
                    </a:cubicBezTo>
                    <a:cubicBezTo>
                      <a:pt x="276726" y="376633"/>
                      <a:pt x="279875" y="369190"/>
                      <a:pt x="285504" y="361747"/>
                    </a:cubicBezTo>
                    <a:cubicBezTo>
                      <a:pt x="282833" y="376824"/>
                      <a:pt x="279875" y="391996"/>
                      <a:pt x="276726" y="406978"/>
                    </a:cubicBezTo>
                    <a:cubicBezTo>
                      <a:pt x="272718" y="410413"/>
                      <a:pt x="257546" y="423391"/>
                      <a:pt x="240370" y="441903"/>
                    </a:cubicBezTo>
                    <a:cubicBezTo>
                      <a:pt x="220903" y="462895"/>
                      <a:pt x="194280" y="508984"/>
                      <a:pt x="194280" y="508984"/>
                    </a:cubicBezTo>
                    <a:cubicBezTo>
                      <a:pt x="194280" y="508984"/>
                      <a:pt x="208021" y="494385"/>
                      <a:pt x="222335" y="478545"/>
                    </a:cubicBezTo>
                    <a:cubicBezTo>
                      <a:pt x="207926" y="498774"/>
                      <a:pt x="194471" y="522057"/>
                      <a:pt x="194471" y="522057"/>
                    </a:cubicBezTo>
                    <a:cubicBezTo>
                      <a:pt x="194471" y="522057"/>
                      <a:pt x="221858" y="489518"/>
                      <a:pt x="242183" y="470434"/>
                    </a:cubicBezTo>
                    <a:cubicBezTo>
                      <a:pt x="253824" y="456789"/>
                      <a:pt x="270714" y="430356"/>
                      <a:pt x="270714" y="430356"/>
                    </a:cubicBezTo>
                    <a:lnTo>
                      <a:pt x="271954" y="424822"/>
                    </a:lnTo>
                    <a:cubicBezTo>
                      <a:pt x="271954" y="424822"/>
                      <a:pt x="263557" y="432360"/>
                      <a:pt x="251439" y="444670"/>
                    </a:cubicBezTo>
                    <a:cubicBezTo>
                      <a:pt x="261363" y="431883"/>
                      <a:pt x="272527" y="416329"/>
                      <a:pt x="275676" y="411940"/>
                    </a:cubicBezTo>
                    <a:cubicBezTo>
                      <a:pt x="275676" y="412035"/>
                      <a:pt x="275676" y="412130"/>
                      <a:pt x="275580" y="412226"/>
                    </a:cubicBezTo>
                    <a:cubicBezTo>
                      <a:pt x="274626" y="416424"/>
                      <a:pt x="273767" y="420719"/>
                      <a:pt x="272813" y="424917"/>
                    </a:cubicBezTo>
                    <a:lnTo>
                      <a:pt x="271764" y="428543"/>
                    </a:lnTo>
                    <a:cubicBezTo>
                      <a:pt x="271764" y="428543"/>
                      <a:pt x="271764" y="428925"/>
                      <a:pt x="271859" y="429402"/>
                    </a:cubicBezTo>
                    <a:cubicBezTo>
                      <a:pt x="270237" y="436558"/>
                      <a:pt x="268424" y="443715"/>
                      <a:pt x="266611" y="450872"/>
                    </a:cubicBezTo>
                    <a:cubicBezTo>
                      <a:pt x="266324" y="450586"/>
                      <a:pt x="266134" y="450395"/>
                      <a:pt x="265943" y="450490"/>
                    </a:cubicBezTo>
                    <a:cubicBezTo>
                      <a:pt x="254874" y="457934"/>
                      <a:pt x="238461" y="478640"/>
                      <a:pt x="234549" y="483697"/>
                    </a:cubicBezTo>
                    <a:cubicBezTo>
                      <a:pt x="230636" y="488755"/>
                      <a:pt x="223193" y="500015"/>
                      <a:pt x="211075" y="518431"/>
                    </a:cubicBezTo>
                    <a:cubicBezTo>
                      <a:pt x="199052" y="536848"/>
                      <a:pt x="198670" y="550016"/>
                      <a:pt x="198670" y="550016"/>
                    </a:cubicBezTo>
                    <a:cubicBezTo>
                      <a:pt x="204968" y="530550"/>
                      <a:pt x="208880" y="525492"/>
                      <a:pt x="214510" y="517859"/>
                    </a:cubicBezTo>
                    <a:cubicBezTo>
                      <a:pt x="220140" y="510225"/>
                      <a:pt x="235312" y="492381"/>
                      <a:pt x="241228" y="484175"/>
                    </a:cubicBezTo>
                    <a:cubicBezTo>
                      <a:pt x="247049" y="476064"/>
                      <a:pt x="265179" y="454021"/>
                      <a:pt x="265179" y="454021"/>
                    </a:cubicBezTo>
                    <a:cubicBezTo>
                      <a:pt x="265179" y="454784"/>
                      <a:pt x="265179" y="455452"/>
                      <a:pt x="265179" y="456121"/>
                    </a:cubicBezTo>
                    <a:cubicBezTo>
                      <a:pt x="264034" y="460224"/>
                      <a:pt x="262889" y="464327"/>
                      <a:pt x="261649" y="468334"/>
                    </a:cubicBezTo>
                    <a:cubicBezTo>
                      <a:pt x="261553" y="467953"/>
                      <a:pt x="261553" y="467666"/>
                      <a:pt x="261458" y="467285"/>
                    </a:cubicBezTo>
                    <a:cubicBezTo>
                      <a:pt x="261458" y="467285"/>
                      <a:pt x="249339" y="494290"/>
                      <a:pt x="243900" y="508889"/>
                    </a:cubicBezTo>
                    <a:cubicBezTo>
                      <a:pt x="238557" y="523489"/>
                      <a:pt x="234549" y="548585"/>
                      <a:pt x="234549" y="548585"/>
                    </a:cubicBezTo>
                    <a:cubicBezTo>
                      <a:pt x="234549" y="548585"/>
                      <a:pt x="244282" y="525206"/>
                      <a:pt x="250293" y="509175"/>
                    </a:cubicBezTo>
                    <a:cubicBezTo>
                      <a:pt x="249912" y="512229"/>
                      <a:pt x="249530" y="515282"/>
                      <a:pt x="249339" y="518336"/>
                    </a:cubicBezTo>
                    <a:cubicBezTo>
                      <a:pt x="247622" y="544386"/>
                      <a:pt x="252965" y="554597"/>
                      <a:pt x="252965" y="554597"/>
                    </a:cubicBezTo>
                    <a:cubicBezTo>
                      <a:pt x="252965" y="554597"/>
                      <a:pt x="272336" y="512324"/>
                      <a:pt x="261649" y="468334"/>
                    </a:cubicBezTo>
                    <a:cubicBezTo>
                      <a:pt x="262889" y="464422"/>
                      <a:pt x="264034" y="460510"/>
                      <a:pt x="265179" y="456597"/>
                    </a:cubicBezTo>
                    <a:cubicBezTo>
                      <a:pt x="264130" y="483220"/>
                      <a:pt x="272145" y="501542"/>
                      <a:pt x="274340" y="508316"/>
                    </a:cubicBezTo>
                    <a:cubicBezTo>
                      <a:pt x="276535" y="515282"/>
                      <a:pt x="281974" y="537802"/>
                      <a:pt x="281974" y="537802"/>
                    </a:cubicBezTo>
                    <a:cubicBezTo>
                      <a:pt x="281974" y="537802"/>
                      <a:pt x="282546" y="502973"/>
                      <a:pt x="280829" y="486942"/>
                    </a:cubicBezTo>
                    <a:cubicBezTo>
                      <a:pt x="283023" y="492476"/>
                      <a:pt x="285027" y="497534"/>
                      <a:pt x="285886" y="500778"/>
                    </a:cubicBezTo>
                    <a:cubicBezTo>
                      <a:pt x="287795" y="508412"/>
                      <a:pt x="291230" y="521485"/>
                      <a:pt x="291230" y="521485"/>
                    </a:cubicBezTo>
                    <a:cubicBezTo>
                      <a:pt x="291230" y="521485"/>
                      <a:pt x="293806" y="480262"/>
                      <a:pt x="288272" y="462895"/>
                    </a:cubicBezTo>
                    <a:cubicBezTo>
                      <a:pt x="283214" y="446769"/>
                      <a:pt x="274817" y="426062"/>
                      <a:pt x="273672" y="423200"/>
                    </a:cubicBezTo>
                    <a:cubicBezTo>
                      <a:pt x="274435" y="419955"/>
                      <a:pt x="275199" y="416711"/>
                      <a:pt x="275867" y="413466"/>
                    </a:cubicBezTo>
                    <a:cubicBezTo>
                      <a:pt x="276058" y="417569"/>
                      <a:pt x="277203" y="430929"/>
                      <a:pt x="283882" y="444002"/>
                    </a:cubicBezTo>
                    <a:cubicBezTo>
                      <a:pt x="291993" y="459651"/>
                      <a:pt x="304684" y="479785"/>
                      <a:pt x="304684" y="479785"/>
                    </a:cubicBezTo>
                    <a:cubicBezTo>
                      <a:pt x="304684" y="479785"/>
                      <a:pt x="303444" y="453353"/>
                      <a:pt x="295810" y="438181"/>
                    </a:cubicBezTo>
                    <a:cubicBezTo>
                      <a:pt x="288081" y="423009"/>
                      <a:pt x="277871" y="406119"/>
                      <a:pt x="277871" y="406119"/>
                    </a:cubicBezTo>
                    <a:cubicBezTo>
                      <a:pt x="277871" y="406119"/>
                      <a:pt x="277680" y="406310"/>
                      <a:pt x="277394" y="406501"/>
                    </a:cubicBezTo>
                    <a:cubicBezTo>
                      <a:pt x="278825" y="399916"/>
                      <a:pt x="280256" y="393237"/>
                      <a:pt x="281592" y="386653"/>
                    </a:cubicBezTo>
                    <a:cubicBezTo>
                      <a:pt x="282833" y="391233"/>
                      <a:pt x="286172" y="411749"/>
                      <a:pt x="291516" y="419859"/>
                    </a:cubicBezTo>
                    <a:cubicBezTo>
                      <a:pt x="297528" y="428925"/>
                      <a:pt x="315563" y="446292"/>
                      <a:pt x="318998" y="458411"/>
                    </a:cubicBezTo>
                    <a:cubicBezTo>
                      <a:pt x="318998" y="458411"/>
                      <a:pt x="318234" y="451826"/>
                      <a:pt x="316421" y="442857"/>
                    </a:cubicBezTo>
                    <a:cubicBezTo>
                      <a:pt x="324437" y="427112"/>
                      <a:pt x="335888" y="418333"/>
                      <a:pt x="342090" y="411844"/>
                    </a:cubicBezTo>
                    <a:cubicBezTo>
                      <a:pt x="348674" y="405069"/>
                      <a:pt x="365659" y="395145"/>
                      <a:pt x="371671" y="389229"/>
                    </a:cubicBezTo>
                    <a:cubicBezTo>
                      <a:pt x="373389" y="387512"/>
                      <a:pt x="375011" y="385603"/>
                      <a:pt x="376347" y="383503"/>
                    </a:cubicBezTo>
                    <a:cubicBezTo>
                      <a:pt x="377110" y="386939"/>
                      <a:pt x="377683" y="389229"/>
                      <a:pt x="377874" y="390088"/>
                    </a:cubicBezTo>
                    <a:cubicBezTo>
                      <a:pt x="377206" y="390851"/>
                      <a:pt x="376538" y="391519"/>
                      <a:pt x="375774" y="392283"/>
                    </a:cubicBezTo>
                    <a:cubicBezTo>
                      <a:pt x="370526" y="397149"/>
                      <a:pt x="351919" y="419382"/>
                      <a:pt x="342185" y="438849"/>
                    </a:cubicBezTo>
                    <a:cubicBezTo>
                      <a:pt x="332548" y="458411"/>
                      <a:pt x="331594" y="470529"/>
                      <a:pt x="331594" y="470529"/>
                    </a:cubicBezTo>
                    <a:cubicBezTo>
                      <a:pt x="331594" y="470529"/>
                      <a:pt x="335888" y="453448"/>
                      <a:pt x="347529" y="440853"/>
                    </a:cubicBezTo>
                    <a:cubicBezTo>
                      <a:pt x="350106" y="438085"/>
                      <a:pt x="352300" y="435891"/>
                      <a:pt x="354304" y="434078"/>
                    </a:cubicBezTo>
                    <a:cubicBezTo>
                      <a:pt x="349915" y="441139"/>
                      <a:pt x="345907" y="449059"/>
                      <a:pt x="343617" y="456979"/>
                    </a:cubicBezTo>
                    <a:cubicBezTo>
                      <a:pt x="337701" y="478259"/>
                      <a:pt x="342853" y="480453"/>
                      <a:pt x="342853" y="480453"/>
                    </a:cubicBezTo>
                    <a:cubicBezTo>
                      <a:pt x="342853" y="480453"/>
                      <a:pt x="340086" y="474250"/>
                      <a:pt x="346384" y="463373"/>
                    </a:cubicBezTo>
                    <a:cubicBezTo>
                      <a:pt x="352682" y="452399"/>
                      <a:pt x="355831" y="446101"/>
                      <a:pt x="365659" y="434650"/>
                    </a:cubicBezTo>
                    <a:cubicBezTo>
                      <a:pt x="375106" y="423581"/>
                      <a:pt x="391901" y="400680"/>
                      <a:pt x="392759" y="386080"/>
                    </a:cubicBezTo>
                    <a:cubicBezTo>
                      <a:pt x="394382" y="388943"/>
                      <a:pt x="395908" y="391806"/>
                      <a:pt x="397531" y="394764"/>
                    </a:cubicBezTo>
                    <a:cubicBezTo>
                      <a:pt x="392378" y="398103"/>
                      <a:pt x="374057" y="425681"/>
                      <a:pt x="370621" y="431215"/>
                    </a:cubicBezTo>
                    <a:cubicBezTo>
                      <a:pt x="366995" y="437036"/>
                      <a:pt x="360984" y="448296"/>
                      <a:pt x="352587" y="465853"/>
                    </a:cubicBezTo>
                    <a:cubicBezTo>
                      <a:pt x="344189" y="483411"/>
                      <a:pt x="350010" y="496961"/>
                      <a:pt x="350010" y="496961"/>
                    </a:cubicBezTo>
                    <a:cubicBezTo>
                      <a:pt x="349819" y="490377"/>
                      <a:pt x="352873" y="482934"/>
                      <a:pt x="357262" y="471674"/>
                    </a:cubicBezTo>
                    <a:cubicBezTo>
                      <a:pt x="361652" y="460414"/>
                      <a:pt x="373580" y="444670"/>
                      <a:pt x="379591" y="435700"/>
                    </a:cubicBezTo>
                    <a:cubicBezTo>
                      <a:pt x="385316" y="426921"/>
                      <a:pt x="397626" y="409554"/>
                      <a:pt x="398103" y="395909"/>
                    </a:cubicBezTo>
                    <a:cubicBezTo>
                      <a:pt x="399534" y="398580"/>
                      <a:pt x="400966" y="401253"/>
                      <a:pt x="402397" y="404020"/>
                    </a:cubicBezTo>
                    <a:cubicBezTo>
                      <a:pt x="394572" y="409936"/>
                      <a:pt x="379973" y="438849"/>
                      <a:pt x="374247" y="452494"/>
                    </a:cubicBezTo>
                    <a:cubicBezTo>
                      <a:pt x="368427" y="466426"/>
                      <a:pt x="356976" y="481217"/>
                      <a:pt x="365850" y="510988"/>
                    </a:cubicBezTo>
                    <a:cubicBezTo>
                      <a:pt x="365850" y="510988"/>
                      <a:pt x="363656" y="498488"/>
                      <a:pt x="368427" y="482648"/>
                    </a:cubicBezTo>
                    <a:cubicBezTo>
                      <a:pt x="373102" y="466808"/>
                      <a:pt x="381977" y="462037"/>
                      <a:pt x="388847" y="445624"/>
                    </a:cubicBezTo>
                    <a:cubicBezTo>
                      <a:pt x="394954" y="431120"/>
                      <a:pt x="403638" y="413657"/>
                      <a:pt x="403447" y="406024"/>
                    </a:cubicBezTo>
                    <a:cubicBezTo>
                      <a:pt x="404974" y="408982"/>
                      <a:pt x="406500" y="412035"/>
                      <a:pt x="408027" y="415088"/>
                    </a:cubicBezTo>
                    <a:cubicBezTo>
                      <a:pt x="400012" y="417760"/>
                      <a:pt x="371671" y="482075"/>
                      <a:pt x="370144" y="492094"/>
                    </a:cubicBezTo>
                    <a:cubicBezTo>
                      <a:pt x="368618" y="502400"/>
                      <a:pt x="370240" y="514042"/>
                      <a:pt x="370240" y="514042"/>
                    </a:cubicBezTo>
                    <a:cubicBezTo>
                      <a:pt x="370240" y="514042"/>
                      <a:pt x="372721" y="497248"/>
                      <a:pt x="374915" y="492094"/>
                    </a:cubicBezTo>
                    <a:cubicBezTo>
                      <a:pt x="377110" y="486942"/>
                      <a:pt x="389801" y="467476"/>
                      <a:pt x="394286" y="456693"/>
                    </a:cubicBezTo>
                    <a:cubicBezTo>
                      <a:pt x="398676" y="446292"/>
                      <a:pt x="408981" y="430356"/>
                      <a:pt x="408695" y="416234"/>
                    </a:cubicBezTo>
                    <a:cubicBezTo>
                      <a:pt x="408886" y="416520"/>
                      <a:pt x="408981" y="416901"/>
                      <a:pt x="409172" y="417188"/>
                    </a:cubicBezTo>
                    <a:cubicBezTo>
                      <a:pt x="410508" y="420050"/>
                      <a:pt x="411939" y="423009"/>
                      <a:pt x="413180" y="425871"/>
                    </a:cubicBezTo>
                    <a:cubicBezTo>
                      <a:pt x="406023" y="434936"/>
                      <a:pt x="399916" y="457361"/>
                      <a:pt x="396099" y="466331"/>
                    </a:cubicBezTo>
                    <a:cubicBezTo>
                      <a:pt x="392187" y="475491"/>
                      <a:pt x="379209" y="498679"/>
                      <a:pt x="388465" y="523202"/>
                    </a:cubicBezTo>
                    <a:cubicBezTo>
                      <a:pt x="388465" y="523202"/>
                      <a:pt x="385603" y="507171"/>
                      <a:pt x="392091" y="492762"/>
                    </a:cubicBezTo>
                    <a:cubicBezTo>
                      <a:pt x="398199" y="479117"/>
                      <a:pt x="415661" y="442189"/>
                      <a:pt x="414039" y="427589"/>
                    </a:cubicBezTo>
                    <a:cubicBezTo>
                      <a:pt x="415565" y="430833"/>
                      <a:pt x="416997" y="434173"/>
                      <a:pt x="418333" y="437513"/>
                    </a:cubicBezTo>
                    <a:cubicBezTo>
                      <a:pt x="411558" y="439039"/>
                      <a:pt x="397817" y="490949"/>
                      <a:pt x="393618" y="505454"/>
                    </a:cubicBezTo>
                    <a:cubicBezTo>
                      <a:pt x="389229" y="520244"/>
                      <a:pt x="393523" y="530359"/>
                      <a:pt x="393523" y="530359"/>
                    </a:cubicBezTo>
                    <a:cubicBezTo>
                      <a:pt x="392187" y="515664"/>
                      <a:pt x="398962" y="506980"/>
                      <a:pt x="400966" y="499824"/>
                    </a:cubicBezTo>
                    <a:cubicBezTo>
                      <a:pt x="402970" y="492667"/>
                      <a:pt x="411272" y="479690"/>
                      <a:pt x="413275" y="468525"/>
                    </a:cubicBezTo>
                    <a:cubicBezTo>
                      <a:pt x="415279" y="457743"/>
                      <a:pt x="420241" y="451826"/>
                      <a:pt x="418810" y="438849"/>
                    </a:cubicBezTo>
                    <a:cubicBezTo>
                      <a:pt x="419764" y="441235"/>
                      <a:pt x="420814" y="443715"/>
                      <a:pt x="421673" y="446196"/>
                    </a:cubicBezTo>
                    <a:cubicBezTo>
                      <a:pt x="420909" y="446769"/>
                      <a:pt x="419478" y="448582"/>
                      <a:pt x="418810" y="453830"/>
                    </a:cubicBezTo>
                    <a:cubicBezTo>
                      <a:pt x="417951" y="461082"/>
                      <a:pt x="414611" y="477209"/>
                      <a:pt x="412226" y="483411"/>
                    </a:cubicBezTo>
                    <a:cubicBezTo>
                      <a:pt x="409840" y="489614"/>
                      <a:pt x="407359" y="501446"/>
                      <a:pt x="402779" y="511751"/>
                    </a:cubicBezTo>
                    <a:cubicBezTo>
                      <a:pt x="398294" y="522057"/>
                      <a:pt x="397626" y="533890"/>
                      <a:pt x="398199" y="540188"/>
                    </a:cubicBezTo>
                    <a:cubicBezTo>
                      <a:pt x="398771" y="546485"/>
                      <a:pt x="394477" y="553070"/>
                      <a:pt x="394477" y="553070"/>
                    </a:cubicBezTo>
                    <a:cubicBezTo>
                      <a:pt x="394477" y="553070"/>
                      <a:pt x="399344" y="547058"/>
                      <a:pt x="400012" y="540856"/>
                    </a:cubicBezTo>
                    <a:cubicBezTo>
                      <a:pt x="400584" y="534558"/>
                      <a:pt x="401634" y="526637"/>
                      <a:pt x="404592" y="519863"/>
                    </a:cubicBezTo>
                    <a:cubicBezTo>
                      <a:pt x="407645" y="513088"/>
                      <a:pt x="414611" y="496389"/>
                      <a:pt x="418237" y="482552"/>
                    </a:cubicBezTo>
                    <a:cubicBezTo>
                      <a:pt x="421863" y="468716"/>
                      <a:pt x="422340" y="458506"/>
                      <a:pt x="421959" y="455261"/>
                    </a:cubicBezTo>
                    <a:cubicBezTo>
                      <a:pt x="421768" y="452971"/>
                      <a:pt x="421863" y="449250"/>
                      <a:pt x="421959" y="447246"/>
                    </a:cubicBezTo>
                    <a:cubicBezTo>
                      <a:pt x="423295" y="450777"/>
                      <a:pt x="424535" y="454307"/>
                      <a:pt x="425680" y="457934"/>
                    </a:cubicBezTo>
                    <a:cubicBezTo>
                      <a:pt x="425108" y="458792"/>
                      <a:pt x="423390" y="461941"/>
                      <a:pt x="422722" y="471292"/>
                    </a:cubicBezTo>
                    <a:cubicBezTo>
                      <a:pt x="421768" y="482648"/>
                      <a:pt x="416997" y="494862"/>
                      <a:pt x="415279" y="504690"/>
                    </a:cubicBezTo>
                    <a:cubicBezTo>
                      <a:pt x="413466" y="514519"/>
                      <a:pt x="408218" y="526160"/>
                      <a:pt x="408218" y="535417"/>
                    </a:cubicBezTo>
                    <a:cubicBezTo>
                      <a:pt x="408218" y="544577"/>
                      <a:pt x="403256" y="566811"/>
                      <a:pt x="403256" y="566811"/>
                    </a:cubicBezTo>
                    <a:cubicBezTo>
                      <a:pt x="403256" y="566811"/>
                      <a:pt x="411939" y="549062"/>
                      <a:pt x="411176" y="542001"/>
                    </a:cubicBezTo>
                    <a:cubicBezTo>
                      <a:pt x="410413" y="534844"/>
                      <a:pt x="412894" y="526637"/>
                      <a:pt x="413943" y="524061"/>
                    </a:cubicBezTo>
                    <a:cubicBezTo>
                      <a:pt x="414993" y="521485"/>
                      <a:pt x="421577" y="495530"/>
                      <a:pt x="424631" y="479499"/>
                    </a:cubicBezTo>
                    <a:cubicBezTo>
                      <a:pt x="426730" y="468430"/>
                      <a:pt x="426539" y="462323"/>
                      <a:pt x="426253" y="459556"/>
                    </a:cubicBezTo>
                    <a:cubicBezTo>
                      <a:pt x="427302" y="462800"/>
                      <a:pt x="428257" y="466044"/>
                      <a:pt x="429115" y="469384"/>
                    </a:cubicBezTo>
                    <a:cubicBezTo>
                      <a:pt x="428543" y="470624"/>
                      <a:pt x="425776" y="476923"/>
                      <a:pt x="425489" y="486274"/>
                    </a:cubicBezTo>
                    <a:cubicBezTo>
                      <a:pt x="425203" y="496675"/>
                      <a:pt x="419955" y="521676"/>
                      <a:pt x="417283" y="528069"/>
                    </a:cubicBezTo>
                    <a:cubicBezTo>
                      <a:pt x="414611" y="534462"/>
                      <a:pt x="410126" y="562993"/>
                      <a:pt x="410126" y="562993"/>
                    </a:cubicBezTo>
                    <a:cubicBezTo>
                      <a:pt x="410126" y="562993"/>
                      <a:pt x="420241" y="543146"/>
                      <a:pt x="422245" y="527592"/>
                    </a:cubicBezTo>
                    <a:cubicBezTo>
                      <a:pt x="424153" y="513088"/>
                      <a:pt x="428543" y="474441"/>
                      <a:pt x="429115" y="469670"/>
                    </a:cubicBezTo>
                    <a:cubicBezTo>
                      <a:pt x="429783" y="472151"/>
                      <a:pt x="430356" y="474633"/>
                      <a:pt x="430929" y="477113"/>
                    </a:cubicBezTo>
                    <a:cubicBezTo>
                      <a:pt x="430929" y="477209"/>
                      <a:pt x="430929" y="477209"/>
                      <a:pt x="430929" y="477304"/>
                    </a:cubicBezTo>
                    <a:cubicBezTo>
                      <a:pt x="430929" y="477304"/>
                      <a:pt x="430929" y="477209"/>
                      <a:pt x="430929" y="477209"/>
                    </a:cubicBezTo>
                    <a:cubicBezTo>
                      <a:pt x="431119" y="478068"/>
                      <a:pt x="431310" y="478926"/>
                      <a:pt x="431501" y="479881"/>
                    </a:cubicBezTo>
                    <a:cubicBezTo>
                      <a:pt x="431310" y="478926"/>
                      <a:pt x="431119" y="477972"/>
                      <a:pt x="430929" y="477018"/>
                    </a:cubicBezTo>
                    <a:cubicBezTo>
                      <a:pt x="430929" y="476732"/>
                      <a:pt x="430929" y="476446"/>
                      <a:pt x="430833" y="476446"/>
                    </a:cubicBezTo>
                    <a:cubicBezTo>
                      <a:pt x="430833" y="476446"/>
                      <a:pt x="430833" y="476636"/>
                      <a:pt x="430833" y="476827"/>
                    </a:cubicBezTo>
                    <a:cubicBezTo>
                      <a:pt x="430356" y="474346"/>
                      <a:pt x="429783" y="471769"/>
                      <a:pt x="429115" y="469289"/>
                    </a:cubicBezTo>
                    <a:cubicBezTo>
                      <a:pt x="429115" y="469289"/>
                      <a:pt x="429115" y="469193"/>
                      <a:pt x="429115" y="469193"/>
                    </a:cubicBezTo>
                    <a:cubicBezTo>
                      <a:pt x="429115" y="469193"/>
                      <a:pt x="429115" y="469193"/>
                      <a:pt x="429115" y="469193"/>
                    </a:cubicBezTo>
                    <a:cubicBezTo>
                      <a:pt x="428161" y="465376"/>
                      <a:pt x="427112" y="461560"/>
                      <a:pt x="425967" y="457838"/>
                    </a:cubicBezTo>
                    <a:cubicBezTo>
                      <a:pt x="426634" y="458602"/>
                      <a:pt x="431883" y="464327"/>
                      <a:pt x="437894" y="472819"/>
                    </a:cubicBezTo>
                    <a:cubicBezTo>
                      <a:pt x="444383" y="481980"/>
                      <a:pt x="448009" y="499061"/>
                      <a:pt x="451826" y="504881"/>
                    </a:cubicBezTo>
                    <a:cubicBezTo>
                      <a:pt x="455643" y="510797"/>
                      <a:pt x="459269" y="510511"/>
                      <a:pt x="459269" y="510511"/>
                    </a:cubicBezTo>
                    <a:cubicBezTo>
                      <a:pt x="457074" y="506122"/>
                      <a:pt x="453257" y="496198"/>
                      <a:pt x="447914" y="480835"/>
                    </a:cubicBezTo>
                    <a:cubicBezTo>
                      <a:pt x="442761" y="466044"/>
                      <a:pt x="427016" y="458220"/>
                      <a:pt x="425967" y="457647"/>
                    </a:cubicBezTo>
                    <a:cubicBezTo>
                      <a:pt x="424821" y="453830"/>
                      <a:pt x="423581" y="450109"/>
                      <a:pt x="422245" y="446387"/>
                    </a:cubicBezTo>
                    <a:cubicBezTo>
                      <a:pt x="442379" y="463659"/>
                      <a:pt x="448009" y="472342"/>
                      <a:pt x="453257" y="486369"/>
                    </a:cubicBezTo>
                    <a:cubicBezTo>
                      <a:pt x="458506" y="500396"/>
                      <a:pt x="463372" y="502877"/>
                      <a:pt x="467285" y="504786"/>
                    </a:cubicBezTo>
                    <a:cubicBezTo>
                      <a:pt x="471292" y="506694"/>
                      <a:pt x="479212" y="499729"/>
                      <a:pt x="479212" y="499729"/>
                    </a:cubicBezTo>
                    <a:cubicBezTo>
                      <a:pt x="479212" y="499729"/>
                      <a:pt x="471483" y="503736"/>
                      <a:pt x="467094" y="502305"/>
                    </a:cubicBezTo>
                    <a:cubicBezTo>
                      <a:pt x="462704" y="500778"/>
                      <a:pt x="461273" y="489900"/>
                      <a:pt x="458696" y="482362"/>
                    </a:cubicBezTo>
                    <a:cubicBezTo>
                      <a:pt x="457933" y="480167"/>
                      <a:pt x="456979" y="477781"/>
                      <a:pt x="455738" y="475301"/>
                    </a:cubicBezTo>
                    <a:cubicBezTo>
                      <a:pt x="461941" y="480453"/>
                      <a:pt x="468620" y="484461"/>
                      <a:pt x="471769" y="487037"/>
                    </a:cubicBezTo>
                    <a:cubicBezTo>
                      <a:pt x="476636" y="490949"/>
                      <a:pt x="486274" y="483030"/>
                      <a:pt x="486274" y="483030"/>
                    </a:cubicBezTo>
                    <a:cubicBezTo>
                      <a:pt x="476445" y="484843"/>
                      <a:pt x="476445" y="481789"/>
                      <a:pt x="471197" y="478354"/>
                    </a:cubicBezTo>
                    <a:cubicBezTo>
                      <a:pt x="465853" y="474823"/>
                      <a:pt x="450490" y="457647"/>
                      <a:pt x="441425" y="450204"/>
                    </a:cubicBezTo>
                    <a:cubicBezTo>
                      <a:pt x="432264" y="442857"/>
                      <a:pt x="419382" y="436654"/>
                      <a:pt x="419382" y="436654"/>
                    </a:cubicBezTo>
                    <a:cubicBezTo>
                      <a:pt x="419382" y="436654"/>
                      <a:pt x="426921" y="443906"/>
                      <a:pt x="434459" y="451731"/>
                    </a:cubicBezTo>
                    <a:cubicBezTo>
                      <a:pt x="424821" y="444479"/>
                      <a:pt x="422627" y="445338"/>
                      <a:pt x="422150" y="445910"/>
                    </a:cubicBezTo>
                    <a:cubicBezTo>
                      <a:pt x="419573" y="438754"/>
                      <a:pt x="416711" y="431692"/>
                      <a:pt x="413562" y="424726"/>
                    </a:cubicBezTo>
                    <a:cubicBezTo>
                      <a:pt x="416997" y="427398"/>
                      <a:pt x="434173" y="440662"/>
                      <a:pt x="452303" y="453162"/>
                    </a:cubicBezTo>
                    <a:cubicBezTo>
                      <a:pt x="472533" y="467189"/>
                      <a:pt x="476541" y="467094"/>
                      <a:pt x="482170" y="469861"/>
                    </a:cubicBezTo>
                    <a:cubicBezTo>
                      <a:pt x="487800" y="472628"/>
                      <a:pt x="491045" y="466712"/>
                      <a:pt x="491045" y="466712"/>
                    </a:cubicBezTo>
                    <a:cubicBezTo>
                      <a:pt x="485415" y="469861"/>
                      <a:pt x="479021" y="464136"/>
                      <a:pt x="470815" y="456789"/>
                    </a:cubicBezTo>
                    <a:cubicBezTo>
                      <a:pt x="462609" y="449441"/>
                      <a:pt x="456597" y="445242"/>
                      <a:pt x="444574" y="436368"/>
                    </a:cubicBezTo>
                    <a:cubicBezTo>
                      <a:pt x="433600" y="428352"/>
                      <a:pt x="416329" y="424822"/>
                      <a:pt x="413371" y="424249"/>
                    </a:cubicBezTo>
                    <a:cubicBezTo>
                      <a:pt x="412321" y="421768"/>
                      <a:pt x="411176" y="419287"/>
                      <a:pt x="410031" y="416901"/>
                    </a:cubicBezTo>
                    <a:cubicBezTo>
                      <a:pt x="409554" y="415852"/>
                      <a:pt x="408981" y="414802"/>
                      <a:pt x="408504" y="413657"/>
                    </a:cubicBezTo>
                    <a:cubicBezTo>
                      <a:pt x="414039" y="416615"/>
                      <a:pt x="451921" y="437131"/>
                      <a:pt x="458410" y="442666"/>
                    </a:cubicBezTo>
                    <a:cubicBezTo>
                      <a:pt x="465471" y="448677"/>
                      <a:pt x="480453" y="456693"/>
                      <a:pt x="487896" y="459174"/>
                    </a:cubicBezTo>
                    <a:cubicBezTo>
                      <a:pt x="495434" y="461655"/>
                      <a:pt x="497724" y="455452"/>
                      <a:pt x="497724" y="455452"/>
                    </a:cubicBezTo>
                    <a:cubicBezTo>
                      <a:pt x="492571" y="460033"/>
                      <a:pt x="482838" y="452685"/>
                      <a:pt x="478735" y="447437"/>
                    </a:cubicBezTo>
                    <a:cubicBezTo>
                      <a:pt x="474632" y="442189"/>
                      <a:pt x="468430" y="438562"/>
                      <a:pt x="446864" y="426539"/>
                    </a:cubicBezTo>
                    <a:cubicBezTo>
                      <a:pt x="427493" y="415661"/>
                      <a:pt x="411367" y="413657"/>
                      <a:pt x="408313" y="413371"/>
                    </a:cubicBezTo>
                    <a:cubicBezTo>
                      <a:pt x="406309" y="409172"/>
                      <a:pt x="404306" y="405069"/>
                      <a:pt x="402206" y="400870"/>
                    </a:cubicBezTo>
                    <a:cubicBezTo>
                      <a:pt x="411176" y="408505"/>
                      <a:pt x="433219" y="414802"/>
                      <a:pt x="438276" y="416901"/>
                    </a:cubicBezTo>
                    <a:cubicBezTo>
                      <a:pt x="441330" y="418142"/>
                      <a:pt x="450967" y="419765"/>
                      <a:pt x="461464" y="421864"/>
                    </a:cubicBezTo>
                    <a:cubicBezTo>
                      <a:pt x="462991" y="427016"/>
                      <a:pt x="464040" y="430356"/>
                      <a:pt x="464040" y="430356"/>
                    </a:cubicBezTo>
                    <a:cubicBezTo>
                      <a:pt x="464040" y="430356"/>
                      <a:pt x="464422" y="427303"/>
                      <a:pt x="464899" y="422627"/>
                    </a:cubicBezTo>
                    <a:cubicBezTo>
                      <a:pt x="468048" y="423295"/>
                      <a:pt x="471101" y="423963"/>
                      <a:pt x="474059" y="424726"/>
                    </a:cubicBezTo>
                    <a:cubicBezTo>
                      <a:pt x="475777" y="431024"/>
                      <a:pt x="477208" y="435127"/>
                      <a:pt x="477208" y="435127"/>
                    </a:cubicBezTo>
                    <a:cubicBezTo>
                      <a:pt x="477208" y="435127"/>
                      <a:pt x="477304" y="431501"/>
                      <a:pt x="477590" y="425681"/>
                    </a:cubicBezTo>
                    <a:cubicBezTo>
                      <a:pt x="479689" y="426253"/>
                      <a:pt x="481693" y="426921"/>
                      <a:pt x="483506" y="427589"/>
                    </a:cubicBezTo>
                    <a:cubicBezTo>
                      <a:pt x="490472" y="430165"/>
                      <a:pt x="494289" y="429211"/>
                      <a:pt x="496293" y="427589"/>
                    </a:cubicBezTo>
                    <a:cubicBezTo>
                      <a:pt x="501350" y="438371"/>
                      <a:pt x="509748" y="441998"/>
                      <a:pt x="509748" y="441998"/>
                    </a:cubicBezTo>
                    <a:cubicBezTo>
                      <a:pt x="502591" y="434078"/>
                      <a:pt x="499728" y="429116"/>
                      <a:pt x="498392" y="424631"/>
                    </a:cubicBezTo>
                    <a:cubicBezTo>
                      <a:pt x="498679" y="423963"/>
                      <a:pt x="498679" y="423391"/>
                      <a:pt x="498679" y="423391"/>
                    </a:cubicBezTo>
                    <a:cubicBezTo>
                      <a:pt x="498679" y="423391"/>
                      <a:pt x="498392" y="423391"/>
                      <a:pt x="498106" y="423486"/>
                    </a:cubicBezTo>
                    <a:cubicBezTo>
                      <a:pt x="497533" y="421100"/>
                      <a:pt x="497343" y="418810"/>
                      <a:pt x="497056" y="416234"/>
                    </a:cubicBezTo>
                    <a:cubicBezTo>
                      <a:pt x="496388" y="408505"/>
                      <a:pt x="496865" y="388752"/>
                      <a:pt x="495911" y="380641"/>
                    </a:cubicBezTo>
                    <a:cubicBezTo>
                      <a:pt x="494862" y="372530"/>
                      <a:pt x="495053" y="348675"/>
                      <a:pt x="495053" y="348675"/>
                    </a:cubicBezTo>
                    <a:cubicBezTo>
                      <a:pt x="495816" y="349056"/>
                      <a:pt x="496579" y="349343"/>
                      <a:pt x="497438" y="349724"/>
                    </a:cubicBezTo>
                    <a:cubicBezTo>
                      <a:pt x="500014" y="352110"/>
                      <a:pt x="502495" y="354686"/>
                      <a:pt x="504976" y="357167"/>
                    </a:cubicBezTo>
                    <a:cubicBezTo>
                      <a:pt x="504499" y="357072"/>
                      <a:pt x="504118" y="356976"/>
                      <a:pt x="503736" y="356976"/>
                    </a:cubicBezTo>
                    <a:cubicBezTo>
                      <a:pt x="503736" y="356976"/>
                      <a:pt x="515759" y="377587"/>
                      <a:pt x="523775" y="387798"/>
                    </a:cubicBezTo>
                    <a:cubicBezTo>
                      <a:pt x="531790" y="397912"/>
                      <a:pt x="551733" y="410890"/>
                      <a:pt x="551733" y="410890"/>
                    </a:cubicBezTo>
                    <a:cubicBezTo>
                      <a:pt x="551733" y="410890"/>
                      <a:pt x="540378" y="393714"/>
                      <a:pt x="531695" y="382454"/>
                    </a:cubicBezTo>
                    <a:cubicBezTo>
                      <a:pt x="534176" y="383981"/>
                      <a:pt x="536848" y="385412"/>
                      <a:pt x="539615" y="386748"/>
                    </a:cubicBezTo>
                    <a:cubicBezTo>
                      <a:pt x="563280" y="398103"/>
                      <a:pt x="579788" y="397340"/>
                      <a:pt x="579788" y="397340"/>
                    </a:cubicBezTo>
                    <a:cubicBezTo>
                      <a:pt x="579788" y="397340"/>
                      <a:pt x="561276" y="364801"/>
                      <a:pt x="504976" y="357262"/>
                    </a:cubicBezTo>
                    <a:cubicBezTo>
                      <a:pt x="502591" y="354782"/>
                      <a:pt x="500205" y="352301"/>
                      <a:pt x="497724" y="350011"/>
                    </a:cubicBezTo>
                    <a:cubicBezTo>
                      <a:pt x="522725" y="360888"/>
                      <a:pt x="550398" y="360888"/>
                      <a:pt x="559654" y="361556"/>
                    </a:cubicBezTo>
                    <a:cubicBezTo>
                      <a:pt x="569291" y="362320"/>
                      <a:pt x="597918" y="366137"/>
                      <a:pt x="597918" y="366137"/>
                    </a:cubicBezTo>
                    <a:cubicBezTo>
                      <a:pt x="597918" y="366137"/>
                      <a:pt x="564234" y="352491"/>
                      <a:pt x="546199" y="347911"/>
                    </a:cubicBezTo>
                    <a:cubicBezTo>
                      <a:pt x="554215" y="348102"/>
                      <a:pt x="561657" y="348293"/>
                      <a:pt x="565856" y="348770"/>
                    </a:cubicBezTo>
                    <a:cubicBezTo>
                      <a:pt x="575685" y="350011"/>
                      <a:pt x="592670" y="352014"/>
                      <a:pt x="592670" y="352014"/>
                    </a:cubicBezTo>
                    <a:cubicBezTo>
                      <a:pt x="592670" y="352014"/>
                      <a:pt x="554978" y="334266"/>
                      <a:pt x="531313" y="332357"/>
                    </a:cubicBezTo>
                    <a:cubicBezTo>
                      <a:pt x="509175" y="330544"/>
                      <a:pt x="478449" y="329972"/>
                      <a:pt x="474441" y="329876"/>
                    </a:cubicBezTo>
                    <a:cubicBezTo>
                      <a:pt x="472056" y="327968"/>
                      <a:pt x="469670" y="326059"/>
                      <a:pt x="467285" y="324246"/>
                    </a:cubicBezTo>
                    <a:cubicBezTo>
                      <a:pt x="471197" y="325582"/>
                      <a:pt x="485892" y="329876"/>
                      <a:pt x="507362" y="329018"/>
                    </a:cubicBezTo>
                    <a:cubicBezTo>
                      <a:pt x="526542" y="328254"/>
                      <a:pt x="551447" y="326155"/>
                      <a:pt x="562230" y="325200"/>
                    </a:cubicBezTo>
                    <a:cubicBezTo>
                      <a:pt x="562421" y="325391"/>
                      <a:pt x="562612" y="325487"/>
                      <a:pt x="562612" y="325487"/>
                    </a:cubicBezTo>
                    <a:cubicBezTo>
                      <a:pt x="562612" y="325487"/>
                      <a:pt x="562516" y="325391"/>
                      <a:pt x="562421" y="325200"/>
                    </a:cubicBezTo>
                    <a:cubicBezTo>
                      <a:pt x="565761" y="324914"/>
                      <a:pt x="567669" y="324723"/>
                      <a:pt x="567669" y="324723"/>
                    </a:cubicBezTo>
                    <a:cubicBezTo>
                      <a:pt x="567669" y="324723"/>
                      <a:pt x="564806" y="323769"/>
                      <a:pt x="560035" y="322529"/>
                    </a:cubicBezTo>
                    <a:cubicBezTo>
                      <a:pt x="556886" y="318903"/>
                      <a:pt x="551256" y="312414"/>
                      <a:pt x="544768" y="305257"/>
                    </a:cubicBezTo>
                    <a:cubicBezTo>
                      <a:pt x="545149" y="305162"/>
                      <a:pt x="545531" y="305162"/>
                      <a:pt x="546008" y="305162"/>
                    </a:cubicBezTo>
                    <a:cubicBezTo>
                      <a:pt x="559558" y="316613"/>
                      <a:pt x="573204" y="326441"/>
                      <a:pt x="573204" y="326441"/>
                    </a:cubicBezTo>
                    <a:cubicBezTo>
                      <a:pt x="573204" y="326441"/>
                      <a:pt x="563566" y="316422"/>
                      <a:pt x="552974" y="304494"/>
                    </a:cubicBezTo>
                    <a:cubicBezTo>
                      <a:pt x="556123" y="304303"/>
                      <a:pt x="558890" y="304207"/>
                      <a:pt x="561371" y="304303"/>
                    </a:cubicBezTo>
                    <a:cubicBezTo>
                      <a:pt x="564425" y="306784"/>
                      <a:pt x="567765" y="309551"/>
                      <a:pt x="571581" y="312605"/>
                    </a:cubicBezTo>
                    <a:cubicBezTo>
                      <a:pt x="585513" y="323960"/>
                      <a:pt x="596105" y="325296"/>
                      <a:pt x="596105" y="325296"/>
                    </a:cubicBezTo>
                    <a:cubicBezTo>
                      <a:pt x="580837" y="318521"/>
                      <a:pt x="577116" y="314990"/>
                      <a:pt x="571391" y="309742"/>
                    </a:cubicBezTo>
                    <a:cubicBezTo>
                      <a:pt x="565665" y="304494"/>
                      <a:pt x="552497" y="290753"/>
                      <a:pt x="546390" y="285314"/>
                    </a:cubicBezTo>
                    <a:cubicBezTo>
                      <a:pt x="540283" y="279875"/>
                      <a:pt x="524061" y="263367"/>
                      <a:pt x="524061" y="263367"/>
                    </a:cubicBezTo>
                    <a:cubicBezTo>
                      <a:pt x="524633" y="263462"/>
                      <a:pt x="525206" y="263462"/>
                      <a:pt x="525779" y="263558"/>
                    </a:cubicBezTo>
                    <a:cubicBezTo>
                      <a:pt x="529023" y="264798"/>
                      <a:pt x="532172" y="266134"/>
                      <a:pt x="535416" y="267470"/>
                    </a:cubicBezTo>
                    <a:cubicBezTo>
                      <a:pt x="535130" y="267470"/>
                      <a:pt x="534844" y="267565"/>
                      <a:pt x="534558" y="267565"/>
                    </a:cubicBezTo>
                    <a:cubicBezTo>
                      <a:pt x="534558" y="267565"/>
                      <a:pt x="555455" y="279684"/>
                      <a:pt x="566810" y="285314"/>
                    </a:cubicBezTo>
                    <a:cubicBezTo>
                      <a:pt x="578166" y="290848"/>
                      <a:pt x="598204" y="296288"/>
                      <a:pt x="598204" y="296288"/>
                    </a:cubicBezTo>
                    <a:cubicBezTo>
                      <a:pt x="598204" y="296288"/>
                      <a:pt x="580074" y="286459"/>
                      <a:pt x="567574" y="280257"/>
                    </a:cubicBezTo>
                    <a:cubicBezTo>
                      <a:pt x="569959" y="280829"/>
                      <a:pt x="572440" y="281402"/>
                      <a:pt x="574921" y="281783"/>
                    </a:cubicBezTo>
                    <a:cubicBezTo>
                      <a:pt x="595819" y="285409"/>
                      <a:pt x="604598" y="281879"/>
                      <a:pt x="604598" y="281879"/>
                    </a:cubicBezTo>
                    <a:cubicBezTo>
                      <a:pt x="604598" y="281879"/>
                      <a:pt x="572059" y="262699"/>
                      <a:pt x="535416" y="267565"/>
                    </a:cubicBezTo>
                    <a:cubicBezTo>
                      <a:pt x="532363" y="266229"/>
                      <a:pt x="529309" y="264989"/>
                      <a:pt x="526160" y="263748"/>
                    </a:cubicBezTo>
                    <a:cubicBezTo>
                      <a:pt x="547630" y="266897"/>
                      <a:pt x="563089" y="261840"/>
                      <a:pt x="568814" y="260695"/>
                    </a:cubicBezTo>
                    <a:cubicBezTo>
                      <a:pt x="574635" y="259454"/>
                      <a:pt x="593338" y="256974"/>
                      <a:pt x="593338" y="256974"/>
                    </a:cubicBezTo>
                    <a:cubicBezTo>
                      <a:pt x="593338" y="256974"/>
                      <a:pt x="565188" y="253538"/>
                      <a:pt x="552020" y="253633"/>
                    </a:cubicBezTo>
                    <a:cubicBezTo>
                      <a:pt x="556600" y="252393"/>
                      <a:pt x="560894" y="251057"/>
                      <a:pt x="563661" y="250675"/>
                    </a:cubicBezTo>
                    <a:cubicBezTo>
                      <a:pt x="569959" y="249721"/>
                      <a:pt x="580837" y="248099"/>
                      <a:pt x="580837" y="248099"/>
                    </a:cubicBezTo>
                    <a:cubicBezTo>
                      <a:pt x="580837" y="248099"/>
                      <a:pt x="547630" y="242565"/>
                      <a:pt x="533126" y="245523"/>
                    </a:cubicBezTo>
                    <a:cubicBezTo>
                      <a:pt x="519671" y="248290"/>
                      <a:pt x="502114" y="253347"/>
                      <a:pt x="499728" y="254016"/>
                    </a:cubicBezTo>
                    <a:cubicBezTo>
                      <a:pt x="497152" y="253156"/>
                      <a:pt x="494575" y="252297"/>
                      <a:pt x="491999" y="251343"/>
                    </a:cubicBezTo>
                    <a:cubicBezTo>
                      <a:pt x="495243" y="251534"/>
                      <a:pt x="506217" y="251820"/>
                      <a:pt x="517381" y="247431"/>
                    </a:cubicBezTo>
                    <a:cubicBezTo>
                      <a:pt x="530741" y="242183"/>
                      <a:pt x="548108" y="233595"/>
                      <a:pt x="548108" y="233595"/>
                    </a:cubicBezTo>
                    <a:cubicBezTo>
                      <a:pt x="548108" y="233595"/>
                      <a:pt x="526637" y="232354"/>
                      <a:pt x="513660" y="237317"/>
                    </a:cubicBezTo>
                    <a:cubicBezTo>
                      <a:pt x="500682" y="242278"/>
                      <a:pt x="486178" y="249149"/>
                      <a:pt x="486178" y="249149"/>
                    </a:cubicBezTo>
                    <a:cubicBezTo>
                      <a:pt x="486178" y="249149"/>
                      <a:pt x="486274" y="249339"/>
                      <a:pt x="486464" y="249530"/>
                    </a:cubicBezTo>
                    <a:cubicBezTo>
                      <a:pt x="481216" y="247813"/>
                      <a:pt x="475968" y="246095"/>
                      <a:pt x="470720" y="244473"/>
                    </a:cubicBezTo>
                    <a:cubicBezTo>
                      <a:pt x="474537" y="243901"/>
                      <a:pt x="491426" y="242851"/>
                      <a:pt x="498488" y="239225"/>
                    </a:cubicBezTo>
                    <a:cubicBezTo>
                      <a:pt x="506408" y="235121"/>
                      <a:pt x="521962" y="221953"/>
                      <a:pt x="532076" y="220236"/>
                    </a:cubicBezTo>
                    <a:cubicBezTo>
                      <a:pt x="532076" y="220236"/>
                      <a:pt x="505835" y="220427"/>
                      <a:pt x="489422" y="227679"/>
                    </a:cubicBezTo>
                    <a:cubicBezTo>
                      <a:pt x="481980" y="231018"/>
                      <a:pt x="476731" y="234358"/>
                      <a:pt x="473010" y="237221"/>
                    </a:cubicBezTo>
                    <a:cubicBezTo>
                      <a:pt x="470243" y="236649"/>
                      <a:pt x="466235" y="235980"/>
                      <a:pt x="461559" y="235217"/>
                    </a:cubicBezTo>
                    <a:cubicBezTo>
                      <a:pt x="465758" y="234358"/>
                      <a:pt x="470052" y="233118"/>
                      <a:pt x="473392" y="231400"/>
                    </a:cubicBezTo>
                    <a:cubicBezTo>
                      <a:pt x="475014" y="230541"/>
                      <a:pt x="477208" y="229492"/>
                      <a:pt x="479594" y="228251"/>
                    </a:cubicBezTo>
                    <a:cubicBezTo>
                      <a:pt x="491045" y="224816"/>
                      <a:pt x="502686" y="220999"/>
                      <a:pt x="502686" y="220999"/>
                    </a:cubicBezTo>
                    <a:cubicBezTo>
                      <a:pt x="502686" y="220999"/>
                      <a:pt x="499728" y="220713"/>
                      <a:pt x="495148" y="220427"/>
                    </a:cubicBezTo>
                    <a:cubicBezTo>
                      <a:pt x="502972" y="216419"/>
                      <a:pt x="509461" y="213079"/>
                      <a:pt x="509461" y="213079"/>
                    </a:cubicBezTo>
                    <a:cubicBezTo>
                      <a:pt x="509461" y="213079"/>
                      <a:pt x="483411" y="212793"/>
                      <a:pt x="469670" y="218995"/>
                    </a:cubicBezTo>
                    <a:cubicBezTo>
                      <a:pt x="464422" y="218899"/>
                      <a:pt x="459269" y="218899"/>
                      <a:pt x="455070" y="219091"/>
                    </a:cubicBezTo>
                    <a:cubicBezTo>
                      <a:pt x="450776" y="219377"/>
                      <a:pt x="446578" y="220140"/>
                      <a:pt x="442665" y="221285"/>
                    </a:cubicBezTo>
                    <a:cubicBezTo>
                      <a:pt x="441902" y="220999"/>
                      <a:pt x="441043" y="220618"/>
                      <a:pt x="440375" y="220236"/>
                    </a:cubicBezTo>
                    <a:cubicBezTo>
                      <a:pt x="439612" y="219759"/>
                      <a:pt x="438849" y="219377"/>
                      <a:pt x="437990" y="218899"/>
                    </a:cubicBezTo>
                    <a:cubicBezTo>
                      <a:pt x="450967" y="213842"/>
                      <a:pt x="469193" y="202106"/>
                      <a:pt x="476541" y="202010"/>
                    </a:cubicBezTo>
                    <a:cubicBezTo>
                      <a:pt x="476541" y="202010"/>
                      <a:pt x="475968" y="202010"/>
                      <a:pt x="475014" y="201915"/>
                    </a:cubicBezTo>
                    <a:cubicBezTo>
                      <a:pt x="481502" y="200674"/>
                      <a:pt x="485701" y="198193"/>
                      <a:pt x="486942" y="197334"/>
                    </a:cubicBezTo>
                    <a:cubicBezTo>
                      <a:pt x="495243" y="197143"/>
                      <a:pt x="500014" y="195712"/>
                      <a:pt x="500014" y="195712"/>
                    </a:cubicBezTo>
                    <a:cubicBezTo>
                      <a:pt x="478163" y="194949"/>
                      <a:pt x="462895" y="187887"/>
                      <a:pt x="452780" y="184739"/>
                    </a:cubicBezTo>
                    <a:cubicBezTo>
                      <a:pt x="442665" y="181589"/>
                      <a:pt x="424631" y="170807"/>
                      <a:pt x="415756" y="167849"/>
                    </a:cubicBezTo>
                    <a:cubicBezTo>
                      <a:pt x="407455" y="165082"/>
                      <a:pt x="397626" y="164509"/>
                      <a:pt x="387797" y="167276"/>
                    </a:cubicBezTo>
                    <a:cubicBezTo>
                      <a:pt x="390183" y="164700"/>
                      <a:pt x="392569" y="162123"/>
                      <a:pt x="395050" y="159642"/>
                    </a:cubicBezTo>
                    <a:cubicBezTo>
                      <a:pt x="403924" y="160119"/>
                      <a:pt x="410031" y="160883"/>
                      <a:pt x="417188" y="163459"/>
                    </a:cubicBezTo>
                    <a:cubicBezTo>
                      <a:pt x="424726" y="166131"/>
                      <a:pt x="456502" y="174051"/>
                      <a:pt x="481502" y="175387"/>
                    </a:cubicBezTo>
                    <a:cubicBezTo>
                      <a:pt x="506503" y="176723"/>
                      <a:pt x="519862" y="173288"/>
                      <a:pt x="519862" y="173288"/>
                    </a:cubicBezTo>
                    <a:cubicBezTo>
                      <a:pt x="519862" y="173288"/>
                      <a:pt x="499728" y="175578"/>
                      <a:pt x="481312" y="170139"/>
                    </a:cubicBezTo>
                    <a:cubicBezTo>
                      <a:pt x="477208" y="168994"/>
                      <a:pt x="473964" y="167849"/>
                      <a:pt x="471101" y="166895"/>
                    </a:cubicBezTo>
                    <a:cubicBezTo>
                      <a:pt x="480548" y="168135"/>
                      <a:pt x="490758" y="168803"/>
                      <a:pt x="500205" y="167849"/>
                    </a:cubicBezTo>
                    <a:cubicBezTo>
                      <a:pt x="525492" y="165463"/>
                      <a:pt x="525492" y="160406"/>
                      <a:pt x="525492" y="160406"/>
                    </a:cubicBezTo>
                    <a:cubicBezTo>
                      <a:pt x="525492" y="160406"/>
                      <a:pt x="520149" y="164891"/>
                      <a:pt x="505740" y="163364"/>
                    </a:cubicBezTo>
                    <a:cubicBezTo>
                      <a:pt x="491331" y="161932"/>
                      <a:pt x="483220" y="161455"/>
                      <a:pt x="466712" y="157161"/>
                    </a:cubicBezTo>
                    <a:cubicBezTo>
                      <a:pt x="450776" y="153058"/>
                      <a:pt x="419096" y="147047"/>
                      <a:pt x="403256" y="151245"/>
                    </a:cubicBezTo>
                    <a:cubicBezTo>
                      <a:pt x="405546" y="148955"/>
                      <a:pt x="407932" y="146665"/>
                      <a:pt x="410317" y="144374"/>
                    </a:cubicBezTo>
                    <a:cubicBezTo>
                      <a:pt x="416233" y="147524"/>
                      <a:pt x="453544" y="153249"/>
                      <a:pt x="460891" y="154203"/>
                    </a:cubicBezTo>
                    <a:cubicBezTo>
                      <a:pt x="468716" y="155253"/>
                      <a:pt x="483220" y="156398"/>
                      <a:pt x="505644" y="157352"/>
                    </a:cubicBezTo>
                    <a:cubicBezTo>
                      <a:pt x="528069" y="158306"/>
                      <a:pt x="539806" y="148764"/>
                      <a:pt x="539806" y="148764"/>
                    </a:cubicBezTo>
                    <a:cubicBezTo>
                      <a:pt x="532840" y="151245"/>
                      <a:pt x="523584" y="151150"/>
                      <a:pt x="509748" y="151436"/>
                    </a:cubicBezTo>
                    <a:cubicBezTo>
                      <a:pt x="495911" y="151627"/>
                      <a:pt x="473869" y="147047"/>
                      <a:pt x="461655" y="145234"/>
                    </a:cubicBezTo>
                    <a:cubicBezTo>
                      <a:pt x="449822" y="143420"/>
                      <a:pt x="425871" y="139222"/>
                      <a:pt x="411176" y="143516"/>
                    </a:cubicBezTo>
                    <a:cubicBezTo>
                      <a:pt x="413371" y="141416"/>
                      <a:pt x="415565" y="139222"/>
                      <a:pt x="417760" y="137123"/>
                    </a:cubicBezTo>
                    <a:cubicBezTo>
                      <a:pt x="427493" y="141607"/>
                      <a:pt x="464613" y="143802"/>
                      <a:pt x="481693" y="143897"/>
                    </a:cubicBezTo>
                    <a:cubicBezTo>
                      <a:pt x="499060" y="143993"/>
                      <a:pt x="519767" y="148383"/>
                      <a:pt x="547630" y="130729"/>
                    </a:cubicBezTo>
                    <a:cubicBezTo>
                      <a:pt x="547630" y="130729"/>
                      <a:pt x="535321" y="136836"/>
                      <a:pt x="516427" y="138363"/>
                    </a:cubicBezTo>
                    <a:cubicBezTo>
                      <a:pt x="497533" y="139890"/>
                      <a:pt x="488564" y="134165"/>
                      <a:pt x="468143" y="134069"/>
                    </a:cubicBezTo>
                    <a:cubicBezTo>
                      <a:pt x="450013" y="133974"/>
                      <a:pt x="427684" y="132733"/>
                      <a:pt x="419573" y="135500"/>
                    </a:cubicBezTo>
                    <a:cubicBezTo>
                      <a:pt x="422054" y="133210"/>
                      <a:pt x="424631" y="130920"/>
                      <a:pt x="427112" y="128630"/>
                    </a:cubicBezTo>
                    <a:cubicBezTo>
                      <a:pt x="433505" y="134355"/>
                      <a:pt x="514328" y="135882"/>
                      <a:pt x="525683" y="133687"/>
                    </a:cubicBezTo>
                    <a:cubicBezTo>
                      <a:pt x="537325" y="131397"/>
                      <a:pt x="548966" y="126053"/>
                      <a:pt x="548966" y="126053"/>
                    </a:cubicBezTo>
                    <a:cubicBezTo>
                      <a:pt x="548966" y="126053"/>
                      <a:pt x="530073" y="129775"/>
                      <a:pt x="523584" y="129680"/>
                    </a:cubicBezTo>
                    <a:cubicBezTo>
                      <a:pt x="517191" y="129680"/>
                      <a:pt x="490854" y="125768"/>
                      <a:pt x="477399" y="125672"/>
                    </a:cubicBezTo>
                    <a:cubicBezTo>
                      <a:pt x="464422" y="125576"/>
                      <a:pt x="442952" y="122523"/>
                      <a:pt x="428161" y="127581"/>
                    </a:cubicBezTo>
                    <a:cubicBezTo>
                      <a:pt x="428925" y="126913"/>
                      <a:pt x="429593" y="126244"/>
                      <a:pt x="430356" y="125576"/>
                    </a:cubicBezTo>
                    <a:cubicBezTo>
                      <a:pt x="432360" y="123859"/>
                      <a:pt x="434364" y="122237"/>
                      <a:pt x="436368" y="120519"/>
                    </a:cubicBezTo>
                    <a:cubicBezTo>
                      <a:pt x="449250" y="123286"/>
                      <a:pt x="475586" y="120710"/>
                      <a:pt x="486846" y="120805"/>
                    </a:cubicBezTo>
                    <a:cubicBezTo>
                      <a:pt x="498297" y="120901"/>
                      <a:pt x="528641" y="123763"/>
                      <a:pt x="550588" y="107541"/>
                    </a:cubicBezTo>
                    <a:cubicBezTo>
                      <a:pt x="550588" y="107541"/>
                      <a:pt x="534844" y="115462"/>
                      <a:pt x="516713" y="114985"/>
                    </a:cubicBezTo>
                    <a:cubicBezTo>
                      <a:pt x="499537" y="114603"/>
                      <a:pt x="452876" y="112790"/>
                      <a:pt x="437894" y="119088"/>
                    </a:cubicBezTo>
                    <a:cubicBezTo>
                      <a:pt x="440662" y="116798"/>
                      <a:pt x="443429" y="114507"/>
                      <a:pt x="446292" y="112217"/>
                    </a:cubicBezTo>
                    <a:cubicBezTo>
                      <a:pt x="451349" y="117179"/>
                      <a:pt x="512228" y="110786"/>
                      <a:pt x="529405" y="109355"/>
                    </a:cubicBezTo>
                    <a:cubicBezTo>
                      <a:pt x="546962" y="107924"/>
                      <a:pt x="555932" y="100862"/>
                      <a:pt x="555932" y="100862"/>
                    </a:cubicBezTo>
                    <a:cubicBezTo>
                      <a:pt x="540951" y="107064"/>
                      <a:pt x="528737" y="104392"/>
                      <a:pt x="520244" y="105156"/>
                    </a:cubicBezTo>
                    <a:cubicBezTo>
                      <a:pt x="511751" y="105919"/>
                      <a:pt x="494289" y="103534"/>
                      <a:pt x="481502" y="105633"/>
                    </a:cubicBezTo>
                    <a:cubicBezTo>
                      <a:pt x="469193" y="107732"/>
                      <a:pt x="460796" y="105633"/>
                      <a:pt x="447723" y="111168"/>
                    </a:cubicBezTo>
                    <a:cubicBezTo>
                      <a:pt x="449822" y="109546"/>
                      <a:pt x="451921" y="107924"/>
                      <a:pt x="454021" y="106301"/>
                    </a:cubicBezTo>
                    <a:cubicBezTo>
                      <a:pt x="455070" y="106683"/>
                      <a:pt x="457551" y="107255"/>
                      <a:pt x="463372" y="106015"/>
                    </a:cubicBezTo>
                    <a:cubicBezTo>
                      <a:pt x="471388" y="104297"/>
                      <a:pt x="490091" y="101434"/>
                      <a:pt x="497724" y="101339"/>
                    </a:cubicBezTo>
                    <a:cubicBezTo>
                      <a:pt x="505358" y="101244"/>
                      <a:pt x="519099" y="99240"/>
                      <a:pt x="531981" y="99431"/>
                    </a:cubicBezTo>
                    <a:cubicBezTo>
                      <a:pt x="544959" y="99621"/>
                      <a:pt x="557745" y="96091"/>
                      <a:pt x="564138" y="93419"/>
                    </a:cubicBezTo>
                    <a:cubicBezTo>
                      <a:pt x="570532" y="90843"/>
                      <a:pt x="579406" y="92083"/>
                      <a:pt x="579406" y="92083"/>
                    </a:cubicBezTo>
                    <a:cubicBezTo>
                      <a:pt x="579406" y="92083"/>
                      <a:pt x="570914" y="90079"/>
                      <a:pt x="563948" y="91702"/>
                    </a:cubicBezTo>
                    <a:cubicBezTo>
                      <a:pt x="556982" y="93324"/>
                      <a:pt x="548108" y="95232"/>
                      <a:pt x="539615" y="95041"/>
                    </a:cubicBezTo>
                    <a:cubicBezTo>
                      <a:pt x="531122" y="94850"/>
                      <a:pt x="510320" y="94755"/>
                      <a:pt x="493907" y="96473"/>
                    </a:cubicBezTo>
                    <a:cubicBezTo>
                      <a:pt x="477590" y="98190"/>
                      <a:pt x="466617" y="101339"/>
                      <a:pt x="463277" y="102770"/>
                    </a:cubicBezTo>
                    <a:cubicBezTo>
                      <a:pt x="460891" y="103725"/>
                      <a:pt x="456979" y="104870"/>
                      <a:pt x="454880" y="105442"/>
                    </a:cubicBezTo>
                    <a:cubicBezTo>
                      <a:pt x="458029" y="103057"/>
                      <a:pt x="461368" y="100862"/>
                      <a:pt x="464613" y="98667"/>
                    </a:cubicBezTo>
                    <a:cubicBezTo>
                      <a:pt x="465949" y="98858"/>
                      <a:pt x="470052" y="99049"/>
                      <a:pt x="480071" y="96568"/>
                    </a:cubicBezTo>
                    <a:cubicBezTo>
                      <a:pt x="492476" y="93419"/>
                      <a:pt x="507648" y="93228"/>
                      <a:pt x="518813" y="91320"/>
                    </a:cubicBezTo>
                    <a:cubicBezTo>
                      <a:pt x="529977" y="89412"/>
                      <a:pt x="544768" y="89793"/>
                      <a:pt x="554501" y="86644"/>
                    </a:cubicBezTo>
                    <a:cubicBezTo>
                      <a:pt x="564329" y="83495"/>
                      <a:pt x="590093" y="79964"/>
                      <a:pt x="590093" y="79964"/>
                    </a:cubicBezTo>
                    <a:cubicBezTo>
                      <a:pt x="590093" y="79964"/>
                      <a:pt x="567478" y="78819"/>
                      <a:pt x="560226" y="81873"/>
                    </a:cubicBezTo>
                    <a:cubicBezTo>
                      <a:pt x="552974" y="84926"/>
                      <a:pt x="543145" y="85785"/>
                      <a:pt x="539997" y="85785"/>
                    </a:cubicBezTo>
                    <a:cubicBezTo>
                      <a:pt x="536752" y="85785"/>
                      <a:pt x="506312" y="89220"/>
                      <a:pt x="487896" y="92179"/>
                    </a:cubicBezTo>
                    <a:cubicBezTo>
                      <a:pt x="475682" y="94183"/>
                      <a:pt x="469288" y="96282"/>
                      <a:pt x="466330" y="97618"/>
                    </a:cubicBezTo>
                    <a:cubicBezTo>
                      <a:pt x="469288" y="95709"/>
                      <a:pt x="472342" y="93801"/>
                      <a:pt x="475395" y="91988"/>
                    </a:cubicBezTo>
                    <a:cubicBezTo>
                      <a:pt x="477399" y="92083"/>
                      <a:pt x="485033" y="92083"/>
                      <a:pt x="494671" y="89125"/>
                    </a:cubicBezTo>
                    <a:cubicBezTo>
                      <a:pt x="505835" y="85785"/>
                      <a:pt x="534653" y="81491"/>
                      <a:pt x="542668" y="81587"/>
                    </a:cubicBezTo>
                    <a:cubicBezTo>
                      <a:pt x="550684" y="81682"/>
                      <a:pt x="582937" y="75480"/>
                      <a:pt x="582937" y="75480"/>
                    </a:cubicBezTo>
                    <a:cubicBezTo>
                      <a:pt x="582937" y="75480"/>
                      <a:pt x="557364" y="73858"/>
                      <a:pt x="539997" y="77579"/>
                    </a:cubicBezTo>
                    <a:cubicBezTo>
                      <a:pt x="523966" y="81014"/>
                      <a:pt x="482075" y="90270"/>
                      <a:pt x="475682" y="91702"/>
                    </a:cubicBezTo>
                    <a:cubicBezTo>
                      <a:pt x="477972" y="90366"/>
                      <a:pt x="480357" y="88934"/>
                      <a:pt x="482743" y="87598"/>
                    </a:cubicBezTo>
                    <a:cubicBezTo>
                      <a:pt x="486942" y="86358"/>
                      <a:pt x="503068" y="82922"/>
                      <a:pt x="518145" y="78056"/>
                    </a:cubicBezTo>
                    <a:cubicBezTo>
                      <a:pt x="535512" y="72426"/>
                      <a:pt x="547153" y="71662"/>
                      <a:pt x="558127" y="70231"/>
                    </a:cubicBezTo>
                    <a:cubicBezTo>
                      <a:pt x="569100" y="68800"/>
                      <a:pt x="575494" y="65937"/>
                      <a:pt x="585418" y="59926"/>
                    </a:cubicBezTo>
                    <a:cubicBezTo>
                      <a:pt x="585418" y="59926"/>
                      <a:pt x="576925" y="61166"/>
                      <a:pt x="567287" y="64029"/>
                    </a:cubicBezTo>
                    <a:cubicBezTo>
                      <a:pt x="557650" y="66891"/>
                      <a:pt x="536657" y="65937"/>
                      <a:pt x="523298" y="71377"/>
                    </a:cubicBezTo>
                    <a:cubicBezTo>
                      <a:pt x="511465" y="76148"/>
                      <a:pt x="488087" y="85403"/>
                      <a:pt x="482838" y="87598"/>
                    </a:cubicBezTo>
                    <a:cubicBezTo>
                      <a:pt x="483602" y="87216"/>
                      <a:pt x="484365" y="86644"/>
                      <a:pt x="485129" y="86262"/>
                    </a:cubicBezTo>
                    <a:cubicBezTo>
                      <a:pt x="484270" y="86739"/>
                      <a:pt x="483411" y="87216"/>
                      <a:pt x="482648" y="87693"/>
                    </a:cubicBezTo>
                    <a:cubicBezTo>
                      <a:pt x="482170" y="87884"/>
                      <a:pt x="481789" y="87980"/>
                      <a:pt x="481789" y="88075"/>
                    </a:cubicBezTo>
                    <a:cubicBezTo>
                      <a:pt x="481789" y="88075"/>
                      <a:pt x="482075" y="87980"/>
                      <a:pt x="482552" y="87789"/>
                    </a:cubicBezTo>
                    <a:cubicBezTo>
                      <a:pt x="480071" y="89125"/>
                      <a:pt x="477590" y="90461"/>
                      <a:pt x="475205" y="91892"/>
                    </a:cubicBezTo>
                    <a:cubicBezTo>
                      <a:pt x="475109" y="91892"/>
                      <a:pt x="474918" y="91988"/>
                      <a:pt x="474918" y="91988"/>
                    </a:cubicBezTo>
                    <a:cubicBezTo>
                      <a:pt x="474918" y="91988"/>
                      <a:pt x="475014" y="91988"/>
                      <a:pt x="475109" y="91988"/>
                    </a:cubicBezTo>
                    <a:cubicBezTo>
                      <a:pt x="471388" y="94087"/>
                      <a:pt x="467857" y="96282"/>
                      <a:pt x="464231" y="98667"/>
                    </a:cubicBezTo>
                    <a:cubicBezTo>
                      <a:pt x="464326" y="98381"/>
                      <a:pt x="468239" y="91797"/>
                      <a:pt x="474918" y="83400"/>
                    </a:cubicBezTo>
                    <a:cubicBezTo>
                      <a:pt x="481789" y="74812"/>
                      <a:pt x="498297" y="65937"/>
                      <a:pt x="502877" y="60785"/>
                    </a:cubicBezTo>
                    <a:cubicBezTo>
                      <a:pt x="507457" y="55536"/>
                      <a:pt x="505549" y="52673"/>
                      <a:pt x="505549" y="52673"/>
                    </a:cubicBezTo>
                    <a:cubicBezTo>
                      <a:pt x="501827" y="56014"/>
                      <a:pt x="492953" y="62598"/>
                      <a:pt x="479117" y="72330"/>
                    </a:cubicBezTo>
                    <a:cubicBezTo>
                      <a:pt x="465376" y="81968"/>
                      <a:pt x="464231" y="98381"/>
                      <a:pt x="464231" y="98763"/>
                    </a:cubicBezTo>
                    <a:cubicBezTo>
                      <a:pt x="460796" y="101053"/>
                      <a:pt x="457360" y="103247"/>
                      <a:pt x="453925" y="105728"/>
                    </a:cubicBezTo>
                    <a:cubicBezTo>
                      <a:pt x="463468" y="83018"/>
                      <a:pt x="470147" y="75289"/>
                      <a:pt x="482648" y="66128"/>
                    </a:cubicBezTo>
                    <a:cubicBezTo>
                      <a:pt x="495243" y="56872"/>
                      <a:pt x="495720" y="52101"/>
                      <a:pt x="496007" y="48093"/>
                    </a:cubicBezTo>
                    <a:cubicBezTo>
                      <a:pt x="496293" y="44086"/>
                      <a:pt x="485415" y="39887"/>
                      <a:pt x="485415" y="39887"/>
                    </a:cubicBezTo>
                    <a:cubicBezTo>
                      <a:pt x="485415" y="39887"/>
                      <a:pt x="493144" y="44944"/>
                      <a:pt x="493430" y="49143"/>
                    </a:cubicBezTo>
                    <a:cubicBezTo>
                      <a:pt x="493812" y="53341"/>
                      <a:pt x="482934" y="58304"/>
                      <a:pt x="475968" y="63075"/>
                    </a:cubicBezTo>
                    <a:cubicBezTo>
                      <a:pt x="473964" y="64410"/>
                      <a:pt x="471865" y="66033"/>
                      <a:pt x="469765" y="67941"/>
                    </a:cubicBezTo>
                    <a:cubicBezTo>
                      <a:pt x="472533" y="60975"/>
                      <a:pt x="473773" y="54010"/>
                      <a:pt x="475109" y="50479"/>
                    </a:cubicBezTo>
                    <a:cubicBezTo>
                      <a:pt x="477208" y="45040"/>
                      <a:pt x="464517" y="39792"/>
                      <a:pt x="464517" y="39792"/>
                    </a:cubicBezTo>
                    <a:cubicBezTo>
                      <a:pt x="470720" y="47330"/>
                      <a:pt x="467571" y="48379"/>
                      <a:pt x="466140" y="54010"/>
                    </a:cubicBezTo>
                    <a:cubicBezTo>
                      <a:pt x="464803" y="59639"/>
                      <a:pt x="453257" y="78342"/>
                      <a:pt x="449441" y="88552"/>
                    </a:cubicBezTo>
                    <a:cubicBezTo>
                      <a:pt x="445624" y="98667"/>
                      <a:pt x="444765" y="111549"/>
                      <a:pt x="444765" y="111549"/>
                    </a:cubicBezTo>
                    <a:cubicBezTo>
                      <a:pt x="444765" y="111549"/>
                      <a:pt x="449059" y="102770"/>
                      <a:pt x="454116" y="93801"/>
                    </a:cubicBezTo>
                    <a:cubicBezTo>
                      <a:pt x="450586" y="104392"/>
                      <a:pt x="452589" y="105824"/>
                      <a:pt x="453353" y="106015"/>
                    </a:cubicBezTo>
                    <a:cubicBezTo>
                      <a:pt x="446959" y="110595"/>
                      <a:pt x="440757" y="115462"/>
                      <a:pt x="434650" y="120424"/>
                    </a:cubicBezTo>
                    <a:cubicBezTo>
                      <a:pt x="435986" y="116702"/>
                      <a:pt x="442475" y="97713"/>
                      <a:pt x="447818" y="78342"/>
                    </a:cubicBezTo>
                    <a:cubicBezTo>
                      <a:pt x="453830" y="56681"/>
                      <a:pt x="451921" y="53246"/>
                      <a:pt x="452399" y="47616"/>
                    </a:cubicBezTo>
                    <a:cubicBezTo>
                      <a:pt x="452876" y="41986"/>
                      <a:pt x="445051" y="41318"/>
                      <a:pt x="445051" y="41318"/>
                    </a:cubicBezTo>
                    <a:cubicBezTo>
                      <a:pt x="450872" y="44944"/>
                      <a:pt x="447627" y="52196"/>
                      <a:pt x="443429" y="61548"/>
                    </a:cubicBezTo>
                    <a:cubicBezTo>
                      <a:pt x="439230" y="70900"/>
                      <a:pt x="437417" y="77388"/>
                      <a:pt x="433314" y="90461"/>
                    </a:cubicBezTo>
                    <a:cubicBezTo>
                      <a:pt x="429593" y="102389"/>
                      <a:pt x="433505" y="118038"/>
                      <a:pt x="434268" y="120710"/>
                    </a:cubicBezTo>
                    <a:cubicBezTo>
                      <a:pt x="432742" y="121950"/>
                      <a:pt x="431119" y="123191"/>
                      <a:pt x="429593" y="124527"/>
                    </a:cubicBezTo>
                    <a:cubicBezTo>
                      <a:pt x="428066" y="125768"/>
                      <a:pt x="426634" y="127103"/>
                      <a:pt x="425203" y="128344"/>
                    </a:cubicBezTo>
                    <a:cubicBezTo>
                      <a:pt x="425967" y="122618"/>
                      <a:pt x="430929" y="84068"/>
                      <a:pt x="433982" y="76720"/>
                    </a:cubicBezTo>
                    <a:cubicBezTo>
                      <a:pt x="437226" y="68800"/>
                      <a:pt x="439135" y="53533"/>
                      <a:pt x="438467" y="46471"/>
                    </a:cubicBezTo>
                    <a:cubicBezTo>
                      <a:pt x="437799" y="39410"/>
                      <a:pt x="430165" y="39505"/>
                      <a:pt x="430165" y="39505"/>
                    </a:cubicBezTo>
                    <a:cubicBezTo>
                      <a:pt x="437322" y="42273"/>
                      <a:pt x="433791" y="52864"/>
                      <a:pt x="430070" y="58113"/>
                    </a:cubicBezTo>
                    <a:cubicBezTo>
                      <a:pt x="426348" y="63361"/>
                      <a:pt x="425203" y="69754"/>
                      <a:pt x="421959" y="91892"/>
                    </a:cubicBezTo>
                    <a:cubicBezTo>
                      <a:pt x="419001" y="111740"/>
                      <a:pt x="423867" y="125862"/>
                      <a:pt x="424917" y="128535"/>
                    </a:cubicBezTo>
                    <a:cubicBezTo>
                      <a:pt x="421386" y="131588"/>
                      <a:pt x="417856" y="134737"/>
                      <a:pt x="414325" y="137886"/>
                    </a:cubicBezTo>
                    <a:cubicBezTo>
                      <a:pt x="418428" y="127771"/>
                      <a:pt x="415375" y="107160"/>
                      <a:pt x="415470" y="102198"/>
                    </a:cubicBezTo>
                    <a:cubicBezTo>
                      <a:pt x="415470" y="96950"/>
                      <a:pt x="407645" y="74621"/>
                      <a:pt x="406882" y="60785"/>
                    </a:cubicBezTo>
                    <a:cubicBezTo>
                      <a:pt x="406119" y="46948"/>
                      <a:pt x="395718" y="49429"/>
                      <a:pt x="395718" y="49429"/>
                    </a:cubicBezTo>
                    <a:cubicBezTo>
                      <a:pt x="395718" y="49429"/>
                      <a:pt x="396481" y="50383"/>
                      <a:pt x="397340" y="51910"/>
                    </a:cubicBezTo>
                    <a:cubicBezTo>
                      <a:pt x="397340" y="51910"/>
                      <a:pt x="394859" y="52769"/>
                      <a:pt x="389801" y="61930"/>
                    </a:cubicBezTo>
                    <a:cubicBezTo>
                      <a:pt x="384649" y="71090"/>
                      <a:pt x="384649" y="77961"/>
                      <a:pt x="385984" y="89412"/>
                    </a:cubicBezTo>
                    <a:cubicBezTo>
                      <a:pt x="387130" y="100003"/>
                      <a:pt x="401634" y="141607"/>
                      <a:pt x="403828" y="147810"/>
                    </a:cubicBezTo>
                    <a:cubicBezTo>
                      <a:pt x="401347" y="150196"/>
                      <a:pt x="398962" y="152581"/>
                      <a:pt x="396576" y="154967"/>
                    </a:cubicBezTo>
                    <a:cubicBezTo>
                      <a:pt x="398294" y="150386"/>
                      <a:pt x="398962" y="144565"/>
                      <a:pt x="393905" y="132638"/>
                    </a:cubicBezTo>
                    <a:cubicBezTo>
                      <a:pt x="387988" y="118801"/>
                      <a:pt x="376442" y="94469"/>
                      <a:pt x="375679" y="88552"/>
                    </a:cubicBezTo>
                    <a:cubicBezTo>
                      <a:pt x="374915" y="82636"/>
                      <a:pt x="373580" y="69849"/>
                      <a:pt x="374438" y="61548"/>
                    </a:cubicBezTo>
                    <a:cubicBezTo>
                      <a:pt x="374438" y="61548"/>
                      <a:pt x="364610" y="73858"/>
                      <a:pt x="368618" y="92656"/>
                    </a:cubicBezTo>
                    <a:cubicBezTo>
                      <a:pt x="372625" y="111454"/>
                      <a:pt x="386080" y="131016"/>
                      <a:pt x="389801" y="140462"/>
                    </a:cubicBezTo>
                    <a:cubicBezTo>
                      <a:pt x="392759" y="148001"/>
                      <a:pt x="394763" y="154012"/>
                      <a:pt x="395431" y="156112"/>
                    </a:cubicBezTo>
                    <a:cubicBezTo>
                      <a:pt x="392569" y="158974"/>
                      <a:pt x="389706" y="161932"/>
                      <a:pt x="386843" y="164795"/>
                    </a:cubicBezTo>
                    <a:cubicBezTo>
                      <a:pt x="389801" y="152199"/>
                      <a:pt x="383981" y="142752"/>
                      <a:pt x="380259" y="134069"/>
                    </a:cubicBezTo>
                    <a:cubicBezTo>
                      <a:pt x="376538" y="125290"/>
                      <a:pt x="359839" y="104679"/>
                      <a:pt x="358884" y="96759"/>
                    </a:cubicBezTo>
                    <a:cubicBezTo>
                      <a:pt x="358026" y="88839"/>
                      <a:pt x="356690" y="85594"/>
                      <a:pt x="358980" y="72235"/>
                    </a:cubicBezTo>
                    <a:cubicBezTo>
                      <a:pt x="358980" y="72235"/>
                      <a:pt x="350010" y="85403"/>
                      <a:pt x="353636" y="104202"/>
                    </a:cubicBezTo>
                    <a:cubicBezTo>
                      <a:pt x="357262" y="123000"/>
                      <a:pt x="372148" y="134546"/>
                      <a:pt x="377396" y="146474"/>
                    </a:cubicBezTo>
                    <a:cubicBezTo>
                      <a:pt x="382072" y="156970"/>
                      <a:pt x="385698" y="163554"/>
                      <a:pt x="386462" y="164986"/>
                    </a:cubicBezTo>
                    <a:cubicBezTo>
                      <a:pt x="384553" y="166990"/>
                      <a:pt x="382645" y="168898"/>
                      <a:pt x="380736" y="170902"/>
                    </a:cubicBezTo>
                    <a:cubicBezTo>
                      <a:pt x="380355" y="171379"/>
                      <a:pt x="379973" y="171761"/>
                      <a:pt x="379496" y="172238"/>
                    </a:cubicBezTo>
                    <a:cubicBezTo>
                      <a:pt x="380164" y="168421"/>
                      <a:pt x="380355" y="159165"/>
                      <a:pt x="372530" y="142561"/>
                    </a:cubicBezTo>
                    <a:cubicBezTo>
                      <a:pt x="361747" y="119660"/>
                      <a:pt x="348102" y="109069"/>
                      <a:pt x="349915" y="96663"/>
                    </a:cubicBezTo>
                    <a:cubicBezTo>
                      <a:pt x="351728" y="84258"/>
                      <a:pt x="354495" y="78151"/>
                      <a:pt x="352682" y="78438"/>
                    </a:cubicBezTo>
                    <a:cubicBezTo>
                      <a:pt x="350964" y="78819"/>
                      <a:pt x="343903" y="89412"/>
                      <a:pt x="344857" y="106396"/>
                    </a:cubicBezTo>
                    <a:cubicBezTo>
                      <a:pt x="345239" y="112313"/>
                      <a:pt x="346957" y="117847"/>
                      <a:pt x="349247" y="123095"/>
                    </a:cubicBezTo>
                    <a:cubicBezTo>
                      <a:pt x="338464" y="114126"/>
                      <a:pt x="334075" y="108401"/>
                      <a:pt x="335792" y="101339"/>
                    </a:cubicBezTo>
                    <a:cubicBezTo>
                      <a:pt x="335792" y="101339"/>
                      <a:pt x="333693" y="105824"/>
                      <a:pt x="333216" y="112217"/>
                    </a:cubicBezTo>
                    <a:cubicBezTo>
                      <a:pt x="331021" y="105919"/>
                      <a:pt x="330448" y="101244"/>
                      <a:pt x="330448" y="101244"/>
                    </a:cubicBezTo>
                    <a:cubicBezTo>
                      <a:pt x="326441" y="108114"/>
                      <a:pt x="328731" y="114221"/>
                      <a:pt x="329685" y="121950"/>
                    </a:cubicBezTo>
                    <a:cubicBezTo>
                      <a:pt x="329876" y="123859"/>
                      <a:pt x="331021" y="126530"/>
                      <a:pt x="332643" y="129680"/>
                    </a:cubicBezTo>
                    <a:cubicBezTo>
                      <a:pt x="331594" y="132256"/>
                      <a:pt x="330448" y="135119"/>
                      <a:pt x="329590" y="137695"/>
                    </a:cubicBezTo>
                    <a:cubicBezTo>
                      <a:pt x="327490" y="122523"/>
                      <a:pt x="325391" y="109927"/>
                      <a:pt x="325391" y="109927"/>
                    </a:cubicBezTo>
                    <a:cubicBezTo>
                      <a:pt x="325391" y="109927"/>
                      <a:pt x="325391" y="125672"/>
                      <a:pt x="323769" y="147333"/>
                    </a:cubicBezTo>
                    <a:cubicBezTo>
                      <a:pt x="321479" y="125481"/>
                      <a:pt x="318521" y="103057"/>
                      <a:pt x="318521" y="103057"/>
                    </a:cubicBezTo>
                    <a:cubicBezTo>
                      <a:pt x="318521" y="103057"/>
                      <a:pt x="316517" y="145711"/>
                      <a:pt x="315372" y="167944"/>
                    </a:cubicBezTo>
                    <a:cubicBezTo>
                      <a:pt x="315085" y="167849"/>
                      <a:pt x="314895" y="167658"/>
                      <a:pt x="314608" y="167563"/>
                    </a:cubicBezTo>
                    <a:cubicBezTo>
                      <a:pt x="312986" y="166799"/>
                      <a:pt x="311650" y="165940"/>
                      <a:pt x="310410" y="164891"/>
                    </a:cubicBezTo>
                    <a:cubicBezTo>
                      <a:pt x="310410" y="164414"/>
                      <a:pt x="310505" y="163937"/>
                      <a:pt x="310505" y="163459"/>
                    </a:cubicBezTo>
                    <a:cubicBezTo>
                      <a:pt x="312604" y="158879"/>
                      <a:pt x="315181" y="155730"/>
                      <a:pt x="315181" y="155730"/>
                    </a:cubicBezTo>
                    <a:cubicBezTo>
                      <a:pt x="313654" y="156684"/>
                      <a:pt x="312127" y="157638"/>
                      <a:pt x="310791" y="158593"/>
                    </a:cubicBezTo>
                    <a:cubicBezTo>
                      <a:pt x="312604" y="127867"/>
                      <a:pt x="306402" y="84163"/>
                      <a:pt x="306402" y="84163"/>
                    </a:cubicBezTo>
                    <a:cubicBezTo>
                      <a:pt x="306402" y="84163"/>
                      <a:pt x="303921" y="136264"/>
                      <a:pt x="302967" y="155253"/>
                    </a:cubicBezTo>
                    <a:cubicBezTo>
                      <a:pt x="299722" y="148192"/>
                      <a:pt x="299818" y="141321"/>
                      <a:pt x="299818" y="141321"/>
                    </a:cubicBezTo>
                    <a:cubicBezTo>
                      <a:pt x="299532" y="141703"/>
                      <a:pt x="299436" y="141989"/>
                      <a:pt x="299245" y="142371"/>
                    </a:cubicBezTo>
                    <a:cubicBezTo>
                      <a:pt x="299150" y="115653"/>
                      <a:pt x="295047" y="80823"/>
                      <a:pt x="295047" y="80823"/>
                    </a:cubicBezTo>
                    <a:cubicBezTo>
                      <a:pt x="295047" y="80823"/>
                      <a:pt x="293520" y="114030"/>
                      <a:pt x="292757" y="129203"/>
                    </a:cubicBezTo>
                    <a:cubicBezTo>
                      <a:pt x="292279" y="139126"/>
                      <a:pt x="292852" y="160310"/>
                      <a:pt x="293234" y="173479"/>
                    </a:cubicBezTo>
                    <a:cubicBezTo>
                      <a:pt x="290753" y="169853"/>
                      <a:pt x="288081" y="166417"/>
                      <a:pt x="285504" y="163269"/>
                    </a:cubicBezTo>
                    <a:cubicBezTo>
                      <a:pt x="286745" y="152390"/>
                      <a:pt x="288940" y="131874"/>
                      <a:pt x="289226" y="121950"/>
                    </a:cubicBezTo>
                    <a:cubicBezTo>
                      <a:pt x="289798" y="104679"/>
                      <a:pt x="282928" y="56014"/>
                      <a:pt x="282928" y="56014"/>
                    </a:cubicBezTo>
                    <a:cubicBezTo>
                      <a:pt x="282928" y="56014"/>
                      <a:pt x="280161" y="99621"/>
                      <a:pt x="279397" y="114698"/>
                    </a:cubicBezTo>
                    <a:cubicBezTo>
                      <a:pt x="278825" y="125290"/>
                      <a:pt x="280829" y="147047"/>
                      <a:pt x="282069" y="159070"/>
                    </a:cubicBezTo>
                    <a:cubicBezTo>
                      <a:pt x="277107" y="153344"/>
                      <a:pt x="273195" y="149432"/>
                      <a:pt x="273195" y="149432"/>
                    </a:cubicBezTo>
                    <a:cubicBezTo>
                      <a:pt x="273195" y="149432"/>
                      <a:pt x="273195" y="149528"/>
                      <a:pt x="273195" y="149528"/>
                    </a:cubicBezTo>
                    <a:cubicBezTo>
                      <a:pt x="269569" y="143039"/>
                      <a:pt x="266038" y="136550"/>
                      <a:pt x="262508" y="129966"/>
                    </a:cubicBezTo>
                    <a:cubicBezTo>
                      <a:pt x="263271" y="125768"/>
                      <a:pt x="265943" y="109641"/>
                      <a:pt x="266897" y="89125"/>
                    </a:cubicBezTo>
                    <a:cubicBezTo>
                      <a:pt x="268042" y="65842"/>
                      <a:pt x="260599" y="23188"/>
                      <a:pt x="260599" y="23188"/>
                    </a:cubicBezTo>
                    <a:cubicBezTo>
                      <a:pt x="260599" y="23188"/>
                      <a:pt x="259645" y="39505"/>
                      <a:pt x="258977" y="56872"/>
                    </a:cubicBezTo>
                    <a:cubicBezTo>
                      <a:pt x="257355" y="36738"/>
                      <a:pt x="253633" y="15172"/>
                      <a:pt x="253633" y="15172"/>
                    </a:cubicBezTo>
                    <a:cubicBezTo>
                      <a:pt x="253633" y="15172"/>
                      <a:pt x="253538" y="49811"/>
                      <a:pt x="250866" y="72330"/>
                    </a:cubicBezTo>
                    <a:cubicBezTo>
                      <a:pt x="250771" y="86930"/>
                      <a:pt x="254015" y="112313"/>
                      <a:pt x="254015" y="112313"/>
                    </a:cubicBezTo>
                    <a:lnTo>
                      <a:pt x="256114" y="116416"/>
                    </a:lnTo>
                    <a:cubicBezTo>
                      <a:pt x="256114" y="116416"/>
                      <a:pt x="257450" y="107255"/>
                      <a:pt x="258595" y="93228"/>
                    </a:cubicBezTo>
                    <a:cubicBezTo>
                      <a:pt x="259072" y="106396"/>
                      <a:pt x="260217" y="121950"/>
                      <a:pt x="260599" y="126340"/>
                    </a:cubicBezTo>
                    <a:cubicBezTo>
                      <a:pt x="260599" y="126244"/>
                      <a:pt x="260504" y="126149"/>
                      <a:pt x="260504" y="126149"/>
                    </a:cubicBezTo>
                    <a:cubicBezTo>
                      <a:pt x="258882" y="123000"/>
                      <a:pt x="257259" y="119946"/>
                      <a:pt x="255637" y="116798"/>
                    </a:cubicBezTo>
                    <a:lnTo>
                      <a:pt x="254397" y="114030"/>
                    </a:lnTo>
                    <a:cubicBezTo>
                      <a:pt x="254397" y="114030"/>
                      <a:pt x="254206" y="113840"/>
                      <a:pt x="253920" y="113458"/>
                    </a:cubicBezTo>
                    <a:cubicBezTo>
                      <a:pt x="251152" y="108114"/>
                      <a:pt x="248576" y="102770"/>
                      <a:pt x="245999" y="97331"/>
                    </a:cubicBezTo>
                    <a:cubicBezTo>
                      <a:pt x="246286" y="97331"/>
                      <a:pt x="246572" y="97331"/>
                      <a:pt x="246572" y="97236"/>
                    </a:cubicBezTo>
                    <a:cubicBezTo>
                      <a:pt x="249530" y="86739"/>
                      <a:pt x="249053" y="65269"/>
                      <a:pt x="248862" y="60117"/>
                    </a:cubicBezTo>
                    <a:cubicBezTo>
                      <a:pt x="248671" y="54964"/>
                      <a:pt x="247431" y="43990"/>
                      <a:pt x="245332" y="26146"/>
                    </a:cubicBezTo>
                    <a:cubicBezTo>
                      <a:pt x="243232" y="8302"/>
                      <a:pt x="236553" y="0"/>
                      <a:pt x="236553" y="0"/>
                    </a:cubicBezTo>
                    <a:cubicBezTo>
                      <a:pt x="242755" y="15459"/>
                      <a:pt x="243041" y="20612"/>
                      <a:pt x="243423" y="28341"/>
                    </a:cubicBezTo>
                    <a:cubicBezTo>
                      <a:pt x="243900" y="36070"/>
                      <a:pt x="243805" y="55155"/>
                      <a:pt x="244377" y="63265"/>
                    </a:cubicBezTo>
                    <a:cubicBezTo>
                      <a:pt x="244950" y="71377"/>
                      <a:pt x="245141" y="94660"/>
                      <a:pt x="245141" y="94660"/>
                    </a:cubicBezTo>
                    <a:cubicBezTo>
                      <a:pt x="244759" y="94183"/>
                      <a:pt x="244377" y="93801"/>
                      <a:pt x="244091" y="93324"/>
                    </a:cubicBezTo>
                    <a:cubicBezTo>
                      <a:pt x="242660" y="90174"/>
                      <a:pt x="241228" y="87026"/>
                      <a:pt x="239892" y="83877"/>
                    </a:cubicBezTo>
                    <a:cubicBezTo>
                      <a:pt x="240083" y="84068"/>
                      <a:pt x="240370" y="84258"/>
                      <a:pt x="240560" y="84449"/>
                    </a:cubicBezTo>
                    <a:cubicBezTo>
                      <a:pt x="240560" y="84449"/>
                      <a:pt x="234072" y="61262"/>
                      <a:pt x="229682" y="49238"/>
                    </a:cubicBezTo>
                    <a:cubicBezTo>
                      <a:pt x="225388" y="37311"/>
                      <a:pt x="214796" y="19562"/>
                      <a:pt x="214796" y="19562"/>
                    </a:cubicBezTo>
                    <a:cubicBezTo>
                      <a:pt x="214796" y="19562"/>
                      <a:pt x="220903" y="39219"/>
                      <a:pt x="225579" y="52387"/>
                    </a:cubicBezTo>
                    <a:cubicBezTo>
                      <a:pt x="224243" y="50288"/>
                      <a:pt x="222907" y="48189"/>
                      <a:pt x="221380" y="46185"/>
                    </a:cubicBezTo>
                    <a:cubicBezTo>
                      <a:pt x="208880" y="29009"/>
                      <a:pt x="200197" y="25478"/>
                      <a:pt x="200197" y="25478"/>
                    </a:cubicBezTo>
                    <a:cubicBezTo>
                      <a:pt x="200197" y="25478"/>
                      <a:pt x="210216" y="61930"/>
                      <a:pt x="239892" y="83877"/>
                    </a:cubicBezTo>
                    <a:cubicBezTo>
                      <a:pt x="241228" y="86930"/>
                      <a:pt x="242469" y="89984"/>
                      <a:pt x="243900" y="93037"/>
                    </a:cubicBezTo>
                    <a:cubicBezTo>
                      <a:pt x="230636" y="75861"/>
                      <a:pt x="216037" y="68609"/>
                      <a:pt x="211170" y="65556"/>
                    </a:cubicBezTo>
                    <a:cubicBezTo>
                      <a:pt x="206113" y="62311"/>
                      <a:pt x="191036" y="51147"/>
                      <a:pt x="191036" y="51147"/>
                    </a:cubicBezTo>
                    <a:cubicBezTo>
                      <a:pt x="191036" y="51147"/>
                      <a:pt x="208880" y="73190"/>
                      <a:pt x="218422" y="82350"/>
                    </a:cubicBezTo>
                    <a:cubicBezTo>
                      <a:pt x="214224" y="80060"/>
                      <a:pt x="210216" y="77961"/>
                      <a:pt x="208021" y="76338"/>
                    </a:cubicBezTo>
                    <a:cubicBezTo>
                      <a:pt x="202868" y="72617"/>
                      <a:pt x="193899" y="66223"/>
                      <a:pt x="193899" y="66223"/>
                    </a:cubicBezTo>
                    <a:cubicBezTo>
                      <a:pt x="193899" y="66223"/>
                      <a:pt x="213842" y="93324"/>
                      <a:pt x="226342" y="101244"/>
                    </a:cubicBezTo>
                    <a:cubicBezTo>
                      <a:pt x="237984" y="108686"/>
                      <a:pt x="254015" y="117179"/>
                      <a:pt x="256210" y="118324"/>
                    </a:cubicBezTo>
                    <a:cubicBezTo>
                      <a:pt x="257450" y="120710"/>
                      <a:pt x="258691" y="123191"/>
                      <a:pt x="259931" y="125576"/>
                    </a:cubicBezTo>
                    <a:cubicBezTo>
                      <a:pt x="257736" y="123191"/>
                      <a:pt x="250103" y="115366"/>
                      <a:pt x="238938" y="110691"/>
                    </a:cubicBezTo>
                    <a:cubicBezTo>
                      <a:pt x="225674" y="105156"/>
                      <a:pt x="207258" y="99240"/>
                      <a:pt x="207258" y="99240"/>
                    </a:cubicBezTo>
                    <a:cubicBezTo>
                      <a:pt x="207258" y="99240"/>
                      <a:pt x="221858" y="115080"/>
                      <a:pt x="234549" y="120519"/>
                    </a:cubicBezTo>
                    <a:cubicBezTo>
                      <a:pt x="247335" y="125958"/>
                      <a:pt x="262508" y="131111"/>
                      <a:pt x="262508" y="131111"/>
                    </a:cubicBezTo>
                    <a:cubicBezTo>
                      <a:pt x="262508" y="131111"/>
                      <a:pt x="262508" y="130920"/>
                      <a:pt x="262603" y="130634"/>
                    </a:cubicBezTo>
                    <a:cubicBezTo>
                      <a:pt x="265179" y="135500"/>
                      <a:pt x="267756" y="140367"/>
                      <a:pt x="270332" y="145138"/>
                    </a:cubicBezTo>
                    <a:cubicBezTo>
                      <a:pt x="267279" y="143039"/>
                      <a:pt x="254397" y="131874"/>
                      <a:pt x="246763" y="129584"/>
                    </a:cubicBezTo>
                    <a:cubicBezTo>
                      <a:pt x="238270" y="127008"/>
                      <a:pt x="217945" y="125672"/>
                      <a:pt x="209453" y="119851"/>
                    </a:cubicBezTo>
                    <a:cubicBezTo>
                      <a:pt x="209453" y="119851"/>
                      <a:pt x="228346" y="137981"/>
                      <a:pt x="245236" y="144184"/>
                    </a:cubicBezTo>
                    <a:cubicBezTo>
                      <a:pt x="248958" y="145519"/>
                      <a:pt x="252393" y="146570"/>
                      <a:pt x="255446" y="147238"/>
                    </a:cubicBezTo>
                    <a:cubicBezTo>
                      <a:pt x="256591" y="148860"/>
                      <a:pt x="257450" y="150482"/>
                      <a:pt x="258214" y="152199"/>
                    </a:cubicBezTo>
                    <a:cubicBezTo>
                      <a:pt x="256687" y="151722"/>
                      <a:pt x="254874" y="151150"/>
                      <a:pt x="252965" y="150577"/>
                    </a:cubicBezTo>
                    <a:cubicBezTo>
                      <a:pt x="242373" y="145042"/>
                      <a:pt x="231304" y="139794"/>
                      <a:pt x="231304" y="139794"/>
                    </a:cubicBezTo>
                    <a:cubicBezTo>
                      <a:pt x="231304" y="139794"/>
                      <a:pt x="233213" y="142084"/>
                      <a:pt x="236266" y="145425"/>
                    </a:cubicBezTo>
                    <a:cubicBezTo>
                      <a:pt x="232163" y="144184"/>
                      <a:pt x="228346" y="143039"/>
                      <a:pt x="225579" y="142180"/>
                    </a:cubicBezTo>
                    <a:cubicBezTo>
                      <a:pt x="216800" y="134069"/>
                      <a:pt x="209262" y="128726"/>
                      <a:pt x="209262" y="128726"/>
                    </a:cubicBezTo>
                    <a:cubicBezTo>
                      <a:pt x="216705" y="134928"/>
                      <a:pt x="225961" y="163746"/>
                      <a:pt x="235121" y="177868"/>
                    </a:cubicBezTo>
                    <a:cubicBezTo>
                      <a:pt x="242564" y="189319"/>
                      <a:pt x="253920" y="200674"/>
                      <a:pt x="257641" y="205064"/>
                    </a:cubicBezTo>
                    <a:cubicBezTo>
                      <a:pt x="251725" y="202487"/>
                      <a:pt x="245713" y="199910"/>
                      <a:pt x="239797" y="197429"/>
                    </a:cubicBezTo>
                    <a:cubicBezTo>
                      <a:pt x="239129" y="195712"/>
                      <a:pt x="231209" y="174814"/>
                      <a:pt x="216705" y="161741"/>
                    </a:cubicBezTo>
                    <a:cubicBezTo>
                      <a:pt x="212888" y="158306"/>
                      <a:pt x="208021" y="154394"/>
                      <a:pt x="202868" y="150482"/>
                    </a:cubicBezTo>
                    <a:cubicBezTo>
                      <a:pt x="194471" y="133974"/>
                      <a:pt x="169280" y="114221"/>
                      <a:pt x="169280" y="114221"/>
                    </a:cubicBezTo>
                    <a:cubicBezTo>
                      <a:pt x="169280" y="114221"/>
                      <a:pt x="173001" y="122523"/>
                      <a:pt x="177391" y="132256"/>
                    </a:cubicBezTo>
                    <a:cubicBezTo>
                      <a:pt x="172810" y="129107"/>
                      <a:pt x="169757" y="127103"/>
                      <a:pt x="169757" y="127103"/>
                    </a:cubicBezTo>
                    <a:cubicBezTo>
                      <a:pt x="169757" y="127103"/>
                      <a:pt x="177868" y="139699"/>
                      <a:pt x="186265" y="151818"/>
                    </a:cubicBezTo>
                    <a:cubicBezTo>
                      <a:pt x="187601" y="154776"/>
                      <a:pt x="188841" y="157447"/>
                      <a:pt x="189796" y="159547"/>
                    </a:cubicBezTo>
                    <a:cubicBezTo>
                      <a:pt x="194567" y="169948"/>
                      <a:pt x="207162" y="182162"/>
                      <a:pt x="210407" y="185311"/>
                    </a:cubicBezTo>
                    <a:cubicBezTo>
                      <a:pt x="202773" y="182162"/>
                      <a:pt x="195139" y="179013"/>
                      <a:pt x="187505" y="176055"/>
                    </a:cubicBezTo>
                    <a:cubicBezTo>
                      <a:pt x="187505" y="175959"/>
                      <a:pt x="187315" y="163077"/>
                      <a:pt x="177295" y="143611"/>
                    </a:cubicBezTo>
                    <a:cubicBezTo>
                      <a:pt x="167180" y="124049"/>
                      <a:pt x="142180" y="103725"/>
                      <a:pt x="142180" y="103725"/>
                    </a:cubicBezTo>
                    <a:cubicBezTo>
                      <a:pt x="150577" y="113172"/>
                      <a:pt x="155348" y="137790"/>
                      <a:pt x="159737" y="147715"/>
                    </a:cubicBezTo>
                    <a:cubicBezTo>
                      <a:pt x="163650" y="156589"/>
                      <a:pt x="179108" y="170521"/>
                      <a:pt x="182257" y="174051"/>
                    </a:cubicBezTo>
                    <a:cubicBezTo>
                      <a:pt x="175959" y="171570"/>
                      <a:pt x="169661" y="169185"/>
                      <a:pt x="163363" y="166799"/>
                    </a:cubicBezTo>
                    <a:cubicBezTo>
                      <a:pt x="163745" y="166704"/>
                      <a:pt x="163936" y="166608"/>
                      <a:pt x="163936" y="166608"/>
                    </a:cubicBezTo>
                    <a:cubicBezTo>
                      <a:pt x="163936" y="166608"/>
                      <a:pt x="155253" y="148860"/>
                      <a:pt x="146665" y="134165"/>
                    </a:cubicBezTo>
                    <a:cubicBezTo>
                      <a:pt x="138077" y="119469"/>
                      <a:pt x="116511" y="104106"/>
                      <a:pt x="116511" y="104106"/>
                    </a:cubicBezTo>
                    <a:cubicBezTo>
                      <a:pt x="116511" y="104106"/>
                      <a:pt x="126530" y="125672"/>
                      <a:pt x="135309" y="140939"/>
                    </a:cubicBezTo>
                    <a:cubicBezTo>
                      <a:pt x="142657" y="153822"/>
                      <a:pt x="153344" y="161932"/>
                      <a:pt x="156684" y="164223"/>
                    </a:cubicBezTo>
                    <a:cubicBezTo>
                      <a:pt x="153535" y="163077"/>
                      <a:pt x="150386" y="161932"/>
                      <a:pt x="147237" y="160787"/>
                    </a:cubicBezTo>
                    <a:cubicBezTo>
                      <a:pt x="145519" y="158306"/>
                      <a:pt x="132637" y="139985"/>
                      <a:pt x="121759" y="127008"/>
                    </a:cubicBezTo>
                    <a:cubicBezTo>
                      <a:pt x="110118" y="113076"/>
                      <a:pt x="74143" y="92847"/>
                      <a:pt x="74143" y="92847"/>
                    </a:cubicBezTo>
                    <a:cubicBezTo>
                      <a:pt x="74143" y="92847"/>
                      <a:pt x="83304" y="102770"/>
                      <a:pt x="88648" y="108496"/>
                    </a:cubicBezTo>
                    <a:cubicBezTo>
                      <a:pt x="90938" y="110977"/>
                      <a:pt x="94087" y="115462"/>
                      <a:pt x="97522" y="120233"/>
                    </a:cubicBezTo>
                    <a:cubicBezTo>
                      <a:pt x="84926" y="110023"/>
                      <a:pt x="55345" y="91702"/>
                      <a:pt x="55345" y="91702"/>
                    </a:cubicBezTo>
                    <a:cubicBezTo>
                      <a:pt x="55345" y="91702"/>
                      <a:pt x="71281" y="108401"/>
                      <a:pt x="75956" y="114030"/>
                    </a:cubicBezTo>
                    <a:cubicBezTo>
                      <a:pt x="80441" y="119565"/>
                      <a:pt x="91510" y="136168"/>
                      <a:pt x="114412" y="149718"/>
                    </a:cubicBezTo>
                    <a:cubicBezTo>
                      <a:pt x="110499" y="148478"/>
                      <a:pt x="106587" y="147428"/>
                      <a:pt x="102579" y="146283"/>
                    </a:cubicBezTo>
                    <a:cubicBezTo>
                      <a:pt x="71376" y="113458"/>
                      <a:pt x="25382" y="106873"/>
                      <a:pt x="25382" y="106873"/>
                    </a:cubicBezTo>
                    <a:cubicBezTo>
                      <a:pt x="25382" y="106873"/>
                      <a:pt x="31012" y="116893"/>
                      <a:pt x="53818" y="129584"/>
                    </a:cubicBezTo>
                    <a:cubicBezTo>
                      <a:pt x="56490" y="131111"/>
                      <a:pt x="59257" y="132447"/>
                      <a:pt x="62025" y="133783"/>
                    </a:cubicBezTo>
                    <a:cubicBezTo>
                      <a:pt x="45230" y="130157"/>
                      <a:pt x="20420" y="125672"/>
                      <a:pt x="20420" y="125672"/>
                    </a:cubicBezTo>
                    <a:cubicBezTo>
                      <a:pt x="20420" y="125672"/>
                      <a:pt x="43704" y="135882"/>
                      <a:pt x="58876" y="139317"/>
                    </a:cubicBezTo>
                    <a:cubicBezTo>
                      <a:pt x="74048" y="142752"/>
                      <a:pt x="103343" y="147142"/>
                      <a:pt x="103343" y="147142"/>
                    </a:cubicBezTo>
                    <a:cubicBezTo>
                      <a:pt x="103056" y="146856"/>
                      <a:pt x="102866" y="146665"/>
                      <a:pt x="102579" y="146379"/>
                    </a:cubicBezTo>
                    <a:cubicBezTo>
                      <a:pt x="106682" y="147524"/>
                      <a:pt x="110690" y="148764"/>
                      <a:pt x="114793" y="150005"/>
                    </a:cubicBezTo>
                    <a:cubicBezTo>
                      <a:pt x="115461" y="150386"/>
                      <a:pt x="115938" y="150768"/>
                      <a:pt x="116606" y="151150"/>
                    </a:cubicBezTo>
                    <a:cubicBezTo>
                      <a:pt x="116606" y="151150"/>
                      <a:pt x="88266" y="154489"/>
                      <a:pt x="78342" y="155062"/>
                    </a:cubicBezTo>
                    <a:cubicBezTo>
                      <a:pt x="68323" y="155539"/>
                      <a:pt x="45039" y="158593"/>
                      <a:pt x="35593" y="159260"/>
                    </a:cubicBezTo>
                    <a:cubicBezTo>
                      <a:pt x="26146" y="159928"/>
                      <a:pt x="19752" y="160406"/>
                      <a:pt x="0" y="155157"/>
                    </a:cubicBezTo>
                    <a:cubicBezTo>
                      <a:pt x="0" y="155157"/>
                      <a:pt x="11260" y="162028"/>
                      <a:pt x="33207" y="161837"/>
                    </a:cubicBezTo>
                    <a:cubicBezTo>
                      <a:pt x="55250" y="161646"/>
                      <a:pt x="68800" y="161455"/>
                      <a:pt x="75098" y="160883"/>
                    </a:cubicBezTo>
                    <a:cubicBezTo>
                      <a:pt x="81395" y="160310"/>
                      <a:pt x="107732" y="157638"/>
                      <a:pt x="119946" y="152486"/>
                    </a:cubicBezTo>
                    <a:cubicBezTo>
                      <a:pt x="120805" y="152963"/>
                      <a:pt x="120710" y="152676"/>
                      <a:pt x="120614" y="152295"/>
                    </a:cubicBezTo>
                    <a:close/>
                    <a:moveTo>
                      <a:pt x="254110" y="113458"/>
                    </a:moveTo>
                    <a:cubicBezTo>
                      <a:pt x="250484" y="109736"/>
                      <a:pt x="238843" y="97713"/>
                      <a:pt x="234072" y="92751"/>
                    </a:cubicBezTo>
                    <a:cubicBezTo>
                      <a:pt x="234072" y="92751"/>
                      <a:pt x="234072" y="92751"/>
                      <a:pt x="234072" y="92751"/>
                    </a:cubicBezTo>
                    <a:cubicBezTo>
                      <a:pt x="239606" y="95518"/>
                      <a:pt x="244759" y="97618"/>
                      <a:pt x="246667" y="97904"/>
                    </a:cubicBezTo>
                    <a:cubicBezTo>
                      <a:pt x="249053" y="103152"/>
                      <a:pt x="251534" y="108305"/>
                      <a:pt x="254110" y="113458"/>
                    </a:cubicBezTo>
                    <a:close/>
                    <a:moveTo>
                      <a:pt x="404592" y="123477"/>
                    </a:moveTo>
                    <a:cubicBezTo>
                      <a:pt x="400393" y="108591"/>
                      <a:pt x="391233" y="84449"/>
                      <a:pt x="392282" y="74716"/>
                    </a:cubicBezTo>
                    <a:cubicBezTo>
                      <a:pt x="393427" y="64983"/>
                      <a:pt x="397721" y="52578"/>
                      <a:pt x="397817" y="52482"/>
                    </a:cubicBezTo>
                    <a:cubicBezTo>
                      <a:pt x="398867" y="54295"/>
                      <a:pt x="400012" y="56872"/>
                      <a:pt x="400107" y="59544"/>
                    </a:cubicBezTo>
                    <a:cubicBezTo>
                      <a:pt x="400393" y="64601"/>
                      <a:pt x="402874" y="86930"/>
                      <a:pt x="404401" y="104679"/>
                    </a:cubicBezTo>
                    <a:cubicBezTo>
                      <a:pt x="405737" y="120519"/>
                      <a:pt x="412321" y="136073"/>
                      <a:pt x="413752" y="139222"/>
                    </a:cubicBezTo>
                    <a:cubicBezTo>
                      <a:pt x="410794" y="141989"/>
                      <a:pt x="407741" y="144757"/>
                      <a:pt x="404878" y="147524"/>
                    </a:cubicBezTo>
                    <a:cubicBezTo>
                      <a:pt x="406691" y="141130"/>
                      <a:pt x="408504" y="137218"/>
                      <a:pt x="404592" y="123477"/>
                    </a:cubicBezTo>
                    <a:close/>
                    <a:moveTo>
                      <a:pt x="396385" y="158402"/>
                    </a:moveTo>
                    <a:cubicBezTo>
                      <a:pt x="398485" y="156207"/>
                      <a:pt x="400680" y="154012"/>
                      <a:pt x="402874" y="151818"/>
                    </a:cubicBezTo>
                    <a:cubicBezTo>
                      <a:pt x="408790" y="152963"/>
                      <a:pt x="415947" y="155062"/>
                      <a:pt x="422627" y="156970"/>
                    </a:cubicBezTo>
                    <a:cubicBezTo>
                      <a:pt x="411653" y="156493"/>
                      <a:pt x="401634" y="156875"/>
                      <a:pt x="396385" y="158402"/>
                    </a:cubicBezTo>
                    <a:close/>
                    <a:moveTo>
                      <a:pt x="274817" y="465758"/>
                    </a:moveTo>
                    <a:cubicBezTo>
                      <a:pt x="274817" y="465758"/>
                      <a:pt x="274817" y="465758"/>
                      <a:pt x="274817" y="465758"/>
                    </a:cubicBezTo>
                    <a:cubicBezTo>
                      <a:pt x="271859" y="458888"/>
                      <a:pt x="268615" y="452780"/>
                      <a:pt x="267088" y="450967"/>
                    </a:cubicBezTo>
                    <a:cubicBezTo>
                      <a:pt x="268901" y="444193"/>
                      <a:pt x="270619" y="437322"/>
                      <a:pt x="272241" y="430452"/>
                    </a:cubicBezTo>
                    <a:cubicBezTo>
                      <a:pt x="272718" y="436940"/>
                      <a:pt x="274245" y="457361"/>
                      <a:pt x="274817" y="465758"/>
                    </a:cubicBezTo>
                    <a:close/>
                    <a:moveTo>
                      <a:pt x="296478" y="320906"/>
                    </a:moveTo>
                    <a:cubicBezTo>
                      <a:pt x="296955" y="320334"/>
                      <a:pt x="297623" y="319666"/>
                      <a:pt x="298291" y="318998"/>
                    </a:cubicBezTo>
                    <a:cubicBezTo>
                      <a:pt x="298291" y="319093"/>
                      <a:pt x="298291" y="319284"/>
                      <a:pt x="298386" y="319380"/>
                    </a:cubicBezTo>
                    <a:cubicBezTo>
                      <a:pt x="297241" y="320525"/>
                      <a:pt x="296096" y="321670"/>
                      <a:pt x="295047" y="322815"/>
                    </a:cubicBezTo>
                    <a:cubicBezTo>
                      <a:pt x="295619" y="322051"/>
                      <a:pt x="296096" y="321384"/>
                      <a:pt x="296478" y="320906"/>
                    </a:cubicBezTo>
                    <a:close/>
                    <a:moveTo>
                      <a:pt x="299341" y="328254"/>
                    </a:moveTo>
                    <a:cubicBezTo>
                      <a:pt x="299436" y="331117"/>
                      <a:pt x="299245" y="333312"/>
                      <a:pt x="299150" y="334457"/>
                    </a:cubicBezTo>
                    <a:cubicBezTo>
                      <a:pt x="298291" y="333025"/>
                      <a:pt x="297432" y="331689"/>
                      <a:pt x="296764" y="330544"/>
                    </a:cubicBezTo>
                    <a:cubicBezTo>
                      <a:pt x="297623" y="329686"/>
                      <a:pt x="298482" y="329018"/>
                      <a:pt x="299341" y="328254"/>
                    </a:cubicBezTo>
                    <a:close/>
                    <a:moveTo>
                      <a:pt x="300677" y="169375"/>
                    </a:moveTo>
                    <a:cubicBezTo>
                      <a:pt x="299532" y="170807"/>
                      <a:pt x="298577" y="172238"/>
                      <a:pt x="297719" y="173669"/>
                    </a:cubicBezTo>
                    <a:cubicBezTo>
                      <a:pt x="298100" y="171284"/>
                      <a:pt x="298386" y="168708"/>
                      <a:pt x="298673" y="166036"/>
                    </a:cubicBezTo>
                    <a:cubicBezTo>
                      <a:pt x="299245" y="167181"/>
                      <a:pt x="299913" y="168326"/>
                      <a:pt x="300677" y="169375"/>
                    </a:cubicBezTo>
                    <a:close/>
                    <a:moveTo>
                      <a:pt x="299627" y="318044"/>
                    </a:moveTo>
                    <a:cubicBezTo>
                      <a:pt x="299627" y="318139"/>
                      <a:pt x="299627" y="318139"/>
                      <a:pt x="299627" y="318044"/>
                    </a:cubicBezTo>
                    <a:cubicBezTo>
                      <a:pt x="299627" y="317948"/>
                      <a:pt x="299532" y="317853"/>
                      <a:pt x="299532" y="317758"/>
                    </a:cubicBezTo>
                    <a:cubicBezTo>
                      <a:pt x="299627" y="317948"/>
                      <a:pt x="299627" y="317948"/>
                      <a:pt x="299627" y="318044"/>
                    </a:cubicBezTo>
                    <a:close/>
                    <a:moveTo>
                      <a:pt x="303635" y="331117"/>
                    </a:moveTo>
                    <a:cubicBezTo>
                      <a:pt x="302108" y="332262"/>
                      <a:pt x="300677" y="333502"/>
                      <a:pt x="299245" y="334743"/>
                    </a:cubicBezTo>
                    <a:cubicBezTo>
                      <a:pt x="299245" y="334743"/>
                      <a:pt x="299245" y="334647"/>
                      <a:pt x="299245" y="334647"/>
                    </a:cubicBezTo>
                    <a:cubicBezTo>
                      <a:pt x="299532" y="333502"/>
                      <a:pt x="299913" y="331212"/>
                      <a:pt x="300009" y="327777"/>
                    </a:cubicBezTo>
                    <a:cubicBezTo>
                      <a:pt x="300677" y="327204"/>
                      <a:pt x="301345" y="326727"/>
                      <a:pt x="302013" y="326250"/>
                    </a:cubicBezTo>
                    <a:cubicBezTo>
                      <a:pt x="302585" y="327777"/>
                      <a:pt x="303062" y="329399"/>
                      <a:pt x="303635" y="331117"/>
                    </a:cubicBezTo>
                    <a:close/>
                    <a:moveTo>
                      <a:pt x="306688" y="338846"/>
                    </a:moveTo>
                    <a:cubicBezTo>
                      <a:pt x="305448" y="339609"/>
                      <a:pt x="304207" y="340468"/>
                      <a:pt x="302967" y="341327"/>
                    </a:cubicBezTo>
                    <a:cubicBezTo>
                      <a:pt x="302585" y="340563"/>
                      <a:pt x="302203" y="339800"/>
                      <a:pt x="301822" y="339132"/>
                    </a:cubicBezTo>
                    <a:cubicBezTo>
                      <a:pt x="303253" y="338369"/>
                      <a:pt x="304589" y="337605"/>
                      <a:pt x="305925" y="337033"/>
                    </a:cubicBezTo>
                    <a:cubicBezTo>
                      <a:pt x="306116" y="337701"/>
                      <a:pt x="306402" y="338273"/>
                      <a:pt x="306688" y="338846"/>
                    </a:cubicBezTo>
                    <a:close/>
                    <a:moveTo>
                      <a:pt x="308692" y="343235"/>
                    </a:moveTo>
                    <a:cubicBezTo>
                      <a:pt x="311841" y="349343"/>
                      <a:pt x="316421" y="356308"/>
                      <a:pt x="320811" y="363083"/>
                    </a:cubicBezTo>
                    <a:cubicBezTo>
                      <a:pt x="317757" y="365946"/>
                      <a:pt x="314704" y="369190"/>
                      <a:pt x="311746" y="372626"/>
                    </a:cubicBezTo>
                    <a:cubicBezTo>
                      <a:pt x="311364" y="369572"/>
                      <a:pt x="311078" y="366614"/>
                      <a:pt x="310601" y="364037"/>
                    </a:cubicBezTo>
                    <a:cubicBezTo>
                      <a:pt x="309551" y="357358"/>
                      <a:pt x="307261" y="350869"/>
                      <a:pt x="304684" y="345144"/>
                    </a:cubicBezTo>
                    <a:cubicBezTo>
                      <a:pt x="306020" y="344476"/>
                      <a:pt x="307356" y="343808"/>
                      <a:pt x="308692" y="343235"/>
                    </a:cubicBezTo>
                    <a:close/>
                    <a:moveTo>
                      <a:pt x="351060" y="209739"/>
                    </a:moveTo>
                    <a:cubicBezTo>
                      <a:pt x="354113" y="205922"/>
                      <a:pt x="357167" y="202106"/>
                      <a:pt x="360316" y="198384"/>
                    </a:cubicBezTo>
                    <a:cubicBezTo>
                      <a:pt x="364228" y="199529"/>
                      <a:pt x="368904" y="201342"/>
                      <a:pt x="373770" y="203346"/>
                    </a:cubicBezTo>
                    <a:cubicBezTo>
                      <a:pt x="370621" y="206113"/>
                      <a:pt x="368045" y="208499"/>
                      <a:pt x="366137" y="210312"/>
                    </a:cubicBezTo>
                    <a:cubicBezTo>
                      <a:pt x="364896" y="209739"/>
                      <a:pt x="363656" y="209262"/>
                      <a:pt x="362510" y="208976"/>
                    </a:cubicBezTo>
                    <a:cubicBezTo>
                      <a:pt x="358598" y="208022"/>
                      <a:pt x="354018" y="208880"/>
                      <a:pt x="351060" y="209739"/>
                    </a:cubicBezTo>
                    <a:close/>
                    <a:moveTo>
                      <a:pt x="355258" y="213365"/>
                    </a:moveTo>
                    <a:cubicBezTo>
                      <a:pt x="355735" y="213747"/>
                      <a:pt x="356403" y="214319"/>
                      <a:pt x="357262" y="214892"/>
                    </a:cubicBezTo>
                    <a:lnTo>
                      <a:pt x="353159" y="212793"/>
                    </a:lnTo>
                    <a:cubicBezTo>
                      <a:pt x="353827" y="213079"/>
                      <a:pt x="354495" y="213270"/>
                      <a:pt x="355258" y="213365"/>
                    </a:cubicBezTo>
                    <a:close/>
                    <a:moveTo>
                      <a:pt x="361556" y="317948"/>
                    </a:moveTo>
                    <a:cubicBezTo>
                      <a:pt x="361747" y="316422"/>
                      <a:pt x="361843" y="314990"/>
                      <a:pt x="362033" y="313559"/>
                    </a:cubicBezTo>
                    <a:cubicBezTo>
                      <a:pt x="364610" y="314609"/>
                      <a:pt x="367186" y="315563"/>
                      <a:pt x="369763" y="316231"/>
                    </a:cubicBezTo>
                    <a:cubicBezTo>
                      <a:pt x="370240" y="316326"/>
                      <a:pt x="370621" y="316422"/>
                      <a:pt x="371099" y="316517"/>
                    </a:cubicBezTo>
                    <a:cubicBezTo>
                      <a:pt x="371003" y="317567"/>
                      <a:pt x="370908" y="318712"/>
                      <a:pt x="370812" y="319761"/>
                    </a:cubicBezTo>
                    <a:cubicBezTo>
                      <a:pt x="367472" y="319093"/>
                      <a:pt x="364324" y="318521"/>
                      <a:pt x="361556" y="317948"/>
                    </a:cubicBezTo>
                    <a:close/>
                    <a:moveTo>
                      <a:pt x="370335" y="326632"/>
                    </a:moveTo>
                    <a:cubicBezTo>
                      <a:pt x="370240" y="328541"/>
                      <a:pt x="370240" y="330449"/>
                      <a:pt x="370240" y="332357"/>
                    </a:cubicBezTo>
                    <a:cubicBezTo>
                      <a:pt x="366518" y="331594"/>
                      <a:pt x="363560" y="330926"/>
                      <a:pt x="361747" y="330544"/>
                    </a:cubicBezTo>
                    <a:cubicBezTo>
                      <a:pt x="361270" y="329876"/>
                      <a:pt x="360888" y="329208"/>
                      <a:pt x="360411" y="328445"/>
                    </a:cubicBezTo>
                    <a:cubicBezTo>
                      <a:pt x="360602" y="326250"/>
                      <a:pt x="360888" y="324151"/>
                      <a:pt x="361079" y="322051"/>
                    </a:cubicBezTo>
                    <a:cubicBezTo>
                      <a:pt x="363846" y="323483"/>
                      <a:pt x="366900" y="325010"/>
                      <a:pt x="370335" y="326632"/>
                    </a:cubicBezTo>
                    <a:close/>
                    <a:moveTo>
                      <a:pt x="370717" y="343235"/>
                    </a:moveTo>
                    <a:cubicBezTo>
                      <a:pt x="370240" y="343140"/>
                      <a:pt x="369953" y="343044"/>
                      <a:pt x="369572" y="342949"/>
                    </a:cubicBezTo>
                    <a:cubicBezTo>
                      <a:pt x="367282" y="339323"/>
                      <a:pt x="365087" y="335602"/>
                      <a:pt x="362701" y="331976"/>
                    </a:cubicBezTo>
                    <a:cubicBezTo>
                      <a:pt x="364419" y="333121"/>
                      <a:pt x="366995" y="334647"/>
                      <a:pt x="370335" y="336460"/>
                    </a:cubicBezTo>
                    <a:cubicBezTo>
                      <a:pt x="370431" y="338750"/>
                      <a:pt x="370621" y="341041"/>
                      <a:pt x="370717" y="343235"/>
                    </a:cubicBezTo>
                    <a:close/>
                    <a:moveTo>
                      <a:pt x="367091" y="343521"/>
                    </a:moveTo>
                    <a:cubicBezTo>
                      <a:pt x="363751" y="346193"/>
                      <a:pt x="360888" y="347911"/>
                      <a:pt x="358312" y="349152"/>
                    </a:cubicBezTo>
                    <a:cubicBezTo>
                      <a:pt x="358694" y="345430"/>
                      <a:pt x="359075" y="341518"/>
                      <a:pt x="359552" y="337605"/>
                    </a:cubicBezTo>
                    <a:cubicBezTo>
                      <a:pt x="359934" y="336079"/>
                      <a:pt x="360125" y="334457"/>
                      <a:pt x="360125" y="332739"/>
                    </a:cubicBezTo>
                    <a:cubicBezTo>
                      <a:pt x="362510" y="336270"/>
                      <a:pt x="364801" y="339991"/>
                      <a:pt x="367091" y="343521"/>
                    </a:cubicBezTo>
                    <a:close/>
                    <a:moveTo>
                      <a:pt x="372721" y="305734"/>
                    </a:moveTo>
                    <a:cubicBezTo>
                      <a:pt x="372530" y="306975"/>
                      <a:pt x="372339" y="308120"/>
                      <a:pt x="372148" y="309265"/>
                    </a:cubicBezTo>
                    <a:cubicBezTo>
                      <a:pt x="369095" y="309551"/>
                      <a:pt x="365755" y="309456"/>
                      <a:pt x="362606" y="309074"/>
                    </a:cubicBezTo>
                    <a:cubicBezTo>
                      <a:pt x="362797" y="307452"/>
                      <a:pt x="362988" y="305925"/>
                      <a:pt x="363083" y="304589"/>
                    </a:cubicBezTo>
                    <a:cubicBezTo>
                      <a:pt x="363656" y="304780"/>
                      <a:pt x="364228" y="304971"/>
                      <a:pt x="364801" y="305162"/>
                    </a:cubicBezTo>
                    <a:cubicBezTo>
                      <a:pt x="367950" y="306020"/>
                      <a:pt x="370431" y="306116"/>
                      <a:pt x="372721" y="305734"/>
                    </a:cubicBezTo>
                    <a:close/>
                    <a:moveTo>
                      <a:pt x="372148" y="357835"/>
                    </a:moveTo>
                    <a:cubicBezTo>
                      <a:pt x="370049" y="361843"/>
                      <a:pt x="366232" y="367759"/>
                      <a:pt x="359839" y="373675"/>
                    </a:cubicBezTo>
                    <a:cubicBezTo>
                      <a:pt x="348579" y="384076"/>
                      <a:pt x="337319" y="394573"/>
                      <a:pt x="325009" y="407455"/>
                    </a:cubicBezTo>
                    <a:cubicBezTo>
                      <a:pt x="323864" y="408600"/>
                      <a:pt x="323006" y="409840"/>
                      <a:pt x="322147" y="410985"/>
                    </a:cubicBezTo>
                    <a:cubicBezTo>
                      <a:pt x="320429" y="402111"/>
                      <a:pt x="317757" y="391901"/>
                      <a:pt x="313940" y="384267"/>
                    </a:cubicBezTo>
                    <a:cubicBezTo>
                      <a:pt x="318139" y="381690"/>
                      <a:pt x="322910" y="378732"/>
                      <a:pt x="328635" y="375393"/>
                    </a:cubicBezTo>
                    <a:cubicBezTo>
                      <a:pt x="331689" y="380545"/>
                      <a:pt x="333979" y="385031"/>
                      <a:pt x="334265" y="388180"/>
                    </a:cubicBezTo>
                    <a:cubicBezTo>
                      <a:pt x="334265" y="388180"/>
                      <a:pt x="333979" y="381881"/>
                      <a:pt x="332739" y="373007"/>
                    </a:cubicBezTo>
                    <a:cubicBezTo>
                      <a:pt x="335315" y="371576"/>
                      <a:pt x="337987" y="370049"/>
                      <a:pt x="340850" y="368427"/>
                    </a:cubicBezTo>
                    <a:cubicBezTo>
                      <a:pt x="341804" y="371576"/>
                      <a:pt x="342376" y="373484"/>
                      <a:pt x="342376" y="373484"/>
                    </a:cubicBezTo>
                    <a:cubicBezTo>
                      <a:pt x="342376" y="373484"/>
                      <a:pt x="342376" y="371290"/>
                      <a:pt x="342663" y="367473"/>
                    </a:cubicBezTo>
                    <a:cubicBezTo>
                      <a:pt x="343521" y="366996"/>
                      <a:pt x="344285" y="366614"/>
                      <a:pt x="345048" y="366137"/>
                    </a:cubicBezTo>
                    <a:cubicBezTo>
                      <a:pt x="347625" y="364801"/>
                      <a:pt x="349819" y="363560"/>
                      <a:pt x="351919" y="362415"/>
                    </a:cubicBezTo>
                    <a:cubicBezTo>
                      <a:pt x="353827" y="371194"/>
                      <a:pt x="355354" y="377110"/>
                      <a:pt x="355354" y="377110"/>
                    </a:cubicBezTo>
                    <a:cubicBezTo>
                      <a:pt x="355354" y="377110"/>
                      <a:pt x="356117" y="369668"/>
                      <a:pt x="357167" y="359362"/>
                    </a:cubicBezTo>
                    <a:cubicBezTo>
                      <a:pt x="363846" y="355259"/>
                      <a:pt x="367282" y="351537"/>
                      <a:pt x="367854" y="344857"/>
                    </a:cubicBezTo>
                    <a:cubicBezTo>
                      <a:pt x="368999" y="346575"/>
                      <a:pt x="370049" y="348293"/>
                      <a:pt x="371194" y="350011"/>
                    </a:cubicBezTo>
                    <a:cubicBezTo>
                      <a:pt x="371576" y="352682"/>
                      <a:pt x="371862" y="355354"/>
                      <a:pt x="372148" y="357835"/>
                    </a:cubicBezTo>
                    <a:close/>
                    <a:moveTo>
                      <a:pt x="348579" y="353732"/>
                    </a:moveTo>
                    <a:cubicBezTo>
                      <a:pt x="348960" y="353255"/>
                      <a:pt x="349438" y="352873"/>
                      <a:pt x="349819" y="352396"/>
                    </a:cubicBezTo>
                    <a:cubicBezTo>
                      <a:pt x="349819" y="352587"/>
                      <a:pt x="349915" y="352873"/>
                      <a:pt x="350010" y="353064"/>
                    </a:cubicBezTo>
                    <a:cubicBezTo>
                      <a:pt x="349533" y="353350"/>
                      <a:pt x="349056" y="353541"/>
                      <a:pt x="348579" y="353732"/>
                    </a:cubicBezTo>
                    <a:close/>
                    <a:moveTo>
                      <a:pt x="344857" y="343617"/>
                    </a:moveTo>
                    <a:cubicBezTo>
                      <a:pt x="345239" y="340563"/>
                      <a:pt x="345621" y="337415"/>
                      <a:pt x="346098" y="334075"/>
                    </a:cubicBezTo>
                    <a:cubicBezTo>
                      <a:pt x="346575" y="336556"/>
                      <a:pt x="347052" y="338941"/>
                      <a:pt x="347529" y="341422"/>
                    </a:cubicBezTo>
                    <a:cubicBezTo>
                      <a:pt x="346670" y="342186"/>
                      <a:pt x="345812" y="342854"/>
                      <a:pt x="344857" y="343617"/>
                    </a:cubicBezTo>
                    <a:close/>
                    <a:moveTo>
                      <a:pt x="315658" y="186742"/>
                    </a:moveTo>
                    <a:lnTo>
                      <a:pt x="314513" y="187315"/>
                    </a:lnTo>
                    <a:cubicBezTo>
                      <a:pt x="312509" y="185884"/>
                      <a:pt x="310696" y="183975"/>
                      <a:pt x="309646" y="181208"/>
                    </a:cubicBezTo>
                    <a:cubicBezTo>
                      <a:pt x="309742" y="180540"/>
                      <a:pt x="309837" y="179776"/>
                      <a:pt x="309837" y="179108"/>
                    </a:cubicBezTo>
                    <a:cubicBezTo>
                      <a:pt x="311746" y="180635"/>
                      <a:pt x="313654" y="182066"/>
                      <a:pt x="315563" y="183307"/>
                    </a:cubicBezTo>
                    <a:cubicBezTo>
                      <a:pt x="315658" y="184452"/>
                      <a:pt x="315658" y="185597"/>
                      <a:pt x="315658" y="186742"/>
                    </a:cubicBezTo>
                    <a:close/>
                    <a:moveTo>
                      <a:pt x="324341" y="317948"/>
                    </a:moveTo>
                    <a:cubicBezTo>
                      <a:pt x="323864" y="318235"/>
                      <a:pt x="323387" y="318521"/>
                      <a:pt x="322910" y="318807"/>
                    </a:cubicBezTo>
                    <a:cubicBezTo>
                      <a:pt x="320334" y="320143"/>
                      <a:pt x="317662" y="321670"/>
                      <a:pt x="314990" y="323387"/>
                    </a:cubicBezTo>
                    <a:cubicBezTo>
                      <a:pt x="314036" y="321956"/>
                      <a:pt x="313177" y="320716"/>
                      <a:pt x="312318" y="319380"/>
                    </a:cubicBezTo>
                    <a:cubicBezTo>
                      <a:pt x="314990" y="317567"/>
                      <a:pt x="317853" y="315658"/>
                      <a:pt x="320429" y="313845"/>
                    </a:cubicBezTo>
                    <a:cubicBezTo>
                      <a:pt x="321574" y="315277"/>
                      <a:pt x="322910" y="316708"/>
                      <a:pt x="324341" y="317948"/>
                    </a:cubicBezTo>
                    <a:close/>
                    <a:moveTo>
                      <a:pt x="330544" y="327777"/>
                    </a:moveTo>
                    <a:cubicBezTo>
                      <a:pt x="327872" y="329018"/>
                      <a:pt x="325296" y="330258"/>
                      <a:pt x="322815" y="331117"/>
                    </a:cubicBezTo>
                    <a:cubicBezTo>
                      <a:pt x="322051" y="331403"/>
                      <a:pt x="321192" y="331689"/>
                      <a:pt x="320429" y="332071"/>
                    </a:cubicBezTo>
                    <a:cubicBezTo>
                      <a:pt x="320238" y="331785"/>
                      <a:pt x="320143" y="331499"/>
                      <a:pt x="319952" y="331212"/>
                    </a:cubicBezTo>
                    <a:cubicBezTo>
                      <a:pt x="319857" y="331021"/>
                      <a:pt x="319761" y="330926"/>
                      <a:pt x="319666" y="330735"/>
                    </a:cubicBezTo>
                    <a:cubicBezTo>
                      <a:pt x="323006" y="329303"/>
                      <a:pt x="326727" y="327586"/>
                      <a:pt x="330162" y="325582"/>
                    </a:cubicBezTo>
                    <a:cubicBezTo>
                      <a:pt x="330258" y="326345"/>
                      <a:pt x="330448" y="327013"/>
                      <a:pt x="330544" y="327777"/>
                    </a:cubicBezTo>
                    <a:close/>
                    <a:moveTo>
                      <a:pt x="332452" y="336651"/>
                    </a:moveTo>
                    <a:cubicBezTo>
                      <a:pt x="333502" y="341518"/>
                      <a:pt x="334743" y="346289"/>
                      <a:pt x="335888" y="350678"/>
                    </a:cubicBezTo>
                    <a:cubicBezTo>
                      <a:pt x="335506" y="350965"/>
                      <a:pt x="335124" y="351251"/>
                      <a:pt x="334743" y="351537"/>
                    </a:cubicBezTo>
                    <a:cubicBezTo>
                      <a:pt x="333216" y="352682"/>
                      <a:pt x="331403" y="354114"/>
                      <a:pt x="329494" y="355640"/>
                    </a:cubicBezTo>
                    <a:cubicBezTo>
                      <a:pt x="328063" y="349820"/>
                      <a:pt x="326250" y="343903"/>
                      <a:pt x="323864" y="338560"/>
                    </a:cubicBezTo>
                    <a:cubicBezTo>
                      <a:pt x="327013" y="337987"/>
                      <a:pt x="329876" y="337319"/>
                      <a:pt x="332452" y="336651"/>
                    </a:cubicBezTo>
                    <a:close/>
                    <a:moveTo>
                      <a:pt x="333407" y="198861"/>
                    </a:moveTo>
                    <a:cubicBezTo>
                      <a:pt x="333407" y="198765"/>
                      <a:pt x="333407" y="198765"/>
                      <a:pt x="333407" y="198670"/>
                    </a:cubicBezTo>
                    <a:cubicBezTo>
                      <a:pt x="333979" y="199910"/>
                      <a:pt x="334552" y="201151"/>
                      <a:pt x="335029" y="202392"/>
                    </a:cubicBezTo>
                    <a:lnTo>
                      <a:pt x="333407" y="198861"/>
                    </a:lnTo>
                    <a:close/>
                    <a:moveTo>
                      <a:pt x="339800" y="176150"/>
                    </a:moveTo>
                    <a:cubicBezTo>
                      <a:pt x="341899" y="189510"/>
                      <a:pt x="346193" y="204491"/>
                      <a:pt x="347625" y="209167"/>
                    </a:cubicBezTo>
                    <a:cubicBezTo>
                      <a:pt x="347434" y="209357"/>
                      <a:pt x="347243" y="209548"/>
                      <a:pt x="347147" y="209739"/>
                    </a:cubicBezTo>
                    <a:lnTo>
                      <a:pt x="340372" y="206399"/>
                    </a:lnTo>
                    <a:cubicBezTo>
                      <a:pt x="340563" y="202487"/>
                      <a:pt x="340468" y="198384"/>
                      <a:pt x="339800" y="194471"/>
                    </a:cubicBezTo>
                    <a:cubicBezTo>
                      <a:pt x="338941" y="189414"/>
                      <a:pt x="337223" y="185311"/>
                      <a:pt x="334361" y="181685"/>
                    </a:cubicBezTo>
                    <a:cubicBezTo>
                      <a:pt x="334456" y="175769"/>
                      <a:pt x="333788" y="167276"/>
                      <a:pt x="332834" y="158115"/>
                    </a:cubicBezTo>
                    <a:cubicBezTo>
                      <a:pt x="335506" y="162600"/>
                      <a:pt x="338559" y="167944"/>
                      <a:pt x="339800" y="176150"/>
                    </a:cubicBezTo>
                    <a:close/>
                    <a:moveTo>
                      <a:pt x="350774" y="164986"/>
                    </a:moveTo>
                    <a:cubicBezTo>
                      <a:pt x="353732" y="176055"/>
                      <a:pt x="357358" y="191418"/>
                      <a:pt x="358503" y="196284"/>
                    </a:cubicBezTo>
                    <a:cubicBezTo>
                      <a:pt x="355163" y="200102"/>
                      <a:pt x="351919" y="204109"/>
                      <a:pt x="348674" y="208022"/>
                    </a:cubicBezTo>
                    <a:cubicBezTo>
                      <a:pt x="349628" y="202583"/>
                      <a:pt x="351537" y="189510"/>
                      <a:pt x="350392" y="174719"/>
                    </a:cubicBezTo>
                    <a:cubicBezTo>
                      <a:pt x="348865" y="155253"/>
                      <a:pt x="341136" y="153249"/>
                      <a:pt x="338464" y="143516"/>
                    </a:cubicBezTo>
                    <a:cubicBezTo>
                      <a:pt x="337987" y="141703"/>
                      <a:pt x="337605" y="139603"/>
                      <a:pt x="337510" y="137504"/>
                    </a:cubicBezTo>
                    <a:cubicBezTo>
                      <a:pt x="342376" y="146474"/>
                      <a:pt x="348674" y="157066"/>
                      <a:pt x="350774" y="164986"/>
                    </a:cubicBezTo>
                    <a:close/>
                    <a:moveTo>
                      <a:pt x="368331" y="185502"/>
                    </a:moveTo>
                    <a:cubicBezTo>
                      <a:pt x="365469" y="188651"/>
                      <a:pt x="362510" y="191800"/>
                      <a:pt x="359648" y="195044"/>
                    </a:cubicBezTo>
                    <a:cubicBezTo>
                      <a:pt x="360507" y="191513"/>
                      <a:pt x="361747" y="184929"/>
                      <a:pt x="361747" y="176055"/>
                    </a:cubicBezTo>
                    <a:cubicBezTo>
                      <a:pt x="361747" y="167276"/>
                      <a:pt x="360984" y="157543"/>
                      <a:pt x="356690" y="148192"/>
                    </a:cubicBezTo>
                    <a:cubicBezTo>
                      <a:pt x="358884" y="151054"/>
                      <a:pt x="360793" y="154299"/>
                      <a:pt x="361843" y="158402"/>
                    </a:cubicBezTo>
                    <a:cubicBezTo>
                      <a:pt x="365278" y="171666"/>
                      <a:pt x="367568" y="182162"/>
                      <a:pt x="368331" y="185502"/>
                    </a:cubicBezTo>
                    <a:close/>
                    <a:moveTo>
                      <a:pt x="369953" y="187410"/>
                    </a:moveTo>
                    <a:cubicBezTo>
                      <a:pt x="376824" y="190273"/>
                      <a:pt x="380450" y="193231"/>
                      <a:pt x="383503" y="195521"/>
                    </a:cubicBezTo>
                    <a:cubicBezTo>
                      <a:pt x="382740" y="196094"/>
                      <a:pt x="381977" y="196571"/>
                      <a:pt x="381309" y="197143"/>
                    </a:cubicBezTo>
                    <a:cubicBezTo>
                      <a:pt x="374820" y="195616"/>
                      <a:pt x="368045" y="194853"/>
                      <a:pt x="361556" y="196952"/>
                    </a:cubicBezTo>
                    <a:cubicBezTo>
                      <a:pt x="364228" y="193708"/>
                      <a:pt x="367186" y="190655"/>
                      <a:pt x="369953" y="187410"/>
                    </a:cubicBezTo>
                    <a:close/>
                    <a:moveTo>
                      <a:pt x="371003" y="186170"/>
                    </a:moveTo>
                    <a:cubicBezTo>
                      <a:pt x="373389" y="183403"/>
                      <a:pt x="375774" y="180730"/>
                      <a:pt x="378160" y="178059"/>
                    </a:cubicBezTo>
                    <a:cubicBezTo>
                      <a:pt x="382072" y="178059"/>
                      <a:pt x="392569" y="178536"/>
                      <a:pt x="405164" y="183021"/>
                    </a:cubicBezTo>
                    <a:cubicBezTo>
                      <a:pt x="406787" y="183594"/>
                      <a:pt x="408409" y="184166"/>
                      <a:pt x="410031" y="184739"/>
                    </a:cubicBezTo>
                    <a:cubicBezTo>
                      <a:pt x="404115" y="186074"/>
                      <a:pt x="397435" y="187887"/>
                      <a:pt x="391805" y="190464"/>
                    </a:cubicBezTo>
                    <a:cubicBezTo>
                      <a:pt x="384171" y="186074"/>
                      <a:pt x="378541" y="184357"/>
                      <a:pt x="371003" y="186170"/>
                    </a:cubicBezTo>
                    <a:close/>
                    <a:moveTo>
                      <a:pt x="378828" y="173956"/>
                    </a:moveTo>
                    <a:cubicBezTo>
                      <a:pt x="376442" y="176532"/>
                      <a:pt x="374057" y="179204"/>
                      <a:pt x="371671" y="181781"/>
                    </a:cubicBezTo>
                    <a:cubicBezTo>
                      <a:pt x="372816" y="178727"/>
                      <a:pt x="373484" y="174146"/>
                      <a:pt x="372148" y="167467"/>
                    </a:cubicBezTo>
                    <a:cubicBezTo>
                      <a:pt x="371766" y="165368"/>
                      <a:pt x="371289" y="163173"/>
                      <a:pt x="370812" y="160978"/>
                    </a:cubicBezTo>
                    <a:cubicBezTo>
                      <a:pt x="374438" y="167181"/>
                      <a:pt x="377587" y="172143"/>
                      <a:pt x="378828" y="173956"/>
                    </a:cubicBezTo>
                    <a:close/>
                    <a:moveTo>
                      <a:pt x="449345" y="193136"/>
                    </a:moveTo>
                    <a:cubicBezTo>
                      <a:pt x="442379" y="190273"/>
                      <a:pt x="433696" y="186456"/>
                      <a:pt x="425012" y="182830"/>
                    </a:cubicBezTo>
                    <a:cubicBezTo>
                      <a:pt x="425489" y="182353"/>
                      <a:pt x="425871" y="182066"/>
                      <a:pt x="425871" y="182066"/>
                    </a:cubicBezTo>
                    <a:cubicBezTo>
                      <a:pt x="425871" y="182066"/>
                      <a:pt x="425108" y="182162"/>
                      <a:pt x="423867" y="182353"/>
                    </a:cubicBezTo>
                    <a:cubicBezTo>
                      <a:pt x="416901" y="179490"/>
                      <a:pt x="410126" y="176914"/>
                      <a:pt x="404210" y="175196"/>
                    </a:cubicBezTo>
                    <a:cubicBezTo>
                      <a:pt x="391996" y="171666"/>
                      <a:pt x="387130" y="173383"/>
                      <a:pt x="379400" y="176818"/>
                    </a:cubicBezTo>
                    <a:cubicBezTo>
                      <a:pt x="380641" y="175482"/>
                      <a:pt x="381786" y="174146"/>
                      <a:pt x="382931" y="172811"/>
                    </a:cubicBezTo>
                    <a:cubicBezTo>
                      <a:pt x="384362" y="171188"/>
                      <a:pt x="385889" y="169662"/>
                      <a:pt x="387320" y="168135"/>
                    </a:cubicBezTo>
                    <a:cubicBezTo>
                      <a:pt x="389038" y="168803"/>
                      <a:pt x="393046" y="170139"/>
                      <a:pt x="401729" y="171666"/>
                    </a:cubicBezTo>
                    <a:cubicBezTo>
                      <a:pt x="414134" y="173860"/>
                      <a:pt x="436272" y="186742"/>
                      <a:pt x="460605" y="193517"/>
                    </a:cubicBezTo>
                    <a:cubicBezTo>
                      <a:pt x="470147" y="196189"/>
                      <a:pt x="478354" y="197048"/>
                      <a:pt x="484747" y="197143"/>
                    </a:cubicBezTo>
                    <a:cubicBezTo>
                      <a:pt x="471006" y="198384"/>
                      <a:pt x="461177" y="198002"/>
                      <a:pt x="449345" y="193136"/>
                    </a:cubicBezTo>
                    <a:close/>
                    <a:moveTo>
                      <a:pt x="397912" y="259168"/>
                    </a:moveTo>
                    <a:cubicBezTo>
                      <a:pt x="398199" y="259454"/>
                      <a:pt x="398389" y="259741"/>
                      <a:pt x="398676" y="260027"/>
                    </a:cubicBezTo>
                    <a:cubicBezTo>
                      <a:pt x="392950" y="260790"/>
                      <a:pt x="388656" y="261458"/>
                      <a:pt x="385889" y="261935"/>
                    </a:cubicBezTo>
                    <a:lnTo>
                      <a:pt x="389706" y="259741"/>
                    </a:lnTo>
                    <a:cubicBezTo>
                      <a:pt x="391901" y="259645"/>
                      <a:pt x="394000" y="259550"/>
                      <a:pt x="396099" y="259359"/>
                    </a:cubicBezTo>
                    <a:cubicBezTo>
                      <a:pt x="396672" y="259264"/>
                      <a:pt x="397340" y="259168"/>
                      <a:pt x="397912" y="259168"/>
                    </a:cubicBezTo>
                    <a:close/>
                    <a:moveTo>
                      <a:pt x="388943" y="225675"/>
                    </a:moveTo>
                    <a:cubicBezTo>
                      <a:pt x="385889" y="223003"/>
                      <a:pt x="383599" y="221095"/>
                      <a:pt x="382549" y="220236"/>
                    </a:cubicBezTo>
                    <a:cubicBezTo>
                      <a:pt x="387511" y="221476"/>
                      <a:pt x="392473" y="222717"/>
                      <a:pt x="397435" y="224053"/>
                    </a:cubicBezTo>
                    <a:cubicBezTo>
                      <a:pt x="394572" y="224530"/>
                      <a:pt x="391805" y="225102"/>
                      <a:pt x="388943" y="225675"/>
                    </a:cubicBezTo>
                    <a:close/>
                    <a:moveTo>
                      <a:pt x="406787" y="268233"/>
                    </a:moveTo>
                    <a:cubicBezTo>
                      <a:pt x="408981" y="270237"/>
                      <a:pt x="411462" y="272432"/>
                      <a:pt x="414039" y="274627"/>
                    </a:cubicBezTo>
                    <a:cubicBezTo>
                      <a:pt x="406405" y="275295"/>
                      <a:pt x="401347" y="276058"/>
                      <a:pt x="401252" y="276058"/>
                    </a:cubicBezTo>
                    <a:cubicBezTo>
                      <a:pt x="396195" y="272622"/>
                      <a:pt x="391137" y="269283"/>
                      <a:pt x="386080" y="265943"/>
                    </a:cubicBezTo>
                    <a:cubicBezTo>
                      <a:pt x="389992" y="266325"/>
                      <a:pt x="397531" y="267374"/>
                      <a:pt x="406787" y="268233"/>
                    </a:cubicBezTo>
                    <a:close/>
                    <a:moveTo>
                      <a:pt x="412417" y="193613"/>
                    </a:moveTo>
                    <a:cubicBezTo>
                      <a:pt x="414802" y="191609"/>
                      <a:pt x="416997" y="189700"/>
                      <a:pt x="419001" y="187983"/>
                    </a:cubicBezTo>
                    <a:cubicBezTo>
                      <a:pt x="421482" y="188842"/>
                      <a:pt x="423963" y="189700"/>
                      <a:pt x="426539" y="190655"/>
                    </a:cubicBezTo>
                    <a:cubicBezTo>
                      <a:pt x="422150" y="191227"/>
                      <a:pt x="417188" y="192181"/>
                      <a:pt x="412417" y="193613"/>
                    </a:cubicBezTo>
                    <a:close/>
                    <a:moveTo>
                      <a:pt x="416997" y="252297"/>
                    </a:moveTo>
                    <a:cubicBezTo>
                      <a:pt x="416233" y="251439"/>
                      <a:pt x="415470" y="250580"/>
                      <a:pt x="414611" y="249721"/>
                    </a:cubicBezTo>
                    <a:cubicBezTo>
                      <a:pt x="416233" y="249530"/>
                      <a:pt x="417856" y="249339"/>
                      <a:pt x="419478" y="249149"/>
                    </a:cubicBezTo>
                    <a:cubicBezTo>
                      <a:pt x="420337" y="249339"/>
                      <a:pt x="421195" y="249435"/>
                      <a:pt x="422054" y="249626"/>
                    </a:cubicBezTo>
                    <a:cubicBezTo>
                      <a:pt x="423390" y="251343"/>
                      <a:pt x="424726" y="252965"/>
                      <a:pt x="426062" y="254588"/>
                    </a:cubicBezTo>
                    <a:cubicBezTo>
                      <a:pt x="423486" y="253920"/>
                      <a:pt x="420432" y="253156"/>
                      <a:pt x="416997" y="252297"/>
                    </a:cubicBezTo>
                    <a:close/>
                    <a:moveTo>
                      <a:pt x="426444" y="254969"/>
                    </a:moveTo>
                    <a:cubicBezTo>
                      <a:pt x="426825" y="255446"/>
                      <a:pt x="427207" y="255923"/>
                      <a:pt x="427684" y="256496"/>
                    </a:cubicBezTo>
                    <a:cubicBezTo>
                      <a:pt x="425489" y="256687"/>
                      <a:pt x="423390" y="256974"/>
                      <a:pt x="421291" y="257164"/>
                    </a:cubicBezTo>
                    <a:cubicBezTo>
                      <a:pt x="420146" y="255829"/>
                      <a:pt x="419001" y="254588"/>
                      <a:pt x="418142" y="253538"/>
                    </a:cubicBezTo>
                    <a:cubicBezTo>
                      <a:pt x="421195" y="254110"/>
                      <a:pt x="424058" y="254588"/>
                      <a:pt x="426444" y="254969"/>
                    </a:cubicBezTo>
                    <a:close/>
                    <a:moveTo>
                      <a:pt x="429688" y="208594"/>
                    </a:moveTo>
                    <a:cubicBezTo>
                      <a:pt x="428066" y="209357"/>
                      <a:pt x="426539" y="210216"/>
                      <a:pt x="425012" y="210980"/>
                    </a:cubicBezTo>
                    <a:cubicBezTo>
                      <a:pt x="422436" y="209453"/>
                      <a:pt x="419669" y="207831"/>
                      <a:pt x="416711" y="206113"/>
                    </a:cubicBezTo>
                    <a:cubicBezTo>
                      <a:pt x="422436" y="201628"/>
                      <a:pt x="426825" y="196284"/>
                      <a:pt x="432264" y="192754"/>
                    </a:cubicBezTo>
                    <a:cubicBezTo>
                      <a:pt x="439898" y="195330"/>
                      <a:pt x="447723" y="197907"/>
                      <a:pt x="456311" y="200483"/>
                    </a:cubicBezTo>
                    <a:cubicBezTo>
                      <a:pt x="458506" y="201151"/>
                      <a:pt x="460605" y="201628"/>
                      <a:pt x="462609" y="201915"/>
                    </a:cubicBezTo>
                    <a:cubicBezTo>
                      <a:pt x="452589" y="202296"/>
                      <a:pt x="439230" y="203919"/>
                      <a:pt x="429688" y="208594"/>
                    </a:cubicBezTo>
                    <a:close/>
                    <a:moveTo>
                      <a:pt x="444288" y="305925"/>
                    </a:moveTo>
                    <a:lnTo>
                      <a:pt x="444765" y="306402"/>
                    </a:lnTo>
                    <a:cubicBezTo>
                      <a:pt x="438371" y="301727"/>
                      <a:pt x="431978" y="297146"/>
                      <a:pt x="425489" y="292662"/>
                    </a:cubicBezTo>
                    <a:cubicBezTo>
                      <a:pt x="427493" y="293043"/>
                      <a:pt x="432551" y="293902"/>
                      <a:pt x="438944" y="294665"/>
                    </a:cubicBezTo>
                    <a:cubicBezTo>
                      <a:pt x="443811" y="298387"/>
                      <a:pt x="448009" y="301631"/>
                      <a:pt x="451158" y="304017"/>
                    </a:cubicBezTo>
                    <a:cubicBezTo>
                      <a:pt x="446673" y="305066"/>
                      <a:pt x="444288" y="305925"/>
                      <a:pt x="444288" y="305925"/>
                    </a:cubicBezTo>
                    <a:close/>
                    <a:moveTo>
                      <a:pt x="503545" y="276153"/>
                    </a:moveTo>
                    <a:cubicBezTo>
                      <a:pt x="500396" y="272813"/>
                      <a:pt x="496198" y="268806"/>
                      <a:pt x="491904" y="264703"/>
                    </a:cubicBezTo>
                    <a:cubicBezTo>
                      <a:pt x="494098" y="264512"/>
                      <a:pt x="496102" y="264416"/>
                      <a:pt x="498106" y="264225"/>
                    </a:cubicBezTo>
                    <a:cubicBezTo>
                      <a:pt x="502114" y="269474"/>
                      <a:pt x="507076" y="275581"/>
                      <a:pt x="512801" y="282070"/>
                    </a:cubicBezTo>
                    <a:cubicBezTo>
                      <a:pt x="512801" y="282165"/>
                      <a:pt x="512897" y="282165"/>
                      <a:pt x="512897" y="282260"/>
                    </a:cubicBezTo>
                    <a:cubicBezTo>
                      <a:pt x="511561" y="282070"/>
                      <a:pt x="510225" y="281879"/>
                      <a:pt x="508889" y="281783"/>
                    </a:cubicBezTo>
                    <a:cubicBezTo>
                      <a:pt x="506980" y="279779"/>
                      <a:pt x="505167" y="277871"/>
                      <a:pt x="503545" y="276153"/>
                    </a:cubicBezTo>
                    <a:close/>
                    <a:moveTo>
                      <a:pt x="510702" y="294570"/>
                    </a:moveTo>
                    <a:cubicBezTo>
                      <a:pt x="511656" y="295333"/>
                      <a:pt x="512515" y="296097"/>
                      <a:pt x="513469" y="296956"/>
                    </a:cubicBezTo>
                    <a:cubicBezTo>
                      <a:pt x="511370" y="296860"/>
                      <a:pt x="509270" y="296860"/>
                      <a:pt x="507076" y="296860"/>
                    </a:cubicBezTo>
                    <a:cubicBezTo>
                      <a:pt x="506408" y="296097"/>
                      <a:pt x="505835" y="295333"/>
                      <a:pt x="505167" y="294665"/>
                    </a:cubicBezTo>
                    <a:cubicBezTo>
                      <a:pt x="507171" y="294570"/>
                      <a:pt x="508984" y="294570"/>
                      <a:pt x="510702" y="294570"/>
                    </a:cubicBezTo>
                    <a:close/>
                    <a:moveTo>
                      <a:pt x="505931" y="264035"/>
                    </a:moveTo>
                    <a:cubicBezTo>
                      <a:pt x="506789" y="264035"/>
                      <a:pt x="507648" y="264035"/>
                      <a:pt x="508412" y="264035"/>
                    </a:cubicBezTo>
                    <a:cubicBezTo>
                      <a:pt x="510511" y="266706"/>
                      <a:pt x="513087" y="269855"/>
                      <a:pt x="515950" y="273386"/>
                    </a:cubicBezTo>
                    <a:cubicBezTo>
                      <a:pt x="512706" y="270332"/>
                      <a:pt x="509175" y="267088"/>
                      <a:pt x="505931" y="264035"/>
                    </a:cubicBezTo>
                    <a:close/>
                    <a:moveTo>
                      <a:pt x="492285" y="277012"/>
                    </a:moveTo>
                    <a:cubicBezTo>
                      <a:pt x="493335" y="278157"/>
                      <a:pt x="494480" y="279398"/>
                      <a:pt x="495720" y="280638"/>
                    </a:cubicBezTo>
                    <a:cubicBezTo>
                      <a:pt x="494862" y="280638"/>
                      <a:pt x="494003" y="280543"/>
                      <a:pt x="493144" y="280543"/>
                    </a:cubicBezTo>
                    <a:cubicBezTo>
                      <a:pt x="490377" y="277299"/>
                      <a:pt x="487991" y="274531"/>
                      <a:pt x="486178" y="272432"/>
                    </a:cubicBezTo>
                    <a:cubicBezTo>
                      <a:pt x="484556" y="270523"/>
                      <a:pt x="482266" y="268233"/>
                      <a:pt x="479785" y="265848"/>
                    </a:cubicBezTo>
                    <a:cubicBezTo>
                      <a:pt x="480835" y="265752"/>
                      <a:pt x="481789" y="265657"/>
                      <a:pt x="482838" y="265561"/>
                    </a:cubicBezTo>
                    <a:cubicBezTo>
                      <a:pt x="485606" y="269092"/>
                      <a:pt x="488755" y="273005"/>
                      <a:pt x="492285" y="277012"/>
                    </a:cubicBezTo>
                    <a:close/>
                    <a:moveTo>
                      <a:pt x="499442" y="297051"/>
                    </a:moveTo>
                    <a:cubicBezTo>
                      <a:pt x="498392" y="297051"/>
                      <a:pt x="497343" y="297146"/>
                      <a:pt x="496388" y="297242"/>
                    </a:cubicBezTo>
                    <a:cubicBezTo>
                      <a:pt x="494098" y="297433"/>
                      <a:pt x="491808" y="297623"/>
                      <a:pt x="489709" y="297814"/>
                    </a:cubicBezTo>
                    <a:cubicBezTo>
                      <a:pt x="488755" y="296765"/>
                      <a:pt x="487896" y="295715"/>
                      <a:pt x="486846" y="294570"/>
                    </a:cubicBezTo>
                    <a:cubicBezTo>
                      <a:pt x="490186" y="294570"/>
                      <a:pt x="493430" y="294665"/>
                      <a:pt x="496579" y="294665"/>
                    </a:cubicBezTo>
                    <a:cubicBezTo>
                      <a:pt x="497438" y="295429"/>
                      <a:pt x="498488" y="296192"/>
                      <a:pt x="499442" y="297051"/>
                    </a:cubicBezTo>
                    <a:close/>
                    <a:moveTo>
                      <a:pt x="486846" y="298005"/>
                    </a:moveTo>
                    <a:cubicBezTo>
                      <a:pt x="482934" y="298387"/>
                      <a:pt x="479212" y="298864"/>
                      <a:pt x="475682" y="299341"/>
                    </a:cubicBezTo>
                    <a:cubicBezTo>
                      <a:pt x="474537" y="298101"/>
                      <a:pt x="473392" y="296765"/>
                      <a:pt x="472151" y="295333"/>
                    </a:cubicBezTo>
                    <a:cubicBezTo>
                      <a:pt x="474918" y="295047"/>
                      <a:pt x="478163" y="294761"/>
                      <a:pt x="481693" y="294379"/>
                    </a:cubicBezTo>
                    <a:cubicBezTo>
                      <a:pt x="481980" y="294379"/>
                      <a:pt x="482361" y="294379"/>
                      <a:pt x="482648" y="294379"/>
                    </a:cubicBezTo>
                    <a:cubicBezTo>
                      <a:pt x="484174" y="295715"/>
                      <a:pt x="485606" y="296860"/>
                      <a:pt x="486846" y="298005"/>
                    </a:cubicBezTo>
                    <a:close/>
                    <a:moveTo>
                      <a:pt x="466426" y="271382"/>
                    </a:moveTo>
                    <a:cubicBezTo>
                      <a:pt x="465471" y="270237"/>
                      <a:pt x="464231" y="268901"/>
                      <a:pt x="462895" y="267565"/>
                    </a:cubicBezTo>
                    <a:cubicBezTo>
                      <a:pt x="464517" y="267374"/>
                      <a:pt x="466140" y="267279"/>
                      <a:pt x="467762" y="267088"/>
                    </a:cubicBezTo>
                    <a:cubicBezTo>
                      <a:pt x="470052" y="269855"/>
                      <a:pt x="472151" y="272336"/>
                      <a:pt x="473869" y="274150"/>
                    </a:cubicBezTo>
                    <a:cubicBezTo>
                      <a:pt x="475586" y="275963"/>
                      <a:pt x="477781" y="278253"/>
                      <a:pt x="480453" y="280638"/>
                    </a:cubicBezTo>
                    <a:cubicBezTo>
                      <a:pt x="477781" y="279875"/>
                      <a:pt x="475205" y="279207"/>
                      <a:pt x="472628" y="278444"/>
                    </a:cubicBezTo>
                    <a:cubicBezTo>
                      <a:pt x="470338" y="275867"/>
                      <a:pt x="468239" y="273386"/>
                      <a:pt x="466426" y="271382"/>
                    </a:cubicBezTo>
                    <a:close/>
                    <a:moveTo>
                      <a:pt x="471769" y="299914"/>
                    </a:moveTo>
                    <a:cubicBezTo>
                      <a:pt x="467666" y="300581"/>
                      <a:pt x="463945" y="301249"/>
                      <a:pt x="460700" y="301917"/>
                    </a:cubicBezTo>
                    <a:cubicBezTo>
                      <a:pt x="459174" y="300200"/>
                      <a:pt x="457456" y="298196"/>
                      <a:pt x="455548" y="296001"/>
                    </a:cubicBezTo>
                    <a:cubicBezTo>
                      <a:pt x="459364" y="296097"/>
                      <a:pt x="463277" y="296097"/>
                      <a:pt x="466998" y="295810"/>
                    </a:cubicBezTo>
                    <a:cubicBezTo>
                      <a:pt x="468620" y="297242"/>
                      <a:pt x="470243" y="298578"/>
                      <a:pt x="471769" y="299914"/>
                    </a:cubicBezTo>
                    <a:close/>
                    <a:moveTo>
                      <a:pt x="432742" y="250866"/>
                    </a:moveTo>
                    <a:cubicBezTo>
                      <a:pt x="435318" y="251057"/>
                      <a:pt x="437513" y="251152"/>
                      <a:pt x="439326" y="251248"/>
                    </a:cubicBezTo>
                    <a:cubicBezTo>
                      <a:pt x="440375" y="252584"/>
                      <a:pt x="441425" y="253920"/>
                      <a:pt x="442475" y="255161"/>
                    </a:cubicBezTo>
                    <a:cubicBezTo>
                      <a:pt x="441520" y="255255"/>
                      <a:pt x="440566" y="255255"/>
                      <a:pt x="439612" y="255351"/>
                    </a:cubicBezTo>
                    <a:cubicBezTo>
                      <a:pt x="438849" y="255446"/>
                      <a:pt x="438085" y="255542"/>
                      <a:pt x="437322" y="255542"/>
                    </a:cubicBezTo>
                    <a:cubicBezTo>
                      <a:pt x="435795" y="254016"/>
                      <a:pt x="434364" y="252488"/>
                      <a:pt x="432742" y="250866"/>
                    </a:cubicBezTo>
                    <a:close/>
                    <a:moveTo>
                      <a:pt x="439039" y="269474"/>
                    </a:moveTo>
                    <a:cubicBezTo>
                      <a:pt x="440375" y="270905"/>
                      <a:pt x="441807" y="272432"/>
                      <a:pt x="443238" y="273863"/>
                    </a:cubicBezTo>
                    <a:cubicBezTo>
                      <a:pt x="440757" y="273767"/>
                      <a:pt x="438276" y="273673"/>
                      <a:pt x="435795" y="273767"/>
                    </a:cubicBezTo>
                    <a:cubicBezTo>
                      <a:pt x="434554" y="272432"/>
                      <a:pt x="433409" y="271096"/>
                      <a:pt x="432264" y="269760"/>
                    </a:cubicBezTo>
                    <a:cubicBezTo>
                      <a:pt x="432360" y="269760"/>
                      <a:pt x="432455" y="269760"/>
                      <a:pt x="432551" y="269760"/>
                    </a:cubicBezTo>
                    <a:cubicBezTo>
                      <a:pt x="434554" y="269664"/>
                      <a:pt x="436749" y="269569"/>
                      <a:pt x="439039" y="269474"/>
                    </a:cubicBezTo>
                    <a:close/>
                    <a:moveTo>
                      <a:pt x="439994" y="244473"/>
                    </a:moveTo>
                    <a:cubicBezTo>
                      <a:pt x="442761" y="243710"/>
                      <a:pt x="445528" y="243042"/>
                      <a:pt x="448200" y="242374"/>
                    </a:cubicBezTo>
                    <a:cubicBezTo>
                      <a:pt x="450872" y="245809"/>
                      <a:pt x="454307" y="250294"/>
                      <a:pt x="458029" y="254969"/>
                    </a:cubicBezTo>
                    <a:cubicBezTo>
                      <a:pt x="455548" y="254874"/>
                      <a:pt x="452971" y="254874"/>
                      <a:pt x="450490" y="254874"/>
                    </a:cubicBezTo>
                    <a:cubicBezTo>
                      <a:pt x="446959" y="251248"/>
                      <a:pt x="443333" y="247717"/>
                      <a:pt x="439994" y="244473"/>
                    </a:cubicBezTo>
                    <a:close/>
                    <a:moveTo>
                      <a:pt x="462418" y="276058"/>
                    </a:moveTo>
                    <a:cubicBezTo>
                      <a:pt x="461941" y="275963"/>
                      <a:pt x="461368" y="275867"/>
                      <a:pt x="460891" y="275772"/>
                    </a:cubicBezTo>
                    <a:cubicBezTo>
                      <a:pt x="458696" y="275295"/>
                      <a:pt x="456406" y="275008"/>
                      <a:pt x="454021" y="274722"/>
                    </a:cubicBezTo>
                    <a:cubicBezTo>
                      <a:pt x="452208" y="272718"/>
                      <a:pt x="450490" y="270714"/>
                      <a:pt x="448868" y="268901"/>
                    </a:cubicBezTo>
                    <a:cubicBezTo>
                      <a:pt x="450681" y="268710"/>
                      <a:pt x="452589" y="268615"/>
                      <a:pt x="454498" y="268424"/>
                    </a:cubicBezTo>
                    <a:cubicBezTo>
                      <a:pt x="457074" y="270905"/>
                      <a:pt x="459746" y="273482"/>
                      <a:pt x="462418" y="276058"/>
                    </a:cubicBezTo>
                    <a:close/>
                    <a:moveTo>
                      <a:pt x="458792" y="302204"/>
                    </a:moveTo>
                    <a:cubicBezTo>
                      <a:pt x="456406" y="302681"/>
                      <a:pt x="454212" y="303158"/>
                      <a:pt x="452399" y="303635"/>
                    </a:cubicBezTo>
                    <a:cubicBezTo>
                      <a:pt x="450395" y="301536"/>
                      <a:pt x="447818" y="298673"/>
                      <a:pt x="444765" y="295238"/>
                    </a:cubicBezTo>
                    <a:cubicBezTo>
                      <a:pt x="446673" y="295429"/>
                      <a:pt x="448677" y="295524"/>
                      <a:pt x="450681" y="295715"/>
                    </a:cubicBezTo>
                    <a:cubicBezTo>
                      <a:pt x="453735" y="298196"/>
                      <a:pt x="456502" y="300391"/>
                      <a:pt x="458792" y="302204"/>
                    </a:cubicBezTo>
                    <a:close/>
                    <a:moveTo>
                      <a:pt x="431978" y="250103"/>
                    </a:moveTo>
                    <a:cubicBezTo>
                      <a:pt x="431024" y="249149"/>
                      <a:pt x="429974" y="248194"/>
                      <a:pt x="429020" y="247145"/>
                    </a:cubicBezTo>
                    <a:cubicBezTo>
                      <a:pt x="431024" y="246668"/>
                      <a:pt x="433123" y="246191"/>
                      <a:pt x="435127" y="245713"/>
                    </a:cubicBezTo>
                    <a:cubicBezTo>
                      <a:pt x="436368" y="247431"/>
                      <a:pt x="437703" y="249149"/>
                      <a:pt x="439039" y="250866"/>
                    </a:cubicBezTo>
                    <a:cubicBezTo>
                      <a:pt x="437036" y="250771"/>
                      <a:pt x="434650" y="250484"/>
                      <a:pt x="431978" y="250103"/>
                    </a:cubicBezTo>
                    <a:close/>
                    <a:moveTo>
                      <a:pt x="449059" y="232545"/>
                    </a:moveTo>
                    <a:cubicBezTo>
                      <a:pt x="448677" y="232831"/>
                      <a:pt x="448391" y="233118"/>
                      <a:pt x="448104" y="233404"/>
                    </a:cubicBezTo>
                    <a:cubicBezTo>
                      <a:pt x="444288" y="233118"/>
                      <a:pt x="440185" y="232927"/>
                      <a:pt x="436081" y="232831"/>
                    </a:cubicBezTo>
                    <a:cubicBezTo>
                      <a:pt x="437417" y="232545"/>
                      <a:pt x="438658" y="232259"/>
                      <a:pt x="439994" y="231973"/>
                    </a:cubicBezTo>
                    <a:cubicBezTo>
                      <a:pt x="442952" y="232163"/>
                      <a:pt x="446101" y="232354"/>
                      <a:pt x="449059" y="232545"/>
                    </a:cubicBezTo>
                    <a:close/>
                    <a:moveTo>
                      <a:pt x="466998" y="242755"/>
                    </a:moveTo>
                    <a:cubicBezTo>
                      <a:pt x="464040" y="241801"/>
                      <a:pt x="460987" y="240942"/>
                      <a:pt x="457933" y="240084"/>
                    </a:cubicBezTo>
                    <a:cubicBezTo>
                      <a:pt x="462800" y="239034"/>
                      <a:pt x="467571" y="238271"/>
                      <a:pt x="472151" y="237984"/>
                    </a:cubicBezTo>
                    <a:cubicBezTo>
                      <a:pt x="468620" y="240752"/>
                      <a:pt x="466998" y="242755"/>
                      <a:pt x="466998" y="242755"/>
                    </a:cubicBezTo>
                    <a:close/>
                    <a:moveTo>
                      <a:pt x="487419" y="249721"/>
                    </a:moveTo>
                    <a:cubicBezTo>
                      <a:pt x="488468" y="251343"/>
                      <a:pt x="490949" y="254874"/>
                      <a:pt x="494575" y="259741"/>
                    </a:cubicBezTo>
                    <a:cubicBezTo>
                      <a:pt x="491426" y="259073"/>
                      <a:pt x="487991" y="258405"/>
                      <a:pt x="484365" y="257737"/>
                    </a:cubicBezTo>
                    <a:cubicBezTo>
                      <a:pt x="476636" y="250675"/>
                      <a:pt x="470052" y="244855"/>
                      <a:pt x="470052" y="244855"/>
                    </a:cubicBezTo>
                    <a:lnTo>
                      <a:pt x="466330" y="243423"/>
                    </a:lnTo>
                    <a:cubicBezTo>
                      <a:pt x="466330" y="243423"/>
                      <a:pt x="469670" y="248576"/>
                      <a:pt x="475586" y="256306"/>
                    </a:cubicBezTo>
                    <a:cubicBezTo>
                      <a:pt x="473296" y="256019"/>
                      <a:pt x="471006" y="255733"/>
                      <a:pt x="468620" y="255542"/>
                    </a:cubicBezTo>
                    <a:cubicBezTo>
                      <a:pt x="462418" y="250103"/>
                      <a:pt x="456215" y="244759"/>
                      <a:pt x="452017" y="241229"/>
                    </a:cubicBezTo>
                    <a:cubicBezTo>
                      <a:pt x="453544" y="240847"/>
                      <a:pt x="455070" y="240465"/>
                      <a:pt x="456597" y="240179"/>
                    </a:cubicBezTo>
                    <a:cubicBezTo>
                      <a:pt x="466903" y="243328"/>
                      <a:pt x="477208" y="246477"/>
                      <a:pt x="487419" y="249721"/>
                    </a:cubicBezTo>
                    <a:close/>
                    <a:moveTo>
                      <a:pt x="522343" y="261554"/>
                    </a:moveTo>
                    <a:cubicBezTo>
                      <a:pt x="517000" y="259550"/>
                      <a:pt x="511561" y="257546"/>
                      <a:pt x="506217" y="255638"/>
                    </a:cubicBezTo>
                    <a:cubicBezTo>
                      <a:pt x="511465" y="255829"/>
                      <a:pt x="528164" y="256306"/>
                      <a:pt x="535035" y="256496"/>
                    </a:cubicBezTo>
                    <a:cubicBezTo>
                      <a:pt x="535035" y="256496"/>
                      <a:pt x="535035" y="256496"/>
                      <a:pt x="535035" y="256496"/>
                    </a:cubicBezTo>
                    <a:cubicBezTo>
                      <a:pt x="529118" y="258309"/>
                      <a:pt x="523870" y="260504"/>
                      <a:pt x="522343" y="261554"/>
                    </a:cubicBezTo>
                    <a:close/>
                    <a:moveTo>
                      <a:pt x="540378" y="288558"/>
                    </a:moveTo>
                    <a:cubicBezTo>
                      <a:pt x="542000" y="288367"/>
                      <a:pt x="542955" y="288272"/>
                      <a:pt x="542955" y="288272"/>
                    </a:cubicBezTo>
                    <a:cubicBezTo>
                      <a:pt x="542955" y="288272"/>
                      <a:pt x="541714" y="287890"/>
                      <a:pt x="539424" y="287413"/>
                    </a:cubicBezTo>
                    <a:cubicBezTo>
                      <a:pt x="538279" y="285886"/>
                      <a:pt x="537038" y="284455"/>
                      <a:pt x="535989" y="283024"/>
                    </a:cubicBezTo>
                    <a:cubicBezTo>
                      <a:pt x="525874" y="272432"/>
                      <a:pt x="505931" y="256592"/>
                      <a:pt x="505931" y="256592"/>
                    </a:cubicBezTo>
                    <a:lnTo>
                      <a:pt x="501541" y="255161"/>
                    </a:lnTo>
                    <a:cubicBezTo>
                      <a:pt x="501541" y="255161"/>
                      <a:pt x="503736" y="258119"/>
                      <a:pt x="507553" y="262985"/>
                    </a:cubicBezTo>
                    <a:cubicBezTo>
                      <a:pt x="506408" y="262699"/>
                      <a:pt x="505072" y="262317"/>
                      <a:pt x="503641" y="261935"/>
                    </a:cubicBezTo>
                    <a:cubicBezTo>
                      <a:pt x="498106" y="256878"/>
                      <a:pt x="493430" y="252775"/>
                      <a:pt x="491522" y="251057"/>
                    </a:cubicBezTo>
                    <a:cubicBezTo>
                      <a:pt x="491617" y="251057"/>
                      <a:pt x="491713" y="251152"/>
                      <a:pt x="491808" y="251152"/>
                    </a:cubicBezTo>
                    <a:cubicBezTo>
                      <a:pt x="495148" y="252202"/>
                      <a:pt x="498488" y="253347"/>
                      <a:pt x="501827" y="254492"/>
                    </a:cubicBezTo>
                    <a:lnTo>
                      <a:pt x="504595" y="255638"/>
                    </a:lnTo>
                    <a:cubicBezTo>
                      <a:pt x="504595" y="255638"/>
                      <a:pt x="504881" y="255638"/>
                      <a:pt x="505358" y="255638"/>
                    </a:cubicBezTo>
                    <a:cubicBezTo>
                      <a:pt x="510988" y="257546"/>
                      <a:pt x="516713" y="259550"/>
                      <a:pt x="522248" y="261649"/>
                    </a:cubicBezTo>
                    <a:cubicBezTo>
                      <a:pt x="521962" y="261840"/>
                      <a:pt x="521866" y="262031"/>
                      <a:pt x="521866" y="262126"/>
                    </a:cubicBezTo>
                    <a:cubicBezTo>
                      <a:pt x="527019" y="271668"/>
                      <a:pt x="542382" y="286745"/>
                      <a:pt x="546104" y="290371"/>
                    </a:cubicBezTo>
                    <a:cubicBezTo>
                      <a:pt x="548775" y="292852"/>
                      <a:pt x="553833" y="297146"/>
                      <a:pt x="561371" y="303444"/>
                    </a:cubicBezTo>
                    <a:cubicBezTo>
                      <a:pt x="559081" y="302967"/>
                      <a:pt x="555646" y="302204"/>
                      <a:pt x="551161" y="301345"/>
                    </a:cubicBezTo>
                    <a:cubicBezTo>
                      <a:pt x="547439" y="297051"/>
                      <a:pt x="543718" y="292757"/>
                      <a:pt x="540378" y="288558"/>
                    </a:cubicBezTo>
                    <a:close/>
                    <a:moveTo>
                      <a:pt x="523011" y="294570"/>
                    </a:moveTo>
                    <a:cubicBezTo>
                      <a:pt x="523011" y="294570"/>
                      <a:pt x="521675" y="294093"/>
                      <a:pt x="519290" y="293234"/>
                    </a:cubicBezTo>
                    <a:cubicBezTo>
                      <a:pt x="518622" y="292471"/>
                      <a:pt x="517859" y="291707"/>
                      <a:pt x="517191" y="290944"/>
                    </a:cubicBezTo>
                    <a:cubicBezTo>
                      <a:pt x="518431" y="290848"/>
                      <a:pt x="519671" y="290657"/>
                      <a:pt x="520912" y="290562"/>
                    </a:cubicBezTo>
                    <a:cubicBezTo>
                      <a:pt x="523584" y="293043"/>
                      <a:pt x="526351" y="295620"/>
                      <a:pt x="529214" y="298101"/>
                    </a:cubicBezTo>
                    <a:cubicBezTo>
                      <a:pt x="527210" y="297910"/>
                      <a:pt x="525206" y="297719"/>
                      <a:pt x="523107" y="297528"/>
                    </a:cubicBezTo>
                    <a:cubicBezTo>
                      <a:pt x="522248" y="296574"/>
                      <a:pt x="521389" y="295524"/>
                      <a:pt x="520435" y="294570"/>
                    </a:cubicBezTo>
                    <a:cubicBezTo>
                      <a:pt x="522057" y="294570"/>
                      <a:pt x="523011" y="294570"/>
                      <a:pt x="523011" y="294570"/>
                    </a:cubicBezTo>
                    <a:close/>
                    <a:moveTo>
                      <a:pt x="541142" y="318139"/>
                    </a:moveTo>
                    <a:cubicBezTo>
                      <a:pt x="539233" y="315945"/>
                      <a:pt x="535703" y="311937"/>
                      <a:pt x="531313" y="306879"/>
                    </a:cubicBezTo>
                    <a:cubicBezTo>
                      <a:pt x="533603" y="306498"/>
                      <a:pt x="535989" y="306116"/>
                      <a:pt x="538279" y="305830"/>
                    </a:cubicBezTo>
                    <a:cubicBezTo>
                      <a:pt x="546294" y="312414"/>
                      <a:pt x="553833" y="318139"/>
                      <a:pt x="558509" y="321670"/>
                    </a:cubicBezTo>
                    <a:cubicBezTo>
                      <a:pt x="553833" y="320429"/>
                      <a:pt x="547821" y="319189"/>
                      <a:pt x="541142" y="318139"/>
                    </a:cubicBezTo>
                    <a:close/>
                    <a:moveTo>
                      <a:pt x="523775" y="316326"/>
                    </a:moveTo>
                    <a:cubicBezTo>
                      <a:pt x="522725" y="315181"/>
                      <a:pt x="520626" y="312605"/>
                      <a:pt x="517668" y="309169"/>
                    </a:cubicBezTo>
                    <a:cubicBezTo>
                      <a:pt x="520626" y="308692"/>
                      <a:pt x="523584" y="308120"/>
                      <a:pt x="526637" y="307643"/>
                    </a:cubicBezTo>
                    <a:cubicBezTo>
                      <a:pt x="532363" y="312128"/>
                      <a:pt x="537229" y="315754"/>
                      <a:pt x="540092" y="317948"/>
                    </a:cubicBezTo>
                    <a:cubicBezTo>
                      <a:pt x="534844" y="317090"/>
                      <a:pt x="529309" y="316517"/>
                      <a:pt x="523775" y="316326"/>
                    </a:cubicBezTo>
                    <a:close/>
                    <a:moveTo>
                      <a:pt x="494289" y="346002"/>
                    </a:moveTo>
                    <a:cubicBezTo>
                      <a:pt x="489709" y="341804"/>
                      <a:pt x="485033" y="337701"/>
                      <a:pt x="480166" y="333789"/>
                    </a:cubicBezTo>
                    <a:cubicBezTo>
                      <a:pt x="486942" y="335792"/>
                      <a:pt x="509175" y="342281"/>
                      <a:pt x="518240" y="344953"/>
                    </a:cubicBezTo>
                    <a:cubicBezTo>
                      <a:pt x="518240" y="344953"/>
                      <a:pt x="518240" y="344953"/>
                      <a:pt x="518240" y="344953"/>
                    </a:cubicBezTo>
                    <a:cubicBezTo>
                      <a:pt x="507744" y="344953"/>
                      <a:pt x="497820" y="345430"/>
                      <a:pt x="494289" y="346002"/>
                    </a:cubicBezTo>
                    <a:close/>
                    <a:moveTo>
                      <a:pt x="489804" y="398962"/>
                    </a:moveTo>
                    <a:cubicBezTo>
                      <a:pt x="490854" y="404306"/>
                      <a:pt x="492190" y="410985"/>
                      <a:pt x="493907" y="419287"/>
                    </a:cubicBezTo>
                    <a:cubicBezTo>
                      <a:pt x="493907" y="419478"/>
                      <a:pt x="494003" y="419669"/>
                      <a:pt x="494098" y="419859"/>
                    </a:cubicBezTo>
                    <a:cubicBezTo>
                      <a:pt x="492953" y="418333"/>
                      <a:pt x="491236" y="416138"/>
                      <a:pt x="488373" y="413180"/>
                    </a:cubicBezTo>
                    <a:cubicBezTo>
                      <a:pt x="485415" y="410127"/>
                      <a:pt x="482552" y="407741"/>
                      <a:pt x="479403" y="405833"/>
                    </a:cubicBezTo>
                    <a:cubicBezTo>
                      <a:pt x="479689" y="402398"/>
                      <a:pt x="480071" y="398867"/>
                      <a:pt x="480548" y="395336"/>
                    </a:cubicBezTo>
                    <a:cubicBezTo>
                      <a:pt x="483697" y="396386"/>
                      <a:pt x="486942" y="397626"/>
                      <a:pt x="489804" y="398962"/>
                    </a:cubicBezTo>
                    <a:close/>
                    <a:moveTo>
                      <a:pt x="481312" y="389993"/>
                    </a:moveTo>
                    <a:cubicBezTo>
                      <a:pt x="481789" y="386939"/>
                      <a:pt x="482266" y="383886"/>
                      <a:pt x="482743" y="380927"/>
                    </a:cubicBezTo>
                    <a:cubicBezTo>
                      <a:pt x="484270" y="381690"/>
                      <a:pt x="485892" y="382645"/>
                      <a:pt x="487800" y="383694"/>
                    </a:cubicBezTo>
                    <a:cubicBezTo>
                      <a:pt x="487800" y="384554"/>
                      <a:pt x="487896" y="385317"/>
                      <a:pt x="487896" y="385889"/>
                    </a:cubicBezTo>
                    <a:cubicBezTo>
                      <a:pt x="487991" y="388084"/>
                      <a:pt x="488468" y="391424"/>
                      <a:pt x="489327" y="395813"/>
                    </a:cubicBezTo>
                    <a:cubicBezTo>
                      <a:pt x="487228" y="394096"/>
                      <a:pt x="484556" y="391996"/>
                      <a:pt x="481312" y="389993"/>
                    </a:cubicBezTo>
                    <a:close/>
                    <a:moveTo>
                      <a:pt x="478449" y="419001"/>
                    </a:moveTo>
                    <a:cubicBezTo>
                      <a:pt x="478640" y="416711"/>
                      <a:pt x="478735" y="414230"/>
                      <a:pt x="479021" y="411653"/>
                    </a:cubicBezTo>
                    <a:cubicBezTo>
                      <a:pt x="485797" y="415661"/>
                      <a:pt x="492476" y="420623"/>
                      <a:pt x="495053" y="422532"/>
                    </a:cubicBezTo>
                    <a:cubicBezTo>
                      <a:pt x="495148" y="422818"/>
                      <a:pt x="495243" y="423104"/>
                      <a:pt x="495339" y="423391"/>
                    </a:cubicBezTo>
                    <a:cubicBezTo>
                      <a:pt x="493239" y="423391"/>
                      <a:pt x="490663" y="423104"/>
                      <a:pt x="488182" y="422245"/>
                    </a:cubicBezTo>
                    <a:cubicBezTo>
                      <a:pt x="486369" y="421673"/>
                      <a:pt x="482934" y="420527"/>
                      <a:pt x="478449" y="419001"/>
                    </a:cubicBezTo>
                    <a:close/>
                    <a:moveTo>
                      <a:pt x="469670" y="356690"/>
                    </a:moveTo>
                    <a:cubicBezTo>
                      <a:pt x="469002" y="343140"/>
                      <a:pt x="466998" y="327586"/>
                      <a:pt x="466521" y="323387"/>
                    </a:cubicBezTo>
                    <a:cubicBezTo>
                      <a:pt x="469479" y="325677"/>
                      <a:pt x="472437" y="327968"/>
                      <a:pt x="475395" y="330258"/>
                    </a:cubicBezTo>
                    <a:lnTo>
                      <a:pt x="478258" y="333121"/>
                    </a:lnTo>
                    <a:cubicBezTo>
                      <a:pt x="478258" y="333121"/>
                      <a:pt x="478735" y="333216"/>
                      <a:pt x="479403" y="333407"/>
                    </a:cubicBezTo>
                    <a:cubicBezTo>
                      <a:pt x="484461" y="337510"/>
                      <a:pt x="489327" y="341613"/>
                      <a:pt x="494194" y="346002"/>
                    </a:cubicBezTo>
                    <a:cubicBezTo>
                      <a:pt x="493526" y="346098"/>
                      <a:pt x="493049" y="346289"/>
                      <a:pt x="492953" y="346385"/>
                    </a:cubicBezTo>
                    <a:cubicBezTo>
                      <a:pt x="487705" y="357262"/>
                      <a:pt x="487610" y="375774"/>
                      <a:pt x="487896" y="383409"/>
                    </a:cubicBezTo>
                    <a:cubicBezTo>
                      <a:pt x="487323" y="382741"/>
                      <a:pt x="485701" y="381118"/>
                      <a:pt x="483220" y="379019"/>
                    </a:cubicBezTo>
                    <a:cubicBezTo>
                      <a:pt x="483411" y="378065"/>
                      <a:pt x="483602" y="377206"/>
                      <a:pt x="483793" y="376347"/>
                    </a:cubicBezTo>
                    <a:cubicBezTo>
                      <a:pt x="483793" y="376347"/>
                      <a:pt x="483888" y="376347"/>
                      <a:pt x="483888" y="376252"/>
                    </a:cubicBezTo>
                    <a:cubicBezTo>
                      <a:pt x="483888" y="376252"/>
                      <a:pt x="483888" y="376156"/>
                      <a:pt x="483888" y="376156"/>
                    </a:cubicBezTo>
                    <a:cubicBezTo>
                      <a:pt x="483983" y="375488"/>
                      <a:pt x="484174" y="374916"/>
                      <a:pt x="484270" y="374248"/>
                    </a:cubicBezTo>
                    <a:cubicBezTo>
                      <a:pt x="484747" y="359075"/>
                      <a:pt x="478926" y="334647"/>
                      <a:pt x="478926" y="334647"/>
                    </a:cubicBezTo>
                    <a:lnTo>
                      <a:pt x="474918" y="331499"/>
                    </a:lnTo>
                    <a:cubicBezTo>
                      <a:pt x="474727" y="331594"/>
                      <a:pt x="472056" y="341709"/>
                      <a:pt x="469670" y="356690"/>
                    </a:cubicBezTo>
                    <a:close/>
                    <a:moveTo>
                      <a:pt x="468143" y="394477"/>
                    </a:moveTo>
                    <a:cubicBezTo>
                      <a:pt x="468430" y="396577"/>
                      <a:pt x="468716" y="398771"/>
                      <a:pt x="469098" y="400870"/>
                    </a:cubicBezTo>
                    <a:cubicBezTo>
                      <a:pt x="468620" y="400680"/>
                      <a:pt x="468048" y="400489"/>
                      <a:pt x="467571" y="400298"/>
                    </a:cubicBezTo>
                    <a:cubicBezTo>
                      <a:pt x="467762" y="398389"/>
                      <a:pt x="467952" y="396481"/>
                      <a:pt x="468143" y="394477"/>
                    </a:cubicBezTo>
                    <a:close/>
                    <a:moveTo>
                      <a:pt x="466140" y="414993"/>
                    </a:moveTo>
                    <a:cubicBezTo>
                      <a:pt x="466426" y="412417"/>
                      <a:pt x="466712" y="409650"/>
                      <a:pt x="466998" y="406596"/>
                    </a:cubicBezTo>
                    <a:cubicBezTo>
                      <a:pt x="468239" y="406882"/>
                      <a:pt x="469384" y="407264"/>
                      <a:pt x="470433" y="407550"/>
                    </a:cubicBezTo>
                    <a:cubicBezTo>
                      <a:pt x="471101" y="410890"/>
                      <a:pt x="471865" y="414039"/>
                      <a:pt x="472628" y="416997"/>
                    </a:cubicBezTo>
                    <a:cubicBezTo>
                      <a:pt x="470529" y="416424"/>
                      <a:pt x="468334" y="415756"/>
                      <a:pt x="466140" y="414993"/>
                    </a:cubicBezTo>
                    <a:close/>
                    <a:moveTo>
                      <a:pt x="462991" y="320143"/>
                    </a:moveTo>
                    <a:cubicBezTo>
                      <a:pt x="458124" y="316326"/>
                      <a:pt x="453067" y="312700"/>
                      <a:pt x="448104" y="308978"/>
                    </a:cubicBezTo>
                    <a:cubicBezTo>
                      <a:pt x="453544" y="309551"/>
                      <a:pt x="478354" y="314609"/>
                      <a:pt x="493049" y="313082"/>
                    </a:cubicBezTo>
                    <a:cubicBezTo>
                      <a:pt x="498392" y="312509"/>
                      <a:pt x="506217" y="311174"/>
                      <a:pt x="514900" y="309646"/>
                    </a:cubicBezTo>
                    <a:cubicBezTo>
                      <a:pt x="518908" y="312796"/>
                      <a:pt x="521866" y="315181"/>
                      <a:pt x="523298" y="316326"/>
                    </a:cubicBezTo>
                    <a:cubicBezTo>
                      <a:pt x="520912" y="316231"/>
                      <a:pt x="518622" y="316231"/>
                      <a:pt x="516332" y="316326"/>
                    </a:cubicBezTo>
                    <a:cubicBezTo>
                      <a:pt x="492094" y="317185"/>
                      <a:pt x="463086" y="319571"/>
                      <a:pt x="463086" y="319571"/>
                    </a:cubicBezTo>
                    <a:cubicBezTo>
                      <a:pt x="463086" y="319571"/>
                      <a:pt x="463086" y="319761"/>
                      <a:pt x="462991" y="320143"/>
                    </a:cubicBezTo>
                    <a:close/>
                    <a:moveTo>
                      <a:pt x="444669" y="407932"/>
                    </a:moveTo>
                    <a:cubicBezTo>
                      <a:pt x="444860" y="406214"/>
                      <a:pt x="445051" y="404401"/>
                      <a:pt x="445242" y="402398"/>
                    </a:cubicBezTo>
                    <a:cubicBezTo>
                      <a:pt x="449441" y="403066"/>
                      <a:pt x="453544" y="403734"/>
                      <a:pt x="457360" y="404497"/>
                    </a:cubicBezTo>
                    <a:cubicBezTo>
                      <a:pt x="458029" y="407455"/>
                      <a:pt x="458696" y="410222"/>
                      <a:pt x="459364" y="412798"/>
                    </a:cubicBezTo>
                    <a:cubicBezTo>
                      <a:pt x="454593" y="411272"/>
                      <a:pt x="449536" y="409554"/>
                      <a:pt x="444669" y="407932"/>
                    </a:cubicBezTo>
                    <a:close/>
                    <a:moveTo>
                      <a:pt x="447437" y="380545"/>
                    </a:moveTo>
                    <a:cubicBezTo>
                      <a:pt x="447627" y="377969"/>
                      <a:pt x="447914" y="375393"/>
                      <a:pt x="448104" y="372912"/>
                    </a:cubicBezTo>
                    <a:cubicBezTo>
                      <a:pt x="449918" y="372816"/>
                      <a:pt x="451635" y="372721"/>
                      <a:pt x="453257" y="372721"/>
                    </a:cubicBezTo>
                    <a:cubicBezTo>
                      <a:pt x="453257" y="375488"/>
                      <a:pt x="453448" y="378351"/>
                      <a:pt x="453639" y="381309"/>
                    </a:cubicBezTo>
                    <a:cubicBezTo>
                      <a:pt x="451540" y="380927"/>
                      <a:pt x="449536" y="380736"/>
                      <a:pt x="447437" y="380545"/>
                    </a:cubicBezTo>
                    <a:close/>
                    <a:moveTo>
                      <a:pt x="454498" y="388847"/>
                    </a:moveTo>
                    <a:cubicBezTo>
                      <a:pt x="454880" y="391519"/>
                      <a:pt x="455357" y="394286"/>
                      <a:pt x="455834" y="396863"/>
                    </a:cubicBezTo>
                    <a:cubicBezTo>
                      <a:pt x="453067" y="396290"/>
                      <a:pt x="449727" y="395622"/>
                      <a:pt x="446005" y="394954"/>
                    </a:cubicBezTo>
                    <a:cubicBezTo>
                      <a:pt x="446196" y="392760"/>
                      <a:pt x="446482" y="390470"/>
                      <a:pt x="446673" y="388180"/>
                    </a:cubicBezTo>
                    <a:cubicBezTo>
                      <a:pt x="449536" y="388466"/>
                      <a:pt x="452112" y="388657"/>
                      <a:pt x="454498" y="388847"/>
                    </a:cubicBezTo>
                    <a:close/>
                    <a:moveTo>
                      <a:pt x="448677" y="364610"/>
                    </a:moveTo>
                    <a:cubicBezTo>
                      <a:pt x="448677" y="364133"/>
                      <a:pt x="448677" y="363751"/>
                      <a:pt x="448773" y="363274"/>
                    </a:cubicBezTo>
                    <a:cubicBezTo>
                      <a:pt x="450490" y="363179"/>
                      <a:pt x="452208" y="363274"/>
                      <a:pt x="453830" y="363274"/>
                    </a:cubicBezTo>
                    <a:cubicBezTo>
                      <a:pt x="453735" y="363942"/>
                      <a:pt x="453639" y="364514"/>
                      <a:pt x="453639" y="365182"/>
                    </a:cubicBezTo>
                    <a:cubicBezTo>
                      <a:pt x="453639" y="365278"/>
                      <a:pt x="453639" y="365278"/>
                      <a:pt x="453639" y="365374"/>
                    </a:cubicBezTo>
                    <a:cubicBezTo>
                      <a:pt x="451921" y="365087"/>
                      <a:pt x="450204" y="364801"/>
                      <a:pt x="448677" y="364610"/>
                    </a:cubicBezTo>
                    <a:close/>
                    <a:moveTo>
                      <a:pt x="449059" y="355927"/>
                    </a:moveTo>
                    <a:cubicBezTo>
                      <a:pt x="449059" y="355736"/>
                      <a:pt x="449059" y="355545"/>
                      <a:pt x="449059" y="355354"/>
                    </a:cubicBezTo>
                    <a:cubicBezTo>
                      <a:pt x="449059" y="354114"/>
                      <a:pt x="449059" y="352778"/>
                      <a:pt x="449059" y="351346"/>
                    </a:cubicBezTo>
                    <a:cubicBezTo>
                      <a:pt x="451444" y="350774"/>
                      <a:pt x="453544" y="350488"/>
                      <a:pt x="455548" y="350392"/>
                    </a:cubicBezTo>
                    <a:cubicBezTo>
                      <a:pt x="455166" y="352587"/>
                      <a:pt x="454784" y="354877"/>
                      <a:pt x="454402" y="357262"/>
                    </a:cubicBezTo>
                    <a:cubicBezTo>
                      <a:pt x="452685" y="356785"/>
                      <a:pt x="450872" y="356308"/>
                      <a:pt x="449059" y="355927"/>
                    </a:cubicBezTo>
                    <a:close/>
                    <a:moveTo>
                      <a:pt x="455548" y="346480"/>
                    </a:moveTo>
                    <a:cubicBezTo>
                      <a:pt x="455834" y="346480"/>
                      <a:pt x="456120" y="346575"/>
                      <a:pt x="456406" y="346575"/>
                    </a:cubicBezTo>
                    <a:cubicBezTo>
                      <a:pt x="456406" y="346670"/>
                      <a:pt x="456406" y="346766"/>
                      <a:pt x="456311" y="346862"/>
                    </a:cubicBezTo>
                    <a:cubicBezTo>
                      <a:pt x="456025" y="346670"/>
                      <a:pt x="455834" y="346575"/>
                      <a:pt x="455548" y="346480"/>
                    </a:cubicBezTo>
                    <a:close/>
                    <a:moveTo>
                      <a:pt x="442379" y="306593"/>
                    </a:moveTo>
                    <a:cubicBezTo>
                      <a:pt x="442379" y="306593"/>
                      <a:pt x="438276" y="318903"/>
                      <a:pt x="435127" y="336270"/>
                    </a:cubicBezTo>
                    <a:cubicBezTo>
                      <a:pt x="433600" y="334934"/>
                      <a:pt x="431978" y="333693"/>
                      <a:pt x="430451" y="332548"/>
                    </a:cubicBezTo>
                    <a:cubicBezTo>
                      <a:pt x="429783" y="323197"/>
                      <a:pt x="428161" y="312414"/>
                      <a:pt x="426730" y="304398"/>
                    </a:cubicBezTo>
                    <a:cubicBezTo>
                      <a:pt x="432455" y="305448"/>
                      <a:pt x="436654" y="307261"/>
                      <a:pt x="436654" y="307261"/>
                    </a:cubicBezTo>
                    <a:cubicBezTo>
                      <a:pt x="433219" y="303062"/>
                      <a:pt x="429497" y="300200"/>
                      <a:pt x="425585" y="298387"/>
                    </a:cubicBezTo>
                    <a:cubicBezTo>
                      <a:pt x="425108" y="296001"/>
                      <a:pt x="424821" y="294284"/>
                      <a:pt x="424631" y="293425"/>
                    </a:cubicBezTo>
                    <a:cubicBezTo>
                      <a:pt x="437513" y="302299"/>
                      <a:pt x="450299" y="311364"/>
                      <a:pt x="462800" y="320811"/>
                    </a:cubicBezTo>
                    <a:cubicBezTo>
                      <a:pt x="461941" y="323674"/>
                      <a:pt x="459460" y="331689"/>
                      <a:pt x="457170" y="342663"/>
                    </a:cubicBezTo>
                    <a:cubicBezTo>
                      <a:pt x="454498" y="341804"/>
                      <a:pt x="451731" y="341041"/>
                      <a:pt x="448677" y="340182"/>
                    </a:cubicBezTo>
                    <a:cubicBezTo>
                      <a:pt x="447723" y="325391"/>
                      <a:pt x="445528" y="309551"/>
                      <a:pt x="445528" y="309551"/>
                    </a:cubicBezTo>
                    <a:lnTo>
                      <a:pt x="442379" y="306593"/>
                    </a:lnTo>
                    <a:close/>
                    <a:moveTo>
                      <a:pt x="433505" y="374057"/>
                    </a:moveTo>
                    <a:cubicBezTo>
                      <a:pt x="433791" y="376061"/>
                      <a:pt x="434078" y="378065"/>
                      <a:pt x="434364" y="379973"/>
                    </a:cubicBezTo>
                    <a:cubicBezTo>
                      <a:pt x="431501" y="379973"/>
                      <a:pt x="428734" y="379878"/>
                      <a:pt x="426062" y="379878"/>
                    </a:cubicBezTo>
                    <a:cubicBezTo>
                      <a:pt x="426253" y="378065"/>
                      <a:pt x="426539" y="376347"/>
                      <a:pt x="426730" y="374534"/>
                    </a:cubicBezTo>
                    <a:cubicBezTo>
                      <a:pt x="428925" y="374439"/>
                      <a:pt x="431119" y="374248"/>
                      <a:pt x="433505" y="374057"/>
                    </a:cubicBezTo>
                    <a:close/>
                    <a:moveTo>
                      <a:pt x="427970" y="365182"/>
                    </a:moveTo>
                    <a:cubicBezTo>
                      <a:pt x="427970" y="365087"/>
                      <a:pt x="427970" y="364897"/>
                      <a:pt x="428066" y="364801"/>
                    </a:cubicBezTo>
                    <a:cubicBezTo>
                      <a:pt x="429688" y="364705"/>
                      <a:pt x="431119" y="364610"/>
                      <a:pt x="432646" y="364514"/>
                    </a:cubicBezTo>
                    <a:cubicBezTo>
                      <a:pt x="432646" y="364610"/>
                      <a:pt x="432646" y="364610"/>
                      <a:pt x="432646" y="364705"/>
                    </a:cubicBezTo>
                    <a:cubicBezTo>
                      <a:pt x="431024" y="364801"/>
                      <a:pt x="429497" y="364991"/>
                      <a:pt x="427970" y="365182"/>
                    </a:cubicBezTo>
                    <a:close/>
                    <a:moveTo>
                      <a:pt x="435795" y="387512"/>
                    </a:moveTo>
                    <a:cubicBezTo>
                      <a:pt x="436177" y="389611"/>
                      <a:pt x="436654" y="391615"/>
                      <a:pt x="437131" y="393523"/>
                    </a:cubicBezTo>
                    <a:cubicBezTo>
                      <a:pt x="433028" y="392855"/>
                      <a:pt x="428734" y="392187"/>
                      <a:pt x="424631" y="391615"/>
                    </a:cubicBezTo>
                    <a:cubicBezTo>
                      <a:pt x="424821" y="390088"/>
                      <a:pt x="425012" y="388466"/>
                      <a:pt x="425203" y="386844"/>
                    </a:cubicBezTo>
                    <a:cubicBezTo>
                      <a:pt x="428638" y="387130"/>
                      <a:pt x="432264" y="387321"/>
                      <a:pt x="435795" y="387512"/>
                    </a:cubicBezTo>
                    <a:close/>
                    <a:moveTo>
                      <a:pt x="423199" y="402015"/>
                    </a:moveTo>
                    <a:cubicBezTo>
                      <a:pt x="423295" y="401061"/>
                      <a:pt x="423486" y="400107"/>
                      <a:pt x="423581" y="399057"/>
                    </a:cubicBezTo>
                    <a:cubicBezTo>
                      <a:pt x="428257" y="399821"/>
                      <a:pt x="433505" y="400584"/>
                      <a:pt x="439039" y="401443"/>
                    </a:cubicBezTo>
                    <a:cubicBezTo>
                      <a:pt x="439517" y="403256"/>
                      <a:pt x="439994" y="404974"/>
                      <a:pt x="440375" y="406501"/>
                    </a:cubicBezTo>
                    <a:cubicBezTo>
                      <a:pt x="440375" y="406501"/>
                      <a:pt x="440375" y="406501"/>
                      <a:pt x="440375" y="406501"/>
                    </a:cubicBezTo>
                    <a:cubicBezTo>
                      <a:pt x="434650" y="404592"/>
                      <a:pt x="428734" y="403160"/>
                      <a:pt x="423199" y="402015"/>
                    </a:cubicBezTo>
                    <a:close/>
                    <a:moveTo>
                      <a:pt x="423008" y="290944"/>
                    </a:moveTo>
                    <a:cubicBezTo>
                      <a:pt x="421482" y="289894"/>
                      <a:pt x="420050" y="288844"/>
                      <a:pt x="418619" y="287795"/>
                    </a:cubicBezTo>
                    <a:cubicBezTo>
                      <a:pt x="412894" y="283882"/>
                      <a:pt x="407168" y="279970"/>
                      <a:pt x="401443" y="276153"/>
                    </a:cubicBezTo>
                    <a:lnTo>
                      <a:pt x="406119" y="278825"/>
                    </a:lnTo>
                    <a:cubicBezTo>
                      <a:pt x="406119" y="278825"/>
                      <a:pt x="417665" y="282928"/>
                      <a:pt x="428925" y="286745"/>
                    </a:cubicBezTo>
                    <a:cubicBezTo>
                      <a:pt x="429783" y="287413"/>
                      <a:pt x="430738" y="288176"/>
                      <a:pt x="431596" y="288844"/>
                    </a:cubicBezTo>
                    <a:cubicBezTo>
                      <a:pt x="427207" y="289894"/>
                      <a:pt x="424153" y="290657"/>
                      <a:pt x="423008" y="290944"/>
                    </a:cubicBezTo>
                    <a:close/>
                    <a:moveTo>
                      <a:pt x="421005" y="290848"/>
                    </a:moveTo>
                    <a:cubicBezTo>
                      <a:pt x="420814" y="291707"/>
                      <a:pt x="420432" y="293616"/>
                      <a:pt x="419859" y="296288"/>
                    </a:cubicBezTo>
                    <a:cubicBezTo>
                      <a:pt x="416138" y="295333"/>
                      <a:pt x="412321" y="295238"/>
                      <a:pt x="408600" y="295620"/>
                    </a:cubicBezTo>
                    <a:cubicBezTo>
                      <a:pt x="407455" y="293998"/>
                      <a:pt x="406214" y="292566"/>
                      <a:pt x="404974" y="291230"/>
                    </a:cubicBezTo>
                    <a:cubicBezTo>
                      <a:pt x="404687" y="284550"/>
                      <a:pt x="404401" y="279970"/>
                      <a:pt x="404401" y="279970"/>
                    </a:cubicBezTo>
                    <a:lnTo>
                      <a:pt x="402492" y="278730"/>
                    </a:lnTo>
                    <a:cubicBezTo>
                      <a:pt x="402492" y="278730"/>
                      <a:pt x="401443" y="281974"/>
                      <a:pt x="400107" y="286745"/>
                    </a:cubicBezTo>
                    <a:cubicBezTo>
                      <a:pt x="394763" y="282547"/>
                      <a:pt x="389324" y="280447"/>
                      <a:pt x="385412" y="279589"/>
                    </a:cubicBezTo>
                    <a:cubicBezTo>
                      <a:pt x="384458" y="271764"/>
                      <a:pt x="383503" y="266229"/>
                      <a:pt x="383503" y="266229"/>
                    </a:cubicBezTo>
                    <a:lnTo>
                      <a:pt x="381309" y="264798"/>
                    </a:lnTo>
                    <a:lnTo>
                      <a:pt x="381309" y="264798"/>
                    </a:lnTo>
                    <a:cubicBezTo>
                      <a:pt x="381977" y="265275"/>
                      <a:pt x="382740" y="265752"/>
                      <a:pt x="383408" y="266134"/>
                    </a:cubicBezTo>
                    <a:lnTo>
                      <a:pt x="383408" y="266229"/>
                    </a:lnTo>
                    <a:cubicBezTo>
                      <a:pt x="383408" y="266229"/>
                      <a:pt x="383503" y="266229"/>
                      <a:pt x="383503" y="266229"/>
                    </a:cubicBezTo>
                    <a:cubicBezTo>
                      <a:pt x="395050" y="273673"/>
                      <a:pt x="406596" y="281211"/>
                      <a:pt x="417951" y="288940"/>
                    </a:cubicBezTo>
                    <a:cubicBezTo>
                      <a:pt x="419001" y="289417"/>
                      <a:pt x="420050" y="290085"/>
                      <a:pt x="421005" y="290848"/>
                    </a:cubicBezTo>
                    <a:close/>
                    <a:moveTo>
                      <a:pt x="382931" y="345907"/>
                    </a:moveTo>
                    <a:cubicBezTo>
                      <a:pt x="383026" y="344762"/>
                      <a:pt x="383217" y="343617"/>
                      <a:pt x="383313" y="342472"/>
                    </a:cubicBezTo>
                    <a:cubicBezTo>
                      <a:pt x="386652" y="343808"/>
                      <a:pt x="390183" y="345144"/>
                      <a:pt x="393905" y="346289"/>
                    </a:cubicBezTo>
                    <a:cubicBezTo>
                      <a:pt x="394000" y="346957"/>
                      <a:pt x="394000" y="347625"/>
                      <a:pt x="394095" y="348293"/>
                    </a:cubicBezTo>
                    <a:cubicBezTo>
                      <a:pt x="389897" y="347434"/>
                      <a:pt x="386175" y="346670"/>
                      <a:pt x="382931" y="345907"/>
                    </a:cubicBezTo>
                    <a:close/>
                    <a:moveTo>
                      <a:pt x="386748" y="353827"/>
                    </a:moveTo>
                    <a:cubicBezTo>
                      <a:pt x="389038" y="354400"/>
                      <a:pt x="391424" y="354972"/>
                      <a:pt x="393809" y="355545"/>
                    </a:cubicBezTo>
                    <a:cubicBezTo>
                      <a:pt x="389038" y="355736"/>
                      <a:pt x="384935" y="355927"/>
                      <a:pt x="381881" y="356117"/>
                    </a:cubicBezTo>
                    <a:cubicBezTo>
                      <a:pt x="381977" y="354877"/>
                      <a:pt x="382168" y="353732"/>
                      <a:pt x="382263" y="352491"/>
                    </a:cubicBezTo>
                    <a:cubicBezTo>
                      <a:pt x="383599" y="352969"/>
                      <a:pt x="385126" y="353446"/>
                      <a:pt x="386748" y="353827"/>
                    </a:cubicBezTo>
                    <a:close/>
                    <a:moveTo>
                      <a:pt x="384076" y="335220"/>
                    </a:moveTo>
                    <a:cubicBezTo>
                      <a:pt x="384171" y="334266"/>
                      <a:pt x="384267" y="333312"/>
                      <a:pt x="384362" y="332357"/>
                    </a:cubicBezTo>
                    <a:cubicBezTo>
                      <a:pt x="385126" y="332644"/>
                      <a:pt x="385889" y="332930"/>
                      <a:pt x="386652" y="333216"/>
                    </a:cubicBezTo>
                    <a:cubicBezTo>
                      <a:pt x="389038" y="334075"/>
                      <a:pt x="391233" y="334647"/>
                      <a:pt x="393237" y="335220"/>
                    </a:cubicBezTo>
                    <a:cubicBezTo>
                      <a:pt x="393237" y="335888"/>
                      <a:pt x="393237" y="336460"/>
                      <a:pt x="393332" y="337128"/>
                    </a:cubicBezTo>
                    <a:cubicBezTo>
                      <a:pt x="390278" y="336460"/>
                      <a:pt x="387130" y="335792"/>
                      <a:pt x="384076" y="335220"/>
                    </a:cubicBezTo>
                    <a:close/>
                    <a:moveTo>
                      <a:pt x="385316" y="323197"/>
                    </a:moveTo>
                    <a:cubicBezTo>
                      <a:pt x="385507" y="321002"/>
                      <a:pt x="385794" y="318998"/>
                      <a:pt x="385984" y="317185"/>
                    </a:cubicBezTo>
                    <a:cubicBezTo>
                      <a:pt x="388561" y="316708"/>
                      <a:pt x="391137" y="315849"/>
                      <a:pt x="393809" y="314704"/>
                    </a:cubicBezTo>
                    <a:cubicBezTo>
                      <a:pt x="393427" y="317948"/>
                      <a:pt x="393237" y="321479"/>
                      <a:pt x="393141" y="325105"/>
                    </a:cubicBezTo>
                    <a:cubicBezTo>
                      <a:pt x="391710" y="324819"/>
                      <a:pt x="390278" y="324532"/>
                      <a:pt x="388656" y="324055"/>
                    </a:cubicBezTo>
                    <a:cubicBezTo>
                      <a:pt x="387511" y="323769"/>
                      <a:pt x="386462" y="323483"/>
                      <a:pt x="385316" y="323197"/>
                    </a:cubicBezTo>
                    <a:close/>
                    <a:moveTo>
                      <a:pt x="386748" y="298578"/>
                    </a:moveTo>
                    <a:cubicBezTo>
                      <a:pt x="388847" y="297814"/>
                      <a:pt x="391233" y="297433"/>
                      <a:pt x="394191" y="297814"/>
                    </a:cubicBezTo>
                    <a:cubicBezTo>
                      <a:pt x="395050" y="297910"/>
                      <a:pt x="395813" y="298196"/>
                      <a:pt x="396576" y="298387"/>
                    </a:cubicBezTo>
                    <a:cubicBezTo>
                      <a:pt x="393046" y="299723"/>
                      <a:pt x="389801" y="301249"/>
                      <a:pt x="386843" y="302872"/>
                    </a:cubicBezTo>
                    <a:cubicBezTo>
                      <a:pt x="386843" y="301440"/>
                      <a:pt x="386843" y="300009"/>
                      <a:pt x="386748" y="298578"/>
                    </a:cubicBezTo>
                    <a:close/>
                    <a:moveTo>
                      <a:pt x="383981" y="366519"/>
                    </a:moveTo>
                    <a:cubicBezTo>
                      <a:pt x="383026" y="364991"/>
                      <a:pt x="382168" y="363369"/>
                      <a:pt x="381213" y="361843"/>
                    </a:cubicBezTo>
                    <a:cubicBezTo>
                      <a:pt x="381309" y="360984"/>
                      <a:pt x="381404" y="360125"/>
                      <a:pt x="381500" y="359266"/>
                    </a:cubicBezTo>
                    <a:cubicBezTo>
                      <a:pt x="384458" y="360602"/>
                      <a:pt x="389038" y="362224"/>
                      <a:pt x="395718" y="363369"/>
                    </a:cubicBezTo>
                    <a:cubicBezTo>
                      <a:pt x="395908" y="364514"/>
                      <a:pt x="396004" y="365659"/>
                      <a:pt x="396195" y="366710"/>
                    </a:cubicBezTo>
                    <a:cubicBezTo>
                      <a:pt x="389515" y="366423"/>
                      <a:pt x="385221" y="366519"/>
                      <a:pt x="383981" y="366519"/>
                    </a:cubicBezTo>
                    <a:close/>
                    <a:moveTo>
                      <a:pt x="397053" y="372530"/>
                    </a:moveTo>
                    <a:cubicBezTo>
                      <a:pt x="397435" y="374725"/>
                      <a:pt x="397721" y="376729"/>
                      <a:pt x="398008" y="378542"/>
                    </a:cubicBezTo>
                    <a:cubicBezTo>
                      <a:pt x="394286" y="378065"/>
                      <a:pt x="391519" y="377683"/>
                      <a:pt x="390183" y="377492"/>
                    </a:cubicBezTo>
                    <a:cubicBezTo>
                      <a:pt x="388179" y="373961"/>
                      <a:pt x="386175" y="370431"/>
                      <a:pt x="384171" y="366900"/>
                    </a:cubicBezTo>
                    <a:cubicBezTo>
                      <a:pt x="388561" y="369763"/>
                      <a:pt x="392855" y="371481"/>
                      <a:pt x="397053" y="372530"/>
                    </a:cubicBezTo>
                    <a:close/>
                    <a:moveTo>
                      <a:pt x="416424" y="312891"/>
                    </a:moveTo>
                    <a:cubicBezTo>
                      <a:pt x="415565" y="317185"/>
                      <a:pt x="414707" y="321670"/>
                      <a:pt x="413943" y="326059"/>
                    </a:cubicBezTo>
                    <a:cubicBezTo>
                      <a:pt x="411462" y="326059"/>
                      <a:pt x="408790" y="326250"/>
                      <a:pt x="405641" y="326345"/>
                    </a:cubicBezTo>
                    <a:cubicBezTo>
                      <a:pt x="405737" y="320620"/>
                      <a:pt x="405641" y="313941"/>
                      <a:pt x="405451" y="307547"/>
                    </a:cubicBezTo>
                    <a:cubicBezTo>
                      <a:pt x="406691" y="306688"/>
                      <a:pt x="408027" y="306020"/>
                      <a:pt x="409363" y="305448"/>
                    </a:cubicBezTo>
                    <a:cubicBezTo>
                      <a:pt x="413084" y="308597"/>
                      <a:pt x="415565" y="311746"/>
                      <a:pt x="416424" y="312891"/>
                    </a:cubicBezTo>
                    <a:close/>
                    <a:moveTo>
                      <a:pt x="413562" y="304303"/>
                    </a:moveTo>
                    <a:cubicBezTo>
                      <a:pt x="415184" y="304017"/>
                      <a:pt x="416711" y="303826"/>
                      <a:pt x="418333" y="303730"/>
                    </a:cubicBezTo>
                    <a:cubicBezTo>
                      <a:pt x="417760" y="306402"/>
                      <a:pt x="417188" y="309456"/>
                      <a:pt x="416520" y="312509"/>
                    </a:cubicBezTo>
                    <a:cubicBezTo>
                      <a:pt x="415661" y="309456"/>
                      <a:pt x="414611" y="306784"/>
                      <a:pt x="413562" y="304303"/>
                    </a:cubicBezTo>
                    <a:close/>
                    <a:moveTo>
                      <a:pt x="403733" y="349915"/>
                    </a:moveTo>
                    <a:cubicBezTo>
                      <a:pt x="403733" y="349533"/>
                      <a:pt x="403828" y="349152"/>
                      <a:pt x="403828" y="348770"/>
                    </a:cubicBezTo>
                    <a:cubicBezTo>
                      <a:pt x="406309" y="349247"/>
                      <a:pt x="408981" y="349438"/>
                      <a:pt x="411558" y="349629"/>
                    </a:cubicBezTo>
                    <a:cubicBezTo>
                      <a:pt x="409172" y="350011"/>
                      <a:pt x="406596" y="350106"/>
                      <a:pt x="403733" y="349915"/>
                    </a:cubicBezTo>
                    <a:close/>
                    <a:moveTo>
                      <a:pt x="411462" y="364991"/>
                    </a:moveTo>
                    <a:cubicBezTo>
                      <a:pt x="412130" y="364991"/>
                      <a:pt x="412703" y="364991"/>
                      <a:pt x="413371" y="364991"/>
                    </a:cubicBezTo>
                    <a:cubicBezTo>
                      <a:pt x="413466" y="365659"/>
                      <a:pt x="413562" y="366232"/>
                      <a:pt x="413657" y="366900"/>
                    </a:cubicBezTo>
                    <a:cubicBezTo>
                      <a:pt x="410985" y="367187"/>
                      <a:pt x="408313" y="367282"/>
                      <a:pt x="405832" y="367091"/>
                    </a:cubicBezTo>
                    <a:cubicBezTo>
                      <a:pt x="404496" y="366996"/>
                      <a:pt x="403161" y="366900"/>
                      <a:pt x="401920" y="366900"/>
                    </a:cubicBezTo>
                    <a:cubicBezTo>
                      <a:pt x="402016" y="366042"/>
                      <a:pt x="402111" y="365182"/>
                      <a:pt x="402206" y="364228"/>
                    </a:cubicBezTo>
                    <a:cubicBezTo>
                      <a:pt x="405069" y="364610"/>
                      <a:pt x="408123" y="364801"/>
                      <a:pt x="411462" y="364991"/>
                    </a:cubicBezTo>
                    <a:close/>
                    <a:moveTo>
                      <a:pt x="404974" y="338655"/>
                    </a:moveTo>
                    <a:cubicBezTo>
                      <a:pt x="405069" y="338083"/>
                      <a:pt x="405069" y="337510"/>
                      <a:pt x="405164" y="337033"/>
                    </a:cubicBezTo>
                    <a:cubicBezTo>
                      <a:pt x="405164" y="337033"/>
                      <a:pt x="405164" y="336938"/>
                      <a:pt x="405164" y="336938"/>
                    </a:cubicBezTo>
                    <a:cubicBezTo>
                      <a:pt x="407836" y="337033"/>
                      <a:pt x="410126" y="336842"/>
                      <a:pt x="412321" y="336651"/>
                    </a:cubicBezTo>
                    <a:cubicBezTo>
                      <a:pt x="412226" y="337415"/>
                      <a:pt x="412130" y="338083"/>
                      <a:pt x="412035" y="338846"/>
                    </a:cubicBezTo>
                    <a:cubicBezTo>
                      <a:pt x="409554" y="338846"/>
                      <a:pt x="407264" y="338750"/>
                      <a:pt x="404974" y="338655"/>
                    </a:cubicBezTo>
                    <a:close/>
                    <a:moveTo>
                      <a:pt x="416138" y="379878"/>
                    </a:moveTo>
                    <a:cubicBezTo>
                      <a:pt x="413084" y="379878"/>
                      <a:pt x="410222" y="379782"/>
                      <a:pt x="408123" y="379591"/>
                    </a:cubicBezTo>
                    <a:cubicBezTo>
                      <a:pt x="405451" y="379305"/>
                      <a:pt x="403065" y="379019"/>
                      <a:pt x="400870" y="378828"/>
                    </a:cubicBezTo>
                    <a:cubicBezTo>
                      <a:pt x="401061" y="377206"/>
                      <a:pt x="401252" y="375297"/>
                      <a:pt x="401443" y="373389"/>
                    </a:cubicBezTo>
                    <a:cubicBezTo>
                      <a:pt x="406214" y="374152"/>
                      <a:pt x="410794" y="374343"/>
                      <a:pt x="415184" y="374534"/>
                    </a:cubicBezTo>
                    <a:cubicBezTo>
                      <a:pt x="415470" y="376347"/>
                      <a:pt x="415756" y="378160"/>
                      <a:pt x="416138" y="379878"/>
                    </a:cubicBezTo>
                    <a:close/>
                    <a:moveTo>
                      <a:pt x="396385" y="388657"/>
                    </a:moveTo>
                    <a:cubicBezTo>
                      <a:pt x="402206" y="392760"/>
                      <a:pt x="405641" y="395813"/>
                      <a:pt x="420337" y="398485"/>
                    </a:cubicBezTo>
                    <a:cubicBezTo>
                      <a:pt x="420623" y="399630"/>
                      <a:pt x="420909" y="400680"/>
                      <a:pt x="421100" y="401730"/>
                    </a:cubicBezTo>
                    <a:cubicBezTo>
                      <a:pt x="411749" y="400107"/>
                      <a:pt x="404306" y="399535"/>
                      <a:pt x="402016" y="399344"/>
                    </a:cubicBezTo>
                    <a:cubicBezTo>
                      <a:pt x="400107" y="395718"/>
                      <a:pt x="398199" y="392187"/>
                      <a:pt x="396385" y="388657"/>
                    </a:cubicBezTo>
                    <a:close/>
                    <a:moveTo>
                      <a:pt x="391042" y="378923"/>
                    </a:moveTo>
                    <a:cubicBezTo>
                      <a:pt x="393046" y="380545"/>
                      <a:pt x="395431" y="382072"/>
                      <a:pt x="398962" y="383313"/>
                    </a:cubicBezTo>
                    <a:cubicBezTo>
                      <a:pt x="399534" y="386271"/>
                      <a:pt x="399916" y="388084"/>
                      <a:pt x="399916" y="388084"/>
                    </a:cubicBezTo>
                    <a:cubicBezTo>
                      <a:pt x="399916" y="388084"/>
                      <a:pt x="400107" y="386462"/>
                      <a:pt x="400298" y="383790"/>
                    </a:cubicBezTo>
                    <a:cubicBezTo>
                      <a:pt x="403828" y="384935"/>
                      <a:pt x="408409" y="385794"/>
                      <a:pt x="414707" y="386271"/>
                    </a:cubicBezTo>
                    <a:cubicBezTo>
                      <a:pt x="415565" y="386367"/>
                      <a:pt x="416520" y="386367"/>
                      <a:pt x="417474" y="386462"/>
                    </a:cubicBezTo>
                    <a:cubicBezTo>
                      <a:pt x="417760" y="387989"/>
                      <a:pt x="418142" y="389420"/>
                      <a:pt x="418428" y="390851"/>
                    </a:cubicBezTo>
                    <a:cubicBezTo>
                      <a:pt x="407741" y="389325"/>
                      <a:pt x="398580" y="388180"/>
                      <a:pt x="395813" y="387798"/>
                    </a:cubicBezTo>
                    <a:cubicBezTo>
                      <a:pt x="394286" y="384840"/>
                      <a:pt x="392664" y="381881"/>
                      <a:pt x="391042" y="378923"/>
                    </a:cubicBezTo>
                    <a:close/>
                    <a:moveTo>
                      <a:pt x="380736" y="398867"/>
                    </a:moveTo>
                    <a:cubicBezTo>
                      <a:pt x="384935" y="390088"/>
                      <a:pt x="387893" y="381786"/>
                      <a:pt x="387893" y="377015"/>
                    </a:cubicBezTo>
                    <a:cubicBezTo>
                      <a:pt x="389420" y="379687"/>
                      <a:pt x="391042" y="382358"/>
                      <a:pt x="392569" y="385126"/>
                    </a:cubicBezTo>
                    <a:cubicBezTo>
                      <a:pt x="389420" y="389420"/>
                      <a:pt x="384839" y="394286"/>
                      <a:pt x="380736" y="398867"/>
                    </a:cubicBezTo>
                    <a:close/>
                    <a:moveTo>
                      <a:pt x="378351" y="389802"/>
                    </a:moveTo>
                    <a:cubicBezTo>
                      <a:pt x="378541" y="388370"/>
                      <a:pt x="378923" y="383886"/>
                      <a:pt x="379591" y="377587"/>
                    </a:cubicBezTo>
                    <a:cubicBezTo>
                      <a:pt x="380832" y="374343"/>
                      <a:pt x="381690" y="370717"/>
                      <a:pt x="381881" y="366900"/>
                    </a:cubicBezTo>
                    <a:cubicBezTo>
                      <a:pt x="383694" y="369954"/>
                      <a:pt x="385507" y="372912"/>
                      <a:pt x="387320" y="375965"/>
                    </a:cubicBezTo>
                    <a:cubicBezTo>
                      <a:pt x="384458" y="381786"/>
                      <a:pt x="381977" y="385889"/>
                      <a:pt x="378351" y="389802"/>
                    </a:cubicBezTo>
                    <a:close/>
                    <a:moveTo>
                      <a:pt x="380832" y="365946"/>
                    </a:moveTo>
                    <a:cubicBezTo>
                      <a:pt x="380832" y="365755"/>
                      <a:pt x="380832" y="365469"/>
                      <a:pt x="380927" y="365278"/>
                    </a:cubicBezTo>
                    <a:cubicBezTo>
                      <a:pt x="381022" y="365374"/>
                      <a:pt x="381118" y="365565"/>
                      <a:pt x="381213" y="365659"/>
                    </a:cubicBezTo>
                    <a:cubicBezTo>
                      <a:pt x="381022" y="365755"/>
                      <a:pt x="380927" y="365851"/>
                      <a:pt x="380832" y="365946"/>
                    </a:cubicBezTo>
                    <a:close/>
                    <a:moveTo>
                      <a:pt x="379114" y="219759"/>
                    </a:moveTo>
                    <a:cubicBezTo>
                      <a:pt x="379114" y="219759"/>
                      <a:pt x="379209" y="219950"/>
                      <a:pt x="379400" y="220236"/>
                    </a:cubicBezTo>
                    <a:cubicBezTo>
                      <a:pt x="379019" y="219854"/>
                      <a:pt x="378732" y="219472"/>
                      <a:pt x="378351" y="219091"/>
                    </a:cubicBezTo>
                    <a:cubicBezTo>
                      <a:pt x="379114" y="219282"/>
                      <a:pt x="379877" y="219472"/>
                      <a:pt x="380736" y="219663"/>
                    </a:cubicBezTo>
                    <a:lnTo>
                      <a:pt x="379114" y="219759"/>
                    </a:lnTo>
                    <a:close/>
                    <a:moveTo>
                      <a:pt x="376538" y="217373"/>
                    </a:moveTo>
                    <a:cubicBezTo>
                      <a:pt x="375202" y="216132"/>
                      <a:pt x="373770" y="214987"/>
                      <a:pt x="372434" y="214033"/>
                    </a:cubicBezTo>
                    <a:cubicBezTo>
                      <a:pt x="375774" y="213174"/>
                      <a:pt x="380259" y="212029"/>
                      <a:pt x="384649" y="210693"/>
                    </a:cubicBezTo>
                    <a:cubicBezTo>
                      <a:pt x="380259" y="214606"/>
                      <a:pt x="377492" y="217468"/>
                      <a:pt x="377492" y="217468"/>
                    </a:cubicBezTo>
                    <a:lnTo>
                      <a:pt x="381881" y="218422"/>
                    </a:lnTo>
                    <a:cubicBezTo>
                      <a:pt x="382168" y="218327"/>
                      <a:pt x="389897" y="217086"/>
                      <a:pt x="398962" y="214319"/>
                    </a:cubicBezTo>
                    <a:cubicBezTo>
                      <a:pt x="402397" y="215751"/>
                      <a:pt x="406214" y="217373"/>
                      <a:pt x="410603" y="218899"/>
                    </a:cubicBezTo>
                    <a:cubicBezTo>
                      <a:pt x="407645" y="220713"/>
                      <a:pt x="405451" y="222049"/>
                      <a:pt x="404210" y="222908"/>
                    </a:cubicBezTo>
                    <a:cubicBezTo>
                      <a:pt x="402874" y="223098"/>
                      <a:pt x="401443" y="223289"/>
                      <a:pt x="400107" y="223480"/>
                    </a:cubicBezTo>
                    <a:cubicBezTo>
                      <a:pt x="392187" y="221476"/>
                      <a:pt x="384362" y="219472"/>
                      <a:pt x="376538" y="217373"/>
                    </a:cubicBezTo>
                    <a:close/>
                    <a:moveTo>
                      <a:pt x="323673" y="419192"/>
                    </a:moveTo>
                    <a:cubicBezTo>
                      <a:pt x="326250" y="413848"/>
                      <a:pt x="329685" y="409363"/>
                      <a:pt x="334933" y="404879"/>
                    </a:cubicBezTo>
                    <a:cubicBezTo>
                      <a:pt x="344476" y="396863"/>
                      <a:pt x="359648" y="385508"/>
                      <a:pt x="368236" y="376156"/>
                    </a:cubicBezTo>
                    <a:cubicBezTo>
                      <a:pt x="371003" y="373198"/>
                      <a:pt x="372721" y="370622"/>
                      <a:pt x="373770" y="368332"/>
                    </a:cubicBezTo>
                    <a:cubicBezTo>
                      <a:pt x="374057" y="370049"/>
                      <a:pt x="374343" y="371671"/>
                      <a:pt x="374629" y="373198"/>
                    </a:cubicBezTo>
                    <a:cubicBezTo>
                      <a:pt x="374057" y="373961"/>
                      <a:pt x="373484" y="374820"/>
                      <a:pt x="372816" y="375679"/>
                    </a:cubicBezTo>
                    <a:cubicBezTo>
                      <a:pt x="366518" y="384744"/>
                      <a:pt x="345907" y="397054"/>
                      <a:pt x="330926" y="413657"/>
                    </a:cubicBezTo>
                    <a:cubicBezTo>
                      <a:pt x="328254" y="416615"/>
                      <a:pt x="326059" y="419573"/>
                      <a:pt x="324246" y="422341"/>
                    </a:cubicBezTo>
                    <a:cubicBezTo>
                      <a:pt x="323960" y="421387"/>
                      <a:pt x="323769" y="420337"/>
                      <a:pt x="323673" y="419192"/>
                    </a:cubicBezTo>
                    <a:close/>
                    <a:moveTo>
                      <a:pt x="319093" y="431597"/>
                    </a:moveTo>
                    <a:cubicBezTo>
                      <a:pt x="319857" y="428925"/>
                      <a:pt x="320620" y="426539"/>
                      <a:pt x="321479" y="424249"/>
                    </a:cubicBezTo>
                    <a:cubicBezTo>
                      <a:pt x="321765" y="424631"/>
                      <a:pt x="321956" y="425013"/>
                      <a:pt x="322242" y="425394"/>
                    </a:cubicBezTo>
                    <a:cubicBezTo>
                      <a:pt x="320906" y="427589"/>
                      <a:pt x="319952" y="429688"/>
                      <a:pt x="319093" y="431597"/>
                    </a:cubicBezTo>
                    <a:close/>
                    <a:moveTo>
                      <a:pt x="300104" y="399916"/>
                    </a:moveTo>
                    <a:cubicBezTo>
                      <a:pt x="300772" y="398389"/>
                      <a:pt x="301631" y="396767"/>
                      <a:pt x="302585" y="395145"/>
                    </a:cubicBezTo>
                    <a:cubicBezTo>
                      <a:pt x="308215" y="408695"/>
                      <a:pt x="314417" y="422341"/>
                      <a:pt x="314417" y="422341"/>
                    </a:cubicBezTo>
                    <a:cubicBezTo>
                      <a:pt x="314417" y="422341"/>
                      <a:pt x="314417" y="418714"/>
                      <a:pt x="314227" y="413085"/>
                    </a:cubicBezTo>
                    <a:cubicBezTo>
                      <a:pt x="315563" y="415184"/>
                      <a:pt x="316898" y="417283"/>
                      <a:pt x="318139" y="419096"/>
                    </a:cubicBezTo>
                    <a:cubicBezTo>
                      <a:pt x="316040" y="426253"/>
                      <a:pt x="317662" y="432169"/>
                      <a:pt x="318139" y="433791"/>
                    </a:cubicBezTo>
                    <a:cubicBezTo>
                      <a:pt x="317185" y="436368"/>
                      <a:pt x="316517" y="438562"/>
                      <a:pt x="316135" y="440376"/>
                    </a:cubicBezTo>
                    <a:cubicBezTo>
                      <a:pt x="313940" y="429879"/>
                      <a:pt x="310219" y="416901"/>
                      <a:pt x="304684" y="407169"/>
                    </a:cubicBezTo>
                    <a:cubicBezTo>
                      <a:pt x="303158" y="404497"/>
                      <a:pt x="301631" y="402111"/>
                      <a:pt x="300104" y="399916"/>
                    </a:cubicBezTo>
                    <a:close/>
                    <a:moveTo>
                      <a:pt x="299054" y="398294"/>
                    </a:moveTo>
                    <a:cubicBezTo>
                      <a:pt x="299722" y="397054"/>
                      <a:pt x="300581" y="395527"/>
                      <a:pt x="301822" y="393809"/>
                    </a:cubicBezTo>
                    <a:cubicBezTo>
                      <a:pt x="301917" y="393905"/>
                      <a:pt x="302013" y="394096"/>
                      <a:pt x="302108" y="394191"/>
                    </a:cubicBezTo>
                    <a:cubicBezTo>
                      <a:pt x="301345" y="395718"/>
                      <a:pt x="300581" y="397435"/>
                      <a:pt x="299818" y="399344"/>
                    </a:cubicBezTo>
                    <a:cubicBezTo>
                      <a:pt x="299532" y="399057"/>
                      <a:pt x="299245" y="398676"/>
                      <a:pt x="299054" y="398294"/>
                    </a:cubicBezTo>
                    <a:close/>
                    <a:moveTo>
                      <a:pt x="287795" y="350678"/>
                    </a:moveTo>
                    <a:cubicBezTo>
                      <a:pt x="287699" y="351060"/>
                      <a:pt x="287604" y="351537"/>
                      <a:pt x="287604" y="351919"/>
                    </a:cubicBezTo>
                    <a:cubicBezTo>
                      <a:pt x="286840" y="352682"/>
                      <a:pt x="285123" y="354209"/>
                      <a:pt x="282833" y="356404"/>
                    </a:cubicBezTo>
                    <a:cubicBezTo>
                      <a:pt x="284264" y="354591"/>
                      <a:pt x="285982" y="352682"/>
                      <a:pt x="287795" y="350678"/>
                    </a:cubicBezTo>
                    <a:close/>
                    <a:moveTo>
                      <a:pt x="287604" y="356690"/>
                    </a:moveTo>
                    <a:cubicBezTo>
                      <a:pt x="287604" y="356785"/>
                      <a:pt x="287604" y="356881"/>
                      <a:pt x="287604" y="356976"/>
                    </a:cubicBezTo>
                    <a:cubicBezTo>
                      <a:pt x="287604" y="357072"/>
                      <a:pt x="287508" y="357072"/>
                      <a:pt x="287508" y="357167"/>
                    </a:cubicBezTo>
                    <a:cubicBezTo>
                      <a:pt x="287508" y="356976"/>
                      <a:pt x="287604" y="356785"/>
                      <a:pt x="287604" y="356690"/>
                    </a:cubicBezTo>
                    <a:close/>
                    <a:moveTo>
                      <a:pt x="292566" y="341422"/>
                    </a:moveTo>
                    <a:cubicBezTo>
                      <a:pt x="291707" y="342376"/>
                      <a:pt x="290944" y="343331"/>
                      <a:pt x="290276" y="344285"/>
                    </a:cubicBezTo>
                    <a:cubicBezTo>
                      <a:pt x="290085" y="344571"/>
                      <a:pt x="289894" y="344857"/>
                      <a:pt x="289703" y="345144"/>
                    </a:cubicBezTo>
                    <a:cubicBezTo>
                      <a:pt x="290276" y="342090"/>
                      <a:pt x="290753" y="339037"/>
                      <a:pt x="291325" y="335983"/>
                    </a:cubicBezTo>
                    <a:cubicBezTo>
                      <a:pt x="291707" y="335602"/>
                      <a:pt x="292089" y="335125"/>
                      <a:pt x="292470" y="334743"/>
                    </a:cubicBezTo>
                    <a:cubicBezTo>
                      <a:pt x="292470" y="336460"/>
                      <a:pt x="292566" y="338750"/>
                      <a:pt x="292566" y="341422"/>
                    </a:cubicBezTo>
                    <a:close/>
                    <a:moveTo>
                      <a:pt x="292852" y="350392"/>
                    </a:moveTo>
                    <a:cubicBezTo>
                      <a:pt x="291993" y="351346"/>
                      <a:pt x="291039" y="352396"/>
                      <a:pt x="290180" y="353446"/>
                    </a:cubicBezTo>
                    <a:cubicBezTo>
                      <a:pt x="289894" y="353732"/>
                      <a:pt x="289703" y="354114"/>
                      <a:pt x="289512" y="354400"/>
                    </a:cubicBezTo>
                    <a:cubicBezTo>
                      <a:pt x="288940" y="353827"/>
                      <a:pt x="288463" y="353446"/>
                      <a:pt x="288272" y="353255"/>
                    </a:cubicBezTo>
                    <a:cubicBezTo>
                      <a:pt x="288463" y="352396"/>
                      <a:pt x="288653" y="351442"/>
                      <a:pt x="288749" y="350583"/>
                    </a:cubicBezTo>
                    <a:cubicBezTo>
                      <a:pt x="288844" y="350201"/>
                      <a:pt x="288940" y="349724"/>
                      <a:pt x="288940" y="349343"/>
                    </a:cubicBezTo>
                    <a:cubicBezTo>
                      <a:pt x="289226" y="349056"/>
                      <a:pt x="289417" y="348866"/>
                      <a:pt x="289608" y="348579"/>
                    </a:cubicBezTo>
                    <a:cubicBezTo>
                      <a:pt x="290562" y="347530"/>
                      <a:pt x="291611" y="346480"/>
                      <a:pt x="292661" y="345525"/>
                    </a:cubicBezTo>
                    <a:cubicBezTo>
                      <a:pt x="292757" y="347147"/>
                      <a:pt x="292852" y="348770"/>
                      <a:pt x="292852" y="350392"/>
                    </a:cubicBezTo>
                    <a:close/>
                    <a:moveTo>
                      <a:pt x="293138" y="357835"/>
                    </a:moveTo>
                    <a:cubicBezTo>
                      <a:pt x="292279" y="356976"/>
                      <a:pt x="291611" y="356308"/>
                      <a:pt x="290848" y="355640"/>
                    </a:cubicBezTo>
                    <a:cubicBezTo>
                      <a:pt x="291516" y="354972"/>
                      <a:pt x="292184" y="354304"/>
                      <a:pt x="292947" y="353637"/>
                    </a:cubicBezTo>
                    <a:cubicBezTo>
                      <a:pt x="293043" y="355163"/>
                      <a:pt x="293138" y="356499"/>
                      <a:pt x="293138" y="357835"/>
                    </a:cubicBezTo>
                    <a:close/>
                    <a:moveTo>
                      <a:pt x="298005" y="387989"/>
                    </a:moveTo>
                    <a:cubicBezTo>
                      <a:pt x="298673" y="388943"/>
                      <a:pt x="299436" y="390183"/>
                      <a:pt x="300200" y="391424"/>
                    </a:cubicBezTo>
                    <a:cubicBezTo>
                      <a:pt x="299245" y="393618"/>
                      <a:pt x="298673" y="395527"/>
                      <a:pt x="298196" y="397149"/>
                    </a:cubicBezTo>
                    <a:cubicBezTo>
                      <a:pt x="289894" y="385699"/>
                      <a:pt x="283023" y="381023"/>
                      <a:pt x="282928" y="380927"/>
                    </a:cubicBezTo>
                    <a:cubicBezTo>
                      <a:pt x="284264" y="373961"/>
                      <a:pt x="285600" y="366996"/>
                      <a:pt x="286840" y="360125"/>
                    </a:cubicBezTo>
                    <a:cubicBezTo>
                      <a:pt x="287222" y="359648"/>
                      <a:pt x="287508" y="359266"/>
                      <a:pt x="287890" y="358789"/>
                    </a:cubicBezTo>
                    <a:cubicBezTo>
                      <a:pt x="289321" y="365278"/>
                      <a:pt x="292661" y="379496"/>
                      <a:pt x="298005" y="387989"/>
                    </a:cubicBezTo>
                    <a:close/>
                    <a:moveTo>
                      <a:pt x="181685" y="288463"/>
                    </a:moveTo>
                    <a:cubicBezTo>
                      <a:pt x="178059" y="290085"/>
                      <a:pt x="174433" y="291707"/>
                      <a:pt x="170806" y="293330"/>
                    </a:cubicBezTo>
                    <a:cubicBezTo>
                      <a:pt x="167180" y="291707"/>
                      <a:pt x="149718" y="284264"/>
                      <a:pt x="131206" y="280543"/>
                    </a:cubicBezTo>
                    <a:cubicBezTo>
                      <a:pt x="110499" y="276344"/>
                      <a:pt x="84449" y="270523"/>
                      <a:pt x="78628" y="269474"/>
                    </a:cubicBezTo>
                    <a:cubicBezTo>
                      <a:pt x="75479" y="268901"/>
                      <a:pt x="72521" y="267661"/>
                      <a:pt x="70517" y="266611"/>
                    </a:cubicBezTo>
                    <a:cubicBezTo>
                      <a:pt x="70708" y="266611"/>
                      <a:pt x="85785" y="265657"/>
                      <a:pt x="97331" y="266611"/>
                    </a:cubicBezTo>
                    <a:cubicBezTo>
                      <a:pt x="108877" y="267565"/>
                      <a:pt x="136359" y="278444"/>
                      <a:pt x="153344" y="284073"/>
                    </a:cubicBezTo>
                    <a:cubicBezTo>
                      <a:pt x="169184" y="289226"/>
                      <a:pt x="173955" y="288653"/>
                      <a:pt x="181685" y="288463"/>
                    </a:cubicBezTo>
                    <a:close/>
                    <a:moveTo>
                      <a:pt x="195425" y="284360"/>
                    </a:moveTo>
                    <a:cubicBezTo>
                      <a:pt x="192945" y="287795"/>
                      <a:pt x="191418" y="294856"/>
                      <a:pt x="190750" y="302872"/>
                    </a:cubicBezTo>
                    <a:cubicBezTo>
                      <a:pt x="189318" y="297719"/>
                      <a:pt x="187601" y="292279"/>
                      <a:pt x="186933" y="287795"/>
                    </a:cubicBezTo>
                    <a:cubicBezTo>
                      <a:pt x="189796" y="286650"/>
                      <a:pt x="192658" y="285505"/>
                      <a:pt x="195425" y="284360"/>
                    </a:cubicBezTo>
                    <a:close/>
                    <a:moveTo>
                      <a:pt x="263080" y="173479"/>
                    </a:moveTo>
                    <a:cubicBezTo>
                      <a:pt x="263557" y="176627"/>
                      <a:pt x="264225" y="179681"/>
                      <a:pt x="265179" y="182830"/>
                    </a:cubicBezTo>
                    <a:cubicBezTo>
                      <a:pt x="261172" y="181589"/>
                      <a:pt x="256973" y="180349"/>
                      <a:pt x="253061" y="179108"/>
                    </a:cubicBezTo>
                    <a:cubicBezTo>
                      <a:pt x="252107" y="176914"/>
                      <a:pt x="251152" y="174719"/>
                      <a:pt x="250007" y="172429"/>
                    </a:cubicBezTo>
                    <a:cubicBezTo>
                      <a:pt x="247526" y="166990"/>
                      <a:pt x="243709" y="161646"/>
                      <a:pt x="239415" y="156589"/>
                    </a:cubicBezTo>
                    <a:cubicBezTo>
                      <a:pt x="244282" y="160119"/>
                      <a:pt x="249530" y="163269"/>
                      <a:pt x="254301" y="164986"/>
                    </a:cubicBezTo>
                    <a:cubicBezTo>
                      <a:pt x="257259" y="168040"/>
                      <a:pt x="260313" y="170998"/>
                      <a:pt x="263080" y="173479"/>
                    </a:cubicBezTo>
                    <a:close/>
                    <a:moveTo>
                      <a:pt x="276344" y="162314"/>
                    </a:moveTo>
                    <a:cubicBezTo>
                      <a:pt x="272813" y="159833"/>
                      <a:pt x="268519" y="157066"/>
                      <a:pt x="264321" y="155062"/>
                    </a:cubicBezTo>
                    <a:cubicBezTo>
                      <a:pt x="261267" y="152009"/>
                      <a:pt x="258691" y="149623"/>
                      <a:pt x="257164" y="148287"/>
                    </a:cubicBezTo>
                    <a:cubicBezTo>
                      <a:pt x="267279" y="150577"/>
                      <a:pt x="273195" y="149909"/>
                      <a:pt x="273290" y="149909"/>
                    </a:cubicBezTo>
                    <a:cubicBezTo>
                      <a:pt x="273672" y="150577"/>
                      <a:pt x="274054" y="151245"/>
                      <a:pt x="274435" y="151913"/>
                    </a:cubicBezTo>
                    <a:cubicBezTo>
                      <a:pt x="274722" y="154108"/>
                      <a:pt x="275485" y="157829"/>
                      <a:pt x="276344" y="162314"/>
                    </a:cubicBezTo>
                    <a:close/>
                    <a:moveTo>
                      <a:pt x="276726" y="275772"/>
                    </a:moveTo>
                    <a:cubicBezTo>
                      <a:pt x="276248" y="276249"/>
                      <a:pt x="275771" y="276631"/>
                      <a:pt x="275390" y="277108"/>
                    </a:cubicBezTo>
                    <a:cubicBezTo>
                      <a:pt x="270714" y="271668"/>
                      <a:pt x="266324" y="265848"/>
                      <a:pt x="264416" y="264225"/>
                    </a:cubicBezTo>
                    <a:cubicBezTo>
                      <a:pt x="262698" y="262794"/>
                      <a:pt x="262126" y="261649"/>
                      <a:pt x="262126" y="260600"/>
                    </a:cubicBezTo>
                    <a:cubicBezTo>
                      <a:pt x="266515" y="259168"/>
                      <a:pt x="270905" y="257737"/>
                      <a:pt x="275390" y="256401"/>
                    </a:cubicBezTo>
                    <a:cubicBezTo>
                      <a:pt x="272813" y="259168"/>
                      <a:pt x="271668" y="263080"/>
                      <a:pt x="272718" y="267851"/>
                    </a:cubicBezTo>
                    <a:cubicBezTo>
                      <a:pt x="273195" y="270428"/>
                      <a:pt x="274722" y="273100"/>
                      <a:pt x="276726" y="275772"/>
                    </a:cubicBezTo>
                    <a:close/>
                    <a:moveTo>
                      <a:pt x="279684" y="262412"/>
                    </a:moveTo>
                    <a:cubicBezTo>
                      <a:pt x="278634" y="259741"/>
                      <a:pt x="278252" y="257451"/>
                      <a:pt x="278634" y="255446"/>
                    </a:cubicBezTo>
                    <a:lnTo>
                      <a:pt x="279684" y="262412"/>
                    </a:lnTo>
                    <a:close/>
                    <a:moveTo>
                      <a:pt x="268710" y="316994"/>
                    </a:moveTo>
                    <a:cubicBezTo>
                      <a:pt x="274149" y="310601"/>
                      <a:pt x="279970" y="302872"/>
                      <a:pt x="285218" y="295715"/>
                    </a:cubicBezTo>
                    <a:cubicBezTo>
                      <a:pt x="287795" y="298482"/>
                      <a:pt x="289989" y="301345"/>
                      <a:pt x="291898" y="304398"/>
                    </a:cubicBezTo>
                    <a:lnTo>
                      <a:pt x="292089" y="304875"/>
                    </a:lnTo>
                    <a:cubicBezTo>
                      <a:pt x="287222" y="309456"/>
                      <a:pt x="278443" y="317758"/>
                      <a:pt x="269855" y="326059"/>
                    </a:cubicBezTo>
                    <a:cubicBezTo>
                      <a:pt x="269855" y="326059"/>
                      <a:pt x="269855" y="326059"/>
                      <a:pt x="269855" y="326059"/>
                    </a:cubicBezTo>
                    <a:cubicBezTo>
                      <a:pt x="269855" y="323006"/>
                      <a:pt x="269378" y="319952"/>
                      <a:pt x="268710" y="316994"/>
                    </a:cubicBezTo>
                    <a:close/>
                    <a:moveTo>
                      <a:pt x="258404" y="291134"/>
                    </a:moveTo>
                    <a:cubicBezTo>
                      <a:pt x="254683" y="284169"/>
                      <a:pt x="248767" y="272909"/>
                      <a:pt x="246381" y="265657"/>
                    </a:cubicBezTo>
                    <a:cubicBezTo>
                      <a:pt x="251152" y="264035"/>
                      <a:pt x="255923" y="262603"/>
                      <a:pt x="260599" y="261077"/>
                    </a:cubicBezTo>
                    <a:cubicBezTo>
                      <a:pt x="259359" y="263080"/>
                      <a:pt x="257832" y="266134"/>
                      <a:pt x="258500" y="268996"/>
                    </a:cubicBezTo>
                    <a:cubicBezTo>
                      <a:pt x="259454" y="272718"/>
                      <a:pt x="262985" y="277394"/>
                      <a:pt x="269473" y="282833"/>
                    </a:cubicBezTo>
                    <a:cubicBezTo>
                      <a:pt x="265943" y="286363"/>
                      <a:pt x="262508" y="289894"/>
                      <a:pt x="259359" y="293139"/>
                    </a:cubicBezTo>
                    <a:cubicBezTo>
                      <a:pt x="259072" y="292471"/>
                      <a:pt x="258786" y="291802"/>
                      <a:pt x="258404" y="291134"/>
                    </a:cubicBezTo>
                    <a:close/>
                    <a:moveTo>
                      <a:pt x="234644" y="324342"/>
                    </a:moveTo>
                    <a:cubicBezTo>
                      <a:pt x="231018" y="313845"/>
                      <a:pt x="227201" y="304398"/>
                      <a:pt x="223384" y="294952"/>
                    </a:cubicBezTo>
                    <a:cubicBezTo>
                      <a:pt x="219472" y="285218"/>
                      <a:pt x="220045" y="277585"/>
                      <a:pt x="220522" y="274818"/>
                    </a:cubicBezTo>
                    <a:cubicBezTo>
                      <a:pt x="223957" y="273577"/>
                      <a:pt x="227392" y="272432"/>
                      <a:pt x="230827" y="271191"/>
                    </a:cubicBezTo>
                    <a:cubicBezTo>
                      <a:pt x="226533" y="278444"/>
                      <a:pt x="231400" y="284073"/>
                      <a:pt x="241038" y="296574"/>
                    </a:cubicBezTo>
                    <a:cubicBezTo>
                      <a:pt x="243614" y="299914"/>
                      <a:pt x="245904" y="302967"/>
                      <a:pt x="248003" y="305830"/>
                    </a:cubicBezTo>
                    <a:cubicBezTo>
                      <a:pt x="244091" y="310791"/>
                      <a:pt x="239415" y="317280"/>
                      <a:pt x="234644" y="324342"/>
                    </a:cubicBezTo>
                    <a:close/>
                    <a:moveTo>
                      <a:pt x="244282" y="286268"/>
                    </a:moveTo>
                    <a:cubicBezTo>
                      <a:pt x="243328" y="285218"/>
                      <a:pt x="242564" y="284360"/>
                      <a:pt x="242183" y="283787"/>
                    </a:cubicBezTo>
                    <a:cubicBezTo>
                      <a:pt x="239988" y="280638"/>
                      <a:pt x="235789" y="277489"/>
                      <a:pt x="232354" y="270523"/>
                    </a:cubicBezTo>
                    <a:cubicBezTo>
                      <a:pt x="236362" y="269092"/>
                      <a:pt x="240370" y="267661"/>
                      <a:pt x="244377" y="266325"/>
                    </a:cubicBezTo>
                    <a:cubicBezTo>
                      <a:pt x="240083" y="272336"/>
                      <a:pt x="242183" y="279779"/>
                      <a:pt x="244282" y="286268"/>
                    </a:cubicBezTo>
                    <a:close/>
                    <a:moveTo>
                      <a:pt x="231018" y="344571"/>
                    </a:moveTo>
                    <a:cubicBezTo>
                      <a:pt x="231686" y="343903"/>
                      <a:pt x="232354" y="343235"/>
                      <a:pt x="233022" y="342472"/>
                    </a:cubicBezTo>
                    <a:cubicBezTo>
                      <a:pt x="232354" y="343426"/>
                      <a:pt x="231686" y="344380"/>
                      <a:pt x="231114" y="345334"/>
                    </a:cubicBezTo>
                    <a:cubicBezTo>
                      <a:pt x="231018" y="345144"/>
                      <a:pt x="231018" y="344857"/>
                      <a:pt x="231018" y="344571"/>
                    </a:cubicBezTo>
                    <a:close/>
                    <a:moveTo>
                      <a:pt x="216132" y="276344"/>
                    </a:moveTo>
                    <a:cubicBezTo>
                      <a:pt x="217086" y="275963"/>
                      <a:pt x="218041" y="275676"/>
                      <a:pt x="218995" y="275390"/>
                    </a:cubicBezTo>
                    <a:cubicBezTo>
                      <a:pt x="214128" y="280352"/>
                      <a:pt x="211552" y="283501"/>
                      <a:pt x="214319" y="292852"/>
                    </a:cubicBezTo>
                    <a:cubicBezTo>
                      <a:pt x="217468" y="303349"/>
                      <a:pt x="225579" y="318330"/>
                      <a:pt x="230350" y="328350"/>
                    </a:cubicBezTo>
                    <a:cubicBezTo>
                      <a:pt x="230636" y="328827"/>
                      <a:pt x="230732" y="329399"/>
                      <a:pt x="231018" y="329876"/>
                    </a:cubicBezTo>
                    <a:cubicBezTo>
                      <a:pt x="230255" y="331117"/>
                      <a:pt x="229396" y="332357"/>
                      <a:pt x="228633" y="333598"/>
                    </a:cubicBezTo>
                    <a:cubicBezTo>
                      <a:pt x="222907" y="316040"/>
                      <a:pt x="211456" y="299246"/>
                      <a:pt x="210407" y="290466"/>
                    </a:cubicBezTo>
                    <a:cubicBezTo>
                      <a:pt x="209643" y="284073"/>
                      <a:pt x="208498" y="280924"/>
                      <a:pt x="207926" y="279589"/>
                    </a:cubicBezTo>
                    <a:cubicBezTo>
                      <a:pt x="210598" y="278444"/>
                      <a:pt x="213365" y="277394"/>
                      <a:pt x="216132" y="276344"/>
                    </a:cubicBezTo>
                    <a:close/>
                    <a:moveTo>
                      <a:pt x="201246" y="266516"/>
                    </a:moveTo>
                    <a:cubicBezTo>
                      <a:pt x="203727" y="267183"/>
                      <a:pt x="206208" y="267947"/>
                      <a:pt x="208689" y="268615"/>
                    </a:cubicBezTo>
                    <a:cubicBezTo>
                      <a:pt x="216228" y="270714"/>
                      <a:pt x="221476" y="271000"/>
                      <a:pt x="225197" y="270809"/>
                    </a:cubicBezTo>
                    <a:cubicBezTo>
                      <a:pt x="221953" y="272050"/>
                      <a:pt x="218709" y="273195"/>
                      <a:pt x="215464" y="274436"/>
                    </a:cubicBezTo>
                    <a:cubicBezTo>
                      <a:pt x="213365" y="273195"/>
                      <a:pt x="207926" y="270046"/>
                      <a:pt x="201246" y="266516"/>
                    </a:cubicBezTo>
                    <a:close/>
                    <a:moveTo>
                      <a:pt x="187792" y="254110"/>
                    </a:moveTo>
                    <a:cubicBezTo>
                      <a:pt x="198384" y="258787"/>
                      <a:pt x="209739" y="261077"/>
                      <a:pt x="220045" y="262603"/>
                    </a:cubicBezTo>
                    <a:cubicBezTo>
                      <a:pt x="230159" y="264130"/>
                      <a:pt x="237984" y="264416"/>
                      <a:pt x="242373" y="264416"/>
                    </a:cubicBezTo>
                    <a:cubicBezTo>
                      <a:pt x="238366" y="265848"/>
                      <a:pt x="234358" y="267374"/>
                      <a:pt x="230350" y="268901"/>
                    </a:cubicBezTo>
                    <a:cubicBezTo>
                      <a:pt x="226247" y="267756"/>
                      <a:pt x="214319" y="264225"/>
                      <a:pt x="199338" y="259550"/>
                    </a:cubicBezTo>
                    <a:cubicBezTo>
                      <a:pt x="194567" y="258119"/>
                      <a:pt x="190845" y="256210"/>
                      <a:pt x="187792" y="254110"/>
                    </a:cubicBezTo>
                    <a:close/>
                    <a:moveTo>
                      <a:pt x="179776" y="239607"/>
                    </a:moveTo>
                    <a:cubicBezTo>
                      <a:pt x="180635" y="239607"/>
                      <a:pt x="181589" y="239607"/>
                      <a:pt x="182448" y="239607"/>
                    </a:cubicBezTo>
                    <a:cubicBezTo>
                      <a:pt x="183021" y="239797"/>
                      <a:pt x="183689" y="239988"/>
                      <a:pt x="184261" y="240179"/>
                    </a:cubicBezTo>
                    <a:cubicBezTo>
                      <a:pt x="184929" y="240370"/>
                      <a:pt x="185597" y="240656"/>
                      <a:pt x="186170" y="240847"/>
                    </a:cubicBezTo>
                    <a:cubicBezTo>
                      <a:pt x="185120" y="241038"/>
                      <a:pt x="184166" y="241229"/>
                      <a:pt x="183116" y="241420"/>
                    </a:cubicBezTo>
                    <a:cubicBezTo>
                      <a:pt x="182066" y="240752"/>
                      <a:pt x="180921" y="240179"/>
                      <a:pt x="179776" y="239607"/>
                    </a:cubicBezTo>
                    <a:close/>
                    <a:moveTo>
                      <a:pt x="154108" y="239797"/>
                    </a:moveTo>
                    <a:cubicBezTo>
                      <a:pt x="155825" y="241229"/>
                      <a:pt x="157638" y="242946"/>
                      <a:pt x="159451" y="244855"/>
                    </a:cubicBezTo>
                    <a:cubicBezTo>
                      <a:pt x="154871" y="242851"/>
                      <a:pt x="149909" y="241133"/>
                      <a:pt x="144661" y="239797"/>
                    </a:cubicBezTo>
                    <a:cubicBezTo>
                      <a:pt x="147333" y="239797"/>
                      <a:pt x="150481" y="239797"/>
                      <a:pt x="154108" y="239797"/>
                    </a:cubicBezTo>
                    <a:close/>
                    <a:moveTo>
                      <a:pt x="214796" y="226438"/>
                    </a:moveTo>
                    <a:cubicBezTo>
                      <a:pt x="202582" y="228633"/>
                      <a:pt x="186170" y="231495"/>
                      <a:pt x="171665" y="233976"/>
                    </a:cubicBezTo>
                    <a:cubicBezTo>
                      <a:pt x="170806" y="234072"/>
                      <a:pt x="170043" y="234167"/>
                      <a:pt x="169184" y="234167"/>
                    </a:cubicBezTo>
                    <a:cubicBezTo>
                      <a:pt x="165654" y="232450"/>
                      <a:pt x="162600" y="231209"/>
                      <a:pt x="160405" y="230637"/>
                    </a:cubicBezTo>
                    <a:cubicBezTo>
                      <a:pt x="155062" y="229396"/>
                      <a:pt x="150386" y="227965"/>
                      <a:pt x="145710" y="227297"/>
                    </a:cubicBezTo>
                    <a:cubicBezTo>
                      <a:pt x="163936" y="226629"/>
                      <a:pt x="186837" y="225198"/>
                      <a:pt x="205349" y="221667"/>
                    </a:cubicBezTo>
                    <a:cubicBezTo>
                      <a:pt x="206590" y="221476"/>
                      <a:pt x="207830" y="221190"/>
                      <a:pt x="209166" y="220904"/>
                    </a:cubicBezTo>
                    <a:cubicBezTo>
                      <a:pt x="209357" y="220999"/>
                      <a:pt x="209548" y="221190"/>
                      <a:pt x="209739" y="221285"/>
                    </a:cubicBezTo>
                    <a:cubicBezTo>
                      <a:pt x="207162" y="222621"/>
                      <a:pt x="204491" y="224243"/>
                      <a:pt x="201914" y="226152"/>
                    </a:cubicBezTo>
                    <a:cubicBezTo>
                      <a:pt x="201914" y="226152"/>
                      <a:pt x="206590" y="224625"/>
                      <a:pt x="212888" y="223957"/>
                    </a:cubicBezTo>
                    <a:cubicBezTo>
                      <a:pt x="213556" y="224911"/>
                      <a:pt x="214224" y="225675"/>
                      <a:pt x="214796" y="226438"/>
                    </a:cubicBezTo>
                    <a:close/>
                    <a:moveTo>
                      <a:pt x="219663" y="254206"/>
                    </a:moveTo>
                    <a:cubicBezTo>
                      <a:pt x="236648" y="257546"/>
                      <a:pt x="251916" y="258596"/>
                      <a:pt x="258595" y="258882"/>
                    </a:cubicBezTo>
                    <a:cubicBezTo>
                      <a:pt x="253729" y="260504"/>
                      <a:pt x="248862" y="262126"/>
                      <a:pt x="243996" y="263844"/>
                    </a:cubicBezTo>
                    <a:cubicBezTo>
                      <a:pt x="238175" y="262126"/>
                      <a:pt x="220808" y="256878"/>
                      <a:pt x="208117" y="252775"/>
                    </a:cubicBezTo>
                    <a:cubicBezTo>
                      <a:pt x="204586" y="251630"/>
                      <a:pt x="200578" y="249912"/>
                      <a:pt x="196380" y="248004"/>
                    </a:cubicBezTo>
                    <a:cubicBezTo>
                      <a:pt x="197525" y="248004"/>
                      <a:pt x="198670" y="248004"/>
                      <a:pt x="199815" y="248004"/>
                    </a:cubicBezTo>
                    <a:cubicBezTo>
                      <a:pt x="204300" y="250103"/>
                      <a:pt x="210121" y="252297"/>
                      <a:pt x="219663" y="254206"/>
                    </a:cubicBezTo>
                    <a:close/>
                    <a:moveTo>
                      <a:pt x="273099" y="253920"/>
                    </a:moveTo>
                    <a:lnTo>
                      <a:pt x="273290" y="254016"/>
                    </a:lnTo>
                    <a:cubicBezTo>
                      <a:pt x="268901" y="255446"/>
                      <a:pt x="264607" y="256878"/>
                      <a:pt x="260313" y="258405"/>
                    </a:cubicBezTo>
                    <a:cubicBezTo>
                      <a:pt x="254874" y="256496"/>
                      <a:pt x="238938" y="251152"/>
                      <a:pt x="224148" y="247431"/>
                    </a:cubicBezTo>
                    <a:cubicBezTo>
                      <a:pt x="227774" y="247240"/>
                      <a:pt x="231018" y="246954"/>
                      <a:pt x="233976" y="246572"/>
                    </a:cubicBezTo>
                    <a:cubicBezTo>
                      <a:pt x="236934" y="248004"/>
                      <a:pt x="240370" y="249244"/>
                      <a:pt x="244186" y="250294"/>
                    </a:cubicBezTo>
                    <a:cubicBezTo>
                      <a:pt x="254683" y="252870"/>
                      <a:pt x="267183" y="253729"/>
                      <a:pt x="273099" y="253920"/>
                    </a:cubicBezTo>
                    <a:close/>
                    <a:moveTo>
                      <a:pt x="263271" y="207926"/>
                    </a:moveTo>
                    <a:cubicBezTo>
                      <a:pt x="263176" y="207926"/>
                      <a:pt x="263176" y="207831"/>
                      <a:pt x="263080" y="207831"/>
                    </a:cubicBezTo>
                    <a:lnTo>
                      <a:pt x="263366" y="207831"/>
                    </a:lnTo>
                    <a:lnTo>
                      <a:pt x="263271" y="207926"/>
                    </a:lnTo>
                    <a:close/>
                    <a:moveTo>
                      <a:pt x="257736" y="190273"/>
                    </a:moveTo>
                    <a:cubicBezTo>
                      <a:pt x="262794" y="193899"/>
                      <a:pt x="268233" y="197239"/>
                      <a:pt x="273577" y="199433"/>
                    </a:cubicBezTo>
                    <a:cubicBezTo>
                      <a:pt x="274435" y="200770"/>
                      <a:pt x="275294" y="201915"/>
                      <a:pt x="276153" y="203155"/>
                    </a:cubicBezTo>
                    <a:lnTo>
                      <a:pt x="264034" y="207640"/>
                    </a:lnTo>
                    <a:cubicBezTo>
                      <a:pt x="263653" y="206209"/>
                      <a:pt x="261649" y="199910"/>
                      <a:pt x="257736" y="190273"/>
                    </a:cubicBezTo>
                    <a:close/>
                    <a:moveTo>
                      <a:pt x="213079" y="180540"/>
                    </a:moveTo>
                    <a:cubicBezTo>
                      <a:pt x="223003" y="187506"/>
                      <a:pt x="235312" y="195807"/>
                      <a:pt x="235312" y="195807"/>
                    </a:cubicBezTo>
                    <a:lnTo>
                      <a:pt x="237984" y="197048"/>
                    </a:lnTo>
                    <a:cubicBezTo>
                      <a:pt x="230923" y="194090"/>
                      <a:pt x="223861" y="191036"/>
                      <a:pt x="216800" y="188174"/>
                    </a:cubicBezTo>
                    <a:cubicBezTo>
                      <a:pt x="215941" y="187792"/>
                      <a:pt x="215083" y="187506"/>
                      <a:pt x="214319" y="187124"/>
                    </a:cubicBezTo>
                    <a:cubicBezTo>
                      <a:pt x="214128" y="186170"/>
                      <a:pt x="213747" y="183784"/>
                      <a:pt x="213079" y="180540"/>
                    </a:cubicBezTo>
                    <a:close/>
                    <a:moveTo>
                      <a:pt x="120614" y="152104"/>
                    </a:moveTo>
                    <a:cubicBezTo>
                      <a:pt x="119946" y="149814"/>
                      <a:pt x="116606" y="143802"/>
                      <a:pt x="112408" y="137600"/>
                    </a:cubicBezTo>
                    <a:cubicBezTo>
                      <a:pt x="112408" y="137600"/>
                      <a:pt x="112408" y="137600"/>
                      <a:pt x="112408" y="137600"/>
                    </a:cubicBezTo>
                    <a:cubicBezTo>
                      <a:pt x="119087" y="142657"/>
                      <a:pt x="135596" y="154967"/>
                      <a:pt x="140653" y="158879"/>
                    </a:cubicBezTo>
                    <a:cubicBezTo>
                      <a:pt x="133973" y="156493"/>
                      <a:pt x="127294" y="154203"/>
                      <a:pt x="120614" y="15210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979" name="Google Shape;1979;p15"/>
          <p:cNvGrpSpPr/>
          <p:nvPr/>
        </p:nvGrpSpPr>
        <p:grpSpPr>
          <a:xfrm>
            <a:off x="1518579" y="1511812"/>
            <a:ext cx="7643636" cy="2772038"/>
            <a:chOff x="2024772" y="1990349"/>
            <a:chExt cx="10191515" cy="3696051"/>
          </a:xfrm>
        </p:grpSpPr>
        <p:sp>
          <p:nvSpPr>
            <p:cNvPr id="1980" name="Google Shape;1980;p15"/>
            <p:cNvSpPr/>
            <p:nvPr/>
          </p:nvSpPr>
          <p:spPr>
            <a:xfrm>
              <a:off x="2024772" y="1990349"/>
              <a:ext cx="10191515" cy="3696051"/>
            </a:xfrm>
            <a:custGeom>
              <a:rect b="b" l="l" r="r" t="t"/>
              <a:pathLst>
                <a:path extrusionOk="0" h="3696051" w="10191515">
                  <a:moveTo>
                    <a:pt x="10191516" y="3696052"/>
                  </a:moveTo>
                  <a:lnTo>
                    <a:pt x="0" y="3696052"/>
                  </a:lnTo>
                  <a:lnTo>
                    <a:pt x="1504719" y="3333637"/>
                  </a:lnTo>
                  <a:cubicBezTo>
                    <a:pt x="2647023" y="3245753"/>
                    <a:pt x="3349429" y="3087638"/>
                    <a:pt x="4719316" y="1911077"/>
                  </a:cubicBezTo>
                  <a:cubicBezTo>
                    <a:pt x="5143374" y="1546753"/>
                    <a:pt x="5446341" y="1231286"/>
                    <a:pt x="5662473" y="969256"/>
                  </a:cubicBezTo>
                  <a:cubicBezTo>
                    <a:pt x="6144357" y="384983"/>
                    <a:pt x="6194645" y="66844"/>
                    <a:pt x="6194645" y="66844"/>
                  </a:cubicBezTo>
                  <a:cubicBezTo>
                    <a:pt x="6194645" y="66844"/>
                    <a:pt x="6304381" y="185359"/>
                    <a:pt x="6374612" y="150339"/>
                  </a:cubicBezTo>
                  <a:cubicBezTo>
                    <a:pt x="6444843" y="115128"/>
                    <a:pt x="6528338" y="-16555"/>
                    <a:pt x="6594179" y="23045"/>
                  </a:cubicBezTo>
                  <a:cubicBezTo>
                    <a:pt x="6660021" y="62455"/>
                    <a:pt x="6660021" y="106349"/>
                    <a:pt x="6703915" y="97666"/>
                  </a:cubicBezTo>
                  <a:cubicBezTo>
                    <a:pt x="6747905" y="88887"/>
                    <a:pt x="6791609" y="-17987"/>
                    <a:pt x="6839988" y="15698"/>
                  </a:cubicBezTo>
                  <a:cubicBezTo>
                    <a:pt x="6888272" y="49382"/>
                    <a:pt x="6813747" y="44992"/>
                    <a:pt x="6888272" y="49382"/>
                  </a:cubicBezTo>
                  <a:cubicBezTo>
                    <a:pt x="6962892" y="53771"/>
                    <a:pt x="6967187" y="-26575"/>
                    <a:pt x="7011176" y="9209"/>
                  </a:cubicBezTo>
                  <a:cubicBezTo>
                    <a:pt x="7046006" y="37550"/>
                    <a:pt x="7613388" y="814957"/>
                    <a:pt x="8474482" y="1625286"/>
                  </a:cubicBezTo>
                  <a:cubicBezTo>
                    <a:pt x="8702256" y="1839701"/>
                    <a:pt x="8950735" y="2056406"/>
                    <a:pt x="9215343" y="2262232"/>
                  </a:cubicBezTo>
                  <a:cubicBezTo>
                    <a:pt x="9515733" y="2495827"/>
                    <a:pt x="9842747" y="2678943"/>
                    <a:pt x="10166802" y="2822362"/>
                  </a:cubicBezTo>
                  <a:lnTo>
                    <a:pt x="10191516" y="3696052"/>
                  </a:lnTo>
                  <a:close/>
                </a:path>
              </a:pathLst>
            </a:custGeom>
            <a:solidFill>
              <a:srgbClr val="6043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1" name="Google Shape;1981;p15"/>
            <p:cNvSpPr/>
            <p:nvPr/>
          </p:nvSpPr>
          <p:spPr>
            <a:xfrm>
              <a:off x="7687244" y="1992579"/>
              <a:ext cx="2812009" cy="1922884"/>
            </a:xfrm>
            <a:custGeom>
              <a:rect b="b" l="l" r="r" t="t"/>
              <a:pathLst>
                <a:path extrusionOk="0" h="1922884" w="2812009">
                  <a:moveTo>
                    <a:pt x="2812010" y="1625191"/>
                  </a:moveTo>
                  <a:cubicBezTo>
                    <a:pt x="2695975" y="1650859"/>
                    <a:pt x="2547212" y="1666699"/>
                    <a:pt x="2428792" y="1621183"/>
                  </a:cubicBezTo>
                  <a:cubicBezTo>
                    <a:pt x="2200445" y="1533299"/>
                    <a:pt x="2165330" y="1411921"/>
                    <a:pt x="2165330" y="1411921"/>
                  </a:cubicBezTo>
                  <a:cubicBezTo>
                    <a:pt x="2131264" y="1558967"/>
                    <a:pt x="1996718" y="1468030"/>
                    <a:pt x="1989943" y="1463259"/>
                  </a:cubicBezTo>
                  <a:cubicBezTo>
                    <a:pt x="1992615" y="1472228"/>
                    <a:pt x="2058648" y="1683017"/>
                    <a:pt x="1989752" y="1700097"/>
                  </a:cubicBezTo>
                  <a:cubicBezTo>
                    <a:pt x="1919522" y="1717560"/>
                    <a:pt x="1621039" y="1463068"/>
                    <a:pt x="1471703" y="1489309"/>
                  </a:cubicBezTo>
                  <a:cubicBezTo>
                    <a:pt x="1322558" y="1515741"/>
                    <a:pt x="1498135" y="1779107"/>
                    <a:pt x="1471703" y="1902203"/>
                  </a:cubicBezTo>
                  <a:cubicBezTo>
                    <a:pt x="1445462" y="2025107"/>
                    <a:pt x="1102990" y="1559731"/>
                    <a:pt x="1059001" y="1568510"/>
                  </a:cubicBezTo>
                  <a:cubicBezTo>
                    <a:pt x="1015010" y="1577288"/>
                    <a:pt x="1006327" y="1638741"/>
                    <a:pt x="971307" y="1638741"/>
                  </a:cubicBezTo>
                  <a:cubicBezTo>
                    <a:pt x="936096" y="1638741"/>
                    <a:pt x="900885" y="1489404"/>
                    <a:pt x="892201" y="1436731"/>
                  </a:cubicBezTo>
                  <a:cubicBezTo>
                    <a:pt x="883423" y="1384058"/>
                    <a:pt x="769297" y="1436731"/>
                    <a:pt x="769297" y="1436731"/>
                  </a:cubicBezTo>
                  <a:cubicBezTo>
                    <a:pt x="769297" y="1436731"/>
                    <a:pt x="707845" y="1155712"/>
                    <a:pt x="663855" y="1120691"/>
                  </a:cubicBezTo>
                  <a:cubicBezTo>
                    <a:pt x="619865" y="1085480"/>
                    <a:pt x="426826" y="1638741"/>
                    <a:pt x="392187" y="1638741"/>
                  </a:cubicBezTo>
                  <a:cubicBezTo>
                    <a:pt x="357549" y="1638741"/>
                    <a:pt x="382835" y="1392932"/>
                    <a:pt x="391615" y="1357721"/>
                  </a:cubicBezTo>
                  <a:cubicBezTo>
                    <a:pt x="400585" y="1322510"/>
                    <a:pt x="286363" y="1296269"/>
                    <a:pt x="286363" y="1296269"/>
                  </a:cubicBezTo>
                  <a:cubicBezTo>
                    <a:pt x="286363" y="1296269"/>
                    <a:pt x="75575" y="1322510"/>
                    <a:pt x="93037" y="1111913"/>
                  </a:cubicBezTo>
                  <a:cubicBezTo>
                    <a:pt x="98572" y="1045689"/>
                    <a:pt x="59926" y="1000459"/>
                    <a:pt x="0" y="969256"/>
                  </a:cubicBezTo>
                  <a:cubicBezTo>
                    <a:pt x="481884" y="384983"/>
                    <a:pt x="532172" y="66844"/>
                    <a:pt x="532172" y="66844"/>
                  </a:cubicBezTo>
                  <a:cubicBezTo>
                    <a:pt x="532172" y="66844"/>
                    <a:pt x="641908" y="185359"/>
                    <a:pt x="712139" y="150339"/>
                  </a:cubicBezTo>
                  <a:cubicBezTo>
                    <a:pt x="782370" y="115128"/>
                    <a:pt x="865865" y="-16555"/>
                    <a:pt x="931706" y="23045"/>
                  </a:cubicBezTo>
                  <a:cubicBezTo>
                    <a:pt x="997548" y="62455"/>
                    <a:pt x="997548" y="106349"/>
                    <a:pt x="1041442" y="97666"/>
                  </a:cubicBezTo>
                  <a:cubicBezTo>
                    <a:pt x="1085432" y="88887"/>
                    <a:pt x="1129136" y="-17987"/>
                    <a:pt x="1177515" y="15698"/>
                  </a:cubicBezTo>
                  <a:cubicBezTo>
                    <a:pt x="1225799" y="49382"/>
                    <a:pt x="1151274" y="44992"/>
                    <a:pt x="1225799" y="49382"/>
                  </a:cubicBezTo>
                  <a:cubicBezTo>
                    <a:pt x="1300420" y="53771"/>
                    <a:pt x="1304714" y="-26575"/>
                    <a:pt x="1348703" y="9209"/>
                  </a:cubicBezTo>
                  <a:cubicBezTo>
                    <a:pt x="1383533" y="37550"/>
                    <a:pt x="1950820" y="814957"/>
                    <a:pt x="2812010" y="1625191"/>
                  </a:cubicBezTo>
                  <a:close/>
                </a:path>
              </a:pathLst>
            </a:custGeom>
            <a:solidFill>
              <a:srgbClr val="BA575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82" name="Google Shape;1982;p15"/>
          <p:cNvSpPr txBox="1"/>
          <p:nvPr>
            <p:ph type="title"/>
          </p:nvPr>
        </p:nvSpPr>
        <p:spPr>
          <a:xfrm>
            <a:off x="4571999" y="273844"/>
            <a:ext cx="4019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3" name="Google Shape;1983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4" name="Google Shape;1984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85" name="Google Shape;1985;p15"/>
          <p:cNvSpPr/>
          <p:nvPr>
            <p:ph idx="2" type="pic"/>
          </p:nvPr>
        </p:nvSpPr>
        <p:spPr>
          <a:xfrm>
            <a:off x="627460" y="273844"/>
            <a:ext cx="3009900" cy="4401600"/>
          </a:xfrm>
          <a:prstGeom prst="rect">
            <a:avLst/>
          </a:prstGeom>
          <a:noFill/>
          <a:ln>
            <a:noFill/>
          </a:ln>
        </p:spPr>
      </p:sp>
      <p:sp>
        <p:nvSpPr>
          <p:cNvPr id="1986" name="Google Shape;1986;p15"/>
          <p:cNvSpPr txBox="1"/>
          <p:nvPr>
            <p:ph idx="1" type="body"/>
          </p:nvPr>
        </p:nvSpPr>
        <p:spPr>
          <a:xfrm>
            <a:off x="5104577" y="2940897"/>
            <a:ext cx="2954400" cy="12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grpSp>
        <p:nvGrpSpPr>
          <p:cNvPr id="1987" name="Google Shape;1987;p15"/>
          <p:cNvGrpSpPr/>
          <p:nvPr/>
        </p:nvGrpSpPr>
        <p:grpSpPr>
          <a:xfrm>
            <a:off x="6675670" y="3186014"/>
            <a:ext cx="2378691" cy="1969560"/>
            <a:chOff x="8275605" y="3578066"/>
            <a:chExt cx="3796188" cy="3143250"/>
          </a:xfrm>
        </p:grpSpPr>
        <p:grpSp>
          <p:nvGrpSpPr>
            <p:cNvPr id="1988" name="Google Shape;1988;p15"/>
            <p:cNvGrpSpPr/>
            <p:nvPr/>
          </p:nvGrpSpPr>
          <p:grpSpPr>
            <a:xfrm>
              <a:off x="9216104" y="4725352"/>
              <a:ext cx="1283874" cy="1995964"/>
              <a:chOff x="9216104" y="4725352"/>
              <a:chExt cx="1283874" cy="1995964"/>
            </a:xfrm>
          </p:grpSpPr>
          <p:sp>
            <p:nvSpPr>
              <p:cNvPr id="1989" name="Google Shape;1989;p15"/>
              <p:cNvSpPr/>
              <p:nvPr/>
            </p:nvSpPr>
            <p:spPr>
              <a:xfrm>
                <a:off x="10183749" y="6591300"/>
                <a:ext cx="289083" cy="130016"/>
              </a:xfrm>
              <a:custGeom>
                <a:rect b="b" l="l" r="r" t="t"/>
                <a:pathLst>
                  <a:path extrusionOk="0" h="130016" w="289083">
                    <a:moveTo>
                      <a:pt x="289084" y="0"/>
                    </a:moveTo>
                    <a:cubicBezTo>
                      <a:pt x="287179" y="16097"/>
                      <a:pt x="285178" y="32290"/>
                      <a:pt x="282987" y="48577"/>
                    </a:cubicBezTo>
                    <a:cubicBezTo>
                      <a:pt x="279654" y="74581"/>
                      <a:pt x="275844" y="100870"/>
                      <a:pt x="271843" y="127349"/>
                    </a:cubicBezTo>
                    <a:cubicBezTo>
                      <a:pt x="271747" y="128207"/>
                      <a:pt x="271558" y="129159"/>
                      <a:pt x="271463" y="130016"/>
                    </a:cubicBezTo>
                    <a:lnTo>
                      <a:pt x="0" y="130016"/>
                    </a:lnTo>
                    <a:lnTo>
                      <a:pt x="5905" y="127349"/>
                    </a:lnTo>
                    <a:lnTo>
                      <a:pt x="289084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0" name="Google Shape;1990;p15"/>
              <p:cNvSpPr/>
              <p:nvPr/>
            </p:nvSpPr>
            <p:spPr>
              <a:xfrm>
                <a:off x="9894950" y="6403657"/>
                <a:ext cx="595789" cy="317659"/>
              </a:xfrm>
              <a:custGeom>
                <a:rect b="b" l="l" r="r" t="t"/>
                <a:pathLst>
                  <a:path extrusionOk="0" h="317659" w="595789">
                    <a:moveTo>
                      <a:pt x="595789" y="0"/>
                    </a:moveTo>
                    <a:cubicBezTo>
                      <a:pt x="593027" y="40672"/>
                      <a:pt x="589502" y="81820"/>
                      <a:pt x="585026" y="123825"/>
                    </a:cubicBezTo>
                    <a:cubicBezTo>
                      <a:pt x="584835" y="125921"/>
                      <a:pt x="584549" y="128111"/>
                      <a:pt x="584359" y="130207"/>
                    </a:cubicBezTo>
                    <a:lnTo>
                      <a:pt x="185453" y="314992"/>
                    </a:lnTo>
                    <a:lnTo>
                      <a:pt x="179737" y="317659"/>
                    </a:lnTo>
                    <a:lnTo>
                      <a:pt x="0" y="317659"/>
                    </a:lnTo>
                    <a:cubicBezTo>
                      <a:pt x="477" y="317659"/>
                      <a:pt x="2667" y="316706"/>
                      <a:pt x="6287" y="314992"/>
                    </a:cubicBezTo>
                    <a:cubicBezTo>
                      <a:pt x="52103" y="293275"/>
                      <a:pt x="333090" y="141923"/>
                      <a:pt x="508921" y="46958"/>
                    </a:cubicBezTo>
                    <a:cubicBezTo>
                      <a:pt x="542545" y="28861"/>
                      <a:pt x="572263" y="12764"/>
                      <a:pt x="595789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1" name="Google Shape;1991;p15"/>
              <p:cNvSpPr/>
              <p:nvPr/>
            </p:nvSpPr>
            <p:spPr>
              <a:xfrm>
                <a:off x="9216104" y="6455854"/>
                <a:ext cx="466534" cy="265461"/>
              </a:xfrm>
              <a:custGeom>
                <a:rect b="b" l="l" r="r" t="t"/>
                <a:pathLst>
                  <a:path extrusionOk="0" h="265461" w="466534">
                    <a:moveTo>
                      <a:pt x="466534" y="265462"/>
                    </a:moveTo>
                    <a:lnTo>
                      <a:pt x="0" y="265462"/>
                    </a:lnTo>
                    <a:cubicBezTo>
                      <a:pt x="0" y="265462"/>
                      <a:pt x="0" y="264509"/>
                      <a:pt x="0" y="262794"/>
                    </a:cubicBezTo>
                    <a:cubicBezTo>
                      <a:pt x="285" y="244983"/>
                      <a:pt x="2857" y="139350"/>
                      <a:pt x="32099" y="0"/>
                    </a:cubicBezTo>
                    <a:lnTo>
                      <a:pt x="101251" y="42290"/>
                    </a:lnTo>
                    <a:lnTo>
                      <a:pt x="462153" y="262794"/>
                    </a:lnTo>
                    <a:lnTo>
                      <a:pt x="466534" y="26546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2" name="Google Shape;1992;p15"/>
              <p:cNvSpPr/>
              <p:nvPr/>
            </p:nvSpPr>
            <p:spPr>
              <a:xfrm>
                <a:off x="9260681" y="4725352"/>
                <a:ext cx="1239297" cy="1995963"/>
              </a:xfrm>
              <a:custGeom>
                <a:rect b="b" l="l" r="r" t="t"/>
                <a:pathLst>
                  <a:path extrusionOk="0" h="1995963" w="1239297">
                    <a:moveTo>
                      <a:pt x="1200150" y="1493901"/>
                    </a:moveTo>
                    <a:lnTo>
                      <a:pt x="1238727" y="1473517"/>
                    </a:lnTo>
                    <a:cubicBezTo>
                      <a:pt x="1238727" y="1477423"/>
                      <a:pt x="1238631" y="1481328"/>
                      <a:pt x="1238536" y="1485234"/>
                    </a:cubicBezTo>
                    <a:cubicBezTo>
                      <a:pt x="1238250" y="1508665"/>
                      <a:pt x="1237584" y="1532382"/>
                      <a:pt x="1236630" y="1556385"/>
                    </a:cubicBezTo>
                    <a:cubicBezTo>
                      <a:pt x="1235964" y="1575816"/>
                      <a:pt x="1235107" y="1595437"/>
                      <a:pt x="1234060" y="1615154"/>
                    </a:cubicBezTo>
                    <a:lnTo>
                      <a:pt x="537781" y="1993297"/>
                    </a:lnTo>
                    <a:lnTo>
                      <a:pt x="532828" y="1995964"/>
                    </a:lnTo>
                    <a:lnTo>
                      <a:pt x="452533" y="1995964"/>
                    </a:lnTo>
                    <a:cubicBezTo>
                      <a:pt x="452533" y="1995964"/>
                      <a:pt x="452914" y="1995011"/>
                      <a:pt x="453485" y="1993297"/>
                    </a:cubicBezTo>
                    <a:cubicBezTo>
                      <a:pt x="455962" y="1985581"/>
                      <a:pt x="462153" y="1963293"/>
                      <a:pt x="452533" y="1953958"/>
                    </a:cubicBezTo>
                    <a:cubicBezTo>
                      <a:pt x="443389" y="1944719"/>
                      <a:pt x="120015" y="1747933"/>
                      <a:pt x="0" y="1675067"/>
                    </a:cubicBezTo>
                    <a:cubicBezTo>
                      <a:pt x="7430" y="1644205"/>
                      <a:pt x="16383" y="1611916"/>
                      <a:pt x="27051" y="1579150"/>
                    </a:cubicBezTo>
                    <a:lnTo>
                      <a:pt x="479393" y="1832705"/>
                    </a:lnTo>
                    <a:cubicBezTo>
                      <a:pt x="479393" y="1832705"/>
                      <a:pt x="506254" y="1785652"/>
                      <a:pt x="479393" y="1751361"/>
                    </a:cubicBezTo>
                    <a:cubicBezTo>
                      <a:pt x="457581" y="1723263"/>
                      <a:pt x="164973" y="1556004"/>
                      <a:pt x="56579" y="1494853"/>
                    </a:cubicBezTo>
                    <a:cubicBezTo>
                      <a:pt x="72771" y="1453896"/>
                      <a:pt x="91440" y="1412367"/>
                      <a:pt x="113062" y="1371600"/>
                    </a:cubicBezTo>
                    <a:cubicBezTo>
                      <a:pt x="228124" y="1444180"/>
                      <a:pt x="529114" y="1669351"/>
                      <a:pt x="529114" y="1669351"/>
                    </a:cubicBezTo>
                    <a:lnTo>
                      <a:pt x="559689" y="1598295"/>
                    </a:lnTo>
                    <a:lnTo>
                      <a:pt x="145161" y="1314926"/>
                    </a:lnTo>
                    <a:cubicBezTo>
                      <a:pt x="173927" y="1267396"/>
                      <a:pt x="206978" y="1221486"/>
                      <a:pt x="245269" y="1178242"/>
                    </a:cubicBezTo>
                    <a:cubicBezTo>
                      <a:pt x="356140" y="1265682"/>
                      <a:pt x="597503" y="1487424"/>
                      <a:pt x="597503" y="1487424"/>
                    </a:cubicBezTo>
                    <a:cubicBezTo>
                      <a:pt x="597503" y="1487424"/>
                      <a:pt x="613410" y="1426274"/>
                      <a:pt x="613410" y="1407128"/>
                    </a:cubicBezTo>
                    <a:cubicBezTo>
                      <a:pt x="613410" y="1392460"/>
                      <a:pt x="395668" y="1213485"/>
                      <a:pt x="292227" y="1129284"/>
                    </a:cubicBezTo>
                    <a:cubicBezTo>
                      <a:pt x="301943" y="1119569"/>
                      <a:pt x="312134" y="1110329"/>
                      <a:pt x="322612" y="1101185"/>
                    </a:cubicBezTo>
                    <a:cubicBezTo>
                      <a:pt x="348425" y="1078516"/>
                      <a:pt x="373570" y="1055180"/>
                      <a:pt x="397669" y="1031558"/>
                    </a:cubicBezTo>
                    <a:lnTo>
                      <a:pt x="639984" y="1254252"/>
                    </a:lnTo>
                    <a:lnTo>
                      <a:pt x="674560" y="1185386"/>
                    </a:lnTo>
                    <a:lnTo>
                      <a:pt x="443103" y="984790"/>
                    </a:lnTo>
                    <a:cubicBezTo>
                      <a:pt x="477679" y="948785"/>
                      <a:pt x="509778" y="912018"/>
                      <a:pt x="539782" y="874205"/>
                    </a:cubicBezTo>
                    <a:lnTo>
                      <a:pt x="701135" y="1086040"/>
                    </a:lnTo>
                    <a:lnTo>
                      <a:pt x="750855" y="1017175"/>
                    </a:lnTo>
                    <a:lnTo>
                      <a:pt x="581311" y="820293"/>
                    </a:lnTo>
                    <a:cubicBezTo>
                      <a:pt x="604933" y="788670"/>
                      <a:pt x="627030" y="756666"/>
                      <a:pt x="647700" y="724376"/>
                    </a:cubicBezTo>
                    <a:lnTo>
                      <a:pt x="781431" y="864013"/>
                    </a:lnTo>
                    <a:lnTo>
                      <a:pt x="812197" y="776287"/>
                    </a:lnTo>
                    <a:lnTo>
                      <a:pt x="675323" y="680085"/>
                    </a:lnTo>
                    <a:cubicBezTo>
                      <a:pt x="701135" y="637318"/>
                      <a:pt x="724281" y="594551"/>
                      <a:pt x="745331" y="551307"/>
                    </a:cubicBezTo>
                    <a:cubicBezTo>
                      <a:pt x="779430" y="598836"/>
                      <a:pt x="827437" y="669131"/>
                      <a:pt x="827437" y="669131"/>
                    </a:cubicBezTo>
                    <a:lnTo>
                      <a:pt x="850297" y="588835"/>
                    </a:lnTo>
                    <a:lnTo>
                      <a:pt x="777717" y="479965"/>
                    </a:lnTo>
                    <a:cubicBezTo>
                      <a:pt x="787908" y="456438"/>
                      <a:pt x="797337" y="432530"/>
                      <a:pt x="806005" y="408718"/>
                    </a:cubicBezTo>
                    <a:lnTo>
                      <a:pt x="850297" y="470344"/>
                    </a:lnTo>
                    <a:lnTo>
                      <a:pt x="877157" y="374618"/>
                    </a:lnTo>
                    <a:lnTo>
                      <a:pt x="830675" y="335375"/>
                    </a:lnTo>
                    <a:lnTo>
                      <a:pt x="830675" y="335090"/>
                    </a:lnTo>
                    <a:cubicBezTo>
                      <a:pt x="840581" y="303752"/>
                      <a:pt x="848773" y="272701"/>
                      <a:pt x="855726" y="241935"/>
                    </a:cubicBezTo>
                    <a:lnTo>
                      <a:pt x="909638" y="282892"/>
                    </a:lnTo>
                    <a:lnTo>
                      <a:pt x="909638" y="210312"/>
                    </a:lnTo>
                    <a:lnTo>
                      <a:pt x="871633" y="161354"/>
                    </a:lnTo>
                    <a:lnTo>
                      <a:pt x="871633" y="161068"/>
                    </a:lnTo>
                    <a:cubicBezTo>
                      <a:pt x="880301" y="105918"/>
                      <a:pt x="884777" y="52006"/>
                      <a:pt x="884777" y="0"/>
                    </a:cubicBezTo>
                    <a:cubicBezTo>
                      <a:pt x="884777" y="0"/>
                      <a:pt x="957929" y="104680"/>
                      <a:pt x="1037653" y="304324"/>
                    </a:cubicBezTo>
                    <a:lnTo>
                      <a:pt x="909638" y="439769"/>
                    </a:lnTo>
                    <a:lnTo>
                      <a:pt x="923068" y="504635"/>
                    </a:lnTo>
                    <a:lnTo>
                      <a:pt x="1060513" y="364141"/>
                    </a:lnTo>
                    <a:cubicBezTo>
                      <a:pt x="1068515" y="385762"/>
                      <a:pt x="1076420" y="408146"/>
                      <a:pt x="1084421" y="431577"/>
                    </a:cubicBezTo>
                    <a:cubicBezTo>
                      <a:pt x="1017080" y="485203"/>
                      <a:pt x="909638" y="577405"/>
                      <a:pt x="909638" y="577405"/>
                    </a:cubicBezTo>
                    <a:lnTo>
                      <a:pt x="877252" y="669036"/>
                    </a:lnTo>
                    <a:cubicBezTo>
                      <a:pt x="882015" y="665321"/>
                      <a:pt x="1032890" y="545687"/>
                      <a:pt x="1102519" y="486728"/>
                    </a:cubicBezTo>
                    <a:cubicBezTo>
                      <a:pt x="1110806" y="513302"/>
                      <a:pt x="1118997" y="540925"/>
                      <a:pt x="1127188" y="569500"/>
                    </a:cubicBezTo>
                    <a:lnTo>
                      <a:pt x="850297" y="768572"/>
                    </a:lnTo>
                    <a:lnTo>
                      <a:pt x="850297" y="822008"/>
                    </a:lnTo>
                    <a:cubicBezTo>
                      <a:pt x="850297" y="822008"/>
                      <a:pt x="1049370" y="690086"/>
                      <a:pt x="1143286" y="631126"/>
                    </a:cubicBezTo>
                    <a:cubicBezTo>
                      <a:pt x="1150525" y="658463"/>
                      <a:pt x="1157192" y="686848"/>
                      <a:pt x="1163670" y="715899"/>
                    </a:cubicBezTo>
                    <a:lnTo>
                      <a:pt x="812197" y="956024"/>
                    </a:lnTo>
                    <a:lnTo>
                      <a:pt x="812197" y="1024890"/>
                    </a:lnTo>
                    <a:cubicBezTo>
                      <a:pt x="812197" y="1024890"/>
                      <a:pt x="1066800" y="862012"/>
                      <a:pt x="1178337" y="784765"/>
                    </a:cubicBezTo>
                    <a:cubicBezTo>
                      <a:pt x="1182815" y="807625"/>
                      <a:pt x="1187101" y="830771"/>
                      <a:pt x="1191291" y="854583"/>
                    </a:cubicBezTo>
                    <a:lnTo>
                      <a:pt x="766286" y="1143381"/>
                    </a:lnTo>
                    <a:lnTo>
                      <a:pt x="750855" y="1227392"/>
                    </a:lnTo>
                    <a:cubicBezTo>
                      <a:pt x="750855" y="1227392"/>
                      <a:pt x="1082897" y="1000220"/>
                      <a:pt x="1200722" y="912971"/>
                    </a:cubicBezTo>
                    <a:cubicBezTo>
                      <a:pt x="1205960" y="945547"/>
                      <a:pt x="1210723" y="978884"/>
                      <a:pt x="1214628" y="1013174"/>
                    </a:cubicBezTo>
                    <a:lnTo>
                      <a:pt x="674560" y="1345977"/>
                    </a:lnTo>
                    <a:lnTo>
                      <a:pt x="659130" y="1439418"/>
                    </a:lnTo>
                    <a:lnTo>
                      <a:pt x="1220152" y="1059371"/>
                    </a:lnTo>
                    <a:cubicBezTo>
                      <a:pt x="1222629" y="1083278"/>
                      <a:pt x="1225106" y="1107662"/>
                      <a:pt x="1227296" y="1132236"/>
                    </a:cubicBezTo>
                    <a:lnTo>
                      <a:pt x="613410" y="1541145"/>
                    </a:lnTo>
                    <a:lnTo>
                      <a:pt x="597503" y="1628870"/>
                    </a:lnTo>
                    <a:lnTo>
                      <a:pt x="1233297" y="1217009"/>
                    </a:lnTo>
                    <a:cubicBezTo>
                      <a:pt x="1235392" y="1252728"/>
                      <a:pt x="1237012" y="1289114"/>
                      <a:pt x="1238059" y="1326356"/>
                    </a:cubicBezTo>
                    <a:cubicBezTo>
                      <a:pt x="1238536" y="1344358"/>
                      <a:pt x="1238916" y="1362646"/>
                      <a:pt x="1239107" y="1381030"/>
                    </a:cubicBezTo>
                    <a:cubicBezTo>
                      <a:pt x="1239202" y="1388745"/>
                      <a:pt x="1239298" y="1396555"/>
                      <a:pt x="1239298" y="1404366"/>
                    </a:cubicBezTo>
                    <a:cubicBezTo>
                      <a:pt x="1075468" y="1481423"/>
                      <a:pt x="559689" y="1751361"/>
                      <a:pt x="559689" y="1751361"/>
                    </a:cubicBezTo>
                    <a:lnTo>
                      <a:pt x="559689" y="1832705"/>
                    </a:lnTo>
                    <a:lnTo>
                      <a:pt x="1188339" y="1500187"/>
                    </a:lnTo>
                    <a:lnTo>
                      <a:pt x="1200150" y="1493901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93" name="Google Shape;1993;p15"/>
            <p:cNvGrpSpPr/>
            <p:nvPr/>
          </p:nvGrpSpPr>
          <p:grpSpPr>
            <a:xfrm>
              <a:off x="8275605" y="5608415"/>
              <a:ext cx="1147095" cy="1112900"/>
              <a:chOff x="8275605" y="5608415"/>
              <a:chExt cx="1147095" cy="1112900"/>
            </a:xfrm>
          </p:grpSpPr>
          <p:sp>
            <p:nvSpPr>
              <p:cNvPr id="1994" name="Google Shape;1994;p15"/>
              <p:cNvSpPr/>
              <p:nvPr/>
            </p:nvSpPr>
            <p:spPr>
              <a:xfrm>
                <a:off x="8275605" y="5608415"/>
                <a:ext cx="940212" cy="1112805"/>
              </a:xfrm>
              <a:custGeom>
                <a:rect b="b" l="l" r="r" t="t"/>
                <a:pathLst>
                  <a:path extrusionOk="0" h="1112805" w="940212">
                    <a:moveTo>
                      <a:pt x="678275" y="1046988"/>
                    </a:moveTo>
                    <a:lnTo>
                      <a:pt x="678275" y="1112806"/>
                    </a:lnTo>
                    <a:lnTo>
                      <a:pt x="0" y="1112806"/>
                    </a:lnTo>
                    <a:cubicBezTo>
                      <a:pt x="0" y="1112806"/>
                      <a:pt x="20860" y="987743"/>
                      <a:pt x="55721" y="818007"/>
                    </a:cubicBezTo>
                    <a:lnTo>
                      <a:pt x="521970" y="1069753"/>
                    </a:lnTo>
                    <a:lnTo>
                      <a:pt x="521970" y="1000887"/>
                    </a:lnTo>
                    <a:lnTo>
                      <a:pt x="68389" y="758000"/>
                    </a:lnTo>
                    <a:cubicBezTo>
                      <a:pt x="76867" y="717709"/>
                      <a:pt x="86296" y="675704"/>
                      <a:pt x="96012" y="632746"/>
                    </a:cubicBezTo>
                    <a:lnTo>
                      <a:pt x="498920" y="886301"/>
                    </a:lnTo>
                    <a:lnTo>
                      <a:pt x="498920" y="797338"/>
                    </a:lnTo>
                    <a:lnTo>
                      <a:pt x="117157" y="543306"/>
                    </a:lnTo>
                    <a:cubicBezTo>
                      <a:pt x="124396" y="514255"/>
                      <a:pt x="131540" y="485108"/>
                      <a:pt x="139065" y="456057"/>
                    </a:cubicBezTo>
                    <a:cubicBezTo>
                      <a:pt x="234505" y="511207"/>
                      <a:pt x="441770" y="636746"/>
                      <a:pt x="441770" y="636746"/>
                    </a:cubicBezTo>
                    <a:lnTo>
                      <a:pt x="424339" y="533591"/>
                    </a:lnTo>
                    <a:lnTo>
                      <a:pt x="159353" y="380238"/>
                    </a:lnTo>
                    <a:cubicBezTo>
                      <a:pt x="173069" y="330994"/>
                      <a:pt x="186976" y="283273"/>
                      <a:pt x="201835" y="238030"/>
                    </a:cubicBezTo>
                    <a:cubicBezTo>
                      <a:pt x="268700" y="288703"/>
                      <a:pt x="384238" y="392906"/>
                      <a:pt x="384238" y="392906"/>
                    </a:cubicBezTo>
                    <a:cubicBezTo>
                      <a:pt x="384238" y="392906"/>
                      <a:pt x="392906" y="295466"/>
                      <a:pt x="384238" y="302705"/>
                    </a:cubicBezTo>
                    <a:cubicBezTo>
                      <a:pt x="378523" y="307467"/>
                      <a:pt x="284607" y="232124"/>
                      <a:pt x="221170" y="179927"/>
                    </a:cubicBezTo>
                    <a:cubicBezTo>
                      <a:pt x="245745" y="109347"/>
                      <a:pt x="271653" y="47244"/>
                      <a:pt x="298228" y="0"/>
                    </a:cubicBezTo>
                    <a:cubicBezTo>
                      <a:pt x="298228" y="0"/>
                      <a:pt x="385191" y="81249"/>
                      <a:pt x="504730" y="207073"/>
                    </a:cubicBezTo>
                    <a:cubicBezTo>
                      <a:pt x="481108" y="249364"/>
                      <a:pt x="441579" y="318421"/>
                      <a:pt x="441579" y="318421"/>
                    </a:cubicBezTo>
                    <a:lnTo>
                      <a:pt x="453009" y="378619"/>
                    </a:lnTo>
                    <a:lnTo>
                      <a:pt x="550164" y="255841"/>
                    </a:lnTo>
                    <a:cubicBezTo>
                      <a:pt x="568071" y="275273"/>
                      <a:pt x="586740" y="295656"/>
                      <a:pt x="605885" y="316516"/>
                    </a:cubicBezTo>
                    <a:lnTo>
                      <a:pt x="473202" y="504920"/>
                    </a:lnTo>
                    <a:lnTo>
                      <a:pt x="498824" y="602361"/>
                    </a:lnTo>
                    <a:lnTo>
                      <a:pt x="657130" y="374142"/>
                    </a:lnTo>
                    <a:cubicBezTo>
                      <a:pt x="683704" y="404241"/>
                      <a:pt x="710565" y="435769"/>
                      <a:pt x="737425" y="467868"/>
                    </a:cubicBezTo>
                    <a:lnTo>
                      <a:pt x="533400" y="725900"/>
                    </a:lnTo>
                    <a:cubicBezTo>
                      <a:pt x="533400" y="725900"/>
                      <a:pt x="553498" y="820388"/>
                      <a:pt x="556260" y="811911"/>
                    </a:cubicBezTo>
                    <a:cubicBezTo>
                      <a:pt x="558546" y="805243"/>
                      <a:pt x="717328" y="615315"/>
                      <a:pt x="788670" y="530067"/>
                    </a:cubicBezTo>
                    <a:cubicBezTo>
                      <a:pt x="798576" y="542449"/>
                      <a:pt x="808577" y="554927"/>
                      <a:pt x="818293" y="567309"/>
                    </a:cubicBezTo>
                    <a:lnTo>
                      <a:pt x="573500" y="906589"/>
                    </a:lnTo>
                    <a:lnTo>
                      <a:pt x="586454" y="998315"/>
                    </a:lnTo>
                    <a:lnTo>
                      <a:pt x="867347" y="630936"/>
                    </a:lnTo>
                    <a:cubicBezTo>
                      <a:pt x="892493" y="663988"/>
                      <a:pt x="916781" y="697516"/>
                      <a:pt x="940212" y="731139"/>
                    </a:cubicBezTo>
                    <a:lnTo>
                      <a:pt x="678275" y="104698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5" name="Google Shape;1995;p15"/>
              <p:cNvSpPr/>
              <p:nvPr/>
            </p:nvSpPr>
            <p:spPr>
              <a:xfrm>
                <a:off x="8953880" y="6394703"/>
                <a:ext cx="468820" cy="326612"/>
              </a:xfrm>
              <a:custGeom>
                <a:rect b="b" l="l" r="r" t="t"/>
                <a:pathLst>
                  <a:path extrusionOk="0" h="326612" w="468820">
                    <a:moveTo>
                      <a:pt x="468821" y="326613"/>
                    </a:moveTo>
                    <a:lnTo>
                      <a:pt x="0" y="326613"/>
                    </a:lnTo>
                    <a:lnTo>
                      <a:pt x="299085" y="0"/>
                    </a:lnTo>
                    <a:cubicBezTo>
                      <a:pt x="321850" y="34480"/>
                      <a:pt x="343471" y="69056"/>
                      <a:pt x="363474" y="103441"/>
                    </a:cubicBezTo>
                    <a:cubicBezTo>
                      <a:pt x="407384" y="178975"/>
                      <a:pt x="443579" y="253365"/>
                      <a:pt x="467868" y="323945"/>
                    </a:cubicBezTo>
                    <a:cubicBezTo>
                      <a:pt x="468249" y="324803"/>
                      <a:pt x="468535" y="325755"/>
                      <a:pt x="468821" y="326613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96" name="Google Shape;1996;p15"/>
            <p:cNvSpPr/>
            <p:nvPr/>
          </p:nvSpPr>
          <p:spPr>
            <a:xfrm>
              <a:off x="10397775" y="3578066"/>
              <a:ext cx="1674018" cy="3143250"/>
            </a:xfrm>
            <a:custGeom>
              <a:rect b="b" l="l" r="r" t="t"/>
              <a:pathLst>
                <a:path extrusionOk="0" h="3143250" w="1674018">
                  <a:moveTo>
                    <a:pt x="1674019" y="1718120"/>
                  </a:moveTo>
                  <a:cubicBezTo>
                    <a:pt x="1673828" y="1763078"/>
                    <a:pt x="1672019" y="1807274"/>
                    <a:pt x="1668590" y="1850708"/>
                  </a:cubicBezTo>
                  <a:cubicBezTo>
                    <a:pt x="1668590" y="1850803"/>
                    <a:pt x="1668590" y="1850803"/>
                    <a:pt x="1668590" y="1850803"/>
                  </a:cubicBezTo>
                  <a:lnTo>
                    <a:pt x="1051656" y="1850803"/>
                  </a:lnTo>
                  <a:lnTo>
                    <a:pt x="1034415" y="1892903"/>
                  </a:lnTo>
                  <a:lnTo>
                    <a:pt x="1664875" y="1892903"/>
                  </a:lnTo>
                  <a:lnTo>
                    <a:pt x="1664875" y="1892999"/>
                  </a:lnTo>
                  <a:cubicBezTo>
                    <a:pt x="1661827" y="1921574"/>
                    <a:pt x="1658398" y="1949958"/>
                    <a:pt x="1653635" y="1977771"/>
                  </a:cubicBezTo>
                  <a:lnTo>
                    <a:pt x="1001934" y="1965579"/>
                  </a:lnTo>
                  <a:lnTo>
                    <a:pt x="1001934" y="1993868"/>
                  </a:lnTo>
                  <a:lnTo>
                    <a:pt x="1642015" y="2041875"/>
                  </a:lnTo>
                  <a:cubicBezTo>
                    <a:pt x="1638300" y="2061305"/>
                    <a:pt x="1633824" y="2080451"/>
                    <a:pt x="1629061" y="2099310"/>
                  </a:cubicBezTo>
                  <a:cubicBezTo>
                    <a:pt x="1628109" y="2103501"/>
                    <a:pt x="1626775" y="2107501"/>
                    <a:pt x="1625537" y="2111692"/>
                  </a:cubicBezTo>
                  <a:cubicBezTo>
                    <a:pt x="1558194" y="2111026"/>
                    <a:pt x="1385697" y="2112264"/>
                    <a:pt x="913923" y="2114741"/>
                  </a:cubicBezTo>
                  <a:lnTo>
                    <a:pt x="868204" y="2170176"/>
                  </a:lnTo>
                  <a:lnTo>
                    <a:pt x="1606487" y="2170176"/>
                  </a:lnTo>
                  <a:cubicBezTo>
                    <a:pt x="1589246" y="2216849"/>
                    <a:pt x="1566386" y="2263140"/>
                    <a:pt x="1539335" y="2309051"/>
                  </a:cubicBezTo>
                  <a:cubicBezTo>
                    <a:pt x="1370076" y="2281047"/>
                    <a:pt x="912685" y="2208943"/>
                    <a:pt x="849820" y="2235041"/>
                  </a:cubicBezTo>
                  <a:lnTo>
                    <a:pt x="806862" y="2280761"/>
                  </a:lnTo>
                  <a:lnTo>
                    <a:pt x="1474946" y="2406491"/>
                  </a:lnTo>
                  <a:cubicBezTo>
                    <a:pt x="1455325" y="2433352"/>
                    <a:pt x="1434179" y="2460212"/>
                    <a:pt x="1412081" y="2486597"/>
                  </a:cubicBezTo>
                  <a:cubicBezTo>
                    <a:pt x="1230630" y="2439543"/>
                    <a:pt x="787717" y="2327720"/>
                    <a:pt x="787717" y="2327720"/>
                  </a:cubicBezTo>
                  <a:cubicBezTo>
                    <a:pt x="787717" y="2327720"/>
                    <a:pt x="726567" y="2344103"/>
                    <a:pt x="749617" y="2358295"/>
                  </a:cubicBezTo>
                  <a:cubicBezTo>
                    <a:pt x="768096" y="2370010"/>
                    <a:pt x="1179385" y="2511457"/>
                    <a:pt x="1344740" y="2562606"/>
                  </a:cubicBezTo>
                  <a:cubicBezTo>
                    <a:pt x="1313402" y="2596420"/>
                    <a:pt x="1280351" y="2629186"/>
                    <a:pt x="1246251" y="2661571"/>
                  </a:cubicBezTo>
                  <a:lnTo>
                    <a:pt x="717138" y="2432114"/>
                  </a:lnTo>
                  <a:cubicBezTo>
                    <a:pt x="717138" y="2432114"/>
                    <a:pt x="653987" y="2462689"/>
                    <a:pt x="699992" y="2477833"/>
                  </a:cubicBezTo>
                  <a:cubicBezTo>
                    <a:pt x="741235" y="2491740"/>
                    <a:pt x="743427" y="2492026"/>
                    <a:pt x="1195292" y="2708529"/>
                  </a:cubicBezTo>
                  <a:cubicBezTo>
                    <a:pt x="1177194" y="2725198"/>
                    <a:pt x="1159003" y="2741105"/>
                    <a:pt x="1140428" y="2757011"/>
                  </a:cubicBezTo>
                  <a:lnTo>
                    <a:pt x="683037" y="2525554"/>
                  </a:lnTo>
                  <a:cubicBezTo>
                    <a:pt x="683037" y="2525554"/>
                    <a:pt x="638556" y="2582704"/>
                    <a:pt x="661702" y="2580989"/>
                  </a:cubicBezTo>
                  <a:cubicBezTo>
                    <a:pt x="678084" y="2579560"/>
                    <a:pt x="938783" y="2723674"/>
                    <a:pt x="1083469" y="2804732"/>
                  </a:cubicBezTo>
                  <a:cubicBezTo>
                    <a:pt x="1062608" y="2821876"/>
                    <a:pt x="1041749" y="2838545"/>
                    <a:pt x="1020604" y="2854642"/>
                  </a:cubicBezTo>
                  <a:cubicBezTo>
                    <a:pt x="900494" y="2779871"/>
                    <a:pt x="634842" y="2621280"/>
                    <a:pt x="634842" y="2621280"/>
                  </a:cubicBezTo>
                  <a:cubicBezTo>
                    <a:pt x="634842" y="2621280"/>
                    <a:pt x="619696" y="2652141"/>
                    <a:pt x="619696" y="2657856"/>
                  </a:cubicBezTo>
                  <a:cubicBezTo>
                    <a:pt x="619696" y="2662047"/>
                    <a:pt x="853344" y="2831307"/>
                    <a:pt x="955452" y="2904839"/>
                  </a:cubicBezTo>
                  <a:cubicBezTo>
                    <a:pt x="909447" y="2939224"/>
                    <a:pt x="863728" y="2971991"/>
                    <a:pt x="818769" y="3003042"/>
                  </a:cubicBezTo>
                  <a:lnTo>
                    <a:pt x="569976" y="2751296"/>
                  </a:lnTo>
                  <a:lnTo>
                    <a:pt x="531685" y="2810637"/>
                  </a:lnTo>
                  <a:lnTo>
                    <a:pt x="748951" y="3050572"/>
                  </a:lnTo>
                  <a:cubicBezTo>
                    <a:pt x="706659" y="3078861"/>
                    <a:pt x="665607" y="3105436"/>
                    <a:pt x="626364" y="3130106"/>
                  </a:cubicBezTo>
                  <a:lnTo>
                    <a:pt x="481965" y="2938463"/>
                  </a:lnTo>
                  <a:lnTo>
                    <a:pt x="439674" y="2959608"/>
                  </a:lnTo>
                  <a:lnTo>
                    <a:pt x="520255" y="3140583"/>
                  </a:lnTo>
                  <a:lnTo>
                    <a:pt x="412433" y="3140583"/>
                  </a:lnTo>
                  <a:lnTo>
                    <a:pt x="382524" y="3037904"/>
                  </a:lnTo>
                  <a:lnTo>
                    <a:pt x="344234" y="3072384"/>
                  </a:lnTo>
                  <a:lnTo>
                    <a:pt x="359950" y="3140583"/>
                  </a:lnTo>
                  <a:lnTo>
                    <a:pt x="167926" y="3140583"/>
                  </a:lnTo>
                  <a:lnTo>
                    <a:pt x="406622" y="2938558"/>
                  </a:lnTo>
                  <a:lnTo>
                    <a:pt x="406622" y="2910078"/>
                  </a:lnTo>
                  <a:lnTo>
                    <a:pt x="68961" y="3140583"/>
                  </a:lnTo>
                  <a:lnTo>
                    <a:pt x="57816" y="3140583"/>
                  </a:lnTo>
                  <a:cubicBezTo>
                    <a:pt x="57721" y="3141441"/>
                    <a:pt x="57531" y="3142393"/>
                    <a:pt x="57436" y="3143250"/>
                  </a:cubicBezTo>
                  <a:lnTo>
                    <a:pt x="0" y="3143250"/>
                  </a:lnTo>
                  <a:lnTo>
                    <a:pt x="0" y="3103435"/>
                  </a:lnTo>
                  <a:lnTo>
                    <a:pt x="68961" y="3061811"/>
                  </a:lnTo>
                  <a:lnTo>
                    <a:pt x="439865" y="2838260"/>
                  </a:lnTo>
                  <a:lnTo>
                    <a:pt x="462724" y="2757107"/>
                  </a:lnTo>
                  <a:cubicBezTo>
                    <a:pt x="462724" y="2757107"/>
                    <a:pt x="244507" y="2867692"/>
                    <a:pt x="82201" y="2949416"/>
                  </a:cubicBezTo>
                  <a:cubicBezTo>
                    <a:pt x="52388" y="2964466"/>
                    <a:pt x="24383" y="2978563"/>
                    <a:pt x="0" y="2990755"/>
                  </a:cubicBezTo>
                  <a:lnTo>
                    <a:pt x="0" y="2925223"/>
                  </a:lnTo>
                  <a:cubicBezTo>
                    <a:pt x="1620" y="2908078"/>
                    <a:pt x="3715" y="2890552"/>
                    <a:pt x="6096" y="2872549"/>
                  </a:cubicBezTo>
                  <a:cubicBezTo>
                    <a:pt x="8477" y="2855024"/>
                    <a:pt x="11240" y="2837117"/>
                    <a:pt x="14383" y="2818924"/>
                  </a:cubicBezTo>
                  <a:cubicBezTo>
                    <a:pt x="14383" y="2818829"/>
                    <a:pt x="14478" y="2818829"/>
                    <a:pt x="14478" y="2818829"/>
                  </a:cubicBezTo>
                  <a:lnTo>
                    <a:pt x="569880" y="2611755"/>
                  </a:lnTo>
                  <a:lnTo>
                    <a:pt x="596646" y="2555462"/>
                  </a:lnTo>
                  <a:cubicBezTo>
                    <a:pt x="596646" y="2555462"/>
                    <a:pt x="269177" y="2652713"/>
                    <a:pt x="99536" y="2703671"/>
                  </a:cubicBezTo>
                  <a:cubicBezTo>
                    <a:pt x="72866" y="2711767"/>
                    <a:pt x="50006" y="2718721"/>
                    <a:pt x="33051" y="2723864"/>
                  </a:cubicBezTo>
                  <a:cubicBezTo>
                    <a:pt x="33051" y="2723769"/>
                    <a:pt x="33051" y="2723769"/>
                    <a:pt x="33051" y="2723674"/>
                  </a:cubicBezTo>
                  <a:cubicBezTo>
                    <a:pt x="38481" y="2698718"/>
                    <a:pt x="44672" y="2673382"/>
                    <a:pt x="51245" y="2647474"/>
                  </a:cubicBezTo>
                  <a:cubicBezTo>
                    <a:pt x="51531" y="2646235"/>
                    <a:pt x="51911" y="2645092"/>
                    <a:pt x="52197" y="2643854"/>
                  </a:cubicBezTo>
                  <a:cubicBezTo>
                    <a:pt x="52197" y="2643759"/>
                    <a:pt x="52292" y="2643664"/>
                    <a:pt x="52292" y="2643569"/>
                  </a:cubicBezTo>
                  <a:cubicBezTo>
                    <a:pt x="55816" y="2642807"/>
                    <a:pt x="59436" y="2641950"/>
                    <a:pt x="63055" y="2641187"/>
                  </a:cubicBezTo>
                  <a:cubicBezTo>
                    <a:pt x="75248" y="2638425"/>
                    <a:pt x="88106" y="2635567"/>
                    <a:pt x="101441" y="2632520"/>
                  </a:cubicBezTo>
                  <a:cubicBezTo>
                    <a:pt x="309849" y="2584228"/>
                    <a:pt x="634842" y="2497074"/>
                    <a:pt x="634842" y="2497074"/>
                  </a:cubicBezTo>
                  <a:lnTo>
                    <a:pt x="634842" y="2447354"/>
                  </a:lnTo>
                  <a:lnTo>
                    <a:pt x="102012" y="2528316"/>
                  </a:lnTo>
                  <a:lnTo>
                    <a:pt x="83344" y="2531174"/>
                  </a:lnTo>
                  <a:cubicBezTo>
                    <a:pt x="88963" y="2512219"/>
                    <a:pt x="94869" y="2492978"/>
                    <a:pt x="100965" y="2473642"/>
                  </a:cubicBezTo>
                  <a:cubicBezTo>
                    <a:pt x="112300" y="2437638"/>
                    <a:pt x="124491" y="2401157"/>
                    <a:pt x="137256" y="2364296"/>
                  </a:cubicBezTo>
                  <a:cubicBezTo>
                    <a:pt x="137256" y="2364200"/>
                    <a:pt x="137256" y="2364200"/>
                    <a:pt x="137256" y="2364200"/>
                  </a:cubicBezTo>
                  <a:lnTo>
                    <a:pt x="699897" y="2363248"/>
                  </a:lnTo>
                  <a:lnTo>
                    <a:pt x="717042" y="2313527"/>
                  </a:lnTo>
                  <a:lnTo>
                    <a:pt x="163830" y="2288953"/>
                  </a:lnTo>
                  <a:cubicBezTo>
                    <a:pt x="183738" y="2234470"/>
                    <a:pt x="204597" y="2179320"/>
                    <a:pt x="226409" y="2124170"/>
                  </a:cubicBezTo>
                  <a:lnTo>
                    <a:pt x="766763" y="2286762"/>
                  </a:lnTo>
                  <a:lnTo>
                    <a:pt x="787812" y="2233232"/>
                  </a:lnTo>
                  <a:cubicBezTo>
                    <a:pt x="755999" y="2160175"/>
                    <a:pt x="378619" y="2084451"/>
                    <a:pt x="251840" y="2060925"/>
                  </a:cubicBezTo>
                  <a:cubicBezTo>
                    <a:pt x="276225" y="2001583"/>
                    <a:pt x="301562" y="1942434"/>
                    <a:pt x="327088" y="1883759"/>
                  </a:cubicBezTo>
                  <a:lnTo>
                    <a:pt x="818388" y="2145316"/>
                  </a:lnTo>
                  <a:lnTo>
                    <a:pt x="852774" y="2080260"/>
                  </a:lnTo>
                  <a:cubicBezTo>
                    <a:pt x="852774" y="2080260"/>
                    <a:pt x="478059" y="1880426"/>
                    <a:pt x="353091" y="1825466"/>
                  </a:cubicBezTo>
                  <a:cubicBezTo>
                    <a:pt x="367665" y="1792700"/>
                    <a:pt x="382524" y="1760506"/>
                    <a:pt x="397192" y="1728502"/>
                  </a:cubicBezTo>
                  <a:lnTo>
                    <a:pt x="914019" y="1965579"/>
                  </a:lnTo>
                  <a:lnTo>
                    <a:pt x="925449" y="1923479"/>
                  </a:lnTo>
                  <a:cubicBezTo>
                    <a:pt x="925449" y="1923479"/>
                    <a:pt x="571977" y="1734312"/>
                    <a:pt x="421958" y="1675162"/>
                  </a:cubicBezTo>
                  <a:cubicBezTo>
                    <a:pt x="422052" y="1675162"/>
                    <a:pt x="422052" y="1675067"/>
                    <a:pt x="422052" y="1674971"/>
                  </a:cubicBezTo>
                  <a:cubicBezTo>
                    <a:pt x="449675" y="1617155"/>
                    <a:pt x="477012" y="1560957"/>
                    <a:pt x="504063" y="1506569"/>
                  </a:cubicBezTo>
                  <a:lnTo>
                    <a:pt x="971359" y="1877568"/>
                  </a:lnTo>
                  <a:lnTo>
                    <a:pt x="971359" y="1804893"/>
                  </a:lnTo>
                  <a:lnTo>
                    <a:pt x="523018" y="1468660"/>
                  </a:lnTo>
                  <a:cubicBezTo>
                    <a:pt x="534638" y="1445038"/>
                    <a:pt x="546354" y="1422464"/>
                    <a:pt x="557974" y="1399889"/>
                  </a:cubicBezTo>
                  <a:lnTo>
                    <a:pt x="1017270" y="1747552"/>
                  </a:lnTo>
                  <a:lnTo>
                    <a:pt x="1051656" y="1682591"/>
                  </a:lnTo>
                  <a:cubicBezTo>
                    <a:pt x="1051656" y="1682591"/>
                    <a:pt x="721423" y="1451896"/>
                    <a:pt x="579596" y="1358265"/>
                  </a:cubicBezTo>
                  <a:cubicBezTo>
                    <a:pt x="579596" y="1358170"/>
                    <a:pt x="579596" y="1358170"/>
                    <a:pt x="579691" y="1358075"/>
                  </a:cubicBezTo>
                  <a:cubicBezTo>
                    <a:pt x="609695" y="1300258"/>
                    <a:pt x="639032" y="1245870"/>
                    <a:pt x="666559" y="1195959"/>
                  </a:cubicBezTo>
                  <a:lnTo>
                    <a:pt x="1078420" y="1621346"/>
                  </a:lnTo>
                  <a:lnTo>
                    <a:pt x="1080135" y="1533430"/>
                  </a:lnTo>
                  <a:cubicBezTo>
                    <a:pt x="1080135" y="1533430"/>
                    <a:pt x="1010316" y="1461326"/>
                    <a:pt x="927449" y="1376363"/>
                  </a:cubicBezTo>
                  <a:cubicBezTo>
                    <a:pt x="844582" y="1291495"/>
                    <a:pt x="748665" y="1193768"/>
                    <a:pt x="696468" y="1142619"/>
                  </a:cubicBezTo>
                  <a:cubicBezTo>
                    <a:pt x="718852" y="1103090"/>
                    <a:pt x="739997" y="1066800"/>
                    <a:pt x="759333" y="1034510"/>
                  </a:cubicBezTo>
                  <a:cubicBezTo>
                    <a:pt x="877824" y="1168337"/>
                    <a:pt x="1131855" y="1457135"/>
                    <a:pt x="1131855" y="1471898"/>
                  </a:cubicBezTo>
                  <a:cubicBezTo>
                    <a:pt x="1131760" y="1472279"/>
                    <a:pt x="1131760" y="1472660"/>
                    <a:pt x="1131760" y="1472851"/>
                  </a:cubicBezTo>
                  <a:cubicBezTo>
                    <a:pt x="1131855" y="1472756"/>
                    <a:pt x="1131855" y="1472470"/>
                    <a:pt x="1131951" y="1472279"/>
                  </a:cubicBezTo>
                  <a:cubicBezTo>
                    <a:pt x="1131951" y="1472184"/>
                    <a:pt x="1131855" y="1471994"/>
                    <a:pt x="1131855" y="1471898"/>
                  </a:cubicBezTo>
                  <a:cubicBezTo>
                    <a:pt x="1134141" y="1459325"/>
                    <a:pt x="1151096" y="1380458"/>
                    <a:pt x="1151096" y="1380458"/>
                  </a:cubicBezTo>
                  <a:lnTo>
                    <a:pt x="802195" y="965930"/>
                  </a:lnTo>
                  <a:cubicBezTo>
                    <a:pt x="817340" y="942213"/>
                    <a:pt x="830961" y="922306"/>
                    <a:pt x="842867" y="906209"/>
                  </a:cubicBezTo>
                  <a:cubicBezTo>
                    <a:pt x="857250" y="886587"/>
                    <a:pt x="872204" y="864299"/>
                    <a:pt x="887063" y="839438"/>
                  </a:cubicBezTo>
                  <a:lnTo>
                    <a:pt x="1197769" y="1273397"/>
                  </a:lnTo>
                  <a:lnTo>
                    <a:pt x="1216057" y="1193102"/>
                  </a:lnTo>
                  <a:cubicBezTo>
                    <a:pt x="1216057" y="1193102"/>
                    <a:pt x="990886" y="905066"/>
                    <a:pt x="912495" y="795242"/>
                  </a:cubicBezTo>
                  <a:cubicBezTo>
                    <a:pt x="930878" y="762191"/>
                    <a:pt x="949453" y="725996"/>
                    <a:pt x="967835" y="688277"/>
                  </a:cubicBezTo>
                  <a:cubicBezTo>
                    <a:pt x="1059656" y="825246"/>
                    <a:pt x="1237202" y="1090994"/>
                    <a:pt x="1242822" y="1105186"/>
                  </a:cubicBezTo>
                  <a:cubicBezTo>
                    <a:pt x="1250538" y="1124236"/>
                    <a:pt x="1242822" y="990410"/>
                    <a:pt x="1242822" y="990410"/>
                  </a:cubicBezTo>
                  <a:lnTo>
                    <a:pt x="996696" y="626459"/>
                  </a:lnTo>
                  <a:lnTo>
                    <a:pt x="996696" y="626364"/>
                  </a:lnTo>
                  <a:cubicBezTo>
                    <a:pt x="1014127" y="588836"/>
                    <a:pt x="1030986" y="550069"/>
                    <a:pt x="1047464" y="511302"/>
                  </a:cubicBezTo>
                  <a:lnTo>
                    <a:pt x="1261967" y="829818"/>
                  </a:lnTo>
                  <a:lnTo>
                    <a:pt x="1261967" y="718947"/>
                  </a:lnTo>
                  <a:lnTo>
                    <a:pt x="1073467" y="448246"/>
                  </a:lnTo>
                  <a:cubicBezTo>
                    <a:pt x="1073467" y="448151"/>
                    <a:pt x="1073562" y="448151"/>
                    <a:pt x="1073562" y="448151"/>
                  </a:cubicBezTo>
                  <a:cubicBezTo>
                    <a:pt x="1088708" y="411099"/>
                    <a:pt x="1103090" y="374333"/>
                    <a:pt x="1116997" y="338804"/>
                  </a:cubicBezTo>
                  <a:lnTo>
                    <a:pt x="1278827" y="588931"/>
                  </a:lnTo>
                  <a:lnTo>
                    <a:pt x="1261967" y="447389"/>
                  </a:lnTo>
                  <a:cubicBezTo>
                    <a:pt x="1261967" y="447389"/>
                    <a:pt x="1189005" y="335852"/>
                    <a:pt x="1146334" y="261938"/>
                  </a:cubicBezTo>
                  <a:cubicBezTo>
                    <a:pt x="1155763" y="236125"/>
                    <a:pt x="1164717" y="211741"/>
                    <a:pt x="1173195" y="188690"/>
                  </a:cubicBezTo>
                  <a:cubicBezTo>
                    <a:pt x="1217771" y="246983"/>
                    <a:pt x="1272731" y="319850"/>
                    <a:pt x="1277302" y="328898"/>
                  </a:cubicBezTo>
                  <a:cubicBezTo>
                    <a:pt x="1284923" y="344138"/>
                    <a:pt x="1261967" y="210312"/>
                    <a:pt x="1261967" y="210312"/>
                  </a:cubicBezTo>
                  <a:lnTo>
                    <a:pt x="1202341" y="107061"/>
                  </a:lnTo>
                  <a:cubicBezTo>
                    <a:pt x="1225392" y="41243"/>
                    <a:pt x="1239107" y="0"/>
                    <a:pt x="1239107" y="0"/>
                  </a:cubicBezTo>
                  <a:cubicBezTo>
                    <a:pt x="1290733" y="110585"/>
                    <a:pt x="1344454" y="237268"/>
                    <a:pt x="1395603" y="374713"/>
                  </a:cubicBezTo>
                  <a:lnTo>
                    <a:pt x="1315498" y="478060"/>
                  </a:lnTo>
                  <a:cubicBezTo>
                    <a:pt x="1315498" y="478060"/>
                    <a:pt x="1304068" y="604171"/>
                    <a:pt x="1315498" y="588931"/>
                  </a:cubicBezTo>
                  <a:cubicBezTo>
                    <a:pt x="1319213" y="583978"/>
                    <a:pt x="1336358" y="564737"/>
                    <a:pt x="1358169" y="540830"/>
                  </a:cubicBezTo>
                  <a:cubicBezTo>
                    <a:pt x="1379982" y="516922"/>
                    <a:pt x="1406271" y="488252"/>
                    <a:pt x="1428178" y="464534"/>
                  </a:cubicBezTo>
                  <a:cubicBezTo>
                    <a:pt x="1441609" y="502349"/>
                    <a:pt x="1454848" y="541115"/>
                    <a:pt x="1467707" y="580168"/>
                  </a:cubicBezTo>
                  <a:cubicBezTo>
                    <a:pt x="1467802" y="580168"/>
                    <a:pt x="1467802" y="580168"/>
                    <a:pt x="1467802" y="580263"/>
                  </a:cubicBezTo>
                  <a:cubicBezTo>
                    <a:pt x="1409034" y="630174"/>
                    <a:pt x="1310449" y="724853"/>
                    <a:pt x="1310449" y="724853"/>
                  </a:cubicBezTo>
                  <a:cubicBezTo>
                    <a:pt x="1310449" y="724853"/>
                    <a:pt x="1278541" y="812768"/>
                    <a:pt x="1310449" y="801338"/>
                  </a:cubicBezTo>
                  <a:cubicBezTo>
                    <a:pt x="1333119" y="793147"/>
                    <a:pt x="1440180" y="723138"/>
                    <a:pt x="1500092" y="683419"/>
                  </a:cubicBezTo>
                  <a:cubicBezTo>
                    <a:pt x="1510474" y="716947"/>
                    <a:pt x="1520476" y="750665"/>
                    <a:pt x="1530096" y="784860"/>
                  </a:cubicBezTo>
                  <a:cubicBezTo>
                    <a:pt x="1462754" y="850487"/>
                    <a:pt x="1296257" y="981075"/>
                    <a:pt x="1296257" y="981075"/>
                  </a:cubicBezTo>
                  <a:lnTo>
                    <a:pt x="1296257" y="1061371"/>
                  </a:lnTo>
                  <a:lnTo>
                    <a:pt x="1557719" y="888302"/>
                  </a:lnTo>
                  <a:cubicBezTo>
                    <a:pt x="1564958" y="915924"/>
                    <a:pt x="1571816" y="943166"/>
                    <a:pt x="1578578" y="970979"/>
                  </a:cubicBezTo>
                  <a:cubicBezTo>
                    <a:pt x="1495139" y="1031653"/>
                    <a:pt x="1261967" y="1195959"/>
                    <a:pt x="1261967" y="1195959"/>
                  </a:cubicBezTo>
                  <a:lnTo>
                    <a:pt x="1246251" y="1271683"/>
                  </a:lnTo>
                  <a:lnTo>
                    <a:pt x="1603724" y="1084612"/>
                  </a:lnTo>
                  <a:lnTo>
                    <a:pt x="1603724" y="1084707"/>
                  </a:lnTo>
                  <a:cubicBezTo>
                    <a:pt x="1612202" y="1123474"/>
                    <a:pt x="1619631" y="1162241"/>
                    <a:pt x="1626584" y="1201293"/>
                  </a:cubicBezTo>
                  <a:lnTo>
                    <a:pt x="1197769" y="1389888"/>
                  </a:lnTo>
                  <a:cubicBezTo>
                    <a:pt x="1197769" y="1389888"/>
                    <a:pt x="1167956" y="1461706"/>
                    <a:pt x="1178623" y="1467803"/>
                  </a:cubicBezTo>
                  <a:cubicBezTo>
                    <a:pt x="1187196" y="1472756"/>
                    <a:pt x="1511237" y="1341882"/>
                    <a:pt x="1640967" y="1289114"/>
                  </a:cubicBezTo>
                  <a:cubicBezTo>
                    <a:pt x="1644015" y="1309211"/>
                    <a:pt x="1646968" y="1329309"/>
                    <a:pt x="1649445" y="1349121"/>
                  </a:cubicBezTo>
                  <a:cubicBezTo>
                    <a:pt x="1649445" y="1349216"/>
                    <a:pt x="1649445" y="1349216"/>
                    <a:pt x="1649445" y="1349216"/>
                  </a:cubicBezTo>
                  <a:lnTo>
                    <a:pt x="1176338" y="1554290"/>
                  </a:lnTo>
                  <a:cubicBezTo>
                    <a:pt x="1176338" y="1554290"/>
                    <a:pt x="1120521" y="1607820"/>
                    <a:pt x="1131951" y="1615440"/>
                  </a:cubicBezTo>
                  <a:cubicBezTo>
                    <a:pt x="1141762" y="1622012"/>
                    <a:pt x="1541335" y="1484662"/>
                    <a:pt x="1660684" y="1443514"/>
                  </a:cubicBezTo>
                  <a:cubicBezTo>
                    <a:pt x="1666875" y="1504093"/>
                    <a:pt x="1671066" y="1563910"/>
                    <a:pt x="1672781" y="1623060"/>
                  </a:cubicBezTo>
                  <a:lnTo>
                    <a:pt x="1116711" y="1691926"/>
                  </a:lnTo>
                  <a:lnTo>
                    <a:pt x="1080135" y="1741646"/>
                  </a:lnTo>
                  <a:lnTo>
                    <a:pt x="1674019" y="1718120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97" name="Google Shape;1997;p15"/>
          <p:cNvGrpSpPr/>
          <p:nvPr/>
        </p:nvGrpSpPr>
        <p:grpSpPr>
          <a:xfrm>
            <a:off x="7075370" y="3942476"/>
            <a:ext cx="2064156" cy="1219606"/>
            <a:chOff x="9055645" y="4870608"/>
            <a:chExt cx="3130829" cy="1849850"/>
          </a:xfrm>
        </p:grpSpPr>
        <p:sp>
          <p:nvSpPr>
            <p:cNvPr id="1998" name="Google Shape;1998;p15"/>
            <p:cNvSpPr/>
            <p:nvPr/>
          </p:nvSpPr>
          <p:spPr>
            <a:xfrm>
              <a:off x="9055645" y="5479446"/>
              <a:ext cx="2549138" cy="1239202"/>
            </a:xfrm>
            <a:custGeom>
              <a:rect b="b" l="l" r="r" t="t"/>
              <a:pathLst>
                <a:path extrusionOk="0" h="1239202" w="2549138">
                  <a:moveTo>
                    <a:pt x="314669" y="1239202"/>
                  </a:moveTo>
                  <a:cubicBezTo>
                    <a:pt x="314669" y="1239202"/>
                    <a:pt x="-54616" y="1004411"/>
                    <a:pt x="6916" y="407670"/>
                  </a:cubicBezTo>
                  <a:cubicBezTo>
                    <a:pt x="6916" y="407670"/>
                    <a:pt x="68447" y="822103"/>
                    <a:pt x="428969" y="1033081"/>
                  </a:cubicBezTo>
                  <a:cubicBezTo>
                    <a:pt x="428969" y="1033081"/>
                    <a:pt x="72924" y="593503"/>
                    <a:pt x="94832" y="237363"/>
                  </a:cubicBezTo>
                  <a:cubicBezTo>
                    <a:pt x="94832" y="237363"/>
                    <a:pt x="178366" y="544544"/>
                    <a:pt x="371819" y="738283"/>
                  </a:cubicBezTo>
                  <a:cubicBezTo>
                    <a:pt x="371819" y="738283"/>
                    <a:pt x="380582" y="395668"/>
                    <a:pt x="428969" y="303371"/>
                  </a:cubicBezTo>
                  <a:cubicBezTo>
                    <a:pt x="428969" y="303371"/>
                    <a:pt x="457735" y="474821"/>
                    <a:pt x="531267" y="562737"/>
                  </a:cubicBezTo>
                  <a:cubicBezTo>
                    <a:pt x="604800" y="650653"/>
                    <a:pt x="736721" y="914400"/>
                    <a:pt x="736721" y="914400"/>
                  </a:cubicBezTo>
                  <a:cubicBezTo>
                    <a:pt x="736721" y="914400"/>
                    <a:pt x="613659" y="465963"/>
                    <a:pt x="688335" y="281368"/>
                  </a:cubicBezTo>
                  <a:cubicBezTo>
                    <a:pt x="688335" y="281368"/>
                    <a:pt x="714719" y="492347"/>
                    <a:pt x="785013" y="619887"/>
                  </a:cubicBezTo>
                  <a:cubicBezTo>
                    <a:pt x="855308" y="747331"/>
                    <a:pt x="1039998" y="1050703"/>
                    <a:pt x="1017995" y="1160621"/>
                  </a:cubicBezTo>
                  <a:cubicBezTo>
                    <a:pt x="1017995" y="1160621"/>
                    <a:pt x="1097148" y="1129856"/>
                    <a:pt x="952082" y="685800"/>
                  </a:cubicBezTo>
                  <a:cubicBezTo>
                    <a:pt x="807016" y="241745"/>
                    <a:pt x="837782" y="0"/>
                    <a:pt x="837782" y="0"/>
                  </a:cubicBezTo>
                  <a:cubicBezTo>
                    <a:pt x="837782" y="0"/>
                    <a:pt x="881788" y="395668"/>
                    <a:pt x="1017995" y="509968"/>
                  </a:cubicBezTo>
                  <a:cubicBezTo>
                    <a:pt x="1154298" y="624268"/>
                    <a:pt x="1185064" y="892397"/>
                    <a:pt x="1185064" y="892397"/>
                  </a:cubicBezTo>
                  <a:lnTo>
                    <a:pt x="1123532" y="483584"/>
                  </a:lnTo>
                  <a:lnTo>
                    <a:pt x="1479577" y="936403"/>
                  </a:lnTo>
                  <a:cubicBezTo>
                    <a:pt x="1479577" y="936403"/>
                    <a:pt x="1536727" y="716566"/>
                    <a:pt x="1668648" y="646271"/>
                  </a:cubicBezTo>
                  <a:cubicBezTo>
                    <a:pt x="1668648" y="646271"/>
                    <a:pt x="1585114" y="940784"/>
                    <a:pt x="1712653" y="971550"/>
                  </a:cubicBezTo>
                  <a:cubicBezTo>
                    <a:pt x="1840098" y="1002316"/>
                    <a:pt x="1848956" y="866013"/>
                    <a:pt x="1791806" y="694563"/>
                  </a:cubicBezTo>
                  <a:cubicBezTo>
                    <a:pt x="1734656" y="523113"/>
                    <a:pt x="1615974" y="250507"/>
                    <a:pt x="1615974" y="250507"/>
                  </a:cubicBezTo>
                  <a:lnTo>
                    <a:pt x="1825524" y="545020"/>
                  </a:lnTo>
                  <a:lnTo>
                    <a:pt x="1739038" y="307657"/>
                  </a:lnTo>
                  <a:cubicBezTo>
                    <a:pt x="1739038" y="307657"/>
                    <a:pt x="2099559" y="575786"/>
                    <a:pt x="2108321" y="734092"/>
                  </a:cubicBezTo>
                  <a:lnTo>
                    <a:pt x="1884103" y="83439"/>
                  </a:lnTo>
                  <a:cubicBezTo>
                    <a:pt x="1884103" y="83439"/>
                    <a:pt x="2490464" y="650081"/>
                    <a:pt x="2549138" y="1237869"/>
                  </a:cubicBezTo>
                  <a:lnTo>
                    <a:pt x="314669" y="1239202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9" name="Google Shape;1999;p15"/>
            <p:cNvSpPr/>
            <p:nvPr/>
          </p:nvSpPr>
          <p:spPr>
            <a:xfrm>
              <a:off x="10489596" y="4870608"/>
              <a:ext cx="1696878" cy="1849850"/>
            </a:xfrm>
            <a:custGeom>
              <a:rect b="b" l="l" r="r" t="t"/>
              <a:pathLst>
                <a:path extrusionOk="0" h="1849850" w="1696878">
                  <a:moveTo>
                    <a:pt x="995649" y="1849850"/>
                  </a:moveTo>
                  <a:cubicBezTo>
                    <a:pt x="995649" y="1849850"/>
                    <a:pt x="844010" y="698183"/>
                    <a:pt x="0" y="0"/>
                  </a:cubicBezTo>
                  <a:cubicBezTo>
                    <a:pt x="0" y="0"/>
                    <a:pt x="1503521" y="543878"/>
                    <a:pt x="1696879" y="1848326"/>
                  </a:cubicBezTo>
                  <a:lnTo>
                    <a:pt x="995649" y="1849850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00" name="Google Shape;2000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00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2" name="Google Shape;2002;p16"/>
          <p:cNvGrpSpPr/>
          <p:nvPr/>
        </p:nvGrpSpPr>
        <p:grpSpPr>
          <a:xfrm>
            <a:off x="1643" y="2212004"/>
            <a:ext cx="9145643" cy="2944616"/>
            <a:chOff x="2190" y="2949339"/>
            <a:chExt cx="12194190" cy="3926154"/>
          </a:xfrm>
        </p:grpSpPr>
        <p:sp>
          <p:nvSpPr>
            <p:cNvPr id="2003" name="Google Shape;2003;p16"/>
            <p:cNvSpPr/>
            <p:nvPr/>
          </p:nvSpPr>
          <p:spPr>
            <a:xfrm>
              <a:off x="2190" y="2949339"/>
              <a:ext cx="12194190" cy="3926154"/>
            </a:xfrm>
            <a:custGeom>
              <a:rect b="b" l="l" r="r" t="t"/>
              <a:pathLst>
                <a:path extrusionOk="0" h="3926154" w="12194190">
                  <a:moveTo>
                    <a:pt x="2191" y="446291"/>
                  </a:moveTo>
                  <a:cubicBezTo>
                    <a:pt x="2191" y="446291"/>
                    <a:pt x="562737" y="94247"/>
                    <a:pt x="633032" y="59195"/>
                  </a:cubicBezTo>
                  <a:cubicBezTo>
                    <a:pt x="703326" y="24143"/>
                    <a:pt x="907733" y="-84918"/>
                    <a:pt x="1051751" y="127870"/>
                  </a:cubicBezTo>
                  <a:cubicBezTo>
                    <a:pt x="1195769" y="340659"/>
                    <a:pt x="1636395" y="579451"/>
                    <a:pt x="1732598" y="855676"/>
                  </a:cubicBezTo>
                  <a:cubicBezTo>
                    <a:pt x="1828800" y="1131901"/>
                    <a:pt x="3938969" y="2643613"/>
                    <a:pt x="4114800" y="2538458"/>
                  </a:cubicBezTo>
                  <a:cubicBezTo>
                    <a:pt x="4290632" y="2433206"/>
                    <a:pt x="4994053" y="1428985"/>
                    <a:pt x="5539169" y="1359643"/>
                  </a:cubicBezTo>
                  <a:cubicBezTo>
                    <a:pt x="6084284" y="1290301"/>
                    <a:pt x="6365653" y="1395553"/>
                    <a:pt x="6365653" y="1483564"/>
                  </a:cubicBezTo>
                  <a:cubicBezTo>
                    <a:pt x="6365653" y="1571575"/>
                    <a:pt x="6556915" y="1827797"/>
                    <a:pt x="6652546" y="1817891"/>
                  </a:cubicBezTo>
                  <a:cubicBezTo>
                    <a:pt x="6748272" y="1807985"/>
                    <a:pt x="12194190" y="3155296"/>
                    <a:pt x="12194190" y="3155296"/>
                  </a:cubicBezTo>
                  <a:lnTo>
                    <a:pt x="12194190" y="3926155"/>
                  </a:lnTo>
                  <a:lnTo>
                    <a:pt x="0" y="3926155"/>
                  </a:lnTo>
                  <a:lnTo>
                    <a:pt x="2191" y="446291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4" name="Google Shape;2004;p16"/>
            <p:cNvSpPr/>
            <p:nvPr/>
          </p:nvSpPr>
          <p:spPr>
            <a:xfrm>
              <a:off x="2190" y="3123306"/>
              <a:ext cx="12193999" cy="3752187"/>
            </a:xfrm>
            <a:custGeom>
              <a:rect b="b" l="l" r="r" t="t"/>
              <a:pathLst>
                <a:path extrusionOk="0" h="3752187" w="12193999">
                  <a:moveTo>
                    <a:pt x="0" y="894116"/>
                  </a:moveTo>
                  <a:cubicBezTo>
                    <a:pt x="0" y="894116"/>
                    <a:pt x="295180" y="1039849"/>
                    <a:pt x="408337" y="1056041"/>
                  </a:cubicBezTo>
                  <a:cubicBezTo>
                    <a:pt x="521589" y="1072234"/>
                    <a:pt x="780288" y="764576"/>
                    <a:pt x="942023" y="715999"/>
                  </a:cubicBezTo>
                  <a:cubicBezTo>
                    <a:pt x="1103757" y="667421"/>
                    <a:pt x="1168432" y="456919"/>
                    <a:pt x="1605058" y="424534"/>
                  </a:cubicBezTo>
                  <a:cubicBezTo>
                    <a:pt x="1605058" y="424534"/>
                    <a:pt x="1803178" y="266609"/>
                    <a:pt x="1960817" y="205935"/>
                  </a:cubicBezTo>
                  <a:cubicBezTo>
                    <a:pt x="2118455" y="145166"/>
                    <a:pt x="2167033" y="-49144"/>
                    <a:pt x="2312575" y="11625"/>
                  </a:cubicBezTo>
                  <a:cubicBezTo>
                    <a:pt x="2458117" y="72395"/>
                    <a:pt x="3428524" y="545978"/>
                    <a:pt x="3755993" y="813154"/>
                  </a:cubicBezTo>
                  <a:cubicBezTo>
                    <a:pt x="4083463" y="1080330"/>
                    <a:pt x="5405628" y="1638971"/>
                    <a:pt x="5769483" y="1663260"/>
                  </a:cubicBezTo>
                  <a:cubicBezTo>
                    <a:pt x="6133338" y="1687549"/>
                    <a:pt x="6667024" y="1881859"/>
                    <a:pt x="7152227" y="1833281"/>
                  </a:cubicBezTo>
                  <a:cubicBezTo>
                    <a:pt x="7637431" y="1784704"/>
                    <a:pt x="9238488" y="1027847"/>
                    <a:pt x="9456801" y="920501"/>
                  </a:cubicBezTo>
                  <a:cubicBezTo>
                    <a:pt x="9675114" y="813154"/>
                    <a:pt x="10111835" y="643133"/>
                    <a:pt x="10111835" y="643133"/>
                  </a:cubicBezTo>
                  <a:cubicBezTo>
                    <a:pt x="10111835" y="643133"/>
                    <a:pt x="10208895" y="448822"/>
                    <a:pt x="10572750" y="473111"/>
                  </a:cubicBezTo>
                  <a:cubicBezTo>
                    <a:pt x="10936606" y="497400"/>
                    <a:pt x="10863834" y="521689"/>
                    <a:pt x="11251978" y="521689"/>
                  </a:cubicBezTo>
                  <a:cubicBezTo>
                    <a:pt x="11640122" y="521689"/>
                    <a:pt x="12194000" y="181646"/>
                    <a:pt x="12194000" y="181646"/>
                  </a:cubicBezTo>
                  <a:lnTo>
                    <a:pt x="12194000" y="3752188"/>
                  </a:lnTo>
                  <a:lnTo>
                    <a:pt x="0" y="3752188"/>
                  </a:lnTo>
                  <a:lnTo>
                    <a:pt x="0" y="894116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05" name="Google Shape;2005;p16"/>
          <p:cNvGrpSpPr/>
          <p:nvPr/>
        </p:nvGrpSpPr>
        <p:grpSpPr>
          <a:xfrm>
            <a:off x="0" y="4281725"/>
            <a:ext cx="9145643" cy="869608"/>
            <a:chOff x="0" y="5708967"/>
            <a:chExt cx="12194190" cy="1159478"/>
          </a:xfrm>
        </p:grpSpPr>
        <p:sp>
          <p:nvSpPr>
            <p:cNvPr id="2006" name="Google Shape;2006;p16"/>
            <p:cNvSpPr/>
            <p:nvPr/>
          </p:nvSpPr>
          <p:spPr>
            <a:xfrm>
              <a:off x="0" y="5708967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07" name="Google Shape;2007;p16"/>
            <p:cNvGrpSpPr/>
            <p:nvPr/>
          </p:nvGrpSpPr>
          <p:grpSpPr>
            <a:xfrm>
              <a:off x="0" y="5778309"/>
              <a:ext cx="12194189" cy="957166"/>
              <a:chOff x="0" y="5778309"/>
              <a:chExt cx="12194189" cy="957166"/>
            </a:xfrm>
          </p:grpSpPr>
          <p:sp>
            <p:nvSpPr>
              <p:cNvPr id="2008" name="Google Shape;2008;p16"/>
              <p:cNvSpPr/>
              <p:nvPr/>
            </p:nvSpPr>
            <p:spPr>
              <a:xfrm>
                <a:off x="2190" y="5951568"/>
                <a:ext cx="12191999" cy="783907"/>
              </a:xfrm>
              <a:custGeom>
                <a:rect b="b" l="l" r="r" t="t"/>
                <a:pathLst>
                  <a:path extrusionOk="0" h="783907" w="12191999">
                    <a:moveTo>
                      <a:pt x="0" y="783907"/>
                    </a:moveTo>
                    <a:lnTo>
                      <a:pt x="9258967" y="632746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109"/>
                    </a:lnTo>
                    <a:lnTo>
                      <a:pt x="9570625" y="443865"/>
                    </a:lnTo>
                    <a:lnTo>
                      <a:pt x="7596664" y="443865"/>
                    </a:lnTo>
                    <a:lnTo>
                      <a:pt x="7530561" y="377762"/>
                    </a:lnTo>
                    <a:lnTo>
                      <a:pt x="11506867" y="330518"/>
                    </a:lnTo>
                    <a:lnTo>
                      <a:pt x="11469052" y="273844"/>
                    </a:lnTo>
                    <a:lnTo>
                      <a:pt x="12167997" y="273844"/>
                    </a:lnTo>
                    <a:lnTo>
                      <a:pt x="11809095" y="217170"/>
                    </a:lnTo>
                    <a:lnTo>
                      <a:pt x="12192000" y="159163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9" name="Google Shape;2009;p16"/>
              <p:cNvSpPr/>
              <p:nvPr/>
            </p:nvSpPr>
            <p:spPr>
              <a:xfrm>
                <a:off x="0" y="5778309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59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59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0" name="Google Shape;2010;p16"/>
              <p:cNvSpPr/>
              <p:nvPr/>
            </p:nvSpPr>
            <p:spPr>
              <a:xfrm>
                <a:off x="10106881" y="5819266"/>
                <a:ext cx="2087308" cy="132111"/>
              </a:xfrm>
              <a:custGeom>
                <a:rect b="b" l="l" r="r" t="t"/>
                <a:pathLst>
                  <a:path extrusionOk="0" h="132111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2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011" name="Google Shape;2011;p16"/>
          <p:cNvSpPr/>
          <p:nvPr/>
        </p:nvSpPr>
        <p:spPr>
          <a:xfrm>
            <a:off x="218041" y="447212"/>
            <a:ext cx="841422" cy="760523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2" name="Google Shape;2012;p16"/>
          <p:cNvSpPr/>
          <p:nvPr/>
        </p:nvSpPr>
        <p:spPr>
          <a:xfrm>
            <a:off x="7955159" y="598754"/>
            <a:ext cx="493792" cy="446198"/>
          </a:xfrm>
          <a:custGeom>
            <a:rect b="b" l="l" r="r" t="t"/>
            <a:pathLst>
              <a:path extrusionOk="0" h="594931" w="658389">
                <a:moveTo>
                  <a:pt x="220408" y="347377"/>
                </a:moveTo>
                <a:cubicBezTo>
                  <a:pt x="174117" y="269557"/>
                  <a:pt x="91630" y="141161"/>
                  <a:pt x="41720" y="64103"/>
                </a:cubicBezTo>
                <a:cubicBezTo>
                  <a:pt x="16764" y="25622"/>
                  <a:pt x="0" y="0"/>
                  <a:pt x="0" y="0"/>
                </a:cubicBezTo>
                <a:cubicBezTo>
                  <a:pt x="21145" y="15430"/>
                  <a:pt x="49149" y="44672"/>
                  <a:pt x="77914" y="78010"/>
                </a:cubicBezTo>
                <a:cubicBezTo>
                  <a:pt x="79820" y="80201"/>
                  <a:pt x="81629" y="82391"/>
                  <a:pt x="83534" y="84582"/>
                </a:cubicBezTo>
                <a:cubicBezTo>
                  <a:pt x="84105" y="85249"/>
                  <a:pt x="84677" y="85915"/>
                  <a:pt x="85154" y="86487"/>
                </a:cubicBezTo>
                <a:cubicBezTo>
                  <a:pt x="86582" y="88106"/>
                  <a:pt x="87916" y="89726"/>
                  <a:pt x="89345" y="91440"/>
                </a:cubicBezTo>
                <a:cubicBezTo>
                  <a:pt x="89916" y="92107"/>
                  <a:pt x="90488" y="92773"/>
                  <a:pt x="91059" y="93440"/>
                </a:cubicBezTo>
                <a:cubicBezTo>
                  <a:pt x="92773" y="95536"/>
                  <a:pt x="94583" y="97631"/>
                  <a:pt x="96298" y="99727"/>
                </a:cubicBezTo>
                <a:cubicBezTo>
                  <a:pt x="96393" y="99822"/>
                  <a:pt x="96488" y="100013"/>
                  <a:pt x="96583" y="100108"/>
                </a:cubicBezTo>
                <a:cubicBezTo>
                  <a:pt x="98488" y="102394"/>
                  <a:pt x="100298" y="104585"/>
                  <a:pt x="102203" y="106871"/>
                </a:cubicBezTo>
                <a:cubicBezTo>
                  <a:pt x="102775" y="107537"/>
                  <a:pt x="103251" y="108204"/>
                  <a:pt x="103822" y="108776"/>
                </a:cubicBezTo>
                <a:cubicBezTo>
                  <a:pt x="105251" y="110490"/>
                  <a:pt x="106585" y="112204"/>
                  <a:pt x="108013" y="113919"/>
                </a:cubicBezTo>
                <a:cubicBezTo>
                  <a:pt x="108585" y="114586"/>
                  <a:pt x="109061" y="115253"/>
                  <a:pt x="109633" y="115919"/>
                </a:cubicBezTo>
                <a:cubicBezTo>
                  <a:pt x="111347" y="118015"/>
                  <a:pt x="113062" y="120110"/>
                  <a:pt x="114776" y="122206"/>
                </a:cubicBezTo>
                <a:cubicBezTo>
                  <a:pt x="114871" y="122396"/>
                  <a:pt x="115062" y="122587"/>
                  <a:pt x="115157" y="122682"/>
                </a:cubicBezTo>
                <a:cubicBezTo>
                  <a:pt x="116967" y="124968"/>
                  <a:pt x="118776" y="127254"/>
                  <a:pt x="120682" y="129540"/>
                </a:cubicBezTo>
                <a:cubicBezTo>
                  <a:pt x="121158" y="130207"/>
                  <a:pt x="121729" y="130778"/>
                  <a:pt x="122205" y="131445"/>
                </a:cubicBezTo>
                <a:cubicBezTo>
                  <a:pt x="123539" y="133160"/>
                  <a:pt x="124873" y="134779"/>
                  <a:pt x="126206" y="136493"/>
                </a:cubicBezTo>
                <a:cubicBezTo>
                  <a:pt x="126778" y="137160"/>
                  <a:pt x="127254" y="137827"/>
                  <a:pt x="127825" y="138494"/>
                </a:cubicBezTo>
                <a:cubicBezTo>
                  <a:pt x="129444" y="140494"/>
                  <a:pt x="131064" y="142494"/>
                  <a:pt x="132588" y="144589"/>
                </a:cubicBezTo>
                <a:cubicBezTo>
                  <a:pt x="132779" y="144780"/>
                  <a:pt x="132969" y="145066"/>
                  <a:pt x="133159" y="145256"/>
                </a:cubicBezTo>
                <a:cubicBezTo>
                  <a:pt x="134969" y="147542"/>
                  <a:pt x="136684" y="149733"/>
                  <a:pt x="138493" y="152019"/>
                </a:cubicBezTo>
                <a:cubicBezTo>
                  <a:pt x="138969" y="152590"/>
                  <a:pt x="139351" y="153162"/>
                  <a:pt x="139827" y="153734"/>
                </a:cubicBezTo>
                <a:cubicBezTo>
                  <a:pt x="141161" y="155448"/>
                  <a:pt x="142494" y="157067"/>
                  <a:pt x="143732" y="158782"/>
                </a:cubicBezTo>
                <a:cubicBezTo>
                  <a:pt x="144208" y="159448"/>
                  <a:pt x="144685" y="160020"/>
                  <a:pt x="145256" y="160687"/>
                </a:cubicBezTo>
                <a:cubicBezTo>
                  <a:pt x="146685" y="162592"/>
                  <a:pt x="148209" y="164402"/>
                  <a:pt x="149637" y="166306"/>
                </a:cubicBezTo>
                <a:cubicBezTo>
                  <a:pt x="149828" y="166592"/>
                  <a:pt x="150114" y="166878"/>
                  <a:pt x="150304" y="167164"/>
                </a:cubicBezTo>
                <a:cubicBezTo>
                  <a:pt x="151924" y="169354"/>
                  <a:pt x="153638" y="171450"/>
                  <a:pt x="155257" y="173546"/>
                </a:cubicBezTo>
                <a:cubicBezTo>
                  <a:pt x="155638" y="174117"/>
                  <a:pt x="156114" y="174593"/>
                  <a:pt x="156496" y="175165"/>
                </a:cubicBezTo>
                <a:cubicBezTo>
                  <a:pt x="157734" y="176784"/>
                  <a:pt x="158972" y="178403"/>
                  <a:pt x="160115" y="179927"/>
                </a:cubicBezTo>
                <a:cubicBezTo>
                  <a:pt x="160591" y="180499"/>
                  <a:pt x="161068" y="181165"/>
                  <a:pt x="161544" y="181737"/>
                </a:cubicBezTo>
                <a:cubicBezTo>
                  <a:pt x="162782" y="183452"/>
                  <a:pt x="164116" y="185071"/>
                  <a:pt x="165354" y="186785"/>
                </a:cubicBezTo>
                <a:cubicBezTo>
                  <a:pt x="165639" y="187166"/>
                  <a:pt x="165925" y="187547"/>
                  <a:pt x="166211" y="187833"/>
                </a:cubicBezTo>
                <a:cubicBezTo>
                  <a:pt x="167735" y="189833"/>
                  <a:pt x="169164" y="191738"/>
                  <a:pt x="170688" y="193738"/>
                </a:cubicBezTo>
                <a:cubicBezTo>
                  <a:pt x="171069" y="194215"/>
                  <a:pt x="171450" y="194691"/>
                  <a:pt x="171735" y="195167"/>
                </a:cubicBezTo>
                <a:cubicBezTo>
                  <a:pt x="172878" y="196691"/>
                  <a:pt x="173927" y="198120"/>
                  <a:pt x="175070" y="199549"/>
                </a:cubicBezTo>
                <a:cubicBezTo>
                  <a:pt x="175450" y="200120"/>
                  <a:pt x="175831" y="200596"/>
                  <a:pt x="176308" y="201168"/>
                </a:cubicBezTo>
                <a:cubicBezTo>
                  <a:pt x="177451" y="202692"/>
                  <a:pt x="178594" y="204121"/>
                  <a:pt x="179641" y="205645"/>
                </a:cubicBezTo>
                <a:cubicBezTo>
                  <a:pt x="179927" y="206026"/>
                  <a:pt x="180213" y="206407"/>
                  <a:pt x="180404" y="206693"/>
                </a:cubicBezTo>
                <a:cubicBezTo>
                  <a:pt x="181737" y="208407"/>
                  <a:pt x="182975" y="210121"/>
                  <a:pt x="184213" y="211836"/>
                </a:cubicBezTo>
                <a:cubicBezTo>
                  <a:pt x="184595" y="212312"/>
                  <a:pt x="184880" y="212788"/>
                  <a:pt x="185261" y="213265"/>
                </a:cubicBezTo>
                <a:cubicBezTo>
                  <a:pt x="186214" y="214503"/>
                  <a:pt x="187071" y="215741"/>
                  <a:pt x="187928" y="216884"/>
                </a:cubicBezTo>
                <a:cubicBezTo>
                  <a:pt x="188309" y="217456"/>
                  <a:pt x="188690" y="217932"/>
                  <a:pt x="189166" y="218504"/>
                </a:cubicBezTo>
                <a:cubicBezTo>
                  <a:pt x="190119" y="219742"/>
                  <a:pt x="190976" y="220980"/>
                  <a:pt x="191833" y="222123"/>
                </a:cubicBezTo>
                <a:cubicBezTo>
                  <a:pt x="192119" y="222409"/>
                  <a:pt x="192310" y="222790"/>
                  <a:pt x="192595" y="223076"/>
                </a:cubicBezTo>
                <a:cubicBezTo>
                  <a:pt x="193643" y="224504"/>
                  <a:pt x="194691" y="225933"/>
                  <a:pt x="195739" y="227266"/>
                </a:cubicBezTo>
                <a:cubicBezTo>
                  <a:pt x="196119" y="227743"/>
                  <a:pt x="196405" y="228219"/>
                  <a:pt x="196786" y="228695"/>
                </a:cubicBezTo>
                <a:cubicBezTo>
                  <a:pt x="197453" y="229553"/>
                  <a:pt x="198120" y="230505"/>
                  <a:pt x="198691" y="231362"/>
                </a:cubicBezTo>
                <a:cubicBezTo>
                  <a:pt x="199072" y="231838"/>
                  <a:pt x="199454" y="232315"/>
                  <a:pt x="199739" y="232886"/>
                </a:cubicBezTo>
                <a:cubicBezTo>
                  <a:pt x="200406" y="233744"/>
                  <a:pt x="200977" y="234601"/>
                  <a:pt x="201549" y="235363"/>
                </a:cubicBezTo>
                <a:cubicBezTo>
                  <a:pt x="201835" y="235744"/>
                  <a:pt x="202120" y="236125"/>
                  <a:pt x="202406" y="236506"/>
                </a:cubicBezTo>
                <a:cubicBezTo>
                  <a:pt x="202406" y="236601"/>
                  <a:pt x="202502" y="236601"/>
                  <a:pt x="202502" y="236696"/>
                </a:cubicBezTo>
                <a:cubicBezTo>
                  <a:pt x="203168" y="232505"/>
                  <a:pt x="200025" y="224314"/>
                  <a:pt x="200025" y="224314"/>
                </a:cubicBezTo>
                <a:cubicBezTo>
                  <a:pt x="206787" y="226981"/>
                  <a:pt x="217551" y="244793"/>
                  <a:pt x="220408" y="252603"/>
                </a:cubicBezTo>
                <a:cubicBezTo>
                  <a:pt x="223266" y="260413"/>
                  <a:pt x="225933" y="260128"/>
                  <a:pt x="227933" y="263462"/>
                </a:cubicBezTo>
                <a:cubicBezTo>
                  <a:pt x="230028" y="266890"/>
                  <a:pt x="229076" y="270320"/>
                  <a:pt x="229076" y="270320"/>
                </a:cubicBezTo>
                <a:cubicBezTo>
                  <a:pt x="245936" y="270891"/>
                  <a:pt x="243935" y="281178"/>
                  <a:pt x="243935" y="281178"/>
                </a:cubicBezTo>
                <a:cubicBezTo>
                  <a:pt x="243935" y="281178"/>
                  <a:pt x="242601" y="276130"/>
                  <a:pt x="238506" y="276606"/>
                </a:cubicBezTo>
                <a:cubicBezTo>
                  <a:pt x="235934" y="276892"/>
                  <a:pt x="233363" y="277463"/>
                  <a:pt x="231934" y="277844"/>
                </a:cubicBezTo>
                <a:lnTo>
                  <a:pt x="290036" y="359855"/>
                </a:lnTo>
                <a:cubicBezTo>
                  <a:pt x="290036" y="359855"/>
                  <a:pt x="309563" y="394621"/>
                  <a:pt x="321754" y="415195"/>
                </a:cubicBezTo>
                <a:cubicBezTo>
                  <a:pt x="326136" y="414528"/>
                  <a:pt x="330422" y="414052"/>
                  <a:pt x="334327" y="413766"/>
                </a:cubicBezTo>
                <a:lnTo>
                  <a:pt x="329946" y="398907"/>
                </a:lnTo>
                <a:cubicBezTo>
                  <a:pt x="329946" y="398907"/>
                  <a:pt x="382428" y="367379"/>
                  <a:pt x="407479" y="285274"/>
                </a:cubicBezTo>
                <a:cubicBezTo>
                  <a:pt x="429958" y="211455"/>
                  <a:pt x="484346" y="91440"/>
                  <a:pt x="495205" y="67723"/>
                </a:cubicBezTo>
                <a:cubicBezTo>
                  <a:pt x="496443" y="65056"/>
                  <a:pt x="497110" y="63627"/>
                  <a:pt x="497110" y="63627"/>
                </a:cubicBezTo>
                <a:lnTo>
                  <a:pt x="512540" y="105632"/>
                </a:lnTo>
                <a:lnTo>
                  <a:pt x="512540" y="172307"/>
                </a:lnTo>
                <a:cubicBezTo>
                  <a:pt x="512540" y="172307"/>
                  <a:pt x="479679" y="251270"/>
                  <a:pt x="479679" y="287179"/>
                </a:cubicBezTo>
                <a:lnTo>
                  <a:pt x="499110" y="266319"/>
                </a:lnTo>
                <a:cubicBezTo>
                  <a:pt x="498634" y="267081"/>
                  <a:pt x="482727" y="292608"/>
                  <a:pt x="484061" y="293465"/>
                </a:cubicBezTo>
                <a:cubicBezTo>
                  <a:pt x="485394" y="294322"/>
                  <a:pt x="503968" y="287655"/>
                  <a:pt x="504539" y="287464"/>
                </a:cubicBezTo>
                <a:lnTo>
                  <a:pt x="485108" y="303562"/>
                </a:lnTo>
                <a:lnTo>
                  <a:pt x="500539" y="316516"/>
                </a:lnTo>
                <a:lnTo>
                  <a:pt x="480346" y="311848"/>
                </a:lnTo>
                <a:cubicBezTo>
                  <a:pt x="480346" y="311848"/>
                  <a:pt x="468344" y="341566"/>
                  <a:pt x="458152" y="363093"/>
                </a:cubicBezTo>
                <a:cubicBezTo>
                  <a:pt x="447865" y="384620"/>
                  <a:pt x="408908" y="393859"/>
                  <a:pt x="404813" y="408241"/>
                </a:cubicBezTo>
                <a:cubicBezTo>
                  <a:pt x="402907" y="414909"/>
                  <a:pt x="403003" y="422624"/>
                  <a:pt x="403670" y="429006"/>
                </a:cubicBezTo>
                <a:cubicBezTo>
                  <a:pt x="406336" y="429387"/>
                  <a:pt x="409004" y="429673"/>
                  <a:pt x="411766" y="429863"/>
                </a:cubicBezTo>
                <a:cubicBezTo>
                  <a:pt x="415576" y="430149"/>
                  <a:pt x="419576" y="430149"/>
                  <a:pt x="423481" y="429959"/>
                </a:cubicBezTo>
                <a:cubicBezTo>
                  <a:pt x="426148" y="429863"/>
                  <a:pt x="428815" y="429578"/>
                  <a:pt x="431482" y="429292"/>
                </a:cubicBezTo>
                <a:cubicBezTo>
                  <a:pt x="433292" y="429101"/>
                  <a:pt x="435197" y="428815"/>
                  <a:pt x="437007" y="428435"/>
                </a:cubicBezTo>
                <a:cubicBezTo>
                  <a:pt x="438245" y="428244"/>
                  <a:pt x="439578" y="427958"/>
                  <a:pt x="440817" y="427577"/>
                </a:cubicBezTo>
                <a:cubicBezTo>
                  <a:pt x="442722" y="427196"/>
                  <a:pt x="444532" y="426625"/>
                  <a:pt x="446437" y="426053"/>
                </a:cubicBezTo>
                <a:cubicBezTo>
                  <a:pt x="449389" y="425196"/>
                  <a:pt x="452342" y="424148"/>
                  <a:pt x="455295" y="422910"/>
                </a:cubicBezTo>
                <a:cubicBezTo>
                  <a:pt x="455580" y="422815"/>
                  <a:pt x="455866" y="422720"/>
                  <a:pt x="456057" y="422624"/>
                </a:cubicBezTo>
                <a:cubicBezTo>
                  <a:pt x="456057" y="422624"/>
                  <a:pt x="459295" y="415480"/>
                  <a:pt x="466439" y="407765"/>
                </a:cubicBezTo>
                <a:cubicBezTo>
                  <a:pt x="474440" y="399193"/>
                  <a:pt x="487394" y="389858"/>
                  <a:pt x="506253" y="388811"/>
                </a:cubicBezTo>
                <a:cubicBezTo>
                  <a:pt x="506253" y="388811"/>
                  <a:pt x="487489" y="363474"/>
                  <a:pt x="494157" y="348710"/>
                </a:cubicBezTo>
                <a:cubicBezTo>
                  <a:pt x="495395" y="345853"/>
                  <a:pt x="497681" y="343471"/>
                  <a:pt x="501110" y="341662"/>
                </a:cubicBezTo>
                <a:cubicBezTo>
                  <a:pt x="504158" y="340043"/>
                  <a:pt x="507302" y="339376"/>
                  <a:pt x="510540" y="339471"/>
                </a:cubicBezTo>
                <a:cubicBezTo>
                  <a:pt x="515302" y="339662"/>
                  <a:pt x="520255" y="341471"/>
                  <a:pt x="525113" y="344614"/>
                </a:cubicBezTo>
                <a:cubicBezTo>
                  <a:pt x="532066" y="349091"/>
                  <a:pt x="538924" y="356235"/>
                  <a:pt x="545020" y="364427"/>
                </a:cubicBezTo>
                <a:cubicBezTo>
                  <a:pt x="545973" y="365760"/>
                  <a:pt x="546925" y="367094"/>
                  <a:pt x="547783" y="368427"/>
                </a:cubicBezTo>
                <a:cubicBezTo>
                  <a:pt x="553212" y="376428"/>
                  <a:pt x="557784" y="385286"/>
                  <a:pt x="561118" y="393763"/>
                </a:cubicBezTo>
                <a:cubicBezTo>
                  <a:pt x="561308" y="394145"/>
                  <a:pt x="561404" y="394526"/>
                  <a:pt x="561594" y="394906"/>
                </a:cubicBezTo>
                <a:cubicBezTo>
                  <a:pt x="561975" y="395954"/>
                  <a:pt x="562451" y="397097"/>
                  <a:pt x="562832" y="398145"/>
                </a:cubicBezTo>
                <a:cubicBezTo>
                  <a:pt x="564737" y="403288"/>
                  <a:pt x="566452" y="408337"/>
                  <a:pt x="568071" y="413480"/>
                </a:cubicBezTo>
                <a:cubicBezTo>
                  <a:pt x="571119" y="422815"/>
                  <a:pt x="574071" y="432149"/>
                  <a:pt x="577882" y="442055"/>
                </a:cubicBezTo>
                <a:cubicBezTo>
                  <a:pt x="583502" y="456819"/>
                  <a:pt x="591122" y="473012"/>
                  <a:pt x="603695" y="492347"/>
                </a:cubicBezTo>
                <a:cubicBezTo>
                  <a:pt x="630364" y="533400"/>
                  <a:pt x="653986" y="562070"/>
                  <a:pt x="657034" y="573405"/>
                </a:cubicBezTo>
                <a:cubicBezTo>
                  <a:pt x="660082" y="584740"/>
                  <a:pt x="657034" y="594931"/>
                  <a:pt x="657034" y="594931"/>
                </a:cubicBezTo>
                <a:lnTo>
                  <a:pt x="582168" y="517970"/>
                </a:lnTo>
                <a:cubicBezTo>
                  <a:pt x="582168" y="517970"/>
                  <a:pt x="552450" y="505396"/>
                  <a:pt x="525303" y="493586"/>
                </a:cubicBezTo>
                <a:cubicBezTo>
                  <a:pt x="504063" y="484346"/>
                  <a:pt x="484346" y="475679"/>
                  <a:pt x="481679" y="473869"/>
                </a:cubicBezTo>
                <a:cubicBezTo>
                  <a:pt x="475488" y="469773"/>
                  <a:pt x="468344" y="458438"/>
                  <a:pt x="468344" y="458438"/>
                </a:cubicBezTo>
                <a:cubicBezTo>
                  <a:pt x="468344" y="458438"/>
                  <a:pt x="409860" y="475869"/>
                  <a:pt x="386334" y="472821"/>
                </a:cubicBezTo>
                <a:cubicBezTo>
                  <a:pt x="386334" y="472821"/>
                  <a:pt x="365855" y="494347"/>
                  <a:pt x="346329" y="496443"/>
                </a:cubicBezTo>
                <a:cubicBezTo>
                  <a:pt x="333280" y="497777"/>
                  <a:pt x="298228" y="482251"/>
                  <a:pt x="268510" y="474155"/>
                </a:cubicBezTo>
                <a:cubicBezTo>
                  <a:pt x="257175" y="481774"/>
                  <a:pt x="244793" y="493300"/>
                  <a:pt x="243268" y="496443"/>
                </a:cubicBezTo>
                <a:cubicBezTo>
                  <a:pt x="240982" y="501015"/>
                  <a:pt x="241173" y="515684"/>
                  <a:pt x="241173" y="515684"/>
                </a:cubicBezTo>
                <a:lnTo>
                  <a:pt x="239363" y="505396"/>
                </a:lnTo>
                <a:lnTo>
                  <a:pt x="237934" y="511778"/>
                </a:lnTo>
                <a:cubicBezTo>
                  <a:pt x="237934" y="511778"/>
                  <a:pt x="234505" y="495395"/>
                  <a:pt x="233172" y="491299"/>
                </a:cubicBezTo>
                <a:cubicBezTo>
                  <a:pt x="231838" y="487204"/>
                  <a:pt x="233172" y="484441"/>
                  <a:pt x="237934" y="483108"/>
                </a:cubicBezTo>
                <a:cubicBezTo>
                  <a:pt x="241745" y="482060"/>
                  <a:pt x="245936" y="479679"/>
                  <a:pt x="250221" y="470249"/>
                </a:cubicBezTo>
                <a:cubicBezTo>
                  <a:pt x="242888" y="469202"/>
                  <a:pt x="236411" y="469202"/>
                  <a:pt x="231457" y="470726"/>
                </a:cubicBezTo>
                <a:cubicBezTo>
                  <a:pt x="204788" y="478917"/>
                  <a:pt x="127349" y="511778"/>
                  <a:pt x="98107" y="519970"/>
                </a:cubicBezTo>
                <a:lnTo>
                  <a:pt x="60198" y="547688"/>
                </a:lnTo>
                <a:lnTo>
                  <a:pt x="63246" y="539972"/>
                </a:lnTo>
                <a:lnTo>
                  <a:pt x="47815" y="545592"/>
                </a:lnTo>
                <a:lnTo>
                  <a:pt x="61626" y="531209"/>
                </a:lnTo>
                <a:lnTo>
                  <a:pt x="47815" y="534829"/>
                </a:lnTo>
                <a:lnTo>
                  <a:pt x="60674" y="525589"/>
                </a:lnTo>
                <a:lnTo>
                  <a:pt x="49911" y="521970"/>
                </a:lnTo>
                <a:cubicBezTo>
                  <a:pt x="49911" y="521970"/>
                  <a:pt x="105251" y="508159"/>
                  <a:pt x="111919" y="505015"/>
                </a:cubicBezTo>
                <a:cubicBezTo>
                  <a:pt x="116586" y="502825"/>
                  <a:pt x="162306" y="487299"/>
                  <a:pt x="202025" y="467011"/>
                </a:cubicBezTo>
                <a:cubicBezTo>
                  <a:pt x="202025" y="467011"/>
                  <a:pt x="202120" y="467011"/>
                  <a:pt x="202216" y="466915"/>
                </a:cubicBezTo>
                <a:cubicBezTo>
                  <a:pt x="218980" y="458343"/>
                  <a:pt x="234601" y="449009"/>
                  <a:pt x="245745" y="439388"/>
                </a:cubicBezTo>
                <a:cubicBezTo>
                  <a:pt x="247555" y="438531"/>
                  <a:pt x="249460" y="437674"/>
                  <a:pt x="251364" y="436816"/>
                </a:cubicBezTo>
                <a:cubicBezTo>
                  <a:pt x="253269" y="429768"/>
                  <a:pt x="254794" y="421196"/>
                  <a:pt x="254794" y="412147"/>
                </a:cubicBezTo>
                <a:cubicBezTo>
                  <a:pt x="254794" y="411671"/>
                  <a:pt x="254698" y="411099"/>
                  <a:pt x="254508" y="410337"/>
                </a:cubicBezTo>
                <a:cubicBezTo>
                  <a:pt x="252222" y="402527"/>
                  <a:pt x="239363" y="379190"/>
                  <a:pt x="220408" y="347377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13" name="Google Shape;2013;p16"/>
          <p:cNvGrpSpPr/>
          <p:nvPr/>
        </p:nvGrpSpPr>
        <p:grpSpPr>
          <a:xfrm>
            <a:off x="6114751" y="2265355"/>
            <a:ext cx="903042" cy="2077188"/>
            <a:chOff x="10705813" y="2957480"/>
            <a:chExt cx="1204056" cy="2769584"/>
          </a:xfrm>
        </p:grpSpPr>
        <p:sp>
          <p:nvSpPr>
            <p:cNvPr id="2014" name="Google Shape;2014;p16"/>
            <p:cNvSpPr/>
            <p:nvPr/>
          </p:nvSpPr>
          <p:spPr>
            <a:xfrm>
              <a:off x="11168539" y="3461924"/>
              <a:ext cx="176497" cy="2265140"/>
            </a:xfrm>
            <a:custGeom>
              <a:rect b="b" l="l" r="r" t="t"/>
              <a:pathLst>
                <a:path extrusionOk="0" h="2265140" w="176497">
                  <a:moveTo>
                    <a:pt x="0" y="2265140"/>
                  </a:moveTo>
                  <a:cubicBezTo>
                    <a:pt x="0" y="2265140"/>
                    <a:pt x="7333" y="478060"/>
                    <a:pt x="176497" y="0"/>
                  </a:cubicBezTo>
                </a:path>
              </a:pathLst>
            </a:custGeom>
            <a:noFill/>
            <a:ln cap="flat" cmpd="sng" w="34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15" name="Google Shape;2015;p16"/>
            <p:cNvGrpSpPr/>
            <p:nvPr/>
          </p:nvGrpSpPr>
          <p:grpSpPr>
            <a:xfrm>
              <a:off x="10705813" y="2957480"/>
              <a:ext cx="1204056" cy="1130713"/>
              <a:chOff x="10705813" y="2957480"/>
              <a:chExt cx="1204056" cy="1130713"/>
            </a:xfrm>
          </p:grpSpPr>
          <p:sp>
            <p:nvSpPr>
              <p:cNvPr id="2016" name="Google Shape;2016;p16"/>
              <p:cNvSpPr/>
              <p:nvPr/>
            </p:nvSpPr>
            <p:spPr>
              <a:xfrm>
                <a:off x="11705806" y="3666331"/>
                <a:ext cx="52519" cy="163734"/>
              </a:xfrm>
              <a:custGeom>
                <a:rect b="b" l="l" r="r" t="t"/>
                <a:pathLst>
                  <a:path extrusionOk="0" h="163734" w="52519">
                    <a:moveTo>
                      <a:pt x="1561" y="0"/>
                    </a:moveTo>
                    <a:cubicBezTo>
                      <a:pt x="1752" y="2000"/>
                      <a:pt x="-5297" y="45625"/>
                      <a:pt x="9086" y="81915"/>
                    </a:cubicBezTo>
                    <a:cubicBezTo>
                      <a:pt x="23469" y="118205"/>
                      <a:pt x="40138" y="150971"/>
                      <a:pt x="52520" y="163735"/>
                    </a:cubicBezTo>
                    <a:cubicBezTo>
                      <a:pt x="52520" y="163735"/>
                      <a:pt x="43471" y="68199"/>
                      <a:pt x="7466" y="7239"/>
                    </a:cubicBezTo>
                    <a:lnTo>
                      <a:pt x="1561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7" name="Google Shape;2017;p16"/>
              <p:cNvSpPr/>
              <p:nvPr/>
            </p:nvSpPr>
            <p:spPr>
              <a:xfrm>
                <a:off x="11106340" y="3712431"/>
                <a:ext cx="164592" cy="202787"/>
              </a:xfrm>
              <a:custGeom>
                <a:rect b="b" l="l" r="r" t="t"/>
                <a:pathLst>
                  <a:path extrusionOk="0" h="202787" w="164592">
                    <a:moveTo>
                      <a:pt x="162211" y="9239"/>
                    </a:moveTo>
                    <a:lnTo>
                      <a:pt x="164592" y="0"/>
                    </a:lnTo>
                    <a:cubicBezTo>
                      <a:pt x="164592" y="0"/>
                      <a:pt x="130397" y="28004"/>
                      <a:pt x="90774" y="70676"/>
                    </a:cubicBezTo>
                    <a:cubicBezTo>
                      <a:pt x="52388" y="112109"/>
                      <a:pt x="0" y="202787"/>
                      <a:pt x="0" y="202787"/>
                    </a:cubicBezTo>
                    <a:cubicBezTo>
                      <a:pt x="0" y="202787"/>
                      <a:pt x="61150" y="137731"/>
                      <a:pt x="95536" y="97441"/>
                    </a:cubicBezTo>
                    <a:cubicBezTo>
                      <a:pt x="119824" y="68866"/>
                      <a:pt x="162211" y="9239"/>
                      <a:pt x="162211" y="9239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8" name="Google Shape;2018;p16"/>
              <p:cNvSpPr/>
              <p:nvPr/>
            </p:nvSpPr>
            <p:spPr>
              <a:xfrm>
                <a:off x="11120914" y="3883310"/>
                <a:ext cx="109537" cy="184784"/>
              </a:xfrm>
              <a:custGeom>
                <a:rect b="b" l="l" r="r" t="t"/>
                <a:pathLst>
                  <a:path extrusionOk="0" h="184784" w="109537">
                    <a:moveTo>
                      <a:pt x="109538" y="0"/>
                    </a:moveTo>
                    <a:cubicBezTo>
                      <a:pt x="108109" y="2000"/>
                      <a:pt x="72865" y="37624"/>
                      <a:pt x="49530" y="80581"/>
                    </a:cubicBezTo>
                    <a:cubicBezTo>
                      <a:pt x="26194" y="123539"/>
                      <a:pt x="6095" y="164782"/>
                      <a:pt x="0" y="184785"/>
                    </a:cubicBezTo>
                    <a:cubicBezTo>
                      <a:pt x="0" y="184785"/>
                      <a:pt x="69913" y="90583"/>
                      <a:pt x="105632" y="10668"/>
                    </a:cubicBezTo>
                    <a:lnTo>
                      <a:pt x="109538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9" name="Google Shape;2019;p16"/>
              <p:cNvSpPr/>
              <p:nvPr/>
            </p:nvSpPr>
            <p:spPr>
              <a:xfrm>
                <a:off x="10826305" y="3310286"/>
                <a:ext cx="259651" cy="32826"/>
              </a:xfrm>
              <a:custGeom>
                <a:rect b="b" l="l" r="r" t="t"/>
                <a:pathLst>
                  <a:path extrusionOk="0" h="32826" w="259651">
                    <a:moveTo>
                      <a:pt x="160210" y="26765"/>
                    </a:moveTo>
                    <a:cubicBezTo>
                      <a:pt x="217551" y="16574"/>
                      <a:pt x="259652" y="2953"/>
                      <a:pt x="259652" y="2953"/>
                    </a:cubicBezTo>
                    <a:lnTo>
                      <a:pt x="250508" y="0"/>
                    </a:lnTo>
                    <a:cubicBezTo>
                      <a:pt x="250508" y="0"/>
                      <a:pt x="177451" y="3334"/>
                      <a:pt x="140303" y="8287"/>
                    </a:cubicBezTo>
                    <a:cubicBezTo>
                      <a:pt x="87820" y="15335"/>
                      <a:pt x="0" y="31528"/>
                      <a:pt x="0" y="31528"/>
                    </a:cubicBezTo>
                    <a:cubicBezTo>
                      <a:pt x="0" y="31528"/>
                      <a:pt x="104584" y="36576"/>
                      <a:pt x="160210" y="26765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0" name="Google Shape;2020;p16"/>
              <p:cNvSpPr/>
              <p:nvPr/>
            </p:nvSpPr>
            <p:spPr>
              <a:xfrm>
                <a:off x="10705813" y="3244519"/>
                <a:ext cx="214598" cy="17770"/>
              </a:xfrm>
              <a:custGeom>
                <a:rect b="b" l="l" r="r" t="t"/>
                <a:pathLst>
                  <a:path extrusionOk="0" h="17770" w="214598">
                    <a:moveTo>
                      <a:pt x="214599" y="10236"/>
                    </a:moveTo>
                    <a:lnTo>
                      <a:pt x="203549" y="7759"/>
                    </a:lnTo>
                    <a:cubicBezTo>
                      <a:pt x="116967" y="-5480"/>
                      <a:pt x="0" y="2235"/>
                      <a:pt x="0" y="2235"/>
                    </a:cubicBezTo>
                    <a:cubicBezTo>
                      <a:pt x="20098" y="7950"/>
                      <a:pt x="65627" y="13379"/>
                      <a:pt x="114395" y="16999"/>
                    </a:cubicBezTo>
                    <a:cubicBezTo>
                      <a:pt x="163068" y="20618"/>
                      <a:pt x="212027" y="10331"/>
                      <a:pt x="214599" y="1023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1" name="Google Shape;2021;p16"/>
              <p:cNvSpPr/>
              <p:nvPr/>
            </p:nvSpPr>
            <p:spPr>
              <a:xfrm>
                <a:off x="11248060" y="3045301"/>
                <a:ext cx="17207" cy="212693"/>
              </a:xfrm>
              <a:custGeom>
                <a:rect b="b" l="l" r="r" t="t"/>
                <a:pathLst>
                  <a:path extrusionOk="0" h="212693" w="17207">
                    <a:moveTo>
                      <a:pt x="7822" y="212693"/>
                    </a:moveTo>
                    <a:cubicBezTo>
                      <a:pt x="7822" y="212693"/>
                      <a:pt x="14586" y="177355"/>
                      <a:pt x="16967" y="129921"/>
                    </a:cubicBezTo>
                    <a:cubicBezTo>
                      <a:pt x="19253" y="83915"/>
                      <a:pt x="4489" y="0"/>
                      <a:pt x="4489" y="0"/>
                    </a:cubicBezTo>
                    <a:cubicBezTo>
                      <a:pt x="4489" y="0"/>
                      <a:pt x="298" y="72580"/>
                      <a:pt x="12" y="115729"/>
                    </a:cubicBezTo>
                    <a:cubicBezTo>
                      <a:pt x="-274" y="146304"/>
                      <a:pt x="4489" y="205645"/>
                      <a:pt x="4489" y="205645"/>
                    </a:cubicBezTo>
                    <a:lnTo>
                      <a:pt x="7822" y="212693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2" name="Google Shape;2022;p16"/>
              <p:cNvSpPr/>
              <p:nvPr/>
            </p:nvSpPr>
            <p:spPr>
              <a:xfrm>
                <a:off x="11163490" y="2957480"/>
                <a:ext cx="28906" cy="172592"/>
              </a:xfrm>
              <a:custGeom>
                <a:rect b="b" l="l" r="r" t="t"/>
                <a:pathLst>
                  <a:path extrusionOk="0" h="172592" w="28906">
                    <a:moveTo>
                      <a:pt x="28289" y="172593"/>
                    </a:moveTo>
                    <a:cubicBezTo>
                      <a:pt x="28194" y="170593"/>
                      <a:pt x="31527" y="129921"/>
                      <a:pt x="23622" y="90964"/>
                    </a:cubicBezTo>
                    <a:cubicBezTo>
                      <a:pt x="15716" y="51911"/>
                      <a:pt x="6667" y="15716"/>
                      <a:pt x="0" y="0"/>
                    </a:cubicBezTo>
                    <a:cubicBezTo>
                      <a:pt x="0" y="0"/>
                      <a:pt x="5619" y="95345"/>
                      <a:pt x="25146" y="163925"/>
                    </a:cubicBezTo>
                    <a:lnTo>
                      <a:pt x="28289" y="172593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3" name="Google Shape;2023;p16"/>
              <p:cNvSpPr/>
              <p:nvPr/>
            </p:nvSpPr>
            <p:spPr>
              <a:xfrm>
                <a:off x="11769471" y="3490023"/>
                <a:ext cx="140398" cy="104203"/>
              </a:xfrm>
              <a:custGeom>
                <a:rect b="b" l="l" r="r" t="t"/>
                <a:pathLst>
                  <a:path extrusionOk="0" h="104203" w="140398">
                    <a:moveTo>
                      <a:pt x="0" y="0"/>
                    </a:moveTo>
                    <a:cubicBezTo>
                      <a:pt x="1524" y="1334"/>
                      <a:pt x="27432" y="32861"/>
                      <a:pt x="60197" y="55340"/>
                    </a:cubicBezTo>
                    <a:cubicBezTo>
                      <a:pt x="93059" y="77819"/>
                      <a:pt x="124777" y="97536"/>
                      <a:pt x="140398" y="104204"/>
                    </a:cubicBezTo>
                    <a:cubicBezTo>
                      <a:pt x="140398" y="104204"/>
                      <a:pt x="70009" y="39624"/>
                      <a:pt x="8191" y="400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4" name="Google Shape;2024;p16"/>
              <p:cNvSpPr/>
              <p:nvPr/>
            </p:nvSpPr>
            <p:spPr>
              <a:xfrm>
                <a:off x="11548534" y="3902265"/>
                <a:ext cx="23200" cy="185928"/>
              </a:xfrm>
              <a:custGeom>
                <a:rect b="b" l="l" r="r" t="t"/>
                <a:pathLst>
                  <a:path extrusionOk="0" h="185928" w="23200">
                    <a:moveTo>
                      <a:pt x="2433" y="134112"/>
                    </a:moveTo>
                    <a:cubicBezTo>
                      <a:pt x="-1853" y="152686"/>
                      <a:pt x="-233" y="165259"/>
                      <a:pt x="5386" y="185928"/>
                    </a:cubicBezTo>
                    <a:cubicBezTo>
                      <a:pt x="5386" y="185928"/>
                      <a:pt x="8529" y="171450"/>
                      <a:pt x="9006" y="153734"/>
                    </a:cubicBezTo>
                    <a:cubicBezTo>
                      <a:pt x="9481" y="136112"/>
                      <a:pt x="25102" y="103537"/>
                      <a:pt x="23007" y="77915"/>
                    </a:cubicBezTo>
                    <a:cubicBezTo>
                      <a:pt x="21103" y="54959"/>
                      <a:pt x="17578" y="9430"/>
                      <a:pt x="16816" y="0"/>
                    </a:cubicBezTo>
                    <a:cubicBezTo>
                      <a:pt x="16625" y="7429"/>
                      <a:pt x="12911" y="36100"/>
                      <a:pt x="12816" y="64199"/>
                    </a:cubicBezTo>
                    <a:cubicBezTo>
                      <a:pt x="12816" y="96393"/>
                      <a:pt x="6720" y="115538"/>
                      <a:pt x="2433" y="134112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5" name="Google Shape;2025;p16"/>
              <p:cNvSpPr/>
              <p:nvPr/>
            </p:nvSpPr>
            <p:spPr>
              <a:xfrm>
                <a:off x="11561921" y="3886358"/>
                <a:ext cx="43910" cy="172657"/>
              </a:xfrm>
              <a:custGeom>
                <a:rect b="b" l="l" r="r" t="t"/>
                <a:pathLst>
                  <a:path extrusionOk="0" h="172657" w="43910">
                    <a:moveTo>
                      <a:pt x="26003" y="143256"/>
                    </a:moveTo>
                    <a:cubicBezTo>
                      <a:pt x="37720" y="175450"/>
                      <a:pt x="43910" y="172593"/>
                      <a:pt x="43910" y="172593"/>
                    </a:cubicBezTo>
                    <a:cubicBezTo>
                      <a:pt x="39910" y="162020"/>
                      <a:pt x="46101" y="109633"/>
                      <a:pt x="35909" y="70199"/>
                    </a:cubicBezTo>
                    <a:cubicBezTo>
                      <a:pt x="25718" y="30766"/>
                      <a:pt x="95" y="2476"/>
                      <a:pt x="0" y="0"/>
                    </a:cubicBezTo>
                    <a:cubicBezTo>
                      <a:pt x="0" y="0"/>
                      <a:pt x="11431" y="43624"/>
                      <a:pt x="10859" y="59150"/>
                    </a:cubicBezTo>
                    <a:cubicBezTo>
                      <a:pt x="10192" y="74771"/>
                      <a:pt x="14288" y="111157"/>
                      <a:pt x="26003" y="14325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6" name="Google Shape;2026;p16"/>
              <p:cNvSpPr/>
              <p:nvPr/>
            </p:nvSpPr>
            <p:spPr>
              <a:xfrm>
                <a:off x="10918317" y="3619658"/>
                <a:ext cx="1142" cy="1238"/>
              </a:xfrm>
              <a:custGeom>
                <a:rect b="b" l="l" r="r" t="t"/>
                <a:pathLst>
                  <a:path extrusionOk="0" h="1238" w="1142">
                    <a:moveTo>
                      <a:pt x="0" y="1238"/>
                    </a:moveTo>
                    <a:cubicBezTo>
                      <a:pt x="666" y="476"/>
                      <a:pt x="1143" y="0"/>
                      <a:pt x="1143" y="0"/>
                    </a:cubicBezTo>
                    <a:cubicBezTo>
                      <a:pt x="952" y="0"/>
                      <a:pt x="571" y="476"/>
                      <a:pt x="0" y="123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7" name="Google Shape;2027;p16"/>
              <p:cNvSpPr/>
              <p:nvPr/>
            </p:nvSpPr>
            <p:spPr>
              <a:xfrm>
                <a:off x="10798682" y="3611276"/>
                <a:ext cx="131159" cy="101033"/>
              </a:xfrm>
              <a:custGeom>
                <a:rect b="b" l="l" r="r" t="t"/>
                <a:pathLst>
                  <a:path extrusionOk="0" h="101033" w="131159">
                    <a:moveTo>
                      <a:pt x="0" y="100394"/>
                    </a:moveTo>
                    <a:cubicBezTo>
                      <a:pt x="0" y="100394"/>
                      <a:pt x="4192" y="105251"/>
                      <a:pt x="32004" y="88202"/>
                    </a:cubicBezTo>
                    <a:cubicBezTo>
                      <a:pt x="59722" y="71152"/>
                      <a:pt x="82487" y="47625"/>
                      <a:pt x="90107" y="36386"/>
                    </a:cubicBezTo>
                    <a:cubicBezTo>
                      <a:pt x="97727" y="25241"/>
                      <a:pt x="131159" y="0"/>
                      <a:pt x="131159" y="0"/>
                    </a:cubicBezTo>
                    <a:cubicBezTo>
                      <a:pt x="129826" y="1714"/>
                      <a:pt x="91060" y="9620"/>
                      <a:pt x="60960" y="32480"/>
                    </a:cubicBezTo>
                    <a:cubicBezTo>
                      <a:pt x="30956" y="55340"/>
                      <a:pt x="9239" y="94869"/>
                      <a:pt x="0" y="10039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8" name="Google Shape;2028;p16"/>
              <p:cNvSpPr/>
              <p:nvPr/>
            </p:nvSpPr>
            <p:spPr>
              <a:xfrm>
                <a:off x="10831924" y="3597972"/>
                <a:ext cx="115824" cy="44190"/>
              </a:xfrm>
              <a:custGeom>
                <a:rect b="b" l="l" r="r" t="t"/>
                <a:pathLst>
                  <a:path extrusionOk="0" h="44190" w="115824">
                    <a:moveTo>
                      <a:pt x="51340" y="12351"/>
                    </a:moveTo>
                    <a:cubicBezTo>
                      <a:pt x="25814" y="28544"/>
                      <a:pt x="8573" y="38736"/>
                      <a:pt x="0" y="42831"/>
                    </a:cubicBezTo>
                    <a:cubicBezTo>
                      <a:pt x="0" y="42831"/>
                      <a:pt x="6382" y="46451"/>
                      <a:pt x="19431" y="41879"/>
                    </a:cubicBezTo>
                    <a:cubicBezTo>
                      <a:pt x="32481" y="37307"/>
                      <a:pt x="56674" y="17114"/>
                      <a:pt x="78010" y="10351"/>
                    </a:cubicBezTo>
                    <a:cubicBezTo>
                      <a:pt x="99346" y="3683"/>
                      <a:pt x="115824" y="540"/>
                      <a:pt x="115824" y="540"/>
                    </a:cubicBezTo>
                    <a:cubicBezTo>
                      <a:pt x="115824" y="540"/>
                      <a:pt x="76867" y="-3841"/>
                      <a:pt x="51340" y="12351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9" name="Google Shape;2029;p16"/>
              <p:cNvSpPr/>
              <p:nvPr/>
            </p:nvSpPr>
            <p:spPr>
              <a:xfrm>
                <a:off x="11652028" y="3048634"/>
                <a:ext cx="164477" cy="96012"/>
              </a:xfrm>
              <a:custGeom>
                <a:rect b="b" l="l" r="r" t="t"/>
                <a:pathLst>
                  <a:path extrusionOk="0" h="96012" w="164477">
                    <a:moveTo>
                      <a:pt x="140779" y="24956"/>
                    </a:moveTo>
                    <a:cubicBezTo>
                      <a:pt x="169735" y="4096"/>
                      <a:pt x="164020" y="0"/>
                      <a:pt x="164020" y="0"/>
                    </a:cubicBezTo>
                    <a:cubicBezTo>
                      <a:pt x="154495" y="6953"/>
                      <a:pt x="96202" y="19812"/>
                      <a:pt x="58769" y="41910"/>
                    </a:cubicBezTo>
                    <a:cubicBezTo>
                      <a:pt x="21336" y="64008"/>
                      <a:pt x="2666" y="95060"/>
                      <a:pt x="0" y="96012"/>
                    </a:cubicBezTo>
                    <a:cubicBezTo>
                      <a:pt x="0" y="96012"/>
                      <a:pt x="41243" y="71438"/>
                      <a:pt x="58102" y="66580"/>
                    </a:cubicBezTo>
                    <a:cubicBezTo>
                      <a:pt x="74962" y="61722"/>
                      <a:pt x="111823" y="45815"/>
                      <a:pt x="140779" y="2495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0" name="Google Shape;2030;p16"/>
              <p:cNvSpPr/>
              <p:nvPr/>
            </p:nvSpPr>
            <p:spPr>
              <a:xfrm>
                <a:off x="10716577" y="2964243"/>
                <a:ext cx="1191292" cy="1113758"/>
              </a:xfrm>
              <a:custGeom>
                <a:rect b="b" l="l" r="r" t="t"/>
                <a:pathLst>
                  <a:path extrusionOk="0" h="1113758" w="1191292">
                    <a:moveTo>
                      <a:pt x="1178053" y="719518"/>
                    </a:moveTo>
                    <a:cubicBezTo>
                      <a:pt x="1178053" y="719518"/>
                      <a:pt x="1111758" y="692563"/>
                      <a:pt x="1076230" y="683514"/>
                    </a:cubicBezTo>
                    <a:cubicBezTo>
                      <a:pt x="1092042" y="683990"/>
                      <a:pt x="1106710" y="684276"/>
                      <a:pt x="1114997" y="685324"/>
                    </a:cubicBezTo>
                    <a:cubicBezTo>
                      <a:pt x="1134332" y="687800"/>
                      <a:pt x="1167860" y="691706"/>
                      <a:pt x="1167860" y="691706"/>
                    </a:cubicBezTo>
                    <a:cubicBezTo>
                      <a:pt x="1167860" y="691706"/>
                      <a:pt x="1093566" y="656654"/>
                      <a:pt x="1046893" y="652939"/>
                    </a:cubicBezTo>
                    <a:cubicBezTo>
                      <a:pt x="1003363" y="649415"/>
                      <a:pt x="942784" y="648176"/>
                      <a:pt x="934879" y="648081"/>
                    </a:cubicBezTo>
                    <a:cubicBezTo>
                      <a:pt x="930212" y="644366"/>
                      <a:pt x="925545" y="640556"/>
                      <a:pt x="920782" y="636937"/>
                    </a:cubicBezTo>
                    <a:cubicBezTo>
                      <a:pt x="928592" y="639509"/>
                      <a:pt x="957549" y="647986"/>
                      <a:pt x="999745" y="646367"/>
                    </a:cubicBezTo>
                    <a:cubicBezTo>
                      <a:pt x="1037559" y="644843"/>
                      <a:pt x="1086613" y="640747"/>
                      <a:pt x="1107949" y="638842"/>
                    </a:cubicBezTo>
                    <a:cubicBezTo>
                      <a:pt x="1108329" y="639128"/>
                      <a:pt x="1108615" y="639318"/>
                      <a:pt x="1108615" y="639318"/>
                    </a:cubicBezTo>
                    <a:cubicBezTo>
                      <a:pt x="1108615" y="639318"/>
                      <a:pt x="1108424" y="639128"/>
                      <a:pt x="1108138" y="638747"/>
                    </a:cubicBezTo>
                    <a:cubicBezTo>
                      <a:pt x="1114616" y="638175"/>
                      <a:pt x="1118617" y="637794"/>
                      <a:pt x="1118617" y="637794"/>
                    </a:cubicBezTo>
                    <a:cubicBezTo>
                      <a:pt x="1118617" y="637794"/>
                      <a:pt x="1112901" y="635984"/>
                      <a:pt x="1103662" y="633508"/>
                    </a:cubicBezTo>
                    <a:cubicBezTo>
                      <a:pt x="1097566" y="626459"/>
                      <a:pt x="1086327" y="613601"/>
                      <a:pt x="1073658" y="599408"/>
                    </a:cubicBezTo>
                    <a:cubicBezTo>
                      <a:pt x="1074421" y="599313"/>
                      <a:pt x="1075277" y="599218"/>
                      <a:pt x="1076039" y="599123"/>
                    </a:cubicBezTo>
                    <a:cubicBezTo>
                      <a:pt x="1102805" y="621601"/>
                      <a:pt x="1129569" y="641033"/>
                      <a:pt x="1129569" y="641033"/>
                    </a:cubicBezTo>
                    <a:cubicBezTo>
                      <a:pt x="1129569" y="641033"/>
                      <a:pt x="1110615" y="621316"/>
                      <a:pt x="1089756" y="597884"/>
                    </a:cubicBezTo>
                    <a:cubicBezTo>
                      <a:pt x="1095947" y="597503"/>
                      <a:pt x="1101471" y="597313"/>
                      <a:pt x="1106329" y="597599"/>
                    </a:cubicBezTo>
                    <a:cubicBezTo>
                      <a:pt x="1112234" y="602456"/>
                      <a:pt x="1118902" y="607885"/>
                      <a:pt x="1126427" y="614077"/>
                    </a:cubicBezTo>
                    <a:cubicBezTo>
                      <a:pt x="1153859" y="636365"/>
                      <a:pt x="1174719" y="639032"/>
                      <a:pt x="1174719" y="639032"/>
                    </a:cubicBezTo>
                    <a:cubicBezTo>
                      <a:pt x="1144620" y="625697"/>
                      <a:pt x="1137285" y="618649"/>
                      <a:pt x="1126045" y="608362"/>
                    </a:cubicBezTo>
                    <a:cubicBezTo>
                      <a:pt x="1114806" y="598075"/>
                      <a:pt x="1088803" y="570833"/>
                      <a:pt x="1076802" y="560165"/>
                    </a:cubicBezTo>
                    <a:cubicBezTo>
                      <a:pt x="1064800" y="549497"/>
                      <a:pt x="1032701" y="516826"/>
                      <a:pt x="1032701" y="516826"/>
                    </a:cubicBezTo>
                    <a:cubicBezTo>
                      <a:pt x="1033844" y="517017"/>
                      <a:pt x="1034987" y="517112"/>
                      <a:pt x="1036130" y="517208"/>
                    </a:cubicBezTo>
                    <a:cubicBezTo>
                      <a:pt x="1042512" y="519684"/>
                      <a:pt x="1048798" y="522256"/>
                      <a:pt x="1055084" y="524828"/>
                    </a:cubicBezTo>
                    <a:cubicBezTo>
                      <a:pt x="1054514" y="524923"/>
                      <a:pt x="1053942" y="524923"/>
                      <a:pt x="1053369" y="525018"/>
                    </a:cubicBezTo>
                    <a:cubicBezTo>
                      <a:pt x="1053369" y="525018"/>
                      <a:pt x="1094518" y="548926"/>
                      <a:pt x="1116902" y="559880"/>
                    </a:cubicBezTo>
                    <a:cubicBezTo>
                      <a:pt x="1139381" y="570833"/>
                      <a:pt x="1178719" y="581406"/>
                      <a:pt x="1178719" y="581406"/>
                    </a:cubicBezTo>
                    <a:cubicBezTo>
                      <a:pt x="1178719" y="581406"/>
                      <a:pt x="1143095" y="562070"/>
                      <a:pt x="1118426" y="549783"/>
                    </a:cubicBezTo>
                    <a:cubicBezTo>
                      <a:pt x="1123188" y="550926"/>
                      <a:pt x="1128046" y="551974"/>
                      <a:pt x="1132904" y="552831"/>
                    </a:cubicBezTo>
                    <a:cubicBezTo>
                      <a:pt x="1174147" y="559880"/>
                      <a:pt x="1191292" y="553022"/>
                      <a:pt x="1191292" y="553022"/>
                    </a:cubicBezTo>
                    <a:cubicBezTo>
                      <a:pt x="1191292" y="553022"/>
                      <a:pt x="1127094" y="515112"/>
                      <a:pt x="1055084" y="524828"/>
                    </a:cubicBezTo>
                    <a:cubicBezTo>
                      <a:pt x="1049084" y="522256"/>
                      <a:pt x="1042988" y="519684"/>
                      <a:pt x="1036891" y="517303"/>
                    </a:cubicBezTo>
                    <a:cubicBezTo>
                      <a:pt x="1079183" y="523399"/>
                      <a:pt x="1109758" y="513588"/>
                      <a:pt x="1120903" y="511207"/>
                    </a:cubicBezTo>
                    <a:cubicBezTo>
                      <a:pt x="1132427" y="508825"/>
                      <a:pt x="1169194" y="503873"/>
                      <a:pt x="1169194" y="503873"/>
                    </a:cubicBezTo>
                    <a:cubicBezTo>
                      <a:pt x="1169194" y="503873"/>
                      <a:pt x="1113759" y="497110"/>
                      <a:pt x="1087756" y="497300"/>
                    </a:cubicBezTo>
                    <a:cubicBezTo>
                      <a:pt x="1096899" y="494729"/>
                      <a:pt x="1105281" y="492347"/>
                      <a:pt x="1110615" y="491490"/>
                    </a:cubicBezTo>
                    <a:cubicBezTo>
                      <a:pt x="1123093" y="489680"/>
                      <a:pt x="1144524" y="486442"/>
                      <a:pt x="1144524" y="486442"/>
                    </a:cubicBezTo>
                    <a:cubicBezTo>
                      <a:pt x="1144524" y="486442"/>
                      <a:pt x="1079088" y="475583"/>
                      <a:pt x="1050513" y="481394"/>
                    </a:cubicBezTo>
                    <a:cubicBezTo>
                      <a:pt x="1023938" y="486823"/>
                      <a:pt x="989457" y="496824"/>
                      <a:pt x="984790" y="498158"/>
                    </a:cubicBezTo>
                    <a:cubicBezTo>
                      <a:pt x="979741" y="496443"/>
                      <a:pt x="974694" y="494729"/>
                      <a:pt x="969550" y="493014"/>
                    </a:cubicBezTo>
                    <a:cubicBezTo>
                      <a:pt x="975932" y="493395"/>
                      <a:pt x="997458" y="493967"/>
                      <a:pt x="1019652" y="485299"/>
                    </a:cubicBezTo>
                    <a:cubicBezTo>
                      <a:pt x="1046036" y="475012"/>
                      <a:pt x="1080135" y="458057"/>
                      <a:pt x="1080135" y="458057"/>
                    </a:cubicBezTo>
                    <a:cubicBezTo>
                      <a:pt x="1080135" y="458057"/>
                      <a:pt x="1037749" y="455676"/>
                      <a:pt x="1012222" y="465392"/>
                    </a:cubicBezTo>
                    <a:cubicBezTo>
                      <a:pt x="986694" y="475107"/>
                      <a:pt x="958025" y="488728"/>
                      <a:pt x="958025" y="488728"/>
                    </a:cubicBezTo>
                    <a:cubicBezTo>
                      <a:pt x="958025" y="488728"/>
                      <a:pt x="958215" y="489014"/>
                      <a:pt x="958596" y="489490"/>
                    </a:cubicBezTo>
                    <a:cubicBezTo>
                      <a:pt x="948310" y="486061"/>
                      <a:pt x="937927" y="482822"/>
                      <a:pt x="927640" y="479584"/>
                    </a:cubicBezTo>
                    <a:cubicBezTo>
                      <a:pt x="935165" y="478441"/>
                      <a:pt x="968407" y="476441"/>
                      <a:pt x="982218" y="469297"/>
                    </a:cubicBezTo>
                    <a:cubicBezTo>
                      <a:pt x="997744" y="461296"/>
                      <a:pt x="1028414" y="435197"/>
                      <a:pt x="1048322" y="431768"/>
                    </a:cubicBezTo>
                    <a:cubicBezTo>
                      <a:pt x="1048322" y="431768"/>
                      <a:pt x="996696" y="432054"/>
                      <a:pt x="964406" y="446437"/>
                    </a:cubicBezTo>
                    <a:cubicBezTo>
                      <a:pt x="949833" y="452914"/>
                      <a:pt x="939355" y="459677"/>
                      <a:pt x="932021" y="465201"/>
                    </a:cubicBezTo>
                    <a:cubicBezTo>
                      <a:pt x="926497" y="464058"/>
                      <a:pt x="918782" y="462725"/>
                      <a:pt x="909352" y="461391"/>
                    </a:cubicBezTo>
                    <a:cubicBezTo>
                      <a:pt x="917544" y="459677"/>
                      <a:pt x="926020" y="457295"/>
                      <a:pt x="932593" y="453962"/>
                    </a:cubicBezTo>
                    <a:cubicBezTo>
                      <a:pt x="935831" y="452342"/>
                      <a:pt x="940023" y="450247"/>
                      <a:pt x="944690" y="447866"/>
                    </a:cubicBezTo>
                    <a:cubicBezTo>
                      <a:pt x="967264" y="441198"/>
                      <a:pt x="990124" y="433483"/>
                      <a:pt x="990124" y="433483"/>
                    </a:cubicBezTo>
                    <a:cubicBezTo>
                      <a:pt x="990124" y="433483"/>
                      <a:pt x="984313" y="432911"/>
                      <a:pt x="975360" y="432245"/>
                    </a:cubicBezTo>
                    <a:cubicBezTo>
                      <a:pt x="990695" y="424434"/>
                      <a:pt x="1003649" y="417767"/>
                      <a:pt x="1003649" y="417767"/>
                    </a:cubicBezTo>
                    <a:cubicBezTo>
                      <a:pt x="1003649" y="417767"/>
                      <a:pt x="952309" y="417290"/>
                      <a:pt x="925259" y="429482"/>
                    </a:cubicBezTo>
                    <a:cubicBezTo>
                      <a:pt x="914877" y="429197"/>
                      <a:pt x="904780" y="429197"/>
                      <a:pt x="896588" y="429673"/>
                    </a:cubicBezTo>
                    <a:cubicBezTo>
                      <a:pt x="888206" y="430149"/>
                      <a:pt x="879920" y="431864"/>
                      <a:pt x="872110" y="434054"/>
                    </a:cubicBezTo>
                    <a:cubicBezTo>
                      <a:pt x="870490" y="433388"/>
                      <a:pt x="868966" y="432721"/>
                      <a:pt x="867632" y="431959"/>
                    </a:cubicBezTo>
                    <a:cubicBezTo>
                      <a:pt x="866109" y="431102"/>
                      <a:pt x="864584" y="430244"/>
                      <a:pt x="862965" y="429292"/>
                    </a:cubicBezTo>
                    <a:cubicBezTo>
                      <a:pt x="888588" y="419291"/>
                      <a:pt x="924497" y="396145"/>
                      <a:pt x="938975" y="395954"/>
                    </a:cubicBezTo>
                    <a:cubicBezTo>
                      <a:pt x="938975" y="395954"/>
                      <a:pt x="937832" y="395859"/>
                      <a:pt x="935927" y="395859"/>
                    </a:cubicBezTo>
                    <a:cubicBezTo>
                      <a:pt x="948690" y="393478"/>
                      <a:pt x="956977" y="388430"/>
                      <a:pt x="959453" y="386810"/>
                    </a:cubicBezTo>
                    <a:cubicBezTo>
                      <a:pt x="975742" y="386429"/>
                      <a:pt x="985171" y="383667"/>
                      <a:pt x="985171" y="383667"/>
                    </a:cubicBezTo>
                    <a:cubicBezTo>
                      <a:pt x="942118" y="382048"/>
                      <a:pt x="912114" y="368237"/>
                      <a:pt x="892112" y="362141"/>
                    </a:cubicBezTo>
                    <a:cubicBezTo>
                      <a:pt x="872110" y="356045"/>
                      <a:pt x="836582" y="334709"/>
                      <a:pt x="819055" y="328898"/>
                    </a:cubicBezTo>
                    <a:cubicBezTo>
                      <a:pt x="802767" y="323374"/>
                      <a:pt x="783336" y="322326"/>
                      <a:pt x="763906" y="327755"/>
                    </a:cubicBezTo>
                    <a:cubicBezTo>
                      <a:pt x="768668" y="322707"/>
                      <a:pt x="773335" y="317659"/>
                      <a:pt x="778098" y="312706"/>
                    </a:cubicBezTo>
                    <a:cubicBezTo>
                      <a:pt x="795624" y="313563"/>
                      <a:pt x="807625" y="315087"/>
                      <a:pt x="821722" y="320135"/>
                    </a:cubicBezTo>
                    <a:cubicBezTo>
                      <a:pt x="836582" y="325374"/>
                      <a:pt x="899160" y="340995"/>
                      <a:pt x="948500" y="343567"/>
                    </a:cubicBezTo>
                    <a:cubicBezTo>
                      <a:pt x="997839" y="346139"/>
                      <a:pt x="1024128" y="339471"/>
                      <a:pt x="1024128" y="339471"/>
                    </a:cubicBezTo>
                    <a:cubicBezTo>
                      <a:pt x="1024128" y="339471"/>
                      <a:pt x="984504" y="343948"/>
                      <a:pt x="948214" y="333375"/>
                    </a:cubicBezTo>
                    <a:cubicBezTo>
                      <a:pt x="940118" y="330994"/>
                      <a:pt x="933736" y="328898"/>
                      <a:pt x="928021" y="326898"/>
                    </a:cubicBezTo>
                    <a:cubicBezTo>
                      <a:pt x="946690" y="329279"/>
                      <a:pt x="966692" y="330613"/>
                      <a:pt x="985362" y="328803"/>
                    </a:cubicBezTo>
                    <a:cubicBezTo>
                      <a:pt x="1035082" y="324136"/>
                      <a:pt x="1035178" y="314230"/>
                      <a:pt x="1035178" y="314230"/>
                    </a:cubicBezTo>
                    <a:cubicBezTo>
                      <a:pt x="1035178" y="314230"/>
                      <a:pt x="1024605" y="322993"/>
                      <a:pt x="996315" y="320135"/>
                    </a:cubicBezTo>
                    <a:cubicBezTo>
                      <a:pt x="967930" y="317278"/>
                      <a:pt x="951834" y="316325"/>
                      <a:pt x="919353" y="307943"/>
                    </a:cubicBezTo>
                    <a:cubicBezTo>
                      <a:pt x="888016" y="299847"/>
                      <a:pt x="825532" y="287941"/>
                      <a:pt x="794290" y="296323"/>
                    </a:cubicBezTo>
                    <a:cubicBezTo>
                      <a:pt x="798862" y="291751"/>
                      <a:pt x="803529" y="287179"/>
                      <a:pt x="808101" y="282702"/>
                    </a:cubicBezTo>
                    <a:cubicBezTo>
                      <a:pt x="819722" y="288893"/>
                      <a:pt x="893159" y="300228"/>
                      <a:pt x="907828" y="302133"/>
                    </a:cubicBezTo>
                    <a:cubicBezTo>
                      <a:pt x="923259" y="304133"/>
                      <a:pt x="951929" y="306419"/>
                      <a:pt x="996030" y="308324"/>
                    </a:cubicBezTo>
                    <a:cubicBezTo>
                      <a:pt x="1040131" y="310134"/>
                      <a:pt x="1063371" y="291370"/>
                      <a:pt x="1063371" y="291370"/>
                    </a:cubicBezTo>
                    <a:cubicBezTo>
                      <a:pt x="1049656" y="296228"/>
                      <a:pt x="1031463" y="296132"/>
                      <a:pt x="1004221" y="296609"/>
                    </a:cubicBezTo>
                    <a:cubicBezTo>
                      <a:pt x="976885" y="296990"/>
                      <a:pt x="933545" y="288036"/>
                      <a:pt x="909447" y="284321"/>
                    </a:cubicBezTo>
                    <a:cubicBezTo>
                      <a:pt x="886111" y="280797"/>
                      <a:pt x="838963" y="272415"/>
                      <a:pt x="810102" y="280988"/>
                    </a:cubicBezTo>
                    <a:cubicBezTo>
                      <a:pt x="814483" y="276797"/>
                      <a:pt x="818770" y="272510"/>
                      <a:pt x="823151" y="268415"/>
                    </a:cubicBezTo>
                    <a:cubicBezTo>
                      <a:pt x="842296" y="277273"/>
                      <a:pt x="915543" y="281559"/>
                      <a:pt x="949071" y="281750"/>
                    </a:cubicBezTo>
                    <a:cubicBezTo>
                      <a:pt x="983361" y="281940"/>
                      <a:pt x="1024128" y="290608"/>
                      <a:pt x="1078897" y="255842"/>
                    </a:cubicBezTo>
                    <a:cubicBezTo>
                      <a:pt x="1078897" y="255842"/>
                      <a:pt x="1054703" y="267843"/>
                      <a:pt x="1017366" y="270891"/>
                    </a:cubicBezTo>
                    <a:cubicBezTo>
                      <a:pt x="980027" y="273939"/>
                      <a:pt x="962406" y="262700"/>
                      <a:pt x="922116" y="262509"/>
                    </a:cubicBezTo>
                    <a:cubicBezTo>
                      <a:pt x="886492" y="262319"/>
                      <a:pt x="842392" y="259937"/>
                      <a:pt x="826484" y="265271"/>
                    </a:cubicBezTo>
                    <a:cubicBezTo>
                      <a:pt x="831438" y="260699"/>
                      <a:pt x="836391" y="256223"/>
                      <a:pt x="841438" y="251746"/>
                    </a:cubicBezTo>
                    <a:cubicBezTo>
                      <a:pt x="854012" y="263081"/>
                      <a:pt x="1013365" y="266033"/>
                      <a:pt x="1035653" y="261747"/>
                    </a:cubicBezTo>
                    <a:cubicBezTo>
                      <a:pt x="1058609" y="257366"/>
                      <a:pt x="1081564" y="246698"/>
                      <a:pt x="1081564" y="246698"/>
                    </a:cubicBezTo>
                    <a:cubicBezTo>
                      <a:pt x="1081564" y="246698"/>
                      <a:pt x="1044226" y="253937"/>
                      <a:pt x="1031653" y="253937"/>
                    </a:cubicBezTo>
                    <a:cubicBezTo>
                      <a:pt x="1019080" y="253841"/>
                      <a:pt x="967074" y="246221"/>
                      <a:pt x="940594" y="246126"/>
                    </a:cubicBezTo>
                    <a:cubicBezTo>
                      <a:pt x="914972" y="246031"/>
                      <a:pt x="872680" y="239935"/>
                      <a:pt x="843535" y="249936"/>
                    </a:cubicBezTo>
                    <a:cubicBezTo>
                      <a:pt x="845058" y="248603"/>
                      <a:pt x="846487" y="247269"/>
                      <a:pt x="847916" y="245936"/>
                    </a:cubicBezTo>
                    <a:cubicBezTo>
                      <a:pt x="851821" y="242602"/>
                      <a:pt x="855821" y="239363"/>
                      <a:pt x="859727" y="236030"/>
                    </a:cubicBezTo>
                    <a:cubicBezTo>
                      <a:pt x="885063" y="241554"/>
                      <a:pt x="937070" y="236411"/>
                      <a:pt x="959264" y="236601"/>
                    </a:cubicBezTo>
                    <a:cubicBezTo>
                      <a:pt x="981838" y="236792"/>
                      <a:pt x="1041654" y="242507"/>
                      <a:pt x="1084898" y="210598"/>
                    </a:cubicBezTo>
                    <a:cubicBezTo>
                      <a:pt x="1084898" y="210598"/>
                      <a:pt x="1053846" y="226124"/>
                      <a:pt x="1018127" y="225362"/>
                    </a:cubicBezTo>
                    <a:cubicBezTo>
                      <a:pt x="984409" y="224600"/>
                      <a:pt x="892303" y="220980"/>
                      <a:pt x="862869" y="233458"/>
                    </a:cubicBezTo>
                    <a:cubicBezTo>
                      <a:pt x="868299" y="228886"/>
                      <a:pt x="873823" y="224409"/>
                      <a:pt x="879444" y="220028"/>
                    </a:cubicBezTo>
                    <a:cubicBezTo>
                      <a:pt x="889445" y="229838"/>
                      <a:pt x="1009364" y="217170"/>
                      <a:pt x="1043178" y="214408"/>
                    </a:cubicBezTo>
                    <a:cubicBezTo>
                      <a:pt x="1077849" y="211550"/>
                      <a:pt x="1095375" y="197644"/>
                      <a:pt x="1095375" y="197644"/>
                    </a:cubicBezTo>
                    <a:cubicBezTo>
                      <a:pt x="1065943" y="209836"/>
                      <a:pt x="1041749" y="204502"/>
                      <a:pt x="1024985" y="206121"/>
                    </a:cubicBezTo>
                    <a:cubicBezTo>
                      <a:pt x="1008221" y="207645"/>
                      <a:pt x="973931" y="202883"/>
                      <a:pt x="948690" y="207169"/>
                    </a:cubicBezTo>
                    <a:cubicBezTo>
                      <a:pt x="924497" y="211265"/>
                      <a:pt x="907924" y="207169"/>
                      <a:pt x="882110" y="218027"/>
                    </a:cubicBezTo>
                    <a:cubicBezTo>
                      <a:pt x="886206" y="214789"/>
                      <a:pt x="890302" y="211646"/>
                      <a:pt x="894493" y="208502"/>
                    </a:cubicBezTo>
                    <a:cubicBezTo>
                      <a:pt x="896493" y="209360"/>
                      <a:pt x="901542" y="210407"/>
                      <a:pt x="912971" y="208026"/>
                    </a:cubicBezTo>
                    <a:cubicBezTo>
                      <a:pt x="928878" y="204597"/>
                      <a:pt x="965645" y="198977"/>
                      <a:pt x="980695" y="198787"/>
                    </a:cubicBezTo>
                    <a:cubicBezTo>
                      <a:pt x="995744" y="198596"/>
                      <a:pt x="1022699" y="194596"/>
                      <a:pt x="1048322" y="194977"/>
                    </a:cubicBezTo>
                    <a:cubicBezTo>
                      <a:pt x="1073848" y="195358"/>
                      <a:pt x="1099090" y="188309"/>
                      <a:pt x="1111758" y="183166"/>
                    </a:cubicBezTo>
                    <a:cubicBezTo>
                      <a:pt x="1124427" y="178022"/>
                      <a:pt x="1141857" y="180594"/>
                      <a:pt x="1141857" y="180594"/>
                    </a:cubicBezTo>
                    <a:cubicBezTo>
                      <a:pt x="1141857" y="180594"/>
                      <a:pt x="1125093" y="176594"/>
                      <a:pt x="1111378" y="179832"/>
                    </a:cubicBezTo>
                    <a:cubicBezTo>
                      <a:pt x="1097661" y="183071"/>
                      <a:pt x="1080231" y="186881"/>
                      <a:pt x="1063371" y="186500"/>
                    </a:cubicBezTo>
                    <a:cubicBezTo>
                      <a:pt x="1046607" y="186119"/>
                      <a:pt x="1005650" y="185928"/>
                      <a:pt x="973360" y="189357"/>
                    </a:cubicBezTo>
                    <a:cubicBezTo>
                      <a:pt x="941166" y="192786"/>
                      <a:pt x="919544" y="198977"/>
                      <a:pt x="912971" y="201740"/>
                    </a:cubicBezTo>
                    <a:cubicBezTo>
                      <a:pt x="908304" y="203645"/>
                      <a:pt x="900589" y="205931"/>
                      <a:pt x="896302" y="207074"/>
                    </a:cubicBezTo>
                    <a:cubicBezTo>
                      <a:pt x="902589" y="202406"/>
                      <a:pt x="909067" y="198120"/>
                      <a:pt x="915543" y="193739"/>
                    </a:cubicBezTo>
                    <a:cubicBezTo>
                      <a:pt x="918115" y="194120"/>
                      <a:pt x="926306" y="194501"/>
                      <a:pt x="945928" y="189548"/>
                    </a:cubicBezTo>
                    <a:cubicBezTo>
                      <a:pt x="970502" y="183356"/>
                      <a:pt x="1000220" y="182975"/>
                      <a:pt x="1022319" y="179165"/>
                    </a:cubicBezTo>
                    <a:cubicBezTo>
                      <a:pt x="1044417" y="175451"/>
                      <a:pt x="1073468" y="176117"/>
                      <a:pt x="1092708" y="169926"/>
                    </a:cubicBezTo>
                    <a:cubicBezTo>
                      <a:pt x="1111948" y="163735"/>
                      <a:pt x="1162813" y="156686"/>
                      <a:pt x="1162813" y="156686"/>
                    </a:cubicBezTo>
                    <a:cubicBezTo>
                      <a:pt x="1162813" y="156686"/>
                      <a:pt x="1118235" y="154400"/>
                      <a:pt x="1103948" y="160496"/>
                    </a:cubicBezTo>
                    <a:cubicBezTo>
                      <a:pt x="1089756" y="166592"/>
                      <a:pt x="1070324" y="168116"/>
                      <a:pt x="1064039" y="168116"/>
                    </a:cubicBezTo>
                    <a:cubicBezTo>
                      <a:pt x="1057752" y="168116"/>
                      <a:pt x="997744" y="174879"/>
                      <a:pt x="961359" y="180785"/>
                    </a:cubicBezTo>
                    <a:cubicBezTo>
                      <a:pt x="937356" y="184690"/>
                      <a:pt x="924782" y="188976"/>
                      <a:pt x="918877" y="191453"/>
                    </a:cubicBezTo>
                    <a:cubicBezTo>
                      <a:pt x="924688" y="187643"/>
                      <a:pt x="930689" y="183928"/>
                      <a:pt x="936688" y="180404"/>
                    </a:cubicBezTo>
                    <a:cubicBezTo>
                      <a:pt x="940594" y="180499"/>
                      <a:pt x="955738" y="180499"/>
                      <a:pt x="974788" y="174879"/>
                    </a:cubicBezTo>
                    <a:cubicBezTo>
                      <a:pt x="996887" y="168307"/>
                      <a:pt x="1053656" y="159925"/>
                      <a:pt x="1069372" y="160020"/>
                    </a:cubicBezTo>
                    <a:cubicBezTo>
                      <a:pt x="1085088" y="160115"/>
                      <a:pt x="1148715" y="148019"/>
                      <a:pt x="1148715" y="148019"/>
                    </a:cubicBezTo>
                    <a:cubicBezTo>
                      <a:pt x="1148715" y="148019"/>
                      <a:pt x="1098328" y="144875"/>
                      <a:pt x="1064133" y="152114"/>
                    </a:cubicBezTo>
                    <a:cubicBezTo>
                      <a:pt x="1032606" y="158782"/>
                      <a:pt x="950023" y="177165"/>
                      <a:pt x="937451" y="179927"/>
                    </a:cubicBezTo>
                    <a:cubicBezTo>
                      <a:pt x="942023" y="177165"/>
                      <a:pt x="946595" y="174498"/>
                      <a:pt x="951262" y="171926"/>
                    </a:cubicBezTo>
                    <a:cubicBezTo>
                      <a:pt x="959548" y="169545"/>
                      <a:pt x="991363" y="162782"/>
                      <a:pt x="1021081" y="153162"/>
                    </a:cubicBezTo>
                    <a:cubicBezTo>
                      <a:pt x="1055275" y="142113"/>
                      <a:pt x="1078231" y="140589"/>
                      <a:pt x="1099852" y="137827"/>
                    </a:cubicBezTo>
                    <a:cubicBezTo>
                      <a:pt x="1121473" y="135065"/>
                      <a:pt x="1134047" y="129350"/>
                      <a:pt x="1153573" y="117539"/>
                    </a:cubicBezTo>
                    <a:cubicBezTo>
                      <a:pt x="1153573" y="117539"/>
                      <a:pt x="1136713" y="119920"/>
                      <a:pt x="1117854" y="125635"/>
                    </a:cubicBezTo>
                    <a:cubicBezTo>
                      <a:pt x="1098899" y="131350"/>
                      <a:pt x="1057466" y="129445"/>
                      <a:pt x="1031177" y="140018"/>
                    </a:cubicBezTo>
                    <a:cubicBezTo>
                      <a:pt x="1007936" y="149352"/>
                      <a:pt x="961834" y="167735"/>
                      <a:pt x="951452" y="171926"/>
                    </a:cubicBezTo>
                    <a:cubicBezTo>
                      <a:pt x="952977" y="171069"/>
                      <a:pt x="954406" y="170117"/>
                      <a:pt x="955929" y="169355"/>
                    </a:cubicBezTo>
                    <a:cubicBezTo>
                      <a:pt x="954215" y="170212"/>
                      <a:pt x="952595" y="171260"/>
                      <a:pt x="950976" y="172117"/>
                    </a:cubicBezTo>
                    <a:cubicBezTo>
                      <a:pt x="949928" y="172403"/>
                      <a:pt x="949357" y="172688"/>
                      <a:pt x="949262" y="172784"/>
                    </a:cubicBezTo>
                    <a:cubicBezTo>
                      <a:pt x="949262" y="172784"/>
                      <a:pt x="949928" y="172498"/>
                      <a:pt x="950882" y="172117"/>
                    </a:cubicBezTo>
                    <a:cubicBezTo>
                      <a:pt x="945928" y="174689"/>
                      <a:pt x="941166" y="177451"/>
                      <a:pt x="936403" y="180213"/>
                    </a:cubicBezTo>
                    <a:cubicBezTo>
                      <a:pt x="936213" y="180308"/>
                      <a:pt x="935831" y="180308"/>
                      <a:pt x="935831" y="180308"/>
                    </a:cubicBezTo>
                    <a:cubicBezTo>
                      <a:pt x="935831" y="180308"/>
                      <a:pt x="936022" y="180308"/>
                      <a:pt x="936117" y="180308"/>
                    </a:cubicBezTo>
                    <a:cubicBezTo>
                      <a:pt x="928878" y="184499"/>
                      <a:pt x="921734" y="188881"/>
                      <a:pt x="914686" y="193453"/>
                    </a:cubicBezTo>
                    <a:cubicBezTo>
                      <a:pt x="914972" y="192977"/>
                      <a:pt x="922591" y="179927"/>
                      <a:pt x="935831" y="163354"/>
                    </a:cubicBezTo>
                    <a:cubicBezTo>
                      <a:pt x="949357" y="146495"/>
                      <a:pt x="981838" y="129064"/>
                      <a:pt x="990886" y="118777"/>
                    </a:cubicBezTo>
                    <a:cubicBezTo>
                      <a:pt x="999839" y="108490"/>
                      <a:pt x="996219" y="102775"/>
                      <a:pt x="996219" y="102775"/>
                    </a:cubicBezTo>
                    <a:cubicBezTo>
                      <a:pt x="988791" y="109347"/>
                      <a:pt x="971455" y="122396"/>
                      <a:pt x="944023" y="141446"/>
                    </a:cubicBezTo>
                    <a:cubicBezTo>
                      <a:pt x="916877" y="160306"/>
                      <a:pt x="914686" y="192786"/>
                      <a:pt x="914686" y="193453"/>
                    </a:cubicBezTo>
                    <a:cubicBezTo>
                      <a:pt x="907828" y="197930"/>
                      <a:pt x="901065" y="202406"/>
                      <a:pt x="894398" y="207074"/>
                    </a:cubicBezTo>
                    <a:cubicBezTo>
                      <a:pt x="913066" y="162211"/>
                      <a:pt x="926306" y="147161"/>
                      <a:pt x="951071" y="129064"/>
                    </a:cubicBezTo>
                    <a:cubicBezTo>
                      <a:pt x="975932" y="110871"/>
                      <a:pt x="976789" y="101346"/>
                      <a:pt x="977360" y="93536"/>
                    </a:cubicBezTo>
                    <a:cubicBezTo>
                      <a:pt x="977932" y="85725"/>
                      <a:pt x="956406" y="77343"/>
                      <a:pt x="956406" y="77343"/>
                    </a:cubicBezTo>
                    <a:cubicBezTo>
                      <a:pt x="956406" y="77343"/>
                      <a:pt x="971550" y="87249"/>
                      <a:pt x="972313" y="95536"/>
                    </a:cubicBezTo>
                    <a:cubicBezTo>
                      <a:pt x="972979" y="103727"/>
                      <a:pt x="951548" y="113538"/>
                      <a:pt x="937832" y="122968"/>
                    </a:cubicBezTo>
                    <a:cubicBezTo>
                      <a:pt x="933831" y="125730"/>
                      <a:pt x="929735" y="128873"/>
                      <a:pt x="925640" y="132588"/>
                    </a:cubicBezTo>
                    <a:cubicBezTo>
                      <a:pt x="931069" y="118872"/>
                      <a:pt x="933545" y="105251"/>
                      <a:pt x="936117" y="98298"/>
                    </a:cubicBezTo>
                    <a:cubicBezTo>
                      <a:pt x="940118" y="87630"/>
                      <a:pt x="915163" y="77248"/>
                      <a:pt x="915163" y="77248"/>
                    </a:cubicBezTo>
                    <a:cubicBezTo>
                      <a:pt x="927449" y="92107"/>
                      <a:pt x="921068" y="94107"/>
                      <a:pt x="918401" y="105251"/>
                    </a:cubicBezTo>
                    <a:cubicBezTo>
                      <a:pt x="915734" y="116396"/>
                      <a:pt x="892969" y="153257"/>
                      <a:pt x="885539" y="173260"/>
                    </a:cubicBezTo>
                    <a:cubicBezTo>
                      <a:pt x="878110" y="193262"/>
                      <a:pt x="876395" y="218599"/>
                      <a:pt x="876395" y="218599"/>
                    </a:cubicBezTo>
                    <a:cubicBezTo>
                      <a:pt x="876395" y="218599"/>
                      <a:pt x="884968" y="201263"/>
                      <a:pt x="894874" y="183547"/>
                    </a:cubicBezTo>
                    <a:cubicBezTo>
                      <a:pt x="888016" y="204311"/>
                      <a:pt x="891921" y="207264"/>
                      <a:pt x="893445" y="207740"/>
                    </a:cubicBezTo>
                    <a:cubicBezTo>
                      <a:pt x="880872" y="216789"/>
                      <a:pt x="868585" y="226314"/>
                      <a:pt x="856488" y="236220"/>
                    </a:cubicBezTo>
                    <a:cubicBezTo>
                      <a:pt x="859060" y="228791"/>
                      <a:pt x="871919" y="191548"/>
                      <a:pt x="882396" y="153257"/>
                    </a:cubicBezTo>
                    <a:cubicBezTo>
                      <a:pt x="894112" y="110490"/>
                      <a:pt x="890492" y="103918"/>
                      <a:pt x="891350" y="92774"/>
                    </a:cubicBezTo>
                    <a:cubicBezTo>
                      <a:pt x="892207" y="81629"/>
                      <a:pt x="876967" y="80391"/>
                      <a:pt x="876967" y="80391"/>
                    </a:cubicBezTo>
                    <a:cubicBezTo>
                      <a:pt x="888492" y="87440"/>
                      <a:pt x="882110" y="101822"/>
                      <a:pt x="873823" y="120301"/>
                    </a:cubicBezTo>
                    <a:cubicBezTo>
                      <a:pt x="865537" y="138779"/>
                      <a:pt x="862013" y="151543"/>
                      <a:pt x="854012" y="177260"/>
                    </a:cubicBezTo>
                    <a:cubicBezTo>
                      <a:pt x="846677" y="200787"/>
                      <a:pt x="854489" y="231648"/>
                      <a:pt x="855821" y="236792"/>
                    </a:cubicBezTo>
                    <a:cubicBezTo>
                      <a:pt x="852774" y="239363"/>
                      <a:pt x="849535" y="241745"/>
                      <a:pt x="846487" y="244316"/>
                    </a:cubicBezTo>
                    <a:cubicBezTo>
                      <a:pt x="843535" y="246793"/>
                      <a:pt x="840772" y="249365"/>
                      <a:pt x="837820" y="251841"/>
                    </a:cubicBezTo>
                    <a:cubicBezTo>
                      <a:pt x="839248" y="240602"/>
                      <a:pt x="849154" y="164592"/>
                      <a:pt x="855059" y="150209"/>
                    </a:cubicBezTo>
                    <a:cubicBezTo>
                      <a:pt x="861442" y="134588"/>
                      <a:pt x="865251" y="104585"/>
                      <a:pt x="863823" y="90583"/>
                    </a:cubicBezTo>
                    <a:cubicBezTo>
                      <a:pt x="862394" y="76581"/>
                      <a:pt x="847534" y="76962"/>
                      <a:pt x="847534" y="76962"/>
                    </a:cubicBezTo>
                    <a:cubicBezTo>
                      <a:pt x="861727" y="82391"/>
                      <a:pt x="854773" y="103346"/>
                      <a:pt x="847345" y="113633"/>
                    </a:cubicBezTo>
                    <a:cubicBezTo>
                      <a:pt x="839915" y="123920"/>
                      <a:pt x="837820" y="136684"/>
                      <a:pt x="831247" y="180213"/>
                    </a:cubicBezTo>
                    <a:cubicBezTo>
                      <a:pt x="825437" y="219266"/>
                      <a:pt x="835057" y="247079"/>
                      <a:pt x="837152" y="252413"/>
                    </a:cubicBezTo>
                    <a:cubicBezTo>
                      <a:pt x="830104" y="258509"/>
                      <a:pt x="823151" y="264605"/>
                      <a:pt x="816389" y="270891"/>
                    </a:cubicBezTo>
                    <a:cubicBezTo>
                      <a:pt x="824485" y="250984"/>
                      <a:pt x="818579" y="210407"/>
                      <a:pt x="818579" y="200692"/>
                    </a:cubicBezTo>
                    <a:cubicBezTo>
                      <a:pt x="818674" y="190405"/>
                      <a:pt x="803053" y="146304"/>
                      <a:pt x="801624" y="119158"/>
                    </a:cubicBezTo>
                    <a:cubicBezTo>
                      <a:pt x="800195" y="92012"/>
                      <a:pt x="779716" y="96869"/>
                      <a:pt x="779716" y="96869"/>
                    </a:cubicBezTo>
                    <a:cubicBezTo>
                      <a:pt x="779716" y="96869"/>
                      <a:pt x="781241" y="98870"/>
                      <a:pt x="782956" y="101822"/>
                    </a:cubicBezTo>
                    <a:cubicBezTo>
                      <a:pt x="782860" y="101822"/>
                      <a:pt x="778003" y="103632"/>
                      <a:pt x="768001" y="121539"/>
                    </a:cubicBezTo>
                    <a:cubicBezTo>
                      <a:pt x="757905" y="139637"/>
                      <a:pt x="757905" y="153162"/>
                      <a:pt x="760382" y="175641"/>
                    </a:cubicBezTo>
                    <a:cubicBezTo>
                      <a:pt x="762667" y="196406"/>
                      <a:pt x="791242" y="278606"/>
                      <a:pt x="795433" y="290703"/>
                    </a:cubicBezTo>
                    <a:cubicBezTo>
                      <a:pt x="790670" y="295370"/>
                      <a:pt x="785908" y="300038"/>
                      <a:pt x="781145" y="304705"/>
                    </a:cubicBezTo>
                    <a:cubicBezTo>
                      <a:pt x="784574" y="295751"/>
                      <a:pt x="785908" y="284226"/>
                      <a:pt x="775907" y="260699"/>
                    </a:cubicBezTo>
                    <a:cubicBezTo>
                      <a:pt x="764286" y="233458"/>
                      <a:pt x="741521" y="185452"/>
                      <a:pt x="739998" y="173736"/>
                    </a:cubicBezTo>
                    <a:cubicBezTo>
                      <a:pt x="738474" y="162020"/>
                      <a:pt x="735902" y="136970"/>
                      <a:pt x="737521" y="120491"/>
                    </a:cubicBezTo>
                    <a:cubicBezTo>
                      <a:pt x="737521" y="120491"/>
                      <a:pt x="718281" y="144685"/>
                      <a:pt x="726091" y="181737"/>
                    </a:cubicBezTo>
                    <a:cubicBezTo>
                      <a:pt x="733902" y="218789"/>
                      <a:pt x="760476" y="257270"/>
                      <a:pt x="767810" y="276035"/>
                    </a:cubicBezTo>
                    <a:cubicBezTo>
                      <a:pt x="773620" y="290894"/>
                      <a:pt x="777526" y="302609"/>
                      <a:pt x="778859" y="306896"/>
                    </a:cubicBezTo>
                    <a:cubicBezTo>
                      <a:pt x="773145" y="312515"/>
                      <a:pt x="767525" y="318326"/>
                      <a:pt x="762000" y="324041"/>
                    </a:cubicBezTo>
                    <a:cubicBezTo>
                      <a:pt x="767715" y="299180"/>
                      <a:pt x="756381" y="280607"/>
                      <a:pt x="749142" y="263462"/>
                    </a:cubicBezTo>
                    <a:cubicBezTo>
                      <a:pt x="741712" y="246031"/>
                      <a:pt x="708851" y="205550"/>
                      <a:pt x="707041" y="189929"/>
                    </a:cubicBezTo>
                    <a:cubicBezTo>
                      <a:pt x="705231" y="174308"/>
                      <a:pt x="702659" y="167926"/>
                      <a:pt x="707231" y="141637"/>
                    </a:cubicBezTo>
                    <a:cubicBezTo>
                      <a:pt x="707231" y="141637"/>
                      <a:pt x="689515" y="167545"/>
                      <a:pt x="696659" y="204692"/>
                    </a:cubicBezTo>
                    <a:cubicBezTo>
                      <a:pt x="703802" y="241745"/>
                      <a:pt x="733139" y="264509"/>
                      <a:pt x="743522" y="288036"/>
                    </a:cubicBezTo>
                    <a:cubicBezTo>
                      <a:pt x="752666" y="308705"/>
                      <a:pt x="759809" y="321755"/>
                      <a:pt x="761429" y="324612"/>
                    </a:cubicBezTo>
                    <a:cubicBezTo>
                      <a:pt x="757714" y="328517"/>
                      <a:pt x="753904" y="332327"/>
                      <a:pt x="750189" y="336233"/>
                    </a:cubicBezTo>
                    <a:cubicBezTo>
                      <a:pt x="749332" y="337090"/>
                      <a:pt x="748569" y="338042"/>
                      <a:pt x="747808" y="338900"/>
                    </a:cubicBezTo>
                    <a:cubicBezTo>
                      <a:pt x="749237" y="331280"/>
                      <a:pt x="749618" y="313182"/>
                      <a:pt x="734188" y="280511"/>
                    </a:cubicBezTo>
                    <a:cubicBezTo>
                      <a:pt x="712851" y="235363"/>
                      <a:pt x="686086" y="214408"/>
                      <a:pt x="689610" y="190024"/>
                    </a:cubicBezTo>
                    <a:cubicBezTo>
                      <a:pt x="693230" y="165640"/>
                      <a:pt x="698563" y="153448"/>
                      <a:pt x="695134" y="154210"/>
                    </a:cubicBezTo>
                    <a:cubicBezTo>
                      <a:pt x="691705" y="154972"/>
                      <a:pt x="677799" y="175927"/>
                      <a:pt x="679799" y="209264"/>
                    </a:cubicBezTo>
                    <a:cubicBezTo>
                      <a:pt x="680467" y="220980"/>
                      <a:pt x="683895" y="231839"/>
                      <a:pt x="688467" y="242126"/>
                    </a:cubicBezTo>
                    <a:cubicBezTo>
                      <a:pt x="667227" y="224504"/>
                      <a:pt x="658559" y="213170"/>
                      <a:pt x="661988" y="199263"/>
                    </a:cubicBezTo>
                    <a:cubicBezTo>
                      <a:pt x="661988" y="199263"/>
                      <a:pt x="657797" y="208121"/>
                      <a:pt x="656939" y="220790"/>
                    </a:cubicBezTo>
                    <a:cubicBezTo>
                      <a:pt x="652653" y="208407"/>
                      <a:pt x="651510" y="199263"/>
                      <a:pt x="651510" y="199263"/>
                    </a:cubicBezTo>
                    <a:cubicBezTo>
                      <a:pt x="643605" y="212789"/>
                      <a:pt x="648177" y="224790"/>
                      <a:pt x="650081" y="240030"/>
                    </a:cubicBezTo>
                    <a:cubicBezTo>
                      <a:pt x="650558" y="243745"/>
                      <a:pt x="652749" y="249079"/>
                      <a:pt x="655891" y="255365"/>
                    </a:cubicBezTo>
                    <a:cubicBezTo>
                      <a:pt x="653701" y="260509"/>
                      <a:pt x="651606" y="266033"/>
                      <a:pt x="649891" y="271177"/>
                    </a:cubicBezTo>
                    <a:cubicBezTo>
                      <a:pt x="645795" y="241364"/>
                      <a:pt x="641604" y="216503"/>
                      <a:pt x="641604" y="216503"/>
                    </a:cubicBezTo>
                    <a:cubicBezTo>
                      <a:pt x="641604" y="216503"/>
                      <a:pt x="641604" y="247555"/>
                      <a:pt x="638461" y="290132"/>
                    </a:cubicBezTo>
                    <a:cubicBezTo>
                      <a:pt x="633985" y="247079"/>
                      <a:pt x="628079" y="202883"/>
                      <a:pt x="628079" y="202883"/>
                    </a:cubicBezTo>
                    <a:cubicBezTo>
                      <a:pt x="628079" y="202883"/>
                      <a:pt x="624078" y="286988"/>
                      <a:pt x="621888" y="330803"/>
                    </a:cubicBezTo>
                    <a:cubicBezTo>
                      <a:pt x="621316" y="330518"/>
                      <a:pt x="620935" y="330327"/>
                      <a:pt x="620363" y="330041"/>
                    </a:cubicBezTo>
                    <a:cubicBezTo>
                      <a:pt x="617220" y="328517"/>
                      <a:pt x="614458" y="326803"/>
                      <a:pt x="611981" y="324803"/>
                    </a:cubicBezTo>
                    <a:cubicBezTo>
                      <a:pt x="612077" y="323850"/>
                      <a:pt x="612172" y="322898"/>
                      <a:pt x="612172" y="321945"/>
                    </a:cubicBezTo>
                    <a:cubicBezTo>
                      <a:pt x="616364" y="312896"/>
                      <a:pt x="621506" y="306705"/>
                      <a:pt x="621506" y="306705"/>
                    </a:cubicBezTo>
                    <a:cubicBezTo>
                      <a:pt x="618363" y="308610"/>
                      <a:pt x="615601" y="310515"/>
                      <a:pt x="612838" y="312420"/>
                    </a:cubicBezTo>
                    <a:cubicBezTo>
                      <a:pt x="616364" y="251936"/>
                      <a:pt x="604076" y="165830"/>
                      <a:pt x="604076" y="165830"/>
                    </a:cubicBezTo>
                    <a:cubicBezTo>
                      <a:pt x="604076" y="165830"/>
                      <a:pt x="599218" y="268415"/>
                      <a:pt x="597218" y="305848"/>
                    </a:cubicBezTo>
                    <a:cubicBezTo>
                      <a:pt x="590836" y="291941"/>
                      <a:pt x="591122" y="278321"/>
                      <a:pt x="591122" y="278321"/>
                    </a:cubicBezTo>
                    <a:cubicBezTo>
                      <a:pt x="590645" y="278987"/>
                      <a:pt x="590359" y="279654"/>
                      <a:pt x="589884" y="280416"/>
                    </a:cubicBezTo>
                    <a:cubicBezTo>
                      <a:pt x="589693" y="227743"/>
                      <a:pt x="581692" y="159163"/>
                      <a:pt x="581692" y="159163"/>
                    </a:cubicBezTo>
                    <a:cubicBezTo>
                      <a:pt x="581692" y="159163"/>
                      <a:pt x="578739" y="224695"/>
                      <a:pt x="577119" y="254413"/>
                    </a:cubicBezTo>
                    <a:cubicBezTo>
                      <a:pt x="576072" y="274034"/>
                      <a:pt x="577215" y="315659"/>
                      <a:pt x="578168" y="341662"/>
                    </a:cubicBezTo>
                    <a:cubicBezTo>
                      <a:pt x="573310" y="334518"/>
                      <a:pt x="568071" y="327660"/>
                      <a:pt x="563023" y="321564"/>
                    </a:cubicBezTo>
                    <a:cubicBezTo>
                      <a:pt x="565404" y="300038"/>
                      <a:pt x="569691" y="259747"/>
                      <a:pt x="570357" y="240221"/>
                    </a:cubicBezTo>
                    <a:cubicBezTo>
                      <a:pt x="571405" y="206216"/>
                      <a:pt x="557880" y="110300"/>
                      <a:pt x="557880" y="110300"/>
                    </a:cubicBezTo>
                    <a:cubicBezTo>
                      <a:pt x="557880" y="110300"/>
                      <a:pt x="552450" y="196215"/>
                      <a:pt x="550832" y="226028"/>
                    </a:cubicBezTo>
                    <a:cubicBezTo>
                      <a:pt x="549689" y="246983"/>
                      <a:pt x="553688" y="289751"/>
                      <a:pt x="556165" y="313468"/>
                    </a:cubicBezTo>
                    <a:cubicBezTo>
                      <a:pt x="546354" y="302133"/>
                      <a:pt x="538735" y="294513"/>
                      <a:pt x="538735" y="294513"/>
                    </a:cubicBezTo>
                    <a:cubicBezTo>
                      <a:pt x="538735" y="294513"/>
                      <a:pt x="538735" y="294704"/>
                      <a:pt x="538735" y="294799"/>
                    </a:cubicBezTo>
                    <a:cubicBezTo>
                      <a:pt x="531591" y="282035"/>
                      <a:pt x="524638" y="269177"/>
                      <a:pt x="517779" y="256318"/>
                    </a:cubicBezTo>
                    <a:cubicBezTo>
                      <a:pt x="519208" y="247936"/>
                      <a:pt x="524447" y="216313"/>
                      <a:pt x="526542" y="175832"/>
                    </a:cubicBezTo>
                    <a:cubicBezTo>
                      <a:pt x="528828" y="129826"/>
                      <a:pt x="514064" y="45911"/>
                      <a:pt x="514064" y="45911"/>
                    </a:cubicBezTo>
                    <a:cubicBezTo>
                      <a:pt x="514064" y="45911"/>
                      <a:pt x="512255" y="78010"/>
                      <a:pt x="510921" y="112205"/>
                    </a:cubicBezTo>
                    <a:cubicBezTo>
                      <a:pt x="507778" y="72485"/>
                      <a:pt x="500349" y="30004"/>
                      <a:pt x="500349" y="30004"/>
                    </a:cubicBezTo>
                    <a:cubicBezTo>
                      <a:pt x="500349" y="30004"/>
                      <a:pt x="500158" y="98298"/>
                      <a:pt x="494824" y="142685"/>
                    </a:cubicBezTo>
                    <a:cubicBezTo>
                      <a:pt x="494634" y="171450"/>
                      <a:pt x="501110" y="221456"/>
                      <a:pt x="501110" y="221456"/>
                    </a:cubicBezTo>
                    <a:lnTo>
                      <a:pt x="505302" y="229553"/>
                    </a:lnTo>
                    <a:cubicBezTo>
                      <a:pt x="505302" y="229553"/>
                      <a:pt x="507874" y="211550"/>
                      <a:pt x="510064" y="183928"/>
                    </a:cubicBezTo>
                    <a:cubicBezTo>
                      <a:pt x="511016" y="209931"/>
                      <a:pt x="513302" y="240506"/>
                      <a:pt x="513970" y="249174"/>
                    </a:cubicBezTo>
                    <a:cubicBezTo>
                      <a:pt x="513874" y="248984"/>
                      <a:pt x="513779" y="248888"/>
                      <a:pt x="513684" y="248698"/>
                    </a:cubicBezTo>
                    <a:cubicBezTo>
                      <a:pt x="510444" y="242507"/>
                      <a:pt x="507206" y="236411"/>
                      <a:pt x="504063" y="230219"/>
                    </a:cubicBezTo>
                    <a:lnTo>
                      <a:pt x="501682" y="224695"/>
                    </a:lnTo>
                    <a:cubicBezTo>
                      <a:pt x="501682" y="224695"/>
                      <a:pt x="501301" y="224314"/>
                      <a:pt x="500635" y="223647"/>
                    </a:cubicBezTo>
                    <a:cubicBezTo>
                      <a:pt x="495300" y="213170"/>
                      <a:pt x="490062" y="202502"/>
                      <a:pt x="485013" y="191834"/>
                    </a:cubicBezTo>
                    <a:cubicBezTo>
                      <a:pt x="485680" y="191929"/>
                      <a:pt x="486156" y="191929"/>
                      <a:pt x="486156" y="191643"/>
                    </a:cubicBezTo>
                    <a:cubicBezTo>
                      <a:pt x="492062" y="171069"/>
                      <a:pt x="491014" y="128683"/>
                      <a:pt x="490633" y="118491"/>
                    </a:cubicBezTo>
                    <a:cubicBezTo>
                      <a:pt x="490251" y="108299"/>
                      <a:pt x="487870" y="86678"/>
                      <a:pt x="483680" y="51626"/>
                    </a:cubicBezTo>
                    <a:cubicBezTo>
                      <a:pt x="479488" y="16478"/>
                      <a:pt x="466345" y="0"/>
                      <a:pt x="466345" y="0"/>
                    </a:cubicBezTo>
                    <a:cubicBezTo>
                      <a:pt x="478631" y="30480"/>
                      <a:pt x="479108" y="40672"/>
                      <a:pt x="479965" y="55912"/>
                    </a:cubicBezTo>
                    <a:cubicBezTo>
                      <a:pt x="480822" y="71152"/>
                      <a:pt x="480632" y="108776"/>
                      <a:pt x="481869" y="124778"/>
                    </a:cubicBezTo>
                    <a:cubicBezTo>
                      <a:pt x="483108" y="140780"/>
                      <a:pt x="483394" y="186500"/>
                      <a:pt x="483394" y="186500"/>
                    </a:cubicBezTo>
                    <a:cubicBezTo>
                      <a:pt x="482728" y="185547"/>
                      <a:pt x="481965" y="184785"/>
                      <a:pt x="481203" y="183833"/>
                    </a:cubicBezTo>
                    <a:cubicBezTo>
                      <a:pt x="478345" y="177641"/>
                      <a:pt x="475584" y="171355"/>
                      <a:pt x="472916" y="165164"/>
                    </a:cubicBezTo>
                    <a:cubicBezTo>
                      <a:pt x="473393" y="165545"/>
                      <a:pt x="473773" y="165830"/>
                      <a:pt x="474250" y="166211"/>
                    </a:cubicBezTo>
                    <a:cubicBezTo>
                      <a:pt x="474250" y="166211"/>
                      <a:pt x="461392" y="120491"/>
                      <a:pt x="452914" y="96965"/>
                    </a:cubicBezTo>
                    <a:cubicBezTo>
                      <a:pt x="444437" y="73438"/>
                      <a:pt x="423482" y="38386"/>
                      <a:pt x="423482" y="38386"/>
                    </a:cubicBezTo>
                    <a:cubicBezTo>
                      <a:pt x="423482" y="38386"/>
                      <a:pt x="435578" y="77057"/>
                      <a:pt x="444723" y="103061"/>
                    </a:cubicBezTo>
                    <a:cubicBezTo>
                      <a:pt x="442151" y="98870"/>
                      <a:pt x="439388" y="94774"/>
                      <a:pt x="436436" y="90773"/>
                    </a:cubicBezTo>
                    <a:cubicBezTo>
                      <a:pt x="411766" y="56960"/>
                      <a:pt x="394621" y="50006"/>
                      <a:pt x="394621" y="50006"/>
                    </a:cubicBezTo>
                    <a:cubicBezTo>
                      <a:pt x="394621" y="50006"/>
                      <a:pt x="414338" y="121920"/>
                      <a:pt x="472821" y="165068"/>
                    </a:cubicBezTo>
                    <a:cubicBezTo>
                      <a:pt x="475393" y="171164"/>
                      <a:pt x="477965" y="177165"/>
                      <a:pt x="480632" y="183166"/>
                    </a:cubicBezTo>
                    <a:cubicBezTo>
                      <a:pt x="454533" y="149257"/>
                      <a:pt x="425768" y="135160"/>
                      <a:pt x="416148" y="129064"/>
                    </a:cubicBezTo>
                    <a:cubicBezTo>
                      <a:pt x="406146" y="122777"/>
                      <a:pt x="376428" y="100679"/>
                      <a:pt x="376428" y="100679"/>
                    </a:cubicBezTo>
                    <a:cubicBezTo>
                      <a:pt x="376428" y="100679"/>
                      <a:pt x="411576" y="144113"/>
                      <a:pt x="430340" y="162116"/>
                    </a:cubicBezTo>
                    <a:cubicBezTo>
                      <a:pt x="422053" y="157544"/>
                      <a:pt x="414242" y="153448"/>
                      <a:pt x="409861" y="150305"/>
                    </a:cubicBezTo>
                    <a:cubicBezTo>
                      <a:pt x="399670" y="142970"/>
                      <a:pt x="382048" y="130397"/>
                      <a:pt x="382048" y="130397"/>
                    </a:cubicBezTo>
                    <a:cubicBezTo>
                      <a:pt x="382048" y="130397"/>
                      <a:pt x="421386" y="183737"/>
                      <a:pt x="445961" y="199454"/>
                    </a:cubicBezTo>
                    <a:cubicBezTo>
                      <a:pt x="468820" y="214027"/>
                      <a:pt x="500539" y="230886"/>
                      <a:pt x="504825" y="233172"/>
                    </a:cubicBezTo>
                    <a:cubicBezTo>
                      <a:pt x="507302" y="237935"/>
                      <a:pt x="509683" y="242697"/>
                      <a:pt x="512159" y="247460"/>
                    </a:cubicBezTo>
                    <a:cubicBezTo>
                      <a:pt x="507778" y="242697"/>
                      <a:pt x="492728" y="227362"/>
                      <a:pt x="470821" y="218123"/>
                    </a:cubicBezTo>
                    <a:cubicBezTo>
                      <a:pt x="444723" y="207169"/>
                      <a:pt x="408432" y="195548"/>
                      <a:pt x="408432" y="195548"/>
                    </a:cubicBezTo>
                    <a:cubicBezTo>
                      <a:pt x="408432" y="195548"/>
                      <a:pt x="437198" y="226790"/>
                      <a:pt x="462249" y="237554"/>
                    </a:cubicBezTo>
                    <a:cubicBezTo>
                      <a:pt x="487395" y="248317"/>
                      <a:pt x="517399" y="258509"/>
                      <a:pt x="517399" y="258509"/>
                    </a:cubicBezTo>
                    <a:cubicBezTo>
                      <a:pt x="517399" y="258509"/>
                      <a:pt x="517494" y="258128"/>
                      <a:pt x="517588" y="257556"/>
                    </a:cubicBezTo>
                    <a:cubicBezTo>
                      <a:pt x="522637" y="267176"/>
                      <a:pt x="527685" y="276701"/>
                      <a:pt x="532924" y="286226"/>
                    </a:cubicBezTo>
                    <a:cubicBezTo>
                      <a:pt x="526924" y="282035"/>
                      <a:pt x="501587" y="260128"/>
                      <a:pt x="486538" y="255651"/>
                    </a:cubicBezTo>
                    <a:cubicBezTo>
                      <a:pt x="469774" y="250603"/>
                      <a:pt x="429673" y="247936"/>
                      <a:pt x="412909" y="236506"/>
                    </a:cubicBezTo>
                    <a:cubicBezTo>
                      <a:pt x="412909" y="236506"/>
                      <a:pt x="450247" y="272225"/>
                      <a:pt x="483394" y="284417"/>
                    </a:cubicBezTo>
                    <a:cubicBezTo>
                      <a:pt x="490824" y="287084"/>
                      <a:pt x="497395" y="288989"/>
                      <a:pt x="503491" y="290513"/>
                    </a:cubicBezTo>
                    <a:cubicBezTo>
                      <a:pt x="505682" y="293656"/>
                      <a:pt x="507492" y="296990"/>
                      <a:pt x="508826" y="300419"/>
                    </a:cubicBezTo>
                    <a:cubicBezTo>
                      <a:pt x="505873" y="299466"/>
                      <a:pt x="502348" y="298418"/>
                      <a:pt x="498444" y="297180"/>
                    </a:cubicBezTo>
                    <a:cubicBezTo>
                      <a:pt x="477584" y="286226"/>
                      <a:pt x="455866" y="275844"/>
                      <a:pt x="455866" y="275844"/>
                    </a:cubicBezTo>
                    <a:cubicBezTo>
                      <a:pt x="455866" y="275844"/>
                      <a:pt x="459677" y="280321"/>
                      <a:pt x="465582" y="286988"/>
                    </a:cubicBezTo>
                    <a:cubicBezTo>
                      <a:pt x="457486" y="284512"/>
                      <a:pt x="449961" y="282226"/>
                      <a:pt x="444437" y="280511"/>
                    </a:cubicBezTo>
                    <a:cubicBezTo>
                      <a:pt x="427101" y="264605"/>
                      <a:pt x="412242" y="253937"/>
                      <a:pt x="412242" y="253937"/>
                    </a:cubicBezTo>
                    <a:cubicBezTo>
                      <a:pt x="427007" y="266033"/>
                      <a:pt x="445103" y="322993"/>
                      <a:pt x="463201" y="350711"/>
                    </a:cubicBezTo>
                    <a:cubicBezTo>
                      <a:pt x="477870" y="373190"/>
                      <a:pt x="500253" y="395669"/>
                      <a:pt x="507683" y="404336"/>
                    </a:cubicBezTo>
                    <a:cubicBezTo>
                      <a:pt x="495967" y="399288"/>
                      <a:pt x="484251" y="394240"/>
                      <a:pt x="472440" y="389192"/>
                    </a:cubicBezTo>
                    <a:cubicBezTo>
                      <a:pt x="471201" y="385763"/>
                      <a:pt x="455486" y="344615"/>
                      <a:pt x="426911" y="318802"/>
                    </a:cubicBezTo>
                    <a:cubicBezTo>
                      <a:pt x="419386" y="312039"/>
                      <a:pt x="409766" y="304324"/>
                      <a:pt x="399574" y="296513"/>
                    </a:cubicBezTo>
                    <a:cubicBezTo>
                      <a:pt x="383001" y="264033"/>
                      <a:pt x="333470" y="225076"/>
                      <a:pt x="333470" y="225076"/>
                    </a:cubicBezTo>
                    <a:cubicBezTo>
                      <a:pt x="333470" y="225076"/>
                      <a:pt x="340805" y="241364"/>
                      <a:pt x="349473" y="260604"/>
                    </a:cubicBezTo>
                    <a:cubicBezTo>
                      <a:pt x="340328" y="254413"/>
                      <a:pt x="334423" y="250412"/>
                      <a:pt x="334423" y="250412"/>
                    </a:cubicBezTo>
                    <a:cubicBezTo>
                      <a:pt x="334423" y="250412"/>
                      <a:pt x="350425" y="275273"/>
                      <a:pt x="366903" y="299085"/>
                    </a:cubicBezTo>
                    <a:cubicBezTo>
                      <a:pt x="369570" y="304991"/>
                      <a:pt x="371952" y="310229"/>
                      <a:pt x="373856" y="314230"/>
                    </a:cubicBezTo>
                    <a:cubicBezTo>
                      <a:pt x="383286" y="334709"/>
                      <a:pt x="408051" y="358807"/>
                      <a:pt x="414528" y="364903"/>
                    </a:cubicBezTo>
                    <a:cubicBezTo>
                      <a:pt x="399479" y="358712"/>
                      <a:pt x="384429" y="352520"/>
                      <a:pt x="369284" y="346615"/>
                    </a:cubicBezTo>
                    <a:cubicBezTo>
                      <a:pt x="369284" y="346424"/>
                      <a:pt x="368903" y="320993"/>
                      <a:pt x="349091" y="282607"/>
                    </a:cubicBezTo>
                    <a:cubicBezTo>
                      <a:pt x="329185" y="244031"/>
                      <a:pt x="279940" y="204121"/>
                      <a:pt x="279940" y="204121"/>
                    </a:cubicBezTo>
                    <a:cubicBezTo>
                      <a:pt x="296418" y="222695"/>
                      <a:pt x="305848" y="271177"/>
                      <a:pt x="314516" y="290798"/>
                    </a:cubicBezTo>
                    <a:cubicBezTo>
                      <a:pt x="322326" y="308324"/>
                      <a:pt x="352616" y="335756"/>
                      <a:pt x="358903" y="342614"/>
                    </a:cubicBezTo>
                    <a:cubicBezTo>
                      <a:pt x="346520" y="337757"/>
                      <a:pt x="334042" y="332994"/>
                      <a:pt x="321564" y="328327"/>
                    </a:cubicBezTo>
                    <a:cubicBezTo>
                      <a:pt x="322232" y="328136"/>
                      <a:pt x="322707" y="327946"/>
                      <a:pt x="322707" y="327946"/>
                    </a:cubicBezTo>
                    <a:cubicBezTo>
                      <a:pt x="322707" y="327946"/>
                      <a:pt x="305657" y="292894"/>
                      <a:pt x="288703" y="264033"/>
                    </a:cubicBezTo>
                    <a:cubicBezTo>
                      <a:pt x="271749" y="235172"/>
                      <a:pt x="229363" y="204883"/>
                      <a:pt x="229363" y="204883"/>
                    </a:cubicBezTo>
                    <a:cubicBezTo>
                      <a:pt x="229363" y="204883"/>
                      <a:pt x="248984" y="247364"/>
                      <a:pt x="266320" y="277463"/>
                    </a:cubicBezTo>
                    <a:cubicBezTo>
                      <a:pt x="280892" y="302800"/>
                      <a:pt x="301943" y="318802"/>
                      <a:pt x="308324" y="323374"/>
                    </a:cubicBezTo>
                    <a:cubicBezTo>
                      <a:pt x="302133" y="321088"/>
                      <a:pt x="295942" y="318897"/>
                      <a:pt x="289751" y="316611"/>
                    </a:cubicBezTo>
                    <a:cubicBezTo>
                      <a:pt x="286322" y="311658"/>
                      <a:pt x="260890" y="275654"/>
                      <a:pt x="239649" y="250031"/>
                    </a:cubicBezTo>
                    <a:cubicBezTo>
                      <a:pt x="216789" y="222504"/>
                      <a:pt x="145733" y="182690"/>
                      <a:pt x="145733" y="182690"/>
                    </a:cubicBezTo>
                    <a:cubicBezTo>
                      <a:pt x="145733" y="182690"/>
                      <a:pt x="163735" y="202311"/>
                      <a:pt x="174308" y="213551"/>
                    </a:cubicBezTo>
                    <a:cubicBezTo>
                      <a:pt x="178784" y="218408"/>
                      <a:pt x="184976" y="227171"/>
                      <a:pt x="191834" y="236601"/>
                    </a:cubicBezTo>
                    <a:cubicBezTo>
                      <a:pt x="167069" y="216503"/>
                      <a:pt x="108776" y="180308"/>
                      <a:pt x="108776" y="180308"/>
                    </a:cubicBezTo>
                    <a:cubicBezTo>
                      <a:pt x="108776" y="180308"/>
                      <a:pt x="140208" y="213170"/>
                      <a:pt x="149448" y="224409"/>
                    </a:cubicBezTo>
                    <a:cubicBezTo>
                      <a:pt x="158401" y="235268"/>
                      <a:pt x="180023" y="268129"/>
                      <a:pt x="225266" y="294704"/>
                    </a:cubicBezTo>
                    <a:cubicBezTo>
                      <a:pt x="217551" y="292322"/>
                      <a:pt x="209836" y="290132"/>
                      <a:pt x="202026" y="287941"/>
                    </a:cubicBezTo>
                    <a:cubicBezTo>
                      <a:pt x="140494" y="223361"/>
                      <a:pt x="49911" y="210312"/>
                      <a:pt x="49911" y="210312"/>
                    </a:cubicBezTo>
                    <a:cubicBezTo>
                      <a:pt x="49911" y="210312"/>
                      <a:pt x="61056" y="230124"/>
                      <a:pt x="106013" y="254984"/>
                    </a:cubicBezTo>
                    <a:cubicBezTo>
                      <a:pt x="111348" y="257937"/>
                      <a:pt x="116777" y="260699"/>
                      <a:pt x="122206" y="263176"/>
                    </a:cubicBezTo>
                    <a:cubicBezTo>
                      <a:pt x="89154" y="256032"/>
                      <a:pt x="40195" y="247269"/>
                      <a:pt x="40195" y="247269"/>
                    </a:cubicBezTo>
                    <a:cubicBezTo>
                      <a:pt x="40195" y="247269"/>
                      <a:pt x="86011" y="267367"/>
                      <a:pt x="116015" y="274130"/>
                    </a:cubicBezTo>
                    <a:cubicBezTo>
                      <a:pt x="145924" y="280892"/>
                      <a:pt x="203740" y="289560"/>
                      <a:pt x="203740" y="289560"/>
                    </a:cubicBezTo>
                    <a:cubicBezTo>
                      <a:pt x="203263" y="289084"/>
                      <a:pt x="202788" y="288608"/>
                      <a:pt x="202216" y="288131"/>
                    </a:cubicBezTo>
                    <a:cubicBezTo>
                      <a:pt x="210217" y="290417"/>
                      <a:pt x="218313" y="292799"/>
                      <a:pt x="226219" y="295370"/>
                    </a:cubicBezTo>
                    <a:cubicBezTo>
                      <a:pt x="227457" y="296132"/>
                      <a:pt x="228505" y="296894"/>
                      <a:pt x="229838" y="297561"/>
                    </a:cubicBezTo>
                    <a:cubicBezTo>
                      <a:pt x="229838" y="297561"/>
                      <a:pt x="174022" y="304229"/>
                      <a:pt x="154401" y="305181"/>
                    </a:cubicBezTo>
                    <a:cubicBezTo>
                      <a:pt x="134684" y="306134"/>
                      <a:pt x="88869" y="312230"/>
                      <a:pt x="70199" y="313468"/>
                    </a:cubicBezTo>
                    <a:cubicBezTo>
                      <a:pt x="51531" y="314706"/>
                      <a:pt x="39052" y="315754"/>
                      <a:pt x="0" y="305467"/>
                    </a:cubicBezTo>
                    <a:cubicBezTo>
                      <a:pt x="0" y="305467"/>
                      <a:pt x="22099" y="318992"/>
                      <a:pt x="65532" y="318611"/>
                    </a:cubicBezTo>
                    <a:cubicBezTo>
                      <a:pt x="108967" y="318326"/>
                      <a:pt x="135636" y="317849"/>
                      <a:pt x="148114" y="316802"/>
                    </a:cubicBezTo>
                    <a:cubicBezTo>
                      <a:pt x="160591" y="315754"/>
                      <a:pt x="212313" y="310515"/>
                      <a:pt x="236507" y="300228"/>
                    </a:cubicBezTo>
                    <a:cubicBezTo>
                      <a:pt x="236791" y="300133"/>
                      <a:pt x="236696" y="299561"/>
                      <a:pt x="236507" y="298799"/>
                    </a:cubicBezTo>
                    <a:cubicBezTo>
                      <a:pt x="250317" y="303371"/>
                      <a:pt x="264033" y="308039"/>
                      <a:pt x="277654" y="312992"/>
                    </a:cubicBezTo>
                    <a:cubicBezTo>
                      <a:pt x="278511" y="313658"/>
                      <a:pt x="279083" y="314039"/>
                      <a:pt x="279083" y="314039"/>
                    </a:cubicBezTo>
                    <a:lnTo>
                      <a:pt x="286131" y="316040"/>
                    </a:lnTo>
                    <a:cubicBezTo>
                      <a:pt x="294132" y="318992"/>
                      <a:pt x="302133" y="321945"/>
                      <a:pt x="310135" y="324993"/>
                    </a:cubicBezTo>
                    <a:cubicBezTo>
                      <a:pt x="310325" y="325088"/>
                      <a:pt x="310515" y="325184"/>
                      <a:pt x="310705" y="325184"/>
                    </a:cubicBezTo>
                    <a:cubicBezTo>
                      <a:pt x="300133" y="325660"/>
                      <a:pt x="262510" y="327565"/>
                      <a:pt x="230601" y="330422"/>
                    </a:cubicBezTo>
                    <a:cubicBezTo>
                      <a:pt x="263939" y="323469"/>
                      <a:pt x="285464" y="317564"/>
                      <a:pt x="285464" y="317564"/>
                    </a:cubicBezTo>
                    <a:lnTo>
                      <a:pt x="274987" y="313754"/>
                    </a:lnTo>
                    <a:cubicBezTo>
                      <a:pt x="274987" y="313754"/>
                      <a:pt x="213170" y="313468"/>
                      <a:pt x="178118" y="318230"/>
                    </a:cubicBezTo>
                    <a:cubicBezTo>
                      <a:pt x="124777" y="331470"/>
                      <a:pt x="41720" y="342233"/>
                      <a:pt x="41720" y="342233"/>
                    </a:cubicBezTo>
                    <a:cubicBezTo>
                      <a:pt x="41720" y="342233"/>
                      <a:pt x="94584" y="344805"/>
                      <a:pt x="143447" y="342519"/>
                    </a:cubicBezTo>
                    <a:cubicBezTo>
                      <a:pt x="102014" y="349377"/>
                      <a:pt x="63151" y="356521"/>
                      <a:pt x="63151" y="356521"/>
                    </a:cubicBezTo>
                    <a:cubicBezTo>
                      <a:pt x="63151" y="356521"/>
                      <a:pt x="167735" y="361664"/>
                      <a:pt x="223362" y="351854"/>
                    </a:cubicBezTo>
                    <a:cubicBezTo>
                      <a:pt x="272415" y="343186"/>
                      <a:pt x="310230" y="331946"/>
                      <a:pt x="320135" y="328898"/>
                    </a:cubicBezTo>
                    <a:cubicBezTo>
                      <a:pt x="351568" y="340900"/>
                      <a:pt x="382715" y="353568"/>
                      <a:pt x="413767" y="366522"/>
                    </a:cubicBezTo>
                    <a:cubicBezTo>
                      <a:pt x="399479" y="366713"/>
                      <a:pt x="320993" y="367856"/>
                      <a:pt x="288322" y="373761"/>
                    </a:cubicBezTo>
                    <a:cubicBezTo>
                      <a:pt x="252317" y="380238"/>
                      <a:pt x="148494" y="400050"/>
                      <a:pt x="148494" y="400050"/>
                    </a:cubicBezTo>
                    <a:cubicBezTo>
                      <a:pt x="148494" y="400050"/>
                      <a:pt x="267367" y="401860"/>
                      <a:pt x="308706" y="395383"/>
                    </a:cubicBezTo>
                    <a:cubicBezTo>
                      <a:pt x="339566" y="390525"/>
                      <a:pt x="412147" y="372713"/>
                      <a:pt x="422529" y="370142"/>
                    </a:cubicBezTo>
                    <a:cubicBezTo>
                      <a:pt x="423387" y="370523"/>
                      <a:pt x="424339" y="370904"/>
                      <a:pt x="425291" y="371285"/>
                    </a:cubicBezTo>
                    <a:cubicBezTo>
                      <a:pt x="437388" y="376428"/>
                      <a:pt x="449390" y="381762"/>
                      <a:pt x="461392" y="386906"/>
                    </a:cubicBezTo>
                    <a:cubicBezTo>
                      <a:pt x="458534" y="387191"/>
                      <a:pt x="362617" y="395097"/>
                      <a:pt x="327184" y="401479"/>
                    </a:cubicBezTo>
                    <a:cubicBezTo>
                      <a:pt x="291180" y="407956"/>
                      <a:pt x="211836" y="421577"/>
                      <a:pt x="211836" y="421577"/>
                    </a:cubicBezTo>
                    <a:cubicBezTo>
                      <a:pt x="211836" y="421577"/>
                      <a:pt x="325470" y="420624"/>
                      <a:pt x="389191" y="408718"/>
                    </a:cubicBezTo>
                    <a:cubicBezTo>
                      <a:pt x="421386" y="402717"/>
                      <a:pt x="465011" y="389096"/>
                      <a:pt x="465868" y="388811"/>
                    </a:cubicBezTo>
                    <a:cubicBezTo>
                      <a:pt x="480537" y="395192"/>
                      <a:pt x="495300" y="401384"/>
                      <a:pt x="509874" y="407861"/>
                    </a:cubicBezTo>
                    <a:cubicBezTo>
                      <a:pt x="509301" y="407861"/>
                      <a:pt x="507588" y="407956"/>
                      <a:pt x="504920" y="408051"/>
                    </a:cubicBezTo>
                    <a:cubicBezTo>
                      <a:pt x="504349" y="407765"/>
                      <a:pt x="503873" y="407670"/>
                      <a:pt x="503301" y="407289"/>
                    </a:cubicBezTo>
                    <a:cubicBezTo>
                      <a:pt x="503301" y="407289"/>
                      <a:pt x="503682" y="407575"/>
                      <a:pt x="504159" y="408051"/>
                    </a:cubicBezTo>
                    <a:cubicBezTo>
                      <a:pt x="486727" y="408623"/>
                      <a:pt x="435198" y="410909"/>
                      <a:pt x="400907" y="416624"/>
                    </a:cubicBezTo>
                    <a:cubicBezTo>
                      <a:pt x="390525" y="414909"/>
                      <a:pt x="379191" y="415004"/>
                      <a:pt x="366713" y="418148"/>
                    </a:cubicBezTo>
                    <a:cubicBezTo>
                      <a:pt x="366713" y="418148"/>
                      <a:pt x="371570" y="418814"/>
                      <a:pt x="378428" y="420624"/>
                    </a:cubicBezTo>
                    <a:cubicBezTo>
                      <a:pt x="325470" y="429959"/>
                      <a:pt x="223362" y="447770"/>
                      <a:pt x="223362" y="447770"/>
                    </a:cubicBezTo>
                    <a:cubicBezTo>
                      <a:pt x="223362" y="447770"/>
                      <a:pt x="241459" y="448056"/>
                      <a:pt x="267557" y="447485"/>
                    </a:cubicBezTo>
                    <a:cubicBezTo>
                      <a:pt x="270034" y="448056"/>
                      <a:pt x="279559" y="450533"/>
                      <a:pt x="291655" y="455009"/>
                    </a:cubicBezTo>
                    <a:cubicBezTo>
                      <a:pt x="276702" y="453390"/>
                      <a:pt x="265843" y="454819"/>
                      <a:pt x="265843" y="454819"/>
                    </a:cubicBezTo>
                    <a:cubicBezTo>
                      <a:pt x="277273" y="454819"/>
                      <a:pt x="286702" y="458629"/>
                      <a:pt x="297370" y="466916"/>
                    </a:cubicBezTo>
                    <a:cubicBezTo>
                      <a:pt x="289751" y="468249"/>
                      <a:pt x="283464" y="469392"/>
                      <a:pt x="278988" y="470154"/>
                    </a:cubicBezTo>
                    <a:cubicBezTo>
                      <a:pt x="277845" y="469868"/>
                      <a:pt x="276797" y="469583"/>
                      <a:pt x="275559" y="469297"/>
                    </a:cubicBezTo>
                    <a:cubicBezTo>
                      <a:pt x="236601" y="461963"/>
                      <a:pt x="210407" y="468154"/>
                      <a:pt x="209170" y="470535"/>
                    </a:cubicBezTo>
                    <a:cubicBezTo>
                      <a:pt x="207932" y="472916"/>
                      <a:pt x="222790" y="471202"/>
                      <a:pt x="251937" y="472916"/>
                    </a:cubicBezTo>
                    <a:cubicBezTo>
                      <a:pt x="280988" y="474631"/>
                      <a:pt x="302609" y="497586"/>
                      <a:pt x="353377" y="520827"/>
                    </a:cubicBezTo>
                    <a:cubicBezTo>
                      <a:pt x="389477" y="537401"/>
                      <a:pt x="410813" y="540449"/>
                      <a:pt x="420148" y="540925"/>
                    </a:cubicBezTo>
                    <a:cubicBezTo>
                      <a:pt x="414147" y="543306"/>
                      <a:pt x="408146" y="545687"/>
                      <a:pt x="402145" y="548068"/>
                    </a:cubicBezTo>
                    <a:cubicBezTo>
                      <a:pt x="398716" y="546259"/>
                      <a:pt x="384334" y="538925"/>
                      <a:pt x="361284" y="528923"/>
                    </a:cubicBezTo>
                    <a:cubicBezTo>
                      <a:pt x="334804" y="517303"/>
                      <a:pt x="311278" y="492347"/>
                      <a:pt x="268415" y="480632"/>
                    </a:cubicBezTo>
                    <a:cubicBezTo>
                      <a:pt x="225553" y="468916"/>
                      <a:pt x="193072" y="477012"/>
                      <a:pt x="193072" y="477012"/>
                    </a:cubicBezTo>
                    <a:cubicBezTo>
                      <a:pt x="224410" y="478346"/>
                      <a:pt x="231649" y="481394"/>
                      <a:pt x="249841" y="485394"/>
                    </a:cubicBezTo>
                    <a:cubicBezTo>
                      <a:pt x="268034" y="489395"/>
                      <a:pt x="312039" y="520160"/>
                      <a:pt x="331661" y="528542"/>
                    </a:cubicBezTo>
                    <a:cubicBezTo>
                      <a:pt x="350901" y="536734"/>
                      <a:pt x="371380" y="548164"/>
                      <a:pt x="401193" y="548450"/>
                    </a:cubicBezTo>
                    <a:cubicBezTo>
                      <a:pt x="393859" y="551402"/>
                      <a:pt x="386619" y="554450"/>
                      <a:pt x="379382" y="557498"/>
                    </a:cubicBezTo>
                    <a:cubicBezTo>
                      <a:pt x="374524" y="555784"/>
                      <a:pt x="361188" y="550831"/>
                      <a:pt x="344424" y="544163"/>
                    </a:cubicBezTo>
                    <a:cubicBezTo>
                      <a:pt x="323184" y="535686"/>
                      <a:pt x="280988" y="509778"/>
                      <a:pt x="238220" y="497586"/>
                    </a:cubicBezTo>
                    <a:cubicBezTo>
                      <a:pt x="195453" y="485394"/>
                      <a:pt x="164878" y="494919"/>
                      <a:pt x="164878" y="494919"/>
                    </a:cubicBezTo>
                    <a:cubicBezTo>
                      <a:pt x="184404" y="496634"/>
                      <a:pt x="213646" y="502920"/>
                      <a:pt x="227171" y="506063"/>
                    </a:cubicBezTo>
                    <a:cubicBezTo>
                      <a:pt x="240697" y="509302"/>
                      <a:pt x="294704" y="534067"/>
                      <a:pt x="325374" y="547211"/>
                    </a:cubicBezTo>
                    <a:cubicBezTo>
                      <a:pt x="351854" y="558546"/>
                      <a:pt x="365474" y="559594"/>
                      <a:pt x="376333" y="558737"/>
                    </a:cubicBezTo>
                    <a:cubicBezTo>
                      <a:pt x="370332" y="561308"/>
                      <a:pt x="364331" y="563880"/>
                      <a:pt x="358426" y="566452"/>
                    </a:cubicBezTo>
                    <a:cubicBezTo>
                      <a:pt x="344806" y="561308"/>
                      <a:pt x="251270" y="526351"/>
                      <a:pt x="227076" y="521017"/>
                    </a:cubicBezTo>
                    <a:cubicBezTo>
                      <a:pt x="200977" y="515207"/>
                      <a:pt x="184976" y="512921"/>
                      <a:pt x="162688" y="516922"/>
                    </a:cubicBezTo>
                    <a:cubicBezTo>
                      <a:pt x="140494" y="520922"/>
                      <a:pt x="137922" y="524066"/>
                      <a:pt x="137922" y="524066"/>
                    </a:cubicBezTo>
                    <a:cubicBezTo>
                      <a:pt x="134588" y="522351"/>
                      <a:pt x="132493" y="520827"/>
                      <a:pt x="132493" y="520827"/>
                    </a:cubicBezTo>
                    <a:cubicBezTo>
                      <a:pt x="132493" y="520827"/>
                      <a:pt x="124492" y="534638"/>
                      <a:pt x="156306" y="540449"/>
                    </a:cubicBezTo>
                    <a:cubicBezTo>
                      <a:pt x="188119" y="546259"/>
                      <a:pt x="238220" y="565214"/>
                      <a:pt x="250317" y="567023"/>
                    </a:cubicBezTo>
                    <a:cubicBezTo>
                      <a:pt x="261842" y="568738"/>
                      <a:pt x="308896" y="580168"/>
                      <a:pt x="333184" y="577882"/>
                    </a:cubicBezTo>
                    <a:cubicBezTo>
                      <a:pt x="325088" y="581692"/>
                      <a:pt x="317088" y="585597"/>
                      <a:pt x="309087" y="589502"/>
                    </a:cubicBezTo>
                    <a:cubicBezTo>
                      <a:pt x="303182" y="587121"/>
                      <a:pt x="271558" y="575215"/>
                      <a:pt x="224694" y="572453"/>
                    </a:cubicBezTo>
                    <a:cubicBezTo>
                      <a:pt x="172688" y="569405"/>
                      <a:pt x="157449" y="568643"/>
                      <a:pt x="144590" y="572167"/>
                    </a:cubicBezTo>
                    <a:cubicBezTo>
                      <a:pt x="131732" y="575691"/>
                      <a:pt x="106299" y="576929"/>
                      <a:pt x="101537" y="565785"/>
                    </a:cubicBezTo>
                    <a:cubicBezTo>
                      <a:pt x="101537" y="565785"/>
                      <a:pt x="99442" y="576453"/>
                      <a:pt x="115824" y="579882"/>
                    </a:cubicBezTo>
                    <a:cubicBezTo>
                      <a:pt x="132112" y="583311"/>
                      <a:pt x="167830" y="585978"/>
                      <a:pt x="186976" y="584168"/>
                    </a:cubicBezTo>
                    <a:cubicBezTo>
                      <a:pt x="204692" y="582454"/>
                      <a:pt x="295370" y="588835"/>
                      <a:pt x="308515" y="589788"/>
                    </a:cubicBezTo>
                    <a:cubicBezTo>
                      <a:pt x="307658" y="590169"/>
                      <a:pt x="306801" y="590550"/>
                      <a:pt x="306038" y="591026"/>
                    </a:cubicBezTo>
                    <a:cubicBezTo>
                      <a:pt x="300324" y="593979"/>
                      <a:pt x="294609" y="597027"/>
                      <a:pt x="288894" y="600075"/>
                    </a:cubicBezTo>
                    <a:cubicBezTo>
                      <a:pt x="283559" y="598360"/>
                      <a:pt x="247650" y="587121"/>
                      <a:pt x="218884" y="588169"/>
                    </a:cubicBezTo>
                    <a:cubicBezTo>
                      <a:pt x="187739" y="589312"/>
                      <a:pt x="172307" y="589598"/>
                      <a:pt x="149639" y="592265"/>
                    </a:cubicBezTo>
                    <a:cubicBezTo>
                      <a:pt x="126969" y="594932"/>
                      <a:pt x="109347" y="596932"/>
                      <a:pt x="102394" y="587502"/>
                    </a:cubicBezTo>
                    <a:cubicBezTo>
                      <a:pt x="102394" y="587502"/>
                      <a:pt x="102203" y="598646"/>
                      <a:pt x="115348" y="599980"/>
                    </a:cubicBezTo>
                    <a:cubicBezTo>
                      <a:pt x="128492" y="601313"/>
                      <a:pt x="135827" y="605123"/>
                      <a:pt x="187453" y="604266"/>
                    </a:cubicBezTo>
                    <a:cubicBezTo>
                      <a:pt x="234315" y="603504"/>
                      <a:pt x="280226" y="600837"/>
                      <a:pt x="288227" y="600361"/>
                    </a:cubicBezTo>
                    <a:cubicBezTo>
                      <a:pt x="275463" y="607124"/>
                      <a:pt x="262700" y="614172"/>
                      <a:pt x="250413" y="621697"/>
                    </a:cubicBezTo>
                    <a:lnTo>
                      <a:pt x="250413" y="621697"/>
                    </a:lnTo>
                    <a:lnTo>
                      <a:pt x="250413" y="621697"/>
                    </a:lnTo>
                    <a:cubicBezTo>
                      <a:pt x="250413" y="621697"/>
                      <a:pt x="250317" y="621697"/>
                      <a:pt x="250317" y="621697"/>
                    </a:cubicBezTo>
                    <a:cubicBezTo>
                      <a:pt x="250031" y="620554"/>
                      <a:pt x="247079" y="617125"/>
                      <a:pt x="221742" y="618458"/>
                    </a:cubicBezTo>
                    <a:cubicBezTo>
                      <a:pt x="243650" y="614458"/>
                      <a:pt x="264986" y="611410"/>
                      <a:pt x="264986" y="611410"/>
                    </a:cubicBezTo>
                    <a:cubicBezTo>
                      <a:pt x="264986" y="611410"/>
                      <a:pt x="234982" y="608171"/>
                      <a:pt x="210598" y="609886"/>
                    </a:cubicBezTo>
                    <a:cubicBezTo>
                      <a:pt x="186214" y="611696"/>
                      <a:pt x="140303" y="621411"/>
                      <a:pt x="126969" y="621411"/>
                    </a:cubicBezTo>
                    <a:cubicBezTo>
                      <a:pt x="113634" y="621316"/>
                      <a:pt x="110490" y="625507"/>
                      <a:pt x="94393" y="614077"/>
                    </a:cubicBezTo>
                    <a:cubicBezTo>
                      <a:pt x="94393" y="614077"/>
                      <a:pt x="103823" y="633793"/>
                      <a:pt x="116872" y="632841"/>
                    </a:cubicBezTo>
                    <a:cubicBezTo>
                      <a:pt x="125349" y="632174"/>
                      <a:pt x="141637" y="632841"/>
                      <a:pt x="158401" y="631412"/>
                    </a:cubicBezTo>
                    <a:cubicBezTo>
                      <a:pt x="153543" y="633698"/>
                      <a:pt x="149353" y="636080"/>
                      <a:pt x="145733" y="638461"/>
                    </a:cubicBezTo>
                    <a:cubicBezTo>
                      <a:pt x="133159" y="646557"/>
                      <a:pt x="119253" y="660178"/>
                      <a:pt x="109633" y="658273"/>
                    </a:cubicBezTo>
                    <a:cubicBezTo>
                      <a:pt x="100013" y="656368"/>
                      <a:pt x="90012" y="643700"/>
                      <a:pt x="90012" y="643700"/>
                    </a:cubicBezTo>
                    <a:cubicBezTo>
                      <a:pt x="90012" y="643700"/>
                      <a:pt x="97441" y="660559"/>
                      <a:pt x="106681" y="661511"/>
                    </a:cubicBezTo>
                    <a:cubicBezTo>
                      <a:pt x="115920" y="662464"/>
                      <a:pt x="127254" y="663607"/>
                      <a:pt x="151352" y="648938"/>
                    </a:cubicBezTo>
                    <a:cubicBezTo>
                      <a:pt x="175356" y="634365"/>
                      <a:pt x="194596" y="627698"/>
                      <a:pt x="249460" y="622173"/>
                    </a:cubicBezTo>
                    <a:cubicBezTo>
                      <a:pt x="243174" y="626078"/>
                      <a:pt x="237173" y="630174"/>
                      <a:pt x="231172" y="634365"/>
                    </a:cubicBezTo>
                    <a:cubicBezTo>
                      <a:pt x="231172" y="634365"/>
                      <a:pt x="231172" y="634270"/>
                      <a:pt x="231172" y="634270"/>
                    </a:cubicBezTo>
                    <a:cubicBezTo>
                      <a:pt x="231172" y="634270"/>
                      <a:pt x="230886" y="634460"/>
                      <a:pt x="230506" y="634841"/>
                    </a:cubicBezTo>
                    <a:cubicBezTo>
                      <a:pt x="224600" y="638937"/>
                      <a:pt x="218884" y="643223"/>
                      <a:pt x="213265" y="647509"/>
                    </a:cubicBezTo>
                    <a:cubicBezTo>
                      <a:pt x="213265" y="647224"/>
                      <a:pt x="213265" y="647033"/>
                      <a:pt x="213265" y="647033"/>
                    </a:cubicBezTo>
                    <a:cubicBezTo>
                      <a:pt x="213265" y="647033"/>
                      <a:pt x="213074" y="647319"/>
                      <a:pt x="212788" y="647891"/>
                    </a:cubicBezTo>
                    <a:cubicBezTo>
                      <a:pt x="209074" y="650748"/>
                      <a:pt x="205264" y="653606"/>
                      <a:pt x="201740" y="656654"/>
                    </a:cubicBezTo>
                    <a:cubicBezTo>
                      <a:pt x="201740" y="656654"/>
                      <a:pt x="201740" y="656654"/>
                      <a:pt x="201740" y="656654"/>
                    </a:cubicBezTo>
                    <a:cubicBezTo>
                      <a:pt x="201740" y="656654"/>
                      <a:pt x="201740" y="656654"/>
                      <a:pt x="201740" y="656654"/>
                    </a:cubicBezTo>
                    <a:cubicBezTo>
                      <a:pt x="200502" y="657701"/>
                      <a:pt x="199263" y="658559"/>
                      <a:pt x="198025" y="659606"/>
                    </a:cubicBezTo>
                    <a:cubicBezTo>
                      <a:pt x="199168" y="658654"/>
                      <a:pt x="200311" y="657892"/>
                      <a:pt x="201454" y="656939"/>
                    </a:cubicBezTo>
                    <a:cubicBezTo>
                      <a:pt x="195167" y="663988"/>
                      <a:pt x="168689" y="693325"/>
                      <a:pt x="155163" y="708279"/>
                    </a:cubicBezTo>
                    <a:cubicBezTo>
                      <a:pt x="139828" y="725234"/>
                      <a:pt x="137351" y="755237"/>
                      <a:pt x="128588" y="767810"/>
                    </a:cubicBezTo>
                    <a:cubicBezTo>
                      <a:pt x="119825" y="780383"/>
                      <a:pt x="115157" y="792004"/>
                      <a:pt x="115157" y="792004"/>
                    </a:cubicBezTo>
                    <a:cubicBezTo>
                      <a:pt x="131255" y="780193"/>
                      <a:pt x="139351" y="772097"/>
                      <a:pt x="145066" y="757142"/>
                    </a:cubicBezTo>
                    <a:cubicBezTo>
                      <a:pt x="150782" y="742188"/>
                      <a:pt x="155067" y="725996"/>
                      <a:pt x="171927" y="703421"/>
                    </a:cubicBezTo>
                    <a:cubicBezTo>
                      <a:pt x="186500" y="683895"/>
                      <a:pt x="197930" y="662368"/>
                      <a:pt x="201645" y="656844"/>
                    </a:cubicBezTo>
                    <a:cubicBezTo>
                      <a:pt x="205169" y="653987"/>
                      <a:pt x="208884" y="651320"/>
                      <a:pt x="212503" y="648557"/>
                    </a:cubicBezTo>
                    <a:cubicBezTo>
                      <a:pt x="207455" y="657797"/>
                      <a:pt x="177069" y="712851"/>
                      <a:pt x="165831" y="733997"/>
                    </a:cubicBezTo>
                    <a:cubicBezTo>
                      <a:pt x="153543" y="757142"/>
                      <a:pt x="151543" y="793814"/>
                      <a:pt x="151543" y="793814"/>
                    </a:cubicBezTo>
                    <a:cubicBezTo>
                      <a:pt x="151543" y="793814"/>
                      <a:pt x="172784" y="750380"/>
                      <a:pt x="174499" y="739140"/>
                    </a:cubicBezTo>
                    <a:cubicBezTo>
                      <a:pt x="176213" y="727805"/>
                      <a:pt x="192310" y="688753"/>
                      <a:pt x="202502" y="674084"/>
                    </a:cubicBezTo>
                    <a:cubicBezTo>
                      <a:pt x="211170" y="661702"/>
                      <a:pt x="212884" y="651034"/>
                      <a:pt x="213265" y="647986"/>
                    </a:cubicBezTo>
                    <a:cubicBezTo>
                      <a:pt x="218218" y="644271"/>
                      <a:pt x="223171" y="640556"/>
                      <a:pt x="228314" y="637032"/>
                    </a:cubicBezTo>
                    <a:cubicBezTo>
                      <a:pt x="224790" y="640842"/>
                      <a:pt x="218313" y="649129"/>
                      <a:pt x="211074" y="665512"/>
                    </a:cubicBezTo>
                    <a:cubicBezTo>
                      <a:pt x="200120" y="690467"/>
                      <a:pt x="185357" y="732187"/>
                      <a:pt x="184690" y="736759"/>
                    </a:cubicBezTo>
                    <a:cubicBezTo>
                      <a:pt x="184024" y="741235"/>
                      <a:pt x="180023" y="754951"/>
                      <a:pt x="171259" y="764000"/>
                    </a:cubicBezTo>
                    <a:cubicBezTo>
                      <a:pt x="162497" y="773049"/>
                      <a:pt x="160211" y="805434"/>
                      <a:pt x="160211" y="805434"/>
                    </a:cubicBezTo>
                    <a:cubicBezTo>
                      <a:pt x="160211" y="805434"/>
                      <a:pt x="174117" y="770287"/>
                      <a:pt x="183642" y="757618"/>
                    </a:cubicBezTo>
                    <a:cubicBezTo>
                      <a:pt x="193072" y="744950"/>
                      <a:pt x="195549" y="723995"/>
                      <a:pt x="202406" y="708851"/>
                    </a:cubicBezTo>
                    <a:cubicBezTo>
                      <a:pt x="209264" y="693706"/>
                      <a:pt x="213074" y="672465"/>
                      <a:pt x="223076" y="655987"/>
                    </a:cubicBezTo>
                    <a:cubicBezTo>
                      <a:pt x="230981" y="642938"/>
                      <a:pt x="231553" y="636937"/>
                      <a:pt x="231363" y="635032"/>
                    </a:cubicBezTo>
                    <a:cubicBezTo>
                      <a:pt x="237268" y="631126"/>
                      <a:pt x="243078" y="627221"/>
                      <a:pt x="249174" y="623602"/>
                    </a:cubicBezTo>
                    <a:cubicBezTo>
                      <a:pt x="247364" y="626459"/>
                      <a:pt x="243840" y="631603"/>
                      <a:pt x="241078" y="634556"/>
                    </a:cubicBezTo>
                    <a:cubicBezTo>
                      <a:pt x="237173" y="638747"/>
                      <a:pt x="227457" y="653129"/>
                      <a:pt x="219838" y="675608"/>
                    </a:cubicBezTo>
                    <a:cubicBezTo>
                      <a:pt x="212217" y="698087"/>
                      <a:pt x="207932" y="727424"/>
                      <a:pt x="206407" y="739521"/>
                    </a:cubicBezTo>
                    <a:cubicBezTo>
                      <a:pt x="204978" y="751618"/>
                      <a:pt x="198596" y="763524"/>
                      <a:pt x="193263" y="772668"/>
                    </a:cubicBezTo>
                    <a:cubicBezTo>
                      <a:pt x="187928" y="781907"/>
                      <a:pt x="190691" y="794576"/>
                      <a:pt x="190691" y="794576"/>
                    </a:cubicBezTo>
                    <a:cubicBezTo>
                      <a:pt x="190691" y="794576"/>
                      <a:pt x="189643" y="781622"/>
                      <a:pt x="197073" y="773430"/>
                    </a:cubicBezTo>
                    <a:cubicBezTo>
                      <a:pt x="204501" y="765334"/>
                      <a:pt x="215551" y="748475"/>
                      <a:pt x="217932" y="730091"/>
                    </a:cubicBezTo>
                    <a:cubicBezTo>
                      <a:pt x="220313" y="711708"/>
                      <a:pt x="228029" y="693134"/>
                      <a:pt x="229934" y="682371"/>
                    </a:cubicBezTo>
                    <a:cubicBezTo>
                      <a:pt x="231838" y="671608"/>
                      <a:pt x="242507" y="646271"/>
                      <a:pt x="248317" y="635508"/>
                    </a:cubicBezTo>
                    <a:cubicBezTo>
                      <a:pt x="252508" y="627698"/>
                      <a:pt x="251746" y="623888"/>
                      <a:pt x="250984" y="622364"/>
                    </a:cubicBezTo>
                    <a:cubicBezTo>
                      <a:pt x="255080" y="619982"/>
                      <a:pt x="259270" y="617696"/>
                      <a:pt x="263462" y="615410"/>
                    </a:cubicBezTo>
                    <a:cubicBezTo>
                      <a:pt x="248031" y="631889"/>
                      <a:pt x="250888" y="644462"/>
                      <a:pt x="243460" y="660940"/>
                    </a:cubicBezTo>
                    <a:cubicBezTo>
                      <a:pt x="235648" y="678275"/>
                      <a:pt x="237459" y="703612"/>
                      <a:pt x="233744" y="715423"/>
                    </a:cubicBezTo>
                    <a:cubicBezTo>
                      <a:pt x="230029" y="727234"/>
                      <a:pt x="233649" y="745426"/>
                      <a:pt x="215932" y="764286"/>
                    </a:cubicBezTo>
                    <a:cubicBezTo>
                      <a:pt x="215932" y="764286"/>
                      <a:pt x="234219" y="754190"/>
                      <a:pt x="241459" y="729901"/>
                    </a:cubicBezTo>
                    <a:cubicBezTo>
                      <a:pt x="248507" y="706184"/>
                      <a:pt x="276606" y="622745"/>
                      <a:pt x="266224" y="613886"/>
                    </a:cubicBezTo>
                    <a:cubicBezTo>
                      <a:pt x="272130" y="610648"/>
                      <a:pt x="277940" y="607409"/>
                      <a:pt x="283941" y="604266"/>
                    </a:cubicBezTo>
                    <a:cubicBezTo>
                      <a:pt x="266034" y="623221"/>
                      <a:pt x="260033" y="689610"/>
                      <a:pt x="257175" y="713899"/>
                    </a:cubicBezTo>
                    <a:cubicBezTo>
                      <a:pt x="254128" y="739616"/>
                      <a:pt x="232410" y="759047"/>
                      <a:pt x="232410" y="759047"/>
                    </a:cubicBezTo>
                    <a:cubicBezTo>
                      <a:pt x="274701" y="733806"/>
                      <a:pt x="274796" y="689896"/>
                      <a:pt x="276988" y="673703"/>
                    </a:cubicBezTo>
                    <a:cubicBezTo>
                      <a:pt x="279178" y="657797"/>
                      <a:pt x="290894" y="621601"/>
                      <a:pt x="287274" y="602456"/>
                    </a:cubicBezTo>
                    <a:cubicBezTo>
                      <a:pt x="293275" y="599313"/>
                      <a:pt x="299371" y="596265"/>
                      <a:pt x="305467" y="593217"/>
                    </a:cubicBezTo>
                    <a:cubicBezTo>
                      <a:pt x="290417" y="612362"/>
                      <a:pt x="292894" y="643604"/>
                      <a:pt x="290226" y="661988"/>
                    </a:cubicBezTo>
                    <a:cubicBezTo>
                      <a:pt x="287465" y="680942"/>
                      <a:pt x="290608" y="719518"/>
                      <a:pt x="289274" y="728567"/>
                    </a:cubicBezTo>
                    <a:cubicBezTo>
                      <a:pt x="287941" y="737616"/>
                      <a:pt x="275273" y="763048"/>
                      <a:pt x="275273" y="763048"/>
                    </a:cubicBezTo>
                    <a:cubicBezTo>
                      <a:pt x="275273" y="763048"/>
                      <a:pt x="290322" y="748475"/>
                      <a:pt x="298133" y="732854"/>
                    </a:cubicBezTo>
                    <a:cubicBezTo>
                      <a:pt x="305657" y="717614"/>
                      <a:pt x="319850" y="603028"/>
                      <a:pt x="307944" y="592074"/>
                    </a:cubicBezTo>
                    <a:cubicBezTo>
                      <a:pt x="313659" y="589312"/>
                      <a:pt x="319564" y="586645"/>
                      <a:pt x="325374" y="583978"/>
                    </a:cubicBezTo>
                    <a:cubicBezTo>
                      <a:pt x="317469" y="594646"/>
                      <a:pt x="315373" y="626364"/>
                      <a:pt x="311658" y="651701"/>
                    </a:cubicBezTo>
                    <a:cubicBezTo>
                      <a:pt x="307372" y="680561"/>
                      <a:pt x="318612" y="695134"/>
                      <a:pt x="310896" y="721328"/>
                    </a:cubicBezTo>
                    <a:cubicBezTo>
                      <a:pt x="303182" y="747522"/>
                      <a:pt x="286322" y="762667"/>
                      <a:pt x="286322" y="762667"/>
                    </a:cubicBezTo>
                    <a:cubicBezTo>
                      <a:pt x="333280" y="729615"/>
                      <a:pt x="327565" y="698945"/>
                      <a:pt x="331184" y="674275"/>
                    </a:cubicBezTo>
                    <a:cubicBezTo>
                      <a:pt x="334709" y="650272"/>
                      <a:pt x="337757" y="597313"/>
                      <a:pt x="329565" y="581882"/>
                    </a:cubicBezTo>
                    <a:cubicBezTo>
                      <a:pt x="334899" y="579406"/>
                      <a:pt x="340328" y="577025"/>
                      <a:pt x="345758" y="574739"/>
                    </a:cubicBezTo>
                    <a:cubicBezTo>
                      <a:pt x="332518" y="593884"/>
                      <a:pt x="337090" y="629126"/>
                      <a:pt x="338614" y="646367"/>
                    </a:cubicBezTo>
                    <a:cubicBezTo>
                      <a:pt x="340233" y="664274"/>
                      <a:pt x="345949" y="696944"/>
                      <a:pt x="342424" y="716375"/>
                    </a:cubicBezTo>
                    <a:cubicBezTo>
                      <a:pt x="338900" y="735806"/>
                      <a:pt x="336995" y="748856"/>
                      <a:pt x="329755" y="757809"/>
                    </a:cubicBezTo>
                    <a:cubicBezTo>
                      <a:pt x="329755" y="757809"/>
                      <a:pt x="354426" y="744569"/>
                      <a:pt x="357188" y="712660"/>
                    </a:cubicBezTo>
                    <a:cubicBezTo>
                      <a:pt x="359950" y="680752"/>
                      <a:pt x="360426" y="659797"/>
                      <a:pt x="359759" y="648462"/>
                    </a:cubicBezTo>
                    <a:cubicBezTo>
                      <a:pt x="359189" y="637699"/>
                      <a:pt x="354140" y="583216"/>
                      <a:pt x="348044" y="573691"/>
                    </a:cubicBezTo>
                    <a:cubicBezTo>
                      <a:pt x="353854" y="571119"/>
                      <a:pt x="359664" y="568547"/>
                      <a:pt x="365570" y="566071"/>
                    </a:cubicBezTo>
                    <a:cubicBezTo>
                      <a:pt x="352139" y="587026"/>
                      <a:pt x="359283" y="633793"/>
                      <a:pt x="365284" y="657701"/>
                    </a:cubicBezTo>
                    <a:cubicBezTo>
                      <a:pt x="371475" y="682466"/>
                      <a:pt x="370809" y="694182"/>
                      <a:pt x="370999" y="714947"/>
                    </a:cubicBezTo>
                    <a:cubicBezTo>
                      <a:pt x="371189" y="735711"/>
                      <a:pt x="359759" y="741712"/>
                      <a:pt x="359759" y="741712"/>
                    </a:cubicBezTo>
                    <a:cubicBezTo>
                      <a:pt x="359759" y="741712"/>
                      <a:pt x="371380" y="743426"/>
                      <a:pt x="382429" y="708660"/>
                    </a:cubicBezTo>
                    <a:cubicBezTo>
                      <a:pt x="386619" y="695611"/>
                      <a:pt x="387287" y="681133"/>
                      <a:pt x="386525" y="667322"/>
                    </a:cubicBezTo>
                    <a:cubicBezTo>
                      <a:pt x="388239" y="671703"/>
                      <a:pt x="389954" y="676656"/>
                      <a:pt x="391859" y="682847"/>
                    </a:cubicBezTo>
                    <a:cubicBezTo>
                      <a:pt x="400241" y="710756"/>
                      <a:pt x="390620" y="738283"/>
                      <a:pt x="390620" y="738283"/>
                    </a:cubicBezTo>
                    <a:cubicBezTo>
                      <a:pt x="390620" y="738283"/>
                      <a:pt x="401479" y="720662"/>
                      <a:pt x="403860" y="684848"/>
                    </a:cubicBezTo>
                    <a:cubicBezTo>
                      <a:pt x="406241" y="649034"/>
                      <a:pt x="394907" y="601504"/>
                      <a:pt x="390334" y="589979"/>
                    </a:cubicBezTo>
                    <a:cubicBezTo>
                      <a:pt x="386049" y="579025"/>
                      <a:pt x="385572" y="570167"/>
                      <a:pt x="386430" y="557498"/>
                    </a:cubicBezTo>
                    <a:cubicBezTo>
                      <a:pt x="392811" y="554926"/>
                      <a:pt x="399193" y="552450"/>
                      <a:pt x="405669" y="549974"/>
                    </a:cubicBezTo>
                    <a:cubicBezTo>
                      <a:pt x="397193" y="562928"/>
                      <a:pt x="396335" y="576929"/>
                      <a:pt x="401002" y="589598"/>
                    </a:cubicBezTo>
                    <a:cubicBezTo>
                      <a:pt x="405955" y="603123"/>
                      <a:pt x="427007" y="632365"/>
                      <a:pt x="432054" y="647700"/>
                    </a:cubicBezTo>
                    <a:cubicBezTo>
                      <a:pt x="434055" y="653701"/>
                      <a:pt x="437198" y="661130"/>
                      <a:pt x="440151" y="669703"/>
                    </a:cubicBezTo>
                    <a:cubicBezTo>
                      <a:pt x="417100" y="705993"/>
                      <a:pt x="397193" y="739807"/>
                      <a:pt x="397193" y="739807"/>
                    </a:cubicBezTo>
                    <a:cubicBezTo>
                      <a:pt x="397193" y="739807"/>
                      <a:pt x="415957" y="717518"/>
                      <a:pt x="445008" y="686753"/>
                    </a:cubicBezTo>
                    <a:cubicBezTo>
                      <a:pt x="445294" y="688276"/>
                      <a:pt x="445580" y="689896"/>
                      <a:pt x="445866" y="691515"/>
                    </a:cubicBezTo>
                    <a:cubicBezTo>
                      <a:pt x="420910" y="729043"/>
                      <a:pt x="399193" y="763238"/>
                      <a:pt x="399193" y="763238"/>
                    </a:cubicBezTo>
                    <a:cubicBezTo>
                      <a:pt x="399193" y="763238"/>
                      <a:pt x="421386" y="739140"/>
                      <a:pt x="447295" y="711041"/>
                    </a:cubicBezTo>
                    <a:cubicBezTo>
                      <a:pt x="447199" y="713423"/>
                      <a:pt x="447295" y="715709"/>
                      <a:pt x="447009" y="718090"/>
                    </a:cubicBezTo>
                    <a:cubicBezTo>
                      <a:pt x="447009" y="718090"/>
                      <a:pt x="449961" y="713613"/>
                      <a:pt x="452342" y="705612"/>
                    </a:cubicBezTo>
                    <a:cubicBezTo>
                      <a:pt x="475107" y="680942"/>
                      <a:pt x="499587" y="654463"/>
                      <a:pt x="514255" y="638651"/>
                    </a:cubicBezTo>
                    <a:cubicBezTo>
                      <a:pt x="515207" y="639985"/>
                      <a:pt x="516065" y="641318"/>
                      <a:pt x="516922" y="642557"/>
                    </a:cubicBezTo>
                    <a:cubicBezTo>
                      <a:pt x="518637" y="645033"/>
                      <a:pt x="519685" y="647986"/>
                      <a:pt x="520541" y="651034"/>
                    </a:cubicBezTo>
                    <a:cubicBezTo>
                      <a:pt x="512921" y="658654"/>
                      <a:pt x="505682" y="665893"/>
                      <a:pt x="499967" y="671893"/>
                    </a:cubicBezTo>
                    <a:cubicBezTo>
                      <a:pt x="448913" y="725996"/>
                      <a:pt x="392431" y="816959"/>
                      <a:pt x="392431" y="816959"/>
                    </a:cubicBezTo>
                    <a:cubicBezTo>
                      <a:pt x="392431" y="816959"/>
                      <a:pt x="483584" y="718090"/>
                      <a:pt x="512255" y="687324"/>
                    </a:cubicBezTo>
                    <a:cubicBezTo>
                      <a:pt x="514922" y="684467"/>
                      <a:pt x="517684" y="681323"/>
                      <a:pt x="520446" y="678085"/>
                    </a:cubicBezTo>
                    <a:cubicBezTo>
                      <a:pt x="519969" y="680466"/>
                      <a:pt x="519494" y="681990"/>
                      <a:pt x="519494" y="681990"/>
                    </a:cubicBezTo>
                    <a:cubicBezTo>
                      <a:pt x="519969" y="680466"/>
                      <a:pt x="520255" y="679133"/>
                      <a:pt x="520637" y="677704"/>
                    </a:cubicBezTo>
                    <a:cubicBezTo>
                      <a:pt x="521970" y="676084"/>
                      <a:pt x="523399" y="674560"/>
                      <a:pt x="524732" y="672846"/>
                    </a:cubicBezTo>
                    <a:cubicBezTo>
                      <a:pt x="523970" y="677513"/>
                      <a:pt x="522446" y="679323"/>
                      <a:pt x="522446" y="679323"/>
                    </a:cubicBezTo>
                    <a:cubicBezTo>
                      <a:pt x="522446" y="679323"/>
                      <a:pt x="524923" y="676370"/>
                      <a:pt x="527209" y="669798"/>
                    </a:cubicBezTo>
                    <a:cubicBezTo>
                      <a:pt x="546926" y="645795"/>
                      <a:pt x="567785" y="616458"/>
                      <a:pt x="576644" y="603790"/>
                    </a:cubicBezTo>
                    <a:lnTo>
                      <a:pt x="579025" y="609219"/>
                    </a:lnTo>
                    <a:cubicBezTo>
                      <a:pt x="578548" y="612076"/>
                      <a:pt x="578168" y="614934"/>
                      <a:pt x="577692" y="617887"/>
                    </a:cubicBezTo>
                    <a:cubicBezTo>
                      <a:pt x="566738" y="633984"/>
                      <a:pt x="563023" y="644843"/>
                      <a:pt x="559975" y="656177"/>
                    </a:cubicBezTo>
                    <a:cubicBezTo>
                      <a:pt x="559975" y="656273"/>
                      <a:pt x="559975" y="656273"/>
                      <a:pt x="559880" y="656368"/>
                    </a:cubicBezTo>
                    <a:cubicBezTo>
                      <a:pt x="547402" y="667226"/>
                      <a:pt x="528733" y="683990"/>
                      <a:pt x="514827" y="698754"/>
                    </a:cubicBezTo>
                    <a:cubicBezTo>
                      <a:pt x="470345" y="745903"/>
                      <a:pt x="408051" y="840867"/>
                      <a:pt x="408051" y="840867"/>
                    </a:cubicBezTo>
                    <a:cubicBezTo>
                      <a:pt x="408051" y="840867"/>
                      <a:pt x="462535" y="781526"/>
                      <a:pt x="487395" y="754761"/>
                    </a:cubicBezTo>
                    <a:cubicBezTo>
                      <a:pt x="503873" y="737140"/>
                      <a:pt x="535495" y="697135"/>
                      <a:pt x="555213" y="671893"/>
                    </a:cubicBezTo>
                    <a:cubicBezTo>
                      <a:pt x="554451" y="674275"/>
                      <a:pt x="553688" y="676466"/>
                      <a:pt x="553022" y="678466"/>
                    </a:cubicBezTo>
                    <a:cubicBezTo>
                      <a:pt x="547878" y="687705"/>
                      <a:pt x="542639" y="694373"/>
                      <a:pt x="541211" y="697611"/>
                    </a:cubicBezTo>
                    <a:cubicBezTo>
                      <a:pt x="538830" y="702755"/>
                      <a:pt x="537210" y="711899"/>
                      <a:pt x="537210" y="711899"/>
                    </a:cubicBezTo>
                    <a:cubicBezTo>
                      <a:pt x="545878" y="689801"/>
                      <a:pt x="559214" y="681514"/>
                      <a:pt x="564452" y="671513"/>
                    </a:cubicBezTo>
                    <a:cubicBezTo>
                      <a:pt x="565690" y="669036"/>
                      <a:pt x="567785" y="666179"/>
                      <a:pt x="570262" y="663131"/>
                    </a:cubicBezTo>
                    <a:cubicBezTo>
                      <a:pt x="569214" y="669322"/>
                      <a:pt x="568167" y="675608"/>
                      <a:pt x="567119" y="681800"/>
                    </a:cubicBezTo>
                    <a:cubicBezTo>
                      <a:pt x="560927" y="690563"/>
                      <a:pt x="554831" y="699326"/>
                      <a:pt x="550069" y="706184"/>
                    </a:cubicBezTo>
                    <a:cubicBezTo>
                      <a:pt x="530257" y="725138"/>
                      <a:pt x="497681" y="756666"/>
                      <a:pt x="482632" y="773525"/>
                    </a:cubicBezTo>
                    <a:cubicBezTo>
                      <a:pt x="454819" y="804767"/>
                      <a:pt x="391859" y="905637"/>
                      <a:pt x="391859" y="905637"/>
                    </a:cubicBezTo>
                    <a:cubicBezTo>
                      <a:pt x="391859" y="905637"/>
                      <a:pt x="464725" y="829056"/>
                      <a:pt x="489681" y="802291"/>
                    </a:cubicBezTo>
                    <a:cubicBezTo>
                      <a:pt x="512350" y="778002"/>
                      <a:pt x="555784" y="712660"/>
                      <a:pt x="563690" y="700754"/>
                    </a:cubicBezTo>
                    <a:cubicBezTo>
                      <a:pt x="563404" y="702183"/>
                      <a:pt x="563118" y="703612"/>
                      <a:pt x="562927" y="705041"/>
                    </a:cubicBezTo>
                    <a:cubicBezTo>
                      <a:pt x="548926" y="725519"/>
                      <a:pt x="544640" y="739997"/>
                      <a:pt x="544640" y="739997"/>
                    </a:cubicBezTo>
                    <a:cubicBezTo>
                      <a:pt x="544640" y="739997"/>
                      <a:pt x="550926" y="725329"/>
                      <a:pt x="561975" y="710660"/>
                    </a:cubicBezTo>
                    <a:cubicBezTo>
                      <a:pt x="556642" y="740474"/>
                      <a:pt x="550926" y="770192"/>
                      <a:pt x="544735" y="799814"/>
                    </a:cubicBezTo>
                    <a:cubicBezTo>
                      <a:pt x="536734" y="806482"/>
                      <a:pt x="506920" y="832199"/>
                      <a:pt x="473012" y="868680"/>
                    </a:cubicBezTo>
                    <a:cubicBezTo>
                      <a:pt x="434626" y="910114"/>
                      <a:pt x="382238" y="1000792"/>
                      <a:pt x="382238" y="1000792"/>
                    </a:cubicBezTo>
                    <a:cubicBezTo>
                      <a:pt x="382238" y="1000792"/>
                      <a:pt x="409289" y="972026"/>
                      <a:pt x="437579" y="940880"/>
                    </a:cubicBezTo>
                    <a:cubicBezTo>
                      <a:pt x="409195" y="980789"/>
                      <a:pt x="382715" y="1026605"/>
                      <a:pt x="382715" y="1026605"/>
                    </a:cubicBezTo>
                    <a:cubicBezTo>
                      <a:pt x="382715" y="1026605"/>
                      <a:pt x="436721" y="962597"/>
                      <a:pt x="476727" y="924878"/>
                    </a:cubicBezTo>
                    <a:cubicBezTo>
                      <a:pt x="499682" y="897922"/>
                      <a:pt x="532924" y="845820"/>
                      <a:pt x="532924" y="845820"/>
                    </a:cubicBezTo>
                    <a:lnTo>
                      <a:pt x="535401" y="834962"/>
                    </a:lnTo>
                    <a:cubicBezTo>
                      <a:pt x="535401" y="834962"/>
                      <a:pt x="518826" y="849821"/>
                      <a:pt x="494920" y="874109"/>
                    </a:cubicBezTo>
                    <a:cubicBezTo>
                      <a:pt x="514541" y="848868"/>
                      <a:pt x="536544" y="818293"/>
                      <a:pt x="542734" y="809625"/>
                    </a:cubicBezTo>
                    <a:cubicBezTo>
                      <a:pt x="542734" y="809816"/>
                      <a:pt x="542639" y="810006"/>
                      <a:pt x="542639" y="810197"/>
                    </a:cubicBezTo>
                    <a:cubicBezTo>
                      <a:pt x="540830" y="818579"/>
                      <a:pt x="539019" y="826865"/>
                      <a:pt x="537115" y="835247"/>
                    </a:cubicBezTo>
                    <a:lnTo>
                      <a:pt x="535020" y="842296"/>
                    </a:lnTo>
                    <a:cubicBezTo>
                      <a:pt x="535020" y="842296"/>
                      <a:pt x="535115" y="842963"/>
                      <a:pt x="535115" y="844010"/>
                    </a:cubicBezTo>
                    <a:cubicBezTo>
                      <a:pt x="531876" y="858107"/>
                      <a:pt x="528447" y="872204"/>
                      <a:pt x="524827" y="886301"/>
                    </a:cubicBezTo>
                    <a:cubicBezTo>
                      <a:pt x="524256" y="885730"/>
                      <a:pt x="523875" y="885349"/>
                      <a:pt x="523589" y="885539"/>
                    </a:cubicBezTo>
                    <a:cubicBezTo>
                      <a:pt x="501778" y="900303"/>
                      <a:pt x="469392" y="940975"/>
                      <a:pt x="461772" y="950881"/>
                    </a:cubicBezTo>
                    <a:cubicBezTo>
                      <a:pt x="454153" y="960787"/>
                      <a:pt x="439293" y="982980"/>
                      <a:pt x="415576" y="1019270"/>
                    </a:cubicBezTo>
                    <a:cubicBezTo>
                      <a:pt x="391763" y="1055560"/>
                      <a:pt x="391192" y="1081468"/>
                      <a:pt x="391192" y="1081468"/>
                    </a:cubicBezTo>
                    <a:cubicBezTo>
                      <a:pt x="403670" y="1043083"/>
                      <a:pt x="411290" y="1033177"/>
                      <a:pt x="422434" y="1018127"/>
                    </a:cubicBezTo>
                    <a:cubicBezTo>
                      <a:pt x="433578" y="1003078"/>
                      <a:pt x="463487" y="967835"/>
                      <a:pt x="475012" y="951833"/>
                    </a:cubicBezTo>
                    <a:cubicBezTo>
                      <a:pt x="486538" y="935831"/>
                      <a:pt x="522257" y="892493"/>
                      <a:pt x="522257" y="892493"/>
                    </a:cubicBezTo>
                    <a:cubicBezTo>
                      <a:pt x="522161" y="893921"/>
                      <a:pt x="522257" y="895255"/>
                      <a:pt x="522161" y="896684"/>
                    </a:cubicBezTo>
                    <a:cubicBezTo>
                      <a:pt x="519969" y="904780"/>
                      <a:pt x="517588" y="912781"/>
                      <a:pt x="515207" y="920782"/>
                    </a:cubicBezTo>
                    <a:cubicBezTo>
                      <a:pt x="515017" y="920115"/>
                      <a:pt x="514922" y="919448"/>
                      <a:pt x="514731" y="918782"/>
                    </a:cubicBezTo>
                    <a:cubicBezTo>
                      <a:pt x="514731" y="918782"/>
                      <a:pt x="490728" y="972026"/>
                      <a:pt x="480156" y="1000792"/>
                    </a:cubicBezTo>
                    <a:cubicBezTo>
                      <a:pt x="469583" y="1029653"/>
                      <a:pt x="461676" y="1079087"/>
                      <a:pt x="461676" y="1079087"/>
                    </a:cubicBezTo>
                    <a:cubicBezTo>
                      <a:pt x="461676" y="1079087"/>
                      <a:pt x="480822" y="1033082"/>
                      <a:pt x="492728" y="1001459"/>
                    </a:cubicBezTo>
                    <a:cubicBezTo>
                      <a:pt x="491871" y="1007364"/>
                      <a:pt x="491300" y="1013460"/>
                      <a:pt x="490824" y="1019556"/>
                    </a:cubicBezTo>
                    <a:cubicBezTo>
                      <a:pt x="487395" y="1070801"/>
                      <a:pt x="498063" y="1090898"/>
                      <a:pt x="498063" y="1090898"/>
                    </a:cubicBezTo>
                    <a:cubicBezTo>
                      <a:pt x="498063" y="1090898"/>
                      <a:pt x="536163" y="1007650"/>
                      <a:pt x="515207" y="920972"/>
                    </a:cubicBezTo>
                    <a:cubicBezTo>
                      <a:pt x="517588" y="913257"/>
                      <a:pt x="519969" y="905542"/>
                      <a:pt x="522066" y="897826"/>
                    </a:cubicBezTo>
                    <a:cubicBezTo>
                      <a:pt x="519969" y="950309"/>
                      <a:pt x="535877" y="986314"/>
                      <a:pt x="540068" y="999649"/>
                    </a:cubicBezTo>
                    <a:cubicBezTo>
                      <a:pt x="544449" y="1013460"/>
                      <a:pt x="555117" y="1057656"/>
                      <a:pt x="555117" y="1057656"/>
                    </a:cubicBezTo>
                    <a:cubicBezTo>
                      <a:pt x="555117" y="1057656"/>
                      <a:pt x="556260" y="989076"/>
                      <a:pt x="552831" y="957358"/>
                    </a:cubicBezTo>
                    <a:cubicBezTo>
                      <a:pt x="557117" y="968216"/>
                      <a:pt x="561118" y="978122"/>
                      <a:pt x="562738" y="984599"/>
                    </a:cubicBezTo>
                    <a:cubicBezTo>
                      <a:pt x="566452" y="999554"/>
                      <a:pt x="573215" y="1025271"/>
                      <a:pt x="573215" y="1025271"/>
                    </a:cubicBezTo>
                    <a:cubicBezTo>
                      <a:pt x="573215" y="1025271"/>
                      <a:pt x="578168" y="944023"/>
                      <a:pt x="567500" y="909828"/>
                    </a:cubicBezTo>
                    <a:cubicBezTo>
                      <a:pt x="557499" y="878110"/>
                      <a:pt x="540925" y="837248"/>
                      <a:pt x="538639" y="831628"/>
                    </a:cubicBezTo>
                    <a:cubicBezTo>
                      <a:pt x="540068" y="825246"/>
                      <a:pt x="541591" y="818864"/>
                      <a:pt x="543020" y="812483"/>
                    </a:cubicBezTo>
                    <a:cubicBezTo>
                      <a:pt x="543402" y="820674"/>
                      <a:pt x="545592" y="846963"/>
                      <a:pt x="558832" y="872585"/>
                    </a:cubicBezTo>
                    <a:cubicBezTo>
                      <a:pt x="574738" y="903446"/>
                      <a:pt x="599789" y="942975"/>
                      <a:pt x="599789" y="942975"/>
                    </a:cubicBezTo>
                    <a:cubicBezTo>
                      <a:pt x="599789" y="942975"/>
                      <a:pt x="597408" y="890968"/>
                      <a:pt x="582168" y="861060"/>
                    </a:cubicBezTo>
                    <a:cubicBezTo>
                      <a:pt x="567024" y="831151"/>
                      <a:pt x="546831" y="797909"/>
                      <a:pt x="546831" y="797909"/>
                    </a:cubicBezTo>
                    <a:cubicBezTo>
                      <a:pt x="546831" y="797909"/>
                      <a:pt x="546449" y="798195"/>
                      <a:pt x="545974" y="798671"/>
                    </a:cubicBezTo>
                    <a:cubicBezTo>
                      <a:pt x="548830" y="785622"/>
                      <a:pt x="551498" y="772668"/>
                      <a:pt x="554165" y="759524"/>
                    </a:cubicBezTo>
                    <a:cubicBezTo>
                      <a:pt x="556546" y="768572"/>
                      <a:pt x="563118" y="808863"/>
                      <a:pt x="573691" y="824960"/>
                    </a:cubicBezTo>
                    <a:cubicBezTo>
                      <a:pt x="585502" y="842867"/>
                      <a:pt x="621126" y="877062"/>
                      <a:pt x="627888" y="900970"/>
                    </a:cubicBezTo>
                    <a:cubicBezTo>
                      <a:pt x="627888" y="900970"/>
                      <a:pt x="626459" y="888016"/>
                      <a:pt x="622935" y="870395"/>
                    </a:cubicBezTo>
                    <a:cubicBezTo>
                      <a:pt x="638747" y="839343"/>
                      <a:pt x="661321" y="822008"/>
                      <a:pt x="673608" y="809244"/>
                    </a:cubicBezTo>
                    <a:cubicBezTo>
                      <a:pt x="686467" y="795814"/>
                      <a:pt x="720090" y="776288"/>
                      <a:pt x="731901" y="764762"/>
                    </a:cubicBezTo>
                    <a:cubicBezTo>
                      <a:pt x="735331" y="761429"/>
                      <a:pt x="738378" y="757618"/>
                      <a:pt x="741045" y="753428"/>
                    </a:cubicBezTo>
                    <a:cubicBezTo>
                      <a:pt x="742570" y="760190"/>
                      <a:pt x="743713" y="764667"/>
                      <a:pt x="744093" y="766286"/>
                    </a:cubicBezTo>
                    <a:cubicBezTo>
                      <a:pt x="742759" y="767715"/>
                      <a:pt x="741521" y="769144"/>
                      <a:pt x="739998" y="770573"/>
                    </a:cubicBezTo>
                    <a:cubicBezTo>
                      <a:pt x="729710" y="780193"/>
                      <a:pt x="692944" y="823913"/>
                      <a:pt x="673894" y="862393"/>
                    </a:cubicBezTo>
                    <a:cubicBezTo>
                      <a:pt x="654844" y="900970"/>
                      <a:pt x="653035" y="924878"/>
                      <a:pt x="653035" y="924878"/>
                    </a:cubicBezTo>
                    <a:cubicBezTo>
                      <a:pt x="653035" y="924878"/>
                      <a:pt x="661607" y="891159"/>
                      <a:pt x="684466" y="866489"/>
                    </a:cubicBezTo>
                    <a:cubicBezTo>
                      <a:pt x="689515" y="860965"/>
                      <a:pt x="693801" y="856774"/>
                      <a:pt x="697706" y="853059"/>
                    </a:cubicBezTo>
                    <a:cubicBezTo>
                      <a:pt x="689038" y="866966"/>
                      <a:pt x="681133" y="882491"/>
                      <a:pt x="676752" y="898208"/>
                    </a:cubicBezTo>
                    <a:cubicBezTo>
                      <a:pt x="665036" y="940118"/>
                      <a:pt x="675227" y="944404"/>
                      <a:pt x="675227" y="944404"/>
                    </a:cubicBezTo>
                    <a:cubicBezTo>
                      <a:pt x="675227" y="944404"/>
                      <a:pt x="669799" y="932212"/>
                      <a:pt x="682085" y="910685"/>
                    </a:cubicBezTo>
                    <a:cubicBezTo>
                      <a:pt x="694468" y="889159"/>
                      <a:pt x="700755" y="876586"/>
                      <a:pt x="720090" y="854012"/>
                    </a:cubicBezTo>
                    <a:cubicBezTo>
                      <a:pt x="738760" y="832199"/>
                      <a:pt x="771811" y="787051"/>
                      <a:pt x="773431" y="758285"/>
                    </a:cubicBezTo>
                    <a:cubicBezTo>
                      <a:pt x="776574" y="763905"/>
                      <a:pt x="779716" y="769620"/>
                      <a:pt x="782765" y="775335"/>
                    </a:cubicBezTo>
                    <a:cubicBezTo>
                      <a:pt x="772573" y="781907"/>
                      <a:pt x="736569" y="836200"/>
                      <a:pt x="729805" y="847154"/>
                    </a:cubicBezTo>
                    <a:cubicBezTo>
                      <a:pt x="722662" y="858679"/>
                      <a:pt x="710755" y="880777"/>
                      <a:pt x="694277" y="915353"/>
                    </a:cubicBezTo>
                    <a:cubicBezTo>
                      <a:pt x="677799" y="950024"/>
                      <a:pt x="689324" y="976598"/>
                      <a:pt x="689324" y="976598"/>
                    </a:cubicBezTo>
                    <a:cubicBezTo>
                      <a:pt x="688849" y="963549"/>
                      <a:pt x="695039" y="948976"/>
                      <a:pt x="703612" y="926878"/>
                    </a:cubicBezTo>
                    <a:cubicBezTo>
                      <a:pt x="712280" y="904780"/>
                      <a:pt x="735806" y="873728"/>
                      <a:pt x="747617" y="855917"/>
                    </a:cubicBezTo>
                    <a:cubicBezTo>
                      <a:pt x="758953" y="838676"/>
                      <a:pt x="783241" y="804291"/>
                      <a:pt x="784003" y="777431"/>
                    </a:cubicBezTo>
                    <a:cubicBezTo>
                      <a:pt x="786860" y="782765"/>
                      <a:pt x="789718" y="788003"/>
                      <a:pt x="792481" y="793337"/>
                    </a:cubicBezTo>
                    <a:cubicBezTo>
                      <a:pt x="777050" y="804958"/>
                      <a:pt x="748380" y="861917"/>
                      <a:pt x="737045" y="888778"/>
                    </a:cubicBezTo>
                    <a:cubicBezTo>
                      <a:pt x="725520" y="916305"/>
                      <a:pt x="703041" y="945261"/>
                      <a:pt x="720471" y="1004126"/>
                    </a:cubicBezTo>
                    <a:cubicBezTo>
                      <a:pt x="720471" y="1004126"/>
                      <a:pt x="716185" y="979551"/>
                      <a:pt x="725520" y="948309"/>
                    </a:cubicBezTo>
                    <a:cubicBezTo>
                      <a:pt x="734854" y="917067"/>
                      <a:pt x="752189" y="907637"/>
                      <a:pt x="765715" y="875443"/>
                    </a:cubicBezTo>
                    <a:cubicBezTo>
                      <a:pt x="777717" y="846773"/>
                      <a:pt x="794767" y="812387"/>
                      <a:pt x="794481" y="797338"/>
                    </a:cubicBezTo>
                    <a:cubicBezTo>
                      <a:pt x="797528" y="803243"/>
                      <a:pt x="800481" y="809149"/>
                      <a:pt x="803434" y="815150"/>
                    </a:cubicBezTo>
                    <a:cubicBezTo>
                      <a:pt x="787718" y="820388"/>
                      <a:pt x="731711" y="947071"/>
                      <a:pt x="728758" y="966883"/>
                    </a:cubicBezTo>
                    <a:cubicBezTo>
                      <a:pt x="725710" y="987171"/>
                      <a:pt x="728949" y="1010222"/>
                      <a:pt x="728949" y="1010222"/>
                    </a:cubicBezTo>
                    <a:cubicBezTo>
                      <a:pt x="728949" y="1010222"/>
                      <a:pt x="733902" y="977170"/>
                      <a:pt x="738092" y="967073"/>
                    </a:cubicBezTo>
                    <a:cubicBezTo>
                      <a:pt x="742379" y="956977"/>
                      <a:pt x="767430" y="918496"/>
                      <a:pt x="776288" y="897255"/>
                    </a:cubicBezTo>
                    <a:cubicBezTo>
                      <a:pt x="784956" y="876681"/>
                      <a:pt x="805244" y="845344"/>
                      <a:pt x="804672" y="817626"/>
                    </a:cubicBezTo>
                    <a:cubicBezTo>
                      <a:pt x="804958" y="818293"/>
                      <a:pt x="805339" y="818864"/>
                      <a:pt x="805625" y="819531"/>
                    </a:cubicBezTo>
                    <a:cubicBezTo>
                      <a:pt x="808291" y="825246"/>
                      <a:pt x="810959" y="830866"/>
                      <a:pt x="813626" y="836676"/>
                    </a:cubicBezTo>
                    <a:cubicBezTo>
                      <a:pt x="799529" y="854583"/>
                      <a:pt x="787528" y="898589"/>
                      <a:pt x="779907" y="916400"/>
                    </a:cubicBezTo>
                    <a:cubicBezTo>
                      <a:pt x="772192" y="934403"/>
                      <a:pt x="746570" y="980123"/>
                      <a:pt x="764858" y="1028414"/>
                    </a:cubicBezTo>
                    <a:cubicBezTo>
                      <a:pt x="764858" y="1028414"/>
                      <a:pt x="759239" y="996887"/>
                      <a:pt x="771906" y="968502"/>
                    </a:cubicBezTo>
                    <a:cubicBezTo>
                      <a:pt x="783908" y="941642"/>
                      <a:pt x="818388" y="868775"/>
                      <a:pt x="815055" y="840010"/>
                    </a:cubicBezTo>
                    <a:cubicBezTo>
                      <a:pt x="818007" y="846487"/>
                      <a:pt x="820770" y="852964"/>
                      <a:pt x="823532" y="859536"/>
                    </a:cubicBezTo>
                    <a:cubicBezTo>
                      <a:pt x="810197" y="862584"/>
                      <a:pt x="783241" y="964787"/>
                      <a:pt x="774763" y="993362"/>
                    </a:cubicBezTo>
                    <a:cubicBezTo>
                      <a:pt x="766192" y="1022414"/>
                      <a:pt x="774574" y="1042511"/>
                      <a:pt x="774574" y="1042511"/>
                    </a:cubicBezTo>
                    <a:cubicBezTo>
                      <a:pt x="771811" y="1013651"/>
                      <a:pt x="785337" y="996506"/>
                      <a:pt x="789241" y="982313"/>
                    </a:cubicBezTo>
                    <a:cubicBezTo>
                      <a:pt x="793147" y="968121"/>
                      <a:pt x="809530" y="942689"/>
                      <a:pt x="813531" y="920591"/>
                    </a:cubicBezTo>
                    <a:cubicBezTo>
                      <a:pt x="817436" y="899255"/>
                      <a:pt x="827151" y="887730"/>
                      <a:pt x="824485" y="862013"/>
                    </a:cubicBezTo>
                    <a:cubicBezTo>
                      <a:pt x="826484" y="866775"/>
                      <a:pt x="828389" y="871633"/>
                      <a:pt x="830199" y="876395"/>
                    </a:cubicBezTo>
                    <a:cubicBezTo>
                      <a:pt x="828675" y="877634"/>
                      <a:pt x="825818" y="881158"/>
                      <a:pt x="824580" y="891445"/>
                    </a:cubicBezTo>
                    <a:cubicBezTo>
                      <a:pt x="822770" y="905637"/>
                      <a:pt x="816293" y="937546"/>
                      <a:pt x="811531" y="949738"/>
                    </a:cubicBezTo>
                    <a:cubicBezTo>
                      <a:pt x="806768" y="961930"/>
                      <a:pt x="801910" y="985266"/>
                      <a:pt x="792956" y="1005650"/>
                    </a:cubicBezTo>
                    <a:cubicBezTo>
                      <a:pt x="784099" y="1026033"/>
                      <a:pt x="782860" y="1049274"/>
                      <a:pt x="784003" y="1061561"/>
                    </a:cubicBezTo>
                    <a:cubicBezTo>
                      <a:pt x="785051" y="1073944"/>
                      <a:pt x="776669" y="1086898"/>
                      <a:pt x="776669" y="1086898"/>
                    </a:cubicBezTo>
                    <a:cubicBezTo>
                      <a:pt x="776669" y="1086898"/>
                      <a:pt x="786289" y="1075087"/>
                      <a:pt x="787528" y="1062704"/>
                    </a:cubicBezTo>
                    <a:cubicBezTo>
                      <a:pt x="788766" y="1050322"/>
                      <a:pt x="790670" y="1034701"/>
                      <a:pt x="796671" y="1021271"/>
                    </a:cubicBezTo>
                    <a:cubicBezTo>
                      <a:pt x="802577" y="1007935"/>
                      <a:pt x="816389" y="975074"/>
                      <a:pt x="823627" y="947738"/>
                    </a:cubicBezTo>
                    <a:cubicBezTo>
                      <a:pt x="830866" y="920401"/>
                      <a:pt x="831628" y="900398"/>
                      <a:pt x="831056" y="894017"/>
                    </a:cubicBezTo>
                    <a:cubicBezTo>
                      <a:pt x="830581" y="889445"/>
                      <a:pt x="830961" y="882110"/>
                      <a:pt x="831152" y="878205"/>
                    </a:cubicBezTo>
                    <a:cubicBezTo>
                      <a:pt x="833819" y="885158"/>
                      <a:pt x="836200" y="892207"/>
                      <a:pt x="838581" y="899255"/>
                    </a:cubicBezTo>
                    <a:cubicBezTo>
                      <a:pt x="837438" y="900875"/>
                      <a:pt x="834105" y="907161"/>
                      <a:pt x="832676" y="925640"/>
                    </a:cubicBezTo>
                    <a:cubicBezTo>
                      <a:pt x="830866" y="948023"/>
                      <a:pt x="821436" y="972026"/>
                      <a:pt x="817912" y="991362"/>
                    </a:cubicBezTo>
                    <a:cubicBezTo>
                      <a:pt x="814388" y="1010698"/>
                      <a:pt x="804101" y="1033748"/>
                      <a:pt x="804006" y="1051846"/>
                    </a:cubicBezTo>
                    <a:cubicBezTo>
                      <a:pt x="804006" y="1069943"/>
                      <a:pt x="794290" y="1113758"/>
                      <a:pt x="794290" y="1113758"/>
                    </a:cubicBezTo>
                    <a:cubicBezTo>
                      <a:pt x="794290" y="1113758"/>
                      <a:pt x="811435" y="1078897"/>
                      <a:pt x="809911" y="1064895"/>
                    </a:cubicBezTo>
                    <a:cubicBezTo>
                      <a:pt x="808387" y="1050893"/>
                      <a:pt x="813245" y="1034606"/>
                      <a:pt x="815340" y="1029557"/>
                    </a:cubicBezTo>
                    <a:cubicBezTo>
                      <a:pt x="817436" y="1024509"/>
                      <a:pt x="830390" y="973360"/>
                      <a:pt x="836391" y="941737"/>
                    </a:cubicBezTo>
                    <a:cubicBezTo>
                      <a:pt x="840486" y="919925"/>
                      <a:pt x="840201" y="907923"/>
                      <a:pt x="839534" y="902399"/>
                    </a:cubicBezTo>
                    <a:cubicBezTo>
                      <a:pt x="841534" y="908780"/>
                      <a:pt x="843439" y="915257"/>
                      <a:pt x="845153" y="921734"/>
                    </a:cubicBezTo>
                    <a:cubicBezTo>
                      <a:pt x="844010" y="924211"/>
                      <a:pt x="838581" y="936593"/>
                      <a:pt x="838105" y="954976"/>
                    </a:cubicBezTo>
                    <a:cubicBezTo>
                      <a:pt x="837534" y="975551"/>
                      <a:pt x="827246" y="1024700"/>
                      <a:pt x="821913" y="1037273"/>
                    </a:cubicBezTo>
                    <a:cubicBezTo>
                      <a:pt x="816578" y="1049941"/>
                      <a:pt x="807816" y="1106139"/>
                      <a:pt x="807816" y="1106139"/>
                    </a:cubicBezTo>
                    <a:cubicBezTo>
                      <a:pt x="807816" y="1106139"/>
                      <a:pt x="827723" y="1066991"/>
                      <a:pt x="831628" y="1036415"/>
                    </a:cubicBezTo>
                    <a:cubicBezTo>
                      <a:pt x="835343" y="1007840"/>
                      <a:pt x="844105" y="931735"/>
                      <a:pt x="845248" y="922210"/>
                    </a:cubicBezTo>
                    <a:cubicBezTo>
                      <a:pt x="846487" y="927068"/>
                      <a:pt x="847725" y="931926"/>
                      <a:pt x="848773" y="936784"/>
                    </a:cubicBezTo>
                    <a:cubicBezTo>
                      <a:pt x="848773" y="936879"/>
                      <a:pt x="848773" y="936974"/>
                      <a:pt x="848773" y="937165"/>
                    </a:cubicBezTo>
                    <a:cubicBezTo>
                      <a:pt x="848773" y="937070"/>
                      <a:pt x="848773" y="937070"/>
                      <a:pt x="848773" y="936974"/>
                    </a:cubicBezTo>
                    <a:cubicBezTo>
                      <a:pt x="849154" y="938689"/>
                      <a:pt x="849631" y="940403"/>
                      <a:pt x="849916" y="942213"/>
                    </a:cubicBezTo>
                    <a:cubicBezTo>
                      <a:pt x="849535" y="940308"/>
                      <a:pt x="849154" y="938498"/>
                      <a:pt x="848677" y="936593"/>
                    </a:cubicBezTo>
                    <a:cubicBezTo>
                      <a:pt x="848677" y="935926"/>
                      <a:pt x="848677" y="935450"/>
                      <a:pt x="848488" y="935355"/>
                    </a:cubicBezTo>
                    <a:cubicBezTo>
                      <a:pt x="848488" y="935355"/>
                      <a:pt x="848488" y="935641"/>
                      <a:pt x="848582" y="936212"/>
                    </a:cubicBezTo>
                    <a:cubicBezTo>
                      <a:pt x="847534" y="931259"/>
                      <a:pt x="846487" y="926306"/>
                      <a:pt x="845248" y="921353"/>
                    </a:cubicBezTo>
                    <a:cubicBezTo>
                      <a:pt x="845248" y="921353"/>
                      <a:pt x="845248" y="921258"/>
                      <a:pt x="845248" y="921258"/>
                    </a:cubicBezTo>
                    <a:cubicBezTo>
                      <a:pt x="845248" y="921258"/>
                      <a:pt x="845248" y="921353"/>
                      <a:pt x="845248" y="921353"/>
                    </a:cubicBezTo>
                    <a:cubicBezTo>
                      <a:pt x="843344" y="913829"/>
                      <a:pt x="841344" y="906399"/>
                      <a:pt x="839057" y="898970"/>
                    </a:cubicBezTo>
                    <a:cubicBezTo>
                      <a:pt x="840391" y="900398"/>
                      <a:pt x="850774" y="911733"/>
                      <a:pt x="862585" y="928497"/>
                    </a:cubicBezTo>
                    <a:cubicBezTo>
                      <a:pt x="875348" y="946499"/>
                      <a:pt x="882492" y="980123"/>
                      <a:pt x="889921" y="991648"/>
                    </a:cubicBezTo>
                    <a:cubicBezTo>
                      <a:pt x="897351" y="1003173"/>
                      <a:pt x="904589" y="1002792"/>
                      <a:pt x="904589" y="1002792"/>
                    </a:cubicBezTo>
                    <a:cubicBezTo>
                      <a:pt x="900303" y="994029"/>
                      <a:pt x="892683" y="974503"/>
                      <a:pt x="882301" y="944404"/>
                    </a:cubicBezTo>
                    <a:cubicBezTo>
                      <a:pt x="872205" y="915353"/>
                      <a:pt x="841153" y="899827"/>
                      <a:pt x="838963" y="898779"/>
                    </a:cubicBezTo>
                    <a:cubicBezTo>
                      <a:pt x="836676" y="891350"/>
                      <a:pt x="834200" y="883920"/>
                      <a:pt x="831533" y="876586"/>
                    </a:cubicBezTo>
                    <a:cubicBezTo>
                      <a:pt x="871252" y="910685"/>
                      <a:pt x="882301" y="927735"/>
                      <a:pt x="892589" y="955262"/>
                    </a:cubicBezTo>
                    <a:cubicBezTo>
                      <a:pt x="902875" y="982980"/>
                      <a:pt x="912400" y="987743"/>
                      <a:pt x="920210" y="991553"/>
                    </a:cubicBezTo>
                    <a:cubicBezTo>
                      <a:pt x="928021" y="995363"/>
                      <a:pt x="943738" y="981647"/>
                      <a:pt x="943738" y="981647"/>
                    </a:cubicBezTo>
                    <a:cubicBezTo>
                      <a:pt x="943738" y="981647"/>
                      <a:pt x="928497" y="989648"/>
                      <a:pt x="919830" y="986695"/>
                    </a:cubicBezTo>
                    <a:cubicBezTo>
                      <a:pt x="911162" y="983742"/>
                      <a:pt x="908304" y="962311"/>
                      <a:pt x="903161" y="947357"/>
                    </a:cubicBezTo>
                    <a:cubicBezTo>
                      <a:pt x="901732" y="942975"/>
                      <a:pt x="899827" y="938403"/>
                      <a:pt x="897351" y="933450"/>
                    </a:cubicBezTo>
                    <a:cubicBezTo>
                      <a:pt x="909638" y="943642"/>
                      <a:pt x="922782" y="951452"/>
                      <a:pt x="928974" y="956501"/>
                    </a:cubicBezTo>
                    <a:cubicBezTo>
                      <a:pt x="938594" y="964311"/>
                      <a:pt x="957549" y="948690"/>
                      <a:pt x="957549" y="948690"/>
                    </a:cubicBezTo>
                    <a:cubicBezTo>
                      <a:pt x="938213" y="952214"/>
                      <a:pt x="938308" y="946309"/>
                      <a:pt x="927831" y="939356"/>
                    </a:cubicBezTo>
                    <a:cubicBezTo>
                      <a:pt x="917353" y="932498"/>
                      <a:pt x="887063" y="898493"/>
                      <a:pt x="869061" y="884015"/>
                    </a:cubicBezTo>
                    <a:cubicBezTo>
                      <a:pt x="851059" y="869537"/>
                      <a:pt x="825628" y="857345"/>
                      <a:pt x="825628" y="857345"/>
                    </a:cubicBezTo>
                    <a:cubicBezTo>
                      <a:pt x="825628" y="857345"/>
                      <a:pt x="840581" y="871633"/>
                      <a:pt x="855345" y="887159"/>
                    </a:cubicBezTo>
                    <a:cubicBezTo>
                      <a:pt x="836391" y="872776"/>
                      <a:pt x="832009" y="874585"/>
                      <a:pt x="831056" y="875729"/>
                    </a:cubicBezTo>
                    <a:cubicBezTo>
                      <a:pt x="825914" y="861632"/>
                      <a:pt x="820293" y="847725"/>
                      <a:pt x="814197" y="834009"/>
                    </a:cubicBezTo>
                    <a:cubicBezTo>
                      <a:pt x="821056" y="839343"/>
                      <a:pt x="854869" y="865442"/>
                      <a:pt x="890492" y="890111"/>
                    </a:cubicBezTo>
                    <a:cubicBezTo>
                      <a:pt x="930403" y="917734"/>
                      <a:pt x="938308" y="917639"/>
                      <a:pt x="949453" y="923068"/>
                    </a:cubicBezTo>
                    <a:cubicBezTo>
                      <a:pt x="960596" y="928497"/>
                      <a:pt x="966978" y="916781"/>
                      <a:pt x="966978" y="916781"/>
                    </a:cubicBezTo>
                    <a:cubicBezTo>
                      <a:pt x="955929" y="923068"/>
                      <a:pt x="943356" y="911828"/>
                      <a:pt x="927163" y="897255"/>
                    </a:cubicBezTo>
                    <a:cubicBezTo>
                      <a:pt x="910971" y="882682"/>
                      <a:pt x="899160" y="874395"/>
                      <a:pt x="875443" y="857059"/>
                    </a:cubicBezTo>
                    <a:cubicBezTo>
                      <a:pt x="853821" y="841153"/>
                      <a:pt x="819722" y="834295"/>
                      <a:pt x="813912" y="833152"/>
                    </a:cubicBezTo>
                    <a:cubicBezTo>
                      <a:pt x="811720" y="828294"/>
                      <a:pt x="809530" y="823436"/>
                      <a:pt x="807339" y="818579"/>
                    </a:cubicBezTo>
                    <a:cubicBezTo>
                      <a:pt x="806387" y="816483"/>
                      <a:pt x="805244" y="814388"/>
                      <a:pt x="804292" y="812292"/>
                    </a:cubicBezTo>
                    <a:cubicBezTo>
                      <a:pt x="815150" y="818102"/>
                      <a:pt x="889826" y="858584"/>
                      <a:pt x="902684" y="869537"/>
                    </a:cubicBezTo>
                    <a:cubicBezTo>
                      <a:pt x="916591" y="881348"/>
                      <a:pt x="946024" y="897160"/>
                      <a:pt x="960787" y="902018"/>
                    </a:cubicBezTo>
                    <a:cubicBezTo>
                      <a:pt x="975551" y="906875"/>
                      <a:pt x="980218" y="894683"/>
                      <a:pt x="980218" y="894683"/>
                    </a:cubicBezTo>
                    <a:cubicBezTo>
                      <a:pt x="969932" y="903732"/>
                      <a:pt x="950786" y="889254"/>
                      <a:pt x="942784" y="878967"/>
                    </a:cubicBezTo>
                    <a:cubicBezTo>
                      <a:pt x="934784" y="868680"/>
                      <a:pt x="922401" y="861536"/>
                      <a:pt x="879920" y="837724"/>
                    </a:cubicBezTo>
                    <a:cubicBezTo>
                      <a:pt x="841724" y="816293"/>
                      <a:pt x="809911" y="812292"/>
                      <a:pt x="803910" y="811721"/>
                    </a:cubicBezTo>
                    <a:cubicBezTo>
                      <a:pt x="800005" y="803529"/>
                      <a:pt x="796100" y="795242"/>
                      <a:pt x="791909" y="787146"/>
                    </a:cubicBezTo>
                    <a:cubicBezTo>
                      <a:pt x="809625" y="802100"/>
                      <a:pt x="853060" y="814578"/>
                      <a:pt x="863060" y="818769"/>
                    </a:cubicBezTo>
                    <a:cubicBezTo>
                      <a:pt x="869061" y="821341"/>
                      <a:pt x="888111" y="824484"/>
                      <a:pt x="908685" y="828675"/>
                    </a:cubicBezTo>
                    <a:cubicBezTo>
                      <a:pt x="911639" y="838867"/>
                      <a:pt x="913829" y="845344"/>
                      <a:pt x="913829" y="845344"/>
                    </a:cubicBezTo>
                    <a:cubicBezTo>
                      <a:pt x="913829" y="845344"/>
                      <a:pt x="914495" y="839438"/>
                      <a:pt x="915543" y="830104"/>
                    </a:cubicBezTo>
                    <a:cubicBezTo>
                      <a:pt x="921639" y="831437"/>
                      <a:pt x="927831" y="832771"/>
                      <a:pt x="933641" y="834295"/>
                    </a:cubicBezTo>
                    <a:cubicBezTo>
                      <a:pt x="937070" y="846677"/>
                      <a:pt x="939832" y="854678"/>
                      <a:pt x="939832" y="854678"/>
                    </a:cubicBezTo>
                    <a:cubicBezTo>
                      <a:pt x="939832" y="854678"/>
                      <a:pt x="940023" y="847439"/>
                      <a:pt x="940594" y="836105"/>
                    </a:cubicBezTo>
                    <a:cubicBezTo>
                      <a:pt x="944690" y="837248"/>
                      <a:pt x="948594" y="838486"/>
                      <a:pt x="952214" y="839819"/>
                    </a:cubicBezTo>
                    <a:cubicBezTo>
                      <a:pt x="966026" y="844868"/>
                      <a:pt x="973456" y="843058"/>
                      <a:pt x="977455" y="839915"/>
                    </a:cubicBezTo>
                    <a:cubicBezTo>
                      <a:pt x="987457" y="861155"/>
                      <a:pt x="1004031" y="868394"/>
                      <a:pt x="1004031" y="868394"/>
                    </a:cubicBezTo>
                    <a:cubicBezTo>
                      <a:pt x="989934" y="852868"/>
                      <a:pt x="984219" y="843058"/>
                      <a:pt x="981647" y="834200"/>
                    </a:cubicBezTo>
                    <a:cubicBezTo>
                      <a:pt x="982123" y="832866"/>
                      <a:pt x="982313" y="831818"/>
                      <a:pt x="982313" y="831818"/>
                    </a:cubicBezTo>
                    <a:cubicBezTo>
                      <a:pt x="982313" y="831818"/>
                      <a:pt x="981838" y="831914"/>
                      <a:pt x="981075" y="832009"/>
                    </a:cubicBezTo>
                    <a:cubicBezTo>
                      <a:pt x="979932" y="827342"/>
                      <a:pt x="979457" y="822770"/>
                      <a:pt x="978980" y="817721"/>
                    </a:cubicBezTo>
                    <a:cubicBezTo>
                      <a:pt x="977551" y="802481"/>
                      <a:pt x="978694" y="763524"/>
                      <a:pt x="976694" y="747522"/>
                    </a:cubicBezTo>
                    <a:cubicBezTo>
                      <a:pt x="974694" y="731615"/>
                      <a:pt x="974884" y="684562"/>
                      <a:pt x="974884" y="684562"/>
                    </a:cubicBezTo>
                    <a:cubicBezTo>
                      <a:pt x="976408" y="685324"/>
                      <a:pt x="977932" y="685895"/>
                      <a:pt x="979551" y="686562"/>
                    </a:cubicBezTo>
                    <a:cubicBezTo>
                      <a:pt x="984695" y="691325"/>
                      <a:pt x="989552" y="696278"/>
                      <a:pt x="994506" y="701231"/>
                    </a:cubicBezTo>
                    <a:cubicBezTo>
                      <a:pt x="993649" y="701135"/>
                      <a:pt x="992886" y="700945"/>
                      <a:pt x="991934" y="700850"/>
                    </a:cubicBezTo>
                    <a:cubicBezTo>
                      <a:pt x="991934" y="700850"/>
                      <a:pt x="1015746" y="741521"/>
                      <a:pt x="1031463" y="761524"/>
                    </a:cubicBezTo>
                    <a:cubicBezTo>
                      <a:pt x="1047179" y="781526"/>
                      <a:pt x="1086613" y="806958"/>
                      <a:pt x="1086613" y="806958"/>
                    </a:cubicBezTo>
                    <a:cubicBezTo>
                      <a:pt x="1086613" y="806958"/>
                      <a:pt x="1064133" y="773144"/>
                      <a:pt x="1047179" y="750951"/>
                    </a:cubicBezTo>
                    <a:cubicBezTo>
                      <a:pt x="1052037" y="753904"/>
                      <a:pt x="1057275" y="756761"/>
                      <a:pt x="1062800" y="759428"/>
                    </a:cubicBezTo>
                    <a:cubicBezTo>
                      <a:pt x="1109377" y="781717"/>
                      <a:pt x="1141952" y="780288"/>
                      <a:pt x="1141952" y="780288"/>
                    </a:cubicBezTo>
                    <a:cubicBezTo>
                      <a:pt x="1141952" y="780288"/>
                      <a:pt x="1105567" y="716090"/>
                      <a:pt x="994601" y="701231"/>
                    </a:cubicBezTo>
                    <a:cubicBezTo>
                      <a:pt x="989934" y="696373"/>
                      <a:pt x="985267" y="691515"/>
                      <a:pt x="980313" y="686848"/>
                    </a:cubicBezTo>
                    <a:cubicBezTo>
                      <a:pt x="1029557" y="708374"/>
                      <a:pt x="1084041" y="708279"/>
                      <a:pt x="1102328" y="709613"/>
                    </a:cubicBezTo>
                    <a:cubicBezTo>
                      <a:pt x="1121569" y="711803"/>
                      <a:pt x="1178053" y="719518"/>
                      <a:pt x="1178053" y="719518"/>
                    </a:cubicBezTo>
                    <a:close/>
                    <a:moveTo>
                      <a:pt x="772002" y="145637"/>
                    </a:moveTo>
                    <a:cubicBezTo>
                      <a:pt x="774192" y="126492"/>
                      <a:pt x="782765" y="101918"/>
                      <a:pt x="782860" y="101822"/>
                    </a:cubicBezTo>
                    <a:cubicBezTo>
                      <a:pt x="784860" y="105347"/>
                      <a:pt x="787146" y="110490"/>
                      <a:pt x="787432" y="115824"/>
                    </a:cubicBezTo>
                    <a:cubicBezTo>
                      <a:pt x="787908" y="125730"/>
                      <a:pt x="792956" y="169736"/>
                      <a:pt x="795910" y="204788"/>
                    </a:cubicBezTo>
                    <a:cubicBezTo>
                      <a:pt x="798576" y="236030"/>
                      <a:pt x="811531" y="266605"/>
                      <a:pt x="814292" y="272891"/>
                    </a:cubicBezTo>
                    <a:cubicBezTo>
                      <a:pt x="808387" y="278321"/>
                      <a:pt x="802577" y="283750"/>
                      <a:pt x="796767" y="289274"/>
                    </a:cubicBezTo>
                    <a:cubicBezTo>
                      <a:pt x="800291" y="276701"/>
                      <a:pt x="803815" y="268986"/>
                      <a:pt x="796194" y="241935"/>
                    </a:cubicBezTo>
                    <a:cubicBezTo>
                      <a:pt x="788003" y="212598"/>
                      <a:pt x="769811" y="164878"/>
                      <a:pt x="772002" y="145637"/>
                    </a:cubicBezTo>
                    <a:close/>
                    <a:moveTo>
                      <a:pt x="792766" y="297847"/>
                    </a:moveTo>
                    <a:cubicBezTo>
                      <a:pt x="804482" y="300133"/>
                      <a:pt x="818579" y="304229"/>
                      <a:pt x="831628" y="307943"/>
                    </a:cubicBezTo>
                    <a:cubicBezTo>
                      <a:pt x="810006" y="306991"/>
                      <a:pt x="790195" y="307753"/>
                      <a:pt x="780002" y="310896"/>
                    </a:cubicBezTo>
                    <a:cubicBezTo>
                      <a:pt x="784288" y="306419"/>
                      <a:pt x="788575" y="302133"/>
                      <a:pt x="792766" y="297847"/>
                    </a:cubicBezTo>
                    <a:close/>
                    <a:moveTo>
                      <a:pt x="460058" y="181356"/>
                    </a:moveTo>
                    <a:cubicBezTo>
                      <a:pt x="460058" y="181356"/>
                      <a:pt x="460058" y="181356"/>
                      <a:pt x="460058" y="181356"/>
                    </a:cubicBezTo>
                    <a:cubicBezTo>
                      <a:pt x="470821" y="186785"/>
                      <a:pt x="481108" y="190881"/>
                      <a:pt x="484823" y="191548"/>
                    </a:cubicBezTo>
                    <a:cubicBezTo>
                      <a:pt x="489585" y="201835"/>
                      <a:pt x="494538" y="212027"/>
                      <a:pt x="499587" y="222123"/>
                    </a:cubicBezTo>
                    <a:cubicBezTo>
                      <a:pt x="492348" y="214789"/>
                      <a:pt x="469392" y="191072"/>
                      <a:pt x="460058" y="181356"/>
                    </a:cubicBezTo>
                    <a:close/>
                    <a:moveTo>
                      <a:pt x="236601" y="298228"/>
                    </a:moveTo>
                    <a:cubicBezTo>
                      <a:pt x="235268" y="293751"/>
                      <a:pt x="228695" y="281940"/>
                      <a:pt x="220409" y="269558"/>
                    </a:cubicBezTo>
                    <a:cubicBezTo>
                      <a:pt x="220409" y="269558"/>
                      <a:pt x="220409" y="269558"/>
                      <a:pt x="220409" y="269558"/>
                    </a:cubicBezTo>
                    <a:cubicBezTo>
                      <a:pt x="233649" y="279464"/>
                      <a:pt x="266034" y="303848"/>
                      <a:pt x="276130" y="311468"/>
                    </a:cubicBezTo>
                    <a:cubicBezTo>
                      <a:pt x="262985" y="306896"/>
                      <a:pt x="249841" y="302514"/>
                      <a:pt x="236601" y="298228"/>
                    </a:cubicBezTo>
                    <a:close/>
                    <a:moveTo>
                      <a:pt x="426053" y="369475"/>
                    </a:moveTo>
                    <a:cubicBezTo>
                      <a:pt x="424435" y="368808"/>
                      <a:pt x="422720" y="368141"/>
                      <a:pt x="421101" y="367475"/>
                    </a:cubicBezTo>
                    <a:cubicBezTo>
                      <a:pt x="420815" y="365570"/>
                      <a:pt x="420052" y="360902"/>
                      <a:pt x="418720" y="354330"/>
                    </a:cubicBezTo>
                    <a:cubicBezTo>
                      <a:pt x="438245" y="368141"/>
                      <a:pt x="462630" y="384524"/>
                      <a:pt x="462630" y="384524"/>
                    </a:cubicBezTo>
                    <a:lnTo>
                      <a:pt x="467868" y="387001"/>
                    </a:lnTo>
                    <a:cubicBezTo>
                      <a:pt x="453962" y="381095"/>
                      <a:pt x="440056" y="375190"/>
                      <a:pt x="426053" y="369475"/>
                    </a:cubicBezTo>
                    <a:close/>
                    <a:moveTo>
                      <a:pt x="335470" y="576739"/>
                    </a:moveTo>
                    <a:cubicBezTo>
                      <a:pt x="328326" y="573596"/>
                      <a:pt x="293846" y="558927"/>
                      <a:pt x="257461" y="551498"/>
                    </a:cubicBezTo>
                    <a:cubicBezTo>
                      <a:pt x="216598" y="543211"/>
                      <a:pt x="165354" y="531781"/>
                      <a:pt x="153829" y="529685"/>
                    </a:cubicBezTo>
                    <a:cubicBezTo>
                      <a:pt x="147542" y="528542"/>
                      <a:pt x="141827" y="526066"/>
                      <a:pt x="137922" y="523970"/>
                    </a:cubicBezTo>
                    <a:cubicBezTo>
                      <a:pt x="138208" y="523970"/>
                      <a:pt x="167926" y="522160"/>
                      <a:pt x="190691" y="523970"/>
                    </a:cubicBezTo>
                    <a:cubicBezTo>
                      <a:pt x="213551" y="525780"/>
                      <a:pt x="267557" y="547211"/>
                      <a:pt x="301085" y="558260"/>
                    </a:cubicBezTo>
                    <a:cubicBezTo>
                      <a:pt x="332232" y="568547"/>
                      <a:pt x="341662" y="567404"/>
                      <a:pt x="356901" y="567118"/>
                    </a:cubicBezTo>
                    <a:cubicBezTo>
                      <a:pt x="349758" y="570262"/>
                      <a:pt x="342614" y="573405"/>
                      <a:pt x="335470" y="576739"/>
                    </a:cubicBezTo>
                    <a:close/>
                    <a:moveTo>
                      <a:pt x="374809" y="595503"/>
                    </a:moveTo>
                    <a:cubicBezTo>
                      <a:pt x="371952" y="585407"/>
                      <a:pt x="368618" y="574548"/>
                      <a:pt x="367285" y="565785"/>
                    </a:cubicBezTo>
                    <a:cubicBezTo>
                      <a:pt x="372904" y="563499"/>
                      <a:pt x="378428" y="561213"/>
                      <a:pt x="384049" y="559022"/>
                    </a:cubicBezTo>
                    <a:cubicBezTo>
                      <a:pt x="379286" y="565690"/>
                      <a:pt x="376047" y="579692"/>
                      <a:pt x="374809" y="595503"/>
                    </a:cubicBezTo>
                    <a:close/>
                    <a:moveTo>
                      <a:pt x="550069" y="515779"/>
                    </a:moveTo>
                    <a:cubicBezTo>
                      <a:pt x="548069" y="510540"/>
                      <a:pt x="547307" y="505968"/>
                      <a:pt x="547974" y="501968"/>
                    </a:cubicBezTo>
                    <a:lnTo>
                      <a:pt x="550069" y="515779"/>
                    </a:lnTo>
                    <a:close/>
                    <a:moveTo>
                      <a:pt x="536067" y="526447"/>
                    </a:moveTo>
                    <a:cubicBezTo>
                      <a:pt x="537115" y="531495"/>
                      <a:pt x="540258" y="536829"/>
                      <a:pt x="544163" y="542068"/>
                    </a:cubicBezTo>
                    <a:cubicBezTo>
                      <a:pt x="543211" y="542925"/>
                      <a:pt x="542354" y="543878"/>
                      <a:pt x="541401" y="544735"/>
                    </a:cubicBezTo>
                    <a:cubicBezTo>
                      <a:pt x="532162" y="534067"/>
                      <a:pt x="523589" y="522542"/>
                      <a:pt x="519780" y="519398"/>
                    </a:cubicBezTo>
                    <a:cubicBezTo>
                      <a:pt x="516445" y="516636"/>
                      <a:pt x="515398" y="514350"/>
                      <a:pt x="515302" y="512255"/>
                    </a:cubicBezTo>
                    <a:cubicBezTo>
                      <a:pt x="523970" y="509492"/>
                      <a:pt x="532638" y="506635"/>
                      <a:pt x="541401" y="503968"/>
                    </a:cubicBezTo>
                    <a:cubicBezTo>
                      <a:pt x="536258" y="509397"/>
                      <a:pt x="534067" y="517112"/>
                      <a:pt x="536067" y="526447"/>
                    </a:cubicBezTo>
                    <a:close/>
                    <a:moveTo>
                      <a:pt x="505588" y="290894"/>
                    </a:moveTo>
                    <a:cubicBezTo>
                      <a:pt x="525495" y="295466"/>
                      <a:pt x="537210" y="294132"/>
                      <a:pt x="537401" y="294132"/>
                    </a:cubicBezTo>
                    <a:cubicBezTo>
                      <a:pt x="538163" y="295466"/>
                      <a:pt x="538925" y="296799"/>
                      <a:pt x="539592" y="298133"/>
                    </a:cubicBezTo>
                    <a:cubicBezTo>
                      <a:pt x="540353" y="302324"/>
                      <a:pt x="541687" y="309753"/>
                      <a:pt x="543402" y="318611"/>
                    </a:cubicBezTo>
                    <a:cubicBezTo>
                      <a:pt x="536449" y="313658"/>
                      <a:pt x="528067" y="308229"/>
                      <a:pt x="519780" y="304324"/>
                    </a:cubicBezTo>
                    <a:cubicBezTo>
                      <a:pt x="513779" y="298323"/>
                      <a:pt x="508731" y="293656"/>
                      <a:pt x="505588" y="290894"/>
                    </a:cubicBezTo>
                    <a:close/>
                    <a:moveTo>
                      <a:pt x="491490" y="338423"/>
                    </a:moveTo>
                    <a:cubicBezTo>
                      <a:pt x="486538" y="327755"/>
                      <a:pt x="479013" y="317183"/>
                      <a:pt x="470631" y="307181"/>
                    </a:cubicBezTo>
                    <a:cubicBezTo>
                      <a:pt x="480251" y="314039"/>
                      <a:pt x="490538" y="320326"/>
                      <a:pt x="499872" y="323660"/>
                    </a:cubicBezTo>
                    <a:cubicBezTo>
                      <a:pt x="505873" y="329756"/>
                      <a:pt x="511778" y="335566"/>
                      <a:pt x="517208" y="340424"/>
                    </a:cubicBezTo>
                    <a:cubicBezTo>
                      <a:pt x="518160" y="346520"/>
                      <a:pt x="519399" y="352711"/>
                      <a:pt x="521303" y="358902"/>
                    </a:cubicBezTo>
                    <a:cubicBezTo>
                      <a:pt x="513302" y="356426"/>
                      <a:pt x="505111" y="353949"/>
                      <a:pt x="497491" y="351568"/>
                    </a:cubicBezTo>
                    <a:cubicBezTo>
                      <a:pt x="495586" y="347377"/>
                      <a:pt x="493682" y="342995"/>
                      <a:pt x="491490" y="338423"/>
                    </a:cubicBezTo>
                    <a:close/>
                    <a:moveTo>
                      <a:pt x="506731" y="373571"/>
                    </a:moveTo>
                    <a:cubicBezTo>
                      <a:pt x="516636" y="380714"/>
                      <a:pt x="527399" y="387382"/>
                      <a:pt x="537972" y="391573"/>
                    </a:cubicBezTo>
                    <a:cubicBezTo>
                      <a:pt x="539687" y="394145"/>
                      <a:pt x="541307" y="396526"/>
                      <a:pt x="543020" y="398907"/>
                    </a:cubicBezTo>
                    <a:lnTo>
                      <a:pt x="519113" y="407765"/>
                    </a:lnTo>
                    <a:cubicBezTo>
                      <a:pt x="518351" y="405003"/>
                      <a:pt x="514445" y="392525"/>
                      <a:pt x="506731" y="373571"/>
                    </a:cubicBezTo>
                    <a:close/>
                    <a:moveTo>
                      <a:pt x="517874" y="408242"/>
                    </a:moveTo>
                    <a:lnTo>
                      <a:pt x="517588" y="408337"/>
                    </a:lnTo>
                    <a:cubicBezTo>
                      <a:pt x="517494" y="408242"/>
                      <a:pt x="517399" y="408242"/>
                      <a:pt x="517303" y="408146"/>
                    </a:cubicBezTo>
                    <a:lnTo>
                      <a:pt x="517874" y="408242"/>
                    </a:lnTo>
                    <a:close/>
                    <a:moveTo>
                      <a:pt x="459867" y="484346"/>
                    </a:moveTo>
                    <a:cubicBezTo>
                      <a:pt x="465773" y="487204"/>
                      <a:pt x="472344" y="489680"/>
                      <a:pt x="480060" y="491681"/>
                    </a:cubicBezTo>
                    <a:cubicBezTo>
                      <a:pt x="500730" y="497015"/>
                      <a:pt x="525399" y="498539"/>
                      <a:pt x="537020" y="499015"/>
                    </a:cubicBezTo>
                    <a:lnTo>
                      <a:pt x="537401" y="499110"/>
                    </a:lnTo>
                    <a:cubicBezTo>
                      <a:pt x="528828" y="501872"/>
                      <a:pt x="520351" y="504825"/>
                      <a:pt x="511778" y="507683"/>
                    </a:cubicBezTo>
                    <a:cubicBezTo>
                      <a:pt x="501110" y="503968"/>
                      <a:pt x="469774" y="493490"/>
                      <a:pt x="440436" y="486061"/>
                    </a:cubicBezTo>
                    <a:cubicBezTo>
                      <a:pt x="447675" y="485585"/>
                      <a:pt x="454153" y="485013"/>
                      <a:pt x="459867" y="484346"/>
                    </a:cubicBezTo>
                    <a:close/>
                    <a:moveTo>
                      <a:pt x="508635" y="508730"/>
                    </a:moveTo>
                    <a:cubicBezTo>
                      <a:pt x="499015" y="511969"/>
                      <a:pt x="489395" y="515112"/>
                      <a:pt x="479870" y="518541"/>
                    </a:cubicBezTo>
                    <a:cubicBezTo>
                      <a:pt x="468440" y="515112"/>
                      <a:pt x="434150" y="504730"/>
                      <a:pt x="409195" y="496824"/>
                    </a:cubicBezTo>
                    <a:cubicBezTo>
                      <a:pt x="402145" y="494633"/>
                      <a:pt x="394335" y="491204"/>
                      <a:pt x="386144" y="487394"/>
                    </a:cubicBezTo>
                    <a:cubicBezTo>
                      <a:pt x="388430" y="487394"/>
                      <a:pt x="390620" y="487394"/>
                      <a:pt x="392906" y="487394"/>
                    </a:cubicBezTo>
                    <a:cubicBezTo>
                      <a:pt x="401479" y="491585"/>
                      <a:pt x="412909" y="495872"/>
                      <a:pt x="431863" y="499586"/>
                    </a:cubicBezTo>
                    <a:cubicBezTo>
                      <a:pt x="465201" y="506159"/>
                      <a:pt x="495395" y="508159"/>
                      <a:pt x="508635" y="508730"/>
                    </a:cubicBezTo>
                    <a:close/>
                    <a:moveTo>
                      <a:pt x="480346" y="562642"/>
                    </a:moveTo>
                    <a:cubicBezTo>
                      <a:pt x="478536" y="560642"/>
                      <a:pt x="477013" y="558927"/>
                      <a:pt x="476250" y="557879"/>
                    </a:cubicBezTo>
                    <a:cubicBezTo>
                      <a:pt x="471869" y="551688"/>
                      <a:pt x="463582" y="545401"/>
                      <a:pt x="456914" y="531781"/>
                    </a:cubicBezTo>
                    <a:cubicBezTo>
                      <a:pt x="464820" y="529018"/>
                      <a:pt x="472630" y="526066"/>
                      <a:pt x="480632" y="523399"/>
                    </a:cubicBezTo>
                    <a:cubicBezTo>
                      <a:pt x="472060" y="535210"/>
                      <a:pt x="476155" y="549878"/>
                      <a:pt x="480346" y="562642"/>
                    </a:cubicBezTo>
                    <a:close/>
                    <a:moveTo>
                      <a:pt x="284226" y="471202"/>
                    </a:moveTo>
                    <a:cubicBezTo>
                      <a:pt x="289179" y="471202"/>
                      <a:pt x="295466" y="471202"/>
                      <a:pt x="302705" y="471202"/>
                    </a:cubicBezTo>
                    <a:cubicBezTo>
                      <a:pt x="306038" y="474059"/>
                      <a:pt x="309563" y="477488"/>
                      <a:pt x="313277" y="481203"/>
                    </a:cubicBezTo>
                    <a:cubicBezTo>
                      <a:pt x="304229" y="477203"/>
                      <a:pt x="294513" y="473774"/>
                      <a:pt x="284226" y="471202"/>
                    </a:cubicBezTo>
                    <a:close/>
                    <a:moveTo>
                      <a:pt x="332327" y="460248"/>
                    </a:moveTo>
                    <a:cubicBezTo>
                      <a:pt x="325279" y="456914"/>
                      <a:pt x="319278" y="454343"/>
                      <a:pt x="314992" y="453390"/>
                    </a:cubicBezTo>
                    <a:cubicBezTo>
                      <a:pt x="304420" y="450914"/>
                      <a:pt x="295275" y="448056"/>
                      <a:pt x="286036" y="446818"/>
                    </a:cubicBezTo>
                    <a:cubicBezTo>
                      <a:pt x="321945" y="445580"/>
                      <a:pt x="366999" y="442627"/>
                      <a:pt x="403574" y="435769"/>
                    </a:cubicBezTo>
                    <a:cubicBezTo>
                      <a:pt x="405955" y="435293"/>
                      <a:pt x="408432" y="434816"/>
                      <a:pt x="411004" y="434340"/>
                    </a:cubicBezTo>
                    <a:cubicBezTo>
                      <a:pt x="411385" y="434626"/>
                      <a:pt x="411766" y="434912"/>
                      <a:pt x="412147" y="435102"/>
                    </a:cubicBezTo>
                    <a:cubicBezTo>
                      <a:pt x="407003" y="437769"/>
                      <a:pt x="401860" y="440912"/>
                      <a:pt x="396716" y="444722"/>
                    </a:cubicBezTo>
                    <a:cubicBezTo>
                      <a:pt x="396716" y="444722"/>
                      <a:pt x="405860" y="441770"/>
                      <a:pt x="418434" y="440436"/>
                    </a:cubicBezTo>
                    <a:cubicBezTo>
                      <a:pt x="419767" y="441770"/>
                      <a:pt x="421006" y="443294"/>
                      <a:pt x="422053" y="444818"/>
                    </a:cubicBezTo>
                    <a:cubicBezTo>
                      <a:pt x="397955" y="449104"/>
                      <a:pt x="365665" y="454724"/>
                      <a:pt x="337185" y="459772"/>
                    </a:cubicBezTo>
                    <a:cubicBezTo>
                      <a:pt x="335566" y="459962"/>
                      <a:pt x="333947" y="460058"/>
                      <a:pt x="332327" y="460248"/>
                    </a:cubicBezTo>
                    <a:close/>
                    <a:moveTo>
                      <a:pt x="359855" y="474250"/>
                    </a:moveTo>
                    <a:cubicBezTo>
                      <a:pt x="357569" y="473107"/>
                      <a:pt x="355378" y="471964"/>
                      <a:pt x="353188" y="470821"/>
                    </a:cubicBezTo>
                    <a:cubicBezTo>
                      <a:pt x="354902" y="470821"/>
                      <a:pt x="356712" y="470821"/>
                      <a:pt x="358521" y="470726"/>
                    </a:cubicBezTo>
                    <a:cubicBezTo>
                      <a:pt x="359759" y="471107"/>
                      <a:pt x="360902" y="471392"/>
                      <a:pt x="362045" y="471773"/>
                    </a:cubicBezTo>
                    <a:cubicBezTo>
                      <a:pt x="363379" y="472250"/>
                      <a:pt x="364617" y="472631"/>
                      <a:pt x="365760" y="473107"/>
                    </a:cubicBezTo>
                    <a:cubicBezTo>
                      <a:pt x="363760" y="473583"/>
                      <a:pt x="361855" y="473869"/>
                      <a:pt x="359855" y="474250"/>
                    </a:cubicBezTo>
                    <a:close/>
                    <a:moveTo>
                      <a:pt x="368998" y="499301"/>
                    </a:moveTo>
                    <a:cubicBezTo>
                      <a:pt x="389859" y="508540"/>
                      <a:pt x="412147" y="513112"/>
                      <a:pt x="432435" y="516065"/>
                    </a:cubicBezTo>
                    <a:cubicBezTo>
                      <a:pt x="452438" y="519017"/>
                      <a:pt x="467868" y="519589"/>
                      <a:pt x="476345" y="519684"/>
                    </a:cubicBezTo>
                    <a:cubicBezTo>
                      <a:pt x="468345" y="522542"/>
                      <a:pt x="460534" y="525590"/>
                      <a:pt x="452533" y="528447"/>
                    </a:cubicBezTo>
                    <a:cubicBezTo>
                      <a:pt x="444437" y="526161"/>
                      <a:pt x="421006" y="519303"/>
                      <a:pt x="391382" y="509968"/>
                    </a:cubicBezTo>
                    <a:cubicBezTo>
                      <a:pt x="382238" y="507206"/>
                      <a:pt x="374999" y="503492"/>
                      <a:pt x="368998" y="499301"/>
                    </a:cubicBezTo>
                    <a:close/>
                    <a:moveTo>
                      <a:pt x="395478" y="523780"/>
                    </a:moveTo>
                    <a:cubicBezTo>
                      <a:pt x="400431" y="525209"/>
                      <a:pt x="405385" y="526542"/>
                      <a:pt x="410147" y="527876"/>
                    </a:cubicBezTo>
                    <a:cubicBezTo>
                      <a:pt x="424910" y="531971"/>
                      <a:pt x="435389" y="532638"/>
                      <a:pt x="442722" y="532257"/>
                    </a:cubicBezTo>
                    <a:cubicBezTo>
                      <a:pt x="436341" y="534638"/>
                      <a:pt x="429863" y="536924"/>
                      <a:pt x="423482" y="539401"/>
                    </a:cubicBezTo>
                    <a:cubicBezTo>
                      <a:pt x="419291" y="536829"/>
                      <a:pt x="408718" y="530828"/>
                      <a:pt x="395478" y="523780"/>
                    </a:cubicBezTo>
                    <a:close/>
                    <a:moveTo>
                      <a:pt x="449199" y="655892"/>
                    </a:moveTo>
                    <a:cubicBezTo>
                      <a:pt x="437959" y="621221"/>
                      <a:pt x="415480" y="588169"/>
                      <a:pt x="413290" y="570833"/>
                    </a:cubicBezTo>
                    <a:cubicBezTo>
                      <a:pt x="411766" y="558165"/>
                      <a:pt x="409575" y="551974"/>
                      <a:pt x="408337" y="549402"/>
                    </a:cubicBezTo>
                    <a:cubicBezTo>
                      <a:pt x="413767" y="547307"/>
                      <a:pt x="419291" y="545211"/>
                      <a:pt x="424719" y="543116"/>
                    </a:cubicBezTo>
                    <a:cubicBezTo>
                      <a:pt x="426530" y="542449"/>
                      <a:pt x="428434" y="541877"/>
                      <a:pt x="430245" y="541115"/>
                    </a:cubicBezTo>
                    <a:cubicBezTo>
                      <a:pt x="420624" y="550831"/>
                      <a:pt x="415576" y="557117"/>
                      <a:pt x="421101" y="575596"/>
                    </a:cubicBezTo>
                    <a:cubicBezTo>
                      <a:pt x="427291" y="596265"/>
                      <a:pt x="443389" y="625793"/>
                      <a:pt x="452628" y="645605"/>
                    </a:cubicBezTo>
                    <a:cubicBezTo>
                      <a:pt x="453105" y="646652"/>
                      <a:pt x="453485" y="647605"/>
                      <a:pt x="453866" y="648653"/>
                    </a:cubicBezTo>
                    <a:cubicBezTo>
                      <a:pt x="452438" y="651034"/>
                      <a:pt x="450819" y="653510"/>
                      <a:pt x="449199" y="655892"/>
                    </a:cubicBezTo>
                    <a:close/>
                    <a:moveTo>
                      <a:pt x="454248" y="679133"/>
                    </a:moveTo>
                    <a:cubicBezTo>
                      <a:pt x="454153" y="678561"/>
                      <a:pt x="454153" y="678085"/>
                      <a:pt x="454153" y="677513"/>
                    </a:cubicBezTo>
                    <a:cubicBezTo>
                      <a:pt x="455486" y="676180"/>
                      <a:pt x="456820" y="674751"/>
                      <a:pt x="458152" y="673418"/>
                    </a:cubicBezTo>
                    <a:cubicBezTo>
                      <a:pt x="456820" y="675323"/>
                      <a:pt x="455582" y="677228"/>
                      <a:pt x="454248" y="679133"/>
                    </a:cubicBezTo>
                    <a:close/>
                    <a:moveTo>
                      <a:pt x="461296" y="637794"/>
                    </a:moveTo>
                    <a:cubicBezTo>
                      <a:pt x="454057" y="617125"/>
                      <a:pt x="446627" y="598456"/>
                      <a:pt x="439102" y="579787"/>
                    </a:cubicBezTo>
                    <a:cubicBezTo>
                      <a:pt x="431292" y="560546"/>
                      <a:pt x="432531" y="545687"/>
                      <a:pt x="433483" y="540068"/>
                    </a:cubicBezTo>
                    <a:cubicBezTo>
                      <a:pt x="440245" y="537591"/>
                      <a:pt x="447104" y="535305"/>
                      <a:pt x="453866" y="532924"/>
                    </a:cubicBezTo>
                    <a:cubicBezTo>
                      <a:pt x="445484" y="547307"/>
                      <a:pt x="455009" y="558260"/>
                      <a:pt x="473964" y="582930"/>
                    </a:cubicBezTo>
                    <a:cubicBezTo>
                      <a:pt x="479013" y="589502"/>
                      <a:pt x="483489" y="595503"/>
                      <a:pt x="487681" y="601218"/>
                    </a:cubicBezTo>
                    <a:cubicBezTo>
                      <a:pt x="479774" y="610934"/>
                      <a:pt x="470726" y="623792"/>
                      <a:pt x="461296" y="637794"/>
                    </a:cubicBezTo>
                    <a:close/>
                    <a:moveTo>
                      <a:pt x="510255" y="576263"/>
                    </a:moveTo>
                    <a:cubicBezTo>
                      <a:pt x="509492" y="574929"/>
                      <a:pt x="508826" y="573500"/>
                      <a:pt x="508159" y="572262"/>
                    </a:cubicBezTo>
                    <a:cubicBezTo>
                      <a:pt x="500825" y="558546"/>
                      <a:pt x="489109" y="536448"/>
                      <a:pt x="484537" y="521970"/>
                    </a:cubicBezTo>
                    <a:cubicBezTo>
                      <a:pt x="493871" y="518827"/>
                      <a:pt x="503301" y="515969"/>
                      <a:pt x="512636" y="513017"/>
                    </a:cubicBezTo>
                    <a:cubicBezTo>
                      <a:pt x="510064" y="516922"/>
                      <a:pt x="507206" y="522923"/>
                      <a:pt x="508540" y="528638"/>
                    </a:cubicBezTo>
                    <a:cubicBezTo>
                      <a:pt x="510350" y="535972"/>
                      <a:pt x="517303" y="545306"/>
                      <a:pt x="530257" y="555879"/>
                    </a:cubicBezTo>
                    <a:cubicBezTo>
                      <a:pt x="523209" y="562928"/>
                      <a:pt x="516445" y="569785"/>
                      <a:pt x="510255" y="576263"/>
                    </a:cubicBezTo>
                    <a:close/>
                    <a:moveTo>
                      <a:pt x="530923" y="641223"/>
                    </a:moveTo>
                    <a:cubicBezTo>
                      <a:pt x="530923" y="641128"/>
                      <a:pt x="530923" y="641128"/>
                      <a:pt x="530923" y="641223"/>
                    </a:cubicBezTo>
                    <a:cubicBezTo>
                      <a:pt x="530639" y="635127"/>
                      <a:pt x="529685" y="629126"/>
                      <a:pt x="528447" y="623221"/>
                    </a:cubicBezTo>
                    <a:cubicBezTo>
                      <a:pt x="539115" y="610648"/>
                      <a:pt x="550736" y="595408"/>
                      <a:pt x="561023" y="581311"/>
                    </a:cubicBezTo>
                    <a:cubicBezTo>
                      <a:pt x="566167" y="586740"/>
                      <a:pt x="570548" y="592455"/>
                      <a:pt x="574263" y="598360"/>
                    </a:cubicBezTo>
                    <a:lnTo>
                      <a:pt x="574738" y="599408"/>
                    </a:lnTo>
                    <a:cubicBezTo>
                      <a:pt x="565119" y="608362"/>
                      <a:pt x="547783" y="624745"/>
                      <a:pt x="530923" y="641223"/>
                    </a:cubicBezTo>
                    <a:close/>
                    <a:moveTo>
                      <a:pt x="540353" y="916400"/>
                    </a:moveTo>
                    <a:cubicBezTo>
                      <a:pt x="540353" y="916400"/>
                      <a:pt x="540353" y="916400"/>
                      <a:pt x="540353" y="916400"/>
                    </a:cubicBezTo>
                    <a:cubicBezTo>
                      <a:pt x="534448" y="902780"/>
                      <a:pt x="528067" y="890778"/>
                      <a:pt x="525018" y="887254"/>
                    </a:cubicBezTo>
                    <a:cubicBezTo>
                      <a:pt x="528638" y="873824"/>
                      <a:pt x="532066" y="860393"/>
                      <a:pt x="535210" y="846868"/>
                    </a:cubicBezTo>
                    <a:cubicBezTo>
                      <a:pt x="536258" y="859536"/>
                      <a:pt x="539210" y="899922"/>
                      <a:pt x="540353" y="916400"/>
                    </a:cubicBezTo>
                    <a:close/>
                    <a:moveTo>
                      <a:pt x="1030891" y="621887"/>
                    </a:moveTo>
                    <a:cubicBezTo>
                      <a:pt x="1028891" y="619506"/>
                      <a:pt x="1024605" y="614553"/>
                      <a:pt x="1018889" y="607790"/>
                    </a:cubicBezTo>
                    <a:cubicBezTo>
                      <a:pt x="1024700" y="606838"/>
                      <a:pt x="1030606" y="605790"/>
                      <a:pt x="1036511" y="604838"/>
                    </a:cubicBezTo>
                    <a:cubicBezTo>
                      <a:pt x="1047845" y="613696"/>
                      <a:pt x="1057370" y="620935"/>
                      <a:pt x="1062990" y="625031"/>
                    </a:cubicBezTo>
                    <a:cubicBezTo>
                      <a:pt x="1052703" y="623507"/>
                      <a:pt x="1041845" y="622268"/>
                      <a:pt x="1030891" y="621887"/>
                    </a:cubicBezTo>
                    <a:close/>
                    <a:moveTo>
                      <a:pt x="1021938" y="576358"/>
                    </a:moveTo>
                    <a:cubicBezTo>
                      <a:pt x="1020604" y="574834"/>
                      <a:pt x="1019175" y="573310"/>
                      <a:pt x="1017841" y="571786"/>
                    </a:cubicBezTo>
                    <a:cubicBezTo>
                      <a:pt x="1020318" y="571500"/>
                      <a:pt x="1022795" y="571309"/>
                      <a:pt x="1025176" y="571024"/>
                    </a:cubicBezTo>
                    <a:cubicBezTo>
                      <a:pt x="1030320" y="575977"/>
                      <a:pt x="1035844" y="581025"/>
                      <a:pt x="1041559" y="585978"/>
                    </a:cubicBezTo>
                    <a:cubicBezTo>
                      <a:pt x="1037654" y="585597"/>
                      <a:pt x="1033653" y="585216"/>
                      <a:pt x="1029557" y="584835"/>
                    </a:cubicBezTo>
                    <a:cubicBezTo>
                      <a:pt x="1027843" y="582930"/>
                      <a:pt x="1026128" y="580930"/>
                      <a:pt x="1024319" y="579025"/>
                    </a:cubicBezTo>
                    <a:cubicBezTo>
                      <a:pt x="1027462" y="579025"/>
                      <a:pt x="1029272" y="579025"/>
                      <a:pt x="1029272" y="579025"/>
                    </a:cubicBezTo>
                    <a:cubicBezTo>
                      <a:pt x="1029272" y="579025"/>
                      <a:pt x="1026700" y="578072"/>
                      <a:pt x="1021938" y="576358"/>
                    </a:cubicBezTo>
                    <a:close/>
                    <a:moveTo>
                      <a:pt x="1099376" y="632365"/>
                    </a:moveTo>
                    <a:cubicBezTo>
                      <a:pt x="1090137" y="630079"/>
                      <a:pt x="1078326" y="627412"/>
                      <a:pt x="1065276" y="625316"/>
                    </a:cubicBezTo>
                    <a:cubicBezTo>
                      <a:pt x="1061467" y="620935"/>
                      <a:pt x="1054608" y="613029"/>
                      <a:pt x="1045941" y="603218"/>
                    </a:cubicBezTo>
                    <a:cubicBezTo>
                      <a:pt x="1050513" y="602456"/>
                      <a:pt x="1055084" y="601790"/>
                      <a:pt x="1059561" y="601123"/>
                    </a:cubicBezTo>
                    <a:cubicBezTo>
                      <a:pt x="1075373" y="614172"/>
                      <a:pt x="1090232" y="625507"/>
                      <a:pt x="1099376" y="632365"/>
                    </a:cubicBezTo>
                    <a:close/>
                    <a:moveTo>
                      <a:pt x="1052989" y="504063"/>
                    </a:moveTo>
                    <a:cubicBezTo>
                      <a:pt x="1052989" y="504063"/>
                      <a:pt x="1052989" y="504063"/>
                      <a:pt x="1052989" y="504063"/>
                    </a:cubicBezTo>
                    <a:cubicBezTo>
                      <a:pt x="1041463" y="507683"/>
                      <a:pt x="1031177" y="511874"/>
                      <a:pt x="1028129" y="513969"/>
                    </a:cubicBezTo>
                    <a:cubicBezTo>
                      <a:pt x="1017557" y="509968"/>
                      <a:pt x="1006983" y="506063"/>
                      <a:pt x="996315" y="502253"/>
                    </a:cubicBezTo>
                    <a:cubicBezTo>
                      <a:pt x="1006603" y="502634"/>
                      <a:pt x="1039559" y="503587"/>
                      <a:pt x="1052989" y="504063"/>
                    </a:cubicBezTo>
                    <a:close/>
                    <a:moveTo>
                      <a:pt x="967740" y="493300"/>
                    </a:moveTo>
                    <a:cubicBezTo>
                      <a:pt x="974313" y="495491"/>
                      <a:pt x="980980" y="497681"/>
                      <a:pt x="987553" y="499872"/>
                    </a:cubicBezTo>
                    <a:lnTo>
                      <a:pt x="993077" y="502158"/>
                    </a:lnTo>
                    <a:cubicBezTo>
                      <a:pt x="993077" y="502158"/>
                      <a:pt x="993649" y="502158"/>
                      <a:pt x="994506" y="502158"/>
                    </a:cubicBezTo>
                    <a:cubicBezTo>
                      <a:pt x="1005650" y="505968"/>
                      <a:pt x="1016794" y="509968"/>
                      <a:pt x="1027843" y="514064"/>
                    </a:cubicBezTo>
                    <a:cubicBezTo>
                      <a:pt x="1027366" y="514445"/>
                      <a:pt x="1026986" y="514826"/>
                      <a:pt x="1027082" y="515017"/>
                    </a:cubicBezTo>
                    <a:cubicBezTo>
                      <a:pt x="1037177" y="533876"/>
                      <a:pt x="1067467" y="563594"/>
                      <a:pt x="1074801" y="570643"/>
                    </a:cubicBezTo>
                    <a:cubicBezTo>
                      <a:pt x="1080040" y="575596"/>
                      <a:pt x="1089946" y="583978"/>
                      <a:pt x="1104900" y="596360"/>
                    </a:cubicBezTo>
                    <a:cubicBezTo>
                      <a:pt x="1100424" y="595313"/>
                      <a:pt x="1093566" y="593884"/>
                      <a:pt x="1084802" y="592265"/>
                    </a:cubicBezTo>
                    <a:cubicBezTo>
                      <a:pt x="1077563" y="583978"/>
                      <a:pt x="1070229" y="575405"/>
                      <a:pt x="1063562" y="567118"/>
                    </a:cubicBezTo>
                    <a:cubicBezTo>
                      <a:pt x="1066800" y="566833"/>
                      <a:pt x="1068706" y="566642"/>
                      <a:pt x="1068706" y="566642"/>
                    </a:cubicBezTo>
                    <a:cubicBezTo>
                      <a:pt x="1068706" y="566642"/>
                      <a:pt x="1066229" y="565976"/>
                      <a:pt x="1061752" y="564928"/>
                    </a:cubicBezTo>
                    <a:cubicBezTo>
                      <a:pt x="1059370" y="561975"/>
                      <a:pt x="1057084" y="559118"/>
                      <a:pt x="1054989" y="556260"/>
                    </a:cubicBezTo>
                    <a:cubicBezTo>
                      <a:pt x="1035082" y="535400"/>
                      <a:pt x="995649" y="504063"/>
                      <a:pt x="995649" y="504063"/>
                    </a:cubicBezTo>
                    <a:lnTo>
                      <a:pt x="987076" y="501206"/>
                    </a:lnTo>
                    <a:cubicBezTo>
                      <a:pt x="987076" y="501206"/>
                      <a:pt x="991363" y="507111"/>
                      <a:pt x="998887" y="516636"/>
                    </a:cubicBezTo>
                    <a:cubicBezTo>
                      <a:pt x="996601" y="515969"/>
                      <a:pt x="994029" y="515303"/>
                      <a:pt x="991077" y="514636"/>
                    </a:cubicBezTo>
                    <a:cubicBezTo>
                      <a:pt x="980218" y="504730"/>
                      <a:pt x="970979" y="496538"/>
                      <a:pt x="967169" y="493205"/>
                    </a:cubicBezTo>
                    <a:cubicBezTo>
                      <a:pt x="967455" y="493205"/>
                      <a:pt x="967550" y="493300"/>
                      <a:pt x="967740" y="493300"/>
                    </a:cubicBezTo>
                    <a:close/>
                    <a:moveTo>
                      <a:pt x="875252" y="602361"/>
                    </a:moveTo>
                    <a:cubicBezTo>
                      <a:pt x="862680" y="593122"/>
                      <a:pt x="850011" y="584168"/>
                      <a:pt x="837248" y="575310"/>
                    </a:cubicBezTo>
                    <a:cubicBezTo>
                      <a:pt x="841249" y="576072"/>
                      <a:pt x="851154" y="577787"/>
                      <a:pt x="863823" y="579310"/>
                    </a:cubicBezTo>
                    <a:cubicBezTo>
                      <a:pt x="873348" y="586645"/>
                      <a:pt x="881730" y="593026"/>
                      <a:pt x="887920" y="597599"/>
                    </a:cubicBezTo>
                    <a:cubicBezTo>
                      <a:pt x="879158" y="599789"/>
                      <a:pt x="874300" y="601409"/>
                      <a:pt x="874300" y="601409"/>
                    </a:cubicBezTo>
                    <a:lnTo>
                      <a:pt x="875252" y="602361"/>
                    </a:lnTo>
                    <a:close/>
                    <a:moveTo>
                      <a:pt x="886588" y="500729"/>
                    </a:moveTo>
                    <a:cubicBezTo>
                      <a:pt x="879538" y="493776"/>
                      <a:pt x="872394" y="486823"/>
                      <a:pt x="865918" y="480441"/>
                    </a:cubicBezTo>
                    <a:cubicBezTo>
                      <a:pt x="871347" y="479012"/>
                      <a:pt x="876777" y="477584"/>
                      <a:pt x="882110" y="476250"/>
                    </a:cubicBezTo>
                    <a:cubicBezTo>
                      <a:pt x="887349" y="483013"/>
                      <a:pt x="894207" y="491871"/>
                      <a:pt x="901542" y="501015"/>
                    </a:cubicBezTo>
                    <a:cubicBezTo>
                      <a:pt x="896493" y="500729"/>
                      <a:pt x="891540" y="500729"/>
                      <a:pt x="886588" y="500729"/>
                    </a:cubicBezTo>
                    <a:close/>
                    <a:moveTo>
                      <a:pt x="910114" y="542544"/>
                    </a:moveTo>
                    <a:cubicBezTo>
                      <a:pt x="909162" y="542354"/>
                      <a:pt x="908019" y="542068"/>
                      <a:pt x="907066" y="541877"/>
                    </a:cubicBezTo>
                    <a:cubicBezTo>
                      <a:pt x="902780" y="541020"/>
                      <a:pt x="898208" y="540353"/>
                      <a:pt x="893541" y="539782"/>
                    </a:cubicBezTo>
                    <a:cubicBezTo>
                      <a:pt x="890017" y="535781"/>
                      <a:pt x="886588" y="531876"/>
                      <a:pt x="883444" y="528257"/>
                    </a:cubicBezTo>
                    <a:cubicBezTo>
                      <a:pt x="887063" y="527971"/>
                      <a:pt x="890778" y="527685"/>
                      <a:pt x="894493" y="527304"/>
                    </a:cubicBezTo>
                    <a:cubicBezTo>
                      <a:pt x="899542" y="532352"/>
                      <a:pt x="904780" y="537496"/>
                      <a:pt x="910114" y="542544"/>
                    </a:cubicBezTo>
                    <a:close/>
                    <a:moveTo>
                      <a:pt x="870681" y="501301"/>
                    </a:moveTo>
                    <a:cubicBezTo>
                      <a:pt x="868776" y="501396"/>
                      <a:pt x="866870" y="501491"/>
                      <a:pt x="864966" y="501682"/>
                    </a:cubicBezTo>
                    <a:cubicBezTo>
                      <a:pt x="863442" y="501872"/>
                      <a:pt x="861917" y="501968"/>
                      <a:pt x="860394" y="502158"/>
                    </a:cubicBezTo>
                    <a:cubicBezTo>
                      <a:pt x="857631" y="499205"/>
                      <a:pt x="854678" y="496062"/>
                      <a:pt x="851535" y="493014"/>
                    </a:cubicBezTo>
                    <a:cubicBezTo>
                      <a:pt x="856584" y="493395"/>
                      <a:pt x="860870" y="493586"/>
                      <a:pt x="864394" y="493681"/>
                    </a:cubicBezTo>
                    <a:cubicBezTo>
                      <a:pt x="866584" y="496253"/>
                      <a:pt x="868681" y="498824"/>
                      <a:pt x="870681" y="501301"/>
                    </a:cubicBezTo>
                    <a:close/>
                    <a:moveTo>
                      <a:pt x="872300" y="538163"/>
                    </a:moveTo>
                    <a:cubicBezTo>
                      <a:pt x="867442" y="537972"/>
                      <a:pt x="862585" y="537877"/>
                      <a:pt x="857727" y="537877"/>
                    </a:cubicBezTo>
                    <a:cubicBezTo>
                      <a:pt x="855345" y="535210"/>
                      <a:pt x="853060" y="532543"/>
                      <a:pt x="850678" y="529876"/>
                    </a:cubicBezTo>
                    <a:cubicBezTo>
                      <a:pt x="850869" y="529876"/>
                      <a:pt x="851059" y="529876"/>
                      <a:pt x="851249" y="529876"/>
                    </a:cubicBezTo>
                    <a:cubicBezTo>
                      <a:pt x="855155" y="529876"/>
                      <a:pt x="859441" y="529685"/>
                      <a:pt x="863918" y="529495"/>
                    </a:cubicBezTo>
                    <a:cubicBezTo>
                      <a:pt x="866680" y="532448"/>
                      <a:pt x="869442" y="535305"/>
                      <a:pt x="872300" y="538163"/>
                    </a:cubicBezTo>
                    <a:close/>
                    <a:moveTo>
                      <a:pt x="850202" y="491490"/>
                    </a:moveTo>
                    <a:cubicBezTo>
                      <a:pt x="848297" y="489585"/>
                      <a:pt x="846296" y="487680"/>
                      <a:pt x="844392" y="485775"/>
                    </a:cubicBezTo>
                    <a:cubicBezTo>
                      <a:pt x="848392" y="484823"/>
                      <a:pt x="852392" y="483870"/>
                      <a:pt x="856393" y="482918"/>
                    </a:cubicBezTo>
                    <a:cubicBezTo>
                      <a:pt x="858870" y="486251"/>
                      <a:pt x="861442" y="489680"/>
                      <a:pt x="864108" y="493014"/>
                    </a:cubicBezTo>
                    <a:cubicBezTo>
                      <a:pt x="860013" y="492633"/>
                      <a:pt x="855345" y="492252"/>
                      <a:pt x="850202" y="491490"/>
                    </a:cubicBezTo>
                    <a:close/>
                    <a:moveTo>
                      <a:pt x="875348" y="580454"/>
                    </a:moveTo>
                    <a:cubicBezTo>
                      <a:pt x="879158" y="580834"/>
                      <a:pt x="883064" y="581120"/>
                      <a:pt x="887063" y="581311"/>
                    </a:cubicBezTo>
                    <a:cubicBezTo>
                      <a:pt x="892969" y="586168"/>
                      <a:pt x="898399" y="590455"/>
                      <a:pt x="902875" y="594074"/>
                    </a:cubicBezTo>
                    <a:cubicBezTo>
                      <a:pt x="898113" y="595027"/>
                      <a:pt x="893921" y="595979"/>
                      <a:pt x="890302" y="596932"/>
                    </a:cubicBezTo>
                    <a:cubicBezTo>
                      <a:pt x="886588" y="592836"/>
                      <a:pt x="881444" y="587216"/>
                      <a:pt x="875348" y="580454"/>
                    </a:cubicBezTo>
                    <a:close/>
                    <a:moveTo>
                      <a:pt x="896302" y="581787"/>
                    </a:moveTo>
                    <a:cubicBezTo>
                      <a:pt x="903923" y="581978"/>
                      <a:pt x="911543" y="581978"/>
                      <a:pt x="918972" y="581501"/>
                    </a:cubicBezTo>
                    <a:cubicBezTo>
                      <a:pt x="922211" y="584264"/>
                      <a:pt x="925354" y="587026"/>
                      <a:pt x="928402" y="589598"/>
                    </a:cubicBezTo>
                    <a:cubicBezTo>
                      <a:pt x="920305" y="590836"/>
                      <a:pt x="912971" y="592169"/>
                      <a:pt x="906590" y="593503"/>
                    </a:cubicBezTo>
                    <a:cubicBezTo>
                      <a:pt x="903637" y="590074"/>
                      <a:pt x="900113" y="586073"/>
                      <a:pt x="896302" y="581787"/>
                    </a:cubicBezTo>
                    <a:close/>
                    <a:moveTo>
                      <a:pt x="918020" y="533305"/>
                    </a:moveTo>
                    <a:cubicBezTo>
                      <a:pt x="916115" y="531114"/>
                      <a:pt x="913734" y="528542"/>
                      <a:pt x="911162" y="525780"/>
                    </a:cubicBezTo>
                    <a:cubicBezTo>
                      <a:pt x="914400" y="525494"/>
                      <a:pt x="917638" y="525113"/>
                      <a:pt x="920782" y="524828"/>
                    </a:cubicBezTo>
                    <a:cubicBezTo>
                      <a:pt x="925259" y="530257"/>
                      <a:pt x="929450" y="535115"/>
                      <a:pt x="932784" y="538829"/>
                    </a:cubicBezTo>
                    <a:cubicBezTo>
                      <a:pt x="936117" y="542449"/>
                      <a:pt x="940594" y="546830"/>
                      <a:pt x="945738" y="551593"/>
                    </a:cubicBezTo>
                    <a:cubicBezTo>
                      <a:pt x="940498" y="550069"/>
                      <a:pt x="935356" y="548735"/>
                      <a:pt x="930307" y="547402"/>
                    </a:cubicBezTo>
                    <a:cubicBezTo>
                      <a:pt x="925735" y="542163"/>
                      <a:pt x="921448" y="537305"/>
                      <a:pt x="918020" y="533305"/>
                    </a:cubicBezTo>
                    <a:close/>
                    <a:moveTo>
                      <a:pt x="944118" y="522446"/>
                    </a:moveTo>
                    <a:cubicBezTo>
                      <a:pt x="946119" y="522256"/>
                      <a:pt x="948119" y="522065"/>
                      <a:pt x="950119" y="521875"/>
                    </a:cubicBezTo>
                    <a:cubicBezTo>
                      <a:pt x="955834" y="528923"/>
                      <a:pt x="962120" y="536543"/>
                      <a:pt x="968978" y="544354"/>
                    </a:cubicBezTo>
                    <a:cubicBezTo>
                      <a:pt x="971074" y="546735"/>
                      <a:pt x="973265" y="549116"/>
                      <a:pt x="975646" y="551593"/>
                    </a:cubicBezTo>
                    <a:cubicBezTo>
                      <a:pt x="973931" y="551498"/>
                      <a:pt x="972217" y="551498"/>
                      <a:pt x="970502" y="551402"/>
                    </a:cubicBezTo>
                    <a:cubicBezTo>
                      <a:pt x="965074" y="545116"/>
                      <a:pt x="960311" y="539591"/>
                      <a:pt x="956692" y="535496"/>
                    </a:cubicBezTo>
                    <a:cubicBezTo>
                      <a:pt x="953452" y="531685"/>
                      <a:pt x="949071" y="527209"/>
                      <a:pt x="944118" y="522446"/>
                    </a:cubicBezTo>
                    <a:close/>
                    <a:moveTo>
                      <a:pt x="948310" y="578739"/>
                    </a:moveTo>
                    <a:cubicBezTo>
                      <a:pt x="948976" y="578739"/>
                      <a:pt x="949548" y="578739"/>
                      <a:pt x="950214" y="578739"/>
                    </a:cubicBezTo>
                    <a:cubicBezTo>
                      <a:pt x="953072" y="581216"/>
                      <a:pt x="955738" y="583501"/>
                      <a:pt x="958310" y="585692"/>
                    </a:cubicBezTo>
                    <a:cubicBezTo>
                      <a:pt x="950500" y="586454"/>
                      <a:pt x="943166" y="587312"/>
                      <a:pt x="936403" y="588359"/>
                    </a:cubicBezTo>
                    <a:cubicBezTo>
                      <a:pt x="934213" y="585883"/>
                      <a:pt x="931926" y="583216"/>
                      <a:pt x="929544" y="580549"/>
                    </a:cubicBezTo>
                    <a:cubicBezTo>
                      <a:pt x="934974" y="579977"/>
                      <a:pt x="941357" y="579406"/>
                      <a:pt x="948310" y="578739"/>
                    </a:cubicBezTo>
                    <a:close/>
                    <a:moveTo>
                      <a:pt x="958025" y="578834"/>
                    </a:moveTo>
                    <a:cubicBezTo>
                      <a:pt x="964502" y="578930"/>
                      <a:pt x="970979" y="579025"/>
                      <a:pt x="977169" y="579025"/>
                    </a:cubicBezTo>
                    <a:cubicBezTo>
                      <a:pt x="979075" y="580644"/>
                      <a:pt x="980980" y="582263"/>
                      <a:pt x="982981" y="583883"/>
                    </a:cubicBezTo>
                    <a:cubicBezTo>
                      <a:pt x="980980" y="583978"/>
                      <a:pt x="978884" y="584073"/>
                      <a:pt x="976885" y="584168"/>
                    </a:cubicBezTo>
                    <a:cubicBezTo>
                      <a:pt x="972313" y="584454"/>
                      <a:pt x="967930" y="584835"/>
                      <a:pt x="963645" y="585216"/>
                    </a:cubicBezTo>
                    <a:cubicBezTo>
                      <a:pt x="961834" y="583216"/>
                      <a:pt x="960025" y="581025"/>
                      <a:pt x="958025" y="578834"/>
                    </a:cubicBezTo>
                    <a:close/>
                    <a:moveTo>
                      <a:pt x="968026" y="520256"/>
                    </a:moveTo>
                    <a:cubicBezTo>
                      <a:pt x="972313" y="519875"/>
                      <a:pt x="976408" y="519589"/>
                      <a:pt x="980218" y="519398"/>
                    </a:cubicBezTo>
                    <a:cubicBezTo>
                      <a:pt x="988123" y="529685"/>
                      <a:pt x="997839" y="541782"/>
                      <a:pt x="1009174" y="554641"/>
                    </a:cubicBezTo>
                    <a:cubicBezTo>
                      <a:pt x="1009270" y="554736"/>
                      <a:pt x="1009364" y="554831"/>
                      <a:pt x="1009459" y="554926"/>
                    </a:cubicBezTo>
                    <a:cubicBezTo>
                      <a:pt x="1006793" y="554546"/>
                      <a:pt x="1004221" y="554260"/>
                      <a:pt x="1001459" y="553879"/>
                    </a:cubicBezTo>
                    <a:cubicBezTo>
                      <a:pt x="997839" y="549974"/>
                      <a:pt x="994315" y="546164"/>
                      <a:pt x="990981" y="542734"/>
                    </a:cubicBezTo>
                    <a:cubicBezTo>
                      <a:pt x="984885" y="536258"/>
                      <a:pt x="976599" y="528257"/>
                      <a:pt x="968026" y="520256"/>
                    </a:cubicBezTo>
                    <a:close/>
                    <a:moveTo>
                      <a:pt x="1005174" y="579120"/>
                    </a:moveTo>
                    <a:cubicBezTo>
                      <a:pt x="1006983" y="580644"/>
                      <a:pt x="1008793" y="582168"/>
                      <a:pt x="1010602" y="583787"/>
                    </a:cubicBezTo>
                    <a:cubicBezTo>
                      <a:pt x="1006412" y="583597"/>
                      <a:pt x="1002220" y="583597"/>
                      <a:pt x="998030" y="583597"/>
                    </a:cubicBezTo>
                    <a:cubicBezTo>
                      <a:pt x="996792" y="582168"/>
                      <a:pt x="995553" y="580644"/>
                      <a:pt x="994220" y="579215"/>
                    </a:cubicBezTo>
                    <a:cubicBezTo>
                      <a:pt x="998220" y="579120"/>
                      <a:pt x="1001840" y="579120"/>
                      <a:pt x="1005174" y="579120"/>
                    </a:cubicBezTo>
                    <a:close/>
                    <a:moveTo>
                      <a:pt x="995744" y="518827"/>
                    </a:moveTo>
                    <a:cubicBezTo>
                      <a:pt x="997458" y="518827"/>
                      <a:pt x="999173" y="518827"/>
                      <a:pt x="1000697" y="518922"/>
                    </a:cubicBezTo>
                    <a:cubicBezTo>
                      <a:pt x="1004792" y="524161"/>
                      <a:pt x="1009841" y="530447"/>
                      <a:pt x="1015555" y="537401"/>
                    </a:cubicBezTo>
                    <a:cubicBezTo>
                      <a:pt x="1009079" y="531209"/>
                      <a:pt x="1002220" y="524828"/>
                      <a:pt x="995744" y="518827"/>
                    </a:cubicBezTo>
                    <a:close/>
                    <a:moveTo>
                      <a:pt x="929164" y="467487"/>
                    </a:moveTo>
                    <a:cubicBezTo>
                      <a:pt x="922211" y="473012"/>
                      <a:pt x="919067" y="476822"/>
                      <a:pt x="918972" y="476917"/>
                    </a:cubicBezTo>
                    <a:cubicBezTo>
                      <a:pt x="913066" y="475107"/>
                      <a:pt x="907066" y="473393"/>
                      <a:pt x="901160" y="471583"/>
                    </a:cubicBezTo>
                    <a:cubicBezTo>
                      <a:pt x="910876" y="469583"/>
                      <a:pt x="920210" y="468059"/>
                      <a:pt x="929164" y="467487"/>
                    </a:cubicBezTo>
                    <a:close/>
                    <a:moveTo>
                      <a:pt x="898684" y="472154"/>
                    </a:moveTo>
                    <a:cubicBezTo>
                      <a:pt x="918972" y="478060"/>
                      <a:pt x="939260" y="484251"/>
                      <a:pt x="959453" y="490728"/>
                    </a:cubicBezTo>
                    <a:cubicBezTo>
                      <a:pt x="961549" y="493871"/>
                      <a:pt x="966502" y="500920"/>
                      <a:pt x="973645" y="510540"/>
                    </a:cubicBezTo>
                    <a:cubicBezTo>
                      <a:pt x="967455" y="509207"/>
                      <a:pt x="960691" y="507873"/>
                      <a:pt x="953452" y="506635"/>
                    </a:cubicBezTo>
                    <a:cubicBezTo>
                      <a:pt x="938213" y="492728"/>
                      <a:pt x="925259" y="481298"/>
                      <a:pt x="925259" y="481298"/>
                    </a:cubicBezTo>
                    <a:lnTo>
                      <a:pt x="917924" y="478536"/>
                    </a:lnTo>
                    <a:cubicBezTo>
                      <a:pt x="917924" y="478536"/>
                      <a:pt x="924592" y="488633"/>
                      <a:pt x="936213" y="503968"/>
                    </a:cubicBezTo>
                    <a:cubicBezTo>
                      <a:pt x="931736" y="503396"/>
                      <a:pt x="927163" y="502825"/>
                      <a:pt x="922401" y="502349"/>
                    </a:cubicBezTo>
                    <a:cubicBezTo>
                      <a:pt x="910210" y="491585"/>
                      <a:pt x="897922" y="481203"/>
                      <a:pt x="889635" y="474250"/>
                    </a:cubicBezTo>
                    <a:cubicBezTo>
                      <a:pt x="892589" y="473583"/>
                      <a:pt x="895636" y="472916"/>
                      <a:pt x="898684" y="472154"/>
                    </a:cubicBezTo>
                    <a:close/>
                    <a:moveTo>
                      <a:pt x="865823" y="455676"/>
                    </a:moveTo>
                    <a:cubicBezTo>
                      <a:pt x="871728" y="456057"/>
                      <a:pt x="877920" y="456533"/>
                      <a:pt x="883825" y="456914"/>
                    </a:cubicBezTo>
                    <a:cubicBezTo>
                      <a:pt x="883064" y="457486"/>
                      <a:pt x="882492" y="457962"/>
                      <a:pt x="881919" y="458534"/>
                    </a:cubicBezTo>
                    <a:cubicBezTo>
                      <a:pt x="874300" y="457962"/>
                      <a:pt x="866395" y="457581"/>
                      <a:pt x="858202" y="457486"/>
                    </a:cubicBezTo>
                    <a:cubicBezTo>
                      <a:pt x="860679" y="456819"/>
                      <a:pt x="863251" y="456248"/>
                      <a:pt x="865823" y="455676"/>
                    </a:cubicBezTo>
                    <a:close/>
                    <a:moveTo>
                      <a:pt x="845630" y="409670"/>
                    </a:moveTo>
                    <a:cubicBezTo>
                      <a:pt x="842392" y="411290"/>
                      <a:pt x="839438" y="412814"/>
                      <a:pt x="836486" y="414338"/>
                    </a:cubicBezTo>
                    <a:cubicBezTo>
                      <a:pt x="831438" y="411385"/>
                      <a:pt x="825914" y="408146"/>
                      <a:pt x="820198" y="404717"/>
                    </a:cubicBezTo>
                    <a:cubicBezTo>
                      <a:pt x="831533" y="395954"/>
                      <a:pt x="840106" y="385286"/>
                      <a:pt x="850869" y="378333"/>
                    </a:cubicBezTo>
                    <a:cubicBezTo>
                      <a:pt x="865823" y="383381"/>
                      <a:pt x="881349" y="388525"/>
                      <a:pt x="898208" y="393573"/>
                    </a:cubicBezTo>
                    <a:cubicBezTo>
                      <a:pt x="902494" y="394907"/>
                      <a:pt x="906590" y="395764"/>
                      <a:pt x="910590" y="396335"/>
                    </a:cubicBezTo>
                    <a:cubicBezTo>
                      <a:pt x="890683" y="397288"/>
                      <a:pt x="864298" y="400431"/>
                      <a:pt x="845630" y="409670"/>
                    </a:cubicBezTo>
                    <a:close/>
                    <a:moveTo>
                      <a:pt x="766763" y="510445"/>
                    </a:moveTo>
                    <a:cubicBezTo>
                      <a:pt x="771049" y="510254"/>
                      <a:pt x="775240" y="509968"/>
                      <a:pt x="779336" y="509588"/>
                    </a:cubicBezTo>
                    <a:cubicBezTo>
                      <a:pt x="780479" y="509492"/>
                      <a:pt x="781717" y="509397"/>
                      <a:pt x="782860" y="509302"/>
                    </a:cubicBezTo>
                    <a:cubicBezTo>
                      <a:pt x="783336" y="509873"/>
                      <a:pt x="783813" y="510445"/>
                      <a:pt x="784384" y="511016"/>
                    </a:cubicBezTo>
                    <a:cubicBezTo>
                      <a:pt x="773145" y="512540"/>
                      <a:pt x="764667" y="513874"/>
                      <a:pt x="759143" y="514826"/>
                    </a:cubicBezTo>
                    <a:lnTo>
                      <a:pt x="766763" y="510445"/>
                    </a:lnTo>
                    <a:close/>
                    <a:moveTo>
                      <a:pt x="752761" y="432530"/>
                    </a:moveTo>
                    <a:cubicBezTo>
                      <a:pt x="762572" y="435007"/>
                      <a:pt x="772382" y="437483"/>
                      <a:pt x="782193" y="440055"/>
                    </a:cubicBezTo>
                    <a:cubicBezTo>
                      <a:pt x="776478" y="441103"/>
                      <a:pt x="770859" y="442151"/>
                      <a:pt x="765334" y="443294"/>
                    </a:cubicBezTo>
                    <a:cubicBezTo>
                      <a:pt x="759239" y="438055"/>
                      <a:pt x="754666" y="434150"/>
                      <a:pt x="752761" y="432530"/>
                    </a:cubicBezTo>
                    <a:close/>
                    <a:moveTo>
                      <a:pt x="800481" y="527209"/>
                    </a:moveTo>
                    <a:cubicBezTo>
                      <a:pt x="804863" y="531209"/>
                      <a:pt x="809625" y="535496"/>
                      <a:pt x="814864" y="539877"/>
                    </a:cubicBezTo>
                    <a:cubicBezTo>
                      <a:pt x="799814" y="541210"/>
                      <a:pt x="789813" y="542639"/>
                      <a:pt x="789623" y="542639"/>
                    </a:cubicBezTo>
                    <a:cubicBezTo>
                      <a:pt x="779716" y="535972"/>
                      <a:pt x="769716" y="529304"/>
                      <a:pt x="759714" y="522732"/>
                    </a:cubicBezTo>
                    <a:cubicBezTo>
                      <a:pt x="767335" y="523304"/>
                      <a:pt x="782288" y="525399"/>
                      <a:pt x="800481" y="527209"/>
                    </a:cubicBezTo>
                    <a:close/>
                    <a:moveTo>
                      <a:pt x="811531" y="380238"/>
                    </a:moveTo>
                    <a:cubicBezTo>
                      <a:pt x="816103" y="376333"/>
                      <a:pt x="820674" y="372523"/>
                      <a:pt x="824580" y="369189"/>
                    </a:cubicBezTo>
                    <a:cubicBezTo>
                      <a:pt x="829438" y="370904"/>
                      <a:pt x="834390" y="372618"/>
                      <a:pt x="839343" y="374333"/>
                    </a:cubicBezTo>
                    <a:cubicBezTo>
                      <a:pt x="830770" y="375476"/>
                      <a:pt x="820960" y="377381"/>
                      <a:pt x="811531" y="380238"/>
                    </a:cubicBezTo>
                    <a:close/>
                    <a:moveTo>
                      <a:pt x="839248" y="501015"/>
                    </a:moveTo>
                    <a:cubicBezTo>
                      <a:pt x="840106" y="502063"/>
                      <a:pt x="840867" y="503015"/>
                      <a:pt x="841629" y="503968"/>
                    </a:cubicBezTo>
                    <a:cubicBezTo>
                      <a:pt x="837343" y="504444"/>
                      <a:pt x="833152" y="504825"/>
                      <a:pt x="829152" y="505301"/>
                    </a:cubicBezTo>
                    <a:cubicBezTo>
                      <a:pt x="826866" y="502634"/>
                      <a:pt x="824675" y="500253"/>
                      <a:pt x="822960" y="498158"/>
                    </a:cubicBezTo>
                    <a:cubicBezTo>
                      <a:pt x="828961" y="499301"/>
                      <a:pt x="834485" y="500253"/>
                      <a:pt x="839248" y="501015"/>
                    </a:cubicBezTo>
                    <a:close/>
                    <a:moveTo>
                      <a:pt x="820674" y="495681"/>
                    </a:moveTo>
                    <a:cubicBezTo>
                      <a:pt x="819150" y="494062"/>
                      <a:pt x="817626" y="492347"/>
                      <a:pt x="816007" y="490633"/>
                    </a:cubicBezTo>
                    <a:cubicBezTo>
                      <a:pt x="819245" y="490252"/>
                      <a:pt x="822484" y="489966"/>
                      <a:pt x="825628" y="489490"/>
                    </a:cubicBezTo>
                    <a:cubicBezTo>
                      <a:pt x="827341" y="489776"/>
                      <a:pt x="829056" y="490157"/>
                      <a:pt x="830676" y="490347"/>
                    </a:cubicBezTo>
                    <a:cubicBezTo>
                      <a:pt x="833342" y="493681"/>
                      <a:pt x="835914" y="496919"/>
                      <a:pt x="838486" y="500158"/>
                    </a:cubicBezTo>
                    <a:cubicBezTo>
                      <a:pt x="833342" y="498920"/>
                      <a:pt x="827341" y="497396"/>
                      <a:pt x="820674" y="495681"/>
                    </a:cubicBezTo>
                    <a:close/>
                    <a:moveTo>
                      <a:pt x="753238" y="339090"/>
                    </a:moveTo>
                    <a:cubicBezTo>
                      <a:pt x="756095" y="335947"/>
                      <a:pt x="759048" y="332899"/>
                      <a:pt x="762000" y="329756"/>
                    </a:cubicBezTo>
                    <a:cubicBezTo>
                      <a:pt x="765334" y="331089"/>
                      <a:pt x="773335" y="333756"/>
                      <a:pt x="790384" y="336709"/>
                    </a:cubicBezTo>
                    <a:cubicBezTo>
                      <a:pt x="814864" y="340900"/>
                      <a:pt x="858488" y="366427"/>
                      <a:pt x="906399" y="379762"/>
                    </a:cubicBezTo>
                    <a:cubicBezTo>
                      <a:pt x="925163" y="385001"/>
                      <a:pt x="941357" y="386715"/>
                      <a:pt x="954024" y="386906"/>
                    </a:cubicBezTo>
                    <a:cubicBezTo>
                      <a:pt x="926974" y="389382"/>
                      <a:pt x="907733" y="388620"/>
                      <a:pt x="884301" y="379095"/>
                    </a:cubicBezTo>
                    <a:cubicBezTo>
                      <a:pt x="870585" y="373475"/>
                      <a:pt x="853440" y="365951"/>
                      <a:pt x="836295" y="358902"/>
                    </a:cubicBezTo>
                    <a:cubicBezTo>
                      <a:pt x="837343" y="358045"/>
                      <a:pt x="837914" y="357473"/>
                      <a:pt x="837914" y="357473"/>
                    </a:cubicBezTo>
                    <a:cubicBezTo>
                      <a:pt x="837914" y="357473"/>
                      <a:pt x="836391" y="357664"/>
                      <a:pt x="833914" y="357950"/>
                    </a:cubicBezTo>
                    <a:cubicBezTo>
                      <a:pt x="820293" y="352425"/>
                      <a:pt x="806768" y="347282"/>
                      <a:pt x="795147" y="343853"/>
                    </a:cubicBezTo>
                    <a:cubicBezTo>
                      <a:pt x="771049" y="336899"/>
                      <a:pt x="761429" y="340328"/>
                      <a:pt x="746188" y="346996"/>
                    </a:cubicBezTo>
                    <a:cubicBezTo>
                      <a:pt x="748569" y="344424"/>
                      <a:pt x="750857" y="341757"/>
                      <a:pt x="753238" y="339090"/>
                    </a:cubicBezTo>
                    <a:close/>
                    <a:moveTo>
                      <a:pt x="806864" y="362807"/>
                    </a:moveTo>
                    <a:cubicBezTo>
                      <a:pt x="795147" y="365379"/>
                      <a:pt x="782002" y="369094"/>
                      <a:pt x="770954" y="374142"/>
                    </a:cubicBezTo>
                    <a:cubicBezTo>
                      <a:pt x="755809" y="365379"/>
                      <a:pt x="744856" y="361950"/>
                      <a:pt x="729901" y="365570"/>
                    </a:cubicBezTo>
                    <a:cubicBezTo>
                      <a:pt x="734663" y="360236"/>
                      <a:pt x="739330" y="354806"/>
                      <a:pt x="744093" y="349472"/>
                    </a:cubicBezTo>
                    <a:cubicBezTo>
                      <a:pt x="751904" y="349472"/>
                      <a:pt x="772477" y="350330"/>
                      <a:pt x="797243" y="359283"/>
                    </a:cubicBezTo>
                    <a:cubicBezTo>
                      <a:pt x="800481" y="360426"/>
                      <a:pt x="803720" y="361569"/>
                      <a:pt x="806864" y="362807"/>
                    </a:cubicBezTo>
                    <a:close/>
                    <a:moveTo>
                      <a:pt x="745331" y="341471"/>
                    </a:moveTo>
                    <a:cubicBezTo>
                      <a:pt x="740569" y="346520"/>
                      <a:pt x="735997" y="351758"/>
                      <a:pt x="731330" y="356807"/>
                    </a:cubicBezTo>
                    <a:cubicBezTo>
                      <a:pt x="733520" y="350806"/>
                      <a:pt x="734854" y="341852"/>
                      <a:pt x="732282" y="328613"/>
                    </a:cubicBezTo>
                    <a:cubicBezTo>
                      <a:pt x="731425" y="324422"/>
                      <a:pt x="730568" y="320135"/>
                      <a:pt x="729710" y="315849"/>
                    </a:cubicBezTo>
                    <a:cubicBezTo>
                      <a:pt x="736759" y="327946"/>
                      <a:pt x="742950" y="337757"/>
                      <a:pt x="745331" y="341471"/>
                    </a:cubicBezTo>
                    <a:close/>
                    <a:moveTo>
                      <a:pt x="754570" y="383953"/>
                    </a:moveTo>
                    <a:cubicBezTo>
                      <a:pt x="753142" y="385001"/>
                      <a:pt x="751618" y="386048"/>
                      <a:pt x="750189" y="387191"/>
                    </a:cubicBezTo>
                    <a:cubicBezTo>
                      <a:pt x="737426" y="384143"/>
                      <a:pt x="724091" y="382619"/>
                      <a:pt x="711232" y="386810"/>
                    </a:cubicBezTo>
                    <a:cubicBezTo>
                      <a:pt x="716661" y="380429"/>
                      <a:pt x="722376" y="374237"/>
                      <a:pt x="727901" y="367951"/>
                    </a:cubicBezTo>
                    <a:cubicBezTo>
                      <a:pt x="741332" y="373571"/>
                      <a:pt x="748475" y="379476"/>
                      <a:pt x="754570" y="383953"/>
                    </a:cubicBezTo>
                    <a:close/>
                    <a:moveTo>
                      <a:pt x="654653" y="733616"/>
                    </a:moveTo>
                    <a:cubicBezTo>
                      <a:pt x="659606" y="730758"/>
                      <a:pt x="664941" y="727710"/>
                      <a:pt x="670656" y="724567"/>
                    </a:cubicBezTo>
                    <a:cubicBezTo>
                      <a:pt x="672560" y="730758"/>
                      <a:pt x="673703" y="734473"/>
                      <a:pt x="673703" y="734473"/>
                    </a:cubicBezTo>
                    <a:cubicBezTo>
                      <a:pt x="673703" y="734473"/>
                      <a:pt x="673798" y="730187"/>
                      <a:pt x="674180" y="722567"/>
                    </a:cubicBezTo>
                    <a:cubicBezTo>
                      <a:pt x="675799" y="721709"/>
                      <a:pt x="677323" y="720852"/>
                      <a:pt x="678942" y="719995"/>
                    </a:cubicBezTo>
                    <a:cubicBezTo>
                      <a:pt x="683991" y="717328"/>
                      <a:pt x="688372" y="714947"/>
                      <a:pt x="692468" y="712660"/>
                    </a:cubicBezTo>
                    <a:cubicBezTo>
                      <a:pt x="696277" y="729901"/>
                      <a:pt x="699135" y="741712"/>
                      <a:pt x="699135" y="741712"/>
                    </a:cubicBezTo>
                    <a:cubicBezTo>
                      <a:pt x="699135" y="741712"/>
                      <a:pt x="700660" y="727043"/>
                      <a:pt x="702755" y="706755"/>
                    </a:cubicBezTo>
                    <a:cubicBezTo>
                      <a:pt x="715995" y="698659"/>
                      <a:pt x="722662" y="691325"/>
                      <a:pt x="723900" y="678275"/>
                    </a:cubicBezTo>
                    <a:cubicBezTo>
                      <a:pt x="726091" y="681609"/>
                      <a:pt x="728282" y="684943"/>
                      <a:pt x="730378" y="688372"/>
                    </a:cubicBezTo>
                    <a:cubicBezTo>
                      <a:pt x="730853" y="693610"/>
                      <a:pt x="731425" y="698754"/>
                      <a:pt x="732091" y="703802"/>
                    </a:cubicBezTo>
                    <a:cubicBezTo>
                      <a:pt x="727901" y="711803"/>
                      <a:pt x="720471" y="723424"/>
                      <a:pt x="707899" y="734949"/>
                    </a:cubicBezTo>
                    <a:cubicBezTo>
                      <a:pt x="685800" y="755333"/>
                      <a:pt x="663607" y="776097"/>
                      <a:pt x="639318" y="801529"/>
                    </a:cubicBezTo>
                    <a:cubicBezTo>
                      <a:pt x="637127" y="803815"/>
                      <a:pt x="635318" y="806196"/>
                      <a:pt x="633603" y="808482"/>
                    </a:cubicBezTo>
                    <a:cubicBezTo>
                      <a:pt x="630174" y="791051"/>
                      <a:pt x="625030" y="770954"/>
                      <a:pt x="617507" y="755904"/>
                    </a:cubicBezTo>
                    <a:cubicBezTo>
                      <a:pt x="625698" y="750856"/>
                      <a:pt x="635128" y="745046"/>
                      <a:pt x="646366" y="738378"/>
                    </a:cubicBezTo>
                    <a:cubicBezTo>
                      <a:pt x="652463" y="748570"/>
                      <a:pt x="656845" y="757428"/>
                      <a:pt x="657511" y="763524"/>
                    </a:cubicBezTo>
                    <a:cubicBezTo>
                      <a:pt x="657702" y="763429"/>
                      <a:pt x="657130" y="750951"/>
                      <a:pt x="654653" y="733616"/>
                    </a:cubicBezTo>
                    <a:close/>
                    <a:moveTo>
                      <a:pt x="678466" y="675704"/>
                    </a:moveTo>
                    <a:cubicBezTo>
                      <a:pt x="679228" y="669798"/>
                      <a:pt x="679990" y="663512"/>
                      <a:pt x="681038" y="656939"/>
                    </a:cubicBezTo>
                    <a:cubicBezTo>
                      <a:pt x="681894" y="661797"/>
                      <a:pt x="682848" y="666559"/>
                      <a:pt x="683800" y="671417"/>
                    </a:cubicBezTo>
                    <a:cubicBezTo>
                      <a:pt x="682085" y="672846"/>
                      <a:pt x="680276" y="674275"/>
                      <a:pt x="678466" y="675704"/>
                    </a:cubicBezTo>
                    <a:close/>
                    <a:moveTo>
                      <a:pt x="685800" y="695706"/>
                    </a:moveTo>
                    <a:cubicBezTo>
                      <a:pt x="686657" y="694849"/>
                      <a:pt x="687420" y="693992"/>
                      <a:pt x="688277" y="693134"/>
                    </a:cubicBezTo>
                    <a:cubicBezTo>
                      <a:pt x="688372" y="693610"/>
                      <a:pt x="688467" y="693992"/>
                      <a:pt x="688563" y="694468"/>
                    </a:cubicBezTo>
                    <a:cubicBezTo>
                      <a:pt x="687706" y="694754"/>
                      <a:pt x="686752" y="695230"/>
                      <a:pt x="685800" y="695706"/>
                    </a:cubicBezTo>
                    <a:close/>
                    <a:moveTo>
                      <a:pt x="694659" y="418052"/>
                    </a:moveTo>
                    <a:cubicBezTo>
                      <a:pt x="696088" y="418433"/>
                      <a:pt x="697420" y="418719"/>
                      <a:pt x="698849" y="419100"/>
                    </a:cubicBezTo>
                    <a:cubicBezTo>
                      <a:pt x="699707" y="419957"/>
                      <a:pt x="701135" y="421005"/>
                      <a:pt x="702755" y="422148"/>
                    </a:cubicBezTo>
                    <a:lnTo>
                      <a:pt x="694659" y="418052"/>
                    </a:lnTo>
                    <a:close/>
                    <a:moveTo>
                      <a:pt x="711423" y="625126"/>
                    </a:moveTo>
                    <a:cubicBezTo>
                      <a:pt x="711708" y="622173"/>
                      <a:pt x="711994" y="619316"/>
                      <a:pt x="712375" y="616553"/>
                    </a:cubicBezTo>
                    <a:cubicBezTo>
                      <a:pt x="717424" y="618554"/>
                      <a:pt x="722471" y="620363"/>
                      <a:pt x="727615" y="621792"/>
                    </a:cubicBezTo>
                    <a:cubicBezTo>
                      <a:pt x="728472" y="622078"/>
                      <a:pt x="729330" y="622173"/>
                      <a:pt x="730187" y="622364"/>
                    </a:cubicBezTo>
                    <a:cubicBezTo>
                      <a:pt x="729901" y="624459"/>
                      <a:pt x="729805" y="626650"/>
                      <a:pt x="729615" y="628745"/>
                    </a:cubicBezTo>
                    <a:cubicBezTo>
                      <a:pt x="722948" y="627412"/>
                      <a:pt x="716852" y="626174"/>
                      <a:pt x="711423" y="625126"/>
                    </a:cubicBezTo>
                    <a:close/>
                    <a:moveTo>
                      <a:pt x="729425" y="675037"/>
                    </a:moveTo>
                    <a:cubicBezTo>
                      <a:pt x="728472" y="674846"/>
                      <a:pt x="727901" y="674656"/>
                      <a:pt x="727234" y="674560"/>
                    </a:cubicBezTo>
                    <a:cubicBezTo>
                      <a:pt x="722757" y="667322"/>
                      <a:pt x="718376" y="660083"/>
                      <a:pt x="713709" y="652939"/>
                    </a:cubicBezTo>
                    <a:cubicBezTo>
                      <a:pt x="717138" y="655225"/>
                      <a:pt x="722186" y="658273"/>
                      <a:pt x="728758" y="661797"/>
                    </a:cubicBezTo>
                    <a:cubicBezTo>
                      <a:pt x="728853" y="666179"/>
                      <a:pt x="729139" y="670560"/>
                      <a:pt x="729425" y="675037"/>
                    </a:cubicBezTo>
                    <a:close/>
                    <a:moveTo>
                      <a:pt x="728758" y="642176"/>
                    </a:moveTo>
                    <a:cubicBezTo>
                      <a:pt x="728663" y="645890"/>
                      <a:pt x="728567" y="649700"/>
                      <a:pt x="728663" y="653510"/>
                    </a:cubicBezTo>
                    <a:cubicBezTo>
                      <a:pt x="721423" y="651986"/>
                      <a:pt x="715423" y="650748"/>
                      <a:pt x="711898" y="649986"/>
                    </a:cubicBezTo>
                    <a:cubicBezTo>
                      <a:pt x="711042" y="648653"/>
                      <a:pt x="710089" y="647224"/>
                      <a:pt x="709232" y="645890"/>
                    </a:cubicBezTo>
                    <a:cubicBezTo>
                      <a:pt x="709708" y="641604"/>
                      <a:pt x="710089" y="637413"/>
                      <a:pt x="710565" y="633317"/>
                    </a:cubicBezTo>
                    <a:cubicBezTo>
                      <a:pt x="715804" y="635984"/>
                      <a:pt x="721995" y="639032"/>
                      <a:pt x="728758" y="642176"/>
                    </a:cubicBezTo>
                    <a:close/>
                    <a:moveTo>
                      <a:pt x="722282" y="675513"/>
                    </a:moveTo>
                    <a:cubicBezTo>
                      <a:pt x="715804" y="680847"/>
                      <a:pt x="709994" y="684181"/>
                      <a:pt x="704945" y="686562"/>
                    </a:cubicBezTo>
                    <a:cubicBezTo>
                      <a:pt x="705707" y="679228"/>
                      <a:pt x="706470" y="671608"/>
                      <a:pt x="707327" y="663893"/>
                    </a:cubicBezTo>
                    <a:cubicBezTo>
                      <a:pt x="708184" y="660845"/>
                      <a:pt x="708470" y="657606"/>
                      <a:pt x="708470" y="654368"/>
                    </a:cubicBezTo>
                    <a:cubicBezTo>
                      <a:pt x="713232" y="661321"/>
                      <a:pt x="717613" y="668465"/>
                      <a:pt x="722282" y="675513"/>
                    </a:cubicBezTo>
                    <a:close/>
                    <a:moveTo>
                      <a:pt x="732091" y="607885"/>
                    </a:moveTo>
                    <a:cubicBezTo>
                      <a:pt x="725995" y="608552"/>
                      <a:pt x="719519" y="608267"/>
                      <a:pt x="713232" y="607505"/>
                    </a:cubicBezTo>
                    <a:cubicBezTo>
                      <a:pt x="713613" y="604361"/>
                      <a:pt x="713899" y="601409"/>
                      <a:pt x="714184" y="598646"/>
                    </a:cubicBezTo>
                    <a:cubicBezTo>
                      <a:pt x="715327" y="599027"/>
                      <a:pt x="716376" y="599408"/>
                      <a:pt x="717519" y="599694"/>
                    </a:cubicBezTo>
                    <a:cubicBezTo>
                      <a:pt x="723805" y="601599"/>
                      <a:pt x="728949" y="601790"/>
                      <a:pt x="733234" y="601028"/>
                    </a:cubicBezTo>
                    <a:cubicBezTo>
                      <a:pt x="732854" y="603409"/>
                      <a:pt x="732473" y="605695"/>
                      <a:pt x="732091" y="607885"/>
                    </a:cubicBezTo>
                    <a:close/>
                    <a:moveTo>
                      <a:pt x="720280" y="413004"/>
                    </a:moveTo>
                    <a:cubicBezTo>
                      <a:pt x="717804" y="411956"/>
                      <a:pt x="715423" y="411004"/>
                      <a:pt x="713232" y="410432"/>
                    </a:cubicBezTo>
                    <a:cubicBezTo>
                      <a:pt x="705613" y="408432"/>
                      <a:pt x="696468" y="410242"/>
                      <a:pt x="690658" y="411861"/>
                    </a:cubicBezTo>
                    <a:cubicBezTo>
                      <a:pt x="696754" y="404432"/>
                      <a:pt x="702659" y="396812"/>
                      <a:pt x="708851" y="389477"/>
                    </a:cubicBezTo>
                    <a:cubicBezTo>
                      <a:pt x="716566" y="391763"/>
                      <a:pt x="725806" y="395288"/>
                      <a:pt x="735331" y="399193"/>
                    </a:cubicBezTo>
                    <a:cubicBezTo>
                      <a:pt x="729044" y="404622"/>
                      <a:pt x="723995" y="409385"/>
                      <a:pt x="720280" y="413004"/>
                    </a:cubicBezTo>
                    <a:close/>
                    <a:moveTo>
                      <a:pt x="711898" y="310706"/>
                    </a:moveTo>
                    <a:cubicBezTo>
                      <a:pt x="718662" y="336899"/>
                      <a:pt x="723138" y="357473"/>
                      <a:pt x="724663" y="364236"/>
                    </a:cubicBezTo>
                    <a:cubicBezTo>
                      <a:pt x="718947" y="370523"/>
                      <a:pt x="713137" y="376619"/>
                      <a:pt x="707613" y="382905"/>
                    </a:cubicBezTo>
                    <a:cubicBezTo>
                      <a:pt x="709232" y="375952"/>
                      <a:pt x="711708" y="362903"/>
                      <a:pt x="711803" y="345567"/>
                    </a:cubicBezTo>
                    <a:cubicBezTo>
                      <a:pt x="711898" y="328327"/>
                      <a:pt x="710280" y="309182"/>
                      <a:pt x="701898" y="290703"/>
                    </a:cubicBezTo>
                    <a:cubicBezTo>
                      <a:pt x="706184" y="296228"/>
                      <a:pt x="709803" y="302705"/>
                      <a:pt x="711898" y="310706"/>
                    </a:cubicBezTo>
                    <a:close/>
                    <a:moveTo>
                      <a:pt x="690087" y="323755"/>
                    </a:moveTo>
                    <a:cubicBezTo>
                      <a:pt x="695897" y="345662"/>
                      <a:pt x="703041" y="375761"/>
                      <a:pt x="705327" y="385477"/>
                    </a:cubicBezTo>
                    <a:cubicBezTo>
                      <a:pt x="698659" y="393097"/>
                      <a:pt x="692373" y="400907"/>
                      <a:pt x="685895" y="408623"/>
                    </a:cubicBezTo>
                    <a:cubicBezTo>
                      <a:pt x="687801" y="397955"/>
                      <a:pt x="691515" y="372142"/>
                      <a:pt x="689229" y="342900"/>
                    </a:cubicBezTo>
                    <a:cubicBezTo>
                      <a:pt x="686277" y="304514"/>
                      <a:pt x="671037" y="300514"/>
                      <a:pt x="665702" y="281369"/>
                    </a:cubicBezTo>
                    <a:cubicBezTo>
                      <a:pt x="664655" y="277749"/>
                      <a:pt x="664083" y="273653"/>
                      <a:pt x="663703" y="269558"/>
                    </a:cubicBezTo>
                    <a:cubicBezTo>
                      <a:pt x="673608" y="287274"/>
                      <a:pt x="685991" y="308229"/>
                      <a:pt x="690087" y="323755"/>
                    </a:cubicBezTo>
                    <a:close/>
                    <a:moveTo>
                      <a:pt x="668465" y="345758"/>
                    </a:moveTo>
                    <a:cubicBezTo>
                      <a:pt x="672560" y="372142"/>
                      <a:pt x="681133" y="401669"/>
                      <a:pt x="683895" y="410813"/>
                    </a:cubicBezTo>
                    <a:cubicBezTo>
                      <a:pt x="683514" y="411194"/>
                      <a:pt x="683228" y="411575"/>
                      <a:pt x="682848" y="412052"/>
                    </a:cubicBezTo>
                    <a:lnTo>
                      <a:pt x="669513" y="405575"/>
                    </a:lnTo>
                    <a:cubicBezTo>
                      <a:pt x="669894" y="397955"/>
                      <a:pt x="669703" y="389668"/>
                      <a:pt x="668370" y="381953"/>
                    </a:cubicBezTo>
                    <a:cubicBezTo>
                      <a:pt x="666655" y="371951"/>
                      <a:pt x="663226" y="363855"/>
                      <a:pt x="657702" y="356711"/>
                    </a:cubicBezTo>
                    <a:cubicBezTo>
                      <a:pt x="657892" y="344996"/>
                      <a:pt x="656654" y="328327"/>
                      <a:pt x="654653" y="310229"/>
                    </a:cubicBezTo>
                    <a:cubicBezTo>
                      <a:pt x="659988" y="318897"/>
                      <a:pt x="665988" y="329660"/>
                      <a:pt x="668465" y="345758"/>
                    </a:cubicBezTo>
                    <a:close/>
                    <a:moveTo>
                      <a:pt x="659035" y="397478"/>
                    </a:moveTo>
                    <a:lnTo>
                      <a:pt x="655891" y="390430"/>
                    </a:lnTo>
                    <a:cubicBezTo>
                      <a:pt x="655891" y="390335"/>
                      <a:pt x="655891" y="390239"/>
                      <a:pt x="655891" y="390049"/>
                    </a:cubicBezTo>
                    <a:cubicBezTo>
                      <a:pt x="657034" y="392525"/>
                      <a:pt x="658082" y="395002"/>
                      <a:pt x="659035" y="397478"/>
                    </a:cubicBezTo>
                    <a:close/>
                    <a:moveTo>
                      <a:pt x="660749" y="689515"/>
                    </a:moveTo>
                    <a:cubicBezTo>
                      <a:pt x="659988" y="690086"/>
                      <a:pt x="659131" y="690753"/>
                      <a:pt x="658463" y="691325"/>
                    </a:cubicBezTo>
                    <a:cubicBezTo>
                      <a:pt x="655511" y="693610"/>
                      <a:pt x="651987" y="696373"/>
                      <a:pt x="648177" y="699421"/>
                    </a:cubicBezTo>
                    <a:cubicBezTo>
                      <a:pt x="645319" y="687896"/>
                      <a:pt x="641699" y="676370"/>
                      <a:pt x="637032" y="665798"/>
                    </a:cubicBezTo>
                    <a:cubicBezTo>
                      <a:pt x="643224" y="664750"/>
                      <a:pt x="648938" y="663416"/>
                      <a:pt x="653987" y="661892"/>
                    </a:cubicBezTo>
                    <a:cubicBezTo>
                      <a:pt x="656082" y="671417"/>
                      <a:pt x="658368" y="680752"/>
                      <a:pt x="660749" y="689515"/>
                    </a:cubicBezTo>
                    <a:close/>
                    <a:moveTo>
                      <a:pt x="649415" y="640175"/>
                    </a:moveTo>
                    <a:cubicBezTo>
                      <a:pt x="649701" y="641604"/>
                      <a:pt x="649891" y="643033"/>
                      <a:pt x="650177" y="644462"/>
                    </a:cubicBezTo>
                    <a:cubicBezTo>
                      <a:pt x="645033" y="646938"/>
                      <a:pt x="639795" y="649224"/>
                      <a:pt x="635032" y="651034"/>
                    </a:cubicBezTo>
                    <a:cubicBezTo>
                      <a:pt x="633603" y="651605"/>
                      <a:pt x="631888" y="652177"/>
                      <a:pt x="630270" y="652843"/>
                    </a:cubicBezTo>
                    <a:cubicBezTo>
                      <a:pt x="629984" y="652272"/>
                      <a:pt x="629698" y="651701"/>
                      <a:pt x="629317" y="651224"/>
                    </a:cubicBezTo>
                    <a:cubicBezTo>
                      <a:pt x="629127" y="650939"/>
                      <a:pt x="628936" y="650653"/>
                      <a:pt x="628745" y="650367"/>
                    </a:cubicBezTo>
                    <a:cubicBezTo>
                      <a:pt x="635414" y="647414"/>
                      <a:pt x="642747" y="644176"/>
                      <a:pt x="649415" y="640175"/>
                    </a:cubicBezTo>
                    <a:close/>
                    <a:moveTo>
                      <a:pt x="630079" y="617030"/>
                    </a:moveTo>
                    <a:cubicBezTo>
                      <a:pt x="632651" y="619887"/>
                      <a:pt x="635223" y="622554"/>
                      <a:pt x="637984" y="625126"/>
                    </a:cubicBezTo>
                    <a:cubicBezTo>
                      <a:pt x="637032" y="625697"/>
                      <a:pt x="636175" y="626174"/>
                      <a:pt x="635128" y="626745"/>
                    </a:cubicBezTo>
                    <a:cubicBezTo>
                      <a:pt x="630079" y="629412"/>
                      <a:pt x="624840" y="632460"/>
                      <a:pt x="619411" y="635794"/>
                    </a:cubicBezTo>
                    <a:cubicBezTo>
                      <a:pt x="617601" y="633032"/>
                      <a:pt x="615792" y="630460"/>
                      <a:pt x="614077" y="627983"/>
                    </a:cubicBezTo>
                    <a:cubicBezTo>
                      <a:pt x="619411" y="624459"/>
                      <a:pt x="624935" y="620649"/>
                      <a:pt x="630079" y="617030"/>
                    </a:cubicBezTo>
                    <a:close/>
                    <a:moveTo>
                      <a:pt x="609505" y="351568"/>
                    </a:moveTo>
                    <a:cubicBezTo>
                      <a:pt x="613220" y="354521"/>
                      <a:pt x="617030" y="357378"/>
                      <a:pt x="620840" y="359950"/>
                    </a:cubicBezTo>
                    <a:cubicBezTo>
                      <a:pt x="620840" y="362141"/>
                      <a:pt x="620840" y="364427"/>
                      <a:pt x="620935" y="366713"/>
                    </a:cubicBezTo>
                    <a:lnTo>
                      <a:pt x="618745" y="367760"/>
                    </a:lnTo>
                    <a:cubicBezTo>
                      <a:pt x="614744" y="364903"/>
                      <a:pt x="611220" y="361188"/>
                      <a:pt x="609124" y="355759"/>
                    </a:cubicBezTo>
                    <a:cubicBezTo>
                      <a:pt x="609220" y="354330"/>
                      <a:pt x="609409" y="352901"/>
                      <a:pt x="609505" y="351568"/>
                    </a:cubicBezTo>
                    <a:close/>
                    <a:moveTo>
                      <a:pt x="607219" y="674846"/>
                    </a:moveTo>
                    <a:cubicBezTo>
                      <a:pt x="613410" y="686848"/>
                      <a:pt x="622459" y="700659"/>
                      <a:pt x="631127" y="713994"/>
                    </a:cubicBezTo>
                    <a:cubicBezTo>
                      <a:pt x="625126" y="719614"/>
                      <a:pt x="619125" y="725900"/>
                      <a:pt x="613315" y="732854"/>
                    </a:cubicBezTo>
                    <a:cubicBezTo>
                      <a:pt x="612649" y="726758"/>
                      <a:pt x="611886" y="721043"/>
                      <a:pt x="611124" y="715994"/>
                    </a:cubicBezTo>
                    <a:cubicBezTo>
                      <a:pt x="608934" y="702850"/>
                      <a:pt x="604457" y="690086"/>
                      <a:pt x="599409" y="678847"/>
                    </a:cubicBezTo>
                    <a:cubicBezTo>
                      <a:pt x="601981" y="677418"/>
                      <a:pt x="604552" y="676084"/>
                      <a:pt x="607219" y="674846"/>
                    </a:cubicBezTo>
                    <a:close/>
                    <a:moveTo>
                      <a:pt x="601695" y="662750"/>
                    </a:moveTo>
                    <a:cubicBezTo>
                      <a:pt x="602170" y="663988"/>
                      <a:pt x="602742" y="665131"/>
                      <a:pt x="603219" y="666369"/>
                    </a:cubicBezTo>
                    <a:cubicBezTo>
                      <a:pt x="600742" y="667893"/>
                      <a:pt x="598266" y="669512"/>
                      <a:pt x="595789" y="671322"/>
                    </a:cubicBezTo>
                    <a:cubicBezTo>
                      <a:pt x="595027" y="669893"/>
                      <a:pt x="594360" y="668369"/>
                      <a:pt x="593599" y="667036"/>
                    </a:cubicBezTo>
                    <a:cubicBezTo>
                      <a:pt x="596360" y="665417"/>
                      <a:pt x="599027" y="663988"/>
                      <a:pt x="601695" y="662750"/>
                    </a:cubicBezTo>
                    <a:close/>
                    <a:moveTo>
                      <a:pt x="597218" y="651034"/>
                    </a:moveTo>
                    <a:cubicBezTo>
                      <a:pt x="594265" y="653320"/>
                      <a:pt x="591407" y="655701"/>
                      <a:pt x="588645" y="658082"/>
                    </a:cubicBezTo>
                    <a:cubicBezTo>
                      <a:pt x="588645" y="657987"/>
                      <a:pt x="588550" y="657987"/>
                      <a:pt x="588550" y="657892"/>
                    </a:cubicBezTo>
                    <a:cubicBezTo>
                      <a:pt x="589026" y="655701"/>
                      <a:pt x="589788" y="651034"/>
                      <a:pt x="590074" y="644271"/>
                    </a:cubicBezTo>
                    <a:cubicBezTo>
                      <a:pt x="591407" y="643223"/>
                      <a:pt x="592645" y="642271"/>
                      <a:pt x="593979" y="641223"/>
                    </a:cubicBezTo>
                    <a:cubicBezTo>
                      <a:pt x="595027" y="644462"/>
                      <a:pt x="596075" y="647700"/>
                      <a:pt x="597218" y="651034"/>
                    </a:cubicBezTo>
                    <a:close/>
                    <a:moveTo>
                      <a:pt x="588359" y="657606"/>
                    </a:moveTo>
                    <a:cubicBezTo>
                      <a:pt x="586644" y="654749"/>
                      <a:pt x="585026" y="652177"/>
                      <a:pt x="583597" y="649891"/>
                    </a:cubicBezTo>
                    <a:cubicBezTo>
                      <a:pt x="585312" y="648367"/>
                      <a:pt x="587026" y="646843"/>
                      <a:pt x="588741" y="645414"/>
                    </a:cubicBezTo>
                    <a:cubicBezTo>
                      <a:pt x="588932" y="651034"/>
                      <a:pt x="588645" y="655320"/>
                      <a:pt x="588359" y="657606"/>
                    </a:cubicBezTo>
                    <a:close/>
                    <a:moveTo>
                      <a:pt x="589216" y="624840"/>
                    </a:moveTo>
                    <a:cubicBezTo>
                      <a:pt x="589312" y="625031"/>
                      <a:pt x="589312" y="625221"/>
                      <a:pt x="589407" y="625412"/>
                    </a:cubicBezTo>
                    <a:cubicBezTo>
                      <a:pt x="589407" y="625412"/>
                      <a:pt x="589407" y="625412"/>
                      <a:pt x="589312" y="625507"/>
                    </a:cubicBezTo>
                    <a:cubicBezTo>
                      <a:pt x="589312" y="625221"/>
                      <a:pt x="589216" y="625031"/>
                      <a:pt x="589216" y="624840"/>
                    </a:cubicBezTo>
                    <a:close/>
                    <a:moveTo>
                      <a:pt x="587407" y="325946"/>
                    </a:moveTo>
                    <a:cubicBezTo>
                      <a:pt x="588550" y="328136"/>
                      <a:pt x="589788" y="330327"/>
                      <a:pt x="591313" y="332327"/>
                    </a:cubicBezTo>
                    <a:cubicBezTo>
                      <a:pt x="589026" y="335185"/>
                      <a:pt x="587121" y="338042"/>
                      <a:pt x="585502" y="340900"/>
                    </a:cubicBezTo>
                    <a:cubicBezTo>
                      <a:pt x="586169" y="336137"/>
                      <a:pt x="586835" y="331089"/>
                      <a:pt x="587407" y="325946"/>
                    </a:cubicBezTo>
                    <a:close/>
                    <a:moveTo>
                      <a:pt x="583120" y="630936"/>
                    </a:moveTo>
                    <a:cubicBezTo>
                      <a:pt x="584169" y="629793"/>
                      <a:pt x="585407" y="628459"/>
                      <a:pt x="586740" y="627126"/>
                    </a:cubicBezTo>
                    <a:cubicBezTo>
                      <a:pt x="586835" y="627412"/>
                      <a:pt x="586835" y="627602"/>
                      <a:pt x="586835" y="627888"/>
                    </a:cubicBezTo>
                    <a:cubicBezTo>
                      <a:pt x="584549" y="630174"/>
                      <a:pt x="582359" y="632460"/>
                      <a:pt x="580263" y="634651"/>
                    </a:cubicBezTo>
                    <a:cubicBezTo>
                      <a:pt x="581311" y="633127"/>
                      <a:pt x="582359" y="631793"/>
                      <a:pt x="583120" y="630936"/>
                    </a:cubicBezTo>
                    <a:close/>
                    <a:moveTo>
                      <a:pt x="576644" y="703802"/>
                    </a:moveTo>
                    <a:cubicBezTo>
                      <a:pt x="574929" y="702183"/>
                      <a:pt x="573501" y="700850"/>
                      <a:pt x="572167" y="699516"/>
                    </a:cubicBezTo>
                    <a:cubicBezTo>
                      <a:pt x="573501" y="698183"/>
                      <a:pt x="574834" y="696944"/>
                      <a:pt x="576263" y="695611"/>
                    </a:cubicBezTo>
                    <a:cubicBezTo>
                      <a:pt x="576358" y="698373"/>
                      <a:pt x="576453" y="701135"/>
                      <a:pt x="576644" y="703802"/>
                    </a:cubicBezTo>
                    <a:close/>
                    <a:moveTo>
                      <a:pt x="572929" y="660559"/>
                    </a:moveTo>
                    <a:cubicBezTo>
                      <a:pt x="573691" y="659701"/>
                      <a:pt x="574358" y="658940"/>
                      <a:pt x="575120" y="658082"/>
                    </a:cubicBezTo>
                    <a:cubicBezTo>
                      <a:pt x="575215" y="661607"/>
                      <a:pt x="575310" y="666083"/>
                      <a:pt x="575406" y="671322"/>
                    </a:cubicBezTo>
                    <a:cubicBezTo>
                      <a:pt x="573786" y="673227"/>
                      <a:pt x="572167" y="675132"/>
                      <a:pt x="570834" y="677037"/>
                    </a:cubicBezTo>
                    <a:cubicBezTo>
                      <a:pt x="570452" y="677609"/>
                      <a:pt x="570071" y="678085"/>
                      <a:pt x="569691" y="678656"/>
                    </a:cubicBezTo>
                    <a:cubicBezTo>
                      <a:pt x="570834" y="672656"/>
                      <a:pt x="571881" y="666655"/>
                      <a:pt x="572929" y="660559"/>
                    </a:cubicBezTo>
                    <a:close/>
                    <a:moveTo>
                      <a:pt x="567880" y="689420"/>
                    </a:moveTo>
                    <a:cubicBezTo>
                      <a:pt x="568071" y="688562"/>
                      <a:pt x="568167" y="687800"/>
                      <a:pt x="568357" y="686943"/>
                    </a:cubicBezTo>
                    <a:cubicBezTo>
                      <a:pt x="568833" y="686467"/>
                      <a:pt x="569214" y="685895"/>
                      <a:pt x="569691" y="685419"/>
                    </a:cubicBezTo>
                    <a:cubicBezTo>
                      <a:pt x="571691" y="683228"/>
                      <a:pt x="573691" y="681323"/>
                      <a:pt x="575787" y="679514"/>
                    </a:cubicBezTo>
                    <a:cubicBezTo>
                      <a:pt x="575882" y="682657"/>
                      <a:pt x="575977" y="685800"/>
                      <a:pt x="576072" y="689039"/>
                    </a:cubicBezTo>
                    <a:cubicBezTo>
                      <a:pt x="574263" y="691039"/>
                      <a:pt x="572452" y="692944"/>
                      <a:pt x="570834" y="695039"/>
                    </a:cubicBezTo>
                    <a:cubicBezTo>
                      <a:pt x="570357" y="695706"/>
                      <a:pt x="569976" y="696278"/>
                      <a:pt x="569405" y="696944"/>
                    </a:cubicBezTo>
                    <a:cubicBezTo>
                      <a:pt x="568262" y="695897"/>
                      <a:pt x="567405" y="695134"/>
                      <a:pt x="566928" y="694658"/>
                    </a:cubicBezTo>
                    <a:cubicBezTo>
                      <a:pt x="567214" y="692944"/>
                      <a:pt x="567500" y="691229"/>
                      <a:pt x="567880" y="689420"/>
                    </a:cubicBezTo>
                    <a:close/>
                    <a:moveTo>
                      <a:pt x="556165" y="700850"/>
                    </a:moveTo>
                    <a:cubicBezTo>
                      <a:pt x="559118" y="697325"/>
                      <a:pt x="562356" y="693515"/>
                      <a:pt x="565976" y="689515"/>
                    </a:cubicBezTo>
                    <a:cubicBezTo>
                      <a:pt x="565881" y="690277"/>
                      <a:pt x="565690" y="691134"/>
                      <a:pt x="565499" y="691896"/>
                    </a:cubicBezTo>
                    <a:cubicBezTo>
                      <a:pt x="563976" y="693420"/>
                      <a:pt x="560737" y="696563"/>
                      <a:pt x="556165" y="700850"/>
                    </a:cubicBezTo>
                    <a:close/>
                    <a:moveTo>
                      <a:pt x="565690" y="701897"/>
                    </a:moveTo>
                    <a:cubicBezTo>
                      <a:pt x="565595" y="701993"/>
                      <a:pt x="565499" y="702088"/>
                      <a:pt x="565404" y="702183"/>
                    </a:cubicBezTo>
                    <a:cubicBezTo>
                      <a:pt x="565499" y="701897"/>
                      <a:pt x="565499" y="701612"/>
                      <a:pt x="565595" y="701326"/>
                    </a:cubicBezTo>
                    <a:cubicBezTo>
                      <a:pt x="565595" y="701612"/>
                      <a:pt x="565690" y="701802"/>
                      <a:pt x="565690" y="701897"/>
                    </a:cubicBezTo>
                    <a:close/>
                    <a:moveTo>
                      <a:pt x="556546" y="749332"/>
                    </a:moveTo>
                    <a:cubicBezTo>
                      <a:pt x="559214" y="735711"/>
                      <a:pt x="561784" y="721995"/>
                      <a:pt x="564356" y="708279"/>
                    </a:cubicBezTo>
                    <a:cubicBezTo>
                      <a:pt x="565024" y="707422"/>
                      <a:pt x="565785" y="706565"/>
                      <a:pt x="566452" y="705707"/>
                    </a:cubicBezTo>
                    <a:cubicBezTo>
                      <a:pt x="569023" y="718280"/>
                      <a:pt x="575596" y="746379"/>
                      <a:pt x="586169" y="763048"/>
                    </a:cubicBezTo>
                    <a:cubicBezTo>
                      <a:pt x="587407" y="765048"/>
                      <a:pt x="588932" y="767334"/>
                      <a:pt x="590550" y="769906"/>
                    </a:cubicBezTo>
                    <a:cubicBezTo>
                      <a:pt x="588741" y="774287"/>
                      <a:pt x="587503" y="778002"/>
                      <a:pt x="586550" y="781241"/>
                    </a:cubicBezTo>
                    <a:cubicBezTo>
                      <a:pt x="570166" y="758666"/>
                      <a:pt x="556642" y="749427"/>
                      <a:pt x="556546" y="749332"/>
                    </a:cubicBezTo>
                    <a:close/>
                    <a:moveTo>
                      <a:pt x="588073" y="783431"/>
                    </a:moveTo>
                    <a:cubicBezTo>
                      <a:pt x="589407" y="780859"/>
                      <a:pt x="591122" y="777907"/>
                      <a:pt x="593503" y="774478"/>
                    </a:cubicBezTo>
                    <a:cubicBezTo>
                      <a:pt x="593694" y="774764"/>
                      <a:pt x="593884" y="775049"/>
                      <a:pt x="594074" y="775335"/>
                    </a:cubicBezTo>
                    <a:cubicBezTo>
                      <a:pt x="592551" y="778383"/>
                      <a:pt x="591027" y="781812"/>
                      <a:pt x="589598" y="785527"/>
                    </a:cubicBezTo>
                    <a:cubicBezTo>
                      <a:pt x="589121" y="784860"/>
                      <a:pt x="588645" y="784193"/>
                      <a:pt x="588073" y="783431"/>
                    </a:cubicBezTo>
                    <a:close/>
                    <a:moveTo>
                      <a:pt x="621983" y="866394"/>
                    </a:moveTo>
                    <a:cubicBezTo>
                      <a:pt x="617601" y="845725"/>
                      <a:pt x="610363" y="820103"/>
                      <a:pt x="599409" y="800957"/>
                    </a:cubicBezTo>
                    <a:cubicBezTo>
                      <a:pt x="596360" y="795623"/>
                      <a:pt x="593313" y="790956"/>
                      <a:pt x="590359" y="786479"/>
                    </a:cubicBezTo>
                    <a:cubicBezTo>
                      <a:pt x="591693" y="783526"/>
                      <a:pt x="593408" y="780288"/>
                      <a:pt x="595217" y="777145"/>
                    </a:cubicBezTo>
                    <a:cubicBezTo>
                      <a:pt x="606267" y="803910"/>
                      <a:pt x="618554" y="830771"/>
                      <a:pt x="618554" y="830771"/>
                    </a:cubicBezTo>
                    <a:cubicBezTo>
                      <a:pt x="618554" y="830771"/>
                      <a:pt x="618459" y="823627"/>
                      <a:pt x="618173" y="812578"/>
                    </a:cubicBezTo>
                    <a:cubicBezTo>
                      <a:pt x="620840" y="816769"/>
                      <a:pt x="623507" y="820769"/>
                      <a:pt x="625889" y="824484"/>
                    </a:cubicBezTo>
                    <a:cubicBezTo>
                      <a:pt x="621697" y="838676"/>
                      <a:pt x="624935" y="850297"/>
                      <a:pt x="625983" y="853345"/>
                    </a:cubicBezTo>
                    <a:cubicBezTo>
                      <a:pt x="623983" y="858488"/>
                      <a:pt x="622745" y="862870"/>
                      <a:pt x="621983" y="866394"/>
                    </a:cubicBezTo>
                    <a:close/>
                    <a:moveTo>
                      <a:pt x="627698" y="849059"/>
                    </a:moveTo>
                    <a:cubicBezTo>
                      <a:pt x="629127" y="843820"/>
                      <a:pt x="630745" y="839057"/>
                      <a:pt x="632365" y="834581"/>
                    </a:cubicBezTo>
                    <a:cubicBezTo>
                      <a:pt x="632937" y="835438"/>
                      <a:pt x="633413" y="836200"/>
                      <a:pt x="633889" y="836867"/>
                    </a:cubicBezTo>
                    <a:cubicBezTo>
                      <a:pt x="631317" y="841153"/>
                      <a:pt x="629317" y="845249"/>
                      <a:pt x="627698" y="849059"/>
                    </a:cubicBezTo>
                    <a:close/>
                    <a:moveTo>
                      <a:pt x="733425" y="738950"/>
                    </a:moveTo>
                    <a:cubicBezTo>
                      <a:pt x="720948" y="756857"/>
                      <a:pt x="680467" y="781050"/>
                      <a:pt x="650844" y="813816"/>
                    </a:cubicBezTo>
                    <a:cubicBezTo>
                      <a:pt x="645509" y="819722"/>
                      <a:pt x="641224" y="825437"/>
                      <a:pt x="637604" y="830866"/>
                    </a:cubicBezTo>
                    <a:cubicBezTo>
                      <a:pt x="637318" y="828866"/>
                      <a:pt x="637032" y="826770"/>
                      <a:pt x="636651" y="824484"/>
                    </a:cubicBezTo>
                    <a:cubicBezTo>
                      <a:pt x="641795" y="814007"/>
                      <a:pt x="648463" y="805053"/>
                      <a:pt x="658845" y="796385"/>
                    </a:cubicBezTo>
                    <a:cubicBezTo>
                      <a:pt x="677704" y="780574"/>
                      <a:pt x="707613" y="758095"/>
                      <a:pt x="724567" y="739807"/>
                    </a:cubicBezTo>
                    <a:cubicBezTo>
                      <a:pt x="729996" y="733901"/>
                      <a:pt x="733330" y="728948"/>
                      <a:pt x="735426" y="724376"/>
                    </a:cubicBezTo>
                    <a:cubicBezTo>
                      <a:pt x="735997" y="727710"/>
                      <a:pt x="736569" y="730949"/>
                      <a:pt x="737140" y="733997"/>
                    </a:cubicBezTo>
                    <a:cubicBezTo>
                      <a:pt x="735902" y="735521"/>
                      <a:pt x="734663" y="737140"/>
                      <a:pt x="733425" y="738950"/>
                    </a:cubicBezTo>
                    <a:close/>
                    <a:moveTo>
                      <a:pt x="740759" y="427006"/>
                    </a:moveTo>
                    <a:cubicBezTo>
                      <a:pt x="737997" y="424529"/>
                      <a:pt x="735331" y="422243"/>
                      <a:pt x="732759" y="420338"/>
                    </a:cubicBezTo>
                    <a:cubicBezTo>
                      <a:pt x="739330" y="418624"/>
                      <a:pt x="748189" y="416433"/>
                      <a:pt x="756857" y="413861"/>
                    </a:cubicBezTo>
                    <a:cubicBezTo>
                      <a:pt x="748189" y="421481"/>
                      <a:pt x="742759" y="427292"/>
                      <a:pt x="742759" y="427292"/>
                    </a:cubicBezTo>
                    <a:lnTo>
                      <a:pt x="751332" y="429101"/>
                    </a:lnTo>
                    <a:cubicBezTo>
                      <a:pt x="751904" y="428911"/>
                      <a:pt x="767144" y="426530"/>
                      <a:pt x="784956" y="421100"/>
                    </a:cubicBezTo>
                    <a:cubicBezTo>
                      <a:pt x="791623" y="423958"/>
                      <a:pt x="799338" y="427101"/>
                      <a:pt x="807911" y="430149"/>
                    </a:cubicBezTo>
                    <a:cubicBezTo>
                      <a:pt x="802101" y="433673"/>
                      <a:pt x="797814" y="436340"/>
                      <a:pt x="795338" y="437960"/>
                    </a:cubicBezTo>
                    <a:cubicBezTo>
                      <a:pt x="792576" y="438341"/>
                      <a:pt x="789909" y="438722"/>
                      <a:pt x="787337" y="439198"/>
                    </a:cubicBezTo>
                    <a:cubicBezTo>
                      <a:pt x="771716" y="435007"/>
                      <a:pt x="756285" y="431006"/>
                      <a:pt x="740759" y="427006"/>
                    </a:cubicBezTo>
                    <a:close/>
                    <a:moveTo>
                      <a:pt x="749903" y="719138"/>
                    </a:moveTo>
                    <a:cubicBezTo>
                      <a:pt x="749714" y="719328"/>
                      <a:pt x="749523" y="719423"/>
                      <a:pt x="749237" y="719709"/>
                    </a:cubicBezTo>
                    <a:cubicBezTo>
                      <a:pt x="749332" y="719233"/>
                      <a:pt x="749332" y="718852"/>
                      <a:pt x="749332" y="718376"/>
                    </a:cubicBezTo>
                    <a:cubicBezTo>
                      <a:pt x="749618" y="718566"/>
                      <a:pt x="749714" y="718852"/>
                      <a:pt x="749903" y="719138"/>
                    </a:cubicBezTo>
                    <a:close/>
                    <a:moveTo>
                      <a:pt x="746570" y="432626"/>
                    </a:moveTo>
                    <a:cubicBezTo>
                      <a:pt x="745903" y="431864"/>
                      <a:pt x="745141" y="431102"/>
                      <a:pt x="744474" y="430435"/>
                    </a:cubicBezTo>
                    <a:cubicBezTo>
                      <a:pt x="745999" y="430816"/>
                      <a:pt x="747522" y="431197"/>
                      <a:pt x="749046" y="431578"/>
                    </a:cubicBezTo>
                    <a:lnTo>
                      <a:pt x="745903" y="431673"/>
                    </a:lnTo>
                    <a:cubicBezTo>
                      <a:pt x="745999" y="431673"/>
                      <a:pt x="746284" y="432054"/>
                      <a:pt x="746570" y="432626"/>
                    </a:cubicBezTo>
                    <a:close/>
                    <a:moveTo>
                      <a:pt x="746856" y="742664"/>
                    </a:moveTo>
                    <a:cubicBezTo>
                      <a:pt x="749428" y="736187"/>
                      <a:pt x="750951" y="729139"/>
                      <a:pt x="751332" y="721614"/>
                    </a:cubicBezTo>
                    <a:cubicBezTo>
                      <a:pt x="754952" y="727520"/>
                      <a:pt x="758476" y="733520"/>
                      <a:pt x="762000" y="739426"/>
                    </a:cubicBezTo>
                    <a:cubicBezTo>
                      <a:pt x="756381" y="750856"/>
                      <a:pt x="751427" y="758952"/>
                      <a:pt x="744379" y="766667"/>
                    </a:cubicBezTo>
                    <a:cubicBezTo>
                      <a:pt x="744665" y="763810"/>
                      <a:pt x="745617" y="754856"/>
                      <a:pt x="746856" y="742664"/>
                    </a:cubicBezTo>
                    <a:close/>
                    <a:moveTo>
                      <a:pt x="774763" y="618649"/>
                    </a:moveTo>
                    <a:cubicBezTo>
                      <a:pt x="774002" y="625126"/>
                      <a:pt x="773526" y="632079"/>
                      <a:pt x="773431" y="639223"/>
                    </a:cubicBezTo>
                    <a:cubicBezTo>
                      <a:pt x="770573" y="638651"/>
                      <a:pt x="767715" y="638080"/>
                      <a:pt x="764667" y="637223"/>
                    </a:cubicBezTo>
                    <a:cubicBezTo>
                      <a:pt x="762572" y="636651"/>
                      <a:pt x="760382" y="636080"/>
                      <a:pt x="758190" y="635413"/>
                    </a:cubicBezTo>
                    <a:cubicBezTo>
                      <a:pt x="758667" y="631126"/>
                      <a:pt x="759048" y="627126"/>
                      <a:pt x="759428" y="623602"/>
                    </a:cubicBezTo>
                    <a:cubicBezTo>
                      <a:pt x="764572" y="622649"/>
                      <a:pt x="769620" y="620935"/>
                      <a:pt x="774763" y="618649"/>
                    </a:cubicBezTo>
                    <a:close/>
                    <a:moveTo>
                      <a:pt x="761048" y="586931"/>
                    </a:moveTo>
                    <a:cubicBezTo>
                      <a:pt x="765144" y="585407"/>
                      <a:pt x="769811" y="584645"/>
                      <a:pt x="775717" y="585502"/>
                    </a:cubicBezTo>
                    <a:cubicBezTo>
                      <a:pt x="777335" y="585692"/>
                      <a:pt x="778859" y="586264"/>
                      <a:pt x="780384" y="586740"/>
                    </a:cubicBezTo>
                    <a:cubicBezTo>
                      <a:pt x="773526" y="589312"/>
                      <a:pt x="767049" y="592360"/>
                      <a:pt x="761143" y="595598"/>
                    </a:cubicBezTo>
                    <a:cubicBezTo>
                      <a:pt x="761238" y="592646"/>
                      <a:pt x="761143" y="589788"/>
                      <a:pt x="761048" y="586931"/>
                    </a:cubicBezTo>
                    <a:close/>
                    <a:moveTo>
                      <a:pt x="760666" y="655034"/>
                    </a:moveTo>
                    <a:cubicBezTo>
                      <a:pt x="765429" y="656654"/>
                      <a:pt x="769620" y="657987"/>
                      <a:pt x="773620" y="658940"/>
                    </a:cubicBezTo>
                    <a:cubicBezTo>
                      <a:pt x="773620" y="660178"/>
                      <a:pt x="773716" y="661416"/>
                      <a:pt x="773716" y="662654"/>
                    </a:cubicBezTo>
                    <a:cubicBezTo>
                      <a:pt x="767905" y="661511"/>
                      <a:pt x="761714" y="660273"/>
                      <a:pt x="755619" y="659035"/>
                    </a:cubicBezTo>
                    <a:cubicBezTo>
                      <a:pt x="755809" y="657130"/>
                      <a:pt x="755999" y="655225"/>
                      <a:pt x="756190" y="653415"/>
                    </a:cubicBezTo>
                    <a:cubicBezTo>
                      <a:pt x="757714" y="653987"/>
                      <a:pt x="759143" y="654558"/>
                      <a:pt x="760666" y="655034"/>
                    </a:cubicBezTo>
                    <a:close/>
                    <a:moveTo>
                      <a:pt x="774954" y="681038"/>
                    </a:moveTo>
                    <a:cubicBezTo>
                      <a:pt x="775049" y="682371"/>
                      <a:pt x="775145" y="683609"/>
                      <a:pt x="775240" y="684943"/>
                    </a:cubicBezTo>
                    <a:cubicBezTo>
                      <a:pt x="767239" y="683324"/>
                      <a:pt x="759809" y="681800"/>
                      <a:pt x="753332" y="680371"/>
                    </a:cubicBezTo>
                    <a:cubicBezTo>
                      <a:pt x="753618" y="678085"/>
                      <a:pt x="753809" y="675894"/>
                      <a:pt x="753999" y="673608"/>
                    </a:cubicBezTo>
                    <a:cubicBezTo>
                      <a:pt x="760762" y="676180"/>
                      <a:pt x="767715" y="678751"/>
                      <a:pt x="774954" y="681038"/>
                    </a:cubicBezTo>
                    <a:close/>
                    <a:moveTo>
                      <a:pt x="761048" y="695801"/>
                    </a:moveTo>
                    <a:cubicBezTo>
                      <a:pt x="765620" y="696944"/>
                      <a:pt x="770191" y="697992"/>
                      <a:pt x="774859" y="699135"/>
                    </a:cubicBezTo>
                    <a:cubicBezTo>
                      <a:pt x="765524" y="699421"/>
                      <a:pt x="757333" y="699897"/>
                      <a:pt x="751332" y="700278"/>
                    </a:cubicBezTo>
                    <a:cubicBezTo>
                      <a:pt x="751618" y="697897"/>
                      <a:pt x="751809" y="695516"/>
                      <a:pt x="752095" y="693134"/>
                    </a:cubicBezTo>
                    <a:cubicBezTo>
                      <a:pt x="754856" y="694087"/>
                      <a:pt x="757714" y="694944"/>
                      <a:pt x="761048" y="695801"/>
                    </a:cubicBezTo>
                    <a:close/>
                    <a:moveTo>
                      <a:pt x="778669" y="714566"/>
                    </a:moveTo>
                    <a:cubicBezTo>
                      <a:pt x="778955" y="716756"/>
                      <a:pt x="779241" y="719042"/>
                      <a:pt x="779621" y="721138"/>
                    </a:cubicBezTo>
                    <a:cubicBezTo>
                      <a:pt x="766572" y="720662"/>
                      <a:pt x="758094" y="720757"/>
                      <a:pt x="755524" y="720852"/>
                    </a:cubicBezTo>
                    <a:cubicBezTo>
                      <a:pt x="753713" y="717804"/>
                      <a:pt x="751904" y="714661"/>
                      <a:pt x="750094" y="711613"/>
                    </a:cubicBezTo>
                    <a:cubicBezTo>
                      <a:pt x="750284" y="709898"/>
                      <a:pt x="750475" y="708279"/>
                      <a:pt x="750666" y="706469"/>
                    </a:cubicBezTo>
                    <a:cubicBezTo>
                      <a:pt x="756476" y="709232"/>
                      <a:pt x="765429" y="712280"/>
                      <a:pt x="778669" y="714566"/>
                    </a:cubicBezTo>
                    <a:close/>
                    <a:moveTo>
                      <a:pt x="781336" y="732663"/>
                    </a:moveTo>
                    <a:cubicBezTo>
                      <a:pt x="782002" y="737045"/>
                      <a:pt x="782670" y="740855"/>
                      <a:pt x="783336" y="744474"/>
                    </a:cubicBezTo>
                    <a:cubicBezTo>
                      <a:pt x="776002" y="743617"/>
                      <a:pt x="770573" y="742855"/>
                      <a:pt x="767905" y="742474"/>
                    </a:cubicBezTo>
                    <a:cubicBezTo>
                      <a:pt x="764001" y="735521"/>
                      <a:pt x="760000" y="728567"/>
                      <a:pt x="755999" y="721709"/>
                    </a:cubicBezTo>
                    <a:cubicBezTo>
                      <a:pt x="764572" y="727139"/>
                      <a:pt x="773049" y="730568"/>
                      <a:pt x="781336" y="732663"/>
                    </a:cubicBezTo>
                    <a:close/>
                    <a:moveTo>
                      <a:pt x="749142" y="784574"/>
                    </a:moveTo>
                    <a:cubicBezTo>
                      <a:pt x="757428" y="767334"/>
                      <a:pt x="763238" y="750951"/>
                      <a:pt x="763334" y="741521"/>
                    </a:cubicBezTo>
                    <a:cubicBezTo>
                      <a:pt x="766477" y="746855"/>
                      <a:pt x="769525" y="752094"/>
                      <a:pt x="772573" y="757428"/>
                    </a:cubicBezTo>
                    <a:cubicBezTo>
                      <a:pt x="766192" y="766001"/>
                      <a:pt x="757238" y="775621"/>
                      <a:pt x="749142" y="784574"/>
                    </a:cubicBezTo>
                    <a:close/>
                    <a:moveTo>
                      <a:pt x="769430" y="745236"/>
                    </a:moveTo>
                    <a:cubicBezTo>
                      <a:pt x="773335" y="748379"/>
                      <a:pt x="778098" y="751427"/>
                      <a:pt x="785051" y="753904"/>
                    </a:cubicBezTo>
                    <a:cubicBezTo>
                      <a:pt x="786194" y="759809"/>
                      <a:pt x="786860" y="763238"/>
                      <a:pt x="786860" y="763238"/>
                    </a:cubicBezTo>
                    <a:cubicBezTo>
                      <a:pt x="786860" y="763238"/>
                      <a:pt x="787146" y="760000"/>
                      <a:pt x="787718" y="754856"/>
                    </a:cubicBezTo>
                    <a:cubicBezTo>
                      <a:pt x="794671" y="757047"/>
                      <a:pt x="803720" y="758762"/>
                      <a:pt x="816198" y="759619"/>
                    </a:cubicBezTo>
                    <a:cubicBezTo>
                      <a:pt x="817912" y="759714"/>
                      <a:pt x="819817" y="759905"/>
                      <a:pt x="821722" y="760000"/>
                    </a:cubicBezTo>
                    <a:cubicBezTo>
                      <a:pt x="822388" y="762953"/>
                      <a:pt x="822960" y="765810"/>
                      <a:pt x="823627" y="768572"/>
                    </a:cubicBezTo>
                    <a:cubicBezTo>
                      <a:pt x="802481" y="765620"/>
                      <a:pt x="784574" y="763334"/>
                      <a:pt x="779145" y="762572"/>
                    </a:cubicBezTo>
                    <a:cubicBezTo>
                      <a:pt x="775907" y="756857"/>
                      <a:pt x="772668" y="751046"/>
                      <a:pt x="769430" y="745236"/>
                    </a:cubicBezTo>
                    <a:close/>
                    <a:moveTo>
                      <a:pt x="819436" y="615125"/>
                    </a:moveTo>
                    <a:cubicBezTo>
                      <a:pt x="817721" y="623602"/>
                      <a:pt x="816103" y="632460"/>
                      <a:pt x="814578" y="641033"/>
                    </a:cubicBezTo>
                    <a:cubicBezTo>
                      <a:pt x="809720" y="641128"/>
                      <a:pt x="804387" y="641509"/>
                      <a:pt x="798291" y="641509"/>
                    </a:cubicBezTo>
                    <a:cubicBezTo>
                      <a:pt x="798482" y="630174"/>
                      <a:pt x="798291" y="617125"/>
                      <a:pt x="798005" y="604552"/>
                    </a:cubicBezTo>
                    <a:cubicBezTo>
                      <a:pt x="800481" y="602933"/>
                      <a:pt x="802958" y="601504"/>
                      <a:pt x="805625" y="600456"/>
                    </a:cubicBezTo>
                    <a:cubicBezTo>
                      <a:pt x="812863" y="606743"/>
                      <a:pt x="817721" y="612839"/>
                      <a:pt x="819436" y="615125"/>
                    </a:cubicBezTo>
                    <a:close/>
                    <a:moveTo>
                      <a:pt x="813721" y="598170"/>
                    </a:moveTo>
                    <a:cubicBezTo>
                      <a:pt x="816864" y="597503"/>
                      <a:pt x="820007" y="597218"/>
                      <a:pt x="823056" y="597027"/>
                    </a:cubicBezTo>
                    <a:cubicBezTo>
                      <a:pt x="821913" y="602361"/>
                      <a:pt x="820770" y="608171"/>
                      <a:pt x="819531" y="614267"/>
                    </a:cubicBezTo>
                    <a:cubicBezTo>
                      <a:pt x="817912" y="608457"/>
                      <a:pt x="815912" y="603123"/>
                      <a:pt x="813721" y="598170"/>
                    </a:cubicBezTo>
                    <a:close/>
                    <a:moveTo>
                      <a:pt x="811340" y="661988"/>
                    </a:moveTo>
                    <a:cubicBezTo>
                      <a:pt x="811149" y="663512"/>
                      <a:pt x="810959" y="664940"/>
                      <a:pt x="810768" y="666274"/>
                    </a:cubicBezTo>
                    <a:cubicBezTo>
                      <a:pt x="806005" y="666274"/>
                      <a:pt x="801338" y="666083"/>
                      <a:pt x="796862" y="665798"/>
                    </a:cubicBezTo>
                    <a:cubicBezTo>
                      <a:pt x="796957" y="664750"/>
                      <a:pt x="797053" y="663607"/>
                      <a:pt x="797243" y="662654"/>
                    </a:cubicBezTo>
                    <a:cubicBezTo>
                      <a:pt x="797243" y="662654"/>
                      <a:pt x="797243" y="662559"/>
                      <a:pt x="797243" y="662464"/>
                    </a:cubicBezTo>
                    <a:cubicBezTo>
                      <a:pt x="802481" y="662654"/>
                      <a:pt x="806958" y="662273"/>
                      <a:pt x="811340" y="661988"/>
                    </a:cubicBezTo>
                    <a:close/>
                    <a:moveTo>
                      <a:pt x="810006" y="687515"/>
                    </a:moveTo>
                    <a:cubicBezTo>
                      <a:pt x="805149" y="688276"/>
                      <a:pt x="800005" y="688562"/>
                      <a:pt x="794481" y="688181"/>
                    </a:cubicBezTo>
                    <a:cubicBezTo>
                      <a:pt x="794576" y="687419"/>
                      <a:pt x="794671" y="686657"/>
                      <a:pt x="794671" y="685895"/>
                    </a:cubicBezTo>
                    <a:cubicBezTo>
                      <a:pt x="799720" y="686753"/>
                      <a:pt x="804767" y="687229"/>
                      <a:pt x="810006" y="687515"/>
                    </a:cubicBezTo>
                    <a:close/>
                    <a:moveTo>
                      <a:pt x="809720" y="717709"/>
                    </a:moveTo>
                    <a:cubicBezTo>
                      <a:pt x="811054" y="717804"/>
                      <a:pt x="812197" y="717709"/>
                      <a:pt x="813531" y="717709"/>
                    </a:cubicBezTo>
                    <a:cubicBezTo>
                      <a:pt x="813721" y="718947"/>
                      <a:pt x="813912" y="720281"/>
                      <a:pt x="814102" y="721519"/>
                    </a:cubicBezTo>
                    <a:cubicBezTo>
                      <a:pt x="808768" y="721995"/>
                      <a:pt x="803624" y="722281"/>
                      <a:pt x="798671" y="721995"/>
                    </a:cubicBezTo>
                    <a:cubicBezTo>
                      <a:pt x="795910" y="721805"/>
                      <a:pt x="793433" y="721709"/>
                      <a:pt x="790956" y="721614"/>
                    </a:cubicBezTo>
                    <a:cubicBezTo>
                      <a:pt x="791147" y="719900"/>
                      <a:pt x="791338" y="718185"/>
                      <a:pt x="791527" y="716375"/>
                    </a:cubicBezTo>
                    <a:cubicBezTo>
                      <a:pt x="797053" y="717042"/>
                      <a:pt x="803053" y="717518"/>
                      <a:pt x="809720" y="717709"/>
                    </a:cubicBezTo>
                    <a:close/>
                    <a:moveTo>
                      <a:pt x="816864" y="736664"/>
                    </a:moveTo>
                    <a:cubicBezTo>
                      <a:pt x="817532" y="740188"/>
                      <a:pt x="818198" y="743712"/>
                      <a:pt x="818959" y="747236"/>
                    </a:cubicBezTo>
                    <a:cubicBezTo>
                      <a:pt x="812863" y="747236"/>
                      <a:pt x="807339" y="747046"/>
                      <a:pt x="803053" y="746665"/>
                    </a:cubicBezTo>
                    <a:cubicBezTo>
                      <a:pt x="797909" y="746189"/>
                      <a:pt x="793052" y="745617"/>
                      <a:pt x="788670" y="745141"/>
                    </a:cubicBezTo>
                    <a:cubicBezTo>
                      <a:pt x="788957" y="741902"/>
                      <a:pt x="789337" y="738283"/>
                      <a:pt x="789718" y="734473"/>
                    </a:cubicBezTo>
                    <a:cubicBezTo>
                      <a:pt x="799148" y="735901"/>
                      <a:pt x="808196" y="736187"/>
                      <a:pt x="816864" y="736664"/>
                    </a:cubicBezTo>
                    <a:close/>
                    <a:moveTo>
                      <a:pt x="790861" y="785432"/>
                    </a:moveTo>
                    <a:cubicBezTo>
                      <a:pt x="787242" y="778383"/>
                      <a:pt x="783622" y="771334"/>
                      <a:pt x="779907" y="764381"/>
                    </a:cubicBezTo>
                    <a:cubicBezTo>
                      <a:pt x="791432" y="772478"/>
                      <a:pt x="798195" y="778383"/>
                      <a:pt x="827057" y="783812"/>
                    </a:cubicBezTo>
                    <a:cubicBezTo>
                      <a:pt x="827627" y="786098"/>
                      <a:pt x="828104" y="788194"/>
                      <a:pt x="828580" y="790099"/>
                    </a:cubicBezTo>
                    <a:cubicBezTo>
                      <a:pt x="810197" y="786765"/>
                      <a:pt x="795338" y="785717"/>
                      <a:pt x="790861" y="785432"/>
                    </a:cubicBezTo>
                    <a:close/>
                    <a:moveTo>
                      <a:pt x="826198" y="582359"/>
                    </a:moveTo>
                    <a:cubicBezTo>
                      <a:pt x="818864" y="580549"/>
                      <a:pt x="811340" y="580263"/>
                      <a:pt x="804006" y="581025"/>
                    </a:cubicBezTo>
                    <a:cubicBezTo>
                      <a:pt x="801720" y="577787"/>
                      <a:pt x="799243" y="574929"/>
                      <a:pt x="796767" y="572262"/>
                    </a:cubicBezTo>
                    <a:cubicBezTo>
                      <a:pt x="796100" y="559118"/>
                      <a:pt x="795528" y="550069"/>
                      <a:pt x="795528" y="550069"/>
                    </a:cubicBezTo>
                    <a:lnTo>
                      <a:pt x="791718" y="547592"/>
                    </a:lnTo>
                    <a:cubicBezTo>
                      <a:pt x="791718" y="547592"/>
                      <a:pt x="789718" y="553974"/>
                      <a:pt x="786955" y="563309"/>
                    </a:cubicBezTo>
                    <a:cubicBezTo>
                      <a:pt x="776383" y="555022"/>
                      <a:pt x="765715" y="550926"/>
                      <a:pt x="757905" y="549116"/>
                    </a:cubicBezTo>
                    <a:cubicBezTo>
                      <a:pt x="756095" y="533686"/>
                      <a:pt x="754190" y="522732"/>
                      <a:pt x="754190" y="522732"/>
                    </a:cubicBezTo>
                    <a:lnTo>
                      <a:pt x="749903" y="519875"/>
                    </a:lnTo>
                    <a:lnTo>
                      <a:pt x="749903" y="519875"/>
                    </a:lnTo>
                    <a:cubicBezTo>
                      <a:pt x="751332" y="520827"/>
                      <a:pt x="752761" y="521684"/>
                      <a:pt x="754095" y="522637"/>
                    </a:cubicBezTo>
                    <a:lnTo>
                      <a:pt x="754190" y="522732"/>
                    </a:lnTo>
                    <a:cubicBezTo>
                      <a:pt x="754190" y="522732"/>
                      <a:pt x="754285" y="522732"/>
                      <a:pt x="754285" y="522732"/>
                    </a:cubicBezTo>
                    <a:cubicBezTo>
                      <a:pt x="777050" y="537401"/>
                      <a:pt x="799814" y="552259"/>
                      <a:pt x="822294" y="567404"/>
                    </a:cubicBezTo>
                    <a:cubicBezTo>
                      <a:pt x="824389" y="568738"/>
                      <a:pt x="826294" y="570262"/>
                      <a:pt x="828389" y="571595"/>
                    </a:cubicBezTo>
                    <a:cubicBezTo>
                      <a:pt x="828199" y="573310"/>
                      <a:pt x="827341" y="577120"/>
                      <a:pt x="826198" y="582359"/>
                    </a:cubicBezTo>
                    <a:close/>
                    <a:moveTo>
                      <a:pt x="823627" y="565690"/>
                    </a:moveTo>
                    <a:cubicBezTo>
                      <a:pt x="812388" y="557975"/>
                      <a:pt x="801052" y="550355"/>
                      <a:pt x="789813" y="542734"/>
                    </a:cubicBezTo>
                    <a:lnTo>
                      <a:pt x="798957" y="548068"/>
                    </a:lnTo>
                    <a:cubicBezTo>
                      <a:pt x="798957" y="548068"/>
                      <a:pt x="821627" y="556165"/>
                      <a:pt x="843915" y="563690"/>
                    </a:cubicBezTo>
                    <a:cubicBezTo>
                      <a:pt x="845725" y="565118"/>
                      <a:pt x="847439" y="566452"/>
                      <a:pt x="849154" y="567881"/>
                    </a:cubicBezTo>
                    <a:cubicBezTo>
                      <a:pt x="840677" y="569785"/>
                      <a:pt x="834771" y="571309"/>
                      <a:pt x="832390" y="571881"/>
                    </a:cubicBezTo>
                    <a:cubicBezTo>
                      <a:pt x="829438" y="569785"/>
                      <a:pt x="826580" y="567690"/>
                      <a:pt x="823627" y="565690"/>
                    </a:cubicBezTo>
                    <a:close/>
                    <a:moveTo>
                      <a:pt x="853060" y="735616"/>
                    </a:moveTo>
                    <a:cubicBezTo>
                      <a:pt x="853535" y="739521"/>
                      <a:pt x="854203" y="743426"/>
                      <a:pt x="854773" y="747332"/>
                    </a:cubicBezTo>
                    <a:cubicBezTo>
                      <a:pt x="849154" y="747236"/>
                      <a:pt x="843630" y="747236"/>
                      <a:pt x="838486" y="747236"/>
                    </a:cubicBezTo>
                    <a:cubicBezTo>
                      <a:pt x="838963" y="743712"/>
                      <a:pt x="839343" y="740188"/>
                      <a:pt x="839820" y="736664"/>
                    </a:cubicBezTo>
                    <a:cubicBezTo>
                      <a:pt x="844010" y="736283"/>
                      <a:pt x="848488" y="735997"/>
                      <a:pt x="853060" y="735616"/>
                    </a:cubicBezTo>
                    <a:close/>
                    <a:moveTo>
                      <a:pt x="842201" y="718185"/>
                    </a:moveTo>
                    <a:cubicBezTo>
                      <a:pt x="842201" y="717899"/>
                      <a:pt x="842296" y="717614"/>
                      <a:pt x="842296" y="717423"/>
                    </a:cubicBezTo>
                    <a:cubicBezTo>
                      <a:pt x="845439" y="717233"/>
                      <a:pt x="848392" y="717042"/>
                      <a:pt x="851345" y="716851"/>
                    </a:cubicBezTo>
                    <a:cubicBezTo>
                      <a:pt x="851345" y="716947"/>
                      <a:pt x="851345" y="717137"/>
                      <a:pt x="851345" y="717233"/>
                    </a:cubicBezTo>
                    <a:cubicBezTo>
                      <a:pt x="848297" y="717518"/>
                      <a:pt x="845153" y="717804"/>
                      <a:pt x="842201" y="718185"/>
                    </a:cubicBezTo>
                    <a:close/>
                    <a:moveTo>
                      <a:pt x="857631" y="762286"/>
                    </a:moveTo>
                    <a:cubicBezTo>
                      <a:pt x="858488" y="766286"/>
                      <a:pt x="859345" y="770287"/>
                      <a:pt x="860203" y="774097"/>
                    </a:cubicBezTo>
                    <a:cubicBezTo>
                      <a:pt x="852107" y="772859"/>
                      <a:pt x="843725" y="771525"/>
                      <a:pt x="835533" y="770382"/>
                    </a:cubicBezTo>
                    <a:cubicBezTo>
                      <a:pt x="835914" y="767429"/>
                      <a:pt x="836295" y="764286"/>
                      <a:pt x="836771" y="761048"/>
                    </a:cubicBezTo>
                    <a:cubicBezTo>
                      <a:pt x="843535" y="761429"/>
                      <a:pt x="850583" y="761809"/>
                      <a:pt x="857631" y="762286"/>
                    </a:cubicBezTo>
                    <a:close/>
                    <a:moveTo>
                      <a:pt x="866680" y="799624"/>
                    </a:moveTo>
                    <a:cubicBezTo>
                      <a:pt x="855345" y="795814"/>
                      <a:pt x="843630" y="792956"/>
                      <a:pt x="832867" y="790861"/>
                    </a:cubicBezTo>
                    <a:cubicBezTo>
                      <a:pt x="833057" y="789051"/>
                      <a:pt x="833342" y="787146"/>
                      <a:pt x="833628" y="784955"/>
                    </a:cubicBezTo>
                    <a:cubicBezTo>
                      <a:pt x="842772" y="786479"/>
                      <a:pt x="853250" y="788003"/>
                      <a:pt x="864014" y="789718"/>
                    </a:cubicBezTo>
                    <a:cubicBezTo>
                      <a:pt x="864966" y="793242"/>
                      <a:pt x="865918" y="796576"/>
                      <a:pt x="866680" y="799624"/>
                    </a:cubicBezTo>
                    <a:cubicBezTo>
                      <a:pt x="866775" y="799624"/>
                      <a:pt x="866680" y="799624"/>
                      <a:pt x="866680" y="799624"/>
                    </a:cubicBezTo>
                    <a:close/>
                    <a:moveTo>
                      <a:pt x="875157" y="802481"/>
                    </a:moveTo>
                    <a:cubicBezTo>
                      <a:pt x="875538" y="799148"/>
                      <a:pt x="875920" y="795528"/>
                      <a:pt x="876300" y="791623"/>
                    </a:cubicBezTo>
                    <a:cubicBezTo>
                      <a:pt x="884491" y="792956"/>
                      <a:pt x="892589" y="794290"/>
                      <a:pt x="900208" y="795718"/>
                    </a:cubicBezTo>
                    <a:cubicBezTo>
                      <a:pt x="901446" y="801434"/>
                      <a:pt x="902780" y="806958"/>
                      <a:pt x="904113" y="812101"/>
                    </a:cubicBezTo>
                    <a:cubicBezTo>
                      <a:pt x="894588" y="808958"/>
                      <a:pt x="884682" y="805625"/>
                      <a:pt x="875157" y="802481"/>
                    </a:cubicBezTo>
                    <a:close/>
                    <a:moveTo>
                      <a:pt x="896684" y="689039"/>
                    </a:moveTo>
                    <a:cubicBezTo>
                      <a:pt x="895922" y="693420"/>
                      <a:pt x="895159" y="697897"/>
                      <a:pt x="894493" y="702564"/>
                    </a:cubicBezTo>
                    <a:cubicBezTo>
                      <a:pt x="890874" y="701516"/>
                      <a:pt x="887349" y="700564"/>
                      <a:pt x="883730" y="699897"/>
                    </a:cubicBezTo>
                    <a:cubicBezTo>
                      <a:pt x="883730" y="699516"/>
                      <a:pt x="883730" y="699135"/>
                      <a:pt x="883730" y="698849"/>
                    </a:cubicBezTo>
                    <a:cubicBezTo>
                      <a:pt x="883825" y="696373"/>
                      <a:pt x="883825" y="693706"/>
                      <a:pt x="883825" y="691039"/>
                    </a:cubicBezTo>
                    <a:cubicBezTo>
                      <a:pt x="888588" y="689801"/>
                      <a:pt x="892778" y="689229"/>
                      <a:pt x="896684" y="689039"/>
                    </a:cubicBezTo>
                    <a:close/>
                    <a:moveTo>
                      <a:pt x="896493" y="681228"/>
                    </a:moveTo>
                    <a:cubicBezTo>
                      <a:pt x="897065" y="681323"/>
                      <a:pt x="897541" y="681418"/>
                      <a:pt x="898113" y="681418"/>
                    </a:cubicBezTo>
                    <a:cubicBezTo>
                      <a:pt x="898113" y="681609"/>
                      <a:pt x="898017" y="681800"/>
                      <a:pt x="898017" y="681990"/>
                    </a:cubicBezTo>
                    <a:cubicBezTo>
                      <a:pt x="897445" y="681800"/>
                      <a:pt x="897065" y="681514"/>
                      <a:pt x="896493" y="681228"/>
                    </a:cubicBezTo>
                    <a:close/>
                    <a:moveTo>
                      <a:pt x="892969" y="714566"/>
                    </a:moveTo>
                    <a:cubicBezTo>
                      <a:pt x="892873" y="715804"/>
                      <a:pt x="892683" y="717042"/>
                      <a:pt x="892493" y="718280"/>
                    </a:cubicBezTo>
                    <a:cubicBezTo>
                      <a:pt x="892493" y="718376"/>
                      <a:pt x="892493" y="718471"/>
                      <a:pt x="892493" y="718661"/>
                    </a:cubicBezTo>
                    <a:cubicBezTo>
                      <a:pt x="889254" y="718090"/>
                      <a:pt x="886016" y="717423"/>
                      <a:pt x="882873" y="717137"/>
                    </a:cubicBezTo>
                    <a:cubicBezTo>
                      <a:pt x="882968" y="716280"/>
                      <a:pt x="882968" y="715423"/>
                      <a:pt x="883064" y="714566"/>
                    </a:cubicBezTo>
                    <a:cubicBezTo>
                      <a:pt x="886492" y="714375"/>
                      <a:pt x="889826" y="714470"/>
                      <a:pt x="892969" y="714566"/>
                    </a:cubicBezTo>
                    <a:close/>
                    <a:moveTo>
                      <a:pt x="891921" y="732949"/>
                    </a:moveTo>
                    <a:cubicBezTo>
                      <a:pt x="891921" y="738378"/>
                      <a:pt x="892207" y="743998"/>
                      <a:pt x="892683" y="749808"/>
                    </a:cubicBezTo>
                    <a:cubicBezTo>
                      <a:pt x="888588" y="749332"/>
                      <a:pt x="884587" y="748856"/>
                      <a:pt x="880492" y="748475"/>
                    </a:cubicBezTo>
                    <a:cubicBezTo>
                      <a:pt x="880967" y="743426"/>
                      <a:pt x="881349" y="738378"/>
                      <a:pt x="881730" y="733330"/>
                    </a:cubicBezTo>
                    <a:cubicBezTo>
                      <a:pt x="885349" y="733139"/>
                      <a:pt x="888683" y="732949"/>
                      <a:pt x="891921" y="732949"/>
                    </a:cubicBezTo>
                    <a:close/>
                    <a:moveTo>
                      <a:pt x="894588" y="764762"/>
                    </a:moveTo>
                    <a:cubicBezTo>
                      <a:pt x="895350" y="770096"/>
                      <a:pt x="896207" y="775430"/>
                      <a:pt x="897160" y="780669"/>
                    </a:cubicBezTo>
                    <a:cubicBezTo>
                      <a:pt x="891635" y="779526"/>
                      <a:pt x="885159" y="778288"/>
                      <a:pt x="877920" y="776954"/>
                    </a:cubicBezTo>
                    <a:cubicBezTo>
                      <a:pt x="878395" y="772668"/>
                      <a:pt x="878777" y="768191"/>
                      <a:pt x="879253" y="763524"/>
                    </a:cubicBezTo>
                    <a:cubicBezTo>
                      <a:pt x="884587" y="764000"/>
                      <a:pt x="889826" y="764381"/>
                      <a:pt x="894588" y="764762"/>
                    </a:cubicBezTo>
                    <a:close/>
                    <a:moveTo>
                      <a:pt x="899732" y="673513"/>
                    </a:moveTo>
                    <a:cubicBezTo>
                      <a:pt x="894493" y="671798"/>
                      <a:pt x="888969" y="670370"/>
                      <a:pt x="883064" y="668655"/>
                    </a:cubicBezTo>
                    <a:cubicBezTo>
                      <a:pt x="881158" y="639413"/>
                      <a:pt x="876872" y="608267"/>
                      <a:pt x="876872" y="608267"/>
                    </a:cubicBezTo>
                    <a:lnTo>
                      <a:pt x="870585" y="602647"/>
                    </a:lnTo>
                    <a:cubicBezTo>
                      <a:pt x="870585" y="602647"/>
                      <a:pt x="862394" y="626840"/>
                      <a:pt x="856202" y="661226"/>
                    </a:cubicBezTo>
                    <a:cubicBezTo>
                      <a:pt x="853155" y="658654"/>
                      <a:pt x="850011" y="656177"/>
                      <a:pt x="846963" y="653796"/>
                    </a:cubicBezTo>
                    <a:cubicBezTo>
                      <a:pt x="845725" y="635413"/>
                      <a:pt x="842487" y="614172"/>
                      <a:pt x="839724" y="598265"/>
                    </a:cubicBezTo>
                    <a:cubicBezTo>
                      <a:pt x="851059" y="600266"/>
                      <a:pt x="859345" y="603885"/>
                      <a:pt x="859345" y="603885"/>
                    </a:cubicBezTo>
                    <a:cubicBezTo>
                      <a:pt x="852583" y="595693"/>
                      <a:pt x="845248" y="590074"/>
                      <a:pt x="837534" y="586359"/>
                    </a:cubicBezTo>
                    <a:cubicBezTo>
                      <a:pt x="836676" y="581692"/>
                      <a:pt x="836009" y="578358"/>
                      <a:pt x="835628" y="576548"/>
                    </a:cubicBezTo>
                    <a:cubicBezTo>
                      <a:pt x="861060" y="593979"/>
                      <a:pt x="886206" y="611886"/>
                      <a:pt x="910780" y="630460"/>
                    </a:cubicBezTo>
                    <a:cubicBezTo>
                      <a:pt x="908971" y="636080"/>
                      <a:pt x="904209" y="651891"/>
                      <a:pt x="899732" y="673513"/>
                    </a:cubicBezTo>
                    <a:close/>
                    <a:moveTo>
                      <a:pt x="911448" y="628174"/>
                    </a:moveTo>
                    <a:cubicBezTo>
                      <a:pt x="911448" y="628174"/>
                      <a:pt x="911257" y="628650"/>
                      <a:pt x="911067" y="629317"/>
                    </a:cubicBezTo>
                    <a:cubicBezTo>
                      <a:pt x="901351" y="621887"/>
                      <a:pt x="891635" y="614553"/>
                      <a:pt x="881730" y="607314"/>
                    </a:cubicBezTo>
                    <a:cubicBezTo>
                      <a:pt x="892398" y="608457"/>
                      <a:pt x="941357" y="618458"/>
                      <a:pt x="970407" y="615410"/>
                    </a:cubicBezTo>
                    <a:cubicBezTo>
                      <a:pt x="980980" y="614267"/>
                      <a:pt x="996410" y="611600"/>
                      <a:pt x="1013556" y="608648"/>
                    </a:cubicBezTo>
                    <a:cubicBezTo>
                      <a:pt x="1021366" y="614934"/>
                      <a:pt x="1027366" y="619506"/>
                      <a:pt x="1030224" y="621792"/>
                    </a:cubicBezTo>
                    <a:cubicBezTo>
                      <a:pt x="1025653" y="621601"/>
                      <a:pt x="1020985" y="621601"/>
                      <a:pt x="1016414" y="621697"/>
                    </a:cubicBezTo>
                    <a:cubicBezTo>
                      <a:pt x="968693" y="623411"/>
                      <a:pt x="911448" y="628174"/>
                      <a:pt x="911448" y="628174"/>
                    </a:cubicBezTo>
                    <a:close/>
                    <a:moveTo>
                      <a:pt x="917353" y="816388"/>
                    </a:moveTo>
                    <a:cubicBezTo>
                      <a:pt x="917924" y="811244"/>
                      <a:pt x="918496" y="805815"/>
                      <a:pt x="919067" y="799909"/>
                    </a:cubicBezTo>
                    <a:cubicBezTo>
                      <a:pt x="921448" y="800576"/>
                      <a:pt x="923734" y="801148"/>
                      <a:pt x="925831" y="801910"/>
                    </a:cubicBezTo>
                    <a:cubicBezTo>
                      <a:pt x="927163" y="808482"/>
                      <a:pt x="928688" y="814768"/>
                      <a:pt x="930117" y="820579"/>
                    </a:cubicBezTo>
                    <a:cubicBezTo>
                      <a:pt x="926020" y="819150"/>
                      <a:pt x="921734" y="817817"/>
                      <a:pt x="917353" y="816388"/>
                    </a:cubicBezTo>
                    <a:close/>
                    <a:moveTo>
                      <a:pt x="920305" y="787432"/>
                    </a:moveTo>
                    <a:cubicBezTo>
                      <a:pt x="920687" y="783622"/>
                      <a:pt x="920973" y="779812"/>
                      <a:pt x="921353" y="775907"/>
                    </a:cubicBezTo>
                    <a:cubicBezTo>
                      <a:pt x="921925" y="780098"/>
                      <a:pt x="922591" y="784289"/>
                      <a:pt x="923259" y="788480"/>
                    </a:cubicBezTo>
                    <a:cubicBezTo>
                      <a:pt x="922307" y="788194"/>
                      <a:pt x="921258" y="787813"/>
                      <a:pt x="920305" y="787432"/>
                    </a:cubicBezTo>
                    <a:close/>
                    <a:moveTo>
                      <a:pt x="934307" y="651986"/>
                    </a:moveTo>
                    <a:cubicBezTo>
                      <a:pt x="934307" y="651986"/>
                      <a:pt x="929069" y="671893"/>
                      <a:pt x="924306" y="701516"/>
                    </a:cubicBezTo>
                    <a:cubicBezTo>
                      <a:pt x="922973" y="674846"/>
                      <a:pt x="919067" y="644176"/>
                      <a:pt x="918020" y="635984"/>
                    </a:cubicBezTo>
                    <a:cubicBezTo>
                      <a:pt x="923830" y="640461"/>
                      <a:pt x="929640" y="644938"/>
                      <a:pt x="935451" y="649510"/>
                    </a:cubicBezTo>
                    <a:lnTo>
                      <a:pt x="940975" y="655130"/>
                    </a:lnTo>
                    <a:cubicBezTo>
                      <a:pt x="940975" y="655130"/>
                      <a:pt x="941832" y="655415"/>
                      <a:pt x="943261" y="655796"/>
                    </a:cubicBezTo>
                    <a:cubicBezTo>
                      <a:pt x="953167" y="663797"/>
                      <a:pt x="962882" y="671989"/>
                      <a:pt x="972313" y="680561"/>
                    </a:cubicBezTo>
                    <a:cubicBezTo>
                      <a:pt x="970979" y="680847"/>
                      <a:pt x="970121" y="681038"/>
                      <a:pt x="969932" y="681323"/>
                    </a:cubicBezTo>
                    <a:cubicBezTo>
                      <a:pt x="959644" y="702850"/>
                      <a:pt x="959453" y="739140"/>
                      <a:pt x="959930" y="754285"/>
                    </a:cubicBezTo>
                    <a:cubicBezTo>
                      <a:pt x="958692" y="752951"/>
                      <a:pt x="955644" y="749713"/>
                      <a:pt x="950691" y="745522"/>
                    </a:cubicBezTo>
                    <a:cubicBezTo>
                      <a:pt x="951071" y="743712"/>
                      <a:pt x="951452" y="741998"/>
                      <a:pt x="951834" y="740188"/>
                    </a:cubicBezTo>
                    <a:cubicBezTo>
                      <a:pt x="951834" y="740093"/>
                      <a:pt x="951929" y="740188"/>
                      <a:pt x="951929" y="740093"/>
                    </a:cubicBezTo>
                    <a:cubicBezTo>
                      <a:pt x="951929" y="740093"/>
                      <a:pt x="951834" y="739902"/>
                      <a:pt x="951834" y="739902"/>
                    </a:cubicBezTo>
                    <a:cubicBezTo>
                      <a:pt x="952120" y="738664"/>
                      <a:pt x="952309" y="737426"/>
                      <a:pt x="952595" y="736187"/>
                    </a:cubicBezTo>
                    <a:cubicBezTo>
                      <a:pt x="953548" y="706374"/>
                      <a:pt x="942023" y="658082"/>
                      <a:pt x="942023" y="658082"/>
                    </a:cubicBezTo>
                    <a:lnTo>
                      <a:pt x="934307" y="651986"/>
                    </a:lnTo>
                    <a:close/>
                    <a:moveTo>
                      <a:pt x="964026" y="784670"/>
                    </a:moveTo>
                    <a:cubicBezTo>
                      <a:pt x="966026" y="795242"/>
                      <a:pt x="968693" y="808482"/>
                      <a:pt x="972217" y="824675"/>
                    </a:cubicBezTo>
                    <a:cubicBezTo>
                      <a:pt x="972313" y="825056"/>
                      <a:pt x="972407" y="825341"/>
                      <a:pt x="972502" y="825722"/>
                    </a:cubicBezTo>
                    <a:cubicBezTo>
                      <a:pt x="970312" y="822579"/>
                      <a:pt x="966788" y="818388"/>
                      <a:pt x="961263" y="812578"/>
                    </a:cubicBezTo>
                    <a:cubicBezTo>
                      <a:pt x="955453" y="806482"/>
                      <a:pt x="949739" y="801910"/>
                      <a:pt x="943642" y="798100"/>
                    </a:cubicBezTo>
                    <a:cubicBezTo>
                      <a:pt x="944309" y="791337"/>
                      <a:pt x="944976" y="784384"/>
                      <a:pt x="945833" y="777335"/>
                    </a:cubicBezTo>
                    <a:cubicBezTo>
                      <a:pt x="952024" y="779717"/>
                      <a:pt x="958310" y="782193"/>
                      <a:pt x="964026" y="784670"/>
                    </a:cubicBezTo>
                    <a:close/>
                    <a:moveTo>
                      <a:pt x="947167" y="767048"/>
                    </a:moveTo>
                    <a:cubicBezTo>
                      <a:pt x="948024" y="761048"/>
                      <a:pt x="948976" y="755047"/>
                      <a:pt x="950023" y="749237"/>
                    </a:cubicBezTo>
                    <a:cubicBezTo>
                      <a:pt x="952977" y="750856"/>
                      <a:pt x="956215" y="752666"/>
                      <a:pt x="959930" y="754761"/>
                    </a:cubicBezTo>
                    <a:cubicBezTo>
                      <a:pt x="960025" y="756476"/>
                      <a:pt x="960025" y="758000"/>
                      <a:pt x="960120" y="759047"/>
                    </a:cubicBezTo>
                    <a:cubicBezTo>
                      <a:pt x="960407" y="763429"/>
                      <a:pt x="961359" y="770001"/>
                      <a:pt x="962882" y="778574"/>
                    </a:cubicBezTo>
                    <a:cubicBezTo>
                      <a:pt x="958978" y="775049"/>
                      <a:pt x="953738" y="771049"/>
                      <a:pt x="947167" y="767048"/>
                    </a:cubicBezTo>
                    <a:close/>
                    <a:moveTo>
                      <a:pt x="960596" y="830675"/>
                    </a:moveTo>
                    <a:cubicBezTo>
                      <a:pt x="957358" y="829437"/>
                      <a:pt x="950595" y="827246"/>
                      <a:pt x="941641" y="824293"/>
                    </a:cubicBezTo>
                    <a:cubicBezTo>
                      <a:pt x="941927" y="819817"/>
                      <a:pt x="942309" y="814959"/>
                      <a:pt x="942689" y="809816"/>
                    </a:cubicBezTo>
                    <a:cubicBezTo>
                      <a:pt x="956024" y="817721"/>
                      <a:pt x="969169" y="827437"/>
                      <a:pt x="974217" y="831247"/>
                    </a:cubicBezTo>
                    <a:cubicBezTo>
                      <a:pt x="974408" y="831818"/>
                      <a:pt x="974503" y="832390"/>
                      <a:pt x="974694" y="832961"/>
                    </a:cubicBezTo>
                    <a:cubicBezTo>
                      <a:pt x="970502" y="832961"/>
                      <a:pt x="965454" y="832485"/>
                      <a:pt x="960596" y="830675"/>
                    </a:cubicBezTo>
                    <a:close/>
                    <a:moveTo>
                      <a:pt x="972788" y="680466"/>
                    </a:moveTo>
                    <a:cubicBezTo>
                      <a:pt x="963740" y="672179"/>
                      <a:pt x="954501" y="664178"/>
                      <a:pt x="944976" y="656368"/>
                    </a:cubicBezTo>
                    <a:cubicBezTo>
                      <a:pt x="958215" y="660273"/>
                      <a:pt x="1002220" y="673132"/>
                      <a:pt x="1020032" y="678371"/>
                    </a:cubicBezTo>
                    <a:cubicBezTo>
                      <a:pt x="1020032" y="678371"/>
                      <a:pt x="1020032" y="678371"/>
                      <a:pt x="1020032" y="678371"/>
                    </a:cubicBezTo>
                    <a:cubicBezTo>
                      <a:pt x="999459" y="678275"/>
                      <a:pt x="979837" y="679228"/>
                      <a:pt x="972788" y="68046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31" name="Google Shape;2031;p16"/>
          <p:cNvGrpSpPr/>
          <p:nvPr/>
        </p:nvGrpSpPr>
        <p:grpSpPr>
          <a:xfrm>
            <a:off x="3159272" y="2667593"/>
            <a:ext cx="718589" cy="1652920"/>
            <a:chOff x="4588287" y="3558127"/>
            <a:chExt cx="958119" cy="2203893"/>
          </a:xfrm>
        </p:grpSpPr>
        <p:sp>
          <p:nvSpPr>
            <p:cNvPr id="2032" name="Google Shape;2032;p16"/>
            <p:cNvSpPr/>
            <p:nvPr/>
          </p:nvSpPr>
          <p:spPr>
            <a:xfrm>
              <a:off x="5037772" y="3959510"/>
              <a:ext cx="140493" cy="1802510"/>
            </a:xfrm>
            <a:custGeom>
              <a:rect b="b" l="l" r="r" t="t"/>
              <a:pathLst>
                <a:path extrusionOk="0" h="1802510" w="140493">
                  <a:moveTo>
                    <a:pt x="140494" y="1802511"/>
                  </a:moveTo>
                  <a:cubicBezTo>
                    <a:pt x="140494" y="1802511"/>
                    <a:pt x="134683" y="380429"/>
                    <a:pt x="0" y="0"/>
                  </a:cubicBezTo>
                </a:path>
              </a:pathLst>
            </a:custGeom>
            <a:noFill/>
            <a:ln cap="flat" cmpd="sng" w="274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3" name="Google Shape;2033;p16"/>
            <p:cNvGrpSpPr/>
            <p:nvPr/>
          </p:nvGrpSpPr>
          <p:grpSpPr>
            <a:xfrm>
              <a:off x="4588287" y="3558127"/>
              <a:ext cx="958119" cy="899825"/>
              <a:chOff x="4588287" y="3558127"/>
              <a:chExt cx="958119" cy="899825"/>
            </a:xfrm>
          </p:grpSpPr>
          <p:sp>
            <p:nvSpPr>
              <p:cNvPr id="2034" name="Google Shape;2034;p16"/>
              <p:cNvSpPr/>
              <p:nvPr/>
            </p:nvSpPr>
            <p:spPr>
              <a:xfrm>
                <a:off x="4708969" y="4122197"/>
                <a:ext cx="41792" cy="130302"/>
              </a:xfrm>
              <a:custGeom>
                <a:rect b="b" l="l" r="r" t="t"/>
                <a:pathLst>
                  <a:path extrusionOk="0" h="130302" w="41792">
                    <a:moveTo>
                      <a:pt x="40577" y="0"/>
                    </a:moveTo>
                    <a:lnTo>
                      <a:pt x="35909" y="5810"/>
                    </a:lnTo>
                    <a:cubicBezTo>
                      <a:pt x="7239" y="54293"/>
                      <a:pt x="0" y="130302"/>
                      <a:pt x="0" y="130302"/>
                    </a:cubicBezTo>
                    <a:cubicBezTo>
                      <a:pt x="9906" y="120110"/>
                      <a:pt x="23146" y="94012"/>
                      <a:pt x="34576" y="65151"/>
                    </a:cubicBezTo>
                    <a:cubicBezTo>
                      <a:pt x="46006" y="36386"/>
                      <a:pt x="40386" y="1619"/>
                      <a:pt x="40577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5" name="Google Shape;2035;p16"/>
              <p:cNvSpPr/>
              <p:nvPr/>
            </p:nvSpPr>
            <p:spPr>
              <a:xfrm>
                <a:off x="5096732" y="4158868"/>
                <a:ext cx="130968" cy="161448"/>
              </a:xfrm>
              <a:custGeom>
                <a:rect b="b" l="l" r="r" t="t"/>
                <a:pathLst>
                  <a:path extrusionOk="0" h="161448" w="130968">
                    <a:moveTo>
                      <a:pt x="0" y="0"/>
                    </a:moveTo>
                    <a:lnTo>
                      <a:pt x="1905" y="7429"/>
                    </a:lnTo>
                    <a:cubicBezTo>
                      <a:pt x="1905" y="7429"/>
                      <a:pt x="35623" y="54864"/>
                      <a:pt x="54959" y="77629"/>
                    </a:cubicBezTo>
                    <a:cubicBezTo>
                      <a:pt x="82296" y="109728"/>
                      <a:pt x="130969" y="161449"/>
                      <a:pt x="130969" y="161449"/>
                    </a:cubicBezTo>
                    <a:cubicBezTo>
                      <a:pt x="130969" y="161449"/>
                      <a:pt x="89344" y="89249"/>
                      <a:pt x="58769" y="56293"/>
                    </a:cubicBezTo>
                    <a:cubicBezTo>
                      <a:pt x="27241" y="2228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6" name="Google Shape;2036;p16"/>
              <p:cNvSpPr/>
              <p:nvPr/>
            </p:nvSpPr>
            <p:spPr>
              <a:xfrm>
                <a:off x="5129021" y="4294885"/>
                <a:ext cx="87058" cy="147066"/>
              </a:xfrm>
              <a:custGeom>
                <a:rect b="b" l="l" r="r" t="t"/>
                <a:pathLst>
                  <a:path extrusionOk="0" h="147066" w="87058">
                    <a:moveTo>
                      <a:pt x="0" y="0"/>
                    </a:moveTo>
                    <a:lnTo>
                      <a:pt x="3048" y="8477"/>
                    </a:lnTo>
                    <a:cubicBezTo>
                      <a:pt x="31433" y="72104"/>
                      <a:pt x="87059" y="147066"/>
                      <a:pt x="87059" y="147066"/>
                    </a:cubicBezTo>
                    <a:cubicBezTo>
                      <a:pt x="82201" y="131159"/>
                      <a:pt x="66199" y="98393"/>
                      <a:pt x="47720" y="64199"/>
                    </a:cubicBezTo>
                    <a:cubicBezTo>
                      <a:pt x="29146" y="29909"/>
                      <a:pt x="1143" y="1524"/>
                      <a:pt x="0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7" name="Google Shape;2037;p16"/>
              <p:cNvSpPr/>
              <p:nvPr/>
            </p:nvSpPr>
            <p:spPr>
              <a:xfrm>
                <a:off x="5243988" y="3838828"/>
                <a:ext cx="206692" cy="26124"/>
              </a:xfrm>
              <a:custGeom>
                <a:rect b="b" l="l" r="r" t="t"/>
                <a:pathLst>
                  <a:path extrusionOk="0" h="26124" w="206692">
                    <a:moveTo>
                      <a:pt x="7239" y="0"/>
                    </a:moveTo>
                    <a:lnTo>
                      <a:pt x="0" y="2381"/>
                    </a:lnTo>
                    <a:cubicBezTo>
                      <a:pt x="0" y="2381"/>
                      <a:pt x="33433" y="13240"/>
                      <a:pt x="79153" y="21336"/>
                    </a:cubicBezTo>
                    <a:cubicBezTo>
                      <a:pt x="123444" y="29147"/>
                      <a:pt x="206693" y="25051"/>
                      <a:pt x="206693" y="25051"/>
                    </a:cubicBezTo>
                    <a:cubicBezTo>
                      <a:pt x="206693" y="25051"/>
                      <a:pt x="136874" y="12192"/>
                      <a:pt x="95060" y="6572"/>
                    </a:cubicBezTo>
                    <a:cubicBezTo>
                      <a:pt x="65341" y="2667"/>
                      <a:pt x="7239" y="0"/>
                      <a:pt x="7239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8" name="Google Shape;2038;p16"/>
              <p:cNvSpPr/>
              <p:nvPr/>
            </p:nvSpPr>
            <p:spPr>
              <a:xfrm>
                <a:off x="5375719" y="3786487"/>
                <a:ext cx="170687" cy="14179"/>
              </a:xfrm>
              <a:custGeom>
                <a:rect b="b" l="l" r="r" t="t"/>
                <a:pathLst>
                  <a:path extrusionOk="0" h="14179" w="170687">
                    <a:moveTo>
                      <a:pt x="8763" y="6145"/>
                    </a:moveTo>
                    <a:lnTo>
                      <a:pt x="0" y="8145"/>
                    </a:lnTo>
                    <a:cubicBezTo>
                      <a:pt x="2000" y="8240"/>
                      <a:pt x="40957" y="16432"/>
                      <a:pt x="79724" y="13574"/>
                    </a:cubicBezTo>
                    <a:cubicBezTo>
                      <a:pt x="118491" y="10717"/>
                      <a:pt x="154781" y="6335"/>
                      <a:pt x="170688" y="1763"/>
                    </a:cubicBezTo>
                    <a:cubicBezTo>
                      <a:pt x="170783" y="1763"/>
                      <a:pt x="77629" y="-4333"/>
                      <a:pt x="8763" y="6145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9" name="Google Shape;2039;p16"/>
              <p:cNvSpPr/>
              <p:nvPr/>
            </p:nvSpPr>
            <p:spPr>
              <a:xfrm>
                <a:off x="5101287" y="3628040"/>
                <a:ext cx="13740" cy="169259"/>
              </a:xfrm>
              <a:custGeom>
                <a:rect b="b" l="l" r="r" t="t"/>
                <a:pathLst>
                  <a:path extrusionOk="0" h="169259" w="13740">
                    <a:moveTo>
                      <a:pt x="7446" y="169259"/>
                    </a:moveTo>
                    <a:lnTo>
                      <a:pt x="10114" y="163639"/>
                    </a:lnTo>
                    <a:cubicBezTo>
                      <a:pt x="10114" y="163639"/>
                      <a:pt x="13924" y="116396"/>
                      <a:pt x="13733" y="92107"/>
                    </a:cubicBezTo>
                    <a:cubicBezTo>
                      <a:pt x="13447" y="57817"/>
                      <a:pt x="10114" y="0"/>
                      <a:pt x="10114" y="0"/>
                    </a:cubicBezTo>
                    <a:cubicBezTo>
                      <a:pt x="10114" y="0"/>
                      <a:pt x="-1697" y="66865"/>
                      <a:pt x="208" y="103441"/>
                    </a:cubicBezTo>
                    <a:cubicBezTo>
                      <a:pt x="2113" y="141065"/>
                      <a:pt x="7446" y="169259"/>
                      <a:pt x="7446" y="169259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0" name="Google Shape;2040;p16"/>
              <p:cNvSpPr/>
              <p:nvPr/>
            </p:nvSpPr>
            <p:spPr>
              <a:xfrm>
                <a:off x="5159305" y="3558127"/>
                <a:ext cx="22961" cy="137350"/>
              </a:xfrm>
              <a:custGeom>
                <a:rect b="b" l="l" r="r" t="t"/>
                <a:pathLst>
                  <a:path extrusionOk="0" h="137350" w="22961">
                    <a:moveTo>
                      <a:pt x="482" y="137350"/>
                    </a:moveTo>
                    <a:lnTo>
                      <a:pt x="2958" y="130492"/>
                    </a:lnTo>
                    <a:cubicBezTo>
                      <a:pt x="18484" y="75914"/>
                      <a:pt x="22961" y="0"/>
                      <a:pt x="22961" y="0"/>
                    </a:cubicBezTo>
                    <a:cubicBezTo>
                      <a:pt x="17627" y="12478"/>
                      <a:pt x="10483" y="41338"/>
                      <a:pt x="4197" y="72390"/>
                    </a:cubicBezTo>
                    <a:cubicBezTo>
                      <a:pt x="-2090" y="103441"/>
                      <a:pt x="577" y="135826"/>
                      <a:pt x="482" y="13735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1" name="Google Shape;2041;p16"/>
              <p:cNvSpPr/>
              <p:nvPr/>
            </p:nvSpPr>
            <p:spPr>
              <a:xfrm>
                <a:off x="4588287" y="3981894"/>
                <a:ext cx="111728" cy="82962"/>
              </a:xfrm>
              <a:custGeom>
                <a:rect b="b" l="l" r="r" t="t"/>
                <a:pathLst>
                  <a:path extrusionOk="0" h="82962" w="111728">
                    <a:moveTo>
                      <a:pt x="111728" y="0"/>
                    </a:moveTo>
                    <a:lnTo>
                      <a:pt x="105156" y="3238"/>
                    </a:lnTo>
                    <a:cubicBezTo>
                      <a:pt x="56007" y="31623"/>
                      <a:pt x="0" y="82963"/>
                      <a:pt x="0" y="82963"/>
                    </a:cubicBezTo>
                    <a:cubicBezTo>
                      <a:pt x="12478" y="77724"/>
                      <a:pt x="37719" y="62008"/>
                      <a:pt x="63818" y="44101"/>
                    </a:cubicBezTo>
                    <a:cubicBezTo>
                      <a:pt x="89916" y="26194"/>
                      <a:pt x="110585" y="1048"/>
                      <a:pt x="111728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2" name="Google Shape;2042;p16"/>
              <p:cNvSpPr/>
              <p:nvPr/>
            </p:nvSpPr>
            <p:spPr>
              <a:xfrm>
                <a:off x="4857397" y="4310125"/>
                <a:ext cx="18479" cy="147827"/>
              </a:xfrm>
              <a:custGeom>
                <a:rect b="b" l="l" r="r" t="t"/>
                <a:pathLst>
                  <a:path extrusionOk="0" h="147827" w="18479">
                    <a:moveTo>
                      <a:pt x="11306" y="122206"/>
                    </a:moveTo>
                    <a:cubicBezTo>
                      <a:pt x="11687" y="136208"/>
                      <a:pt x="14163" y="147828"/>
                      <a:pt x="14163" y="147828"/>
                    </a:cubicBezTo>
                    <a:cubicBezTo>
                      <a:pt x="18640" y="131350"/>
                      <a:pt x="19974" y="121348"/>
                      <a:pt x="16545" y="106585"/>
                    </a:cubicBezTo>
                    <a:cubicBezTo>
                      <a:pt x="13116" y="91821"/>
                      <a:pt x="8258" y="76581"/>
                      <a:pt x="8258" y="51054"/>
                    </a:cubicBezTo>
                    <a:cubicBezTo>
                      <a:pt x="8258" y="28670"/>
                      <a:pt x="5305" y="5905"/>
                      <a:pt x="5115" y="0"/>
                    </a:cubicBezTo>
                    <a:cubicBezTo>
                      <a:pt x="4543" y="7525"/>
                      <a:pt x="1686" y="43720"/>
                      <a:pt x="162" y="62008"/>
                    </a:cubicBezTo>
                    <a:cubicBezTo>
                      <a:pt x="-1553" y="82296"/>
                      <a:pt x="10925" y="108109"/>
                      <a:pt x="11306" y="12220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3" name="Google Shape;2043;p16"/>
              <p:cNvSpPr/>
              <p:nvPr/>
            </p:nvSpPr>
            <p:spPr>
              <a:xfrm>
                <a:off x="4830317" y="4297171"/>
                <a:ext cx="34861" cy="137498"/>
              </a:xfrm>
              <a:custGeom>
                <a:rect b="b" l="l" r="r" t="t"/>
                <a:pathLst>
                  <a:path extrusionOk="0" h="137498" w="34861">
                    <a:moveTo>
                      <a:pt x="0" y="137446"/>
                    </a:moveTo>
                    <a:cubicBezTo>
                      <a:pt x="0" y="137446"/>
                      <a:pt x="4858" y="139732"/>
                      <a:pt x="14192" y="114109"/>
                    </a:cubicBezTo>
                    <a:cubicBezTo>
                      <a:pt x="23527" y="88487"/>
                      <a:pt x="26765" y="59626"/>
                      <a:pt x="26289" y="47149"/>
                    </a:cubicBezTo>
                    <a:cubicBezTo>
                      <a:pt x="25813" y="34766"/>
                      <a:pt x="34862" y="0"/>
                      <a:pt x="34862" y="0"/>
                    </a:cubicBezTo>
                    <a:cubicBezTo>
                      <a:pt x="34766" y="2000"/>
                      <a:pt x="14383" y="24479"/>
                      <a:pt x="6287" y="55912"/>
                    </a:cubicBezTo>
                    <a:cubicBezTo>
                      <a:pt x="-1714" y="87344"/>
                      <a:pt x="3143" y="129064"/>
                      <a:pt x="0" y="13744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4" name="Google Shape;2044;p16"/>
              <p:cNvSpPr/>
              <p:nvPr/>
            </p:nvSpPr>
            <p:spPr>
              <a:xfrm>
                <a:off x="5376481" y="4085049"/>
                <a:ext cx="856" cy="952"/>
              </a:xfrm>
              <a:custGeom>
                <a:rect b="b" l="l" r="r" t="t"/>
                <a:pathLst>
                  <a:path extrusionOk="0" h="952" w="856">
                    <a:moveTo>
                      <a:pt x="857" y="953"/>
                    </a:moveTo>
                    <a:cubicBezTo>
                      <a:pt x="285" y="381"/>
                      <a:pt x="0" y="0"/>
                      <a:pt x="0" y="0"/>
                    </a:cubicBezTo>
                    <a:cubicBezTo>
                      <a:pt x="190" y="0"/>
                      <a:pt x="476" y="381"/>
                      <a:pt x="857" y="953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5" name="Google Shape;2045;p16"/>
              <p:cNvSpPr/>
              <p:nvPr/>
            </p:nvSpPr>
            <p:spPr>
              <a:xfrm>
                <a:off x="5368289" y="4078477"/>
                <a:ext cx="104299" cy="80314"/>
              </a:xfrm>
              <a:custGeom>
                <a:rect b="b" l="l" r="r" t="t"/>
                <a:pathLst>
                  <a:path extrusionOk="0" h="80314" w="104299">
                    <a:moveTo>
                      <a:pt x="32576" y="28861"/>
                    </a:moveTo>
                    <a:cubicBezTo>
                      <a:pt x="38577" y="37720"/>
                      <a:pt x="56769" y="56484"/>
                      <a:pt x="78868" y="70104"/>
                    </a:cubicBezTo>
                    <a:cubicBezTo>
                      <a:pt x="100966" y="83630"/>
                      <a:pt x="104299" y="79820"/>
                      <a:pt x="104299" y="79820"/>
                    </a:cubicBezTo>
                    <a:cubicBezTo>
                      <a:pt x="96965" y="75438"/>
                      <a:pt x="79724" y="44006"/>
                      <a:pt x="55817" y="25813"/>
                    </a:cubicBezTo>
                    <a:cubicBezTo>
                      <a:pt x="31909" y="7621"/>
                      <a:pt x="1048" y="1334"/>
                      <a:pt x="0" y="0"/>
                    </a:cubicBezTo>
                    <a:cubicBezTo>
                      <a:pt x="-95" y="-95"/>
                      <a:pt x="26480" y="20003"/>
                      <a:pt x="32576" y="28861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6" name="Google Shape;2046;p16"/>
              <p:cNvSpPr/>
              <p:nvPr/>
            </p:nvSpPr>
            <p:spPr>
              <a:xfrm>
                <a:off x="5353907" y="4067753"/>
                <a:ext cx="92201" cy="35268"/>
              </a:xfrm>
              <a:custGeom>
                <a:rect b="b" l="l" r="r" t="t"/>
                <a:pathLst>
                  <a:path extrusionOk="0" h="35268" w="92201">
                    <a:moveTo>
                      <a:pt x="76771" y="33394"/>
                    </a:moveTo>
                    <a:cubicBezTo>
                      <a:pt x="87153" y="37109"/>
                      <a:pt x="92202" y="34156"/>
                      <a:pt x="92202" y="34156"/>
                    </a:cubicBezTo>
                    <a:cubicBezTo>
                      <a:pt x="85439" y="30918"/>
                      <a:pt x="71628" y="22821"/>
                      <a:pt x="51339" y="9867"/>
                    </a:cubicBezTo>
                    <a:cubicBezTo>
                      <a:pt x="31051" y="-3087"/>
                      <a:pt x="0" y="438"/>
                      <a:pt x="0" y="438"/>
                    </a:cubicBezTo>
                    <a:cubicBezTo>
                      <a:pt x="0" y="438"/>
                      <a:pt x="13144" y="2914"/>
                      <a:pt x="30099" y="8248"/>
                    </a:cubicBezTo>
                    <a:cubicBezTo>
                      <a:pt x="47054" y="13677"/>
                      <a:pt x="66389" y="29679"/>
                      <a:pt x="76771" y="3339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7" name="Google Shape;2047;p16"/>
              <p:cNvSpPr/>
              <p:nvPr/>
            </p:nvSpPr>
            <p:spPr>
              <a:xfrm>
                <a:off x="4662690" y="3630707"/>
                <a:ext cx="130766" cy="76390"/>
              </a:xfrm>
              <a:custGeom>
                <a:rect b="b" l="l" r="r" t="t"/>
                <a:pathLst>
                  <a:path extrusionOk="0" h="76390" w="130766">
                    <a:moveTo>
                      <a:pt x="84094" y="33338"/>
                    </a:moveTo>
                    <a:cubicBezTo>
                      <a:pt x="54376" y="15812"/>
                      <a:pt x="7894" y="5524"/>
                      <a:pt x="369" y="0"/>
                    </a:cubicBezTo>
                    <a:cubicBezTo>
                      <a:pt x="369" y="0"/>
                      <a:pt x="-4203" y="3334"/>
                      <a:pt x="18847" y="19907"/>
                    </a:cubicBezTo>
                    <a:cubicBezTo>
                      <a:pt x="41898" y="36481"/>
                      <a:pt x="71235" y="49149"/>
                      <a:pt x="84570" y="52959"/>
                    </a:cubicBezTo>
                    <a:cubicBezTo>
                      <a:pt x="98000" y="56864"/>
                      <a:pt x="130766" y="76390"/>
                      <a:pt x="130766" y="76390"/>
                    </a:cubicBezTo>
                    <a:cubicBezTo>
                      <a:pt x="128671" y="75629"/>
                      <a:pt x="113812" y="50863"/>
                      <a:pt x="84094" y="3333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8" name="Google Shape;2048;p16"/>
              <p:cNvSpPr/>
              <p:nvPr/>
            </p:nvSpPr>
            <p:spPr>
              <a:xfrm>
                <a:off x="4590573" y="3563270"/>
                <a:ext cx="947166" cy="887730"/>
              </a:xfrm>
              <a:custGeom>
                <a:rect b="b" l="l" r="r" t="t"/>
                <a:pathLst>
                  <a:path extrusionOk="0" h="887730" w="947166">
                    <a:moveTo>
                      <a:pt x="719518" y="251651"/>
                    </a:moveTo>
                    <a:lnTo>
                      <a:pt x="725138" y="250031"/>
                    </a:lnTo>
                    <a:cubicBezTo>
                      <a:pt x="725138" y="250031"/>
                      <a:pt x="725614" y="249650"/>
                      <a:pt x="726281" y="249174"/>
                    </a:cubicBezTo>
                    <a:cubicBezTo>
                      <a:pt x="737140" y="245269"/>
                      <a:pt x="747998" y="241459"/>
                      <a:pt x="758952" y="237839"/>
                    </a:cubicBezTo>
                    <a:cubicBezTo>
                      <a:pt x="758761" y="238411"/>
                      <a:pt x="758761" y="238887"/>
                      <a:pt x="758952" y="238982"/>
                    </a:cubicBezTo>
                    <a:cubicBezTo>
                      <a:pt x="778193" y="247174"/>
                      <a:pt x="819435" y="251365"/>
                      <a:pt x="829342" y="252222"/>
                    </a:cubicBezTo>
                    <a:cubicBezTo>
                      <a:pt x="839248" y="253079"/>
                      <a:pt x="860488" y="253460"/>
                      <a:pt x="895064" y="253651"/>
                    </a:cubicBezTo>
                    <a:cubicBezTo>
                      <a:pt x="929640" y="253937"/>
                      <a:pt x="947166" y="243173"/>
                      <a:pt x="947166" y="243173"/>
                    </a:cubicBezTo>
                    <a:cubicBezTo>
                      <a:pt x="916114" y="251365"/>
                      <a:pt x="906209" y="250508"/>
                      <a:pt x="891350" y="249555"/>
                    </a:cubicBezTo>
                    <a:cubicBezTo>
                      <a:pt x="876490" y="248507"/>
                      <a:pt x="840010" y="243745"/>
                      <a:pt x="824389" y="242983"/>
                    </a:cubicBezTo>
                    <a:cubicBezTo>
                      <a:pt x="808672" y="242221"/>
                      <a:pt x="764286" y="236887"/>
                      <a:pt x="764286" y="236887"/>
                    </a:cubicBezTo>
                    <a:cubicBezTo>
                      <a:pt x="765334" y="236315"/>
                      <a:pt x="766191" y="235744"/>
                      <a:pt x="767143" y="235172"/>
                    </a:cubicBezTo>
                    <a:cubicBezTo>
                      <a:pt x="773525" y="233172"/>
                      <a:pt x="779907" y="231267"/>
                      <a:pt x="786289" y="229457"/>
                    </a:cubicBezTo>
                    <a:cubicBezTo>
                      <a:pt x="785908" y="229838"/>
                      <a:pt x="785527" y="230219"/>
                      <a:pt x="785146" y="230600"/>
                    </a:cubicBezTo>
                    <a:cubicBezTo>
                      <a:pt x="785146" y="230600"/>
                      <a:pt x="831056" y="223742"/>
                      <a:pt x="854964" y="218313"/>
                    </a:cubicBezTo>
                    <a:cubicBezTo>
                      <a:pt x="878777" y="212979"/>
                      <a:pt x="915257" y="196977"/>
                      <a:pt x="915257" y="196977"/>
                    </a:cubicBezTo>
                    <a:cubicBezTo>
                      <a:pt x="915257" y="196977"/>
                      <a:pt x="876300" y="204026"/>
                      <a:pt x="849916" y="209645"/>
                    </a:cubicBezTo>
                    <a:cubicBezTo>
                      <a:pt x="854297" y="207645"/>
                      <a:pt x="858584" y="205454"/>
                      <a:pt x="862775" y="203073"/>
                    </a:cubicBezTo>
                    <a:cubicBezTo>
                      <a:pt x="898493" y="183261"/>
                      <a:pt x="907446" y="167450"/>
                      <a:pt x="907446" y="167450"/>
                    </a:cubicBezTo>
                    <a:cubicBezTo>
                      <a:pt x="907446" y="167450"/>
                      <a:pt x="835343" y="177832"/>
                      <a:pt x="786384" y="229267"/>
                    </a:cubicBezTo>
                    <a:cubicBezTo>
                      <a:pt x="780193" y="230981"/>
                      <a:pt x="774002" y="232791"/>
                      <a:pt x="767905" y="234696"/>
                    </a:cubicBezTo>
                    <a:cubicBezTo>
                      <a:pt x="803910" y="213455"/>
                      <a:pt x="821150" y="187357"/>
                      <a:pt x="828294" y="178784"/>
                    </a:cubicBezTo>
                    <a:cubicBezTo>
                      <a:pt x="835628" y="169926"/>
                      <a:pt x="860679" y="143732"/>
                      <a:pt x="860679" y="143732"/>
                    </a:cubicBezTo>
                    <a:cubicBezTo>
                      <a:pt x="860679" y="143732"/>
                      <a:pt x="814292" y="172498"/>
                      <a:pt x="794575" y="188500"/>
                    </a:cubicBezTo>
                    <a:cubicBezTo>
                      <a:pt x="800005" y="180975"/>
                      <a:pt x="804863" y="173927"/>
                      <a:pt x="808482" y="170117"/>
                    </a:cubicBezTo>
                    <a:cubicBezTo>
                      <a:pt x="816864" y="161163"/>
                      <a:pt x="831152" y="145542"/>
                      <a:pt x="831152" y="145542"/>
                    </a:cubicBezTo>
                    <a:cubicBezTo>
                      <a:pt x="831152" y="145542"/>
                      <a:pt x="774668" y="177260"/>
                      <a:pt x="756380" y="199168"/>
                    </a:cubicBezTo>
                    <a:cubicBezTo>
                      <a:pt x="739426" y="219551"/>
                      <a:pt x="719233" y="248221"/>
                      <a:pt x="716470" y="252127"/>
                    </a:cubicBezTo>
                    <a:cubicBezTo>
                      <a:pt x="711518" y="253937"/>
                      <a:pt x="706660" y="255651"/>
                      <a:pt x="701707" y="257461"/>
                    </a:cubicBezTo>
                    <a:cubicBezTo>
                      <a:pt x="706850" y="253841"/>
                      <a:pt x="723614" y="241078"/>
                      <a:pt x="735139" y="220980"/>
                    </a:cubicBezTo>
                    <a:cubicBezTo>
                      <a:pt x="748951" y="196977"/>
                      <a:pt x="764571" y="163259"/>
                      <a:pt x="764571" y="163259"/>
                    </a:cubicBezTo>
                    <a:cubicBezTo>
                      <a:pt x="764571" y="163259"/>
                      <a:pt x="730758" y="187357"/>
                      <a:pt x="717328" y="210312"/>
                    </a:cubicBezTo>
                    <a:cubicBezTo>
                      <a:pt x="703802" y="233363"/>
                      <a:pt x="690277" y="261176"/>
                      <a:pt x="690277" y="261176"/>
                    </a:cubicBezTo>
                    <a:cubicBezTo>
                      <a:pt x="690277" y="261176"/>
                      <a:pt x="690658" y="261271"/>
                      <a:pt x="691134" y="261461"/>
                    </a:cubicBezTo>
                    <a:cubicBezTo>
                      <a:pt x="681228" y="265176"/>
                      <a:pt x="671322" y="268986"/>
                      <a:pt x="661416" y="272796"/>
                    </a:cubicBezTo>
                    <a:cubicBezTo>
                      <a:pt x="666464" y="267271"/>
                      <a:pt x="690563" y="245554"/>
                      <a:pt x="696753" y="231553"/>
                    </a:cubicBezTo>
                    <a:cubicBezTo>
                      <a:pt x="703707" y="215932"/>
                      <a:pt x="711136" y="177355"/>
                      <a:pt x="724281" y="162592"/>
                    </a:cubicBezTo>
                    <a:cubicBezTo>
                      <a:pt x="724281" y="162592"/>
                      <a:pt x="685038" y="194405"/>
                      <a:pt x="669227" y="225076"/>
                    </a:cubicBezTo>
                    <a:cubicBezTo>
                      <a:pt x="653415" y="255651"/>
                      <a:pt x="653129" y="275844"/>
                      <a:pt x="653129" y="276035"/>
                    </a:cubicBezTo>
                    <a:cubicBezTo>
                      <a:pt x="641128" y="280797"/>
                      <a:pt x="629126" y="285655"/>
                      <a:pt x="617125" y="290608"/>
                    </a:cubicBezTo>
                    <a:cubicBezTo>
                      <a:pt x="622363" y="285750"/>
                      <a:pt x="641985" y="266605"/>
                      <a:pt x="649510" y="250222"/>
                    </a:cubicBezTo>
                    <a:cubicBezTo>
                      <a:pt x="650938" y="246983"/>
                      <a:pt x="652939" y="242792"/>
                      <a:pt x="655034" y="238125"/>
                    </a:cubicBezTo>
                    <a:cubicBezTo>
                      <a:pt x="668178" y="219266"/>
                      <a:pt x="680847" y="199358"/>
                      <a:pt x="680847" y="199358"/>
                    </a:cubicBezTo>
                    <a:cubicBezTo>
                      <a:pt x="680847" y="199358"/>
                      <a:pt x="676084" y="202502"/>
                      <a:pt x="668845" y="207454"/>
                    </a:cubicBezTo>
                    <a:cubicBezTo>
                      <a:pt x="675704" y="192119"/>
                      <a:pt x="681609" y="179165"/>
                      <a:pt x="681609" y="179165"/>
                    </a:cubicBezTo>
                    <a:cubicBezTo>
                      <a:pt x="681609" y="179165"/>
                      <a:pt x="642175" y="210121"/>
                      <a:pt x="629031" y="236029"/>
                    </a:cubicBezTo>
                    <a:cubicBezTo>
                      <a:pt x="620935" y="242221"/>
                      <a:pt x="613315" y="248317"/>
                      <a:pt x="607314" y="253746"/>
                    </a:cubicBezTo>
                    <a:cubicBezTo>
                      <a:pt x="584549" y="274320"/>
                      <a:pt x="572072" y="307086"/>
                      <a:pt x="571024" y="309753"/>
                    </a:cubicBezTo>
                    <a:cubicBezTo>
                      <a:pt x="561689" y="313754"/>
                      <a:pt x="552355" y="317754"/>
                      <a:pt x="543020" y="321755"/>
                    </a:cubicBezTo>
                    <a:cubicBezTo>
                      <a:pt x="548830" y="314896"/>
                      <a:pt x="566738" y="296989"/>
                      <a:pt x="578358" y="279083"/>
                    </a:cubicBezTo>
                    <a:cubicBezTo>
                      <a:pt x="592741" y="256985"/>
                      <a:pt x="607219" y="211741"/>
                      <a:pt x="618934" y="202025"/>
                    </a:cubicBezTo>
                    <a:cubicBezTo>
                      <a:pt x="618934" y="202025"/>
                      <a:pt x="607123" y="210503"/>
                      <a:pt x="593312" y="223171"/>
                    </a:cubicBezTo>
                    <a:cubicBezTo>
                      <a:pt x="588931" y="224504"/>
                      <a:pt x="582930" y="226314"/>
                      <a:pt x="576548" y="228314"/>
                    </a:cubicBezTo>
                    <a:cubicBezTo>
                      <a:pt x="581310" y="222980"/>
                      <a:pt x="584359" y="219456"/>
                      <a:pt x="584359" y="219456"/>
                    </a:cubicBezTo>
                    <a:cubicBezTo>
                      <a:pt x="584359" y="219456"/>
                      <a:pt x="567023" y="227743"/>
                      <a:pt x="550450" y="236411"/>
                    </a:cubicBezTo>
                    <a:cubicBezTo>
                      <a:pt x="547306" y="237363"/>
                      <a:pt x="544544" y="238220"/>
                      <a:pt x="542163" y="238982"/>
                    </a:cubicBezTo>
                    <a:cubicBezTo>
                      <a:pt x="543306" y="236315"/>
                      <a:pt x="544735" y="233648"/>
                      <a:pt x="546449" y="231172"/>
                    </a:cubicBezTo>
                    <a:cubicBezTo>
                      <a:pt x="551307" y="230029"/>
                      <a:pt x="556546" y="228505"/>
                      <a:pt x="562451" y="226314"/>
                    </a:cubicBezTo>
                    <a:cubicBezTo>
                      <a:pt x="588836" y="216599"/>
                      <a:pt x="618554" y="188214"/>
                      <a:pt x="618554" y="188214"/>
                    </a:cubicBezTo>
                    <a:cubicBezTo>
                      <a:pt x="605218" y="197358"/>
                      <a:pt x="573310" y="199454"/>
                      <a:pt x="559975" y="203454"/>
                    </a:cubicBezTo>
                    <a:cubicBezTo>
                      <a:pt x="547973" y="207074"/>
                      <a:pt x="527875" y="224409"/>
                      <a:pt x="523113" y="227838"/>
                    </a:cubicBezTo>
                    <a:cubicBezTo>
                      <a:pt x="527209" y="220218"/>
                      <a:pt x="531304" y="212693"/>
                      <a:pt x="535305" y="205073"/>
                    </a:cubicBezTo>
                    <a:cubicBezTo>
                      <a:pt x="535400" y="205550"/>
                      <a:pt x="535400" y="205835"/>
                      <a:pt x="535400" y="205835"/>
                    </a:cubicBezTo>
                    <a:cubicBezTo>
                      <a:pt x="535400" y="205835"/>
                      <a:pt x="559308" y="197739"/>
                      <a:pt x="579311" y="189167"/>
                    </a:cubicBezTo>
                    <a:cubicBezTo>
                      <a:pt x="599313" y="180594"/>
                      <a:pt x="622173" y="155734"/>
                      <a:pt x="622173" y="155734"/>
                    </a:cubicBezTo>
                    <a:cubicBezTo>
                      <a:pt x="622173" y="155734"/>
                      <a:pt x="593312" y="164973"/>
                      <a:pt x="572548" y="173641"/>
                    </a:cubicBezTo>
                    <a:cubicBezTo>
                      <a:pt x="555117" y="180975"/>
                      <a:pt x="543115" y="193167"/>
                      <a:pt x="539686" y="196977"/>
                    </a:cubicBezTo>
                    <a:cubicBezTo>
                      <a:pt x="541687" y="193167"/>
                      <a:pt x="543592" y="189357"/>
                      <a:pt x="545496" y="185642"/>
                    </a:cubicBezTo>
                    <a:cubicBezTo>
                      <a:pt x="548926" y="183833"/>
                      <a:pt x="574167" y="170402"/>
                      <a:pt x="592360" y="158782"/>
                    </a:cubicBezTo>
                    <a:cubicBezTo>
                      <a:pt x="611886" y="146304"/>
                      <a:pt x="643223" y="103822"/>
                      <a:pt x="643223" y="103822"/>
                    </a:cubicBezTo>
                    <a:cubicBezTo>
                      <a:pt x="643223" y="103822"/>
                      <a:pt x="629126" y="113824"/>
                      <a:pt x="621030" y="119634"/>
                    </a:cubicBezTo>
                    <a:cubicBezTo>
                      <a:pt x="617601" y="122111"/>
                      <a:pt x="611410" y="125444"/>
                      <a:pt x="604742" y="128969"/>
                    </a:cubicBezTo>
                    <a:cubicBezTo>
                      <a:pt x="619697" y="114681"/>
                      <a:pt x="647605" y="80105"/>
                      <a:pt x="647605" y="80105"/>
                    </a:cubicBezTo>
                    <a:cubicBezTo>
                      <a:pt x="647605" y="80105"/>
                      <a:pt x="623888" y="97631"/>
                      <a:pt x="615982" y="102679"/>
                    </a:cubicBezTo>
                    <a:cubicBezTo>
                      <a:pt x="608266" y="107537"/>
                      <a:pt x="585406" y="118777"/>
                      <a:pt x="564642" y="145733"/>
                    </a:cubicBezTo>
                    <a:cubicBezTo>
                      <a:pt x="566833" y="140970"/>
                      <a:pt x="568833" y="136208"/>
                      <a:pt x="570833" y="131350"/>
                    </a:cubicBezTo>
                    <a:cubicBezTo>
                      <a:pt x="617411" y="96964"/>
                      <a:pt x="633031" y="39814"/>
                      <a:pt x="633031" y="39814"/>
                    </a:cubicBezTo>
                    <a:cubicBezTo>
                      <a:pt x="633031" y="39814"/>
                      <a:pt x="619410" y="45434"/>
                      <a:pt x="599789" y="72295"/>
                    </a:cubicBezTo>
                    <a:cubicBezTo>
                      <a:pt x="597503" y="75438"/>
                      <a:pt x="595313" y="78772"/>
                      <a:pt x="593217" y="82010"/>
                    </a:cubicBezTo>
                    <a:cubicBezTo>
                      <a:pt x="600456" y="61341"/>
                      <a:pt x="610076" y="30575"/>
                      <a:pt x="610076" y="30575"/>
                    </a:cubicBezTo>
                    <a:cubicBezTo>
                      <a:pt x="610076" y="30575"/>
                      <a:pt x="593407" y="58388"/>
                      <a:pt x="586644" y="77153"/>
                    </a:cubicBezTo>
                    <a:cubicBezTo>
                      <a:pt x="579882" y="95917"/>
                      <a:pt x="569690" y="132302"/>
                      <a:pt x="569690" y="132302"/>
                    </a:cubicBezTo>
                    <a:cubicBezTo>
                      <a:pt x="570071" y="132017"/>
                      <a:pt x="570357" y="131731"/>
                      <a:pt x="570738" y="131445"/>
                    </a:cubicBezTo>
                    <a:cubicBezTo>
                      <a:pt x="568547" y="136398"/>
                      <a:pt x="566452" y="141446"/>
                      <a:pt x="564166" y="146304"/>
                    </a:cubicBezTo>
                    <a:cubicBezTo>
                      <a:pt x="563594" y="147066"/>
                      <a:pt x="563023" y="147638"/>
                      <a:pt x="562451" y="148400"/>
                    </a:cubicBezTo>
                    <a:cubicBezTo>
                      <a:pt x="562451" y="148400"/>
                      <a:pt x="562737" y="112014"/>
                      <a:pt x="563689" y="99251"/>
                    </a:cubicBezTo>
                    <a:cubicBezTo>
                      <a:pt x="564642" y="86487"/>
                      <a:pt x="564452" y="56579"/>
                      <a:pt x="565213" y="44482"/>
                    </a:cubicBezTo>
                    <a:cubicBezTo>
                      <a:pt x="565880" y="32385"/>
                      <a:pt x="566261" y="24289"/>
                      <a:pt x="576072" y="0"/>
                    </a:cubicBezTo>
                    <a:cubicBezTo>
                      <a:pt x="576072" y="0"/>
                      <a:pt x="565595" y="13145"/>
                      <a:pt x="562260" y="41053"/>
                    </a:cubicBezTo>
                    <a:cubicBezTo>
                      <a:pt x="558927" y="68961"/>
                      <a:pt x="557117" y="86201"/>
                      <a:pt x="556736" y="94297"/>
                    </a:cubicBezTo>
                    <a:cubicBezTo>
                      <a:pt x="556355" y="102394"/>
                      <a:pt x="555593" y="136112"/>
                      <a:pt x="560261" y="152495"/>
                    </a:cubicBezTo>
                    <a:cubicBezTo>
                      <a:pt x="560356" y="152686"/>
                      <a:pt x="560737" y="152686"/>
                      <a:pt x="561213" y="152591"/>
                    </a:cubicBezTo>
                    <a:cubicBezTo>
                      <a:pt x="557213" y="161068"/>
                      <a:pt x="553022" y="169545"/>
                      <a:pt x="548735" y="177832"/>
                    </a:cubicBezTo>
                    <a:cubicBezTo>
                      <a:pt x="548259" y="178308"/>
                      <a:pt x="547973" y="178689"/>
                      <a:pt x="547973" y="178689"/>
                    </a:cubicBezTo>
                    <a:lnTo>
                      <a:pt x="546068" y="183071"/>
                    </a:lnTo>
                    <a:cubicBezTo>
                      <a:pt x="543497" y="188024"/>
                      <a:pt x="541020" y="192881"/>
                      <a:pt x="538448" y="197739"/>
                    </a:cubicBezTo>
                    <a:cubicBezTo>
                      <a:pt x="538353" y="197834"/>
                      <a:pt x="538353" y="197929"/>
                      <a:pt x="538258" y="198120"/>
                    </a:cubicBezTo>
                    <a:cubicBezTo>
                      <a:pt x="538829" y="191262"/>
                      <a:pt x="540639" y="166878"/>
                      <a:pt x="541401" y="146209"/>
                    </a:cubicBezTo>
                    <a:cubicBezTo>
                      <a:pt x="543210" y="168212"/>
                      <a:pt x="545211" y="182499"/>
                      <a:pt x="545211" y="182499"/>
                    </a:cubicBezTo>
                    <a:lnTo>
                      <a:pt x="548544" y="176117"/>
                    </a:lnTo>
                    <a:cubicBezTo>
                      <a:pt x="548544" y="176117"/>
                      <a:pt x="553688" y="136398"/>
                      <a:pt x="553498" y="113443"/>
                    </a:cubicBezTo>
                    <a:cubicBezTo>
                      <a:pt x="549307" y="78105"/>
                      <a:pt x="549116" y="23813"/>
                      <a:pt x="549116" y="23813"/>
                    </a:cubicBezTo>
                    <a:cubicBezTo>
                      <a:pt x="549116" y="23813"/>
                      <a:pt x="543210" y="57626"/>
                      <a:pt x="540639" y="89249"/>
                    </a:cubicBezTo>
                    <a:cubicBezTo>
                      <a:pt x="539591" y="62008"/>
                      <a:pt x="538067" y="36481"/>
                      <a:pt x="538067" y="36481"/>
                    </a:cubicBezTo>
                    <a:cubicBezTo>
                      <a:pt x="538067" y="36481"/>
                      <a:pt x="526256" y="103346"/>
                      <a:pt x="528161" y="139922"/>
                    </a:cubicBezTo>
                    <a:cubicBezTo>
                      <a:pt x="529780" y="172212"/>
                      <a:pt x="533972" y="197358"/>
                      <a:pt x="535114" y="204026"/>
                    </a:cubicBezTo>
                    <a:cubicBezTo>
                      <a:pt x="529590" y="214313"/>
                      <a:pt x="524065" y="224504"/>
                      <a:pt x="518446" y="234696"/>
                    </a:cubicBezTo>
                    <a:cubicBezTo>
                      <a:pt x="518446" y="234696"/>
                      <a:pt x="518446" y="234505"/>
                      <a:pt x="518446" y="234505"/>
                    </a:cubicBezTo>
                    <a:cubicBezTo>
                      <a:pt x="518446" y="234505"/>
                      <a:pt x="512350" y="240506"/>
                      <a:pt x="504539" y="249555"/>
                    </a:cubicBezTo>
                    <a:cubicBezTo>
                      <a:pt x="506444" y="230696"/>
                      <a:pt x="509683" y="196596"/>
                      <a:pt x="508730" y="180022"/>
                    </a:cubicBezTo>
                    <a:cubicBezTo>
                      <a:pt x="507492" y="156305"/>
                      <a:pt x="503111" y="87916"/>
                      <a:pt x="503111" y="87916"/>
                    </a:cubicBezTo>
                    <a:cubicBezTo>
                      <a:pt x="503111" y="87916"/>
                      <a:pt x="492347" y="164211"/>
                      <a:pt x="493204" y="191357"/>
                    </a:cubicBezTo>
                    <a:cubicBezTo>
                      <a:pt x="493681" y="206978"/>
                      <a:pt x="497110" y="238982"/>
                      <a:pt x="499015" y="256127"/>
                    </a:cubicBezTo>
                    <a:cubicBezTo>
                      <a:pt x="495014" y="261080"/>
                      <a:pt x="490823" y="266510"/>
                      <a:pt x="487013" y="272129"/>
                    </a:cubicBezTo>
                    <a:cubicBezTo>
                      <a:pt x="487775" y="251365"/>
                      <a:pt x="488632" y="218313"/>
                      <a:pt x="487775" y="202692"/>
                    </a:cubicBezTo>
                    <a:cubicBezTo>
                      <a:pt x="486537" y="178975"/>
                      <a:pt x="484156" y="126873"/>
                      <a:pt x="484156" y="126873"/>
                    </a:cubicBezTo>
                    <a:cubicBezTo>
                      <a:pt x="484156" y="126873"/>
                      <a:pt x="477774" y="181451"/>
                      <a:pt x="477678" y="223361"/>
                    </a:cubicBezTo>
                    <a:cubicBezTo>
                      <a:pt x="477298" y="222790"/>
                      <a:pt x="477107" y="222313"/>
                      <a:pt x="476726" y="221742"/>
                    </a:cubicBezTo>
                    <a:cubicBezTo>
                      <a:pt x="476726" y="221742"/>
                      <a:pt x="476917" y="232601"/>
                      <a:pt x="471868" y="243650"/>
                    </a:cubicBezTo>
                    <a:cubicBezTo>
                      <a:pt x="470345" y="213836"/>
                      <a:pt x="466439" y="132207"/>
                      <a:pt x="466439" y="132207"/>
                    </a:cubicBezTo>
                    <a:cubicBezTo>
                      <a:pt x="466439" y="132207"/>
                      <a:pt x="456629" y="200692"/>
                      <a:pt x="459486" y="248888"/>
                    </a:cubicBezTo>
                    <a:cubicBezTo>
                      <a:pt x="457295" y="247364"/>
                      <a:pt x="455104" y="245840"/>
                      <a:pt x="452628" y="244316"/>
                    </a:cubicBezTo>
                    <a:cubicBezTo>
                      <a:pt x="452628" y="244316"/>
                      <a:pt x="456724" y="249269"/>
                      <a:pt x="460057" y="256413"/>
                    </a:cubicBezTo>
                    <a:cubicBezTo>
                      <a:pt x="460153" y="257175"/>
                      <a:pt x="460153" y="257937"/>
                      <a:pt x="460248" y="258699"/>
                    </a:cubicBezTo>
                    <a:cubicBezTo>
                      <a:pt x="458248" y="260223"/>
                      <a:pt x="456057" y="261652"/>
                      <a:pt x="453580" y="262795"/>
                    </a:cubicBezTo>
                    <a:cubicBezTo>
                      <a:pt x="453104" y="262985"/>
                      <a:pt x="452818" y="263176"/>
                      <a:pt x="452342" y="263366"/>
                    </a:cubicBezTo>
                    <a:cubicBezTo>
                      <a:pt x="450628" y="228505"/>
                      <a:pt x="447389" y="161544"/>
                      <a:pt x="447389" y="161544"/>
                    </a:cubicBezTo>
                    <a:cubicBezTo>
                      <a:pt x="447389" y="161544"/>
                      <a:pt x="442722" y="196787"/>
                      <a:pt x="439198" y="230981"/>
                    </a:cubicBezTo>
                    <a:cubicBezTo>
                      <a:pt x="436721" y="197072"/>
                      <a:pt x="436721" y="172403"/>
                      <a:pt x="436721" y="172403"/>
                    </a:cubicBezTo>
                    <a:cubicBezTo>
                      <a:pt x="436721" y="172403"/>
                      <a:pt x="433388" y="192119"/>
                      <a:pt x="430149" y="215837"/>
                    </a:cubicBezTo>
                    <a:cubicBezTo>
                      <a:pt x="428720" y="211741"/>
                      <a:pt x="427006" y="207359"/>
                      <a:pt x="425386" y="203263"/>
                    </a:cubicBezTo>
                    <a:cubicBezTo>
                      <a:pt x="427863" y="198311"/>
                      <a:pt x="429673" y="194024"/>
                      <a:pt x="430053" y="191071"/>
                    </a:cubicBezTo>
                    <a:cubicBezTo>
                      <a:pt x="431578" y="178975"/>
                      <a:pt x="435197" y="169450"/>
                      <a:pt x="428910" y="158687"/>
                    </a:cubicBezTo>
                    <a:cubicBezTo>
                      <a:pt x="428910" y="158687"/>
                      <a:pt x="428054" y="165926"/>
                      <a:pt x="424625" y="175832"/>
                    </a:cubicBezTo>
                    <a:cubicBezTo>
                      <a:pt x="423958" y="165735"/>
                      <a:pt x="420624" y="158687"/>
                      <a:pt x="420624" y="158687"/>
                    </a:cubicBezTo>
                    <a:cubicBezTo>
                      <a:pt x="423386" y="169736"/>
                      <a:pt x="416528" y="178689"/>
                      <a:pt x="399574" y="192786"/>
                    </a:cubicBezTo>
                    <a:cubicBezTo>
                      <a:pt x="403193" y="184595"/>
                      <a:pt x="405955" y="175927"/>
                      <a:pt x="406527" y="166688"/>
                    </a:cubicBezTo>
                    <a:cubicBezTo>
                      <a:pt x="408146" y="140208"/>
                      <a:pt x="397097" y="123444"/>
                      <a:pt x="394335" y="122872"/>
                    </a:cubicBezTo>
                    <a:cubicBezTo>
                      <a:pt x="391573" y="122301"/>
                      <a:pt x="395859" y="132017"/>
                      <a:pt x="398716" y="151352"/>
                    </a:cubicBezTo>
                    <a:cubicBezTo>
                      <a:pt x="401574" y="170783"/>
                      <a:pt x="380238" y="187357"/>
                      <a:pt x="363284" y="223361"/>
                    </a:cubicBezTo>
                    <a:cubicBezTo>
                      <a:pt x="350996" y="249364"/>
                      <a:pt x="351282" y="263747"/>
                      <a:pt x="352425" y="269843"/>
                    </a:cubicBezTo>
                    <a:cubicBezTo>
                      <a:pt x="351758" y="269177"/>
                      <a:pt x="351187" y="268414"/>
                      <a:pt x="350520" y="267748"/>
                    </a:cubicBezTo>
                    <a:cubicBezTo>
                      <a:pt x="347567" y="264605"/>
                      <a:pt x="344519" y="261652"/>
                      <a:pt x="341566" y="258509"/>
                    </a:cubicBezTo>
                    <a:cubicBezTo>
                      <a:pt x="342805" y="256222"/>
                      <a:pt x="348519" y="245936"/>
                      <a:pt x="355759" y="229457"/>
                    </a:cubicBezTo>
                    <a:cubicBezTo>
                      <a:pt x="364045" y="210788"/>
                      <a:pt x="387382" y="192596"/>
                      <a:pt x="393096" y="163163"/>
                    </a:cubicBezTo>
                    <a:cubicBezTo>
                      <a:pt x="398812" y="133636"/>
                      <a:pt x="384715" y="112967"/>
                      <a:pt x="384715" y="112967"/>
                    </a:cubicBezTo>
                    <a:cubicBezTo>
                      <a:pt x="388334" y="133826"/>
                      <a:pt x="386334" y="138875"/>
                      <a:pt x="384905" y="151352"/>
                    </a:cubicBezTo>
                    <a:cubicBezTo>
                      <a:pt x="383477" y="163830"/>
                      <a:pt x="357378" y="196025"/>
                      <a:pt x="351472" y="209836"/>
                    </a:cubicBezTo>
                    <a:cubicBezTo>
                      <a:pt x="345662" y="223457"/>
                      <a:pt x="336613" y="238220"/>
                      <a:pt x="341186" y="258032"/>
                    </a:cubicBezTo>
                    <a:cubicBezTo>
                      <a:pt x="336709" y="253460"/>
                      <a:pt x="332232" y="248888"/>
                      <a:pt x="327755" y="244412"/>
                    </a:cubicBezTo>
                    <a:cubicBezTo>
                      <a:pt x="328898" y="241078"/>
                      <a:pt x="331946" y="231743"/>
                      <a:pt x="336613" y="219837"/>
                    </a:cubicBezTo>
                    <a:cubicBezTo>
                      <a:pt x="342424" y="204883"/>
                      <a:pt x="363569" y="174308"/>
                      <a:pt x="369761" y="144780"/>
                    </a:cubicBezTo>
                    <a:cubicBezTo>
                      <a:pt x="375951" y="115253"/>
                      <a:pt x="360616" y="96012"/>
                      <a:pt x="360616" y="96012"/>
                    </a:cubicBezTo>
                    <a:cubicBezTo>
                      <a:pt x="361950" y="109061"/>
                      <a:pt x="359950" y="129064"/>
                      <a:pt x="358711" y="138398"/>
                    </a:cubicBezTo>
                    <a:cubicBezTo>
                      <a:pt x="357473" y="147638"/>
                      <a:pt x="339376" y="185928"/>
                      <a:pt x="330136" y="207550"/>
                    </a:cubicBezTo>
                    <a:cubicBezTo>
                      <a:pt x="322136" y="226314"/>
                      <a:pt x="323183" y="235363"/>
                      <a:pt x="325945" y="242507"/>
                    </a:cubicBezTo>
                    <a:cubicBezTo>
                      <a:pt x="322136" y="238792"/>
                      <a:pt x="318421" y="234982"/>
                      <a:pt x="314610" y="231362"/>
                    </a:cubicBezTo>
                    <a:cubicBezTo>
                      <a:pt x="317945" y="221742"/>
                      <a:pt x="340614" y="156401"/>
                      <a:pt x="342519" y="139827"/>
                    </a:cubicBezTo>
                    <a:cubicBezTo>
                      <a:pt x="344519" y="121920"/>
                      <a:pt x="344519" y="111157"/>
                      <a:pt x="336423" y="96774"/>
                    </a:cubicBezTo>
                    <a:cubicBezTo>
                      <a:pt x="328517" y="82487"/>
                      <a:pt x="324612" y="81153"/>
                      <a:pt x="324517" y="81153"/>
                    </a:cubicBezTo>
                    <a:cubicBezTo>
                      <a:pt x="325850" y="78772"/>
                      <a:pt x="327088" y="77248"/>
                      <a:pt x="327088" y="77248"/>
                    </a:cubicBezTo>
                    <a:cubicBezTo>
                      <a:pt x="327088" y="77248"/>
                      <a:pt x="310801" y="73438"/>
                      <a:pt x="309658" y="95060"/>
                    </a:cubicBezTo>
                    <a:cubicBezTo>
                      <a:pt x="308515" y="116681"/>
                      <a:pt x="296132" y="151829"/>
                      <a:pt x="296132" y="160020"/>
                    </a:cubicBezTo>
                    <a:cubicBezTo>
                      <a:pt x="296132" y="167830"/>
                      <a:pt x="291465" y="200025"/>
                      <a:pt x="297846" y="215932"/>
                    </a:cubicBezTo>
                    <a:cubicBezTo>
                      <a:pt x="292418" y="210979"/>
                      <a:pt x="286893" y="206026"/>
                      <a:pt x="281273" y="201168"/>
                    </a:cubicBezTo>
                    <a:cubicBezTo>
                      <a:pt x="282892" y="196882"/>
                      <a:pt x="290608" y="174784"/>
                      <a:pt x="285940" y="143637"/>
                    </a:cubicBezTo>
                    <a:cubicBezTo>
                      <a:pt x="280797" y="108966"/>
                      <a:pt x="279082" y="98774"/>
                      <a:pt x="273177" y="90678"/>
                    </a:cubicBezTo>
                    <a:cubicBezTo>
                      <a:pt x="267271" y="82487"/>
                      <a:pt x="261747" y="65818"/>
                      <a:pt x="273082" y="61532"/>
                    </a:cubicBezTo>
                    <a:cubicBezTo>
                      <a:pt x="273082" y="61532"/>
                      <a:pt x="261175" y="61246"/>
                      <a:pt x="260128" y="72390"/>
                    </a:cubicBezTo>
                    <a:cubicBezTo>
                      <a:pt x="258985" y="83534"/>
                      <a:pt x="262033" y="107442"/>
                      <a:pt x="267176" y="119825"/>
                    </a:cubicBezTo>
                    <a:cubicBezTo>
                      <a:pt x="271843" y="131350"/>
                      <a:pt x="279749" y="191738"/>
                      <a:pt x="280892" y="200692"/>
                    </a:cubicBezTo>
                    <a:cubicBezTo>
                      <a:pt x="278606" y="198692"/>
                      <a:pt x="276320" y="196596"/>
                      <a:pt x="274034" y="194691"/>
                    </a:cubicBezTo>
                    <a:cubicBezTo>
                      <a:pt x="271558" y="192691"/>
                      <a:pt x="269081" y="190691"/>
                      <a:pt x="266605" y="188690"/>
                    </a:cubicBezTo>
                    <a:cubicBezTo>
                      <a:pt x="267748" y="184595"/>
                      <a:pt x="273844" y="160020"/>
                      <a:pt x="268033" y="141351"/>
                    </a:cubicBezTo>
                    <a:cubicBezTo>
                      <a:pt x="261652" y="120872"/>
                      <a:pt x="258889" y="110680"/>
                      <a:pt x="252222" y="96012"/>
                    </a:cubicBezTo>
                    <a:cubicBezTo>
                      <a:pt x="245554" y="81344"/>
                      <a:pt x="240506" y="69818"/>
                      <a:pt x="249650" y="64294"/>
                    </a:cubicBezTo>
                    <a:cubicBezTo>
                      <a:pt x="249650" y="64294"/>
                      <a:pt x="237458" y="65342"/>
                      <a:pt x="238220" y="74200"/>
                    </a:cubicBezTo>
                    <a:cubicBezTo>
                      <a:pt x="238887" y="83058"/>
                      <a:pt x="236029" y="88297"/>
                      <a:pt x="245364" y="122301"/>
                    </a:cubicBezTo>
                    <a:cubicBezTo>
                      <a:pt x="253746" y="152781"/>
                      <a:pt x="263938" y="182404"/>
                      <a:pt x="265938" y="188309"/>
                    </a:cubicBezTo>
                    <a:cubicBezTo>
                      <a:pt x="256413" y="180499"/>
                      <a:pt x="246602" y="172879"/>
                      <a:pt x="236601" y="165640"/>
                    </a:cubicBezTo>
                    <a:cubicBezTo>
                      <a:pt x="237839" y="165354"/>
                      <a:pt x="240982" y="162973"/>
                      <a:pt x="235458" y="146399"/>
                    </a:cubicBezTo>
                    <a:cubicBezTo>
                      <a:pt x="243364" y="160496"/>
                      <a:pt x="250222" y="174308"/>
                      <a:pt x="250222" y="174308"/>
                    </a:cubicBezTo>
                    <a:cubicBezTo>
                      <a:pt x="250222" y="174308"/>
                      <a:pt x="248888" y="154114"/>
                      <a:pt x="242983" y="138208"/>
                    </a:cubicBezTo>
                    <a:cubicBezTo>
                      <a:pt x="237077" y="122301"/>
                      <a:pt x="218980" y="92869"/>
                      <a:pt x="216789" y="84106"/>
                    </a:cubicBezTo>
                    <a:cubicBezTo>
                      <a:pt x="214693" y="75247"/>
                      <a:pt x="209645" y="73628"/>
                      <a:pt x="219361" y="61817"/>
                    </a:cubicBezTo>
                    <a:cubicBezTo>
                      <a:pt x="219361" y="61817"/>
                      <a:pt x="199454" y="70104"/>
                      <a:pt x="202692" y="78581"/>
                    </a:cubicBezTo>
                    <a:cubicBezTo>
                      <a:pt x="204788" y="84106"/>
                      <a:pt x="206788" y="94964"/>
                      <a:pt x="211074" y="105918"/>
                    </a:cubicBezTo>
                    <a:cubicBezTo>
                      <a:pt x="207835" y="102965"/>
                      <a:pt x="204502" y="100394"/>
                      <a:pt x="201358" y="98298"/>
                    </a:cubicBezTo>
                    <a:cubicBezTo>
                      <a:pt x="190500" y="90773"/>
                      <a:pt x="173355" y="83058"/>
                      <a:pt x="173926" y="76486"/>
                    </a:cubicBezTo>
                    <a:cubicBezTo>
                      <a:pt x="174498" y="69913"/>
                      <a:pt x="186595" y="62008"/>
                      <a:pt x="186595" y="62008"/>
                    </a:cubicBezTo>
                    <a:cubicBezTo>
                      <a:pt x="186595" y="62008"/>
                      <a:pt x="169450" y="68675"/>
                      <a:pt x="169926" y="74867"/>
                    </a:cubicBezTo>
                    <a:cubicBezTo>
                      <a:pt x="170402" y="81058"/>
                      <a:pt x="171069" y="88678"/>
                      <a:pt x="190881" y="103156"/>
                    </a:cubicBezTo>
                    <a:cubicBezTo>
                      <a:pt x="210598" y="117538"/>
                      <a:pt x="221075" y="129540"/>
                      <a:pt x="235934" y="165259"/>
                    </a:cubicBezTo>
                    <a:cubicBezTo>
                      <a:pt x="230696" y="161449"/>
                      <a:pt x="225266" y="157925"/>
                      <a:pt x="219837" y="154400"/>
                    </a:cubicBezTo>
                    <a:cubicBezTo>
                      <a:pt x="219837" y="153924"/>
                      <a:pt x="218027" y="128016"/>
                      <a:pt x="196501" y="113062"/>
                    </a:cubicBezTo>
                    <a:cubicBezTo>
                      <a:pt x="174688" y="97917"/>
                      <a:pt x="160877" y="87439"/>
                      <a:pt x="154972" y="82296"/>
                    </a:cubicBezTo>
                    <a:cubicBezTo>
                      <a:pt x="154972" y="82296"/>
                      <a:pt x="152114" y="86868"/>
                      <a:pt x="159258" y="95060"/>
                    </a:cubicBezTo>
                    <a:cubicBezTo>
                      <a:pt x="166402" y="103251"/>
                      <a:pt x="192310" y="117158"/>
                      <a:pt x="203073" y="130493"/>
                    </a:cubicBezTo>
                    <a:cubicBezTo>
                      <a:pt x="213646" y="143637"/>
                      <a:pt x="219646" y="154019"/>
                      <a:pt x="219932" y="154400"/>
                    </a:cubicBezTo>
                    <a:cubicBezTo>
                      <a:pt x="214313" y="150781"/>
                      <a:pt x="208693" y="147257"/>
                      <a:pt x="202882" y="143923"/>
                    </a:cubicBezTo>
                    <a:cubicBezTo>
                      <a:pt x="202978" y="143923"/>
                      <a:pt x="203168" y="143923"/>
                      <a:pt x="203168" y="143923"/>
                    </a:cubicBezTo>
                    <a:cubicBezTo>
                      <a:pt x="203168" y="143923"/>
                      <a:pt x="202882" y="143828"/>
                      <a:pt x="202692" y="143828"/>
                    </a:cubicBezTo>
                    <a:cubicBezTo>
                      <a:pt x="198882" y="141637"/>
                      <a:pt x="195072" y="139446"/>
                      <a:pt x="191167" y="137351"/>
                    </a:cubicBezTo>
                    <a:cubicBezTo>
                      <a:pt x="191929" y="137636"/>
                      <a:pt x="192405" y="137827"/>
                      <a:pt x="192405" y="137827"/>
                    </a:cubicBezTo>
                    <a:cubicBezTo>
                      <a:pt x="192310" y="137732"/>
                      <a:pt x="191833" y="137541"/>
                      <a:pt x="191071" y="137255"/>
                    </a:cubicBezTo>
                    <a:cubicBezTo>
                      <a:pt x="189738" y="136588"/>
                      <a:pt x="188500" y="135731"/>
                      <a:pt x="187071" y="135064"/>
                    </a:cubicBezTo>
                    <a:cubicBezTo>
                      <a:pt x="188309" y="135731"/>
                      <a:pt x="189452" y="136493"/>
                      <a:pt x="190595" y="137160"/>
                    </a:cubicBezTo>
                    <a:cubicBezTo>
                      <a:pt x="182308" y="133826"/>
                      <a:pt x="145637" y="119253"/>
                      <a:pt x="127159" y="111824"/>
                    </a:cubicBezTo>
                    <a:cubicBezTo>
                      <a:pt x="106204" y="103442"/>
                      <a:pt x="73247" y="104870"/>
                      <a:pt x="58198" y="100394"/>
                    </a:cubicBezTo>
                    <a:cubicBezTo>
                      <a:pt x="43148" y="95917"/>
                      <a:pt x="29718" y="94012"/>
                      <a:pt x="29718" y="94012"/>
                    </a:cubicBezTo>
                    <a:cubicBezTo>
                      <a:pt x="45244" y="103442"/>
                      <a:pt x="55245" y="108013"/>
                      <a:pt x="72485" y="110204"/>
                    </a:cubicBezTo>
                    <a:cubicBezTo>
                      <a:pt x="89630" y="112395"/>
                      <a:pt x="108013" y="113633"/>
                      <a:pt x="135160" y="122396"/>
                    </a:cubicBezTo>
                    <a:cubicBezTo>
                      <a:pt x="158782" y="130016"/>
                      <a:pt x="184118" y="135350"/>
                      <a:pt x="190690" y="137351"/>
                    </a:cubicBezTo>
                    <a:cubicBezTo>
                      <a:pt x="194405" y="139351"/>
                      <a:pt x="198025" y="141542"/>
                      <a:pt x="201739" y="143732"/>
                    </a:cubicBezTo>
                    <a:cubicBezTo>
                      <a:pt x="191738" y="141542"/>
                      <a:pt x="126016" y="126873"/>
                      <a:pt x="100965" y="121539"/>
                    </a:cubicBezTo>
                    <a:cubicBezTo>
                      <a:pt x="73819" y="115729"/>
                      <a:pt x="33718" y="118301"/>
                      <a:pt x="33718" y="118301"/>
                    </a:cubicBezTo>
                    <a:cubicBezTo>
                      <a:pt x="33718" y="118301"/>
                      <a:pt x="84296" y="127921"/>
                      <a:pt x="96869" y="127826"/>
                    </a:cubicBezTo>
                    <a:cubicBezTo>
                      <a:pt x="109442" y="127730"/>
                      <a:pt x="154591" y="134398"/>
                      <a:pt x="172117" y="139637"/>
                    </a:cubicBezTo>
                    <a:cubicBezTo>
                      <a:pt x="187261" y="144113"/>
                      <a:pt x="199358" y="144113"/>
                      <a:pt x="202406" y="144018"/>
                    </a:cubicBezTo>
                    <a:cubicBezTo>
                      <a:pt x="207169" y="146876"/>
                      <a:pt x="211931" y="149828"/>
                      <a:pt x="216503" y="152876"/>
                    </a:cubicBezTo>
                    <a:cubicBezTo>
                      <a:pt x="211836" y="150876"/>
                      <a:pt x="201835" y="147542"/>
                      <a:pt x="182689" y="144399"/>
                    </a:cubicBezTo>
                    <a:cubicBezTo>
                      <a:pt x="153829" y="139732"/>
                      <a:pt x="106013" y="134303"/>
                      <a:pt x="101060" y="134303"/>
                    </a:cubicBezTo>
                    <a:cubicBezTo>
                      <a:pt x="96012" y="134303"/>
                      <a:pt x="80581" y="133064"/>
                      <a:pt x="69247" y="128207"/>
                    </a:cubicBezTo>
                    <a:cubicBezTo>
                      <a:pt x="57912" y="123349"/>
                      <a:pt x="22384" y="125159"/>
                      <a:pt x="22384" y="125159"/>
                    </a:cubicBezTo>
                    <a:cubicBezTo>
                      <a:pt x="22384" y="125159"/>
                      <a:pt x="62770" y="130778"/>
                      <a:pt x="78105" y="135731"/>
                    </a:cubicBezTo>
                    <a:cubicBezTo>
                      <a:pt x="93440" y="140684"/>
                      <a:pt x="116586" y="140113"/>
                      <a:pt x="134112" y="143066"/>
                    </a:cubicBezTo>
                    <a:cubicBezTo>
                      <a:pt x="151638" y="146018"/>
                      <a:pt x="175355" y="146399"/>
                      <a:pt x="194881" y="151257"/>
                    </a:cubicBezTo>
                    <a:cubicBezTo>
                      <a:pt x="210502" y="155162"/>
                      <a:pt x="217075" y="154877"/>
                      <a:pt x="219075" y="154591"/>
                    </a:cubicBezTo>
                    <a:cubicBezTo>
                      <a:pt x="224218" y="158020"/>
                      <a:pt x="229362" y="161544"/>
                      <a:pt x="234410" y="165163"/>
                    </a:cubicBezTo>
                    <a:cubicBezTo>
                      <a:pt x="231076" y="164211"/>
                      <a:pt x="224885" y="162401"/>
                      <a:pt x="221171" y="160877"/>
                    </a:cubicBezTo>
                    <a:cubicBezTo>
                      <a:pt x="215932" y="158687"/>
                      <a:pt x="198787" y="153734"/>
                      <a:pt x="173164" y="151067"/>
                    </a:cubicBezTo>
                    <a:cubicBezTo>
                      <a:pt x="147542" y="148304"/>
                      <a:pt x="114967" y="148495"/>
                      <a:pt x="101536" y="148780"/>
                    </a:cubicBezTo>
                    <a:cubicBezTo>
                      <a:pt x="88201" y="149066"/>
                      <a:pt x="74200" y="146113"/>
                      <a:pt x="63341" y="143446"/>
                    </a:cubicBezTo>
                    <a:cubicBezTo>
                      <a:pt x="52483" y="140875"/>
                      <a:pt x="39148" y="144018"/>
                      <a:pt x="39148" y="144018"/>
                    </a:cubicBezTo>
                    <a:cubicBezTo>
                      <a:pt x="39148" y="144018"/>
                      <a:pt x="53054" y="142018"/>
                      <a:pt x="63151" y="146113"/>
                    </a:cubicBezTo>
                    <a:cubicBezTo>
                      <a:pt x="73247" y="150209"/>
                      <a:pt x="93250" y="155829"/>
                      <a:pt x="113633" y="155448"/>
                    </a:cubicBezTo>
                    <a:cubicBezTo>
                      <a:pt x="133921" y="155162"/>
                      <a:pt x="155448" y="158305"/>
                      <a:pt x="167449" y="158496"/>
                    </a:cubicBezTo>
                    <a:cubicBezTo>
                      <a:pt x="179451" y="158687"/>
                      <a:pt x="208693" y="163068"/>
                      <a:pt x="221361" y="165830"/>
                    </a:cubicBezTo>
                    <a:cubicBezTo>
                      <a:pt x="230410" y="167735"/>
                      <a:pt x="234505" y="166878"/>
                      <a:pt x="236029" y="166211"/>
                    </a:cubicBezTo>
                    <a:cubicBezTo>
                      <a:pt x="239363" y="168688"/>
                      <a:pt x="242602" y="171260"/>
                      <a:pt x="245935" y="173736"/>
                    </a:cubicBezTo>
                    <a:cubicBezTo>
                      <a:pt x="225361" y="165068"/>
                      <a:pt x="212217" y="168307"/>
                      <a:pt x="192976" y="165068"/>
                    </a:cubicBezTo>
                    <a:cubicBezTo>
                      <a:pt x="172879" y="161639"/>
                      <a:pt x="145637" y="165545"/>
                      <a:pt x="132207" y="164306"/>
                    </a:cubicBezTo>
                    <a:cubicBezTo>
                      <a:pt x="118872" y="163068"/>
                      <a:pt x="99631" y="167259"/>
                      <a:pt x="76200" y="157544"/>
                    </a:cubicBezTo>
                    <a:cubicBezTo>
                      <a:pt x="76200" y="157544"/>
                      <a:pt x="90202" y="168593"/>
                      <a:pt x="117729" y="170879"/>
                    </a:cubicBezTo>
                    <a:cubicBezTo>
                      <a:pt x="144685" y="173069"/>
                      <a:pt x="240030" y="183166"/>
                      <a:pt x="248031" y="175355"/>
                    </a:cubicBezTo>
                    <a:cubicBezTo>
                      <a:pt x="252508" y="178879"/>
                      <a:pt x="256889" y="182404"/>
                      <a:pt x="261271" y="186023"/>
                    </a:cubicBezTo>
                    <a:cubicBezTo>
                      <a:pt x="237839" y="176117"/>
                      <a:pt x="164592" y="178975"/>
                      <a:pt x="137731" y="179546"/>
                    </a:cubicBezTo>
                    <a:cubicBezTo>
                      <a:pt x="109347" y="180213"/>
                      <a:pt x="84582" y="167830"/>
                      <a:pt x="84582" y="167830"/>
                    </a:cubicBezTo>
                    <a:cubicBezTo>
                      <a:pt x="118967" y="193262"/>
                      <a:pt x="166592" y="188690"/>
                      <a:pt x="184594" y="188595"/>
                    </a:cubicBezTo>
                    <a:cubicBezTo>
                      <a:pt x="202216" y="188404"/>
                      <a:pt x="243649" y="192500"/>
                      <a:pt x="263747" y="188119"/>
                    </a:cubicBezTo>
                    <a:cubicBezTo>
                      <a:pt x="266890" y="190786"/>
                      <a:pt x="270034" y="193358"/>
                      <a:pt x="273177" y="196025"/>
                    </a:cubicBezTo>
                    <a:cubicBezTo>
                      <a:pt x="274320" y="197072"/>
                      <a:pt x="275463" y="198120"/>
                      <a:pt x="276701" y="199168"/>
                    </a:cubicBezTo>
                    <a:cubicBezTo>
                      <a:pt x="253460" y="191167"/>
                      <a:pt x="219837" y="196025"/>
                      <a:pt x="199454" y="196120"/>
                    </a:cubicBezTo>
                    <a:cubicBezTo>
                      <a:pt x="178403" y="196215"/>
                      <a:pt x="137065" y="202311"/>
                      <a:pt x="127063" y="202311"/>
                    </a:cubicBezTo>
                    <a:cubicBezTo>
                      <a:pt x="117062" y="202311"/>
                      <a:pt x="87344" y="196596"/>
                      <a:pt x="87344" y="196596"/>
                    </a:cubicBezTo>
                    <a:cubicBezTo>
                      <a:pt x="87344" y="196596"/>
                      <a:pt x="105632" y="205073"/>
                      <a:pt x="123920" y="208597"/>
                    </a:cubicBezTo>
                    <a:cubicBezTo>
                      <a:pt x="141637" y="212027"/>
                      <a:pt x="268414" y="209645"/>
                      <a:pt x="278416" y="200596"/>
                    </a:cubicBezTo>
                    <a:cubicBezTo>
                      <a:pt x="282416" y="204121"/>
                      <a:pt x="286417" y="207740"/>
                      <a:pt x="290322" y="211360"/>
                    </a:cubicBezTo>
                    <a:cubicBezTo>
                      <a:pt x="277654" y="207074"/>
                      <a:pt x="242602" y="208979"/>
                      <a:pt x="214217" y="209169"/>
                    </a:cubicBezTo>
                    <a:cubicBezTo>
                      <a:pt x="182213" y="209360"/>
                      <a:pt x="168116" y="218218"/>
                      <a:pt x="138493" y="215837"/>
                    </a:cubicBezTo>
                    <a:cubicBezTo>
                      <a:pt x="108775" y="213455"/>
                      <a:pt x="89535" y="203835"/>
                      <a:pt x="89535" y="203835"/>
                    </a:cubicBezTo>
                    <a:cubicBezTo>
                      <a:pt x="133159" y="231458"/>
                      <a:pt x="165544" y="224504"/>
                      <a:pt x="192881" y="224409"/>
                    </a:cubicBezTo>
                    <a:cubicBezTo>
                      <a:pt x="219551" y="224314"/>
                      <a:pt x="277844" y="220885"/>
                      <a:pt x="293084" y="213836"/>
                    </a:cubicBezTo>
                    <a:cubicBezTo>
                      <a:pt x="296609" y="217075"/>
                      <a:pt x="300038" y="220504"/>
                      <a:pt x="303466" y="223838"/>
                    </a:cubicBezTo>
                    <a:cubicBezTo>
                      <a:pt x="280511" y="216979"/>
                      <a:pt x="242888" y="223647"/>
                      <a:pt x="224409" y="226504"/>
                    </a:cubicBezTo>
                    <a:cubicBezTo>
                      <a:pt x="205168" y="229457"/>
                      <a:pt x="170688" y="236601"/>
                      <a:pt x="148971" y="236220"/>
                    </a:cubicBezTo>
                    <a:cubicBezTo>
                      <a:pt x="127254" y="235839"/>
                      <a:pt x="112776" y="235934"/>
                      <a:pt x="101917" y="232029"/>
                    </a:cubicBezTo>
                    <a:cubicBezTo>
                      <a:pt x="101917" y="232029"/>
                      <a:pt x="120396" y="246983"/>
                      <a:pt x="155448" y="245554"/>
                    </a:cubicBezTo>
                    <a:cubicBezTo>
                      <a:pt x="190500" y="244126"/>
                      <a:pt x="213360" y="242221"/>
                      <a:pt x="225647" y="240697"/>
                    </a:cubicBezTo>
                    <a:cubicBezTo>
                      <a:pt x="237268" y="239173"/>
                      <a:pt x="295751" y="230219"/>
                      <a:pt x="304990" y="225266"/>
                    </a:cubicBezTo>
                    <a:cubicBezTo>
                      <a:pt x="308705" y="228886"/>
                      <a:pt x="312420" y="232410"/>
                      <a:pt x="316039" y="236125"/>
                    </a:cubicBezTo>
                    <a:cubicBezTo>
                      <a:pt x="291084" y="229362"/>
                      <a:pt x="241459" y="238887"/>
                      <a:pt x="216503" y="245364"/>
                    </a:cubicBezTo>
                    <a:cubicBezTo>
                      <a:pt x="190595" y="252032"/>
                      <a:pt x="177832" y="252794"/>
                      <a:pt x="155257" y="255079"/>
                    </a:cubicBezTo>
                    <a:cubicBezTo>
                      <a:pt x="132683" y="257366"/>
                      <a:pt x="124301" y="250412"/>
                      <a:pt x="124301" y="250412"/>
                    </a:cubicBezTo>
                    <a:cubicBezTo>
                      <a:pt x="124301" y="250412"/>
                      <a:pt x="124301" y="258318"/>
                      <a:pt x="163925" y="262033"/>
                    </a:cubicBezTo>
                    <a:cubicBezTo>
                      <a:pt x="178784" y="263462"/>
                      <a:pt x="194691" y="262414"/>
                      <a:pt x="209550" y="260509"/>
                    </a:cubicBezTo>
                    <a:cubicBezTo>
                      <a:pt x="205073" y="262033"/>
                      <a:pt x="199930" y="263747"/>
                      <a:pt x="193548" y="265652"/>
                    </a:cubicBezTo>
                    <a:cubicBezTo>
                      <a:pt x="164592" y="274130"/>
                      <a:pt x="133159" y="270510"/>
                      <a:pt x="133159" y="270510"/>
                    </a:cubicBezTo>
                    <a:cubicBezTo>
                      <a:pt x="133159" y="270510"/>
                      <a:pt x="154114" y="275844"/>
                      <a:pt x="193357" y="273749"/>
                    </a:cubicBezTo>
                    <a:cubicBezTo>
                      <a:pt x="232600" y="271653"/>
                      <a:pt x="282416" y="259271"/>
                      <a:pt x="294227" y="255079"/>
                    </a:cubicBezTo>
                    <a:cubicBezTo>
                      <a:pt x="305467" y="251079"/>
                      <a:pt x="314992" y="249841"/>
                      <a:pt x="328993" y="249174"/>
                    </a:cubicBezTo>
                    <a:cubicBezTo>
                      <a:pt x="332804" y="253079"/>
                      <a:pt x="336518" y="257175"/>
                      <a:pt x="340328" y="261176"/>
                    </a:cubicBezTo>
                    <a:cubicBezTo>
                      <a:pt x="324898" y="256889"/>
                      <a:pt x="309467" y="257746"/>
                      <a:pt x="296418" y="262128"/>
                    </a:cubicBezTo>
                    <a:cubicBezTo>
                      <a:pt x="282511" y="266795"/>
                      <a:pt x="254222" y="283750"/>
                      <a:pt x="238315" y="288608"/>
                    </a:cubicBezTo>
                    <a:cubicBezTo>
                      <a:pt x="222504" y="293465"/>
                      <a:pt x="198596" y="304514"/>
                      <a:pt x="164306" y="305753"/>
                    </a:cubicBezTo>
                    <a:cubicBezTo>
                      <a:pt x="164306" y="305753"/>
                      <a:pt x="171736" y="308038"/>
                      <a:pt x="184690" y="308324"/>
                    </a:cubicBezTo>
                    <a:cubicBezTo>
                      <a:pt x="186595" y="309658"/>
                      <a:pt x="193262" y="313658"/>
                      <a:pt x="203454" y="315563"/>
                    </a:cubicBezTo>
                    <a:cubicBezTo>
                      <a:pt x="201930" y="315563"/>
                      <a:pt x="200977" y="315659"/>
                      <a:pt x="200977" y="315659"/>
                    </a:cubicBezTo>
                    <a:cubicBezTo>
                      <a:pt x="212503" y="315849"/>
                      <a:pt x="241078" y="334232"/>
                      <a:pt x="261461" y="342233"/>
                    </a:cubicBezTo>
                    <a:cubicBezTo>
                      <a:pt x="260223" y="342900"/>
                      <a:pt x="258985" y="343662"/>
                      <a:pt x="257746" y="344329"/>
                    </a:cubicBezTo>
                    <a:cubicBezTo>
                      <a:pt x="256604" y="344996"/>
                      <a:pt x="255460" y="345472"/>
                      <a:pt x="254127" y="346043"/>
                    </a:cubicBezTo>
                    <a:cubicBezTo>
                      <a:pt x="247936" y="344329"/>
                      <a:pt x="241268" y="342995"/>
                      <a:pt x="234601" y="342614"/>
                    </a:cubicBezTo>
                    <a:cubicBezTo>
                      <a:pt x="228029" y="342233"/>
                      <a:pt x="220027" y="342233"/>
                      <a:pt x="211741" y="342424"/>
                    </a:cubicBezTo>
                    <a:cubicBezTo>
                      <a:pt x="190214" y="332708"/>
                      <a:pt x="149352" y="333089"/>
                      <a:pt x="149352" y="333089"/>
                    </a:cubicBezTo>
                    <a:cubicBezTo>
                      <a:pt x="149352" y="333089"/>
                      <a:pt x="159639" y="338328"/>
                      <a:pt x="171831" y="344614"/>
                    </a:cubicBezTo>
                    <a:cubicBezTo>
                      <a:pt x="164687" y="345186"/>
                      <a:pt x="160115" y="345567"/>
                      <a:pt x="160115" y="345567"/>
                    </a:cubicBezTo>
                    <a:cubicBezTo>
                      <a:pt x="160115" y="345567"/>
                      <a:pt x="178308" y="351663"/>
                      <a:pt x="196310" y="356997"/>
                    </a:cubicBezTo>
                    <a:cubicBezTo>
                      <a:pt x="200025" y="358902"/>
                      <a:pt x="203454" y="360617"/>
                      <a:pt x="205930" y="361855"/>
                    </a:cubicBezTo>
                    <a:cubicBezTo>
                      <a:pt x="211169" y="364522"/>
                      <a:pt x="217932" y="366427"/>
                      <a:pt x="224409" y="367760"/>
                    </a:cubicBezTo>
                    <a:cubicBezTo>
                      <a:pt x="216979" y="368808"/>
                      <a:pt x="210788" y="369951"/>
                      <a:pt x="206407" y="370808"/>
                    </a:cubicBezTo>
                    <a:cubicBezTo>
                      <a:pt x="200596" y="366427"/>
                      <a:pt x="192214" y="360997"/>
                      <a:pt x="180594" y="355854"/>
                    </a:cubicBezTo>
                    <a:cubicBezTo>
                      <a:pt x="154876" y="344424"/>
                      <a:pt x="113824" y="344234"/>
                      <a:pt x="113824" y="344234"/>
                    </a:cubicBezTo>
                    <a:cubicBezTo>
                      <a:pt x="129730" y="346996"/>
                      <a:pt x="154114" y="367665"/>
                      <a:pt x="166497" y="374047"/>
                    </a:cubicBezTo>
                    <a:cubicBezTo>
                      <a:pt x="177546" y="379762"/>
                      <a:pt x="204025" y="381286"/>
                      <a:pt x="209931" y="382238"/>
                    </a:cubicBezTo>
                    <a:cubicBezTo>
                      <a:pt x="201644" y="384810"/>
                      <a:pt x="193453" y="387477"/>
                      <a:pt x="185261" y="390144"/>
                    </a:cubicBezTo>
                    <a:cubicBezTo>
                      <a:pt x="185547" y="389763"/>
                      <a:pt x="185642" y="389477"/>
                      <a:pt x="185642" y="389477"/>
                    </a:cubicBezTo>
                    <a:cubicBezTo>
                      <a:pt x="185642" y="389477"/>
                      <a:pt x="162877" y="378714"/>
                      <a:pt x="142494" y="370904"/>
                    </a:cubicBezTo>
                    <a:cubicBezTo>
                      <a:pt x="122206" y="363093"/>
                      <a:pt x="88487" y="365093"/>
                      <a:pt x="88487" y="365093"/>
                    </a:cubicBezTo>
                    <a:cubicBezTo>
                      <a:pt x="88487" y="365093"/>
                      <a:pt x="115633" y="378619"/>
                      <a:pt x="136588" y="386810"/>
                    </a:cubicBezTo>
                    <a:cubicBezTo>
                      <a:pt x="154210" y="393668"/>
                      <a:pt x="171355" y="393287"/>
                      <a:pt x="176403" y="393002"/>
                    </a:cubicBezTo>
                    <a:cubicBezTo>
                      <a:pt x="172402" y="394335"/>
                      <a:pt x="168307" y="395764"/>
                      <a:pt x="164306" y="397097"/>
                    </a:cubicBezTo>
                    <a:cubicBezTo>
                      <a:pt x="160591" y="395954"/>
                      <a:pt x="133159" y="388049"/>
                      <a:pt x="112014" y="383762"/>
                    </a:cubicBezTo>
                    <a:cubicBezTo>
                      <a:pt x="89249" y="379095"/>
                      <a:pt x="37242" y="387763"/>
                      <a:pt x="37242" y="387763"/>
                    </a:cubicBezTo>
                    <a:cubicBezTo>
                      <a:pt x="37242" y="387763"/>
                      <a:pt x="54292" y="390430"/>
                      <a:pt x="64198" y="391763"/>
                    </a:cubicBezTo>
                    <a:cubicBezTo>
                      <a:pt x="68389" y="392335"/>
                      <a:pt x="75152" y="394335"/>
                      <a:pt x="82391" y="396335"/>
                    </a:cubicBezTo>
                    <a:cubicBezTo>
                      <a:pt x="61722" y="396240"/>
                      <a:pt x="17621" y="401574"/>
                      <a:pt x="17621" y="401574"/>
                    </a:cubicBezTo>
                    <a:cubicBezTo>
                      <a:pt x="17621" y="401574"/>
                      <a:pt x="46863" y="405479"/>
                      <a:pt x="56007" y="407384"/>
                    </a:cubicBezTo>
                    <a:cubicBezTo>
                      <a:pt x="64865" y="409194"/>
                      <a:pt x="89154" y="417100"/>
                      <a:pt x="122872" y="412242"/>
                    </a:cubicBezTo>
                    <a:cubicBezTo>
                      <a:pt x="118015" y="414147"/>
                      <a:pt x="113157" y="416147"/>
                      <a:pt x="108394" y="418243"/>
                    </a:cubicBezTo>
                    <a:cubicBezTo>
                      <a:pt x="51054" y="410528"/>
                      <a:pt x="0" y="440627"/>
                      <a:pt x="0" y="440627"/>
                    </a:cubicBezTo>
                    <a:cubicBezTo>
                      <a:pt x="0" y="440627"/>
                      <a:pt x="13621" y="446151"/>
                      <a:pt x="46482" y="440531"/>
                    </a:cubicBezTo>
                    <a:cubicBezTo>
                      <a:pt x="50387" y="439864"/>
                      <a:pt x="54197" y="439007"/>
                      <a:pt x="58007" y="438150"/>
                    </a:cubicBezTo>
                    <a:cubicBezTo>
                      <a:pt x="38386" y="447961"/>
                      <a:pt x="10001" y="463391"/>
                      <a:pt x="10001" y="463391"/>
                    </a:cubicBezTo>
                    <a:cubicBezTo>
                      <a:pt x="10001" y="463391"/>
                      <a:pt x="41338" y="455009"/>
                      <a:pt x="59246" y="446246"/>
                    </a:cubicBezTo>
                    <a:cubicBezTo>
                      <a:pt x="77152" y="437483"/>
                      <a:pt x="109823" y="418529"/>
                      <a:pt x="109823" y="418529"/>
                    </a:cubicBezTo>
                    <a:cubicBezTo>
                      <a:pt x="109347" y="418433"/>
                      <a:pt x="108966" y="418433"/>
                      <a:pt x="108490" y="418433"/>
                    </a:cubicBezTo>
                    <a:cubicBezTo>
                      <a:pt x="113538" y="416338"/>
                      <a:pt x="118491" y="414338"/>
                      <a:pt x="123539" y="412337"/>
                    </a:cubicBezTo>
                    <a:cubicBezTo>
                      <a:pt x="124492" y="412242"/>
                      <a:pt x="125349" y="412147"/>
                      <a:pt x="126206" y="411956"/>
                    </a:cubicBezTo>
                    <a:cubicBezTo>
                      <a:pt x="126206" y="411956"/>
                      <a:pt x="100679" y="437960"/>
                      <a:pt x="91154" y="446437"/>
                    </a:cubicBezTo>
                    <a:cubicBezTo>
                      <a:pt x="81629" y="454914"/>
                      <a:pt x="60865" y="476536"/>
                      <a:pt x="51911" y="484727"/>
                    </a:cubicBezTo>
                    <a:cubicBezTo>
                      <a:pt x="42958" y="492919"/>
                      <a:pt x="37052" y="498538"/>
                      <a:pt x="13144" y="509111"/>
                    </a:cubicBezTo>
                    <a:cubicBezTo>
                      <a:pt x="13144" y="509111"/>
                      <a:pt x="29813" y="507016"/>
                      <a:pt x="51625" y="489204"/>
                    </a:cubicBezTo>
                    <a:cubicBezTo>
                      <a:pt x="57626" y="484346"/>
                      <a:pt x="62865" y="479965"/>
                      <a:pt x="67627" y="476155"/>
                    </a:cubicBezTo>
                    <a:cubicBezTo>
                      <a:pt x="71438" y="475964"/>
                      <a:pt x="75914" y="476060"/>
                      <a:pt x="80772" y="476441"/>
                    </a:cubicBezTo>
                    <a:cubicBezTo>
                      <a:pt x="64198" y="495110"/>
                      <a:pt x="49149" y="510826"/>
                      <a:pt x="49149" y="510826"/>
                    </a:cubicBezTo>
                    <a:cubicBezTo>
                      <a:pt x="49149" y="510826"/>
                      <a:pt x="70485" y="495395"/>
                      <a:pt x="91726" y="477488"/>
                    </a:cubicBezTo>
                    <a:cubicBezTo>
                      <a:pt x="92392" y="477584"/>
                      <a:pt x="92964" y="477584"/>
                      <a:pt x="93631" y="477679"/>
                    </a:cubicBezTo>
                    <a:cubicBezTo>
                      <a:pt x="83534" y="489013"/>
                      <a:pt x="74676" y="499205"/>
                      <a:pt x="69723" y="504825"/>
                    </a:cubicBezTo>
                    <a:cubicBezTo>
                      <a:pt x="62389" y="506730"/>
                      <a:pt x="57817" y="508254"/>
                      <a:pt x="57817" y="508254"/>
                    </a:cubicBezTo>
                    <a:cubicBezTo>
                      <a:pt x="57817" y="508254"/>
                      <a:pt x="60960" y="508540"/>
                      <a:pt x="66104" y="509016"/>
                    </a:cubicBezTo>
                    <a:cubicBezTo>
                      <a:pt x="65913" y="509302"/>
                      <a:pt x="65722" y="509397"/>
                      <a:pt x="65722" y="509397"/>
                    </a:cubicBezTo>
                    <a:cubicBezTo>
                      <a:pt x="65722" y="509397"/>
                      <a:pt x="65913" y="509207"/>
                      <a:pt x="66294" y="509016"/>
                    </a:cubicBezTo>
                    <a:cubicBezTo>
                      <a:pt x="83248" y="510540"/>
                      <a:pt x="122206" y="513779"/>
                      <a:pt x="152400" y="515017"/>
                    </a:cubicBezTo>
                    <a:cubicBezTo>
                      <a:pt x="186023" y="516350"/>
                      <a:pt x="208979" y="509588"/>
                      <a:pt x="215170" y="507587"/>
                    </a:cubicBezTo>
                    <a:cubicBezTo>
                      <a:pt x="211455" y="510540"/>
                      <a:pt x="207645" y="513493"/>
                      <a:pt x="203930" y="516446"/>
                    </a:cubicBezTo>
                    <a:cubicBezTo>
                      <a:pt x="197644" y="516541"/>
                      <a:pt x="149447" y="517588"/>
                      <a:pt x="114776" y="520351"/>
                    </a:cubicBezTo>
                    <a:cubicBezTo>
                      <a:pt x="77629" y="523304"/>
                      <a:pt x="18479" y="551212"/>
                      <a:pt x="18479" y="551212"/>
                    </a:cubicBezTo>
                    <a:cubicBezTo>
                      <a:pt x="18479" y="551212"/>
                      <a:pt x="45148" y="548069"/>
                      <a:pt x="60579" y="546068"/>
                    </a:cubicBezTo>
                    <a:cubicBezTo>
                      <a:pt x="67151" y="545211"/>
                      <a:pt x="78867" y="545021"/>
                      <a:pt x="91440" y="544639"/>
                    </a:cubicBezTo>
                    <a:cubicBezTo>
                      <a:pt x="63151" y="551783"/>
                      <a:pt x="10382" y="573310"/>
                      <a:pt x="10382" y="573310"/>
                    </a:cubicBezTo>
                    <a:cubicBezTo>
                      <a:pt x="10382" y="573310"/>
                      <a:pt x="55340" y="567214"/>
                      <a:pt x="70390" y="566071"/>
                    </a:cubicBezTo>
                    <a:cubicBezTo>
                      <a:pt x="84963" y="564928"/>
                      <a:pt x="128302" y="565023"/>
                      <a:pt x="167449" y="547973"/>
                    </a:cubicBezTo>
                    <a:cubicBezTo>
                      <a:pt x="163544" y="551688"/>
                      <a:pt x="159829" y="555593"/>
                      <a:pt x="156115" y="559403"/>
                    </a:cubicBezTo>
                    <a:cubicBezTo>
                      <a:pt x="67818" y="571214"/>
                      <a:pt x="38862" y="622268"/>
                      <a:pt x="38862" y="622268"/>
                    </a:cubicBezTo>
                    <a:cubicBezTo>
                      <a:pt x="38862" y="622268"/>
                      <a:pt x="64770" y="623411"/>
                      <a:pt x="101917" y="605695"/>
                    </a:cubicBezTo>
                    <a:cubicBezTo>
                      <a:pt x="106299" y="603599"/>
                      <a:pt x="110395" y="601313"/>
                      <a:pt x="114300" y="598932"/>
                    </a:cubicBezTo>
                    <a:cubicBezTo>
                      <a:pt x="100774" y="616553"/>
                      <a:pt x="82963" y="643509"/>
                      <a:pt x="82963" y="643509"/>
                    </a:cubicBezTo>
                    <a:cubicBezTo>
                      <a:pt x="82963" y="643509"/>
                      <a:pt x="114300" y="623221"/>
                      <a:pt x="126778" y="607314"/>
                    </a:cubicBezTo>
                    <a:cubicBezTo>
                      <a:pt x="139351" y="591407"/>
                      <a:pt x="158210" y="559022"/>
                      <a:pt x="158210" y="559022"/>
                    </a:cubicBezTo>
                    <a:cubicBezTo>
                      <a:pt x="157543" y="559118"/>
                      <a:pt x="156877" y="559213"/>
                      <a:pt x="156210" y="559308"/>
                    </a:cubicBezTo>
                    <a:cubicBezTo>
                      <a:pt x="160115" y="555308"/>
                      <a:pt x="164021" y="551402"/>
                      <a:pt x="168116" y="547592"/>
                    </a:cubicBezTo>
                    <a:cubicBezTo>
                      <a:pt x="169354" y="547021"/>
                      <a:pt x="170593" y="546545"/>
                      <a:pt x="171831" y="545973"/>
                    </a:cubicBezTo>
                    <a:cubicBezTo>
                      <a:pt x="171831" y="545973"/>
                      <a:pt x="172021" y="583406"/>
                      <a:pt x="170402" y="596075"/>
                    </a:cubicBezTo>
                    <a:cubicBezTo>
                      <a:pt x="168783" y="608743"/>
                      <a:pt x="169640" y="639794"/>
                      <a:pt x="168592" y="651891"/>
                    </a:cubicBezTo>
                    <a:cubicBezTo>
                      <a:pt x="168211" y="655892"/>
                      <a:pt x="167830" y="659511"/>
                      <a:pt x="166973" y="663226"/>
                    </a:cubicBezTo>
                    <a:cubicBezTo>
                      <a:pt x="166402" y="663130"/>
                      <a:pt x="166021" y="663130"/>
                      <a:pt x="166021" y="663130"/>
                    </a:cubicBezTo>
                    <a:cubicBezTo>
                      <a:pt x="166021" y="663130"/>
                      <a:pt x="166116" y="663988"/>
                      <a:pt x="166497" y="665036"/>
                    </a:cubicBezTo>
                    <a:cubicBezTo>
                      <a:pt x="164401" y="672084"/>
                      <a:pt x="159925" y="679895"/>
                      <a:pt x="148685" y="692277"/>
                    </a:cubicBezTo>
                    <a:cubicBezTo>
                      <a:pt x="148685" y="692277"/>
                      <a:pt x="161830" y="686562"/>
                      <a:pt x="169831" y="669608"/>
                    </a:cubicBezTo>
                    <a:cubicBezTo>
                      <a:pt x="173069" y="672084"/>
                      <a:pt x="178975" y="673608"/>
                      <a:pt x="189929" y="669512"/>
                    </a:cubicBezTo>
                    <a:cubicBezTo>
                      <a:pt x="192786" y="668464"/>
                      <a:pt x="195834" y="667512"/>
                      <a:pt x="199168" y="666560"/>
                    </a:cubicBezTo>
                    <a:cubicBezTo>
                      <a:pt x="199644" y="675608"/>
                      <a:pt x="199739" y="681323"/>
                      <a:pt x="199739" y="681323"/>
                    </a:cubicBezTo>
                    <a:cubicBezTo>
                      <a:pt x="199739" y="681323"/>
                      <a:pt x="201930" y="674942"/>
                      <a:pt x="204692" y="665036"/>
                    </a:cubicBezTo>
                    <a:cubicBezTo>
                      <a:pt x="209359" y="663797"/>
                      <a:pt x="214217" y="662750"/>
                      <a:pt x="219075" y="661702"/>
                    </a:cubicBezTo>
                    <a:cubicBezTo>
                      <a:pt x="219932" y="669131"/>
                      <a:pt x="220504" y="673894"/>
                      <a:pt x="220504" y="673894"/>
                    </a:cubicBezTo>
                    <a:cubicBezTo>
                      <a:pt x="220504" y="673894"/>
                      <a:pt x="222218" y="668750"/>
                      <a:pt x="224599" y="660559"/>
                    </a:cubicBezTo>
                    <a:cubicBezTo>
                      <a:pt x="240887" y="657225"/>
                      <a:pt x="256127" y="654749"/>
                      <a:pt x="260890" y="652748"/>
                    </a:cubicBezTo>
                    <a:cubicBezTo>
                      <a:pt x="268796" y="649414"/>
                      <a:pt x="303466" y="639509"/>
                      <a:pt x="317468" y="627602"/>
                    </a:cubicBezTo>
                    <a:cubicBezTo>
                      <a:pt x="314230" y="634079"/>
                      <a:pt x="311086" y="640556"/>
                      <a:pt x="307943" y="647129"/>
                    </a:cubicBezTo>
                    <a:cubicBezTo>
                      <a:pt x="303181" y="647605"/>
                      <a:pt x="277939" y="650843"/>
                      <a:pt x="247459" y="667798"/>
                    </a:cubicBezTo>
                    <a:cubicBezTo>
                      <a:pt x="213646" y="686753"/>
                      <a:pt x="203835" y="692468"/>
                      <a:pt x="197453" y="700659"/>
                    </a:cubicBezTo>
                    <a:cubicBezTo>
                      <a:pt x="191071" y="708851"/>
                      <a:pt x="175831" y="720376"/>
                      <a:pt x="167640" y="713137"/>
                    </a:cubicBezTo>
                    <a:cubicBezTo>
                      <a:pt x="167640" y="713137"/>
                      <a:pt x="171355" y="722757"/>
                      <a:pt x="183071" y="718947"/>
                    </a:cubicBezTo>
                    <a:cubicBezTo>
                      <a:pt x="194881" y="715137"/>
                      <a:pt x="218313" y="702469"/>
                      <a:pt x="229362" y="693134"/>
                    </a:cubicBezTo>
                    <a:cubicBezTo>
                      <a:pt x="239554" y="684467"/>
                      <a:pt x="299085" y="652272"/>
                      <a:pt x="307657" y="647605"/>
                    </a:cubicBezTo>
                    <a:cubicBezTo>
                      <a:pt x="306895" y="649319"/>
                      <a:pt x="306038" y="650938"/>
                      <a:pt x="305181" y="652653"/>
                    </a:cubicBezTo>
                    <a:cubicBezTo>
                      <a:pt x="303371" y="656463"/>
                      <a:pt x="301657" y="660368"/>
                      <a:pt x="299942" y="664274"/>
                    </a:cubicBezTo>
                    <a:cubicBezTo>
                      <a:pt x="295275" y="665131"/>
                      <a:pt x="268224" y="670655"/>
                      <a:pt x="250984" y="683228"/>
                    </a:cubicBezTo>
                    <a:cubicBezTo>
                      <a:pt x="232124" y="697039"/>
                      <a:pt x="222694" y="703612"/>
                      <a:pt x="209836" y="715232"/>
                    </a:cubicBezTo>
                    <a:cubicBezTo>
                      <a:pt x="196977" y="726853"/>
                      <a:pt x="186976" y="735806"/>
                      <a:pt x="178117" y="730758"/>
                    </a:cubicBezTo>
                    <a:cubicBezTo>
                      <a:pt x="178117" y="730758"/>
                      <a:pt x="183261" y="740093"/>
                      <a:pt x="192024" y="735806"/>
                    </a:cubicBezTo>
                    <a:cubicBezTo>
                      <a:pt x="200882" y="731520"/>
                      <a:pt x="207169" y="731615"/>
                      <a:pt x="238887" y="709613"/>
                    </a:cubicBezTo>
                    <a:cubicBezTo>
                      <a:pt x="267176" y="689991"/>
                      <a:pt x="294132" y="669227"/>
                      <a:pt x="299561" y="664940"/>
                    </a:cubicBezTo>
                    <a:cubicBezTo>
                      <a:pt x="294799" y="675894"/>
                      <a:pt x="290226" y="686943"/>
                      <a:pt x="286131" y="698183"/>
                    </a:cubicBezTo>
                    <a:cubicBezTo>
                      <a:pt x="285369" y="697325"/>
                      <a:pt x="281940" y="695897"/>
                      <a:pt x="266795" y="707327"/>
                    </a:cubicBezTo>
                    <a:cubicBezTo>
                      <a:pt x="278606" y="694944"/>
                      <a:pt x="290513" y="683609"/>
                      <a:pt x="290513" y="683609"/>
                    </a:cubicBezTo>
                    <a:cubicBezTo>
                      <a:pt x="290513" y="683609"/>
                      <a:pt x="270319" y="693325"/>
                      <a:pt x="255937" y="704850"/>
                    </a:cubicBezTo>
                    <a:cubicBezTo>
                      <a:pt x="241649" y="716375"/>
                      <a:pt x="217551" y="743426"/>
                      <a:pt x="209169" y="748951"/>
                    </a:cubicBezTo>
                    <a:cubicBezTo>
                      <a:pt x="200787" y="754475"/>
                      <a:pt x="200882" y="759143"/>
                      <a:pt x="185452" y="756380"/>
                    </a:cubicBezTo>
                    <a:cubicBezTo>
                      <a:pt x="185452" y="756380"/>
                      <a:pt x="200501" y="768858"/>
                      <a:pt x="208121" y="762667"/>
                    </a:cubicBezTo>
                    <a:cubicBezTo>
                      <a:pt x="213074" y="758666"/>
                      <a:pt x="223552" y="752475"/>
                      <a:pt x="233363" y="744284"/>
                    </a:cubicBezTo>
                    <a:cubicBezTo>
                      <a:pt x="231362" y="748189"/>
                      <a:pt x="229933" y="751904"/>
                      <a:pt x="228695" y="755333"/>
                    </a:cubicBezTo>
                    <a:cubicBezTo>
                      <a:pt x="224695" y="767239"/>
                      <a:pt x="222313" y="784288"/>
                      <a:pt x="215455" y="786670"/>
                    </a:cubicBezTo>
                    <a:cubicBezTo>
                      <a:pt x="208597" y="789051"/>
                      <a:pt x="196405" y="782669"/>
                      <a:pt x="196405" y="782669"/>
                    </a:cubicBezTo>
                    <a:cubicBezTo>
                      <a:pt x="196405" y="782669"/>
                      <a:pt x="208883" y="793623"/>
                      <a:pt x="215074" y="790575"/>
                    </a:cubicBezTo>
                    <a:cubicBezTo>
                      <a:pt x="221266" y="787527"/>
                      <a:pt x="228886" y="783812"/>
                      <a:pt x="237077" y="761714"/>
                    </a:cubicBezTo>
                    <a:cubicBezTo>
                      <a:pt x="245269" y="739807"/>
                      <a:pt x="254032" y="726186"/>
                      <a:pt x="285655" y="699135"/>
                    </a:cubicBezTo>
                    <a:cubicBezTo>
                      <a:pt x="283559" y="704945"/>
                      <a:pt x="281559" y="710851"/>
                      <a:pt x="279749" y="716756"/>
                    </a:cubicBezTo>
                    <a:cubicBezTo>
                      <a:pt x="278035" y="717613"/>
                      <a:pt x="253270" y="729996"/>
                      <a:pt x="245269" y="753047"/>
                    </a:cubicBezTo>
                    <a:cubicBezTo>
                      <a:pt x="236982" y="777050"/>
                      <a:pt x="230886" y="792575"/>
                      <a:pt x="227457" y="799529"/>
                    </a:cubicBezTo>
                    <a:cubicBezTo>
                      <a:pt x="227457" y="799529"/>
                      <a:pt x="233172" y="799910"/>
                      <a:pt x="239077" y="790670"/>
                    </a:cubicBezTo>
                    <a:cubicBezTo>
                      <a:pt x="244983" y="781431"/>
                      <a:pt x="250698" y="754761"/>
                      <a:pt x="260890" y="740378"/>
                    </a:cubicBezTo>
                    <a:cubicBezTo>
                      <a:pt x="270319" y="726948"/>
                      <a:pt x="278606" y="717995"/>
                      <a:pt x="279654" y="716852"/>
                    </a:cubicBezTo>
                    <a:cubicBezTo>
                      <a:pt x="277844" y="722757"/>
                      <a:pt x="276225" y="728663"/>
                      <a:pt x="274701" y="734663"/>
                    </a:cubicBezTo>
                    <a:cubicBezTo>
                      <a:pt x="274701" y="734663"/>
                      <a:pt x="274701" y="734663"/>
                      <a:pt x="274701" y="734663"/>
                    </a:cubicBezTo>
                    <a:cubicBezTo>
                      <a:pt x="274701" y="734663"/>
                      <a:pt x="274701" y="734759"/>
                      <a:pt x="274701" y="734759"/>
                    </a:cubicBezTo>
                    <a:cubicBezTo>
                      <a:pt x="273748" y="738664"/>
                      <a:pt x="272796" y="742569"/>
                      <a:pt x="272034" y="746570"/>
                    </a:cubicBezTo>
                    <a:cubicBezTo>
                      <a:pt x="272034" y="746188"/>
                      <a:pt x="272129" y="745903"/>
                      <a:pt x="272129" y="745903"/>
                    </a:cubicBezTo>
                    <a:cubicBezTo>
                      <a:pt x="272034" y="745998"/>
                      <a:pt x="272034" y="746379"/>
                      <a:pt x="272034" y="746855"/>
                    </a:cubicBezTo>
                    <a:cubicBezTo>
                      <a:pt x="271748" y="748379"/>
                      <a:pt x="271367" y="749808"/>
                      <a:pt x="271081" y="751332"/>
                    </a:cubicBezTo>
                    <a:cubicBezTo>
                      <a:pt x="271367" y="749903"/>
                      <a:pt x="271748" y="748570"/>
                      <a:pt x="272034" y="747141"/>
                    </a:cubicBezTo>
                    <a:cubicBezTo>
                      <a:pt x="272034" y="747236"/>
                      <a:pt x="272034" y="747236"/>
                      <a:pt x="272034" y="747332"/>
                    </a:cubicBezTo>
                    <a:cubicBezTo>
                      <a:pt x="272034" y="747236"/>
                      <a:pt x="272034" y="747141"/>
                      <a:pt x="272034" y="747046"/>
                    </a:cubicBezTo>
                    <a:cubicBezTo>
                      <a:pt x="272891" y="743141"/>
                      <a:pt x="273844" y="739235"/>
                      <a:pt x="274796" y="735425"/>
                    </a:cubicBezTo>
                    <a:cubicBezTo>
                      <a:pt x="275654" y="743045"/>
                      <a:pt x="282702" y="803529"/>
                      <a:pt x="285655" y="826294"/>
                    </a:cubicBezTo>
                    <a:cubicBezTo>
                      <a:pt x="288798" y="850583"/>
                      <a:pt x="304609" y="881729"/>
                      <a:pt x="304609" y="881729"/>
                    </a:cubicBezTo>
                    <a:cubicBezTo>
                      <a:pt x="304609" y="881729"/>
                      <a:pt x="297656" y="836962"/>
                      <a:pt x="293370" y="826961"/>
                    </a:cubicBezTo>
                    <a:cubicBezTo>
                      <a:pt x="289179" y="816959"/>
                      <a:pt x="280988" y="777812"/>
                      <a:pt x="280511" y="761429"/>
                    </a:cubicBezTo>
                    <a:cubicBezTo>
                      <a:pt x="280130" y="746855"/>
                      <a:pt x="275844" y="736949"/>
                      <a:pt x="274891" y="734949"/>
                    </a:cubicBezTo>
                    <a:cubicBezTo>
                      <a:pt x="276225" y="729805"/>
                      <a:pt x="277749" y="724662"/>
                      <a:pt x="279368" y="719519"/>
                    </a:cubicBezTo>
                    <a:cubicBezTo>
                      <a:pt x="278892" y="723900"/>
                      <a:pt x="278606" y="733425"/>
                      <a:pt x="281845" y="750856"/>
                    </a:cubicBezTo>
                    <a:cubicBezTo>
                      <a:pt x="286607" y="776097"/>
                      <a:pt x="296894" y="816769"/>
                      <a:pt x="298609" y="820769"/>
                    </a:cubicBezTo>
                    <a:cubicBezTo>
                      <a:pt x="300323" y="824770"/>
                      <a:pt x="304133" y="837724"/>
                      <a:pt x="302895" y="848868"/>
                    </a:cubicBezTo>
                    <a:cubicBezTo>
                      <a:pt x="301657" y="860012"/>
                      <a:pt x="315277" y="887730"/>
                      <a:pt x="315277" y="887730"/>
                    </a:cubicBezTo>
                    <a:cubicBezTo>
                      <a:pt x="315277" y="887730"/>
                      <a:pt x="307562" y="852869"/>
                      <a:pt x="307562" y="838486"/>
                    </a:cubicBezTo>
                    <a:cubicBezTo>
                      <a:pt x="307562" y="824008"/>
                      <a:pt x="299275" y="805720"/>
                      <a:pt x="296513" y="790385"/>
                    </a:cubicBezTo>
                    <a:cubicBezTo>
                      <a:pt x="293751" y="775049"/>
                      <a:pt x="286226" y="755809"/>
                      <a:pt x="284797" y="738092"/>
                    </a:cubicBezTo>
                    <a:cubicBezTo>
                      <a:pt x="283655" y="723329"/>
                      <a:pt x="280988" y="718376"/>
                      <a:pt x="280130" y="717042"/>
                    </a:cubicBezTo>
                    <a:cubicBezTo>
                      <a:pt x="281940" y="711422"/>
                      <a:pt x="283940" y="705803"/>
                      <a:pt x="286036" y="700278"/>
                    </a:cubicBezTo>
                    <a:cubicBezTo>
                      <a:pt x="286226" y="703326"/>
                      <a:pt x="286417" y="709232"/>
                      <a:pt x="286131" y="712851"/>
                    </a:cubicBezTo>
                    <a:cubicBezTo>
                      <a:pt x="285655" y="717995"/>
                      <a:pt x="286321" y="733901"/>
                      <a:pt x="292036" y="755618"/>
                    </a:cubicBezTo>
                    <a:cubicBezTo>
                      <a:pt x="297752" y="777335"/>
                      <a:pt x="308705" y="803529"/>
                      <a:pt x="313468" y="814102"/>
                    </a:cubicBezTo>
                    <a:cubicBezTo>
                      <a:pt x="318230" y="824675"/>
                      <a:pt x="319754" y="837152"/>
                      <a:pt x="320707" y="847058"/>
                    </a:cubicBezTo>
                    <a:cubicBezTo>
                      <a:pt x="321659" y="856869"/>
                      <a:pt x="329375" y="866299"/>
                      <a:pt x="329375" y="866299"/>
                    </a:cubicBezTo>
                    <a:cubicBezTo>
                      <a:pt x="329375" y="866299"/>
                      <a:pt x="322707" y="856012"/>
                      <a:pt x="323564" y="846201"/>
                    </a:cubicBezTo>
                    <a:cubicBezTo>
                      <a:pt x="324421" y="836390"/>
                      <a:pt x="323469" y="817912"/>
                      <a:pt x="316420" y="801719"/>
                    </a:cubicBezTo>
                    <a:cubicBezTo>
                      <a:pt x="309372" y="785527"/>
                      <a:pt x="305467" y="766953"/>
                      <a:pt x="301657" y="757238"/>
                    </a:cubicBezTo>
                    <a:cubicBezTo>
                      <a:pt x="297846" y="747522"/>
                      <a:pt x="292703" y="722186"/>
                      <a:pt x="291275" y="710851"/>
                    </a:cubicBezTo>
                    <a:cubicBezTo>
                      <a:pt x="290226" y="702659"/>
                      <a:pt x="287941" y="699802"/>
                      <a:pt x="286798" y="698849"/>
                    </a:cubicBezTo>
                    <a:cubicBezTo>
                      <a:pt x="288227" y="695039"/>
                      <a:pt x="289750" y="691229"/>
                      <a:pt x="291369" y="687419"/>
                    </a:cubicBezTo>
                    <a:cubicBezTo>
                      <a:pt x="289274" y="707898"/>
                      <a:pt x="296989" y="717042"/>
                      <a:pt x="300038" y="733997"/>
                    </a:cubicBezTo>
                    <a:cubicBezTo>
                      <a:pt x="303181" y="751522"/>
                      <a:pt x="316230" y="771811"/>
                      <a:pt x="319373" y="783146"/>
                    </a:cubicBezTo>
                    <a:cubicBezTo>
                      <a:pt x="322516" y="794385"/>
                      <a:pt x="333280" y="808006"/>
                      <a:pt x="331089" y="831056"/>
                    </a:cubicBezTo>
                    <a:cubicBezTo>
                      <a:pt x="331089" y="831056"/>
                      <a:pt x="337756" y="815150"/>
                      <a:pt x="330994" y="792004"/>
                    </a:cubicBezTo>
                    <a:cubicBezTo>
                      <a:pt x="324326" y="769334"/>
                      <a:pt x="302800" y="687991"/>
                      <a:pt x="292227" y="685514"/>
                    </a:cubicBezTo>
                    <a:cubicBezTo>
                      <a:pt x="294418" y="680276"/>
                      <a:pt x="296609" y="675132"/>
                      <a:pt x="298990" y="669988"/>
                    </a:cubicBezTo>
                    <a:cubicBezTo>
                      <a:pt x="296323" y="692849"/>
                      <a:pt x="323755" y="750856"/>
                      <a:pt x="333375" y="772192"/>
                    </a:cubicBezTo>
                    <a:cubicBezTo>
                      <a:pt x="343471" y="794766"/>
                      <a:pt x="338994" y="819817"/>
                      <a:pt x="338994" y="819817"/>
                    </a:cubicBezTo>
                    <a:cubicBezTo>
                      <a:pt x="353568" y="781431"/>
                      <a:pt x="333184" y="745046"/>
                      <a:pt x="326993" y="730663"/>
                    </a:cubicBezTo>
                    <a:cubicBezTo>
                      <a:pt x="320993" y="716566"/>
                      <a:pt x="311372" y="681514"/>
                      <a:pt x="300133" y="667226"/>
                    </a:cubicBezTo>
                    <a:cubicBezTo>
                      <a:pt x="302228" y="662654"/>
                      <a:pt x="304324" y="658082"/>
                      <a:pt x="306514" y="653605"/>
                    </a:cubicBezTo>
                    <a:cubicBezTo>
                      <a:pt x="306800" y="653129"/>
                      <a:pt x="306991" y="652653"/>
                      <a:pt x="307277" y="652082"/>
                    </a:cubicBezTo>
                    <a:cubicBezTo>
                      <a:pt x="306800" y="674180"/>
                      <a:pt x="322993" y="699135"/>
                      <a:pt x="329851" y="715518"/>
                    </a:cubicBezTo>
                    <a:cubicBezTo>
                      <a:pt x="336899" y="732377"/>
                      <a:pt x="356901" y="763048"/>
                      <a:pt x="360236" y="771049"/>
                    </a:cubicBezTo>
                    <a:cubicBezTo>
                      <a:pt x="363569" y="779050"/>
                      <a:pt x="367569" y="805434"/>
                      <a:pt x="367569" y="805434"/>
                    </a:cubicBezTo>
                    <a:cubicBezTo>
                      <a:pt x="367569" y="805434"/>
                      <a:pt x="370141" y="787146"/>
                      <a:pt x="367665" y="770954"/>
                    </a:cubicBezTo>
                    <a:cubicBezTo>
                      <a:pt x="365284" y="755237"/>
                      <a:pt x="320707" y="654368"/>
                      <a:pt x="308229" y="650272"/>
                    </a:cubicBezTo>
                    <a:cubicBezTo>
                      <a:pt x="310515" y="645509"/>
                      <a:pt x="312991" y="640842"/>
                      <a:pt x="315373" y="636080"/>
                    </a:cubicBezTo>
                    <a:cubicBezTo>
                      <a:pt x="315182" y="647986"/>
                      <a:pt x="328708" y="675418"/>
                      <a:pt x="338328" y="698183"/>
                    </a:cubicBezTo>
                    <a:cubicBezTo>
                      <a:pt x="349091" y="723805"/>
                      <a:pt x="362902" y="731330"/>
                      <a:pt x="370332" y="756190"/>
                    </a:cubicBezTo>
                    <a:cubicBezTo>
                      <a:pt x="377761" y="781050"/>
                      <a:pt x="374332" y="800576"/>
                      <a:pt x="374332" y="800576"/>
                    </a:cubicBezTo>
                    <a:cubicBezTo>
                      <a:pt x="388144" y="753809"/>
                      <a:pt x="370332" y="730663"/>
                      <a:pt x="361093" y="708851"/>
                    </a:cubicBezTo>
                    <a:cubicBezTo>
                      <a:pt x="352139" y="687514"/>
                      <a:pt x="329279" y="642176"/>
                      <a:pt x="316992" y="632936"/>
                    </a:cubicBezTo>
                    <a:cubicBezTo>
                      <a:pt x="319183" y="628650"/>
                      <a:pt x="321469" y="624459"/>
                      <a:pt x="323755" y="620268"/>
                    </a:cubicBezTo>
                    <a:cubicBezTo>
                      <a:pt x="324326" y="641604"/>
                      <a:pt x="343662" y="669036"/>
                      <a:pt x="352710" y="682657"/>
                    </a:cubicBezTo>
                    <a:cubicBezTo>
                      <a:pt x="362045" y="696849"/>
                      <a:pt x="380905" y="721519"/>
                      <a:pt x="387762" y="739140"/>
                    </a:cubicBezTo>
                    <a:cubicBezTo>
                      <a:pt x="394621" y="756761"/>
                      <a:pt x="399479" y="768382"/>
                      <a:pt x="399193" y="778764"/>
                    </a:cubicBezTo>
                    <a:cubicBezTo>
                      <a:pt x="399193" y="778764"/>
                      <a:pt x="408337" y="757619"/>
                      <a:pt x="395192" y="729996"/>
                    </a:cubicBezTo>
                    <a:cubicBezTo>
                      <a:pt x="382048" y="702469"/>
                      <a:pt x="372618" y="684847"/>
                      <a:pt x="366903" y="675704"/>
                    </a:cubicBezTo>
                    <a:cubicBezTo>
                      <a:pt x="361474" y="666941"/>
                      <a:pt x="332899" y="623792"/>
                      <a:pt x="324707" y="618554"/>
                    </a:cubicBezTo>
                    <a:cubicBezTo>
                      <a:pt x="327184" y="613982"/>
                      <a:pt x="329660" y="609505"/>
                      <a:pt x="332137" y="605028"/>
                    </a:cubicBezTo>
                    <a:cubicBezTo>
                      <a:pt x="333470" y="627888"/>
                      <a:pt x="359759" y="663893"/>
                      <a:pt x="374618" y="681133"/>
                    </a:cubicBezTo>
                    <a:cubicBezTo>
                      <a:pt x="390049" y="699040"/>
                      <a:pt x="395001" y="709041"/>
                      <a:pt x="404908" y="726186"/>
                    </a:cubicBezTo>
                    <a:cubicBezTo>
                      <a:pt x="414718" y="743331"/>
                      <a:pt x="410432" y="753047"/>
                      <a:pt x="410432" y="753047"/>
                    </a:cubicBezTo>
                    <a:cubicBezTo>
                      <a:pt x="410432" y="753047"/>
                      <a:pt x="418529" y="749618"/>
                      <a:pt x="409194" y="716280"/>
                    </a:cubicBezTo>
                    <a:cubicBezTo>
                      <a:pt x="405669" y="703802"/>
                      <a:pt x="399383" y="691420"/>
                      <a:pt x="392525" y="680371"/>
                    </a:cubicBezTo>
                    <a:cubicBezTo>
                      <a:pt x="395668" y="683324"/>
                      <a:pt x="399002" y="686657"/>
                      <a:pt x="403098" y="691039"/>
                    </a:cubicBezTo>
                    <a:cubicBezTo>
                      <a:pt x="421291" y="710660"/>
                      <a:pt x="428149" y="737521"/>
                      <a:pt x="428149" y="737521"/>
                    </a:cubicBezTo>
                    <a:cubicBezTo>
                      <a:pt x="428149" y="737521"/>
                      <a:pt x="426720" y="718471"/>
                      <a:pt x="411575" y="687800"/>
                    </a:cubicBezTo>
                    <a:cubicBezTo>
                      <a:pt x="396430" y="657130"/>
                      <a:pt x="367189" y="622363"/>
                      <a:pt x="358997" y="614744"/>
                    </a:cubicBezTo>
                    <a:cubicBezTo>
                      <a:pt x="357759" y="613601"/>
                      <a:pt x="356806" y="612458"/>
                      <a:pt x="355663" y="611314"/>
                    </a:cubicBezTo>
                    <a:cubicBezTo>
                      <a:pt x="356045" y="609981"/>
                      <a:pt x="356901" y="606457"/>
                      <a:pt x="358044" y="601028"/>
                    </a:cubicBezTo>
                    <a:cubicBezTo>
                      <a:pt x="360140" y="604361"/>
                      <a:pt x="362617" y="607409"/>
                      <a:pt x="365379" y="610076"/>
                    </a:cubicBezTo>
                    <a:cubicBezTo>
                      <a:pt x="374809" y="619220"/>
                      <a:pt x="401478" y="634841"/>
                      <a:pt x="411766" y="645509"/>
                    </a:cubicBezTo>
                    <a:cubicBezTo>
                      <a:pt x="421577" y="655701"/>
                      <a:pt x="439484" y="669512"/>
                      <a:pt x="452056" y="694182"/>
                    </a:cubicBezTo>
                    <a:cubicBezTo>
                      <a:pt x="449199" y="708184"/>
                      <a:pt x="448056" y="718566"/>
                      <a:pt x="448056" y="718566"/>
                    </a:cubicBezTo>
                    <a:cubicBezTo>
                      <a:pt x="453390" y="699516"/>
                      <a:pt x="481775" y="672370"/>
                      <a:pt x="491204" y="658082"/>
                    </a:cubicBezTo>
                    <a:cubicBezTo>
                      <a:pt x="499586" y="645319"/>
                      <a:pt x="504825" y="613220"/>
                      <a:pt x="506730" y="606076"/>
                    </a:cubicBezTo>
                    <a:cubicBezTo>
                      <a:pt x="508825" y="616458"/>
                      <a:pt x="511016" y="626840"/>
                      <a:pt x="513302" y="637222"/>
                    </a:cubicBezTo>
                    <a:cubicBezTo>
                      <a:pt x="512921" y="636842"/>
                      <a:pt x="512540" y="636651"/>
                      <a:pt x="512540" y="636651"/>
                    </a:cubicBezTo>
                    <a:cubicBezTo>
                      <a:pt x="512540" y="636651"/>
                      <a:pt x="496443" y="663130"/>
                      <a:pt x="484441" y="686943"/>
                    </a:cubicBezTo>
                    <a:cubicBezTo>
                      <a:pt x="472344" y="710755"/>
                      <a:pt x="470440" y="752189"/>
                      <a:pt x="470440" y="752189"/>
                    </a:cubicBezTo>
                    <a:cubicBezTo>
                      <a:pt x="470440" y="752189"/>
                      <a:pt x="490347" y="720757"/>
                      <a:pt x="503015" y="696182"/>
                    </a:cubicBezTo>
                    <a:cubicBezTo>
                      <a:pt x="513588" y="675799"/>
                      <a:pt x="515302" y="654844"/>
                      <a:pt x="515588" y="648367"/>
                    </a:cubicBezTo>
                    <a:cubicBezTo>
                      <a:pt x="516731" y="653415"/>
                      <a:pt x="517874" y="658559"/>
                      <a:pt x="519113" y="663607"/>
                    </a:cubicBezTo>
                    <a:cubicBezTo>
                      <a:pt x="517303" y="668084"/>
                      <a:pt x="504158" y="700564"/>
                      <a:pt x="496157" y="725805"/>
                    </a:cubicBezTo>
                    <a:cubicBezTo>
                      <a:pt x="487585" y="752951"/>
                      <a:pt x="491585" y="817626"/>
                      <a:pt x="491585" y="817626"/>
                    </a:cubicBezTo>
                    <a:cubicBezTo>
                      <a:pt x="491585" y="817626"/>
                      <a:pt x="496919" y="797147"/>
                      <a:pt x="499967" y="785241"/>
                    </a:cubicBezTo>
                    <a:cubicBezTo>
                      <a:pt x="501205" y="780193"/>
                      <a:pt x="504539" y="772192"/>
                      <a:pt x="507873" y="763619"/>
                    </a:cubicBezTo>
                    <a:cubicBezTo>
                      <a:pt x="505110" y="788861"/>
                      <a:pt x="506063" y="843439"/>
                      <a:pt x="506063" y="843439"/>
                    </a:cubicBezTo>
                    <a:cubicBezTo>
                      <a:pt x="506063" y="843439"/>
                      <a:pt x="514540" y="808292"/>
                      <a:pt x="518065" y="797243"/>
                    </a:cubicBezTo>
                    <a:cubicBezTo>
                      <a:pt x="521494" y="786575"/>
                      <a:pt x="534067" y="758000"/>
                      <a:pt x="532447" y="716185"/>
                    </a:cubicBezTo>
                    <a:cubicBezTo>
                      <a:pt x="534162" y="722376"/>
                      <a:pt x="536067" y="728472"/>
                      <a:pt x="537972" y="734663"/>
                    </a:cubicBezTo>
                    <a:cubicBezTo>
                      <a:pt x="521303" y="803720"/>
                      <a:pt x="551593" y="869918"/>
                      <a:pt x="551593" y="869918"/>
                    </a:cubicBezTo>
                    <a:cubicBezTo>
                      <a:pt x="551593" y="869918"/>
                      <a:pt x="559975" y="853916"/>
                      <a:pt x="557308" y="813149"/>
                    </a:cubicBezTo>
                    <a:cubicBezTo>
                      <a:pt x="557022" y="808292"/>
                      <a:pt x="556450" y="803529"/>
                      <a:pt x="555784" y="798767"/>
                    </a:cubicBezTo>
                    <a:cubicBezTo>
                      <a:pt x="565213" y="823913"/>
                      <a:pt x="580454" y="860488"/>
                      <a:pt x="580454" y="860488"/>
                    </a:cubicBezTo>
                    <a:cubicBezTo>
                      <a:pt x="580454" y="860488"/>
                      <a:pt x="574167" y="821150"/>
                      <a:pt x="565785" y="798195"/>
                    </a:cubicBezTo>
                    <a:cubicBezTo>
                      <a:pt x="557403" y="775240"/>
                      <a:pt x="538258" y="732949"/>
                      <a:pt x="538258" y="732949"/>
                    </a:cubicBezTo>
                    <a:cubicBezTo>
                      <a:pt x="538163" y="733520"/>
                      <a:pt x="538067" y="733997"/>
                      <a:pt x="537877" y="734568"/>
                    </a:cubicBezTo>
                    <a:cubicBezTo>
                      <a:pt x="535971" y="728186"/>
                      <a:pt x="534067" y="721805"/>
                      <a:pt x="532352" y="715328"/>
                    </a:cubicBezTo>
                    <a:cubicBezTo>
                      <a:pt x="532257" y="714185"/>
                      <a:pt x="532352" y="713137"/>
                      <a:pt x="532257" y="711994"/>
                    </a:cubicBezTo>
                    <a:cubicBezTo>
                      <a:pt x="532257" y="711994"/>
                      <a:pt x="560737" y="746474"/>
                      <a:pt x="569881" y="759238"/>
                    </a:cubicBezTo>
                    <a:cubicBezTo>
                      <a:pt x="579025" y="772001"/>
                      <a:pt x="602837" y="800005"/>
                      <a:pt x="611695" y="812006"/>
                    </a:cubicBezTo>
                    <a:cubicBezTo>
                      <a:pt x="620553" y="823913"/>
                      <a:pt x="626650" y="831818"/>
                      <a:pt x="636556" y="862394"/>
                    </a:cubicBezTo>
                    <a:cubicBezTo>
                      <a:pt x="636556" y="862394"/>
                      <a:pt x="636079" y="841820"/>
                      <a:pt x="617125" y="812863"/>
                    </a:cubicBezTo>
                    <a:cubicBezTo>
                      <a:pt x="598170" y="784003"/>
                      <a:pt x="586359" y="766286"/>
                      <a:pt x="580358" y="758380"/>
                    </a:cubicBezTo>
                    <a:cubicBezTo>
                      <a:pt x="574357" y="750475"/>
                      <a:pt x="548450" y="718090"/>
                      <a:pt x="531114" y="706374"/>
                    </a:cubicBezTo>
                    <a:cubicBezTo>
                      <a:pt x="530923" y="706279"/>
                      <a:pt x="530543" y="706564"/>
                      <a:pt x="530161" y="707041"/>
                    </a:cubicBezTo>
                    <a:cubicBezTo>
                      <a:pt x="527304" y="695897"/>
                      <a:pt x="524542" y="684657"/>
                      <a:pt x="521970" y="673418"/>
                    </a:cubicBezTo>
                    <a:cubicBezTo>
                      <a:pt x="522065" y="672560"/>
                      <a:pt x="522065" y="671989"/>
                      <a:pt x="522065" y="671989"/>
                    </a:cubicBezTo>
                    <a:lnTo>
                      <a:pt x="520351" y="666369"/>
                    </a:lnTo>
                    <a:cubicBezTo>
                      <a:pt x="518826" y="659702"/>
                      <a:pt x="517398" y="653129"/>
                      <a:pt x="515969" y="646462"/>
                    </a:cubicBezTo>
                    <a:cubicBezTo>
                      <a:pt x="515969" y="646271"/>
                      <a:pt x="515874" y="646176"/>
                      <a:pt x="515874" y="645986"/>
                    </a:cubicBezTo>
                    <a:cubicBezTo>
                      <a:pt x="520827" y="652844"/>
                      <a:pt x="538258" y="677228"/>
                      <a:pt x="553878" y="697325"/>
                    </a:cubicBezTo>
                    <a:cubicBezTo>
                      <a:pt x="534828" y="677989"/>
                      <a:pt x="521684" y="666179"/>
                      <a:pt x="521684" y="666179"/>
                    </a:cubicBezTo>
                    <a:lnTo>
                      <a:pt x="523589" y="674846"/>
                    </a:lnTo>
                    <a:cubicBezTo>
                      <a:pt x="523589" y="674846"/>
                      <a:pt x="550069" y="716280"/>
                      <a:pt x="568261" y="737711"/>
                    </a:cubicBezTo>
                    <a:cubicBezTo>
                      <a:pt x="600075" y="767620"/>
                      <a:pt x="643128" y="818674"/>
                      <a:pt x="643128" y="818674"/>
                    </a:cubicBezTo>
                    <a:cubicBezTo>
                      <a:pt x="643128" y="818674"/>
                      <a:pt x="622078" y="782193"/>
                      <a:pt x="599504" y="750475"/>
                    </a:cubicBezTo>
                    <a:cubicBezTo>
                      <a:pt x="621982" y="775240"/>
                      <a:pt x="643509" y="798195"/>
                      <a:pt x="643509" y="798195"/>
                    </a:cubicBezTo>
                    <a:cubicBezTo>
                      <a:pt x="643509" y="798195"/>
                      <a:pt x="601885" y="725996"/>
                      <a:pt x="571309" y="693039"/>
                    </a:cubicBezTo>
                    <a:cubicBezTo>
                      <a:pt x="544353" y="663988"/>
                      <a:pt x="520541" y="643509"/>
                      <a:pt x="514255" y="638175"/>
                    </a:cubicBezTo>
                    <a:cubicBezTo>
                      <a:pt x="509301" y="614648"/>
                      <a:pt x="504825" y="590931"/>
                      <a:pt x="500539" y="567214"/>
                    </a:cubicBezTo>
                    <a:cubicBezTo>
                      <a:pt x="509301" y="578834"/>
                      <a:pt x="514350" y="590550"/>
                      <a:pt x="514350" y="590550"/>
                    </a:cubicBezTo>
                    <a:cubicBezTo>
                      <a:pt x="514350" y="590550"/>
                      <a:pt x="510921" y="579025"/>
                      <a:pt x="499776" y="562737"/>
                    </a:cubicBezTo>
                    <a:cubicBezTo>
                      <a:pt x="499586" y="561594"/>
                      <a:pt x="499396" y="560451"/>
                      <a:pt x="499110" y="559308"/>
                    </a:cubicBezTo>
                    <a:cubicBezTo>
                      <a:pt x="505396" y="568738"/>
                      <a:pt x="539972" y="620744"/>
                      <a:pt x="557975" y="640080"/>
                    </a:cubicBezTo>
                    <a:cubicBezTo>
                      <a:pt x="577786" y="661416"/>
                      <a:pt x="635794" y="722281"/>
                      <a:pt x="635794" y="722281"/>
                    </a:cubicBezTo>
                    <a:cubicBezTo>
                      <a:pt x="635794" y="722281"/>
                      <a:pt x="585788" y="641985"/>
                      <a:pt x="563594" y="617125"/>
                    </a:cubicBezTo>
                    <a:cubicBezTo>
                      <a:pt x="551593" y="603695"/>
                      <a:pt x="525685" y="578644"/>
                      <a:pt x="509968" y="563499"/>
                    </a:cubicBezTo>
                    <a:cubicBezTo>
                      <a:pt x="506159" y="558070"/>
                      <a:pt x="501301" y="551117"/>
                      <a:pt x="496348" y="544068"/>
                    </a:cubicBezTo>
                    <a:cubicBezTo>
                      <a:pt x="495490" y="539115"/>
                      <a:pt x="494633" y="534162"/>
                      <a:pt x="493871" y="529209"/>
                    </a:cubicBezTo>
                    <a:cubicBezTo>
                      <a:pt x="495871" y="531686"/>
                      <a:pt x="497491" y="533972"/>
                      <a:pt x="498538" y="535877"/>
                    </a:cubicBezTo>
                    <a:cubicBezTo>
                      <a:pt x="502634" y="543878"/>
                      <a:pt x="513302" y="550450"/>
                      <a:pt x="520160" y="567976"/>
                    </a:cubicBezTo>
                    <a:cubicBezTo>
                      <a:pt x="520160" y="567976"/>
                      <a:pt x="518922" y="560737"/>
                      <a:pt x="517017" y="556546"/>
                    </a:cubicBezTo>
                    <a:cubicBezTo>
                      <a:pt x="515874" y="553974"/>
                      <a:pt x="511683" y="548640"/>
                      <a:pt x="507587" y="541306"/>
                    </a:cubicBezTo>
                    <a:cubicBezTo>
                      <a:pt x="507016" y="539687"/>
                      <a:pt x="506444" y="537972"/>
                      <a:pt x="505873" y="536067"/>
                    </a:cubicBezTo>
                    <a:cubicBezTo>
                      <a:pt x="521589" y="556165"/>
                      <a:pt x="546735" y="587978"/>
                      <a:pt x="559879" y="602075"/>
                    </a:cubicBezTo>
                    <a:cubicBezTo>
                      <a:pt x="579691" y="623411"/>
                      <a:pt x="623030" y="670560"/>
                      <a:pt x="623030" y="670560"/>
                    </a:cubicBezTo>
                    <a:cubicBezTo>
                      <a:pt x="623030" y="670560"/>
                      <a:pt x="573405" y="594932"/>
                      <a:pt x="538067" y="557498"/>
                    </a:cubicBezTo>
                    <a:cubicBezTo>
                      <a:pt x="527018" y="545783"/>
                      <a:pt x="512064" y="532352"/>
                      <a:pt x="502158" y="523780"/>
                    </a:cubicBezTo>
                    <a:cubicBezTo>
                      <a:pt x="502158" y="523685"/>
                      <a:pt x="502158" y="523685"/>
                      <a:pt x="502158" y="523589"/>
                    </a:cubicBezTo>
                    <a:cubicBezTo>
                      <a:pt x="499681" y="514541"/>
                      <a:pt x="496728" y="505968"/>
                      <a:pt x="488061" y="493109"/>
                    </a:cubicBezTo>
                    <a:cubicBezTo>
                      <a:pt x="487680" y="490823"/>
                      <a:pt x="487299" y="488537"/>
                      <a:pt x="487013" y="486251"/>
                    </a:cubicBezTo>
                    <a:lnTo>
                      <a:pt x="488918" y="481965"/>
                    </a:lnTo>
                    <a:cubicBezTo>
                      <a:pt x="495967" y="492062"/>
                      <a:pt x="512540" y="515398"/>
                      <a:pt x="528256" y="534543"/>
                    </a:cubicBezTo>
                    <a:cubicBezTo>
                      <a:pt x="530066" y="539687"/>
                      <a:pt x="532066" y="542068"/>
                      <a:pt x="532066" y="542068"/>
                    </a:cubicBezTo>
                    <a:cubicBezTo>
                      <a:pt x="532066" y="542068"/>
                      <a:pt x="530923" y="540639"/>
                      <a:pt x="530257" y="536924"/>
                    </a:cubicBezTo>
                    <a:cubicBezTo>
                      <a:pt x="531400" y="538258"/>
                      <a:pt x="532447" y="539496"/>
                      <a:pt x="533495" y="540734"/>
                    </a:cubicBezTo>
                    <a:cubicBezTo>
                      <a:pt x="533781" y="541877"/>
                      <a:pt x="534067" y="542925"/>
                      <a:pt x="534448" y="544163"/>
                    </a:cubicBezTo>
                    <a:cubicBezTo>
                      <a:pt x="534448" y="544163"/>
                      <a:pt x="534067" y="542925"/>
                      <a:pt x="533685" y="541020"/>
                    </a:cubicBezTo>
                    <a:cubicBezTo>
                      <a:pt x="535877" y="543592"/>
                      <a:pt x="538163" y="546163"/>
                      <a:pt x="540258" y="548354"/>
                    </a:cubicBezTo>
                    <a:cubicBezTo>
                      <a:pt x="563023" y="572834"/>
                      <a:pt x="635603" y="651510"/>
                      <a:pt x="635603" y="651510"/>
                    </a:cubicBezTo>
                    <a:cubicBezTo>
                      <a:pt x="635603" y="651510"/>
                      <a:pt x="590645" y="579120"/>
                      <a:pt x="550069" y="536067"/>
                    </a:cubicBezTo>
                    <a:cubicBezTo>
                      <a:pt x="545496" y="531305"/>
                      <a:pt x="539877" y="525494"/>
                      <a:pt x="533781" y="519494"/>
                    </a:cubicBezTo>
                    <a:cubicBezTo>
                      <a:pt x="534448" y="517112"/>
                      <a:pt x="535305" y="514826"/>
                      <a:pt x="536638" y="512826"/>
                    </a:cubicBezTo>
                    <a:cubicBezTo>
                      <a:pt x="537305" y="511874"/>
                      <a:pt x="538067" y="510730"/>
                      <a:pt x="538734" y="509683"/>
                    </a:cubicBezTo>
                    <a:cubicBezTo>
                      <a:pt x="550354" y="522256"/>
                      <a:pt x="569881" y="543306"/>
                      <a:pt x="587978" y="562928"/>
                    </a:cubicBezTo>
                    <a:cubicBezTo>
                      <a:pt x="589788" y="569405"/>
                      <a:pt x="592169" y="572929"/>
                      <a:pt x="592169" y="572929"/>
                    </a:cubicBezTo>
                    <a:cubicBezTo>
                      <a:pt x="591978" y="571024"/>
                      <a:pt x="591978" y="569214"/>
                      <a:pt x="591978" y="567309"/>
                    </a:cubicBezTo>
                    <a:cubicBezTo>
                      <a:pt x="612648" y="589693"/>
                      <a:pt x="630269" y="608838"/>
                      <a:pt x="630269" y="608838"/>
                    </a:cubicBezTo>
                    <a:cubicBezTo>
                      <a:pt x="630269" y="608838"/>
                      <a:pt x="612934" y="581692"/>
                      <a:pt x="593121" y="551783"/>
                    </a:cubicBezTo>
                    <a:cubicBezTo>
                      <a:pt x="593312" y="550545"/>
                      <a:pt x="593503" y="549212"/>
                      <a:pt x="593788" y="547973"/>
                    </a:cubicBezTo>
                    <a:cubicBezTo>
                      <a:pt x="616934" y="572453"/>
                      <a:pt x="631793" y="590169"/>
                      <a:pt x="631793" y="590169"/>
                    </a:cubicBezTo>
                    <a:cubicBezTo>
                      <a:pt x="631793" y="590169"/>
                      <a:pt x="615982" y="563309"/>
                      <a:pt x="597598" y="534448"/>
                    </a:cubicBezTo>
                    <a:cubicBezTo>
                      <a:pt x="599980" y="527590"/>
                      <a:pt x="602456" y="521684"/>
                      <a:pt x="604075" y="516922"/>
                    </a:cubicBezTo>
                    <a:cubicBezTo>
                      <a:pt x="608076" y="504730"/>
                      <a:pt x="624744" y="481394"/>
                      <a:pt x="628745" y="470630"/>
                    </a:cubicBezTo>
                    <a:cubicBezTo>
                      <a:pt x="632460" y="460534"/>
                      <a:pt x="631698" y="449389"/>
                      <a:pt x="625030" y="439103"/>
                    </a:cubicBezTo>
                    <a:cubicBezTo>
                      <a:pt x="630174" y="441103"/>
                      <a:pt x="635222" y="443103"/>
                      <a:pt x="640366" y="445103"/>
                    </a:cubicBezTo>
                    <a:cubicBezTo>
                      <a:pt x="641032" y="455200"/>
                      <a:pt x="640746" y="462248"/>
                      <a:pt x="637222" y="470916"/>
                    </a:cubicBezTo>
                    <a:cubicBezTo>
                      <a:pt x="633603" y="480060"/>
                      <a:pt x="624554" y="517970"/>
                      <a:pt x="626459" y="546449"/>
                    </a:cubicBezTo>
                    <a:cubicBezTo>
                      <a:pt x="628364" y="574929"/>
                      <a:pt x="637032" y="588931"/>
                      <a:pt x="637032" y="588931"/>
                    </a:cubicBezTo>
                    <a:cubicBezTo>
                      <a:pt x="637032" y="588931"/>
                      <a:pt x="629317" y="567023"/>
                      <a:pt x="636079" y="544830"/>
                    </a:cubicBezTo>
                    <a:cubicBezTo>
                      <a:pt x="637604" y="539877"/>
                      <a:pt x="638937" y="535972"/>
                      <a:pt x="640270" y="532447"/>
                    </a:cubicBezTo>
                    <a:cubicBezTo>
                      <a:pt x="639699" y="543401"/>
                      <a:pt x="640270" y="554927"/>
                      <a:pt x="643509" y="565309"/>
                    </a:cubicBezTo>
                    <a:cubicBezTo>
                      <a:pt x="652272" y="592931"/>
                      <a:pt x="661606" y="591598"/>
                      <a:pt x="661606" y="591598"/>
                    </a:cubicBezTo>
                    <a:cubicBezTo>
                      <a:pt x="661606" y="591598"/>
                      <a:pt x="652463" y="586835"/>
                      <a:pt x="652653" y="570262"/>
                    </a:cubicBezTo>
                    <a:cubicBezTo>
                      <a:pt x="652843" y="553688"/>
                      <a:pt x="652272" y="544449"/>
                      <a:pt x="657225" y="524732"/>
                    </a:cubicBezTo>
                    <a:cubicBezTo>
                      <a:pt x="661988" y="505778"/>
                      <a:pt x="667607" y="468439"/>
                      <a:pt x="656939" y="451866"/>
                    </a:cubicBezTo>
                    <a:cubicBezTo>
                      <a:pt x="661606" y="453866"/>
                      <a:pt x="666274" y="455867"/>
                      <a:pt x="670941" y="457867"/>
                    </a:cubicBezTo>
                    <a:cubicBezTo>
                      <a:pt x="666179" y="465487"/>
                      <a:pt x="662083" y="508730"/>
                      <a:pt x="661606" y="517398"/>
                    </a:cubicBezTo>
                    <a:cubicBezTo>
                      <a:pt x="661130" y="526447"/>
                      <a:pt x="661511" y="543116"/>
                      <a:pt x="663702" y="568452"/>
                    </a:cubicBezTo>
                    <a:cubicBezTo>
                      <a:pt x="665893" y="593788"/>
                      <a:pt x="685514" y="604361"/>
                      <a:pt x="685514" y="604361"/>
                    </a:cubicBezTo>
                    <a:cubicBezTo>
                      <a:pt x="679704" y="597218"/>
                      <a:pt x="678180" y="586835"/>
                      <a:pt x="675418" y="571405"/>
                    </a:cubicBezTo>
                    <a:cubicBezTo>
                      <a:pt x="672560" y="555879"/>
                      <a:pt x="677132" y="529971"/>
                      <a:pt x="678466" y="515684"/>
                    </a:cubicBezTo>
                    <a:cubicBezTo>
                      <a:pt x="679704" y="501968"/>
                      <a:pt x="683323" y="473869"/>
                      <a:pt x="672846" y="458629"/>
                    </a:cubicBezTo>
                    <a:cubicBezTo>
                      <a:pt x="677132" y="460534"/>
                      <a:pt x="681418" y="462439"/>
                      <a:pt x="685705" y="464344"/>
                    </a:cubicBezTo>
                    <a:cubicBezTo>
                      <a:pt x="679132" y="476631"/>
                      <a:pt x="681609" y="518732"/>
                      <a:pt x="684466" y="537877"/>
                    </a:cubicBezTo>
                    <a:cubicBezTo>
                      <a:pt x="687324" y="557403"/>
                      <a:pt x="682847" y="581882"/>
                      <a:pt x="720185" y="608171"/>
                    </a:cubicBezTo>
                    <a:cubicBezTo>
                      <a:pt x="720185" y="608171"/>
                      <a:pt x="706755" y="596075"/>
                      <a:pt x="700659" y="575215"/>
                    </a:cubicBezTo>
                    <a:cubicBezTo>
                      <a:pt x="694563" y="554355"/>
                      <a:pt x="703421" y="542735"/>
                      <a:pt x="700088" y="519779"/>
                    </a:cubicBezTo>
                    <a:cubicBezTo>
                      <a:pt x="697135" y="499586"/>
                      <a:pt x="695420" y="474345"/>
                      <a:pt x="689134" y="465868"/>
                    </a:cubicBezTo>
                    <a:cubicBezTo>
                      <a:pt x="693801" y="467963"/>
                      <a:pt x="698373" y="470059"/>
                      <a:pt x="702945" y="472250"/>
                    </a:cubicBezTo>
                    <a:cubicBezTo>
                      <a:pt x="693515" y="480917"/>
                      <a:pt x="704755" y="572167"/>
                      <a:pt x="710755" y="584263"/>
                    </a:cubicBezTo>
                    <a:cubicBezTo>
                      <a:pt x="716946" y="596741"/>
                      <a:pt x="728948" y="608267"/>
                      <a:pt x="728948" y="608267"/>
                    </a:cubicBezTo>
                    <a:cubicBezTo>
                      <a:pt x="728948" y="608267"/>
                      <a:pt x="718852" y="588074"/>
                      <a:pt x="717804" y="580835"/>
                    </a:cubicBezTo>
                    <a:cubicBezTo>
                      <a:pt x="716756" y="573691"/>
                      <a:pt x="719328" y="543020"/>
                      <a:pt x="717042" y="527876"/>
                    </a:cubicBezTo>
                    <a:cubicBezTo>
                      <a:pt x="714851" y="513207"/>
                      <a:pt x="716852" y="488347"/>
                      <a:pt x="704945" y="473107"/>
                    </a:cubicBezTo>
                    <a:cubicBezTo>
                      <a:pt x="709803" y="475488"/>
                      <a:pt x="714565" y="477964"/>
                      <a:pt x="719423" y="480441"/>
                    </a:cubicBezTo>
                    <a:cubicBezTo>
                      <a:pt x="716566" y="495681"/>
                      <a:pt x="725900" y="524447"/>
                      <a:pt x="727615" y="537115"/>
                    </a:cubicBezTo>
                    <a:cubicBezTo>
                      <a:pt x="729425" y="549974"/>
                      <a:pt x="729425" y="584930"/>
                      <a:pt x="763143" y="605028"/>
                    </a:cubicBezTo>
                    <a:cubicBezTo>
                      <a:pt x="763143" y="605028"/>
                      <a:pt x="745807" y="589502"/>
                      <a:pt x="743426" y="569119"/>
                    </a:cubicBezTo>
                    <a:cubicBezTo>
                      <a:pt x="741140" y="549783"/>
                      <a:pt x="736378" y="496919"/>
                      <a:pt x="722090" y="481870"/>
                    </a:cubicBezTo>
                    <a:cubicBezTo>
                      <a:pt x="726853" y="484346"/>
                      <a:pt x="731520" y="486918"/>
                      <a:pt x="736187" y="489490"/>
                    </a:cubicBezTo>
                    <a:cubicBezTo>
                      <a:pt x="727900" y="496538"/>
                      <a:pt x="750284" y="562928"/>
                      <a:pt x="755904" y="581882"/>
                    </a:cubicBezTo>
                    <a:cubicBezTo>
                      <a:pt x="761619" y="601218"/>
                      <a:pt x="776192" y="609314"/>
                      <a:pt x="776192" y="609314"/>
                    </a:cubicBezTo>
                    <a:cubicBezTo>
                      <a:pt x="762190" y="594265"/>
                      <a:pt x="765048" y="579787"/>
                      <a:pt x="762095" y="570357"/>
                    </a:cubicBezTo>
                    <a:cubicBezTo>
                      <a:pt x="759143" y="561022"/>
                      <a:pt x="760571" y="540830"/>
                      <a:pt x="754380" y="527018"/>
                    </a:cubicBezTo>
                    <a:cubicBezTo>
                      <a:pt x="748379" y="513874"/>
                      <a:pt x="750761" y="503872"/>
                      <a:pt x="738473" y="490728"/>
                    </a:cubicBezTo>
                    <a:cubicBezTo>
                      <a:pt x="741807" y="492538"/>
                      <a:pt x="745141" y="494347"/>
                      <a:pt x="748379" y="496253"/>
                    </a:cubicBezTo>
                    <a:cubicBezTo>
                      <a:pt x="747808" y="497491"/>
                      <a:pt x="747141" y="500539"/>
                      <a:pt x="750475" y="506730"/>
                    </a:cubicBezTo>
                    <a:cubicBezTo>
                      <a:pt x="755046" y="515303"/>
                      <a:pt x="763524" y="535496"/>
                      <a:pt x="765048" y="543973"/>
                    </a:cubicBezTo>
                    <a:cubicBezTo>
                      <a:pt x="766572" y="552545"/>
                      <a:pt x="772668" y="567309"/>
                      <a:pt x="774573" y="581978"/>
                    </a:cubicBezTo>
                    <a:cubicBezTo>
                      <a:pt x="776478" y="596551"/>
                      <a:pt x="785241" y="609981"/>
                      <a:pt x="791242" y="616458"/>
                    </a:cubicBezTo>
                    <a:cubicBezTo>
                      <a:pt x="797147" y="622935"/>
                      <a:pt x="796385" y="633222"/>
                      <a:pt x="796385" y="633222"/>
                    </a:cubicBezTo>
                    <a:cubicBezTo>
                      <a:pt x="796385" y="633222"/>
                      <a:pt x="798671" y="623126"/>
                      <a:pt x="794385" y="615791"/>
                    </a:cubicBezTo>
                    <a:cubicBezTo>
                      <a:pt x="790099" y="608457"/>
                      <a:pt x="785050" y="599027"/>
                      <a:pt x="783907" y="589407"/>
                    </a:cubicBezTo>
                    <a:cubicBezTo>
                      <a:pt x="782764" y="579787"/>
                      <a:pt x="779336" y="556451"/>
                      <a:pt x="773239" y="538544"/>
                    </a:cubicBezTo>
                    <a:cubicBezTo>
                      <a:pt x="767143" y="520637"/>
                      <a:pt x="759428" y="509207"/>
                      <a:pt x="756380" y="505873"/>
                    </a:cubicBezTo>
                    <a:cubicBezTo>
                      <a:pt x="754189" y="503492"/>
                      <a:pt x="751332" y="499396"/>
                      <a:pt x="749903" y="497110"/>
                    </a:cubicBezTo>
                    <a:cubicBezTo>
                      <a:pt x="754761" y="499967"/>
                      <a:pt x="759428" y="503111"/>
                      <a:pt x="764095" y="506254"/>
                    </a:cubicBezTo>
                    <a:cubicBezTo>
                      <a:pt x="764000" y="507778"/>
                      <a:pt x="764381" y="512540"/>
                      <a:pt x="770763" y="522922"/>
                    </a:cubicBezTo>
                    <a:cubicBezTo>
                      <a:pt x="778764" y="536067"/>
                      <a:pt x="781717" y="552926"/>
                      <a:pt x="787241" y="564928"/>
                    </a:cubicBezTo>
                    <a:cubicBezTo>
                      <a:pt x="792670" y="576929"/>
                      <a:pt x="794671" y="593598"/>
                      <a:pt x="802195" y="603695"/>
                    </a:cubicBezTo>
                    <a:cubicBezTo>
                      <a:pt x="809720" y="613791"/>
                      <a:pt x="820769" y="641699"/>
                      <a:pt x="820769" y="641699"/>
                    </a:cubicBezTo>
                    <a:cubicBezTo>
                      <a:pt x="820769" y="641699"/>
                      <a:pt x="818959" y="615982"/>
                      <a:pt x="812006" y="608743"/>
                    </a:cubicBezTo>
                    <a:cubicBezTo>
                      <a:pt x="805053" y="601504"/>
                      <a:pt x="801814" y="590645"/>
                      <a:pt x="801338" y="587026"/>
                    </a:cubicBezTo>
                    <a:cubicBezTo>
                      <a:pt x="800767" y="583406"/>
                      <a:pt x="789146" y="550164"/>
                      <a:pt x="780383" y="530352"/>
                    </a:cubicBezTo>
                    <a:cubicBezTo>
                      <a:pt x="774573" y="517208"/>
                      <a:pt x="769525" y="510635"/>
                      <a:pt x="766667" y="507683"/>
                    </a:cubicBezTo>
                    <a:cubicBezTo>
                      <a:pt x="770763" y="510445"/>
                      <a:pt x="774668" y="513397"/>
                      <a:pt x="778669" y="516350"/>
                    </a:cubicBezTo>
                    <a:cubicBezTo>
                      <a:pt x="778954" y="518732"/>
                      <a:pt x="780383" y="527209"/>
                      <a:pt x="787241" y="537115"/>
                    </a:cubicBezTo>
                    <a:cubicBezTo>
                      <a:pt x="795338" y="548735"/>
                      <a:pt x="808196" y="579882"/>
                      <a:pt x="809530" y="588931"/>
                    </a:cubicBezTo>
                    <a:cubicBezTo>
                      <a:pt x="810863" y="597884"/>
                      <a:pt x="827722" y="632460"/>
                      <a:pt x="827722" y="632460"/>
                    </a:cubicBezTo>
                    <a:cubicBezTo>
                      <a:pt x="827722" y="632460"/>
                      <a:pt x="826198" y="603313"/>
                      <a:pt x="816387" y="584835"/>
                    </a:cubicBezTo>
                    <a:cubicBezTo>
                      <a:pt x="807434" y="567976"/>
                      <a:pt x="783241" y="524161"/>
                      <a:pt x="779240" y="516827"/>
                    </a:cubicBezTo>
                    <a:cubicBezTo>
                      <a:pt x="782098" y="519017"/>
                      <a:pt x="785050" y="521113"/>
                      <a:pt x="787908" y="523399"/>
                    </a:cubicBezTo>
                    <a:cubicBezTo>
                      <a:pt x="790956" y="527780"/>
                      <a:pt x="800005" y="544925"/>
                      <a:pt x="811625" y="560451"/>
                    </a:cubicBezTo>
                    <a:cubicBezTo>
                      <a:pt x="824960" y="578358"/>
                      <a:pt x="828484" y="591217"/>
                      <a:pt x="832961" y="603123"/>
                    </a:cubicBezTo>
                    <a:cubicBezTo>
                      <a:pt x="837438" y="615029"/>
                      <a:pt x="843915" y="621411"/>
                      <a:pt x="856774" y="630841"/>
                    </a:cubicBezTo>
                    <a:cubicBezTo>
                      <a:pt x="856774" y="630841"/>
                      <a:pt x="853059" y="621602"/>
                      <a:pt x="846106" y="611600"/>
                    </a:cubicBezTo>
                    <a:cubicBezTo>
                      <a:pt x="839152" y="601599"/>
                      <a:pt x="837152" y="577691"/>
                      <a:pt x="824960" y="564261"/>
                    </a:cubicBezTo>
                    <a:cubicBezTo>
                      <a:pt x="814197" y="552450"/>
                      <a:pt x="793146" y="529019"/>
                      <a:pt x="788194" y="523399"/>
                    </a:cubicBezTo>
                    <a:cubicBezTo>
                      <a:pt x="789051" y="524161"/>
                      <a:pt x="790004" y="524732"/>
                      <a:pt x="790956" y="525494"/>
                    </a:cubicBezTo>
                    <a:cubicBezTo>
                      <a:pt x="790004" y="524637"/>
                      <a:pt x="788956" y="523970"/>
                      <a:pt x="788003" y="523208"/>
                    </a:cubicBezTo>
                    <a:cubicBezTo>
                      <a:pt x="788003" y="523208"/>
                      <a:pt x="788003" y="523208"/>
                      <a:pt x="788003" y="523208"/>
                    </a:cubicBezTo>
                    <a:cubicBezTo>
                      <a:pt x="788003" y="523208"/>
                      <a:pt x="788003" y="523208"/>
                      <a:pt x="788003" y="523208"/>
                    </a:cubicBezTo>
                    <a:cubicBezTo>
                      <a:pt x="785146" y="520827"/>
                      <a:pt x="782098" y="518541"/>
                      <a:pt x="779145" y="516255"/>
                    </a:cubicBezTo>
                    <a:cubicBezTo>
                      <a:pt x="778954" y="515874"/>
                      <a:pt x="778764" y="515588"/>
                      <a:pt x="778764" y="515588"/>
                    </a:cubicBezTo>
                    <a:cubicBezTo>
                      <a:pt x="778764" y="515588"/>
                      <a:pt x="778764" y="515779"/>
                      <a:pt x="778764" y="515969"/>
                    </a:cubicBezTo>
                    <a:cubicBezTo>
                      <a:pt x="774287" y="512540"/>
                      <a:pt x="769715" y="509111"/>
                      <a:pt x="765048" y="505873"/>
                    </a:cubicBezTo>
                    <a:cubicBezTo>
                      <a:pt x="764762" y="505587"/>
                      <a:pt x="764477" y="505396"/>
                      <a:pt x="764477" y="505396"/>
                    </a:cubicBezTo>
                    <a:cubicBezTo>
                      <a:pt x="764477" y="505396"/>
                      <a:pt x="764477" y="505492"/>
                      <a:pt x="764477" y="505492"/>
                    </a:cubicBezTo>
                    <a:cubicBezTo>
                      <a:pt x="759619" y="502158"/>
                      <a:pt x="754856" y="498824"/>
                      <a:pt x="749903" y="495776"/>
                    </a:cubicBezTo>
                    <a:cubicBezTo>
                      <a:pt x="793528" y="500158"/>
                      <a:pt x="808863" y="505492"/>
                      <a:pt x="828008" y="517017"/>
                    </a:cubicBezTo>
                    <a:cubicBezTo>
                      <a:pt x="847154" y="528638"/>
                      <a:pt x="856202" y="527780"/>
                      <a:pt x="863632" y="527018"/>
                    </a:cubicBezTo>
                    <a:cubicBezTo>
                      <a:pt x="870966" y="526256"/>
                      <a:pt x="876872" y="512826"/>
                      <a:pt x="876872" y="512826"/>
                    </a:cubicBezTo>
                    <a:cubicBezTo>
                      <a:pt x="876872" y="512826"/>
                      <a:pt x="868870" y="522827"/>
                      <a:pt x="861250" y="524447"/>
                    </a:cubicBezTo>
                    <a:cubicBezTo>
                      <a:pt x="853630" y="525971"/>
                      <a:pt x="842581" y="515112"/>
                      <a:pt x="832580" y="508635"/>
                    </a:cubicBezTo>
                    <a:cubicBezTo>
                      <a:pt x="829723" y="506730"/>
                      <a:pt x="826389" y="504825"/>
                      <a:pt x="822484" y="503015"/>
                    </a:cubicBezTo>
                    <a:cubicBezTo>
                      <a:pt x="835819" y="504158"/>
                      <a:pt x="848773" y="503682"/>
                      <a:pt x="855536" y="504158"/>
                    </a:cubicBezTo>
                    <a:cubicBezTo>
                      <a:pt x="865918" y="504920"/>
                      <a:pt x="873443" y="489299"/>
                      <a:pt x="873443" y="489299"/>
                    </a:cubicBezTo>
                    <a:cubicBezTo>
                      <a:pt x="860584" y="498348"/>
                      <a:pt x="858107" y="495110"/>
                      <a:pt x="847534" y="495110"/>
                    </a:cubicBezTo>
                    <a:cubicBezTo>
                      <a:pt x="836866" y="495110"/>
                      <a:pt x="800290" y="487394"/>
                      <a:pt x="780955" y="485966"/>
                    </a:cubicBezTo>
                    <a:cubicBezTo>
                      <a:pt x="761619" y="484537"/>
                      <a:pt x="737711" y="487109"/>
                      <a:pt x="737711" y="487109"/>
                    </a:cubicBezTo>
                    <a:cubicBezTo>
                      <a:pt x="737711" y="487109"/>
                      <a:pt x="754666" y="489490"/>
                      <a:pt x="772192" y="492728"/>
                    </a:cubicBezTo>
                    <a:cubicBezTo>
                      <a:pt x="751999" y="491680"/>
                      <a:pt x="749712" y="494443"/>
                      <a:pt x="749427" y="495300"/>
                    </a:cubicBezTo>
                    <a:cubicBezTo>
                      <a:pt x="749427" y="495300"/>
                      <a:pt x="749427" y="495300"/>
                      <a:pt x="749332" y="495300"/>
                    </a:cubicBezTo>
                    <a:lnTo>
                      <a:pt x="749332" y="495300"/>
                    </a:lnTo>
                    <a:lnTo>
                      <a:pt x="749332" y="495300"/>
                    </a:lnTo>
                    <a:cubicBezTo>
                      <a:pt x="739521" y="489299"/>
                      <a:pt x="729425" y="483680"/>
                      <a:pt x="719233" y="478250"/>
                    </a:cubicBezTo>
                    <a:cubicBezTo>
                      <a:pt x="725614" y="478631"/>
                      <a:pt x="762190" y="480727"/>
                      <a:pt x="799433" y="481298"/>
                    </a:cubicBezTo>
                    <a:cubicBezTo>
                      <a:pt x="840486" y="481965"/>
                      <a:pt x="846296" y="479012"/>
                      <a:pt x="856774" y="477869"/>
                    </a:cubicBezTo>
                    <a:cubicBezTo>
                      <a:pt x="867251" y="476821"/>
                      <a:pt x="867156" y="467868"/>
                      <a:pt x="867156" y="467868"/>
                    </a:cubicBezTo>
                    <a:cubicBezTo>
                      <a:pt x="861536" y="475393"/>
                      <a:pt x="847534" y="473774"/>
                      <a:pt x="829532" y="471678"/>
                    </a:cubicBezTo>
                    <a:cubicBezTo>
                      <a:pt x="811530" y="469487"/>
                      <a:pt x="799243" y="469297"/>
                      <a:pt x="774478" y="468439"/>
                    </a:cubicBezTo>
                    <a:cubicBezTo>
                      <a:pt x="751522" y="467582"/>
                      <a:pt x="723043" y="476536"/>
                      <a:pt x="718756" y="477964"/>
                    </a:cubicBezTo>
                    <a:cubicBezTo>
                      <a:pt x="714184" y="475583"/>
                      <a:pt x="709708" y="473107"/>
                      <a:pt x="705135" y="470821"/>
                    </a:cubicBezTo>
                    <a:cubicBezTo>
                      <a:pt x="704469" y="470535"/>
                      <a:pt x="703802" y="470154"/>
                      <a:pt x="703136" y="469868"/>
                    </a:cubicBezTo>
                    <a:cubicBezTo>
                      <a:pt x="713613" y="469106"/>
                      <a:pt x="785813" y="464058"/>
                      <a:pt x="799909" y="465392"/>
                    </a:cubicBezTo>
                    <a:cubicBezTo>
                      <a:pt x="815054" y="466820"/>
                      <a:pt x="843534" y="464725"/>
                      <a:pt x="856488" y="461963"/>
                    </a:cubicBezTo>
                    <a:cubicBezTo>
                      <a:pt x="869442" y="459200"/>
                      <a:pt x="867823" y="450723"/>
                      <a:pt x="867823" y="450723"/>
                    </a:cubicBezTo>
                    <a:cubicBezTo>
                      <a:pt x="864012" y="459581"/>
                      <a:pt x="843819" y="458534"/>
                      <a:pt x="833533" y="455771"/>
                    </a:cubicBezTo>
                    <a:cubicBezTo>
                      <a:pt x="823246" y="453009"/>
                      <a:pt x="811149" y="453580"/>
                      <a:pt x="769811" y="455962"/>
                    </a:cubicBezTo>
                    <a:cubicBezTo>
                      <a:pt x="732568" y="458153"/>
                      <a:pt x="707327" y="467678"/>
                      <a:pt x="702659" y="469487"/>
                    </a:cubicBezTo>
                    <a:cubicBezTo>
                      <a:pt x="696277" y="466344"/>
                      <a:pt x="689896" y="463201"/>
                      <a:pt x="683514" y="460248"/>
                    </a:cubicBezTo>
                    <a:cubicBezTo>
                      <a:pt x="702850" y="462058"/>
                      <a:pt x="740378" y="453009"/>
                      <a:pt x="749522" y="451580"/>
                    </a:cubicBezTo>
                    <a:cubicBezTo>
                      <a:pt x="759143" y="450152"/>
                      <a:pt x="799052" y="435102"/>
                      <a:pt x="824389" y="430435"/>
                    </a:cubicBezTo>
                    <a:cubicBezTo>
                      <a:pt x="849725" y="425768"/>
                      <a:pt x="843343" y="414814"/>
                      <a:pt x="843343" y="414814"/>
                    </a:cubicBezTo>
                    <a:cubicBezTo>
                      <a:pt x="843343" y="414814"/>
                      <a:pt x="841629" y="415957"/>
                      <a:pt x="838962" y="417386"/>
                    </a:cubicBezTo>
                    <a:cubicBezTo>
                      <a:pt x="838962" y="417386"/>
                      <a:pt x="836866" y="414814"/>
                      <a:pt x="819245" y="411671"/>
                    </a:cubicBezTo>
                    <a:cubicBezTo>
                      <a:pt x="801434" y="408527"/>
                      <a:pt x="788765" y="410337"/>
                      <a:pt x="768001" y="414909"/>
                    </a:cubicBezTo>
                    <a:cubicBezTo>
                      <a:pt x="748760" y="419195"/>
                      <a:pt x="674275" y="447008"/>
                      <a:pt x="663416" y="451104"/>
                    </a:cubicBezTo>
                    <a:cubicBezTo>
                      <a:pt x="658653" y="449009"/>
                      <a:pt x="653891" y="447008"/>
                      <a:pt x="649128" y="444913"/>
                    </a:cubicBezTo>
                    <a:cubicBezTo>
                      <a:pt x="657797" y="445580"/>
                      <a:pt x="668655" y="444722"/>
                      <a:pt x="689705" y="435674"/>
                    </a:cubicBezTo>
                    <a:cubicBezTo>
                      <a:pt x="714184" y="425196"/>
                      <a:pt x="757142" y="405479"/>
                      <a:pt x="767905" y="403003"/>
                    </a:cubicBezTo>
                    <a:cubicBezTo>
                      <a:pt x="778669" y="400431"/>
                      <a:pt x="801910" y="395478"/>
                      <a:pt x="817531" y="394145"/>
                    </a:cubicBezTo>
                    <a:cubicBezTo>
                      <a:pt x="817531" y="394145"/>
                      <a:pt x="793146" y="386620"/>
                      <a:pt x="759143" y="396240"/>
                    </a:cubicBezTo>
                    <a:cubicBezTo>
                      <a:pt x="725138" y="405955"/>
                      <a:pt x="691515" y="426530"/>
                      <a:pt x="674656" y="433292"/>
                    </a:cubicBezTo>
                    <a:cubicBezTo>
                      <a:pt x="661321" y="438626"/>
                      <a:pt x="650748" y="442532"/>
                      <a:pt x="646843" y="443960"/>
                    </a:cubicBezTo>
                    <a:cubicBezTo>
                      <a:pt x="641032" y="441484"/>
                      <a:pt x="635318" y="439103"/>
                      <a:pt x="629507" y="436721"/>
                    </a:cubicBezTo>
                    <a:cubicBezTo>
                      <a:pt x="653129" y="436436"/>
                      <a:pt x="669512" y="427387"/>
                      <a:pt x="684847" y="420814"/>
                    </a:cubicBezTo>
                    <a:cubicBezTo>
                      <a:pt x="700468" y="414147"/>
                      <a:pt x="735425" y="389763"/>
                      <a:pt x="749903" y="386525"/>
                    </a:cubicBezTo>
                    <a:cubicBezTo>
                      <a:pt x="764381" y="383286"/>
                      <a:pt x="770191" y="380905"/>
                      <a:pt x="795052" y="379857"/>
                    </a:cubicBezTo>
                    <a:cubicBezTo>
                      <a:pt x="795052" y="379857"/>
                      <a:pt x="769239" y="373380"/>
                      <a:pt x="735139" y="382714"/>
                    </a:cubicBezTo>
                    <a:cubicBezTo>
                      <a:pt x="701040" y="392049"/>
                      <a:pt x="682371" y="411956"/>
                      <a:pt x="661321" y="421196"/>
                    </a:cubicBezTo>
                    <a:cubicBezTo>
                      <a:pt x="643033" y="429196"/>
                      <a:pt x="631603" y="435007"/>
                      <a:pt x="628840" y="436436"/>
                    </a:cubicBezTo>
                    <a:cubicBezTo>
                      <a:pt x="624078" y="434530"/>
                      <a:pt x="619315" y="432626"/>
                      <a:pt x="614553" y="430721"/>
                    </a:cubicBezTo>
                    <a:cubicBezTo>
                      <a:pt x="621982" y="430339"/>
                      <a:pt x="638937" y="427863"/>
                      <a:pt x="667607" y="414719"/>
                    </a:cubicBezTo>
                    <a:cubicBezTo>
                      <a:pt x="707993" y="396240"/>
                      <a:pt x="725138" y="377952"/>
                      <a:pt x="748284" y="376619"/>
                    </a:cubicBezTo>
                    <a:cubicBezTo>
                      <a:pt x="771430" y="375190"/>
                      <a:pt x="783241" y="376619"/>
                      <a:pt x="782288" y="374713"/>
                    </a:cubicBezTo>
                    <a:cubicBezTo>
                      <a:pt x="781335" y="372809"/>
                      <a:pt x="760476" y="367855"/>
                      <a:pt x="729425" y="373761"/>
                    </a:cubicBezTo>
                    <a:cubicBezTo>
                      <a:pt x="728472" y="373952"/>
                      <a:pt x="727615" y="374237"/>
                      <a:pt x="726757" y="374428"/>
                    </a:cubicBezTo>
                    <a:cubicBezTo>
                      <a:pt x="723233" y="373856"/>
                      <a:pt x="718280" y="372904"/>
                      <a:pt x="712184" y="371856"/>
                    </a:cubicBezTo>
                    <a:cubicBezTo>
                      <a:pt x="720661" y="365284"/>
                      <a:pt x="728091" y="362236"/>
                      <a:pt x="737235" y="362236"/>
                    </a:cubicBezTo>
                    <a:cubicBezTo>
                      <a:pt x="737235" y="362236"/>
                      <a:pt x="728567" y="361093"/>
                      <a:pt x="716661" y="362426"/>
                    </a:cubicBezTo>
                    <a:cubicBezTo>
                      <a:pt x="726281" y="358807"/>
                      <a:pt x="733806" y="356902"/>
                      <a:pt x="735806" y="356426"/>
                    </a:cubicBezTo>
                    <a:cubicBezTo>
                      <a:pt x="756666" y="356902"/>
                      <a:pt x="770954" y="356711"/>
                      <a:pt x="770954" y="356711"/>
                    </a:cubicBezTo>
                    <a:cubicBezTo>
                      <a:pt x="770954" y="356711"/>
                      <a:pt x="689705" y="342519"/>
                      <a:pt x="647605" y="335089"/>
                    </a:cubicBezTo>
                    <a:cubicBezTo>
                      <a:pt x="653129" y="333661"/>
                      <a:pt x="656939" y="333185"/>
                      <a:pt x="656939" y="333185"/>
                    </a:cubicBezTo>
                    <a:cubicBezTo>
                      <a:pt x="647033" y="330708"/>
                      <a:pt x="637984" y="330613"/>
                      <a:pt x="629698" y="331946"/>
                    </a:cubicBezTo>
                    <a:cubicBezTo>
                      <a:pt x="602456" y="327470"/>
                      <a:pt x="561404" y="325660"/>
                      <a:pt x="547497" y="325184"/>
                    </a:cubicBezTo>
                    <a:cubicBezTo>
                      <a:pt x="547878" y="324803"/>
                      <a:pt x="548164" y="324612"/>
                      <a:pt x="548164" y="324612"/>
                    </a:cubicBezTo>
                    <a:cubicBezTo>
                      <a:pt x="547783" y="324898"/>
                      <a:pt x="547306" y="324993"/>
                      <a:pt x="546925" y="325184"/>
                    </a:cubicBezTo>
                    <a:cubicBezTo>
                      <a:pt x="544830" y="325088"/>
                      <a:pt x="543497" y="325088"/>
                      <a:pt x="543020" y="325088"/>
                    </a:cubicBezTo>
                    <a:cubicBezTo>
                      <a:pt x="554641" y="319945"/>
                      <a:pt x="566356" y="314992"/>
                      <a:pt x="578072" y="309944"/>
                    </a:cubicBezTo>
                    <a:cubicBezTo>
                      <a:pt x="578739" y="310134"/>
                      <a:pt x="613505" y="320993"/>
                      <a:pt x="639127" y="325755"/>
                    </a:cubicBezTo>
                    <a:cubicBezTo>
                      <a:pt x="689800" y="335185"/>
                      <a:pt x="780193" y="335947"/>
                      <a:pt x="780193" y="335947"/>
                    </a:cubicBezTo>
                    <a:cubicBezTo>
                      <a:pt x="780193" y="335947"/>
                      <a:pt x="717042" y="325088"/>
                      <a:pt x="688371" y="319945"/>
                    </a:cubicBezTo>
                    <a:cubicBezTo>
                      <a:pt x="659892" y="314801"/>
                      <a:pt x="582739" y="308420"/>
                      <a:pt x="581597" y="308324"/>
                    </a:cubicBezTo>
                    <a:cubicBezTo>
                      <a:pt x="591217" y="304229"/>
                      <a:pt x="600742" y="299942"/>
                      <a:pt x="610362" y="295846"/>
                    </a:cubicBezTo>
                    <a:cubicBezTo>
                      <a:pt x="611124" y="295561"/>
                      <a:pt x="611791" y="295275"/>
                      <a:pt x="612553" y="294989"/>
                    </a:cubicBezTo>
                    <a:cubicBezTo>
                      <a:pt x="620744" y="296989"/>
                      <a:pt x="678561" y="311182"/>
                      <a:pt x="703136" y="315087"/>
                    </a:cubicBezTo>
                    <a:cubicBezTo>
                      <a:pt x="735996" y="320230"/>
                      <a:pt x="830580" y="318802"/>
                      <a:pt x="830580" y="318802"/>
                    </a:cubicBezTo>
                    <a:cubicBezTo>
                      <a:pt x="830580" y="318802"/>
                      <a:pt x="747903" y="302990"/>
                      <a:pt x="719328" y="297847"/>
                    </a:cubicBezTo>
                    <a:cubicBezTo>
                      <a:pt x="693325" y="293180"/>
                      <a:pt x="630841" y="292227"/>
                      <a:pt x="619506" y="292132"/>
                    </a:cubicBezTo>
                    <a:cubicBezTo>
                      <a:pt x="644176" y="281750"/>
                      <a:pt x="669036" y="271748"/>
                      <a:pt x="693991" y="262128"/>
                    </a:cubicBezTo>
                    <a:cubicBezTo>
                      <a:pt x="701897" y="264605"/>
                      <a:pt x="731901" y="273463"/>
                      <a:pt x="770954" y="280416"/>
                    </a:cubicBezTo>
                    <a:cubicBezTo>
                      <a:pt x="815244" y="288227"/>
                      <a:pt x="898493" y="284131"/>
                      <a:pt x="898493" y="284131"/>
                    </a:cubicBezTo>
                    <a:cubicBezTo>
                      <a:pt x="898493" y="284131"/>
                      <a:pt x="867537" y="278416"/>
                      <a:pt x="834580" y="272987"/>
                    </a:cubicBezTo>
                    <a:cubicBezTo>
                      <a:pt x="873443" y="274796"/>
                      <a:pt x="915543" y="272701"/>
                      <a:pt x="915543" y="272701"/>
                    </a:cubicBezTo>
                    <a:cubicBezTo>
                      <a:pt x="915543" y="272701"/>
                      <a:pt x="849439" y="264128"/>
                      <a:pt x="806958" y="253651"/>
                    </a:cubicBezTo>
                    <a:cubicBezTo>
                      <a:pt x="779050" y="249936"/>
                      <a:pt x="729901" y="250127"/>
                      <a:pt x="729901" y="250127"/>
                    </a:cubicBezTo>
                    <a:lnTo>
                      <a:pt x="721614" y="253175"/>
                    </a:lnTo>
                    <a:cubicBezTo>
                      <a:pt x="721614" y="253175"/>
                      <a:pt x="738759" y="257842"/>
                      <a:pt x="765238" y="263366"/>
                    </a:cubicBezTo>
                    <a:cubicBezTo>
                      <a:pt x="739902" y="261080"/>
                      <a:pt x="709993" y="259556"/>
                      <a:pt x="701516" y="259175"/>
                    </a:cubicBezTo>
                    <a:cubicBezTo>
                      <a:pt x="701707" y="259080"/>
                      <a:pt x="701802" y="259080"/>
                      <a:pt x="701993" y="258985"/>
                    </a:cubicBezTo>
                    <a:cubicBezTo>
                      <a:pt x="706755" y="256318"/>
                      <a:pt x="713137" y="254032"/>
                      <a:pt x="719518" y="251651"/>
                    </a:cubicBezTo>
                    <a:close/>
                    <a:moveTo>
                      <a:pt x="772001" y="214789"/>
                    </a:moveTo>
                    <a:cubicBezTo>
                      <a:pt x="772001" y="214789"/>
                      <a:pt x="772001" y="214789"/>
                      <a:pt x="772001" y="214789"/>
                    </a:cubicBezTo>
                    <a:cubicBezTo>
                      <a:pt x="765429" y="224600"/>
                      <a:pt x="760190" y="234029"/>
                      <a:pt x="759143" y="237554"/>
                    </a:cubicBezTo>
                    <a:cubicBezTo>
                      <a:pt x="748665" y="240887"/>
                      <a:pt x="738188" y="244412"/>
                      <a:pt x="727710" y="248126"/>
                    </a:cubicBezTo>
                    <a:cubicBezTo>
                      <a:pt x="735711" y="242126"/>
                      <a:pt x="761429" y="222695"/>
                      <a:pt x="772001" y="214789"/>
                    </a:cubicBezTo>
                    <a:close/>
                    <a:moveTo>
                      <a:pt x="561499" y="152686"/>
                    </a:moveTo>
                    <a:cubicBezTo>
                      <a:pt x="564452" y="152210"/>
                      <a:pt x="572643" y="148876"/>
                      <a:pt x="581215" y="144589"/>
                    </a:cubicBezTo>
                    <a:cubicBezTo>
                      <a:pt x="581215" y="144589"/>
                      <a:pt x="581215" y="144589"/>
                      <a:pt x="581215" y="144589"/>
                    </a:cubicBezTo>
                    <a:cubicBezTo>
                      <a:pt x="573786" y="152305"/>
                      <a:pt x="555498" y="171164"/>
                      <a:pt x="549783" y="176975"/>
                    </a:cubicBezTo>
                    <a:cubicBezTo>
                      <a:pt x="553878" y="168974"/>
                      <a:pt x="557784" y="160877"/>
                      <a:pt x="561499" y="152686"/>
                    </a:cubicBezTo>
                    <a:close/>
                    <a:moveTo>
                      <a:pt x="313277" y="230410"/>
                    </a:moveTo>
                    <a:cubicBezTo>
                      <a:pt x="308705" y="226028"/>
                      <a:pt x="304038" y="221742"/>
                      <a:pt x="299371" y="217361"/>
                    </a:cubicBezTo>
                    <a:cubicBezTo>
                      <a:pt x="301561" y="212312"/>
                      <a:pt x="311944" y="188024"/>
                      <a:pt x="314039" y="163163"/>
                    </a:cubicBezTo>
                    <a:cubicBezTo>
                      <a:pt x="316420" y="135350"/>
                      <a:pt x="320421" y="100203"/>
                      <a:pt x="320802" y="92393"/>
                    </a:cubicBezTo>
                    <a:cubicBezTo>
                      <a:pt x="320993" y="88106"/>
                      <a:pt x="322802" y="84106"/>
                      <a:pt x="324421" y="81248"/>
                    </a:cubicBezTo>
                    <a:cubicBezTo>
                      <a:pt x="324421" y="81344"/>
                      <a:pt x="331279" y="100870"/>
                      <a:pt x="332994" y="116110"/>
                    </a:cubicBezTo>
                    <a:cubicBezTo>
                      <a:pt x="334709" y="131350"/>
                      <a:pt x="320326" y="169354"/>
                      <a:pt x="313754" y="192596"/>
                    </a:cubicBezTo>
                    <a:cubicBezTo>
                      <a:pt x="307753" y="214313"/>
                      <a:pt x="310419" y="220409"/>
                      <a:pt x="313277" y="230410"/>
                    </a:cubicBezTo>
                    <a:close/>
                    <a:moveTo>
                      <a:pt x="285559" y="245269"/>
                    </a:moveTo>
                    <a:cubicBezTo>
                      <a:pt x="295942" y="242411"/>
                      <a:pt x="307181" y="239078"/>
                      <a:pt x="316516" y="237268"/>
                    </a:cubicBezTo>
                    <a:cubicBezTo>
                      <a:pt x="319944" y="240697"/>
                      <a:pt x="323279" y="244126"/>
                      <a:pt x="326707" y="247555"/>
                    </a:cubicBezTo>
                    <a:cubicBezTo>
                      <a:pt x="318516" y="245174"/>
                      <a:pt x="302704" y="244507"/>
                      <a:pt x="285559" y="245269"/>
                    </a:cubicBezTo>
                    <a:close/>
                    <a:moveTo>
                      <a:pt x="521398" y="674180"/>
                    </a:moveTo>
                    <a:cubicBezTo>
                      <a:pt x="523970" y="684943"/>
                      <a:pt x="526637" y="695611"/>
                      <a:pt x="529494" y="706279"/>
                    </a:cubicBezTo>
                    <a:cubicBezTo>
                      <a:pt x="527113" y="709136"/>
                      <a:pt x="521970" y="718661"/>
                      <a:pt x="517303" y="729520"/>
                    </a:cubicBezTo>
                    <a:cubicBezTo>
                      <a:pt x="517303" y="729520"/>
                      <a:pt x="517303" y="729520"/>
                      <a:pt x="517303" y="729520"/>
                    </a:cubicBezTo>
                    <a:cubicBezTo>
                      <a:pt x="518255" y="716375"/>
                      <a:pt x="520636" y="684181"/>
                      <a:pt x="521398" y="674180"/>
                    </a:cubicBezTo>
                    <a:close/>
                    <a:moveTo>
                      <a:pt x="485584" y="505301"/>
                    </a:moveTo>
                    <a:cubicBezTo>
                      <a:pt x="483965" y="503587"/>
                      <a:pt x="482155" y="501777"/>
                      <a:pt x="480346" y="499872"/>
                    </a:cubicBezTo>
                    <a:cubicBezTo>
                      <a:pt x="480346" y="499682"/>
                      <a:pt x="480441" y="499491"/>
                      <a:pt x="480441" y="499301"/>
                    </a:cubicBezTo>
                    <a:cubicBezTo>
                      <a:pt x="481489" y="500348"/>
                      <a:pt x="482536" y="501396"/>
                      <a:pt x="483298" y="502349"/>
                    </a:cubicBezTo>
                    <a:cubicBezTo>
                      <a:pt x="483965" y="503015"/>
                      <a:pt x="484727" y="504063"/>
                      <a:pt x="485584" y="505301"/>
                    </a:cubicBezTo>
                    <a:close/>
                    <a:moveTo>
                      <a:pt x="482918" y="517398"/>
                    </a:moveTo>
                    <a:cubicBezTo>
                      <a:pt x="481775" y="519208"/>
                      <a:pt x="480441" y="521303"/>
                      <a:pt x="479107" y="523589"/>
                    </a:cubicBezTo>
                    <a:cubicBezTo>
                      <a:pt x="478917" y="521780"/>
                      <a:pt x="478631" y="518351"/>
                      <a:pt x="478821" y="513874"/>
                    </a:cubicBezTo>
                    <a:cubicBezTo>
                      <a:pt x="480155" y="515017"/>
                      <a:pt x="481584" y="516160"/>
                      <a:pt x="482918" y="517398"/>
                    </a:cubicBezTo>
                    <a:close/>
                    <a:moveTo>
                      <a:pt x="479870" y="259556"/>
                    </a:moveTo>
                    <a:cubicBezTo>
                      <a:pt x="480346" y="263652"/>
                      <a:pt x="480917" y="267653"/>
                      <a:pt x="481393" y="271463"/>
                    </a:cubicBezTo>
                    <a:cubicBezTo>
                      <a:pt x="480060" y="269177"/>
                      <a:pt x="478631" y="266986"/>
                      <a:pt x="476726" y="264700"/>
                    </a:cubicBezTo>
                    <a:cubicBezTo>
                      <a:pt x="477964" y="263080"/>
                      <a:pt x="478917" y="261366"/>
                      <a:pt x="479870" y="259556"/>
                    </a:cubicBezTo>
                    <a:close/>
                    <a:moveTo>
                      <a:pt x="478441" y="497491"/>
                    </a:moveTo>
                    <a:cubicBezTo>
                      <a:pt x="478441" y="497681"/>
                      <a:pt x="478345" y="497777"/>
                      <a:pt x="478345" y="497967"/>
                    </a:cubicBezTo>
                    <a:cubicBezTo>
                      <a:pt x="478345" y="497967"/>
                      <a:pt x="478345" y="497967"/>
                      <a:pt x="478250" y="497967"/>
                    </a:cubicBezTo>
                    <a:cubicBezTo>
                      <a:pt x="478345" y="497777"/>
                      <a:pt x="478441" y="497586"/>
                      <a:pt x="478441" y="497491"/>
                    </a:cubicBezTo>
                    <a:close/>
                    <a:moveTo>
                      <a:pt x="474631" y="510540"/>
                    </a:moveTo>
                    <a:cubicBezTo>
                      <a:pt x="475679" y="511302"/>
                      <a:pt x="476726" y="512064"/>
                      <a:pt x="477774" y="512921"/>
                    </a:cubicBezTo>
                    <a:cubicBezTo>
                      <a:pt x="477964" y="518351"/>
                      <a:pt x="478631" y="521970"/>
                      <a:pt x="479012" y="523780"/>
                    </a:cubicBezTo>
                    <a:cubicBezTo>
                      <a:pt x="479012" y="523780"/>
                      <a:pt x="478917" y="523875"/>
                      <a:pt x="478917" y="523875"/>
                    </a:cubicBezTo>
                    <a:cubicBezTo>
                      <a:pt x="476726" y="521970"/>
                      <a:pt x="474440" y="520065"/>
                      <a:pt x="472059" y="518255"/>
                    </a:cubicBezTo>
                    <a:cubicBezTo>
                      <a:pt x="473011" y="515684"/>
                      <a:pt x="473773" y="513112"/>
                      <a:pt x="474631" y="510540"/>
                    </a:cubicBezTo>
                    <a:close/>
                    <a:moveTo>
                      <a:pt x="468535" y="527590"/>
                    </a:moveTo>
                    <a:cubicBezTo>
                      <a:pt x="470630" y="528542"/>
                      <a:pt x="472821" y="529685"/>
                      <a:pt x="474916" y="530924"/>
                    </a:cubicBezTo>
                    <a:cubicBezTo>
                      <a:pt x="474345" y="532067"/>
                      <a:pt x="473773" y="533210"/>
                      <a:pt x="473202" y="534353"/>
                    </a:cubicBezTo>
                    <a:cubicBezTo>
                      <a:pt x="471201" y="532924"/>
                      <a:pt x="469296" y="531686"/>
                      <a:pt x="467296" y="530447"/>
                    </a:cubicBezTo>
                    <a:cubicBezTo>
                      <a:pt x="467773" y="529495"/>
                      <a:pt x="468153" y="528542"/>
                      <a:pt x="468535" y="527590"/>
                    </a:cubicBezTo>
                    <a:close/>
                    <a:moveTo>
                      <a:pt x="470345" y="540449"/>
                    </a:moveTo>
                    <a:cubicBezTo>
                      <a:pt x="466344" y="549402"/>
                      <a:pt x="462725" y="559594"/>
                      <a:pt x="461010" y="569976"/>
                    </a:cubicBezTo>
                    <a:cubicBezTo>
                      <a:pt x="460343" y="574072"/>
                      <a:pt x="459771" y="578549"/>
                      <a:pt x="459200" y="583406"/>
                    </a:cubicBezTo>
                    <a:cubicBezTo>
                      <a:pt x="454628" y="577882"/>
                      <a:pt x="449770" y="572834"/>
                      <a:pt x="445008" y="568357"/>
                    </a:cubicBezTo>
                    <a:cubicBezTo>
                      <a:pt x="451961" y="557689"/>
                      <a:pt x="459105" y="546735"/>
                      <a:pt x="464058" y="537210"/>
                    </a:cubicBezTo>
                    <a:cubicBezTo>
                      <a:pt x="466249" y="538258"/>
                      <a:pt x="468344" y="539305"/>
                      <a:pt x="470345" y="540449"/>
                    </a:cubicBezTo>
                    <a:close/>
                    <a:moveTo>
                      <a:pt x="379762" y="326803"/>
                    </a:moveTo>
                    <a:cubicBezTo>
                      <a:pt x="377952" y="327279"/>
                      <a:pt x="376047" y="327946"/>
                      <a:pt x="374142" y="328803"/>
                    </a:cubicBezTo>
                    <a:cubicBezTo>
                      <a:pt x="371189" y="325946"/>
                      <a:pt x="367189" y="322136"/>
                      <a:pt x="362235" y="317849"/>
                    </a:cubicBezTo>
                    <a:cubicBezTo>
                      <a:pt x="369761" y="314706"/>
                      <a:pt x="377094" y="311944"/>
                      <a:pt x="383286" y="310134"/>
                    </a:cubicBezTo>
                    <a:cubicBezTo>
                      <a:pt x="388239" y="315944"/>
                      <a:pt x="392906" y="322040"/>
                      <a:pt x="397764" y="327946"/>
                    </a:cubicBezTo>
                    <a:cubicBezTo>
                      <a:pt x="393096" y="326708"/>
                      <a:pt x="385858" y="325279"/>
                      <a:pt x="379762" y="326803"/>
                    </a:cubicBezTo>
                    <a:close/>
                    <a:moveTo>
                      <a:pt x="394525" y="332899"/>
                    </a:moveTo>
                    <a:lnTo>
                      <a:pt x="388144" y="336137"/>
                    </a:lnTo>
                    <a:cubicBezTo>
                      <a:pt x="389477" y="335185"/>
                      <a:pt x="390525" y="334328"/>
                      <a:pt x="391192" y="333756"/>
                    </a:cubicBezTo>
                    <a:cubicBezTo>
                      <a:pt x="392335" y="333470"/>
                      <a:pt x="393382" y="333185"/>
                      <a:pt x="394525" y="332899"/>
                    </a:cubicBezTo>
                    <a:close/>
                    <a:moveTo>
                      <a:pt x="366808" y="500539"/>
                    </a:moveTo>
                    <a:cubicBezTo>
                      <a:pt x="366617" y="498824"/>
                      <a:pt x="366522" y="497110"/>
                      <a:pt x="366331" y="495491"/>
                    </a:cubicBezTo>
                    <a:cubicBezTo>
                      <a:pt x="366998" y="495300"/>
                      <a:pt x="367665" y="495205"/>
                      <a:pt x="368332" y="495014"/>
                    </a:cubicBezTo>
                    <a:cubicBezTo>
                      <a:pt x="372427" y="493967"/>
                      <a:pt x="376428" y="492443"/>
                      <a:pt x="380429" y="490823"/>
                    </a:cubicBezTo>
                    <a:cubicBezTo>
                      <a:pt x="380619" y="493014"/>
                      <a:pt x="380905" y="495300"/>
                      <a:pt x="381190" y="497681"/>
                    </a:cubicBezTo>
                    <a:cubicBezTo>
                      <a:pt x="376904" y="498538"/>
                      <a:pt x="372046" y="499491"/>
                      <a:pt x="366808" y="500539"/>
                    </a:cubicBezTo>
                    <a:close/>
                    <a:moveTo>
                      <a:pt x="381952" y="504158"/>
                    </a:moveTo>
                    <a:cubicBezTo>
                      <a:pt x="382334" y="507397"/>
                      <a:pt x="382619" y="510730"/>
                      <a:pt x="383000" y="514160"/>
                    </a:cubicBezTo>
                    <a:cubicBezTo>
                      <a:pt x="382334" y="515207"/>
                      <a:pt x="381571" y="516350"/>
                      <a:pt x="380905" y="517398"/>
                    </a:cubicBezTo>
                    <a:cubicBezTo>
                      <a:pt x="378047" y="517970"/>
                      <a:pt x="373380" y="519017"/>
                      <a:pt x="367569" y="520255"/>
                    </a:cubicBezTo>
                    <a:cubicBezTo>
                      <a:pt x="367569" y="517208"/>
                      <a:pt x="367569" y="514255"/>
                      <a:pt x="367475" y="511207"/>
                    </a:cubicBezTo>
                    <a:cubicBezTo>
                      <a:pt x="372809" y="508730"/>
                      <a:pt x="377761" y="506349"/>
                      <a:pt x="381952" y="504158"/>
                    </a:cubicBezTo>
                    <a:close/>
                    <a:moveTo>
                      <a:pt x="367379" y="526828"/>
                    </a:moveTo>
                    <a:cubicBezTo>
                      <a:pt x="372618" y="524066"/>
                      <a:pt x="376618" y="521589"/>
                      <a:pt x="379381" y="519779"/>
                    </a:cubicBezTo>
                    <a:cubicBezTo>
                      <a:pt x="375666" y="525494"/>
                      <a:pt x="372237" y="531305"/>
                      <a:pt x="368618" y="537020"/>
                    </a:cubicBezTo>
                    <a:cubicBezTo>
                      <a:pt x="368046" y="537115"/>
                      <a:pt x="367569" y="537210"/>
                      <a:pt x="366903" y="537401"/>
                    </a:cubicBezTo>
                    <a:cubicBezTo>
                      <a:pt x="367093" y="533876"/>
                      <a:pt x="367284" y="530352"/>
                      <a:pt x="367379" y="526828"/>
                    </a:cubicBezTo>
                    <a:close/>
                    <a:moveTo>
                      <a:pt x="383571" y="520922"/>
                    </a:moveTo>
                    <a:cubicBezTo>
                      <a:pt x="383571" y="523589"/>
                      <a:pt x="383857" y="526161"/>
                      <a:pt x="384524" y="528542"/>
                    </a:cubicBezTo>
                    <a:cubicBezTo>
                      <a:pt x="385191" y="534734"/>
                      <a:pt x="385763" y="540734"/>
                      <a:pt x="386429" y="546640"/>
                    </a:cubicBezTo>
                    <a:cubicBezTo>
                      <a:pt x="382428" y="544735"/>
                      <a:pt x="377857" y="542068"/>
                      <a:pt x="372713" y="537877"/>
                    </a:cubicBezTo>
                    <a:cubicBezTo>
                      <a:pt x="376238" y="532162"/>
                      <a:pt x="379857" y="526447"/>
                      <a:pt x="383571" y="520922"/>
                    </a:cubicBezTo>
                    <a:close/>
                    <a:moveTo>
                      <a:pt x="376333" y="477488"/>
                    </a:moveTo>
                    <a:cubicBezTo>
                      <a:pt x="377190" y="477203"/>
                      <a:pt x="378047" y="476917"/>
                      <a:pt x="379000" y="476631"/>
                    </a:cubicBezTo>
                    <a:cubicBezTo>
                      <a:pt x="379190" y="478822"/>
                      <a:pt x="379476" y="481203"/>
                      <a:pt x="379762" y="483680"/>
                    </a:cubicBezTo>
                    <a:cubicBezTo>
                      <a:pt x="374713" y="484346"/>
                      <a:pt x="369665" y="484537"/>
                      <a:pt x="364807" y="483965"/>
                    </a:cubicBezTo>
                    <a:cubicBezTo>
                      <a:pt x="364521" y="482155"/>
                      <a:pt x="364236" y="480346"/>
                      <a:pt x="363855" y="478441"/>
                    </a:cubicBezTo>
                    <a:cubicBezTo>
                      <a:pt x="367284" y="479108"/>
                      <a:pt x="371284" y="478917"/>
                      <a:pt x="376333" y="477488"/>
                    </a:cubicBezTo>
                    <a:close/>
                    <a:moveTo>
                      <a:pt x="366046" y="547973"/>
                    </a:moveTo>
                    <a:cubicBezTo>
                      <a:pt x="367760" y="545306"/>
                      <a:pt x="369475" y="542639"/>
                      <a:pt x="371189" y="539972"/>
                    </a:cubicBezTo>
                    <a:cubicBezTo>
                      <a:pt x="372142" y="550355"/>
                      <a:pt x="377476" y="556165"/>
                      <a:pt x="388048" y="562642"/>
                    </a:cubicBezTo>
                    <a:cubicBezTo>
                      <a:pt x="389763" y="578834"/>
                      <a:pt x="390906" y="590455"/>
                      <a:pt x="390906" y="590455"/>
                    </a:cubicBezTo>
                    <a:cubicBezTo>
                      <a:pt x="390906" y="590455"/>
                      <a:pt x="393192" y="581120"/>
                      <a:pt x="396240" y="567309"/>
                    </a:cubicBezTo>
                    <a:cubicBezTo>
                      <a:pt x="399574" y="569119"/>
                      <a:pt x="403003" y="571024"/>
                      <a:pt x="407003" y="573119"/>
                    </a:cubicBezTo>
                    <a:cubicBezTo>
                      <a:pt x="408337" y="573786"/>
                      <a:pt x="409480" y="574548"/>
                      <a:pt x="410813" y="575215"/>
                    </a:cubicBezTo>
                    <a:cubicBezTo>
                      <a:pt x="411194" y="581216"/>
                      <a:pt x="411194" y="584645"/>
                      <a:pt x="411194" y="584645"/>
                    </a:cubicBezTo>
                    <a:cubicBezTo>
                      <a:pt x="411194" y="584645"/>
                      <a:pt x="412146" y="581692"/>
                      <a:pt x="413671" y="576739"/>
                    </a:cubicBezTo>
                    <a:cubicBezTo>
                      <a:pt x="418147" y="579215"/>
                      <a:pt x="422434" y="581597"/>
                      <a:pt x="426434" y="583883"/>
                    </a:cubicBezTo>
                    <a:cubicBezTo>
                      <a:pt x="424434" y="597694"/>
                      <a:pt x="423958" y="607600"/>
                      <a:pt x="423958" y="607600"/>
                    </a:cubicBezTo>
                    <a:cubicBezTo>
                      <a:pt x="424529" y="602742"/>
                      <a:pt x="428054" y="595694"/>
                      <a:pt x="432816" y="587597"/>
                    </a:cubicBezTo>
                    <a:cubicBezTo>
                      <a:pt x="441770" y="592836"/>
                      <a:pt x="449294" y="597503"/>
                      <a:pt x="455771" y="601504"/>
                    </a:cubicBezTo>
                    <a:cubicBezTo>
                      <a:pt x="449770" y="613505"/>
                      <a:pt x="445675" y="629507"/>
                      <a:pt x="442913" y="643414"/>
                    </a:cubicBezTo>
                    <a:cubicBezTo>
                      <a:pt x="441579" y="641604"/>
                      <a:pt x="440150" y="639699"/>
                      <a:pt x="438435" y="637889"/>
                    </a:cubicBezTo>
                    <a:cubicBezTo>
                      <a:pt x="419195" y="617601"/>
                      <a:pt x="401478" y="601123"/>
                      <a:pt x="383857" y="584930"/>
                    </a:cubicBezTo>
                    <a:cubicBezTo>
                      <a:pt x="373856" y="575691"/>
                      <a:pt x="367951" y="566452"/>
                      <a:pt x="364617" y="560070"/>
                    </a:cubicBezTo>
                    <a:cubicBezTo>
                      <a:pt x="365188" y="556260"/>
                      <a:pt x="365570" y="552164"/>
                      <a:pt x="366046" y="547973"/>
                    </a:cubicBezTo>
                    <a:close/>
                    <a:moveTo>
                      <a:pt x="399383" y="552831"/>
                    </a:moveTo>
                    <a:cubicBezTo>
                      <a:pt x="399479" y="552450"/>
                      <a:pt x="399574" y="552164"/>
                      <a:pt x="399574" y="551783"/>
                    </a:cubicBezTo>
                    <a:cubicBezTo>
                      <a:pt x="400240" y="552450"/>
                      <a:pt x="400907" y="553212"/>
                      <a:pt x="401574" y="553879"/>
                    </a:cubicBezTo>
                    <a:cubicBezTo>
                      <a:pt x="400812" y="553498"/>
                      <a:pt x="400050" y="553117"/>
                      <a:pt x="399383" y="552831"/>
                    </a:cubicBezTo>
                    <a:close/>
                    <a:moveTo>
                      <a:pt x="403193" y="534543"/>
                    </a:moveTo>
                    <a:cubicBezTo>
                      <a:pt x="403955" y="530733"/>
                      <a:pt x="404717" y="526923"/>
                      <a:pt x="405384" y="523018"/>
                    </a:cubicBezTo>
                    <a:cubicBezTo>
                      <a:pt x="406146" y="528257"/>
                      <a:pt x="406812" y="533210"/>
                      <a:pt x="407384" y="537877"/>
                    </a:cubicBezTo>
                    <a:cubicBezTo>
                      <a:pt x="405955" y="536829"/>
                      <a:pt x="404622" y="535686"/>
                      <a:pt x="403193" y="534543"/>
                    </a:cubicBezTo>
                    <a:close/>
                    <a:moveTo>
                      <a:pt x="453294" y="286607"/>
                    </a:moveTo>
                    <a:cubicBezTo>
                      <a:pt x="456343" y="284607"/>
                      <a:pt x="459391" y="282321"/>
                      <a:pt x="462248" y="279940"/>
                    </a:cubicBezTo>
                    <a:cubicBezTo>
                      <a:pt x="462343" y="281083"/>
                      <a:pt x="462439" y="282226"/>
                      <a:pt x="462629" y="283274"/>
                    </a:cubicBezTo>
                    <a:cubicBezTo>
                      <a:pt x="460915" y="287560"/>
                      <a:pt x="458152" y="290513"/>
                      <a:pt x="455009" y="292799"/>
                    </a:cubicBezTo>
                    <a:lnTo>
                      <a:pt x="453294" y="291941"/>
                    </a:lnTo>
                    <a:cubicBezTo>
                      <a:pt x="453294" y="290227"/>
                      <a:pt x="453294" y="288322"/>
                      <a:pt x="453294" y="286607"/>
                    </a:cubicBezTo>
                    <a:close/>
                    <a:moveTo>
                      <a:pt x="445961" y="491300"/>
                    </a:moveTo>
                    <a:cubicBezTo>
                      <a:pt x="450056" y="494157"/>
                      <a:pt x="454437" y="497110"/>
                      <a:pt x="458724" y="499967"/>
                    </a:cubicBezTo>
                    <a:cubicBezTo>
                      <a:pt x="457390" y="501968"/>
                      <a:pt x="455962" y="504063"/>
                      <a:pt x="454533" y="506254"/>
                    </a:cubicBezTo>
                    <a:cubicBezTo>
                      <a:pt x="450246" y="503682"/>
                      <a:pt x="446056" y="501205"/>
                      <a:pt x="442055" y="499110"/>
                    </a:cubicBezTo>
                    <a:cubicBezTo>
                      <a:pt x="441198" y="498634"/>
                      <a:pt x="440531" y="498253"/>
                      <a:pt x="439769" y="497777"/>
                    </a:cubicBezTo>
                    <a:cubicBezTo>
                      <a:pt x="441865" y="495681"/>
                      <a:pt x="443960" y="493586"/>
                      <a:pt x="445961" y="491300"/>
                    </a:cubicBezTo>
                    <a:close/>
                    <a:moveTo>
                      <a:pt x="430530" y="509683"/>
                    </a:moveTo>
                    <a:cubicBezTo>
                      <a:pt x="435864" y="512826"/>
                      <a:pt x="441770" y="515493"/>
                      <a:pt x="446913" y="517779"/>
                    </a:cubicBezTo>
                    <a:cubicBezTo>
                      <a:pt x="446722" y="518065"/>
                      <a:pt x="446627" y="518255"/>
                      <a:pt x="446437" y="518446"/>
                    </a:cubicBezTo>
                    <a:cubicBezTo>
                      <a:pt x="446151" y="518827"/>
                      <a:pt x="445961" y="519303"/>
                      <a:pt x="445675" y="519779"/>
                    </a:cubicBezTo>
                    <a:cubicBezTo>
                      <a:pt x="444341" y="519303"/>
                      <a:pt x="443103" y="518732"/>
                      <a:pt x="441865" y="518351"/>
                    </a:cubicBezTo>
                    <a:cubicBezTo>
                      <a:pt x="438055" y="516922"/>
                      <a:pt x="433864" y="515112"/>
                      <a:pt x="429768" y="513112"/>
                    </a:cubicBezTo>
                    <a:cubicBezTo>
                      <a:pt x="430149" y="511969"/>
                      <a:pt x="430339" y="510826"/>
                      <a:pt x="430530" y="509683"/>
                    </a:cubicBezTo>
                    <a:close/>
                    <a:moveTo>
                      <a:pt x="440436" y="530066"/>
                    </a:moveTo>
                    <a:cubicBezTo>
                      <a:pt x="436721" y="538448"/>
                      <a:pt x="433864" y="547688"/>
                      <a:pt x="431578" y="556832"/>
                    </a:cubicBezTo>
                    <a:cubicBezTo>
                      <a:pt x="428530" y="554450"/>
                      <a:pt x="425768" y="552260"/>
                      <a:pt x="423386" y="550450"/>
                    </a:cubicBezTo>
                    <a:cubicBezTo>
                      <a:pt x="422815" y="549974"/>
                      <a:pt x="422148" y="549497"/>
                      <a:pt x="421577" y="549021"/>
                    </a:cubicBezTo>
                    <a:cubicBezTo>
                      <a:pt x="423386" y="542068"/>
                      <a:pt x="425291" y="534638"/>
                      <a:pt x="427006" y="527018"/>
                    </a:cubicBezTo>
                    <a:cubicBezTo>
                      <a:pt x="431006" y="528161"/>
                      <a:pt x="435483" y="529209"/>
                      <a:pt x="440436" y="530066"/>
                    </a:cubicBezTo>
                    <a:close/>
                    <a:moveTo>
                      <a:pt x="422910" y="316516"/>
                    </a:moveTo>
                    <a:cubicBezTo>
                      <a:pt x="423672" y="314516"/>
                      <a:pt x="424434" y="312515"/>
                      <a:pt x="425386" y="310610"/>
                    </a:cubicBezTo>
                    <a:cubicBezTo>
                      <a:pt x="425386" y="310705"/>
                      <a:pt x="425386" y="310801"/>
                      <a:pt x="425386" y="310896"/>
                    </a:cubicBezTo>
                    <a:lnTo>
                      <a:pt x="422910" y="316516"/>
                    </a:lnTo>
                    <a:close/>
                    <a:moveTo>
                      <a:pt x="426244" y="247174"/>
                    </a:moveTo>
                    <a:cubicBezTo>
                      <a:pt x="424719" y="261557"/>
                      <a:pt x="423672" y="274796"/>
                      <a:pt x="423767" y="284131"/>
                    </a:cubicBezTo>
                    <a:cubicBezTo>
                      <a:pt x="419385" y="289846"/>
                      <a:pt x="416623" y="296323"/>
                      <a:pt x="415290" y="304229"/>
                    </a:cubicBezTo>
                    <a:cubicBezTo>
                      <a:pt x="414242" y="310325"/>
                      <a:pt x="414147" y="316897"/>
                      <a:pt x="414433" y="322993"/>
                    </a:cubicBezTo>
                    <a:lnTo>
                      <a:pt x="403860" y="328136"/>
                    </a:lnTo>
                    <a:cubicBezTo>
                      <a:pt x="403574" y="327851"/>
                      <a:pt x="403288" y="327470"/>
                      <a:pt x="403098" y="327184"/>
                    </a:cubicBezTo>
                    <a:cubicBezTo>
                      <a:pt x="405289" y="319850"/>
                      <a:pt x="412146" y="296418"/>
                      <a:pt x="415385" y="275368"/>
                    </a:cubicBezTo>
                    <a:cubicBezTo>
                      <a:pt x="417386" y="262604"/>
                      <a:pt x="422148" y="254032"/>
                      <a:pt x="426244" y="247174"/>
                    </a:cubicBezTo>
                    <a:close/>
                    <a:moveTo>
                      <a:pt x="419195" y="214789"/>
                    </a:moveTo>
                    <a:cubicBezTo>
                      <a:pt x="418909" y="218027"/>
                      <a:pt x="418433" y="221266"/>
                      <a:pt x="417576" y="224219"/>
                    </a:cubicBezTo>
                    <a:cubicBezTo>
                      <a:pt x="413290" y="239459"/>
                      <a:pt x="401193" y="242602"/>
                      <a:pt x="398907" y="273177"/>
                    </a:cubicBezTo>
                    <a:cubicBezTo>
                      <a:pt x="397097" y="296418"/>
                      <a:pt x="400050" y="316992"/>
                      <a:pt x="401574" y="325469"/>
                    </a:cubicBezTo>
                    <a:cubicBezTo>
                      <a:pt x="396430" y="319373"/>
                      <a:pt x="391382" y="313087"/>
                      <a:pt x="386143" y="307086"/>
                    </a:cubicBezTo>
                    <a:cubicBezTo>
                      <a:pt x="387953" y="299371"/>
                      <a:pt x="393668" y="275368"/>
                      <a:pt x="398240" y="257937"/>
                    </a:cubicBezTo>
                    <a:cubicBezTo>
                      <a:pt x="401478" y="245459"/>
                      <a:pt x="411289" y="228886"/>
                      <a:pt x="419195" y="214789"/>
                    </a:cubicBezTo>
                    <a:close/>
                    <a:moveTo>
                      <a:pt x="380809" y="247555"/>
                    </a:moveTo>
                    <a:cubicBezTo>
                      <a:pt x="382428" y="241173"/>
                      <a:pt x="385286" y="236029"/>
                      <a:pt x="388811" y="231648"/>
                    </a:cubicBezTo>
                    <a:cubicBezTo>
                      <a:pt x="382143" y="246317"/>
                      <a:pt x="380905" y="261652"/>
                      <a:pt x="380905" y="275368"/>
                    </a:cubicBezTo>
                    <a:cubicBezTo>
                      <a:pt x="381000" y="289179"/>
                      <a:pt x="382905" y="299561"/>
                      <a:pt x="384238" y="305086"/>
                    </a:cubicBezTo>
                    <a:cubicBezTo>
                      <a:pt x="379762" y="300038"/>
                      <a:pt x="375190" y="295180"/>
                      <a:pt x="370713" y="290227"/>
                    </a:cubicBezTo>
                    <a:cubicBezTo>
                      <a:pt x="371856" y="284702"/>
                      <a:pt x="375475" y="268319"/>
                      <a:pt x="380809" y="247555"/>
                    </a:cubicBezTo>
                    <a:close/>
                    <a:moveTo>
                      <a:pt x="381381" y="308038"/>
                    </a:moveTo>
                    <a:cubicBezTo>
                      <a:pt x="371189" y="304705"/>
                      <a:pt x="360521" y="305848"/>
                      <a:pt x="350425" y="308324"/>
                    </a:cubicBezTo>
                    <a:cubicBezTo>
                      <a:pt x="349282" y="307467"/>
                      <a:pt x="348139" y="306610"/>
                      <a:pt x="346900" y="305753"/>
                    </a:cubicBezTo>
                    <a:cubicBezTo>
                      <a:pt x="351663" y="302228"/>
                      <a:pt x="357378" y="297561"/>
                      <a:pt x="368141" y="292989"/>
                    </a:cubicBezTo>
                    <a:cubicBezTo>
                      <a:pt x="372523" y="298037"/>
                      <a:pt x="377094" y="302895"/>
                      <a:pt x="381381" y="308038"/>
                    </a:cubicBezTo>
                    <a:close/>
                    <a:moveTo>
                      <a:pt x="333851" y="297942"/>
                    </a:moveTo>
                    <a:cubicBezTo>
                      <a:pt x="324993" y="293942"/>
                      <a:pt x="314610" y="290989"/>
                      <a:pt x="305276" y="288893"/>
                    </a:cubicBezTo>
                    <a:cubicBezTo>
                      <a:pt x="307848" y="287941"/>
                      <a:pt x="310419" y="287084"/>
                      <a:pt x="312991" y="286131"/>
                    </a:cubicBezTo>
                    <a:cubicBezTo>
                      <a:pt x="332708" y="278987"/>
                      <a:pt x="349091" y="278321"/>
                      <a:pt x="355282" y="278321"/>
                    </a:cubicBezTo>
                    <a:cubicBezTo>
                      <a:pt x="359093" y="282512"/>
                      <a:pt x="362807" y="286798"/>
                      <a:pt x="366522" y="291084"/>
                    </a:cubicBezTo>
                    <a:cubicBezTo>
                      <a:pt x="354616" y="288227"/>
                      <a:pt x="345853" y="290894"/>
                      <a:pt x="333851" y="297942"/>
                    </a:cubicBezTo>
                    <a:close/>
                    <a:moveTo>
                      <a:pt x="366713" y="251651"/>
                    </a:moveTo>
                    <a:cubicBezTo>
                      <a:pt x="365950" y="255079"/>
                      <a:pt x="365284" y="258413"/>
                      <a:pt x="364617" y="261747"/>
                    </a:cubicBezTo>
                    <a:cubicBezTo>
                      <a:pt x="362521" y="272225"/>
                      <a:pt x="363664" y="279368"/>
                      <a:pt x="365379" y="284226"/>
                    </a:cubicBezTo>
                    <a:cubicBezTo>
                      <a:pt x="361664" y="280130"/>
                      <a:pt x="358044" y="276035"/>
                      <a:pt x="354235" y="272034"/>
                    </a:cubicBezTo>
                    <a:cubicBezTo>
                      <a:pt x="356140" y="268986"/>
                      <a:pt x="361093" y="261271"/>
                      <a:pt x="366713" y="251651"/>
                    </a:cubicBezTo>
                    <a:close/>
                    <a:moveTo>
                      <a:pt x="188214" y="308229"/>
                    </a:moveTo>
                    <a:cubicBezTo>
                      <a:pt x="198310" y="308134"/>
                      <a:pt x="211169" y="306705"/>
                      <a:pt x="226123" y="302514"/>
                    </a:cubicBezTo>
                    <a:cubicBezTo>
                      <a:pt x="264223" y="291846"/>
                      <a:pt x="298990" y="271558"/>
                      <a:pt x="318421" y="268224"/>
                    </a:cubicBezTo>
                    <a:cubicBezTo>
                      <a:pt x="332041" y="265843"/>
                      <a:pt x="338328" y="263747"/>
                      <a:pt x="340995" y="262700"/>
                    </a:cubicBezTo>
                    <a:cubicBezTo>
                      <a:pt x="343281" y="265176"/>
                      <a:pt x="345662" y="267653"/>
                      <a:pt x="347948" y="270129"/>
                    </a:cubicBezTo>
                    <a:cubicBezTo>
                      <a:pt x="349853" y="272225"/>
                      <a:pt x="351663" y="274415"/>
                      <a:pt x="353568" y="276416"/>
                    </a:cubicBezTo>
                    <a:cubicBezTo>
                      <a:pt x="341376" y="271082"/>
                      <a:pt x="333756" y="268319"/>
                      <a:pt x="314610" y="273939"/>
                    </a:cubicBezTo>
                    <a:cubicBezTo>
                      <a:pt x="305371" y="276606"/>
                      <a:pt x="294608" y="280702"/>
                      <a:pt x="283750" y="285179"/>
                    </a:cubicBezTo>
                    <a:cubicBezTo>
                      <a:pt x="281749" y="284893"/>
                      <a:pt x="280606" y="284797"/>
                      <a:pt x="280606" y="284797"/>
                    </a:cubicBezTo>
                    <a:cubicBezTo>
                      <a:pt x="280606" y="284797"/>
                      <a:pt x="281083" y="285274"/>
                      <a:pt x="281940" y="285941"/>
                    </a:cubicBezTo>
                    <a:cubicBezTo>
                      <a:pt x="268319" y="291560"/>
                      <a:pt x="254603" y="297561"/>
                      <a:pt x="243745" y="302038"/>
                    </a:cubicBezTo>
                    <a:cubicBezTo>
                      <a:pt x="225076" y="309563"/>
                      <a:pt x="209645" y="310134"/>
                      <a:pt x="188214" y="308229"/>
                    </a:cubicBezTo>
                    <a:close/>
                    <a:moveTo>
                      <a:pt x="327088" y="405765"/>
                    </a:moveTo>
                    <a:cubicBezTo>
                      <a:pt x="330327" y="406051"/>
                      <a:pt x="333660" y="406337"/>
                      <a:pt x="337090" y="406432"/>
                    </a:cubicBezTo>
                    <a:lnTo>
                      <a:pt x="343090" y="409861"/>
                    </a:lnTo>
                    <a:cubicBezTo>
                      <a:pt x="338709" y="409194"/>
                      <a:pt x="331946" y="408146"/>
                      <a:pt x="322993" y="406813"/>
                    </a:cubicBezTo>
                    <a:cubicBezTo>
                      <a:pt x="323374" y="406337"/>
                      <a:pt x="323755" y="405955"/>
                      <a:pt x="324135" y="405479"/>
                    </a:cubicBezTo>
                    <a:cubicBezTo>
                      <a:pt x="325278" y="405575"/>
                      <a:pt x="326231" y="405670"/>
                      <a:pt x="327088" y="405765"/>
                    </a:cubicBezTo>
                    <a:close/>
                    <a:moveTo>
                      <a:pt x="324898" y="350425"/>
                    </a:moveTo>
                    <a:cubicBezTo>
                      <a:pt x="332708" y="348425"/>
                      <a:pt x="340519" y="346424"/>
                      <a:pt x="348329" y="344424"/>
                    </a:cubicBezTo>
                    <a:cubicBezTo>
                      <a:pt x="346805" y="345758"/>
                      <a:pt x="343185" y="348805"/>
                      <a:pt x="338328" y="352996"/>
                    </a:cubicBezTo>
                    <a:cubicBezTo>
                      <a:pt x="333946" y="352139"/>
                      <a:pt x="329469" y="351282"/>
                      <a:pt x="324898" y="350425"/>
                    </a:cubicBezTo>
                    <a:close/>
                    <a:moveTo>
                      <a:pt x="342805" y="416243"/>
                    </a:moveTo>
                    <a:cubicBezTo>
                      <a:pt x="334899" y="421481"/>
                      <a:pt x="326898" y="426720"/>
                      <a:pt x="318992" y="432054"/>
                    </a:cubicBezTo>
                    <a:cubicBezTo>
                      <a:pt x="318897" y="432054"/>
                      <a:pt x="310896" y="430911"/>
                      <a:pt x="298895" y="429863"/>
                    </a:cubicBezTo>
                    <a:cubicBezTo>
                      <a:pt x="302990" y="426339"/>
                      <a:pt x="306800" y="423005"/>
                      <a:pt x="310325" y="419767"/>
                    </a:cubicBezTo>
                    <a:cubicBezTo>
                      <a:pt x="324898" y="418338"/>
                      <a:pt x="336804" y="416719"/>
                      <a:pt x="342805" y="416243"/>
                    </a:cubicBezTo>
                    <a:close/>
                    <a:moveTo>
                      <a:pt x="279368" y="298133"/>
                    </a:moveTo>
                    <a:cubicBezTo>
                      <a:pt x="283369" y="296799"/>
                      <a:pt x="287274" y="295370"/>
                      <a:pt x="291179" y="294037"/>
                    </a:cubicBezTo>
                    <a:cubicBezTo>
                      <a:pt x="294322" y="296704"/>
                      <a:pt x="297846" y="299752"/>
                      <a:pt x="301561" y="302895"/>
                    </a:cubicBezTo>
                    <a:cubicBezTo>
                      <a:pt x="294037" y="300514"/>
                      <a:pt x="286226" y="299085"/>
                      <a:pt x="279368" y="298133"/>
                    </a:cubicBezTo>
                    <a:close/>
                    <a:moveTo>
                      <a:pt x="280130" y="398240"/>
                    </a:moveTo>
                    <a:cubicBezTo>
                      <a:pt x="282130" y="395764"/>
                      <a:pt x="284226" y="393097"/>
                      <a:pt x="286321" y="390430"/>
                    </a:cubicBezTo>
                    <a:cubicBezTo>
                      <a:pt x="287655" y="390239"/>
                      <a:pt x="288988" y="389954"/>
                      <a:pt x="290322" y="389668"/>
                    </a:cubicBezTo>
                    <a:cubicBezTo>
                      <a:pt x="292894" y="390049"/>
                      <a:pt x="295465" y="390335"/>
                      <a:pt x="298037" y="390620"/>
                    </a:cubicBezTo>
                    <a:cubicBezTo>
                      <a:pt x="296703" y="392049"/>
                      <a:pt x="295465" y="393383"/>
                      <a:pt x="294322" y="394621"/>
                    </a:cubicBezTo>
                    <a:cubicBezTo>
                      <a:pt x="288988" y="396050"/>
                      <a:pt x="284131" y="397288"/>
                      <a:pt x="280130" y="398240"/>
                    </a:cubicBezTo>
                    <a:close/>
                    <a:moveTo>
                      <a:pt x="292512" y="396716"/>
                    </a:moveTo>
                    <a:cubicBezTo>
                      <a:pt x="291084" y="398336"/>
                      <a:pt x="289370" y="400241"/>
                      <a:pt x="287560" y="402336"/>
                    </a:cubicBezTo>
                    <a:cubicBezTo>
                      <a:pt x="284321" y="401955"/>
                      <a:pt x="280988" y="401574"/>
                      <a:pt x="277558" y="401288"/>
                    </a:cubicBezTo>
                    <a:cubicBezTo>
                      <a:pt x="278225" y="400526"/>
                      <a:pt x="278797" y="399764"/>
                      <a:pt x="279463" y="398907"/>
                    </a:cubicBezTo>
                    <a:cubicBezTo>
                      <a:pt x="283273" y="398336"/>
                      <a:pt x="287750" y="397574"/>
                      <a:pt x="292512" y="396716"/>
                    </a:cubicBezTo>
                    <a:close/>
                    <a:moveTo>
                      <a:pt x="222694" y="315563"/>
                    </a:moveTo>
                    <a:cubicBezTo>
                      <a:pt x="225838" y="315087"/>
                      <a:pt x="229076" y="314420"/>
                      <a:pt x="232505" y="313372"/>
                    </a:cubicBezTo>
                    <a:cubicBezTo>
                      <a:pt x="245935" y="309277"/>
                      <a:pt x="258318" y="305276"/>
                      <a:pt x="270224" y="301180"/>
                    </a:cubicBezTo>
                    <a:cubicBezTo>
                      <a:pt x="278797" y="306705"/>
                      <a:pt x="285655" y="315278"/>
                      <a:pt x="294704" y="322231"/>
                    </a:cubicBezTo>
                    <a:cubicBezTo>
                      <a:pt x="290131" y="324993"/>
                      <a:pt x="285750" y="327565"/>
                      <a:pt x="281749" y="329946"/>
                    </a:cubicBezTo>
                    <a:cubicBezTo>
                      <a:pt x="279368" y="328708"/>
                      <a:pt x="276987" y="327470"/>
                      <a:pt x="274415" y="326231"/>
                    </a:cubicBezTo>
                    <a:cubicBezTo>
                      <a:pt x="259556" y="318897"/>
                      <a:pt x="238601" y="316421"/>
                      <a:pt x="222694" y="315563"/>
                    </a:cubicBezTo>
                    <a:close/>
                    <a:moveTo>
                      <a:pt x="240792" y="475774"/>
                    </a:moveTo>
                    <a:cubicBezTo>
                      <a:pt x="245650" y="472059"/>
                      <a:pt x="252413" y="467011"/>
                      <a:pt x="259937" y="461201"/>
                    </a:cubicBezTo>
                    <a:cubicBezTo>
                      <a:pt x="270034" y="459962"/>
                      <a:pt x="277939" y="458629"/>
                      <a:pt x="281083" y="458057"/>
                    </a:cubicBezTo>
                    <a:cubicBezTo>
                      <a:pt x="270891" y="465106"/>
                      <a:pt x="260794" y="472250"/>
                      <a:pt x="250888" y="479584"/>
                    </a:cubicBezTo>
                    <a:lnTo>
                      <a:pt x="251650" y="478822"/>
                    </a:lnTo>
                    <a:cubicBezTo>
                      <a:pt x="251650" y="478822"/>
                      <a:pt x="247745" y="477584"/>
                      <a:pt x="240792" y="475774"/>
                    </a:cubicBezTo>
                    <a:close/>
                    <a:moveTo>
                      <a:pt x="150400" y="441008"/>
                    </a:moveTo>
                    <a:cubicBezTo>
                      <a:pt x="148304" y="441293"/>
                      <a:pt x="146113" y="441579"/>
                      <a:pt x="144018" y="441865"/>
                    </a:cubicBezTo>
                    <a:cubicBezTo>
                      <a:pt x="144113" y="441770"/>
                      <a:pt x="144208" y="441674"/>
                      <a:pt x="144208" y="441579"/>
                    </a:cubicBezTo>
                    <a:cubicBezTo>
                      <a:pt x="153162" y="431292"/>
                      <a:pt x="160972" y="421672"/>
                      <a:pt x="167259" y="413480"/>
                    </a:cubicBezTo>
                    <a:cubicBezTo>
                      <a:pt x="170307" y="413671"/>
                      <a:pt x="173546" y="413861"/>
                      <a:pt x="176974" y="414147"/>
                    </a:cubicBezTo>
                    <a:cubicBezTo>
                      <a:pt x="170212" y="420529"/>
                      <a:pt x="163639" y="426911"/>
                      <a:pt x="158686" y="432054"/>
                    </a:cubicBezTo>
                    <a:cubicBezTo>
                      <a:pt x="156115" y="434912"/>
                      <a:pt x="153257" y="437864"/>
                      <a:pt x="150400" y="441008"/>
                    </a:cubicBezTo>
                    <a:close/>
                    <a:moveTo>
                      <a:pt x="156115" y="461105"/>
                    </a:moveTo>
                    <a:cubicBezTo>
                      <a:pt x="155067" y="462248"/>
                      <a:pt x="154114" y="463391"/>
                      <a:pt x="153162" y="464630"/>
                    </a:cubicBezTo>
                    <a:cubicBezTo>
                      <a:pt x="149828" y="464630"/>
                      <a:pt x="146494" y="464725"/>
                      <a:pt x="143161" y="464820"/>
                    </a:cubicBezTo>
                    <a:cubicBezTo>
                      <a:pt x="144589" y="463582"/>
                      <a:pt x="146018" y="462344"/>
                      <a:pt x="147542" y="461105"/>
                    </a:cubicBezTo>
                    <a:cubicBezTo>
                      <a:pt x="150114" y="461105"/>
                      <a:pt x="153067" y="461105"/>
                      <a:pt x="156115" y="461105"/>
                    </a:cubicBezTo>
                    <a:close/>
                    <a:moveTo>
                      <a:pt x="139255" y="427863"/>
                    </a:moveTo>
                    <a:cubicBezTo>
                      <a:pt x="143827" y="422338"/>
                      <a:pt x="147828" y="417386"/>
                      <a:pt x="151066" y="413195"/>
                    </a:cubicBezTo>
                    <a:cubicBezTo>
                      <a:pt x="152305" y="413195"/>
                      <a:pt x="153638" y="413099"/>
                      <a:pt x="154972" y="413099"/>
                    </a:cubicBezTo>
                    <a:cubicBezTo>
                      <a:pt x="149828" y="417862"/>
                      <a:pt x="144304" y="423005"/>
                      <a:pt x="139255" y="427863"/>
                    </a:cubicBezTo>
                    <a:close/>
                    <a:moveTo>
                      <a:pt x="191357" y="415480"/>
                    </a:moveTo>
                    <a:cubicBezTo>
                      <a:pt x="192881" y="415671"/>
                      <a:pt x="194500" y="415766"/>
                      <a:pt x="196120" y="415957"/>
                    </a:cubicBezTo>
                    <a:cubicBezTo>
                      <a:pt x="192214" y="419767"/>
                      <a:pt x="188690" y="423291"/>
                      <a:pt x="186023" y="426339"/>
                    </a:cubicBezTo>
                    <a:cubicBezTo>
                      <a:pt x="183166" y="429578"/>
                      <a:pt x="179356" y="434054"/>
                      <a:pt x="175069" y="439007"/>
                    </a:cubicBezTo>
                    <a:cubicBezTo>
                      <a:pt x="173736" y="439007"/>
                      <a:pt x="172402" y="439103"/>
                      <a:pt x="170974" y="439198"/>
                    </a:cubicBezTo>
                    <a:cubicBezTo>
                      <a:pt x="172879" y="437197"/>
                      <a:pt x="174688" y="435293"/>
                      <a:pt x="176308" y="433483"/>
                    </a:cubicBezTo>
                    <a:cubicBezTo>
                      <a:pt x="181737" y="427196"/>
                      <a:pt x="186785" y="421100"/>
                      <a:pt x="191357" y="415480"/>
                    </a:cubicBezTo>
                    <a:close/>
                    <a:moveTo>
                      <a:pt x="169735" y="461010"/>
                    </a:moveTo>
                    <a:cubicBezTo>
                      <a:pt x="174688" y="461010"/>
                      <a:pt x="179832" y="460915"/>
                      <a:pt x="184975" y="460820"/>
                    </a:cubicBezTo>
                    <a:cubicBezTo>
                      <a:pt x="183451" y="462534"/>
                      <a:pt x="181927" y="464249"/>
                      <a:pt x="180499" y="465868"/>
                    </a:cubicBezTo>
                    <a:cubicBezTo>
                      <a:pt x="177070" y="465582"/>
                      <a:pt x="173546" y="465296"/>
                      <a:pt x="169926" y="465011"/>
                    </a:cubicBezTo>
                    <a:cubicBezTo>
                      <a:pt x="168307" y="464915"/>
                      <a:pt x="166688" y="464820"/>
                      <a:pt x="165068" y="464820"/>
                    </a:cubicBezTo>
                    <a:cubicBezTo>
                      <a:pt x="166688" y="463582"/>
                      <a:pt x="168211" y="462344"/>
                      <a:pt x="169735" y="461010"/>
                    </a:cubicBezTo>
                    <a:close/>
                    <a:moveTo>
                      <a:pt x="191262" y="460820"/>
                    </a:moveTo>
                    <a:cubicBezTo>
                      <a:pt x="191738" y="460820"/>
                      <a:pt x="192214" y="460820"/>
                      <a:pt x="192786" y="460820"/>
                    </a:cubicBezTo>
                    <a:cubicBezTo>
                      <a:pt x="198310" y="461391"/>
                      <a:pt x="203359" y="461867"/>
                      <a:pt x="207740" y="462248"/>
                    </a:cubicBezTo>
                    <a:cubicBezTo>
                      <a:pt x="205835" y="464344"/>
                      <a:pt x="204025" y="466439"/>
                      <a:pt x="202311" y="468439"/>
                    </a:cubicBezTo>
                    <a:cubicBezTo>
                      <a:pt x="196882" y="467678"/>
                      <a:pt x="191071" y="467011"/>
                      <a:pt x="184880" y="466344"/>
                    </a:cubicBezTo>
                    <a:cubicBezTo>
                      <a:pt x="186785" y="464630"/>
                      <a:pt x="188976" y="462725"/>
                      <a:pt x="191262" y="460820"/>
                    </a:cubicBezTo>
                    <a:close/>
                    <a:moveTo>
                      <a:pt x="207073" y="435769"/>
                    </a:moveTo>
                    <a:cubicBezTo>
                      <a:pt x="203073" y="436817"/>
                      <a:pt x="198977" y="437960"/>
                      <a:pt x="194786" y="439103"/>
                    </a:cubicBezTo>
                    <a:cubicBezTo>
                      <a:pt x="198882" y="435293"/>
                      <a:pt x="202406" y="431863"/>
                      <a:pt x="205073" y="428911"/>
                    </a:cubicBezTo>
                    <a:cubicBezTo>
                      <a:pt x="207740" y="425958"/>
                      <a:pt x="211074" y="422053"/>
                      <a:pt x="214693" y="417767"/>
                    </a:cubicBezTo>
                    <a:cubicBezTo>
                      <a:pt x="217265" y="418052"/>
                      <a:pt x="219837" y="418243"/>
                      <a:pt x="222409" y="418529"/>
                    </a:cubicBezTo>
                    <a:cubicBezTo>
                      <a:pt x="220313" y="420719"/>
                      <a:pt x="218504" y="422815"/>
                      <a:pt x="216884" y="424529"/>
                    </a:cubicBezTo>
                    <a:cubicBezTo>
                      <a:pt x="214122" y="427768"/>
                      <a:pt x="210693" y="431673"/>
                      <a:pt x="207073" y="435769"/>
                    </a:cubicBezTo>
                    <a:close/>
                    <a:moveTo>
                      <a:pt x="216027" y="462915"/>
                    </a:moveTo>
                    <a:cubicBezTo>
                      <a:pt x="221932" y="463296"/>
                      <a:pt x="228029" y="463391"/>
                      <a:pt x="234029" y="463201"/>
                    </a:cubicBezTo>
                    <a:cubicBezTo>
                      <a:pt x="230981" y="466630"/>
                      <a:pt x="228219" y="469773"/>
                      <a:pt x="225838" y="472440"/>
                    </a:cubicBezTo>
                    <a:cubicBezTo>
                      <a:pt x="220694" y="471392"/>
                      <a:pt x="214884" y="470345"/>
                      <a:pt x="208502" y="469392"/>
                    </a:cubicBezTo>
                    <a:cubicBezTo>
                      <a:pt x="210979" y="467296"/>
                      <a:pt x="213455" y="465201"/>
                      <a:pt x="216027" y="462915"/>
                    </a:cubicBezTo>
                    <a:close/>
                    <a:moveTo>
                      <a:pt x="262604" y="399860"/>
                    </a:moveTo>
                    <a:cubicBezTo>
                      <a:pt x="261366" y="399764"/>
                      <a:pt x="260223" y="399669"/>
                      <a:pt x="258985" y="399479"/>
                    </a:cubicBezTo>
                    <a:cubicBezTo>
                      <a:pt x="257461" y="399383"/>
                      <a:pt x="255937" y="399288"/>
                      <a:pt x="254413" y="399193"/>
                    </a:cubicBezTo>
                    <a:cubicBezTo>
                      <a:pt x="256032" y="397193"/>
                      <a:pt x="257651" y="395192"/>
                      <a:pt x="259271" y="393097"/>
                    </a:cubicBezTo>
                    <a:cubicBezTo>
                      <a:pt x="262128" y="393002"/>
                      <a:pt x="265462" y="392906"/>
                      <a:pt x="269557" y="392525"/>
                    </a:cubicBezTo>
                    <a:cubicBezTo>
                      <a:pt x="267176" y="395002"/>
                      <a:pt x="264795" y="397478"/>
                      <a:pt x="262604" y="399860"/>
                    </a:cubicBezTo>
                    <a:close/>
                    <a:moveTo>
                      <a:pt x="269938" y="421958"/>
                    </a:moveTo>
                    <a:cubicBezTo>
                      <a:pt x="270129" y="421958"/>
                      <a:pt x="270224" y="421958"/>
                      <a:pt x="270415" y="421958"/>
                    </a:cubicBezTo>
                    <a:cubicBezTo>
                      <a:pt x="268605" y="424053"/>
                      <a:pt x="266700" y="426149"/>
                      <a:pt x="264890" y="428339"/>
                    </a:cubicBezTo>
                    <a:cubicBezTo>
                      <a:pt x="261080" y="428339"/>
                      <a:pt x="257175" y="428435"/>
                      <a:pt x="253270" y="428530"/>
                    </a:cubicBezTo>
                    <a:cubicBezTo>
                      <a:pt x="255556" y="426244"/>
                      <a:pt x="257746" y="423958"/>
                      <a:pt x="259937" y="421672"/>
                    </a:cubicBezTo>
                    <a:cubicBezTo>
                      <a:pt x="263461" y="421767"/>
                      <a:pt x="266890" y="421958"/>
                      <a:pt x="269938" y="421958"/>
                    </a:cubicBezTo>
                    <a:close/>
                    <a:moveTo>
                      <a:pt x="241840" y="398717"/>
                    </a:moveTo>
                    <a:cubicBezTo>
                      <a:pt x="237839" y="398717"/>
                      <a:pt x="233934" y="398717"/>
                      <a:pt x="229933" y="398907"/>
                    </a:cubicBezTo>
                    <a:cubicBezTo>
                      <a:pt x="235744" y="391573"/>
                      <a:pt x="241173" y="384620"/>
                      <a:pt x="245364" y="379190"/>
                    </a:cubicBezTo>
                    <a:cubicBezTo>
                      <a:pt x="249650" y="380333"/>
                      <a:pt x="253936" y="381381"/>
                      <a:pt x="258318" y="382524"/>
                    </a:cubicBezTo>
                    <a:cubicBezTo>
                      <a:pt x="253079" y="387572"/>
                      <a:pt x="247364" y="393192"/>
                      <a:pt x="241840" y="398717"/>
                    </a:cubicBezTo>
                    <a:close/>
                    <a:moveTo>
                      <a:pt x="235458" y="419862"/>
                    </a:moveTo>
                    <a:cubicBezTo>
                      <a:pt x="238411" y="420148"/>
                      <a:pt x="241363" y="420338"/>
                      <a:pt x="244221" y="420624"/>
                    </a:cubicBezTo>
                    <a:cubicBezTo>
                      <a:pt x="241649" y="423482"/>
                      <a:pt x="238982" y="426625"/>
                      <a:pt x="236220" y="429768"/>
                    </a:cubicBezTo>
                    <a:cubicBezTo>
                      <a:pt x="232505" y="430244"/>
                      <a:pt x="228886" y="430721"/>
                      <a:pt x="225457" y="431387"/>
                    </a:cubicBezTo>
                    <a:cubicBezTo>
                      <a:pt x="224695" y="431578"/>
                      <a:pt x="223838" y="431768"/>
                      <a:pt x="223075" y="431863"/>
                    </a:cubicBezTo>
                    <a:cubicBezTo>
                      <a:pt x="227362" y="427958"/>
                      <a:pt x="231553" y="423863"/>
                      <a:pt x="235458" y="419862"/>
                    </a:cubicBezTo>
                    <a:close/>
                    <a:moveTo>
                      <a:pt x="241363" y="462915"/>
                    </a:moveTo>
                    <a:cubicBezTo>
                      <a:pt x="244602" y="462725"/>
                      <a:pt x="247650" y="462439"/>
                      <a:pt x="250698" y="462248"/>
                    </a:cubicBezTo>
                    <a:cubicBezTo>
                      <a:pt x="245935" y="467582"/>
                      <a:pt x="241840" y="472059"/>
                      <a:pt x="238792" y="475393"/>
                    </a:cubicBezTo>
                    <a:cubicBezTo>
                      <a:pt x="235934" y="474726"/>
                      <a:pt x="232600" y="473964"/>
                      <a:pt x="228790" y="473107"/>
                    </a:cubicBezTo>
                    <a:cubicBezTo>
                      <a:pt x="232410" y="470154"/>
                      <a:pt x="236696" y="466725"/>
                      <a:pt x="241363" y="462915"/>
                    </a:cubicBezTo>
                    <a:close/>
                    <a:moveTo>
                      <a:pt x="259842" y="392525"/>
                    </a:moveTo>
                    <a:cubicBezTo>
                      <a:pt x="261938" y="389858"/>
                      <a:pt x="263938" y="387191"/>
                      <a:pt x="265938" y="384524"/>
                    </a:cubicBezTo>
                    <a:cubicBezTo>
                      <a:pt x="269081" y="385286"/>
                      <a:pt x="272320" y="386144"/>
                      <a:pt x="275463" y="386810"/>
                    </a:cubicBezTo>
                    <a:cubicBezTo>
                      <a:pt x="273844" y="388334"/>
                      <a:pt x="272320" y="389858"/>
                      <a:pt x="270796" y="391382"/>
                    </a:cubicBezTo>
                    <a:cubicBezTo>
                      <a:pt x="266700" y="391954"/>
                      <a:pt x="262985" y="392239"/>
                      <a:pt x="259842" y="392525"/>
                    </a:cubicBezTo>
                    <a:close/>
                    <a:moveTo>
                      <a:pt x="258318" y="362807"/>
                    </a:moveTo>
                    <a:cubicBezTo>
                      <a:pt x="260318" y="363284"/>
                      <a:pt x="262414" y="363760"/>
                      <a:pt x="264414" y="364236"/>
                    </a:cubicBezTo>
                    <a:cubicBezTo>
                      <a:pt x="257937" y="364331"/>
                      <a:pt x="251555" y="364617"/>
                      <a:pt x="245554" y="365093"/>
                    </a:cubicBezTo>
                    <a:cubicBezTo>
                      <a:pt x="245078" y="364617"/>
                      <a:pt x="244602" y="364236"/>
                      <a:pt x="244030" y="363760"/>
                    </a:cubicBezTo>
                    <a:cubicBezTo>
                      <a:pt x="248698" y="363474"/>
                      <a:pt x="253651" y="363188"/>
                      <a:pt x="258318" y="362807"/>
                    </a:cubicBezTo>
                    <a:close/>
                    <a:moveTo>
                      <a:pt x="207931" y="372332"/>
                    </a:moveTo>
                    <a:cubicBezTo>
                      <a:pt x="215074" y="372713"/>
                      <a:pt x="222504" y="373952"/>
                      <a:pt x="230124" y="375571"/>
                    </a:cubicBezTo>
                    <a:cubicBezTo>
                      <a:pt x="225457" y="377000"/>
                      <a:pt x="220694" y="378333"/>
                      <a:pt x="215932" y="379762"/>
                    </a:cubicBezTo>
                    <a:cubicBezTo>
                      <a:pt x="215932" y="379762"/>
                      <a:pt x="213455" y="376714"/>
                      <a:pt x="207931" y="372332"/>
                    </a:cubicBezTo>
                    <a:close/>
                    <a:moveTo>
                      <a:pt x="232219" y="376047"/>
                    </a:moveTo>
                    <a:cubicBezTo>
                      <a:pt x="234601" y="376619"/>
                      <a:pt x="236982" y="377095"/>
                      <a:pt x="239458" y="377762"/>
                    </a:cubicBezTo>
                    <a:cubicBezTo>
                      <a:pt x="232791" y="383286"/>
                      <a:pt x="223075" y="391573"/>
                      <a:pt x="213360" y="400145"/>
                    </a:cubicBezTo>
                    <a:cubicBezTo>
                      <a:pt x="209645" y="400526"/>
                      <a:pt x="205930" y="400907"/>
                      <a:pt x="202406" y="401384"/>
                    </a:cubicBezTo>
                    <a:cubicBezTo>
                      <a:pt x="211646" y="389192"/>
                      <a:pt x="216884" y="381095"/>
                      <a:pt x="216884" y="381095"/>
                    </a:cubicBezTo>
                    <a:lnTo>
                      <a:pt x="211074" y="383286"/>
                    </a:lnTo>
                    <a:cubicBezTo>
                      <a:pt x="211074" y="383286"/>
                      <a:pt x="200787" y="392335"/>
                      <a:pt x="188690" y="403384"/>
                    </a:cubicBezTo>
                    <a:cubicBezTo>
                      <a:pt x="182975" y="404336"/>
                      <a:pt x="177546" y="405384"/>
                      <a:pt x="172593" y="406527"/>
                    </a:cubicBezTo>
                    <a:cubicBezTo>
                      <a:pt x="178308" y="398907"/>
                      <a:pt x="182118" y="393287"/>
                      <a:pt x="183832" y="390811"/>
                    </a:cubicBezTo>
                    <a:cubicBezTo>
                      <a:pt x="199930" y="385572"/>
                      <a:pt x="216027" y="380714"/>
                      <a:pt x="232219" y="376047"/>
                    </a:cubicBezTo>
                    <a:close/>
                    <a:moveTo>
                      <a:pt x="109347" y="401384"/>
                    </a:moveTo>
                    <a:cubicBezTo>
                      <a:pt x="109347" y="401384"/>
                      <a:pt x="109347" y="401384"/>
                      <a:pt x="109347" y="401384"/>
                    </a:cubicBezTo>
                    <a:cubicBezTo>
                      <a:pt x="120110" y="401003"/>
                      <a:pt x="146304" y="400241"/>
                      <a:pt x="154496" y="400050"/>
                    </a:cubicBezTo>
                    <a:cubicBezTo>
                      <a:pt x="146018" y="403003"/>
                      <a:pt x="137541" y="406146"/>
                      <a:pt x="129159" y="409385"/>
                    </a:cubicBezTo>
                    <a:cubicBezTo>
                      <a:pt x="126682" y="407575"/>
                      <a:pt x="118586" y="404241"/>
                      <a:pt x="109347" y="401384"/>
                    </a:cubicBezTo>
                    <a:close/>
                    <a:moveTo>
                      <a:pt x="84010" y="471583"/>
                    </a:moveTo>
                    <a:cubicBezTo>
                      <a:pt x="77057" y="472916"/>
                      <a:pt x="71533" y="474059"/>
                      <a:pt x="68008" y="474821"/>
                    </a:cubicBezTo>
                    <a:cubicBezTo>
                      <a:pt x="79915" y="465011"/>
                      <a:pt x="87821" y="458343"/>
                      <a:pt x="92011" y="454343"/>
                    </a:cubicBezTo>
                    <a:cubicBezTo>
                      <a:pt x="97917" y="448723"/>
                      <a:pt x="121920" y="425101"/>
                      <a:pt x="130016" y="410051"/>
                    </a:cubicBezTo>
                    <a:cubicBezTo>
                      <a:pt x="130111" y="409861"/>
                      <a:pt x="129826" y="409575"/>
                      <a:pt x="129445" y="409289"/>
                    </a:cubicBezTo>
                    <a:cubicBezTo>
                      <a:pt x="138208" y="405955"/>
                      <a:pt x="147066" y="402812"/>
                      <a:pt x="156019" y="399764"/>
                    </a:cubicBezTo>
                    <a:cubicBezTo>
                      <a:pt x="156686" y="399764"/>
                      <a:pt x="157163" y="399764"/>
                      <a:pt x="157163" y="399764"/>
                    </a:cubicBezTo>
                    <a:lnTo>
                      <a:pt x="161544" y="397955"/>
                    </a:lnTo>
                    <a:cubicBezTo>
                      <a:pt x="166783" y="396240"/>
                      <a:pt x="172021" y="394430"/>
                      <a:pt x="177260" y="392716"/>
                    </a:cubicBezTo>
                    <a:cubicBezTo>
                      <a:pt x="177355" y="392716"/>
                      <a:pt x="177546" y="392621"/>
                      <a:pt x="177641" y="392621"/>
                    </a:cubicBezTo>
                    <a:cubicBezTo>
                      <a:pt x="174688" y="395288"/>
                      <a:pt x="167259" y="401860"/>
                      <a:pt x="158591" y="409670"/>
                    </a:cubicBezTo>
                    <a:cubicBezTo>
                      <a:pt x="156305" y="410242"/>
                      <a:pt x="154210" y="410813"/>
                      <a:pt x="152400" y="411289"/>
                    </a:cubicBezTo>
                    <a:cubicBezTo>
                      <a:pt x="158305" y="403670"/>
                      <a:pt x="161734" y="399002"/>
                      <a:pt x="161734" y="399002"/>
                    </a:cubicBezTo>
                    <a:lnTo>
                      <a:pt x="154876" y="401288"/>
                    </a:lnTo>
                    <a:cubicBezTo>
                      <a:pt x="154876" y="401288"/>
                      <a:pt x="123539" y="426244"/>
                      <a:pt x="107728" y="442817"/>
                    </a:cubicBezTo>
                    <a:cubicBezTo>
                      <a:pt x="106013" y="445008"/>
                      <a:pt x="104204" y="447389"/>
                      <a:pt x="102298" y="449675"/>
                    </a:cubicBezTo>
                    <a:cubicBezTo>
                      <a:pt x="98774" y="450533"/>
                      <a:pt x="96774" y="451104"/>
                      <a:pt x="96774" y="451104"/>
                    </a:cubicBezTo>
                    <a:cubicBezTo>
                      <a:pt x="96774" y="451104"/>
                      <a:pt x="98298" y="451295"/>
                      <a:pt x="100870" y="451485"/>
                    </a:cubicBezTo>
                    <a:cubicBezTo>
                      <a:pt x="95631" y="458153"/>
                      <a:pt x="89821" y="465011"/>
                      <a:pt x="84010" y="471583"/>
                    </a:cubicBezTo>
                    <a:close/>
                    <a:moveTo>
                      <a:pt x="132207" y="461010"/>
                    </a:moveTo>
                    <a:cubicBezTo>
                      <a:pt x="130778" y="462534"/>
                      <a:pt x="129445" y="464058"/>
                      <a:pt x="128111" y="465677"/>
                    </a:cubicBezTo>
                    <a:cubicBezTo>
                      <a:pt x="124873" y="465963"/>
                      <a:pt x="121729" y="466249"/>
                      <a:pt x="118586" y="466535"/>
                    </a:cubicBezTo>
                    <a:cubicBezTo>
                      <a:pt x="123158" y="462534"/>
                      <a:pt x="127540" y="458534"/>
                      <a:pt x="131635" y="454628"/>
                    </a:cubicBezTo>
                    <a:cubicBezTo>
                      <a:pt x="133540" y="454819"/>
                      <a:pt x="135446" y="455009"/>
                      <a:pt x="137446" y="455200"/>
                    </a:cubicBezTo>
                    <a:cubicBezTo>
                      <a:pt x="136303" y="456438"/>
                      <a:pt x="135255" y="457581"/>
                      <a:pt x="134207" y="458819"/>
                    </a:cubicBezTo>
                    <a:cubicBezTo>
                      <a:pt x="130492" y="460153"/>
                      <a:pt x="128302" y="460915"/>
                      <a:pt x="128302" y="460915"/>
                    </a:cubicBezTo>
                    <a:cubicBezTo>
                      <a:pt x="128302" y="460915"/>
                      <a:pt x="129635" y="461010"/>
                      <a:pt x="132207" y="461010"/>
                    </a:cubicBezTo>
                    <a:close/>
                    <a:moveTo>
                      <a:pt x="72485" y="503492"/>
                    </a:moveTo>
                    <a:cubicBezTo>
                      <a:pt x="79724" y="498062"/>
                      <a:pt x="91630" y="489013"/>
                      <a:pt x="104204" y="478727"/>
                    </a:cubicBezTo>
                    <a:cubicBezTo>
                      <a:pt x="107823" y="479203"/>
                      <a:pt x="111442" y="479774"/>
                      <a:pt x="115062" y="480346"/>
                    </a:cubicBezTo>
                    <a:cubicBezTo>
                      <a:pt x="108204" y="488156"/>
                      <a:pt x="102679" y="494443"/>
                      <a:pt x="99631" y="497967"/>
                    </a:cubicBezTo>
                    <a:cubicBezTo>
                      <a:pt x="89249" y="499586"/>
                      <a:pt x="79819" y="501682"/>
                      <a:pt x="72485" y="503492"/>
                    </a:cubicBezTo>
                    <a:close/>
                    <a:moveTo>
                      <a:pt x="101441" y="497586"/>
                    </a:moveTo>
                    <a:cubicBezTo>
                      <a:pt x="105918" y="494252"/>
                      <a:pt x="113538" y="488537"/>
                      <a:pt x="122491" y="481489"/>
                    </a:cubicBezTo>
                    <a:cubicBezTo>
                      <a:pt x="127254" y="482251"/>
                      <a:pt x="131921" y="483108"/>
                      <a:pt x="136493" y="483870"/>
                    </a:cubicBezTo>
                    <a:cubicBezTo>
                      <a:pt x="131921" y="489204"/>
                      <a:pt x="128492" y="493205"/>
                      <a:pt x="126873" y="495110"/>
                    </a:cubicBezTo>
                    <a:cubicBezTo>
                      <a:pt x="118300" y="495491"/>
                      <a:pt x="109633" y="496348"/>
                      <a:pt x="101441" y="497586"/>
                    </a:cubicBezTo>
                    <a:close/>
                    <a:moveTo>
                      <a:pt x="135636" y="540068"/>
                    </a:moveTo>
                    <a:cubicBezTo>
                      <a:pt x="135636" y="540068"/>
                      <a:pt x="135636" y="540068"/>
                      <a:pt x="135636" y="540068"/>
                    </a:cubicBezTo>
                    <a:cubicBezTo>
                      <a:pt x="149828" y="535877"/>
                      <a:pt x="184785" y="525589"/>
                      <a:pt x="195358" y="522542"/>
                    </a:cubicBezTo>
                    <a:cubicBezTo>
                      <a:pt x="187833" y="528733"/>
                      <a:pt x="180404" y="535114"/>
                      <a:pt x="173260" y="541782"/>
                    </a:cubicBezTo>
                    <a:cubicBezTo>
                      <a:pt x="167640" y="540734"/>
                      <a:pt x="152019" y="539972"/>
                      <a:pt x="135636" y="540068"/>
                    </a:cubicBezTo>
                    <a:close/>
                    <a:moveTo>
                      <a:pt x="194691" y="618935"/>
                    </a:moveTo>
                    <a:cubicBezTo>
                      <a:pt x="195358" y="624554"/>
                      <a:pt x="195929" y="630079"/>
                      <a:pt x="196501" y="635413"/>
                    </a:cubicBezTo>
                    <a:cubicBezTo>
                      <a:pt x="191643" y="638461"/>
                      <a:pt x="187166" y="642080"/>
                      <a:pt x="182499" y="646938"/>
                    </a:cubicBezTo>
                    <a:cubicBezTo>
                      <a:pt x="178117" y="651510"/>
                      <a:pt x="175260" y="654939"/>
                      <a:pt x="173546" y="657416"/>
                    </a:cubicBezTo>
                    <a:cubicBezTo>
                      <a:pt x="173641" y="657130"/>
                      <a:pt x="173736" y="656844"/>
                      <a:pt x="173831" y="656558"/>
                    </a:cubicBezTo>
                    <a:cubicBezTo>
                      <a:pt x="176593" y="643604"/>
                      <a:pt x="178784" y="633127"/>
                      <a:pt x="180308" y="624745"/>
                    </a:cubicBezTo>
                    <a:cubicBezTo>
                      <a:pt x="184785" y="622649"/>
                      <a:pt x="189738" y="620744"/>
                      <a:pt x="194691" y="618935"/>
                    </a:cubicBezTo>
                    <a:close/>
                    <a:moveTo>
                      <a:pt x="181070" y="619887"/>
                    </a:moveTo>
                    <a:cubicBezTo>
                      <a:pt x="182308" y="613029"/>
                      <a:pt x="183071" y="607886"/>
                      <a:pt x="183261" y="604361"/>
                    </a:cubicBezTo>
                    <a:cubicBezTo>
                      <a:pt x="183356" y="603504"/>
                      <a:pt x="183356" y="602266"/>
                      <a:pt x="183451" y="600932"/>
                    </a:cubicBezTo>
                    <a:cubicBezTo>
                      <a:pt x="186404" y="599218"/>
                      <a:pt x="188976" y="597789"/>
                      <a:pt x="191357" y="596551"/>
                    </a:cubicBezTo>
                    <a:cubicBezTo>
                      <a:pt x="192214" y="601218"/>
                      <a:pt x="192976" y="605885"/>
                      <a:pt x="193643" y="610743"/>
                    </a:cubicBezTo>
                    <a:cubicBezTo>
                      <a:pt x="188404" y="613791"/>
                      <a:pt x="184213" y="617030"/>
                      <a:pt x="181070" y="619887"/>
                    </a:cubicBezTo>
                    <a:close/>
                    <a:moveTo>
                      <a:pt x="182975" y="661226"/>
                    </a:moveTo>
                    <a:cubicBezTo>
                      <a:pt x="179165" y="662654"/>
                      <a:pt x="175069" y="663035"/>
                      <a:pt x="171736" y="663035"/>
                    </a:cubicBezTo>
                    <a:cubicBezTo>
                      <a:pt x="171926" y="662559"/>
                      <a:pt x="172021" y="662083"/>
                      <a:pt x="172117" y="661607"/>
                    </a:cubicBezTo>
                    <a:cubicBezTo>
                      <a:pt x="176117" y="658559"/>
                      <a:pt x="186595" y="650843"/>
                      <a:pt x="197167" y="644557"/>
                    </a:cubicBezTo>
                    <a:cubicBezTo>
                      <a:pt x="197453" y="648557"/>
                      <a:pt x="197739" y="652463"/>
                      <a:pt x="198025" y="656082"/>
                    </a:cubicBezTo>
                    <a:cubicBezTo>
                      <a:pt x="190976" y="658463"/>
                      <a:pt x="185547" y="660273"/>
                      <a:pt x="182975" y="661226"/>
                    </a:cubicBezTo>
                    <a:close/>
                    <a:moveTo>
                      <a:pt x="203835" y="519113"/>
                    </a:moveTo>
                    <a:lnTo>
                      <a:pt x="197644" y="524066"/>
                    </a:lnTo>
                    <a:cubicBezTo>
                      <a:pt x="197644" y="524066"/>
                      <a:pt x="188500" y="562451"/>
                      <a:pt x="189262" y="586169"/>
                    </a:cubicBezTo>
                    <a:cubicBezTo>
                      <a:pt x="189452" y="587121"/>
                      <a:pt x="189643" y="588169"/>
                      <a:pt x="189833" y="589121"/>
                    </a:cubicBezTo>
                    <a:cubicBezTo>
                      <a:pt x="189833" y="589121"/>
                      <a:pt x="189738" y="589217"/>
                      <a:pt x="189738" y="589312"/>
                    </a:cubicBezTo>
                    <a:cubicBezTo>
                      <a:pt x="189738" y="589407"/>
                      <a:pt x="189833" y="589312"/>
                      <a:pt x="189833" y="589407"/>
                    </a:cubicBezTo>
                    <a:cubicBezTo>
                      <a:pt x="190119" y="590836"/>
                      <a:pt x="190405" y="592169"/>
                      <a:pt x="190690" y="593693"/>
                    </a:cubicBezTo>
                    <a:cubicBezTo>
                      <a:pt x="186785" y="597027"/>
                      <a:pt x="184309" y="599599"/>
                      <a:pt x="183356" y="600647"/>
                    </a:cubicBezTo>
                    <a:cubicBezTo>
                      <a:pt x="183737" y="588550"/>
                      <a:pt x="183547" y="559689"/>
                      <a:pt x="175355" y="542544"/>
                    </a:cubicBezTo>
                    <a:cubicBezTo>
                      <a:pt x="175260" y="542354"/>
                      <a:pt x="174498" y="542163"/>
                      <a:pt x="173450" y="541877"/>
                    </a:cubicBezTo>
                    <a:cubicBezTo>
                      <a:pt x="180975" y="535114"/>
                      <a:pt x="188690" y="528542"/>
                      <a:pt x="196596" y="522161"/>
                    </a:cubicBezTo>
                    <a:cubicBezTo>
                      <a:pt x="197739" y="521875"/>
                      <a:pt x="198406" y="521684"/>
                      <a:pt x="198406" y="521684"/>
                    </a:cubicBezTo>
                    <a:lnTo>
                      <a:pt x="202787" y="517208"/>
                    </a:lnTo>
                    <a:cubicBezTo>
                      <a:pt x="207359" y="513588"/>
                      <a:pt x="212026" y="509969"/>
                      <a:pt x="216694" y="506444"/>
                    </a:cubicBezTo>
                    <a:cubicBezTo>
                      <a:pt x="215836" y="513017"/>
                      <a:pt x="212788" y="537401"/>
                      <a:pt x="211646" y="558641"/>
                    </a:cubicBezTo>
                    <a:cubicBezTo>
                      <a:pt x="208026" y="534924"/>
                      <a:pt x="203835" y="519113"/>
                      <a:pt x="203835" y="519113"/>
                    </a:cubicBezTo>
                    <a:close/>
                    <a:moveTo>
                      <a:pt x="215074" y="626840"/>
                    </a:moveTo>
                    <a:cubicBezTo>
                      <a:pt x="214313" y="627126"/>
                      <a:pt x="213455" y="627412"/>
                      <a:pt x="212693" y="627697"/>
                    </a:cubicBezTo>
                    <a:cubicBezTo>
                      <a:pt x="213265" y="624364"/>
                      <a:pt x="213836" y="621030"/>
                      <a:pt x="214217" y="617696"/>
                    </a:cubicBezTo>
                    <a:cubicBezTo>
                      <a:pt x="214503" y="620839"/>
                      <a:pt x="214789" y="623888"/>
                      <a:pt x="215074" y="626840"/>
                    </a:cubicBezTo>
                    <a:close/>
                    <a:moveTo>
                      <a:pt x="207264" y="653129"/>
                    </a:moveTo>
                    <a:cubicBezTo>
                      <a:pt x="208407" y="648462"/>
                      <a:pt x="209550" y="643509"/>
                      <a:pt x="210693" y="638270"/>
                    </a:cubicBezTo>
                    <a:cubicBezTo>
                      <a:pt x="212312" y="637699"/>
                      <a:pt x="214122" y="637222"/>
                      <a:pt x="216027" y="636746"/>
                    </a:cubicBezTo>
                    <a:cubicBezTo>
                      <a:pt x="216503" y="641413"/>
                      <a:pt x="216979" y="645795"/>
                      <a:pt x="217360" y="649891"/>
                    </a:cubicBezTo>
                    <a:cubicBezTo>
                      <a:pt x="213836" y="651034"/>
                      <a:pt x="210407" y="652082"/>
                      <a:pt x="207264" y="653129"/>
                    </a:cubicBezTo>
                    <a:close/>
                    <a:moveTo>
                      <a:pt x="222028" y="500158"/>
                    </a:moveTo>
                    <a:cubicBezTo>
                      <a:pt x="222028" y="500158"/>
                      <a:pt x="176498" y="496443"/>
                      <a:pt x="138493" y="495110"/>
                    </a:cubicBezTo>
                    <a:cubicBezTo>
                      <a:pt x="134874" y="495014"/>
                      <a:pt x="131159" y="495014"/>
                      <a:pt x="127540" y="495205"/>
                    </a:cubicBezTo>
                    <a:cubicBezTo>
                      <a:pt x="129826" y="493395"/>
                      <a:pt x="134493" y="489680"/>
                      <a:pt x="140779" y="484727"/>
                    </a:cubicBezTo>
                    <a:cubicBezTo>
                      <a:pt x="154400" y="487109"/>
                      <a:pt x="166688" y="489204"/>
                      <a:pt x="175069" y="490061"/>
                    </a:cubicBezTo>
                    <a:cubicBezTo>
                      <a:pt x="198120" y="492443"/>
                      <a:pt x="237077" y="484442"/>
                      <a:pt x="245554" y="483584"/>
                    </a:cubicBezTo>
                    <a:cubicBezTo>
                      <a:pt x="237744" y="489395"/>
                      <a:pt x="229933" y="495205"/>
                      <a:pt x="222218" y="501110"/>
                    </a:cubicBezTo>
                    <a:cubicBezTo>
                      <a:pt x="222123" y="500539"/>
                      <a:pt x="222028" y="500158"/>
                      <a:pt x="222028" y="500158"/>
                    </a:cubicBezTo>
                    <a:close/>
                    <a:moveTo>
                      <a:pt x="227838" y="646462"/>
                    </a:moveTo>
                    <a:cubicBezTo>
                      <a:pt x="228886" y="642366"/>
                      <a:pt x="229933" y="637985"/>
                      <a:pt x="230981" y="633413"/>
                    </a:cubicBezTo>
                    <a:cubicBezTo>
                      <a:pt x="236982" y="632270"/>
                      <a:pt x="243459" y="631127"/>
                      <a:pt x="250031" y="630174"/>
                    </a:cubicBezTo>
                    <a:cubicBezTo>
                      <a:pt x="250412" y="633317"/>
                      <a:pt x="250698" y="636175"/>
                      <a:pt x="250984" y="638842"/>
                    </a:cubicBezTo>
                    <a:cubicBezTo>
                      <a:pt x="243364" y="641318"/>
                      <a:pt x="235458" y="643985"/>
                      <a:pt x="227838" y="646462"/>
                    </a:cubicBezTo>
                    <a:close/>
                    <a:moveTo>
                      <a:pt x="236887" y="596837"/>
                    </a:moveTo>
                    <a:cubicBezTo>
                      <a:pt x="237268" y="592264"/>
                      <a:pt x="237458" y="587788"/>
                      <a:pt x="237554" y="583406"/>
                    </a:cubicBezTo>
                    <a:cubicBezTo>
                      <a:pt x="240125" y="583502"/>
                      <a:pt x="242792" y="583597"/>
                      <a:pt x="245650" y="583692"/>
                    </a:cubicBezTo>
                    <a:cubicBezTo>
                      <a:pt x="245935" y="587693"/>
                      <a:pt x="246316" y="591693"/>
                      <a:pt x="246602" y="595694"/>
                    </a:cubicBezTo>
                    <a:cubicBezTo>
                      <a:pt x="243364" y="596075"/>
                      <a:pt x="240125" y="596455"/>
                      <a:pt x="236887" y="596837"/>
                    </a:cubicBezTo>
                    <a:close/>
                    <a:moveTo>
                      <a:pt x="247745" y="607886"/>
                    </a:moveTo>
                    <a:cubicBezTo>
                      <a:pt x="248126" y="611505"/>
                      <a:pt x="248412" y="615125"/>
                      <a:pt x="248793" y="618554"/>
                    </a:cubicBezTo>
                    <a:cubicBezTo>
                      <a:pt x="242983" y="619601"/>
                      <a:pt x="237839" y="620554"/>
                      <a:pt x="233458" y="621506"/>
                    </a:cubicBezTo>
                    <a:cubicBezTo>
                      <a:pt x="234220" y="617315"/>
                      <a:pt x="234886" y="613124"/>
                      <a:pt x="235553" y="608838"/>
                    </a:cubicBezTo>
                    <a:cubicBezTo>
                      <a:pt x="239268" y="608552"/>
                      <a:pt x="243364" y="608171"/>
                      <a:pt x="247745" y="607886"/>
                    </a:cubicBezTo>
                    <a:close/>
                    <a:moveTo>
                      <a:pt x="237077" y="572072"/>
                    </a:moveTo>
                    <a:cubicBezTo>
                      <a:pt x="237077" y="571976"/>
                      <a:pt x="237077" y="571881"/>
                      <a:pt x="237077" y="571786"/>
                    </a:cubicBezTo>
                    <a:cubicBezTo>
                      <a:pt x="236982" y="570833"/>
                      <a:pt x="236887" y="569881"/>
                      <a:pt x="236696" y="568833"/>
                    </a:cubicBezTo>
                    <a:cubicBezTo>
                      <a:pt x="239173" y="568738"/>
                      <a:pt x="241840" y="568643"/>
                      <a:pt x="244602" y="568833"/>
                    </a:cubicBezTo>
                    <a:cubicBezTo>
                      <a:pt x="244602" y="569500"/>
                      <a:pt x="244697" y="570167"/>
                      <a:pt x="244697" y="570833"/>
                    </a:cubicBezTo>
                    <a:cubicBezTo>
                      <a:pt x="242221" y="571119"/>
                      <a:pt x="239649" y="571595"/>
                      <a:pt x="237077" y="572072"/>
                    </a:cubicBezTo>
                    <a:close/>
                    <a:moveTo>
                      <a:pt x="235458" y="559403"/>
                    </a:moveTo>
                    <a:cubicBezTo>
                      <a:pt x="234886" y="555688"/>
                      <a:pt x="234315" y="552069"/>
                      <a:pt x="233743" y="548640"/>
                    </a:cubicBezTo>
                    <a:cubicBezTo>
                      <a:pt x="236887" y="548735"/>
                      <a:pt x="240221" y="549212"/>
                      <a:pt x="243935" y="550164"/>
                    </a:cubicBezTo>
                    <a:cubicBezTo>
                      <a:pt x="243935" y="552355"/>
                      <a:pt x="243935" y="554450"/>
                      <a:pt x="244030" y="556451"/>
                    </a:cubicBezTo>
                    <a:cubicBezTo>
                      <a:pt x="244030" y="556736"/>
                      <a:pt x="244030" y="557022"/>
                      <a:pt x="244030" y="557308"/>
                    </a:cubicBezTo>
                    <a:cubicBezTo>
                      <a:pt x="241173" y="557784"/>
                      <a:pt x="238315" y="558546"/>
                      <a:pt x="235458" y="559403"/>
                    </a:cubicBezTo>
                    <a:close/>
                    <a:moveTo>
                      <a:pt x="232791" y="543020"/>
                    </a:moveTo>
                    <a:cubicBezTo>
                      <a:pt x="232791" y="542830"/>
                      <a:pt x="232696" y="542735"/>
                      <a:pt x="232696" y="542544"/>
                    </a:cubicBezTo>
                    <a:cubicBezTo>
                      <a:pt x="233172" y="542449"/>
                      <a:pt x="233553" y="542449"/>
                      <a:pt x="234029" y="542354"/>
                    </a:cubicBezTo>
                    <a:cubicBezTo>
                      <a:pt x="233553" y="542544"/>
                      <a:pt x="233172" y="542735"/>
                      <a:pt x="232791" y="543020"/>
                    </a:cubicBezTo>
                    <a:close/>
                    <a:moveTo>
                      <a:pt x="249555" y="484346"/>
                    </a:moveTo>
                    <a:cubicBezTo>
                      <a:pt x="249555" y="484346"/>
                      <a:pt x="246221" y="509207"/>
                      <a:pt x="244697" y="532352"/>
                    </a:cubicBezTo>
                    <a:cubicBezTo>
                      <a:pt x="240030" y="533686"/>
                      <a:pt x="235553" y="534829"/>
                      <a:pt x="231362" y="536162"/>
                    </a:cubicBezTo>
                    <a:cubicBezTo>
                      <a:pt x="227743" y="519017"/>
                      <a:pt x="223933" y="506349"/>
                      <a:pt x="222599" y="501872"/>
                    </a:cubicBezTo>
                    <a:cubicBezTo>
                      <a:pt x="242125" y="487109"/>
                      <a:pt x="262128" y="472821"/>
                      <a:pt x="282416" y="458914"/>
                    </a:cubicBezTo>
                    <a:cubicBezTo>
                      <a:pt x="282130" y="460343"/>
                      <a:pt x="281559" y="463010"/>
                      <a:pt x="280892" y="466725"/>
                    </a:cubicBezTo>
                    <a:cubicBezTo>
                      <a:pt x="274796" y="469678"/>
                      <a:pt x="268891" y="474155"/>
                      <a:pt x="263557" y="480727"/>
                    </a:cubicBezTo>
                    <a:cubicBezTo>
                      <a:pt x="263557" y="480727"/>
                      <a:pt x="270129" y="477869"/>
                      <a:pt x="279178" y="476250"/>
                    </a:cubicBezTo>
                    <a:cubicBezTo>
                      <a:pt x="276987" y="488823"/>
                      <a:pt x="274415" y="505778"/>
                      <a:pt x="273367" y="520446"/>
                    </a:cubicBezTo>
                    <a:cubicBezTo>
                      <a:pt x="270891" y="522351"/>
                      <a:pt x="268414" y="524256"/>
                      <a:pt x="266033" y="526352"/>
                    </a:cubicBezTo>
                    <a:cubicBezTo>
                      <a:pt x="261080" y="499015"/>
                      <a:pt x="254603" y="479774"/>
                      <a:pt x="254603" y="479774"/>
                    </a:cubicBezTo>
                    <a:lnTo>
                      <a:pt x="249555" y="484346"/>
                    </a:lnTo>
                    <a:close/>
                    <a:moveTo>
                      <a:pt x="278987" y="586359"/>
                    </a:moveTo>
                    <a:cubicBezTo>
                      <a:pt x="279368" y="589217"/>
                      <a:pt x="279749" y="591979"/>
                      <a:pt x="280035" y="594741"/>
                    </a:cubicBezTo>
                    <a:cubicBezTo>
                      <a:pt x="275844" y="594741"/>
                      <a:pt x="271558" y="594741"/>
                      <a:pt x="267081" y="594836"/>
                    </a:cubicBezTo>
                    <a:cubicBezTo>
                      <a:pt x="267557" y="591788"/>
                      <a:pt x="268033" y="588645"/>
                      <a:pt x="268510" y="585502"/>
                    </a:cubicBezTo>
                    <a:cubicBezTo>
                      <a:pt x="272129" y="585883"/>
                      <a:pt x="275654" y="586169"/>
                      <a:pt x="278987" y="586359"/>
                    </a:cubicBezTo>
                    <a:close/>
                    <a:moveTo>
                      <a:pt x="269843" y="570929"/>
                    </a:moveTo>
                    <a:cubicBezTo>
                      <a:pt x="269843" y="570833"/>
                      <a:pt x="269843" y="570738"/>
                      <a:pt x="269843" y="570643"/>
                    </a:cubicBezTo>
                    <a:cubicBezTo>
                      <a:pt x="272129" y="570833"/>
                      <a:pt x="274510" y="570929"/>
                      <a:pt x="276987" y="571119"/>
                    </a:cubicBezTo>
                    <a:cubicBezTo>
                      <a:pt x="276987" y="571310"/>
                      <a:pt x="277082" y="571500"/>
                      <a:pt x="277082" y="571786"/>
                    </a:cubicBezTo>
                    <a:cubicBezTo>
                      <a:pt x="274796" y="571405"/>
                      <a:pt x="272320" y="571214"/>
                      <a:pt x="269843" y="570929"/>
                    </a:cubicBezTo>
                    <a:close/>
                    <a:moveTo>
                      <a:pt x="281464" y="605885"/>
                    </a:moveTo>
                    <a:cubicBezTo>
                      <a:pt x="281749" y="608457"/>
                      <a:pt x="282130" y="610934"/>
                      <a:pt x="282416" y="613315"/>
                    </a:cubicBezTo>
                    <a:cubicBezTo>
                      <a:pt x="275844" y="614267"/>
                      <a:pt x="269272" y="615315"/>
                      <a:pt x="262795" y="616268"/>
                    </a:cubicBezTo>
                    <a:cubicBezTo>
                      <a:pt x="263461" y="613220"/>
                      <a:pt x="264223" y="610076"/>
                      <a:pt x="264890" y="606838"/>
                    </a:cubicBezTo>
                    <a:cubicBezTo>
                      <a:pt x="270510" y="606457"/>
                      <a:pt x="276130" y="606171"/>
                      <a:pt x="281464" y="605885"/>
                    </a:cubicBezTo>
                    <a:close/>
                    <a:moveTo>
                      <a:pt x="257651" y="636556"/>
                    </a:moveTo>
                    <a:cubicBezTo>
                      <a:pt x="257651" y="636556"/>
                      <a:pt x="257651" y="636556"/>
                      <a:pt x="257651" y="636556"/>
                    </a:cubicBezTo>
                    <a:cubicBezTo>
                      <a:pt x="258223" y="634175"/>
                      <a:pt x="258985" y="631508"/>
                      <a:pt x="259747" y="628650"/>
                    </a:cubicBezTo>
                    <a:cubicBezTo>
                      <a:pt x="268319" y="627317"/>
                      <a:pt x="276701" y="626078"/>
                      <a:pt x="283940" y="624840"/>
                    </a:cubicBezTo>
                    <a:cubicBezTo>
                      <a:pt x="284131" y="626555"/>
                      <a:pt x="284321" y="628079"/>
                      <a:pt x="284512" y="629507"/>
                    </a:cubicBezTo>
                    <a:cubicBezTo>
                      <a:pt x="276034" y="631222"/>
                      <a:pt x="266700" y="633508"/>
                      <a:pt x="257651" y="636556"/>
                    </a:cubicBezTo>
                    <a:close/>
                    <a:moveTo>
                      <a:pt x="271653" y="452057"/>
                    </a:moveTo>
                    <a:cubicBezTo>
                      <a:pt x="273082" y="451009"/>
                      <a:pt x="274415" y="449866"/>
                      <a:pt x="275844" y="448723"/>
                    </a:cubicBezTo>
                    <a:cubicBezTo>
                      <a:pt x="293561" y="442722"/>
                      <a:pt x="311658" y="436340"/>
                      <a:pt x="311658" y="436340"/>
                    </a:cubicBezTo>
                    <a:lnTo>
                      <a:pt x="318897" y="432054"/>
                    </a:lnTo>
                    <a:cubicBezTo>
                      <a:pt x="309943" y="438150"/>
                      <a:pt x="300894" y="444151"/>
                      <a:pt x="291941" y="450342"/>
                    </a:cubicBezTo>
                    <a:cubicBezTo>
                      <a:pt x="289655" y="451961"/>
                      <a:pt x="287369" y="453676"/>
                      <a:pt x="284988" y="455200"/>
                    </a:cubicBezTo>
                    <a:cubicBezTo>
                      <a:pt x="283083" y="454819"/>
                      <a:pt x="278321" y="453676"/>
                      <a:pt x="271653" y="452057"/>
                    </a:cubicBezTo>
                    <a:close/>
                    <a:moveTo>
                      <a:pt x="292894" y="451771"/>
                    </a:moveTo>
                    <a:cubicBezTo>
                      <a:pt x="310801" y="439674"/>
                      <a:pt x="328803" y="427863"/>
                      <a:pt x="346996" y="416147"/>
                    </a:cubicBezTo>
                    <a:cubicBezTo>
                      <a:pt x="346996" y="416147"/>
                      <a:pt x="347091" y="416147"/>
                      <a:pt x="347091" y="416147"/>
                    </a:cubicBezTo>
                    <a:lnTo>
                      <a:pt x="347091" y="416052"/>
                    </a:lnTo>
                    <a:cubicBezTo>
                      <a:pt x="348234" y="415290"/>
                      <a:pt x="349377" y="414623"/>
                      <a:pt x="350425" y="413861"/>
                    </a:cubicBezTo>
                    <a:lnTo>
                      <a:pt x="350425" y="413861"/>
                    </a:lnTo>
                    <a:lnTo>
                      <a:pt x="346996" y="416147"/>
                    </a:lnTo>
                    <a:cubicBezTo>
                      <a:pt x="346996" y="416147"/>
                      <a:pt x="345471" y="424910"/>
                      <a:pt x="344043" y="437102"/>
                    </a:cubicBezTo>
                    <a:cubicBezTo>
                      <a:pt x="337851" y="438531"/>
                      <a:pt x="329375" y="441865"/>
                      <a:pt x="320993" y="448342"/>
                    </a:cubicBezTo>
                    <a:cubicBezTo>
                      <a:pt x="318801" y="440912"/>
                      <a:pt x="317182" y="435864"/>
                      <a:pt x="317182" y="435864"/>
                    </a:cubicBezTo>
                    <a:lnTo>
                      <a:pt x="314230" y="437864"/>
                    </a:lnTo>
                    <a:cubicBezTo>
                      <a:pt x="314230" y="437864"/>
                      <a:pt x="313754" y="445103"/>
                      <a:pt x="313277" y="455486"/>
                    </a:cubicBezTo>
                    <a:cubicBezTo>
                      <a:pt x="311277" y="457581"/>
                      <a:pt x="309372" y="459867"/>
                      <a:pt x="307562" y="462439"/>
                    </a:cubicBezTo>
                    <a:cubicBezTo>
                      <a:pt x="301657" y="461867"/>
                      <a:pt x="295751" y="462058"/>
                      <a:pt x="289846" y="463487"/>
                    </a:cubicBezTo>
                    <a:cubicBezTo>
                      <a:pt x="288988" y="459296"/>
                      <a:pt x="288321" y="456343"/>
                      <a:pt x="288036" y="455009"/>
                    </a:cubicBezTo>
                    <a:cubicBezTo>
                      <a:pt x="289655" y="454057"/>
                      <a:pt x="291179" y="452914"/>
                      <a:pt x="292894" y="451771"/>
                    </a:cubicBezTo>
                    <a:close/>
                    <a:moveTo>
                      <a:pt x="330422" y="545211"/>
                    </a:moveTo>
                    <a:cubicBezTo>
                      <a:pt x="330518" y="544163"/>
                      <a:pt x="330612" y="543211"/>
                      <a:pt x="330708" y="542163"/>
                    </a:cubicBezTo>
                    <a:cubicBezTo>
                      <a:pt x="336518" y="540353"/>
                      <a:pt x="342043" y="538353"/>
                      <a:pt x="347281" y="536162"/>
                    </a:cubicBezTo>
                    <a:cubicBezTo>
                      <a:pt x="347472" y="537972"/>
                      <a:pt x="347663" y="539782"/>
                      <a:pt x="347853" y="541592"/>
                    </a:cubicBezTo>
                    <a:cubicBezTo>
                      <a:pt x="342614" y="542735"/>
                      <a:pt x="336804" y="543973"/>
                      <a:pt x="330422" y="545211"/>
                    </a:cubicBezTo>
                    <a:close/>
                    <a:moveTo>
                      <a:pt x="348901" y="551783"/>
                    </a:moveTo>
                    <a:cubicBezTo>
                      <a:pt x="349091" y="553688"/>
                      <a:pt x="349282" y="555593"/>
                      <a:pt x="349472" y="557498"/>
                    </a:cubicBezTo>
                    <a:cubicBezTo>
                      <a:pt x="344710" y="557213"/>
                      <a:pt x="338138" y="556832"/>
                      <a:pt x="330708" y="556546"/>
                    </a:cubicBezTo>
                    <a:cubicBezTo>
                      <a:pt x="334423" y="555688"/>
                      <a:pt x="338138" y="554736"/>
                      <a:pt x="341757" y="553879"/>
                    </a:cubicBezTo>
                    <a:cubicBezTo>
                      <a:pt x="344424" y="553307"/>
                      <a:pt x="346710" y="552545"/>
                      <a:pt x="348901" y="551783"/>
                    </a:cubicBezTo>
                    <a:close/>
                    <a:moveTo>
                      <a:pt x="331661" y="527590"/>
                    </a:moveTo>
                    <a:cubicBezTo>
                      <a:pt x="331661" y="526637"/>
                      <a:pt x="331756" y="525589"/>
                      <a:pt x="331756" y="524637"/>
                    </a:cubicBezTo>
                    <a:cubicBezTo>
                      <a:pt x="334899" y="523780"/>
                      <a:pt x="338328" y="522827"/>
                      <a:pt x="342043" y="521494"/>
                    </a:cubicBezTo>
                    <a:cubicBezTo>
                      <a:pt x="343281" y="521113"/>
                      <a:pt x="344424" y="520637"/>
                      <a:pt x="345567" y="520255"/>
                    </a:cubicBezTo>
                    <a:cubicBezTo>
                      <a:pt x="345757" y="521684"/>
                      <a:pt x="345853" y="523208"/>
                      <a:pt x="346043" y="524732"/>
                    </a:cubicBezTo>
                    <a:cubicBezTo>
                      <a:pt x="341186" y="525685"/>
                      <a:pt x="336232" y="526733"/>
                      <a:pt x="331661" y="527590"/>
                    </a:cubicBezTo>
                    <a:close/>
                    <a:moveTo>
                      <a:pt x="338900" y="507302"/>
                    </a:moveTo>
                    <a:cubicBezTo>
                      <a:pt x="336423" y="507968"/>
                      <a:pt x="334137" y="508445"/>
                      <a:pt x="331946" y="508921"/>
                    </a:cubicBezTo>
                    <a:cubicBezTo>
                      <a:pt x="331851" y="503206"/>
                      <a:pt x="331470" y="497681"/>
                      <a:pt x="330898" y="492538"/>
                    </a:cubicBezTo>
                    <a:cubicBezTo>
                      <a:pt x="334994" y="494347"/>
                      <a:pt x="338994" y="495681"/>
                      <a:pt x="343090" y="496443"/>
                    </a:cubicBezTo>
                    <a:cubicBezTo>
                      <a:pt x="343376" y="499301"/>
                      <a:pt x="343757" y="502444"/>
                      <a:pt x="344138" y="505873"/>
                    </a:cubicBezTo>
                    <a:cubicBezTo>
                      <a:pt x="342329" y="506349"/>
                      <a:pt x="340614" y="506825"/>
                      <a:pt x="338900" y="507302"/>
                    </a:cubicBezTo>
                    <a:close/>
                    <a:moveTo>
                      <a:pt x="341566" y="474155"/>
                    </a:moveTo>
                    <a:cubicBezTo>
                      <a:pt x="336899" y="471583"/>
                      <a:pt x="331756" y="469106"/>
                      <a:pt x="326327" y="467106"/>
                    </a:cubicBezTo>
                    <a:cubicBezTo>
                      <a:pt x="327565" y="466820"/>
                      <a:pt x="328708" y="466344"/>
                      <a:pt x="330041" y="466154"/>
                    </a:cubicBezTo>
                    <a:cubicBezTo>
                      <a:pt x="334709" y="465487"/>
                      <a:pt x="338423" y="466058"/>
                      <a:pt x="341757" y="467296"/>
                    </a:cubicBezTo>
                    <a:cubicBezTo>
                      <a:pt x="341662" y="469583"/>
                      <a:pt x="341566" y="471869"/>
                      <a:pt x="341566" y="474155"/>
                    </a:cubicBezTo>
                    <a:close/>
                    <a:moveTo>
                      <a:pt x="326993" y="574072"/>
                    </a:moveTo>
                    <a:cubicBezTo>
                      <a:pt x="327279" y="572357"/>
                      <a:pt x="327470" y="570643"/>
                      <a:pt x="327755" y="568833"/>
                    </a:cubicBezTo>
                    <a:cubicBezTo>
                      <a:pt x="338233" y="567023"/>
                      <a:pt x="345377" y="564547"/>
                      <a:pt x="350044" y="562451"/>
                    </a:cubicBezTo>
                    <a:cubicBezTo>
                      <a:pt x="350234" y="563785"/>
                      <a:pt x="350329" y="565118"/>
                      <a:pt x="350425" y="566547"/>
                    </a:cubicBezTo>
                    <a:cubicBezTo>
                      <a:pt x="348996" y="569024"/>
                      <a:pt x="347567" y="571405"/>
                      <a:pt x="346138" y="573881"/>
                    </a:cubicBezTo>
                    <a:cubicBezTo>
                      <a:pt x="344138" y="573786"/>
                      <a:pt x="337375" y="573786"/>
                      <a:pt x="326993" y="574072"/>
                    </a:cubicBezTo>
                    <a:close/>
                    <a:moveTo>
                      <a:pt x="345757" y="574453"/>
                    </a:moveTo>
                    <a:cubicBezTo>
                      <a:pt x="342519" y="579977"/>
                      <a:pt x="339376" y="585502"/>
                      <a:pt x="336328" y="591026"/>
                    </a:cubicBezTo>
                    <a:cubicBezTo>
                      <a:pt x="334137" y="591312"/>
                      <a:pt x="329851" y="591979"/>
                      <a:pt x="324040" y="592646"/>
                    </a:cubicBezTo>
                    <a:cubicBezTo>
                      <a:pt x="324517" y="589788"/>
                      <a:pt x="325088" y="586740"/>
                      <a:pt x="325564" y="583216"/>
                    </a:cubicBezTo>
                    <a:cubicBezTo>
                      <a:pt x="332232" y="581597"/>
                      <a:pt x="338994" y="578834"/>
                      <a:pt x="345757" y="574453"/>
                    </a:cubicBezTo>
                    <a:close/>
                    <a:moveTo>
                      <a:pt x="306228" y="478155"/>
                    </a:moveTo>
                    <a:cubicBezTo>
                      <a:pt x="308324" y="479012"/>
                      <a:pt x="310325" y="480060"/>
                      <a:pt x="312325" y="481394"/>
                    </a:cubicBezTo>
                    <a:cubicBezTo>
                      <a:pt x="312039" y="491395"/>
                      <a:pt x="311944" y="501777"/>
                      <a:pt x="312039" y="510826"/>
                    </a:cubicBezTo>
                    <a:cubicBezTo>
                      <a:pt x="307181" y="510730"/>
                      <a:pt x="302895" y="510445"/>
                      <a:pt x="299085" y="510445"/>
                    </a:cubicBezTo>
                    <a:cubicBezTo>
                      <a:pt x="297942" y="503682"/>
                      <a:pt x="296609" y="496634"/>
                      <a:pt x="295275" y="489871"/>
                    </a:cubicBezTo>
                    <a:cubicBezTo>
                      <a:pt x="296609" y="487966"/>
                      <a:pt x="300514" y="483108"/>
                      <a:pt x="306228" y="478155"/>
                    </a:cubicBezTo>
                    <a:close/>
                    <a:moveTo>
                      <a:pt x="295084" y="489109"/>
                    </a:moveTo>
                    <a:cubicBezTo>
                      <a:pt x="294132" y="484251"/>
                      <a:pt x="293179" y="479584"/>
                      <a:pt x="292322" y="475393"/>
                    </a:cubicBezTo>
                    <a:cubicBezTo>
                      <a:pt x="294799" y="475488"/>
                      <a:pt x="297275" y="475774"/>
                      <a:pt x="299751" y="476250"/>
                    </a:cubicBezTo>
                    <a:cubicBezTo>
                      <a:pt x="298037" y="480155"/>
                      <a:pt x="296513" y="484442"/>
                      <a:pt x="295084" y="489109"/>
                    </a:cubicBezTo>
                    <a:close/>
                    <a:moveTo>
                      <a:pt x="302800" y="547307"/>
                    </a:moveTo>
                    <a:cubicBezTo>
                      <a:pt x="306895" y="547116"/>
                      <a:pt x="310991" y="546735"/>
                      <a:pt x="314896" y="545973"/>
                    </a:cubicBezTo>
                    <a:cubicBezTo>
                      <a:pt x="314992" y="546545"/>
                      <a:pt x="314992" y="547211"/>
                      <a:pt x="315087" y="547783"/>
                    </a:cubicBezTo>
                    <a:cubicBezTo>
                      <a:pt x="310705" y="548164"/>
                      <a:pt x="306610" y="547973"/>
                      <a:pt x="302800" y="547307"/>
                    </a:cubicBezTo>
                    <a:close/>
                    <a:moveTo>
                      <a:pt x="317468" y="570357"/>
                    </a:moveTo>
                    <a:cubicBezTo>
                      <a:pt x="317659" y="571786"/>
                      <a:pt x="317754" y="573119"/>
                      <a:pt x="317849" y="574548"/>
                    </a:cubicBezTo>
                    <a:cubicBezTo>
                      <a:pt x="315849" y="574643"/>
                      <a:pt x="313849" y="574738"/>
                      <a:pt x="311658" y="574834"/>
                    </a:cubicBezTo>
                    <a:cubicBezTo>
                      <a:pt x="307753" y="575024"/>
                      <a:pt x="303657" y="574834"/>
                      <a:pt x="299371" y="574453"/>
                    </a:cubicBezTo>
                    <a:cubicBezTo>
                      <a:pt x="299561" y="573405"/>
                      <a:pt x="299656" y="572453"/>
                      <a:pt x="299847" y="571405"/>
                    </a:cubicBezTo>
                    <a:cubicBezTo>
                      <a:pt x="300894" y="571405"/>
                      <a:pt x="301847" y="571405"/>
                      <a:pt x="302895" y="571405"/>
                    </a:cubicBezTo>
                    <a:cubicBezTo>
                      <a:pt x="308229" y="571214"/>
                      <a:pt x="313087" y="570833"/>
                      <a:pt x="317468" y="570357"/>
                    </a:cubicBezTo>
                    <a:close/>
                    <a:moveTo>
                      <a:pt x="302133" y="530447"/>
                    </a:moveTo>
                    <a:cubicBezTo>
                      <a:pt x="302037" y="529304"/>
                      <a:pt x="301847" y="528257"/>
                      <a:pt x="301657" y="527018"/>
                    </a:cubicBezTo>
                    <a:cubicBezTo>
                      <a:pt x="305085" y="527304"/>
                      <a:pt x="308705" y="527590"/>
                      <a:pt x="312896" y="527495"/>
                    </a:cubicBezTo>
                    <a:cubicBezTo>
                      <a:pt x="312896" y="527495"/>
                      <a:pt x="312896" y="527590"/>
                      <a:pt x="312896" y="527590"/>
                    </a:cubicBezTo>
                    <a:cubicBezTo>
                      <a:pt x="312991" y="528352"/>
                      <a:pt x="313087" y="529304"/>
                      <a:pt x="313182" y="530066"/>
                    </a:cubicBezTo>
                    <a:cubicBezTo>
                      <a:pt x="309658" y="530257"/>
                      <a:pt x="305943" y="530447"/>
                      <a:pt x="302133" y="530447"/>
                    </a:cubicBezTo>
                    <a:close/>
                    <a:moveTo>
                      <a:pt x="297275" y="586454"/>
                    </a:moveTo>
                    <a:cubicBezTo>
                      <a:pt x="304133" y="586073"/>
                      <a:pt x="311372" y="585883"/>
                      <a:pt x="318897" y="584645"/>
                    </a:cubicBezTo>
                    <a:cubicBezTo>
                      <a:pt x="319183" y="587693"/>
                      <a:pt x="319468" y="590550"/>
                      <a:pt x="319754" y="593217"/>
                    </a:cubicBezTo>
                    <a:cubicBezTo>
                      <a:pt x="316230" y="593598"/>
                      <a:pt x="312420" y="594074"/>
                      <a:pt x="308324" y="594455"/>
                    </a:cubicBezTo>
                    <a:cubicBezTo>
                      <a:pt x="304895" y="594836"/>
                      <a:pt x="300514" y="594836"/>
                      <a:pt x="295656" y="594932"/>
                    </a:cubicBezTo>
                    <a:cubicBezTo>
                      <a:pt x="296227" y="592074"/>
                      <a:pt x="296799" y="589312"/>
                      <a:pt x="297275" y="586454"/>
                    </a:cubicBezTo>
                    <a:close/>
                    <a:moveTo>
                      <a:pt x="317945" y="625221"/>
                    </a:moveTo>
                    <a:cubicBezTo>
                      <a:pt x="314420" y="625412"/>
                      <a:pt x="302609" y="626269"/>
                      <a:pt x="287941" y="628936"/>
                    </a:cubicBezTo>
                    <a:cubicBezTo>
                      <a:pt x="288321" y="627412"/>
                      <a:pt x="288703" y="625793"/>
                      <a:pt x="289179" y="623888"/>
                    </a:cubicBezTo>
                    <a:cubicBezTo>
                      <a:pt x="312134" y="619601"/>
                      <a:pt x="317563" y="614839"/>
                      <a:pt x="326707" y="608457"/>
                    </a:cubicBezTo>
                    <a:cubicBezTo>
                      <a:pt x="323755" y="614077"/>
                      <a:pt x="320802" y="619601"/>
                      <a:pt x="317945" y="625221"/>
                    </a:cubicBezTo>
                    <a:close/>
                    <a:moveTo>
                      <a:pt x="327470" y="607124"/>
                    </a:moveTo>
                    <a:cubicBezTo>
                      <a:pt x="323088" y="607695"/>
                      <a:pt x="308896" y="609505"/>
                      <a:pt x="292036" y="611886"/>
                    </a:cubicBezTo>
                    <a:cubicBezTo>
                      <a:pt x="292512" y="609695"/>
                      <a:pt x="292989" y="607409"/>
                      <a:pt x="293561" y="605123"/>
                    </a:cubicBezTo>
                    <a:cubicBezTo>
                      <a:pt x="295084" y="605028"/>
                      <a:pt x="296513" y="604933"/>
                      <a:pt x="297942" y="604838"/>
                    </a:cubicBezTo>
                    <a:cubicBezTo>
                      <a:pt x="307848" y="604171"/>
                      <a:pt x="314992" y="602742"/>
                      <a:pt x="320611" y="601028"/>
                    </a:cubicBezTo>
                    <a:cubicBezTo>
                      <a:pt x="320993" y="605123"/>
                      <a:pt x="321278" y="607695"/>
                      <a:pt x="321278" y="607695"/>
                    </a:cubicBezTo>
                    <a:cubicBezTo>
                      <a:pt x="321278" y="607695"/>
                      <a:pt x="321850" y="604933"/>
                      <a:pt x="322707" y="600266"/>
                    </a:cubicBezTo>
                    <a:cubicBezTo>
                      <a:pt x="328231" y="598265"/>
                      <a:pt x="332041" y="595884"/>
                      <a:pt x="335089" y="593312"/>
                    </a:cubicBezTo>
                    <a:cubicBezTo>
                      <a:pt x="332518" y="597884"/>
                      <a:pt x="329946" y="602552"/>
                      <a:pt x="327470" y="607124"/>
                    </a:cubicBezTo>
                    <a:close/>
                    <a:moveTo>
                      <a:pt x="332613" y="603028"/>
                    </a:moveTo>
                    <a:cubicBezTo>
                      <a:pt x="334994" y="598742"/>
                      <a:pt x="337471" y="594551"/>
                      <a:pt x="339947" y="590360"/>
                    </a:cubicBezTo>
                    <a:cubicBezTo>
                      <a:pt x="340043" y="597884"/>
                      <a:pt x="344614" y="610934"/>
                      <a:pt x="351187" y="624650"/>
                    </a:cubicBezTo>
                    <a:cubicBezTo>
                      <a:pt x="344710" y="617411"/>
                      <a:pt x="337566" y="609791"/>
                      <a:pt x="332613" y="603028"/>
                    </a:cubicBezTo>
                    <a:close/>
                    <a:moveTo>
                      <a:pt x="340900" y="588645"/>
                    </a:moveTo>
                    <a:cubicBezTo>
                      <a:pt x="343662" y="583883"/>
                      <a:pt x="346520" y="579120"/>
                      <a:pt x="349377" y="574453"/>
                    </a:cubicBezTo>
                    <a:cubicBezTo>
                      <a:pt x="349662" y="580454"/>
                      <a:pt x="350901" y="586073"/>
                      <a:pt x="352996" y="591217"/>
                    </a:cubicBezTo>
                    <a:cubicBezTo>
                      <a:pt x="354044" y="600932"/>
                      <a:pt x="354711" y="608076"/>
                      <a:pt x="354996" y="610267"/>
                    </a:cubicBezTo>
                    <a:cubicBezTo>
                      <a:pt x="349282" y="604171"/>
                      <a:pt x="345377" y="597694"/>
                      <a:pt x="340900" y="588645"/>
                    </a:cubicBezTo>
                    <a:close/>
                    <a:moveTo>
                      <a:pt x="350615" y="572548"/>
                    </a:moveTo>
                    <a:cubicBezTo>
                      <a:pt x="350711" y="572357"/>
                      <a:pt x="350901" y="572072"/>
                      <a:pt x="350996" y="571881"/>
                    </a:cubicBezTo>
                    <a:cubicBezTo>
                      <a:pt x="350996" y="572262"/>
                      <a:pt x="351091" y="572643"/>
                      <a:pt x="351091" y="572929"/>
                    </a:cubicBezTo>
                    <a:cubicBezTo>
                      <a:pt x="350901" y="572738"/>
                      <a:pt x="350711" y="572643"/>
                      <a:pt x="350615" y="572548"/>
                    </a:cubicBezTo>
                    <a:close/>
                    <a:moveTo>
                      <a:pt x="351187" y="343757"/>
                    </a:moveTo>
                    <a:cubicBezTo>
                      <a:pt x="352425" y="343471"/>
                      <a:pt x="353663" y="343186"/>
                      <a:pt x="354902" y="342805"/>
                    </a:cubicBezTo>
                    <a:cubicBezTo>
                      <a:pt x="354330" y="343376"/>
                      <a:pt x="353759" y="343948"/>
                      <a:pt x="353282" y="344519"/>
                    </a:cubicBezTo>
                    <a:cubicBezTo>
                      <a:pt x="353568" y="344043"/>
                      <a:pt x="353759" y="343757"/>
                      <a:pt x="353759" y="343757"/>
                    </a:cubicBezTo>
                    <a:lnTo>
                      <a:pt x="351187" y="343757"/>
                    </a:lnTo>
                    <a:close/>
                    <a:moveTo>
                      <a:pt x="320897" y="349758"/>
                    </a:moveTo>
                    <a:cubicBezTo>
                      <a:pt x="318801" y="349377"/>
                      <a:pt x="316706" y="349091"/>
                      <a:pt x="314515" y="348805"/>
                    </a:cubicBezTo>
                    <a:cubicBezTo>
                      <a:pt x="312515" y="347472"/>
                      <a:pt x="309181" y="345377"/>
                      <a:pt x="304514" y="342614"/>
                    </a:cubicBezTo>
                    <a:cubicBezTo>
                      <a:pt x="311277" y="340138"/>
                      <a:pt x="317468" y="337661"/>
                      <a:pt x="322802" y="335375"/>
                    </a:cubicBezTo>
                    <a:cubicBezTo>
                      <a:pt x="336995" y="339662"/>
                      <a:pt x="349091" y="341567"/>
                      <a:pt x="349568" y="341757"/>
                    </a:cubicBezTo>
                    <a:lnTo>
                      <a:pt x="356425" y="340328"/>
                    </a:lnTo>
                    <a:cubicBezTo>
                      <a:pt x="356425" y="340328"/>
                      <a:pt x="352139" y="335756"/>
                      <a:pt x="345186" y="329660"/>
                    </a:cubicBezTo>
                    <a:cubicBezTo>
                      <a:pt x="352044" y="331756"/>
                      <a:pt x="359093" y="333566"/>
                      <a:pt x="364331" y="334804"/>
                    </a:cubicBezTo>
                    <a:cubicBezTo>
                      <a:pt x="362235" y="336328"/>
                      <a:pt x="360140" y="338138"/>
                      <a:pt x="357950" y="340138"/>
                    </a:cubicBezTo>
                    <a:cubicBezTo>
                      <a:pt x="345567" y="343186"/>
                      <a:pt x="333184" y="346424"/>
                      <a:pt x="320897" y="349758"/>
                    </a:cubicBezTo>
                    <a:close/>
                    <a:moveTo>
                      <a:pt x="439960" y="661416"/>
                    </a:moveTo>
                    <a:cubicBezTo>
                      <a:pt x="437102" y="657035"/>
                      <a:pt x="433673" y="652463"/>
                      <a:pt x="429387" y="647795"/>
                    </a:cubicBezTo>
                    <a:cubicBezTo>
                      <a:pt x="405860" y="621697"/>
                      <a:pt x="373570" y="602456"/>
                      <a:pt x="363664" y="588264"/>
                    </a:cubicBezTo>
                    <a:cubicBezTo>
                      <a:pt x="362617" y="586835"/>
                      <a:pt x="361759" y="585502"/>
                      <a:pt x="360807" y="584263"/>
                    </a:cubicBezTo>
                    <a:cubicBezTo>
                      <a:pt x="361283" y="581787"/>
                      <a:pt x="361664" y="579311"/>
                      <a:pt x="362140" y="576644"/>
                    </a:cubicBezTo>
                    <a:cubicBezTo>
                      <a:pt x="363855" y="580358"/>
                      <a:pt x="366426" y="584263"/>
                      <a:pt x="370808" y="588931"/>
                    </a:cubicBezTo>
                    <a:cubicBezTo>
                      <a:pt x="384238" y="603504"/>
                      <a:pt x="408051" y="621316"/>
                      <a:pt x="423100" y="633984"/>
                    </a:cubicBezTo>
                    <a:cubicBezTo>
                      <a:pt x="431387" y="640937"/>
                      <a:pt x="436721" y="647986"/>
                      <a:pt x="440721" y="656368"/>
                    </a:cubicBezTo>
                    <a:cubicBezTo>
                      <a:pt x="440436" y="658178"/>
                      <a:pt x="440245" y="659892"/>
                      <a:pt x="439960" y="661416"/>
                    </a:cubicBezTo>
                    <a:close/>
                    <a:moveTo>
                      <a:pt x="442913" y="666179"/>
                    </a:moveTo>
                    <a:cubicBezTo>
                      <a:pt x="443293" y="665607"/>
                      <a:pt x="443675" y="664940"/>
                      <a:pt x="444151" y="664369"/>
                    </a:cubicBezTo>
                    <a:cubicBezTo>
                      <a:pt x="445484" y="667893"/>
                      <a:pt x="446722" y="671798"/>
                      <a:pt x="447865" y="675894"/>
                    </a:cubicBezTo>
                    <a:cubicBezTo>
                      <a:pt x="446532" y="672846"/>
                      <a:pt x="444912" y="669608"/>
                      <a:pt x="442913" y="666179"/>
                    </a:cubicBezTo>
                    <a:close/>
                    <a:moveTo>
                      <a:pt x="470345" y="637604"/>
                    </a:moveTo>
                    <a:cubicBezTo>
                      <a:pt x="461581" y="652844"/>
                      <a:pt x="455866" y="673227"/>
                      <a:pt x="452342" y="689705"/>
                    </a:cubicBezTo>
                    <a:cubicBezTo>
                      <a:pt x="451771" y="686943"/>
                      <a:pt x="450723" y="683419"/>
                      <a:pt x="449199" y="679323"/>
                    </a:cubicBezTo>
                    <a:cubicBezTo>
                      <a:pt x="450056" y="676847"/>
                      <a:pt x="452533" y="667607"/>
                      <a:pt x="449199" y="656368"/>
                    </a:cubicBezTo>
                    <a:cubicBezTo>
                      <a:pt x="451104" y="653415"/>
                      <a:pt x="453200" y="650272"/>
                      <a:pt x="455295" y="646938"/>
                    </a:cubicBezTo>
                    <a:cubicBezTo>
                      <a:pt x="455009" y="655701"/>
                      <a:pt x="455009" y="661416"/>
                      <a:pt x="455009" y="661416"/>
                    </a:cubicBezTo>
                    <a:cubicBezTo>
                      <a:pt x="455009" y="661416"/>
                      <a:pt x="464820" y="639985"/>
                      <a:pt x="473583" y="618744"/>
                    </a:cubicBezTo>
                    <a:cubicBezTo>
                      <a:pt x="475107" y="621316"/>
                      <a:pt x="476345" y="623792"/>
                      <a:pt x="477488" y="626174"/>
                    </a:cubicBezTo>
                    <a:cubicBezTo>
                      <a:pt x="475202" y="629603"/>
                      <a:pt x="472821" y="633413"/>
                      <a:pt x="470345" y="637604"/>
                    </a:cubicBezTo>
                    <a:close/>
                    <a:moveTo>
                      <a:pt x="478155" y="625412"/>
                    </a:moveTo>
                    <a:cubicBezTo>
                      <a:pt x="477012" y="622459"/>
                      <a:pt x="475869" y="619792"/>
                      <a:pt x="474631" y="617315"/>
                    </a:cubicBezTo>
                    <a:cubicBezTo>
                      <a:pt x="474726" y="617125"/>
                      <a:pt x="474916" y="616839"/>
                      <a:pt x="475012" y="616649"/>
                    </a:cubicBezTo>
                    <a:cubicBezTo>
                      <a:pt x="476821" y="619316"/>
                      <a:pt x="478250" y="621697"/>
                      <a:pt x="479298" y="623697"/>
                    </a:cubicBezTo>
                    <a:cubicBezTo>
                      <a:pt x="478917" y="624269"/>
                      <a:pt x="478536" y="624745"/>
                      <a:pt x="478155" y="625412"/>
                    </a:cubicBezTo>
                    <a:close/>
                    <a:moveTo>
                      <a:pt x="504730" y="557975"/>
                    </a:moveTo>
                    <a:cubicBezTo>
                      <a:pt x="501110" y="554546"/>
                      <a:pt x="498538" y="552069"/>
                      <a:pt x="497300" y="550926"/>
                    </a:cubicBezTo>
                    <a:cubicBezTo>
                      <a:pt x="497205" y="550259"/>
                      <a:pt x="497014" y="549688"/>
                      <a:pt x="496919" y="549021"/>
                    </a:cubicBezTo>
                    <a:cubicBezTo>
                      <a:pt x="499776" y="552164"/>
                      <a:pt x="502444" y="555212"/>
                      <a:pt x="504730" y="557975"/>
                    </a:cubicBezTo>
                    <a:close/>
                    <a:moveTo>
                      <a:pt x="497395" y="559118"/>
                    </a:moveTo>
                    <a:cubicBezTo>
                      <a:pt x="497300" y="559022"/>
                      <a:pt x="497300" y="558927"/>
                      <a:pt x="497205" y="558832"/>
                    </a:cubicBezTo>
                    <a:cubicBezTo>
                      <a:pt x="497205" y="558737"/>
                      <a:pt x="497300" y="558546"/>
                      <a:pt x="497300" y="558451"/>
                    </a:cubicBezTo>
                    <a:cubicBezTo>
                      <a:pt x="497300" y="558641"/>
                      <a:pt x="497395" y="558832"/>
                      <a:pt x="497395" y="559118"/>
                    </a:cubicBezTo>
                    <a:close/>
                    <a:moveTo>
                      <a:pt x="489680" y="523970"/>
                    </a:moveTo>
                    <a:cubicBezTo>
                      <a:pt x="490347" y="524637"/>
                      <a:pt x="490823" y="525304"/>
                      <a:pt x="491394" y="525971"/>
                    </a:cubicBezTo>
                    <a:cubicBezTo>
                      <a:pt x="492252" y="530733"/>
                      <a:pt x="493109" y="535591"/>
                      <a:pt x="493966" y="540353"/>
                    </a:cubicBezTo>
                    <a:cubicBezTo>
                      <a:pt x="493681" y="539972"/>
                      <a:pt x="493395" y="539496"/>
                      <a:pt x="493014" y="539115"/>
                    </a:cubicBezTo>
                    <a:cubicBezTo>
                      <a:pt x="491871" y="537591"/>
                      <a:pt x="490633" y="536067"/>
                      <a:pt x="489395" y="534543"/>
                    </a:cubicBezTo>
                    <a:cubicBezTo>
                      <a:pt x="489490" y="530352"/>
                      <a:pt x="489585" y="526733"/>
                      <a:pt x="489680" y="523970"/>
                    </a:cubicBezTo>
                    <a:close/>
                    <a:moveTo>
                      <a:pt x="489204" y="540925"/>
                    </a:moveTo>
                    <a:cubicBezTo>
                      <a:pt x="490823" y="542354"/>
                      <a:pt x="492443" y="543973"/>
                      <a:pt x="494062" y="545687"/>
                    </a:cubicBezTo>
                    <a:cubicBezTo>
                      <a:pt x="494443" y="546068"/>
                      <a:pt x="494824" y="546545"/>
                      <a:pt x="495205" y="546926"/>
                    </a:cubicBezTo>
                    <a:cubicBezTo>
                      <a:pt x="495300" y="547592"/>
                      <a:pt x="495395" y="548259"/>
                      <a:pt x="495585" y="548926"/>
                    </a:cubicBezTo>
                    <a:cubicBezTo>
                      <a:pt x="495871" y="550355"/>
                      <a:pt x="496157" y="551688"/>
                      <a:pt x="496348" y="553117"/>
                    </a:cubicBezTo>
                    <a:cubicBezTo>
                      <a:pt x="495967" y="553498"/>
                      <a:pt x="495300" y="554069"/>
                      <a:pt x="494347" y="554927"/>
                    </a:cubicBezTo>
                    <a:cubicBezTo>
                      <a:pt x="493966" y="554450"/>
                      <a:pt x="493681" y="553974"/>
                      <a:pt x="493204" y="553403"/>
                    </a:cubicBezTo>
                    <a:cubicBezTo>
                      <a:pt x="491871" y="551688"/>
                      <a:pt x="490442" y="550164"/>
                      <a:pt x="489013" y="548640"/>
                    </a:cubicBezTo>
                    <a:cubicBezTo>
                      <a:pt x="489013" y="545973"/>
                      <a:pt x="489109" y="543401"/>
                      <a:pt x="489204" y="540925"/>
                    </a:cubicBezTo>
                    <a:close/>
                    <a:moveTo>
                      <a:pt x="488728" y="553784"/>
                    </a:moveTo>
                    <a:cubicBezTo>
                      <a:pt x="489871" y="554831"/>
                      <a:pt x="490918" y="555784"/>
                      <a:pt x="491966" y="556832"/>
                    </a:cubicBezTo>
                    <a:cubicBezTo>
                      <a:pt x="490918" y="557879"/>
                      <a:pt x="489775" y="558927"/>
                      <a:pt x="488442" y="560261"/>
                    </a:cubicBezTo>
                    <a:cubicBezTo>
                      <a:pt x="488632" y="558165"/>
                      <a:pt x="488728" y="555974"/>
                      <a:pt x="488728" y="553784"/>
                    </a:cubicBezTo>
                    <a:close/>
                    <a:moveTo>
                      <a:pt x="496634" y="561880"/>
                    </a:moveTo>
                    <a:cubicBezTo>
                      <a:pt x="497205" y="562547"/>
                      <a:pt x="497777" y="563213"/>
                      <a:pt x="498348" y="563880"/>
                    </a:cubicBezTo>
                    <a:cubicBezTo>
                      <a:pt x="500348" y="574738"/>
                      <a:pt x="502348" y="585692"/>
                      <a:pt x="504539" y="596551"/>
                    </a:cubicBezTo>
                    <a:cubicBezTo>
                      <a:pt x="504444" y="596646"/>
                      <a:pt x="493681" y="603980"/>
                      <a:pt x="480631" y="621983"/>
                    </a:cubicBezTo>
                    <a:cubicBezTo>
                      <a:pt x="479870" y="619316"/>
                      <a:pt x="478917" y="616363"/>
                      <a:pt x="477488" y="612934"/>
                    </a:cubicBezTo>
                    <a:cubicBezTo>
                      <a:pt x="478727" y="610934"/>
                      <a:pt x="479965" y="609029"/>
                      <a:pt x="480917" y="607505"/>
                    </a:cubicBezTo>
                    <a:cubicBezTo>
                      <a:pt x="489395" y="594265"/>
                      <a:pt x="494538" y="571881"/>
                      <a:pt x="496634" y="561880"/>
                    </a:cubicBezTo>
                    <a:close/>
                    <a:moveTo>
                      <a:pt x="707803" y="444437"/>
                    </a:moveTo>
                    <a:cubicBezTo>
                      <a:pt x="734473" y="435674"/>
                      <a:pt x="777526" y="418529"/>
                      <a:pt x="795623" y="417100"/>
                    </a:cubicBezTo>
                    <a:cubicBezTo>
                      <a:pt x="813721" y="415671"/>
                      <a:pt x="837343" y="417100"/>
                      <a:pt x="837629" y="417100"/>
                    </a:cubicBezTo>
                    <a:cubicBezTo>
                      <a:pt x="834485" y="418719"/>
                      <a:pt x="829913" y="420719"/>
                      <a:pt x="824960" y="421672"/>
                    </a:cubicBezTo>
                    <a:cubicBezTo>
                      <a:pt x="815721" y="423291"/>
                      <a:pt x="774954" y="432435"/>
                      <a:pt x="742474" y="439007"/>
                    </a:cubicBezTo>
                    <a:cubicBezTo>
                      <a:pt x="713518" y="444913"/>
                      <a:pt x="686085" y="456629"/>
                      <a:pt x="680466" y="459105"/>
                    </a:cubicBezTo>
                    <a:cubicBezTo>
                      <a:pt x="674846" y="456438"/>
                      <a:pt x="669131" y="453962"/>
                      <a:pt x="663416" y="451390"/>
                    </a:cubicBezTo>
                    <a:cubicBezTo>
                      <a:pt x="675513" y="451771"/>
                      <a:pt x="682943" y="452628"/>
                      <a:pt x="707803" y="444437"/>
                    </a:cubicBezTo>
                    <a:close/>
                    <a:moveTo>
                      <a:pt x="655034" y="450437"/>
                    </a:moveTo>
                    <a:cubicBezTo>
                      <a:pt x="653891" y="457486"/>
                      <a:pt x="651320" y="466154"/>
                      <a:pt x="649034" y="474155"/>
                    </a:cubicBezTo>
                    <a:cubicBezTo>
                      <a:pt x="647985" y="461582"/>
                      <a:pt x="645509" y="450437"/>
                      <a:pt x="641699" y="445103"/>
                    </a:cubicBezTo>
                    <a:cubicBezTo>
                      <a:pt x="646176" y="446818"/>
                      <a:pt x="650653" y="448628"/>
                      <a:pt x="655034" y="450437"/>
                    </a:cubicBezTo>
                    <a:close/>
                    <a:moveTo>
                      <a:pt x="549497" y="257842"/>
                    </a:moveTo>
                    <a:cubicBezTo>
                      <a:pt x="556927" y="255175"/>
                      <a:pt x="565118" y="250222"/>
                      <a:pt x="572738" y="244697"/>
                    </a:cubicBezTo>
                    <a:cubicBezTo>
                      <a:pt x="566071" y="252603"/>
                      <a:pt x="560070" y="261080"/>
                      <a:pt x="556165" y="269558"/>
                    </a:cubicBezTo>
                    <a:cubicBezTo>
                      <a:pt x="554450" y="273177"/>
                      <a:pt x="552926" y="276701"/>
                      <a:pt x="551402" y="280035"/>
                    </a:cubicBezTo>
                    <a:cubicBezTo>
                      <a:pt x="545306" y="281940"/>
                      <a:pt x="538829" y="283845"/>
                      <a:pt x="532447" y="285845"/>
                    </a:cubicBezTo>
                    <a:cubicBezTo>
                      <a:pt x="533972" y="280892"/>
                      <a:pt x="534924" y="275939"/>
                      <a:pt x="535686" y="271082"/>
                    </a:cubicBezTo>
                    <a:cubicBezTo>
                      <a:pt x="540068" y="267271"/>
                      <a:pt x="544735" y="262700"/>
                      <a:pt x="549497" y="257842"/>
                    </a:cubicBezTo>
                    <a:close/>
                    <a:moveTo>
                      <a:pt x="517970" y="237458"/>
                    </a:moveTo>
                    <a:cubicBezTo>
                      <a:pt x="518541" y="236411"/>
                      <a:pt x="519113" y="235363"/>
                      <a:pt x="519779" y="234315"/>
                    </a:cubicBezTo>
                    <a:cubicBezTo>
                      <a:pt x="519875" y="234315"/>
                      <a:pt x="529209" y="235363"/>
                      <a:pt x="545020" y="231743"/>
                    </a:cubicBezTo>
                    <a:cubicBezTo>
                      <a:pt x="542449" y="233934"/>
                      <a:pt x="538448" y="237649"/>
                      <a:pt x="533685" y="242411"/>
                    </a:cubicBezTo>
                    <a:cubicBezTo>
                      <a:pt x="527113" y="245459"/>
                      <a:pt x="520351" y="249841"/>
                      <a:pt x="514921" y="253746"/>
                    </a:cubicBezTo>
                    <a:cubicBezTo>
                      <a:pt x="516255" y="246697"/>
                      <a:pt x="517398" y="240792"/>
                      <a:pt x="517970" y="237458"/>
                    </a:cubicBezTo>
                    <a:close/>
                    <a:moveTo>
                      <a:pt x="520732" y="419195"/>
                    </a:moveTo>
                    <a:cubicBezTo>
                      <a:pt x="522351" y="411766"/>
                      <a:pt x="520541" y="405670"/>
                      <a:pt x="516541" y="401288"/>
                    </a:cubicBezTo>
                    <a:cubicBezTo>
                      <a:pt x="523494" y="403384"/>
                      <a:pt x="530352" y="405670"/>
                      <a:pt x="537305" y="407861"/>
                    </a:cubicBezTo>
                    <a:cubicBezTo>
                      <a:pt x="537210" y="409575"/>
                      <a:pt x="536353" y="411289"/>
                      <a:pt x="533685" y="413576"/>
                    </a:cubicBezTo>
                    <a:cubicBezTo>
                      <a:pt x="530637" y="416052"/>
                      <a:pt x="523875" y="425291"/>
                      <a:pt x="516445" y="433769"/>
                    </a:cubicBezTo>
                    <a:cubicBezTo>
                      <a:pt x="515684" y="433007"/>
                      <a:pt x="515017" y="432340"/>
                      <a:pt x="514255" y="431673"/>
                    </a:cubicBezTo>
                    <a:cubicBezTo>
                      <a:pt x="517398" y="427387"/>
                      <a:pt x="519875" y="423196"/>
                      <a:pt x="520732" y="419195"/>
                    </a:cubicBezTo>
                    <a:close/>
                    <a:moveTo>
                      <a:pt x="511302" y="399669"/>
                    </a:moveTo>
                    <a:cubicBezTo>
                      <a:pt x="511778" y="402908"/>
                      <a:pt x="511207" y="406527"/>
                      <a:pt x="509588" y="410623"/>
                    </a:cubicBezTo>
                    <a:lnTo>
                      <a:pt x="511302" y="399669"/>
                    </a:lnTo>
                    <a:close/>
                    <a:moveTo>
                      <a:pt x="524827" y="510445"/>
                    </a:moveTo>
                    <a:cubicBezTo>
                      <a:pt x="524827" y="510445"/>
                      <a:pt x="524827" y="510445"/>
                      <a:pt x="524827" y="510445"/>
                    </a:cubicBezTo>
                    <a:cubicBezTo>
                      <a:pt x="511397" y="497396"/>
                      <a:pt x="497681" y="484346"/>
                      <a:pt x="490061" y="477203"/>
                    </a:cubicBezTo>
                    <a:lnTo>
                      <a:pt x="490442" y="476345"/>
                    </a:lnTo>
                    <a:cubicBezTo>
                      <a:pt x="493395" y="471583"/>
                      <a:pt x="496824" y="467011"/>
                      <a:pt x="500919" y="462725"/>
                    </a:cubicBezTo>
                    <a:cubicBezTo>
                      <a:pt x="509111" y="473964"/>
                      <a:pt x="518350" y="486061"/>
                      <a:pt x="526828" y="496062"/>
                    </a:cubicBezTo>
                    <a:cubicBezTo>
                      <a:pt x="525780" y="500825"/>
                      <a:pt x="525018" y="505587"/>
                      <a:pt x="524827" y="510445"/>
                    </a:cubicBezTo>
                    <a:close/>
                    <a:moveTo>
                      <a:pt x="541306" y="458819"/>
                    </a:moveTo>
                    <a:cubicBezTo>
                      <a:pt x="536353" y="453676"/>
                      <a:pt x="530923" y="448246"/>
                      <a:pt x="525399" y="442627"/>
                    </a:cubicBezTo>
                    <a:cubicBezTo>
                      <a:pt x="535686" y="434245"/>
                      <a:pt x="541211" y="426815"/>
                      <a:pt x="542639" y="421005"/>
                    </a:cubicBezTo>
                    <a:cubicBezTo>
                      <a:pt x="543782" y="416433"/>
                      <a:pt x="541401" y="411671"/>
                      <a:pt x="539401" y="408622"/>
                    </a:cubicBezTo>
                    <a:cubicBezTo>
                      <a:pt x="546830" y="411004"/>
                      <a:pt x="554355" y="413290"/>
                      <a:pt x="561784" y="415766"/>
                    </a:cubicBezTo>
                    <a:cubicBezTo>
                      <a:pt x="558165" y="427196"/>
                      <a:pt x="548830" y="444818"/>
                      <a:pt x="543020" y="455771"/>
                    </a:cubicBezTo>
                    <a:cubicBezTo>
                      <a:pt x="542449" y="456629"/>
                      <a:pt x="541877" y="457771"/>
                      <a:pt x="541306" y="458819"/>
                    </a:cubicBezTo>
                    <a:close/>
                    <a:moveTo>
                      <a:pt x="559308" y="478631"/>
                    </a:moveTo>
                    <a:cubicBezTo>
                      <a:pt x="562642" y="474155"/>
                      <a:pt x="566261" y="469297"/>
                      <a:pt x="570262" y="464058"/>
                    </a:cubicBezTo>
                    <a:cubicBezTo>
                      <a:pt x="585406" y="444437"/>
                      <a:pt x="592931" y="435674"/>
                      <a:pt x="586264" y="424244"/>
                    </a:cubicBezTo>
                    <a:cubicBezTo>
                      <a:pt x="591693" y="426149"/>
                      <a:pt x="597122" y="427958"/>
                      <a:pt x="602456" y="429959"/>
                    </a:cubicBezTo>
                    <a:cubicBezTo>
                      <a:pt x="603123" y="434435"/>
                      <a:pt x="604171" y="446246"/>
                      <a:pt x="597979" y="461582"/>
                    </a:cubicBezTo>
                    <a:cubicBezTo>
                      <a:pt x="591978" y="476345"/>
                      <a:pt x="586073" y="491300"/>
                      <a:pt x="580358" y="507683"/>
                    </a:cubicBezTo>
                    <a:cubicBezTo>
                      <a:pt x="572834" y="496634"/>
                      <a:pt x="565499" y="486442"/>
                      <a:pt x="559308" y="478631"/>
                    </a:cubicBezTo>
                    <a:close/>
                    <a:moveTo>
                      <a:pt x="564832" y="416719"/>
                    </a:moveTo>
                    <a:cubicBezTo>
                      <a:pt x="571119" y="418814"/>
                      <a:pt x="577405" y="421196"/>
                      <a:pt x="583692" y="423386"/>
                    </a:cubicBezTo>
                    <a:cubicBezTo>
                      <a:pt x="578358" y="434245"/>
                      <a:pt x="571785" y="439198"/>
                      <a:pt x="568357" y="444151"/>
                    </a:cubicBezTo>
                    <a:cubicBezTo>
                      <a:pt x="567785" y="445008"/>
                      <a:pt x="566547" y="446342"/>
                      <a:pt x="565118" y="447961"/>
                    </a:cubicBezTo>
                    <a:cubicBezTo>
                      <a:pt x="568452" y="437769"/>
                      <a:pt x="571690" y="426149"/>
                      <a:pt x="564832" y="416719"/>
                    </a:cubicBezTo>
                    <a:close/>
                    <a:moveTo>
                      <a:pt x="585883" y="540734"/>
                    </a:moveTo>
                    <a:cubicBezTo>
                      <a:pt x="584835" y="539210"/>
                      <a:pt x="583882" y="537686"/>
                      <a:pt x="582835" y="536162"/>
                    </a:cubicBezTo>
                    <a:cubicBezTo>
                      <a:pt x="583882" y="537305"/>
                      <a:pt x="584930" y="538353"/>
                      <a:pt x="585978" y="539401"/>
                    </a:cubicBezTo>
                    <a:cubicBezTo>
                      <a:pt x="585883" y="539877"/>
                      <a:pt x="585883" y="540258"/>
                      <a:pt x="585883" y="540734"/>
                    </a:cubicBezTo>
                    <a:close/>
                    <a:moveTo>
                      <a:pt x="622363" y="437388"/>
                    </a:moveTo>
                    <a:cubicBezTo>
                      <a:pt x="621411" y="439484"/>
                      <a:pt x="619697" y="444437"/>
                      <a:pt x="618458" y="454438"/>
                    </a:cubicBezTo>
                    <a:cubicBezTo>
                      <a:pt x="616744" y="468249"/>
                      <a:pt x="598837" y="494538"/>
                      <a:pt x="589883" y="522161"/>
                    </a:cubicBezTo>
                    <a:cubicBezTo>
                      <a:pt x="588645" y="520255"/>
                      <a:pt x="587311" y="518255"/>
                      <a:pt x="586073" y="516350"/>
                    </a:cubicBezTo>
                    <a:cubicBezTo>
                      <a:pt x="586454" y="515588"/>
                      <a:pt x="586644" y="514731"/>
                      <a:pt x="587026" y="513969"/>
                    </a:cubicBezTo>
                    <a:cubicBezTo>
                      <a:pt x="594455" y="498158"/>
                      <a:pt x="607219" y="474726"/>
                      <a:pt x="612171" y="458248"/>
                    </a:cubicBezTo>
                    <a:cubicBezTo>
                      <a:pt x="616553" y="443579"/>
                      <a:pt x="612553" y="438531"/>
                      <a:pt x="604933" y="430816"/>
                    </a:cubicBezTo>
                    <a:cubicBezTo>
                      <a:pt x="606361" y="431387"/>
                      <a:pt x="607886" y="431863"/>
                      <a:pt x="609409" y="432340"/>
                    </a:cubicBezTo>
                    <a:cubicBezTo>
                      <a:pt x="613696" y="434054"/>
                      <a:pt x="617982" y="435769"/>
                      <a:pt x="622363" y="437388"/>
                    </a:cubicBezTo>
                    <a:close/>
                    <a:moveTo>
                      <a:pt x="610267" y="429387"/>
                    </a:moveTo>
                    <a:cubicBezTo>
                      <a:pt x="605218" y="427387"/>
                      <a:pt x="600075" y="425672"/>
                      <a:pt x="594931" y="423767"/>
                    </a:cubicBezTo>
                    <a:cubicBezTo>
                      <a:pt x="600742" y="424053"/>
                      <a:pt x="609124" y="423577"/>
                      <a:pt x="620839" y="420338"/>
                    </a:cubicBezTo>
                    <a:cubicBezTo>
                      <a:pt x="624650" y="419291"/>
                      <a:pt x="628555" y="418147"/>
                      <a:pt x="632555" y="417100"/>
                    </a:cubicBezTo>
                    <a:cubicBezTo>
                      <a:pt x="622078" y="422624"/>
                      <a:pt x="613696" y="427482"/>
                      <a:pt x="610267" y="429387"/>
                    </a:cubicBezTo>
                    <a:close/>
                    <a:moveTo>
                      <a:pt x="635794" y="406146"/>
                    </a:moveTo>
                    <a:cubicBezTo>
                      <a:pt x="612171" y="413576"/>
                      <a:pt x="593503" y="419005"/>
                      <a:pt x="587121" y="420814"/>
                    </a:cubicBezTo>
                    <a:cubicBezTo>
                      <a:pt x="580834" y="418433"/>
                      <a:pt x="574548" y="416052"/>
                      <a:pt x="568166" y="413766"/>
                    </a:cubicBezTo>
                    <a:cubicBezTo>
                      <a:pt x="574929" y="413671"/>
                      <a:pt x="587216" y="413195"/>
                      <a:pt x="603123" y="410909"/>
                    </a:cubicBezTo>
                    <a:cubicBezTo>
                      <a:pt x="619220" y="408527"/>
                      <a:pt x="637032" y="404908"/>
                      <a:pt x="653605" y="397574"/>
                    </a:cubicBezTo>
                    <a:cubicBezTo>
                      <a:pt x="648938" y="400907"/>
                      <a:pt x="643128" y="403860"/>
                      <a:pt x="635794" y="406146"/>
                    </a:cubicBezTo>
                    <a:close/>
                    <a:moveTo>
                      <a:pt x="660940" y="377666"/>
                    </a:moveTo>
                    <a:cubicBezTo>
                      <a:pt x="659416" y="377380"/>
                      <a:pt x="657797" y="377095"/>
                      <a:pt x="656177" y="376809"/>
                    </a:cubicBezTo>
                    <a:cubicBezTo>
                      <a:pt x="657130" y="376428"/>
                      <a:pt x="658082" y="376047"/>
                      <a:pt x="659130" y="375761"/>
                    </a:cubicBezTo>
                    <a:cubicBezTo>
                      <a:pt x="660082" y="375476"/>
                      <a:pt x="661035" y="375190"/>
                      <a:pt x="661988" y="374904"/>
                    </a:cubicBezTo>
                    <a:cubicBezTo>
                      <a:pt x="663416" y="374904"/>
                      <a:pt x="664845" y="374904"/>
                      <a:pt x="666179" y="374999"/>
                    </a:cubicBezTo>
                    <a:cubicBezTo>
                      <a:pt x="664464" y="375857"/>
                      <a:pt x="662750" y="376714"/>
                      <a:pt x="660940" y="377666"/>
                    </a:cubicBezTo>
                    <a:close/>
                    <a:moveTo>
                      <a:pt x="721137" y="375190"/>
                    </a:moveTo>
                    <a:cubicBezTo>
                      <a:pt x="712946" y="377285"/>
                      <a:pt x="705231" y="379952"/>
                      <a:pt x="697992" y="383191"/>
                    </a:cubicBezTo>
                    <a:cubicBezTo>
                      <a:pt x="700944" y="380238"/>
                      <a:pt x="703802" y="377571"/>
                      <a:pt x="706469" y="375190"/>
                    </a:cubicBezTo>
                    <a:cubicBezTo>
                      <a:pt x="712279" y="375190"/>
                      <a:pt x="717232" y="375190"/>
                      <a:pt x="721137" y="375190"/>
                    </a:cubicBezTo>
                    <a:close/>
                    <a:moveTo>
                      <a:pt x="614363" y="350806"/>
                    </a:moveTo>
                    <a:cubicBezTo>
                      <a:pt x="624364" y="351854"/>
                      <a:pt x="631603" y="354235"/>
                      <a:pt x="631603" y="354235"/>
                    </a:cubicBezTo>
                    <a:cubicBezTo>
                      <a:pt x="627507" y="351187"/>
                      <a:pt x="623411" y="348710"/>
                      <a:pt x="619315" y="346615"/>
                    </a:cubicBezTo>
                    <a:cubicBezTo>
                      <a:pt x="619601" y="346424"/>
                      <a:pt x="619887" y="346138"/>
                      <a:pt x="620173" y="345948"/>
                    </a:cubicBezTo>
                    <a:cubicBezTo>
                      <a:pt x="622268" y="346329"/>
                      <a:pt x="624268" y="346710"/>
                      <a:pt x="626078" y="347091"/>
                    </a:cubicBezTo>
                    <a:cubicBezTo>
                      <a:pt x="655225" y="352520"/>
                      <a:pt x="691039" y="354902"/>
                      <a:pt x="719614" y="355854"/>
                    </a:cubicBezTo>
                    <a:cubicBezTo>
                      <a:pt x="712279" y="356807"/>
                      <a:pt x="705040" y="359093"/>
                      <a:pt x="696563" y="361093"/>
                    </a:cubicBezTo>
                    <a:cubicBezTo>
                      <a:pt x="693134" y="361855"/>
                      <a:pt x="688371" y="363855"/>
                      <a:pt x="682752" y="366522"/>
                    </a:cubicBezTo>
                    <a:cubicBezTo>
                      <a:pt x="681514" y="366427"/>
                      <a:pt x="680180" y="366236"/>
                      <a:pt x="678942" y="366141"/>
                    </a:cubicBezTo>
                    <a:cubicBezTo>
                      <a:pt x="656272" y="362141"/>
                      <a:pt x="630555" y="357664"/>
                      <a:pt x="611410" y="354235"/>
                    </a:cubicBezTo>
                    <a:cubicBezTo>
                      <a:pt x="612362" y="352996"/>
                      <a:pt x="613315" y="351854"/>
                      <a:pt x="614363" y="350806"/>
                    </a:cubicBezTo>
                    <a:close/>
                    <a:moveTo>
                      <a:pt x="634746" y="388049"/>
                    </a:moveTo>
                    <a:cubicBezTo>
                      <a:pt x="636556" y="388049"/>
                      <a:pt x="638365" y="388049"/>
                      <a:pt x="640175" y="388049"/>
                    </a:cubicBezTo>
                    <a:cubicBezTo>
                      <a:pt x="633698" y="391096"/>
                      <a:pt x="627412" y="393763"/>
                      <a:pt x="621792" y="395573"/>
                    </a:cubicBezTo>
                    <a:cubicBezTo>
                      <a:pt x="601980" y="401860"/>
                      <a:pt x="574643" y="410146"/>
                      <a:pt x="565595" y="412909"/>
                    </a:cubicBezTo>
                    <a:cubicBezTo>
                      <a:pt x="557975" y="410242"/>
                      <a:pt x="550354" y="407670"/>
                      <a:pt x="542639" y="405098"/>
                    </a:cubicBezTo>
                    <a:cubicBezTo>
                      <a:pt x="553117" y="404622"/>
                      <a:pt x="577215" y="403098"/>
                      <a:pt x="603790" y="397764"/>
                    </a:cubicBezTo>
                    <a:cubicBezTo>
                      <a:pt x="618744" y="394716"/>
                      <a:pt x="627888" y="391382"/>
                      <a:pt x="634746" y="388049"/>
                    </a:cubicBezTo>
                    <a:close/>
                    <a:moveTo>
                      <a:pt x="565309" y="391478"/>
                    </a:moveTo>
                    <a:cubicBezTo>
                      <a:pt x="571405" y="389858"/>
                      <a:pt x="576643" y="387953"/>
                      <a:pt x="581406" y="385667"/>
                    </a:cubicBezTo>
                    <a:cubicBezTo>
                      <a:pt x="585978" y="386239"/>
                      <a:pt x="591122" y="386620"/>
                      <a:pt x="596836" y="387001"/>
                    </a:cubicBezTo>
                    <a:cubicBezTo>
                      <a:pt x="573500" y="392906"/>
                      <a:pt x="548544" y="401288"/>
                      <a:pt x="540068" y="404241"/>
                    </a:cubicBezTo>
                    <a:cubicBezTo>
                      <a:pt x="533305" y="401955"/>
                      <a:pt x="526542" y="399574"/>
                      <a:pt x="519684" y="397383"/>
                    </a:cubicBezTo>
                    <a:lnTo>
                      <a:pt x="520065" y="397288"/>
                    </a:lnTo>
                    <a:cubicBezTo>
                      <a:pt x="529209" y="396907"/>
                      <a:pt x="548830" y="395764"/>
                      <a:pt x="565309" y="391478"/>
                    </a:cubicBezTo>
                    <a:close/>
                    <a:moveTo>
                      <a:pt x="535210" y="325088"/>
                    </a:moveTo>
                    <a:lnTo>
                      <a:pt x="535686" y="325088"/>
                    </a:lnTo>
                    <a:cubicBezTo>
                      <a:pt x="535591" y="325088"/>
                      <a:pt x="535495" y="325184"/>
                      <a:pt x="535400" y="325184"/>
                    </a:cubicBezTo>
                    <a:lnTo>
                      <a:pt x="535210" y="325088"/>
                    </a:lnTo>
                    <a:close/>
                    <a:moveTo>
                      <a:pt x="534162" y="324707"/>
                    </a:moveTo>
                    <a:lnTo>
                      <a:pt x="515207" y="317659"/>
                    </a:lnTo>
                    <a:cubicBezTo>
                      <a:pt x="516541" y="315754"/>
                      <a:pt x="517874" y="313944"/>
                      <a:pt x="519208" y="311849"/>
                    </a:cubicBezTo>
                    <a:cubicBezTo>
                      <a:pt x="527685" y="308515"/>
                      <a:pt x="536257" y="303181"/>
                      <a:pt x="544068" y="297466"/>
                    </a:cubicBezTo>
                    <a:cubicBezTo>
                      <a:pt x="537972" y="312611"/>
                      <a:pt x="534828" y="322517"/>
                      <a:pt x="534162" y="324707"/>
                    </a:cubicBezTo>
                    <a:close/>
                    <a:moveTo>
                      <a:pt x="612267" y="292608"/>
                    </a:moveTo>
                    <a:cubicBezTo>
                      <a:pt x="610934" y="293180"/>
                      <a:pt x="609600" y="293656"/>
                      <a:pt x="608362" y="294227"/>
                    </a:cubicBezTo>
                    <a:cubicBezTo>
                      <a:pt x="597218" y="298799"/>
                      <a:pt x="586168" y="303562"/>
                      <a:pt x="575120" y="308229"/>
                    </a:cubicBezTo>
                    <a:lnTo>
                      <a:pt x="579311" y="306229"/>
                    </a:lnTo>
                    <a:cubicBezTo>
                      <a:pt x="579311" y="306229"/>
                      <a:pt x="598741" y="293180"/>
                      <a:pt x="614267" y="282226"/>
                    </a:cubicBezTo>
                    <a:cubicBezTo>
                      <a:pt x="613029" y="287369"/>
                      <a:pt x="612457" y="291084"/>
                      <a:pt x="612267" y="29260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49" name="Google Shape;2049;p16"/>
          <p:cNvGrpSpPr/>
          <p:nvPr/>
        </p:nvGrpSpPr>
        <p:grpSpPr>
          <a:xfrm>
            <a:off x="276029" y="2605221"/>
            <a:ext cx="718589" cy="1652920"/>
            <a:chOff x="2030920" y="3511740"/>
            <a:chExt cx="958119" cy="2203893"/>
          </a:xfrm>
        </p:grpSpPr>
        <p:sp>
          <p:nvSpPr>
            <p:cNvPr id="2050" name="Google Shape;2050;p16"/>
            <p:cNvSpPr/>
            <p:nvPr/>
          </p:nvSpPr>
          <p:spPr>
            <a:xfrm>
              <a:off x="2399157" y="3913123"/>
              <a:ext cx="140493" cy="1802510"/>
            </a:xfrm>
            <a:custGeom>
              <a:rect b="b" l="l" r="r" t="t"/>
              <a:pathLst>
                <a:path extrusionOk="0" h="1802510" w="140493">
                  <a:moveTo>
                    <a:pt x="0" y="1802511"/>
                  </a:moveTo>
                  <a:cubicBezTo>
                    <a:pt x="0" y="1802511"/>
                    <a:pt x="5810" y="380429"/>
                    <a:pt x="140494" y="0"/>
                  </a:cubicBezTo>
                </a:path>
              </a:pathLst>
            </a:custGeom>
            <a:noFill/>
            <a:ln cap="flat" cmpd="sng" w="274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51" name="Google Shape;2051;p16"/>
            <p:cNvGrpSpPr/>
            <p:nvPr/>
          </p:nvGrpSpPr>
          <p:grpSpPr>
            <a:xfrm>
              <a:off x="2030920" y="3511740"/>
              <a:ext cx="958119" cy="899731"/>
              <a:chOff x="2030920" y="3511740"/>
              <a:chExt cx="958119" cy="899731"/>
            </a:xfrm>
          </p:grpSpPr>
          <p:sp>
            <p:nvSpPr>
              <p:cNvPr id="2052" name="Google Shape;2052;p16"/>
              <p:cNvSpPr/>
              <p:nvPr/>
            </p:nvSpPr>
            <p:spPr>
              <a:xfrm>
                <a:off x="2826590" y="4075810"/>
                <a:ext cx="41863" cy="130302"/>
              </a:xfrm>
              <a:custGeom>
                <a:rect b="b" l="l" r="r" t="t"/>
                <a:pathLst>
                  <a:path extrusionOk="0" h="130302" w="41863">
                    <a:moveTo>
                      <a:pt x="1287" y="0"/>
                    </a:moveTo>
                    <a:lnTo>
                      <a:pt x="5954" y="5810"/>
                    </a:lnTo>
                    <a:cubicBezTo>
                      <a:pt x="34625" y="54293"/>
                      <a:pt x="41864" y="130302"/>
                      <a:pt x="41864" y="130302"/>
                    </a:cubicBezTo>
                    <a:cubicBezTo>
                      <a:pt x="31957" y="120110"/>
                      <a:pt x="18718" y="94012"/>
                      <a:pt x="7288" y="65151"/>
                    </a:cubicBezTo>
                    <a:cubicBezTo>
                      <a:pt x="-4237" y="36290"/>
                      <a:pt x="1382" y="1619"/>
                      <a:pt x="1287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3" name="Google Shape;2053;p16"/>
              <p:cNvSpPr/>
              <p:nvPr/>
            </p:nvSpPr>
            <p:spPr>
              <a:xfrm>
                <a:off x="2349626" y="4112386"/>
                <a:ext cx="130968" cy="161448"/>
              </a:xfrm>
              <a:custGeom>
                <a:rect b="b" l="l" r="r" t="t"/>
                <a:pathLst>
                  <a:path extrusionOk="0" h="161448" w="130968">
                    <a:moveTo>
                      <a:pt x="130969" y="0"/>
                    </a:moveTo>
                    <a:lnTo>
                      <a:pt x="129064" y="7429"/>
                    </a:lnTo>
                    <a:cubicBezTo>
                      <a:pt x="129064" y="7429"/>
                      <a:pt x="95345" y="54864"/>
                      <a:pt x="76010" y="77629"/>
                    </a:cubicBezTo>
                    <a:cubicBezTo>
                      <a:pt x="48673" y="109728"/>
                      <a:pt x="0" y="161449"/>
                      <a:pt x="0" y="161449"/>
                    </a:cubicBezTo>
                    <a:cubicBezTo>
                      <a:pt x="0" y="161449"/>
                      <a:pt x="41624" y="89249"/>
                      <a:pt x="72200" y="56293"/>
                    </a:cubicBezTo>
                    <a:cubicBezTo>
                      <a:pt x="103727" y="22289"/>
                      <a:pt x="130969" y="0"/>
                      <a:pt x="13096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4" name="Google Shape;2054;p16"/>
              <p:cNvSpPr/>
              <p:nvPr/>
            </p:nvSpPr>
            <p:spPr>
              <a:xfrm>
                <a:off x="2361342" y="4248403"/>
                <a:ext cx="87058" cy="147066"/>
              </a:xfrm>
              <a:custGeom>
                <a:rect b="b" l="l" r="r" t="t"/>
                <a:pathLst>
                  <a:path extrusionOk="0" h="147066" w="87058">
                    <a:moveTo>
                      <a:pt x="87058" y="0"/>
                    </a:moveTo>
                    <a:lnTo>
                      <a:pt x="84011" y="8477"/>
                    </a:lnTo>
                    <a:cubicBezTo>
                      <a:pt x="55626" y="72104"/>
                      <a:pt x="0" y="147066"/>
                      <a:pt x="0" y="147066"/>
                    </a:cubicBezTo>
                    <a:cubicBezTo>
                      <a:pt x="4858" y="131159"/>
                      <a:pt x="20860" y="98393"/>
                      <a:pt x="39338" y="64199"/>
                    </a:cubicBezTo>
                    <a:cubicBezTo>
                      <a:pt x="57912" y="29909"/>
                      <a:pt x="85820" y="1619"/>
                      <a:pt x="8705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5" name="Google Shape;2055;p16"/>
              <p:cNvSpPr/>
              <p:nvPr/>
            </p:nvSpPr>
            <p:spPr>
              <a:xfrm>
                <a:off x="2208085" y="3824827"/>
                <a:ext cx="202215" cy="27527"/>
              </a:xfrm>
              <a:custGeom>
                <a:rect b="b" l="l" r="r" t="t"/>
                <a:pathLst>
                  <a:path extrusionOk="0" h="27527" w="202215">
                    <a:moveTo>
                      <a:pt x="198691" y="0"/>
                    </a:moveTo>
                    <a:lnTo>
                      <a:pt x="202216" y="1524"/>
                    </a:lnTo>
                    <a:cubicBezTo>
                      <a:pt x="202216" y="1524"/>
                      <a:pt x="166973" y="12573"/>
                      <a:pt x="141065" y="17335"/>
                    </a:cubicBezTo>
                    <a:cubicBezTo>
                      <a:pt x="90392" y="26765"/>
                      <a:pt x="0" y="27527"/>
                      <a:pt x="0" y="27527"/>
                    </a:cubicBezTo>
                    <a:cubicBezTo>
                      <a:pt x="0" y="27527"/>
                      <a:pt x="63151" y="16669"/>
                      <a:pt x="91821" y="11525"/>
                    </a:cubicBezTo>
                    <a:cubicBezTo>
                      <a:pt x="120396" y="6477"/>
                      <a:pt x="198691" y="0"/>
                      <a:pt x="19869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6" name="Google Shape;2056;p16"/>
              <p:cNvSpPr/>
              <p:nvPr/>
            </p:nvSpPr>
            <p:spPr>
              <a:xfrm>
                <a:off x="2126741" y="3792441"/>
                <a:ext cx="206597" cy="26124"/>
              </a:xfrm>
              <a:custGeom>
                <a:rect b="b" l="l" r="r" t="t"/>
                <a:pathLst>
                  <a:path extrusionOk="0" h="26124" w="206597">
                    <a:moveTo>
                      <a:pt x="199358" y="0"/>
                    </a:moveTo>
                    <a:lnTo>
                      <a:pt x="206597" y="2381"/>
                    </a:lnTo>
                    <a:cubicBezTo>
                      <a:pt x="206597" y="2381"/>
                      <a:pt x="173165" y="13240"/>
                      <a:pt x="127445" y="21336"/>
                    </a:cubicBezTo>
                    <a:cubicBezTo>
                      <a:pt x="83153" y="29146"/>
                      <a:pt x="0" y="25051"/>
                      <a:pt x="0" y="25051"/>
                    </a:cubicBezTo>
                    <a:cubicBezTo>
                      <a:pt x="0" y="25051"/>
                      <a:pt x="69818" y="12192"/>
                      <a:pt x="111633" y="6572"/>
                    </a:cubicBezTo>
                    <a:cubicBezTo>
                      <a:pt x="141256" y="2572"/>
                      <a:pt x="199358" y="0"/>
                      <a:pt x="19935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7" name="Google Shape;2057;p16"/>
              <p:cNvSpPr/>
              <p:nvPr/>
            </p:nvSpPr>
            <p:spPr>
              <a:xfrm>
                <a:off x="2030920" y="3740062"/>
                <a:ext cx="170688" cy="14217"/>
              </a:xfrm>
              <a:custGeom>
                <a:rect b="b" l="l" r="r" t="t"/>
                <a:pathLst>
                  <a:path extrusionOk="0" h="14217" w="170688">
                    <a:moveTo>
                      <a:pt x="161925" y="6183"/>
                    </a:moveTo>
                    <a:lnTo>
                      <a:pt x="170688" y="8183"/>
                    </a:lnTo>
                    <a:cubicBezTo>
                      <a:pt x="168688" y="8278"/>
                      <a:pt x="129731" y="16470"/>
                      <a:pt x="90964" y="13613"/>
                    </a:cubicBezTo>
                    <a:cubicBezTo>
                      <a:pt x="52197" y="10755"/>
                      <a:pt x="15907" y="6374"/>
                      <a:pt x="0" y="1801"/>
                    </a:cubicBezTo>
                    <a:cubicBezTo>
                      <a:pt x="-95" y="1801"/>
                      <a:pt x="93059" y="-4390"/>
                      <a:pt x="161925" y="618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8" name="Google Shape;2058;p16"/>
              <p:cNvSpPr/>
              <p:nvPr/>
            </p:nvSpPr>
            <p:spPr>
              <a:xfrm>
                <a:off x="2462300" y="3581558"/>
                <a:ext cx="13740" cy="169259"/>
              </a:xfrm>
              <a:custGeom>
                <a:rect b="b" l="l" r="r" t="t"/>
                <a:pathLst>
                  <a:path extrusionOk="0" h="169259" w="13740">
                    <a:moveTo>
                      <a:pt x="6293" y="169259"/>
                    </a:moveTo>
                    <a:lnTo>
                      <a:pt x="3626" y="163639"/>
                    </a:lnTo>
                    <a:cubicBezTo>
                      <a:pt x="3626" y="163639"/>
                      <a:pt x="-184" y="116396"/>
                      <a:pt x="7" y="92107"/>
                    </a:cubicBezTo>
                    <a:cubicBezTo>
                      <a:pt x="293" y="57817"/>
                      <a:pt x="3626" y="0"/>
                      <a:pt x="3626" y="0"/>
                    </a:cubicBezTo>
                    <a:cubicBezTo>
                      <a:pt x="3626" y="0"/>
                      <a:pt x="15437" y="66865"/>
                      <a:pt x="13532" y="103441"/>
                    </a:cubicBezTo>
                    <a:cubicBezTo>
                      <a:pt x="11627" y="141161"/>
                      <a:pt x="6293" y="169259"/>
                      <a:pt x="6293" y="1692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9" name="Google Shape;2059;p16"/>
              <p:cNvSpPr/>
              <p:nvPr/>
            </p:nvSpPr>
            <p:spPr>
              <a:xfrm>
                <a:off x="2395156" y="3511740"/>
                <a:ext cx="22890" cy="137350"/>
              </a:xfrm>
              <a:custGeom>
                <a:rect b="b" l="l" r="r" t="t"/>
                <a:pathLst>
                  <a:path extrusionOk="0" h="137350" w="22890">
                    <a:moveTo>
                      <a:pt x="22479" y="137351"/>
                    </a:moveTo>
                    <a:lnTo>
                      <a:pt x="20002" y="130493"/>
                    </a:lnTo>
                    <a:cubicBezTo>
                      <a:pt x="4477" y="75914"/>
                      <a:pt x="0" y="0"/>
                      <a:pt x="0" y="0"/>
                    </a:cubicBezTo>
                    <a:cubicBezTo>
                      <a:pt x="5334" y="12478"/>
                      <a:pt x="12478" y="41338"/>
                      <a:pt x="18764" y="72390"/>
                    </a:cubicBezTo>
                    <a:cubicBezTo>
                      <a:pt x="24955" y="103346"/>
                      <a:pt x="22288" y="135731"/>
                      <a:pt x="22479" y="13735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0" name="Google Shape;2060;p16"/>
              <p:cNvSpPr/>
              <p:nvPr/>
            </p:nvSpPr>
            <p:spPr>
              <a:xfrm>
                <a:off x="2877311" y="3935412"/>
                <a:ext cx="111728" cy="82962"/>
              </a:xfrm>
              <a:custGeom>
                <a:rect b="b" l="l" r="r" t="t"/>
                <a:pathLst>
                  <a:path extrusionOk="0" h="82962" w="111728">
                    <a:moveTo>
                      <a:pt x="0" y="0"/>
                    </a:moveTo>
                    <a:lnTo>
                      <a:pt x="6572" y="3238"/>
                    </a:lnTo>
                    <a:cubicBezTo>
                      <a:pt x="55721" y="31623"/>
                      <a:pt x="111728" y="82963"/>
                      <a:pt x="111728" y="82963"/>
                    </a:cubicBezTo>
                    <a:cubicBezTo>
                      <a:pt x="99251" y="77724"/>
                      <a:pt x="74009" y="62008"/>
                      <a:pt x="47911" y="44101"/>
                    </a:cubicBezTo>
                    <a:cubicBezTo>
                      <a:pt x="21812" y="26194"/>
                      <a:pt x="1238" y="1143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1" name="Google Shape;2061;p16"/>
              <p:cNvSpPr/>
              <p:nvPr/>
            </p:nvSpPr>
            <p:spPr>
              <a:xfrm>
                <a:off x="2701450" y="4263643"/>
                <a:ext cx="18479" cy="147828"/>
              </a:xfrm>
              <a:custGeom>
                <a:rect b="b" l="l" r="r" t="t"/>
                <a:pathLst>
                  <a:path extrusionOk="0" h="147828" w="18479">
                    <a:moveTo>
                      <a:pt x="7174" y="122206"/>
                    </a:moveTo>
                    <a:cubicBezTo>
                      <a:pt x="6793" y="136208"/>
                      <a:pt x="4316" y="147828"/>
                      <a:pt x="4316" y="147828"/>
                    </a:cubicBezTo>
                    <a:cubicBezTo>
                      <a:pt x="-160" y="131350"/>
                      <a:pt x="-1494" y="121349"/>
                      <a:pt x="1935" y="106585"/>
                    </a:cubicBezTo>
                    <a:cubicBezTo>
                      <a:pt x="5364" y="91821"/>
                      <a:pt x="10222" y="76581"/>
                      <a:pt x="10222" y="51054"/>
                    </a:cubicBezTo>
                    <a:cubicBezTo>
                      <a:pt x="10222" y="28670"/>
                      <a:pt x="13175" y="5905"/>
                      <a:pt x="13365" y="0"/>
                    </a:cubicBezTo>
                    <a:cubicBezTo>
                      <a:pt x="13937" y="7525"/>
                      <a:pt x="16794" y="43720"/>
                      <a:pt x="18318" y="62008"/>
                    </a:cubicBezTo>
                    <a:cubicBezTo>
                      <a:pt x="20033" y="82296"/>
                      <a:pt x="7555" y="108204"/>
                      <a:pt x="7174" y="1222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2" name="Google Shape;2062;p16"/>
              <p:cNvSpPr/>
              <p:nvPr/>
            </p:nvSpPr>
            <p:spPr>
              <a:xfrm>
                <a:off x="2712148" y="4250784"/>
                <a:ext cx="34861" cy="137498"/>
              </a:xfrm>
              <a:custGeom>
                <a:rect b="b" l="l" r="r" t="t"/>
                <a:pathLst>
                  <a:path extrusionOk="0" h="137498" w="34861">
                    <a:moveTo>
                      <a:pt x="34862" y="137446"/>
                    </a:moveTo>
                    <a:cubicBezTo>
                      <a:pt x="34862" y="137446"/>
                      <a:pt x="30004" y="139732"/>
                      <a:pt x="20669" y="114110"/>
                    </a:cubicBezTo>
                    <a:cubicBezTo>
                      <a:pt x="11335" y="88487"/>
                      <a:pt x="8096" y="59627"/>
                      <a:pt x="8573" y="47149"/>
                    </a:cubicBezTo>
                    <a:cubicBezTo>
                      <a:pt x="9049" y="34766"/>
                      <a:pt x="0" y="0"/>
                      <a:pt x="0" y="0"/>
                    </a:cubicBezTo>
                    <a:cubicBezTo>
                      <a:pt x="95" y="2000"/>
                      <a:pt x="20479" y="24479"/>
                      <a:pt x="28575" y="55912"/>
                    </a:cubicBezTo>
                    <a:cubicBezTo>
                      <a:pt x="36671" y="87344"/>
                      <a:pt x="31718" y="128969"/>
                      <a:pt x="34862" y="13744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3" name="Google Shape;2063;p16"/>
              <p:cNvSpPr/>
              <p:nvPr/>
            </p:nvSpPr>
            <p:spPr>
              <a:xfrm>
                <a:off x="2199989" y="4038567"/>
                <a:ext cx="857" cy="952"/>
              </a:xfrm>
              <a:custGeom>
                <a:rect b="b" l="l" r="r" t="t"/>
                <a:pathLst>
                  <a:path extrusionOk="0" h="952" w="857">
                    <a:moveTo>
                      <a:pt x="857" y="0"/>
                    </a:moveTo>
                    <a:cubicBezTo>
                      <a:pt x="857" y="0"/>
                      <a:pt x="476" y="381"/>
                      <a:pt x="0" y="953"/>
                    </a:cubicBezTo>
                    <a:cubicBezTo>
                      <a:pt x="381" y="381"/>
                      <a:pt x="762" y="95"/>
                      <a:pt x="857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4" name="Google Shape;2064;p16"/>
              <p:cNvSpPr/>
              <p:nvPr/>
            </p:nvSpPr>
            <p:spPr>
              <a:xfrm>
                <a:off x="2104739" y="4032090"/>
                <a:ext cx="104298" cy="80314"/>
              </a:xfrm>
              <a:custGeom>
                <a:rect b="b" l="l" r="r" t="t"/>
                <a:pathLst>
                  <a:path extrusionOk="0" h="80314" w="104298">
                    <a:moveTo>
                      <a:pt x="71723" y="28861"/>
                    </a:moveTo>
                    <a:cubicBezTo>
                      <a:pt x="65722" y="37719"/>
                      <a:pt x="47530" y="56484"/>
                      <a:pt x="25432" y="70104"/>
                    </a:cubicBezTo>
                    <a:cubicBezTo>
                      <a:pt x="3334" y="83630"/>
                      <a:pt x="0" y="79820"/>
                      <a:pt x="0" y="79820"/>
                    </a:cubicBezTo>
                    <a:cubicBezTo>
                      <a:pt x="7334" y="75438"/>
                      <a:pt x="24575" y="44006"/>
                      <a:pt x="48482" y="25813"/>
                    </a:cubicBezTo>
                    <a:cubicBezTo>
                      <a:pt x="72390" y="7621"/>
                      <a:pt x="103251" y="1334"/>
                      <a:pt x="104299" y="0"/>
                    </a:cubicBezTo>
                    <a:cubicBezTo>
                      <a:pt x="104394" y="-95"/>
                      <a:pt x="77819" y="19908"/>
                      <a:pt x="71723" y="2886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5" name="Google Shape;2065;p16"/>
              <p:cNvSpPr/>
              <p:nvPr/>
            </p:nvSpPr>
            <p:spPr>
              <a:xfrm>
                <a:off x="2131313" y="4021271"/>
                <a:ext cx="92202" cy="35268"/>
              </a:xfrm>
              <a:custGeom>
                <a:rect b="b" l="l" r="r" t="t"/>
                <a:pathLst>
                  <a:path extrusionOk="0" h="35268" w="92202">
                    <a:moveTo>
                      <a:pt x="15431" y="33394"/>
                    </a:moveTo>
                    <a:cubicBezTo>
                      <a:pt x="5048" y="37109"/>
                      <a:pt x="0" y="34156"/>
                      <a:pt x="0" y="34156"/>
                    </a:cubicBezTo>
                    <a:cubicBezTo>
                      <a:pt x="6763" y="30918"/>
                      <a:pt x="20574" y="22821"/>
                      <a:pt x="40862" y="9867"/>
                    </a:cubicBezTo>
                    <a:cubicBezTo>
                      <a:pt x="61150" y="-3087"/>
                      <a:pt x="92202" y="438"/>
                      <a:pt x="92202" y="438"/>
                    </a:cubicBezTo>
                    <a:cubicBezTo>
                      <a:pt x="92202" y="438"/>
                      <a:pt x="79058" y="2914"/>
                      <a:pt x="62103" y="8248"/>
                    </a:cubicBezTo>
                    <a:cubicBezTo>
                      <a:pt x="45053" y="13677"/>
                      <a:pt x="25813" y="29775"/>
                      <a:pt x="15431" y="33394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6" name="Google Shape;2066;p16"/>
              <p:cNvSpPr/>
              <p:nvPr/>
            </p:nvSpPr>
            <p:spPr>
              <a:xfrm>
                <a:off x="2783966" y="3584225"/>
                <a:ext cx="130766" cy="76390"/>
              </a:xfrm>
              <a:custGeom>
                <a:rect b="b" l="l" r="r" t="t"/>
                <a:pathLst>
                  <a:path extrusionOk="0" h="76390" w="130766">
                    <a:moveTo>
                      <a:pt x="46672" y="33338"/>
                    </a:moveTo>
                    <a:cubicBezTo>
                      <a:pt x="76390" y="15812"/>
                      <a:pt x="122872" y="5524"/>
                      <a:pt x="130397" y="0"/>
                    </a:cubicBezTo>
                    <a:cubicBezTo>
                      <a:pt x="130397" y="0"/>
                      <a:pt x="134969" y="3334"/>
                      <a:pt x="111919" y="19907"/>
                    </a:cubicBezTo>
                    <a:cubicBezTo>
                      <a:pt x="88868" y="36481"/>
                      <a:pt x="59531" y="49149"/>
                      <a:pt x="46196" y="52959"/>
                    </a:cubicBezTo>
                    <a:cubicBezTo>
                      <a:pt x="32766" y="56864"/>
                      <a:pt x="0" y="76390"/>
                      <a:pt x="0" y="76390"/>
                    </a:cubicBezTo>
                    <a:cubicBezTo>
                      <a:pt x="2000" y="75629"/>
                      <a:pt x="16859" y="50863"/>
                      <a:pt x="46672" y="3333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7" name="Google Shape;2067;p16"/>
              <p:cNvSpPr/>
              <p:nvPr/>
            </p:nvSpPr>
            <p:spPr>
              <a:xfrm>
                <a:off x="2040921" y="3516502"/>
                <a:ext cx="947261" cy="887730"/>
              </a:xfrm>
              <a:custGeom>
                <a:rect b="b" l="l" r="r" t="t"/>
                <a:pathLst>
                  <a:path extrusionOk="0" h="887730" w="947261">
                    <a:moveTo>
                      <a:pt x="186880" y="238220"/>
                    </a:moveTo>
                    <a:cubicBezTo>
                      <a:pt x="197834" y="241840"/>
                      <a:pt x="208788" y="245554"/>
                      <a:pt x="219551" y="249555"/>
                    </a:cubicBezTo>
                    <a:cubicBezTo>
                      <a:pt x="220218" y="250031"/>
                      <a:pt x="220694" y="250412"/>
                      <a:pt x="220694" y="250412"/>
                    </a:cubicBezTo>
                    <a:lnTo>
                      <a:pt x="226314" y="252032"/>
                    </a:lnTo>
                    <a:cubicBezTo>
                      <a:pt x="232696" y="254413"/>
                      <a:pt x="239077" y="256699"/>
                      <a:pt x="245459" y="259080"/>
                    </a:cubicBezTo>
                    <a:cubicBezTo>
                      <a:pt x="245650" y="259175"/>
                      <a:pt x="245745" y="259175"/>
                      <a:pt x="245935" y="259271"/>
                    </a:cubicBezTo>
                    <a:cubicBezTo>
                      <a:pt x="237458" y="259652"/>
                      <a:pt x="207550" y="261176"/>
                      <a:pt x="182213" y="263462"/>
                    </a:cubicBezTo>
                    <a:cubicBezTo>
                      <a:pt x="208788" y="257937"/>
                      <a:pt x="225838" y="253270"/>
                      <a:pt x="225838" y="253270"/>
                    </a:cubicBezTo>
                    <a:lnTo>
                      <a:pt x="217551" y="250222"/>
                    </a:lnTo>
                    <a:cubicBezTo>
                      <a:pt x="217551" y="250222"/>
                      <a:pt x="168402" y="250031"/>
                      <a:pt x="140494" y="253746"/>
                    </a:cubicBezTo>
                    <a:cubicBezTo>
                      <a:pt x="98108" y="264319"/>
                      <a:pt x="31909" y="272796"/>
                      <a:pt x="31909" y="272796"/>
                    </a:cubicBezTo>
                    <a:cubicBezTo>
                      <a:pt x="31909" y="272796"/>
                      <a:pt x="73914" y="274892"/>
                      <a:pt x="112871" y="273082"/>
                    </a:cubicBezTo>
                    <a:cubicBezTo>
                      <a:pt x="79915" y="278511"/>
                      <a:pt x="48958" y="284226"/>
                      <a:pt x="48958" y="284226"/>
                    </a:cubicBezTo>
                    <a:cubicBezTo>
                      <a:pt x="48958" y="284226"/>
                      <a:pt x="132207" y="288322"/>
                      <a:pt x="176403" y="280511"/>
                    </a:cubicBezTo>
                    <a:cubicBezTo>
                      <a:pt x="215455" y="273558"/>
                      <a:pt x="245459" y="264700"/>
                      <a:pt x="253365" y="262223"/>
                    </a:cubicBezTo>
                    <a:cubicBezTo>
                      <a:pt x="278321" y="271748"/>
                      <a:pt x="303181" y="281845"/>
                      <a:pt x="327850" y="292227"/>
                    </a:cubicBezTo>
                    <a:cubicBezTo>
                      <a:pt x="316516" y="292322"/>
                      <a:pt x="254032" y="293370"/>
                      <a:pt x="228029" y="297942"/>
                    </a:cubicBezTo>
                    <a:cubicBezTo>
                      <a:pt x="199358" y="303086"/>
                      <a:pt x="116776" y="318897"/>
                      <a:pt x="116776" y="318897"/>
                    </a:cubicBezTo>
                    <a:cubicBezTo>
                      <a:pt x="116776" y="318897"/>
                      <a:pt x="211360" y="320326"/>
                      <a:pt x="244221" y="315182"/>
                    </a:cubicBezTo>
                    <a:cubicBezTo>
                      <a:pt x="268796" y="311277"/>
                      <a:pt x="326517" y="297180"/>
                      <a:pt x="334804" y="295085"/>
                    </a:cubicBezTo>
                    <a:cubicBezTo>
                      <a:pt x="335566" y="295370"/>
                      <a:pt x="336233" y="295656"/>
                      <a:pt x="336994" y="295942"/>
                    </a:cubicBezTo>
                    <a:cubicBezTo>
                      <a:pt x="359569" y="305467"/>
                      <a:pt x="381952" y="315182"/>
                      <a:pt x="404336" y="325088"/>
                    </a:cubicBezTo>
                    <a:cubicBezTo>
                      <a:pt x="403860" y="325088"/>
                      <a:pt x="402526" y="325184"/>
                      <a:pt x="400431" y="325184"/>
                    </a:cubicBezTo>
                    <a:cubicBezTo>
                      <a:pt x="400050" y="324993"/>
                      <a:pt x="399574" y="324803"/>
                      <a:pt x="399193" y="324612"/>
                    </a:cubicBezTo>
                    <a:cubicBezTo>
                      <a:pt x="399193" y="324612"/>
                      <a:pt x="399478" y="324898"/>
                      <a:pt x="399859" y="325184"/>
                    </a:cubicBezTo>
                    <a:cubicBezTo>
                      <a:pt x="385953" y="325660"/>
                      <a:pt x="344996" y="327470"/>
                      <a:pt x="317659" y="331946"/>
                    </a:cubicBezTo>
                    <a:cubicBezTo>
                      <a:pt x="309372" y="330518"/>
                      <a:pt x="300418" y="330708"/>
                      <a:pt x="290417" y="333185"/>
                    </a:cubicBezTo>
                    <a:cubicBezTo>
                      <a:pt x="290417" y="333185"/>
                      <a:pt x="294227" y="333756"/>
                      <a:pt x="299752" y="335090"/>
                    </a:cubicBezTo>
                    <a:cubicBezTo>
                      <a:pt x="257651" y="342519"/>
                      <a:pt x="176403" y="356711"/>
                      <a:pt x="176403" y="356711"/>
                    </a:cubicBezTo>
                    <a:cubicBezTo>
                      <a:pt x="176403" y="356711"/>
                      <a:pt x="190786" y="356902"/>
                      <a:pt x="211550" y="356426"/>
                    </a:cubicBezTo>
                    <a:cubicBezTo>
                      <a:pt x="213550" y="356902"/>
                      <a:pt x="221075" y="358807"/>
                      <a:pt x="230696" y="362426"/>
                    </a:cubicBezTo>
                    <a:cubicBezTo>
                      <a:pt x="218789" y="361093"/>
                      <a:pt x="210121" y="362236"/>
                      <a:pt x="210121" y="362236"/>
                    </a:cubicBezTo>
                    <a:cubicBezTo>
                      <a:pt x="219265" y="362236"/>
                      <a:pt x="226695" y="365284"/>
                      <a:pt x="235172" y="371856"/>
                    </a:cubicBezTo>
                    <a:cubicBezTo>
                      <a:pt x="229076" y="372904"/>
                      <a:pt x="224028" y="373761"/>
                      <a:pt x="220599" y="374428"/>
                    </a:cubicBezTo>
                    <a:cubicBezTo>
                      <a:pt x="219646" y="374237"/>
                      <a:pt x="218789" y="373952"/>
                      <a:pt x="217932" y="373761"/>
                    </a:cubicBezTo>
                    <a:cubicBezTo>
                      <a:pt x="186880" y="367951"/>
                      <a:pt x="166021" y="372904"/>
                      <a:pt x="165068" y="374713"/>
                    </a:cubicBezTo>
                    <a:cubicBezTo>
                      <a:pt x="164116" y="376619"/>
                      <a:pt x="175927" y="375190"/>
                      <a:pt x="199072" y="376619"/>
                    </a:cubicBezTo>
                    <a:cubicBezTo>
                      <a:pt x="222218" y="378047"/>
                      <a:pt x="239363" y="396240"/>
                      <a:pt x="279749" y="414719"/>
                    </a:cubicBezTo>
                    <a:cubicBezTo>
                      <a:pt x="308515" y="427863"/>
                      <a:pt x="325469" y="430340"/>
                      <a:pt x="332804" y="430721"/>
                    </a:cubicBezTo>
                    <a:cubicBezTo>
                      <a:pt x="328041" y="432626"/>
                      <a:pt x="323279" y="434531"/>
                      <a:pt x="318516" y="436436"/>
                    </a:cubicBezTo>
                    <a:cubicBezTo>
                      <a:pt x="315754" y="435007"/>
                      <a:pt x="304324" y="429196"/>
                      <a:pt x="286036" y="421196"/>
                    </a:cubicBezTo>
                    <a:cubicBezTo>
                      <a:pt x="264985" y="411956"/>
                      <a:pt x="246221" y="392049"/>
                      <a:pt x="212217" y="382715"/>
                    </a:cubicBezTo>
                    <a:cubicBezTo>
                      <a:pt x="178117" y="373380"/>
                      <a:pt x="152305" y="379857"/>
                      <a:pt x="152305" y="379857"/>
                    </a:cubicBezTo>
                    <a:cubicBezTo>
                      <a:pt x="177260" y="380905"/>
                      <a:pt x="182975" y="383286"/>
                      <a:pt x="197453" y="386525"/>
                    </a:cubicBezTo>
                    <a:cubicBezTo>
                      <a:pt x="211931" y="389763"/>
                      <a:pt x="246888" y="414147"/>
                      <a:pt x="262509" y="420815"/>
                    </a:cubicBezTo>
                    <a:cubicBezTo>
                      <a:pt x="277844" y="427387"/>
                      <a:pt x="294132" y="436436"/>
                      <a:pt x="317849" y="436721"/>
                    </a:cubicBezTo>
                    <a:cubicBezTo>
                      <a:pt x="312039" y="439103"/>
                      <a:pt x="306229" y="441484"/>
                      <a:pt x="300514" y="443960"/>
                    </a:cubicBezTo>
                    <a:cubicBezTo>
                      <a:pt x="296609" y="442532"/>
                      <a:pt x="286036" y="438721"/>
                      <a:pt x="272701" y="433292"/>
                    </a:cubicBezTo>
                    <a:cubicBezTo>
                      <a:pt x="255842" y="426530"/>
                      <a:pt x="222218" y="405956"/>
                      <a:pt x="188214" y="396240"/>
                    </a:cubicBezTo>
                    <a:cubicBezTo>
                      <a:pt x="154210" y="386525"/>
                      <a:pt x="129826" y="394145"/>
                      <a:pt x="129826" y="394145"/>
                    </a:cubicBezTo>
                    <a:cubicBezTo>
                      <a:pt x="145351" y="395478"/>
                      <a:pt x="168688" y="400526"/>
                      <a:pt x="179451" y="403003"/>
                    </a:cubicBezTo>
                    <a:cubicBezTo>
                      <a:pt x="190214" y="405575"/>
                      <a:pt x="233172" y="425291"/>
                      <a:pt x="257556" y="435674"/>
                    </a:cubicBezTo>
                    <a:cubicBezTo>
                      <a:pt x="278606" y="444627"/>
                      <a:pt x="289465" y="445580"/>
                      <a:pt x="298133" y="444913"/>
                    </a:cubicBezTo>
                    <a:cubicBezTo>
                      <a:pt x="293370" y="446913"/>
                      <a:pt x="288608" y="449009"/>
                      <a:pt x="283845" y="451104"/>
                    </a:cubicBezTo>
                    <a:cubicBezTo>
                      <a:pt x="272986" y="447008"/>
                      <a:pt x="198596" y="419195"/>
                      <a:pt x="179260" y="414909"/>
                    </a:cubicBezTo>
                    <a:cubicBezTo>
                      <a:pt x="158496" y="410337"/>
                      <a:pt x="145828" y="408432"/>
                      <a:pt x="128016" y="411671"/>
                    </a:cubicBezTo>
                    <a:cubicBezTo>
                      <a:pt x="110395" y="414814"/>
                      <a:pt x="108299" y="417386"/>
                      <a:pt x="108299" y="417386"/>
                    </a:cubicBezTo>
                    <a:cubicBezTo>
                      <a:pt x="105632" y="415957"/>
                      <a:pt x="103918" y="414814"/>
                      <a:pt x="103918" y="414814"/>
                    </a:cubicBezTo>
                    <a:cubicBezTo>
                      <a:pt x="103918" y="414814"/>
                      <a:pt x="97536" y="425768"/>
                      <a:pt x="122872" y="430435"/>
                    </a:cubicBezTo>
                    <a:cubicBezTo>
                      <a:pt x="148209" y="435102"/>
                      <a:pt x="188119" y="450152"/>
                      <a:pt x="197739" y="451580"/>
                    </a:cubicBezTo>
                    <a:cubicBezTo>
                      <a:pt x="206883" y="452914"/>
                      <a:pt x="244411" y="462058"/>
                      <a:pt x="263747" y="460248"/>
                    </a:cubicBezTo>
                    <a:cubicBezTo>
                      <a:pt x="257270" y="463296"/>
                      <a:pt x="250888" y="466344"/>
                      <a:pt x="244602" y="469487"/>
                    </a:cubicBezTo>
                    <a:cubicBezTo>
                      <a:pt x="239935" y="467582"/>
                      <a:pt x="214693" y="458153"/>
                      <a:pt x="177451" y="455962"/>
                    </a:cubicBezTo>
                    <a:cubicBezTo>
                      <a:pt x="136112" y="453485"/>
                      <a:pt x="123920" y="452914"/>
                      <a:pt x="113729" y="455771"/>
                    </a:cubicBezTo>
                    <a:cubicBezTo>
                      <a:pt x="103442" y="458534"/>
                      <a:pt x="83248" y="459486"/>
                      <a:pt x="79438" y="450723"/>
                    </a:cubicBezTo>
                    <a:cubicBezTo>
                      <a:pt x="79438" y="450723"/>
                      <a:pt x="77819" y="459200"/>
                      <a:pt x="90773" y="461963"/>
                    </a:cubicBezTo>
                    <a:cubicBezTo>
                      <a:pt x="103727" y="464725"/>
                      <a:pt x="132207" y="466820"/>
                      <a:pt x="147352" y="465392"/>
                    </a:cubicBezTo>
                    <a:cubicBezTo>
                      <a:pt x="161449" y="464058"/>
                      <a:pt x="233648" y="469106"/>
                      <a:pt x="244126" y="469868"/>
                    </a:cubicBezTo>
                    <a:cubicBezTo>
                      <a:pt x="243459" y="470154"/>
                      <a:pt x="242792" y="470535"/>
                      <a:pt x="242125" y="470821"/>
                    </a:cubicBezTo>
                    <a:cubicBezTo>
                      <a:pt x="237554" y="473107"/>
                      <a:pt x="233077" y="475583"/>
                      <a:pt x="228505" y="477965"/>
                    </a:cubicBezTo>
                    <a:cubicBezTo>
                      <a:pt x="224218" y="476631"/>
                      <a:pt x="195739" y="467582"/>
                      <a:pt x="172784" y="468440"/>
                    </a:cubicBezTo>
                    <a:cubicBezTo>
                      <a:pt x="148018" y="469392"/>
                      <a:pt x="135731" y="469583"/>
                      <a:pt x="117729" y="471678"/>
                    </a:cubicBezTo>
                    <a:cubicBezTo>
                      <a:pt x="99727" y="473869"/>
                      <a:pt x="85630" y="475393"/>
                      <a:pt x="80105" y="467868"/>
                    </a:cubicBezTo>
                    <a:cubicBezTo>
                      <a:pt x="80105" y="467868"/>
                      <a:pt x="80010" y="476726"/>
                      <a:pt x="90488" y="477869"/>
                    </a:cubicBezTo>
                    <a:cubicBezTo>
                      <a:pt x="100965" y="478917"/>
                      <a:pt x="106775" y="481965"/>
                      <a:pt x="147828" y="481298"/>
                    </a:cubicBezTo>
                    <a:cubicBezTo>
                      <a:pt x="185166" y="480727"/>
                      <a:pt x="221647" y="478631"/>
                      <a:pt x="228029" y="478250"/>
                    </a:cubicBezTo>
                    <a:cubicBezTo>
                      <a:pt x="217837" y="483680"/>
                      <a:pt x="207740" y="489204"/>
                      <a:pt x="197929" y="495300"/>
                    </a:cubicBezTo>
                    <a:lnTo>
                      <a:pt x="197929" y="495300"/>
                    </a:lnTo>
                    <a:lnTo>
                      <a:pt x="197929" y="495300"/>
                    </a:lnTo>
                    <a:cubicBezTo>
                      <a:pt x="197929" y="495300"/>
                      <a:pt x="197929" y="495300"/>
                      <a:pt x="197834" y="495300"/>
                    </a:cubicBezTo>
                    <a:cubicBezTo>
                      <a:pt x="197644" y="494348"/>
                      <a:pt x="195263" y="491681"/>
                      <a:pt x="175069" y="492728"/>
                    </a:cubicBezTo>
                    <a:cubicBezTo>
                      <a:pt x="192500" y="489490"/>
                      <a:pt x="209550" y="487109"/>
                      <a:pt x="209550" y="487109"/>
                    </a:cubicBezTo>
                    <a:cubicBezTo>
                      <a:pt x="209550" y="487109"/>
                      <a:pt x="185642" y="484537"/>
                      <a:pt x="166306" y="485966"/>
                    </a:cubicBezTo>
                    <a:cubicBezTo>
                      <a:pt x="146971" y="487394"/>
                      <a:pt x="110395" y="495110"/>
                      <a:pt x="99727" y="495110"/>
                    </a:cubicBezTo>
                    <a:cubicBezTo>
                      <a:pt x="89059" y="495110"/>
                      <a:pt x="86677" y="498348"/>
                      <a:pt x="73819" y="489300"/>
                    </a:cubicBezTo>
                    <a:cubicBezTo>
                      <a:pt x="73819" y="489300"/>
                      <a:pt x="81343" y="505016"/>
                      <a:pt x="91726" y="504158"/>
                    </a:cubicBezTo>
                    <a:cubicBezTo>
                      <a:pt x="98488" y="503682"/>
                      <a:pt x="111442" y="504158"/>
                      <a:pt x="124777" y="503015"/>
                    </a:cubicBezTo>
                    <a:cubicBezTo>
                      <a:pt x="120872" y="504825"/>
                      <a:pt x="117634" y="506730"/>
                      <a:pt x="114681" y="508635"/>
                    </a:cubicBezTo>
                    <a:cubicBezTo>
                      <a:pt x="104680" y="515112"/>
                      <a:pt x="93631" y="525971"/>
                      <a:pt x="86011" y="524447"/>
                    </a:cubicBezTo>
                    <a:cubicBezTo>
                      <a:pt x="78391" y="522923"/>
                      <a:pt x="70390" y="512826"/>
                      <a:pt x="70390" y="512826"/>
                    </a:cubicBezTo>
                    <a:cubicBezTo>
                      <a:pt x="70390" y="512826"/>
                      <a:pt x="76295" y="526256"/>
                      <a:pt x="83629" y="527018"/>
                    </a:cubicBezTo>
                    <a:cubicBezTo>
                      <a:pt x="90964" y="527780"/>
                      <a:pt x="100013" y="528638"/>
                      <a:pt x="119253" y="517017"/>
                    </a:cubicBezTo>
                    <a:cubicBezTo>
                      <a:pt x="138303" y="505492"/>
                      <a:pt x="153638" y="500063"/>
                      <a:pt x="197358" y="495776"/>
                    </a:cubicBezTo>
                    <a:cubicBezTo>
                      <a:pt x="192405" y="498825"/>
                      <a:pt x="187642" y="502158"/>
                      <a:pt x="182785" y="505492"/>
                    </a:cubicBezTo>
                    <a:cubicBezTo>
                      <a:pt x="182785" y="505492"/>
                      <a:pt x="182785" y="505396"/>
                      <a:pt x="182785" y="505396"/>
                    </a:cubicBezTo>
                    <a:cubicBezTo>
                      <a:pt x="182785" y="505396"/>
                      <a:pt x="182594" y="505587"/>
                      <a:pt x="182213" y="505873"/>
                    </a:cubicBezTo>
                    <a:cubicBezTo>
                      <a:pt x="177546" y="509111"/>
                      <a:pt x="172974" y="512540"/>
                      <a:pt x="168497" y="515969"/>
                    </a:cubicBezTo>
                    <a:cubicBezTo>
                      <a:pt x="168497" y="515779"/>
                      <a:pt x="168497" y="515588"/>
                      <a:pt x="168497" y="515588"/>
                    </a:cubicBezTo>
                    <a:cubicBezTo>
                      <a:pt x="168497" y="515588"/>
                      <a:pt x="168402" y="515874"/>
                      <a:pt x="168116" y="516255"/>
                    </a:cubicBezTo>
                    <a:cubicBezTo>
                      <a:pt x="165163" y="518541"/>
                      <a:pt x="162211" y="520827"/>
                      <a:pt x="159258" y="523208"/>
                    </a:cubicBezTo>
                    <a:cubicBezTo>
                      <a:pt x="159258" y="523208"/>
                      <a:pt x="159258" y="523208"/>
                      <a:pt x="159258" y="523208"/>
                    </a:cubicBezTo>
                    <a:cubicBezTo>
                      <a:pt x="159258" y="523208"/>
                      <a:pt x="159258" y="523208"/>
                      <a:pt x="159258" y="523208"/>
                    </a:cubicBezTo>
                    <a:cubicBezTo>
                      <a:pt x="158305" y="523970"/>
                      <a:pt x="157258" y="524732"/>
                      <a:pt x="156305" y="525494"/>
                    </a:cubicBezTo>
                    <a:cubicBezTo>
                      <a:pt x="157163" y="524732"/>
                      <a:pt x="158115" y="524161"/>
                      <a:pt x="159067" y="523399"/>
                    </a:cubicBezTo>
                    <a:cubicBezTo>
                      <a:pt x="154019" y="529019"/>
                      <a:pt x="132969" y="552355"/>
                      <a:pt x="122301" y="564261"/>
                    </a:cubicBezTo>
                    <a:cubicBezTo>
                      <a:pt x="110109" y="577787"/>
                      <a:pt x="108109" y="601599"/>
                      <a:pt x="101155" y="611600"/>
                    </a:cubicBezTo>
                    <a:cubicBezTo>
                      <a:pt x="94202" y="621602"/>
                      <a:pt x="90488" y="630841"/>
                      <a:pt x="90488" y="630841"/>
                    </a:cubicBezTo>
                    <a:cubicBezTo>
                      <a:pt x="103346" y="621411"/>
                      <a:pt x="109728" y="615029"/>
                      <a:pt x="114300" y="603123"/>
                    </a:cubicBezTo>
                    <a:cubicBezTo>
                      <a:pt x="118777" y="591217"/>
                      <a:pt x="122301" y="578358"/>
                      <a:pt x="135636" y="560451"/>
                    </a:cubicBezTo>
                    <a:cubicBezTo>
                      <a:pt x="147161" y="544925"/>
                      <a:pt x="156305" y="527780"/>
                      <a:pt x="159353" y="523399"/>
                    </a:cubicBezTo>
                    <a:cubicBezTo>
                      <a:pt x="162115" y="521113"/>
                      <a:pt x="165068" y="519017"/>
                      <a:pt x="168021" y="516827"/>
                    </a:cubicBezTo>
                    <a:cubicBezTo>
                      <a:pt x="163925" y="524161"/>
                      <a:pt x="139827" y="567976"/>
                      <a:pt x="130873" y="584835"/>
                    </a:cubicBezTo>
                    <a:cubicBezTo>
                      <a:pt x="121063" y="603313"/>
                      <a:pt x="119539" y="632460"/>
                      <a:pt x="119539" y="632460"/>
                    </a:cubicBezTo>
                    <a:cubicBezTo>
                      <a:pt x="119539" y="632460"/>
                      <a:pt x="136493" y="597980"/>
                      <a:pt x="137731" y="588931"/>
                    </a:cubicBezTo>
                    <a:cubicBezTo>
                      <a:pt x="139065" y="579977"/>
                      <a:pt x="151924" y="548831"/>
                      <a:pt x="160020" y="537115"/>
                    </a:cubicBezTo>
                    <a:cubicBezTo>
                      <a:pt x="166878" y="527209"/>
                      <a:pt x="168307" y="518732"/>
                      <a:pt x="168592" y="516350"/>
                    </a:cubicBezTo>
                    <a:cubicBezTo>
                      <a:pt x="172498" y="513398"/>
                      <a:pt x="176498" y="510445"/>
                      <a:pt x="180594" y="507683"/>
                    </a:cubicBezTo>
                    <a:cubicBezTo>
                      <a:pt x="177736" y="510731"/>
                      <a:pt x="172688" y="517303"/>
                      <a:pt x="166878" y="530352"/>
                    </a:cubicBezTo>
                    <a:cubicBezTo>
                      <a:pt x="158115" y="550164"/>
                      <a:pt x="146399" y="583406"/>
                      <a:pt x="145923" y="587026"/>
                    </a:cubicBezTo>
                    <a:cubicBezTo>
                      <a:pt x="145351" y="590645"/>
                      <a:pt x="142208" y="601504"/>
                      <a:pt x="135255" y="608743"/>
                    </a:cubicBezTo>
                    <a:cubicBezTo>
                      <a:pt x="128302" y="615982"/>
                      <a:pt x="126492" y="641700"/>
                      <a:pt x="126492" y="641700"/>
                    </a:cubicBezTo>
                    <a:cubicBezTo>
                      <a:pt x="126492" y="641700"/>
                      <a:pt x="137541" y="613791"/>
                      <a:pt x="145066" y="603695"/>
                    </a:cubicBezTo>
                    <a:cubicBezTo>
                      <a:pt x="152590" y="593598"/>
                      <a:pt x="154496" y="576929"/>
                      <a:pt x="160020" y="564928"/>
                    </a:cubicBezTo>
                    <a:cubicBezTo>
                      <a:pt x="165449" y="552926"/>
                      <a:pt x="168497" y="535972"/>
                      <a:pt x="176498" y="522923"/>
                    </a:cubicBezTo>
                    <a:cubicBezTo>
                      <a:pt x="182785" y="512540"/>
                      <a:pt x="183261" y="507778"/>
                      <a:pt x="183166" y="506254"/>
                    </a:cubicBezTo>
                    <a:cubicBezTo>
                      <a:pt x="187833" y="503111"/>
                      <a:pt x="192500" y="500063"/>
                      <a:pt x="197358" y="497110"/>
                    </a:cubicBezTo>
                    <a:cubicBezTo>
                      <a:pt x="195929" y="499396"/>
                      <a:pt x="193072" y="503492"/>
                      <a:pt x="190881" y="505873"/>
                    </a:cubicBezTo>
                    <a:cubicBezTo>
                      <a:pt x="187738" y="509207"/>
                      <a:pt x="180022" y="520637"/>
                      <a:pt x="174022" y="538544"/>
                    </a:cubicBezTo>
                    <a:cubicBezTo>
                      <a:pt x="167926" y="556451"/>
                      <a:pt x="164497" y="579787"/>
                      <a:pt x="163354" y="589407"/>
                    </a:cubicBezTo>
                    <a:cubicBezTo>
                      <a:pt x="162211" y="599027"/>
                      <a:pt x="157163" y="608457"/>
                      <a:pt x="152876" y="615792"/>
                    </a:cubicBezTo>
                    <a:cubicBezTo>
                      <a:pt x="148590" y="623126"/>
                      <a:pt x="150876" y="633222"/>
                      <a:pt x="150876" y="633222"/>
                    </a:cubicBezTo>
                    <a:cubicBezTo>
                      <a:pt x="150876" y="633222"/>
                      <a:pt x="150019" y="622935"/>
                      <a:pt x="156019" y="616458"/>
                    </a:cubicBezTo>
                    <a:cubicBezTo>
                      <a:pt x="161925" y="609981"/>
                      <a:pt x="170783" y="596646"/>
                      <a:pt x="172688" y="581978"/>
                    </a:cubicBezTo>
                    <a:cubicBezTo>
                      <a:pt x="174593" y="567404"/>
                      <a:pt x="180689" y="552545"/>
                      <a:pt x="182213" y="543973"/>
                    </a:cubicBezTo>
                    <a:cubicBezTo>
                      <a:pt x="183737" y="535400"/>
                      <a:pt x="192214" y="515303"/>
                      <a:pt x="196786" y="506730"/>
                    </a:cubicBezTo>
                    <a:cubicBezTo>
                      <a:pt x="200120" y="500539"/>
                      <a:pt x="199454" y="497491"/>
                      <a:pt x="198882" y="496253"/>
                    </a:cubicBezTo>
                    <a:cubicBezTo>
                      <a:pt x="202121" y="494348"/>
                      <a:pt x="205454" y="492538"/>
                      <a:pt x="208788" y="490728"/>
                    </a:cubicBezTo>
                    <a:cubicBezTo>
                      <a:pt x="196501" y="503873"/>
                      <a:pt x="198787" y="513874"/>
                      <a:pt x="192881" y="527018"/>
                    </a:cubicBezTo>
                    <a:cubicBezTo>
                      <a:pt x="186690" y="540830"/>
                      <a:pt x="188119" y="561023"/>
                      <a:pt x="185166" y="570357"/>
                    </a:cubicBezTo>
                    <a:cubicBezTo>
                      <a:pt x="182213" y="579692"/>
                      <a:pt x="185071" y="594170"/>
                      <a:pt x="171069" y="609314"/>
                    </a:cubicBezTo>
                    <a:cubicBezTo>
                      <a:pt x="171069" y="609314"/>
                      <a:pt x="185642" y="601313"/>
                      <a:pt x="191357" y="581882"/>
                    </a:cubicBezTo>
                    <a:cubicBezTo>
                      <a:pt x="196977" y="563023"/>
                      <a:pt x="219361" y="496634"/>
                      <a:pt x="211074" y="489490"/>
                    </a:cubicBezTo>
                    <a:cubicBezTo>
                      <a:pt x="215741" y="486918"/>
                      <a:pt x="220409" y="484346"/>
                      <a:pt x="225171" y="481870"/>
                    </a:cubicBezTo>
                    <a:cubicBezTo>
                      <a:pt x="210884" y="496919"/>
                      <a:pt x="206121" y="549783"/>
                      <a:pt x="203835" y="569119"/>
                    </a:cubicBezTo>
                    <a:cubicBezTo>
                      <a:pt x="201454" y="589598"/>
                      <a:pt x="184118" y="605028"/>
                      <a:pt x="184118" y="605028"/>
                    </a:cubicBezTo>
                    <a:cubicBezTo>
                      <a:pt x="217837" y="584930"/>
                      <a:pt x="217837" y="550069"/>
                      <a:pt x="219646" y="537115"/>
                    </a:cubicBezTo>
                    <a:cubicBezTo>
                      <a:pt x="221361" y="524447"/>
                      <a:pt x="230791" y="495681"/>
                      <a:pt x="227838" y="480441"/>
                    </a:cubicBezTo>
                    <a:cubicBezTo>
                      <a:pt x="232600" y="477965"/>
                      <a:pt x="237458" y="475488"/>
                      <a:pt x="242316" y="473107"/>
                    </a:cubicBezTo>
                    <a:cubicBezTo>
                      <a:pt x="230410" y="488347"/>
                      <a:pt x="232315" y="513207"/>
                      <a:pt x="230219" y="527876"/>
                    </a:cubicBezTo>
                    <a:cubicBezTo>
                      <a:pt x="228029" y="542925"/>
                      <a:pt x="230600" y="573596"/>
                      <a:pt x="229457" y="580835"/>
                    </a:cubicBezTo>
                    <a:cubicBezTo>
                      <a:pt x="228409" y="587978"/>
                      <a:pt x="218313" y="608267"/>
                      <a:pt x="218313" y="608267"/>
                    </a:cubicBezTo>
                    <a:cubicBezTo>
                      <a:pt x="218313" y="608267"/>
                      <a:pt x="230314" y="596646"/>
                      <a:pt x="236506" y="584263"/>
                    </a:cubicBezTo>
                    <a:cubicBezTo>
                      <a:pt x="242506" y="572167"/>
                      <a:pt x="253841" y="480917"/>
                      <a:pt x="244316" y="472250"/>
                    </a:cubicBezTo>
                    <a:cubicBezTo>
                      <a:pt x="248888" y="470059"/>
                      <a:pt x="253555" y="467963"/>
                      <a:pt x="258127" y="465868"/>
                    </a:cubicBezTo>
                    <a:cubicBezTo>
                      <a:pt x="251841" y="474345"/>
                      <a:pt x="250126" y="499586"/>
                      <a:pt x="247174" y="519779"/>
                    </a:cubicBezTo>
                    <a:cubicBezTo>
                      <a:pt x="243745" y="542735"/>
                      <a:pt x="252698" y="554355"/>
                      <a:pt x="246602" y="575215"/>
                    </a:cubicBezTo>
                    <a:cubicBezTo>
                      <a:pt x="240506" y="596075"/>
                      <a:pt x="227076" y="608171"/>
                      <a:pt x="227076" y="608171"/>
                    </a:cubicBezTo>
                    <a:cubicBezTo>
                      <a:pt x="264414" y="581882"/>
                      <a:pt x="259937" y="557403"/>
                      <a:pt x="262795" y="537877"/>
                    </a:cubicBezTo>
                    <a:cubicBezTo>
                      <a:pt x="265652" y="518827"/>
                      <a:pt x="268034" y="476631"/>
                      <a:pt x="261556" y="464344"/>
                    </a:cubicBezTo>
                    <a:cubicBezTo>
                      <a:pt x="265843" y="462439"/>
                      <a:pt x="270129" y="460534"/>
                      <a:pt x="274415" y="458629"/>
                    </a:cubicBezTo>
                    <a:cubicBezTo>
                      <a:pt x="263842" y="473869"/>
                      <a:pt x="267462" y="501872"/>
                      <a:pt x="268796" y="515684"/>
                    </a:cubicBezTo>
                    <a:cubicBezTo>
                      <a:pt x="270129" y="529971"/>
                      <a:pt x="274701" y="555879"/>
                      <a:pt x="271843" y="571405"/>
                    </a:cubicBezTo>
                    <a:cubicBezTo>
                      <a:pt x="268986" y="586931"/>
                      <a:pt x="267462" y="597313"/>
                      <a:pt x="261747" y="604361"/>
                    </a:cubicBezTo>
                    <a:cubicBezTo>
                      <a:pt x="261747" y="604361"/>
                      <a:pt x="281368" y="593788"/>
                      <a:pt x="283559" y="568452"/>
                    </a:cubicBezTo>
                    <a:cubicBezTo>
                      <a:pt x="285750" y="543116"/>
                      <a:pt x="286131" y="526447"/>
                      <a:pt x="285655" y="517398"/>
                    </a:cubicBezTo>
                    <a:cubicBezTo>
                      <a:pt x="285179" y="508826"/>
                      <a:pt x="281178" y="465487"/>
                      <a:pt x="276320" y="457867"/>
                    </a:cubicBezTo>
                    <a:cubicBezTo>
                      <a:pt x="280988" y="455867"/>
                      <a:pt x="285559" y="453771"/>
                      <a:pt x="290322" y="451866"/>
                    </a:cubicBezTo>
                    <a:cubicBezTo>
                      <a:pt x="279654" y="468535"/>
                      <a:pt x="285274" y="505778"/>
                      <a:pt x="290036" y="524732"/>
                    </a:cubicBezTo>
                    <a:cubicBezTo>
                      <a:pt x="294989" y="544449"/>
                      <a:pt x="294418" y="553688"/>
                      <a:pt x="294608" y="570262"/>
                    </a:cubicBezTo>
                    <a:cubicBezTo>
                      <a:pt x="294799" y="586835"/>
                      <a:pt x="285655" y="591598"/>
                      <a:pt x="285655" y="591598"/>
                    </a:cubicBezTo>
                    <a:cubicBezTo>
                      <a:pt x="285655" y="591598"/>
                      <a:pt x="294894" y="592931"/>
                      <a:pt x="303752" y="565309"/>
                    </a:cubicBezTo>
                    <a:cubicBezTo>
                      <a:pt x="307086" y="554927"/>
                      <a:pt x="307658" y="543401"/>
                      <a:pt x="306991" y="532448"/>
                    </a:cubicBezTo>
                    <a:cubicBezTo>
                      <a:pt x="308324" y="535972"/>
                      <a:pt x="309753" y="539877"/>
                      <a:pt x="311182" y="544830"/>
                    </a:cubicBezTo>
                    <a:cubicBezTo>
                      <a:pt x="317849" y="567023"/>
                      <a:pt x="310229" y="588931"/>
                      <a:pt x="310229" y="588931"/>
                    </a:cubicBezTo>
                    <a:cubicBezTo>
                      <a:pt x="310229" y="588931"/>
                      <a:pt x="318897" y="574929"/>
                      <a:pt x="320802" y="546450"/>
                    </a:cubicBezTo>
                    <a:cubicBezTo>
                      <a:pt x="322707" y="517970"/>
                      <a:pt x="313658" y="480155"/>
                      <a:pt x="310039" y="470916"/>
                    </a:cubicBezTo>
                    <a:cubicBezTo>
                      <a:pt x="306610" y="462153"/>
                      <a:pt x="306229" y="455200"/>
                      <a:pt x="306896" y="445103"/>
                    </a:cubicBezTo>
                    <a:cubicBezTo>
                      <a:pt x="311944" y="443103"/>
                      <a:pt x="317087" y="441103"/>
                      <a:pt x="322231" y="439103"/>
                    </a:cubicBezTo>
                    <a:cubicBezTo>
                      <a:pt x="315563" y="449390"/>
                      <a:pt x="314801" y="460534"/>
                      <a:pt x="318516" y="470630"/>
                    </a:cubicBezTo>
                    <a:cubicBezTo>
                      <a:pt x="322517" y="481394"/>
                      <a:pt x="339185" y="504730"/>
                      <a:pt x="343186" y="516922"/>
                    </a:cubicBezTo>
                    <a:cubicBezTo>
                      <a:pt x="344710" y="521684"/>
                      <a:pt x="347281" y="527590"/>
                      <a:pt x="349663" y="534448"/>
                    </a:cubicBezTo>
                    <a:cubicBezTo>
                      <a:pt x="331280" y="563309"/>
                      <a:pt x="315468" y="590169"/>
                      <a:pt x="315468" y="590169"/>
                    </a:cubicBezTo>
                    <a:cubicBezTo>
                      <a:pt x="315468" y="590169"/>
                      <a:pt x="330422" y="572453"/>
                      <a:pt x="353473" y="547973"/>
                    </a:cubicBezTo>
                    <a:cubicBezTo>
                      <a:pt x="353759" y="549212"/>
                      <a:pt x="353949" y="550450"/>
                      <a:pt x="354139" y="551784"/>
                    </a:cubicBezTo>
                    <a:cubicBezTo>
                      <a:pt x="334327" y="581692"/>
                      <a:pt x="316992" y="608838"/>
                      <a:pt x="316992" y="608838"/>
                    </a:cubicBezTo>
                    <a:cubicBezTo>
                      <a:pt x="316992" y="608838"/>
                      <a:pt x="334709" y="589693"/>
                      <a:pt x="355283" y="567309"/>
                    </a:cubicBezTo>
                    <a:cubicBezTo>
                      <a:pt x="355283" y="569214"/>
                      <a:pt x="355283" y="571024"/>
                      <a:pt x="355092" y="572929"/>
                    </a:cubicBezTo>
                    <a:cubicBezTo>
                      <a:pt x="355092" y="572929"/>
                      <a:pt x="357473" y="569405"/>
                      <a:pt x="359283" y="562928"/>
                    </a:cubicBezTo>
                    <a:cubicBezTo>
                      <a:pt x="377380" y="543306"/>
                      <a:pt x="396907" y="522161"/>
                      <a:pt x="408527" y="509683"/>
                    </a:cubicBezTo>
                    <a:cubicBezTo>
                      <a:pt x="409289" y="510731"/>
                      <a:pt x="409956" y="511778"/>
                      <a:pt x="410623" y="512826"/>
                    </a:cubicBezTo>
                    <a:cubicBezTo>
                      <a:pt x="412051" y="514826"/>
                      <a:pt x="412813" y="517112"/>
                      <a:pt x="413480" y="519494"/>
                    </a:cubicBezTo>
                    <a:cubicBezTo>
                      <a:pt x="407384" y="525494"/>
                      <a:pt x="401669" y="531305"/>
                      <a:pt x="397192" y="536067"/>
                    </a:cubicBezTo>
                    <a:cubicBezTo>
                      <a:pt x="356521" y="579120"/>
                      <a:pt x="311658" y="651510"/>
                      <a:pt x="311658" y="651510"/>
                    </a:cubicBezTo>
                    <a:cubicBezTo>
                      <a:pt x="311658" y="651510"/>
                      <a:pt x="384238" y="572834"/>
                      <a:pt x="407003" y="548354"/>
                    </a:cubicBezTo>
                    <a:cubicBezTo>
                      <a:pt x="409099" y="546068"/>
                      <a:pt x="411290" y="543592"/>
                      <a:pt x="413575" y="541020"/>
                    </a:cubicBezTo>
                    <a:cubicBezTo>
                      <a:pt x="413194" y="542925"/>
                      <a:pt x="412813" y="544163"/>
                      <a:pt x="412813" y="544163"/>
                    </a:cubicBezTo>
                    <a:cubicBezTo>
                      <a:pt x="413194" y="542925"/>
                      <a:pt x="413385" y="541877"/>
                      <a:pt x="413766" y="540734"/>
                    </a:cubicBezTo>
                    <a:cubicBezTo>
                      <a:pt x="414814" y="539496"/>
                      <a:pt x="415957" y="538163"/>
                      <a:pt x="417004" y="536925"/>
                    </a:cubicBezTo>
                    <a:cubicBezTo>
                      <a:pt x="416338" y="540639"/>
                      <a:pt x="415195" y="542068"/>
                      <a:pt x="415195" y="542068"/>
                    </a:cubicBezTo>
                    <a:cubicBezTo>
                      <a:pt x="415195" y="542068"/>
                      <a:pt x="417195" y="539687"/>
                      <a:pt x="419005" y="534543"/>
                    </a:cubicBezTo>
                    <a:cubicBezTo>
                      <a:pt x="434721" y="515493"/>
                      <a:pt x="451294" y="492062"/>
                      <a:pt x="458343" y="481965"/>
                    </a:cubicBezTo>
                    <a:lnTo>
                      <a:pt x="460248" y="486251"/>
                    </a:lnTo>
                    <a:cubicBezTo>
                      <a:pt x="459867" y="488537"/>
                      <a:pt x="459581" y="490823"/>
                      <a:pt x="459200" y="493109"/>
                    </a:cubicBezTo>
                    <a:cubicBezTo>
                      <a:pt x="450533" y="505873"/>
                      <a:pt x="447580" y="514541"/>
                      <a:pt x="445103" y="523589"/>
                    </a:cubicBezTo>
                    <a:cubicBezTo>
                      <a:pt x="445103" y="523685"/>
                      <a:pt x="445103" y="523685"/>
                      <a:pt x="445103" y="523780"/>
                    </a:cubicBezTo>
                    <a:cubicBezTo>
                      <a:pt x="435197" y="532448"/>
                      <a:pt x="420338" y="545783"/>
                      <a:pt x="409194" y="557498"/>
                    </a:cubicBezTo>
                    <a:cubicBezTo>
                      <a:pt x="373856" y="595027"/>
                      <a:pt x="324231" y="670560"/>
                      <a:pt x="324231" y="670560"/>
                    </a:cubicBezTo>
                    <a:cubicBezTo>
                      <a:pt x="324231" y="670560"/>
                      <a:pt x="367570" y="623316"/>
                      <a:pt x="387382" y="602075"/>
                    </a:cubicBezTo>
                    <a:cubicBezTo>
                      <a:pt x="400431" y="587978"/>
                      <a:pt x="425672" y="556165"/>
                      <a:pt x="441388" y="536067"/>
                    </a:cubicBezTo>
                    <a:cubicBezTo>
                      <a:pt x="440817" y="537972"/>
                      <a:pt x="440245" y="539687"/>
                      <a:pt x="439674" y="541306"/>
                    </a:cubicBezTo>
                    <a:cubicBezTo>
                      <a:pt x="435578" y="548640"/>
                      <a:pt x="431387" y="553974"/>
                      <a:pt x="430244" y="556546"/>
                    </a:cubicBezTo>
                    <a:cubicBezTo>
                      <a:pt x="428339" y="560642"/>
                      <a:pt x="427101" y="567976"/>
                      <a:pt x="427101" y="567976"/>
                    </a:cubicBezTo>
                    <a:cubicBezTo>
                      <a:pt x="433959" y="550355"/>
                      <a:pt x="444627" y="543782"/>
                      <a:pt x="448723" y="535877"/>
                    </a:cubicBezTo>
                    <a:cubicBezTo>
                      <a:pt x="449770" y="533972"/>
                      <a:pt x="451390" y="531590"/>
                      <a:pt x="453390" y="529209"/>
                    </a:cubicBezTo>
                    <a:cubicBezTo>
                      <a:pt x="452533" y="534162"/>
                      <a:pt x="451771" y="539115"/>
                      <a:pt x="450913" y="544068"/>
                    </a:cubicBezTo>
                    <a:cubicBezTo>
                      <a:pt x="445960" y="551117"/>
                      <a:pt x="441103" y="558070"/>
                      <a:pt x="437293" y="563499"/>
                    </a:cubicBezTo>
                    <a:cubicBezTo>
                      <a:pt x="421481" y="578549"/>
                      <a:pt x="395668" y="603695"/>
                      <a:pt x="383667" y="617125"/>
                    </a:cubicBezTo>
                    <a:cubicBezTo>
                      <a:pt x="361474" y="641985"/>
                      <a:pt x="311467" y="722281"/>
                      <a:pt x="311467" y="722281"/>
                    </a:cubicBezTo>
                    <a:cubicBezTo>
                      <a:pt x="311467" y="722281"/>
                      <a:pt x="369475" y="661321"/>
                      <a:pt x="389287" y="640080"/>
                    </a:cubicBezTo>
                    <a:cubicBezTo>
                      <a:pt x="407289" y="620744"/>
                      <a:pt x="441960" y="568738"/>
                      <a:pt x="448151" y="559308"/>
                    </a:cubicBezTo>
                    <a:cubicBezTo>
                      <a:pt x="447961" y="560451"/>
                      <a:pt x="447770" y="561594"/>
                      <a:pt x="447484" y="562737"/>
                    </a:cubicBezTo>
                    <a:cubicBezTo>
                      <a:pt x="436340" y="579025"/>
                      <a:pt x="432911" y="590550"/>
                      <a:pt x="432911" y="590550"/>
                    </a:cubicBezTo>
                    <a:cubicBezTo>
                      <a:pt x="432911" y="590550"/>
                      <a:pt x="437864" y="578834"/>
                      <a:pt x="446723" y="567214"/>
                    </a:cubicBezTo>
                    <a:cubicBezTo>
                      <a:pt x="442436" y="590931"/>
                      <a:pt x="437959" y="614553"/>
                      <a:pt x="433007" y="638175"/>
                    </a:cubicBezTo>
                    <a:cubicBezTo>
                      <a:pt x="426625" y="643509"/>
                      <a:pt x="402908" y="663893"/>
                      <a:pt x="375952" y="693039"/>
                    </a:cubicBezTo>
                    <a:cubicBezTo>
                      <a:pt x="345376" y="725996"/>
                      <a:pt x="303752" y="798195"/>
                      <a:pt x="303752" y="798195"/>
                    </a:cubicBezTo>
                    <a:cubicBezTo>
                      <a:pt x="303752" y="798195"/>
                      <a:pt x="325279" y="775335"/>
                      <a:pt x="347758" y="750475"/>
                    </a:cubicBezTo>
                    <a:cubicBezTo>
                      <a:pt x="325184" y="782193"/>
                      <a:pt x="304133" y="818674"/>
                      <a:pt x="304133" y="818674"/>
                    </a:cubicBezTo>
                    <a:cubicBezTo>
                      <a:pt x="304133" y="818674"/>
                      <a:pt x="347091" y="767715"/>
                      <a:pt x="379000" y="737711"/>
                    </a:cubicBezTo>
                    <a:cubicBezTo>
                      <a:pt x="397288" y="716280"/>
                      <a:pt x="423672" y="674846"/>
                      <a:pt x="423672" y="674846"/>
                    </a:cubicBezTo>
                    <a:lnTo>
                      <a:pt x="425577" y="666179"/>
                    </a:lnTo>
                    <a:cubicBezTo>
                      <a:pt x="425577" y="666179"/>
                      <a:pt x="412337" y="678085"/>
                      <a:pt x="393383" y="697325"/>
                    </a:cubicBezTo>
                    <a:cubicBezTo>
                      <a:pt x="409003" y="677228"/>
                      <a:pt x="426529" y="652939"/>
                      <a:pt x="431387" y="645986"/>
                    </a:cubicBezTo>
                    <a:cubicBezTo>
                      <a:pt x="431387" y="646176"/>
                      <a:pt x="431292" y="646271"/>
                      <a:pt x="431292" y="646462"/>
                    </a:cubicBezTo>
                    <a:cubicBezTo>
                      <a:pt x="429863" y="653129"/>
                      <a:pt x="428434" y="659702"/>
                      <a:pt x="426910" y="666369"/>
                    </a:cubicBezTo>
                    <a:lnTo>
                      <a:pt x="425196" y="671989"/>
                    </a:lnTo>
                    <a:cubicBezTo>
                      <a:pt x="425196" y="671989"/>
                      <a:pt x="425196" y="672560"/>
                      <a:pt x="425291" y="673418"/>
                    </a:cubicBezTo>
                    <a:cubicBezTo>
                      <a:pt x="422719" y="684657"/>
                      <a:pt x="419957" y="695897"/>
                      <a:pt x="417100" y="707041"/>
                    </a:cubicBezTo>
                    <a:cubicBezTo>
                      <a:pt x="416624" y="706565"/>
                      <a:pt x="416338" y="706279"/>
                      <a:pt x="416147" y="706374"/>
                    </a:cubicBezTo>
                    <a:cubicBezTo>
                      <a:pt x="398812" y="718090"/>
                      <a:pt x="372999" y="750475"/>
                      <a:pt x="366903" y="758381"/>
                    </a:cubicBezTo>
                    <a:cubicBezTo>
                      <a:pt x="360807" y="766286"/>
                      <a:pt x="348996" y="783908"/>
                      <a:pt x="330136" y="812863"/>
                    </a:cubicBezTo>
                    <a:cubicBezTo>
                      <a:pt x="311182" y="841725"/>
                      <a:pt x="310705" y="862394"/>
                      <a:pt x="310705" y="862394"/>
                    </a:cubicBezTo>
                    <a:cubicBezTo>
                      <a:pt x="320611" y="831818"/>
                      <a:pt x="326708" y="823913"/>
                      <a:pt x="335566" y="812006"/>
                    </a:cubicBezTo>
                    <a:cubicBezTo>
                      <a:pt x="344424" y="800100"/>
                      <a:pt x="368236" y="772001"/>
                      <a:pt x="377380" y="759238"/>
                    </a:cubicBezTo>
                    <a:cubicBezTo>
                      <a:pt x="386525" y="746475"/>
                      <a:pt x="415004" y="711994"/>
                      <a:pt x="415004" y="711994"/>
                    </a:cubicBezTo>
                    <a:cubicBezTo>
                      <a:pt x="414909" y="713137"/>
                      <a:pt x="415004" y="714185"/>
                      <a:pt x="414909" y="715328"/>
                    </a:cubicBezTo>
                    <a:cubicBezTo>
                      <a:pt x="413194" y="721709"/>
                      <a:pt x="411290" y="728186"/>
                      <a:pt x="409384" y="734568"/>
                    </a:cubicBezTo>
                    <a:cubicBezTo>
                      <a:pt x="409289" y="733997"/>
                      <a:pt x="409194" y="733520"/>
                      <a:pt x="409003" y="732949"/>
                    </a:cubicBezTo>
                    <a:cubicBezTo>
                      <a:pt x="409003" y="732949"/>
                      <a:pt x="389954" y="775335"/>
                      <a:pt x="381476" y="798195"/>
                    </a:cubicBezTo>
                    <a:cubicBezTo>
                      <a:pt x="373094" y="821150"/>
                      <a:pt x="366808" y="860488"/>
                      <a:pt x="366808" y="860488"/>
                    </a:cubicBezTo>
                    <a:cubicBezTo>
                      <a:pt x="366808" y="860488"/>
                      <a:pt x="382048" y="823913"/>
                      <a:pt x="391477" y="798767"/>
                    </a:cubicBezTo>
                    <a:cubicBezTo>
                      <a:pt x="390811" y="803529"/>
                      <a:pt x="390334" y="808292"/>
                      <a:pt x="389954" y="813150"/>
                    </a:cubicBezTo>
                    <a:cubicBezTo>
                      <a:pt x="387286" y="853917"/>
                      <a:pt x="395668" y="869918"/>
                      <a:pt x="395668" y="869918"/>
                    </a:cubicBezTo>
                    <a:cubicBezTo>
                      <a:pt x="395668" y="869918"/>
                      <a:pt x="425958" y="803720"/>
                      <a:pt x="409289" y="734663"/>
                    </a:cubicBezTo>
                    <a:cubicBezTo>
                      <a:pt x="411194" y="728567"/>
                      <a:pt x="413004" y="722376"/>
                      <a:pt x="414814" y="716185"/>
                    </a:cubicBezTo>
                    <a:cubicBezTo>
                      <a:pt x="413099" y="757904"/>
                      <a:pt x="425767" y="786575"/>
                      <a:pt x="429196" y="797243"/>
                    </a:cubicBezTo>
                    <a:cubicBezTo>
                      <a:pt x="432721" y="808196"/>
                      <a:pt x="441198" y="843439"/>
                      <a:pt x="441198" y="843439"/>
                    </a:cubicBezTo>
                    <a:cubicBezTo>
                      <a:pt x="441198" y="843439"/>
                      <a:pt x="442150" y="788861"/>
                      <a:pt x="439388" y="763619"/>
                    </a:cubicBezTo>
                    <a:cubicBezTo>
                      <a:pt x="442722" y="772192"/>
                      <a:pt x="446056" y="780193"/>
                      <a:pt x="447294" y="785241"/>
                    </a:cubicBezTo>
                    <a:cubicBezTo>
                      <a:pt x="450247" y="797147"/>
                      <a:pt x="455676" y="817626"/>
                      <a:pt x="455676" y="817626"/>
                    </a:cubicBezTo>
                    <a:cubicBezTo>
                      <a:pt x="455676" y="817626"/>
                      <a:pt x="459676" y="752951"/>
                      <a:pt x="451104" y="725805"/>
                    </a:cubicBezTo>
                    <a:cubicBezTo>
                      <a:pt x="443198" y="700564"/>
                      <a:pt x="429959" y="668084"/>
                      <a:pt x="428149" y="663607"/>
                    </a:cubicBezTo>
                    <a:cubicBezTo>
                      <a:pt x="429292" y="658559"/>
                      <a:pt x="430530" y="653415"/>
                      <a:pt x="431673" y="648367"/>
                    </a:cubicBezTo>
                    <a:cubicBezTo>
                      <a:pt x="431959" y="654844"/>
                      <a:pt x="433673" y="675799"/>
                      <a:pt x="444246" y="696182"/>
                    </a:cubicBezTo>
                    <a:cubicBezTo>
                      <a:pt x="456914" y="720757"/>
                      <a:pt x="476821" y="752189"/>
                      <a:pt x="476821" y="752189"/>
                    </a:cubicBezTo>
                    <a:cubicBezTo>
                      <a:pt x="476821" y="752189"/>
                      <a:pt x="474917" y="710756"/>
                      <a:pt x="462820" y="686943"/>
                    </a:cubicBezTo>
                    <a:cubicBezTo>
                      <a:pt x="450723" y="663131"/>
                      <a:pt x="434721" y="636651"/>
                      <a:pt x="434721" y="636651"/>
                    </a:cubicBezTo>
                    <a:cubicBezTo>
                      <a:pt x="434721" y="636651"/>
                      <a:pt x="434435" y="636937"/>
                      <a:pt x="433959" y="637223"/>
                    </a:cubicBezTo>
                    <a:cubicBezTo>
                      <a:pt x="436245" y="626840"/>
                      <a:pt x="438436" y="616458"/>
                      <a:pt x="440531" y="606076"/>
                    </a:cubicBezTo>
                    <a:cubicBezTo>
                      <a:pt x="442436" y="613220"/>
                      <a:pt x="447675" y="645319"/>
                      <a:pt x="456057" y="658082"/>
                    </a:cubicBezTo>
                    <a:cubicBezTo>
                      <a:pt x="465487" y="672370"/>
                      <a:pt x="493871" y="699516"/>
                      <a:pt x="499205" y="718566"/>
                    </a:cubicBezTo>
                    <a:cubicBezTo>
                      <a:pt x="499205" y="718566"/>
                      <a:pt x="498062" y="708279"/>
                      <a:pt x="495205" y="694182"/>
                    </a:cubicBezTo>
                    <a:cubicBezTo>
                      <a:pt x="507778" y="669512"/>
                      <a:pt x="525685" y="655701"/>
                      <a:pt x="535495" y="645509"/>
                    </a:cubicBezTo>
                    <a:cubicBezTo>
                      <a:pt x="545783" y="634842"/>
                      <a:pt x="572452" y="619316"/>
                      <a:pt x="581882" y="610076"/>
                    </a:cubicBezTo>
                    <a:cubicBezTo>
                      <a:pt x="584644" y="607409"/>
                      <a:pt x="587026" y="604361"/>
                      <a:pt x="589217" y="601028"/>
                    </a:cubicBezTo>
                    <a:cubicBezTo>
                      <a:pt x="590455" y="606457"/>
                      <a:pt x="591312" y="609981"/>
                      <a:pt x="591598" y="611315"/>
                    </a:cubicBezTo>
                    <a:cubicBezTo>
                      <a:pt x="590550" y="612458"/>
                      <a:pt x="589502" y="613601"/>
                      <a:pt x="588264" y="614744"/>
                    </a:cubicBezTo>
                    <a:cubicBezTo>
                      <a:pt x="580073" y="622459"/>
                      <a:pt x="550831" y="657130"/>
                      <a:pt x="535686" y="687800"/>
                    </a:cubicBezTo>
                    <a:cubicBezTo>
                      <a:pt x="520541" y="718471"/>
                      <a:pt x="519112" y="737521"/>
                      <a:pt x="519112" y="737521"/>
                    </a:cubicBezTo>
                    <a:cubicBezTo>
                      <a:pt x="519112" y="737521"/>
                      <a:pt x="525875" y="710660"/>
                      <a:pt x="544163" y="691039"/>
                    </a:cubicBezTo>
                    <a:cubicBezTo>
                      <a:pt x="548164" y="686657"/>
                      <a:pt x="551593" y="683324"/>
                      <a:pt x="554736" y="680371"/>
                    </a:cubicBezTo>
                    <a:cubicBezTo>
                      <a:pt x="547878" y="691420"/>
                      <a:pt x="541496" y="703802"/>
                      <a:pt x="538067" y="716280"/>
                    </a:cubicBezTo>
                    <a:cubicBezTo>
                      <a:pt x="528733" y="749618"/>
                      <a:pt x="536829" y="753047"/>
                      <a:pt x="536829" y="753047"/>
                    </a:cubicBezTo>
                    <a:cubicBezTo>
                      <a:pt x="536829" y="753047"/>
                      <a:pt x="532448" y="743331"/>
                      <a:pt x="542353" y="726186"/>
                    </a:cubicBezTo>
                    <a:cubicBezTo>
                      <a:pt x="552164" y="709041"/>
                      <a:pt x="557212" y="699040"/>
                      <a:pt x="572643" y="681133"/>
                    </a:cubicBezTo>
                    <a:cubicBezTo>
                      <a:pt x="587502" y="663797"/>
                      <a:pt x="613791" y="627888"/>
                      <a:pt x="615125" y="605028"/>
                    </a:cubicBezTo>
                    <a:cubicBezTo>
                      <a:pt x="617696" y="609505"/>
                      <a:pt x="620077" y="614077"/>
                      <a:pt x="622554" y="618554"/>
                    </a:cubicBezTo>
                    <a:cubicBezTo>
                      <a:pt x="614458" y="623792"/>
                      <a:pt x="585787" y="667036"/>
                      <a:pt x="580358" y="675704"/>
                    </a:cubicBezTo>
                    <a:cubicBezTo>
                      <a:pt x="574643" y="684848"/>
                      <a:pt x="565213" y="702469"/>
                      <a:pt x="552069" y="729996"/>
                    </a:cubicBezTo>
                    <a:cubicBezTo>
                      <a:pt x="538925" y="757523"/>
                      <a:pt x="548068" y="778764"/>
                      <a:pt x="548068" y="778764"/>
                    </a:cubicBezTo>
                    <a:cubicBezTo>
                      <a:pt x="547687" y="768382"/>
                      <a:pt x="552545" y="756761"/>
                      <a:pt x="559499" y="739140"/>
                    </a:cubicBezTo>
                    <a:cubicBezTo>
                      <a:pt x="566357" y="721519"/>
                      <a:pt x="585121" y="696849"/>
                      <a:pt x="594551" y="682657"/>
                    </a:cubicBezTo>
                    <a:cubicBezTo>
                      <a:pt x="603599" y="668941"/>
                      <a:pt x="622935" y="641604"/>
                      <a:pt x="623507" y="620268"/>
                    </a:cubicBezTo>
                    <a:cubicBezTo>
                      <a:pt x="625793" y="624459"/>
                      <a:pt x="628078" y="628650"/>
                      <a:pt x="630269" y="632936"/>
                    </a:cubicBezTo>
                    <a:cubicBezTo>
                      <a:pt x="617982" y="642176"/>
                      <a:pt x="595122" y="687515"/>
                      <a:pt x="586168" y="708851"/>
                    </a:cubicBezTo>
                    <a:cubicBezTo>
                      <a:pt x="576929" y="730758"/>
                      <a:pt x="559118" y="753809"/>
                      <a:pt x="572929" y="800576"/>
                    </a:cubicBezTo>
                    <a:cubicBezTo>
                      <a:pt x="572929" y="800576"/>
                      <a:pt x="569500" y="781050"/>
                      <a:pt x="576929" y="756190"/>
                    </a:cubicBezTo>
                    <a:cubicBezTo>
                      <a:pt x="584359" y="731330"/>
                      <a:pt x="598170" y="723805"/>
                      <a:pt x="608933" y="698183"/>
                    </a:cubicBezTo>
                    <a:cubicBezTo>
                      <a:pt x="618553" y="675418"/>
                      <a:pt x="632079" y="647986"/>
                      <a:pt x="631888" y="636080"/>
                    </a:cubicBezTo>
                    <a:cubicBezTo>
                      <a:pt x="634270" y="640747"/>
                      <a:pt x="636746" y="645509"/>
                      <a:pt x="639032" y="650272"/>
                    </a:cubicBezTo>
                    <a:cubicBezTo>
                      <a:pt x="626554" y="654463"/>
                      <a:pt x="581977" y="755333"/>
                      <a:pt x="579596" y="770954"/>
                    </a:cubicBezTo>
                    <a:cubicBezTo>
                      <a:pt x="577120" y="787146"/>
                      <a:pt x="579692" y="805434"/>
                      <a:pt x="579692" y="805434"/>
                    </a:cubicBezTo>
                    <a:cubicBezTo>
                      <a:pt x="579692" y="805434"/>
                      <a:pt x="583597" y="779145"/>
                      <a:pt x="587026" y="771049"/>
                    </a:cubicBezTo>
                    <a:cubicBezTo>
                      <a:pt x="590359" y="763048"/>
                      <a:pt x="610362" y="732377"/>
                      <a:pt x="617410" y="715518"/>
                    </a:cubicBezTo>
                    <a:cubicBezTo>
                      <a:pt x="624268" y="699135"/>
                      <a:pt x="640461" y="674180"/>
                      <a:pt x="639985" y="652082"/>
                    </a:cubicBezTo>
                    <a:cubicBezTo>
                      <a:pt x="640270" y="652558"/>
                      <a:pt x="640461" y="653034"/>
                      <a:pt x="640747" y="653606"/>
                    </a:cubicBezTo>
                    <a:cubicBezTo>
                      <a:pt x="642937" y="658082"/>
                      <a:pt x="645033" y="662654"/>
                      <a:pt x="647128" y="667226"/>
                    </a:cubicBezTo>
                    <a:cubicBezTo>
                      <a:pt x="635984" y="681514"/>
                      <a:pt x="626364" y="716566"/>
                      <a:pt x="620268" y="730663"/>
                    </a:cubicBezTo>
                    <a:cubicBezTo>
                      <a:pt x="614077" y="745046"/>
                      <a:pt x="593693" y="781336"/>
                      <a:pt x="608267" y="819817"/>
                    </a:cubicBezTo>
                    <a:cubicBezTo>
                      <a:pt x="608267" y="819817"/>
                      <a:pt x="603790" y="794671"/>
                      <a:pt x="613886" y="772192"/>
                    </a:cubicBezTo>
                    <a:cubicBezTo>
                      <a:pt x="623507" y="750761"/>
                      <a:pt x="650843" y="692849"/>
                      <a:pt x="648271" y="669988"/>
                    </a:cubicBezTo>
                    <a:cubicBezTo>
                      <a:pt x="650558" y="675132"/>
                      <a:pt x="652843" y="680276"/>
                      <a:pt x="655034" y="685514"/>
                    </a:cubicBezTo>
                    <a:cubicBezTo>
                      <a:pt x="644461" y="687896"/>
                      <a:pt x="622935" y="769239"/>
                      <a:pt x="616268" y="792004"/>
                    </a:cubicBezTo>
                    <a:cubicBezTo>
                      <a:pt x="609409" y="815150"/>
                      <a:pt x="616172" y="831056"/>
                      <a:pt x="616172" y="831056"/>
                    </a:cubicBezTo>
                    <a:cubicBezTo>
                      <a:pt x="613982" y="808101"/>
                      <a:pt x="624745" y="794480"/>
                      <a:pt x="627888" y="783146"/>
                    </a:cubicBezTo>
                    <a:cubicBezTo>
                      <a:pt x="631031" y="771906"/>
                      <a:pt x="644081" y="751618"/>
                      <a:pt x="647224" y="733997"/>
                    </a:cubicBezTo>
                    <a:cubicBezTo>
                      <a:pt x="650272" y="717042"/>
                      <a:pt x="658082" y="707898"/>
                      <a:pt x="655892" y="687419"/>
                    </a:cubicBezTo>
                    <a:cubicBezTo>
                      <a:pt x="657416" y="691229"/>
                      <a:pt x="658940" y="695039"/>
                      <a:pt x="660463" y="698850"/>
                    </a:cubicBezTo>
                    <a:cubicBezTo>
                      <a:pt x="659320" y="699802"/>
                      <a:pt x="656939" y="702659"/>
                      <a:pt x="655987" y="710851"/>
                    </a:cubicBezTo>
                    <a:cubicBezTo>
                      <a:pt x="654558" y="722186"/>
                      <a:pt x="649415" y="747522"/>
                      <a:pt x="645604" y="757238"/>
                    </a:cubicBezTo>
                    <a:cubicBezTo>
                      <a:pt x="641794" y="766953"/>
                      <a:pt x="637889" y="785527"/>
                      <a:pt x="630841" y="801719"/>
                    </a:cubicBezTo>
                    <a:cubicBezTo>
                      <a:pt x="623792" y="817912"/>
                      <a:pt x="622840" y="836390"/>
                      <a:pt x="623697" y="846201"/>
                    </a:cubicBezTo>
                    <a:cubicBezTo>
                      <a:pt x="624554" y="856012"/>
                      <a:pt x="617887" y="866299"/>
                      <a:pt x="617887" y="866299"/>
                    </a:cubicBezTo>
                    <a:cubicBezTo>
                      <a:pt x="617887" y="866299"/>
                      <a:pt x="625602" y="856964"/>
                      <a:pt x="626554" y="847059"/>
                    </a:cubicBezTo>
                    <a:cubicBezTo>
                      <a:pt x="627507" y="837248"/>
                      <a:pt x="629031" y="824770"/>
                      <a:pt x="633793" y="814102"/>
                    </a:cubicBezTo>
                    <a:cubicBezTo>
                      <a:pt x="638556" y="803529"/>
                      <a:pt x="649510" y="777335"/>
                      <a:pt x="655225" y="755618"/>
                    </a:cubicBezTo>
                    <a:cubicBezTo>
                      <a:pt x="660940" y="733901"/>
                      <a:pt x="661607" y="717995"/>
                      <a:pt x="661130" y="712851"/>
                    </a:cubicBezTo>
                    <a:cubicBezTo>
                      <a:pt x="660749" y="709232"/>
                      <a:pt x="661035" y="703326"/>
                      <a:pt x="661226" y="700278"/>
                    </a:cubicBezTo>
                    <a:cubicBezTo>
                      <a:pt x="663321" y="705803"/>
                      <a:pt x="665226" y="711422"/>
                      <a:pt x="667131" y="717042"/>
                    </a:cubicBezTo>
                    <a:cubicBezTo>
                      <a:pt x="666274" y="718376"/>
                      <a:pt x="663607" y="723329"/>
                      <a:pt x="662464" y="738092"/>
                    </a:cubicBezTo>
                    <a:cubicBezTo>
                      <a:pt x="661035" y="755904"/>
                      <a:pt x="653510" y="775050"/>
                      <a:pt x="650748" y="790385"/>
                    </a:cubicBezTo>
                    <a:cubicBezTo>
                      <a:pt x="647986" y="805720"/>
                      <a:pt x="639699" y="824103"/>
                      <a:pt x="639699" y="838486"/>
                    </a:cubicBezTo>
                    <a:cubicBezTo>
                      <a:pt x="639699" y="852964"/>
                      <a:pt x="631984" y="887730"/>
                      <a:pt x="631984" y="887730"/>
                    </a:cubicBezTo>
                    <a:cubicBezTo>
                      <a:pt x="631984" y="887730"/>
                      <a:pt x="645604" y="860012"/>
                      <a:pt x="644366" y="848868"/>
                    </a:cubicBezTo>
                    <a:cubicBezTo>
                      <a:pt x="643128" y="837724"/>
                      <a:pt x="647033" y="824770"/>
                      <a:pt x="648652" y="820769"/>
                    </a:cubicBezTo>
                    <a:cubicBezTo>
                      <a:pt x="650367" y="816769"/>
                      <a:pt x="660654" y="776097"/>
                      <a:pt x="665417" y="750856"/>
                    </a:cubicBezTo>
                    <a:cubicBezTo>
                      <a:pt x="668750" y="733520"/>
                      <a:pt x="668369" y="723900"/>
                      <a:pt x="667893" y="719519"/>
                    </a:cubicBezTo>
                    <a:cubicBezTo>
                      <a:pt x="669512" y="724662"/>
                      <a:pt x="671036" y="729710"/>
                      <a:pt x="672370" y="734949"/>
                    </a:cubicBezTo>
                    <a:cubicBezTo>
                      <a:pt x="671417" y="736950"/>
                      <a:pt x="667131" y="746760"/>
                      <a:pt x="666750" y="761429"/>
                    </a:cubicBezTo>
                    <a:cubicBezTo>
                      <a:pt x="666274" y="777812"/>
                      <a:pt x="658082" y="816864"/>
                      <a:pt x="653891" y="826961"/>
                    </a:cubicBezTo>
                    <a:cubicBezTo>
                      <a:pt x="649700" y="836962"/>
                      <a:pt x="642652" y="881729"/>
                      <a:pt x="642652" y="881729"/>
                    </a:cubicBezTo>
                    <a:cubicBezTo>
                      <a:pt x="642652" y="881729"/>
                      <a:pt x="658463" y="850583"/>
                      <a:pt x="661607" y="826294"/>
                    </a:cubicBezTo>
                    <a:cubicBezTo>
                      <a:pt x="664559" y="803529"/>
                      <a:pt x="671512" y="743045"/>
                      <a:pt x="672465" y="735425"/>
                    </a:cubicBezTo>
                    <a:cubicBezTo>
                      <a:pt x="673513" y="739235"/>
                      <a:pt x="674370" y="743141"/>
                      <a:pt x="675227" y="747046"/>
                    </a:cubicBezTo>
                    <a:cubicBezTo>
                      <a:pt x="675227" y="747141"/>
                      <a:pt x="675227" y="747236"/>
                      <a:pt x="675227" y="747332"/>
                    </a:cubicBezTo>
                    <a:cubicBezTo>
                      <a:pt x="675227" y="747236"/>
                      <a:pt x="675227" y="747236"/>
                      <a:pt x="675227" y="747141"/>
                    </a:cubicBezTo>
                    <a:cubicBezTo>
                      <a:pt x="675513" y="748570"/>
                      <a:pt x="675894" y="749903"/>
                      <a:pt x="676180" y="751332"/>
                    </a:cubicBezTo>
                    <a:cubicBezTo>
                      <a:pt x="675894" y="749808"/>
                      <a:pt x="675513" y="748379"/>
                      <a:pt x="675227" y="746855"/>
                    </a:cubicBezTo>
                    <a:cubicBezTo>
                      <a:pt x="675227" y="746379"/>
                      <a:pt x="675227" y="745998"/>
                      <a:pt x="675132" y="745903"/>
                    </a:cubicBezTo>
                    <a:cubicBezTo>
                      <a:pt x="675132" y="745903"/>
                      <a:pt x="675132" y="746188"/>
                      <a:pt x="675227" y="746570"/>
                    </a:cubicBezTo>
                    <a:cubicBezTo>
                      <a:pt x="674370" y="742569"/>
                      <a:pt x="673513" y="738664"/>
                      <a:pt x="672560" y="734759"/>
                    </a:cubicBezTo>
                    <a:cubicBezTo>
                      <a:pt x="672560" y="734759"/>
                      <a:pt x="672560" y="734663"/>
                      <a:pt x="672560" y="734663"/>
                    </a:cubicBezTo>
                    <a:cubicBezTo>
                      <a:pt x="672560" y="734663"/>
                      <a:pt x="672560" y="734663"/>
                      <a:pt x="672560" y="734663"/>
                    </a:cubicBezTo>
                    <a:cubicBezTo>
                      <a:pt x="671036" y="728663"/>
                      <a:pt x="669417" y="722757"/>
                      <a:pt x="667607" y="716852"/>
                    </a:cubicBezTo>
                    <a:cubicBezTo>
                      <a:pt x="668655" y="717995"/>
                      <a:pt x="676942" y="726948"/>
                      <a:pt x="686371" y="740378"/>
                    </a:cubicBezTo>
                    <a:cubicBezTo>
                      <a:pt x="696468" y="754761"/>
                      <a:pt x="702183" y="781431"/>
                      <a:pt x="708184" y="790670"/>
                    </a:cubicBezTo>
                    <a:cubicBezTo>
                      <a:pt x="714184" y="799910"/>
                      <a:pt x="719804" y="799529"/>
                      <a:pt x="719804" y="799529"/>
                    </a:cubicBezTo>
                    <a:cubicBezTo>
                      <a:pt x="716375" y="792575"/>
                      <a:pt x="710375" y="777050"/>
                      <a:pt x="701993" y="753047"/>
                    </a:cubicBezTo>
                    <a:cubicBezTo>
                      <a:pt x="693992" y="729901"/>
                      <a:pt x="669226" y="717518"/>
                      <a:pt x="667512" y="716756"/>
                    </a:cubicBezTo>
                    <a:cubicBezTo>
                      <a:pt x="665702" y="710851"/>
                      <a:pt x="663702" y="704945"/>
                      <a:pt x="661607" y="699135"/>
                    </a:cubicBezTo>
                    <a:cubicBezTo>
                      <a:pt x="693229" y="726281"/>
                      <a:pt x="701993" y="739807"/>
                      <a:pt x="710184" y="761714"/>
                    </a:cubicBezTo>
                    <a:cubicBezTo>
                      <a:pt x="718376" y="783812"/>
                      <a:pt x="725995" y="787527"/>
                      <a:pt x="732187" y="790575"/>
                    </a:cubicBezTo>
                    <a:cubicBezTo>
                      <a:pt x="738378" y="793623"/>
                      <a:pt x="750856" y="782669"/>
                      <a:pt x="750856" y="782669"/>
                    </a:cubicBezTo>
                    <a:cubicBezTo>
                      <a:pt x="750856" y="782669"/>
                      <a:pt x="738759" y="788956"/>
                      <a:pt x="731806" y="786670"/>
                    </a:cubicBezTo>
                    <a:cubicBezTo>
                      <a:pt x="724948" y="784288"/>
                      <a:pt x="722567" y="767334"/>
                      <a:pt x="718566" y="755333"/>
                    </a:cubicBezTo>
                    <a:cubicBezTo>
                      <a:pt x="717423" y="751904"/>
                      <a:pt x="715899" y="748189"/>
                      <a:pt x="713899" y="744284"/>
                    </a:cubicBezTo>
                    <a:cubicBezTo>
                      <a:pt x="723709" y="752380"/>
                      <a:pt x="734092" y="758571"/>
                      <a:pt x="739140" y="762667"/>
                    </a:cubicBezTo>
                    <a:cubicBezTo>
                      <a:pt x="746760" y="768858"/>
                      <a:pt x="761809" y="756380"/>
                      <a:pt x="761809" y="756380"/>
                    </a:cubicBezTo>
                    <a:cubicBezTo>
                      <a:pt x="746474" y="759238"/>
                      <a:pt x="746474" y="754475"/>
                      <a:pt x="738092" y="748951"/>
                    </a:cubicBezTo>
                    <a:cubicBezTo>
                      <a:pt x="729710" y="743522"/>
                      <a:pt x="705707" y="716375"/>
                      <a:pt x="691325" y="704850"/>
                    </a:cubicBezTo>
                    <a:cubicBezTo>
                      <a:pt x="677037" y="693325"/>
                      <a:pt x="656749" y="683609"/>
                      <a:pt x="656749" y="683609"/>
                    </a:cubicBezTo>
                    <a:cubicBezTo>
                      <a:pt x="656749" y="683609"/>
                      <a:pt x="668655" y="694944"/>
                      <a:pt x="680466" y="707327"/>
                    </a:cubicBezTo>
                    <a:cubicBezTo>
                      <a:pt x="665417" y="695897"/>
                      <a:pt x="661892" y="697325"/>
                      <a:pt x="661130" y="698183"/>
                    </a:cubicBezTo>
                    <a:cubicBezTo>
                      <a:pt x="657034" y="686943"/>
                      <a:pt x="652558" y="675894"/>
                      <a:pt x="647700" y="664940"/>
                    </a:cubicBezTo>
                    <a:cubicBezTo>
                      <a:pt x="653129" y="669131"/>
                      <a:pt x="680085" y="689896"/>
                      <a:pt x="708374" y="709613"/>
                    </a:cubicBezTo>
                    <a:cubicBezTo>
                      <a:pt x="740093" y="731615"/>
                      <a:pt x="746474" y="731520"/>
                      <a:pt x="755237" y="735806"/>
                    </a:cubicBezTo>
                    <a:cubicBezTo>
                      <a:pt x="764095" y="740093"/>
                      <a:pt x="769144" y="730758"/>
                      <a:pt x="769144" y="730758"/>
                    </a:cubicBezTo>
                    <a:cubicBezTo>
                      <a:pt x="760381" y="735711"/>
                      <a:pt x="750284" y="726758"/>
                      <a:pt x="737426" y="715232"/>
                    </a:cubicBezTo>
                    <a:cubicBezTo>
                      <a:pt x="724567" y="703612"/>
                      <a:pt x="715137" y="697040"/>
                      <a:pt x="696277" y="683228"/>
                    </a:cubicBezTo>
                    <a:cubicBezTo>
                      <a:pt x="679037" y="670560"/>
                      <a:pt x="651986" y="665131"/>
                      <a:pt x="647319" y="664274"/>
                    </a:cubicBezTo>
                    <a:cubicBezTo>
                      <a:pt x="645604" y="660368"/>
                      <a:pt x="643890" y="656559"/>
                      <a:pt x="642080" y="652653"/>
                    </a:cubicBezTo>
                    <a:cubicBezTo>
                      <a:pt x="641318" y="650938"/>
                      <a:pt x="640461" y="649319"/>
                      <a:pt x="639604" y="647605"/>
                    </a:cubicBezTo>
                    <a:cubicBezTo>
                      <a:pt x="648176" y="652272"/>
                      <a:pt x="707708" y="684467"/>
                      <a:pt x="717899" y="693134"/>
                    </a:cubicBezTo>
                    <a:cubicBezTo>
                      <a:pt x="728948" y="702469"/>
                      <a:pt x="752380" y="715137"/>
                      <a:pt x="764191" y="718947"/>
                    </a:cubicBezTo>
                    <a:cubicBezTo>
                      <a:pt x="776002" y="722757"/>
                      <a:pt x="779621" y="713137"/>
                      <a:pt x="779621" y="713137"/>
                    </a:cubicBezTo>
                    <a:cubicBezTo>
                      <a:pt x="771430" y="720376"/>
                      <a:pt x="756190" y="708851"/>
                      <a:pt x="749808" y="700659"/>
                    </a:cubicBezTo>
                    <a:cubicBezTo>
                      <a:pt x="743426" y="692468"/>
                      <a:pt x="733616" y="686753"/>
                      <a:pt x="699802" y="667798"/>
                    </a:cubicBezTo>
                    <a:cubicBezTo>
                      <a:pt x="669417" y="650748"/>
                      <a:pt x="644081" y="647605"/>
                      <a:pt x="639318" y="647129"/>
                    </a:cubicBezTo>
                    <a:cubicBezTo>
                      <a:pt x="636175" y="640556"/>
                      <a:pt x="633032" y="634079"/>
                      <a:pt x="629793" y="627602"/>
                    </a:cubicBezTo>
                    <a:cubicBezTo>
                      <a:pt x="643890" y="639509"/>
                      <a:pt x="678466" y="649415"/>
                      <a:pt x="686371" y="652748"/>
                    </a:cubicBezTo>
                    <a:cubicBezTo>
                      <a:pt x="691134" y="654749"/>
                      <a:pt x="706374" y="657225"/>
                      <a:pt x="722662" y="660559"/>
                    </a:cubicBezTo>
                    <a:cubicBezTo>
                      <a:pt x="725043" y="668655"/>
                      <a:pt x="726758" y="673894"/>
                      <a:pt x="726758" y="673894"/>
                    </a:cubicBezTo>
                    <a:cubicBezTo>
                      <a:pt x="726758" y="673894"/>
                      <a:pt x="727329" y="669131"/>
                      <a:pt x="728186" y="661702"/>
                    </a:cubicBezTo>
                    <a:cubicBezTo>
                      <a:pt x="733044" y="662750"/>
                      <a:pt x="737902" y="663893"/>
                      <a:pt x="742569" y="665036"/>
                    </a:cubicBezTo>
                    <a:cubicBezTo>
                      <a:pt x="745331" y="674846"/>
                      <a:pt x="747522" y="681323"/>
                      <a:pt x="747522" y="681323"/>
                    </a:cubicBezTo>
                    <a:cubicBezTo>
                      <a:pt x="747522" y="681323"/>
                      <a:pt x="747617" y="675609"/>
                      <a:pt x="748093" y="666560"/>
                    </a:cubicBezTo>
                    <a:cubicBezTo>
                      <a:pt x="751427" y="667512"/>
                      <a:pt x="754475" y="668465"/>
                      <a:pt x="757333" y="669512"/>
                    </a:cubicBezTo>
                    <a:cubicBezTo>
                      <a:pt x="768286" y="673513"/>
                      <a:pt x="774192" y="672084"/>
                      <a:pt x="777431" y="669608"/>
                    </a:cubicBezTo>
                    <a:cubicBezTo>
                      <a:pt x="785432" y="686562"/>
                      <a:pt x="798576" y="692277"/>
                      <a:pt x="798576" y="692277"/>
                    </a:cubicBezTo>
                    <a:cubicBezTo>
                      <a:pt x="787336" y="679895"/>
                      <a:pt x="782860" y="672084"/>
                      <a:pt x="780764" y="665036"/>
                    </a:cubicBezTo>
                    <a:cubicBezTo>
                      <a:pt x="781145" y="663893"/>
                      <a:pt x="781241" y="663131"/>
                      <a:pt x="781241" y="663131"/>
                    </a:cubicBezTo>
                    <a:cubicBezTo>
                      <a:pt x="781241" y="663131"/>
                      <a:pt x="780859" y="663226"/>
                      <a:pt x="780288" y="663226"/>
                    </a:cubicBezTo>
                    <a:cubicBezTo>
                      <a:pt x="779335" y="659511"/>
                      <a:pt x="779050" y="655892"/>
                      <a:pt x="778669" y="651891"/>
                    </a:cubicBezTo>
                    <a:cubicBezTo>
                      <a:pt x="777526" y="639699"/>
                      <a:pt x="778383" y="608743"/>
                      <a:pt x="776859" y="596075"/>
                    </a:cubicBezTo>
                    <a:cubicBezTo>
                      <a:pt x="775240" y="583406"/>
                      <a:pt x="775430" y="545973"/>
                      <a:pt x="775430" y="545973"/>
                    </a:cubicBezTo>
                    <a:cubicBezTo>
                      <a:pt x="776668" y="546545"/>
                      <a:pt x="777907" y="547021"/>
                      <a:pt x="779145" y="547592"/>
                    </a:cubicBezTo>
                    <a:cubicBezTo>
                      <a:pt x="783241" y="551402"/>
                      <a:pt x="787146" y="555308"/>
                      <a:pt x="791051" y="559308"/>
                    </a:cubicBezTo>
                    <a:cubicBezTo>
                      <a:pt x="790384" y="559213"/>
                      <a:pt x="789718" y="559118"/>
                      <a:pt x="789051" y="559022"/>
                    </a:cubicBezTo>
                    <a:cubicBezTo>
                      <a:pt x="789051" y="559022"/>
                      <a:pt x="808006" y="591407"/>
                      <a:pt x="820484" y="607314"/>
                    </a:cubicBezTo>
                    <a:cubicBezTo>
                      <a:pt x="833057" y="623221"/>
                      <a:pt x="864299" y="643509"/>
                      <a:pt x="864299" y="643509"/>
                    </a:cubicBezTo>
                    <a:cubicBezTo>
                      <a:pt x="864299" y="643509"/>
                      <a:pt x="846487" y="616649"/>
                      <a:pt x="832961" y="598932"/>
                    </a:cubicBezTo>
                    <a:cubicBezTo>
                      <a:pt x="836867" y="601313"/>
                      <a:pt x="840962" y="603600"/>
                      <a:pt x="845344" y="605695"/>
                    </a:cubicBezTo>
                    <a:cubicBezTo>
                      <a:pt x="882396" y="623411"/>
                      <a:pt x="908399" y="622268"/>
                      <a:pt x="908399" y="622268"/>
                    </a:cubicBezTo>
                    <a:cubicBezTo>
                      <a:pt x="908399" y="622268"/>
                      <a:pt x="879443" y="571214"/>
                      <a:pt x="791146" y="559403"/>
                    </a:cubicBezTo>
                    <a:cubicBezTo>
                      <a:pt x="787432" y="555498"/>
                      <a:pt x="783717" y="551688"/>
                      <a:pt x="779812" y="547973"/>
                    </a:cubicBezTo>
                    <a:cubicBezTo>
                      <a:pt x="818959" y="565118"/>
                      <a:pt x="862393" y="565023"/>
                      <a:pt x="876871" y="566071"/>
                    </a:cubicBezTo>
                    <a:cubicBezTo>
                      <a:pt x="891921" y="567214"/>
                      <a:pt x="936879" y="573310"/>
                      <a:pt x="936879" y="573310"/>
                    </a:cubicBezTo>
                    <a:cubicBezTo>
                      <a:pt x="936879" y="573310"/>
                      <a:pt x="884110" y="551879"/>
                      <a:pt x="855821" y="544640"/>
                    </a:cubicBezTo>
                    <a:cubicBezTo>
                      <a:pt x="868394" y="545021"/>
                      <a:pt x="880110" y="545211"/>
                      <a:pt x="886682" y="546068"/>
                    </a:cubicBezTo>
                    <a:cubicBezTo>
                      <a:pt x="902018" y="547973"/>
                      <a:pt x="928783" y="551212"/>
                      <a:pt x="928783" y="551212"/>
                    </a:cubicBezTo>
                    <a:cubicBezTo>
                      <a:pt x="928783" y="551212"/>
                      <a:pt x="869633" y="523304"/>
                      <a:pt x="832485" y="520351"/>
                    </a:cubicBezTo>
                    <a:cubicBezTo>
                      <a:pt x="797814" y="517588"/>
                      <a:pt x="749618" y="516541"/>
                      <a:pt x="743331" y="516446"/>
                    </a:cubicBezTo>
                    <a:cubicBezTo>
                      <a:pt x="739616" y="513493"/>
                      <a:pt x="735901" y="510540"/>
                      <a:pt x="732092" y="507587"/>
                    </a:cubicBezTo>
                    <a:cubicBezTo>
                      <a:pt x="738283" y="509683"/>
                      <a:pt x="761333" y="516350"/>
                      <a:pt x="794861" y="515017"/>
                    </a:cubicBezTo>
                    <a:cubicBezTo>
                      <a:pt x="824960" y="513779"/>
                      <a:pt x="864013" y="510540"/>
                      <a:pt x="880967" y="509016"/>
                    </a:cubicBezTo>
                    <a:cubicBezTo>
                      <a:pt x="881348" y="509302"/>
                      <a:pt x="881539" y="509397"/>
                      <a:pt x="881539" y="509397"/>
                    </a:cubicBezTo>
                    <a:cubicBezTo>
                      <a:pt x="881539" y="509397"/>
                      <a:pt x="881348" y="509207"/>
                      <a:pt x="881158" y="509016"/>
                    </a:cubicBezTo>
                    <a:cubicBezTo>
                      <a:pt x="886301" y="508540"/>
                      <a:pt x="889444" y="508254"/>
                      <a:pt x="889444" y="508254"/>
                    </a:cubicBezTo>
                    <a:cubicBezTo>
                      <a:pt x="889444" y="508254"/>
                      <a:pt x="884873" y="506825"/>
                      <a:pt x="877538" y="504825"/>
                    </a:cubicBezTo>
                    <a:cubicBezTo>
                      <a:pt x="872681" y="499205"/>
                      <a:pt x="863727" y="489013"/>
                      <a:pt x="853631" y="477679"/>
                    </a:cubicBezTo>
                    <a:cubicBezTo>
                      <a:pt x="854297" y="477584"/>
                      <a:pt x="854869" y="477488"/>
                      <a:pt x="855535" y="477488"/>
                    </a:cubicBezTo>
                    <a:cubicBezTo>
                      <a:pt x="876776" y="495395"/>
                      <a:pt x="898112" y="510826"/>
                      <a:pt x="898112" y="510826"/>
                    </a:cubicBezTo>
                    <a:cubicBezTo>
                      <a:pt x="898112" y="510826"/>
                      <a:pt x="883063" y="495110"/>
                      <a:pt x="866489" y="476441"/>
                    </a:cubicBezTo>
                    <a:cubicBezTo>
                      <a:pt x="871347" y="476060"/>
                      <a:pt x="875824" y="476060"/>
                      <a:pt x="879634" y="476155"/>
                    </a:cubicBezTo>
                    <a:cubicBezTo>
                      <a:pt x="884396" y="480060"/>
                      <a:pt x="889635" y="484346"/>
                      <a:pt x="895636" y="489204"/>
                    </a:cubicBezTo>
                    <a:cubicBezTo>
                      <a:pt x="917448" y="506921"/>
                      <a:pt x="934117" y="509111"/>
                      <a:pt x="934117" y="509111"/>
                    </a:cubicBezTo>
                    <a:cubicBezTo>
                      <a:pt x="910209" y="498538"/>
                      <a:pt x="904303" y="492919"/>
                      <a:pt x="895350" y="484727"/>
                    </a:cubicBezTo>
                    <a:cubicBezTo>
                      <a:pt x="886396" y="476536"/>
                      <a:pt x="865727" y="454914"/>
                      <a:pt x="856107" y="446437"/>
                    </a:cubicBezTo>
                    <a:cubicBezTo>
                      <a:pt x="846582" y="437960"/>
                      <a:pt x="821055" y="411956"/>
                      <a:pt x="821055" y="411956"/>
                    </a:cubicBezTo>
                    <a:cubicBezTo>
                      <a:pt x="822008" y="412147"/>
                      <a:pt x="822865" y="412147"/>
                      <a:pt x="823722" y="412337"/>
                    </a:cubicBezTo>
                    <a:cubicBezTo>
                      <a:pt x="828770" y="414242"/>
                      <a:pt x="833818" y="416338"/>
                      <a:pt x="838771" y="418433"/>
                    </a:cubicBezTo>
                    <a:cubicBezTo>
                      <a:pt x="838295" y="418529"/>
                      <a:pt x="837914" y="418529"/>
                      <a:pt x="837438" y="418529"/>
                    </a:cubicBezTo>
                    <a:cubicBezTo>
                      <a:pt x="837438" y="418529"/>
                      <a:pt x="870109" y="437579"/>
                      <a:pt x="888016" y="446246"/>
                    </a:cubicBezTo>
                    <a:cubicBezTo>
                      <a:pt x="905923" y="455009"/>
                      <a:pt x="937260" y="463391"/>
                      <a:pt x="937260" y="463391"/>
                    </a:cubicBezTo>
                    <a:cubicBezTo>
                      <a:pt x="937260" y="463391"/>
                      <a:pt x="908876" y="447961"/>
                      <a:pt x="889254" y="438150"/>
                    </a:cubicBezTo>
                    <a:cubicBezTo>
                      <a:pt x="893064" y="439103"/>
                      <a:pt x="896874" y="439865"/>
                      <a:pt x="900779" y="440531"/>
                    </a:cubicBezTo>
                    <a:cubicBezTo>
                      <a:pt x="933641" y="446151"/>
                      <a:pt x="947261" y="440627"/>
                      <a:pt x="947261" y="440627"/>
                    </a:cubicBezTo>
                    <a:cubicBezTo>
                      <a:pt x="947261" y="440627"/>
                      <a:pt x="896207" y="410528"/>
                      <a:pt x="838867" y="418243"/>
                    </a:cubicBezTo>
                    <a:cubicBezTo>
                      <a:pt x="834104" y="416243"/>
                      <a:pt x="829246" y="414147"/>
                      <a:pt x="824389" y="412242"/>
                    </a:cubicBezTo>
                    <a:cubicBezTo>
                      <a:pt x="858107" y="417100"/>
                      <a:pt x="882396" y="409289"/>
                      <a:pt x="891254" y="407384"/>
                    </a:cubicBezTo>
                    <a:cubicBezTo>
                      <a:pt x="900493" y="405479"/>
                      <a:pt x="929640" y="401574"/>
                      <a:pt x="929640" y="401574"/>
                    </a:cubicBezTo>
                    <a:cubicBezTo>
                      <a:pt x="929640" y="401574"/>
                      <a:pt x="885539" y="396240"/>
                      <a:pt x="864870" y="396335"/>
                    </a:cubicBezTo>
                    <a:cubicBezTo>
                      <a:pt x="872109" y="394335"/>
                      <a:pt x="878872" y="392335"/>
                      <a:pt x="883063" y="391763"/>
                    </a:cubicBezTo>
                    <a:cubicBezTo>
                      <a:pt x="892969" y="390335"/>
                      <a:pt x="910018" y="387763"/>
                      <a:pt x="910018" y="387763"/>
                    </a:cubicBezTo>
                    <a:cubicBezTo>
                      <a:pt x="910018" y="387763"/>
                      <a:pt x="858012" y="379095"/>
                      <a:pt x="835247" y="383762"/>
                    </a:cubicBezTo>
                    <a:cubicBezTo>
                      <a:pt x="814102" y="388049"/>
                      <a:pt x="786670" y="396050"/>
                      <a:pt x="782955" y="397097"/>
                    </a:cubicBezTo>
                    <a:cubicBezTo>
                      <a:pt x="778954" y="395764"/>
                      <a:pt x="774859" y="394335"/>
                      <a:pt x="770858" y="393002"/>
                    </a:cubicBezTo>
                    <a:cubicBezTo>
                      <a:pt x="776002" y="393287"/>
                      <a:pt x="793051" y="393763"/>
                      <a:pt x="810673" y="386810"/>
                    </a:cubicBezTo>
                    <a:cubicBezTo>
                      <a:pt x="831628" y="378619"/>
                      <a:pt x="858774" y="365093"/>
                      <a:pt x="858774" y="365093"/>
                    </a:cubicBezTo>
                    <a:cubicBezTo>
                      <a:pt x="858774" y="365093"/>
                      <a:pt x="825056" y="363188"/>
                      <a:pt x="804767" y="370904"/>
                    </a:cubicBezTo>
                    <a:cubicBezTo>
                      <a:pt x="784479" y="378714"/>
                      <a:pt x="761619" y="389477"/>
                      <a:pt x="761619" y="389477"/>
                    </a:cubicBezTo>
                    <a:cubicBezTo>
                      <a:pt x="761619" y="389477"/>
                      <a:pt x="761809" y="389763"/>
                      <a:pt x="762000" y="390144"/>
                    </a:cubicBezTo>
                    <a:cubicBezTo>
                      <a:pt x="753809" y="387477"/>
                      <a:pt x="745617" y="384810"/>
                      <a:pt x="737330" y="382238"/>
                    </a:cubicBezTo>
                    <a:cubicBezTo>
                      <a:pt x="743331" y="381286"/>
                      <a:pt x="769715" y="379762"/>
                      <a:pt x="780764" y="374047"/>
                    </a:cubicBezTo>
                    <a:cubicBezTo>
                      <a:pt x="793147" y="367665"/>
                      <a:pt x="817531" y="346901"/>
                      <a:pt x="833437" y="344234"/>
                    </a:cubicBezTo>
                    <a:cubicBezTo>
                      <a:pt x="833437" y="344234"/>
                      <a:pt x="792290" y="344519"/>
                      <a:pt x="766667" y="355854"/>
                    </a:cubicBezTo>
                    <a:cubicBezTo>
                      <a:pt x="755047" y="360998"/>
                      <a:pt x="746665" y="366427"/>
                      <a:pt x="740854" y="370808"/>
                    </a:cubicBezTo>
                    <a:cubicBezTo>
                      <a:pt x="736473" y="369951"/>
                      <a:pt x="730282" y="368808"/>
                      <a:pt x="722852" y="367760"/>
                    </a:cubicBezTo>
                    <a:cubicBezTo>
                      <a:pt x="729425" y="366332"/>
                      <a:pt x="736092" y="364427"/>
                      <a:pt x="741331" y="361855"/>
                    </a:cubicBezTo>
                    <a:cubicBezTo>
                      <a:pt x="743902" y="360617"/>
                      <a:pt x="747236" y="358902"/>
                      <a:pt x="750951" y="356997"/>
                    </a:cubicBezTo>
                    <a:cubicBezTo>
                      <a:pt x="768953" y="351663"/>
                      <a:pt x="787146" y="345567"/>
                      <a:pt x="787146" y="345567"/>
                    </a:cubicBezTo>
                    <a:cubicBezTo>
                      <a:pt x="787146" y="345567"/>
                      <a:pt x="782479" y="345186"/>
                      <a:pt x="775430" y="344615"/>
                    </a:cubicBezTo>
                    <a:cubicBezTo>
                      <a:pt x="787622" y="338423"/>
                      <a:pt x="797909" y="333089"/>
                      <a:pt x="797909" y="333089"/>
                    </a:cubicBezTo>
                    <a:cubicBezTo>
                      <a:pt x="797909" y="333089"/>
                      <a:pt x="757047" y="332708"/>
                      <a:pt x="735520" y="342424"/>
                    </a:cubicBezTo>
                    <a:cubicBezTo>
                      <a:pt x="727234" y="342233"/>
                      <a:pt x="719233" y="342233"/>
                      <a:pt x="712660" y="342614"/>
                    </a:cubicBezTo>
                    <a:cubicBezTo>
                      <a:pt x="705993" y="342995"/>
                      <a:pt x="699326" y="344329"/>
                      <a:pt x="693134" y="346043"/>
                    </a:cubicBezTo>
                    <a:cubicBezTo>
                      <a:pt x="691896" y="345567"/>
                      <a:pt x="690658" y="344996"/>
                      <a:pt x="689515" y="344329"/>
                    </a:cubicBezTo>
                    <a:cubicBezTo>
                      <a:pt x="688372" y="343662"/>
                      <a:pt x="687038" y="342900"/>
                      <a:pt x="685800" y="342233"/>
                    </a:cubicBezTo>
                    <a:cubicBezTo>
                      <a:pt x="706184" y="334232"/>
                      <a:pt x="734759" y="315849"/>
                      <a:pt x="746284" y="315659"/>
                    </a:cubicBezTo>
                    <a:cubicBezTo>
                      <a:pt x="746284" y="315659"/>
                      <a:pt x="745426" y="315659"/>
                      <a:pt x="743807" y="315563"/>
                    </a:cubicBezTo>
                    <a:cubicBezTo>
                      <a:pt x="753999" y="313658"/>
                      <a:pt x="760571" y="309658"/>
                      <a:pt x="762571" y="308325"/>
                    </a:cubicBezTo>
                    <a:cubicBezTo>
                      <a:pt x="775526" y="308038"/>
                      <a:pt x="782955" y="305753"/>
                      <a:pt x="782955" y="305753"/>
                    </a:cubicBezTo>
                    <a:cubicBezTo>
                      <a:pt x="748665" y="304514"/>
                      <a:pt x="724757" y="293465"/>
                      <a:pt x="708946" y="288608"/>
                    </a:cubicBezTo>
                    <a:cubicBezTo>
                      <a:pt x="693134" y="283750"/>
                      <a:pt x="664750" y="266795"/>
                      <a:pt x="650843" y="262128"/>
                    </a:cubicBezTo>
                    <a:cubicBezTo>
                      <a:pt x="637889" y="257746"/>
                      <a:pt x="622363" y="256889"/>
                      <a:pt x="606933" y="261176"/>
                    </a:cubicBezTo>
                    <a:cubicBezTo>
                      <a:pt x="610648" y="257175"/>
                      <a:pt x="614458" y="253175"/>
                      <a:pt x="618268" y="249174"/>
                    </a:cubicBezTo>
                    <a:cubicBezTo>
                      <a:pt x="632269" y="249841"/>
                      <a:pt x="641794" y="251079"/>
                      <a:pt x="653034" y="255079"/>
                    </a:cubicBezTo>
                    <a:cubicBezTo>
                      <a:pt x="664845" y="259271"/>
                      <a:pt x="714661" y="271653"/>
                      <a:pt x="753904" y="273749"/>
                    </a:cubicBezTo>
                    <a:cubicBezTo>
                      <a:pt x="793147" y="275844"/>
                      <a:pt x="814102" y="270510"/>
                      <a:pt x="814102" y="270510"/>
                    </a:cubicBezTo>
                    <a:cubicBezTo>
                      <a:pt x="814102" y="270510"/>
                      <a:pt x="782574" y="274034"/>
                      <a:pt x="753713" y="265652"/>
                    </a:cubicBezTo>
                    <a:cubicBezTo>
                      <a:pt x="747332" y="263747"/>
                      <a:pt x="742188" y="262128"/>
                      <a:pt x="737711" y="260509"/>
                    </a:cubicBezTo>
                    <a:cubicBezTo>
                      <a:pt x="752570" y="262414"/>
                      <a:pt x="768477" y="263462"/>
                      <a:pt x="783336" y="262033"/>
                    </a:cubicBezTo>
                    <a:cubicBezTo>
                      <a:pt x="822865" y="258318"/>
                      <a:pt x="822960" y="250412"/>
                      <a:pt x="822960" y="250412"/>
                    </a:cubicBezTo>
                    <a:cubicBezTo>
                      <a:pt x="822960" y="250412"/>
                      <a:pt x="814578" y="257366"/>
                      <a:pt x="792004" y="255079"/>
                    </a:cubicBezTo>
                    <a:cubicBezTo>
                      <a:pt x="769429" y="252794"/>
                      <a:pt x="756666" y="252032"/>
                      <a:pt x="730758" y="245364"/>
                    </a:cubicBezTo>
                    <a:cubicBezTo>
                      <a:pt x="705802" y="238982"/>
                      <a:pt x="656082" y="229457"/>
                      <a:pt x="631222" y="236125"/>
                    </a:cubicBezTo>
                    <a:cubicBezTo>
                      <a:pt x="634841" y="232505"/>
                      <a:pt x="638556" y="228886"/>
                      <a:pt x="642271" y="225266"/>
                    </a:cubicBezTo>
                    <a:cubicBezTo>
                      <a:pt x="651510" y="230219"/>
                      <a:pt x="709993" y="239173"/>
                      <a:pt x="721614" y="240697"/>
                    </a:cubicBezTo>
                    <a:cubicBezTo>
                      <a:pt x="733901" y="242316"/>
                      <a:pt x="756666" y="244126"/>
                      <a:pt x="791813" y="245554"/>
                    </a:cubicBezTo>
                    <a:cubicBezTo>
                      <a:pt x="826865" y="246983"/>
                      <a:pt x="845344" y="232029"/>
                      <a:pt x="845344" y="232029"/>
                    </a:cubicBezTo>
                    <a:cubicBezTo>
                      <a:pt x="834485" y="235934"/>
                      <a:pt x="820007" y="235839"/>
                      <a:pt x="798290" y="236220"/>
                    </a:cubicBezTo>
                    <a:cubicBezTo>
                      <a:pt x="776573" y="236601"/>
                      <a:pt x="742093" y="229362"/>
                      <a:pt x="722852" y="226504"/>
                    </a:cubicBezTo>
                    <a:cubicBezTo>
                      <a:pt x="704278" y="223647"/>
                      <a:pt x="666750" y="217075"/>
                      <a:pt x="643795" y="223838"/>
                    </a:cubicBezTo>
                    <a:cubicBezTo>
                      <a:pt x="647224" y="220504"/>
                      <a:pt x="650653" y="217075"/>
                      <a:pt x="654177" y="213836"/>
                    </a:cubicBezTo>
                    <a:cubicBezTo>
                      <a:pt x="669417" y="220885"/>
                      <a:pt x="727710" y="224314"/>
                      <a:pt x="754380" y="224409"/>
                    </a:cubicBezTo>
                    <a:cubicBezTo>
                      <a:pt x="781717" y="224504"/>
                      <a:pt x="814102" y="231458"/>
                      <a:pt x="857726" y="203835"/>
                    </a:cubicBezTo>
                    <a:cubicBezTo>
                      <a:pt x="857726" y="203835"/>
                      <a:pt x="838486" y="213455"/>
                      <a:pt x="808768" y="215837"/>
                    </a:cubicBezTo>
                    <a:cubicBezTo>
                      <a:pt x="779050" y="218218"/>
                      <a:pt x="765048" y="209360"/>
                      <a:pt x="733044" y="209169"/>
                    </a:cubicBezTo>
                    <a:cubicBezTo>
                      <a:pt x="704659" y="209074"/>
                      <a:pt x="669608" y="207169"/>
                      <a:pt x="656939" y="211360"/>
                    </a:cubicBezTo>
                    <a:cubicBezTo>
                      <a:pt x="660844" y="207740"/>
                      <a:pt x="664845" y="204121"/>
                      <a:pt x="668845" y="200596"/>
                    </a:cubicBezTo>
                    <a:cubicBezTo>
                      <a:pt x="678847" y="209550"/>
                      <a:pt x="805625" y="212027"/>
                      <a:pt x="823341" y="208598"/>
                    </a:cubicBezTo>
                    <a:cubicBezTo>
                      <a:pt x="841629" y="205073"/>
                      <a:pt x="859917" y="196596"/>
                      <a:pt x="859917" y="196596"/>
                    </a:cubicBezTo>
                    <a:cubicBezTo>
                      <a:pt x="859917" y="196596"/>
                      <a:pt x="830199" y="202406"/>
                      <a:pt x="820198" y="202311"/>
                    </a:cubicBezTo>
                    <a:cubicBezTo>
                      <a:pt x="810196" y="202216"/>
                      <a:pt x="768858" y="196215"/>
                      <a:pt x="747808" y="196120"/>
                    </a:cubicBezTo>
                    <a:cubicBezTo>
                      <a:pt x="727424" y="196025"/>
                      <a:pt x="693801" y="191167"/>
                      <a:pt x="670560" y="199168"/>
                    </a:cubicBezTo>
                    <a:cubicBezTo>
                      <a:pt x="671703" y="198120"/>
                      <a:pt x="672846" y="197072"/>
                      <a:pt x="674084" y="196025"/>
                    </a:cubicBezTo>
                    <a:cubicBezTo>
                      <a:pt x="677132" y="193358"/>
                      <a:pt x="680371" y="190786"/>
                      <a:pt x="683514" y="188119"/>
                    </a:cubicBezTo>
                    <a:cubicBezTo>
                      <a:pt x="703707" y="192500"/>
                      <a:pt x="745045" y="188404"/>
                      <a:pt x="762667" y="188595"/>
                    </a:cubicBezTo>
                    <a:cubicBezTo>
                      <a:pt x="780669" y="188786"/>
                      <a:pt x="828294" y="193262"/>
                      <a:pt x="862679" y="167831"/>
                    </a:cubicBezTo>
                    <a:cubicBezTo>
                      <a:pt x="862679" y="167831"/>
                      <a:pt x="838009" y="180213"/>
                      <a:pt x="809530" y="179546"/>
                    </a:cubicBezTo>
                    <a:cubicBezTo>
                      <a:pt x="782669" y="178975"/>
                      <a:pt x="709422" y="176022"/>
                      <a:pt x="685991" y="186023"/>
                    </a:cubicBezTo>
                    <a:cubicBezTo>
                      <a:pt x="690372" y="182404"/>
                      <a:pt x="694753" y="178784"/>
                      <a:pt x="699230" y="175355"/>
                    </a:cubicBezTo>
                    <a:cubicBezTo>
                      <a:pt x="707231" y="183166"/>
                      <a:pt x="802576" y="173069"/>
                      <a:pt x="829532" y="170879"/>
                    </a:cubicBezTo>
                    <a:cubicBezTo>
                      <a:pt x="857155" y="168593"/>
                      <a:pt x="871061" y="157544"/>
                      <a:pt x="871061" y="157544"/>
                    </a:cubicBezTo>
                    <a:cubicBezTo>
                      <a:pt x="847630" y="167259"/>
                      <a:pt x="828389" y="162973"/>
                      <a:pt x="815054" y="164306"/>
                    </a:cubicBezTo>
                    <a:cubicBezTo>
                      <a:pt x="801719" y="165545"/>
                      <a:pt x="774383" y="161735"/>
                      <a:pt x="754285" y="165068"/>
                    </a:cubicBezTo>
                    <a:cubicBezTo>
                      <a:pt x="735044" y="168307"/>
                      <a:pt x="721900" y="165068"/>
                      <a:pt x="701326" y="173736"/>
                    </a:cubicBezTo>
                    <a:cubicBezTo>
                      <a:pt x="704564" y="171164"/>
                      <a:pt x="707898" y="168688"/>
                      <a:pt x="711232" y="166211"/>
                    </a:cubicBezTo>
                    <a:cubicBezTo>
                      <a:pt x="712851" y="166878"/>
                      <a:pt x="716851" y="167735"/>
                      <a:pt x="725900" y="165830"/>
                    </a:cubicBezTo>
                    <a:cubicBezTo>
                      <a:pt x="738568" y="163068"/>
                      <a:pt x="767810" y="158687"/>
                      <a:pt x="779812" y="158496"/>
                    </a:cubicBezTo>
                    <a:cubicBezTo>
                      <a:pt x="791813" y="158306"/>
                      <a:pt x="813244" y="155162"/>
                      <a:pt x="833628" y="155448"/>
                    </a:cubicBezTo>
                    <a:cubicBezTo>
                      <a:pt x="853916" y="155734"/>
                      <a:pt x="874014" y="150209"/>
                      <a:pt x="884110" y="146113"/>
                    </a:cubicBezTo>
                    <a:cubicBezTo>
                      <a:pt x="894207" y="142018"/>
                      <a:pt x="908113" y="144018"/>
                      <a:pt x="908113" y="144018"/>
                    </a:cubicBezTo>
                    <a:cubicBezTo>
                      <a:pt x="908113" y="144018"/>
                      <a:pt x="894778" y="140875"/>
                      <a:pt x="883920" y="143446"/>
                    </a:cubicBezTo>
                    <a:cubicBezTo>
                      <a:pt x="873061" y="146018"/>
                      <a:pt x="859060" y="149066"/>
                      <a:pt x="845725" y="148781"/>
                    </a:cubicBezTo>
                    <a:cubicBezTo>
                      <a:pt x="832390" y="148495"/>
                      <a:pt x="799719" y="148304"/>
                      <a:pt x="774097" y="151067"/>
                    </a:cubicBezTo>
                    <a:cubicBezTo>
                      <a:pt x="748475" y="153829"/>
                      <a:pt x="731234" y="158687"/>
                      <a:pt x="726091" y="160877"/>
                    </a:cubicBezTo>
                    <a:cubicBezTo>
                      <a:pt x="722376" y="162401"/>
                      <a:pt x="716185" y="164211"/>
                      <a:pt x="712851" y="165163"/>
                    </a:cubicBezTo>
                    <a:cubicBezTo>
                      <a:pt x="717899" y="161449"/>
                      <a:pt x="723043" y="158020"/>
                      <a:pt x="728186" y="154591"/>
                    </a:cubicBezTo>
                    <a:cubicBezTo>
                      <a:pt x="730186" y="154877"/>
                      <a:pt x="736759" y="155162"/>
                      <a:pt x="752380" y="151257"/>
                    </a:cubicBezTo>
                    <a:cubicBezTo>
                      <a:pt x="771906" y="146304"/>
                      <a:pt x="795623" y="146018"/>
                      <a:pt x="813149" y="143066"/>
                    </a:cubicBezTo>
                    <a:cubicBezTo>
                      <a:pt x="830675" y="140113"/>
                      <a:pt x="853821" y="140684"/>
                      <a:pt x="869156" y="135731"/>
                    </a:cubicBezTo>
                    <a:cubicBezTo>
                      <a:pt x="884492" y="130778"/>
                      <a:pt x="924877" y="125159"/>
                      <a:pt x="924877" y="125159"/>
                    </a:cubicBezTo>
                    <a:cubicBezTo>
                      <a:pt x="924877" y="125159"/>
                      <a:pt x="889349" y="123349"/>
                      <a:pt x="878015" y="128207"/>
                    </a:cubicBezTo>
                    <a:cubicBezTo>
                      <a:pt x="866680" y="133064"/>
                      <a:pt x="851249" y="134303"/>
                      <a:pt x="846201" y="134303"/>
                    </a:cubicBezTo>
                    <a:cubicBezTo>
                      <a:pt x="841153" y="134303"/>
                      <a:pt x="793433" y="139732"/>
                      <a:pt x="764572" y="144399"/>
                    </a:cubicBezTo>
                    <a:cubicBezTo>
                      <a:pt x="745426" y="147542"/>
                      <a:pt x="735425" y="150876"/>
                      <a:pt x="730758" y="152876"/>
                    </a:cubicBezTo>
                    <a:cubicBezTo>
                      <a:pt x="735425" y="149828"/>
                      <a:pt x="740093" y="146876"/>
                      <a:pt x="744855" y="144018"/>
                    </a:cubicBezTo>
                    <a:cubicBezTo>
                      <a:pt x="747903" y="144113"/>
                      <a:pt x="760000" y="144113"/>
                      <a:pt x="775144" y="139637"/>
                    </a:cubicBezTo>
                    <a:cubicBezTo>
                      <a:pt x="792766" y="134398"/>
                      <a:pt x="837914" y="127730"/>
                      <a:pt x="850392" y="127826"/>
                    </a:cubicBezTo>
                    <a:cubicBezTo>
                      <a:pt x="862965" y="127921"/>
                      <a:pt x="913543" y="118301"/>
                      <a:pt x="913543" y="118301"/>
                    </a:cubicBezTo>
                    <a:cubicBezTo>
                      <a:pt x="913543" y="118301"/>
                      <a:pt x="873443" y="115824"/>
                      <a:pt x="846296" y="121539"/>
                    </a:cubicBezTo>
                    <a:cubicBezTo>
                      <a:pt x="821245" y="126873"/>
                      <a:pt x="755428" y="141446"/>
                      <a:pt x="745522" y="143732"/>
                    </a:cubicBezTo>
                    <a:cubicBezTo>
                      <a:pt x="749141" y="141542"/>
                      <a:pt x="752761" y="139351"/>
                      <a:pt x="756571" y="137351"/>
                    </a:cubicBezTo>
                    <a:cubicBezTo>
                      <a:pt x="763143" y="135446"/>
                      <a:pt x="788479" y="130016"/>
                      <a:pt x="812101" y="122396"/>
                    </a:cubicBezTo>
                    <a:cubicBezTo>
                      <a:pt x="839343" y="113633"/>
                      <a:pt x="857631" y="112395"/>
                      <a:pt x="874776" y="110204"/>
                    </a:cubicBezTo>
                    <a:cubicBezTo>
                      <a:pt x="891921" y="108013"/>
                      <a:pt x="902018" y="103442"/>
                      <a:pt x="917543" y="94012"/>
                    </a:cubicBezTo>
                    <a:cubicBezTo>
                      <a:pt x="917543" y="94012"/>
                      <a:pt x="904208" y="95917"/>
                      <a:pt x="889063" y="100394"/>
                    </a:cubicBezTo>
                    <a:cubicBezTo>
                      <a:pt x="873919" y="104870"/>
                      <a:pt x="840962" y="103442"/>
                      <a:pt x="820102" y="111824"/>
                    </a:cubicBezTo>
                    <a:cubicBezTo>
                      <a:pt x="801624" y="119253"/>
                      <a:pt x="764953" y="133921"/>
                      <a:pt x="756666" y="137160"/>
                    </a:cubicBezTo>
                    <a:cubicBezTo>
                      <a:pt x="757904" y="136493"/>
                      <a:pt x="759047" y="135731"/>
                      <a:pt x="760190" y="135065"/>
                    </a:cubicBezTo>
                    <a:cubicBezTo>
                      <a:pt x="758857" y="135731"/>
                      <a:pt x="757523" y="136588"/>
                      <a:pt x="756190" y="137255"/>
                    </a:cubicBezTo>
                    <a:cubicBezTo>
                      <a:pt x="755333" y="137541"/>
                      <a:pt x="754856" y="137732"/>
                      <a:pt x="754856" y="137827"/>
                    </a:cubicBezTo>
                    <a:cubicBezTo>
                      <a:pt x="754856" y="137827"/>
                      <a:pt x="755333" y="137636"/>
                      <a:pt x="756094" y="137351"/>
                    </a:cubicBezTo>
                    <a:cubicBezTo>
                      <a:pt x="752189" y="139351"/>
                      <a:pt x="748379" y="141542"/>
                      <a:pt x="744569" y="143828"/>
                    </a:cubicBezTo>
                    <a:cubicBezTo>
                      <a:pt x="744379" y="143828"/>
                      <a:pt x="744093" y="143923"/>
                      <a:pt x="744093" y="143923"/>
                    </a:cubicBezTo>
                    <a:cubicBezTo>
                      <a:pt x="744093" y="143923"/>
                      <a:pt x="744284" y="143923"/>
                      <a:pt x="744379" y="143923"/>
                    </a:cubicBezTo>
                    <a:cubicBezTo>
                      <a:pt x="738568" y="147257"/>
                      <a:pt x="732949" y="150686"/>
                      <a:pt x="727329" y="154400"/>
                    </a:cubicBezTo>
                    <a:cubicBezTo>
                      <a:pt x="727519" y="154019"/>
                      <a:pt x="733616" y="143637"/>
                      <a:pt x="744188" y="130493"/>
                    </a:cubicBezTo>
                    <a:cubicBezTo>
                      <a:pt x="754951" y="117062"/>
                      <a:pt x="780859" y="103156"/>
                      <a:pt x="788003" y="95060"/>
                    </a:cubicBezTo>
                    <a:cubicBezTo>
                      <a:pt x="795147" y="86868"/>
                      <a:pt x="792194" y="82296"/>
                      <a:pt x="792194" y="82296"/>
                    </a:cubicBezTo>
                    <a:cubicBezTo>
                      <a:pt x="786289" y="87535"/>
                      <a:pt x="772477" y="97917"/>
                      <a:pt x="750665" y="113062"/>
                    </a:cubicBezTo>
                    <a:cubicBezTo>
                      <a:pt x="729043" y="128111"/>
                      <a:pt x="727329" y="153924"/>
                      <a:pt x="727329" y="154400"/>
                    </a:cubicBezTo>
                    <a:cubicBezTo>
                      <a:pt x="721900" y="157925"/>
                      <a:pt x="716470" y="161544"/>
                      <a:pt x="711232" y="165259"/>
                    </a:cubicBezTo>
                    <a:cubicBezTo>
                      <a:pt x="726091" y="129540"/>
                      <a:pt x="736568" y="117538"/>
                      <a:pt x="756285" y="103156"/>
                    </a:cubicBezTo>
                    <a:cubicBezTo>
                      <a:pt x="776097" y="88678"/>
                      <a:pt x="776764" y="81058"/>
                      <a:pt x="777240" y="74867"/>
                    </a:cubicBezTo>
                    <a:cubicBezTo>
                      <a:pt x="777716" y="68675"/>
                      <a:pt x="760571" y="62008"/>
                      <a:pt x="760571" y="62008"/>
                    </a:cubicBezTo>
                    <a:cubicBezTo>
                      <a:pt x="760571" y="62008"/>
                      <a:pt x="772668" y="69913"/>
                      <a:pt x="773240" y="76486"/>
                    </a:cubicBezTo>
                    <a:cubicBezTo>
                      <a:pt x="773811" y="83058"/>
                      <a:pt x="756761" y="90773"/>
                      <a:pt x="745808" y="98298"/>
                    </a:cubicBezTo>
                    <a:cubicBezTo>
                      <a:pt x="742664" y="100489"/>
                      <a:pt x="739426" y="102965"/>
                      <a:pt x="736092" y="105918"/>
                    </a:cubicBezTo>
                    <a:cubicBezTo>
                      <a:pt x="740378" y="94964"/>
                      <a:pt x="742378" y="84106"/>
                      <a:pt x="744474" y="78581"/>
                    </a:cubicBezTo>
                    <a:cubicBezTo>
                      <a:pt x="747712" y="70104"/>
                      <a:pt x="727805" y="61817"/>
                      <a:pt x="727805" y="61817"/>
                    </a:cubicBezTo>
                    <a:cubicBezTo>
                      <a:pt x="737616" y="73628"/>
                      <a:pt x="732568" y="75248"/>
                      <a:pt x="730377" y="84106"/>
                    </a:cubicBezTo>
                    <a:cubicBezTo>
                      <a:pt x="728282" y="92964"/>
                      <a:pt x="710184" y="122301"/>
                      <a:pt x="704183" y="138208"/>
                    </a:cubicBezTo>
                    <a:cubicBezTo>
                      <a:pt x="698183" y="154115"/>
                      <a:pt x="696944" y="174308"/>
                      <a:pt x="696944" y="174308"/>
                    </a:cubicBezTo>
                    <a:cubicBezTo>
                      <a:pt x="696944" y="174308"/>
                      <a:pt x="703707" y="160496"/>
                      <a:pt x="711708" y="146400"/>
                    </a:cubicBezTo>
                    <a:cubicBezTo>
                      <a:pt x="706184" y="162973"/>
                      <a:pt x="709327" y="165354"/>
                      <a:pt x="710565" y="165640"/>
                    </a:cubicBezTo>
                    <a:cubicBezTo>
                      <a:pt x="700564" y="172879"/>
                      <a:pt x="690753" y="180404"/>
                      <a:pt x="681228" y="188309"/>
                    </a:cubicBezTo>
                    <a:cubicBezTo>
                      <a:pt x="683324" y="182404"/>
                      <a:pt x="693515" y="152781"/>
                      <a:pt x="701802" y="122301"/>
                    </a:cubicBezTo>
                    <a:cubicBezTo>
                      <a:pt x="711136" y="88297"/>
                      <a:pt x="708279" y="83058"/>
                      <a:pt x="708946" y="74200"/>
                    </a:cubicBezTo>
                    <a:cubicBezTo>
                      <a:pt x="709612" y="65342"/>
                      <a:pt x="697516" y="64294"/>
                      <a:pt x="697516" y="64294"/>
                    </a:cubicBezTo>
                    <a:cubicBezTo>
                      <a:pt x="706660" y="69913"/>
                      <a:pt x="701611" y="81344"/>
                      <a:pt x="694944" y="96012"/>
                    </a:cubicBezTo>
                    <a:cubicBezTo>
                      <a:pt x="688276" y="110681"/>
                      <a:pt x="685514" y="120872"/>
                      <a:pt x="679133" y="141351"/>
                    </a:cubicBezTo>
                    <a:cubicBezTo>
                      <a:pt x="673322" y="160115"/>
                      <a:pt x="679513" y="184595"/>
                      <a:pt x="680561" y="188690"/>
                    </a:cubicBezTo>
                    <a:cubicBezTo>
                      <a:pt x="678085" y="190691"/>
                      <a:pt x="675608" y="192691"/>
                      <a:pt x="673132" y="194691"/>
                    </a:cubicBezTo>
                    <a:cubicBezTo>
                      <a:pt x="670846" y="196691"/>
                      <a:pt x="668560" y="198692"/>
                      <a:pt x="666274" y="200692"/>
                    </a:cubicBezTo>
                    <a:cubicBezTo>
                      <a:pt x="667417" y="191738"/>
                      <a:pt x="675323" y="131254"/>
                      <a:pt x="679990" y="119825"/>
                    </a:cubicBezTo>
                    <a:cubicBezTo>
                      <a:pt x="685038" y="107442"/>
                      <a:pt x="688086" y="83534"/>
                      <a:pt x="687038" y="72390"/>
                    </a:cubicBezTo>
                    <a:cubicBezTo>
                      <a:pt x="685895" y="61246"/>
                      <a:pt x="674084" y="61532"/>
                      <a:pt x="674084" y="61532"/>
                    </a:cubicBezTo>
                    <a:cubicBezTo>
                      <a:pt x="685324" y="65818"/>
                      <a:pt x="679799" y="82487"/>
                      <a:pt x="673989" y="90678"/>
                    </a:cubicBezTo>
                    <a:cubicBezTo>
                      <a:pt x="668084" y="98870"/>
                      <a:pt x="666369" y="108966"/>
                      <a:pt x="661226" y="143637"/>
                    </a:cubicBezTo>
                    <a:cubicBezTo>
                      <a:pt x="656558" y="174784"/>
                      <a:pt x="664274" y="196882"/>
                      <a:pt x="665893" y="201168"/>
                    </a:cubicBezTo>
                    <a:cubicBezTo>
                      <a:pt x="660273" y="206026"/>
                      <a:pt x="654749" y="210884"/>
                      <a:pt x="649319" y="215932"/>
                    </a:cubicBezTo>
                    <a:cubicBezTo>
                      <a:pt x="655796" y="200120"/>
                      <a:pt x="651034" y="167831"/>
                      <a:pt x="651034" y="160020"/>
                    </a:cubicBezTo>
                    <a:cubicBezTo>
                      <a:pt x="651034" y="151829"/>
                      <a:pt x="638746" y="116681"/>
                      <a:pt x="637508" y="95060"/>
                    </a:cubicBezTo>
                    <a:cubicBezTo>
                      <a:pt x="636365" y="73438"/>
                      <a:pt x="620077" y="77248"/>
                      <a:pt x="620077" y="77248"/>
                    </a:cubicBezTo>
                    <a:cubicBezTo>
                      <a:pt x="620077" y="77248"/>
                      <a:pt x="621316" y="78772"/>
                      <a:pt x="622649" y="81153"/>
                    </a:cubicBezTo>
                    <a:cubicBezTo>
                      <a:pt x="622554" y="81153"/>
                      <a:pt x="618744" y="82582"/>
                      <a:pt x="610743" y="96774"/>
                    </a:cubicBezTo>
                    <a:cubicBezTo>
                      <a:pt x="602742" y="111157"/>
                      <a:pt x="602647" y="121920"/>
                      <a:pt x="604647" y="139827"/>
                    </a:cubicBezTo>
                    <a:cubicBezTo>
                      <a:pt x="606457" y="156401"/>
                      <a:pt x="629221" y="221742"/>
                      <a:pt x="632555" y="231362"/>
                    </a:cubicBezTo>
                    <a:cubicBezTo>
                      <a:pt x="628745" y="235077"/>
                      <a:pt x="624935" y="238792"/>
                      <a:pt x="621220" y="242507"/>
                    </a:cubicBezTo>
                    <a:cubicBezTo>
                      <a:pt x="623983" y="235363"/>
                      <a:pt x="625031" y="226219"/>
                      <a:pt x="617029" y="207550"/>
                    </a:cubicBezTo>
                    <a:cubicBezTo>
                      <a:pt x="607790" y="185928"/>
                      <a:pt x="589693" y="147638"/>
                      <a:pt x="588454" y="138398"/>
                    </a:cubicBezTo>
                    <a:cubicBezTo>
                      <a:pt x="587216" y="129159"/>
                      <a:pt x="585216" y="109157"/>
                      <a:pt x="586550" y="96012"/>
                    </a:cubicBezTo>
                    <a:cubicBezTo>
                      <a:pt x="586550" y="96012"/>
                      <a:pt x="571214" y="115253"/>
                      <a:pt x="577406" y="144780"/>
                    </a:cubicBezTo>
                    <a:cubicBezTo>
                      <a:pt x="583597" y="174308"/>
                      <a:pt x="604837" y="204883"/>
                      <a:pt x="610552" y="219837"/>
                    </a:cubicBezTo>
                    <a:cubicBezTo>
                      <a:pt x="615125" y="231648"/>
                      <a:pt x="618268" y="240983"/>
                      <a:pt x="619411" y="244412"/>
                    </a:cubicBezTo>
                    <a:cubicBezTo>
                      <a:pt x="614934" y="248888"/>
                      <a:pt x="610457" y="253460"/>
                      <a:pt x="605981" y="258032"/>
                    </a:cubicBezTo>
                    <a:cubicBezTo>
                      <a:pt x="610552" y="238220"/>
                      <a:pt x="601504" y="223457"/>
                      <a:pt x="595693" y="209836"/>
                    </a:cubicBezTo>
                    <a:cubicBezTo>
                      <a:pt x="589788" y="196025"/>
                      <a:pt x="563690" y="163735"/>
                      <a:pt x="562261" y="151352"/>
                    </a:cubicBezTo>
                    <a:cubicBezTo>
                      <a:pt x="560832" y="138875"/>
                      <a:pt x="558832" y="133826"/>
                      <a:pt x="562451" y="112967"/>
                    </a:cubicBezTo>
                    <a:cubicBezTo>
                      <a:pt x="562451" y="112967"/>
                      <a:pt x="548354" y="133636"/>
                      <a:pt x="554069" y="163163"/>
                    </a:cubicBezTo>
                    <a:cubicBezTo>
                      <a:pt x="559784" y="192691"/>
                      <a:pt x="583120" y="210788"/>
                      <a:pt x="591407" y="229457"/>
                    </a:cubicBezTo>
                    <a:cubicBezTo>
                      <a:pt x="598646" y="245936"/>
                      <a:pt x="604361" y="256223"/>
                      <a:pt x="605600" y="258509"/>
                    </a:cubicBezTo>
                    <a:cubicBezTo>
                      <a:pt x="602647" y="261557"/>
                      <a:pt x="599599" y="264605"/>
                      <a:pt x="596646" y="267748"/>
                    </a:cubicBezTo>
                    <a:cubicBezTo>
                      <a:pt x="595979" y="268415"/>
                      <a:pt x="595408" y="269177"/>
                      <a:pt x="594741" y="269843"/>
                    </a:cubicBezTo>
                    <a:cubicBezTo>
                      <a:pt x="595884" y="263843"/>
                      <a:pt x="596170" y="249365"/>
                      <a:pt x="583883" y="223361"/>
                    </a:cubicBezTo>
                    <a:cubicBezTo>
                      <a:pt x="566928" y="187357"/>
                      <a:pt x="545592" y="170783"/>
                      <a:pt x="548450" y="151352"/>
                    </a:cubicBezTo>
                    <a:cubicBezTo>
                      <a:pt x="551307" y="131921"/>
                      <a:pt x="555593" y="122301"/>
                      <a:pt x="552831" y="122873"/>
                    </a:cubicBezTo>
                    <a:cubicBezTo>
                      <a:pt x="550069" y="123444"/>
                      <a:pt x="539020" y="140113"/>
                      <a:pt x="540639" y="166688"/>
                    </a:cubicBezTo>
                    <a:cubicBezTo>
                      <a:pt x="541210" y="176022"/>
                      <a:pt x="543877" y="184595"/>
                      <a:pt x="547592" y="192786"/>
                    </a:cubicBezTo>
                    <a:cubicBezTo>
                      <a:pt x="530638" y="178784"/>
                      <a:pt x="523780" y="169736"/>
                      <a:pt x="526542" y="158687"/>
                    </a:cubicBezTo>
                    <a:cubicBezTo>
                      <a:pt x="526542" y="158687"/>
                      <a:pt x="523208" y="165735"/>
                      <a:pt x="522542" y="175832"/>
                    </a:cubicBezTo>
                    <a:cubicBezTo>
                      <a:pt x="519112" y="165926"/>
                      <a:pt x="518255" y="158687"/>
                      <a:pt x="518255" y="158687"/>
                    </a:cubicBezTo>
                    <a:cubicBezTo>
                      <a:pt x="511969" y="169450"/>
                      <a:pt x="515588" y="178975"/>
                      <a:pt x="517112" y="191071"/>
                    </a:cubicBezTo>
                    <a:cubicBezTo>
                      <a:pt x="517493" y="194025"/>
                      <a:pt x="519208" y="198215"/>
                      <a:pt x="521779" y="203263"/>
                    </a:cubicBezTo>
                    <a:cubicBezTo>
                      <a:pt x="520065" y="207359"/>
                      <a:pt x="518350" y="211741"/>
                      <a:pt x="517017" y="215837"/>
                    </a:cubicBezTo>
                    <a:cubicBezTo>
                      <a:pt x="513778" y="192119"/>
                      <a:pt x="510445" y="172403"/>
                      <a:pt x="510445" y="172403"/>
                    </a:cubicBezTo>
                    <a:cubicBezTo>
                      <a:pt x="510445" y="172403"/>
                      <a:pt x="510445" y="197072"/>
                      <a:pt x="507968" y="230981"/>
                    </a:cubicBezTo>
                    <a:cubicBezTo>
                      <a:pt x="504349" y="196787"/>
                      <a:pt x="499777" y="161544"/>
                      <a:pt x="499777" y="161544"/>
                    </a:cubicBezTo>
                    <a:cubicBezTo>
                      <a:pt x="499777" y="161544"/>
                      <a:pt x="496634" y="228505"/>
                      <a:pt x="494824" y="263366"/>
                    </a:cubicBezTo>
                    <a:cubicBezTo>
                      <a:pt x="494443" y="263176"/>
                      <a:pt x="494062" y="262985"/>
                      <a:pt x="493585" y="262795"/>
                    </a:cubicBezTo>
                    <a:cubicBezTo>
                      <a:pt x="491109" y="261652"/>
                      <a:pt x="488918" y="260223"/>
                      <a:pt x="486918" y="258699"/>
                    </a:cubicBezTo>
                    <a:cubicBezTo>
                      <a:pt x="487013" y="257937"/>
                      <a:pt x="487013" y="257175"/>
                      <a:pt x="487109" y="256413"/>
                    </a:cubicBezTo>
                    <a:cubicBezTo>
                      <a:pt x="490442" y="249269"/>
                      <a:pt x="494538" y="244316"/>
                      <a:pt x="494538" y="244316"/>
                    </a:cubicBezTo>
                    <a:cubicBezTo>
                      <a:pt x="492061" y="245840"/>
                      <a:pt x="489775" y="247364"/>
                      <a:pt x="487680" y="248888"/>
                    </a:cubicBezTo>
                    <a:cubicBezTo>
                      <a:pt x="490537" y="200787"/>
                      <a:pt x="480727" y="132207"/>
                      <a:pt x="480727" y="132207"/>
                    </a:cubicBezTo>
                    <a:cubicBezTo>
                      <a:pt x="480727" y="132207"/>
                      <a:pt x="476821" y="213836"/>
                      <a:pt x="475298" y="243650"/>
                    </a:cubicBezTo>
                    <a:cubicBezTo>
                      <a:pt x="470249" y="232601"/>
                      <a:pt x="470440" y="221742"/>
                      <a:pt x="470440" y="221742"/>
                    </a:cubicBezTo>
                    <a:cubicBezTo>
                      <a:pt x="470059" y="222313"/>
                      <a:pt x="469868" y="222790"/>
                      <a:pt x="469487" y="223361"/>
                    </a:cubicBezTo>
                    <a:cubicBezTo>
                      <a:pt x="469392" y="181451"/>
                      <a:pt x="463010" y="126873"/>
                      <a:pt x="463010" y="126873"/>
                    </a:cubicBezTo>
                    <a:cubicBezTo>
                      <a:pt x="463010" y="126873"/>
                      <a:pt x="460629" y="178975"/>
                      <a:pt x="459391" y="202692"/>
                    </a:cubicBezTo>
                    <a:cubicBezTo>
                      <a:pt x="458534" y="218313"/>
                      <a:pt x="459486" y="251365"/>
                      <a:pt x="460153" y="272129"/>
                    </a:cubicBezTo>
                    <a:cubicBezTo>
                      <a:pt x="456248" y="266414"/>
                      <a:pt x="452152" y="260985"/>
                      <a:pt x="448151" y="256127"/>
                    </a:cubicBezTo>
                    <a:cubicBezTo>
                      <a:pt x="450056" y="239078"/>
                      <a:pt x="453485" y="206978"/>
                      <a:pt x="453961" y="191357"/>
                    </a:cubicBezTo>
                    <a:cubicBezTo>
                      <a:pt x="454819" y="164306"/>
                      <a:pt x="444056" y="87916"/>
                      <a:pt x="444056" y="87916"/>
                    </a:cubicBezTo>
                    <a:cubicBezTo>
                      <a:pt x="444056" y="87916"/>
                      <a:pt x="439674" y="156305"/>
                      <a:pt x="438436" y="180023"/>
                    </a:cubicBezTo>
                    <a:cubicBezTo>
                      <a:pt x="437578" y="196691"/>
                      <a:pt x="440722" y="230791"/>
                      <a:pt x="442627" y="249555"/>
                    </a:cubicBezTo>
                    <a:cubicBezTo>
                      <a:pt x="434816" y="240506"/>
                      <a:pt x="428720" y="234506"/>
                      <a:pt x="428720" y="234506"/>
                    </a:cubicBezTo>
                    <a:cubicBezTo>
                      <a:pt x="428720" y="234506"/>
                      <a:pt x="428720" y="234696"/>
                      <a:pt x="428720" y="234696"/>
                    </a:cubicBezTo>
                    <a:cubicBezTo>
                      <a:pt x="423005" y="224504"/>
                      <a:pt x="417481" y="214313"/>
                      <a:pt x="412051" y="204026"/>
                    </a:cubicBezTo>
                    <a:cubicBezTo>
                      <a:pt x="413194" y="197358"/>
                      <a:pt x="417385" y="172212"/>
                      <a:pt x="419005" y="139922"/>
                    </a:cubicBezTo>
                    <a:cubicBezTo>
                      <a:pt x="420815" y="103346"/>
                      <a:pt x="409099" y="36481"/>
                      <a:pt x="409099" y="36481"/>
                    </a:cubicBezTo>
                    <a:cubicBezTo>
                      <a:pt x="409099" y="36481"/>
                      <a:pt x="407670" y="62008"/>
                      <a:pt x="406527" y="89249"/>
                    </a:cubicBezTo>
                    <a:cubicBezTo>
                      <a:pt x="404050" y="57626"/>
                      <a:pt x="398050" y="23813"/>
                      <a:pt x="398050" y="23813"/>
                    </a:cubicBezTo>
                    <a:cubicBezTo>
                      <a:pt x="398050" y="23813"/>
                      <a:pt x="397859" y="78105"/>
                      <a:pt x="393668" y="113443"/>
                    </a:cubicBezTo>
                    <a:cubicBezTo>
                      <a:pt x="393478" y="136398"/>
                      <a:pt x="398621" y="176117"/>
                      <a:pt x="398621" y="176117"/>
                    </a:cubicBezTo>
                    <a:lnTo>
                      <a:pt x="401955" y="182499"/>
                    </a:lnTo>
                    <a:cubicBezTo>
                      <a:pt x="401955" y="182499"/>
                      <a:pt x="403955" y="168212"/>
                      <a:pt x="405765" y="146209"/>
                    </a:cubicBezTo>
                    <a:cubicBezTo>
                      <a:pt x="406527" y="166878"/>
                      <a:pt x="408337" y="191262"/>
                      <a:pt x="408908" y="198120"/>
                    </a:cubicBezTo>
                    <a:cubicBezTo>
                      <a:pt x="408813" y="198025"/>
                      <a:pt x="408813" y="197929"/>
                      <a:pt x="408718" y="197739"/>
                    </a:cubicBezTo>
                    <a:cubicBezTo>
                      <a:pt x="406146" y="192881"/>
                      <a:pt x="403574" y="187928"/>
                      <a:pt x="401098" y="183071"/>
                    </a:cubicBezTo>
                    <a:lnTo>
                      <a:pt x="399193" y="178689"/>
                    </a:lnTo>
                    <a:cubicBezTo>
                      <a:pt x="399193" y="178689"/>
                      <a:pt x="398907" y="178403"/>
                      <a:pt x="398431" y="177832"/>
                    </a:cubicBezTo>
                    <a:cubicBezTo>
                      <a:pt x="394144" y="169450"/>
                      <a:pt x="390049" y="161068"/>
                      <a:pt x="385953" y="152591"/>
                    </a:cubicBezTo>
                    <a:cubicBezTo>
                      <a:pt x="386429" y="152686"/>
                      <a:pt x="386810" y="152591"/>
                      <a:pt x="386905" y="152495"/>
                    </a:cubicBezTo>
                    <a:cubicBezTo>
                      <a:pt x="391573" y="136112"/>
                      <a:pt x="390811" y="102394"/>
                      <a:pt x="390430" y="94298"/>
                    </a:cubicBezTo>
                    <a:cubicBezTo>
                      <a:pt x="390049" y="86201"/>
                      <a:pt x="388239" y="68961"/>
                      <a:pt x="384905" y="41053"/>
                    </a:cubicBezTo>
                    <a:cubicBezTo>
                      <a:pt x="381571" y="13145"/>
                      <a:pt x="371094" y="0"/>
                      <a:pt x="371094" y="0"/>
                    </a:cubicBezTo>
                    <a:cubicBezTo>
                      <a:pt x="380905" y="24289"/>
                      <a:pt x="381190" y="32385"/>
                      <a:pt x="381952" y="44482"/>
                    </a:cubicBezTo>
                    <a:cubicBezTo>
                      <a:pt x="382619" y="56579"/>
                      <a:pt x="382524" y="86582"/>
                      <a:pt x="383476" y="99251"/>
                    </a:cubicBezTo>
                    <a:cubicBezTo>
                      <a:pt x="384429" y="112014"/>
                      <a:pt x="384715" y="148400"/>
                      <a:pt x="384715" y="148400"/>
                    </a:cubicBezTo>
                    <a:cubicBezTo>
                      <a:pt x="384143" y="147638"/>
                      <a:pt x="383572" y="146971"/>
                      <a:pt x="383000" y="146304"/>
                    </a:cubicBezTo>
                    <a:cubicBezTo>
                      <a:pt x="380714" y="141351"/>
                      <a:pt x="378523" y="136398"/>
                      <a:pt x="376428" y="131445"/>
                    </a:cubicBezTo>
                    <a:cubicBezTo>
                      <a:pt x="376809" y="131731"/>
                      <a:pt x="377095" y="132017"/>
                      <a:pt x="377476" y="132302"/>
                    </a:cubicBezTo>
                    <a:cubicBezTo>
                      <a:pt x="377476" y="132302"/>
                      <a:pt x="367189" y="95917"/>
                      <a:pt x="360521" y="77153"/>
                    </a:cubicBezTo>
                    <a:cubicBezTo>
                      <a:pt x="353759" y="58388"/>
                      <a:pt x="337090" y="30575"/>
                      <a:pt x="337090" y="30575"/>
                    </a:cubicBezTo>
                    <a:cubicBezTo>
                      <a:pt x="337090" y="30575"/>
                      <a:pt x="346710" y="61341"/>
                      <a:pt x="353949" y="82010"/>
                    </a:cubicBezTo>
                    <a:cubicBezTo>
                      <a:pt x="351854" y="78677"/>
                      <a:pt x="349663" y="75438"/>
                      <a:pt x="347377" y="72295"/>
                    </a:cubicBezTo>
                    <a:cubicBezTo>
                      <a:pt x="327755" y="45434"/>
                      <a:pt x="314134" y="39815"/>
                      <a:pt x="314134" y="39815"/>
                    </a:cubicBezTo>
                    <a:cubicBezTo>
                      <a:pt x="314134" y="39815"/>
                      <a:pt x="329851" y="97060"/>
                      <a:pt x="376333" y="131350"/>
                    </a:cubicBezTo>
                    <a:cubicBezTo>
                      <a:pt x="378333" y="136208"/>
                      <a:pt x="380429" y="140970"/>
                      <a:pt x="382524" y="145733"/>
                    </a:cubicBezTo>
                    <a:cubicBezTo>
                      <a:pt x="361759" y="118777"/>
                      <a:pt x="338804" y="107537"/>
                      <a:pt x="331184" y="102679"/>
                    </a:cubicBezTo>
                    <a:cubicBezTo>
                      <a:pt x="323279" y="97631"/>
                      <a:pt x="299561" y="80105"/>
                      <a:pt x="299561" y="80105"/>
                    </a:cubicBezTo>
                    <a:cubicBezTo>
                      <a:pt x="299561" y="80105"/>
                      <a:pt x="327565" y="114681"/>
                      <a:pt x="342424" y="128969"/>
                    </a:cubicBezTo>
                    <a:cubicBezTo>
                      <a:pt x="335851" y="125349"/>
                      <a:pt x="329660" y="122111"/>
                      <a:pt x="326136" y="119634"/>
                    </a:cubicBezTo>
                    <a:cubicBezTo>
                      <a:pt x="318040" y="113729"/>
                      <a:pt x="303943" y="103823"/>
                      <a:pt x="303943" y="103823"/>
                    </a:cubicBezTo>
                    <a:cubicBezTo>
                      <a:pt x="303943" y="103823"/>
                      <a:pt x="335280" y="146304"/>
                      <a:pt x="354806" y="158782"/>
                    </a:cubicBezTo>
                    <a:cubicBezTo>
                      <a:pt x="372999" y="170402"/>
                      <a:pt x="398240" y="183833"/>
                      <a:pt x="401669" y="185642"/>
                    </a:cubicBezTo>
                    <a:cubicBezTo>
                      <a:pt x="403574" y="189452"/>
                      <a:pt x="405575" y="193262"/>
                      <a:pt x="407479" y="196977"/>
                    </a:cubicBezTo>
                    <a:cubicBezTo>
                      <a:pt x="404050" y="193167"/>
                      <a:pt x="392049" y="180975"/>
                      <a:pt x="374618" y="173641"/>
                    </a:cubicBezTo>
                    <a:cubicBezTo>
                      <a:pt x="353854" y="164973"/>
                      <a:pt x="324993" y="155734"/>
                      <a:pt x="324993" y="155734"/>
                    </a:cubicBezTo>
                    <a:cubicBezTo>
                      <a:pt x="324993" y="155734"/>
                      <a:pt x="347853" y="180594"/>
                      <a:pt x="367855" y="189167"/>
                    </a:cubicBezTo>
                    <a:cubicBezTo>
                      <a:pt x="387858" y="197739"/>
                      <a:pt x="411766" y="205835"/>
                      <a:pt x="411766" y="205835"/>
                    </a:cubicBezTo>
                    <a:cubicBezTo>
                      <a:pt x="411766" y="205835"/>
                      <a:pt x="411861" y="205550"/>
                      <a:pt x="411861" y="205073"/>
                    </a:cubicBezTo>
                    <a:cubicBezTo>
                      <a:pt x="415861" y="212693"/>
                      <a:pt x="419957" y="220313"/>
                      <a:pt x="424053" y="227838"/>
                    </a:cubicBezTo>
                    <a:cubicBezTo>
                      <a:pt x="419291" y="224504"/>
                      <a:pt x="399098" y="207074"/>
                      <a:pt x="387191" y="203454"/>
                    </a:cubicBezTo>
                    <a:cubicBezTo>
                      <a:pt x="373856" y="199454"/>
                      <a:pt x="341947" y="197358"/>
                      <a:pt x="328613" y="188214"/>
                    </a:cubicBezTo>
                    <a:cubicBezTo>
                      <a:pt x="328613" y="188214"/>
                      <a:pt x="358330" y="216694"/>
                      <a:pt x="384715" y="226314"/>
                    </a:cubicBezTo>
                    <a:cubicBezTo>
                      <a:pt x="390620" y="228505"/>
                      <a:pt x="395859" y="230029"/>
                      <a:pt x="400717" y="231172"/>
                    </a:cubicBezTo>
                    <a:cubicBezTo>
                      <a:pt x="402431" y="233648"/>
                      <a:pt x="403860" y="236315"/>
                      <a:pt x="405003" y="238982"/>
                    </a:cubicBezTo>
                    <a:cubicBezTo>
                      <a:pt x="402622" y="238220"/>
                      <a:pt x="399859" y="237363"/>
                      <a:pt x="396716" y="236411"/>
                    </a:cubicBezTo>
                    <a:cubicBezTo>
                      <a:pt x="380143" y="227743"/>
                      <a:pt x="362807" y="219456"/>
                      <a:pt x="362807" y="219456"/>
                    </a:cubicBezTo>
                    <a:cubicBezTo>
                      <a:pt x="362807" y="219456"/>
                      <a:pt x="365855" y="222980"/>
                      <a:pt x="370618" y="228314"/>
                    </a:cubicBezTo>
                    <a:cubicBezTo>
                      <a:pt x="364141" y="226314"/>
                      <a:pt x="358235" y="224504"/>
                      <a:pt x="353854" y="223171"/>
                    </a:cubicBezTo>
                    <a:cubicBezTo>
                      <a:pt x="340042" y="210503"/>
                      <a:pt x="328231" y="202025"/>
                      <a:pt x="328231" y="202025"/>
                    </a:cubicBezTo>
                    <a:cubicBezTo>
                      <a:pt x="339947" y="211646"/>
                      <a:pt x="354425" y="256985"/>
                      <a:pt x="368808" y="279083"/>
                    </a:cubicBezTo>
                    <a:cubicBezTo>
                      <a:pt x="380524" y="296990"/>
                      <a:pt x="398335" y="314896"/>
                      <a:pt x="404146" y="321755"/>
                    </a:cubicBezTo>
                    <a:cubicBezTo>
                      <a:pt x="394811" y="317754"/>
                      <a:pt x="385477" y="313658"/>
                      <a:pt x="376142" y="309753"/>
                    </a:cubicBezTo>
                    <a:cubicBezTo>
                      <a:pt x="375094" y="306991"/>
                      <a:pt x="362617" y="274320"/>
                      <a:pt x="339852" y="253746"/>
                    </a:cubicBezTo>
                    <a:cubicBezTo>
                      <a:pt x="333851" y="248317"/>
                      <a:pt x="326231" y="242221"/>
                      <a:pt x="318135" y="236029"/>
                    </a:cubicBezTo>
                    <a:cubicBezTo>
                      <a:pt x="304990" y="210121"/>
                      <a:pt x="265557" y="179165"/>
                      <a:pt x="265557" y="179165"/>
                    </a:cubicBezTo>
                    <a:cubicBezTo>
                      <a:pt x="265557" y="179165"/>
                      <a:pt x="271367" y="192119"/>
                      <a:pt x="278321" y="207454"/>
                    </a:cubicBezTo>
                    <a:cubicBezTo>
                      <a:pt x="271081" y="202502"/>
                      <a:pt x="266319" y="199358"/>
                      <a:pt x="266319" y="199358"/>
                    </a:cubicBezTo>
                    <a:cubicBezTo>
                      <a:pt x="266319" y="199358"/>
                      <a:pt x="278987" y="219170"/>
                      <a:pt x="292132" y="238125"/>
                    </a:cubicBezTo>
                    <a:cubicBezTo>
                      <a:pt x="294227" y="242792"/>
                      <a:pt x="296132" y="246983"/>
                      <a:pt x="297656" y="250222"/>
                    </a:cubicBezTo>
                    <a:cubicBezTo>
                      <a:pt x="305181" y="266510"/>
                      <a:pt x="324802" y="285655"/>
                      <a:pt x="330041" y="290608"/>
                    </a:cubicBezTo>
                    <a:cubicBezTo>
                      <a:pt x="318040" y="285655"/>
                      <a:pt x="306134" y="280797"/>
                      <a:pt x="294037" y="276035"/>
                    </a:cubicBezTo>
                    <a:cubicBezTo>
                      <a:pt x="294037" y="275844"/>
                      <a:pt x="293751" y="255651"/>
                      <a:pt x="277939" y="225076"/>
                    </a:cubicBezTo>
                    <a:cubicBezTo>
                      <a:pt x="262128" y="194405"/>
                      <a:pt x="222885" y="162592"/>
                      <a:pt x="222885" y="162592"/>
                    </a:cubicBezTo>
                    <a:cubicBezTo>
                      <a:pt x="236029" y="177356"/>
                      <a:pt x="243459" y="215932"/>
                      <a:pt x="250412" y="231553"/>
                    </a:cubicBezTo>
                    <a:cubicBezTo>
                      <a:pt x="256604" y="245554"/>
                      <a:pt x="280797" y="267271"/>
                      <a:pt x="285750" y="272796"/>
                    </a:cubicBezTo>
                    <a:cubicBezTo>
                      <a:pt x="275844" y="268891"/>
                      <a:pt x="265938" y="265176"/>
                      <a:pt x="256032" y="261461"/>
                    </a:cubicBezTo>
                    <a:cubicBezTo>
                      <a:pt x="256604" y="261271"/>
                      <a:pt x="256889" y="261176"/>
                      <a:pt x="256889" y="261176"/>
                    </a:cubicBezTo>
                    <a:cubicBezTo>
                      <a:pt x="256889" y="261176"/>
                      <a:pt x="243364" y="233363"/>
                      <a:pt x="229838" y="210312"/>
                    </a:cubicBezTo>
                    <a:cubicBezTo>
                      <a:pt x="216313" y="187262"/>
                      <a:pt x="182594" y="163259"/>
                      <a:pt x="182594" y="163259"/>
                    </a:cubicBezTo>
                    <a:cubicBezTo>
                      <a:pt x="182594" y="163259"/>
                      <a:pt x="198215" y="197072"/>
                      <a:pt x="212026" y="220980"/>
                    </a:cubicBezTo>
                    <a:cubicBezTo>
                      <a:pt x="223647" y="241078"/>
                      <a:pt x="240316" y="253841"/>
                      <a:pt x="245459" y="257461"/>
                    </a:cubicBezTo>
                    <a:cubicBezTo>
                      <a:pt x="240506" y="255651"/>
                      <a:pt x="235648" y="253841"/>
                      <a:pt x="230696" y="252127"/>
                    </a:cubicBezTo>
                    <a:cubicBezTo>
                      <a:pt x="227933" y="248221"/>
                      <a:pt x="207740" y="219551"/>
                      <a:pt x="190786" y="199168"/>
                    </a:cubicBezTo>
                    <a:cubicBezTo>
                      <a:pt x="172593" y="177260"/>
                      <a:pt x="116014" y="145542"/>
                      <a:pt x="116014" y="145542"/>
                    </a:cubicBezTo>
                    <a:cubicBezTo>
                      <a:pt x="116014" y="145542"/>
                      <a:pt x="130302" y="161163"/>
                      <a:pt x="138684" y="170117"/>
                    </a:cubicBezTo>
                    <a:cubicBezTo>
                      <a:pt x="142304" y="173927"/>
                      <a:pt x="147161" y="180975"/>
                      <a:pt x="152590" y="188500"/>
                    </a:cubicBezTo>
                    <a:cubicBezTo>
                      <a:pt x="132874" y="172498"/>
                      <a:pt x="86487" y="143732"/>
                      <a:pt x="86487" y="143732"/>
                    </a:cubicBezTo>
                    <a:cubicBezTo>
                      <a:pt x="86487" y="143732"/>
                      <a:pt x="111538" y="169926"/>
                      <a:pt x="118872" y="178784"/>
                    </a:cubicBezTo>
                    <a:cubicBezTo>
                      <a:pt x="125921" y="187357"/>
                      <a:pt x="143256" y="213551"/>
                      <a:pt x="179260" y="234696"/>
                    </a:cubicBezTo>
                    <a:cubicBezTo>
                      <a:pt x="173164" y="232791"/>
                      <a:pt x="166973" y="231077"/>
                      <a:pt x="160782" y="229267"/>
                    </a:cubicBezTo>
                    <a:cubicBezTo>
                      <a:pt x="111823" y="177832"/>
                      <a:pt x="39719" y="167450"/>
                      <a:pt x="39719" y="167450"/>
                    </a:cubicBezTo>
                    <a:cubicBezTo>
                      <a:pt x="39719" y="167450"/>
                      <a:pt x="48577" y="183166"/>
                      <a:pt x="84392" y="203073"/>
                    </a:cubicBezTo>
                    <a:cubicBezTo>
                      <a:pt x="88678" y="205454"/>
                      <a:pt x="92964" y="207550"/>
                      <a:pt x="97250" y="209645"/>
                    </a:cubicBezTo>
                    <a:cubicBezTo>
                      <a:pt x="70961" y="203930"/>
                      <a:pt x="31909" y="196977"/>
                      <a:pt x="31909" y="196977"/>
                    </a:cubicBezTo>
                    <a:cubicBezTo>
                      <a:pt x="31909" y="196977"/>
                      <a:pt x="68389" y="212979"/>
                      <a:pt x="92202" y="218313"/>
                    </a:cubicBezTo>
                    <a:cubicBezTo>
                      <a:pt x="116014" y="223647"/>
                      <a:pt x="162020" y="230600"/>
                      <a:pt x="162020" y="230600"/>
                    </a:cubicBezTo>
                    <a:cubicBezTo>
                      <a:pt x="161639" y="230219"/>
                      <a:pt x="161258" y="229838"/>
                      <a:pt x="160877" y="229457"/>
                    </a:cubicBezTo>
                    <a:cubicBezTo>
                      <a:pt x="167259" y="231267"/>
                      <a:pt x="173641" y="233172"/>
                      <a:pt x="180022" y="235172"/>
                    </a:cubicBezTo>
                    <a:cubicBezTo>
                      <a:pt x="180975" y="235744"/>
                      <a:pt x="181832" y="236315"/>
                      <a:pt x="182880" y="236887"/>
                    </a:cubicBezTo>
                    <a:cubicBezTo>
                      <a:pt x="182880" y="236887"/>
                      <a:pt x="138493" y="242126"/>
                      <a:pt x="122777" y="242983"/>
                    </a:cubicBezTo>
                    <a:cubicBezTo>
                      <a:pt x="107061" y="243745"/>
                      <a:pt x="70675" y="248603"/>
                      <a:pt x="55817" y="249555"/>
                    </a:cubicBezTo>
                    <a:cubicBezTo>
                      <a:pt x="40958" y="250603"/>
                      <a:pt x="31051" y="251365"/>
                      <a:pt x="0" y="243173"/>
                    </a:cubicBezTo>
                    <a:cubicBezTo>
                      <a:pt x="0" y="243173"/>
                      <a:pt x="17621" y="253937"/>
                      <a:pt x="52102" y="253651"/>
                    </a:cubicBezTo>
                    <a:cubicBezTo>
                      <a:pt x="86677" y="253365"/>
                      <a:pt x="107918" y="252984"/>
                      <a:pt x="117824" y="252222"/>
                    </a:cubicBezTo>
                    <a:cubicBezTo>
                      <a:pt x="127730" y="251365"/>
                      <a:pt x="168973" y="247174"/>
                      <a:pt x="188214" y="238982"/>
                    </a:cubicBezTo>
                    <a:cubicBezTo>
                      <a:pt x="187071" y="239268"/>
                      <a:pt x="186976" y="238792"/>
                      <a:pt x="186880" y="238220"/>
                    </a:cubicBezTo>
                    <a:close/>
                    <a:moveTo>
                      <a:pt x="396050" y="177356"/>
                    </a:moveTo>
                    <a:cubicBezTo>
                      <a:pt x="390334" y="171450"/>
                      <a:pt x="372046" y="152686"/>
                      <a:pt x="364617" y="144971"/>
                    </a:cubicBezTo>
                    <a:cubicBezTo>
                      <a:pt x="364617" y="144971"/>
                      <a:pt x="364617" y="144971"/>
                      <a:pt x="364617" y="144971"/>
                    </a:cubicBezTo>
                    <a:cubicBezTo>
                      <a:pt x="373189" y="149257"/>
                      <a:pt x="381381" y="152591"/>
                      <a:pt x="384334" y="153067"/>
                    </a:cubicBezTo>
                    <a:cubicBezTo>
                      <a:pt x="388144" y="161163"/>
                      <a:pt x="392049" y="169259"/>
                      <a:pt x="396050" y="177356"/>
                    </a:cubicBezTo>
                    <a:close/>
                    <a:moveTo>
                      <a:pt x="632079" y="192977"/>
                    </a:moveTo>
                    <a:cubicBezTo>
                      <a:pt x="625507" y="169736"/>
                      <a:pt x="611124" y="131731"/>
                      <a:pt x="612838" y="116491"/>
                    </a:cubicBezTo>
                    <a:cubicBezTo>
                      <a:pt x="614553" y="101251"/>
                      <a:pt x="621411" y="81725"/>
                      <a:pt x="621411" y="81629"/>
                    </a:cubicBezTo>
                    <a:cubicBezTo>
                      <a:pt x="623030" y="84487"/>
                      <a:pt x="624840" y="88487"/>
                      <a:pt x="625031" y="92774"/>
                    </a:cubicBezTo>
                    <a:cubicBezTo>
                      <a:pt x="625411" y="100679"/>
                      <a:pt x="629412" y="135731"/>
                      <a:pt x="631793" y="163544"/>
                    </a:cubicBezTo>
                    <a:cubicBezTo>
                      <a:pt x="633889" y="188404"/>
                      <a:pt x="644271" y="212693"/>
                      <a:pt x="646462" y="217742"/>
                    </a:cubicBezTo>
                    <a:cubicBezTo>
                      <a:pt x="641794" y="222028"/>
                      <a:pt x="637127" y="226314"/>
                      <a:pt x="632555" y="230791"/>
                    </a:cubicBezTo>
                    <a:cubicBezTo>
                      <a:pt x="635413" y="220694"/>
                      <a:pt x="638175" y="214598"/>
                      <a:pt x="632079" y="192977"/>
                    </a:cubicBezTo>
                    <a:close/>
                    <a:moveTo>
                      <a:pt x="619220" y="247936"/>
                    </a:moveTo>
                    <a:cubicBezTo>
                      <a:pt x="622554" y="244507"/>
                      <a:pt x="625983" y="240983"/>
                      <a:pt x="629412" y="237649"/>
                    </a:cubicBezTo>
                    <a:cubicBezTo>
                      <a:pt x="638746" y="239459"/>
                      <a:pt x="649891" y="242792"/>
                      <a:pt x="660368" y="245650"/>
                    </a:cubicBezTo>
                    <a:cubicBezTo>
                      <a:pt x="643128" y="244793"/>
                      <a:pt x="627412" y="245459"/>
                      <a:pt x="619220" y="247936"/>
                    </a:cubicBezTo>
                    <a:close/>
                    <a:moveTo>
                      <a:pt x="428530" y="729806"/>
                    </a:moveTo>
                    <a:cubicBezTo>
                      <a:pt x="428530" y="729806"/>
                      <a:pt x="428530" y="729806"/>
                      <a:pt x="428530" y="729806"/>
                    </a:cubicBezTo>
                    <a:cubicBezTo>
                      <a:pt x="423862" y="718947"/>
                      <a:pt x="418719" y="709422"/>
                      <a:pt x="416338" y="706660"/>
                    </a:cubicBezTo>
                    <a:cubicBezTo>
                      <a:pt x="419195" y="695992"/>
                      <a:pt x="421958" y="685324"/>
                      <a:pt x="424434" y="674561"/>
                    </a:cubicBezTo>
                    <a:cubicBezTo>
                      <a:pt x="425291" y="684467"/>
                      <a:pt x="427577" y="716661"/>
                      <a:pt x="428530" y="729806"/>
                    </a:cubicBezTo>
                    <a:close/>
                    <a:moveTo>
                      <a:pt x="462534" y="502634"/>
                    </a:moveTo>
                    <a:cubicBezTo>
                      <a:pt x="463391" y="501682"/>
                      <a:pt x="464344" y="500634"/>
                      <a:pt x="465392" y="499586"/>
                    </a:cubicBezTo>
                    <a:cubicBezTo>
                      <a:pt x="465392" y="499777"/>
                      <a:pt x="465487" y="499967"/>
                      <a:pt x="465487" y="500158"/>
                    </a:cubicBezTo>
                    <a:cubicBezTo>
                      <a:pt x="463677" y="501968"/>
                      <a:pt x="461962" y="503777"/>
                      <a:pt x="460248" y="505587"/>
                    </a:cubicBezTo>
                    <a:cubicBezTo>
                      <a:pt x="461105" y="504444"/>
                      <a:pt x="461867" y="503396"/>
                      <a:pt x="462534" y="502634"/>
                    </a:cubicBezTo>
                    <a:close/>
                    <a:moveTo>
                      <a:pt x="467106" y="514160"/>
                    </a:moveTo>
                    <a:cubicBezTo>
                      <a:pt x="467201" y="518636"/>
                      <a:pt x="466916" y="522065"/>
                      <a:pt x="466820" y="523875"/>
                    </a:cubicBezTo>
                    <a:cubicBezTo>
                      <a:pt x="465487" y="521589"/>
                      <a:pt x="464153" y="519494"/>
                      <a:pt x="463010" y="517684"/>
                    </a:cubicBezTo>
                    <a:cubicBezTo>
                      <a:pt x="464344" y="516446"/>
                      <a:pt x="465677" y="515303"/>
                      <a:pt x="467106" y="514160"/>
                    </a:cubicBezTo>
                    <a:close/>
                    <a:moveTo>
                      <a:pt x="469106" y="264986"/>
                    </a:moveTo>
                    <a:cubicBezTo>
                      <a:pt x="467296" y="267271"/>
                      <a:pt x="465773" y="269558"/>
                      <a:pt x="464439" y="271748"/>
                    </a:cubicBezTo>
                    <a:cubicBezTo>
                      <a:pt x="465010" y="267938"/>
                      <a:pt x="465487" y="263938"/>
                      <a:pt x="465963" y="259842"/>
                    </a:cubicBezTo>
                    <a:cubicBezTo>
                      <a:pt x="466916" y="261652"/>
                      <a:pt x="467963" y="263366"/>
                      <a:pt x="469106" y="264986"/>
                    </a:cubicBezTo>
                    <a:close/>
                    <a:moveTo>
                      <a:pt x="467487" y="498253"/>
                    </a:moveTo>
                    <a:cubicBezTo>
                      <a:pt x="467487" y="498253"/>
                      <a:pt x="467487" y="498253"/>
                      <a:pt x="467487" y="498253"/>
                    </a:cubicBezTo>
                    <a:cubicBezTo>
                      <a:pt x="467392" y="498158"/>
                      <a:pt x="467392" y="497967"/>
                      <a:pt x="467392" y="497777"/>
                    </a:cubicBezTo>
                    <a:cubicBezTo>
                      <a:pt x="467392" y="497967"/>
                      <a:pt x="467487" y="498062"/>
                      <a:pt x="467487" y="498253"/>
                    </a:cubicBezTo>
                    <a:close/>
                    <a:moveTo>
                      <a:pt x="473774" y="518636"/>
                    </a:moveTo>
                    <a:cubicBezTo>
                      <a:pt x="471392" y="520446"/>
                      <a:pt x="469106" y="522351"/>
                      <a:pt x="466916" y="524256"/>
                    </a:cubicBezTo>
                    <a:cubicBezTo>
                      <a:pt x="466916" y="524256"/>
                      <a:pt x="466820" y="524161"/>
                      <a:pt x="466820" y="524161"/>
                    </a:cubicBezTo>
                    <a:cubicBezTo>
                      <a:pt x="467201" y="522446"/>
                      <a:pt x="467868" y="518732"/>
                      <a:pt x="468059" y="513302"/>
                    </a:cubicBezTo>
                    <a:cubicBezTo>
                      <a:pt x="469106" y="512445"/>
                      <a:pt x="470154" y="511683"/>
                      <a:pt x="471202" y="510921"/>
                    </a:cubicBezTo>
                    <a:cubicBezTo>
                      <a:pt x="472059" y="513398"/>
                      <a:pt x="472916" y="515969"/>
                      <a:pt x="473774" y="518636"/>
                    </a:cubicBezTo>
                    <a:close/>
                    <a:moveTo>
                      <a:pt x="478536" y="530828"/>
                    </a:moveTo>
                    <a:cubicBezTo>
                      <a:pt x="476536" y="532067"/>
                      <a:pt x="474631" y="533305"/>
                      <a:pt x="472631" y="534734"/>
                    </a:cubicBezTo>
                    <a:cubicBezTo>
                      <a:pt x="472059" y="533591"/>
                      <a:pt x="471487" y="532448"/>
                      <a:pt x="470916" y="531305"/>
                    </a:cubicBezTo>
                    <a:cubicBezTo>
                      <a:pt x="473107" y="530067"/>
                      <a:pt x="475298" y="528923"/>
                      <a:pt x="477298" y="527971"/>
                    </a:cubicBezTo>
                    <a:cubicBezTo>
                      <a:pt x="477679" y="528923"/>
                      <a:pt x="478155" y="529876"/>
                      <a:pt x="478536" y="530828"/>
                    </a:cubicBezTo>
                    <a:close/>
                    <a:moveTo>
                      <a:pt x="481775" y="537591"/>
                    </a:moveTo>
                    <a:cubicBezTo>
                      <a:pt x="486727" y="547116"/>
                      <a:pt x="493871" y="558165"/>
                      <a:pt x="500825" y="568738"/>
                    </a:cubicBezTo>
                    <a:cubicBezTo>
                      <a:pt x="496062" y="573215"/>
                      <a:pt x="491204" y="578263"/>
                      <a:pt x="486632" y="583787"/>
                    </a:cubicBezTo>
                    <a:cubicBezTo>
                      <a:pt x="486061" y="578930"/>
                      <a:pt x="485489" y="574453"/>
                      <a:pt x="484823" y="570357"/>
                    </a:cubicBezTo>
                    <a:cubicBezTo>
                      <a:pt x="483108" y="559975"/>
                      <a:pt x="479488" y="549783"/>
                      <a:pt x="475488" y="540830"/>
                    </a:cubicBezTo>
                    <a:cubicBezTo>
                      <a:pt x="477584" y="539592"/>
                      <a:pt x="479584" y="538544"/>
                      <a:pt x="481775" y="537591"/>
                    </a:cubicBezTo>
                    <a:close/>
                    <a:moveTo>
                      <a:pt x="548164" y="328327"/>
                    </a:moveTo>
                    <a:cubicBezTo>
                      <a:pt x="553021" y="322421"/>
                      <a:pt x="557689" y="316325"/>
                      <a:pt x="562642" y="310515"/>
                    </a:cubicBezTo>
                    <a:cubicBezTo>
                      <a:pt x="568833" y="312325"/>
                      <a:pt x="576167" y="315182"/>
                      <a:pt x="583692" y="318230"/>
                    </a:cubicBezTo>
                    <a:cubicBezTo>
                      <a:pt x="578739" y="322517"/>
                      <a:pt x="574738" y="326327"/>
                      <a:pt x="571786" y="329184"/>
                    </a:cubicBezTo>
                    <a:cubicBezTo>
                      <a:pt x="569881" y="328327"/>
                      <a:pt x="567976" y="327565"/>
                      <a:pt x="566166" y="327184"/>
                    </a:cubicBezTo>
                    <a:cubicBezTo>
                      <a:pt x="559975" y="325565"/>
                      <a:pt x="552736" y="326993"/>
                      <a:pt x="548164" y="328327"/>
                    </a:cubicBezTo>
                    <a:close/>
                    <a:moveTo>
                      <a:pt x="554641" y="334042"/>
                    </a:moveTo>
                    <a:cubicBezTo>
                      <a:pt x="555308" y="334709"/>
                      <a:pt x="556451" y="335566"/>
                      <a:pt x="557689" y="336423"/>
                    </a:cubicBezTo>
                    <a:lnTo>
                      <a:pt x="551307" y="333185"/>
                    </a:lnTo>
                    <a:cubicBezTo>
                      <a:pt x="552450" y="333566"/>
                      <a:pt x="553498" y="333756"/>
                      <a:pt x="554641" y="334042"/>
                    </a:cubicBezTo>
                    <a:close/>
                    <a:moveTo>
                      <a:pt x="564642" y="498062"/>
                    </a:moveTo>
                    <a:cubicBezTo>
                      <a:pt x="564928" y="495776"/>
                      <a:pt x="565118" y="493395"/>
                      <a:pt x="565404" y="491204"/>
                    </a:cubicBezTo>
                    <a:cubicBezTo>
                      <a:pt x="569404" y="492824"/>
                      <a:pt x="573500" y="494252"/>
                      <a:pt x="577501" y="495395"/>
                    </a:cubicBezTo>
                    <a:cubicBezTo>
                      <a:pt x="578168" y="495586"/>
                      <a:pt x="578834" y="495681"/>
                      <a:pt x="579501" y="495871"/>
                    </a:cubicBezTo>
                    <a:cubicBezTo>
                      <a:pt x="579310" y="497586"/>
                      <a:pt x="579215" y="499205"/>
                      <a:pt x="579025" y="500920"/>
                    </a:cubicBezTo>
                    <a:cubicBezTo>
                      <a:pt x="573881" y="499777"/>
                      <a:pt x="568928" y="498825"/>
                      <a:pt x="564642" y="498062"/>
                    </a:cubicBezTo>
                    <a:close/>
                    <a:moveTo>
                      <a:pt x="578453" y="511588"/>
                    </a:moveTo>
                    <a:cubicBezTo>
                      <a:pt x="578358" y="514541"/>
                      <a:pt x="578358" y="517588"/>
                      <a:pt x="578358" y="520637"/>
                    </a:cubicBezTo>
                    <a:cubicBezTo>
                      <a:pt x="572548" y="519398"/>
                      <a:pt x="567881" y="518446"/>
                      <a:pt x="565023" y="517779"/>
                    </a:cubicBezTo>
                    <a:cubicBezTo>
                      <a:pt x="564356" y="516731"/>
                      <a:pt x="563594" y="515588"/>
                      <a:pt x="562927" y="514541"/>
                    </a:cubicBezTo>
                    <a:cubicBezTo>
                      <a:pt x="563309" y="511112"/>
                      <a:pt x="563594" y="507778"/>
                      <a:pt x="563975" y="504539"/>
                    </a:cubicBezTo>
                    <a:cubicBezTo>
                      <a:pt x="568166" y="506635"/>
                      <a:pt x="573024" y="509111"/>
                      <a:pt x="578453" y="511588"/>
                    </a:cubicBezTo>
                    <a:close/>
                    <a:moveTo>
                      <a:pt x="578929" y="537686"/>
                    </a:moveTo>
                    <a:cubicBezTo>
                      <a:pt x="578168" y="537496"/>
                      <a:pt x="577691" y="537401"/>
                      <a:pt x="577215" y="537305"/>
                    </a:cubicBezTo>
                    <a:cubicBezTo>
                      <a:pt x="573595" y="531590"/>
                      <a:pt x="570167" y="525780"/>
                      <a:pt x="566452" y="520065"/>
                    </a:cubicBezTo>
                    <a:cubicBezTo>
                      <a:pt x="569214" y="521875"/>
                      <a:pt x="573215" y="524256"/>
                      <a:pt x="578453" y="527113"/>
                    </a:cubicBezTo>
                    <a:cubicBezTo>
                      <a:pt x="578549" y="530638"/>
                      <a:pt x="578739" y="534162"/>
                      <a:pt x="578929" y="537686"/>
                    </a:cubicBezTo>
                    <a:close/>
                    <a:moveTo>
                      <a:pt x="573215" y="538163"/>
                    </a:moveTo>
                    <a:cubicBezTo>
                      <a:pt x="568071" y="542354"/>
                      <a:pt x="563404" y="545021"/>
                      <a:pt x="559499" y="546926"/>
                    </a:cubicBezTo>
                    <a:cubicBezTo>
                      <a:pt x="560070" y="541115"/>
                      <a:pt x="560737" y="535019"/>
                      <a:pt x="561403" y="528828"/>
                    </a:cubicBezTo>
                    <a:cubicBezTo>
                      <a:pt x="562070" y="526447"/>
                      <a:pt x="562356" y="523875"/>
                      <a:pt x="562356" y="521208"/>
                    </a:cubicBezTo>
                    <a:cubicBezTo>
                      <a:pt x="566071" y="526828"/>
                      <a:pt x="569595" y="532543"/>
                      <a:pt x="573215" y="538163"/>
                    </a:cubicBezTo>
                    <a:close/>
                    <a:moveTo>
                      <a:pt x="582073" y="478822"/>
                    </a:moveTo>
                    <a:cubicBezTo>
                      <a:pt x="581787" y="480727"/>
                      <a:pt x="581406" y="482537"/>
                      <a:pt x="581120" y="484346"/>
                    </a:cubicBezTo>
                    <a:cubicBezTo>
                      <a:pt x="576262" y="484823"/>
                      <a:pt x="571119" y="484632"/>
                      <a:pt x="566166" y="484061"/>
                    </a:cubicBezTo>
                    <a:cubicBezTo>
                      <a:pt x="566452" y="481489"/>
                      <a:pt x="566737" y="479203"/>
                      <a:pt x="566928" y="477012"/>
                    </a:cubicBezTo>
                    <a:cubicBezTo>
                      <a:pt x="567785" y="477298"/>
                      <a:pt x="568643" y="477584"/>
                      <a:pt x="569595" y="477869"/>
                    </a:cubicBezTo>
                    <a:cubicBezTo>
                      <a:pt x="574548" y="479298"/>
                      <a:pt x="578549" y="479393"/>
                      <a:pt x="582073" y="478822"/>
                    </a:cubicBezTo>
                    <a:close/>
                    <a:moveTo>
                      <a:pt x="581216" y="560546"/>
                    </a:moveTo>
                    <a:cubicBezTo>
                      <a:pt x="577882" y="566928"/>
                      <a:pt x="571976" y="576167"/>
                      <a:pt x="561975" y="585407"/>
                    </a:cubicBezTo>
                    <a:cubicBezTo>
                      <a:pt x="544354" y="601694"/>
                      <a:pt x="526733" y="618077"/>
                      <a:pt x="507397" y="638366"/>
                    </a:cubicBezTo>
                    <a:cubicBezTo>
                      <a:pt x="505682" y="640175"/>
                      <a:pt x="504158" y="642080"/>
                      <a:pt x="502920" y="643890"/>
                    </a:cubicBezTo>
                    <a:cubicBezTo>
                      <a:pt x="500253" y="630079"/>
                      <a:pt x="496062" y="613982"/>
                      <a:pt x="490061" y="601980"/>
                    </a:cubicBezTo>
                    <a:cubicBezTo>
                      <a:pt x="496538" y="597980"/>
                      <a:pt x="504063" y="593312"/>
                      <a:pt x="513017" y="588074"/>
                    </a:cubicBezTo>
                    <a:cubicBezTo>
                      <a:pt x="517874" y="596170"/>
                      <a:pt x="521303" y="603218"/>
                      <a:pt x="521875" y="608076"/>
                    </a:cubicBezTo>
                    <a:cubicBezTo>
                      <a:pt x="521875" y="608076"/>
                      <a:pt x="521399" y="598170"/>
                      <a:pt x="519398" y="584359"/>
                    </a:cubicBezTo>
                    <a:cubicBezTo>
                      <a:pt x="523399" y="582073"/>
                      <a:pt x="527590" y="579692"/>
                      <a:pt x="532162" y="577215"/>
                    </a:cubicBezTo>
                    <a:cubicBezTo>
                      <a:pt x="533686" y="582168"/>
                      <a:pt x="534638" y="585121"/>
                      <a:pt x="534638" y="585121"/>
                    </a:cubicBezTo>
                    <a:cubicBezTo>
                      <a:pt x="534638" y="585121"/>
                      <a:pt x="534734" y="581692"/>
                      <a:pt x="535019" y="575691"/>
                    </a:cubicBezTo>
                    <a:cubicBezTo>
                      <a:pt x="536258" y="575025"/>
                      <a:pt x="537496" y="574358"/>
                      <a:pt x="538829" y="573596"/>
                    </a:cubicBezTo>
                    <a:cubicBezTo>
                      <a:pt x="542830" y="571405"/>
                      <a:pt x="546354" y="569595"/>
                      <a:pt x="549593" y="567785"/>
                    </a:cubicBezTo>
                    <a:cubicBezTo>
                      <a:pt x="552641" y="581501"/>
                      <a:pt x="554926" y="590931"/>
                      <a:pt x="554926" y="590931"/>
                    </a:cubicBezTo>
                    <a:cubicBezTo>
                      <a:pt x="554926" y="590931"/>
                      <a:pt x="556165" y="579311"/>
                      <a:pt x="557784" y="563118"/>
                    </a:cubicBezTo>
                    <a:cubicBezTo>
                      <a:pt x="568261" y="556641"/>
                      <a:pt x="573691" y="550831"/>
                      <a:pt x="574643" y="540449"/>
                    </a:cubicBezTo>
                    <a:cubicBezTo>
                      <a:pt x="576358" y="543116"/>
                      <a:pt x="578072" y="545783"/>
                      <a:pt x="579787" y="548450"/>
                    </a:cubicBezTo>
                    <a:cubicBezTo>
                      <a:pt x="580263" y="552450"/>
                      <a:pt x="580739" y="556546"/>
                      <a:pt x="581216" y="560546"/>
                    </a:cubicBezTo>
                    <a:close/>
                    <a:moveTo>
                      <a:pt x="544259" y="554165"/>
                    </a:moveTo>
                    <a:cubicBezTo>
                      <a:pt x="544925" y="553498"/>
                      <a:pt x="545592" y="552831"/>
                      <a:pt x="546259" y="552069"/>
                    </a:cubicBezTo>
                    <a:cubicBezTo>
                      <a:pt x="546354" y="552450"/>
                      <a:pt x="546449" y="552831"/>
                      <a:pt x="546449" y="553117"/>
                    </a:cubicBezTo>
                    <a:cubicBezTo>
                      <a:pt x="545783" y="553498"/>
                      <a:pt x="545020" y="553784"/>
                      <a:pt x="544259" y="554165"/>
                    </a:cubicBezTo>
                    <a:close/>
                    <a:moveTo>
                      <a:pt x="538448" y="538258"/>
                    </a:moveTo>
                    <a:cubicBezTo>
                      <a:pt x="539020" y="533495"/>
                      <a:pt x="539686" y="528542"/>
                      <a:pt x="540449" y="523399"/>
                    </a:cubicBezTo>
                    <a:cubicBezTo>
                      <a:pt x="541210" y="527209"/>
                      <a:pt x="541877" y="531114"/>
                      <a:pt x="542639" y="534924"/>
                    </a:cubicBezTo>
                    <a:cubicBezTo>
                      <a:pt x="541306" y="535972"/>
                      <a:pt x="539877" y="537115"/>
                      <a:pt x="538448" y="538258"/>
                    </a:cubicBezTo>
                    <a:close/>
                    <a:moveTo>
                      <a:pt x="492633" y="292322"/>
                    </a:moveTo>
                    <a:lnTo>
                      <a:pt x="490918" y="293180"/>
                    </a:lnTo>
                    <a:cubicBezTo>
                      <a:pt x="487680" y="290894"/>
                      <a:pt x="484918" y="287941"/>
                      <a:pt x="483299" y="283655"/>
                    </a:cubicBezTo>
                    <a:cubicBezTo>
                      <a:pt x="483394" y="282512"/>
                      <a:pt x="483489" y="281369"/>
                      <a:pt x="483679" y="280321"/>
                    </a:cubicBezTo>
                    <a:cubicBezTo>
                      <a:pt x="486632" y="282702"/>
                      <a:pt x="489585" y="284893"/>
                      <a:pt x="492633" y="286988"/>
                    </a:cubicBezTo>
                    <a:cubicBezTo>
                      <a:pt x="492538" y="288703"/>
                      <a:pt x="492633" y="290513"/>
                      <a:pt x="492633" y="292322"/>
                    </a:cubicBezTo>
                    <a:close/>
                    <a:moveTo>
                      <a:pt x="506159" y="498062"/>
                    </a:moveTo>
                    <a:cubicBezTo>
                      <a:pt x="505396" y="498538"/>
                      <a:pt x="504730" y="498920"/>
                      <a:pt x="503873" y="499396"/>
                    </a:cubicBezTo>
                    <a:cubicBezTo>
                      <a:pt x="499872" y="501491"/>
                      <a:pt x="495681" y="503968"/>
                      <a:pt x="491395" y="506540"/>
                    </a:cubicBezTo>
                    <a:cubicBezTo>
                      <a:pt x="489966" y="504349"/>
                      <a:pt x="488537" y="502253"/>
                      <a:pt x="487204" y="500253"/>
                    </a:cubicBezTo>
                    <a:cubicBezTo>
                      <a:pt x="491395" y="497491"/>
                      <a:pt x="495871" y="494443"/>
                      <a:pt x="499967" y="491585"/>
                    </a:cubicBezTo>
                    <a:cubicBezTo>
                      <a:pt x="501967" y="493871"/>
                      <a:pt x="504063" y="496062"/>
                      <a:pt x="506159" y="498062"/>
                    </a:cubicBezTo>
                    <a:close/>
                    <a:moveTo>
                      <a:pt x="515969" y="513398"/>
                    </a:moveTo>
                    <a:cubicBezTo>
                      <a:pt x="511874" y="515398"/>
                      <a:pt x="507683" y="517208"/>
                      <a:pt x="503873" y="518636"/>
                    </a:cubicBezTo>
                    <a:cubicBezTo>
                      <a:pt x="502729" y="519017"/>
                      <a:pt x="501396" y="519589"/>
                      <a:pt x="500062" y="520065"/>
                    </a:cubicBezTo>
                    <a:cubicBezTo>
                      <a:pt x="499777" y="519684"/>
                      <a:pt x="499586" y="519208"/>
                      <a:pt x="499300" y="518732"/>
                    </a:cubicBezTo>
                    <a:cubicBezTo>
                      <a:pt x="499110" y="518446"/>
                      <a:pt x="499015" y="518255"/>
                      <a:pt x="498824" y="518065"/>
                    </a:cubicBezTo>
                    <a:cubicBezTo>
                      <a:pt x="504063" y="515779"/>
                      <a:pt x="509873" y="513112"/>
                      <a:pt x="515207" y="509969"/>
                    </a:cubicBezTo>
                    <a:cubicBezTo>
                      <a:pt x="515493" y="511112"/>
                      <a:pt x="515684" y="512255"/>
                      <a:pt x="515969" y="513398"/>
                    </a:cubicBezTo>
                    <a:close/>
                    <a:moveTo>
                      <a:pt x="518922" y="527304"/>
                    </a:moveTo>
                    <a:cubicBezTo>
                      <a:pt x="520636" y="534829"/>
                      <a:pt x="522446" y="542354"/>
                      <a:pt x="524351" y="549307"/>
                    </a:cubicBezTo>
                    <a:cubicBezTo>
                      <a:pt x="523780" y="549783"/>
                      <a:pt x="523113" y="550259"/>
                      <a:pt x="522542" y="550736"/>
                    </a:cubicBezTo>
                    <a:cubicBezTo>
                      <a:pt x="520160" y="552545"/>
                      <a:pt x="517303" y="554736"/>
                      <a:pt x="514350" y="557117"/>
                    </a:cubicBezTo>
                    <a:cubicBezTo>
                      <a:pt x="512064" y="547973"/>
                      <a:pt x="509207" y="538734"/>
                      <a:pt x="505492" y="530352"/>
                    </a:cubicBezTo>
                    <a:cubicBezTo>
                      <a:pt x="510350" y="529495"/>
                      <a:pt x="514826" y="528447"/>
                      <a:pt x="518922" y="527304"/>
                    </a:cubicBezTo>
                    <a:close/>
                    <a:moveTo>
                      <a:pt x="520446" y="311277"/>
                    </a:moveTo>
                    <a:cubicBezTo>
                      <a:pt x="520446" y="311182"/>
                      <a:pt x="520446" y="311087"/>
                      <a:pt x="520446" y="310991"/>
                    </a:cubicBezTo>
                    <a:cubicBezTo>
                      <a:pt x="521399" y="312896"/>
                      <a:pt x="522256" y="314896"/>
                      <a:pt x="522923" y="316897"/>
                    </a:cubicBezTo>
                    <a:lnTo>
                      <a:pt x="520446" y="311277"/>
                    </a:lnTo>
                    <a:close/>
                    <a:moveTo>
                      <a:pt x="530447" y="275749"/>
                    </a:moveTo>
                    <a:cubicBezTo>
                      <a:pt x="533686" y="296799"/>
                      <a:pt x="540544" y="320231"/>
                      <a:pt x="542734" y="327565"/>
                    </a:cubicBezTo>
                    <a:cubicBezTo>
                      <a:pt x="542449" y="327851"/>
                      <a:pt x="542163" y="328232"/>
                      <a:pt x="541973" y="328517"/>
                    </a:cubicBezTo>
                    <a:lnTo>
                      <a:pt x="531400" y="323374"/>
                    </a:lnTo>
                    <a:cubicBezTo>
                      <a:pt x="531685" y="317278"/>
                      <a:pt x="531590" y="310706"/>
                      <a:pt x="530543" y="304610"/>
                    </a:cubicBezTo>
                    <a:cubicBezTo>
                      <a:pt x="529209" y="296704"/>
                      <a:pt x="526447" y="290227"/>
                      <a:pt x="522065" y="284512"/>
                    </a:cubicBezTo>
                    <a:cubicBezTo>
                      <a:pt x="522256" y="275177"/>
                      <a:pt x="521208" y="261938"/>
                      <a:pt x="519684" y="247555"/>
                    </a:cubicBezTo>
                    <a:cubicBezTo>
                      <a:pt x="523684" y="254318"/>
                      <a:pt x="528447" y="262890"/>
                      <a:pt x="530447" y="275749"/>
                    </a:cubicBezTo>
                    <a:close/>
                    <a:moveTo>
                      <a:pt x="547592" y="258128"/>
                    </a:moveTo>
                    <a:cubicBezTo>
                      <a:pt x="552164" y="275558"/>
                      <a:pt x="557879" y="299561"/>
                      <a:pt x="559689" y="307277"/>
                    </a:cubicBezTo>
                    <a:cubicBezTo>
                      <a:pt x="554450" y="313277"/>
                      <a:pt x="549402" y="319564"/>
                      <a:pt x="544259" y="325660"/>
                    </a:cubicBezTo>
                    <a:cubicBezTo>
                      <a:pt x="545783" y="317183"/>
                      <a:pt x="548735" y="296704"/>
                      <a:pt x="546926" y="273368"/>
                    </a:cubicBezTo>
                    <a:cubicBezTo>
                      <a:pt x="544544" y="242792"/>
                      <a:pt x="532448" y="239649"/>
                      <a:pt x="528257" y="224409"/>
                    </a:cubicBezTo>
                    <a:cubicBezTo>
                      <a:pt x="527399" y="221456"/>
                      <a:pt x="526923" y="218313"/>
                      <a:pt x="526637" y="214979"/>
                    </a:cubicBezTo>
                    <a:cubicBezTo>
                      <a:pt x="534543" y="229171"/>
                      <a:pt x="544354" y="245840"/>
                      <a:pt x="547592" y="258128"/>
                    </a:cubicBezTo>
                    <a:close/>
                    <a:moveTo>
                      <a:pt x="575119" y="290417"/>
                    </a:moveTo>
                    <a:cubicBezTo>
                      <a:pt x="570643" y="295370"/>
                      <a:pt x="565976" y="300228"/>
                      <a:pt x="561594" y="305276"/>
                    </a:cubicBezTo>
                    <a:cubicBezTo>
                      <a:pt x="562927" y="299752"/>
                      <a:pt x="564833" y="289370"/>
                      <a:pt x="564928" y="275558"/>
                    </a:cubicBezTo>
                    <a:cubicBezTo>
                      <a:pt x="565023" y="261842"/>
                      <a:pt x="563690" y="246602"/>
                      <a:pt x="557022" y="231838"/>
                    </a:cubicBezTo>
                    <a:cubicBezTo>
                      <a:pt x="560546" y="236220"/>
                      <a:pt x="563404" y="241363"/>
                      <a:pt x="565023" y="247745"/>
                    </a:cubicBezTo>
                    <a:cubicBezTo>
                      <a:pt x="570357" y="268700"/>
                      <a:pt x="573976" y="285083"/>
                      <a:pt x="575119" y="290417"/>
                    </a:cubicBezTo>
                    <a:close/>
                    <a:moveTo>
                      <a:pt x="577691" y="293370"/>
                    </a:moveTo>
                    <a:cubicBezTo>
                      <a:pt x="588454" y="297847"/>
                      <a:pt x="594169" y="302514"/>
                      <a:pt x="598932" y="306134"/>
                    </a:cubicBezTo>
                    <a:cubicBezTo>
                      <a:pt x="597789" y="306991"/>
                      <a:pt x="596551" y="307848"/>
                      <a:pt x="595408" y="308705"/>
                    </a:cubicBezTo>
                    <a:cubicBezTo>
                      <a:pt x="585311" y="306229"/>
                      <a:pt x="574643" y="305086"/>
                      <a:pt x="564451" y="308420"/>
                    </a:cubicBezTo>
                    <a:cubicBezTo>
                      <a:pt x="568833" y="303276"/>
                      <a:pt x="573310" y="298323"/>
                      <a:pt x="577691" y="293370"/>
                    </a:cubicBezTo>
                    <a:close/>
                    <a:moveTo>
                      <a:pt x="579406" y="291465"/>
                    </a:moveTo>
                    <a:cubicBezTo>
                      <a:pt x="583120" y="287179"/>
                      <a:pt x="586835" y="282893"/>
                      <a:pt x="590645" y="278702"/>
                    </a:cubicBezTo>
                    <a:cubicBezTo>
                      <a:pt x="596836" y="278702"/>
                      <a:pt x="613219" y="279368"/>
                      <a:pt x="632936" y="286512"/>
                    </a:cubicBezTo>
                    <a:cubicBezTo>
                      <a:pt x="635508" y="287465"/>
                      <a:pt x="638080" y="288322"/>
                      <a:pt x="640651" y="289275"/>
                    </a:cubicBezTo>
                    <a:cubicBezTo>
                      <a:pt x="631317" y="291370"/>
                      <a:pt x="620935" y="294227"/>
                      <a:pt x="612076" y="298323"/>
                    </a:cubicBezTo>
                    <a:cubicBezTo>
                      <a:pt x="599980" y="291275"/>
                      <a:pt x="591217" y="288512"/>
                      <a:pt x="579406" y="291465"/>
                    </a:cubicBezTo>
                    <a:close/>
                    <a:moveTo>
                      <a:pt x="591693" y="272225"/>
                    </a:moveTo>
                    <a:cubicBezTo>
                      <a:pt x="587883" y="276225"/>
                      <a:pt x="584263" y="280416"/>
                      <a:pt x="580549" y="284417"/>
                    </a:cubicBezTo>
                    <a:cubicBezTo>
                      <a:pt x="582263" y="279654"/>
                      <a:pt x="583311" y="272510"/>
                      <a:pt x="581311" y="261938"/>
                    </a:cubicBezTo>
                    <a:cubicBezTo>
                      <a:pt x="580644" y="258604"/>
                      <a:pt x="579977" y="255175"/>
                      <a:pt x="579215" y="251841"/>
                    </a:cubicBezTo>
                    <a:cubicBezTo>
                      <a:pt x="584740" y="261557"/>
                      <a:pt x="589693" y="269272"/>
                      <a:pt x="591693" y="272225"/>
                    </a:cubicBezTo>
                    <a:close/>
                    <a:moveTo>
                      <a:pt x="702278" y="302324"/>
                    </a:moveTo>
                    <a:cubicBezTo>
                      <a:pt x="691420" y="297847"/>
                      <a:pt x="677704" y="291846"/>
                      <a:pt x="664083" y="286226"/>
                    </a:cubicBezTo>
                    <a:cubicBezTo>
                      <a:pt x="664940" y="285560"/>
                      <a:pt x="665417" y="285083"/>
                      <a:pt x="665417" y="285083"/>
                    </a:cubicBezTo>
                    <a:cubicBezTo>
                      <a:pt x="665417" y="285083"/>
                      <a:pt x="664178" y="285179"/>
                      <a:pt x="662273" y="285464"/>
                    </a:cubicBezTo>
                    <a:cubicBezTo>
                      <a:pt x="651415" y="281083"/>
                      <a:pt x="640651" y="276987"/>
                      <a:pt x="631412" y="274225"/>
                    </a:cubicBezTo>
                    <a:cubicBezTo>
                      <a:pt x="612267" y="268700"/>
                      <a:pt x="604552" y="271367"/>
                      <a:pt x="592455" y="276701"/>
                    </a:cubicBezTo>
                    <a:cubicBezTo>
                      <a:pt x="594360" y="274606"/>
                      <a:pt x="596170" y="272415"/>
                      <a:pt x="598075" y="270415"/>
                    </a:cubicBezTo>
                    <a:cubicBezTo>
                      <a:pt x="600361" y="267938"/>
                      <a:pt x="602742" y="265462"/>
                      <a:pt x="605028" y="262985"/>
                    </a:cubicBezTo>
                    <a:cubicBezTo>
                      <a:pt x="607695" y="264033"/>
                      <a:pt x="613982" y="266129"/>
                      <a:pt x="627602" y="268510"/>
                    </a:cubicBezTo>
                    <a:cubicBezTo>
                      <a:pt x="647128" y="271844"/>
                      <a:pt x="681800" y="292132"/>
                      <a:pt x="719900" y="302800"/>
                    </a:cubicBezTo>
                    <a:cubicBezTo>
                      <a:pt x="734854" y="306991"/>
                      <a:pt x="747712" y="308325"/>
                      <a:pt x="757809" y="308515"/>
                    </a:cubicBezTo>
                    <a:cubicBezTo>
                      <a:pt x="736187" y="310515"/>
                      <a:pt x="720852" y="309944"/>
                      <a:pt x="702278" y="302324"/>
                    </a:cubicBezTo>
                    <a:close/>
                    <a:moveTo>
                      <a:pt x="621601" y="405860"/>
                    </a:moveTo>
                    <a:cubicBezTo>
                      <a:pt x="621983" y="406337"/>
                      <a:pt x="622363" y="406718"/>
                      <a:pt x="622744" y="407194"/>
                    </a:cubicBezTo>
                    <a:cubicBezTo>
                      <a:pt x="613791" y="408432"/>
                      <a:pt x="607028" y="409480"/>
                      <a:pt x="602647" y="410242"/>
                    </a:cubicBezTo>
                    <a:lnTo>
                      <a:pt x="608648" y="406813"/>
                    </a:lnTo>
                    <a:cubicBezTo>
                      <a:pt x="612076" y="406718"/>
                      <a:pt x="615410" y="406432"/>
                      <a:pt x="618649" y="406146"/>
                    </a:cubicBezTo>
                    <a:cubicBezTo>
                      <a:pt x="619601" y="405956"/>
                      <a:pt x="620649" y="405860"/>
                      <a:pt x="621601" y="405860"/>
                    </a:cubicBezTo>
                    <a:close/>
                    <a:moveTo>
                      <a:pt x="607504" y="353282"/>
                    </a:moveTo>
                    <a:cubicBezTo>
                      <a:pt x="602647" y="349091"/>
                      <a:pt x="599027" y="346043"/>
                      <a:pt x="597503" y="344710"/>
                    </a:cubicBezTo>
                    <a:cubicBezTo>
                      <a:pt x="605314" y="346710"/>
                      <a:pt x="613124" y="348615"/>
                      <a:pt x="620935" y="350711"/>
                    </a:cubicBezTo>
                    <a:cubicBezTo>
                      <a:pt x="616458" y="351568"/>
                      <a:pt x="611886" y="352425"/>
                      <a:pt x="607504" y="353282"/>
                    </a:cubicBezTo>
                    <a:close/>
                    <a:moveTo>
                      <a:pt x="635508" y="420053"/>
                    </a:moveTo>
                    <a:cubicBezTo>
                      <a:pt x="638937" y="423196"/>
                      <a:pt x="642842" y="426625"/>
                      <a:pt x="646938" y="430149"/>
                    </a:cubicBezTo>
                    <a:cubicBezTo>
                      <a:pt x="635032" y="431197"/>
                      <a:pt x="626935" y="432340"/>
                      <a:pt x="626840" y="432340"/>
                    </a:cubicBezTo>
                    <a:cubicBezTo>
                      <a:pt x="618934" y="427006"/>
                      <a:pt x="611029" y="421767"/>
                      <a:pt x="603028" y="416528"/>
                    </a:cubicBezTo>
                    <a:cubicBezTo>
                      <a:pt x="609124" y="417005"/>
                      <a:pt x="621030" y="418624"/>
                      <a:pt x="635508" y="420053"/>
                    </a:cubicBezTo>
                    <a:close/>
                    <a:moveTo>
                      <a:pt x="644271" y="303086"/>
                    </a:moveTo>
                    <a:cubicBezTo>
                      <a:pt x="647986" y="299942"/>
                      <a:pt x="651510" y="296990"/>
                      <a:pt x="654653" y="294227"/>
                    </a:cubicBezTo>
                    <a:cubicBezTo>
                      <a:pt x="658559" y="295561"/>
                      <a:pt x="662464" y="296990"/>
                      <a:pt x="666464" y="298323"/>
                    </a:cubicBezTo>
                    <a:cubicBezTo>
                      <a:pt x="659606" y="299371"/>
                      <a:pt x="651796" y="300800"/>
                      <a:pt x="644271" y="303086"/>
                    </a:cubicBezTo>
                    <a:close/>
                    <a:moveTo>
                      <a:pt x="651510" y="395002"/>
                    </a:moveTo>
                    <a:cubicBezTo>
                      <a:pt x="650367" y="393668"/>
                      <a:pt x="649129" y="392335"/>
                      <a:pt x="647795" y="391001"/>
                    </a:cubicBezTo>
                    <a:cubicBezTo>
                      <a:pt x="650367" y="390716"/>
                      <a:pt x="652939" y="390430"/>
                      <a:pt x="655510" y="390049"/>
                    </a:cubicBezTo>
                    <a:cubicBezTo>
                      <a:pt x="656844" y="390335"/>
                      <a:pt x="658273" y="390525"/>
                      <a:pt x="659511" y="390811"/>
                    </a:cubicBezTo>
                    <a:cubicBezTo>
                      <a:pt x="661607" y="393478"/>
                      <a:pt x="663702" y="396050"/>
                      <a:pt x="665702" y="398621"/>
                    </a:cubicBezTo>
                    <a:cubicBezTo>
                      <a:pt x="661702" y="397574"/>
                      <a:pt x="656844" y="396431"/>
                      <a:pt x="651510" y="395002"/>
                    </a:cubicBezTo>
                    <a:close/>
                    <a:moveTo>
                      <a:pt x="666369" y="399288"/>
                    </a:moveTo>
                    <a:cubicBezTo>
                      <a:pt x="667036" y="400050"/>
                      <a:pt x="667607" y="400812"/>
                      <a:pt x="668274" y="401669"/>
                    </a:cubicBezTo>
                    <a:cubicBezTo>
                      <a:pt x="664845" y="402050"/>
                      <a:pt x="661511" y="402431"/>
                      <a:pt x="658273" y="402717"/>
                    </a:cubicBezTo>
                    <a:cubicBezTo>
                      <a:pt x="656463" y="400621"/>
                      <a:pt x="654749" y="398717"/>
                      <a:pt x="653320" y="397097"/>
                    </a:cubicBezTo>
                    <a:cubicBezTo>
                      <a:pt x="658177" y="397859"/>
                      <a:pt x="662559" y="398621"/>
                      <a:pt x="666369" y="399288"/>
                    </a:cubicBezTo>
                    <a:close/>
                    <a:moveTo>
                      <a:pt x="671417" y="326517"/>
                    </a:moveTo>
                    <a:cubicBezTo>
                      <a:pt x="668845" y="327755"/>
                      <a:pt x="666464" y="328994"/>
                      <a:pt x="664083" y="330232"/>
                    </a:cubicBezTo>
                    <a:cubicBezTo>
                      <a:pt x="660083" y="327851"/>
                      <a:pt x="655701" y="325279"/>
                      <a:pt x="651129" y="322517"/>
                    </a:cubicBezTo>
                    <a:cubicBezTo>
                      <a:pt x="660178" y="315563"/>
                      <a:pt x="667036" y="307086"/>
                      <a:pt x="675608" y="301466"/>
                    </a:cubicBezTo>
                    <a:cubicBezTo>
                      <a:pt x="687515" y="305562"/>
                      <a:pt x="699897" y="309563"/>
                      <a:pt x="713327" y="313658"/>
                    </a:cubicBezTo>
                    <a:cubicBezTo>
                      <a:pt x="716756" y="314706"/>
                      <a:pt x="719995" y="315373"/>
                      <a:pt x="723138" y="315849"/>
                    </a:cubicBezTo>
                    <a:cubicBezTo>
                      <a:pt x="707326" y="316706"/>
                      <a:pt x="686371" y="319183"/>
                      <a:pt x="671417" y="326517"/>
                    </a:cubicBezTo>
                    <a:close/>
                    <a:moveTo>
                      <a:pt x="694277" y="479108"/>
                    </a:moveTo>
                    <a:lnTo>
                      <a:pt x="695039" y="479870"/>
                    </a:lnTo>
                    <a:cubicBezTo>
                      <a:pt x="685038" y="472535"/>
                      <a:pt x="674942" y="465392"/>
                      <a:pt x="664845" y="458343"/>
                    </a:cubicBezTo>
                    <a:cubicBezTo>
                      <a:pt x="667988" y="458915"/>
                      <a:pt x="675894" y="460343"/>
                      <a:pt x="685991" y="461486"/>
                    </a:cubicBezTo>
                    <a:cubicBezTo>
                      <a:pt x="693610" y="467296"/>
                      <a:pt x="700278" y="472440"/>
                      <a:pt x="705136" y="476060"/>
                    </a:cubicBezTo>
                    <a:cubicBezTo>
                      <a:pt x="698087" y="477869"/>
                      <a:pt x="694277" y="479108"/>
                      <a:pt x="694277" y="479108"/>
                    </a:cubicBezTo>
                    <a:close/>
                    <a:moveTo>
                      <a:pt x="787146" y="432435"/>
                    </a:moveTo>
                    <a:cubicBezTo>
                      <a:pt x="782193" y="427292"/>
                      <a:pt x="775621" y="420910"/>
                      <a:pt x="768858" y="414528"/>
                    </a:cubicBezTo>
                    <a:cubicBezTo>
                      <a:pt x="772287" y="414242"/>
                      <a:pt x="775526" y="414052"/>
                      <a:pt x="778574" y="413861"/>
                    </a:cubicBezTo>
                    <a:cubicBezTo>
                      <a:pt x="784860" y="422053"/>
                      <a:pt x="792575" y="431673"/>
                      <a:pt x="801624" y="441960"/>
                    </a:cubicBezTo>
                    <a:cubicBezTo>
                      <a:pt x="801719" y="442055"/>
                      <a:pt x="801815" y="442151"/>
                      <a:pt x="801815" y="442246"/>
                    </a:cubicBezTo>
                    <a:cubicBezTo>
                      <a:pt x="799719" y="441960"/>
                      <a:pt x="797624" y="441675"/>
                      <a:pt x="795433" y="441388"/>
                    </a:cubicBezTo>
                    <a:cubicBezTo>
                      <a:pt x="792575" y="438245"/>
                      <a:pt x="789718" y="435197"/>
                      <a:pt x="787146" y="432435"/>
                    </a:cubicBezTo>
                    <a:close/>
                    <a:moveTo>
                      <a:pt x="798385" y="461391"/>
                    </a:moveTo>
                    <a:cubicBezTo>
                      <a:pt x="799814" y="462629"/>
                      <a:pt x="801243" y="463868"/>
                      <a:pt x="802767" y="465106"/>
                    </a:cubicBezTo>
                    <a:cubicBezTo>
                      <a:pt x="799433" y="465011"/>
                      <a:pt x="796100" y="464915"/>
                      <a:pt x="792766" y="464915"/>
                    </a:cubicBezTo>
                    <a:cubicBezTo>
                      <a:pt x="791813" y="463772"/>
                      <a:pt x="790766" y="462629"/>
                      <a:pt x="789813" y="461391"/>
                    </a:cubicBezTo>
                    <a:cubicBezTo>
                      <a:pt x="792861" y="461391"/>
                      <a:pt x="795718" y="461391"/>
                      <a:pt x="798385" y="461391"/>
                    </a:cubicBezTo>
                    <a:close/>
                    <a:moveTo>
                      <a:pt x="790861" y="413385"/>
                    </a:moveTo>
                    <a:cubicBezTo>
                      <a:pt x="792290" y="413385"/>
                      <a:pt x="793528" y="413385"/>
                      <a:pt x="794766" y="413480"/>
                    </a:cubicBezTo>
                    <a:cubicBezTo>
                      <a:pt x="798004" y="417671"/>
                      <a:pt x="802005" y="422625"/>
                      <a:pt x="806577" y="428149"/>
                    </a:cubicBezTo>
                    <a:cubicBezTo>
                      <a:pt x="801529" y="423291"/>
                      <a:pt x="796100" y="418243"/>
                      <a:pt x="790861" y="413385"/>
                    </a:cubicBezTo>
                    <a:close/>
                    <a:moveTo>
                      <a:pt x="769525" y="433769"/>
                    </a:moveTo>
                    <a:cubicBezTo>
                      <a:pt x="771144" y="435674"/>
                      <a:pt x="772954" y="437579"/>
                      <a:pt x="774859" y="439484"/>
                    </a:cubicBezTo>
                    <a:cubicBezTo>
                      <a:pt x="773525" y="439388"/>
                      <a:pt x="772192" y="439388"/>
                      <a:pt x="770763" y="439293"/>
                    </a:cubicBezTo>
                    <a:cubicBezTo>
                      <a:pt x="766477" y="434245"/>
                      <a:pt x="762667" y="429863"/>
                      <a:pt x="759809" y="426625"/>
                    </a:cubicBezTo>
                    <a:cubicBezTo>
                      <a:pt x="757237" y="423672"/>
                      <a:pt x="753713" y="420053"/>
                      <a:pt x="749713" y="416243"/>
                    </a:cubicBezTo>
                    <a:cubicBezTo>
                      <a:pt x="751332" y="416052"/>
                      <a:pt x="752856" y="415957"/>
                      <a:pt x="754475" y="415766"/>
                    </a:cubicBezTo>
                    <a:cubicBezTo>
                      <a:pt x="759047" y="421481"/>
                      <a:pt x="764095" y="427482"/>
                      <a:pt x="769525" y="433769"/>
                    </a:cubicBezTo>
                    <a:close/>
                    <a:moveTo>
                      <a:pt x="780764" y="465201"/>
                    </a:moveTo>
                    <a:cubicBezTo>
                      <a:pt x="779145" y="465296"/>
                      <a:pt x="777526" y="465296"/>
                      <a:pt x="775907" y="465392"/>
                    </a:cubicBezTo>
                    <a:cubicBezTo>
                      <a:pt x="772287" y="465677"/>
                      <a:pt x="768763" y="465963"/>
                      <a:pt x="765334" y="466249"/>
                    </a:cubicBezTo>
                    <a:cubicBezTo>
                      <a:pt x="763905" y="464630"/>
                      <a:pt x="762381" y="462915"/>
                      <a:pt x="760857" y="461201"/>
                    </a:cubicBezTo>
                    <a:cubicBezTo>
                      <a:pt x="766001" y="461296"/>
                      <a:pt x="771144" y="461296"/>
                      <a:pt x="776097" y="461391"/>
                    </a:cubicBezTo>
                    <a:cubicBezTo>
                      <a:pt x="777716" y="462629"/>
                      <a:pt x="779240" y="463868"/>
                      <a:pt x="780764" y="465201"/>
                    </a:cubicBezTo>
                    <a:close/>
                    <a:moveTo>
                      <a:pt x="761048" y="466630"/>
                    </a:moveTo>
                    <a:cubicBezTo>
                      <a:pt x="754856" y="467296"/>
                      <a:pt x="749046" y="467963"/>
                      <a:pt x="743617" y="468725"/>
                    </a:cubicBezTo>
                    <a:cubicBezTo>
                      <a:pt x="741902" y="466725"/>
                      <a:pt x="739997" y="464630"/>
                      <a:pt x="738187" y="462534"/>
                    </a:cubicBezTo>
                    <a:cubicBezTo>
                      <a:pt x="742569" y="462153"/>
                      <a:pt x="747617" y="461582"/>
                      <a:pt x="753142" y="461105"/>
                    </a:cubicBezTo>
                    <a:cubicBezTo>
                      <a:pt x="753618" y="461105"/>
                      <a:pt x="754094" y="461105"/>
                      <a:pt x="754666" y="461105"/>
                    </a:cubicBezTo>
                    <a:cubicBezTo>
                      <a:pt x="756857" y="463106"/>
                      <a:pt x="759047" y="464915"/>
                      <a:pt x="761048" y="466630"/>
                    </a:cubicBezTo>
                    <a:close/>
                    <a:moveTo>
                      <a:pt x="729043" y="425006"/>
                    </a:moveTo>
                    <a:cubicBezTo>
                      <a:pt x="727519" y="423291"/>
                      <a:pt x="725615" y="421196"/>
                      <a:pt x="723519" y="419005"/>
                    </a:cubicBezTo>
                    <a:cubicBezTo>
                      <a:pt x="726091" y="418719"/>
                      <a:pt x="728662" y="418529"/>
                      <a:pt x="731234" y="418243"/>
                    </a:cubicBezTo>
                    <a:cubicBezTo>
                      <a:pt x="734854" y="422529"/>
                      <a:pt x="738092" y="426434"/>
                      <a:pt x="740854" y="429387"/>
                    </a:cubicBezTo>
                    <a:cubicBezTo>
                      <a:pt x="743521" y="432245"/>
                      <a:pt x="747046" y="435769"/>
                      <a:pt x="751142" y="439579"/>
                    </a:cubicBezTo>
                    <a:cubicBezTo>
                      <a:pt x="746951" y="438436"/>
                      <a:pt x="742855" y="437293"/>
                      <a:pt x="738854" y="436245"/>
                    </a:cubicBezTo>
                    <a:cubicBezTo>
                      <a:pt x="735140" y="431959"/>
                      <a:pt x="731806" y="428149"/>
                      <a:pt x="729043" y="425006"/>
                    </a:cubicBezTo>
                    <a:close/>
                    <a:moveTo>
                      <a:pt x="737330" y="469678"/>
                    </a:moveTo>
                    <a:cubicBezTo>
                      <a:pt x="730853" y="470726"/>
                      <a:pt x="725043" y="471773"/>
                      <a:pt x="719995" y="472726"/>
                    </a:cubicBezTo>
                    <a:cubicBezTo>
                      <a:pt x="717613" y="470059"/>
                      <a:pt x="714851" y="466916"/>
                      <a:pt x="711803" y="463487"/>
                    </a:cubicBezTo>
                    <a:cubicBezTo>
                      <a:pt x="717804" y="463677"/>
                      <a:pt x="723900" y="463582"/>
                      <a:pt x="729806" y="463201"/>
                    </a:cubicBezTo>
                    <a:cubicBezTo>
                      <a:pt x="732377" y="465487"/>
                      <a:pt x="734949" y="467678"/>
                      <a:pt x="737330" y="469678"/>
                    </a:cubicBezTo>
                    <a:close/>
                    <a:moveTo>
                      <a:pt x="676180" y="392811"/>
                    </a:moveTo>
                    <a:cubicBezTo>
                      <a:pt x="680180" y="393192"/>
                      <a:pt x="683609" y="393287"/>
                      <a:pt x="686467" y="393383"/>
                    </a:cubicBezTo>
                    <a:cubicBezTo>
                      <a:pt x="688086" y="395478"/>
                      <a:pt x="689705" y="397478"/>
                      <a:pt x="691325" y="399479"/>
                    </a:cubicBezTo>
                    <a:cubicBezTo>
                      <a:pt x="689801" y="399574"/>
                      <a:pt x="688276" y="399669"/>
                      <a:pt x="686752" y="399764"/>
                    </a:cubicBezTo>
                    <a:cubicBezTo>
                      <a:pt x="685514" y="399860"/>
                      <a:pt x="684371" y="399955"/>
                      <a:pt x="683133" y="400145"/>
                    </a:cubicBezTo>
                    <a:cubicBezTo>
                      <a:pt x="681037" y="397764"/>
                      <a:pt x="678656" y="395288"/>
                      <a:pt x="676180" y="392811"/>
                    </a:cubicBezTo>
                    <a:close/>
                    <a:moveTo>
                      <a:pt x="685991" y="421958"/>
                    </a:moveTo>
                    <a:cubicBezTo>
                      <a:pt x="688181" y="424244"/>
                      <a:pt x="690372" y="426530"/>
                      <a:pt x="692658" y="428816"/>
                    </a:cubicBezTo>
                    <a:cubicBezTo>
                      <a:pt x="688753" y="428625"/>
                      <a:pt x="684943" y="428625"/>
                      <a:pt x="681037" y="428625"/>
                    </a:cubicBezTo>
                    <a:cubicBezTo>
                      <a:pt x="679133" y="426434"/>
                      <a:pt x="677323" y="424339"/>
                      <a:pt x="675513" y="422243"/>
                    </a:cubicBezTo>
                    <a:cubicBezTo>
                      <a:pt x="675703" y="422243"/>
                      <a:pt x="675799" y="422243"/>
                      <a:pt x="675989" y="422243"/>
                    </a:cubicBezTo>
                    <a:cubicBezTo>
                      <a:pt x="679037" y="422243"/>
                      <a:pt x="682466" y="422148"/>
                      <a:pt x="685991" y="421958"/>
                    </a:cubicBezTo>
                    <a:close/>
                    <a:moveTo>
                      <a:pt x="687515" y="382905"/>
                    </a:moveTo>
                    <a:cubicBezTo>
                      <a:pt x="691896" y="381762"/>
                      <a:pt x="696182" y="380619"/>
                      <a:pt x="700468" y="379571"/>
                    </a:cubicBezTo>
                    <a:cubicBezTo>
                      <a:pt x="704659" y="385001"/>
                      <a:pt x="710089" y="391954"/>
                      <a:pt x="715899" y="399288"/>
                    </a:cubicBezTo>
                    <a:cubicBezTo>
                      <a:pt x="711994" y="399098"/>
                      <a:pt x="707993" y="399098"/>
                      <a:pt x="703993" y="399098"/>
                    </a:cubicBezTo>
                    <a:cubicBezTo>
                      <a:pt x="698468" y="393478"/>
                      <a:pt x="692753" y="387953"/>
                      <a:pt x="687515" y="382905"/>
                    </a:cubicBezTo>
                    <a:close/>
                    <a:moveTo>
                      <a:pt x="722757" y="432245"/>
                    </a:moveTo>
                    <a:cubicBezTo>
                      <a:pt x="721995" y="432054"/>
                      <a:pt x="721138" y="431863"/>
                      <a:pt x="720376" y="431768"/>
                    </a:cubicBezTo>
                    <a:cubicBezTo>
                      <a:pt x="716947" y="431102"/>
                      <a:pt x="713327" y="430530"/>
                      <a:pt x="709612" y="430149"/>
                    </a:cubicBezTo>
                    <a:cubicBezTo>
                      <a:pt x="706850" y="427006"/>
                      <a:pt x="704088" y="423863"/>
                      <a:pt x="701516" y="421005"/>
                    </a:cubicBezTo>
                    <a:cubicBezTo>
                      <a:pt x="704374" y="420815"/>
                      <a:pt x="707326" y="420529"/>
                      <a:pt x="710279" y="420243"/>
                    </a:cubicBezTo>
                    <a:cubicBezTo>
                      <a:pt x="714375" y="424244"/>
                      <a:pt x="718471" y="428244"/>
                      <a:pt x="722757" y="432245"/>
                    </a:cubicBezTo>
                    <a:close/>
                    <a:moveTo>
                      <a:pt x="717042" y="473393"/>
                    </a:moveTo>
                    <a:cubicBezTo>
                      <a:pt x="713327" y="474155"/>
                      <a:pt x="709898" y="474917"/>
                      <a:pt x="707041" y="475679"/>
                    </a:cubicBezTo>
                    <a:cubicBezTo>
                      <a:pt x="703993" y="472345"/>
                      <a:pt x="699897" y="467963"/>
                      <a:pt x="695134" y="462534"/>
                    </a:cubicBezTo>
                    <a:cubicBezTo>
                      <a:pt x="698183" y="462820"/>
                      <a:pt x="701231" y="463010"/>
                      <a:pt x="704469" y="463201"/>
                    </a:cubicBezTo>
                    <a:cubicBezTo>
                      <a:pt x="709136" y="467011"/>
                      <a:pt x="713423" y="470440"/>
                      <a:pt x="717042" y="473393"/>
                    </a:cubicBezTo>
                    <a:close/>
                    <a:moveTo>
                      <a:pt x="675037" y="391668"/>
                    </a:moveTo>
                    <a:cubicBezTo>
                      <a:pt x="673513" y="390144"/>
                      <a:pt x="671989" y="388620"/>
                      <a:pt x="670369" y="387096"/>
                    </a:cubicBezTo>
                    <a:cubicBezTo>
                      <a:pt x="673608" y="386334"/>
                      <a:pt x="676751" y="385572"/>
                      <a:pt x="679894" y="384810"/>
                    </a:cubicBezTo>
                    <a:cubicBezTo>
                      <a:pt x="681895" y="387477"/>
                      <a:pt x="683895" y="390144"/>
                      <a:pt x="685991" y="392811"/>
                    </a:cubicBezTo>
                    <a:cubicBezTo>
                      <a:pt x="682943" y="392621"/>
                      <a:pt x="679228" y="392240"/>
                      <a:pt x="675037" y="391668"/>
                    </a:cubicBezTo>
                    <a:close/>
                    <a:moveTo>
                      <a:pt x="701802" y="364141"/>
                    </a:moveTo>
                    <a:cubicBezTo>
                      <a:pt x="701231" y="364617"/>
                      <a:pt x="700754" y="364998"/>
                      <a:pt x="700278" y="365475"/>
                    </a:cubicBezTo>
                    <a:cubicBezTo>
                      <a:pt x="694277" y="364998"/>
                      <a:pt x="687895" y="364712"/>
                      <a:pt x="681418" y="364617"/>
                    </a:cubicBezTo>
                    <a:cubicBezTo>
                      <a:pt x="683419" y="364141"/>
                      <a:pt x="685514" y="363665"/>
                      <a:pt x="687515" y="363188"/>
                    </a:cubicBezTo>
                    <a:cubicBezTo>
                      <a:pt x="692182" y="363474"/>
                      <a:pt x="697135" y="363855"/>
                      <a:pt x="701802" y="364141"/>
                    </a:cubicBezTo>
                    <a:close/>
                    <a:moveTo>
                      <a:pt x="729901" y="380143"/>
                    </a:moveTo>
                    <a:cubicBezTo>
                      <a:pt x="725234" y="378714"/>
                      <a:pt x="720471" y="377285"/>
                      <a:pt x="715709" y="375952"/>
                    </a:cubicBezTo>
                    <a:cubicBezTo>
                      <a:pt x="723328" y="374333"/>
                      <a:pt x="730758" y="373094"/>
                      <a:pt x="737902" y="372713"/>
                    </a:cubicBezTo>
                    <a:cubicBezTo>
                      <a:pt x="732473" y="377000"/>
                      <a:pt x="729901" y="380048"/>
                      <a:pt x="729901" y="380143"/>
                    </a:cubicBezTo>
                    <a:close/>
                    <a:moveTo>
                      <a:pt x="762000" y="391096"/>
                    </a:moveTo>
                    <a:cubicBezTo>
                      <a:pt x="763715" y="393573"/>
                      <a:pt x="767620" y="399193"/>
                      <a:pt x="773240" y="406813"/>
                    </a:cubicBezTo>
                    <a:cubicBezTo>
                      <a:pt x="768286" y="405765"/>
                      <a:pt x="762952" y="404717"/>
                      <a:pt x="757142" y="403670"/>
                    </a:cubicBezTo>
                    <a:cubicBezTo>
                      <a:pt x="745045" y="392621"/>
                      <a:pt x="734759" y="383572"/>
                      <a:pt x="734759" y="383572"/>
                    </a:cubicBezTo>
                    <a:lnTo>
                      <a:pt x="728948" y="381381"/>
                    </a:lnTo>
                    <a:cubicBezTo>
                      <a:pt x="728948" y="381381"/>
                      <a:pt x="734187" y="389382"/>
                      <a:pt x="743426" y="401669"/>
                    </a:cubicBezTo>
                    <a:cubicBezTo>
                      <a:pt x="739807" y="401193"/>
                      <a:pt x="736187" y="400812"/>
                      <a:pt x="732473" y="400431"/>
                    </a:cubicBezTo>
                    <a:cubicBezTo>
                      <a:pt x="722757" y="391859"/>
                      <a:pt x="713042" y="383572"/>
                      <a:pt x="706374" y="378047"/>
                    </a:cubicBezTo>
                    <a:cubicBezTo>
                      <a:pt x="708755" y="377476"/>
                      <a:pt x="711232" y="376904"/>
                      <a:pt x="713613" y="376333"/>
                    </a:cubicBezTo>
                    <a:cubicBezTo>
                      <a:pt x="729806" y="381000"/>
                      <a:pt x="745903" y="385953"/>
                      <a:pt x="762000" y="391096"/>
                    </a:cubicBezTo>
                    <a:close/>
                    <a:moveTo>
                      <a:pt x="816674" y="409575"/>
                    </a:moveTo>
                    <a:cubicBezTo>
                      <a:pt x="808292" y="406337"/>
                      <a:pt x="799814" y="403288"/>
                      <a:pt x="791337" y="400241"/>
                    </a:cubicBezTo>
                    <a:cubicBezTo>
                      <a:pt x="799528" y="400526"/>
                      <a:pt x="825722" y="401288"/>
                      <a:pt x="836485" y="401574"/>
                    </a:cubicBezTo>
                    <a:cubicBezTo>
                      <a:pt x="836485" y="401574"/>
                      <a:pt x="836485" y="401574"/>
                      <a:pt x="836485" y="401574"/>
                    </a:cubicBezTo>
                    <a:cubicBezTo>
                      <a:pt x="827246" y="404527"/>
                      <a:pt x="819150" y="407861"/>
                      <a:pt x="816674" y="409575"/>
                    </a:cubicBezTo>
                    <a:close/>
                    <a:moveTo>
                      <a:pt x="844963" y="451866"/>
                    </a:moveTo>
                    <a:cubicBezTo>
                      <a:pt x="847534" y="451580"/>
                      <a:pt x="849059" y="451485"/>
                      <a:pt x="849059" y="451485"/>
                    </a:cubicBezTo>
                    <a:cubicBezTo>
                      <a:pt x="849059" y="451485"/>
                      <a:pt x="847058" y="450913"/>
                      <a:pt x="843534" y="450056"/>
                    </a:cubicBezTo>
                    <a:cubicBezTo>
                      <a:pt x="841629" y="447770"/>
                      <a:pt x="839819" y="445389"/>
                      <a:pt x="838105" y="443198"/>
                    </a:cubicBezTo>
                    <a:cubicBezTo>
                      <a:pt x="822293" y="426625"/>
                      <a:pt x="790956" y="401669"/>
                      <a:pt x="790956" y="401669"/>
                    </a:cubicBezTo>
                    <a:lnTo>
                      <a:pt x="784098" y="399383"/>
                    </a:lnTo>
                    <a:cubicBezTo>
                      <a:pt x="784098" y="399383"/>
                      <a:pt x="787527" y="404051"/>
                      <a:pt x="793433" y="411671"/>
                    </a:cubicBezTo>
                    <a:cubicBezTo>
                      <a:pt x="791623" y="411194"/>
                      <a:pt x="789527" y="410623"/>
                      <a:pt x="787241" y="410051"/>
                    </a:cubicBezTo>
                    <a:cubicBezTo>
                      <a:pt x="778574" y="402146"/>
                      <a:pt x="771239" y="395669"/>
                      <a:pt x="768191" y="393002"/>
                    </a:cubicBezTo>
                    <a:cubicBezTo>
                      <a:pt x="768286" y="393002"/>
                      <a:pt x="768477" y="393097"/>
                      <a:pt x="768572" y="393097"/>
                    </a:cubicBezTo>
                    <a:cubicBezTo>
                      <a:pt x="773811" y="394811"/>
                      <a:pt x="779050" y="396526"/>
                      <a:pt x="784288" y="398336"/>
                    </a:cubicBezTo>
                    <a:lnTo>
                      <a:pt x="788670" y="400145"/>
                    </a:lnTo>
                    <a:cubicBezTo>
                      <a:pt x="788670" y="400145"/>
                      <a:pt x="789146" y="400145"/>
                      <a:pt x="789813" y="400145"/>
                    </a:cubicBezTo>
                    <a:cubicBezTo>
                      <a:pt x="798671" y="403193"/>
                      <a:pt x="807529" y="406337"/>
                      <a:pt x="816388" y="409670"/>
                    </a:cubicBezTo>
                    <a:cubicBezTo>
                      <a:pt x="816007" y="409956"/>
                      <a:pt x="815721" y="410242"/>
                      <a:pt x="815816" y="410432"/>
                    </a:cubicBezTo>
                    <a:cubicBezTo>
                      <a:pt x="823912" y="425482"/>
                      <a:pt x="847916" y="449104"/>
                      <a:pt x="853821" y="454724"/>
                    </a:cubicBezTo>
                    <a:cubicBezTo>
                      <a:pt x="858012" y="458629"/>
                      <a:pt x="865918" y="465392"/>
                      <a:pt x="877824" y="475202"/>
                    </a:cubicBezTo>
                    <a:cubicBezTo>
                      <a:pt x="874300" y="474345"/>
                      <a:pt x="868775" y="473202"/>
                      <a:pt x="861822" y="471964"/>
                    </a:cubicBezTo>
                    <a:cubicBezTo>
                      <a:pt x="856012" y="465296"/>
                      <a:pt x="850201" y="458438"/>
                      <a:pt x="844963" y="451866"/>
                    </a:cubicBezTo>
                    <a:close/>
                    <a:moveTo>
                      <a:pt x="817626" y="461296"/>
                    </a:moveTo>
                    <a:cubicBezTo>
                      <a:pt x="817626" y="461296"/>
                      <a:pt x="815435" y="460534"/>
                      <a:pt x="811720" y="459200"/>
                    </a:cubicBezTo>
                    <a:cubicBezTo>
                      <a:pt x="810673" y="457962"/>
                      <a:pt x="809530" y="456819"/>
                      <a:pt x="808482" y="455581"/>
                    </a:cubicBezTo>
                    <a:cubicBezTo>
                      <a:pt x="810482" y="455390"/>
                      <a:pt x="812387" y="455200"/>
                      <a:pt x="814292" y="455009"/>
                    </a:cubicBezTo>
                    <a:cubicBezTo>
                      <a:pt x="818388" y="458915"/>
                      <a:pt x="822769" y="462915"/>
                      <a:pt x="827342" y="466916"/>
                    </a:cubicBezTo>
                    <a:cubicBezTo>
                      <a:pt x="824198" y="466630"/>
                      <a:pt x="821055" y="466249"/>
                      <a:pt x="817817" y="466058"/>
                    </a:cubicBezTo>
                    <a:cubicBezTo>
                      <a:pt x="816483" y="464534"/>
                      <a:pt x="815054" y="463010"/>
                      <a:pt x="813721" y="461391"/>
                    </a:cubicBezTo>
                    <a:cubicBezTo>
                      <a:pt x="816197" y="461391"/>
                      <a:pt x="817626" y="461296"/>
                      <a:pt x="817626" y="461296"/>
                    </a:cubicBezTo>
                    <a:close/>
                    <a:moveTo>
                      <a:pt x="846201" y="498253"/>
                    </a:moveTo>
                    <a:cubicBezTo>
                      <a:pt x="843248" y="494824"/>
                      <a:pt x="837628" y="488442"/>
                      <a:pt x="830770" y="480632"/>
                    </a:cubicBezTo>
                    <a:cubicBezTo>
                      <a:pt x="834390" y="480060"/>
                      <a:pt x="838009" y="479488"/>
                      <a:pt x="841629" y="479012"/>
                    </a:cubicBezTo>
                    <a:cubicBezTo>
                      <a:pt x="854202" y="489300"/>
                      <a:pt x="866013" y="498348"/>
                      <a:pt x="873347" y="503777"/>
                    </a:cubicBezTo>
                    <a:cubicBezTo>
                      <a:pt x="866013" y="501968"/>
                      <a:pt x="856583" y="499872"/>
                      <a:pt x="846201" y="498253"/>
                    </a:cubicBezTo>
                    <a:close/>
                    <a:moveTo>
                      <a:pt x="818864" y="495395"/>
                    </a:moveTo>
                    <a:cubicBezTo>
                      <a:pt x="817245" y="493490"/>
                      <a:pt x="813911" y="489585"/>
                      <a:pt x="809244" y="484156"/>
                    </a:cubicBezTo>
                    <a:cubicBezTo>
                      <a:pt x="813816" y="483394"/>
                      <a:pt x="818578" y="482537"/>
                      <a:pt x="823246" y="481775"/>
                    </a:cubicBezTo>
                    <a:cubicBezTo>
                      <a:pt x="832199" y="488823"/>
                      <a:pt x="839819" y="494538"/>
                      <a:pt x="844296" y="497872"/>
                    </a:cubicBezTo>
                    <a:cubicBezTo>
                      <a:pt x="836200" y="496729"/>
                      <a:pt x="827532" y="495776"/>
                      <a:pt x="818864" y="495395"/>
                    </a:cubicBezTo>
                    <a:close/>
                    <a:moveTo>
                      <a:pt x="772668" y="542068"/>
                    </a:moveTo>
                    <a:cubicBezTo>
                      <a:pt x="765429" y="535496"/>
                      <a:pt x="758095" y="529114"/>
                      <a:pt x="750570" y="522827"/>
                    </a:cubicBezTo>
                    <a:cubicBezTo>
                      <a:pt x="761143" y="525875"/>
                      <a:pt x="796100" y="536162"/>
                      <a:pt x="810292" y="540353"/>
                    </a:cubicBezTo>
                    <a:cubicBezTo>
                      <a:pt x="810292" y="540353"/>
                      <a:pt x="810292" y="540353"/>
                      <a:pt x="810292" y="540353"/>
                    </a:cubicBezTo>
                    <a:cubicBezTo>
                      <a:pt x="793813" y="540258"/>
                      <a:pt x="778288" y="541020"/>
                      <a:pt x="772668" y="542068"/>
                    </a:cubicBezTo>
                    <a:close/>
                    <a:moveTo>
                      <a:pt x="765619" y="624935"/>
                    </a:moveTo>
                    <a:cubicBezTo>
                      <a:pt x="767239" y="633317"/>
                      <a:pt x="769334" y="643890"/>
                      <a:pt x="772096" y="656749"/>
                    </a:cubicBezTo>
                    <a:cubicBezTo>
                      <a:pt x="772192" y="657035"/>
                      <a:pt x="772287" y="657320"/>
                      <a:pt x="772382" y="657606"/>
                    </a:cubicBezTo>
                    <a:cubicBezTo>
                      <a:pt x="770573" y="655130"/>
                      <a:pt x="767810" y="651796"/>
                      <a:pt x="763429" y="647129"/>
                    </a:cubicBezTo>
                    <a:cubicBezTo>
                      <a:pt x="758761" y="642271"/>
                      <a:pt x="754285" y="638651"/>
                      <a:pt x="749427" y="635603"/>
                    </a:cubicBezTo>
                    <a:cubicBezTo>
                      <a:pt x="749903" y="630269"/>
                      <a:pt x="750475" y="624745"/>
                      <a:pt x="751237" y="619125"/>
                    </a:cubicBezTo>
                    <a:cubicBezTo>
                      <a:pt x="756094" y="621030"/>
                      <a:pt x="761143" y="622935"/>
                      <a:pt x="765619" y="624935"/>
                    </a:cubicBezTo>
                    <a:close/>
                    <a:moveTo>
                      <a:pt x="752284" y="610934"/>
                    </a:moveTo>
                    <a:cubicBezTo>
                      <a:pt x="752951" y="606171"/>
                      <a:pt x="753713" y="601409"/>
                      <a:pt x="754570" y="596742"/>
                    </a:cubicBezTo>
                    <a:cubicBezTo>
                      <a:pt x="756952" y="597980"/>
                      <a:pt x="759524" y="599409"/>
                      <a:pt x="762476" y="601123"/>
                    </a:cubicBezTo>
                    <a:cubicBezTo>
                      <a:pt x="762571" y="602552"/>
                      <a:pt x="762571" y="603695"/>
                      <a:pt x="762667" y="604552"/>
                    </a:cubicBezTo>
                    <a:cubicBezTo>
                      <a:pt x="762857" y="608076"/>
                      <a:pt x="763619" y="613220"/>
                      <a:pt x="764858" y="620078"/>
                    </a:cubicBezTo>
                    <a:cubicBezTo>
                      <a:pt x="761619" y="617315"/>
                      <a:pt x="757523" y="614172"/>
                      <a:pt x="752284" y="610934"/>
                    </a:cubicBezTo>
                    <a:close/>
                    <a:moveTo>
                      <a:pt x="747808" y="656463"/>
                    </a:moveTo>
                    <a:cubicBezTo>
                      <a:pt x="747998" y="652844"/>
                      <a:pt x="748284" y="649034"/>
                      <a:pt x="748665" y="644938"/>
                    </a:cubicBezTo>
                    <a:cubicBezTo>
                      <a:pt x="759238" y="651225"/>
                      <a:pt x="769715" y="658940"/>
                      <a:pt x="773716" y="661988"/>
                    </a:cubicBezTo>
                    <a:cubicBezTo>
                      <a:pt x="773811" y="662464"/>
                      <a:pt x="774001" y="662940"/>
                      <a:pt x="774097" y="663417"/>
                    </a:cubicBezTo>
                    <a:cubicBezTo>
                      <a:pt x="770858" y="663417"/>
                      <a:pt x="766762" y="663035"/>
                      <a:pt x="762857" y="661607"/>
                    </a:cubicBezTo>
                    <a:cubicBezTo>
                      <a:pt x="760381" y="660559"/>
                      <a:pt x="754951" y="658749"/>
                      <a:pt x="747808" y="656463"/>
                    </a:cubicBezTo>
                    <a:close/>
                    <a:moveTo>
                      <a:pt x="734092" y="558832"/>
                    </a:moveTo>
                    <a:cubicBezTo>
                      <a:pt x="733044" y="537591"/>
                      <a:pt x="729901" y="513207"/>
                      <a:pt x="729043" y="506635"/>
                    </a:cubicBezTo>
                    <a:cubicBezTo>
                      <a:pt x="733711" y="510159"/>
                      <a:pt x="738283" y="513779"/>
                      <a:pt x="742950" y="517398"/>
                    </a:cubicBezTo>
                    <a:lnTo>
                      <a:pt x="747332" y="521875"/>
                    </a:lnTo>
                    <a:cubicBezTo>
                      <a:pt x="747332" y="521875"/>
                      <a:pt x="747998" y="522065"/>
                      <a:pt x="749141" y="522351"/>
                    </a:cubicBezTo>
                    <a:cubicBezTo>
                      <a:pt x="757047" y="528733"/>
                      <a:pt x="764762" y="535305"/>
                      <a:pt x="772287" y="542068"/>
                    </a:cubicBezTo>
                    <a:cubicBezTo>
                      <a:pt x="771239" y="542259"/>
                      <a:pt x="770477" y="542449"/>
                      <a:pt x="770382" y="542735"/>
                    </a:cubicBezTo>
                    <a:cubicBezTo>
                      <a:pt x="762191" y="559880"/>
                      <a:pt x="762000" y="588740"/>
                      <a:pt x="762381" y="600837"/>
                    </a:cubicBezTo>
                    <a:cubicBezTo>
                      <a:pt x="761428" y="599789"/>
                      <a:pt x="758952" y="597218"/>
                      <a:pt x="755047" y="593884"/>
                    </a:cubicBezTo>
                    <a:cubicBezTo>
                      <a:pt x="755333" y="592455"/>
                      <a:pt x="755618" y="591026"/>
                      <a:pt x="755904" y="589598"/>
                    </a:cubicBezTo>
                    <a:cubicBezTo>
                      <a:pt x="755904" y="589502"/>
                      <a:pt x="755999" y="589598"/>
                      <a:pt x="755999" y="589502"/>
                    </a:cubicBezTo>
                    <a:cubicBezTo>
                      <a:pt x="755999" y="589502"/>
                      <a:pt x="755904" y="589407"/>
                      <a:pt x="755904" y="589312"/>
                    </a:cubicBezTo>
                    <a:cubicBezTo>
                      <a:pt x="756094" y="588359"/>
                      <a:pt x="756285" y="587312"/>
                      <a:pt x="756476" y="586359"/>
                    </a:cubicBezTo>
                    <a:cubicBezTo>
                      <a:pt x="757237" y="562642"/>
                      <a:pt x="748093" y="524256"/>
                      <a:pt x="748093" y="524256"/>
                    </a:cubicBezTo>
                    <a:lnTo>
                      <a:pt x="741902" y="519303"/>
                    </a:lnTo>
                    <a:cubicBezTo>
                      <a:pt x="741998" y="519398"/>
                      <a:pt x="737902" y="535210"/>
                      <a:pt x="734092" y="558832"/>
                    </a:cubicBezTo>
                    <a:close/>
                    <a:moveTo>
                      <a:pt x="731615" y="618077"/>
                    </a:moveTo>
                    <a:cubicBezTo>
                      <a:pt x="732092" y="621411"/>
                      <a:pt x="732568" y="624745"/>
                      <a:pt x="733139" y="628079"/>
                    </a:cubicBezTo>
                    <a:cubicBezTo>
                      <a:pt x="732377" y="627793"/>
                      <a:pt x="731520" y="627507"/>
                      <a:pt x="730758" y="627221"/>
                    </a:cubicBezTo>
                    <a:cubicBezTo>
                      <a:pt x="731139" y="624173"/>
                      <a:pt x="731425" y="621125"/>
                      <a:pt x="731615" y="618077"/>
                    </a:cubicBezTo>
                    <a:close/>
                    <a:moveTo>
                      <a:pt x="728472" y="650177"/>
                    </a:moveTo>
                    <a:cubicBezTo>
                      <a:pt x="728948" y="646081"/>
                      <a:pt x="729329" y="641700"/>
                      <a:pt x="729806" y="637032"/>
                    </a:cubicBezTo>
                    <a:cubicBezTo>
                      <a:pt x="731710" y="637509"/>
                      <a:pt x="733520" y="638080"/>
                      <a:pt x="735140" y="638556"/>
                    </a:cubicBezTo>
                    <a:cubicBezTo>
                      <a:pt x="736187" y="643795"/>
                      <a:pt x="737426" y="648748"/>
                      <a:pt x="738568" y="653415"/>
                    </a:cubicBezTo>
                    <a:cubicBezTo>
                      <a:pt x="735425" y="652463"/>
                      <a:pt x="731996" y="651320"/>
                      <a:pt x="728472" y="650177"/>
                    </a:cubicBezTo>
                    <a:close/>
                    <a:moveTo>
                      <a:pt x="723519" y="501396"/>
                    </a:moveTo>
                    <a:cubicBezTo>
                      <a:pt x="715804" y="495491"/>
                      <a:pt x="707993" y="489680"/>
                      <a:pt x="700183" y="483870"/>
                    </a:cubicBezTo>
                    <a:cubicBezTo>
                      <a:pt x="708660" y="484727"/>
                      <a:pt x="747617" y="492728"/>
                      <a:pt x="770668" y="490347"/>
                    </a:cubicBezTo>
                    <a:cubicBezTo>
                      <a:pt x="779050" y="489490"/>
                      <a:pt x="791432" y="487299"/>
                      <a:pt x="804958" y="485013"/>
                    </a:cubicBezTo>
                    <a:cubicBezTo>
                      <a:pt x="811244" y="489966"/>
                      <a:pt x="815911" y="493681"/>
                      <a:pt x="818198" y="495491"/>
                    </a:cubicBezTo>
                    <a:cubicBezTo>
                      <a:pt x="814483" y="495395"/>
                      <a:pt x="810863" y="495300"/>
                      <a:pt x="807244" y="495395"/>
                    </a:cubicBezTo>
                    <a:cubicBezTo>
                      <a:pt x="769239" y="496729"/>
                      <a:pt x="723709" y="500444"/>
                      <a:pt x="723709" y="500444"/>
                    </a:cubicBezTo>
                    <a:cubicBezTo>
                      <a:pt x="723709" y="500444"/>
                      <a:pt x="723709" y="500825"/>
                      <a:pt x="723519" y="501396"/>
                    </a:cubicBezTo>
                    <a:close/>
                    <a:moveTo>
                      <a:pt x="694944" y="639128"/>
                    </a:moveTo>
                    <a:cubicBezTo>
                      <a:pt x="695230" y="636461"/>
                      <a:pt x="695516" y="633603"/>
                      <a:pt x="695896" y="630460"/>
                    </a:cubicBezTo>
                    <a:cubicBezTo>
                      <a:pt x="702469" y="631508"/>
                      <a:pt x="708851" y="632555"/>
                      <a:pt x="714946" y="633698"/>
                    </a:cubicBezTo>
                    <a:cubicBezTo>
                      <a:pt x="715994" y="638270"/>
                      <a:pt x="717042" y="642652"/>
                      <a:pt x="718090" y="646748"/>
                    </a:cubicBezTo>
                    <a:cubicBezTo>
                      <a:pt x="710375" y="644271"/>
                      <a:pt x="702564" y="641700"/>
                      <a:pt x="694944" y="639128"/>
                    </a:cubicBezTo>
                    <a:close/>
                    <a:moveTo>
                      <a:pt x="699230" y="596170"/>
                    </a:moveTo>
                    <a:cubicBezTo>
                      <a:pt x="699611" y="592169"/>
                      <a:pt x="699897" y="588169"/>
                      <a:pt x="700183" y="584168"/>
                    </a:cubicBezTo>
                    <a:cubicBezTo>
                      <a:pt x="702945" y="583978"/>
                      <a:pt x="705707" y="583883"/>
                      <a:pt x="708279" y="583883"/>
                    </a:cubicBezTo>
                    <a:cubicBezTo>
                      <a:pt x="708279" y="588264"/>
                      <a:pt x="708469" y="592741"/>
                      <a:pt x="708946" y="597313"/>
                    </a:cubicBezTo>
                    <a:cubicBezTo>
                      <a:pt x="705707" y="596742"/>
                      <a:pt x="702469" y="596360"/>
                      <a:pt x="699230" y="596170"/>
                    </a:cubicBezTo>
                    <a:close/>
                    <a:moveTo>
                      <a:pt x="710375" y="609124"/>
                    </a:moveTo>
                    <a:cubicBezTo>
                      <a:pt x="710946" y="613410"/>
                      <a:pt x="711708" y="617601"/>
                      <a:pt x="712470" y="621792"/>
                    </a:cubicBezTo>
                    <a:cubicBezTo>
                      <a:pt x="708088" y="620840"/>
                      <a:pt x="702945" y="619887"/>
                      <a:pt x="697135" y="618839"/>
                    </a:cubicBezTo>
                    <a:cubicBezTo>
                      <a:pt x="697516" y="615410"/>
                      <a:pt x="697801" y="611791"/>
                      <a:pt x="698183" y="608171"/>
                    </a:cubicBezTo>
                    <a:cubicBezTo>
                      <a:pt x="702469" y="608552"/>
                      <a:pt x="706565" y="608838"/>
                      <a:pt x="710375" y="609124"/>
                    </a:cubicBezTo>
                    <a:close/>
                    <a:moveTo>
                      <a:pt x="701135" y="571214"/>
                    </a:moveTo>
                    <a:cubicBezTo>
                      <a:pt x="701135" y="570548"/>
                      <a:pt x="701231" y="569881"/>
                      <a:pt x="701231" y="569214"/>
                    </a:cubicBezTo>
                    <a:cubicBezTo>
                      <a:pt x="703993" y="569119"/>
                      <a:pt x="706565" y="569119"/>
                      <a:pt x="709136" y="569214"/>
                    </a:cubicBezTo>
                    <a:cubicBezTo>
                      <a:pt x="709041" y="570167"/>
                      <a:pt x="708851" y="571119"/>
                      <a:pt x="708755" y="572167"/>
                    </a:cubicBezTo>
                    <a:cubicBezTo>
                      <a:pt x="708755" y="572262"/>
                      <a:pt x="708755" y="572357"/>
                      <a:pt x="708755" y="572453"/>
                    </a:cubicBezTo>
                    <a:cubicBezTo>
                      <a:pt x="706184" y="571881"/>
                      <a:pt x="703612" y="571405"/>
                      <a:pt x="701135" y="571214"/>
                    </a:cubicBezTo>
                    <a:close/>
                    <a:moveTo>
                      <a:pt x="701802" y="557498"/>
                    </a:moveTo>
                    <a:cubicBezTo>
                      <a:pt x="701802" y="557213"/>
                      <a:pt x="701802" y="556927"/>
                      <a:pt x="701802" y="556641"/>
                    </a:cubicBezTo>
                    <a:cubicBezTo>
                      <a:pt x="701897" y="554736"/>
                      <a:pt x="701897" y="552545"/>
                      <a:pt x="701897" y="550355"/>
                    </a:cubicBezTo>
                    <a:cubicBezTo>
                      <a:pt x="705612" y="549402"/>
                      <a:pt x="708946" y="548926"/>
                      <a:pt x="712089" y="548831"/>
                    </a:cubicBezTo>
                    <a:cubicBezTo>
                      <a:pt x="711518" y="552355"/>
                      <a:pt x="710946" y="555879"/>
                      <a:pt x="710375" y="559594"/>
                    </a:cubicBezTo>
                    <a:cubicBezTo>
                      <a:pt x="707517" y="558832"/>
                      <a:pt x="704659" y="558070"/>
                      <a:pt x="701802" y="557498"/>
                    </a:cubicBezTo>
                    <a:close/>
                    <a:moveTo>
                      <a:pt x="711899" y="542639"/>
                    </a:moveTo>
                    <a:cubicBezTo>
                      <a:pt x="712375" y="542735"/>
                      <a:pt x="712756" y="542735"/>
                      <a:pt x="713232" y="542830"/>
                    </a:cubicBezTo>
                    <a:cubicBezTo>
                      <a:pt x="713232" y="543020"/>
                      <a:pt x="713137" y="543116"/>
                      <a:pt x="713137" y="543306"/>
                    </a:cubicBezTo>
                    <a:cubicBezTo>
                      <a:pt x="712660" y="543116"/>
                      <a:pt x="712375" y="542830"/>
                      <a:pt x="711899" y="542639"/>
                    </a:cubicBezTo>
                    <a:close/>
                    <a:moveTo>
                      <a:pt x="691325" y="480155"/>
                    </a:moveTo>
                    <a:cubicBezTo>
                      <a:pt x="691325" y="480155"/>
                      <a:pt x="684848" y="499396"/>
                      <a:pt x="679894" y="526733"/>
                    </a:cubicBezTo>
                    <a:cubicBezTo>
                      <a:pt x="677418" y="524732"/>
                      <a:pt x="674942" y="522732"/>
                      <a:pt x="672560" y="520827"/>
                    </a:cubicBezTo>
                    <a:cubicBezTo>
                      <a:pt x="671608" y="506159"/>
                      <a:pt x="669036" y="489300"/>
                      <a:pt x="666750" y="476631"/>
                    </a:cubicBezTo>
                    <a:cubicBezTo>
                      <a:pt x="675703" y="478250"/>
                      <a:pt x="682371" y="481108"/>
                      <a:pt x="682371" y="481108"/>
                    </a:cubicBezTo>
                    <a:cubicBezTo>
                      <a:pt x="677037" y="474536"/>
                      <a:pt x="671132" y="470059"/>
                      <a:pt x="665035" y="467106"/>
                    </a:cubicBezTo>
                    <a:cubicBezTo>
                      <a:pt x="664369" y="463391"/>
                      <a:pt x="663797" y="460725"/>
                      <a:pt x="663511" y="459296"/>
                    </a:cubicBezTo>
                    <a:cubicBezTo>
                      <a:pt x="683800" y="473202"/>
                      <a:pt x="703802" y="487394"/>
                      <a:pt x="723328" y="502253"/>
                    </a:cubicBezTo>
                    <a:cubicBezTo>
                      <a:pt x="721900" y="506730"/>
                      <a:pt x="718090" y="519303"/>
                      <a:pt x="714566" y="536543"/>
                    </a:cubicBezTo>
                    <a:cubicBezTo>
                      <a:pt x="710375" y="535115"/>
                      <a:pt x="705993" y="534067"/>
                      <a:pt x="701231" y="532734"/>
                    </a:cubicBezTo>
                    <a:cubicBezTo>
                      <a:pt x="699707" y="509492"/>
                      <a:pt x="696373" y="484727"/>
                      <a:pt x="696373" y="484727"/>
                    </a:cubicBezTo>
                    <a:lnTo>
                      <a:pt x="691325" y="480155"/>
                    </a:lnTo>
                    <a:close/>
                    <a:moveTo>
                      <a:pt x="677418" y="585883"/>
                    </a:moveTo>
                    <a:cubicBezTo>
                      <a:pt x="677799" y="589026"/>
                      <a:pt x="678275" y="592074"/>
                      <a:pt x="678847" y="595217"/>
                    </a:cubicBezTo>
                    <a:cubicBezTo>
                      <a:pt x="674370" y="595122"/>
                      <a:pt x="669988" y="595122"/>
                      <a:pt x="665893" y="595122"/>
                    </a:cubicBezTo>
                    <a:cubicBezTo>
                      <a:pt x="666274" y="592360"/>
                      <a:pt x="666559" y="589502"/>
                      <a:pt x="666941" y="586740"/>
                    </a:cubicBezTo>
                    <a:cubicBezTo>
                      <a:pt x="670179" y="586454"/>
                      <a:pt x="673703" y="586264"/>
                      <a:pt x="677418" y="585883"/>
                    </a:cubicBezTo>
                    <a:close/>
                    <a:moveTo>
                      <a:pt x="668750" y="572072"/>
                    </a:moveTo>
                    <a:cubicBezTo>
                      <a:pt x="668750" y="571881"/>
                      <a:pt x="668845" y="571691"/>
                      <a:pt x="668845" y="571405"/>
                    </a:cubicBezTo>
                    <a:cubicBezTo>
                      <a:pt x="671322" y="571310"/>
                      <a:pt x="673703" y="571119"/>
                      <a:pt x="675989" y="570929"/>
                    </a:cubicBezTo>
                    <a:cubicBezTo>
                      <a:pt x="675989" y="571024"/>
                      <a:pt x="675989" y="571119"/>
                      <a:pt x="675989" y="571214"/>
                    </a:cubicBezTo>
                    <a:cubicBezTo>
                      <a:pt x="673513" y="571500"/>
                      <a:pt x="671132" y="571691"/>
                      <a:pt x="668750" y="572072"/>
                    </a:cubicBezTo>
                    <a:close/>
                    <a:moveTo>
                      <a:pt x="681037" y="607124"/>
                    </a:moveTo>
                    <a:cubicBezTo>
                      <a:pt x="681704" y="610362"/>
                      <a:pt x="682371" y="613505"/>
                      <a:pt x="683133" y="616553"/>
                    </a:cubicBezTo>
                    <a:cubicBezTo>
                      <a:pt x="676656" y="615506"/>
                      <a:pt x="669988" y="614553"/>
                      <a:pt x="663511" y="613601"/>
                    </a:cubicBezTo>
                    <a:cubicBezTo>
                      <a:pt x="663797" y="611219"/>
                      <a:pt x="664178" y="608743"/>
                      <a:pt x="664464" y="606171"/>
                    </a:cubicBezTo>
                    <a:cubicBezTo>
                      <a:pt x="669703" y="606457"/>
                      <a:pt x="675323" y="606838"/>
                      <a:pt x="681037" y="607124"/>
                    </a:cubicBezTo>
                    <a:close/>
                    <a:moveTo>
                      <a:pt x="661321" y="629888"/>
                    </a:moveTo>
                    <a:cubicBezTo>
                      <a:pt x="661511" y="628460"/>
                      <a:pt x="661702" y="626936"/>
                      <a:pt x="661892" y="625221"/>
                    </a:cubicBezTo>
                    <a:cubicBezTo>
                      <a:pt x="669226" y="626459"/>
                      <a:pt x="677513" y="627698"/>
                      <a:pt x="686086" y="629031"/>
                    </a:cubicBezTo>
                    <a:cubicBezTo>
                      <a:pt x="686848" y="631888"/>
                      <a:pt x="687515" y="634556"/>
                      <a:pt x="688276" y="636937"/>
                    </a:cubicBezTo>
                    <a:cubicBezTo>
                      <a:pt x="688276" y="636937"/>
                      <a:pt x="688181" y="636937"/>
                      <a:pt x="688181" y="636937"/>
                    </a:cubicBezTo>
                    <a:cubicBezTo>
                      <a:pt x="679133" y="633794"/>
                      <a:pt x="669893" y="631508"/>
                      <a:pt x="661321" y="629888"/>
                    </a:cubicBezTo>
                    <a:close/>
                    <a:moveTo>
                      <a:pt x="660844" y="455581"/>
                    </a:moveTo>
                    <a:cubicBezTo>
                      <a:pt x="658559" y="453962"/>
                      <a:pt x="656273" y="452247"/>
                      <a:pt x="653891" y="450723"/>
                    </a:cubicBezTo>
                    <a:cubicBezTo>
                      <a:pt x="644938" y="444532"/>
                      <a:pt x="635984" y="438531"/>
                      <a:pt x="626935" y="432435"/>
                    </a:cubicBezTo>
                    <a:lnTo>
                      <a:pt x="634175" y="436721"/>
                    </a:lnTo>
                    <a:cubicBezTo>
                      <a:pt x="634175" y="436721"/>
                      <a:pt x="652177" y="443198"/>
                      <a:pt x="669988" y="449104"/>
                    </a:cubicBezTo>
                    <a:cubicBezTo>
                      <a:pt x="671417" y="450247"/>
                      <a:pt x="672751" y="451295"/>
                      <a:pt x="674179" y="452438"/>
                    </a:cubicBezTo>
                    <a:cubicBezTo>
                      <a:pt x="667512" y="453962"/>
                      <a:pt x="662750" y="455105"/>
                      <a:pt x="660844" y="455581"/>
                    </a:cubicBezTo>
                    <a:close/>
                    <a:moveTo>
                      <a:pt x="657892" y="455486"/>
                    </a:moveTo>
                    <a:cubicBezTo>
                      <a:pt x="657606" y="456819"/>
                      <a:pt x="656939" y="459867"/>
                      <a:pt x="656082" y="463963"/>
                    </a:cubicBezTo>
                    <a:cubicBezTo>
                      <a:pt x="650176" y="462534"/>
                      <a:pt x="644271" y="462248"/>
                      <a:pt x="638366" y="462915"/>
                    </a:cubicBezTo>
                    <a:cubicBezTo>
                      <a:pt x="636556" y="460343"/>
                      <a:pt x="634556" y="458057"/>
                      <a:pt x="632651" y="455962"/>
                    </a:cubicBezTo>
                    <a:cubicBezTo>
                      <a:pt x="632174" y="445484"/>
                      <a:pt x="631698" y="438341"/>
                      <a:pt x="631698" y="438341"/>
                    </a:cubicBezTo>
                    <a:lnTo>
                      <a:pt x="628745" y="436340"/>
                    </a:lnTo>
                    <a:cubicBezTo>
                      <a:pt x="628745" y="436340"/>
                      <a:pt x="627126" y="441388"/>
                      <a:pt x="624935" y="448818"/>
                    </a:cubicBezTo>
                    <a:cubicBezTo>
                      <a:pt x="616458" y="442246"/>
                      <a:pt x="608076" y="439007"/>
                      <a:pt x="601885" y="437579"/>
                    </a:cubicBezTo>
                    <a:cubicBezTo>
                      <a:pt x="600456" y="425291"/>
                      <a:pt x="598932" y="416624"/>
                      <a:pt x="598932" y="416624"/>
                    </a:cubicBezTo>
                    <a:lnTo>
                      <a:pt x="595503" y="414338"/>
                    </a:lnTo>
                    <a:lnTo>
                      <a:pt x="595503" y="414338"/>
                    </a:lnTo>
                    <a:cubicBezTo>
                      <a:pt x="596646" y="415100"/>
                      <a:pt x="597789" y="415766"/>
                      <a:pt x="598837" y="416528"/>
                    </a:cubicBezTo>
                    <a:lnTo>
                      <a:pt x="598837" y="416624"/>
                    </a:lnTo>
                    <a:cubicBezTo>
                      <a:pt x="598837" y="416624"/>
                      <a:pt x="598932" y="416624"/>
                      <a:pt x="598932" y="416624"/>
                    </a:cubicBezTo>
                    <a:cubicBezTo>
                      <a:pt x="617125" y="428339"/>
                      <a:pt x="635127" y="440150"/>
                      <a:pt x="653034" y="452247"/>
                    </a:cubicBezTo>
                    <a:cubicBezTo>
                      <a:pt x="654653" y="453200"/>
                      <a:pt x="656273" y="454343"/>
                      <a:pt x="657892" y="455486"/>
                    </a:cubicBezTo>
                    <a:close/>
                    <a:moveTo>
                      <a:pt x="598075" y="541877"/>
                    </a:moveTo>
                    <a:cubicBezTo>
                      <a:pt x="598265" y="540068"/>
                      <a:pt x="598456" y="538258"/>
                      <a:pt x="598646" y="536448"/>
                    </a:cubicBezTo>
                    <a:cubicBezTo>
                      <a:pt x="603885" y="538639"/>
                      <a:pt x="609505" y="540639"/>
                      <a:pt x="615220" y="542449"/>
                    </a:cubicBezTo>
                    <a:cubicBezTo>
                      <a:pt x="615315" y="543497"/>
                      <a:pt x="615410" y="544544"/>
                      <a:pt x="615506" y="545497"/>
                    </a:cubicBezTo>
                    <a:cubicBezTo>
                      <a:pt x="609028" y="544259"/>
                      <a:pt x="603218" y="543020"/>
                      <a:pt x="598075" y="541877"/>
                    </a:cubicBezTo>
                    <a:close/>
                    <a:moveTo>
                      <a:pt x="604076" y="554260"/>
                    </a:moveTo>
                    <a:cubicBezTo>
                      <a:pt x="607695" y="555117"/>
                      <a:pt x="611410" y="556070"/>
                      <a:pt x="615125" y="556927"/>
                    </a:cubicBezTo>
                    <a:cubicBezTo>
                      <a:pt x="607695" y="557213"/>
                      <a:pt x="601123" y="557498"/>
                      <a:pt x="596360" y="557879"/>
                    </a:cubicBezTo>
                    <a:cubicBezTo>
                      <a:pt x="596551" y="555975"/>
                      <a:pt x="596741" y="554069"/>
                      <a:pt x="596932" y="552164"/>
                    </a:cubicBezTo>
                    <a:cubicBezTo>
                      <a:pt x="599218" y="552831"/>
                      <a:pt x="601504" y="553593"/>
                      <a:pt x="604076" y="554260"/>
                    </a:cubicBezTo>
                    <a:close/>
                    <a:moveTo>
                      <a:pt x="599789" y="525018"/>
                    </a:moveTo>
                    <a:cubicBezTo>
                      <a:pt x="599980" y="523494"/>
                      <a:pt x="600075" y="521970"/>
                      <a:pt x="600266" y="520541"/>
                    </a:cubicBezTo>
                    <a:cubicBezTo>
                      <a:pt x="601409" y="521018"/>
                      <a:pt x="602647" y="521399"/>
                      <a:pt x="603790" y="521780"/>
                    </a:cubicBezTo>
                    <a:cubicBezTo>
                      <a:pt x="607504" y="523113"/>
                      <a:pt x="610934" y="524066"/>
                      <a:pt x="614077" y="524923"/>
                    </a:cubicBezTo>
                    <a:cubicBezTo>
                      <a:pt x="614077" y="525875"/>
                      <a:pt x="614172" y="526923"/>
                      <a:pt x="614172" y="527876"/>
                    </a:cubicBezTo>
                    <a:cubicBezTo>
                      <a:pt x="609600" y="527018"/>
                      <a:pt x="604647" y="526066"/>
                      <a:pt x="599789" y="525018"/>
                    </a:cubicBezTo>
                    <a:close/>
                    <a:moveTo>
                      <a:pt x="601790" y="506254"/>
                    </a:moveTo>
                    <a:cubicBezTo>
                      <a:pt x="602170" y="502825"/>
                      <a:pt x="602456" y="499682"/>
                      <a:pt x="602837" y="496824"/>
                    </a:cubicBezTo>
                    <a:cubicBezTo>
                      <a:pt x="606933" y="496062"/>
                      <a:pt x="610934" y="494729"/>
                      <a:pt x="615029" y="492919"/>
                    </a:cubicBezTo>
                    <a:cubicBezTo>
                      <a:pt x="614458" y="498062"/>
                      <a:pt x="614077" y="503587"/>
                      <a:pt x="613982" y="509302"/>
                    </a:cubicBezTo>
                    <a:cubicBezTo>
                      <a:pt x="611695" y="508826"/>
                      <a:pt x="609505" y="508445"/>
                      <a:pt x="607028" y="507683"/>
                    </a:cubicBezTo>
                    <a:cubicBezTo>
                      <a:pt x="605314" y="507111"/>
                      <a:pt x="603504" y="506730"/>
                      <a:pt x="601790" y="506254"/>
                    </a:cubicBezTo>
                    <a:close/>
                    <a:moveTo>
                      <a:pt x="604171" y="467582"/>
                    </a:moveTo>
                    <a:cubicBezTo>
                      <a:pt x="607409" y="466344"/>
                      <a:pt x="611124" y="465773"/>
                      <a:pt x="615886" y="466439"/>
                    </a:cubicBezTo>
                    <a:cubicBezTo>
                      <a:pt x="617125" y="466630"/>
                      <a:pt x="618363" y="467106"/>
                      <a:pt x="619601" y="467392"/>
                    </a:cubicBezTo>
                    <a:cubicBezTo>
                      <a:pt x="614077" y="469392"/>
                      <a:pt x="608933" y="471869"/>
                      <a:pt x="604361" y="474440"/>
                    </a:cubicBezTo>
                    <a:cubicBezTo>
                      <a:pt x="604266" y="472154"/>
                      <a:pt x="604171" y="469868"/>
                      <a:pt x="604171" y="467582"/>
                    </a:cubicBezTo>
                    <a:close/>
                    <a:moveTo>
                      <a:pt x="599694" y="574167"/>
                    </a:moveTo>
                    <a:cubicBezTo>
                      <a:pt x="598265" y="571691"/>
                      <a:pt x="596836" y="569309"/>
                      <a:pt x="595408" y="566833"/>
                    </a:cubicBezTo>
                    <a:cubicBezTo>
                      <a:pt x="595503" y="565500"/>
                      <a:pt x="595693" y="564166"/>
                      <a:pt x="595789" y="562737"/>
                    </a:cubicBezTo>
                    <a:cubicBezTo>
                      <a:pt x="600456" y="564833"/>
                      <a:pt x="607600" y="567309"/>
                      <a:pt x="618077" y="569119"/>
                    </a:cubicBezTo>
                    <a:cubicBezTo>
                      <a:pt x="618363" y="570929"/>
                      <a:pt x="618553" y="572643"/>
                      <a:pt x="618839" y="574358"/>
                    </a:cubicBezTo>
                    <a:cubicBezTo>
                      <a:pt x="608457" y="574072"/>
                      <a:pt x="601694" y="574167"/>
                      <a:pt x="599694" y="574167"/>
                    </a:cubicBezTo>
                    <a:close/>
                    <a:moveTo>
                      <a:pt x="620268" y="583597"/>
                    </a:moveTo>
                    <a:cubicBezTo>
                      <a:pt x="620840" y="587026"/>
                      <a:pt x="621316" y="590169"/>
                      <a:pt x="621792" y="593027"/>
                    </a:cubicBezTo>
                    <a:cubicBezTo>
                      <a:pt x="615982" y="592360"/>
                      <a:pt x="611600" y="591693"/>
                      <a:pt x="609505" y="591407"/>
                    </a:cubicBezTo>
                    <a:cubicBezTo>
                      <a:pt x="606361" y="585883"/>
                      <a:pt x="603218" y="580359"/>
                      <a:pt x="600075" y="574834"/>
                    </a:cubicBezTo>
                    <a:cubicBezTo>
                      <a:pt x="606933" y="579215"/>
                      <a:pt x="613696" y="581882"/>
                      <a:pt x="620268" y="583597"/>
                    </a:cubicBezTo>
                    <a:close/>
                    <a:moveTo>
                      <a:pt x="650653" y="490061"/>
                    </a:moveTo>
                    <a:cubicBezTo>
                      <a:pt x="649319" y="496824"/>
                      <a:pt x="647986" y="503873"/>
                      <a:pt x="646843" y="510635"/>
                    </a:cubicBezTo>
                    <a:cubicBezTo>
                      <a:pt x="642937" y="510731"/>
                      <a:pt x="638746" y="511016"/>
                      <a:pt x="633889" y="511016"/>
                    </a:cubicBezTo>
                    <a:cubicBezTo>
                      <a:pt x="634079" y="501968"/>
                      <a:pt x="633889" y="491585"/>
                      <a:pt x="633603" y="481584"/>
                    </a:cubicBezTo>
                    <a:cubicBezTo>
                      <a:pt x="635508" y="480251"/>
                      <a:pt x="637603" y="479203"/>
                      <a:pt x="639699" y="478346"/>
                    </a:cubicBezTo>
                    <a:cubicBezTo>
                      <a:pt x="645319" y="483394"/>
                      <a:pt x="649224" y="488252"/>
                      <a:pt x="650653" y="490061"/>
                    </a:cubicBezTo>
                    <a:close/>
                    <a:moveTo>
                      <a:pt x="646081" y="476536"/>
                    </a:moveTo>
                    <a:cubicBezTo>
                      <a:pt x="648557" y="476060"/>
                      <a:pt x="651034" y="475774"/>
                      <a:pt x="653510" y="475679"/>
                    </a:cubicBezTo>
                    <a:cubicBezTo>
                      <a:pt x="652653" y="479965"/>
                      <a:pt x="651701" y="484537"/>
                      <a:pt x="650748" y="489395"/>
                    </a:cubicBezTo>
                    <a:cubicBezTo>
                      <a:pt x="649415" y="484727"/>
                      <a:pt x="647795" y="480441"/>
                      <a:pt x="646081" y="476536"/>
                    </a:cubicBezTo>
                    <a:close/>
                    <a:moveTo>
                      <a:pt x="630745" y="548164"/>
                    </a:moveTo>
                    <a:cubicBezTo>
                      <a:pt x="630841" y="547592"/>
                      <a:pt x="630841" y="546926"/>
                      <a:pt x="630936" y="546354"/>
                    </a:cubicBezTo>
                    <a:cubicBezTo>
                      <a:pt x="634936" y="547021"/>
                      <a:pt x="638937" y="547402"/>
                      <a:pt x="643033" y="547688"/>
                    </a:cubicBezTo>
                    <a:cubicBezTo>
                      <a:pt x="639223" y="548259"/>
                      <a:pt x="635127" y="548450"/>
                      <a:pt x="630745" y="548164"/>
                    </a:cubicBezTo>
                    <a:close/>
                    <a:moveTo>
                      <a:pt x="642842" y="571691"/>
                    </a:moveTo>
                    <a:cubicBezTo>
                      <a:pt x="643890" y="571691"/>
                      <a:pt x="644843" y="571691"/>
                      <a:pt x="645890" y="571691"/>
                    </a:cubicBezTo>
                    <a:cubicBezTo>
                      <a:pt x="646081" y="572738"/>
                      <a:pt x="646176" y="573691"/>
                      <a:pt x="646367" y="574738"/>
                    </a:cubicBezTo>
                    <a:cubicBezTo>
                      <a:pt x="642176" y="575120"/>
                      <a:pt x="638080" y="575310"/>
                      <a:pt x="634079" y="575120"/>
                    </a:cubicBezTo>
                    <a:cubicBezTo>
                      <a:pt x="631888" y="575025"/>
                      <a:pt x="629888" y="574929"/>
                      <a:pt x="627888" y="574834"/>
                    </a:cubicBezTo>
                    <a:cubicBezTo>
                      <a:pt x="627983" y="573500"/>
                      <a:pt x="628174" y="572072"/>
                      <a:pt x="628269" y="570643"/>
                    </a:cubicBezTo>
                    <a:cubicBezTo>
                      <a:pt x="632746" y="571119"/>
                      <a:pt x="637603" y="571500"/>
                      <a:pt x="642842" y="571691"/>
                    </a:cubicBezTo>
                    <a:close/>
                    <a:moveTo>
                      <a:pt x="632651" y="530447"/>
                    </a:moveTo>
                    <a:cubicBezTo>
                      <a:pt x="632746" y="529590"/>
                      <a:pt x="632841" y="528733"/>
                      <a:pt x="632936" y="527971"/>
                    </a:cubicBezTo>
                    <a:cubicBezTo>
                      <a:pt x="632936" y="527971"/>
                      <a:pt x="632936" y="527876"/>
                      <a:pt x="632936" y="527876"/>
                    </a:cubicBezTo>
                    <a:cubicBezTo>
                      <a:pt x="637127" y="527971"/>
                      <a:pt x="640747" y="527685"/>
                      <a:pt x="644176" y="527400"/>
                    </a:cubicBezTo>
                    <a:cubicBezTo>
                      <a:pt x="643985" y="528638"/>
                      <a:pt x="643890" y="529685"/>
                      <a:pt x="643700" y="530828"/>
                    </a:cubicBezTo>
                    <a:cubicBezTo>
                      <a:pt x="639890" y="530733"/>
                      <a:pt x="636175" y="530638"/>
                      <a:pt x="632651" y="530447"/>
                    </a:cubicBezTo>
                    <a:close/>
                    <a:moveTo>
                      <a:pt x="650176" y="595122"/>
                    </a:moveTo>
                    <a:cubicBezTo>
                      <a:pt x="645319" y="595122"/>
                      <a:pt x="640937" y="595027"/>
                      <a:pt x="637508" y="594646"/>
                    </a:cubicBezTo>
                    <a:cubicBezTo>
                      <a:pt x="633412" y="594265"/>
                      <a:pt x="629507" y="593788"/>
                      <a:pt x="626078" y="593408"/>
                    </a:cubicBezTo>
                    <a:cubicBezTo>
                      <a:pt x="626364" y="590836"/>
                      <a:pt x="626650" y="587978"/>
                      <a:pt x="626935" y="584835"/>
                    </a:cubicBezTo>
                    <a:cubicBezTo>
                      <a:pt x="634460" y="586073"/>
                      <a:pt x="641604" y="586264"/>
                      <a:pt x="648557" y="586645"/>
                    </a:cubicBezTo>
                    <a:cubicBezTo>
                      <a:pt x="649034" y="589598"/>
                      <a:pt x="649605" y="592360"/>
                      <a:pt x="650176" y="595122"/>
                    </a:cubicBezTo>
                    <a:close/>
                    <a:moveTo>
                      <a:pt x="619125" y="608838"/>
                    </a:moveTo>
                    <a:cubicBezTo>
                      <a:pt x="628269" y="615220"/>
                      <a:pt x="633698" y="619982"/>
                      <a:pt x="656653" y="624269"/>
                    </a:cubicBezTo>
                    <a:cubicBezTo>
                      <a:pt x="657130" y="626078"/>
                      <a:pt x="657511" y="627793"/>
                      <a:pt x="657892" y="629317"/>
                    </a:cubicBezTo>
                    <a:cubicBezTo>
                      <a:pt x="643318" y="626745"/>
                      <a:pt x="631508" y="625888"/>
                      <a:pt x="627888" y="625602"/>
                    </a:cubicBezTo>
                    <a:cubicBezTo>
                      <a:pt x="625031" y="619982"/>
                      <a:pt x="622078" y="614363"/>
                      <a:pt x="619125" y="608838"/>
                    </a:cubicBezTo>
                    <a:close/>
                    <a:moveTo>
                      <a:pt x="610743" y="593598"/>
                    </a:moveTo>
                    <a:cubicBezTo>
                      <a:pt x="613886" y="596170"/>
                      <a:pt x="617696" y="598551"/>
                      <a:pt x="623126" y="600551"/>
                    </a:cubicBezTo>
                    <a:cubicBezTo>
                      <a:pt x="623983" y="605219"/>
                      <a:pt x="624554" y="607981"/>
                      <a:pt x="624554" y="607981"/>
                    </a:cubicBezTo>
                    <a:cubicBezTo>
                      <a:pt x="624554" y="607981"/>
                      <a:pt x="624840" y="605409"/>
                      <a:pt x="625221" y="601313"/>
                    </a:cubicBezTo>
                    <a:cubicBezTo>
                      <a:pt x="630745" y="603028"/>
                      <a:pt x="637984" y="604457"/>
                      <a:pt x="647891" y="605123"/>
                    </a:cubicBezTo>
                    <a:cubicBezTo>
                      <a:pt x="649319" y="605219"/>
                      <a:pt x="650748" y="605314"/>
                      <a:pt x="652272" y="605409"/>
                    </a:cubicBezTo>
                    <a:cubicBezTo>
                      <a:pt x="652748" y="607790"/>
                      <a:pt x="653320" y="609981"/>
                      <a:pt x="653796" y="612172"/>
                    </a:cubicBezTo>
                    <a:cubicBezTo>
                      <a:pt x="636937" y="609791"/>
                      <a:pt x="622744" y="607981"/>
                      <a:pt x="618363" y="607409"/>
                    </a:cubicBezTo>
                    <a:cubicBezTo>
                      <a:pt x="615982" y="602837"/>
                      <a:pt x="613315" y="598265"/>
                      <a:pt x="610743" y="593598"/>
                    </a:cubicBezTo>
                    <a:close/>
                    <a:moveTo>
                      <a:pt x="594646" y="624935"/>
                    </a:moveTo>
                    <a:cubicBezTo>
                      <a:pt x="601313" y="611219"/>
                      <a:pt x="605790" y="598170"/>
                      <a:pt x="605885" y="590645"/>
                    </a:cubicBezTo>
                    <a:cubicBezTo>
                      <a:pt x="608362" y="594836"/>
                      <a:pt x="610838" y="599123"/>
                      <a:pt x="613219" y="603313"/>
                    </a:cubicBezTo>
                    <a:cubicBezTo>
                      <a:pt x="608267" y="610076"/>
                      <a:pt x="601123" y="617696"/>
                      <a:pt x="594646" y="624935"/>
                    </a:cubicBezTo>
                    <a:close/>
                    <a:moveTo>
                      <a:pt x="590931" y="610648"/>
                    </a:moveTo>
                    <a:cubicBezTo>
                      <a:pt x="591121" y="608362"/>
                      <a:pt x="591884" y="601313"/>
                      <a:pt x="592931" y="591598"/>
                    </a:cubicBezTo>
                    <a:cubicBezTo>
                      <a:pt x="594932" y="586454"/>
                      <a:pt x="596170" y="580835"/>
                      <a:pt x="596551" y="574834"/>
                    </a:cubicBezTo>
                    <a:cubicBezTo>
                      <a:pt x="599408" y="579596"/>
                      <a:pt x="602266" y="584263"/>
                      <a:pt x="605028" y="589026"/>
                    </a:cubicBezTo>
                    <a:cubicBezTo>
                      <a:pt x="600456" y="597980"/>
                      <a:pt x="596551" y="604552"/>
                      <a:pt x="590931" y="610648"/>
                    </a:cubicBezTo>
                    <a:close/>
                    <a:moveTo>
                      <a:pt x="594741" y="573215"/>
                    </a:moveTo>
                    <a:cubicBezTo>
                      <a:pt x="594741" y="572834"/>
                      <a:pt x="594836" y="572453"/>
                      <a:pt x="594836" y="572167"/>
                    </a:cubicBezTo>
                    <a:cubicBezTo>
                      <a:pt x="594932" y="572357"/>
                      <a:pt x="595122" y="572643"/>
                      <a:pt x="595217" y="572834"/>
                    </a:cubicBezTo>
                    <a:cubicBezTo>
                      <a:pt x="595122" y="572929"/>
                      <a:pt x="594932" y="573119"/>
                      <a:pt x="594741" y="573215"/>
                    </a:cubicBezTo>
                    <a:close/>
                    <a:moveTo>
                      <a:pt x="592169" y="344043"/>
                    </a:moveTo>
                    <a:cubicBezTo>
                      <a:pt x="592169" y="344043"/>
                      <a:pt x="592360" y="344329"/>
                      <a:pt x="592645" y="344805"/>
                    </a:cubicBezTo>
                    <a:cubicBezTo>
                      <a:pt x="592074" y="344234"/>
                      <a:pt x="591502" y="343567"/>
                      <a:pt x="591026" y="343091"/>
                    </a:cubicBezTo>
                    <a:cubicBezTo>
                      <a:pt x="592265" y="343376"/>
                      <a:pt x="593503" y="343662"/>
                      <a:pt x="594741" y="344043"/>
                    </a:cubicBezTo>
                    <a:lnTo>
                      <a:pt x="592169" y="344043"/>
                    </a:lnTo>
                    <a:close/>
                    <a:moveTo>
                      <a:pt x="587978" y="340328"/>
                    </a:moveTo>
                    <a:cubicBezTo>
                      <a:pt x="585787" y="338328"/>
                      <a:pt x="583692" y="336613"/>
                      <a:pt x="581596" y="334994"/>
                    </a:cubicBezTo>
                    <a:cubicBezTo>
                      <a:pt x="586835" y="333661"/>
                      <a:pt x="593884" y="331851"/>
                      <a:pt x="600742" y="329851"/>
                    </a:cubicBezTo>
                    <a:cubicBezTo>
                      <a:pt x="593884" y="335947"/>
                      <a:pt x="589502" y="340519"/>
                      <a:pt x="589502" y="340519"/>
                    </a:cubicBezTo>
                    <a:lnTo>
                      <a:pt x="596360" y="341948"/>
                    </a:lnTo>
                    <a:cubicBezTo>
                      <a:pt x="596836" y="341757"/>
                      <a:pt x="608933" y="339852"/>
                      <a:pt x="623126" y="335566"/>
                    </a:cubicBezTo>
                    <a:cubicBezTo>
                      <a:pt x="628459" y="337852"/>
                      <a:pt x="634556" y="340328"/>
                      <a:pt x="641413" y="342805"/>
                    </a:cubicBezTo>
                    <a:cubicBezTo>
                      <a:pt x="636746" y="345567"/>
                      <a:pt x="633412" y="347758"/>
                      <a:pt x="631412" y="348996"/>
                    </a:cubicBezTo>
                    <a:cubicBezTo>
                      <a:pt x="629221" y="349282"/>
                      <a:pt x="627126" y="349568"/>
                      <a:pt x="625031" y="349949"/>
                    </a:cubicBezTo>
                    <a:cubicBezTo>
                      <a:pt x="612648" y="346710"/>
                      <a:pt x="600361" y="343567"/>
                      <a:pt x="587978" y="340328"/>
                    </a:cubicBezTo>
                    <a:close/>
                    <a:moveTo>
                      <a:pt x="505111" y="656654"/>
                    </a:moveTo>
                    <a:cubicBezTo>
                      <a:pt x="509207" y="648272"/>
                      <a:pt x="514445" y="641223"/>
                      <a:pt x="522732" y="634270"/>
                    </a:cubicBezTo>
                    <a:cubicBezTo>
                      <a:pt x="537782" y="621697"/>
                      <a:pt x="561499" y="603790"/>
                      <a:pt x="575024" y="589312"/>
                    </a:cubicBezTo>
                    <a:cubicBezTo>
                      <a:pt x="579406" y="584645"/>
                      <a:pt x="581977" y="580739"/>
                      <a:pt x="583692" y="577025"/>
                    </a:cubicBezTo>
                    <a:cubicBezTo>
                      <a:pt x="584168" y="579692"/>
                      <a:pt x="584549" y="582263"/>
                      <a:pt x="585026" y="584645"/>
                    </a:cubicBezTo>
                    <a:cubicBezTo>
                      <a:pt x="584073" y="585883"/>
                      <a:pt x="583216" y="587121"/>
                      <a:pt x="582168" y="588645"/>
                    </a:cubicBezTo>
                    <a:cubicBezTo>
                      <a:pt x="572262" y="602837"/>
                      <a:pt x="539972" y="622173"/>
                      <a:pt x="516445" y="648176"/>
                    </a:cubicBezTo>
                    <a:cubicBezTo>
                      <a:pt x="512254" y="652844"/>
                      <a:pt x="508825" y="657416"/>
                      <a:pt x="505873" y="661797"/>
                    </a:cubicBezTo>
                    <a:cubicBezTo>
                      <a:pt x="505682" y="660178"/>
                      <a:pt x="505396" y="658463"/>
                      <a:pt x="505111" y="656654"/>
                    </a:cubicBezTo>
                    <a:close/>
                    <a:moveTo>
                      <a:pt x="497967" y="676180"/>
                    </a:moveTo>
                    <a:cubicBezTo>
                      <a:pt x="499110" y="672084"/>
                      <a:pt x="500348" y="668179"/>
                      <a:pt x="501682" y="664655"/>
                    </a:cubicBezTo>
                    <a:cubicBezTo>
                      <a:pt x="502063" y="665321"/>
                      <a:pt x="502539" y="665893"/>
                      <a:pt x="502920" y="666464"/>
                    </a:cubicBezTo>
                    <a:cubicBezTo>
                      <a:pt x="500920" y="669988"/>
                      <a:pt x="499300" y="673227"/>
                      <a:pt x="497967" y="676180"/>
                    </a:cubicBezTo>
                    <a:close/>
                    <a:moveTo>
                      <a:pt x="468249" y="626459"/>
                    </a:moveTo>
                    <a:cubicBezTo>
                      <a:pt x="469392" y="624078"/>
                      <a:pt x="470630" y="621506"/>
                      <a:pt x="472154" y="619030"/>
                    </a:cubicBezTo>
                    <a:cubicBezTo>
                      <a:pt x="480917" y="640271"/>
                      <a:pt x="490728" y="661702"/>
                      <a:pt x="490728" y="661702"/>
                    </a:cubicBezTo>
                    <a:cubicBezTo>
                      <a:pt x="490728" y="661702"/>
                      <a:pt x="490633" y="655987"/>
                      <a:pt x="490442" y="647224"/>
                    </a:cubicBezTo>
                    <a:cubicBezTo>
                      <a:pt x="492633" y="650558"/>
                      <a:pt x="494633" y="653701"/>
                      <a:pt x="496538" y="656654"/>
                    </a:cubicBezTo>
                    <a:cubicBezTo>
                      <a:pt x="493204" y="667893"/>
                      <a:pt x="495776" y="677132"/>
                      <a:pt x="496538" y="679609"/>
                    </a:cubicBezTo>
                    <a:cubicBezTo>
                      <a:pt x="495014" y="683705"/>
                      <a:pt x="494062" y="687134"/>
                      <a:pt x="493395" y="689991"/>
                    </a:cubicBezTo>
                    <a:cubicBezTo>
                      <a:pt x="489871" y="673608"/>
                      <a:pt x="484156" y="653129"/>
                      <a:pt x="475393" y="637889"/>
                    </a:cubicBezTo>
                    <a:cubicBezTo>
                      <a:pt x="473011" y="633698"/>
                      <a:pt x="470630" y="629984"/>
                      <a:pt x="468249" y="626459"/>
                    </a:cubicBezTo>
                    <a:close/>
                    <a:moveTo>
                      <a:pt x="466534" y="623983"/>
                    </a:moveTo>
                    <a:cubicBezTo>
                      <a:pt x="467582" y="621983"/>
                      <a:pt x="469011" y="619601"/>
                      <a:pt x="470821" y="616934"/>
                    </a:cubicBezTo>
                    <a:cubicBezTo>
                      <a:pt x="470916" y="617125"/>
                      <a:pt x="471107" y="617411"/>
                      <a:pt x="471202" y="617601"/>
                    </a:cubicBezTo>
                    <a:cubicBezTo>
                      <a:pt x="469963" y="620078"/>
                      <a:pt x="468820" y="622745"/>
                      <a:pt x="467677" y="625697"/>
                    </a:cubicBezTo>
                    <a:cubicBezTo>
                      <a:pt x="467296" y="625126"/>
                      <a:pt x="466916" y="624554"/>
                      <a:pt x="466534" y="623983"/>
                    </a:cubicBezTo>
                    <a:close/>
                    <a:moveTo>
                      <a:pt x="448913" y="549307"/>
                    </a:moveTo>
                    <a:cubicBezTo>
                      <a:pt x="448818" y="549974"/>
                      <a:pt x="448627" y="550545"/>
                      <a:pt x="448532" y="551212"/>
                    </a:cubicBezTo>
                    <a:cubicBezTo>
                      <a:pt x="447294" y="552355"/>
                      <a:pt x="444722" y="554831"/>
                      <a:pt x="441103" y="558260"/>
                    </a:cubicBezTo>
                    <a:cubicBezTo>
                      <a:pt x="443484" y="555498"/>
                      <a:pt x="446056" y="552450"/>
                      <a:pt x="448913" y="549307"/>
                    </a:cubicBezTo>
                    <a:close/>
                    <a:moveTo>
                      <a:pt x="448627" y="558737"/>
                    </a:moveTo>
                    <a:cubicBezTo>
                      <a:pt x="448627" y="558832"/>
                      <a:pt x="448723" y="559022"/>
                      <a:pt x="448723" y="559118"/>
                    </a:cubicBezTo>
                    <a:cubicBezTo>
                      <a:pt x="448627" y="559213"/>
                      <a:pt x="448627" y="559308"/>
                      <a:pt x="448532" y="559403"/>
                    </a:cubicBezTo>
                    <a:cubicBezTo>
                      <a:pt x="448532" y="559213"/>
                      <a:pt x="448532" y="558927"/>
                      <a:pt x="448627" y="558737"/>
                    </a:cubicBezTo>
                    <a:close/>
                    <a:moveTo>
                      <a:pt x="456438" y="534734"/>
                    </a:moveTo>
                    <a:cubicBezTo>
                      <a:pt x="455200" y="536258"/>
                      <a:pt x="453866" y="537782"/>
                      <a:pt x="452818" y="539306"/>
                    </a:cubicBezTo>
                    <a:cubicBezTo>
                      <a:pt x="452533" y="539687"/>
                      <a:pt x="452247" y="540163"/>
                      <a:pt x="451866" y="540544"/>
                    </a:cubicBezTo>
                    <a:cubicBezTo>
                      <a:pt x="452723" y="535781"/>
                      <a:pt x="453581" y="530924"/>
                      <a:pt x="454438" y="526161"/>
                    </a:cubicBezTo>
                    <a:cubicBezTo>
                      <a:pt x="455009" y="525494"/>
                      <a:pt x="455581" y="524828"/>
                      <a:pt x="456152" y="524161"/>
                    </a:cubicBezTo>
                    <a:cubicBezTo>
                      <a:pt x="456248" y="527113"/>
                      <a:pt x="456343" y="530638"/>
                      <a:pt x="456438" y="534734"/>
                    </a:cubicBezTo>
                    <a:close/>
                    <a:moveTo>
                      <a:pt x="456914" y="548831"/>
                    </a:moveTo>
                    <a:cubicBezTo>
                      <a:pt x="455485" y="550355"/>
                      <a:pt x="454057" y="551879"/>
                      <a:pt x="452723" y="553593"/>
                    </a:cubicBezTo>
                    <a:cubicBezTo>
                      <a:pt x="452342" y="554069"/>
                      <a:pt x="451961" y="554546"/>
                      <a:pt x="451580" y="555117"/>
                    </a:cubicBezTo>
                    <a:cubicBezTo>
                      <a:pt x="450628" y="554260"/>
                      <a:pt x="449961" y="553688"/>
                      <a:pt x="449580" y="553307"/>
                    </a:cubicBezTo>
                    <a:cubicBezTo>
                      <a:pt x="449866" y="551879"/>
                      <a:pt x="450151" y="550545"/>
                      <a:pt x="450342" y="549117"/>
                    </a:cubicBezTo>
                    <a:cubicBezTo>
                      <a:pt x="450437" y="548450"/>
                      <a:pt x="450533" y="547783"/>
                      <a:pt x="450723" y="547116"/>
                    </a:cubicBezTo>
                    <a:cubicBezTo>
                      <a:pt x="451104" y="546735"/>
                      <a:pt x="451485" y="546354"/>
                      <a:pt x="451866" y="545878"/>
                    </a:cubicBezTo>
                    <a:cubicBezTo>
                      <a:pt x="453390" y="544163"/>
                      <a:pt x="455009" y="542639"/>
                      <a:pt x="456724" y="541115"/>
                    </a:cubicBezTo>
                    <a:cubicBezTo>
                      <a:pt x="456724" y="543782"/>
                      <a:pt x="456819" y="546259"/>
                      <a:pt x="456914" y="548831"/>
                    </a:cubicBezTo>
                    <a:close/>
                    <a:moveTo>
                      <a:pt x="457391" y="560642"/>
                    </a:moveTo>
                    <a:cubicBezTo>
                      <a:pt x="456057" y="559308"/>
                      <a:pt x="454914" y="558260"/>
                      <a:pt x="453866" y="557213"/>
                    </a:cubicBezTo>
                    <a:cubicBezTo>
                      <a:pt x="454914" y="556165"/>
                      <a:pt x="456057" y="555117"/>
                      <a:pt x="457105" y="554165"/>
                    </a:cubicBezTo>
                    <a:cubicBezTo>
                      <a:pt x="457200" y="556355"/>
                      <a:pt x="457295" y="558451"/>
                      <a:pt x="457391" y="560642"/>
                    </a:cubicBezTo>
                    <a:close/>
                    <a:moveTo>
                      <a:pt x="465010" y="607790"/>
                    </a:moveTo>
                    <a:cubicBezTo>
                      <a:pt x="465963" y="609314"/>
                      <a:pt x="467201" y="611219"/>
                      <a:pt x="468440" y="613220"/>
                    </a:cubicBezTo>
                    <a:cubicBezTo>
                      <a:pt x="467011" y="616649"/>
                      <a:pt x="466058" y="619601"/>
                      <a:pt x="465296" y="622268"/>
                    </a:cubicBezTo>
                    <a:cubicBezTo>
                      <a:pt x="452247" y="604266"/>
                      <a:pt x="441484" y="596932"/>
                      <a:pt x="441388" y="596837"/>
                    </a:cubicBezTo>
                    <a:cubicBezTo>
                      <a:pt x="443579" y="585978"/>
                      <a:pt x="445579" y="575025"/>
                      <a:pt x="447580" y="564166"/>
                    </a:cubicBezTo>
                    <a:cubicBezTo>
                      <a:pt x="448151" y="563499"/>
                      <a:pt x="448723" y="562832"/>
                      <a:pt x="449294" y="562166"/>
                    </a:cubicBezTo>
                    <a:cubicBezTo>
                      <a:pt x="451294" y="572167"/>
                      <a:pt x="456533" y="594551"/>
                      <a:pt x="465010" y="607790"/>
                    </a:cubicBezTo>
                    <a:close/>
                    <a:moveTo>
                      <a:pt x="282511" y="451771"/>
                    </a:moveTo>
                    <a:cubicBezTo>
                      <a:pt x="276796" y="454247"/>
                      <a:pt x="271177" y="456819"/>
                      <a:pt x="265462" y="459486"/>
                    </a:cubicBezTo>
                    <a:cubicBezTo>
                      <a:pt x="259747" y="457010"/>
                      <a:pt x="232315" y="445294"/>
                      <a:pt x="203454" y="439388"/>
                    </a:cubicBezTo>
                    <a:cubicBezTo>
                      <a:pt x="170974" y="432721"/>
                      <a:pt x="130207" y="423672"/>
                      <a:pt x="120967" y="422053"/>
                    </a:cubicBezTo>
                    <a:cubicBezTo>
                      <a:pt x="116014" y="421196"/>
                      <a:pt x="111442" y="419195"/>
                      <a:pt x="108299" y="417481"/>
                    </a:cubicBezTo>
                    <a:cubicBezTo>
                      <a:pt x="108490" y="417481"/>
                      <a:pt x="132207" y="416052"/>
                      <a:pt x="150304" y="417481"/>
                    </a:cubicBezTo>
                    <a:cubicBezTo>
                      <a:pt x="168497" y="418910"/>
                      <a:pt x="211455" y="435959"/>
                      <a:pt x="238125" y="444818"/>
                    </a:cubicBezTo>
                    <a:cubicBezTo>
                      <a:pt x="262890" y="453009"/>
                      <a:pt x="270319" y="452057"/>
                      <a:pt x="282511" y="451771"/>
                    </a:cubicBezTo>
                    <a:close/>
                    <a:moveTo>
                      <a:pt x="304133" y="445294"/>
                    </a:moveTo>
                    <a:cubicBezTo>
                      <a:pt x="300323" y="450628"/>
                      <a:pt x="297751" y="461772"/>
                      <a:pt x="296799" y="474345"/>
                    </a:cubicBezTo>
                    <a:cubicBezTo>
                      <a:pt x="294513" y="466344"/>
                      <a:pt x="291941" y="457676"/>
                      <a:pt x="290798" y="450628"/>
                    </a:cubicBezTo>
                    <a:cubicBezTo>
                      <a:pt x="295275" y="448913"/>
                      <a:pt x="299656" y="447104"/>
                      <a:pt x="304133" y="445294"/>
                    </a:cubicBezTo>
                    <a:close/>
                    <a:moveTo>
                      <a:pt x="410146" y="271463"/>
                    </a:moveTo>
                    <a:cubicBezTo>
                      <a:pt x="410909" y="276320"/>
                      <a:pt x="411861" y="281273"/>
                      <a:pt x="413385" y="286226"/>
                    </a:cubicBezTo>
                    <a:cubicBezTo>
                      <a:pt x="407003" y="284226"/>
                      <a:pt x="400526" y="282321"/>
                      <a:pt x="394430" y="280416"/>
                    </a:cubicBezTo>
                    <a:cubicBezTo>
                      <a:pt x="392906" y="277082"/>
                      <a:pt x="391382" y="273558"/>
                      <a:pt x="389668" y="269938"/>
                    </a:cubicBezTo>
                    <a:cubicBezTo>
                      <a:pt x="385763" y="261461"/>
                      <a:pt x="379762" y="252984"/>
                      <a:pt x="373094" y="245078"/>
                    </a:cubicBezTo>
                    <a:cubicBezTo>
                      <a:pt x="380714" y="250603"/>
                      <a:pt x="388906" y="255556"/>
                      <a:pt x="396335" y="258223"/>
                    </a:cubicBezTo>
                    <a:cubicBezTo>
                      <a:pt x="401098" y="262985"/>
                      <a:pt x="405765" y="267557"/>
                      <a:pt x="410146" y="271463"/>
                    </a:cubicBezTo>
                    <a:close/>
                    <a:moveTo>
                      <a:pt x="430911" y="254032"/>
                    </a:moveTo>
                    <a:cubicBezTo>
                      <a:pt x="425386" y="250127"/>
                      <a:pt x="418719" y="245745"/>
                      <a:pt x="412147" y="242697"/>
                    </a:cubicBezTo>
                    <a:cubicBezTo>
                      <a:pt x="407384" y="237935"/>
                      <a:pt x="403384" y="234220"/>
                      <a:pt x="400812" y="232029"/>
                    </a:cubicBezTo>
                    <a:cubicBezTo>
                      <a:pt x="416624" y="235649"/>
                      <a:pt x="425958" y="234601"/>
                      <a:pt x="426053" y="234601"/>
                    </a:cubicBezTo>
                    <a:cubicBezTo>
                      <a:pt x="426625" y="235649"/>
                      <a:pt x="427196" y="236696"/>
                      <a:pt x="427863" y="237744"/>
                    </a:cubicBezTo>
                    <a:cubicBezTo>
                      <a:pt x="428530" y="241078"/>
                      <a:pt x="429577" y="246983"/>
                      <a:pt x="430911" y="254032"/>
                    </a:cubicBezTo>
                    <a:close/>
                    <a:moveTo>
                      <a:pt x="431483" y="431959"/>
                    </a:moveTo>
                    <a:cubicBezTo>
                      <a:pt x="430720" y="432721"/>
                      <a:pt x="430054" y="433388"/>
                      <a:pt x="429292" y="434054"/>
                    </a:cubicBezTo>
                    <a:cubicBezTo>
                      <a:pt x="421958" y="425577"/>
                      <a:pt x="415100" y="416433"/>
                      <a:pt x="412051" y="413861"/>
                    </a:cubicBezTo>
                    <a:cubicBezTo>
                      <a:pt x="409384" y="411671"/>
                      <a:pt x="408527" y="409861"/>
                      <a:pt x="408432" y="408146"/>
                    </a:cubicBezTo>
                    <a:cubicBezTo>
                      <a:pt x="415385" y="405956"/>
                      <a:pt x="422243" y="403670"/>
                      <a:pt x="429196" y="401574"/>
                    </a:cubicBezTo>
                    <a:cubicBezTo>
                      <a:pt x="425101" y="405956"/>
                      <a:pt x="423386" y="412052"/>
                      <a:pt x="425006" y="419481"/>
                    </a:cubicBezTo>
                    <a:cubicBezTo>
                      <a:pt x="425958" y="423482"/>
                      <a:pt x="428434" y="427768"/>
                      <a:pt x="431483" y="431959"/>
                    </a:cubicBezTo>
                    <a:close/>
                    <a:moveTo>
                      <a:pt x="436245" y="411004"/>
                    </a:moveTo>
                    <a:cubicBezTo>
                      <a:pt x="434626" y="406813"/>
                      <a:pt x="434054" y="403193"/>
                      <a:pt x="434531" y="400050"/>
                    </a:cubicBezTo>
                    <a:lnTo>
                      <a:pt x="436245" y="411004"/>
                    </a:lnTo>
                    <a:close/>
                    <a:moveTo>
                      <a:pt x="419005" y="496538"/>
                    </a:moveTo>
                    <a:cubicBezTo>
                      <a:pt x="427482" y="486537"/>
                      <a:pt x="436721" y="474345"/>
                      <a:pt x="444913" y="463201"/>
                    </a:cubicBezTo>
                    <a:cubicBezTo>
                      <a:pt x="449009" y="467487"/>
                      <a:pt x="452437" y="472059"/>
                      <a:pt x="455390" y="476821"/>
                    </a:cubicBezTo>
                    <a:lnTo>
                      <a:pt x="455771" y="477679"/>
                    </a:lnTo>
                    <a:cubicBezTo>
                      <a:pt x="448151" y="484823"/>
                      <a:pt x="434340" y="497872"/>
                      <a:pt x="421005" y="510921"/>
                    </a:cubicBezTo>
                    <a:cubicBezTo>
                      <a:pt x="421005" y="510921"/>
                      <a:pt x="421005" y="510921"/>
                      <a:pt x="421005" y="510826"/>
                    </a:cubicBezTo>
                    <a:cubicBezTo>
                      <a:pt x="420815" y="505968"/>
                      <a:pt x="420052" y="501110"/>
                      <a:pt x="419005" y="496538"/>
                    </a:cubicBezTo>
                    <a:close/>
                    <a:moveTo>
                      <a:pt x="402908" y="455962"/>
                    </a:moveTo>
                    <a:cubicBezTo>
                      <a:pt x="397097" y="445008"/>
                      <a:pt x="387763" y="427482"/>
                      <a:pt x="384143" y="415957"/>
                    </a:cubicBezTo>
                    <a:cubicBezTo>
                      <a:pt x="391573" y="413480"/>
                      <a:pt x="399002" y="411194"/>
                      <a:pt x="406527" y="408813"/>
                    </a:cubicBezTo>
                    <a:cubicBezTo>
                      <a:pt x="404527" y="411861"/>
                      <a:pt x="402145" y="416719"/>
                      <a:pt x="403288" y="421196"/>
                    </a:cubicBezTo>
                    <a:cubicBezTo>
                      <a:pt x="404717" y="427006"/>
                      <a:pt x="410242" y="434435"/>
                      <a:pt x="420529" y="442817"/>
                    </a:cubicBezTo>
                    <a:cubicBezTo>
                      <a:pt x="415004" y="448342"/>
                      <a:pt x="409575" y="453866"/>
                      <a:pt x="404622" y="459010"/>
                    </a:cubicBezTo>
                    <a:cubicBezTo>
                      <a:pt x="403955" y="458057"/>
                      <a:pt x="403384" y="456914"/>
                      <a:pt x="402908" y="455962"/>
                    </a:cubicBezTo>
                    <a:close/>
                    <a:moveTo>
                      <a:pt x="365569" y="508063"/>
                    </a:moveTo>
                    <a:cubicBezTo>
                      <a:pt x="359855" y="491681"/>
                      <a:pt x="353854" y="476726"/>
                      <a:pt x="347948" y="461963"/>
                    </a:cubicBezTo>
                    <a:cubicBezTo>
                      <a:pt x="341757" y="446627"/>
                      <a:pt x="342709" y="434816"/>
                      <a:pt x="343471" y="430340"/>
                    </a:cubicBezTo>
                    <a:cubicBezTo>
                      <a:pt x="348901" y="428339"/>
                      <a:pt x="354330" y="426530"/>
                      <a:pt x="359664" y="424625"/>
                    </a:cubicBezTo>
                    <a:cubicBezTo>
                      <a:pt x="352996" y="436055"/>
                      <a:pt x="360521" y="444818"/>
                      <a:pt x="375666" y="464439"/>
                    </a:cubicBezTo>
                    <a:cubicBezTo>
                      <a:pt x="379667" y="469678"/>
                      <a:pt x="383286" y="474440"/>
                      <a:pt x="386620" y="479012"/>
                    </a:cubicBezTo>
                    <a:cubicBezTo>
                      <a:pt x="380333" y="486728"/>
                      <a:pt x="373094" y="496919"/>
                      <a:pt x="365569" y="508063"/>
                    </a:cubicBezTo>
                    <a:close/>
                    <a:moveTo>
                      <a:pt x="380714" y="448342"/>
                    </a:moveTo>
                    <a:cubicBezTo>
                      <a:pt x="379285" y="446723"/>
                      <a:pt x="378047" y="445389"/>
                      <a:pt x="377476" y="444532"/>
                    </a:cubicBezTo>
                    <a:cubicBezTo>
                      <a:pt x="373951" y="439579"/>
                      <a:pt x="367475" y="434626"/>
                      <a:pt x="362140" y="423767"/>
                    </a:cubicBezTo>
                    <a:cubicBezTo>
                      <a:pt x="368427" y="421577"/>
                      <a:pt x="374713" y="419291"/>
                      <a:pt x="381000" y="417100"/>
                    </a:cubicBezTo>
                    <a:cubicBezTo>
                      <a:pt x="374142" y="426434"/>
                      <a:pt x="377476" y="438150"/>
                      <a:pt x="380714" y="448342"/>
                    </a:cubicBezTo>
                    <a:close/>
                    <a:moveTo>
                      <a:pt x="359950" y="539782"/>
                    </a:moveTo>
                    <a:cubicBezTo>
                      <a:pt x="360997" y="538734"/>
                      <a:pt x="362045" y="537591"/>
                      <a:pt x="363093" y="536543"/>
                    </a:cubicBezTo>
                    <a:cubicBezTo>
                      <a:pt x="362045" y="538067"/>
                      <a:pt x="361093" y="539592"/>
                      <a:pt x="360045" y="541115"/>
                    </a:cubicBezTo>
                    <a:cubicBezTo>
                      <a:pt x="359950" y="540544"/>
                      <a:pt x="359950" y="540163"/>
                      <a:pt x="359950" y="539782"/>
                    </a:cubicBezTo>
                    <a:close/>
                    <a:moveTo>
                      <a:pt x="336518" y="432721"/>
                    </a:moveTo>
                    <a:cubicBezTo>
                      <a:pt x="337947" y="432150"/>
                      <a:pt x="339471" y="431673"/>
                      <a:pt x="340995" y="431197"/>
                    </a:cubicBezTo>
                    <a:cubicBezTo>
                      <a:pt x="333375" y="438912"/>
                      <a:pt x="329279" y="443960"/>
                      <a:pt x="333756" y="458629"/>
                    </a:cubicBezTo>
                    <a:cubicBezTo>
                      <a:pt x="338709" y="475107"/>
                      <a:pt x="351472" y="498538"/>
                      <a:pt x="358902" y="514350"/>
                    </a:cubicBezTo>
                    <a:cubicBezTo>
                      <a:pt x="359283" y="515207"/>
                      <a:pt x="359569" y="515969"/>
                      <a:pt x="359855" y="516731"/>
                    </a:cubicBezTo>
                    <a:cubicBezTo>
                      <a:pt x="358616" y="518636"/>
                      <a:pt x="357283" y="520541"/>
                      <a:pt x="356044" y="522542"/>
                    </a:cubicBezTo>
                    <a:cubicBezTo>
                      <a:pt x="347091" y="495014"/>
                      <a:pt x="329184" y="468630"/>
                      <a:pt x="327469" y="454819"/>
                    </a:cubicBezTo>
                    <a:cubicBezTo>
                      <a:pt x="326231" y="444722"/>
                      <a:pt x="324517" y="439865"/>
                      <a:pt x="323564" y="437769"/>
                    </a:cubicBezTo>
                    <a:cubicBezTo>
                      <a:pt x="327850" y="436055"/>
                      <a:pt x="332137" y="434340"/>
                      <a:pt x="336518" y="432721"/>
                    </a:cubicBezTo>
                    <a:close/>
                    <a:moveTo>
                      <a:pt x="313277" y="417386"/>
                    </a:moveTo>
                    <a:cubicBezTo>
                      <a:pt x="317183" y="418529"/>
                      <a:pt x="321088" y="419576"/>
                      <a:pt x="324993" y="420624"/>
                    </a:cubicBezTo>
                    <a:cubicBezTo>
                      <a:pt x="336709" y="423863"/>
                      <a:pt x="345091" y="424434"/>
                      <a:pt x="350901" y="424053"/>
                    </a:cubicBezTo>
                    <a:cubicBezTo>
                      <a:pt x="345853" y="425958"/>
                      <a:pt x="340709" y="427768"/>
                      <a:pt x="335566" y="429673"/>
                    </a:cubicBezTo>
                    <a:cubicBezTo>
                      <a:pt x="332137" y="427768"/>
                      <a:pt x="323755" y="422910"/>
                      <a:pt x="313277" y="417386"/>
                    </a:cubicBezTo>
                    <a:close/>
                    <a:moveTo>
                      <a:pt x="292132" y="397955"/>
                    </a:moveTo>
                    <a:cubicBezTo>
                      <a:pt x="308705" y="405289"/>
                      <a:pt x="326517" y="408908"/>
                      <a:pt x="342614" y="411290"/>
                    </a:cubicBezTo>
                    <a:cubicBezTo>
                      <a:pt x="358521" y="413671"/>
                      <a:pt x="370808" y="414147"/>
                      <a:pt x="377571" y="414147"/>
                    </a:cubicBezTo>
                    <a:cubicBezTo>
                      <a:pt x="371189" y="416433"/>
                      <a:pt x="364998" y="418814"/>
                      <a:pt x="358616" y="421196"/>
                    </a:cubicBezTo>
                    <a:cubicBezTo>
                      <a:pt x="352234" y="419386"/>
                      <a:pt x="333565" y="413957"/>
                      <a:pt x="309943" y="406527"/>
                    </a:cubicBezTo>
                    <a:cubicBezTo>
                      <a:pt x="302705" y="404146"/>
                      <a:pt x="296989" y="401193"/>
                      <a:pt x="292132" y="397955"/>
                    </a:cubicBezTo>
                    <a:close/>
                    <a:moveTo>
                      <a:pt x="279559" y="375190"/>
                    </a:moveTo>
                    <a:cubicBezTo>
                      <a:pt x="280988" y="375190"/>
                      <a:pt x="282321" y="375190"/>
                      <a:pt x="283750" y="375095"/>
                    </a:cubicBezTo>
                    <a:cubicBezTo>
                      <a:pt x="284702" y="375380"/>
                      <a:pt x="285655" y="375666"/>
                      <a:pt x="286607" y="375952"/>
                    </a:cubicBezTo>
                    <a:cubicBezTo>
                      <a:pt x="287655" y="376333"/>
                      <a:pt x="288608" y="376619"/>
                      <a:pt x="289560" y="377000"/>
                    </a:cubicBezTo>
                    <a:cubicBezTo>
                      <a:pt x="287941" y="377285"/>
                      <a:pt x="286417" y="377571"/>
                      <a:pt x="284797" y="377857"/>
                    </a:cubicBezTo>
                    <a:cubicBezTo>
                      <a:pt x="283083" y="377000"/>
                      <a:pt x="281368" y="376142"/>
                      <a:pt x="279559" y="375190"/>
                    </a:cubicBezTo>
                    <a:close/>
                    <a:moveTo>
                      <a:pt x="239363" y="375476"/>
                    </a:moveTo>
                    <a:cubicBezTo>
                      <a:pt x="242030" y="377762"/>
                      <a:pt x="244792" y="380429"/>
                      <a:pt x="247840" y="383477"/>
                    </a:cubicBezTo>
                    <a:cubicBezTo>
                      <a:pt x="240601" y="380333"/>
                      <a:pt x="232886" y="377571"/>
                      <a:pt x="224695" y="375476"/>
                    </a:cubicBezTo>
                    <a:cubicBezTo>
                      <a:pt x="228600" y="375476"/>
                      <a:pt x="233648" y="375476"/>
                      <a:pt x="239363" y="375476"/>
                    </a:cubicBezTo>
                    <a:close/>
                    <a:moveTo>
                      <a:pt x="334423" y="354616"/>
                    </a:moveTo>
                    <a:cubicBezTo>
                      <a:pt x="315277" y="358045"/>
                      <a:pt x="289560" y="362521"/>
                      <a:pt x="266890" y="366522"/>
                    </a:cubicBezTo>
                    <a:cubicBezTo>
                      <a:pt x="265557" y="366617"/>
                      <a:pt x="264319" y="366808"/>
                      <a:pt x="263080" y="366903"/>
                    </a:cubicBezTo>
                    <a:cubicBezTo>
                      <a:pt x="257461" y="364236"/>
                      <a:pt x="252698" y="362236"/>
                      <a:pt x="249269" y="361474"/>
                    </a:cubicBezTo>
                    <a:cubicBezTo>
                      <a:pt x="240792" y="359569"/>
                      <a:pt x="233553" y="357283"/>
                      <a:pt x="226219" y="356235"/>
                    </a:cubicBezTo>
                    <a:cubicBezTo>
                      <a:pt x="254794" y="355187"/>
                      <a:pt x="290608" y="352901"/>
                      <a:pt x="319754" y="347472"/>
                    </a:cubicBezTo>
                    <a:cubicBezTo>
                      <a:pt x="321659" y="347091"/>
                      <a:pt x="323659" y="346710"/>
                      <a:pt x="325660" y="346329"/>
                    </a:cubicBezTo>
                    <a:cubicBezTo>
                      <a:pt x="325946" y="346520"/>
                      <a:pt x="326231" y="346710"/>
                      <a:pt x="326517" y="346996"/>
                    </a:cubicBezTo>
                    <a:cubicBezTo>
                      <a:pt x="322421" y="349091"/>
                      <a:pt x="318325" y="351568"/>
                      <a:pt x="314230" y="354616"/>
                    </a:cubicBezTo>
                    <a:cubicBezTo>
                      <a:pt x="314230" y="354616"/>
                      <a:pt x="321564" y="352235"/>
                      <a:pt x="331470" y="351187"/>
                    </a:cubicBezTo>
                    <a:cubicBezTo>
                      <a:pt x="332613" y="352139"/>
                      <a:pt x="333565" y="353378"/>
                      <a:pt x="334423" y="354616"/>
                    </a:cubicBezTo>
                    <a:close/>
                    <a:moveTo>
                      <a:pt x="342138" y="398050"/>
                    </a:moveTo>
                    <a:cubicBezTo>
                      <a:pt x="368713" y="403384"/>
                      <a:pt x="392716" y="404908"/>
                      <a:pt x="403288" y="405384"/>
                    </a:cubicBezTo>
                    <a:cubicBezTo>
                      <a:pt x="395668" y="407956"/>
                      <a:pt x="387953" y="410432"/>
                      <a:pt x="380333" y="413195"/>
                    </a:cubicBezTo>
                    <a:cubicBezTo>
                      <a:pt x="371284" y="410432"/>
                      <a:pt x="343948" y="402241"/>
                      <a:pt x="324136" y="395859"/>
                    </a:cubicBezTo>
                    <a:cubicBezTo>
                      <a:pt x="318516" y="394050"/>
                      <a:pt x="312325" y="391382"/>
                      <a:pt x="305752" y="388334"/>
                    </a:cubicBezTo>
                    <a:cubicBezTo>
                      <a:pt x="307562" y="388334"/>
                      <a:pt x="309372" y="388334"/>
                      <a:pt x="311182" y="388334"/>
                    </a:cubicBezTo>
                    <a:cubicBezTo>
                      <a:pt x="317944" y="391668"/>
                      <a:pt x="327088" y="395097"/>
                      <a:pt x="342138" y="398050"/>
                    </a:cubicBezTo>
                    <a:close/>
                    <a:moveTo>
                      <a:pt x="425958" y="397574"/>
                    </a:moveTo>
                    <a:lnTo>
                      <a:pt x="426339" y="397669"/>
                    </a:lnTo>
                    <a:cubicBezTo>
                      <a:pt x="419481" y="399860"/>
                      <a:pt x="412718" y="402241"/>
                      <a:pt x="405956" y="404527"/>
                    </a:cubicBezTo>
                    <a:cubicBezTo>
                      <a:pt x="397478" y="401574"/>
                      <a:pt x="372523" y="393192"/>
                      <a:pt x="349186" y="387287"/>
                    </a:cubicBezTo>
                    <a:cubicBezTo>
                      <a:pt x="354901" y="386906"/>
                      <a:pt x="360045" y="386525"/>
                      <a:pt x="364617" y="385953"/>
                    </a:cubicBezTo>
                    <a:cubicBezTo>
                      <a:pt x="369284" y="388239"/>
                      <a:pt x="374618" y="390144"/>
                      <a:pt x="380714" y="391763"/>
                    </a:cubicBezTo>
                    <a:cubicBezTo>
                      <a:pt x="397002" y="396050"/>
                      <a:pt x="416624" y="397288"/>
                      <a:pt x="425958" y="397574"/>
                    </a:cubicBezTo>
                    <a:close/>
                    <a:moveTo>
                      <a:pt x="410432" y="325565"/>
                    </a:moveTo>
                    <a:cubicBezTo>
                      <a:pt x="410337" y="325565"/>
                      <a:pt x="410242" y="325469"/>
                      <a:pt x="410146" y="325469"/>
                    </a:cubicBezTo>
                    <a:lnTo>
                      <a:pt x="410623" y="325469"/>
                    </a:lnTo>
                    <a:lnTo>
                      <a:pt x="410432" y="325565"/>
                    </a:lnTo>
                    <a:close/>
                    <a:moveTo>
                      <a:pt x="401765" y="297847"/>
                    </a:moveTo>
                    <a:cubicBezTo>
                      <a:pt x="409575" y="303562"/>
                      <a:pt x="418148" y="308801"/>
                      <a:pt x="426625" y="312230"/>
                    </a:cubicBezTo>
                    <a:cubicBezTo>
                      <a:pt x="427958" y="314325"/>
                      <a:pt x="429292" y="316135"/>
                      <a:pt x="430625" y="318040"/>
                    </a:cubicBezTo>
                    <a:lnTo>
                      <a:pt x="411670" y="325088"/>
                    </a:lnTo>
                    <a:cubicBezTo>
                      <a:pt x="411004" y="322898"/>
                      <a:pt x="407860" y="312992"/>
                      <a:pt x="401765" y="297847"/>
                    </a:cubicBezTo>
                    <a:close/>
                    <a:moveTo>
                      <a:pt x="331756" y="282512"/>
                    </a:moveTo>
                    <a:cubicBezTo>
                      <a:pt x="347281" y="293465"/>
                      <a:pt x="366713" y="306515"/>
                      <a:pt x="366713" y="306515"/>
                    </a:cubicBezTo>
                    <a:lnTo>
                      <a:pt x="370904" y="308515"/>
                    </a:lnTo>
                    <a:cubicBezTo>
                      <a:pt x="359855" y="303848"/>
                      <a:pt x="348710" y="299085"/>
                      <a:pt x="337661" y="294513"/>
                    </a:cubicBezTo>
                    <a:cubicBezTo>
                      <a:pt x="336328" y="293942"/>
                      <a:pt x="334994" y="293465"/>
                      <a:pt x="333756" y="292894"/>
                    </a:cubicBezTo>
                    <a:cubicBezTo>
                      <a:pt x="333375" y="291370"/>
                      <a:pt x="332804" y="287655"/>
                      <a:pt x="331756" y="282512"/>
                    </a:cubicBezTo>
                    <a:close/>
                    <a:moveTo>
                      <a:pt x="186785" y="237935"/>
                    </a:moveTo>
                    <a:cubicBezTo>
                      <a:pt x="185738" y="234410"/>
                      <a:pt x="180499" y="224981"/>
                      <a:pt x="173831" y="215170"/>
                    </a:cubicBezTo>
                    <a:cubicBezTo>
                      <a:pt x="173831" y="215170"/>
                      <a:pt x="173831" y="215170"/>
                      <a:pt x="173831" y="215170"/>
                    </a:cubicBezTo>
                    <a:cubicBezTo>
                      <a:pt x="184404" y="223076"/>
                      <a:pt x="210121" y="242507"/>
                      <a:pt x="218122" y="248507"/>
                    </a:cubicBezTo>
                    <a:cubicBezTo>
                      <a:pt x="207740" y="244793"/>
                      <a:pt x="197263" y="241268"/>
                      <a:pt x="186785" y="237935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068" name="Google Shape;2068;p16"/>
          <p:cNvGrpSpPr/>
          <p:nvPr/>
        </p:nvGrpSpPr>
        <p:grpSpPr>
          <a:xfrm>
            <a:off x="2325962" y="3216058"/>
            <a:ext cx="457486" cy="1052274"/>
            <a:chOff x="2605658" y="4351464"/>
            <a:chExt cx="609981" cy="1403032"/>
          </a:xfrm>
        </p:grpSpPr>
        <p:sp>
          <p:nvSpPr>
            <p:cNvPr id="2069" name="Google Shape;2069;p16"/>
            <p:cNvSpPr/>
            <p:nvPr/>
          </p:nvSpPr>
          <p:spPr>
            <a:xfrm>
              <a:off x="2840069" y="4606924"/>
              <a:ext cx="89439" cy="1147572"/>
            </a:xfrm>
            <a:custGeom>
              <a:rect b="b" l="l" r="r" t="t"/>
              <a:pathLst>
                <a:path extrusionOk="0" h="1147572" w="89439">
                  <a:moveTo>
                    <a:pt x="0" y="1147572"/>
                  </a:moveTo>
                  <a:cubicBezTo>
                    <a:pt x="0" y="1147572"/>
                    <a:pt x="3715" y="242221"/>
                    <a:pt x="89440" y="0"/>
                  </a:cubicBezTo>
                </a:path>
              </a:pathLst>
            </a:custGeom>
            <a:noFill/>
            <a:ln cap="flat" cmpd="sng" w="17500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70" name="Google Shape;2070;p16"/>
            <p:cNvGrpSpPr/>
            <p:nvPr/>
          </p:nvGrpSpPr>
          <p:grpSpPr>
            <a:xfrm>
              <a:off x="2605658" y="4351464"/>
              <a:ext cx="609981" cy="572738"/>
              <a:chOff x="2605658" y="4351464"/>
              <a:chExt cx="609981" cy="572738"/>
            </a:xfrm>
          </p:grpSpPr>
          <p:sp>
            <p:nvSpPr>
              <p:cNvPr id="2071" name="Google Shape;2071;p16"/>
              <p:cNvSpPr/>
              <p:nvPr/>
            </p:nvSpPr>
            <p:spPr>
              <a:xfrm>
                <a:off x="3112245" y="4710556"/>
                <a:ext cx="26622" cy="82962"/>
              </a:xfrm>
              <a:custGeom>
                <a:rect b="b" l="l" r="r" t="t"/>
                <a:pathLst>
                  <a:path extrusionOk="0" h="82962" w="26622">
                    <a:moveTo>
                      <a:pt x="810" y="0"/>
                    </a:moveTo>
                    <a:lnTo>
                      <a:pt x="3763" y="3715"/>
                    </a:lnTo>
                    <a:cubicBezTo>
                      <a:pt x="22051" y="34576"/>
                      <a:pt x="26623" y="82963"/>
                      <a:pt x="26623" y="82963"/>
                    </a:cubicBezTo>
                    <a:cubicBezTo>
                      <a:pt x="20336" y="76486"/>
                      <a:pt x="11954" y="59817"/>
                      <a:pt x="4620" y="41529"/>
                    </a:cubicBezTo>
                    <a:cubicBezTo>
                      <a:pt x="-2714" y="23146"/>
                      <a:pt x="905" y="1048"/>
                      <a:pt x="81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2" name="Google Shape;2072;p16"/>
              <p:cNvSpPr/>
              <p:nvPr/>
            </p:nvSpPr>
            <p:spPr>
              <a:xfrm>
                <a:off x="2808446" y="4733892"/>
                <a:ext cx="83438" cy="102679"/>
              </a:xfrm>
              <a:custGeom>
                <a:rect b="b" l="l" r="r" t="t"/>
                <a:pathLst>
                  <a:path extrusionOk="0" h="102679" w="83438">
                    <a:moveTo>
                      <a:pt x="83439" y="0"/>
                    </a:moveTo>
                    <a:lnTo>
                      <a:pt x="82201" y="4667"/>
                    </a:lnTo>
                    <a:cubicBezTo>
                      <a:pt x="82201" y="4667"/>
                      <a:pt x="60770" y="34862"/>
                      <a:pt x="48387" y="49340"/>
                    </a:cubicBezTo>
                    <a:cubicBezTo>
                      <a:pt x="30956" y="69818"/>
                      <a:pt x="0" y="102679"/>
                      <a:pt x="0" y="102679"/>
                    </a:cubicBezTo>
                    <a:cubicBezTo>
                      <a:pt x="0" y="102679"/>
                      <a:pt x="26479" y="56769"/>
                      <a:pt x="46006" y="35719"/>
                    </a:cubicBezTo>
                    <a:cubicBezTo>
                      <a:pt x="66104" y="14192"/>
                      <a:pt x="83439" y="0"/>
                      <a:pt x="8343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3" name="Google Shape;2073;p16"/>
              <p:cNvSpPr/>
              <p:nvPr/>
            </p:nvSpPr>
            <p:spPr>
              <a:xfrm>
                <a:off x="2815971" y="4820475"/>
                <a:ext cx="55435" cy="93535"/>
              </a:xfrm>
              <a:custGeom>
                <a:rect b="b" l="l" r="r" t="t"/>
                <a:pathLst>
                  <a:path extrusionOk="0" h="93535" w="55435">
                    <a:moveTo>
                      <a:pt x="55435" y="0"/>
                    </a:moveTo>
                    <a:lnTo>
                      <a:pt x="53530" y="5334"/>
                    </a:lnTo>
                    <a:cubicBezTo>
                      <a:pt x="35433" y="45815"/>
                      <a:pt x="0" y="93535"/>
                      <a:pt x="0" y="93535"/>
                    </a:cubicBezTo>
                    <a:cubicBezTo>
                      <a:pt x="3048" y="83439"/>
                      <a:pt x="13240" y="62484"/>
                      <a:pt x="25051" y="40767"/>
                    </a:cubicBezTo>
                    <a:cubicBezTo>
                      <a:pt x="36862" y="19050"/>
                      <a:pt x="54673" y="1048"/>
                      <a:pt x="55435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4" name="Google Shape;2074;p16"/>
              <p:cNvSpPr/>
              <p:nvPr/>
            </p:nvSpPr>
            <p:spPr>
              <a:xfrm>
                <a:off x="2666618" y="4530153"/>
                <a:ext cx="131540" cy="16669"/>
              </a:xfrm>
              <a:custGeom>
                <a:rect b="b" l="l" r="r" t="t"/>
                <a:pathLst>
                  <a:path extrusionOk="0" h="16669" w="131540">
                    <a:moveTo>
                      <a:pt x="126968" y="0"/>
                    </a:moveTo>
                    <a:lnTo>
                      <a:pt x="131540" y="1524"/>
                    </a:lnTo>
                    <a:cubicBezTo>
                      <a:pt x="131540" y="1524"/>
                      <a:pt x="110204" y="8382"/>
                      <a:pt x="81153" y="13621"/>
                    </a:cubicBezTo>
                    <a:cubicBezTo>
                      <a:pt x="52959" y="18574"/>
                      <a:pt x="0" y="16002"/>
                      <a:pt x="0" y="16002"/>
                    </a:cubicBezTo>
                    <a:cubicBezTo>
                      <a:pt x="0" y="16002"/>
                      <a:pt x="44482" y="7811"/>
                      <a:pt x="71057" y="4191"/>
                    </a:cubicBezTo>
                    <a:cubicBezTo>
                      <a:pt x="90011" y="1714"/>
                      <a:pt x="126968" y="0"/>
                      <a:pt x="12696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5" name="Google Shape;2075;p16"/>
              <p:cNvSpPr/>
              <p:nvPr/>
            </p:nvSpPr>
            <p:spPr>
              <a:xfrm>
                <a:off x="2605658" y="4496812"/>
                <a:ext cx="108680" cy="8960"/>
              </a:xfrm>
              <a:custGeom>
                <a:rect b="b" l="l" r="r" t="t"/>
                <a:pathLst>
                  <a:path extrusionOk="0" h="8960" w="108680">
                    <a:moveTo>
                      <a:pt x="103061" y="3908"/>
                    </a:moveTo>
                    <a:lnTo>
                      <a:pt x="108680" y="5147"/>
                    </a:lnTo>
                    <a:cubicBezTo>
                      <a:pt x="107442" y="5242"/>
                      <a:pt x="82582" y="10385"/>
                      <a:pt x="57912" y="8575"/>
                    </a:cubicBezTo>
                    <a:cubicBezTo>
                      <a:pt x="33242" y="6766"/>
                      <a:pt x="10192" y="4003"/>
                      <a:pt x="0" y="1051"/>
                    </a:cubicBezTo>
                    <a:cubicBezTo>
                      <a:pt x="0" y="1146"/>
                      <a:pt x="59246" y="-2759"/>
                      <a:pt x="103061" y="390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6" name="Google Shape;2076;p16"/>
              <p:cNvSpPr/>
              <p:nvPr/>
            </p:nvSpPr>
            <p:spPr>
              <a:xfrm>
                <a:off x="2880262" y="4395850"/>
                <a:ext cx="8712" cy="107823"/>
              </a:xfrm>
              <a:custGeom>
                <a:rect b="b" l="l" r="r" t="t"/>
                <a:pathLst>
                  <a:path extrusionOk="0" h="107823" w="8712">
                    <a:moveTo>
                      <a:pt x="4003" y="107823"/>
                    </a:moveTo>
                    <a:lnTo>
                      <a:pt x="2289" y="104204"/>
                    </a:lnTo>
                    <a:cubicBezTo>
                      <a:pt x="2289" y="104204"/>
                      <a:pt x="-93" y="74104"/>
                      <a:pt x="3" y="58674"/>
                    </a:cubicBezTo>
                    <a:cubicBezTo>
                      <a:pt x="193" y="36862"/>
                      <a:pt x="2289" y="0"/>
                      <a:pt x="2289" y="0"/>
                    </a:cubicBezTo>
                    <a:cubicBezTo>
                      <a:pt x="2289" y="0"/>
                      <a:pt x="9814" y="42577"/>
                      <a:pt x="8575" y="65818"/>
                    </a:cubicBezTo>
                    <a:cubicBezTo>
                      <a:pt x="7432" y="89916"/>
                      <a:pt x="4003" y="107823"/>
                      <a:pt x="4003" y="10782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7" name="Google Shape;2077;p16"/>
              <p:cNvSpPr/>
              <p:nvPr/>
            </p:nvSpPr>
            <p:spPr>
              <a:xfrm>
                <a:off x="2837497" y="4351464"/>
                <a:ext cx="14659" cy="87439"/>
              </a:xfrm>
              <a:custGeom>
                <a:rect b="b" l="l" r="r" t="t"/>
                <a:pathLst>
                  <a:path extrusionOk="0" h="87439" w="14659">
                    <a:moveTo>
                      <a:pt x="14383" y="87439"/>
                    </a:moveTo>
                    <a:lnTo>
                      <a:pt x="12763" y="83058"/>
                    </a:lnTo>
                    <a:cubicBezTo>
                      <a:pt x="2858" y="48292"/>
                      <a:pt x="0" y="0"/>
                      <a:pt x="0" y="0"/>
                    </a:cubicBezTo>
                    <a:cubicBezTo>
                      <a:pt x="3334" y="7906"/>
                      <a:pt x="7906" y="26289"/>
                      <a:pt x="11906" y="46101"/>
                    </a:cubicBezTo>
                    <a:cubicBezTo>
                      <a:pt x="16002" y="65818"/>
                      <a:pt x="14288" y="86392"/>
                      <a:pt x="14383" y="8743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8" name="Google Shape;2078;p16"/>
              <p:cNvSpPr/>
              <p:nvPr/>
            </p:nvSpPr>
            <p:spPr>
              <a:xfrm>
                <a:off x="3144488" y="4621212"/>
                <a:ext cx="71151" cy="52768"/>
              </a:xfrm>
              <a:custGeom>
                <a:rect b="b" l="l" r="r" t="t"/>
                <a:pathLst>
                  <a:path extrusionOk="0" h="52768" w="71151">
                    <a:moveTo>
                      <a:pt x="0" y="0"/>
                    </a:moveTo>
                    <a:lnTo>
                      <a:pt x="4191" y="2000"/>
                    </a:lnTo>
                    <a:cubicBezTo>
                      <a:pt x="35528" y="20098"/>
                      <a:pt x="71152" y="52769"/>
                      <a:pt x="71152" y="52769"/>
                    </a:cubicBezTo>
                    <a:cubicBezTo>
                      <a:pt x="63246" y="49435"/>
                      <a:pt x="47149" y="39434"/>
                      <a:pt x="30480" y="28004"/>
                    </a:cubicBezTo>
                    <a:cubicBezTo>
                      <a:pt x="13906" y="16669"/>
                      <a:pt x="762" y="667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9" name="Google Shape;2079;p16"/>
              <p:cNvSpPr/>
              <p:nvPr/>
            </p:nvSpPr>
            <p:spPr>
              <a:xfrm>
                <a:off x="3032573" y="4830095"/>
                <a:ext cx="11712" cy="94107"/>
              </a:xfrm>
              <a:custGeom>
                <a:rect b="b" l="l" r="r" t="t"/>
                <a:pathLst>
                  <a:path extrusionOk="0" h="94107" w="11712">
                    <a:moveTo>
                      <a:pt x="4568" y="77819"/>
                    </a:moveTo>
                    <a:cubicBezTo>
                      <a:pt x="4283" y="86773"/>
                      <a:pt x="2759" y="94107"/>
                      <a:pt x="2759" y="94107"/>
                    </a:cubicBezTo>
                    <a:cubicBezTo>
                      <a:pt x="-99" y="83629"/>
                      <a:pt x="-956" y="77248"/>
                      <a:pt x="1235" y="67818"/>
                    </a:cubicBezTo>
                    <a:cubicBezTo>
                      <a:pt x="3425" y="58388"/>
                      <a:pt x="6473" y="48768"/>
                      <a:pt x="6473" y="32480"/>
                    </a:cubicBezTo>
                    <a:cubicBezTo>
                      <a:pt x="6473" y="18288"/>
                      <a:pt x="8379" y="3715"/>
                      <a:pt x="8474" y="0"/>
                    </a:cubicBezTo>
                    <a:cubicBezTo>
                      <a:pt x="8855" y="4763"/>
                      <a:pt x="10664" y="27813"/>
                      <a:pt x="11617" y="39434"/>
                    </a:cubicBezTo>
                    <a:cubicBezTo>
                      <a:pt x="12665" y="52483"/>
                      <a:pt x="4759" y="68961"/>
                      <a:pt x="4568" y="7781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0" name="Google Shape;2080;p16"/>
              <p:cNvSpPr/>
              <p:nvPr/>
            </p:nvSpPr>
            <p:spPr>
              <a:xfrm>
                <a:off x="3039236" y="4821999"/>
                <a:ext cx="22288" cy="87471"/>
              </a:xfrm>
              <a:custGeom>
                <a:rect b="b" l="l" r="r" t="t"/>
                <a:pathLst>
                  <a:path extrusionOk="0" h="87471" w="22288">
                    <a:moveTo>
                      <a:pt x="22289" y="87440"/>
                    </a:moveTo>
                    <a:cubicBezTo>
                      <a:pt x="22289" y="87440"/>
                      <a:pt x="19145" y="88868"/>
                      <a:pt x="13240" y="72581"/>
                    </a:cubicBezTo>
                    <a:cubicBezTo>
                      <a:pt x="7334" y="56293"/>
                      <a:pt x="5239" y="37910"/>
                      <a:pt x="5525" y="30004"/>
                    </a:cubicBezTo>
                    <a:cubicBezTo>
                      <a:pt x="5810" y="22098"/>
                      <a:pt x="0" y="0"/>
                      <a:pt x="0" y="0"/>
                    </a:cubicBezTo>
                    <a:cubicBezTo>
                      <a:pt x="0" y="1238"/>
                      <a:pt x="13049" y="15621"/>
                      <a:pt x="18193" y="35528"/>
                    </a:cubicBezTo>
                    <a:cubicBezTo>
                      <a:pt x="23432" y="55531"/>
                      <a:pt x="20288" y="82106"/>
                      <a:pt x="22289" y="8744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1" name="Google Shape;2081;p16"/>
              <p:cNvSpPr/>
              <p:nvPr/>
            </p:nvSpPr>
            <p:spPr>
              <a:xfrm>
                <a:off x="2713291" y="4686934"/>
                <a:ext cx="571" cy="666"/>
              </a:xfrm>
              <a:custGeom>
                <a:rect b="b" l="l" r="r" t="t"/>
                <a:pathLst>
                  <a:path extrusionOk="0" h="666" w="571">
                    <a:moveTo>
                      <a:pt x="572" y="0"/>
                    </a:moveTo>
                    <a:cubicBezTo>
                      <a:pt x="572" y="0"/>
                      <a:pt x="381" y="286"/>
                      <a:pt x="0" y="667"/>
                    </a:cubicBezTo>
                    <a:cubicBezTo>
                      <a:pt x="286" y="191"/>
                      <a:pt x="476" y="0"/>
                      <a:pt x="57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2" name="Google Shape;2082;p16"/>
              <p:cNvSpPr/>
              <p:nvPr/>
            </p:nvSpPr>
            <p:spPr>
              <a:xfrm>
                <a:off x="2652712" y="4682648"/>
                <a:ext cx="66389" cy="51190"/>
              </a:xfrm>
              <a:custGeom>
                <a:rect b="b" l="l" r="r" t="t"/>
                <a:pathLst>
                  <a:path extrusionOk="0" h="51190" w="66389">
                    <a:moveTo>
                      <a:pt x="45625" y="18479"/>
                    </a:moveTo>
                    <a:cubicBezTo>
                      <a:pt x="41815" y="24098"/>
                      <a:pt x="30289" y="36100"/>
                      <a:pt x="16193" y="44672"/>
                    </a:cubicBezTo>
                    <a:cubicBezTo>
                      <a:pt x="2096" y="53340"/>
                      <a:pt x="0" y="50863"/>
                      <a:pt x="0" y="50863"/>
                    </a:cubicBezTo>
                    <a:cubicBezTo>
                      <a:pt x="4667" y="48006"/>
                      <a:pt x="15621" y="28004"/>
                      <a:pt x="30861" y="16478"/>
                    </a:cubicBezTo>
                    <a:cubicBezTo>
                      <a:pt x="46101" y="4858"/>
                      <a:pt x="65722" y="857"/>
                      <a:pt x="66389" y="0"/>
                    </a:cubicBezTo>
                    <a:cubicBezTo>
                      <a:pt x="66389" y="0"/>
                      <a:pt x="49435" y="12763"/>
                      <a:pt x="45625" y="184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3" name="Google Shape;2083;p16"/>
              <p:cNvSpPr/>
              <p:nvPr/>
            </p:nvSpPr>
            <p:spPr>
              <a:xfrm>
                <a:off x="2669571" y="4675905"/>
                <a:ext cx="58674" cy="22418"/>
              </a:xfrm>
              <a:custGeom>
                <a:rect b="b" l="l" r="r" t="t"/>
                <a:pathLst>
                  <a:path extrusionOk="0" h="22418" w="58674">
                    <a:moveTo>
                      <a:pt x="9811" y="21221"/>
                    </a:moveTo>
                    <a:cubicBezTo>
                      <a:pt x="3238" y="23602"/>
                      <a:pt x="0" y="21697"/>
                      <a:pt x="0" y="21697"/>
                    </a:cubicBezTo>
                    <a:cubicBezTo>
                      <a:pt x="4286" y="19602"/>
                      <a:pt x="13145" y="14458"/>
                      <a:pt x="26003" y="6267"/>
                    </a:cubicBezTo>
                    <a:cubicBezTo>
                      <a:pt x="38957" y="-1925"/>
                      <a:pt x="58674" y="266"/>
                      <a:pt x="58674" y="266"/>
                    </a:cubicBezTo>
                    <a:cubicBezTo>
                      <a:pt x="58674" y="266"/>
                      <a:pt x="50292" y="1885"/>
                      <a:pt x="39529" y="5219"/>
                    </a:cubicBezTo>
                    <a:cubicBezTo>
                      <a:pt x="28670" y="8648"/>
                      <a:pt x="16383" y="18935"/>
                      <a:pt x="9811" y="2122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4" name="Google Shape;2084;p16"/>
              <p:cNvSpPr/>
              <p:nvPr/>
            </p:nvSpPr>
            <p:spPr>
              <a:xfrm>
                <a:off x="3084957" y="4397565"/>
                <a:ext cx="83394" cy="48577"/>
              </a:xfrm>
              <a:custGeom>
                <a:rect b="b" l="l" r="r" t="t"/>
                <a:pathLst>
                  <a:path extrusionOk="0" h="48577" w="83394">
                    <a:moveTo>
                      <a:pt x="29813" y="21241"/>
                    </a:moveTo>
                    <a:cubicBezTo>
                      <a:pt x="48768" y="10096"/>
                      <a:pt x="78296" y="3524"/>
                      <a:pt x="83153" y="0"/>
                    </a:cubicBezTo>
                    <a:cubicBezTo>
                      <a:pt x="83153" y="0"/>
                      <a:pt x="86106" y="2096"/>
                      <a:pt x="71342" y="12668"/>
                    </a:cubicBezTo>
                    <a:cubicBezTo>
                      <a:pt x="56674" y="23241"/>
                      <a:pt x="38005" y="31242"/>
                      <a:pt x="29432" y="33719"/>
                    </a:cubicBezTo>
                    <a:cubicBezTo>
                      <a:pt x="20955" y="36195"/>
                      <a:pt x="0" y="48578"/>
                      <a:pt x="0" y="48578"/>
                    </a:cubicBezTo>
                    <a:cubicBezTo>
                      <a:pt x="1333" y="48196"/>
                      <a:pt x="10858" y="32480"/>
                      <a:pt x="29813" y="2124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5" name="Google Shape;2085;p16"/>
              <p:cNvSpPr/>
              <p:nvPr/>
            </p:nvSpPr>
            <p:spPr>
              <a:xfrm>
                <a:off x="2610611" y="4354226"/>
                <a:ext cx="603504" cy="565784"/>
              </a:xfrm>
              <a:custGeom>
                <a:rect b="b" l="l" r="r" t="t"/>
                <a:pathLst>
                  <a:path extrusionOk="0" h="565784" w="603504">
                    <a:moveTo>
                      <a:pt x="120396" y="151924"/>
                    </a:moveTo>
                    <a:cubicBezTo>
                      <a:pt x="127349" y="154210"/>
                      <a:pt x="134303" y="156591"/>
                      <a:pt x="141256" y="159068"/>
                    </a:cubicBezTo>
                    <a:cubicBezTo>
                      <a:pt x="141732" y="159353"/>
                      <a:pt x="142018" y="159639"/>
                      <a:pt x="142018" y="159639"/>
                    </a:cubicBezTo>
                    <a:lnTo>
                      <a:pt x="145637" y="160687"/>
                    </a:lnTo>
                    <a:cubicBezTo>
                      <a:pt x="149733" y="162211"/>
                      <a:pt x="153734" y="163639"/>
                      <a:pt x="157829" y="165163"/>
                    </a:cubicBezTo>
                    <a:cubicBezTo>
                      <a:pt x="157925" y="165163"/>
                      <a:pt x="158020" y="165259"/>
                      <a:pt x="158115" y="165259"/>
                    </a:cubicBezTo>
                    <a:cubicBezTo>
                      <a:pt x="152781" y="165545"/>
                      <a:pt x="133731" y="166497"/>
                      <a:pt x="117539" y="167926"/>
                    </a:cubicBezTo>
                    <a:cubicBezTo>
                      <a:pt x="134398" y="164402"/>
                      <a:pt x="145352" y="161449"/>
                      <a:pt x="145352" y="161449"/>
                    </a:cubicBezTo>
                    <a:lnTo>
                      <a:pt x="140018" y="159544"/>
                    </a:lnTo>
                    <a:cubicBezTo>
                      <a:pt x="140018" y="159544"/>
                      <a:pt x="108680" y="159448"/>
                      <a:pt x="90964" y="161830"/>
                    </a:cubicBezTo>
                    <a:cubicBezTo>
                      <a:pt x="63913" y="168497"/>
                      <a:pt x="21812" y="174022"/>
                      <a:pt x="21812" y="174022"/>
                    </a:cubicBezTo>
                    <a:cubicBezTo>
                      <a:pt x="21812" y="174022"/>
                      <a:pt x="48578" y="175355"/>
                      <a:pt x="73343" y="174212"/>
                    </a:cubicBezTo>
                    <a:cubicBezTo>
                      <a:pt x="52292" y="177737"/>
                      <a:pt x="32671" y="181356"/>
                      <a:pt x="32671" y="181356"/>
                    </a:cubicBezTo>
                    <a:cubicBezTo>
                      <a:pt x="32671" y="181356"/>
                      <a:pt x="85630" y="183928"/>
                      <a:pt x="113824" y="178975"/>
                    </a:cubicBezTo>
                    <a:cubicBezTo>
                      <a:pt x="138684" y="174593"/>
                      <a:pt x="157829" y="168878"/>
                      <a:pt x="162878" y="167354"/>
                    </a:cubicBezTo>
                    <a:cubicBezTo>
                      <a:pt x="178784" y="173450"/>
                      <a:pt x="194596" y="179832"/>
                      <a:pt x="210312" y="186404"/>
                    </a:cubicBezTo>
                    <a:cubicBezTo>
                      <a:pt x="203073" y="186499"/>
                      <a:pt x="163354" y="187071"/>
                      <a:pt x="146780" y="190119"/>
                    </a:cubicBezTo>
                    <a:cubicBezTo>
                      <a:pt x="128492" y="193357"/>
                      <a:pt x="75914" y="203454"/>
                      <a:pt x="75914" y="203454"/>
                    </a:cubicBezTo>
                    <a:cubicBezTo>
                      <a:pt x="75914" y="203454"/>
                      <a:pt x="136112" y="204406"/>
                      <a:pt x="157067" y="201073"/>
                    </a:cubicBezTo>
                    <a:cubicBezTo>
                      <a:pt x="172688" y="198596"/>
                      <a:pt x="209455" y="189643"/>
                      <a:pt x="214694" y="188309"/>
                    </a:cubicBezTo>
                    <a:cubicBezTo>
                      <a:pt x="215170" y="188500"/>
                      <a:pt x="215646" y="188690"/>
                      <a:pt x="216027" y="188881"/>
                    </a:cubicBezTo>
                    <a:cubicBezTo>
                      <a:pt x="222123" y="191453"/>
                      <a:pt x="228219" y="194215"/>
                      <a:pt x="234315" y="196787"/>
                    </a:cubicBezTo>
                    <a:cubicBezTo>
                      <a:pt x="232886" y="196882"/>
                      <a:pt x="184309" y="200978"/>
                      <a:pt x="166307" y="204121"/>
                    </a:cubicBezTo>
                    <a:cubicBezTo>
                      <a:pt x="148019" y="207359"/>
                      <a:pt x="107823" y="214313"/>
                      <a:pt x="107823" y="214313"/>
                    </a:cubicBezTo>
                    <a:cubicBezTo>
                      <a:pt x="107823" y="214313"/>
                      <a:pt x="165354" y="213836"/>
                      <a:pt x="197644" y="207836"/>
                    </a:cubicBezTo>
                    <a:cubicBezTo>
                      <a:pt x="213932" y="204788"/>
                      <a:pt x="236029" y="197929"/>
                      <a:pt x="236506" y="197739"/>
                    </a:cubicBezTo>
                    <a:cubicBezTo>
                      <a:pt x="243935" y="200978"/>
                      <a:pt x="251365" y="204121"/>
                      <a:pt x="258794" y="207359"/>
                    </a:cubicBezTo>
                    <a:cubicBezTo>
                      <a:pt x="258509" y="207359"/>
                      <a:pt x="257651" y="207359"/>
                      <a:pt x="256318" y="207454"/>
                    </a:cubicBezTo>
                    <a:cubicBezTo>
                      <a:pt x="256032" y="207264"/>
                      <a:pt x="255746" y="207264"/>
                      <a:pt x="255461" y="207073"/>
                    </a:cubicBezTo>
                    <a:cubicBezTo>
                      <a:pt x="255461" y="207073"/>
                      <a:pt x="255651" y="207264"/>
                      <a:pt x="255842" y="207454"/>
                    </a:cubicBezTo>
                    <a:cubicBezTo>
                      <a:pt x="246983" y="207740"/>
                      <a:pt x="220885" y="208883"/>
                      <a:pt x="203550" y="211741"/>
                    </a:cubicBezTo>
                    <a:cubicBezTo>
                      <a:pt x="198311" y="210883"/>
                      <a:pt x="192500" y="210979"/>
                      <a:pt x="186214" y="212503"/>
                    </a:cubicBezTo>
                    <a:cubicBezTo>
                      <a:pt x="186214" y="212503"/>
                      <a:pt x="188691" y="212884"/>
                      <a:pt x="192119" y="213741"/>
                    </a:cubicBezTo>
                    <a:cubicBezTo>
                      <a:pt x="165259" y="218504"/>
                      <a:pt x="113538" y="227552"/>
                      <a:pt x="113538" y="227552"/>
                    </a:cubicBezTo>
                    <a:cubicBezTo>
                      <a:pt x="113538" y="227552"/>
                      <a:pt x="122682" y="227647"/>
                      <a:pt x="135922" y="227362"/>
                    </a:cubicBezTo>
                    <a:cubicBezTo>
                      <a:pt x="137160" y="227647"/>
                      <a:pt x="142018" y="228886"/>
                      <a:pt x="148114" y="231172"/>
                    </a:cubicBezTo>
                    <a:cubicBezTo>
                      <a:pt x="140589" y="230314"/>
                      <a:pt x="135065" y="231077"/>
                      <a:pt x="135065" y="231077"/>
                    </a:cubicBezTo>
                    <a:cubicBezTo>
                      <a:pt x="140875" y="231077"/>
                      <a:pt x="145637" y="232981"/>
                      <a:pt x="151067" y="237172"/>
                    </a:cubicBezTo>
                    <a:cubicBezTo>
                      <a:pt x="147161" y="237839"/>
                      <a:pt x="144018" y="238411"/>
                      <a:pt x="141732" y="238792"/>
                    </a:cubicBezTo>
                    <a:cubicBezTo>
                      <a:pt x="141161" y="238696"/>
                      <a:pt x="140589" y="238506"/>
                      <a:pt x="140018" y="238411"/>
                    </a:cubicBezTo>
                    <a:cubicBezTo>
                      <a:pt x="120301" y="234696"/>
                      <a:pt x="106966" y="237839"/>
                      <a:pt x="106394" y="239078"/>
                    </a:cubicBezTo>
                    <a:cubicBezTo>
                      <a:pt x="105728" y="240221"/>
                      <a:pt x="113348" y="239363"/>
                      <a:pt x="128016" y="240316"/>
                    </a:cubicBezTo>
                    <a:cubicBezTo>
                      <a:pt x="142780" y="241173"/>
                      <a:pt x="153638" y="252794"/>
                      <a:pt x="179356" y="264605"/>
                    </a:cubicBezTo>
                    <a:cubicBezTo>
                      <a:pt x="197644" y="272987"/>
                      <a:pt x="208407" y="274606"/>
                      <a:pt x="213170" y="274796"/>
                    </a:cubicBezTo>
                    <a:cubicBezTo>
                      <a:pt x="210122" y="276035"/>
                      <a:pt x="207074" y="277178"/>
                      <a:pt x="204026" y="278416"/>
                    </a:cubicBezTo>
                    <a:cubicBezTo>
                      <a:pt x="202311" y="277558"/>
                      <a:pt x="194977" y="273844"/>
                      <a:pt x="183356" y="268700"/>
                    </a:cubicBezTo>
                    <a:cubicBezTo>
                      <a:pt x="169926" y="262795"/>
                      <a:pt x="158020" y="250127"/>
                      <a:pt x="136303" y="244221"/>
                    </a:cubicBezTo>
                    <a:cubicBezTo>
                      <a:pt x="114586" y="238315"/>
                      <a:pt x="98108" y="242411"/>
                      <a:pt x="98108" y="242411"/>
                    </a:cubicBezTo>
                    <a:cubicBezTo>
                      <a:pt x="114014" y="243078"/>
                      <a:pt x="117634" y="244602"/>
                      <a:pt x="126873" y="246697"/>
                    </a:cubicBezTo>
                    <a:cubicBezTo>
                      <a:pt x="136112" y="248698"/>
                      <a:pt x="158401" y="264319"/>
                      <a:pt x="168307" y="268510"/>
                    </a:cubicBezTo>
                    <a:cubicBezTo>
                      <a:pt x="178022" y="272701"/>
                      <a:pt x="188404" y="278416"/>
                      <a:pt x="203550" y="278606"/>
                    </a:cubicBezTo>
                    <a:cubicBezTo>
                      <a:pt x="199835" y="280130"/>
                      <a:pt x="196215" y="281654"/>
                      <a:pt x="192500" y="283178"/>
                    </a:cubicBezTo>
                    <a:cubicBezTo>
                      <a:pt x="190024" y="282321"/>
                      <a:pt x="183261" y="279845"/>
                      <a:pt x="174784" y="276415"/>
                    </a:cubicBezTo>
                    <a:cubicBezTo>
                      <a:pt x="164021" y="272129"/>
                      <a:pt x="142589" y="258985"/>
                      <a:pt x="120968" y="252889"/>
                    </a:cubicBezTo>
                    <a:cubicBezTo>
                      <a:pt x="99346" y="246697"/>
                      <a:pt x="83820" y="251555"/>
                      <a:pt x="83820" y="251555"/>
                    </a:cubicBezTo>
                    <a:cubicBezTo>
                      <a:pt x="93726" y="252413"/>
                      <a:pt x="108585" y="255556"/>
                      <a:pt x="115348" y="257175"/>
                    </a:cubicBezTo>
                    <a:cubicBezTo>
                      <a:pt x="122206" y="258794"/>
                      <a:pt x="149543" y="271367"/>
                      <a:pt x="165068" y="278035"/>
                    </a:cubicBezTo>
                    <a:cubicBezTo>
                      <a:pt x="178499" y="283750"/>
                      <a:pt x="185357" y="284321"/>
                      <a:pt x="190881" y="283845"/>
                    </a:cubicBezTo>
                    <a:cubicBezTo>
                      <a:pt x="187833" y="285179"/>
                      <a:pt x="184785" y="286417"/>
                      <a:pt x="181833" y="287750"/>
                    </a:cubicBezTo>
                    <a:cubicBezTo>
                      <a:pt x="174975" y="285179"/>
                      <a:pt x="127540" y="267462"/>
                      <a:pt x="115253" y="264700"/>
                    </a:cubicBezTo>
                    <a:cubicBezTo>
                      <a:pt x="102013" y="261747"/>
                      <a:pt x="93917" y="260604"/>
                      <a:pt x="82582" y="262604"/>
                    </a:cubicBezTo>
                    <a:cubicBezTo>
                      <a:pt x="71342" y="264605"/>
                      <a:pt x="70009" y="266224"/>
                      <a:pt x="70009" y="266224"/>
                    </a:cubicBezTo>
                    <a:cubicBezTo>
                      <a:pt x="68294" y="265366"/>
                      <a:pt x="67247" y="264605"/>
                      <a:pt x="67247" y="264605"/>
                    </a:cubicBezTo>
                    <a:cubicBezTo>
                      <a:pt x="67247" y="264605"/>
                      <a:pt x="63246" y="271558"/>
                      <a:pt x="79343" y="274606"/>
                    </a:cubicBezTo>
                    <a:cubicBezTo>
                      <a:pt x="95441" y="277558"/>
                      <a:pt x="120872" y="287179"/>
                      <a:pt x="126968" y="288036"/>
                    </a:cubicBezTo>
                    <a:cubicBezTo>
                      <a:pt x="132779" y="288893"/>
                      <a:pt x="156686" y="294704"/>
                      <a:pt x="168974" y="293561"/>
                    </a:cubicBezTo>
                    <a:cubicBezTo>
                      <a:pt x="164878" y="295465"/>
                      <a:pt x="160782" y="297466"/>
                      <a:pt x="156782" y="299466"/>
                    </a:cubicBezTo>
                    <a:cubicBezTo>
                      <a:pt x="153829" y="298228"/>
                      <a:pt x="137732" y="292227"/>
                      <a:pt x="114014" y="290798"/>
                    </a:cubicBezTo>
                    <a:cubicBezTo>
                      <a:pt x="87630" y="289274"/>
                      <a:pt x="79915" y="288893"/>
                      <a:pt x="73438" y="290608"/>
                    </a:cubicBezTo>
                    <a:cubicBezTo>
                      <a:pt x="66866" y="292418"/>
                      <a:pt x="54007" y="292989"/>
                      <a:pt x="51626" y="287369"/>
                    </a:cubicBezTo>
                    <a:cubicBezTo>
                      <a:pt x="51626" y="287369"/>
                      <a:pt x="50578" y="292798"/>
                      <a:pt x="58865" y="294513"/>
                    </a:cubicBezTo>
                    <a:cubicBezTo>
                      <a:pt x="67151" y="296228"/>
                      <a:pt x="85249" y="297561"/>
                      <a:pt x="94869" y="296704"/>
                    </a:cubicBezTo>
                    <a:cubicBezTo>
                      <a:pt x="103823" y="295846"/>
                      <a:pt x="149828" y="299085"/>
                      <a:pt x="156496" y="299561"/>
                    </a:cubicBezTo>
                    <a:cubicBezTo>
                      <a:pt x="156115" y="299752"/>
                      <a:pt x="155639" y="299942"/>
                      <a:pt x="155258" y="300133"/>
                    </a:cubicBezTo>
                    <a:cubicBezTo>
                      <a:pt x="152305" y="301657"/>
                      <a:pt x="149447" y="303181"/>
                      <a:pt x="146590" y="304705"/>
                    </a:cubicBezTo>
                    <a:cubicBezTo>
                      <a:pt x="143923" y="303847"/>
                      <a:pt x="125730" y="298132"/>
                      <a:pt x="111157" y="298704"/>
                    </a:cubicBezTo>
                    <a:cubicBezTo>
                      <a:pt x="95345" y="299276"/>
                      <a:pt x="87535" y="299466"/>
                      <a:pt x="76105" y="300799"/>
                    </a:cubicBezTo>
                    <a:cubicBezTo>
                      <a:pt x="64579" y="302133"/>
                      <a:pt x="55721" y="303181"/>
                      <a:pt x="52102" y="298418"/>
                    </a:cubicBezTo>
                    <a:cubicBezTo>
                      <a:pt x="52102" y="298418"/>
                      <a:pt x="52007" y="304038"/>
                      <a:pt x="58674" y="304800"/>
                    </a:cubicBezTo>
                    <a:cubicBezTo>
                      <a:pt x="65342" y="305467"/>
                      <a:pt x="69056" y="307372"/>
                      <a:pt x="95250" y="306991"/>
                    </a:cubicBezTo>
                    <a:cubicBezTo>
                      <a:pt x="118967" y="306610"/>
                      <a:pt x="142304" y="305276"/>
                      <a:pt x="146304" y="304990"/>
                    </a:cubicBezTo>
                    <a:cubicBezTo>
                      <a:pt x="139827" y="308420"/>
                      <a:pt x="133350" y="311944"/>
                      <a:pt x="127159" y="315849"/>
                    </a:cubicBezTo>
                    <a:lnTo>
                      <a:pt x="127159" y="315849"/>
                    </a:lnTo>
                    <a:lnTo>
                      <a:pt x="127159" y="315849"/>
                    </a:lnTo>
                    <a:cubicBezTo>
                      <a:pt x="127159" y="315849"/>
                      <a:pt x="127159" y="315849"/>
                      <a:pt x="127159" y="315849"/>
                    </a:cubicBezTo>
                    <a:cubicBezTo>
                      <a:pt x="127064" y="315278"/>
                      <a:pt x="125540" y="313563"/>
                      <a:pt x="112681" y="314230"/>
                    </a:cubicBezTo>
                    <a:cubicBezTo>
                      <a:pt x="123825" y="312230"/>
                      <a:pt x="134588" y="310705"/>
                      <a:pt x="134588" y="310705"/>
                    </a:cubicBezTo>
                    <a:cubicBezTo>
                      <a:pt x="134588" y="310705"/>
                      <a:pt x="119348" y="309086"/>
                      <a:pt x="107061" y="309944"/>
                    </a:cubicBezTo>
                    <a:cubicBezTo>
                      <a:pt x="94774" y="310896"/>
                      <a:pt x="71438" y="315754"/>
                      <a:pt x="64675" y="315754"/>
                    </a:cubicBezTo>
                    <a:cubicBezTo>
                      <a:pt x="57912" y="315754"/>
                      <a:pt x="56388" y="317849"/>
                      <a:pt x="48197" y="312039"/>
                    </a:cubicBezTo>
                    <a:cubicBezTo>
                      <a:pt x="48197" y="312039"/>
                      <a:pt x="52959" y="322040"/>
                      <a:pt x="59627" y="321564"/>
                    </a:cubicBezTo>
                    <a:cubicBezTo>
                      <a:pt x="63913" y="321278"/>
                      <a:pt x="72200" y="321564"/>
                      <a:pt x="80677" y="320802"/>
                    </a:cubicBezTo>
                    <a:cubicBezTo>
                      <a:pt x="78200" y="321945"/>
                      <a:pt x="76105" y="323183"/>
                      <a:pt x="74295" y="324326"/>
                    </a:cubicBezTo>
                    <a:cubicBezTo>
                      <a:pt x="67913" y="328422"/>
                      <a:pt x="60865" y="335375"/>
                      <a:pt x="56007" y="334328"/>
                    </a:cubicBezTo>
                    <a:cubicBezTo>
                      <a:pt x="51149" y="333375"/>
                      <a:pt x="46101" y="326898"/>
                      <a:pt x="46101" y="326898"/>
                    </a:cubicBezTo>
                    <a:cubicBezTo>
                      <a:pt x="46101" y="326898"/>
                      <a:pt x="49816" y="335471"/>
                      <a:pt x="54578" y="335947"/>
                    </a:cubicBezTo>
                    <a:cubicBezTo>
                      <a:pt x="59246" y="336423"/>
                      <a:pt x="65056" y="336995"/>
                      <a:pt x="77248" y="329565"/>
                    </a:cubicBezTo>
                    <a:cubicBezTo>
                      <a:pt x="89440" y="322231"/>
                      <a:pt x="99155" y="318802"/>
                      <a:pt x="126968" y="316039"/>
                    </a:cubicBezTo>
                    <a:cubicBezTo>
                      <a:pt x="123825" y="318040"/>
                      <a:pt x="120777" y="320135"/>
                      <a:pt x="117729" y="322231"/>
                    </a:cubicBezTo>
                    <a:cubicBezTo>
                      <a:pt x="117729" y="322231"/>
                      <a:pt x="117729" y="322136"/>
                      <a:pt x="117729" y="322136"/>
                    </a:cubicBezTo>
                    <a:cubicBezTo>
                      <a:pt x="117729" y="322136"/>
                      <a:pt x="117539" y="322231"/>
                      <a:pt x="117348" y="322421"/>
                    </a:cubicBezTo>
                    <a:cubicBezTo>
                      <a:pt x="114395" y="324517"/>
                      <a:pt x="111443" y="326612"/>
                      <a:pt x="108585" y="328898"/>
                    </a:cubicBezTo>
                    <a:cubicBezTo>
                      <a:pt x="108585" y="328708"/>
                      <a:pt x="108585" y="328613"/>
                      <a:pt x="108585" y="328613"/>
                    </a:cubicBezTo>
                    <a:cubicBezTo>
                      <a:pt x="108585" y="328613"/>
                      <a:pt x="108490" y="328803"/>
                      <a:pt x="108395" y="328994"/>
                    </a:cubicBezTo>
                    <a:cubicBezTo>
                      <a:pt x="106490" y="330422"/>
                      <a:pt x="104585" y="331851"/>
                      <a:pt x="102775" y="333470"/>
                    </a:cubicBezTo>
                    <a:cubicBezTo>
                      <a:pt x="102775" y="333470"/>
                      <a:pt x="102775" y="333470"/>
                      <a:pt x="102775" y="333470"/>
                    </a:cubicBezTo>
                    <a:cubicBezTo>
                      <a:pt x="102775" y="333470"/>
                      <a:pt x="102775" y="333470"/>
                      <a:pt x="102775" y="333470"/>
                    </a:cubicBezTo>
                    <a:cubicBezTo>
                      <a:pt x="102203" y="333946"/>
                      <a:pt x="101537" y="334423"/>
                      <a:pt x="100870" y="334994"/>
                    </a:cubicBezTo>
                    <a:cubicBezTo>
                      <a:pt x="101441" y="334518"/>
                      <a:pt x="102013" y="334137"/>
                      <a:pt x="102584" y="333661"/>
                    </a:cubicBezTo>
                    <a:cubicBezTo>
                      <a:pt x="99346" y="337185"/>
                      <a:pt x="86011" y="352139"/>
                      <a:pt x="79153" y="359664"/>
                    </a:cubicBezTo>
                    <a:cubicBezTo>
                      <a:pt x="71342" y="368237"/>
                      <a:pt x="70104" y="383477"/>
                      <a:pt x="65723" y="389858"/>
                    </a:cubicBezTo>
                    <a:cubicBezTo>
                      <a:pt x="61246" y="396240"/>
                      <a:pt x="58865" y="402050"/>
                      <a:pt x="58865" y="402050"/>
                    </a:cubicBezTo>
                    <a:cubicBezTo>
                      <a:pt x="67056" y="396049"/>
                      <a:pt x="71152" y="391954"/>
                      <a:pt x="74009" y="384429"/>
                    </a:cubicBezTo>
                    <a:cubicBezTo>
                      <a:pt x="76867" y="376809"/>
                      <a:pt x="79058" y="368618"/>
                      <a:pt x="87630" y="357283"/>
                    </a:cubicBezTo>
                    <a:cubicBezTo>
                      <a:pt x="94964" y="347377"/>
                      <a:pt x="100775" y="336518"/>
                      <a:pt x="102679" y="333661"/>
                    </a:cubicBezTo>
                    <a:cubicBezTo>
                      <a:pt x="104489" y="332232"/>
                      <a:pt x="106299" y="330803"/>
                      <a:pt x="108204" y="329470"/>
                    </a:cubicBezTo>
                    <a:cubicBezTo>
                      <a:pt x="105633" y="334137"/>
                      <a:pt x="90297" y="362045"/>
                      <a:pt x="84582" y="372808"/>
                    </a:cubicBezTo>
                    <a:cubicBezTo>
                      <a:pt x="78296" y="384524"/>
                      <a:pt x="77343" y="403098"/>
                      <a:pt x="77343" y="403098"/>
                    </a:cubicBezTo>
                    <a:cubicBezTo>
                      <a:pt x="77343" y="403098"/>
                      <a:pt x="88106" y="381095"/>
                      <a:pt x="88964" y="375380"/>
                    </a:cubicBezTo>
                    <a:cubicBezTo>
                      <a:pt x="89821" y="369665"/>
                      <a:pt x="98012" y="349853"/>
                      <a:pt x="103156" y="342424"/>
                    </a:cubicBezTo>
                    <a:cubicBezTo>
                      <a:pt x="107537" y="336137"/>
                      <a:pt x="108395" y="330708"/>
                      <a:pt x="108585" y="329184"/>
                    </a:cubicBezTo>
                    <a:cubicBezTo>
                      <a:pt x="111062" y="327279"/>
                      <a:pt x="113633" y="325374"/>
                      <a:pt x="116205" y="323660"/>
                    </a:cubicBezTo>
                    <a:cubicBezTo>
                      <a:pt x="114395" y="325564"/>
                      <a:pt x="111157" y="329755"/>
                      <a:pt x="107442" y="338138"/>
                    </a:cubicBezTo>
                    <a:cubicBezTo>
                      <a:pt x="101918" y="350806"/>
                      <a:pt x="94393" y="371951"/>
                      <a:pt x="94107" y="374237"/>
                    </a:cubicBezTo>
                    <a:cubicBezTo>
                      <a:pt x="93821" y="376523"/>
                      <a:pt x="91726" y="383477"/>
                      <a:pt x="87344" y="388048"/>
                    </a:cubicBezTo>
                    <a:cubicBezTo>
                      <a:pt x="82868" y="392621"/>
                      <a:pt x="81725" y="409004"/>
                      <a:pt x="81725" y="409004"/>
                    </a:cubicBezTo>
                    <a:cubicBezTo>
                      <a:pt x="81725" y="409004"/>
                      <a:pt x="88773" y="391192"/>
                      <a:pt x="93536" y="384810"/>
                    </a:cubicBezTo>
                    <a:cubicBezTo>
                      <a:pt x="98298" y="378333"/>
                      <a:pt x="99536" y="367760"/>
                      <a:pt x="103061" y="360140"/>
                    </a:cubicBezTo>
                    <a:cubicBezTo>
                      <a:pt x="106490" y="352425"/>
                      <a:pt x="108490" y="341757"/>
                      <a:pt x="113538" y="333375"/>
                    </a:cubicBezTo>
                    <a:cubicBezTo>
                      <a:pt x="117539" y="326803"/>
                      <a:pt x="117824" y="323755"/>
                      <a:pt x="117729" y="322707"/>
                    </a:cubicBezTo>
                    <a:cubicBezTo>
                      <a:pt x="120682" y="320707"/>
                      <a:pt x="123730" y="318706"/>
                      <a:pt x="126778" y="316897"/>
                    </a:cubicBezTo>
                    <a:cubicBezTo>
                      <a:pt x="125825" y="318326"/>
                      <a:pt x="124016" y="320993"/>
                      <a:pt x="122682" y="322421"/>
                    </a:cubicBezTo>
                    <a:cubicBezTo>
                      <a:pt x="120682" y="324517"/>
                      <a:pt x="115824" y="331851"/>
                      <a:pt x="111919" y="343186"/>
                    </a:cubicBezTo>
                    <a:cubicBezTo>
                      <a:pt x="108109" y="354521"/>
                      <a:pt x="105918" y="369475"/>
                      <a:pt x="105156" y="375571"/>
                    </a:cubicBezTo>
                    <a:cubicBezTo>
                      <a:pt x="104394" y="381667"/>
                      <a:pt x="101156" y="387668"/>
                      <a:pt x="98489" y="392335"/>
                    </a:cubicBezTo>
                    <a:cubicBezTo>
                      <a:pt x="95726" y="397002"/>
                      <a:pt x="97250" y="403479"/>
                      <a:pt x="97250" y="403479"/>
                    </a:cubicBezTo>
                    <a:cubicBezTo>
                      <a:pt x="97250" y="403479"/>
                      <a:pt x="96679" y="396907"/>
                      <a:pt x="100489" y="392811"/>
                    </a:cubicBezTo>
                    <a:cubicBezTo>
                      <a:pt x="104299" y="388715"/>
                      <a:pt x="109919" y="380143"/>
                      <a:pt x="111062" y="370904"/>
                    </a:cubicBezTo>
                    <a:cubicBezTo>
                      <a:pt x="112300" y="361569"/>
                      <a:pt x="116205" y="352139"/>
                      <a:pt x="117158" y="346710"/>
                    </a:cubicBezTo>
                    <a:cubicBezTo>
                      <a:pt x="118110" y="341281"/>
                      <a:pt x="123539" y="328422"/>
                      <a:pt x="126492" y="322993"/>
                    </a:cubicBezTo>
                    <a:cubicBezTo>
                      <a:pt x="128588" y="318992"/>
                      <a:pt x="128207" y="317087"/>
                      <a:pt x="127826" y="316325"/>
                    </a:cubicBezTo>
                    <a:cubicBezTo>
                      <a:pt x="129921" y="315087"/>
                      <a:pt x="132017" y="313944"/>
                      <a:pt x="134112" y="312801"/>
                    </a:cubicBezTo>
                    <a:cubicBezTo>
                      <a:pt x="126302" y="321183"/>
                      <a:pt x="127730" y="327470"/>
                      <a:pt x="123920" y="335852"/>
                    </a:cubicBezTo>
                    <a:cubicBezTo>
                      <a:pt x="119920" y="344614"/>
                      <a:pt x="120872" y="357473"/>
                      <a:pt x="118967" y="363474"/>
                    </a:cubicBezTo>
                    <a:cubicBezTo>
                      <a:pt x="117062" y="369475"/>
                      <a:pt x="118872" y="378619"/>
                      <a:pt x="109919" y="388239"/>
                    </a:cubicBezTo>
                    <a:cubicBezTo>
                      <a:pt x="109919" y="388239"/>
                      <a:pt x="119158" y="383096"/>
                      <a:pt x="122873" y="370808"/>
                    </a:cubicBezTo>
                    <a:cubicBezTo>
                      <a:pt x="126397" y="358807"/>
                      <a:pt x="140684" y="316516"/>
                      <a:pt x="135446" y="312039"/>
                    </a:cubicBezTo>
                    <a:cubicBezTo>
                      <a:pt x="138398" y="310420"/>
                      <a:pt x="141351" y="308705"/>
                      <a:pt x="144399" y="307181"/>
                    </a:cubicBezTo>
                    <a:cubicBezTo>
                      <a:pt x="135350" y="316802"/>
                      <a:pt x="132302" y="350425"/>
                      <a:pt x="130874" y="362712"/>
                    </a:cubicBezTo>
                    <a:cubicBezTo>
                      <a:pt x="129350" y="375761"/>
                      <a:pt x="118301" y="385572"/>
                      <a:pt x="118301" y="385572"/>
                    </a:cubicBezTo>
                    <a:cubicBezTo>
                      <a:pt x="139732" y="372808"/>
                      <a:pt x="139732" y="350520"/>
                      <a:pt x="140875" y="342329"/>
                    </a:cubicBezTo>
                    <a:cubicBezTo>
                      <a:pt x="142018" y="334232"/>
                      <a:pt x="147923" y="315944"/>
                      <a:pt x="146114" y="306229"/>
                    </a:cubicBezTo>
                    <a:cubicBezTo>
                      <a:pt x="149162" y="304610"/>
                      <a:pt x="152210" y="303086"/>
                      <a:pt x="155353" y="301562"/>
                    </a:cubicBezTo>
                    <a:cubicBezTo>
                      <a:pt x="147733" y="311277"/>
                      <a:pt x="148971" y="327088"/>
                      <a:pt x="147638" y="336423"/>
                    </a:cubicBezTo>
                    <a:cubicBezTo>
                      <a:pt x="146209" y="346043"/>
                      <a:pt x="147828" y="365570"/>
                      <a:pt x="147161" y="370141"/>
                    </a:cubicBezTo>
                    <a:cubicBezTo>
                      <a:pt x="146495" y="374713"/>
                      <a:pt x="140018" y="387572"/>
                      <a:pt x="140018" y="387572"/>
                    </a:cubicBezTo>
                    <a:cubicBezTo>
                      <a:pt x="140018" y="387572"/>
                      <a:pt x="147638" y="380238"/>
                      <a:pt x="151543" y="372237"/>
                    </a:cubicBezTo>
                    <a:cubicBezTo>
                      <a:pt x="155353" y="364522"/>
                      <a:pt x="162592" y="306514"/>
                      <a:pt x="156496" y="300895"/>
                    </a:cubicBezTo>
                    <a:cubicBezTo>
                      <a:pt x="159449" y="299466"/>
                      <a:pt x="162401" y="298132"/>
                      <a:pt x="165259" y="296799"/>
                    </a:cubicBezTo>
                    <a:cubicBezTo>
                      <a:pt x="161258" y="302228"/>
                      <a:pt x="160211" y="318326"/>
                      <a:pt x="158306" y="331089"/>
                    </a:cubicBezTo>
                    <a:cubicBezTo>
                      <a:pt x="156115" y="345662"/>
                      <a:pt x="161830" y="353092"/>
                      <a:pt x="157925" y="366331"/>
                    </a:cubicBezTo>
                    <a:cubicBezTo>
                      <a:pt x="154019" y="379571"/>
                      <a:pt x="145447" y="387287"/>
                      <a:pt x="145447" y="387287"/>
                    </a:cubicBezTo>
                    <a:cubicBezTo>
                      <a:pt x="169259" y="370522"/>
                      <a:pt x="166307" y="354997"/>
                      <a:pt x="168212" y="342519"/>
                    </a:cubicBezTo>
                    <a:cubicBezTo>
                      <a:pt x="170021" y="330327"/>
                      <a:pt x="171545" y="303562"/>
                      <a:pt x="167354" y="295751"/>
                    </a:cubicBezTo>
                    <a:cubicBezTo>
                      <a:pt x="170117" y="294513"/>
                      <a:pt x="172784" y="293275"/>
                      <a:pt x="175546" y="292132"/>
                    </a:cubicBezTo>
                    <a:cubicBezTo>
                      <a:pt x="168783" y="301847"/>
                      <a:pt x="171164" y="319659"/>
                      <a:pt x="171926" y="328422"/>
                    </a:cubicBezTo>
                    <a:cubicBezTo>
                      <a:pt x="172784" y="337471"/>
                      <a:pt x="175641" y="354044"/>
                      <a:pt x="173831" y="363855"/>
                    </a:cubicBezTo>
                    <a:cubicBezTo>
                      <a:pt x="172022" y="373761"/>
                      <a:pt x="171069" y="380333"/>
                      <a:pt x="167354" y="384810"/>
                    </a:cubicBezTo>
                    <a:cubicBezTo>
                      <a:pt x="167354" y="384810"/>
                      <a:pt x="179832" y="378047"/>
                      <a:pt x="181261" y="361950"/>
                    </a:cubicBezTo>
                    <a:cubicBezTo>
                      <a:pt x="182690" y="345757"/>
                      <a:pt x="182880" y="335185"/>
                      <a:pt x="182594" y="329374"/>
                    </a:cubicBezTo>
                    <a:cubicBezTo>
                      <a:pt x="182309" y="323945"/>
                      <a:pt x="179737" y="296323"/>
                      <a:pt x="176689" y="291465"/>
                    </a:cubicBezTo>
                    <a:cubicBezTo>
                      <a:pt x="179642" y="290131"/>
                      <a:pt x="182594" y="288893"/>
                      <a:pt x="185547" y="287655"/>
                    </a:cubicBezTo>
                    <a:cubicBezTo>
                      <a:pt x="178784" y="298228"/>
                      <a:pt x="182309" y="321945"/>
                      <a:pt x="185357" y="334042"/>
                    </a:cubicBezTo>
                    <a:cubicBezTo>
                      <a:pt x="188500" y="346615"/>
                      <a:pt x="188119" y="352520"/>
                      <a:pt x="188309" y="362998"/>
                    </a:cubicBezTo>
                    <a:cubicBezTo>
                      <a:pt x="188404" y="373571"/>
                      <a:pt x="182594" y="376619"/>
                      <a:pt x="182594" y="376619"/>
                    </a:cubicBezTo>
                    <a:cubicBezTo>
                      <a:pt x="182594" y="376619"/>
                      <a:pt x="188500" y="377476"/>
                      <a:pt x="194120" y="359855"/>
                    </a:cubicBezTo>
                    <a:cubicBezTo>
                      <a:pt x="196215" y="353282"/>
                      <a:pt x="196596" y="345853"/>
                      <a:pt x="196215" y="338899"/>
                    </a:cubicBezTo>
                    <a:cubicBezTo>
                      <a:pt x="197072" y="341090"/>
                      <a:pt x="197929" y="343662"/>
                      <a:pt x="198882" y="346805"/>
                    </a:cubicBezTo>
                    <a:cubicBezTo>
                      <a:pt x="203168" y="360902"/>
                      <a:pt x="198216" y="374904"/>
                      <a:pt x="198216" y="374904"/>
                    </a:cubicBezTo>
                    <a:cubicBezTo>
                      <a:pt x="198216" y="374904"/>
                      <a:pt x="203740" y="365951"/>
                      <a:pt x="204978" y="347853"/>
                    </a:cubicBezTo>
                    <a:cubicBezTo>
                      <a:pt x="206216" y="329755"/>
                      <a:pt x="200501" y="305657"/>
                      <a:pt x="198120" y="299752"/>
                    </a:cubicBezTo>
                    <a:cubicBezTo>
                      <a:pt x="195929" y="294227"/>
                      <a:pt x="195739" y="289751"/>
                      <a:pt x="196120" y="283273"/>
                    </a:cubicBezTo>
                    <a:cubicBezTo>
                      <a:pt x="199358" y="281940"/>
                      <a:pt x="202597" y="280702"/>
                      <a:pt x="205835" y="279463"/>
                    </a:cubicBezTo>
                    <a:cubicBezTo>
                      <a:pt x="201549" y="286036"/>
                      <a:pt x="201073" y="293084"/>
                      <a:pt x="203454" y="299561"/>
                    </a:cubicBezTo>
                    <a:cubicBezTo>
                      <a:pt x="205931" y="306419"/>
                      <a:pt x="216599" y="321278"/>
                      <a:pt x="219170" y="328994"/>
                    </a:cubicBezTo>
                    <a:cubicBezTo>
                      <a:pt x="220123" y="332041"/>
                      <a:pt x="221742" y="335756"/>
                      <a:pt x="223266" y="340138"/>
                    </a:cubicBezTo>
                    <a:cubicBezTo>
                      <a:pt x="211550" y="358521"/>
                      <a:pt x="201549" y="375666"/>
                      <a:pt x="201549" y="375666"/>
                    </a:cubicBezTo>
                    <a:cubicBezTo>
                      <a:pt x="201549" y="375666"/>
                      <a:pt x="211074" y="364331"/>
                      <a:pt x="225743" y="348805"/>
                    </a:cubicBezTo>
                    <a:cubicBezTo>
                      <a:pt x="225933" y="349568"/>
                      <a:pt x="226028" y="350425"/>
                      <a:pt x="226124" y="351187"/>
                    </a:cubicBezTo>
                    <a:cubicBezTo>
                      <a:pt x="213455" y="370237"/>
                      <a:pt x="202502" y="387572"/>
                      <a:pt x="202502" y="387572"/>
                    </a:cubicBezTo>
                    <a:cubicBezTo>
                      <a:pt x="202502" y="387572"/>
                      <a:pt x="213741" y="375380"/>
                      <a:pt x="226886" y="361093"/>
                    </a:cubicBezTo>
                    <a:cubicBezTo>
                      <a:pt x="226886" y="362236"/>
                      <a:pt x="226886" y="363474"/>
                      <a:pt x="226791" y="364712"/>
                    </a:cubicBezTo>
                    <a:cubicBezTo>
                      <a:pt x="226791" y="364712"/>
                      <a:pt x="228314" y="362426"/>
                      <a:pt x="229458" y="358330"/>
                    </a:cubicBezTo>
                    <a:cubicBezTo>
                      <a:pt x="240983" y="345853"/>
                      <a:pt x="253365" y="332422"/>
                      <a:pt x="260795" y="324421"/>
                    </a:cubicBezTo>
                    <a:cubicBezTo>
                      <a:pt x="261271" y="325088"/>
                      <a:pt x="261747" y="325755"/>
                      <a:pt x="262128" y="326422"/>
                    </a:cubicBezTo>
                    <a:cubicBezTo>
                      <a:pt x="262985" y="327660"/>
                      <a:pt x="263557" y="329184"/>
                      <a:pt x="263938" y="330708"/>
                    </a:cubicBezTo>
                    <a:cubicBezTo>
                      <a:pt x="260033" y="334518"/>
                      <a:pt x="256413" y="338233"/>
                      <a:pt x="253556" y="341281"/>
                    </a:cubicBezTo>
                    <a:cubicBezTo>
                      <a:pt x="227648" y="368713"/>
                      <a:pt x="199073" y="414814"/>
                      <a:pt x="199073" y="414814"/>
                    </a:cubicBezTo>
                    <a:cubicBezTo>
                      <a:pt x="199073" y="414814"/>
                      <a:pt x="245269" y="364712"/>
                      <a:pt x="259747" y="349091"/>
                    </a:cubicBezTo>
                    <a:cubicBezTo>
                      <a:pt x="261080" y="347663"/>
                      <a:pt x="262509" y="346043"/>
                      <a:pt x="263938" y="344424"/>
                    </a:cubicBezTo>
                    <a:cubicBezTo>
                      <a:pt x="263652" y="345662"/>
                      <a:pt x="263462" y="346424"/>
                      <a:pt x="263462" y="346424"/>
                    </a:cubicBezTo>
                    <a:cubicBezTo>
                      <a:pt x="263747" y="345662"/>
                      <a:pt x="263843" y="344996"/>
                      <a:pt x="264033" y="344233"/>
                    </a:cubicBezTo>
                    <a:cubicBezTo>
                      <a:pt x="264700" y="343471"/>
                      <a:pt x="265462" y="342614"/>
                      <a:pt x="266129" y="341757"/>
                    </a:cubicBezTo>
                    <a:cubicBezTo>
                      <a:pt x="265748" y="344138"/>
                      <a:pt x="264986" y="344996"/>
                      <a:pt x="264986" y="344996"/>
                    </a:cubicBezTo>
                    <a:cubicBezTo>
                      <a:pt x="264986" y="344996"/>
                      <a:pt x="266224" y="343471"/>
                      <a:pt x="267367" y="340233"/>
                    </a:cubicBezTo>
                    <a:cubicBezTo>
                      <a:pt x="277368" y="328041"/>
                      <a:pt x="287941" y="313182"/>
                      <a:pt x="292418" y="306800"/>
                    </a:cubicBezTo>
                    <a:lnTo>
                      <a:pt x="293656" y="309563"/>
                    </a:lnTo>
                    <a:cubicBezTo>
                      <a:pt x="293466" y="310991"/>
                      <a:pt x="293180" y="312515"/>
                      <a:pt x="292989" y="313944"/>
                    </a:cubicBezTo>
                    <a:cubicBezTo>
                      <a:pt x="287465" y="322136"/>
                      <a:pt x="285560" y="327565"/>
                      <a:pt x="284036" y="333375"/>
                    </a:cubicBezTo>
                    <a:cubicBezTo>
                      <a:pt x="284036" y="333375"/>
                      <a:pt x="284036" y="333470"/>
                      <a:pt x="284036" y="333470"/>
                    </a:cubicBezTo>
                    <a:cubicBezTo>
                      <a:pt x="277749" y="338995"/>
                      <a:pt x="268224" y="347472"/>
                      <a:pt x="261176" y="354997"/>
                    </a:cubicBezTo>
                    <a:cubicBezTo>
                      <a:pt x="238697" y="378905"/>
                      <a:pt x="207074" y="427006"/>
                      <a:pt x="207074" y="427006"/>
                    </a:cubicBezTo>
                    <a:cubicBezTo>
                      <a:pt x="207074" y="427006"/>
                      <a:pt x="234696" y="397002"/>
                      <a:pt x="247269" y="383381"/>
                    </a:cubicBezTo>
                    <a:cubicBezTo>
                      <a:pt x="255651" y="374428"/>
                      <a:pt x="271653" y="354139"/>
                      <a:pt x="281654" y="341376"/>
                    </a:cubicBezTo>
                    <a:cubicBezTo>
                      <a:pt x="281273" y="342614"/>
                      <a:pt x="280892" y="343662"/>
                      <a:pt x="280511" y="344710"/>
                    </a:cubicBezTo>
                    <a:cubicBezTo>
                      <a:pt x="277940" y="349377"/>
                      <a:pt x="275273" y="352806"/>
                      <a:pt x="274511" y="354425"/>
                    </a:cubicBezTo>
                    <a:cubicBezTo>
                      <a:pt x="273272" y="357092"/>
                      <a:pt x="272510" y="361664"/>
                      <a:pt x="272510" y="361664"/>
                    </a:cubicBezTo>
                    <a:cubicBezTo>
                      <a:pt x="276892" y="350425"/>
                      <a:pt x="283655" y="346329"/>
                      <a:pt x="286322" y="341186"/>
                    </a:cubicBezTo>
                    <a:cubicBezTo>
                      <a:pt x="286988" y="339947"/>
                      <a:pt x="288036" y="338519"/>
                      <a:pt x="289275" y="336899"/>
                    </a:cubicBezTo>
                    <a:cubicBezTo>
                      <a:pt x="288703" y="340043"/>
                      <a:pt x="288227" y="343186"/>
                      <a:pt x="287655" y="346424"/>
                    </a:cubicBezTo>
                    <a:cubicBezTo>
                      <a:pt x="284512" y="350901"/>
                      <a:pt x="281369" y="355282"/>
                      <a:pt x="278987" y="358807"/>
                    </a:cubicBezTo>
                    <a:cubicBezTo>
                      <a:pt x="268986" y="368427"/>
                      <a:pt x="252508" y="384429"/>
                      <a:pt x="244793" y="392906"/>
                    </a:cubicBezTo>
                    <a:cubicBezTo>
                      <a:pt x="230696" y="408718"/>
                      <a:pt x="198787" y="459867"/>
                      <a:pt x="198787" y="459867"/>
                    </a:cubicBezTo>
                    <a:cubicBezTo>
                      <a:pt x="198787" y="459867"/>
                      <a:pt x="235744" y="421100"/>
                      <a:pt x="248317" y="407480"/>
                    </a:cubicBezTo>
                    <a:cubicBezTo>
                      <a:pt x="259747" y="395192"/>
                      <a:pt x="281845" y="362045"/>
                      <a:pt x="285845" y="356045"/>
                    </a:cubicBezTo>
                    <a:cubicBezTo>
                      <a:pt x="285750" y="356806"/>
                      <a:pt x="285560" y="357473"/>
                      <a:pt x="285464" y="358235"/>
                    </a:cubicBezTo>
                    <a:cubicBezTo>
                      <a:pt x="278321" y="368618"/>
                      <a:pt x="276225" y="375952"/>
                      <a:pt x="276225" y="375952"/>
                    </a:cubicBezTo>
                    <a:cubicBezTo>
                      <a:pt x="276225" y="375952"/>
                      <a:pt x="279368" y="368522"/>
                      <a:pt x="284988" y="361093"/>
                    </a:cubicBezTo>
                    <a:cubicBezTo>
                      <a:pt x="282321" y="376142"/>
                      <a:pt x="279368" y="391287"/>
                      <a:pt x="276225" y="406241"/>
                    </a:cubicBezTo>
                    <a:cubicBezTo>
                      <a:pt x="272225" y="409670"/>
                      <a:pt x="257080" y="422624"/>
                      <a:pt x="239935" y="441103"/>
                    </a:cubicBezTo>
                    <a:cubicBezTo>
                      <a:pt x="220504" y="462058"/>
                      <a:pt x="193929" y="508063"/>
                      <a:pt x="193929" y="508063"/>
                    </a:cubicBezTo>
                    <a:cubicBezTo>
                      <a:pt x="193929" y="508063"/>
                      <a:pt x="207645" y="493490"/>
                      <a:pt x="221933" y="477679"/>
                    </a:cubicBezTo>
                    <a:cubicBezTo>
                      <a:pt x="207550" y="497872"/>
                      <a:pt x="194120" y="521113"/>
                      <a:pt x="194120" y="521113"/>
                    </a:cubicBezTo>
                    <a:cubicBezTo>
                      <a:pt x="194120" y="521113"/>
                      <a:pt x="221456" y="488632"/>
                      <a:pt x="241745" y="469582"/>
                    </a:cubicBezTo>
                    <a:cubicBezTo>
                      <a:pt x="253365" y="455962"/>
                      <a:pt x="270225" y="429578"/>
                      <a:pt x="270225" y="429578"/>
                    </a:cubicBezTo>
                    <a:lnTo>
                      <a:pt x="271463" y="424053"/>
                    </a:lnTo>
                    <a:cubicBezTo>
                      <a:pt x="271463" y="424053"/>
                      <a:pt x="263081" y="431578"/>
                      <a:pt x="250984" y="443865"/>
                    </a:cubicBezTo>
                    <a:cubicBezTo>
                      <a:pt x="260890" y="431102"/>
                      <a:pt x="272034" y="415576"/>
                      <a:pt x="275177" y="411194"/>
                    </a:cubicBezTo>
                    <a:cubicBezTo>
                      <a:pt x="275177" y="411289"/>
                      <a:pt x="275177" y="411385"/>
                      <a:pt x="275082" y="411480"/>
                    </a:cubicBezTo>
                    <a:cubicBezTo>
                      <a:pt x="274130" y="415671"/>
                      <a:pt x="273272" y="419957"/>
                      <a:pt x="272320" y="424148"/>
                    </a:cubicBezTo>
                    <a:lnTo>
                      <a:pt x="271272" y="427768"/>
                    </a:lnTo>
                    <a:cubicBezTo>
                      <a:pt x="271272" y="427768"/>
                      <a:pt x="271272" y="428149"/>
                      <a:pt x="271367" y="428625"/>
                    </a:cubicBezTo>
                    <a:cubicBezTo>
                      <a:pt x="269748" y="435769"/>
                      <a:pt x="267938" y="442913"/>
                      <a:pt x="266129" y="450056"/>
                    </a:cubicBezTo>
                    <a:cubicBezTo>
                      <a:pt x="265843" y="449771"/>
                      <a:pt x="265652" y="449580"/>
                      <a:pt x="265462" y="449675"/>
                    </a:cubicBezTo>
                    <a:cubicBezTo>
                      <a:pt x="254413" y="457105"/>
                      <a:pt x="238030" y="477774"/>
                      <a:pt x="234125" y="482822"/>
                    </a:cubicBezTo>
                    <a:cubicBezTo>
                      <a:pt x="230219" y="487871"/>
                      <a:pt x="222790" y="499110"/>
                      <a:pt x="210693" y="517493"/>
                    </a:cubicBezTo>
                    <a:cubicBezTo>
                      <a:pt x="198692" y="535877"/>
                      <a:pt x="198311" y="549021"/>
                      <a:pt x="198311" y="549021"/>
                    </a:cubicBezTo>
                    <a:cubicBezTo>
                      <a:pt x="204597" y="529590"/>
                      <a:pt x="208502" y="524542"/>
                      <a:pt x="214122" y="516922"/>
                    </a:cubicBezTo>
                    <a:cubicBezTo>
                      <a:pt x="219742" y="509302"/>
                      <a:pt x="234887" y="491490"/>
                      <a:pt x="240792" y="483298"/>
                    </a:cubicBezTo>
                    <a:cubicBezTo>
                      <a:pt x="246602" y="475202"/>
                      <a:pt x="264700" y="453199"/>
                      <a:pt x="264700" y="453199"/>
                    </a:cubicBezTo>
                    <a:cubicBezTo>
                      <a:pt x="264700" y="453962"/>
                      <a:pt x="264700" y="454628"/>
                      <a:pt x="264700" y="455295"/>
                    </a:cubicBezTo>
                    <a:cubicBezTo>
                      <a:pt x="263557" y="459391"/>
                      <a:pt x="262414" y="463487"/>
                      <a:pt x="261176" y="467487"/>
                    </a:cubicBezTo>
                    <a:cubicBezTo>
                      <a:pt x="261080" y="467106"/>
                      <a:pt x="261080" y="466820"/>
                      <a:pt x="260985" y="466439"/>
                    </a:cubicBezTo>
                    <a:cubicBezTo>
                      <a:pt x="260985" y="466439"/>
                      <a:pt x="248888" y="493395"/>
                      <a:pt x="243459" y="507968"/>
                    </a:cubicBezTo>
                    <a:cubicBezTo>
                      <a:pt x="238125" y="522541"/>
                      <a:pt x="234125" y="547592"/>
                      <a:pt x="234125" y="547592"/>
                    </a:cubicBezTo>
                    <a:cubicBezTo>
                      <a:pt x="234125" y="547592"/>
                      <a:pt x="243840" y="524256"/>
                      <a:pt x="249841" y="508254"/>
                    </a:cubicBezTo>
                    <a:cubicBezTo>
                      <a:pt x="249460" y="511302"/>
                      <a:pt x="249079" y="514350"/>
                      <a:pt x="248888" y="517398"/>
                    </a:cubicBezTo>
                    <a:cubicBezTo>
                      <a:pt x="247174" y="543401"/>
                      <a:pt x="252508" y="553593"/>
                      <a:pt x="252508" y="553593"/>
                    </a:cubicBezTo>
                    <a:cubicBezTo>
                      <a:pt x="252508" y="553593"/>
                      <a:pt x="271844" y="511397"/>
                      <a:pt x="261176" y="467487"/>
                    </a:cubicBezTo>
                    <a:cubicBezTo>
                      <a:pt x="262414" y="463582"/>
                      <a:pt x="263557" y="459677"/>
                      <a:pt x="264700" y="455771"/>
                    </a:cubicBezTo>
                    <a:cubicBezTo>
                      <a:pt x="263652" y="482346"/>
                      <a:pt x="271653" y="500634"/>
                      <a:pt x="273844" y="507397"/>
                    </a:cubicBezTo>
                    <a:cubicBezTo>
                      <a:pt x="276035" y="514350"/>
                      <a:pt x="281464" y="536829"/>
                      <a:pt x="281464" y="536829"/>
                    </a:cubicBezTo>
                    <a:cubicBezTo>
                      <a:pt x="281464" y="536829"/>
                      <a:pt x="282035" y="502063"/>
                      <a:pt x="280321" y="486061"/>
                    </a:cubicBezTo>
                    <a:cubicBezTo>
                      <a:pt x="282512" y="491585"/>
                      <a:pt x="284512" y="496633"/>
                      <a:pt x="285369" y="499872"/>
                    </a:cubicBezTo>
                    <a:cubicBezTo>
                      <a:pt x="287274" y="507492"/>
                      <a:pt x="290703" y="520541"/>
                      <a:pt x="290703" y="520541"/>
                    </a:cubicBezTo>
                    <a:cubicBezTo>
                      <a:pt x="290703" y="520541"/>
                      <a:pt x="293275" y="479393"/>
                      <a:pt x="287750" y="462058"/>
                    </a:cubicBezTo>
                    <a:cubicBezTo>
                      <a:pt x="282702" y="445961"/>
                      <a:pt x="274320" y="425291"/>
                      <a:pt x="273177" y="422434"/>
                    </a:cubicBezTo>
                    <a:cubicBezTo>
                      <a:pt x="273939" y="419195"/>
                      <a:pt x="274701" y="415957"/>
                      <a:pt x="275368" y="412718"/>
                    </a:cubicBezTo>
                    <a:cubicBezTo>
                      <a:pt x="275558" y="416814"/>
                      <a:pt x="276701" y="430149"/>
                      <a:pt x="283369" y="443198"/>
                    </a:cubicBezTo>
                    <a:cubicBezTo>
                      <a:pt x="291465" y="458819"/>
                      <a:pt x="304133" y="478917"/>
                      <a:pt x="304133" y="478917"/>
                    </a:cubicBezTo>
                    <a:cubicBezTo>
                      <a:pt x="304133" y="478917"/>
                      <a:pt x="302895" y="452533"/>
                      <a:pt x="295275" y="437388"/>
                    </a:cubicBezTo>
                    <a:cubicBezTo>
                      <a:pt x="287560" y="422243"/>
                      <a:pt x="277368" y="405384"/>
                      <a:pt x="277368" y="405384"/>
                    </a:cubicBezTo>
                    <a:cubicBezTo>
                      <a:pt x="277368" y="405384"/>
                      <a:pt x="277178" y="405574"/>
                      <a:pt x="276892" y="405765"/>
                    </a:cubicBezTo>
                    <a:cubicBezTo>
                      <a:pt x="278321" y="399193"/>
                      <a:pt x="279750" y="392525"/>
                      <a:pt x="281083" y="385953"/>
                    </a:cubicBezTo>
                    <a:cubicBezTo>
                      <a:pt x="282321" y="390525"/>
                      <a:pt x="285655" y="411004"/>
                      <a:pt x="290989" y="419100"/>
                    </a:cubicBezTo>
                    <a:cubicBezTo>
                      <a:pt x="296990" y="428149"/>
                      <a:pt x="314992" y="445484"/>
                      <a:pt x="318421" y="457581"/>
                    </a:cubicBezTo>
                    <a:cubicBezTo>
                      <a:pt x="318421" y="457581"/>
                      <a:pt x="317659" y="451009"/>
                      <a:pt x="315849" y="442055"/>
                    </a:cubicBezTo>
                    <a:cubicBezTo>
                      <a:pt x="323850" y="426339"/>
                      <a:pt x="335280" y="417576"/>
                      <a:pt x="341471" y="411099"/>
                    </a:cubicBezTo>
                    <a:cubicBezTo>
                      <a:pt x="348044" y="404336"/>
                      <a:pt x="364998" y="394430"/>
                      <a:pt x="370999" y="388525"/>
                    </a:cubicBezTo>
                    <a:cubicBezTo>
                      <a:pt x="372713" y="386810"/>
                      <a:pt x="374333" y="384905"/>
                      <a:pt x="375666" y="382810"/>
                    </a:cubicBezTo>
                    <a:cubicBezTo>
                      <a:pt x="376428" y="386239"/>
                      <a:pt x="377000" y="388525"/>
                      <a:pt x="377190" y="389382"/>
                    </a:cubicBezTo>
                    <a:cubicBezTo>
                      <a:pt x="376523" y="390144"/>
                      <a:pt x="375857" y="390811"/>
                      <a:pt x="375095" y="391573"/>
                    </a:cubicBezTo>
                    <a:cubicBezTo>
                      <a:pt x="369856" y="396430"/>
                      <a:pt x="351282" y="418624"/>
                      <a:pt x="341567" y="438055"/>
                    </a:cubicBezTo>
                    <a:cubicBezTo>
                      <a:pt x="331946" y="457581"/>
                      <a:pt x="330994" y="469678"/>
                      <a:pt x="330994" y="469678"/>
                    </a:cubicBezTo>
                    <a:cubicBezTo>
                      <a:pt x="330994" y="469678"/>
                      <a:pt x="335280" y="452628"/>
                      <a:pt x="346901" y="440055"/>
                    </a:cubicBezTo>
                    <a:cubicBezTo>
                      <a:pt x="349472" y="437293"/>
                      <a:pt x="351663" y="435102"/>
                      <a:pt x="353663" y="433292"/>
                    </a:cubicBezTo>
                    <a:cubicBezTo>
                      <a:pt x="349282" y="440341"/>
                      <a:pt x="345281" y="448246"/>
                      <a:pt x="342995" y="456152"/>
                    </a:cubicBezTo>
                    <a:cubicBezTo>
                      <a:pt x="337090" y="477393"/>
                      <a:pt x="342233" y="479584"/>
                      <a:pt x="342233" y="479584"/>
                    </a:cubicBezTo>
                    <a:cubicBezTo>
                      <a:pt x="342233" y="479584"/>
                      <a:pt x="339471" y="473393"/>
                      <a:pt x="345758" y="462534"/>
                    </a:cubicBezTo>
                    <a:cubicBezTo>
                      <a:pt x="352044" y="451580"/>
                      <a:pt x="355187" y="445294"/>
                      <a:pt x="364998" y="433864"/>
                    </a:cubicBezTo>
                    <a:cubicBezTo>
                      <a:pt x="374428" y="422815"/>
                      <a:pt x="391192" y="399955"/>
                      <a:pt x="392049" y="385381"/>
                    </a:cubicBezTo>
                    <a:cubicBezTo>
                      <a:pt x="393668" y="388239"/>
                      <a:pt x="395192" y="391096"/>
                      <a:pt x="396812" y="394049"/>
                    </a:cubicBezTo>
                    <a:cubicBezTo>
                      <a:pt x="391668" y="397383"/>
                      <a:pt x="373380" y="424910"/>
                      <a:pt x="369951" y="430435"/>
                    </a:cubicBezTo>
                    <a:cubicBezTo>
                      <a:pt x="366332" y="436245"/>
                      <a:pt x="360331" y="447485"/>
                      <a:pt x="351949" y="465011"/>
                    </a:cubicBezTo>
                    <a:cubicBezTo>
                      <a:pt x="343567" y="482537"/>
                      <a:pt x="349377" y="496062"/>
                      <a:pt x="349377" y="496062"/>
                    </a:cubicBezTo>
                    <a:cubicBezTo>
                      <a:pt x="349187" y="489490"/>
                      <a:pt x="352235" y="482060"/>
                      <a:pt x="356616" y="470821"/>
                    </a:cubicBezTo>
                    <a:cubicBezTo>
                      <a:pt x="360998" y="459581"/>
                      <a:pt x="372904" y="443865"/>
                      <a:pt x="378905" y="434912"/>
                    </a:cubicBezTo>
                    <a:cubicBezTo>
                      <a:pt x="384620" y="426148"/>
                      <a:pt x="396907" y="408813"/>
                      <a:pt x="397383" y="395192"/>
                    </a:cubicBezTo>
                    <a:cubicBezTo>
                      <a:pt x="398812" y="397859"/>
                      <a:pt x="400241" y="400526"/>
                      <a:pt x="401669" y="403288"/>
                    </a:cubicBezTo>
                    <a:cubicBezTo>
                      <a:pt x="393859" y="409194"/>
                      <a:pt x="379286" y="438055"/>
                      <a:pt x="373571" y="451676"/>
                    </a:cubicBezTo>
                    <a:cubicBezTo>
                      <a:pt x="367760" y="465582"/>
                      <a:pt x="356330" y="480346"/>
                      <a:pt x="365189" y="510064"/>
                    </a:cubicBezTo>
                    <a:cubicBezTo>
                      <a:pt x="365189" y="510064"/>
                      <a:pt x="362998" y="497586"/>
                      <a:pt x="367760" y="481774"/>
                    </a:cubicBezTo>
                    <a:cubicBezTo>
                      <a:pt x="372428" y="465963"/>
                      <a:pt x="381286" y="461201"/>
                      <a:pt x="388144" y="444818"/>
                    </a:cubicBezTo>
                    <a:cubicBezTo>
                      <a:pt x="394240" y="430339"/>
                      <a:pt x="402908" y="412909"/>
                      <a:pt x="402717" y="405289"/>
                    </a:cubicBezTo>
                    <a:cubicBezTo>
                      <a:pt x="404241" y="408241"/>
                      <a:pt x="405765" y="411289"/>
                      <a:pt x="407289" y="414338"/>
                    </a:cubicBezTo>
                    <a:cubicBezTo>
                      <a:pt x="399288" y="417005"/>
                      <a:pt x="370999" y="481203"/>
                      <a:pt x="369475" y="491204"/>
                    </a:cubicBezTo>
                    <a:cubicBezTo>
                      <a:pt x="367951" y="501491"/>
                      <a:pt x="369570" y="513112"/>
                      <a:pt x="369570" y="513112"/>
                    </a:cubicBezTo>
                    <a:cubicBezTo>
                      <a:pt x="369570" y="513112"/>
                      <a:pt x="372047" y="496348"/>
                      <a:pt x="374237" y="491204"/>
                    </a:cubicBezTo>
                    <a:cubicBezTo>
                      <a:pt x="376428" y="486061"/>
                      <a:pt x="389096" y="466630"/>
                      <a:pt x="393573" y="455866"/>
                    </a:cubicBezTo>
                    <a:cubicBezTo>
                      <a:pt x="397955" y="445484"/>
                      <a:pt x="408242" y="429578"/>
                      <a:pt x="407956" y="415480"/>
                    </a:cubicBezTo>
                    <a:cubicBezTo>
                      <a:pt x="408146" y="415766"/>
                      <a:pt x="408242" y="416147"/>
                      <a:pt x="408432" y="416433"/>
                    </a:cubicBezTo>
                    <a:cubicBezTo>
                      <a:pt x="409766" y="419290"/>
                      <a:pt x="411194" y="422243"/>
                      <a:pt x="412433" y="425101"/>
                    </a:cubicBezTo>
                    <a:cubicBezTo>
                      <a:pt x="405289" y="434149"/>
                      <a:pt x="399193" y="456533"/>
                      <a:pt x="395383" y="465487"/>
                    </a:cubicBezTo>
                    <a:cubicBezTo>
                      <a:pt x="391478" y="474631"/>
                      <a:pt x="378524" y="497777"/>
                      <a:pt x="387763" y="522256"/>
                    </a:cubicBezTo>
                    <a:cubicBezTo>
                      <a:pt x="387763" y="522256"/>
                      <a:pt x="384905" y="506254"/>
                      <a:pt x="391383" y="491871"/>
                    </a:cubicBezTo>
                    <a:cubicBezTo>
                      <a:pt x="397478" y="478250"/>
                      <a:pt x="414909" y="441388"/>
                      <a:pt x="413290" y="426815"/>
                    </a:cubicBezTo>
                    <a:cubicBezTo>
                      <a:pt x="414814" y="430054"/>
                      <a:pt x="416243" y="433388"/>
                      <a:pt x="417576" y="436721"/>
                    </a:cubicBezTo>
                    <a:cubicBezTo>
                      <a:pt x="410813" y="438245"/>
                      <a:pt x="397097" y="490061"/>
                      <a:pt x="392906" y="504539"/>
                    </a:cubicBezTo>
                    <a:cubicBezTo>
                      <a:pt x="388525" y="519303"/>
                      <a:pt x="392811" y="529399"/>
                      <a:pt x="392811" y="529399"/>
                    </a:cubicBezTo>
                    <a:cubicBezTo>
                      <a:pt x="391478" y="514731"/>
                      <a:pt x="398241" y="506063"/>
                      <a:pt x="400241" y="498920"/>
                    </a:cubicBezTo>
                    <a:cubicBezTo>
                      <a:pt x="402241" y="491776"/>
                      <a:pt x="410528" y="478822"/>
                      <a:pt x="412528" y="467678"/>
                    </a:cubicBezTo>
                    <a:cubicBezTo>
                      <a:pt x="414528" y="456914"/>
                      <a:pt x="419481" y="451009"/>
                      <a:pt x="418052" y="438055"/>
                    </a:cubicBezTo>
                    <a:cubicBezTo>
                      <a:pt x="419005" y="440436"/>
                      <a:pt x="420053" y="442913"/>
                      <a:pt x="420910" y="445389"/>
                    </a:cubicBezTo>
                    <a:cubicBezTo>
                      <a:pt x="420148" y="445961"/>
                      <a:pt x="418719" y="447770"/>
                      <a:pt x="418052" y="453009"/>
                    </a:cubicBezTo>
                    <a:cubicBezTo>
                      <a:pt x="417195" y="460248"/>
                      <a:pt x="413861" y="476345"/>
                      <a:pt x="411480" y="482537"/>
                    </a:cubicBezTo>
                    <a:cubicBezTo>
                      <a:pt x="409099" y="488728"/>
                      <a:pt x="406622" y="500539"/>
                      <a:pt x="402050" y="510826"/>
                    </a:cubicBezTo>
                    <a:cubicBezTo>
                      <a:pt x="397574" y="521113"/>
                      <a:pt x="396907" y="532924"/>
                      <a:pt x="397478" y="539210"/>
                    </a:cubicBezTo>
                    <a:cubicBezTo>
                      <a:pt x="398050" y="545497"/>
                      <a:pt x="393764" y="552069"/>
                      <a:pt x="393764" y="552069"/>
                    </a:cubicBezTo>
                    <a:cubicBezTo>
                      <a:pt x="393764" y="552069"/>
                      <a:pt x="398621" y="546068"/>
                      <a:pt x="399288" y="539877"/>
                    </a:cubicBezTo>
                    <a:cubicBezTo>
                      <a:pt x="399860" y="533590"/>
                      <a:pt x="400908" y="525685"/>
                      <a:pt x="403860" y="518922"/>
                    </a:cubicBezTo>
                    <a:cubicBezTo>
                      <a:pt x="406908" y="512159"/>
                      <a:pt x="413861" y="495490"/>
                      <a:pt x="417481" y="481679"/>
                    </a:cubicBezTo>
                    <a:cubicBezTo>
                      <a:pt x="421100" y="467868"/>
                      <a:pt x="421577" y="457676"/>
                      <a:pt x="421196" y="454438"/>
                    </a:cubicBezTo>
                    <a:cubicBezTo>
                      <a:pt x="421005" y="452152"/>
                      <a:pt x="421100" y="448437"/>
                      <a:pt x="421196" y="446437"/>
                    </a:cubicBezTo>
                    <a:cubicBezTo>
                      <a:pt x="422529" y="449961"/>
                      <a:pt x="423767" y="453485"/>
                      <a:pt x="424910" y="457105"/>
                    </a:cubicBezTo>
                    <a:cubicBezTo>
                      <a:pt x="424339" y="457962"/>
                      <a:pt x="422625" y="461105"/>
                      <a:pt x="421958" y="470440"/>
                    </a:cubicBezTo>
                    <a:cubicBezTo>
                      <a:pt x="421005" y="481774"/>
                      <a:pt x="416243" y="493966"/>
                      <a:pt x="414528" y="503777"/>
                    </a:cubicBezTo>
                    <a:cubicBezTo>
                      <a:pt x="412718" y="513588"/>
                      <a:pt x="407480" y="525208"/>
                      <a:pt x="407480" y="534448"/>
                    </a:cubicBezTo>
                    <a:cubicBezTo>
                      <a:pt x="407480" y="543592"/>
                      <a:pt x="402527" y="565785"/>
                      <a:pt x="402527" y="565785"/>
                    </a:cubicBezTo>
                    <a:cubicBezTo>
                      <a:pt x="402527" y="565785"/>
                      <a:pt x="411194" y="548069"/>
                      <a:pt x="410433" y="541020"/>
                    </a:cubicBezTo>
                    <a:cubicBezTo>
                      <a:pt x="409670" y="533876"/>
                      <a:pt x="412147" y="525685"/>
                      <a:pt x="413195" y="523113"/>
                    </a:cubicBezTo>
                    <a:cubicBezTo>
                      <a:pt x="414242" y="520541"/>
                      <a:pt x="420815" y="494633"/>
                      <a:pt x="423863" y="478631"/>
                    </a:cubicBezTo>
                    <a:cubicBezTo>
                      <a:pt x="425958" y="467582"/>
                      <a:pt x="425768" y="461486"/>
                      <a:pt x="425482" y="458724"/>
                    </a:cubicBezTo>
                    <a:cubicBezTo>
                      <a:pt x="426530" y="461963"/>
                      <a:pt x="427482" y="465201"/>
                      <a:pt x="428339" y="468535"/>
                    </a:cubicBezTo>
                    <a:cubicBezTo>
                      <a:pt x="427768" y="469773"/>
                      <a:pt x="425006" y="476060"/>
                      <a:pt x="424720" y="485394"/>
                    </a:cubicBezTo>
                    <a:cubicBezTo>
                      <a:pt x="424434" y="495776"/>
                      <a:pt x="419195" y="520732"/>
                      <a:pt x="416528" y="527113"/>
                    </a:cubicBezTo>
                    <a:cubicBezTo>
                      <a:pt x="413861" y="533495"/>
                      <a:pt x="409385" y="561975"/>
                      <a:pt x="409385" y="561975"/>
                    </a:cubicBezTo>
                    <a:cubicBezTo>
                      <a:pt x="409385" y="561975"/>
                      <a:pt x="419481" y="542163"/>
                      <a:pt x="421481" y="526637"/>
                    </a:cubicBezTo>
                    <a:cubicBezTo>
                      <a:pt x="423386" y="512159"/>
                      <a:pt x="427768" y="473583"/>
                      <a:pt x="428339" y="468821"/>
                    </a:cubicBezTo>
                    <a:cubicBezTo>
                      <a:pt x="429006" y="471297"/>
                      <a:pt x="429578" y="473773"/>
                      <a:pt x="430149" y="476250"/>
                    </a:cubicBezTo>
                    <a:cubicBezTo>
                      <a:pt x="430149" y="476345"/>
                      <a:pt x="430149" y="476345"/>
                      <a:pt x="430149" y="476440"/>
                    </a:cubicBezTo>
                    <a:cubicBezTo>
                      <a:pt x="430149" y="476440"/>
                      <a:pt x="430149" y="476345"/>
                      <a:pt x="430149" y="476345"/>
                    </a:cubicBezTo>
                    <a:cubicBezTo>
                      <a:pt x="430340" y="477203"/>
                      <a:pt x="430530" y="478060"/>
                      <a:pt x="430721" y="479012"/>
                    </a:cubicBezTo>
                    <a:cubicBezTo>
                      <a:pt x="430530" y="478060"/>
                      <a:pt x="430340" y="477107"/>
                      <a:pt x="430149" y="476155"/>
                    </a:cubicBezTo>
                    <a:cubicBezTo>
                      <a:pt x="430149" y="475869"/>
                      <a:pt x="430149" y="475583"/>
                      <a:pt x="430054" y="475583"/>
                    </a:cubicBezTo>
                    <a:cubicBezTo>
                      <a:pt x="430054" y="475583"/>
                      <a:pt x="430054" y="475774"/>
                      <a:pt x="430054" y="475964"/>
                    </a:cubicBezTo>
                    <a:cubicBezTo>
                      <a:pt x="429578" y="473488"/>
                      <a:pt x="429006" y="470916"/>
                      <a:pt x="428339" y="468439"/>
                    </a:cubicBezTo>
                    <a:cubicBezTo>
                      <a:pt x="428339" y="468439"/>
                      <a:pt x="428339" y="468344"/>
                      <a:pt x="428339" y="468344"/>
                    </a:cubicBezTo>
                    <a:cubicBezTo>
                      <a:pt x="428339" y="468344"/>
                      <a:pt x="428339" y="468344"/>
                      <a:pt x="428339" y="468344"/>
                    </a:cubicBezTo>
                    <a:cubicBezTo>
                      <a:pt x="427387" y="464534"/>
                      <a:pt x="426339" y="460724"/>
                      <a:pt x="425196" y="457010"/>
                    </a:cubicBezTo>
                    <a:cubicBezTo>
                      <a:pt x="425863" y="457771"/>
                      <a:pt x="431102" y="463487"/>
                      <a:pt x="437102" y="471964"/>
                    </a:cubicBezTo>
                    <a:cubicBezTo>
                      <a:pt x="443579" y="481108"/>
                      <a:pt x="447199" y="498157"/>
                      <a:pt x="451009" y="503968"/>
                    </a:cubicBezTo>
                    <a:cubicBezTo>
                      <a:pt x="454819" y="509873"/>
                      <a:pt x="458438" y="509588"/>
                      <a:pt x="458438" y="509588"/>
                    </a:cubicBezTo>
                    <a:cubicBezTo>
                      <a:pt x="456248" y="505206"/>
                      <a:pt x="452438" y="495300"/>
                      <a:pt x="447104" y="479965"/>
                    </a:cubicBezTo>
                    <a:cubicBezTo>
                      <a:pt x="441960" y="465201"/>
                      <a:pt x="426244" y="457390"/>
                      <a:pt x="425196" y="456819"/>
                    </a:cubicBezTo>
                    <a:cubicBezTo>
                      <a:pt x="424053" y="453009"/>
                      <a:pt x="422815" y="449294"/>
                      <a:pt x="421481" y="445580"/>
                    </a:cubicBezTo>
                    <a:cubicBezTo>
                      <a:pt x="441579" y="462820"/>
                      <a:pt x="447199" y="471488"/>
                      <a:pt x="452438" y="485489"/>
                    </a:cubicBezTo>
                    <a:cubicBezTo>
                      <a:pt x="457676" y="499491"/>
                      <a:pt x="462534" y="501968"/>
                      <a:pt x="466439" y="503872"/>
                    </a:cubicBezTo>
                    <a:cubicBezTo>
                      <a:pt x="470440" y="505778"/>
                      <a:pt x="478346" y="498824"/>
                      <a:pt x="478346" y="498824"/>
                    </a:cubicBezTo>
                    <a:cubicBezTo>
                      <a:pt x="478346" y="498824"/>
                      <a:pt x="470630" y="502825"/>
                      <a:pt x="466249" y="501396"/>
                    </a:cubicBezTo>
                    <a:cubicBezTo>
                      <a:pt x="461867" y="499872"/>
                      <a:pt x="460439" y="489013"/>
                      <a:pt x="457867" y="481489"/>
                    </a:cubicBezTo>
                    <a:cubicBezTo>
                      <a:pt x="457105" y="479298"/>
                      <a:pt x="456152" y="476917"/>
                      <a:pt x="454914" y="474440"/>
                    </a:cubicBezTo>
                    <a:cubicBezTo>
                      <a:pt x="461105" y="479584"/>
                      <a:pt x="467773" y="483584"/>
                      <a:pt x="470916" y="486156"/>
                    </a:cubicBezTo>
                    <a:cubicBezTo>
                      <a:pt x="475774" y="490061"/>
                      <a:pt x="485394" y="482155"/>
                      <a:pt x="485394" y="482155"/>
                    </a:cubicBezTo>
                    <a:cubicBezTo>
                      <a:pt x="475583" y="483965"/>
                      <a:pt x="475583" y="480917"/>
                      <a:pt x="470345" y="477488"/>
                    </a:cubicBezTo>
                    <a:cubicBezTo>
                      <a:pt x="465011" y="473964"/>
                      <a:pt x="449675" y="456819"/>
                      <a:pt x="440627" y="449389"/>
                    </a:cubicBezTo>
                    <a:cubicBezTo>
                      <a:pt x="431483" y="442055"/>
                      <a:pt x="418624" y="435864"/>
                      <a:pt x="418624" y="435864"/>
                    </a:cubicBezTo>
                    <a:cubicBezTo>
                      <a:pt x="418624" y="435864"/>
                      <a:pt x="426149" y="443103"/>
                      <a:pt x="433673" y="450913"/>
                    </a:cubicBezTo>
                    <a:cubicBezTo>
                      <a:pt x="424053" y="443674"/>
                      <a:pt x="421862" y="444532"/>
                      <a:pt x="421386" y="445103"/>
                    </a:cubicBezTo>
                    <a:cubicBezTo>
                      <a:pt x="418814" y="437960"/>
                      <a:pt x="415957" y="430911"/>
                      <a:pt x="412814" y="423958"/>
                    </a:cubicBezTo>
                    <a:cubicBezTo>
                      <a:pt x="416243" y="426625"/>
                      <a:pt x="433388" y="439864"/>
                      <a:pt x="451485" y="452342"/>
                    </a:cubicBezTo>
                    <a:cubicBezTo>
                      <a:pt x="471678" y="466344"/>
                      <a:pt x="475679" y="466249"/>
                      <a:pt x="481298" y="469011"/>
                    </a:cubicBezTo>
                    <a:cubicBezTo>
                      <a:pt x="486918" y="471773"/>
                      <a:pt x="490157" y="465868"/>
                      <a:pt x="490157" y="465868"/>
                    </a:cubicBezTo>
                    <a:cubicBezTo>
                      <a:pt x="484537" y="469011"/>
                      <a:pt x="478155" y="463296"/>
                      <a:pt x="469964" y="455962"/>
                    </a:cubicBezTo>
                    <a:cubicBezTo>
                      <a:pt x="461772" y="448628"/>
                      <a:pt x="455771" y="444437"/>
                      <a:pt x="443770" y="435578"/>
                    </a:cubicBezTo>
                    <a:cubicBezTo>
                      <a:pt x="432816" y="427577"/>
                      <a:pt x="415576" y="424053"/>
                      <a:pt x="412623" y="423481"/>
                    </a:cubicBezTo>
                    <a:cubicBezTo>
                      <a:pt x="411575" y="421005"/>
                      <a:pt x="410433" y="418529"/>
                      <a:pt x="409289" y="416147"/>
                    </a:cubicBezTo>
                    <a:cubicBezTo>
                      <a:pt x="408813" y="415099"/>
                      <a:pt x="408242" y="414052"/>
                      <a:pt x="407766" y="412909"/>
                    </a:cubicBezTo>
                    <a:cubicBezTo>
                      <a:pt x="413290" y="415862"/>
                      <a:pt x="451104" y="436340"/>
                      <a:pt x="457581" y="441865"/>
                    </a:cubicBezTo>
                    <a:cubicBezTo>
                      <a:pt x="464630" y="447865"/>
                      <a:pt x="479584" y="455866"/>
                      <a:pt x="487013" y="458343"/>
                    </a:cubicBezTo>
                    <a:cubicBezTo>
                      <a:pt x="494538" y="460820"/>
                      <a:pt x="496824" y="454628"/>
                      <a:pt x="496824" y="454628"/>
                    </a:cubicBezTo>
                    <a:cubicBezTo>
                      <a:pt x="491681" y="459200"/>
                      <a:pt x="481965" y="451866"/>
                      <a:pt x="477869" y="446627"/>
                    </a:cubicBezTo>
                    <a:cubicBezTo>
                      <a:pt x="473774" y="441388"/>
                      <a:pt x="467583" y="437769"/>
                      <a:pt x="446056" y="425768"/>
                    </a:cubicBezTo>
                    <a:cubicBezTo>
                      <a:pt x="426720" y="414909"/>
                      <a:pt x="410623" y="412909"/>
                      <a:pt x="407575" y="412623"/>
                    </a:cubicBezTo>
                    <a:cubicBezTo>
                      <a:pt x="405575" y="408432"/>
                      <a:pt x="403575" y="404336"/>
                      <a:pt x="401479" y="400145"/>
                    </a:cubicBezTo>
                    <a:cubicBezTo>
                      <a:pt x="410433" y="407765"/>
                      <a:pt x="432435" y="414052"/>
                      <a:pt x="437483" y="416147"/>
                    </a:cubicBezTo>
                    <a:cubicBezTo>
                      <a:pt x="440531" y="417386"/>
                      <a:pt x="450152" y="419005"/>
                      <a:pt x="460629" y="421100"/>
                    </a:cubicBezTo>
                    <a:cubicBezTo>
                      <a:pt x="462153" y="426244"/>
                      <a:pt x="463201" y="429578"/>
                      <a:pt x="463201" y="429578"/>
                    </a:cubicBezTo>
                    <a:cubicBezTo>
                      <a:pt x="463201" y="429578"/>
                      <a:pt x="463582" y="426530"/>
                      <a:pt x="464058" y="421862"/>
                    </a:cubicBezTo>
                    <a:cubicBezTo>
                      <a:pt x="467201" y="422529"/>
                      <a:pt x="470250" y="423196"/>
                      <a:pt x="473202" y="423958"/>
                    </a:cubicBezTo>
                    <a:cubicBezTo>
                      <a:pt x="474917" y="430244"/>
                      <a:pt x="476345" y="434340"/>
                      <a:pt x="476345" y="434340"/>
                    </a:cubicBezTo>
                    <a:cubicBezTo>
                      <a:pt x="476345" y="434340"/>
                      <a:pt x="476441" y="430721"/>
                      <a:pt x="476726" y="424910"/>
                    </a:cubicBezTo>
                    <a:cubicBezTo>
                      <a:pt x="478822" y="425482"/>
                      <a:pt x="480822" y="426148"/>
                      <a:pt x="482632" y="426815"/>
                    </a:cubicBezTo>
                    <a:cubicBezTo>
                      <a:pt x="489585" y="429387"/>
                      <a:pt x="493395" y="428435"/>
                      <a:pt x="495395" y="426815"/>
                    </a:cubicBezTo>
                    <a:cubicBezTo>
                      <a:pt x="500444" y="437579"/>
                      <a:pt x="508826" y="441198"/>
                      <a:pt x="508826" y="441198"/>
                    </a:cubicBezTo>
                    <a:cubicBezTo>
                      <a:pt x="501682" y="433292"/>
                      <a:pt x="498825" y="428339"/>
                      <a:pt x="497491" y="423863"/>
                    </a:cubicBezTo>
                    <a:cubicBezTo>
                      <a:pt x="497777" y="423196"/>
                      <a:pt x="497777" y="422624"/>
                      <a:pt x="497777" y="422624"/>
                    </a:cubicBezTo>
                    <a:cubicBezTo>
                      <a:pt x="497777" y="422624"/>
                      <a:pt x="497491" y="422624"/>
                      <a:pt x="497205" y="422720"/>
                    </a:cubicBezTo>
                    <a:cubicBezTo>
                      <a:pt x="496634" y="420338"/>
                      <a:pt x="496443" y="418052"/>
                      <a:pt x="496158" y="415480"/>
                    </a:cubicBezTo>
                    <a:cubicBezTo>
                      <a:pt x="495491" y="407765"/>
                      <a:pt x="495967" y="388048"/>
                      <a:pt x="495014" y="379952"/>
                    </a:cubicBezTo>
                    <a:cubicBezTo>
                      <a:pt x="493967" y="371856"/>
                      <a:pt x="494157" y="348044"/>
                      <a:pt x="494157" y="348044"/>
                    </a:cubicBezTo>
                    <a:cubicBezTo>
                      <a:pt x="494919" y="348424"/>
                      <a:pt x="495681" y="348710"/>
                      <a:pt x="496538" y="349091"/>
                    </a:cubicBezTo>
                    <a:cubicBezTo>
                      <a:pt x="499110" y="351472"/>
                      <a:pt x="501587" y="354044"/>
                      <a:pt x="504063" y="356521"/>
                    </a:cubicBezTo>
                    <a:cubicBezTo>
                      <a:pt x="503587" y="356426"/>
                      <a:pt x="503206" y="356330"/>
                      <a:pt x="502825" y="356330"/>
                    </a:cubicBezTo>
                    <a:cubicBezTo>
                      <a:pt x="502825" y="356330"/>
                      <a:pt x="514826" y="376904"/>
                      <a:pt x="522827" y="387096"/>
                    </a:cubicBezTo>
                    <a:cubicBezTo>
                      <a:pt x="530828" y="397193"/>
                      <a:pt x="550736" y="410146"/>
                      <a:pt x="550736" y="410146"/>
                    </a:cubicBezTo>
                    <a:cubicBezTo>
                      <a:pt x="550736" y="410146"/>
                      <a:pt x="539401" y="393002"/>
                      <a:pt x="530733" y="381762"/>
                    </a:cubicBezTo>
                    <a:cubicBezTo>
                      <a:pt x="533210" y="383286"/>
                      <a:pt x="535877" y="384715"/>
                      <a:pt x="538639" y="386048"/>
                    </a:cubicBezTo>
                    <a:cubicBezTo>
                      <a:pt x="562261" y="397383"/>
                      <a:pt x="578739" y="396621"/>
                      <a:pt x="578739" y="396621"/>
                    </a:cubicBezTo>
                    <a:cubicBezTo>
                      <a:pt x="578739" y="396621"/>
                      <a:pt x="560261" y="364141"/>
                      <a:pt x="504063" y="356616"/>
                    </a:cubicBezTo>
                    <a:cubicBezTo>
                      <a:pt x="501682" y="354139"/>
                      <a:pt x="499301" y="351663"/>
                      <a:pt x="496824" y="349377"/>
                    </a:cubicBezTo>
                    <a:cubicBezTo>
                      <a:pt x="521780" y="360236"/>
                      <a:pt x="549402" y="360236"/>
                      <a:pt x="558642" y="360902"/>
                    </a:cubicBezTo>
                    <a:cubicBezTo>
                      <a:pt x="568262" y="361664"/>
                      <a:pt x="596837" y="365474"/>
                      <a:pt x="596837" y="365474"/>
                    </a:cubicBezTo>
                    <a:cubicBezTo>
                      <a:pt x="596837" y="365474"/>
                      <a:pt x="563213" y="351854"/>
                      <a:pt x="545211" y="347281"/>
                    </a:cubicBezTo>
                    <a:cubicBezTo>
                      <a:pt x="553212" y="347472"/>
                      <a:pt x="560642" y="347663"/>
                      <a:pt x="564833" y="348139"/>
                    </a:cubicBezTo>
                    <a:cubicBezTo>
                      <a:pt x="574643" y="349377"/>
                      <a:pt x="591598" y="351377"/>
                      <a:pt x="591598" y="351377"/>
                    </a:cubicBezTo>
                    <a:cubicBezTo>
                      <a:pt x="591598" y="351377"/>
                      <a:pt x="553974" y="333661"/>
                      <a:pt x="530352" y="331756"/>
                    </a:cubicBezTo>
                    <a:cubicBezTo>
                      <a:pt x="508254" y="329946"/>
                      <a:pt x="477584" y="329374"/>
                      <a:pt x="473583" y="329279"/>
                    </a:cubicBezTo>
                    <a:cubicBezTo>
                      <a:pt x="471202" y="327374"/>
                      <a:pt x="468821" y="325469"/>
                      <a:pt x="466439" y="323660"/>
                    </a:cubicBezTo>
                    <a:cubicBezTo>
                      <a:pt x="470345" y="324993"/>
                      <a:pt x="485013" y="329279"/>
                      <a:pt x="506444" y="328422"/>
                    </a:cubicBezTo>
                    <a:cubicBezTo>
                      <a:pt x="525590" y="327660"/>
                      <a:pt x="550450" y="325564"/>
                      <a:pt x="561213" y="324612"/>
                    </a:cubicBezTo>
                    <a:cubicBezTo>
                      <a:pt x="561404" y="324803"/>
                      <a:pt x="561594" y="324898"/>
                      <a:pt x="561594" y="324898"/>
                    </a:cubicBezTo>
                    <a:cubicBezTo>
                      <a:pt x="561594" y="324898"/>
                      <a:pt x="561499" y="324803"/>
                      <a:pt x="561404" y="324612"/>
                    </a:cubicBezTo>
                    <a:cubicBezTo>
                      <a:pt x="564737" y="324326"/>
                      <a:pt x="566642" y="324136"/>
                      <a:pt x="566642" y="324136"/>
                    </a:cubicBezTo>
                    <a:cubicBezTo>
                      <a:pt x="566642" y="324136"/>
                      <a:pt x="563785" y="323183"/>
                      <a:pt x="559022" y="321945"/>
                    </a:cubicBezTo>
                    <a:cubicBezTo>
                      <a:pt x="555879" y="318326"/>
                      <a:pt x="550259" y="311848"/>
                      <a:pt x="543783" y="304705"/>
                    </a:cubicBezTo>
                    <a:cubicBezTo>
                      <a:pt x="544163" y="304610"/>
                      <a:pt x="544544" y="304610"/>
                      <a:pt x="545021" y="304610"/>
                    </a:cubicBezTo>
                    <a:cubicBezTo>
                      <a:pt x="558546" y="316039"/>
                      <a:pt x="572167" y="325850"/>
                      <a:pt x="572167" y="325850"/>
                    </a:cubicBezTo>
                    <a:cubicBezTo>
                      <a:pt x="572167" y="325850"/>
                      <a:pt x="562547" y="315849"/>
                      <a:pt x="551974" y="303943"/>
                    </a:cubicBezTo>
                    <a:cubicBezTo>
                      <a:pt x="555117" y="303752"/>
                      <a:pt x="557879" y="303657"/>
                      <a:pt x="560356" y="303752"/>
                    </a:cubicBezTo>
                    <a:cubicBezTo>
                      <a:pt x="563404" y="306229"/>
                      <a:pt x="566738" y="308991"/>
                      <a:pt x="570548" y="312039"/>
                    </a:cubicBezTo>
                    <a:cubicBezTo>
                      <a:pt x="584454" y="323374"/>
                      <a:pt x="595027" y="324707"/>
                      <a:pt x="595027" y="324707"/>
                    </a:cubicBezTo>
                    <a:cubicBezTo>
                      <a:pt x="579787" y="317945"/>
                      <a:pt x="576072" y="314420"/>
                      <a:pt x="570357" y="309181"/>
                    </a:cubicBezTo>
                    <a:cubicBezTo>
                      <a:pt x="564642" y="303943"/>
                      <a:pt x="551498" y="290227"/>
                      <a:pt x="545402" y="284797"/>
                    </a:cubicBezTo>
                    <a:cubicBezTo>
                      <a:pt x="539306" y="279368"/>
                      <a:pt x="523113" y="262890"/>
                      <a:pt x="523113" y="262890"/>
                    </a:cubicBezTo>
                    <a:cubicBezTo>
                      <a:pt x="523685" y="262985"/>
                      <a:pt x="524256" y="262985"/>
                      <a:pt x="524828" y="263080"/>
                    </a:cubicBezTo>
                    <a:cubicBezTo>
                      <a:pt x="528066" y="264319"/>
                      <a:pt x="531209" y="265652"/>
                      <a:pt x="534448" y="266986"/>
                    </a:cubicBezTo>
                    <a:cubicBezTo>
                      <a:pt x="534162" y="266986"/>
                      <a:pt x="533876" y="267081"/>
                      <a:pt x="533591" y="267081"/>
                    </a:cubicBezTo>
                    <a:cubicBezTo>
                      <a:pt x="533591" y="267081"/>
                      <a:pt x="554450" y="279178"/>
                      <a:pt x="565785" y="284797"/>
                    </a:cubicBezTo>
                    <a:cubicBezTo>
                      <a:pt x="577120" y="290322"/>
                      <a:pt x="597122" y="295751"/>
                      <a:pt x="597122" y="295751"/>
                    </a:cubicBezTo>
                    <a:cubicBezTo>
                      <a:pt x="597122" y="295751"/>
                      <a:pt x="579025" y="285940"/>
                      <a:pt x="566547" y="279749"/>
                    </a:cubicBezTo>
                    <a:cubicBezTo>
                      <a:pt x="568928" y="280321"/>
                      <a:pt x="571405" y="280892"/>
                      <a:pt x="573881" y="281273"/>
                    </a:cubicBezTo>
                    <a:cubicBezTo>
                      <a:pt x="594741" y="284893"/>
                      <a:pt x="603504" y="281369"/>
                      <a:pt x="603504" y="281369"/>
                    </a:cubicBezTo>
                    <a:cubicBezTo>
                      <a:pt x="603504" y="281369"/>
                      <a:pt x="571024" y="262223"/>
                      <a:pt x="534448" y="267081"/>
                    </a:cubicBezTo>
                    <a:cubicBezTo>
                      <a:pt x="531400" y="265747"/>
                      <a:pt x="528352" y="264509"/>
                      <a:pt x="525209" y="263271"/>
                    </a:cubicBezTo>
                    <a:cubicBezTo>
                      <a:pt x="546640" y="266414"/>
                      <a:pt x="562070" y="261366"/>
                      <a:pt x="567785" y="260223"/>
                    </a:cubicBezTo>
                    <a:cubicBezTo>
                      <a:pt x="573596" y="258985"/>
                      <a:pt x="592265" y="256508"/>
                      <a:pt x="592265" y="256508"/>
                    </a:cubicBezTo>
                    <a:cubicBezTo>
                      <a:pt x="592265" y="256508"/>
                      <a:pt x="564166" y="253079"/>
                      <a:pt x="551021" y="253174"/>
                    </a:cubicBezTo>
                    <a:cubicBezTo>
                      <a:pt x="555593" y="251936"/>
                      <a:pt x="559880" y="250603"/>
                      <a:pt x="562642" y="250222"/>
                    </a:cubicBezTo>
                    <a:cubicBezTo>
                      <a:pt x="568928" y="249269"/>
                      <a:pt x="579787" y="247650"/>
                      <a:pt x="579787" y="247650"/>
                    </a:cubicBezTo>
                    <a:cubicBezTo>
                      <a:pt x="579787" y="247650"/>
                      <a:pt x="546640" y="242126"/>
                      <a:pt x="532162" y="245078"/>
                    </a:cubicBezTo>
                    <a:cubicBezTo>
                      <a:pt x="518732" y="247840"/>
                      <a:pt x="501206" y="252889"/>
                      <a:pt x="498825" y="253555"/>
                    </a:cubicBezTo>
                    <a:cubicBezTo>
                      <a:pt x="496253" y="252698"/>
                      <a:pt x="493681" y="251841"/>
                      <a:pt x="491109" y="250888"/>
                    </a:cubicBezTo>
                    <a:cubicBezTo>
                      <a:pt x="494348" y="251079"/>
                      <a:pt x="505301" y="251365"/>
                      <a:pt x="516446" y="246983"/>
                    </a:cubicBezTo>
                    <a:cubicBezTo>
                      <a:pt x="529781" y="241745"/>
                      <a:pt x="547116" y="233172"/>
                      <a:pt x="547116" y="233172"/>
                    </a:cubicBezTo>
                    <a:cubicBezTo>
                      <a:pt x="547116" y="233172"/>
                      <a:pt x="525685" y="231934"/>
                      <a:pt x="512731" y="236887"/>
                    </a:cubicBezTo>
                    <a:cubicBezTo>
                      <a:pt x="499777" y="241840"/>
                      <a:pt x="485299" y="248698"/>
                      <a:pt x="485299" y="248698"/>
                    </a:cubicBezTo>
                    <a:cubicBezTo>
                      <a:pt x="485299" y="248698"/>
                      <a:pt x="485394" y="248888"/>
                      <a:pt x="485585" y="249079"/>
                    </a:cubicBezTo>
                    <a:cubicBezTo>
                      <a:pt x="480346" y="247364"/>
                      <a:pt x="475107" y="245650"/>
                      <a:pt x="469868" y="244030"/>
                    </a:cubicBezTo>
                    <a:cubicBezTo>
                      <a:pt x="473678" y="243459"/>
                      <a:pt x="490538" y="242411"/>
                      <a:pt x="497586" y="238792"/>
                    </a:cubicBezTo>
                    <a:cubicBezTo>
                      <a:pt x="505492" y="234696"/>
                      <a:pt x="521018" y="221552"/>
                      <a:pt x="531114" y="219837"/>
                    </a:cubicBezTo>
                    <a:cubicBezTo>
                      <a:pt x="531114" y="219837"/>
                      <a:pt x="504920" y="220028"/>
                      <a:pt x="488537" y="227266"/>
                    </a:cubicBezTo>
                    <a:cubicBezTo>
                      <a:pt x="481108" y="230600"/>
                      <a:pt x="475869" y="233934"/>
                      <a:pt x="472154" y="236791"/>
                    </a:cubicBezTo>
                    <a:cubicBezTo>
                      <a:pt x="469392" y="236220"/>
                      <a:pt x="465392" y="235553"/>
                      <a:pt x="460725" y="234791"/>
                    </a:cubicBezTo>
                    <a:cubicBezTo>
                      <a:pt x="464916" y="233934"/>
                      <a:pt x="469202" y="232696"/>
                      <a:pt x="472535" y="230981"/>
                    </a:cubicBezTo>
                    <a:cubicBezTo>
                      <a:pt x="474155" y="230124"/>
                      <a:pt x="476345" y="229076"/>
                      <a:pt x="478727" y="227838"/>
                    </a:cubicBezTo>
                    <a:cubicBezTo>
                      <a:pt x="490157" y="224409"/>
                      <a:pt x="501777" y="220599"/>
                      <a:pt x="501777" y="220599"/>
                    </a:cubicBezTo>
                    <a:cubicBezTo>
                      <a:pt x="501777" y="220599"/>
                      <a:pt x="498825" y="220313"/>
                      <a:pt x="494252" y="220028"/>
                    </a:cubicBezTo>
                    <a:cubicBezTo>
                      <a:pt x="502063" y="216027"/>
                      <a:pt x="508540" y="212693"/>
                      <a:pt x="508540" y="212693"/>
                    </a:cubicBezTo>
                    <a:cubicBezTo>
                      <a:pt x="508540" y="212693"/>
                      <a:pt x="482537" y="212407"/>
                      <a:pt x="468821" y="218599"/>
                    </a:cubicBezTo>
                    <a:cubicBezTo>
                      <a:pt x="463582" y="218504"/>
                      <a:pt x="458438" y="218504"/>
                      <a:pt x="454247" y="218694"/>
                    </a:cubicBezTo>
                    <a:cubicBezTo>
                      <a:pt x="449961" y="218980"/>
                      <a:pt x="445770" y="219742"/>
                      <a:pt x="441865" y="220885"/>
                    </a:cubicBezTo>
                    <a:cubicBezTo>
                      <a:pt x="441103" y="220599"/>
                      <a:pt x="440246" y="220218"/>
                      <a:pt x="439579" y="219837"/>
                    </a:cubicBezTo>
                    <a:cubicBezTo>
                      <a:pt x="438817" y="219361"/>
                      <a:pt x="438055" y="218980"/>
                      <a:pt x="437198" y="218504"/>
                    </a:cubicBezTo>
                    <a:cubicBezTo>
                      <a:pt x="450152" y="213455"/>
                      <a:pt x="468344" y="201739"/>
                      <a:pt x="475679" y="201644"/>
                    </a:cubicBezTo>
                    <a:cubicBezTo>
                      <a:pt x="475679" y="201644"/>
                      <a:pt x="475107" y="201644"/>
                      <a:pt x="474155" y="201549"/>
                    </a:cubicBezTo>
                    <a:cubicBezTo>
                      <a:pt x="480632" y="200311"/>
                      <a:pt x="484823" y="197834"/>
                      <a:pt x="486061" y="196977"/>
                    </a:cubicBezTo>
                    <a:cubicBezTo>
                      <a:pt x="494348" y="196787"/>
                      <a:pt x="499110" y="195358"/>
                      <a:pt x="499110" y="195358"/>
                    </a:cubicBezTo>
                    <a:cubicBezTo>
                      <a:pt x="477298" y="194596"/>
                      <a:pt x="462058" y="187547"/>
                      <a:pt x="451961" y="184404"/>
                    </a:cubicBezTo>
                    <a:cubicBezTo>
                      <a:pt x="441865" y="181261"/>
                      <a:pt x="423863" y="170497"/>
                      <a:pt x="415004" y="167545"/>
                    </a:cubicBezTo>
                    <a:cubicBezTo>
                      <a:pt x="406718" y="164782"/>
                      <a:pt x="396907" y="164211"/>
                      <a:pt x="387096" y="166973"/>
                    </a:cubicBezTo>
                    <a:cubicBezTo>
                      <a:pt x="389477" y="164402"/>
                      <a:pt x="391859" y="161830"/>
                      <a:pt x="394335" y="159353"/>
                    </a:cubicBezTo>
                    <a:cubicBezTo>
                      <a:pt x="403193" y="159829"/>
                      <a:pt x="409289" y="160591"/>
                      <a:pt x="416433" y="163163"/>
                    </a:cubicBezTo>
                    <a:cubicBezTo>
                      <a:pt x="423958" y="165830"/>
                      <a:pt x="455676" y="173736"/>
                      <a:pt x="480632" y="175070"/>
                    </a:cubicBezTo>
                    <a:cubicBezTo>
                      <a:pt x="505587" y="176403"/>
                      <a:pt x="518922" y="172974"/>
                      <a:pt x="518922" y="172974"/>
                    </a:cubicBezTo>
                    <a:cubicBezTo>
                      <a:pt x="518922" y="172974"/>
                      <a:pt x="498825" y="175260"/>
                      <a:pt x="480441" y="169831"/>
                    </a:cubicBezTo>
                    <a:cubicBezTo>
                      <a:pt x="476345" y="168688"/>
                      <a:pt x="473107" y="167545"/>
                      <a:pt x="470250" y="166592"/>
                    </a:cubicBezTo>
                    <a:cubicBezTo>
                      <a:pt x="479679" y="167830"/>
                      <a:pt x="489871" y="168497"/>
                      <a:pt x="499301" y="167545"/>
                    </a:cubicBezTo>
                    <a:cubicBezTo>
                      <a:pt x="524542" y="165163"/>
                      <a:pt x="524542" y="160115"/>
                      <a:pt x="524542" y="160115"/>
                    </a:cubicBezTo>
                    <a:cubicBezTo>
                      <a:pt x="524542" y="160115"/>
                      <a:pt x="519208" y="164592"/>
                      <a:pt x="504825" y="163068"/>
                    </a:cubicBezTo>
                    <a:cubicBezTo>
                      <a:pt x="490442" y="161639"/>
                      <a:pt x="482346" y="161163"/>
                      <a:pt x="465868" y="156877"/>
                    </a:cubicBezTo>
                    <a:cubicBezTo>
                      <a:pt x="449961" y="152781"/>
                      <a:pt x="418338" y="146780"/>
                      <a:pt x="402527" y="150971"/>
                    </a:cubicBezTo>
                    <a:cubicBezTo>
                      <a:pt x="404813" y="148685"/>
                      <a:pt x="407194" y="146399"/>
                      <a:pt x="409575" y="144113"/>
                    </a:cubicBezTo>
                    <a:cubicBezTo>
                      <a:pt x="415481" y="147256"/>
                      <a:pt x="452723" y="152971"/>
                      <a:pt x="460058" y="153924"/>
                    </a:cubicBezTo>
                    <a:cubicBezTo>
                      <a:pt x="467868" y="154972"/>
                      <a:pt x="482346" y="156115"/>
                      <a:pt x="504730" y="157067"/>
                    </a:cubicBezTo>
                    <a:cubicBezTo>
                      <a:pt x="527114" y="158020"/>
                      <a:pt x="538829" y="148495"/>
                      <a:pt x="538829" y="148495"/>
                    </a:cubicBezTo>
                    <a:cubicBezTo>
                      <a:pt x="531876" y="150971"/>
                      <a:pt x="522637" y="150876"/>
                      <a:pt x="508826" y="151162"/>
                    </a:cubicBezTo>
                    <a:cubicBezTo>
                      <a:pt x="495014" y="151352"/>
                      <a:pt x="473012" y="146780"/>
                      <a:pt x="460820" y="144971"/>
                    </a:cubicBezTo>
                    <a:cubicBezTo>
                      <a:pt x="449009" y="143161"/>
                      <a:pt x="425101" y="138970"/>
                      <a:pt x="410433" y="143256"/>
                    </a:cubicBezTo>
                    <a:cubicBezTo>
                      <a:pt x="412623" y="141161"/>
                      <a:pt x="414814" y="138970"/>
                      <a:pt x="417005" y="136874"/>
                    </a:cubicBezTo>
                    <a:cubicBezTo>
                      <a:pt x="426720" y="141351"/>
                      <a:pt x="463772" y="143542"/>
                      <a:pt x="480822" y="143637"/>
                    </a:cubicBezTo>
                    <a:cubicBezTo>
                      <a:pt x="498158" y="143732"/>
                      <a:pt x="518827" y="148114"/>
                      <a:pt x="546640" y="130493"/>
                    </a:cubicBezTo>
                    <a:cubicBezTo>
                      <a:pt x="546640" y="130493"/>
                      <a:pt x="534353" y="136588"/>
                      <a:pt x="515493" y="138113"/>
                    </a:cubicBezTo>
                    <a:cubicBezTo>
                      <a:pt x="496634" y="139637"/>
                      <a:pt x="487680" y="133921"/>
                      <a:pt x="467297" y="133826"/>
                    </a:cubicBezTo>
                    <a:cubicBezTo>
                      <a:pt x="449199" y="133731"/>
                      <a:pt x="426911" y="132493"/>
                      <a:pt x="418814" y="135255"/>
                    </a:cubicBezTo>
                    <a:cubicBezTo>
                      <a:pt x="421291" y="132969"/>
                      <a:pt x="423863" y="130683"/>
                      <a:pt x="426339" y="128397"/>
                    </a:cubicBezTo>
                    <a:cubicBezTo>
                      <a:pt x="432721" y="134112"/>
                      <a:pt x="513398" y="135636"/>
                      <a:pt x="524733" y="133445"/>
                    </a:cubicBezTo>
                    <a:cubicBezTo>
                      <a:pt x="536353" y="131159"/>
                      <a:pt x="547973" y="125825"/>
                      <a:pt x="547973" y="125825"/>
                    </a:cubicBezTo>
                    <a:cubicBezTo>
                      <a:pt x="547973" y="125825"/>
                      <a:pt x="529114" y="129540"/>
                      <a:pt x="522637" y="129445"/>
                    </a:cubicBezTo>
                    <a:cubicBezTo>
                      <a:pt x="516255" y="129445"/>
                      <a:pt x="489966" y="125539"/>
                      <a:pt x="476536" y="125444"/>
                    </a:cubicBezTo>
                    <a:cubicBezTo>
                      <a:pt x="463582" y="125349"/>
                      <a:pt x="442151" y="122301"/>
                      <a:pt x="427387" y="127349"/>
                    </a:cubicBezTo>
                    <a:cubicBezTo>
                      <a:pt x="428149" y="126682"/>
                      <a:pt x="428816" y="126016"/>
                      <a:pt x="429578" y="125349"/>
                    </a:cubicBezTo>
                    <a:cubicBezTo>
                      <a:pt x="431578" y="123635"/>
                      <a:pt x="433578" y="122015"/>
                      <a:pt x="435578" y="120301"/>
                    </a:cubicBezTo>
                    <a:cubicBezTo>
                      <a:pt x="448437" y="123063"/>
                      <a:pt x="474726" y="120491"/>
                      <a:pt x="485966" y="120587"/>
                    </a:cubicBezTo>
                    <a:cubicBezTo>
                      <a:pt x="497396" y="120682"/>
                      <a:pt x="527685" y="123539"/>
                      <a:pt x="549593" y="107347"/>
                    </a:cubicBezTo>
                    <a:cubicBezTo>
                      <a:pt x="549593" y="107347"/>
                      <a:pt x="533876" y="115253"/>
                      <a:pt x="515779" y="114776"/>
                    </a:cubicBezTo>
                    <a:cubicBezTo>
                      <a:pt x="498634" y="114395"/>
                      <a:pt x="452057" y="112586"/>
                      <a:pt x="437102" y="118872"/>
                    </a:cubicBezTo>
                    <a:cubicBezTo>
                      <a:pt x="439865" y="116586"/>
                      <a:pt x="442627" y="114300"/>
                      <a:pt x="445484" y="112014"/>
                    </a:cubicBezTo>
                    <a:cubicBezTo>
                      <a:pt x="450533" y="116967"/>
                      <a:pt x="511302" y="110585"/>
                      <a:pt x="528447" y="109156"/>
                    </a:cubicBezTo>
                    <a:cubicBezTo>
                      <a:pt x="545973" y="107728"/>
                      <a:pt x="554927" y="100679"/>
                      <a:pt x="554927" y="100679"/>
                    </a:cubicBezTo>
                    <a:cubicBezTo>
                      <a:pt x="539972" y="106871"/>
                      <a:pt x="527780" y="104204"/>
                      <a:pt x="519303" y="104965"/>
                    </a:cubicBezTo>
                    <a:cubicBezTo>
                      <a:pt x="510826" y="105728"/>
                      <a:pt x="493395" y="103346"/>
                      <a:pt x="480632" y="105442"/>
                    </a:cubicBezTo>
                    <a:cubicBezTo>
                      <a:pt x="468344" y="107537"/>
                      <a:pt x="459962" y="105442"/>
                      <a:pt x="446913" y="110966"/>
                    </a:cubicBezTo>
                    <a:cubicBezTo>
                      <a:pt x="449009" y="109347"/>
                      <a:pt x="451104" y="107728"/>
                      <a:pt x="453200" y="106108"/>
                    </a:cubicBezTo>
                    <a:cubicBezTo>
                      <a:pt x="454247" y="106489"/>
                      <a:pt x="456724" y="107061"/>
                      <a:pt x="462534" y="105823"/>
                    </a:cubicBezTo>
                    <a:cubicBezTo>
                      <a:pt x="470535" y="104108"/>
                      <a:pt x="489204" y="101251"/>
                      <a:pt x="496824" y="101155"/>
                    </a:cubicBezTo>
                    <a:cubicBezTo>
                      <a:pt x="504444" y="101060"/>
                      <a:pt x="518160" y="99060"/>
                      <a:pt x="531019" y="99251"/>
                    </a:cubicBezTo>
                    <a:cubicBezTo>
                      <a:pt x="543973" y="99441"/>
                      <a:pt x="556736" y="95917"/>
                      <a:pt x="563118" y="93250"/>
                    </a:cubicBezTo>
                    <a:cubicBezTo>
                      <a:pt x="569500" y="90678"/>
                      <a:pt x="578358" y="91916"/>
                      <a:pt x="578358" y="91916"/>
                    </a:cubicBezTo>
                    <a:cubicBezTo>
                      <a:pt x="578358" y="91916"/>
                      <a:pt x="569881" y="89916"/>
                      <a:pt x="562928" y="91535"/>
                    </a:cubicBezTo>
                    <a:cubicBezTo>
                      <a:pt x="555975" y="93154"/>
                      <a:pt x="547116" y="95060"/>
                      <a:pt x="538639" y="94869"/>
                    </a:cubicBezTo>
                    <a:cubicBezTo>
                      <a:pt x="530162" y="94679"/>
                      <a:pt x="509397" y="94583"/>
                      <a:pt x="493014" y="96298"/>
                    </a:cubicBezTo>
                    <a:cubicBezTo>
                      <a:pt x="476631" y="98012"/>
                      <a:pt x="465773" y="101155"/>
                      <a:pt x="462439" y="102584"/>
                    </a:cubicBezTo>
                    <a:cubicBezTo>
                      <a:pt x="460058" y="103537"/>
                      <a:pt x="456152" y="104680"/>
                      <a:pt x="454057" y="105251"/>
                    </a:cubicBezTo>
                    <a:cubicBezTo>
                      <a:pt x="457200" y="102870"/>
                      <a:pt x="460534" y="100679"/>
                      <a:pt x="463772" y="98488"/>
                    </a:cubicBezTo>
                    <a:cubicBezTo>
                      <a:pt x="465106" y="98679"/>
                      <a:pt x="469202" y="98870"/>
                      <a:pt x="479203" y="96393"/>
                    </a:cubicBezTo>
                    <a:cubicBezTo>
                      <a:pt x="491585" y="93250"/>
                      <a:pt x="506730" y="93059"/>
                      <a:pt x="517875" y="91154"/>
                    </a:cubicBezTo>
                    <a:cubicBezTo>
                      <a:pt x="529019" y="89249"/>
                      <a:pt x="543783" y="89630"/>
                      <a:pt x="553498" y="86487"/>
                    </a:cubicBezTo>
                    <a:cubicBezTo>
                      <a:pt x="563309" y="83344"/>
                      <a:pt x="589026" y="79820"/>
                      <a:pt x="589026" y="79820"/>
                    </a:cubicBezTo>
                    <a:cubicBezTo>
                      <a:pt x="589026" y="79820"/>
                      <a:pt x="566452" y="78677"/>
                      <a:pt x="559213" y="81724"/>
                    </a:cubicBezTo>
                    <a:cubicBezTo>
                      <a:pt x="551974" y="84772"/>
                      <a:pt x="542163" y="85630"/>
                      <a:pt x="539020" y="85630"/>
                    </a:cubicBezTo>
                    <a:cubicBezTo>
                      <a:pt x="535781" y="85630"/>
                      <a:pt x="505397" y="89059"/>
                      <a:pt x="487013" y="92012"/>
                    </a:cubicBezTo>
                    <a:cubicBezTo>
                      <a:pt x="474821" y="94012"/>
                      <a:pt x="468440" y="96107"/>
                      <a:pt x="465487" y="97441"/>
                    </a:cubicBezTo>
                    <a:cubicBezTo>
                      <a:pt x="468440" y="95536"/>
                      <a:pt x="471488" y="93631"/>
                      <a:pt x="474536" y="91821"/>
                    </a:cubicBezTo>
                    <a:cubicBezTo>
                      <a:pt x="476536" y="91916"/>
                      <a:pt x="484156" y="91916"/>
                      <a:pt x="493776" y="88963"/>
                    </a:cubicBezTo>
                    <a:cubicBezTo>
                      <a:pt x="504920" y="85630"/>
                      <a:pt x="533686" y="81344"/>
                      <a:pt x="541687" y="81439"/>
                    </a:cubicBezTo>
                    <a:cubicBezTo>
                      <a:pt x="549688" y="81439"/>
                      <a:pt x="581883" y="75343"/>
                      <a:pt x="581883" y="75343"/>
                    </a:cubicBezTo>
                    <a:cubicBezTo>
                      <a:pt x="581883" y="75343"/>
                      <a:pt x="556355" y="73723"/>
                      <a:pt x="539020" y="77438"/>
                    </a:cubicBezTo>
                    <a:cubicBezTo>
                      <a:pt x="523018" y="80867"/>
                      <a:pt x="481203" y="90106"/>
                      <a:pt x="474821" y="91535"/>
                    </a:cubicBezTo>
                    <a:cubicBezTo>
                      <a:pt x="477108" y="90202"/>
                      <a:pt x="479489" y="88773"/>
                      <a:pt x="481870" y="87439"/>
                    </a:cubicBezTo>
                    <a:cubicBezTo>
                      <a:pt x="486061" y="86201"/>
                      <a:pt x="502158" y="82772"/>
                      <a:pt x="517208" y="77914"/>
                    </a:cubicBezTo>
                    <a:cubicBezTo>
                      <a:pt x="534543" y="72295"/>
                      <a:pt x="546164" y="71533"/>
                      <a:pt x="557117" y="70104"/>
                    </a:cubicBezTo>
                    <a:cubicBezTo>
                      <a:pt x="568071" y="68675"/>
                      <a:pt x="574453" y="65818"/>
                      <a:pt x="584359" y="59817"/>
                    </a:cubicBezTo>
                    <a:cubicBezTo>
                      <a:pt x="584359" y="59817"/>
                      <a:pt x="575882" y="61055"/>
                      <a:pt x="566261" y="63913"/>
                    </a:cubicBezTo>
                    <a:cubicBezTo>
                      <a:pt x="556641" y="66770"/>
                      <a:pt x="535686" y="65818"/>
                      <a:pt x="522351" y="71247"/>
                    </a:cubicBezTo>
                    <a:cubicBezTo>
                      <a:pt x="510540" y="76010"/>
                      <a:pt x="487204" y="85249"/>
                      <a:pt x="481965" y="87439"/>
                    </a:cubicBezTo>
                    <a:cubicBezTo>
                      <a:pt x="482727" y="87058"/>
                      <a:pt x="483489" y="86487"/>
                      <a:pt x="484251" y="86106"/>
                    </a:cubicBezTo>
                    <a:cubicBezTo>
                      <a:pt x="483394" y="86582"/>
                      <a:pt x="482537" y="87058"/>
                      <a:pt x="481775" y="87535"/>
                    </a:cubicBezTo>
                    <a:cubicBezTo>
                      <a:pt x="481298" y="87725"/>
                      <a:pt x="480917" y="87821"/>
                      <a:pt x="480917" y="87916"/>
                    </a:cubicBezTo>
                    <a:cubicBezTo>
                      <a:pt x="480917" y="87916"/>
                      <a:pt x="481203" y="87821"/>
                      <a:pt x="481679" y="87630"/>
                    </a:cubicBezTo>
                    <a:cubicBezTo>
                      <a:pt x="479203" y="88963"/>
                      <a:pt x="476726" y="90297"/>
                      <a:pt x="474345" y="91726"/>
                    </a:cubicBezTo>
                    <a:cubicBezTo>
                      <a:pt x="474250" y="91726"/>
                      <a:pt x="474059" y="91821"/>
                      <a:pt x="474059" y="91821"/>
                    </a:cubicBezTo>
                    <a:cubicBezTo>
                      <a:pt x="474059" y="91821"/>
                      <a:pt x="474155" y="91821"/>
                      <a:pt x="474250" y="91821"/>
                    </a:cubicBezTo>
                    <a:cubicBezTo>
                      <a:pt x="470535" y="93916"/>
                      <a:pt x="467011" y="96107"/>
                      <a:pt x="463391" y="98488"/>
                    </a:cubicBezTo>
                    <a:cubicBezTo>
                      <a:pt x="463487" y="98203"/>
                      <a:pt x="467392" y="91630"/>
                      <a:pt x="474059" y="83248"/>
                    </a:cubicBezTo>
                    <a:cubicBezTo>
                      <a:pt x="480917" y="74676"/>
                      <a:pt x="497396" y="65818"/>
                      <a:pt x="501968" y="60674"/>
                    </a:cubicBezTo>
                    <a:cubicBezTo>
                      <a:pt x="506540" y="55436"/>
                      <a:pt x="504635" y="52578"/>
                      <a:pt x="504635" y="52578"/>
                    </a:cubicBezTo>
                    <a:cubicBezTo>
                      <a:pt x="500920" y="55912"/>
                      <a:pt x="492062" y="62484"/>
                      <a:pt x="478250" y="72199"/>
                    </a:cubicBezTo>
                    <a:cubicBezTo>
                      <a:pt x="464534" y="81724"/>
                      <a:pt x="463391" y="98203"/>
                      <a:pt x="463391" y="98584"/>
                    </a:cubicBezTo>
                    <a:cubicBezTo>
                      <a:pt x="459962" y="100870"/>
                      <a:pt x="456533" y="103061"/>
                      <a:pt x="453104" y="105537"/>
                    </a:cubicBezTo>
                    <a:cubicBezTo>
                      <a:pt x="462629" y="82868"/>
                      <a:pt x="469297" y="75152"/>
                      <a:pt x="481775" y="66008"/>
                    </a:cubicBezTo>
                    <a:cubicBezTo>
                      <a:pt x="494348" y="56769"/>
                      <a:pt x="494824" y="52006"/>
                      <a:pt x="495110" y="48006"/>
                    </a:cubicBezTo>
                    <a:cubicBezTo>
                      <a:pt x="495395" y="44005"/>
                      <a:pt x="484537" y="39814"/>
                      <a:pt x="484537" y="39814"/>
                    </a:cubicBezTo>
                    <a:cubicBezTo>
                      <a:pt x="484537" y="39814"/>
                      <a:pt x="492252" y="44863"/>
                      <a:pt x="492538" y="49054"/>
                    </a:cubicBezTo>
                    <a:cubicBezTo>
                      <a:pt x="492919" y="53245"/>
                      <a:pt x="482060" y="58198"/>
                      <a:pt x="475107" y="62960"/>
                    </a:cubicBezTo>
                    <a:cubicBezTo>
                      <a:pt x="473107" y="64294"/>
                      <a:pt x="471011" y="65913"/>
                      <a:pt x="468916" y="67818"/>
                    </a:cubicBezTo>
                    <a:cubicBezTo>
                      <a:pt x="471678" y="60865"/>
                      <a:pt x="472916" y="53912"/>
                      <a:pt x="474250" y="50387"/>
                    </a:cubicBezTo>
                    <a:cubicBezTo>
                      <a:pt x="476345" y="44958"/>
                      <a:pt x="463677" y="39719"/>
                      <a:pt x="463677" y="39719"/>
                    </a:cubicBezTo>
                    <a:cubicBezTo>
                      <a:pt x="469868" y="47244"/>
                      <a:pt x="466725" y="48292"/>
                      <a:pt x="465296" y="53912"/>
                    </a:cubicBezTo>
                    <a:cubicBezTo>
                      <a:pt x="463963" y="59531"/>
                      <a:pt x="452438" y="78296"/>
                      <a:pt x="448628" y="88392"/>
                    </a:cubicBezTo>
                    <a:cubicBezTo>
                      <a:pt x="444818" y="98488"/>
                      <a:pt x="443960" y="111347"/>
                      <a:pt x="443960" y="111347"/>
                    </a:cubicBezTo>
                    <a:cubicBezTo>
                      <a:pt x="443960" y="111347"/>
                      <a:pt x="448247" y="102584"/>
                      <a:pt x="453295" y="93631"/>
                    </a:cubicBezTo>
                    <a:cubicBezTo>
                      <a:pt x="449771" y="104204"/>
                      <a:pt x="451771" y="105632"/>
                      <a:pt x="452533" y="105823"/>
                    </a:cubicBezTo>
                    <a:cubicBezTo>
                      <a:pt x="446151" y="110395"/>
                      <a:pt x="439960" y="115253"/>
                      <a:pt x="433864" y="120205"/>
                    </a:cubicBezTo>
                    <a:cubicBezTo>
                      <a:pt x="435197" y="116491"/>
                      <a:pt x="441675" y="97536"/>
                      <a:pt x="447008" y="78200"/>
                    </a:cubicBezTo>
                    <a:cubicBezTo>
                      <a:pt x="453009" y="56579"/>
                      <a:pt x="451104" y="53149"/>
                      <a:pt x="451580" y="47530"/>
                    </a:cubicBezTo>
                    <a:cubicBezTo>
                      <a:pt x="452057" y="41910"/>
                      <a:pt x="444246" y="41243"/>
                      <a:pt x="444246" y="41243"/>
                    </a:cubicBezTo>
                    <a:cubicBezTo>
                      <a:pt x="450056" y="44863"/>
                      <a:pt x="446818" y="52102"/>
                      <a:pt x="442627" y="61436"/>
                    </a:cubicBezTo>
                    <a:cubicBezTo>
                      <a:pt x="438436" y="70771"/>
                      <a:pt x="436626" y="77248"/>
                      <a:pt x="432530" y="90297"/>
                    </a:cubicBezTo>
                    <a:cubicBezTo>
                      <a:pt x="428816" y="102203"/>
                      <a:pt x="432721" y="117824"/>
                      <a:pt x="433483" y="120491"/>
                    </a:cubicBezTo>
                    <a:cubicBezTo>
                      <a:pt x="431959" y="121729"/>
                      <a:pt x="430340" y="122968"/>
                      <a:pt x="428816" y="124301"/>
                    </a:cubicBezTo>
                    <a:cubicBezTo>
                      <a:pt x="427292" y="125539"/>
                      <a:pt x="425863" y="126873"/>
                      <a:pt x="424434" y="128111"/>
                    </a:cubicBezTo>
                    <a:cubicBezTo>
                      <a:pt x="425196" y="122396"/>
                      <a:pt x="430149" y="83915"/>
                      <a:pt x="433197" y="76581"/>
                    </a:cubicBezTo>
                    <a:cubicBezTo>
                      <a:pt x="436436" y="68675"/>
                      <a:pt x="438341" y="53435"/>
                      <a:pt x="437674" y="46387"/>
                    </a:cubicBezTo>
                    <a:cubicBezTo>
                      <a:pt x="437007" y="39338"/>
                      <a:pt x="429387" y="39433"/>
                      <a:pt x="429387" y="39433"/>
                    </a:cubicBezTo>
                    <a:cubicBezTo>
                      <a:pt x="436531" y="42196"/>
                      <a:pt x="433007" y="52769"/>
                      <a:pt x="429292" y="58007"/>
                    </a:cubicBezTo>
                    <a:cubicBezTo>
                      <a:pt x="425577" y="63246"/>
                      <a:pt x="424434" y="69628"/>
                      <a:pt x="421196" y="91726"/>
                    </a:cubicBezTo>
                    <a:cubicBezTo>
                      <a:pt x="418243" y="111538"/>
                      <a:pt x="423101" y="125635"/>
                      <a:pt x="424148" y="128302"/>
                    </a:cubicBezTo>
                    <a:cubicBezTo>
                      <a:pt x="420624" y="131350"/>
                      <a:pt x="417100" y="134493"/>
                      <a:pt x="413576" y="137636"/>
                    </a:cubicBezTo>
                    <a:cubicBezTo>
                      <a:pt x="417671" y="127540"/>
                      <a:pt x="414623" y="106966"/>
                      <a:pt x="414719" y="102013"/>
                    </a:cubicBezTo>
                    <a:cubicBezTo>
                      <a:pt x="414719" y="96774"/>
                      <a:pt x="406908" y="74486"/>
                      <a:pt x="406146" y="60674"/>
                    </a:cubicBezTo>
                    <a:cubicBezTo>
                      <a:pt x="405384" y="46863"/>
                      <a:pt x="395002" y="49339"/>
                      <a:pt x="395002" y="49339"/>
                    </a:cubicBezTo>
                    <a:cubicBezTo>
                      <a:pt x="395002" y="49339"/>
                      <a:pt x="395764" y="50292"/>
                      <a:pt x="396621" y="51816"/>
                    </a:cubicBezTo>
                    <a:cubicBezTo>
                      <a:pt x="396621" y="51816"/>
                      <a:pt x="394145" y="52673"/>
                      <a:pt x="389096" y="61817"/>
                    </a:cubicBezTo>
                    <a:cubicBezTo>
                      <a:pt x="383953" y="70961"/>
                      <a:pt x="383953" y="77819"/>
                      <a:pt x="385286" y="89249"/>
                    </a:cubicBezTo>
                    <a:cubicBezTo>
                      <a:pt x="386429" y="99822"/>
                      <a:pt x="400908" y="141351"/>
                      <a:pt x="403098" y="147542"/>
                    </a:cubicBezTo>
                    <a:cubicBezTo>
                      <a:pt x="400622" y="149923"/>
                      <a:pt x="398241" y="152305"/>
                      <a:pt x="395859" y="154686"/>
                    </a:cubicBezTo>
                    <a:cubicBezTo>
                      <a:pt x="397574" y="150114"/>
                      <a:pt x="398241" y="144304"/>
                      <a:pt x="393192" y="132397"/>
                    </a:cubicBezTo>
                    <a:cubicBezTo>
                      <a:pt x="387287" y="118586"/>
                      <a:pt x="375761" y="94297"/>
                      <a:pt x="375000" y="88392"/>
                    </a:cubicBezTo>
                    <a:cubicBezTo>
                      <a:pt x="374237" y="82487"/>
                      <a:pt x="372904" y="69818"/>
                      <a:pt x="373761" y="61436"/>
                    </a:cubicBezTo>
                    <a:cubicBezTo>
                      <a:pt x="373761" y="61436"/>
                      <a:pt x="363950" y="73723"/>
                      <a:pt x="367951" y="92488"/>
                    </a:cubicBezTo>
                    <a:cubicBezTo>
                      <a:pt x="371951" y="111252"/>
                      <a:pt x="385382" y="130778"/>
                      <a:pt x="389096" y="140208"/>
                    </a:cubicBezTo>
                    <a:cubicBezTo>
                      <a:pt x="392049" y="147733"/>
                      <a:pt x="394050" y="153733"/>
                      <a:pt x="394716" y="155829"/>
                    </a:cubicBezTo>
                    <a:cubicBezTo>
                      <a:pt x="391859" y="158687"/>
                      <a:pt x="389001" y="161639"/>
                      <a:pt x="386144" y="164497"/>
                    </a:cubicBezTo>
                    <a:cubicBezTo>
                      <a:pt x="389096" y="151924"/>
                      <a:pt x="383286" y="142494"/>
                      <a:pt x="379571" y="133826"/>
                    </a:cubicBezTo>
                    <a:cubicBezTo>
                      <a:pt x="375857" y="125063"/>
                      <a:pt x="359188" y="104489"/>
                      <a:pt x="358235" y="96583"/>
                    </a:cubicBezTo>
                    <a:cubicBezTo>
                      <a:pt x="357378" y="88678"/>
                      <a:pt x="356045" y="85439"/>
                      <a:pt x="358331" y="72104"/>
                    </a:cubicBezTo>
                    <a:cubicBezTo>
                      <a:pt x="358331" y="72104"/>
                      <a:pt x="349377" y="85249"/>
                      <a:pt x="352997" y="104013"/>
                    </a:cubicBezTo>
                    <a:cubicBezTo>
                      <a:pt x="356616" y="122777"/>
                      <a:pt x="371475" y="134303"/>
                      <a:pt x="376714" y="146209"/>
                    </a:cubicBezTo>
                    <a:cubicBezTo>
                      <a:pt x="381381" y="156686"/>
                      <a:pt x="385001" y="163258"/>
                      <a:pt x="385763" y="164687"/>
                    </a:cubicBezTo>
                    <a:cubicBezTo>
                      <a:pt x="383858" y="166688"/>
                      <a:pt x="381953" y="168593"/>
                      <a:pt x="380048" y="170593"/>
                    </a:cubicBezTo>
                    <a:cubicBezTo>
                      <a:pt x="379667" y="171069"/>
                      <a:pt x="379286" y="171450"/>
                      <a:pt x="378809" y="171926"/>
                    </a:cubicBezTo>
                    <a:cubicBezTo>
                      <a:pt x="379476" y="168116"/>
                      <a:pt x="379667" y="158877"/>
                      <a:pt x="371856" y="142304"/>
                    </a:cubicBezTo>
                    <a:cubicBezTo>
                      <a:pt x="361093" y="119444"/>
                      <a:pt x="347472" y="108871"/>
                      <a:pt x="349282" y="96488"/>
                    </a:cubicBezTo>
                    <a:cubicBezTo>
                      <a:pt x="351092" y="84106"/>
                      <a:pt x="353854" y="78010"/>
                      <a:pt x="352044" y="78296"/>
                    </a:cubicBezTo>
                    <a:cubicBezTo>
                      <a:pt x="350330" y="78677"/>
                      <a:pt x="343281" y="89249"/>
                      <a:pt x="344234" y="106204"/>
                    </a:cubicBezTo>
                    <a:cubicBezTo>
                      <a:pt x="344615" y="112109"/>
                      <a:pt x="346329" y="117634"/>
                      <a:pt x="348615" y="122872"/>
                    </a:cubicBezTo>
                    <a:cubicBezTo>
                      <a:pt x="337852" y="113919"/>
                      <a:pt x="333470" y="108204"/>
                      <a:pt x="335185" y="101155"/>
                    </a:cubicBezTo>
                    <a:cubicBezTo>
                      <a:pt x="335185" y="101155"/>
                      <a:pt x="333089" y="105632"/>
                      <a:pt x="332613" y="112014"/>
                    </a:cubicBezTo>
                    <a:cubicBezTo>
                      <a:pt x="330422" y="105728"/>
                      <a:pt x="329851" y="101060"/>
                      <a:pt x="329851" y="101060"/>
                    </a:cubicBezTo>
                    <a:cubicBezTo>
                      <a:pt x="325850" y="107918"/>
                      <a:pt x="328136" y="114014"/>
                      <a:pt x="329089" y="121729"/>
                    </a:cubicBezTo>
                    <a:cubicBezTo>
                      <a:pt x="329279" y="123635"/>
                      <a:pt x="330422" y="126302"/>
                      <a:pt x="332042" y="129445"/>
                    </a:cubicBezTo>
                    <a:cubicBezTo>
                      <a:pt x="330994" y="132016"/>
                      <a:pt x="329851" y="134874"/>
                      <a:pt x="328994" y="137446"/>
                    </a:cubicBezTo>
                    <a:cubicBezTo>
                      <a:pt x="326898" y="122301"/>
                      <a:pt x="324803" y="109728"/>
                      <a:pt x="324803" y="109728"/>
                    </a:cubicBezTo>
                    <a:cubicBezTo>
                      <a:pt x="324803" y="109728"/>
                      <a:pt x="324803" y="125444"/>
                      <a:pt x="323183" y="147066"/>
                    </a:cubicBezTo>
                    <a:cubicBezTo>
                      <a:pt x="320897" y="125254"/>
                      <a:pt x="317945" y="102870"/>
                      <a:pt x="317945" y="102870"/>
                    </a:cubicBezTo>
                    <a:cubicBezTo>
                      <a:pt x="317945" y="102870"/>
                      <a:pt x="315944" y="145447"/>
                      <a:pt x="314801" y="167640"/>
                    </a:cubicBezTo>
                    <a:cubicBezTo>
                      <a:pt x="314516" y="167545"/>
                      <a:pt x="314325" y="167354"/>
                      <a:pt x="314039" y="167259"/>
                    </a:cubicBezTo>
                    <a:cubicBezTo>
                      <a:pt x="312420" y="166497"/>
                      <a:pt x="311087" y="165640"/>
                      <a:pt x="309848" y="164592"/>
                    </a:cubicBezTo>
                    <a:cubicBezTo>
                      <a:pt x="309848" y="164116"/>
                      <a:pt x="309944" y="163639"/>
                      <a:pt x="309944" y="163163"/>
                    </a:cubicBezTo>
                    <a:cubicBezTo>
                      <a:pt x="312039" y="158591"/>
                      <a:pt x="314611" y="155448"/>
                      <a:pt x="314611" y="155448"/>
                    </a:cubicBezTo>
                    <a:cubicBezTo>
                      <a:pt x="313087" y="156401"/>
                      <a:pt x="311563" y="157353"/>
                      <a:pt x="310229" y="158305"/>
                    </a:cubicBezTo>
                    <a:cubicBezTo>
                      <a:pt x="312039" y="127635"/>
                      <a:pt x="305848" y="84011"/>
                      <a:pt x="305848" y="84011"/>
                    </a:cubicBezTo>
                    <a:cubicBezTo>
                      <a:pt x="305848" y="84011"/>
                      <a:pt x="303371" y="136017"/>
                      <a:pt x="302419" y="154972"/>
                    </a:cubicBezTo>
                    <a:cubicBezTo>
                      <a:pt x="299180" y="147923"/>
                      <a:pt x="299276" y="141065"/>
                      <a:pt x="299276" y="141065"/>
                    </a:cubicBezTo>
                    <a:cubicBezTo>
                      <a:pt x="298990" y="141446"/>
                      <a:pt x="298895" y="141732"/>
                      <a:pt x="298704" y="142113"/>
                    </a:cubicBezTo>
                    <a:cubicBezTo>
                      <a:pt x="298609" y="115443"/>
                      <a:pt x="294513" y="80677"/>
                      <a:pt x="294513" y="80677"/>
                    </a:cubicBezTo>
                    <a:cubicBezTo>
                      <a:pt x="294513" y="80677"/>
                      <a:pt x="292989" y="113824"/>
                      <a:pt x="292227" y="128969"/>
                    </a:cubicBezTo>
                    <a:cubicBezTo>
                      <a:pt x="291751" y="138874"/>
                      <a:pt x="292322" y="160020"/>
                      <a:pt x="292703" y="173164"/>
                    </a:cubicBezTo>
                    <a:cubicBezTo>
                      <a:pt x="290227" y="169545"/>
                      <a:pt x="287560" y="166116"/>
                      <a:pt x="284988" y="162973"/>
                    </a:cubicBezTo>
                    <a:cubicBezTo>
                      <a:pt x="286226" y="152114"/>
                      <a:pt x="288417" y="131636"/>
                      <a:pt x="288703" y="121729"/>
                    </a:cubicBezTo>
                    <a:cubicBezTo>
                      <a:pt x="289275" y="104489"/>
                      <a:pt x="282416" y="55912"/>
                      <a:pt x="282416" y="55912"/>
                    </a:cubicBezTo>
                    <a:cubicBezTo>
                      <a:pt x="282416" y="55912"/>
                      <a:pt x="279654" y="99441"/>
                      <a:pt x="278892" y="114490"/>
                    </a:cubicBezTo>
                    <a:cubicBezTo>
                      <a:pt x="278321" y="125063"/>
                      <a:pt x="280321" y="146780"/>
                      <a:pt x="281559" y="158782"/>
                    </a:cubicBezTo>
                    <a:cubicBezTo>
                      <a:pt x="276606" y="153067"/>
                      <a:pt x="272701" y="149162"/>
                      <a:pt x="272701" y="149162"/>
                    </a:cubicBezTo>
                    <a:cubicBezTo>
                      <a:pt x="272701" y="149162"/>
                      <a:pt x="272701" y="149257"/>
                      <a:pt x="272701" y="149257"/>
                    </a:cubicBezTo>
                    <a:cubicBezTo>
                      <a:pt x="269081" y="142780"/>
                      <a:pt x="265557" y="136303"/>
                      <a:pt x="262033" y="129730"/>
                    </a:cubicBezTo>
                    <a:cubicBezTo>
                      <a:pt x="262795" y="125539"/>
                      <a:pt x="265462" y="109442"/>
                      <a:pt x="266414" y="88963"/>
                    </a:cubicBezTo>
                    <a:cubicBezTo>
                      <a:pt x="267558" y="65722"/>
                      <a:pt x="260128" y="23146"/>
                      <a:pt x="260128" y="23146"/>
                    </a:cubicBezTo>
                    <a:cubicBezTo>
                      <a:pt x="260128" y="23146"/>
                      <a:pt x="259175" y="39433"/>
                      <a:pt x="258509" y="56769"/>
                    </a:cubicBezTo>
                    <a:cubicBezTo>
                      <a:pt x="256889" y="36671"/>
                      <a:pt x="253175" y="15145"/>
                      <a:pt x="253175" y="15145"/>
                    </a:cubicBezTo>
                    <a:cubicBezTo>
                      <a:pt x="253175" y="15145"/>
                      <a:pt x="253079" y="49721"/>
                      <a:pt x="250412" y="72199"/>
                    </a:cubicBezTo>
                    <a:cubicBezTo>
                      <a:pt x="250317" y="86773"/>
                      <a:pt x="253556" y="112109"/>
                      <a:pt x="253556" y="112109"/>
                    </a:cubicBezTo>
                    <a:lnTo>
                      <a:pt x="255651" y="116205"/>
                    </a:lnTo>
                    <a:cubicBezTo>
                      <a:pt x="255651" y="116205"/>
                      <a:pt x="256985" y="107061"/>
                      <a:pt x="258128" y="93059"/>
                    </a:cubicBezTo>
                    <a:cubicBezTo>
                      <a:pt x="258604" y="106204"/>
                      <a:pt x="259747" y="121729"/>
                      <a:pt x="260128" y="126111"/>
                    </a:cubicBezTo>
                    <a:cubicBezTo>
                      <a:pt x="260128" y="126016"/>
                      <a:pt x="260033" y="125921"/>
                      <a:pt x="260033" y="125921"/>
                    </a:cubicBezTo>
                    <a:cubicBezTo>
                      <a:pt x="258413" y="122777"/>
                      <a:pt x="256794" y="119729"/>
                      <a:pt x="255175" y="116586"/>
                    </a:cubicBezTo>
                    <a:lnTo>
                      <a:pt x="253937" y="113824"/>
                    </a:lnTo>
                    <a:cubicBezTo>
                      <a:pt x="253937" y="113824"/>
                      <a:pt x="253746" y="113633"/>
                      <a:pt x="253460" y="113252"/>
                    </a:cubicBezTo>
                    <a:cubicBezTo>
                      <a:pt x="250698" y="107918"/>
                      <a:pt x="248126" y="102584"/>
                      <a:pt x="245554" y="97155"/>
                    </a:cubicBezTo>
                    <a:cubicBezTo>
                      <a:pt x="245841" y="97155"/>
                      <a:pt x="246126" y="97155"/>
                      <a:pt x="246126" y="97060"/>
                    </a:cubicBezTo>
                    <a:cubicBezTo>
                      <a:pt x="249079" y="86582"/>
                      <a:pt x="248603" y="65151"/>
                      <a:pt x="248412" y="60007"/>
                    </a:cubicBezTo>
                    <a:cubicBezTo>
                      <a:pt x="248222" y="54864"/>
                      <a:pt x="246983" y="43910"/>
                      <a:pt x="244888" y="26098"/>
                    </a:cubicBezTo>
                    <a:cubicBezTo>
                      <a:pt x="242792" y="8287"/>
                      <a:pt x="236125" y="0"/>
                      <a:pt x="236125" y="0"/>
                    </a:cubicBezTo>
                    <a:cubicBezTo>
                      <a:pt x="242316" y="15430"/>
                      <a:pt x="242602" y="20574"/>
                      <a:pt x="242983" y="28289"/>
                    </a:cubicBezTo>
                    <a:cubicBezTo>
                      <a:pt x="243459" y="36004"/>
                      <a:pt x="243364" y="55054"/>
                      <a:pt x="243935" y="63151"/>
                    </a:cubicBezTo>
                    <a:cubicBezTo>
                      <a:pt x="244507" y="71247"/>
                      <a:pt x="244697" y="94488"/>
                      <a:pt x="244697" y="94488"/>
                    </a:cubicBezTo>
                    <a:cubicBezTo>
                      <a:pt x="244316" y="94012"/>
                      <a:pt x="243935" y="93631"/>
                      <a:pt x="243650" y="93154"/>
                    </a:cubicBezTo>
                    <a:cubicBezTo>
                      <a:pt x="242221" y="90011"/>
                      <a:pt x="240792" y="86868"/>
                      <a:pt x="239459" y="83725"/>
                    </a:cubicBezTo>
                    <a:cubicBezTo>
                      <a:pt x="239649" y="83915"/>
                      <a:pt x="239935" y="84106"/>
                      <a:pt x="240125" y="84296"/>
                    </a:cubicBezTo>
                    <a:cubicBezTo>
                      <a:pt x="240125" y="84296"/>
                      <a:pt x="233648" y="61151"/>
                      <a:pt x="229267" y="49149"/>
                    </a:cubicBezTo>
                    <a:cubicBezTo>
                      <a:pt x="224981" y="37243"/>
                      <a:pt x="214408" y="19526"/>
                      <a:pt x="214408" y="19526"/>
                    </a:cubicBezTo>
                    <a:cubicBezTo>
                      <a:pt x="214408" y="19526"/>
                      <a:pt x="220504" y="39148"/>
                      <a:pt x="225171" y="52292"/>
                    </a:cubicBezTo>
                    <a:cubicBezTo>
                      <a:pt x="223838" y="50197"/>
                      <a:pt x="222504" y="48101"/>
                      <a:pt x="220980" y="46101"/>
                    </a:cubicBezTo>
                    <a:cubicBezTo>
                      <a:pt x="208502" y="28956"/>
                      <a:pt x="199835" y="25432"/>
                      <a:pt x="199835" y="25432"/>
                    </a:cubicBezTo>
                    <a:cubicBezTo>
                      <a:pt x="199835" y="25432"/>
                      <a:pt x="209836" y="61817"/>
                      <a:pt x="239459" y="83725"/>
                    </a:cubicBezTo>
                    <a:cubicBezTo>
                      <a:pt x="240792" y="86773"/>
                      <a:pt x="242030" y="89821"/>
                      <a:pt x="243459" y="92869"/>
                    </a:cubicBezTo>
                    <a:cubicBezTo>
                      <a:pt x="230219" y="75724"/>
                      <a:pt x="215646" y="68485"/>
                      <a:pt x="210788" y="65437"/>
                    </a:cubicBezTo>
                    <a:cubicBezTo>
                      <a:pt x="205740" y="62198"/>
                      <a:pt x="190691" y="51054"/>
                      <a:pt x="190691" y="51054"/>
                    </a:cubicBezTo>
                    <a:cubicBezTo>
                      <a:pt x="190691" y="51054"/>
                      <a:pt x="208502" y="73057"/>
                      <a:pt x="218027" y="82201"/>
                    </a:cubicBezTo>
                    <a:cubicBezTo>
                      <a:pt x="213836" y="79915"/>
                      <a:pt x="209836" y="77819"/>
                      <a:pt x="207645" y="76200"/>
                    </a:cubicBezTo>
                    <a:cubicBezTo>
                      <a:pt x="202502" y="72485"/>
                      <a:pt x="193548" y="66104"/>
                      <a:pt x="193548" y="66104"/>
                    </a:cubicBezTo>
                    <a:cubicBezTo>
                      <a:pt x="193548" y="66104"/>
                      <a:pt x="213455" y="93154"/>
                      <a:pt x="225933" y="101060"/>
                    </a:cubicBezTo>
                    <a:cubicBezTo>
                      <a:pt x="237554" y="108490"/>
                      <a:pt x="253556" y="116967"/>
                      <a:pt x="255746" y="118110"/>
                    </a:cubicBezTo>
                    <a:cubicBezTo>
                      <a:pt x="256985" y="120491"/>
                      <a:pt x="258223" y="122968"/>
                      <a:pt x="259461" y="125349"/>
                    </a:cubicBezTo>
                    <a:cubicBezTo>
                      <a:pt x="257270" y="122968"/>
                      <a:pt x="249650" y="115157"/>
                      <a:pt x="238506" y="110490"/>
                    </a:cubicBezTo>
                    <a:cubicBezTo>
                      <a:pt x="225266" y="104965"/>
                      <a:pt x="206883" y="99060"/>
                      <a:pt x="206883" y="99060"/>
                    </a:cubicBezTo>
                    <a:cubicBezTo>
                      <a:pt x="206883" y="99060"/>
                      <a:pt x="221456" y="114871"/>
                      <a:pt x="234125" y="120301"/>
                    </a:cubicBezTo>
                    <a:cubicBezTo>
                      <a:pt x="246888" y="125730"/>
                      <a:pt x="262033" y="130873"/>
                      <a:pt x="262033" y="130873"/>
                    </a:cubicBezTo>
                    <a:cubicBezTo>
                      <a:pt x="262033" y="130873"/>
                      <a:pt x="262033" y="130683"/>
                      <a:pt x="262128" y="130397"/>
                    </a:cubicBezTo>
                    <a:cubicBezTo>
                      <a:pt x="264700" y="135255"/>
                      <a:pt x="267272" y="140113"/>
                      <a:pt x="269843" y="144875"/>
                    </a:cubicBezTo>
                    <a:cubicBezTo>
                      <a:pt x="266795" y="142780"/>
                      <a:pt x="253937" y="131636"/>
                      <a:pt x="246317" y="129349"/>
                    </a:cubicBezTo>
                    <a:cubicBezTo>
                      <a:pt x="237839" y="126778"/>
                      <a:pt x="217551" y="125444"/>
                      <a:pt x="209074" y="119634"/>
                    </a:cubicBezTo>
                    <a:cubicBezTo>
                      <a:pt x="209074" y="119634"/>
                      <a:pt x="227933" y="137731"/>
                      <a:pt x="244793" y="143923"/>
                    </a:cubicBezTo>
                    <a:cubicBezTo>
                      <a:pt x="248508" y="145256"/>
                      <a:pt x="251936" y="146304"/>
                      <a:pt x="254984" y="146971"/>
                    </a:cubicBezTo>
                    <a:cubicBezTo>
                      <a:pt x="256127" y="148590"/>
                      <a:pt x="256985" y="150209"/>
                      <a:pt x="257747" y="151924"/>
                    </a:cubicBezTo>
                    <a:cubicBezTo>
                      <a:pt x="256223" y="151447"/>
                      <a:pt x="254413" y="150876"/>
                      <a:pt x="252508" y="150304"/>
                    </a:cubicBezTo>
                    <a:cubicBezTo>
                      <a:pt x="241935" y="144780"/>
                      <a:pt x="230886" y="139541"/>
                      <a:pt x="230886" y="139541"/>
                    </a:cubicBezTo>
                    <a:cubicBezTo>
                      <a:pt x="230886" y="139541"/>
                      <a:pt x="232791" y="141827"/>
                      <a:pt x="235839" y="145161"/>
                    </a:cubicBezTo>
                    <a:cubicBezTo>
                      <a:pt x="231743" y="143923"/>
                      <a:pt x="227933" y="142780"/>
                      <a:pt x="225171" y="141922"/>
                    </a:cubicBezTo>
                    <a:cubicBezTo>
                      <a:pt x="216408" y="133826"/>
                      <a:pt x="208883" y="128492"/>
                      <a:pt x="208883" y="128492"/>
                    </a:cubicBezTo>
                    <a:cubicBezTo>
                      <a:pt x="216313" y="134683"/>
                      <a:pt x="225552" y="163449"/>
                      <a:pt x="234696" y="177546"/>
                    </a:cubicBezTo>
                    <a:cubicBezTo>
                      <a:pt x="242126" y="188976"/>
                      <a:pt x="253460" y="200311"/>
                      <a:pt x="257175" y="204692"/>
                    </a:cubicBezTo>
                    <a:cubicBezTo>
                      <a:pt x="251270" y="202121"/>
                      <a:pt x="245269" y="199549"/>
                      <a:pt x="239363" y="197072"/>
                    </a:cubicBezTo>
                    <a:cubicBezTo>
                      <a:pt x="238697" y="195358"/>
                      <a:pt x="230791" y="174498"/>
                      <a:pt x="216313" y="161449"/>
                    </a:cubicBezTo>
                    <a:cubicBezTo>
                      <a:pt x="212503" y="158020"/>
                      <a:pt x="207645" y="154114"/>
                      <a:pt x="202502" y="150209"/>
                    </a:cubicBezTo>
                    <a:cubicBezTo>
                      <a:pt x="194120" y="133731"/>
                      <a:pt x="168974" y="114014"/>
                      <a:pt x="168974" y="114014"/>
                    </a:cubicBezTo>
                    <a:cubicBezTo>
                      <a:pt x="168974" y="114014"/>
                      <a:pt x="172688" y="122301"/>
                      <a:pt x="177070" y="132016"/>
                    </a:cubicBezTo>
                    <a:cubicBezTo>
                      <a:pt x="172498" y="128873"/>
                      <a:pt x="169450" y="126873"/>
                      <a:pt x="169450" y="126873"/>
                    </a:cubicBezTo>
                    <a:cubicBezTo>
                      <a:pt x="169450" y="126873"/>
                      <a:pt x="177546" y="139446"/>
                      <a:pt x="185928" y="151543"/>
                    </a:cubicBezTo>
                    <a:cubicBezTo>
                      <a:pt x="187262" y="154496"/>
                      <a:pt x="188500" y="157163"/>
                      <a:pt x="189452" y="159258"/>
                    </a:cubicBezTo>
                    <a:cubicBezTo>
                      <a:pt x="194215" y="169640"/>
                      <a:pt x="206788" y="181832"/>
                      <a:pt x="210026" y="184976"/>
                    </a:cubicBezTo>
                    <a:cubicBezTo>
                      <a:pt x="202406" y="181832"/>
                      <a:pt x="194786" y="178689"/>
                      <a:pt x="187166" y="175736"/>
                    </a:cubicBezTo>
                    <a:cubicBezTo>
                      <a:pt x="187166" y="175641"/>
                      <a:pt x="186976" y="162782"/>
                      <a:pt x="176975" y="143351"/>
                    </a:cubicBezTo>
                    <a:cubicBezTo>
                      <a:pt x="166878" y="123825"/>
                      <a:pt x="141923" y="103537"/>
                      <a:pt x="141923" y="103537"/>
                    </a:cubicBezTo>
                    <a:cubicBezTo>
                      <a:pt x="150304" y="112966"/>
                      <a:pt x="155067" y="137541"/>
                      <a:pt x="159449" y="147447"/>
                    </a:cubicBezTo>
                    <a:cubicBezTo>
                      <a:pt x="163354" y="156305"/>
                      <a:pt x="178784" y="170212"/>
                      <a:pt x="181928" y="173736"/>
                    </a:cubicBezTo>
                    <a:cubicBezTo>
                      <a:pt x="175641" y="171260"/>
                      <a:pt x="169354" y="168878"/>
                      <a:pt x="163068" y="166497"/>
                    </a:cubicBezTo>
                    <a:cubicBezTo>
                      <a:pt x="163449" y="166402"/>
                      <a:pt x="163640" y="166306"/>
                      <a:pt x="163640" y="166306"/>
                    </a:cubicBezTo>
                    <a:cubicBezTo>
                      <a:pt x="163640" y="166306"/>
                      <a:pt x="154972" y="148590"/>
                      <a:pt x="146400" y="133921"/>
                    </a:cubicBezTo>
                    <a:cubicBezTo>
                      <a:pt x="137827" y="119253"/>
                      <a:pt x="116300" y="103918"/>
                      <a:pt x="116300" y="103918"/>
                    </a:cubicBezTo>
                    <a:cubicBezTo>
                      <a:pt x="116300" y="103918"/>
                      <a:pt x="126302" y="125444"/>
                      <a:pt x="135065" y="140684"/>
                    </a:cubicBezTo>
                    <a:cubicBezTo>
                      <a:pt x="142399" y="153543"/>
                      <a:pt x="153067" y="161639"/>
                      <a:pt x="156401" y="163925"/>
                    </a:cubicBezTo>
                    <a:cubicBezTo>
                      <a:pt x="153258" y="162782"/>
                      <a:pt x="150114" y="161639"/>
                      <a:pt x="146971" y="160496"/>
                    </a:cubicBezTo>
                    <a:cubicBezTo>
                      <a:pt x="145256" y="158020"/>
                      <a:pt x="132398" y="139732"/>
                      <a:pt x="121539" y="126778"/>
                    </a:cubicBezTo>
                    <a:cubicBezTo>
                      <a:pt x="109919" y="112871"/>
                      <a:pt x="74009" y="92678"/>
                      <a:pt x="74009" y="92678"/>
                    </a:cubicBezTo>
                    <a:cubicBezTo>
                      <a:pt x="74009" y="92678"/>
                      <a:pt x="83153" y="102584"/>
                      <a:pt x="88487" y="108299"/>
                    </a:cubicBezTo>
                    <a:cubicBezTo>
                      <a:pt x="90773" y="110776"/>
                      <a:pt x="93917" y="115253"/>
                      <a:pt x="97346" y="120015"/>
                    </a:cubicBezTo>
                    <a:cubicBezTo>
                      <a:pt x="84773" y="109823"/>
                      <a:pt x="55245" y="91535"/>
                      <a:pt x="55245" y="91535"/>
                    </a:cubicBezTo>
                    <a:cubicBezTo>
                      <a:pt x="55245" y="91535"/>
                      <a:pt x="71152" y="108204"/>
                      <a:pt x="75819" y="113824"/>
                    </a:cubicBezTo>
                    <a:cubicBezTo>
                      <a:pt x="80296" y="119348"/>
                      <a:pt x="91345" y="135922"/>
                      <a:pt x="114205" y="149447"/>
                    </a:cubicBezTo>
                    <a:cubicBezTo>
                      <a:pt x="110300" y="148209"/>
                      <a:pt x="106394" y="147161"/>
                      <a:pt x="102394" y="146018"/>
                    </a:cubicBezTo>
                    <a:cubicBezTo>
                      <a:pt x="71247" y="113252"/>
                      <a:pt x="25337" y="106680"/>
                      <a:pt x="25337" y="106680"/>
                    </a:cubicBezTo>
                    <a:cubicBezTo>
                      <a:pt x="25337" y="106680"/>
                      <a:pt x="30956" y="116681"/>
                      <a:pt x="53721" y="129349"/>
                    </a:cubicBezTo>
                    <a:cubicBezTo>
                      <a:pt x="56388" y="130873"/>
                      <a:pt x="59150" y="132207"/>
                      <a:pt x="61913" y="133540"/>
                    </a:cubicBezTo>
                    <a:cubicBezTo>
                      <a:pt x="45149" y="129921"/>
                      <a:pt x="20384" y="125444"/>
                      <a:pt x="20384" y="125444"/>
                    </a:cubicBezTo>
                    <a:cubicBezTo>
                      <a:pt x="20384" y="125444"/>
                      <a:pt x="43625" y="135636"/>
                      <a:pt x="58769" y="139065"/>
                    </a:cubicBezTo>
                    <a:cubicBezTo>
                      <a:pt x="73914" y="142494"/>
                      <a:pt x="103156" y="146876"/>
                      <a:pt x="103156" y="146876"/>
                    </a:cubicBezTo>
                    <a:cubicBezTo>
                      <a:pt x="102870" y="146590"/>
                      <a:pt x="102679" y="146399"/>
                      <a:pt x="102394" y="146113"/>
                    </a:cubicBezTo>
                    <a:cubicBezTo>
                      <a:pt x="106490" y="147256"/>
                      <a:pt x="110490" y="148495"/>
                      <a:pt x="114586" y="149733"/>
                    </a:cubicBezTo>
                    <a:cubicBezTo>
                      <a:pt x="115253" y="150114"/>
                      <a:pt x="115729" y="150495"/>
                      <a:pt x="116396" y="150876"/>
                    </a:cubicBezTo>
                    <a:cubicBezTo>
                      <a:pt x="116396" y="150876"/>
                      <a:pt x="88106" y="154210"/>
                      <a:pt x="78200" y="154781"/>
                    </a:cubicBezTo>
                    <a:cubicBezTo>
                      <a:pt x="68199" y="155257"/>
                      <a:pt x="44958" y="158305"/>
                      <a:pt x="35528" y="158972"/>
                    </a:cubicBezTo>
                    <a:cubicBezTo>
                      <a:pt x="26099" y="159639"/>
                      <a:pt x="19717" y="160115"/>
                      <a:pt x="0" y="154877"/>
                    </a:cubicBezTo>
                    <a:cubicBezTo>
                      <a:pt x="0" y="154877"/>
                      <a:pt x="11240" y="161735"/>
                      <a:pt x="33147" y="161544"/>
                    </a:cubicBezTo>
                    <a:cubicBezTo>
                      <a:pt x="55150" y="161354"/>
                      <a:pt x="68675" y="161163"/>
                      <a:pt x="74962" y="160591"/>
                    </a:cubicBezTo>
                    <a:cubicBezTo>
                      <a:pt x="81248" y="160020"/>
                      <a:pt x="107537" y="157353"/>
                      <a:pt x="119729" y="152210"/>
                    </a:cubicBezTo>
                    <a:cubicBezTo>
                      <a:pt x="120491" y="152590"/>
                      <a:pt x="120491" y="152305"/>
                      <a:pt x="120396" y="151924"/>
                    </a:cubicBezTo>
                    <a:close/>
                    <a:moveTo>
                      <a:pt x="253556" y="113157"/>
                    </a:moveTo>
                    <a:cubicBezTo>
                      <a:pt x="249936" y="109442"/>
                      <a:pt x="238316" y="97441"/>
                      <a:pt x="233553" y="92488"/>
                    </a:cubicBezTo>
                    <a:cubicBezTo>
                      <a:pt x="233553" y="92488"/>
                      <a:pt x="233553" y="92488"/>
                      <a:pt x="233553" y="92488"/>
                    </a:cubicBezTo>
                    <a:cubicBezTo>
                      <a:pt x="239078" y="95250"/>
                      <a:pt x="244221" y="97346"/>
                      <a:pt x="246126" y="97631"/>
                    </a:cubicBezTo>
                    <a:cubicBezTo>
                      <a:pt x="248508" y="102870"/>
                      <a:pt x="250984" y="108013"/>
                      <a:pt x="253556" y="113157"/>
                    </a:cubicBezTo>
                    <a:close/>
                    <a:moveTo>
                      <a:pt x="403860" y="123158"/>
                    </a:moveTo>
                    <a:cubicBezTo>
                      <a:pt x="399669" y="108299"/>
                      <a:pt x="390525" y="84201"/>
                      <a:pt x="391573" y="74486"/>
                    </a:cubicBezTo>
                    <a:cubicBezTo>
                      <a:pt x="392716" y="64770"/>
                      <a:pt x="397002" y="52388"/>
                      <a:pt x="397097" y="52292"/>
                    </a:cubicBezTo>
                    <a:cubicBezTo>
                      <a:pt x="398145" y="54102"/>
                      <a:pt x="399288" y="56674"/>
                      <a:pt x="399383" y="59341"/>
                    </a:cubicBezTo>
                    <a:cubicBezTo>
                      <a:pt x="399669" y="64389"/>
                      <a:pt x="402146" y="86678"/>
                      <a:pt x="403670" y="104394"/>
                    </a:cubicBezTo>
                    <a:cubicBezTo>
                      <a:pt x="405003" y="120205"/>
                      <a:pt x="411575" y="135731"/>
                      <a:pt x="413004" y="138874"/>
                    </a:cubicBezTo>
                    <a:cubicBezTo>
                      <a:pt x="410051" y="141637"/>
                      <a:pt x="407003" y="144399"/>
                      <a:pt x="404146" y="147161"/>
                    </a:cubicBezTo>
                    <a:cubicBezTo>
                      <a:pt x="405956" y="140779"/>
                      <a:pt x="407670" y="136874"/>
                      <a:pt x="403860" y="123158"/>
                    </a:cubicBezTo>
                    <a:close/>
                    <a:moveTo>
                      <a:pt x="395669" y="158115"/>
                    </a:moveTo>
                    <a:cubicBezTo>
                      <a:pt x="397764" y="155924"/>
                      <a:pt x="399955" y="153733"/>
                      <a:pt x="402146" y="151543"/>
                    </a:cubicBezTo>
                    <a:cubicBezTo>
                      <a:pt x="408051" y="152686"/>
                      <a:pt x="415195" y="154781"/>
                      <a:pt x="421862" y="156686"/>
                    </a:cubicBezTo>
                    <a:cubicBezTo>
                      <a:pt x="410813" y="156115"/>
                      <a:pt x="400812" y="156591"/>
                      <a:pt x="395669" y="158115"/>
                    </a:cubicBezTo>
                    <a:close/>
                    <a:moveTo>
                      <a:pt x="274225" y="464915"/>
                    </a:moveTo>
                    <a:cubicBezTo>
                      <a:pt x="274225" y="464915"/>
                      <a:pt x="274225" y="464915"/>
                      <a:pt x="274225" y="464915"/>
                    </a:cubicBezTo>
                    <a:cubicBezTo>
                      <a:pt x="271272" y="458057"/>
                      <a:pt x="268034" y="451961"/>
                      <a:pt x="266510" y="450152"/>
                    </a:cubicBezTo>
                    <a:cubicBezTo>
                      <a:pt x="268319" y="443389"/>
                      <a:pt x="270034" y="436531"/>
                      <a:pt x="271653" y="429673"/>
                    </a:cubicBezTo>
                    <a:cubicBezTo>
                      <a:pt x="272129" y="436055"/>
                      <a:pt x="273653" y="456533"/>
                      <a:pt x="274225" y="464915"/>
                    </a:cubicBezTo>
                    <a:close/>
                    <a:moveTo>
                      <a:pt x="295847" y="320230"/>
                    </a:moveTo>
                    <a:cubicBezTo>
                      <a:pt x="296323" y="319659"/>
                      <a:pt x="296990" y="318992"/>
                      <a:pt x="297656" y="318326"/>
                    </a:cubicBezTo>
                    <a:cubicBezTo>
                      <a:pt x="297656" y="318421"/>
                      <a:pt x="297656" y="318611"/>
                      <a:pt x="297752" y="318706"/>
                    </a:cubicBezTo>
                    <a:cubicBezTo>
                      <a:pt x="296609" y="319849"/>
                      <a:pt x="295466" y="320993"/>
                      <a:pt x="294418" y="322136"/>
                    </a:cubicBezTo>
                    <a:cubicBezTo>
                      <a:pt x="294989" y="321373"/>
                      <a:pt x="295466" y="320707"/>
                      <a:pt x="295847" y="320230"/>
                    </a:cubicBezTo>
                    <a:close/>
                    <a:moveTo>
                      <a:pt x="298800" y="327565"/>
                    </a:moveTo>
                    <a:cubicBezTo>
                      <a:pt x="298895" y="330422"/>
                      <a:pt x="298704" y="332613"/>
                      <a:pt x="298609" y="333756"/>
                    </a:cubicBezTo>
                    <a:cubicBezTo>
                      <a:pt x="297752" y="332327"/>
                      <a:pt x="296894" y="330994"/>
                      <a:pt x="296228" y="329851"/>
                    </a:cubicBezTo>
                    <a:cubicBezTo>
                      <a:pt x="296990" y="329089"/>
                      <a:pt x="297847" y="328327"/>
                      <a:pt x="298800" y="327565"/>
                    </a:cubicBezTo>
                    <a:close/>
                    <a:moveTo>
                      <a:pt x="300038" y="168973"/>
                    </a:moveTo>
                    <a:cubicBezTo>
                      <a:pt x="298895" y="170402"/>
                      <a:pt x="297942" y="171831"/>
                      <a:pt x="297085" y="173260"/>
                    </a:cubicBezTo>
                    <a:cubicBezTo>
                      <a:pt x="297466" y="170879"/>
                      <a:pt x="297752" y="168307"/>
                      <a:pt x="298037" y="165640"/>
                    </a:cubicBezTo>
                    <a:cubicBezTo>
                      <a:pt x="298704" y="166878"/>
                      <a:pt x="299276" y="167926"/>
                      <a:pt x="300038" y="168973"/>
                    </a:cubicBezTo>
                    <a:close/>
                    <a:moveTo>
                      <a:pt x="299085" y="317468"/>
                    </a:moveTo>
                    <a:cubicBezTo>
                      <a:pt x="299085" y="317468"/>
                      <a:pt x="298990" y="317468"/>
                      <a:pt x="299085" y="317468"/>
                    </a:cubicBezTo>
                    <a:cubicBezTo>
                      <a:pt x="299085" y="317373"/>
                      <a:pt x="298990" y="317278"/>
                      <a:pt x="298990" y="317182"/>
                    </a:cubicBezTo>
                    <a:cubicBezTo>
                      <a:pt x="298990" y="317278"/>
                      <a:pt x="298990" y="317373"/>
                      <a:pt x="299085" y="317468"/>
                    </a:cubicBezTo>
                    <a:close/>
                    <a:moveTo>
                      <a:pt x="303086" y="330422"/>
                    </a:moveTo>
                    <a:cubicBezTo>
                      <a:pt x="301562" y="331565"/>
                      <a:pt x="300133" y="332804"/>
                      <a:pt x="298704" y="334042"/>
                    </a:cubicBezTo>
                    <a:cubicBezTo>
                      <a:pt x="298704" y="334042"/>
                      <a:pt x="298704" y="333946"/>
                      <a:pt x="298704" y="333946"/>
                    </a:cubicBezTo>
                    <a:cubicBezTo>
                      <a:pt x="298990" y="332804"/>
                      <a:pt x="299371" y="330518"/>
                      <a:pt x="299466" y="327088"/>
                    </a:cubicBezTo>
                    <a:cubicBezTo>
                      <a:pt x="300133" y="326517"/>
                      <a:pt x="300800" y="326041"/>
                      <a:pt x="301466" y="325564"/>
                    </a:cubicBezTo>
                    <a:cubicBezTo>
                      <a:pt x="301943" y="327184"/>
                      <a:pt x="302514" y="328803"/>
                      <a:pt x="303086" y="330422"/>
                    </a:cubicBezTo>
                    <a:close/>
                    <a:moveTo>
                      <a:pt x="306038" y="338233"/>
                    </a:moveTo>
                    <a:cubicBezTo>
                      <a:pt x="304800" y="338995"/>
                      <a:pt x="303562" y="339852"/>
                      <a:pt x="302324" y="340709"/>
                    </a:cubicBezTo>
                    <a:cubicBezTo>
                      <a:pt x="301943" y="339947"/>
                      <a:pt x="301562" y="339185"/>
                      <a:pt x="301181" y="338519"/>
                    </a:cubicBezTo>
                    <a:cubicBezTo>
                      <a:pt x="302609" y="337756"/>
                      <a:pt x="303943" y="336995"/>
                      <a:pt x="305276" y="336423"/>
                    </a:cubicBezTo>
                    <a:cubicBezTo>
                      <a:pt x="305562" y="336995"/>
                      <a:pt x="305848" y="337566"/>
                      <a:pt x="306038" y="338233"/>
                    </a:cubicBezTo>
                    <a:close/>
                    <a:moveTo>
                      <a:pt x="308134" y="342519"/>
                    </a:moveTo>
                    <a:cubicBezTo>
                      <a:pt x="311277" y="348615"/>
                      <a:pt x="315849" y="355568"/>
                      <a:pt x="320231" y="362331"/>
                    </a:cubicBezTo>
                    <a:cubicBezTo>
                      <a:pt x="317183" y="365188"/>
                      <a:pt x="314135" y="368427"/>
                      <a:pt x="311182" y="371856"/>
                    </a:cubicBezTo>
                    <a:cubicBezTo>
                      <a:pt x="310801" y="368808"/>
                      <a:pt x="310515" y="365855"/>
                      <a:pt x="310039" y="363283"/>
                    </a:cubicBezTo>
                    <a:cubicBezTo>
                      <a:pt x="308991" y="356616"/>
                      <a:pt x="306705" y="350139"/>
                      <a:pt x="304133" y="344424"/>
                    </a:cubicBezTo>
                    <a:cubicBezTo>
                      <a:pt x="305467" y="343853"/>
                      <a:pt x="306800" y="343186"/>
                      <a:pt x="308134" y="342519"/>
                    </a:cubicBezTo>
                    <a:close/>
                    <a:moveTo>
                      <a:pt x="350330" y="209264"/>
                    </a:moveTo>
                    <a:cubicBezTo>
                      <a:pt x="353378" y="205454"/>
                      <a:pt x="356426" y="201644"/>
                      <a:pt x="359569" y="197929"/>
                    </a:cubicBezTo>
                    <a:cubicBezTo>
                      <a:pt x="363474" y="199072"/>
                      <a:pt x="368141" y="200882"/>
                      <a:pt x="372999" y="202882"/>
                    </a:cubicBezTo>
                    <a:cubicBezTo>
                      <a:pt x="369856" y="205645"/>
                      <a:pt x="367284" y="208026"/>
                      <a:pt x="365379" y="209836"/>
                    </a:cubicBezTo>
                    <a:cubicBezTo>
                      <a:pt x="364141" y="209264"/>
                      <a:pt x="362903" y="208788"/>
                      <a:pt x="361760" y="208502"/>
                    </a:cubicBezTo>
                    <a:cubicBezTo>
                      <a:pt x="357950" y="207550"/>
                      <a:pt x="353283" y="208502"/>
                      <a:pt x="350330" y="209264"/>
                    </a:cubicBezTo>
                    <a:close/>
                    <a:moveTo>
                      <a:pt x="354521" y="212979"/>
                    </a:moveTo>
                    <a:cubicBezTo>
                      <a:pt x="354997" y="213360"/>
                      <a:pt x="355664" y="213931"/>
                      <a:pt x="356521" y="214503"/>
                    </a:cubicBezTo>
                    <a:lnTo>
                      <a:pt x="352425" y="212407"/>
                    </a:lnTo>
                    <a:cubicBezTo>
                      <a:pt x="353092" y="212598"/>
                      <a:pt x="353854" y="212788"/>
                      <a:pt x="354521" y="212979"/>
                    </a:cubicBezTo>
                    <a:close/>
                    <a:moveTo>
                      <a:pt x="360902" y="317373"/>
                    </a:moveTo>
                    <a:cubicBezTo>
                      <a:pt x="361093" y="315849"/>
                      <a:pt x="361188" y="314420"/>
                      <a:pt x="361379" y="312991"/>
                    </a:cubicBezTo>
                    <a:cubicBezTo>
                      <a:pt x="363950" y="314039"/>
                      <a:pt x="366522" y="314992"/>
                      <a:pt x="369094" y="315658"/>
                    </a:cubicBezTo>
                    <a:cubicBezTo>
                      <a:pt x="369570" y="315754"/>
                      <a:pt x="369951" y="315849"/>
                      <a:pt x="370427" y="315944"/>
                    </a:cubicBezTo>
                    <a:cubicBezTo>
                      <a:pt x="370332" y="316992"/>
                      <a:pt x="370237" y="318135"/>
                      <a:pt x="370142" y="319183"/>
                    </a:cubicBezTo>
                    <a:cubicBezTo>
                      <a:pt x="366713" y="318516"/>
                      <a:pt x="363665" y="317849"/>
                      <a:pt x="360902" y="317373"/>
                    </a:cubicBezTo>
                    <a:close/>
                    <a:moveTo>
                      <a:pt x="369666" y="325946"/>
                    </a:moveTo>
                    <a:cubicBezTo>
                      <a:pt x="369570" y="327851"/>
                      <a:pt x="369570" y="329755"/>
                      <a:pt x="369570" y="331661"/>
                    </a:cubicBezTo>
                    <a:cubicBezTo>
                      <a:pt x="365855" y="330898"/>
                      <a:pt x="362903" y="330232"/>
                      <a:pt x="361093" y="329851"/>
                    </a:cubicBezTo>
                    <a:cubicBezTo>
                      <a:pt x="360617" y="329184"/>
                      <a:pt x="360236" y="328517"/>
                      <a:pt x="359759" y="327755"/>
                    </a:cubicBezTo>
                    <a:cubicBezTo>
                      <a:pt x="359950" y="325564"/>
                      <a:pt x="360236" y="323469"/>
                      <a:pt x="360426" y="321373"/>
                    </a:cubicBezTo>
                    <a:cubicBezTo>
                      <a:pt x="363093" y="322802"/>
                      <a:pt x="366236" y="324421"/>
                      <a:pt x="369666" y="325946"/>
                    </a:cubicBezTo>
                    <a:close/>
                    <a:moveTo>
                      <a:pt x="370046" y="342614"/>
                    </a:moveTo>
                    <a:cubicBezTo>
                      <a:pt x="369570" y="342519"/>
                      <a:pt x="369284" y="342424"/>
                      <a:pt x="368903" y="342329"/>
                    </a:cubicBezTo>
                    <a:cubicBezTo>
                      <a:pt x="366617" y="338709"/>
                      <a:pt x="364427" y="334994"/>
                      <a:pt x="362045" y="331375"/>
                    </a:cubicBezTo>
                    <a:cubicBezTo>
                      <a:pt x="363760" y="332518"/>
                      <a:pt x="366332" y="334042"/>
                      <a:pt x="369666" y="335852"/>
                    </a:cubicBezTo>
                    <a:cubicBezTo>
                      <a:pt x="369761" y="338138"/>
                      <a:pt x="369856" y="340328"/>
                      <a:pt x="370046" y="342614"/>
                    </a:cubicBezTo>
                    <a:close/>
                    <a:moveTo>
                      <a:pt x="366332" y="342900"/>
                    </a:moveTo>
                    <a:cubicBezTo>
                      <a:pt x="362998" y="345567"/>
                      <a:pt x="360141" y="347281"/>
                      <a:pt x="357569" y="348520"/>
                    </a:cubicBezTo>
                    <a:cubicBezTo>
                      <a:pt x="357950" y="344805"/>
                      <a:pt x="358331" y="340900"/>
                      <a:pt x="358807" y="336995"/>
                    </a:cubicBezTo>
                    <a:cubicBezTo>
                      <a:pt x="359188" y="335471"/>
                      <a:pt x="359378" y="333851"/>
                      <a:pt x="359378" y="332137"/>
                    </a:cubicBezTo>
                    <a:cubicBezTo>
                      <a:pt x="361760" y="335661"/>
                      <a:pt x="364046" y="339280"/>
                      <a:pt x="366332" y="342900"/>
                    </a:cubicBezTo>
                    <a:close/>
                    <a:moveTo>
                      <a:pt x="371951" y="305086"/>
                    </a:moveTo>
                    <a:cubicBezTo>
                      <a:pt x="371761" y="306324"/>
                      <a:pt x="371570" y="307467"/>
                      <a:pt x="371380" y="308610"/>
                    </a:cubicBezTo>
                    <a:cubicBezTo>
                      <a:pt x="368332" y="308896"/>
                      <a:pt x="364998" y="308801"/>
                      <a:pt x="361855" y="308420"/>
                    </a:cubicBezTo>
                    <a:cubicBezTo>
                      <a:pt x="362045" y="306800"/>
                      <a:pt x="362236" y="305276"/>
                      <a:pt x="362331" y="303943"/>
                    </a:cubicBezTo>
                    <a:cubicBezTo>
                      <a:pt x="362903" y="304133"/>
                      <a:pt x="363474" y="304324"/>
                      <a:pt x="364046" y="304514"/>
                    </a:cubicBezTo>
                    <a:cubicBezTo>
                      <a:pt x="367189" y="305371"/>
                      <a:pt x="369761" y="305467"/>
                      <a:pt x="371951" y="305086"/>
                    </a:cubicBezTo>
                    <a:close/>
                    <a:moveTo>
                      <a:pt x="371475" y="357188"/>
                    </a:moveTo>
                    <a:cubicBezTo>
                      <a:pt x="369380" y="361188"/>
                      <a:pt x="365570" y="367094"/>
                      <a:pt x="359188" y="372999"/>
                    </a:cubicBezTo>
                    <a:cubicBezTo>
                      <a:pt x="347948" y="383381"/>
                      <a:pt x="336709" y="393859"/>
                      <a:pt x="324422" y="406718"/>
                    </a:cubicBezTo>
                    <a:cubicBezTo>
                      <a:pt x="323279" y="407861"/>
                      <a:pt x="322421" y="409099"/>
                      <a:pt x="321564" y="410242"/>
                    </a:cubicBezTo>
                    <a:cubicBezTo>
                      <a:pt x="319850" y="401383"/>
                      <a:pt x="317183" y="391192"/>
                      <a:pt x="313373" y="383572"/>
                    </a:cubicBezTo>
                    <a:cubicBezTo>
                      <a:pt x="317564" y="381000"/>
                      <a:pt x="322326" y="378047"/>
                      <a:pt x="328041" y="374713"/>
                    </a:cubicBezTo>
                    <a:cubicBezTo>
                      <a:pt x="331089" y="379857"/>
                      <a:pt x="333375" y="384334"/>
                      <a:pt x="333661" y="387477"/>
                    </a:cubicBezTo>
                    <a:cubicBezTo>
                      <a:pt x="333661" y="387477"/>
                      <a:pt x="333375" y="381190"/>
                      <a:pt x="332137" y="372332"/>
                    </a:cubicBezTo>
                    <a:cubicBezTo>
                      <a:pt x="334709" y="370904"/>
                      <a:pt x="337376" y="369380"/>
                      <a:pt x="340233" y="367760"/>
                    </a:cubicBezTo>
                    <a:cubicBezTo>
                      <a:pt x="341186" y="370904"/>
                      <a:pt x="341757" y="372808"/>
                      <a:pt x="341757" y="372808"/>
                    </a:cubicBezTo>
                    <a:cubicBezTo>
                      <a:pt x="341757" y="372808"/>
                      <a:pt x="341757" y="370618"/>
                      <a:pt x="342043" y="366808"/>
                    </a:cubicBezTo>
                    <a:cubicBezTo>
                      <a:pt x="342900" y="366331"/>
                      <a:pt x="343662" y="365951"/>
                      <a:pt x="344424" y="365474"/>
                    </a:cubicBezTo>
                    <a:cubicBezTo>
                      <a:pt x="346996" y="364141"/>
                      <a:pt x="349187" y="362903"/>
                      <a:pt x="351282" y="361760"/>
                    </a:cubicBezTo>
                    <a:cubicBezTo>
                      <a:pt x="353187" y="370522"/>
                      <a:pt x="354711" y="376428"/>
                      <a:pt x="354711" y="376428"/>
                    </a:cubicBezTo>
                    <a:cubicBezTo>
                      <a:pt x="354711" y="376428"/>
                      <a:pt x="355473" y="368998"/>
                      <a:pt x="356521" y="358712"/>
                    </a:cubicBezTo>
                    <a:cubicBezTo>
                      <a:pt x="363188" y="354616"/>
                      <a:pt x="366617" y="350901"/>
                      <a:pt x="367189" y="344233"/>
                    </a:cubicBezTo>
                    <a:cubicBezTo>
                      <a:pt x="368332" y="345948"/>
                      <a:pt x="369380" y="347663"/>
                      <a:pt x="370523" y="349377"/>
                    </a:cubicBezTo>
                    <a:cubicBezTo>
                      <a:pt x="370808" y="352044"/>
                      <a:pt x="371094" y="354616"/>
                      <a:pt x="371475" y="357188"/>
                    </a:cubicBezTo>
                    <a:close/>
                    <a:moveTo>
                      <a:pt x="347853" y="353092"/>
                    </a:moveTo>
                    <a:cubicBezTo>
                      <a:pt x="348234" y="352615"/>
                      <a:pt x="348710" y="352235"/>
                      <a:pt x="349091" y="351758"/>
                    </a:cubicBezTo>
                    <a:cubicBezTo>
                      <a:pt x="349091" y="351949"/>
                      <a:pt x="349187" y="352235"/>
                      <a:pt x="349282" y="352425"/>
                    </a:cubicBezTo>
                    <a:cubicBezTo>
                      <a:pt x="348901" y="352615"/>
                      <a:pt x="348425" y="352806"/>
                      <a:pt x="347853" y="353092"/>
                    </a:cubicBezTo>
                    <a:close/>
                    <a:moveTo>
                      <a:pt x="344234" y="342900"/>
                    </a:moveTo>
                    <a:cubicBezTo>
                      <a:pt x="344615" y="339852"/>
                      <a:pt x="344996" y="336709"/>
                      <a:pt x="345472" y="333375"/>
                    </a:cubicBezTo>
                    <a:cubicBezTo>
                      <a:pt x="345948" y="335852"/>
                      <a:pt x="346425" y="338233"/>
                      <a:pt x="346901" y="340709"/>
                    </a:cubicBezTo>
                    <a:cubicBezTo>
                      <a:pt x="346043" y="341471"/>
                      <a:pt x="345091" y="342233"/>
                      <a:pt x="344234" y="342900"/>
                    </a:cubicBezTo>
                    <a:close/>
                    <a:moveTo>
                      <a:pt x="314992" y="186404"/>
                    </a:moveTo>
                    <a:lnTo>
                      <a:pt x="313849" y="186976"/>
                    </a:lnTo>
                    <a:cubicBezTo>
                      <a:pt x="311849" y="185547"/>
                      <a:pt x="310039" y="183642"/>
                      <a:pt x="308991" y="180880"/>
                    </a:cubicBezTo>
                    <a:cubicBezTo>
                      <a:pt x="309086" y="180213"/>
                      <a:pt x="309182" y="179451"/>
                      <a:pt x="309182" y="178784"/>
                    </a:cubicBezTo>
                    <a:cubicBezTo>
                      <a:pt x="311087" y="180308"/>
                      <a:pt x="312992" y="181737"/>
                      <a:pt x="314897" y="182975"/>
                    </a:cubicBezTo>
                    <a:cubicBezTo>
                      <a:pt x="314992" y="184023"/>
                      <a:pt x="314992" y="185261"/>
                      <a:pt x="314992" y="186404"/>
                    </a:cubicBezTo>
                    <a:close/>
                    <a:moveTo>
                      <a:pt x="323660" y="317373"/>
                    </a:moveTo>
                    <a:cubicBezTo>
                      <a:pt x="323183" y="317659"/>
                      <a:pt x="322707" y="317945"/>
                      <a:pt x="322231" y="318230"/>
                    </a:cubicBezTo>
                    <a:cubicBezTo>
                      <a:pt x="319659" y="319564"/>
                      <a:pt x="316992" y="321088"/>
                      <a:pt x="314325" y="322802"/>
                    </a:cubicBezTo>
                    <a:cubicBezTo>
                      <a:pt x="313373" y="321373"/>
                      <a:pt x="312516" y="320135"/>
                      <a:pt x="311658" y="318802"/>
                    </a:cubicBezTo>
                    <a:cubicBezTo>
                      <a:pt x="314325" y="316992"/>
                      <a:pt x="317183" y="315087"/>
                      <a:pt x="319754" y="313277"/>
                    </a:cubicBezTo>
                    <a:cubicBezTo>
                      <a:pt x="320993" y="314706"/>
                      <a:pt x="322326" y="316039"/>
                      <a:pt x="323660" y="317373"/>
                    </a:cubicBezTo>
                    <a:close/>
                    <a:moveTo>
                      <a:pt x="329851" y="327184"/>
                    </a:moveTo>
                    <a:cubicBezTo>
                      <a:pt x="327184" y="328422"/>
                      <a:pt x="324612" y="329660"/>
                      <a:pt x="322136" y="330518"/>
                    </a:cubicBezTo>
                    <a:cubicBezTo>
                      <a:pt x="321374" y="330803"/>
                      <a:pt x="320516" y="331089"/>
                      <a:pt x="319754" y="331470"/>
                    </a:cubicBezTo>
                    <a:cubicBezTo>
                      <a:pt x="319564" y="331184"/>
                      <a:pt x="319469" y="330898"/>
                      <a:pt x="319278" y="330613"/>
                    </a:cubicBezTo>
                    <a:cubicBezTo>
                      <a:pt x="319183" y="330422"/>
                      <a:pt x="319088" y="330327"/>
                      <a:pt x="318992" y="330137"/>
                    </a:cubicBezTo>
                    <a:cubicBezTo>
                      <a:pt x="322326" y="328708"/>
                      <a:pt x="326041" y="326993"/>
                      <a:pt x="329470" y="324993"/>
                    </a:cubicBezTo>
                    <a:cubicBezTo>
                      <a:pt x="329660" y="325660"/>
                      <a:pt x="329756" y="326422"/>
                      <a:pt x="329851" y="327184"/>
                    </a:cubicBezTo>
                    <a:close/>
                    <a:moveTo>
                      <a:pt x="331756" y="335947"/>
                    </a:moveTo>
                    <a:cubicBezTo>
                      <a:pt x="332804" y="340805"/>
                      <a:pt x="334042" y="345567"/>
                      <a:pt x="335185" y="349948"/>
                    </a:cubicBezTo>
                    <a:cubicBezTo>
                      <a:pt x="334804" y="350234"/>
                      <a:pt x="334423" y="350520"/>
                      <a:pt x="334042" y="350806"/>
                    </a:cubicBezTo>
                    <a:cubicBezTo>
                      <a:pt x="332518" y="351949"/>
                      <a:pt x="330708" y="353378"/>
                      <a:pt x="328803" y="354902"/>
                    </a:cubicBezTo>
                    <a:cubicBezTo>
                      <a:pt x="327375" y="349091"/>
                      <a:pt x="325565" y="343186"/>
                      <a:pt x="323183" y="337852"/>
                    </a:cubicBezTo>
                    <a:cubicBezTo>
                      <a:pt x="326327" y="337376"/>
                      <a:pt x="329184" y="336709"/>
                      <a:pt x="331756" y="335947"/>
                    </a:cubicBezTo>
                    <a:close/>
                    <a:moveTo>
                      <a:pt x="332708" y="198406"/>
                    </a:moveTo>
                    <a:cubicBezTo>
                      <a:pt x="332708" y="198311"/>
                      <a:pt x="332708" y="198311"/>
                      <a:pt x="332708" y="198215"/>
                    </a:cubicBezTo>
                    <a:cubicBezTo>
                      <a:pt x="333280" y="199454"/>
                      <a:pt x="333851" y="200692"/>
                      <a:pt x="334328" y="201930"/>
                    </a:cubicBezTo>
                    <a:lnTo>
                      <a:pt x="332708" y="198406"/>
                    </a:lnTo>
                    <a:close/>
                    <a:moveTo>
                      <a:pt x="339090" y="175831"/>
                    </a:moveTo>
                    <a:cubicBezTo>
                      <a:pt x="341186" y="189166"/>
                      <a:pt x="345472" y="204121"/>
                      <a:pt x="346901" y="208788"/>
                    </a:cubicBezTo>
                    <a:cubicBezTo>
                      <a:pt x="346710" y="208979"/>
                      <a:pt x="346520" y="209169"/>
                      <a:pt x="346425" y="209360"/>
                    </a:cubicBezTo>
                    <a:lnTo>
                      <a:pt x="339662" y="206026"/>
                    </a:lnTo>
                    <a:cubicBezTo>
                      <a:pt x="339852" y="202121"/>
                      <a:pt x="339757" y="198025"/>
                      <a:pt x="339090" y="194120"/>
                    </a:cubicBezTo>
                    <a:cubicBezTo>
                      <a:pt x="338233" y="189071"/>
                      <a:pt x="336518" y="184976"/>
                      <a:pt x="333661" y="181356"/>
                    </a:cubicBezTo>
                    <a:cubicBezTo>
                      <a:pt x="333756" y="175451"/>
                      <a:pt x="333089" y="166973"/>
                      <a:pt x="332137" y="157829"/>
                    </a:cubicBezTo>
                    <a:cubicBezTo>
                      <a:pt x="334804" y="162211"/>
                      <a:pt x="337852" y="167640"/>
                      <a:pt x="339090" y="175831"/>
                    </a:cubicBezTo>
                    <a:close/>
                    <a:moveTo>
                      <a:pt x="350044" y="164592"/>
                    </a:moveTo>
                    <a:cubicBezTo>
                      <a:pt x="352997" y="175641"/>
                      <a:pt x="356616" y="190976"/>
                      <a:pt x="357759" y="195834"/>
                    </a:cubicBezTo>
                    <a:cubicBezTo>
                      <a:pt x="354425" y="199644"/>
                      <a:pt x="351187" y="203645"/>
                      <a:pt x="347948" y="207550"/>
                    </a:cubicBezTo>
                    <a:cubicBezTo>
                      <a:pt x="348901" y="202121"/>
                      <a:pt x="350806" y="189071"/>
                      <a:pt x="349663" y="174307"/>
                    </a:cubicBezTo>
                    <a:cubicBezTo>
                      <a:pt x="348139" y="154877"/>
                      <a:pt x="340424" y="152876"/>
                      <a:pt x="337757" y="143161"/>
                    </a:cubicBezTo>
                    <a:cubicBezTo>
                      <a:pt x="337280" y="141351"/>
                      <a:pt x="336900" y="139255"/>
                      <a:pt x="336804" y="137160"/>
                    </a:cubicBezTo>
                    <a:cubicBezTo>
                      <a:pt x="341757" y="146209"/>
                      <a:pt x="347948" y="156781"/>
                      <a:pt x="350044" y="164592"/>
                    </a:cubicBezTo>
                    <a:close/>
                    <a:moveTo>
                      <a:pt x="367570" y="185166"/>
                    </a:moveTo>
                    <a:cubicBezTo>
                      <a:pt x="364712" y="188309"/>
                      <a:pt x="361760" y="191453"/>
                      <a:pt x="358902" y="194691"/>
                    </a:cubicBezTo>
                    <a:cubicBezTo>
                      <a:pt x="359759" y="191167"/>
                      <a:pt x="360998" y="184595"/>
                      <a:pt x="360998" y="175736"/>
                    </a:cubicBezTo>
                    <a:cubicBezTo>
                      <a:pt x="360998" y="166973"/>
                      <a:pt x="360236" y="157258"/>
                      <a:pt x="355950" y="147923"/>
                    </a:cubicBezTo>
                    <a:cubicBezTo>
                      <a:pt x="358140" y="150781"/>
                      <a:pt x="360045" y="154019"/>
                      <a:pt x="361093" y="158115"/>
                    </a:cubicBezTo>
                    <a:cubicBezTo>
                      <a:pt x="364522" y="171355"/>
                      <a:pt x="366808" y="181737"/>
                      <a:pt x="367570" y="185166"/>
                    </a:cubicBezTo>
                    <a:close/>
                    <a:moveTo>
                      <a:pt x="369189" y="187071"/>
                    </a:moveTo>
                    <a:cubicBezTo>
                      <a:pt x="376047" y="189929"/>
                      <a:pt x="379667" y="192881"/>
                      <a:pt x="382715" y="195167"/>
                    </a:cubicBezTo>
                    <a:cubicBezTo>
                      <a:pt x="381953" y="195739"/>
                      <a:pt x="381191" y="196215"/>
                      <a:pt x="380524" y="196787"/>
                    </a:cubicBezTo>
                    <a:cubicBezTo>
                      <a:pt x="374047" y="195263"/>
                      <a:pt x="367284" y="194501"/>
                      <a:pt x="360807" y="196596"/>
                    </a:cubicBezTo>
                    <a:cubicBezTo>
                      <a:pt x="363569" y="193357"/>
                      <a:pt x="366427" y="190214"/>
                      <a:pt x="369189" y="187071"/>
                    </a:cubicBezTo>
                    <a:close/>
                    <a:moveTo>
                      <a:pt x="370237" y="185833"/>
                    </a:moveTo>
                    <a:cubicBezTo>
                      <a:pt x="372618" y="183071"/>
                      <a:pt x="375000" y="180404"/>
                      <a:pt x="377381" y="177737"/>
                    </a:cubicBezTo>
                    <a:cubicBezTo>
                      <a:pt x="381286" y="177737"/>
                      <a:pt x="391763" y="178213"/>
                      <a:pt x="404336" y="182689"/>
                    </a:cubicBezTo>
                    <a:cubicBezTo>
                      <a:pt x="405956" y="183261"/>
                      <a:pt x="407575" y="183832"/>
                      <a:pt x="409194" y="184404"/>
                    </a:cubicBezTo>
                    <a:cubicBezTo>
                      <a:pt x="403289" y="185738"/>
                      <a:pt x="396621" y="187547"/>
                      <a:pt x="391001" y="190119"/>
                    </a:cubicBezTo>
                    <a:cubicBezTo>
                      <a:pt x="383381" y="185738"/>
                      <a:pt x="377857" y="184023"/>
                      <a:pt x="370237" y="185833"/>
                    </a:cubicBezTo>
                    <a:close/>
                    <a:moveTo>
                      <a:pt x="378047" y="173641"/>
                    </a:moveTo>
                    <a:cubicBezTo>
                      <a:pt x="375666" y="176213"/>
                      <a:pt x="373285" y="178879"/>
                      <a:pt x="370904" y="181451"/>
                    </a:cubicBezTo>
                    <a:cubicBezTo>
                      <a:pt x="372047" y="178403"/>
                      <a:pt x="372713" y="173831"/>
                      <a:pt x="371380" y="167164"/>
                    </a:cubicBezTo>
                    <a:cubicBezTo>
                      <a:pt x="370999" y="165068"/>
                      <a:pt x="370523" y="162878"/>
                      <a:pt x="370046" y="160687"/>
                    </a:cubicBezTo>
                    <a:cubicBezTo>
                      <a:pt x="373666" y="166783"/>
                      <a:pt x="376904" y="171736"/>
                      <a:pt x="378047" y="173641"/>
                    </a:cubicBezTo>
                    <a:close/>
                    <a:moveTo>
                      <a:pt x="448437" y="192786"/>
                    </a:moveTo>
                    <a:cubicBezTo>
                      <a:pt x="441484" y="189929"/>
                      <a:pt x="432816" y="186119"/>
                      <a:pt x="424148" y="182499"/>
                    </a:cubicBezTo>
                    <a:cubicBezTo>
                      <a:pt x="424625" y="182023"/>
                      <a:pt x="425006" y="181737"/>
                      <a:pt x="425006" y="181737"/>
                    </a:cubicBezTo>
                    <a:cubicBezTo>
                      <a:pt x="425006" y="181737"/>
                      <a:pt x="424244" y="181832"/>
                      <a:pt x="423005" y="182023"/>
                    </a:cubicBezTo>
                    <a:cubicBezTo>
                      <a:pt x="416052" y="179165"/>
                      <a:pt x="409289" y="176594"/>
                      <a:pt x="403384" y="174879"/>
                    </a:cubicBezTo>
                    <a:cubicBezTo>
                      <a:pt x="391192" y="171355"/>
                      <a:pt x="386334" y="173069"/>
                      <a:pt x="378619" y="176498"/>
                    </a:cubicBezTo>
                    <a:cubicBezTo>
                      <a:pt x="379857" y="175165"/>
                      <a:pt x="381000" y="173831"/>
                      <a:pt x="382143" y="172498"/>
                    </a:cubicBezTo>
                    <a:cubicBezTo>
                      <a:pt x="383572" y="170879"/>
                      <a:pt x="385096" y="169354"/>
                      <a:pt x="386525" y="167830"/>
                    </a:cubicBezTo>
                    <a:cubicBezTo>
                      <a:pt x="388239" y="168497"/>
                      <a:pt x="392240" y="169831"/>
                      <a:pt x="400908" y="171355"/>
                    </a:cubicBezTo>
                    <a:cubicBezTo>
                      <a:pt x="413290" y="173546"/>
                      <a:pt x="435388" y="186404"/>
                      <a:pt x="459677" y="193167"/>
                    </a:cubicBezTo>
                    <a:cubicBezTo>
                      <a:pt x="469202" y="195834"/>
                      <a:pt x="477393" y="196691"/>
                      <a:pt x="483775" y="196787"/>
                    </a:cubicBezTo>
                    <a:cubicBezTo>
                      <a:pt x="470059" y="197929"/>
                      <a:pt x="460343" y="197548"/>
                      <a:pt x="448437" y="192786"/>
                    </a:cubicBezTo>
                    <a:close/>
                    <a:moveTo>
                      <a:pt x="397097" y="258604"/>
                    </a:moveTo>
                    <a:cubicBezTo>
                      <a:pt x="397383" y="258889"/>
                      <a:pt x="397574" y="259175"/>
                      <a:pt x="397859" y="259461"/>
                    </a:cubicBezTo>
                    <a:cubicBezTo>
                      <a:pt x="392144" y="260223"/>
                      <a:pt x="387858" y="260890"/>
                      <a:pt x="385096" y="261366"/>
                    </a:cubicBezTo>
                    <a:lnTo>
                      <a:pt x="388906" y="259175"/>
                    </a:lnTo>
                    <a:cubicBezTo>
                      <a:pt x="391097" y="259080"/>
                      <a:pt x="393192" y="258985"/>
                      <a:pt x="395288" y="258794"/>
                    </a:cubicBezTo>
                    <a:cubicBezTo>
                      <a:pt x="395954" y="258699"/>
                      <a:pt x="396526" y="258699"/>
                      <a:pt x="397097" y="258604"/>
                    </a:cubicBezTo>
                    <a:close/>
                    <a:moveTo>
                      <a:pt x="388144" y="225171"/>
                    </a:moveTo>
                    <a:cubicBezTo>
                      <a:pt x="385096" y="222504"/>
                      <a:pt x="382810" y="220599"/>
                      <a:pt x="381762" y="219742"/>
                    </a:cubicBezTo>
                    <a:cubicBezTo>
                      <a:pt x="386715" y="220980"/>
                      <a:pt x="391668" y="222218"/>
                      <a:pt x="396621" y="223552"/>
                    </a:cubicBezTo>
                    <a:cubicBezTo>
                      <a:pt x="393859" y="224123"/>
                      <a:pt x="391001" y="224599"/>
                      <a:pt x="388144" y="225171"/>
                    </a:cubicBezTo>
                    <a:close/>
                    <a:moveTo>
                      <a:pt x="405956" y="267748"/>
                    </a:moveTo>
                    <a:cubicBezTo>
                      <a:pt x="408146" y="269748"/>
                      <a:pt x="410623" y="271939"/>
                      <a:pt x="413195" y="274130"/>
                    </a:cubicBezTo>
                    <a:cubicBezTo>
                      <a:pt x="405575" y="274796"/>
                      <a:pt x="400526" y="275558"/>
                      <a:pt x="400431" y="275558"/>
                    </a:cubicBezTo>
                    <a:cubicBezTo>
                      <a:pt x="395383" y="272129"/>
                      <a:pt x="390335" y="268796"/>
                      <a:pt x="385286" y="265462"/>
                    </a:cubicBezTo>
                    <a:cubicBezTo>
                      <a:pt x="389192" y="265747"/>
                      <a:pt x="396812" y="266795"/>
                      <a:pt x="405956" y="267748"/>
                    </a:cubicBezTo>
                    <a:close/>
                    <a:moveTo>
                      <a:pt x="411575" y="193262"/>
                    </a:moveTo>
                    <a:cubicBezTo>
                      <a:pt x="413957" y="191262"/>
                      <a:pt x="416147" y="189357"/>
                      <a:pt x="418148" y="187643"/>
                    </a:cubicBezTo>
                    <a:cubicBezTo>
                      <a:pt x="420624" y="188500"/>
                      <a:pt x="423101" y="189357"/>
                      <a:pt x="425672" y="190310"/>
                    </a:cubicBezTo>
                    <a:cubicBezTo>
                      <a:pt x="421386" y="190881"/>
                      <a:pt x="416433" y="191833"/>
                      <a:pt x="411575" y="193262"/>
                    </a:cubicBezTo>
                    <a:close/>
                    <a:moveTo>
                      <a:pt x="416243" y="251746"/>
                    </a:moveTo>
                    <a:cubicBezTo>
                      <a:pt x="415481" y="250888"/>
                      <a:pt x="414719" y="250031"/>
                      <a:pt x="413861" y="249174"/>
                    </a:cubicBezTo>
                    <a:cubicBezTo>
                      <a:pt x="415481" y="248983"/>
                      <a:pt x="417100" y="248793"/>
                      <a:pt x="418719" y="248603"/>
                    </a:cubicBezTo>
                    <a:cubicBezTo>
                      <a:pt x="419576" y="248793"/>
                      <a:pt x="420434" y="248888"/>
                      <a:pt x="421291" y="249079"/>
                    </a:cubicBezTo>
                    <a:cubicBezTo>
                      <a:pt x="422625" y="250793"/>
                      <a:pt x="423958" y="252413"/>
                      <a:pt x="425291" y="254032"/>
                    </a:cubicBezTo>
                    <a:cubicBezTo>
                      <a:pt x="422720" y="253365"/>
                      <a:pt x="419576" y="252603"/>
                      <a:pt x="416243" y="251746"/>
                    </a:cubicBezTo>
                    <a:close/>
                    <a:moveTo>
                      <a:pt x="425672" y="254508"/>
                    </a:moveTo>
                    <a:cubicBezTo>
                      <a:pt x="426053" y="254984"/>
                      <a:pt x="426434" y="255461"/>
                      <a:pt x="426911" y="256032"/>
                    </a:cubicBezTo>
                    <a:cubicBezTo>
                      <a:pt x="424720" y="256222"/>
                      <a:pt x="422625" y="256508"/>
                      <a:pt x="420529" y="256699"/>
                    </a:cubicBezTo>
                    <a:cubicBezTo>
                      <a:pt x="419386" y="255365"/>
                      <a:pt x="418243" y="254127"/>
                      <a:pt x="417386" y="253079"/>
                    </a:cubicBezTo>
                    <a:cubicBezTo>
                      <a:pt x="420434" y="253555"/>
                      <a:pt x="423196" y="254032"/>
                      <a:pt x="425672" y="254508"/>
                    </a:cubicBezTo>
                    <a:close/>
                    <a:moveTo>
                      <a:pt x="428911" y="208216"/>
                    </a:moveTo>
                    <a:cubicBezTo>
                      <a:pt x="427292" y="208979"/>
                      <a:pt x="425768" y="209836"/>
                      <a:pt x="424244" y="210598"/>
                    </a:cubicBezTo>
                    <a:cubicBezTo>
                      <a:pt x="421672" y="209074"/>
                      <a:pt x="418910" y="207454"/>
                      <a:pt x="415957" y="205740"/>
                    </a:cubicBezTo>
                    <a:cubicBezTo>
                      <a:pt x="421672" y="201263"/>
                      <a:pt x="426053" y="195929"/>
                      <a:pt x="431483" y="192405"/>
                    </a:cubicBezTo>
                    <a:cubicBezTo>
                      <a:pt x="439103" y="194977"/>
                      <a:pt x="446913" y="197548"/>
                      <a:pt x="455486" y="200120"/>
                    </a:cubicBezTo>
                    <a:cubicBezTo>
                      <a:pt x="457676" y="200787"/>
                      <a:pt x="459772" y="201263"/>
                      <a:pt x="461772" y="201549"/>
                    </a:cubicBezTo>
                    <a:cubicBezTo>
                      <a:pt x="451676" y="201930"/>
                      <a:pt x="438341" y="203549"/>
                      <a:pt x="428911" y="208216"/>
                    </a:cubicBezTo>
                    <a:close/>
                    <a:moveTo>
                      <a:pt x="443389" y="305276"/>
                    </a:moveTo>
                    <a:lnTo>
                      <a:pt x="443865" y="305753"/>
                    </a:lnTo>
                    <a:cubicBezTo>
                      <a:pt x="437483" y="301085"/>
                      <a:pt x="431102" y="296513"/>
                      <a:pt x="424625" y="292037"/>
                    </a:cubicBezTo>
                    <a:cubicBezTo>
                      <a:pt x="426625" y="292418"/>
                      <a:pt x="431673" y="293275"/>
                      <a:pt x="438055" y="294037"/>
                    </a:cubicBezTo>
                    <a:cubicBezTo>
                      <a:pt x="442913" y="297752"/>
                      <a:pt x="447104" y="300990"/>
                      <a:pt x="450247" y="303371"/>
                    </a:cubicBezTo>
                    <a:cubicBezTo>
                      <a:pt x="445866" y="304514"/>
                      <a:pt x="443389" y="305276"/>
                      <a:pt x="443389" y="305276"/>
                    </a:cubicBezTo>
                    <a:close/>
                    <a:moveTo>
                      <a:pt x="502539" y="275558"/>
                    </a:moveTo>
                    <a:cubicBezTo>
                      <a:pt x="499396" y="272224"/>
                      <a:pt x="495205" y="268224"/>
                      <a:pt x="490919" y="264128"/>
                    </a:cubicBezTo>
                    <a:cubicBezTo>
                      <a:pt x="493109" y="263938"/>
                      <a:pt x="495110" y="263843"/>
                      <a:pt x="497110" y="263652"/>
                    </a:cubicBezTo>
                    <a:cubicBezTo>
                      <a:pt x="501110" y="268891"/>
                      <a:pt x="506063" y="274987"/>
                      <a:pt x="511778" y="281464"/>
                    </a:cubicBezTo>
                    <a:cubicBezTo>
                      <a:pt x="511778" y="281559"/>
                      <a:pt x="511874" y="281559"/>
                      <a:pt x="511874" y="281654"/>
                    </a:cubicBezTo>
                    <a:cubicBezTo>
                      <a:pt x="510540" y="281464"/>
                      <a:pt x="509207" y="281273"/>
                      <a:pt x="507873" y="281178"/>
                    </a:cubicBezTo>
                    <a:cubicBezTo>
                      <a:pt x="505968" y="279273"/>
                      <a:pt x="504254" y="277368"/>
                      <a:pt x="502539" y="275558"/>
                    </a:cubicBezTo>
                    <a:close/>
                    <a:moveTo>
                      <a:pt x="509683" y="294037"/>
                    </a:moveTo>
                    <a:cubicBezTo>
                      <a:pt x="510635" y="294799"/>
                      <a:pt x="511493" y="295561"/>
                      <a:pt x="512445" y="296418"/>
                    </a:cubicBezTo>
                    <a:cubicBezTo>
                      <a:pt x="510350" y="296323"/>
                      <a:pt x="508254" y="296323"/>
                      <a:pt x="506063" y="296323"/>
                    </a:cubicBezTo>
                    <a:cubicBezTo>
                      <a:pt x="505397" y="295561"/>
                      <a:pt x="504825" y="294799"/>
                      <a:pt x="504158" y="294132"/>
                    </a:cubicBezTo>
                    <a:cubicBezTo>
                      <a:pt x="506159" y="294037"/>
                      <a:pt x="507968" y="294037"/>
                      <a:pt x="509683" y="294037"/>
                    </a:cubicBezTo>
                    <a:close/>
                    <a:moveTo>
                      <a:pt x="504920" y="263462"/>
                    </a:moveTo>
                    <a:cubicBezTo>
                      <a:pt x="505778" y="263462"/>
                      <a:pt x="506635" y="263462"/>
                      <a:pt x="507397" y="263462"/>
                    </a:cubicBezTo>
                    <a:cubicBezTo>
                      <a:pt x="509492" y="266129"/>
                      <a:pt x="512064" y="269272"/>
                      <a:pt x="514922" y="272796"/>
                    </a:cubicBezTo>
                    <a:cubicBezTo>
                      <a:pt x="511683" y="269748"/>
                      <a:pt x="508254" y="266510"/>
                      <a:pt x="504920" y="263462"/>
                    </a:cubicBezTo>
                    <a:close/>
                    <a:moveTo>
                      <a:pt x="491395" y="276415"/>
                    </a:moveTo>
                    <a:cubicBezTo>
                      <a:pt x="492443" y="277558"/>
                      <a:pt x="493586" y="278797"/>
                      <a:pt x="494824" y="280035"/>
                    </a:cubicBezTo>
                    <a:cubicBezTo>
                      <a:pt x="493967" y="280035"/>
                      <a:pt x="493109" y="279940"/>
                      <a:pt x="492252" y="279940"/>
                    </a:cubicBezTo>
                    <a:cubicBezTo>
                      <a:pt x="489490" y="276701"/>
                      <a:pt x="487109" y="273939"/>
                      <a:pt x="485299" y="271844"/>
                    </a:cubicBezTo>
                    <a:cubicBezTo>
                      <a:pt x="483680" y="269938"/>
                      <a:pt x="481394" y="267653"/>
                      <a:pt x="478917" y="265271"/>
                    </a:cubicBezTo>
                    <a:cubicBezTo>
                      <a:pt x="479965" y="265176"/>
                      <a:pt x="480917" y="265081"/>
                      <a:pt x="481965" y="264986"/>
                    </a:cubicBezTo>
                    <a:cubicBezTo>
                      <a:pt x="484632" y="268605"/>
                      <a:pt x="487871" y="272415"/>
                      <a:pt x="491395" y="276415"/>
                    </a:cubicBezTo>
                    <a:close/>
                    <a:moveTo>
                      <a:pt x="498443" y="296418"/>
                    </a:moveTo>
                    <a:cubicBezTo>
                      <a:pt x="497396" y="296418"/>
                      <a:pt x="496348" y="296513"/>
                      <a:pt x="495395" y="296608"/>
                    </a:cubicBezTo>
                    <a:cubicBezTo>
                      <a:pt x="493109" y="296799"/>
                      <a:pt x="490823" y="296989"/>
                      <a:pt x="488728" y="297180"/>
                    </a:cubicBezTo>
                    <a:cubicBezTo>
                      <a:pt x="487775" y="296132"/>
                      <a:pt x="486918" y="295085"/>
                      <a:pt x="485870" y="293941"/>
                    </a:cubicBezTo>
                    <a:cubicBezTo>
                      <a:pt x="489204" y="293941"/>
                      <a:pt x="492443" y="294037"/>
                      <a:pt x="495586" y="294037"/>
                    </a:cubicBezTo>
                    <a:cubicBezTo>
                      <a:pt x="496538" y="294799"/>
                      <a:pt x="497491" y="295656"/>
                      <a:pt x="498443" y="296418"/>
                    </a:cubicBezTo>
                    <a:close/>
                    <a:moveTo>
                      <a:pt x="485966" y="297371"/>
                    </a:moveTo>
                    <a:cubicBezTo>
                      <a:pt x="482060" y="297752"/>
                      <a:pt x="478346" y="298228"/>
                      <a:pt x="474821" y="298704"/>
                    </a:cubicBezTo>
                    <a:cubicBezTo>
                      <a:pt x="473678" y="297466"/>
                      <a:pt x="472535" y="296132"/>
                      <a:pt x="471297" y="294799"/>
                    </a:cubicBezTo>
                    <a:cubicBezTo>
                      <a:pt x="474059" y="294513"/>
                      <a:pt x="477298" y="294227"/>
                      <a:pt x="480822" y="293846"/>
                    </a:cubicBezTo>
                    <a:cubicBezTo>
                      <a:pt x="481108" y="293846"/>
                      <a:pt x="481489" y="293846"/>
                      <a:pt x="481775" y="293846"/>
                    </a:cubicBezTo>
                    <a:cubicBezTo>
                      <a:pt x="483299" y="295085"/>
                      <a:pt x="484632" y="296228"/>
                      <a:pt x="485966" y="297371"/>
                    </a:cubicBezTo>
                    <a:close/>
                    <a:moveTo>
                      <a:pt x="465582" y="270796"/>
                    </a:moveTo>
                    <a:cubicBezTo>
                      <a:pt x="464630" y="269653"/>
                      <a:pt x="463391" y="268319"/>
                      <a:pt x="462058" y="266986"/>
                    </a:cubicBezTo>
                    <a:cubicBezTo>
                      <a:pt x="463677" y="266795"/>
                      <a:pt x="465296" y="266700"/>
                      <a:pt x="466916" y="266510"/>
                    </a:cubicBezTo>
                    <a:cubicBezTo>
                      <a:pt x="469202" y="269272"/>
                      <a:pt x="471297" y="271748"/>
                      <a:pt x="473012" y="273558"/>
                    </a:cubicBezTo>
                    <a:cubicBezTo>
                      <a:pt x="474726" y="275368"/>
                      <a:pt x="476917" y="277654"/>
                      <a:pt x="479584" y="280035"/>
                    </a:cubicBezTo>
                    <a:cubicBezTo>
                      <a:pt x="476917" y="279273"/>
                      <a:pt x="474345" y="278606"/>
                      <a:pt x="471773" y="277844"/>
                    </a:cubicBezTo>
                    <a:cubicBezTo>
                      <a:pt x="469392" y="275272"/>
                      <a:pt x="467297" y="272796"/>
                      <a:pt x="465582" y="270796"/>
                    </a:cubicBezTo>
                    <a:close/>
                    <a:moveTo>
                      <a:pt x="470821" y="299276"/>
                    </a:moveTo>
                    <a:cubicBezTo>
                      <a:pt x="466725" y="299942"/>
                      <a:pt x="463010" y="300609"/>
                      <a:pt x="459772" y="301276"/>
                    </a:cubicBezTo>
                    <a:cubicBezTo>
                      <a:pt x="458248" y="299561"/>
                      <a:pt x="456533" y="297561"/>
                      <a:pt x="454628" y="295370"/>
                    </a:cubicBezTo>
                    <a:cubicBezTo>
                      <a:pt x="458438" y="295465"/>
                      <a:pt x="462344" y="295465"/>
                      <a:pt x="466058" y="295180"/>
                    </a:cubicBezTo>
                    <a:cubicBezTo>
                      <a:pt x="467678" y="296608"/>
                      <a:pt x="469297" y="298037"/>
                      <a:pt x="470821" y="299276"/>
                    </a:cubicBezTo>
                    <a:close/>
                    <a:moveTo>
                      <a:pt x="431959" y="250412"/>
                    </a:moveTo>
                    <a:cubicBezTo>
                      <a:pt x="434531" y="250603"/>
                      <a:pt x="436721" y="250698"/>
                      <a:pt x="438531" y="250793"/>
                    </a:cubicBezTo>
                    <a:cubicBezTo>
                      <a:pt x="439579" y="252127"/>
                      <a:pt x="440627" y="253460"/>
                      <a:pt x="441675" y="254698"/>
                    </a:cubicBezTo>
                    <a:cubicBezTo>
                      <a:pt x="440722" y="254794"/>
                      <a:pt x="439769" y="254794"/>
                      <a:pt x="438817" y="254889"/>
                    </a:cubicBezTo>
                    <a:cubicBezTo>
                      <a:pt x="438055" y="254984"/>
                      <a:pt x="437293" y="255079"/>
                      <a:pt x="436531" y="255079"/>
                    </a:cubicBezTo>
                    <a:cubicBezTo>
                      <a:pt x="435007" y="253555"/>
                      <a:pt x="433483" y="251936"/>
                      <a:pt x="431959" y="250412"/>
                    </a:cubicBezTo>
                    <a:close/>
                    <a:moveTo>
                      <a:pt x="438150" y="268891"/>
                    </a:moveTo>
                    <a:cubicBezTo>
                      <a:pt x="439484" y="270320"/>
                      <a:pt x="440912" y="271844"/>
                      <a:pt x="442341" y="273272"/>
                    </a:cubicBezTo>
                    <a:cubicBezTo>
                      <a:pt x="439865" y="273177"/>
                      <a:pt x="437388" y="273082"/>
                      <a:pt x="434912" y="273177"/>
                    </a:cubicBezTo>
                    <a:cubicBezTo>
                      <a:pt x="433673" y="271844"/>
                      <a:pt x="432530" y="270510"/>
                      <a:pt x="431387" y="269177"/>
                    </a:cubicBezTo>
                    <a:cubicBezTo>
                      <a:pt x="431483" y="269177"/>
                      <a:pt x="431578" y="269177"/>
                      <a:pt x="431673" y="269177"/>
                    </a:cubicBezTo>
                    <a:cubicBezTo>
                      <a:pt x="433673" y="269081"/>
                      <a:pt x="435864" y="268986"/>
                      <a:pt x="438150" y="268891"/>
                    </a:cubicBezTo>
                    <a:close/>
                    <a:moveTo>
                      <a:pt x="439103" y="244030"/>
                    </a:moveTo>
                    <a:cubicBezTo>
                      <a:pt x="441865" y="243269"/>
                      <a:pt x="444627" y="242602"/>
                      <a:pt x="447294" y="241935"/>
                    </a:cubicBezTo>
                    <a:cubicBezTo>
                      <a:pt x="449961" y="245364"/>
                      <a:pt x="453390" y="249841"/>
                      <a:pt x="457105" y="254508"/>
                    </a:cubicBezTo>
                    <a:cubicBezTo>
                      <a:pt x="454628" y="254413"/>
                      <a:pt x="452057" y="254413"/>
                      <a:pt x="449580" y="254413"/>
                    </a:cubicBezTo>
                    <a:cubicBezTo>
                      <a:pt x="446056" y="250793"/>
                      <a:pt x="442436" y="247269"/>
                      <a:pt x="439103" y="244030"/>
                    </a:cubicBezTo>
                    <a:close/>
                    <a:moveTo>
                      <a:pt x="461582" y="275463"/>
                    </a:moveTo>
                    <a:cubicBezTo>
                      <a:pt x="461105" y="275368"/>
                      <a:pt x="460534" y="275272"/>
                      <a:pt x="460058" y="275177"/>
                    </a:cubicBezTo>
                    <a:cubicBezTo>
                      <a:pt x="457867" y="274701"/>
                      <a:pt x="455581" y="274415"/>
                      <a:pt x="453200" y="274130"/>
                    </a:cubicBezTo>
                    <a:cubicBezTo>
                      <a:pt x="451390" y="272129"/>
                      <a:pt x="449675" y="270129"/>
                      <a:pt x="448056" y="268319"/>
                    </a:cubicBezTo>
                    <a:cubicBezTo>
                      <a:pt x="449866" y="268129"/>
                      <a:pt x="451771" y="268033"/>
                      <a:pt x="453676" y="267843"/>
                    </a:cubicBezTo>
                    <a:cubicBezTo>
                      <a:pt x="456152" y="270320"/>
                      <a:pt x="458819" y="272891"/>
                      <a:pt x="461582" y="275463"/>
                    </a:cubicBezTo>
                    <a:close/>
                    <a:moveTo>
                      <a:pt x="457962" y="301657"/>
                    </a:moveTo>
                    <a:cubicBezTo>
                      <a:pt x="455581" y="302133"/>
                      <a:pt x="453390" y="302609"/>
                      <a:pt x="451580" y="303086"/>
                    </a:cubicBezTo>
                    <a:cubicBezTo>
                      <a:pt x="449580" y="300990"/>
                      <a:pt x="447008" y="298132"/>
                      <a:pt x="443960" y="294704"/>
                    </a:cubicBezTo>
                    <a:cubicBezTo>
                      <a:pt x="445866" y="294894"/>
                      <a:pt x="447866" y="294989"/>
                      <a:pt x="449866" y="295180"/>
                    </a:cubicBezTo>
                    <a:cubicBezTo>
                      <a:pt x="452914" y="297561"/>
                      <a:pt x="455581" y="299752"/>
                      <a:pt x="457962" y="301657"/>
                    </a:cubicBezTo>
                    <a:close/>
                    <a:moveTo>
                      <a:pt x="431197" y="249650"/>
                    </a:moveTo>
                    <a:cubicBezTo>
                      <a:pt x="430244" y="248698"/>
                      <a:pt x="429197" y="247745"/>
                      <a:pt x="428244" y="246697"/>
                    </a:cubicBezTo>
                    <a:cubicBezTo>
                      <a:pt x="430244" y="246221"/>
                      <a:pt x="432340" y="245745"/>
                      <a:pt x="434340" y="245269"/>
                    </a:cubicBezTo>
                    <a:cubicBezTo>
                      <a:pt x="435578" y="246983"/>
                      <a:pt x="436912" y="248698"/>
                      <a:pt x="438245" y="250412"/>
                    </a:cubicBezTo>
                    <a:cubicBezTo>
                      <a:pt x="436150" y="250222"/>
                      <a:pt x="433769" y="250031"/>
                      <a:pt x="431197" y="249650"/>
                    </a:cubicBezTo>
                    <a:close/>
                    <a:moveTo>
                      <a:pt x="448247" y="232124"/>
                    </a:moveTo>
                    <a:cubicBezTo>
                      <a:pt x="447866" y="232410"/>
                      <a:pt x="447580" y="232696"/>
                      <a:pt x="447294" y="232981"/>
                    </a:cubicBezTo>
                    <a:cubicBezTo>
                      <a:pt x="443484" y="232696"/>
                      <a:pt x="439388" y="232505"/>
                      <a:pt x="435293" y="232410"/>
                    </a:cubicBezTo>
                    <a:cubicBezTo>
                      <a:pt x="436626" y="232124"/>
                      <a:pt x="437864" y="231838"/>
                      <a:pt x="439198" y="231553"/>
                    </a:cubicBezTo>
                    <a:cubicBezTo>
                      <a:pt x="442055" y="231648"/>
                      <a:pt x="445294" y="231934"/>
                      <a:pt x="448247" y="232124"/>
                    </a:cubicBezTo>
                    <a:close/>
                    <a:moveTo>
                      <a:pt x="466058" y="242316"/>
                    </a:moveTo>
                    <a:cubicBezTo>
                      <a:pt x="463106" y="241363"/>
                      <a:pt x="460058" y="240506"/>
                      <a:pt x="457010" y="239649"/>
                    </a:cubicBezTo>
                    <a:cubicBezTo>
                      <a:pt x="461867" y="238601"/>
                      <a:pt x="466630" y="237839"/>
                      <a:pt x="471202" y="237554"/>
                    </a:cubicBezTo>
                    <a:cubicBezTo>
                      <a:pt x="467678" y="240316"/>
                      <a:pt x="466058" y="242221"/>
                      <a:pt x="466058" y="242316"/>
                    </a:cubicBezTo>
                    <a:close/>
                    <a:moveTo>
                      <a:pt x="486537" y="249269"/>
                    </a:moveTo>
                    <a:cubicBezTo>
                      <a:pt x="487585" y="250888"/>
                      <a:pt x="490061" y="254413"/>
                      <a:pt x="493681" y="259271"/>
                    </a:cubicBezTo>
                    <a:cubicBezTo>
                      <a:pt x="490538" y="258604"/>
                      <a:pt x="487109" y="257937"/>
                      <a:pt x="483489" y="257270"/>
                    </a:cubicBezTo>
                    <a:cubicBezTo>
                      <a:pt x="475774" y="250222"/>
                      <a:pt x="469202" y="244412"/>
                      <a:pt x="469202" y="244412"/>
                    </a:cubicBezTo>
                    <a:lnTo>
                      <a:pt x="465487" y="242983"/>
                    </a:lnTo>
                    <a:cubicBezTo>
                      <a:pt x="465487" y="242983"/>
                      <a:pt x="468821" y="248126"/>
                      <a:pt x="474726" y="255841"/>
                    </a:cubicBezTo>
                    <a:cubicBezTo>
                      <a:pt x="472440" y="255556"/>
                      <a:pt x="470154" y="255270"/>
                      <a:pt x="467773" y="255079"/>
                    </a:cubicBezTo>
                    <a:cubicBezTo>
                      <a:pt x="461582" y="249650"/>
                      <a:pt x="455391" y="244316"/>
                      <a:pt x="451200" y="240792"/>
                    </a:cubicBezTo>
                    <a:cubicBezTo>
                      <a:pt x="452723" y="240411"/>
                      <a:pt x="454247" y="240030"/>
                      <a:pt x="455771" y="239744"/>
                    </a:cubicBezTo>
                    <a:cubicBezTo>
                      <a:pt x="466058" y="242888"/>
                      <a:pt x="476250" y="245936"/>
                      <a:pt x="486537" y="249269"/>
                    </a:cubicBezTo>
                    <a:close/>
                    <a:moveTo>
                      <a:pt x="521303" y="261080"/>
                    </a:moveTo>
                    <a:cubicBezTo>
                      <a:pt x="515969" y="259080"/>
                      <a:pt x="510540" y="257080"/>
                      <a:pt x="505206" y="255175"/>
                    </a:cubicBezTo>
                    <a:cubicBezTo>
                      <a:pt x="510445" y="255365"/>
                      <a:pt x="527114" y="255841"/>
                      <a:pt x="533972" y="256032"/>
                    </a:cubicBezTo>
                    <a:cubicBezTo>
                      <a:pt x="533972" y="256032"/>
                      <a:pt x="533972" y="256032"/>
                      <a:pt x="533972" y="256032"/>
                    </a:cubicBezTo>
                    <a:cubicBezTo>
                      <a:pt x="528066" y="257842"/>
                      <a:pt x="522923" y="259937"/>
                      <a:pt x="521303" y="261080"/>
                    </a:cubicBezTo>
                    <a:close/>
                    <a:moveTo>
                      <a:pt x="539306" y="287941"/>
                    </a:moveTo>
                    <a:cubicBezTo>
                      <a:pt x="540925" y="287750"/>
                      <a:pt x="541877" y="287655"/>
                      <a:pt x="541877" y="287655"/>
                    </a:cubicBezTo>
                    <a:cubicBezTo>
                      <a:pt x="541877" y="287655"/>
                      <a:pt x="540639" y="287274"/>
                      <a:pt x="538353" y="286798"/>
                    </a:cubicBezTo>
                    <a:cubicBezTo>
                      <a:pt x="537210" y="285274"/>
                      <a:pt x="535972" y="283845"/>
                      <a:pt x="534924" y="282416"/>
                    </a:cubicBezTo>
                    <a:cubicBezTo>
                      <a:pt x="524828" y="271844"/>
                      <a:pt x="504920" y="256032"/>
                      <a:pt x="504920" y="256032"/>
                    </a:cubicBezTo>
                    <a:lnTo>
                      <a:pt x="500539" y="254603"/>
                    </a:lnTo>
                    <a:cubicBezTo>
                      <a:pt x="500539" y="254603"/>
                      <a:pt x="502730" y="257556"/>
                      <a:pt x="506540" y="262414"/>
                    </a:cubicBezTo>
                    <a:cubicBezTo>
                      <a:pt x="505397" y="262128"/>
                      <a:pt x="504063" y="261747"/>
                      <a:pt x="502634" y="261366"/>
                    </a:cubicBezTo>
                    <a:cubicBezTo>
                      <a:pt x="497110" y="256318"/>
                      <a:pt x="492443" y="252222"/>
                      <a:pt x="490538" y="250507"/>
                    </a:cubicBezTo>
                    <a:cubicBezTo>
                      <a:pt x="490633" y="250507"/>
                      <a:pt x="490728" y="250603"/>
                      <a:pt x="490823" y="250603"/>
                    </a:cubicBezTo>
                    <a:cubicBezTo>
                      <a:pt x="494157" y="251651"/>
                      <a:pt x="497491" y="252794"/>
                      <a:pt x="500825" y="253937"/>
                    </a:cubicBezTo>
                    <a:lnTo>
                      <a:pt x="503587" y="255079"/>
                    </a:lnTo>
                    <a:cubicBezTo>
                      <a:pt x="503587" y="255079"/>
                      <a:pt x="503873" y="255079"/>
                      <a:pt x="504349" y="255079"/>
                    </a:cubicBezTo>
                    <a:cubicBezTo>
                      <a:pt x="509969" y="256985"/>
                      <a:pt x="515684" y="258985"/>
                      <a:pt x="521208" y="261080"/>
                    </a:cubicBezTo>
                    <a:cubicBezTo>
                      <a:pt x="520922" y="261271"/>
                      <a:pt x="520827" y="261461"/>
                      <a:pt x="520827" y="261556"/>
                    </a:cubicBezTo>
                    <a:cubicBezTo>
                      <a:pt x="525971" y="271081"/>
                      <a:pt x="541306" y="286131"/>
                      <a:pt x="545021" y="289751"/>
                    </a:cubicBezTo>
                    <a:cubicBezTo>
                      <a:pt x="547688" y="292227"/>
                      <a:pt x="552736" y="296513"/>
                      <a:pt x="560261" y="302800"/>
                    </a:cubicBezTo>
                    <a:cubicBezTo>
                      <a:pt x="557975" y="302323"/>
                      <a:pt x="554546" y="301562"/>
                      <a:pt x="550069" y="300704"/>
                    </a:cubicBezTo>
                    <a:cubicBezTo>
                      <a:pt x="546354" y="296513"/>
                      <a:pt x="542735" y="292132"/>
                      <a:pt x="539306" y="287941"/>
                    </a:cubicBezTo>
                    <a:close/>
                    <a:moveTo>
                      <a:pt x="521970" y="293941"/>
                    </a:moveTo>
                    <a:cubicBezTo>
                      <a:pt x="521970" y="293941"/>
                      <a:pt x="520637" y="293465"/>
                      <a:pt x="518255" y="292608"/>
                    </a:cubicBezTo>
                    <a:cubicBezTo>
                      <a:pt x="517589" y="291846"/>
                      <a:pt x="516827" y="291084"/>
                      <a:pt x="516160" y="290322"/>
                    </a:cubicBezTo>
                    <a:cubicBezTo>
                      <a:pt x="517398" y="290227"/>
                      <a:pt x="518636" y="290036"/>
                      <a:pt x="519875" y="289941"/>
                    </a:cubicBezTo>
                    <a:cubicBezTo>
                      <a:pt x="522542" y="292418"/>
                      <a:pt x="525304" y="294989"/>
                      <a:pt x="528161" y="297466"/>
                    </a:cubicBezTo>
                    <a:cubicBezTo>
                      <a:pt x="526161" y="297275"/>
                      <a:pt x="524161" y="297085"/>
                      <a:pt x="522066" y="296894"/>
                    </a:cubicBezTo>
                    <a:cubicBezTo>
                      <a:pt x="521208" y="295942"/>
                      <a:pt x="520351" y="294894"/>
                      <a:pt x="519398" y="293941"/>
                    </a:cubicBezTo>
                    <a:cubicBezTo>
                      <a:pt x="521018" y="294037"/>
                      <a:pt x="521970" y="293941"/>
                      <a:pt x="521970" y="293941"/>
                    </a:cubicBezTo>
                    <a:close/>
                    <a:moveTo>
                      <a:pt x="540163" y="317468"/>
                    </a:moveTo>
                    <a:cubicBezTo>
                      <a:pt x="538258" y="315278"/>
                      <a:pt x="534734" y="311277"/>
                      <a:pt x="530352" y="306229"/>
                    </a:cubicBezTo>
                    <a:cubicBezTo>
                      <a:pt x="532638" y="305848"/>
                      <a:pt x="535019" y="305467"/>
                      <a:pt x="537305" y="305181"/>
                    </a:cubicBezTo>
                    <a:cubicBezTo>
                      <a:pt x="545306" y="311753"/>
                      <a:pt x="552831" y="317468"/>
                      <a:pt x="557498" y="320993"/>
                    </a:cubicBezTo>
                    <a:cubicBezTo>
                      <a:pt x="552736" y="319849"/>
                      <a:pt x="546735" y="318516"/>
                      <a:pt x="540163" y="317468"/>
                    </a:cubicBezTo>
                    <a:close/>
                    <a:moveTo>
                      <a:pt x="522732" y="315658"/>
                    </a:moveTo>
                    <a:cubicBezTo>
                      <a:pt x="521684" y="314515"/>
                      <a:pt x="519589" y="311944"/>
                      <a:pt x="516636" y="308515"/>
                    </a:cubicBezTo>
                    <a:cubicBezTo>
                      <a:pt x="519589" y="308038"/>
                      <a:pt x="522542" y="307467"/>
                      <a:pt x="525590" y="306991"/>
                    </a:cubicBezTo>
                    <a:cubicBezTo>
                      <a:pt x="531305" y="311468"/>
                      <a:pt x="536162" y="315087"/>
                      <a:pt x="539020" y="317278"/>
                    </a:cubicBezTo>
                    <a:cubicBezTo>
                      <a:pt x="533781" y="316516"/>
                      <a:pt x="528257" y="315944"/>
                      <a:pt x="522732" y="315658"/>
                    </a:cubicBezTo>
                    <a:close/>
                    <a:moveTo>
                      <a:pt x="493300" y="345377"/>
                    </a:moveTo>
                    <a:cubicBezTo>
                      <a:pt x="488728" y="341186"/>
                      <a:pt x="484061" y="337090"/>
                      <a:pt x="479203" y="333185"/>
                    </a:cubicBezTo>
                    <a:cubicBezTo>
                      <a:pt x="485966" y="335185"/>
                      <a:pt x="508159" y="341662"/>
                      <a:pt x="517208" y="344329"/>
                    </a:cubicBezTo>
                    <a:cubicBezTo>
                      <a:pt x="517208" y="344329"/>
                      <a:pt x="517208" y="344329"/>
                      <a:pt x="517208" y="344329"/>
                    </a:cubicBezTo>
                    <a:cubicBezTo>
                      <a:pt x="506825" y="344233"/>
                      <a:pt x="496919" y="344710"/>
                      <a:pt x="493300" y="345377"/>
                    </a:cubicBezTo>
                    <a:close/>
                    <a:moveTo>
                      <a:pt x="488823" y="398145"/>
                    </a:moveTo>
                    <a:cubicBezTo>
                      <a:pt x="489871" y="403479"/>
                      <a:pt x="491204" y="410146"/>
                      <a:pt x="492919" y="418433"/>
                    </a:cubicBezTo>
                    <a:cubicBezTo>
                      <a:pt x="492919" y="418624"/>
                      <a:pt x="493014" y="418814"/>
                      <a:pt x="493109" y="419005"/>
                    </a:cubicBezTo>
                    <a:cubicBezTo>
                      <a:pt x="491966" y="417481"/>
                      <a:pt x="490252" y="415290"/>
                      <a:pt x="487394" y="412337"/>
                    </a:cubicBezTo>
                    <a:cubicBezTo>
                      <a:pt x="484442" y="409289"/>
                      <a:pt x="481584" y="406908"/>
                      <a:pt x="478441" y="405003"/>
                    </a:cubicBezTo>
                    <a:cubicBezTo>
                      <a:pt x="478727" y="401574"/>
                      <a:pt x="479108" y="398050"/>
                      <a:pt x="479584" y="394526"/>
                    </a:cubicBezTo>
                    <a:cubicBezTo>
                      <a:pt x="482822" y="395669"/>
                      <a:pt x="485966" y="396907"/>
                      <a:pt x="488823" y="398145"/>
                    </a:cubicBezTo>
                    <a:close/>
                    <a:moveTo>
                      <a:pt x="480346" y="389287"/>
                    </a:moveTo>
                    <a:cubicBezTo>
                      <a:pt x="480822" y="386239"/>
                      <a:pt x="481298" y="383191"/>
                      <a:pt x="481775" y="380238"/>
                    </a:cubicBezTo>
                    <a:cubicBezTo>
                      <a:pt x="483299" y="381000"/>
                      <a:pt x="484918" y="381953"/>
                      <a:pt x="486823" y="383000"/>
                    </a:cubicBezTo>
                    <a:cubicBezTo>
                      <a:pt x="486823" y="383857"/>
                      <a:pt x="486918" y="384620"/>
                      <a:pt x="486918" y="385191"/>
                    </a:cubicBezTo>
                    <a:cubicBezTo>
                      <a:pt x="487013" y="387382"/>
                      <a:pt x="487490" y="390715"/>
                      <a:pt x="488347" y="395097"/>
                    </a:cubicBezTo>
                    <a:cubicBezTo>
                      <a:pt x="486347" y="393287"/>
                      <a:pt x="483680" y="391287"/>
                      <a:pt x="480346" y="389287"/>
                    </a:cubicBezTo>
                    <a:close/>
                    <a:moveTo>
                      <a:pt x="477488" y="418243"/>
                    </a:moveTo>
                    <a:cubicBezTo>
                      <a:pt x="477679" y="415957"/>
                      <a:pt x="477774" y="413480"/>
                      <a:pt x="478060" y="410908"/>
                    </a:cubicBezTo>
                    <a:cubicBezTo>
                      <a:pt x="484823" y="414909"/>
                      <a:pt x="491490" y="419862"/>
                      <a:pt x="494062" y="421767"/>
                    </a:cubicBezTo>
                    <a:cubicBezTo>
                      <a:pt x="494157" y="422053"/>
                      <a:pt x="494252" y="422338"/>
                      <a:pt x="494348" y="422624"/>
                    </a:cubicBezTo>
                    <a:cubicBezTo>
                      <a:pt x="492252" y="422624"/>
                      <a:pt x="489680" y="422338"/>
                      <a:pt x="487204" y="421481"/>
                    </a:cubicBezTo>
                    <a:cubicBezTo>
                      <a:pt x="485489" y="420814"/>
                      <a:pt x="482060" y="419671"/>
                      <a:pt x="477488" y="418243"/>
                    </a:cubicBezTo>
                    <a:close/>
                    <a:moveTo>
                      <a:pt x="468725" y="356045"/>
                    </a:moveTo>
                    <a:cubicBezTo>
                      <a:pt x="468059" y="342519"/>
                      <a:pt x="466058" y="326993"/>
                      <a:pt x="465582" y="322802"/>
                    </a:cubicBezTo>
                    <a:cubicBezTo>
                      <a:pt x="468535" y="325088"/>
                      <a:pt x="471488" y="327374"/>
                      <a:pt x="474441" y="329660"/>
                    </a:cubicBezTo>
                    <a:lnTo>
                      <a:pt x="477298" y="332518"/>
                    </a:lnTo>
                    <a:cubicBezTo>
                      <a:pt x="477298" y="332518"/>
                      <a:pt x="477774" y="332613"/>
                      <a:pt x="478441" y="332899"/>
                    </a:cubicBezTo>
                    <a:cubicBezTo>
                      <a:pt x="483489" y="336995"/>
                      <a:pt x="488347" y="341090"/>
                      <a:pt x="493205" y="345472"/>
                    </a:cubicBezTo>
                    <a:cubicBezTo>
                      <a:pt x="492538" y="345567"/>
                      <a:pt x="492062" y="345757"/>
                      <a:pt x="491966" y="345853"/>
                    </a:cubicBezTo>
                    <a:cubicBezTo>
                      <a:pt x="486728" y="356711"/>
                      <a:pt x="486633" y="375190"/>
                      <a:pt x="486918" y="382810"/>
                    </a:cubicBezTo>
                    <a:cubicBezTo>
                      <a:pt x="486347" y="382143"/>
                      <a:pt x="484727" y="380524"/>
                      <a:pt x="482251" y="378428"/>
                    </a:cubicBezTo>
                    <a:cubicBezTo>
                      <a:pt x="482441" y="377476"/>
                      <a:pt x="482632" y="376619"/>
                      <a:pt x="482822" y="375761"/>
                    </a:cubicBezTo>
                    <a:cubicBezTo>
                      <a:pt x="482822" y="375761"/>
                      <a:pt x="482918" y="375761"/>
                      <a:pt x="482918" y="375666"/>
                    </a:cubicBezTo>
                    <a:cubicBezTo>
                      <a:pt x="482918" y="375666"/>
                      <a:pt x="482918" y="375571"/>
                      <a:pt x="482918" y="375571"/>
                    </a:cubicBezTo>
                    <a:cubicBezTo>
                      <a:pt x="483013" y="374904"/>
                      <a:pt x="483203" y="374332"/>
                      <a:pt x="483299" y="373666"/>
                    </a:cubicBezTo>
                    <a:cubicBezTo>
                      <a:pt x="483775" y="358521"/>
                      <a:pt x="477965" y="334137"/>
                      <a:pt x="477965" y="334137"/>
                    </a:cubicBezTo>
                    <a:lnTo>
                      <a:pt x="473964" y="330994"/>
                    </a:lnTo>
                    <a:cubicBezTo>
                      <a:pt x="473774" y="330898"/>
                      <a:pt x="471202" y="340995"/>
                      <a:pt x="468725" y="356045"/>
                    </a:cubicBezTo>
                    <a:close/>
                    <a:moveTo>
                      <a:pt x="467201" y="393763"/>
                    </a:moveTo>
                    <a:cubicBezTo>
                      <a:pt x="467487" y="395859"/>
                      <a:pt x="467773" y="398050"/>
                      <a:pt x="468154" y="400145"/>
                    </a:cubicBezTo>
                    <a:cubicBezTo>
                      <a:pt x="467678" y="399955"/>
                      <a:pt x="467106" y="399764"/>
                      <a:pt x="466630" y="399574"/>
                    </a:cubicBezTo>
                    <a:cubicBezTo>
                      <a:pt x="466820" y="397669"/>
                      <a:pt x="467011" y="395669"/>
                      <a:pt x="467201" y="393763"/>
                    </a:cubicBezTo>
                    <a:close/>
                    <a:moveTo>
                      <a:pt x="465201" y="414242"/>
                    </a:moveTo>
                    <a:cubicBezTo>
                      <a:pt x="465487" y="411671"/>
                      <a:pt x="465773" y="408908"/>
                      <a:pt x="466058" y="405860"/>
                    </a:cubicBezTo>
                    <a:cubicBezTo>
                      <a:pt x="467297" y="406146"/>
                      <a:pt x="468440" y="406527"/>
                      <a:pt x="469487" y="406813"/>
                    </a:cubicBezTo>
                    <a:cubicBezTo>
                      <a:pt x="470154" y="410146"/>
                      <a:pt x="470916" y="413290"/>
                      <a:pt x="471678" y="416243"/>
                    </a:cubicBezTo>
                    <a:cubicBezTo>
                      <a:pt x="469583" y="415671"/>
                      <a:pt x="467487" y="414909"/>
                      <a:pt x="465201" y="414242"/>
                    </a:cubicBezTo>
                    <a:close/>
                    <a:moveTo>
                      <a:pt x="462058" y="319469"/>
                    </a:moveTo>
                    <a:cubicBezTo>
                      <a:pt x="457200" y="315658"/>
                      <a:pt x="452152" y="312039"/>
                      <a:pt x="447199" y="308324"/>
                    </a:cubicBezTo>
                    <a:cubicBezTo>
                      <a:pt x="452628" y="308896"/>
                      <a:pt x="477393" y="313944"/>
                      <a:pt x="492062" y="312420"/>
                    </a:cubicBezTo>
                    <a:cubicBezTo>
                      <a:pt x="497396" y="311848"/>
                      <a:pt x="505206" y="310515"/>
                      <a:pt x="513874" y="308991"/>
                    </a:cubicBezTo>
                    <a:cubicBezTo>
                      <a:pt x="517875" y="312134"/>
                      <a:pt x="520827" y="314515"/>
                      <a:pt x="522256" y="315658"/>
                    </a:cubicBezTo>
                    <a:cubicBezTo>
                      <a:pt x="519875" y="315563"/>
                      <a:pt x="517589" y="315563"/>
                      <a:pt x="515303" y="315658"/>
                    </a:cubicBezTo>
                    <a:cubicBezTo>
                      <a:pt x="491109" y="316516"/>
                      <a:pt x="462153" y="318897"/>
                      <a:pt x="462153" y="318897"/>
                    </a:cubicBezTo>
                    <a:cubicBezTo>
                      <a:pt x="462153" y="318897"/>
                      <a:pt x="462153" y="319088"/>
                      <a:pt x="462058" y="319469"/>
                    </a:cubicBezTo>
                    <a:close/>
                    <a:moveTo>
                      <a:pt x="443865" y="407194"/>
                    </a:moveTo>
                    <a:cubicBezTo>
                      <a:pt x="444056" y="405479"/>
                      <a:pt x="444246" y="403670"/>
                      <a:pt x="444437" y="401669"/>
                    </a:cubicBezTo>
                    <a:cubicBezTo>
                      <a:pt x="448628" y="402336"/>
                      <a:pt x="452723" y="403003"/>
                      <a:pt x="456533" y="403765"/>
                    </a:cubicBezTo>
                    <a:cubicBezTo>
                      <a:pt x="457200" y="406718"/>
                      <a:pt x="457867" y="409480"/>
                      <a:pt x="458534" y="412052"/>
                    </a:cubicBezTo>
                    <a:cubicBezTo>
                      <a:pt x="453676" y="410432"/>
                      <a:pt x="448628" y="408813"/>
                      <a:pt x="443865" y="407194"/>
                    </a:cubicBezTo>
                    <a:close/>
                    <a:moveTo>
                      <a:pt x="446627" y="379762"/>
                    </a:moveTo>
                    <a:cubicBezTo>
                      <a:pt x="446818" y="377190"/>
                      <a:pt x="447104" y="374618"/>
                      <a:pt x="447294" y="372142"/>
                    </a:cubicBezTo>
                    <a:cubicBezTo>
                      <a:pt x="449104" y="372046"/>
                      <a:pt x="450818" y="371951"/>
                      <a:pt x="452438" y="371951"/>
                    </a:cubicBezTo>
                    <a:cubicBezTo>
                      <a:pt x="452438" y="374713"/>
                      <a:pt x="452628" y="377571"/>
                      <a:pt x="452819" y="380524"/>
                    </a:cubicBezTo>
                    <a:cubicBezTo>
                      <a:pt x="450723" y="380238"/>
                      <a:pt x="448628" y="379952"/>
                      <a:pt x="446627" y="379762"/>
                    </a:cubicBezTo>
                    <a:close/>
                    <a:moveTo>
                      <a:pt x="453676" y="388048"/>
                    </a:moveTo>
                    <a:cubicBezTo>
                      <a:pt x="454057" y="390715"/>
                      <a:pt x="454533" y="393478"/>
                      <a:pt x="455009" y="396049"/>
                    </a:cubicBezTo>
                    <a:cubicBezTo>
                      <a:pt x="452247" y="395478"/>
                      <a:pt x="448913" y="394811"/>
                      <a:pt x="445199" y="394145"/>
                    </a:cubicBezTo>
                    <a:cubicBezTo>
                      <a:pt x="445389" y="391954"/>
                      <a:pt x="445675" y="389668"/>
                      <a:pt x="445866" y="387382"/>
                    </a:cubicBezTo>
                    <a:cubicBezTo>
                      <a:pt x="448628" y="387668"/>
                      <a:pt x="451295" y="387858"/>
                      <a:pt x="453676" y="388048"/>
                    </a:cubicBezTo>
                    <a:close/>
                    <a:moveTo>
                      <a:pt x="447770" y="363950"/>
                    </a:moveTo>
                    <a:cubicBezTo>
                      <a:pt x="447770" y="363474"/>
                      <a:pt x="447770" y="363093"/>
                      <a:pt x="447866" y="362617"/>
                    </a:cubicBezTo>
                    <a:cubicBezTo>
                      <a:pt x="449580" y="362521"/>
                      <a:pt x="451295" y="362617"/>
                      <a:pt x="452914" y="362617"/>
                    </a:cubicBezTo>
                    <a:cubicBezTo>
                      <a:pt x="452819" y="363283"/>
                      <a:pt x="452723" y="363855"/>
                      <a:pt x="452723" y="364522"/>
                    </a:cubicBezTo>
                    <a:cubicBezTo>
                      <a:pt x="452723" y="364617"/>
                      <a:pt x="452723" y="364617"/>
                      <a:pt x="452723" y="364712"/>
                    </a:cubicBezTo>
                    <a:cubicBezTo>
                      <a:pt x="451009" y="364427"/>
                      <a:pt x="449390" y="364046"/>
                      <a:pt x="447770" y="363950"/>
                    </a:cubicBezTo>
                    <a:close/>
                    <a:moveTo>
                      <a:pt x="448247" y="355187"/>
                    </a:moveTo>
                    <a:cubicBezTo>
                      <a:pt x="448247" y="354997"/>
                      <a:pt x="448247" y="354806"/>
                      <a:pt x="448247" y="354616"/>
                    </a:cubicBezTo>
                    <a:cubicBezTo>
                      <a:pt x="448247" y="353378"/>
                      <a:pt x="448247" y="352044"/>
                      <a:pt x="448247" y="350615"/>
                    </a:cubicBezTo>
                    <a:cubicBezTo>
                      <a:pt x="450628" y="350044"/>
                      <a:pt x="452723" y="349758"/>
                      <a:pt x="454724" y="349663"/>
                    </a:cubicBezTo>
                    <a:cubicBezTo>
                      <a:pt x="454343" y="351854"/>
                      <a:pt x="453962" y="354139"/>
                      <a:pt x="453581" y="356521"/>
                    </a:cubicBezTo>
                    <a:cubicBezTo>
                      <a:pt x="451866" y="356045"/>
                      <a:pt x="450056" y="355568"/>
                      <a:pt x="448247" y="355187"/>
                    </a:cubicBezTo>
                    <a:close/>
                    <a:moveTo>
                      <a:pt x="454628" y="345757"/>
                    </a:moveTo>
                    <a:cubicBezTo>
                      <a:pt x="454914" y="345757"/>
                      <a:pt x="455200" y="345853"/>
                      <a:pt x="455486" y="345853"/>
                    </a:cubicBezTo>
                    <a:cubicBezTo>
                      <a:pt x="455486" y="345948"/>
                      <a:pt x="455486" y="346043"/>
                      <a:pt x="455391" y="346138"/>
                    </a:cubicBezTo>
                    <a:cubicBezTo>
                      <a:pt x="455105" y="346043"/>
                      <a:pt x="454914" y="345853"/>
                      <a:pt x="454628" y="345757"/>
                    </a:cubicBezTo>
                    <a:close/>
                    <a:moveTo>
                      <a:pt x="441484" y="305943"/>
                    </a:moveTo>
                    <a:cubicBezTo>
                      <a:pt x="441484" y="305943"/>
                      <a:pt x="437388" y="318230"/>
                      <a:pt x="434245" y="335566"/>
                    </a:cubicBezTo>
                    <a:cubicBezTo>
                      <a:pt x="432721" y="334232"/>
                      <a:pt x="431102" y="332994"/>
                      <a:pt x="429578" y="331851"/>
                    </a:cubicBezTo>
                    <a:cubicBezTo>
                      <a:pt x="428911" y="322516"/>
                      <a:pt x="427292" y="311753"/>
                      <a:pt x="425863" y="303752"/>
                    </a:cubicBezTo>
                    <a:cubicBezTo>
                      <a:pt x="431578" y="304800"/>
                      <a:pt x="435769" y="306610"/>
                      <a:pt x="435769" y="306610"/>
                    </a:cubicBezTo>
                    <a:cubicBezTo>
                      <a:pt x="432340" y="302419"/>
                      <a:pt x="428625" y="299561"/>
                      <a:pt x="424720" y="297752"/>
                    </a:cubicBezTo>
                    <a:cubicBezTo>
                      <a:pt x="424244" y="295370"/>
                      <a:pt x="423958" y="293656"/>
                      <a:pt x="423767" y="292798"/>
                    </a:cubicBezTo>
                    <a:cubicBezTo>
                      <a:pt x="436626" y="301657"/>
                      <a:pt x="449390" y="310705"/>
                      <a:pt x="461867" y="320135"/>
                    </a:cubicBezTo>
                    <a:cubicBezTo>
                      <a:pt x="461010" y="322993"/>
                      <a:pt x="458534" y="330994"/>
                      <a:pt x="456248" y="341947"/>
                    </a:cubicBezTo>
                    <a:cubicBezTo>
                      <a:pt x="453581" y="341090"/>
                      <a:pt x="450818" y="340328"/>
                      <a:pt x="447770" y="339471"/>
                    </a:cubicBezTo>
                    <a:cubicBezTo>
                      <a:pt x="446818" y="324707"/>
                      <a:pt x="444627" y="308896"/>
                      <a:pt x="444627" y="308896"/>
                    </a:cubicBezTo>
                    <a:lnTo>
                      <a:pt x="441484" y="305943"/>
                    </a:lnTo>
                    <a:close/>
                    <a:moveTo>
                      <a:pt x="432626" y="373285"/>
                    </a:moveTo>
                    <a:cubicBezTo>
                      <a:pt x="432911" y="375285"/>
                      <a:pt x="433197" y="377285"/>
                      <a:pt x="433483" y="379190"/>
                    </a:cubicBezTo>
                    <a:cubicBezTo>
                      <a:pt x="430625" y="379190"/>
                      <a:pt x="427863" y="379095"/>
                      <a:pt x="425196" y="379095"/>
                    </a:cubicBezTo>
                    <a:cubicBezTo>
                      <a:pt x="425387" y="377285"/>
                      <a:pt x="425672" y="375571"/>
                      <a:pt x="425863" y="373761"/>
                    </a:cubicBezTo>
                    <a:cubicBezTo>
                      <a:pt x="428054" y="373666"/>
                      <a:pt x="430340" y="373475"/>
                      <a:pt x="432626" y="373285"/>
                    </a:cubicBezTo>
                    <a:close/>
                    <a:moveTo>
                      <a:pt x="427101" y="364427"/>
                    </a:moveTo>
                    <a:cubicBezTo>
                      <a:pt x="427101" y="364331"/>
                      <a:pt x="427101" y="364141"/>
                      <a:pt x="427196" y="364046"/>
                    </a:cubicBezTo>
                    <a:cubicBezTo>
                      <a:pt x="428816" y="363950"/>
                      <a:pt x="430244" y="363855"/>
                      <a:pt x="431768" y="363760"/>
                    </a:cubicBezTo>
                    <a:cubicBezTo>
                      <a:pt x="431768" y="363855"/>
                      <a:pt x="431768" y="363855"/>
                      <a:pt x="431768" y="363950"/>
                    </a:cubicBezTo>
                    <a:cubicBezTo>
                      <a:pt x="430244" y="364141"/>
                      <a:pt x="428625" y="364236"/>
                      <a:pt x="427101" y="364427"/>
                    </a:cubicBezTo>
                    <a:close/>
                    <a:moveTo>
                      <a:pt x="435007" y="386810"/>
                    </a:moveTo>
                    <a:cubicBezTo>
                      <a:pt x="435388" y="388906"/>
                      <a:pt x="435864" y="390906"/>
                      <a:pt x="436341" y="392811"/>
                    </a:cubicBezTo>
                    <a:cubicBezTo>
                      <a:pt x="432245" y="392144"/>
                      <a:pt x="427958" y="391478"/>
                      <a:pt x="423863" y="390906"/>
                    </a:cubicBezTo>
                    <a:cubicBezTo>
                      <a:pt x="424053" y="389382"/>
                      <a:pt x="424244" y="387763"/>
                      <a:pt x="424434" y="386144"/>
                    </a:cubicBezTo>
                    <a:cubicBezTo>
                      <a:pt x="427768" y="386429"/>
                      <a:pt x="431387" y="386620"/>
                      <a:pt x="435007" y="386810"/>
                    </a:cubicBezTo>
                    <a:close/>
                    <a:moveTo>
                      <a:pt x="422434" y="401288"/>
                    </a:moveTo>
                    <a:cubicBezTo>
                      <a:pt x="422529" y="400336"/>
                      <a:pt x="422720" y="399383"/>
                      <a:pt x="422815" y="398336"/>
                    </a:cubicBezTo>
                    <a:cubicBezTo>
                      <a:pt x="427482" y="399097"/>
                      <a:pt x="432721" y="399860"/>
                      <a:pt x="438245" y="400717"/>
                    </a:cubicBezTo>
                    <a:cubicBezTo>
                      <a:pt x="438722" y="402527"/>
                      <a:pt x="439198" y="404241"/>
                      <a:pt x="439579" y="405765"/>
                    </a:cubicBezTo>
                    <a:cubicBezTo>
                      <a:pt x="439579" y="405765"/>
                      <a:pt x="439579" y="405765"/>
                      <a:pt x="439579" y="405765"/>
                    </a:cubicBezTo>
                    <a:cubicBezTo>
                      <a:pt x="433769" y="403765"/>
                      <a:pt x="427863" y="402336"/>
                      <a:pt x="422434" y="401288"/>
                    </a:cubicBezTo>
                    <a:close/>
                    <a:moveTo>
                      <a:pt x="422148" y="290322"/>
                    </a:moveTo>
                    <a:cubicBezTo>
                      <a:pt x="420624" y="289274"/>
                      <a:pt x="419195" y="288227"/>
                      <a:pt x="417767" y="287179"/>
                    </a:cubicBezTo>
                    <a:cubicBezTo>
                      <a:pt x="412052" y="283273"/>
                      <a:pt x="406337" y="279368"/>
                      <a:pt x="400622" y="275558"/>
                    </a:cubicBezTo>
                    <a:lnTo>
                      <a:pt x="405289" y="278225"/>
                    </a:lnTo>
                    <a:cubicBezTo>
                      <a:pt x="405289" y="278225"/>
                      <a:pt x="416814" y="282321"/>
                      <a:pt x="428054" y="286131"/>
                    </a:cubicBezTo>
                    <a:cubicBezTo>
                      <a:pt x="428911" y="286798"/>
                      <a:pt x="429863" y="287560"/>
                      <a:pt x="430721" y="288227"/>
                    </a:cubicBezTo>
                    <a:cubicBezTo>
                      <a:pt x="426339" y="289274"/>
                      <a:pt x="423386" y="290036"/>
                      <a:pt x="422148" y="290322"/>
                    </a:cubicBezTo>
                    <a:close/>
                    <a:moveTo>
                      <a:pt x="420243" y="290227"/>
                    </a:moveTo>
                    <a:cubicBezTo>
                      <a:pt x="420053" y="291084"/>
                      <a:pt x="419672" y="292989"/>
                      <a:pt x="419100" y="295656"/>
                    </a:cubicBezTo>
                    <a:cubicBezTo>
                      <a:pt x="415385" y="294704"/>
                      <a:pt x="411575" y="294608"/>
                      <a:pt x="407861" y="294989"/>
                    </a:cubicBezTo>
                    <a:cubicBezTo>
                      <a:pt x="406718" y="293370"/>
                      <a:pt x="405479" y="291941"/>
                      <a:pt x="404241" y="290608"/>
                    </a:cubicBezTo>
                    <a:cubicBezTo>
                      <a:pt x="403955" y="283940"/>
                      <a:pt x="403670" y="279368"/>
                      <a:pt x="403670" y="279368"/>
                    </a:cubicBezTo>
                    <a:lnTo>
                      <a:pt x="401765" y="278130"/>
                    </a:lnTo>
                    <a:cubicBezTo>
                      <a:pt x="401765" y="278130"/>
                      <a:pt x="400717" y="281369"/>
                      <a:pt x="399383" y="286131"/>
                    </a:cubicBezTo>
                    <a:cubicBezTo>
                      <a:pt x="394050" y="281940"/>
                      <a:pt x="388620" y="279845"/>
                      <a:pt x="384715" y="278987"/>
                    </a:cubicBezTo>
                    <a:cubicBezTo>
                      <a:pt x="383762" y="271177"/>
                      <a:pt x="382810" y="265652"/>
                      <a:pt x="382810" y="265652"/>
                    </a:cubicBezTo>
                    <a:lnTo>
                      <a:pt x="380619" y="264223"/>
                    </a:lnTo>
                    <a:lnTo>
                      <a:pt x="380619" y="264223"/>
                    </a:lnTo>
                    <a:cubicBezTo>
                      <a:pt x="381286" y="264700"/>
                      <a:pt x="382048" y="265176"/>
                      <a:pt x="382715" y="265557"/>
                    </a:cubicBezTo>
                    <a:lnTo>
                      <a:pt x="382715" y="265652"/>
                    </a:lnTo>
                    <a:cubicBezTo>
                      <a:pt x="382715" y="265652"/>
                      <a:pt x="382810" y="265652"/>
                      <a:pt x="382810" y="265652"/>
                    </a:cubicBezTo>
                    <a:cubicBezTo>
                      <a:pt x="394335" y="273082"/>
                      <a:pt x="405860" y="280606"/>
                      <a:pt x="417195" y="288322"/>
                    </a:cubicBezTo>
                    <a:cubicBezTo>
                      <a:pt x="418148" y="288798"/>
                      <a:pt x="419195" y="289560"/>
                      <a:pt x="420243" y="290227"/>
                    </a:cubicBezTo>
                    <a:close/>
                    <a:moveTo>
                      <a:pt x="382143" y="345281"/>
                    </a:moveTo>
                    <a:cubicBezTo>
                      <a:pt x="382238" y="344138"/>
                      <a:pt x="382429" y="342995"/>
                      <a:pt x="382524" y="341852"/>
                    </a:cubicBezTo>
                    <a:cubicBezTo>
                      <a:pt x="385858" y="343186"/>
                      <a:pt x="389382" y="344519"/>
                      <a:pt x="393097" y="345662"/>
                    </a:cubicBezTo>
                    <a:cubicBezTo>
                      <a:pt x="393192" y="346329"/>
                      <a:pt x="393192" y="346996"/>
                      <a:pt x="393287" y="347663"/>
                    </a:cubicBezTo>
                    <a:cubicBezTo>
                      <a:pt x="389192" y="346805"/>
                      <a:pt x="385477" y="345948"/>
                      <a:pt x="382143" y="345281"/>
                    </a:cubicBezTo>
                    <a:close/>
                    <a:moveTo>
                      <a:pt x="386048" y="353092"/>
                    </a:moveTo>
                    <a:cubicBezTo>
                      <a:pt x="388334" y="353663"/>
                      <a:pt x="390716" y="354235"/>
                      <a:pt x="393097" y="354806"/>
                    </a:cubicBezTo>
                    <a:cubicBezTo>
                      <a:pt x="388334" y="354997"/>
                      <a:pt x="384239" y="355187"/>
                      <a:pt x="381191" y="355378"/>
                    </a:cubicBezTo>
                    <a:cubicBezTo>
                      <a:pt x="381286" y="354139"/>
                      <a:pt x="381476" y="352996"/>
                      <a:pt x="381572" y="351758"/>
                    </a:cubicBezTo>
                    <a:cubicBezTo>
                      <a:pt x="382905" y="352235"/>
                      <a:pt x="384334" y="352711"/>
                      <a:pt x="386048" y="353092"/>
                    </a:cubicBezTo>
                    <a:close/>
                    <a:moveTo>
                      <a:pt x="383286" y="334518"/>
                    </a:moveTo>
                    <a:cubicBezTo>
                      <a:pt x="383381" y="333565"/>
                      <a:pt x="383477" y="332613"/>
                      <a:pt x="383572" y="331661"/>
                    </a:cubicBezTo>
                    <a:cubicBezTo>
                      <a:pt x="384334" y="331946"/>
                      <a:pt x="385096" y="332232"/>
                      <a:pt x="385858" y="332518"/>
                    </a:cubicBezTo>
                    <a:cubicBezTo>
                      <a:pt x="388239" y="333375"/>
                      <a:pt x="390430" y="333946"/>
                      <a:pt x="392430" y="334518"/>
                    </a:cubicBezTo>
                    <a:cubicBezTo>
                      <a:pt x="392430" y="335185"/>
                      <a:pt x="392430" y="335756"/>
                      <a:pt x="392525" y="336423"/>
                    </a:cubicBezTo>
                    <a:cubicBezTo>
                      <a:pt x="389477" y="335756"/>
                      <a:pt x="386429" y="335185"/>
                      <a:pt x="383286" y="334518"/>
                    </a:cubicBezTo>
                    <a:close/>
                    <a:moveTo>
                      <a:pt x="384525" y="322516"/>
                    </a:moveTo>
                    <a:cubicBezTo>
                      <a:pt x="384715" y="320326"/>
                      <a:pt x="385001" y="318326"/>
                      <a:pt x="385191" y="316516"/>
                    </a:cubicBezTo>
                    <a:cubicBezTo>
                      <a:pt x="387763" y="316039"/>
                      <a:pt x="390335" y="315182"/>
                      <a:pt x="393002" y="314039"/>
                    </a:cubicBezTo>
                    <a:cubicBezTo>
                      <a:pt x="392621" y="317278"/>
                      <a:pt x="392430" y="320802"/>
                      <a:pt x="392335" y="324421"/>
                    </a:cubicBezTo>
                    <a:cubicBezTo>
                      <a:pt x="390906" y="324136"/>
                      <a:pt x="389477" y="323850"/>
                      <a:pt x="387858" y="323374"/>
                    </a:cubicBezTo>
                    <a:cubicBezTo>
                      <a:pt x="386715" y="323183"/>
                      <a:pt x="385667" y="322897"/>
                      <a:pt x="384525" y="322516"/>
                    </a:cubicBezTo>
                    <a:close/>
                    <a:moveTo>
                      <a:pt x="386048" y="297942"/>
                    </a:moveTo>
                    <a:cubicBezTo>
                      <a:pt x="388144" y="297180"/>
                      <a:pt x="390525" y="296799"/>
                      <a:pt x="393478" y="297180"/>
                    </a:cubicBezTo>
                    <a:cubicBezTo>
                      <a:pt x="394335" y="297275"/>
                      <a:pt x="395097" y="297561"/>
                      <a:pt x="395859" y="297752"/>
                    </a:cubicBezTo>
                    <a:cubicBezTo>
                      <a:pt x="392335" y="299085"/>
                      <a:pt x="389096" y="300609"/>
                      <a:pt x="386144" y="302228"/>
                    </a:cubicBezTo>
                    <a:cubicBezTo>
                      <a:pt x="386144" y="300895"/>
                      <a:pt x="386048" y="299466"/>
                      <a:pt x="386048" y="297942"/>
                    </a:cubicBezTo>
                    <a:close/>
                    <a:moveTo>
                      <a:pt x="383191" y="365855"/>
                    </a:moveTo>
                    <a:cubicBezTo>
                      <a:pt x="382238" y="364331"/>
                      <a:pt x="381381" y="362712"/>
                      <a:pt x="380429" y="361188"/>
                    </a:cubicBezTo>
                    <a:cubicBezTo>
                      <a:pt x="380524" y="360331"/>
                      <a:pt x="380619" y="359473"/>
                      <a:pt x="380714" y="358616"/>
                    </a:cubicBezTo>
                    <a:cubicBezTo>
                      <a:pt x="383667" y="359950"/>
                      <a:pt x="388239" y="361569"/>
                      <a:pt x="394907" y="362712"/>
                    </a:cubicBezTo>
                    <a:cubicBezTo>
                      <a:pt x="395097" y="363855"/>
                      <a:pt x="395192" y="364998"/>
                      <a:pt x="395383" y="366046"/>
                    </a:cubicBezTo>
                    <a:cubicBezTo>
                      <a:pt x="388811" y="365760"/>
                      <a:pt x="384525" y="365760"/>
                      <a:pt x="383191" y="365855"/>
                    </a:cubicBezTo>
                    <a:close/>
                    <a:moveTo>
                      <a:pt x="396335" y="371761"/>
                    </a:moveTo>
                    <a:cubicBezTo>
                      <a:pt x="396716" y="373952"/>
                      <a:pt x="397002" y="375952"/>
                      <a:pt x="397288" y="377762"/>
                    </a:cubicBezTo>
                    <a:cubicBezTo>
                      <a:pt x="393573" y="377285"/>
                      <a:pt x="390811" y="376904"/>
                      <a:pt x="389477" y="376714"/>
                    </a:cubicBezTo>
                    <a:cubicBezTo>
                      <a:pt x="387477" y="373189"/>
                      <a:pt x="385477" y="369665"/>
                      <a:pt x="383477" y="366141"/>
                    </a:cubicBezTo>
                    <a:cubicBezTo>
                      <a:pt x="387763" y="368998"/>
                      <a:pt x="392144" y="370713"/>
                      <a:pt x="396335" y="371761"/>
                    </a:cubicBezTo>
                    <a:close/>
                    <a:moveTo>
                      <a:pt x="415576" y="312325"/>
                    </a:moveTo>
                    <a:cubicBezTo>
                      <a:pt x="414719" y="316611"/>
                      <a:pt x="413861" y="321088"/>
                      <a:pt x="413100" y="325469"/>
                    </a:cubicBezTo>
                    <a:cubicBezTo>
                      <a:pt x="410623" y="325469"/>
                      <a:pt x="407956" y="325660"/>
                      <a:pt x="404813" y="325755"/>
                    </a:cubicBezTo>
                    <a:cubicBezTo>
                      <a:pt x="404908" y="320040"/>
                      <a:pt x="404813" y="313372"/>
                      <a:pt x="404622" y="306991"/>
                    </a:cubicBezTo>
                    <a:cubicBezTo>
                      <a:pt x="405860" y="306133"/>
                      <a:pt x="407194" y="305467"/>
                      <a:pt x="408527" y="304895"/>
                    </a:cubicBezTo>
                    <a:cubicBezTo>
                      <a:pt x="412242" y="308038"/>
                      <a:pt x="414719" y="311087"/>
                      <a:pt x="415576" y="312325"/>
                    </a:cubicBezTo>
                    <a:close/>
                    <a:moveTo>
                      <a:pt x="412718" y="303657"/>
                    </a:moveTo>
                    <a:cubicBezTo>
                      <a:pt x="414338" y="303371"/>
                      <a:pt x="415862" y="303181"/>
                      <a:pt x="417481" y="303086"/>
                    </a:cubicBezTo>
                    <a:cubicBezTo>
                      <a:pt x="416909" y="305753"/>
                      <a:pt x="416338" y="308801"/>
                      <a:pt x="415671" y="311848"/>
                    </a:cubicBezTo>
                    <a:cubicBezTo>
                      <a:pt x="414814" y="308896"/>
                      <a:pt x="413861" y="306133"/>
                      <a:pt x="412718" y="303657"/>
                    </a:cubicBezTo>
                    <a:close/>
                    <a:moveTo>
                      <a:pt x="403003" y="349282"/>
                    </a:moveTo>
                    <a:cubicBezTo>
                      <a:pt x="403003" y="348901"/>
                      <a:pt x="403098" y="348520"/>
                      <a:pt x="403098" y="348139"/>
                    </a:cubicBezTo>
                    <a:cubicBezTo>
                      <a:pt x="405575" y="348615"/>
                      <a:pt x="408242" y="348805"/>
                      <a:pt x="410813" y="348996"/>
                    </a:cubicBezTo>
                    <a:cubicBezTo>
                      <a:pt x="408337" y="349282"/>
                      <a:pt x="405765" y="349472"/>
                      <a:pt x="403003" y="349282"/>
                    </a:cubicBezTo>
                    <a:close/>
                    <a:moveTo>
                      <a:pt x="410718" y="364236"/>
                    </a:moveTo>
                    <a:cubicBezTo>
                      <a:pt x="411385" y="364236"/>
                      <a:pt x="411956" y="364236"/>
                      <a:pt x="412623" y="364236"/>
                    </a:cubicBezTo>
                    <a:cubicBezTo>
                      <a:pt x="412718" y="364903"/>
                      <a:pt x="412814" y="365474"/>
                      <a:pt x="412909" y="366141"/>
                    </a:cubicBezTo>
                    <a:cubicBezTo>
                      <a:pt x="410242" y="366427"/>
                      <a:pt x="407575" y="366522"/>
                      <a:pt x="405098" y="366331"/>
                    </a:cubicBezTo>
                    <a:cubicBezTo>
                      <a:pt x="403765" y="366236"/>
                      <a:pt x="402431" y="366141"/>
                      <a:pt x="401193" y="366141"/>
                    </a:cubicBezTo>
                    <a:cubicBezTo>
                      <a:pt x="401288" y="365284"/>
                      <a:pt x="401384" y="364427"/>
                      <a:pt x="401479" y="363474"/>
                    </a:cubicBezTo>
                    <a:cubicBezTo>
                      <a:pt x="404241" y="363855"/>
                      <a:pt x="407289" y="364141"/>
                      <a:pt x="410718" y="364236"/>
                    </a:cubicBezTo>
                    <a:close/>
                    <a:moveTo>
                      <a:pt x="404146" y="337947"/>
                    </a:moveTo>
                    <a:cubicBezTo>
                      <a:pt x="404241" y="337376"/>
                      <a:pt x="404241" y="336804"/>
                      <a:pt x="404336" y="336328"/>
                    </a:cubicBezTo>
                    <a:cubicBezTo>
                      <a:pt x="404336" y="336328"/>
                      <a:pt x="404336" y="336232"/>
                      <a:pt x="404336" y="336232"/>
                    </a:cubicBezTo>
                    <a:cubicBezTo>
                      <a:pt x="407003" y="336328"/>
                      <a:pt x="409289" y="336137"/>
                      <a:pt x="411480" y="335947"/>
                    </a:cubicBezTo>
                    <a:cubicBezTo>
                      <a:pt x="411385" y="336709"/>
                      <a:pt x="411290" y="337376"/>
                      <a:pt x="411194" y="338138"/>
                    </a:cubicBezTo>
                    <a:cubicBezTo>
                      <a:pt x="408813" y="338138"/>
                      <a:pt x="406432" y="338138"/>
                      <a:pt x="404146" y="337947"/>
                    </a:cubicBezTo>
                    <a:close/>
                    <a:moveTo>
                      <a:pt x="415385" y="379190"/>
                    </a:moveTo>
                    <a:cubicBezTo>
                      <a:pt x="412337" y="379190"/>
                      <a:pt x="409480" y="379095"/>
                      <a:pt x="407384" y="378905"/>
                    </a:cubicBezTo>
                    <a:cubicBezTo>
                      <a:pt x="404717" y="378619"/>
                      <a:pt x="402336" y="378333"/>
                      <a:pt x="400145" y="378143"/>
                    </a:cubicBezTo>
                    <a:cubicBezTo>
                      <a:pt x="400336" y="376523"/>
                      <a:pt x="400526" y="374618"/>
                      <a:pt x="400717" y="372713"/>
                    </a:cubicBezTo>
                    <a:cubicBezTo>
                      <a:pt x="405479" y="373475"/>
                      <a:pt x="410051" y="373666"/>
                      <a:pt x="414433" y="373856"/>
                    </a:cubicBezTo>
                    <a:cubicBezTo>
                      <a:pt x="414623" y="375666"/>
                      <a:pt x="415004" y="377380"/>
                      <a:pt x="415385" y="379190"/>
                    </a:cubicBezTo>
                    <a:close/>
                    <a:moveTo>
                      <a:pt x="395573" y="387858"/>
                    </a:moveTo>
                    <a:cubicBezTo>
                      <a:pt x="401384" y="391954"/>
                      <a:pt x="404813" y="395002"/>
                      <a:pt x="419481" y="397669"/>
                    </a:cubicBezTo>
                    <a:cubicBezTo>
                      <a:pt x="419767" y="398812"/>
                      <a:pt x="420053" y="399860"/>
                      <a:pt x="420243" y="400907"/>
                    </a:cubicBezTo>
                    <a:cubicBezTo>
                      <a:pt x="410909" y="399288"/>
                      <a:pt x="403479" y="398716"/>
                      <a:pt x="401193" y="398526"/>
                    </a:cubicBezTo>
                    <a:cubicBezTo>
                      <a:pt x="399288" y="395002"/>
                      <a:pt x="397478" y="391382"/>
                      <a:pt x="395573" y="387858"/>
                    </a:cubicBezTo>
                    <a:close/>
                    <a:moveTo>
                      <a:pt x="390239" y="378238"/>
                    </a:moveTo>
                    <a:cubicBezTo>
                      <a:pt x="392240" y="379857"/>
                      <a:pt x="394621" y="381381"/>
                      <a:pt x="398145" y="382619"/>
                    </a:cubicBezTo>
                    <a:cubicBezTo>
                      <a:pt x="398717" y="385572"/>
                      <a:pt x="399098" y="387382"/>
                      <a:pt x="399098" y="387382"/>
                    </a:cubicBezTo>
                    <a:cubicBezTo>
                      <a:pt x="399098" y="387382"/>
                      <a:pt x="399288" y="385763"/>
                      <a:pt x="399479" y="383096"/>
                    </a:cubicBezTo>
                    <a:cubicBezTo>
                      <a:pt x="403003" y="384238"/>
                      <a:pt x="407575" y="385096"/>
                      <a:pt x="413861" y="385572"/>
                    </a:cubicBezTo>
                    <a:cubicBezTo>
                      <a:pt x="414719" y="385667"/>
                      <a:pt x="415671" y="385667"/>
                      <a:pt x="416624" y="385763"/>
                    </a:cubicBezTo>
                    <a:cubicBezTo>
                      <a:pt x="416909" y="387287"/>
                      <a:pt x="417291" y="388715"/>
                      <a:pt x="417576" y="390144"/>
                    </a:cubicBezTo>
                    <a:cubicBezTo>
                      <a:pt x="406908" y="388620"/>
                      <a:pt x="397764" y="387477"/>
                      <a:pt x="395002" y="387096"/>
                    </a:cubicBezTo>
                    <a:cubicBezTo>
                      <a:pt x="393573" y="384048"/>
                      <a:pt x="391859" y="381095"/>
                      <a:pt x="390239" y="378238"/>
                    </a:cubicBezTo>
                    <a:close/>
                    <a:moveTo>
                      <a:pt x="379952" y="398145"/>
                    </a:moveTo>
                    <a:cubicBezTo>
                      <a:pt x="384143" y="389382"/>
                      <a:pt x="387096" y="381095"/>
                      <a:pt x="387096" y="376333"/>
                    </a:cubicBezTo>
                    <a:cubicBezTo>
                      <a:pt x="388620" y="379000"/>
                      <a:pt x="390239" y="381667"/>
                      <a:pt x="391763" y="384429"/>
                    </a:cubicBezTo>
                    <a:cubicBezTo>
                      <a:pt x="388620" y="388715"/>
                      <a:pt x="384143" y="393573"/>
                      <a:pt x="379952" y="398145"/>
                    </a:cubicBezTo>
                    <a:close/>
                    <a:moveTo>
                      <a:pt x="377571" y="389001"/>
                    </a:moveTo>
                    <a:cubicBezTo>
                      <a:pt x="377762" y="387572"/>
                      <a:pt x="378143" y="383096"/>
                      <a:pt x="378809" y="376809"/>
                    </a:cubicBezTo>
                    <a:cubicBezTo>
                      <a:pt x="380048" y="373571"/>
                      <a:pt x="380905" y="369951"/>
                      <a:pt x="381095" y="366141"/>
                    </a:cubicBezTo>
                    <a:cubicBezTo>
                      <a:pt x="382905" y="369189"/>
                      <a:pt x="384715" y="372142"/>
                      <a:pt x="386525" y="375190"/>
                    </a:cubicBezTo>
                    <a:cubicBezTo>
                      <a:pt x="383667" y="381000"/>
                      <a:pt x="381191" y="385096"/>
                      <a:pt x="377571" y="389001"/>
                    </a:cubicBezTo>
                    <a:close/>
                    <a:moveTo>
                      <a:pt x="380048" y="365284"/>
                    </a:moveTo>
                    <a:cubicBezTo>
                      <a:pt x="380048" y="365093"/>
                      <a:pt x="380143" y="364807"/>
                      <a:pt x="380143" y="364617"/>
                    </a:cubicBezTo>
                    <a:cubicBezTo>
                      <a:pt x="380238" y="364712"/>
                      <a:pt x="380333" y="364903"/>
                      <a:pt x="380429" y="364998"/>
                    </a:cubicBezTo>
                    <a:cubicBezTo>
                      <a:pt x="380333" y="365093"/>
                      <a:pt x="380238" y="365093"/>
                      <a:pt x="380048" y="365284"/>
                    </a:cubicBezTo>
                    <a:close/>
                    <a:moveTo>
                      <a:pt x="378428" y="219361"/>
                    </a:moveTo>
                    <a:cubicBezTo>
                      <a:pt x="378428" y="219361"/>
                      <a:pt x="378524" y="219551"/>
                      <a:pt x="378714" y="219837"/>
                    </a:cubicBezTo>
                    <a:cubicBezTo>
                      <a:pt x="378333" y="219456"/>
                      <a:pt x="378047" y="219075"/>
                      <a:pt x="377666" y="218694"/>
                    </a:cubicBezTo>
                    <a:cubicBezTo>
                      <a:pt x="378428" y="218885"/>
                      <a:pt x="379191" y="219075"/>
                      <a:pt x="380048" y="219265"/>
                    </a:cubicBezTo>
                    <a:lnTo>
                      <a:pt x="378428" y="219361"/>
                    </a:lnTo>
                    <a:close/>
                    <a:moveTo>
                      <a:pt x="375761" y="216979"/>
                    </a:moveTo>
                    <a:cubicBezTo>
                      <a:pt x="374428" y="215741"/>
                      <a:pt x="372999" y="214598"/>
                      <a:pt x="371666" y="213646"/>
                    </a:cubicBezTo>
                    <a:cubicBezTo>
                      <a:pt x="375000" y="212788"/>
                      <a:pt x="379476" y="211646"/>
                      <a:pt x="383858" y="210312"/>
                    </a:cubicBezTo>
                    <a:cubicBezTo>
                      <a:pt x="379476" y="214217"/>
                      <a:pt x="376714" y="217075"/>
                      <a:pt x="376714" y="217075"/>
                    </a:cubicBezTo>
                    <a:lnTo>
                      <a:pt x="381095" y="218027"/>
                    </a:lnTo>
                    <a:cubicBezTo>
                      <a:pt x="381381" y="217932"/>
                      <a:pt x="389096" y="216694"/>
                      <a:pt x="398145" y="213931"/>
                    </a:cubicBezTo>
                    <a:cubicBezTo>
                      <a:pt x="401574" y="215360"/>
                      <a:pt x="405384" y="216979"/>
                      <a:pt x="409766" y="218504"/>
                    </a:cubicBezTo>
                    <a:cubicBezTo>
                      <a:pt x="406813" y="220313"/>
                      <a:pt x="404622" y="221647"/>
                      <a:pt x="403384" y="222504"/>
                    </a:cubicBezTo>
                    <a:cubicBezTo>
                      <a:pt x="402050" y="222695"/>
                      <a:pt x="400622" y="222885"/>
                      <a:pt x="399288" y="223076"/>
                    </a:cubicBezTo>
                    <a:cubicBezTo>
                      <a:pt x="391478" y="220980"/>
                      <a:pt x="383572" y="218980"/>
                      <a:pt x="375761" y="216979"/>
                    </a:cubicBezTo>
                    <a:close/>
                    <a:moveTo>
                      <a:pt x="322993" y="418338"/>
                    </a:moveTo>
                    <a:cubicBezTo>
                      <a:pt x="325565" y="413004"/>
                      <a:pt x="328994" y="408527"/>
                      <a:pt x="334233" y="404051"/>
                    </a:cubicBezTo>
                    <a:cubicBezTo>
                      <a:pt x="343758" y="396049"/>
                      <a:pt x="358902" y="384715"/>
                      <a:pt x="367475" y="375380"/>
                    </a:cubicBezTo>
                    <a:cubicBezTo>
                      <a:pt x="370237" y="372428"/>
                      <a:pt x="371951" y="369856"/>
                      <a:pt x="372999" y="367570"/>
                    </a:cubicBezTo>
                    <a:cubicBezTo>
                      <a:pt x="373285" y="369284"/>
                      <a:pt x="373571" y="370904"/>
                      <a:pt x="373856" y="372428"/>
                    </a:cubicBezTo>
                    <a:cubicBezTo>
                      <a:pt x="373285" y="373189"/>
                      <a:pt x="372713" y="374047"/>
                      <a:pt x="372047" y="374904"/>
                    </a:cubicBezTo>
                    <a:cubicBezTo>
                      <a:pt x="365760" y="383953"/>
                      <a:pt x="345186" y="396240"/>
                      <a:pt x="330232" y="412813"/>
                    </a:cubicBezTo>
                    <a:cubicBezTo>
                      <a:pt x="327565" y="415766"/>
                      <a:pt x="325374" y="418719"/>
                      <a:pt x="323564" y="421481"/>
                    </a:cubicBezTo>
                    <a:cubicBezTo>
                      <a:pt x="323374" y="420529"/>
                      <a:pt x="323183" y="419481"/>
                      <a:pt x="322993" y="418338"/>
                    </a:cubicBezTo>
                    <a:close/>
                    <a:moveTo>
                      <a:pt x="318421" y="430816"/>
                    </a:moveTo>
                    <a:cubicBezTo>
                      <a:pt x="319183" y="428149"/>
                      <a:pt x="319945" y="425768"/>
                      <a:pt x="320802" y="423481"/>
                    </a:cubicBezTo>
                    <a:cubicBezTo>
                      <a:pt x="321088" y="423863"/>
                      <a:pt x="321278" y="424244"/>
                      <a:pt x="321564" y="424624"/>
                    </a:cubicBezTo>
                    <a:cubicBezTo>
                      <a:pt x="320326" y="426815"/>
                      <a:pt x="319278" y="428815"/>
                      <a:pt x="318421" y="430816"/>
                    </a:cubicBezTo>
                    <a:close/>
                    <a:moveTo>
                      <a:pt x="299561" y="399097"/>
                    </a:moveTo>
                    <a:cubicBezTo>
                      <a:pt x="300228" y="397573"/>
                      <a:pt x="301085" y="395954"/>
                      <a:pt x="302038" y="394335"/>
                    </a:cubicBezTo>
                    <a:cubicBezTo>
                      <a:pt x="307658" y="407861"/>
                      <a:pt x="313849" y="421481"/>
                      <a:pt x="313849" y="421481"/>
                    </a:cubicBezTo>
                    <a:cubicBezTo>
                      <a:pt x="313849" y="421481"/>
                      <a:pt x="313849" y="417862"/>
                      <a:pt x="313658" y="412242"/>
                    </a:cubicBezTo>
                    <a:cubicBezTo>
                      <a:pt x="314992" y="414338"/>
                      <a:pt x="316325" y="416433"/>
                      <a:pt x="317564" y="418243"/>
                    </a:cubicBezTo>
                    <a:cubicBezTo>
                      <a:pt x="315468" y="425387"/>
                      <a:pt x="317087" y="431292"/>
                      <a:pt x="317564" y="432911"/>
                    </a:cubicBezTo>
                    <a:cubicBezTo>
                      <a:pt x="316611" y="435483"/>
                      <a:pt x="315944" y="437674"/>
                      <a:pt x="315563" y="439483"/>
                    </a:cubicBezTo>
                    <a:cubicBezTo>
                      <a:pt x="313373" y="429006"/>
                      <a:pt x="309658" y="416052"/>
                      <a:pt x="304133" y="406337"/>
                    </a:cubicBezTo>
                    <a:cubicBezTo>
                      <a:pt x="302609" y="403765"/>
                      <a:pt x="300990" y="401383"/>
                      <a:pt x="299561" y="399097"/>
                    </a:cubicBezTo>
                    <a:close/>
                    <a:moveTo>
                      <a:pt x="298418" y="397573"/>
                    </a:moveTo>
                    <a:cubicBezTo>
                      <a:pt x="299085" y="396335"/>
                      <a:pt x="299942" y="394811"/>
                      <a:pt x="301181" y="393097"/>
                    </a:cubicBezTo>
                    <a:cubicBezTo>
                      <a:pt x="301276" y="393192"/>
                      <a:pt x="301371" y="393382"/>
                      <a:pt x="301466" y="393478"/>
                    </a:cubicBezTo>
                    <a:cubicBezTo>
                      <a:pt x="300704" y="395002"/>
                      <a:pt x="299942" y="396716"/>
                      <a:pt x="299180" y="398621"/>
                    </a:cubicBezTo>
                    <a:cubicBezTo>
                      <a:pt x="298895" y="398240"/>
                      <a:pt x="298704" y="397955"/>
                      <a:pt x="298418" y="397573"/>
                    </a:cubicBezTo>
                    <a:close/>
                    <a:moveTo>
                      <a:pt x="287179" y="349948"/>
                    </a:moveTo>
                    <a:cubicBezTo>
                      <a:pt x="287084" y="350330"/>
                      <a:pt x="286988" y="350806"/>
                      <a:pt x="286988" y="351187"/>
                    </a:cubicBezTo>
                    <a:cubicBezTo>
                      <a:pt x="286226" y="351949"/>
                      <a:pt x="284512" y="353473"/>
                      <a:pt x="282226" y="355663"/>
                    </a:cubicBezTo>
                    <a:cubicBezTo>
                      <a:pt x="283750" y="353949"/>
                      <a:pt x="285369" y="352044"/>
                      <a:pt x="287179" y="349948"/>
                    </a:cubicBezTo>
                    <a:close/>
                    <a:moveTo>
                      <a:pt x="286988" y="356045"/>
                    </a:moveTo>
                    <a:cubicBezTo>
                      <a:pt x="286988" y="356140"/>
                      <a:pt x="286988" y="356235"/>
                      <a:pt x="286988" y="356330"/>
                    </a:cubicBezTo>
                    <a:cubicBezTo>
                      <a:pt x="286988" y="356426"/>
                      <a:pt x="286893" y="356426"/>
                      <a:pt x="286893" y="356521"/>
                    </a:cubicBezTo>
                    <a:cubicBezTo>
                      <a:pt x="286988" y="356235"/>
                      <a:pt x="286988" y="356140"/>
                      <a:pt x="286988" y="356045"/>
                    </a:cubicBezTo>
                    <a:close/>
                    <a:moveTo>
                      <a:pt x="292037" y="340709"/>
                    </a:moveTo>
                    <a:cubicBezTo>
                      <a:pt x="291179" y="341662"/>
                      <a:pt x="290417" y="342614"/>
                      <a:pt x="289751" y="343567"/>
                    </a:cubicBezTo>
                    <a:cubicBezTo>
                      <a:pt x="289560" y="343853"/>
                      <a:pt x="289370" y="344138"/>
                      <a:pt x="289179" y="344424"/>
                    </a:cubicBezTo>
                    <a:cubicBezTo>
                      <a:pt x="289751" y="341376"/>
                      <a:pt x="290227" y="338328"/>
                      <a:pt x="290798" y="335280"/>
                    </a:cubicBezTo>
                    <a:cubicBezTo>
                      <a:pt x="291179" y="334899"/>
                      <a:pt x="291560" y="334423"/>
                      <a:pt x="291941" y="334042"/>
                    </a:cubicBezTo>
                    <a:cubicBezTo>
                      <a:pt x="291941" y="335852"/>
                      <a:pt x="291941" y="338138"/>
                      <a:pt x="292037" y="340709"/>
                    </a:cubicBezTo>
                    <a:close/>
                    <a:moveTo>
                      <a:pt x="292322" y="349663"/>
                    </a:moveTo>
                    <a:cubicBezTo>
                      <a:pt x="291465" y="350615"/>
                      <a:pt x="290513" y="351663"/>
                      <a:pt x="289655" y="352711"/>
                    </a:cubicBezTo>
                    <a:cubicBezTo>
                      <a:pt x="289370" y="352996"/>
                      <a:pt x="289179" y="353378"/>
                      <a:pt x="288989" y="353663"/>
                    </a:cubicBezTo>
                    <a:cubicBezTo>
                      <a:pt x="288417" y="353092"/>
                      <a:pt x="287941" y="352711"/>
                      <a:pt x="287750" y="352520"/>
                    </a:cubicBezTo>
                    <a:cubicBezTo>
                      <a:pt x="287941" y="351663"/>
                      <a:pt x="288131" y="350711"/>
                      <a:pt x="288227" y="349853"/>
                    </a:cubicBezTo>
                    <a:cubicBezTo>
                      <a:pt x="288322" y="349472"/>
                      <a:pt x="288417" y="348996"/>
                      <a:pt x="288417" y="348615"/>
                    </a:cubicBezTo>
                    <a:cubicBezTo>
                      <a:pt x="288608" y="348329"/>
                      <a:pt x="288893" y="348139"/>
                      <a:pt x="289084" y="347853"/>
                    </a:cubicBezTo>
                    <a:cubicBezTo>
                      <a:pt x="290036" y="346805"/>
                      <a:pt x="291084" y="345757"/>
                      <a:pt x="292132" y="344805"/>
                    </a:cubicBezTo>
                    <a:cubicBezTo>
                      <a:pt x="292227" y="346424"/>
                      <a:pt x="292227" y="348044"/>
                      <a:pt x="292322" y="349663"/>
                    </a:cubicBezTo>
                    <a:close/>
                    <a:moveTo>
                      <a:pt x="292608" y="357188"/>
                    </a:moveTo>
                    <a:cubicBezTo>
                      <a:pt x="291751" y="356330"/>
                      <a:pt x="291084" y="355663"/>
                      <a:pt x="290322" y="354997"/>
                    </a:cubicBezTo>
                    <a:cubicBezTo>
                      <a:pt x="290989" y="354330"/>
                      <a:pt x="291656" y="353663"/>
                      <a:pt x="292418" y="352996"/>
                    </a:cubicBezTo>
                    <a:cubicBezTo>
                      <a:pt x="292513" y="354425"/>
                      <a:pt x="292513" y="355854"/>
                      <a:pt x="292608" y="357188"/>
                    </a:cubicBezTo>
                    <a:close/>
                    <a:moveTo>
                      <a:pt x="297466" y="387287"/>
                    </a:moveTo>
                    <a:cubicBezTo>
                      <a:pt x="298133" y="388239"/>
                      <a:pt x="298895" y="389477"/>
                      <a:pt x="299657" y="390715"/>
                    </a:cubicBezTo>
                    <a:cubicBezTo>
                      <a:pt x="298704" y="392906"/>
                      <a:pt x="298133" y="394811"/>
                      <a:pt x="297656" y="396430"/>
                    </a:cubicBezTo>
                    <a:cubicBezTo>
                      <a:pt x="289370" y="385001"/>
                      <a:pt x="282512" y="380333"/>
                      <a:pt x="282416" y="380238"/>
                    </a:cubicBezTo>
                    <a:cubicBezTo>
                      <a:pt x="283750" y="373285"/>
                      <a:pt x="285083" y="366331"/>
                      <a:pt x="286322" y="359473"/>
                    </a:cubicBezTo>
                    <a:cubicBezTo>
                      <a:pt x="286703" y="358997"/>
                      <a:pt x="286988" y="358616"/>
                      <a:pt x="287369" y="358140"/>
                    </a:cubicBezTo>
                    <a:cubicBezTo>
                      <a:pt x="288703" y="364617"/>
                      <a:pt x="292037" y="378809"/>
                      <a:pt x="297466" y="387287"/>
                    </a:cubicBezTo>
                    <a:close/>
                    <a:moveTo>
                      <a:pt x="181261" y="287941"/>
                    </a:moveTo>
                    <a:cubicBezTo>
                      <a:pt x="177641" y="289560"/>
                      <a:pt x="174022" y="291179"/>
                      <a:pt x="170402" y="292798"/>
                    </a:cubicBezTo>
                    <a:cubicBezTo>
                      <a:pt x="166783" y="291179"/>
                      <a:pt x="149352" y="283750"/>
                      <a:pt x="130874" y="280035"/>
                    </a:cubicBezTo>
                    <a:cubicBezTo>
                      <a:pt x="110204" y="275844"/>
                      <a:pt x="84201" y="270034"/>
                      <a:pt x="78391" y="268986"/>
                    </a:cubicBezTo>
                    <a:cubicBezTo>
                      <a:pt x="75248" y="268414"/>
                      <a:pt x="72295" y="267176"/>
                      <a:pt x="70295" y="266129"/>
                    </a:cubicBezTo>
                    <a:cubicBezTo>
                      <a:pt x="70485" y="266129"/>
                      <a:pt x="85535" y="265176"/>
                      <a:pt x="97060" y="266129"/>
                    </a:cubicBezTo>
                    <a:cubicBezTo>
                      <a:pt x="108585" y="267081"/>
                      <a:pt x="136017" y="277939"/>
                      <a:pt x="152972" y="283559"/>
                    </a:cubicBezTo>
                    <a:cubicBezTo>
                      <a:pt x="168783" y="288703"/>
                      <a:pt x="173546" y="288036"/>
                      <a:pt x="181261" y="287941"/>
                    </a:cubicBezTo>
                    <a:close/>
                    <a:moveTo>
                      <a:pt x="195072" y="283750"/>
                    </a:moveTo>
                    <a:cubicBezTo>
                      <a:pt x="192596" y="287179"/>
                      <a:pt x="191072" y="294227"/>
                      <a:pt x="190405" y="302228"/>
                    </a:cubicBezTo>
                    <a:cubicBezTo>
                      <a:pt x="188976" y="297085"/>
                      <a:pt x="187262" y="291655"/>
                      <a:pt x="186595" y="287179"/>
                    </a:cubicBezTo>
                    <a:cubicBezTo>
                      <a:pt x="189357" y="286036"/>
                      <a:pt x="192215" y="284893"/>
                      <a:pt x="195072" y="283750"/>
                    </a:cubicBezTo>
                    <a:close/>
                    <a:moveTo>
                      <a:pt x="262509" y="173069"/>
                    </a:moveTo>
                    <a:cubicBezTo>
                      <a:pt x="262985" y="176213"/>
                      <a:pt x="263652" y="179261"/>
                      <a:pt x="264605" y="182404"/>
                    </a:cubicBezTo>
                    <a:cubicBezTo>
                      <a:pt x="260604" y="181165"/>
                      <a:pt x="256413" y="179927"/>
                      <a:pt x="252508" y="178689"/>
                    </a:cubicBezTo>
                    <a:cubicBezTo>
                      <a:pt x="251555" y="176498"/>
                      <a:pt x="250603" y="174307"/>
                      <a:pt x="249460" y="172021"/>
                    </a:cubicBezTo>
                    <a:cubicBezTo>
                      <a:pt x="246983" y="166592"/>
                      <a:pt x="243173" y="161258"/>
                      <a:pt x="238887" y="156210"/>
                    </a:cubicBezTo>
                    <a:cubicBezTo>
                      <a:pt x="243745" y="159734"/>
                      <a:pt x="248984" y="162878"/>
                      <a:pt x="253746" y="164592"/>
                    </a:cubicBezTo>
                    <a:cubicBezTo>
                      <a:pt x="256794" y="167735"/>
                      <a:pt x="259747" y="170688"/>
                      <a:pt x="262509" y="173069"/>
                    </a:cubicBezTo>
                    <a:close/>
                    <a:moveTo>
                      <a:pt x="275749" y="162020"/>
                    </a:moveTo>
                    <a:cubicBezTo>
                      <a:pt x="272225" y="159544"/>
                      <a:pt x="267938" y="156781"/>
                      <a:pt x="263747" y="154781"/>
                    </a:cubicBezTo>
                    <a:cubicBezTo>
                      <a:pt x="260700" y="151733"/>
                      <a:pt x="258128" y="149352"/>
                      <a:pt x="256604" y="148019"/>
                    </a:cubicBezTo>
                    <a:cubicBezTo>
                      <a:pt x="266700" y="150304"/>
                      <a:pt x="272606" y="149638"/>
                      <a:pt x="272701" y="149638"/>
                    </a:cubicBezTo>
                    <a:cubicBezTo>
                      <a:pt x="273082" y="150304"/>
                      <a:pt x="273463" y="150971"/>
                      <a:pt x="273844" y="151638"/>
                    </a:cubicBezTo>
                    <a:cubicBezTo>
                      <a:pt x="274225" y="153733"/>
                      <a:pt x="274892" y="157544"/>
                      <a:pt x="275749" y="162020"/>
                    </a:cubicBezTo>
                    <a:close/>
                    <a:moveTo>
                      <a:pt x="276130" y="275272"/>
                    </a:moveTo>
                    <a:cubicBezTo>
                      <a:pt x="275654" y="275749"/>
                      <a:pt x="275177" y="276130"/>
                      <a:pt x="274796" y="276606"/>
                    </a:cubicBezTo>
                    <a:cubicBezTo>
                      <a:pt x="270129" y="271177"/>
                      <a:pt x="265748" y="265366"/>
                      <a:pt x="263843" y="263747"/>
                    </a:cubicBezTo>
                    <a:cubicBezTo>
                      <a:pt x="262128" y="262319"/>
                      <a:pt x="261557" y="261176"/>
                      <a:pt x="261557" y="260128"/>
                    </a:cubicBezTo>
                    <a:cubicBezTo>
                      <a:pt x="265938" y="258699"/>
                      <a:pt x="270320" y="257270"/>
                      <a:pt x="274796" y="255937"/>
                    </a:cubicBezTo>
                    <a:cubicBezTo>
                      <a:pt x="272225" y="258699"/>
                      <a:pt x="271082" y="262604"/>
                      <a:pt x="272129" y="267367"/>
                    </a:cubicBezTo>
                    <a:cubicBezTo>
                      <a:pt x="272606" y="269843"/>
                      <a:pt x="274225" y="272605"/>
                      <a:pt x="276130" y="275272"/>
                    </a:cubicBezTo>
                    <a:close/>
                    <a:moveTo>
                      <a:pt x="279178" y="261938"/>
                    </a:moveTo>
                    <a:cubicBezTo>
                      <a:pt x="278130" y="259271"/>
                      <a:pt x="277749" y="256985"/>
                      <a:pt x="278130" y="254984"/>
                    </a:cubicBezTo>
                    <a:lnTo>
                      <a:pt x="279178" y="261938"/>
                    </a:lnTo>
                    <a:close/>
                    <a:moveTo>
                      <a:pt x="268224" y="316325"/>
                    </a:moveTo>
                    <a:cubicBezTo>
                      <a:pt x="273653" y="309944"/>
                      <a:pt x="279464" y="302228"/>
                      <a:pt x="284702" y="295085"/>
                    </a:cubicBezTo>
                    <a:cubicBezTo>
                      <a:pt x="287274" y="297847"/>
                      <a:pt x="289465" y="300704"/>
                      <a:pt x="291370" y="303752"/>
                    </a:cubicBezTo>
                    <a:lnTo>
                      <a:pt x="291560" y="304229"/>
                    </a:lnTo>
                    <a:cubicBezTo>
                      <a:pt x="286703" y="308801"/>
                      <a:pt x="277940" y="317087"/>
                      <a:pt x="269367" y="325374"/>
                    </a:cubicBezTo>
                    <a:cubicBezTo>
                      <a:pt x="269367" y="325374"/>
                      <a:pt x="269367" y="325374"/>
                      <a:pt x="269367" y="325374"/>
                    </a:cubicBezTo>
                    <a:cubicBezTo>
                      <a:pt x="269367" y="322326"/>
                      <a:pt x="268796" y="319373"/>
                      <a:pt x="268224" y="316325"/>
                    </a:cubicBezTo>
                    <a:close/>
                    <a:moveTo>
                      <a:pt x="257937" y="290608"/>
                    </a:moveTo>
                    <a:cubicBezTo>
                      <a:pt x="254222" y="283655"/>
                      <a:pt x="248317" y="272415"/>
                      <a:pt x="245936" y="265176"/>
                    </a:cubicBezTo>
                    <a:cubicBezTo>
                      <a:pt x="250698" y="263557"/>
                      <a:pt x="255461" y="262128"/>
                      <a:pt x="260128" y="260604"/>
                    </a:cubicBezTo>
                    <a:cubicBezTo>
                      <a:pt x="258890" y="262604"/>
                      <a:pt x="257366" y="265652"/>
                      <a:pt x="258033" y="268510"/>
                    </a:cubicBezTo>
                    <a:cubicBezTo>
                      <a:pt x="258985" y="272224"/>
                      <a:pt x="262509" y="276892"/>
                      <a:pt x="268986" y="282321"/>
                    </a:cubicBezTo>
                    <a:cubicBezTo>
                      <a:pt x="265462" y="285845"/>
                      <a:pt x="262033" y="289370"/>
                      <a:pt x="258890" y="292608"/>
                    </a:cubicBezTo>
                    <a:cubicBezTo>
                      <a:pt x="258604" y="291846"/>
                      <a:pt x="258223" y="291179"/>
                      <a:pt x="257937" y="290608"/>
                    </a:cubicBezTo>
                    <a:close/>
                    <a:moveTo>
                      <a:pt x="234125" y="323755"/>
                    </a:moveTo>
                    <a:cubicBezTo>
                      <a:pt x="230505" y="313277"/>
                      <a:pt x="226695" y="303847"/>
                      <a:pt x="222885" y="294418"/>
                    </a:cubicBezTo>
                    <a:cubicBezTo>
                      <a:pt x="218980" y="284702"/>
                      <a:pt x="219551" y="277178"/>
                      <a:pt x="220028" y="274320"/>
                    </a:cubicBezTo>
                    <a:cubicBezTo>
                      <a:pt x="223457" y="273082"/>
                      <a:pt x="226886" y="271939"/>
                      <a:pt x="230315" y="270701"/>
                    </a:cubicBezTo>
                    <a:cubicBezTo>
                      <a:pt x="226028" y="277939"/>
                      <a:pt x="230886" y="283559"/>
                      <a:pt x="240506" y="296037"/>
                    </a:cubicBezTo>
                    <a:cubicBezTo>
                      <a:pt x="243078" y="299371"/>
                      <a:pt x="245364" y="302419"/>
                      <a:pt x="247460" y="305276"/>
                    </a:cubicBezTo>
                    <a:cubicBezTo>
                      <a:pt x="243554" y="310134"/>
                      <a:pt x="238887" y="316611"/>
                      <a:pt x="234125" y="323755"/>
                    </a:cubicBezTo>
                    <a:close/>
                    <a:moveTo>
                      <a:pt x="243840" y="285655"/>
                    </a:moveTo>
                    <a:cubicBezTo>
                      <a:pt x="242888" y="284607"/>
                      <a:pt x="242126" y="283750"/>
                      <a:pt x="241745" y="283178"/>
                    </a:cubicBezTo>
                    <a:cubicBezTo>
                      <a:pt x="239554" y="280035"/>
                      <a:pt x="235363" y="276892"/>
                      <a:pt x="231934" y="269938"/>
                    </a:cubicBezTo>
                    <a:cubicBezTo>
                      <a:pt x="235934" y="268510"/>
                      <a:pt x="239935" y="267081"/>
                      <a:pt x="243935" y="265747"/>
                    </a:cubicBezTo>
                    <a:cubicBezTo>
                      <a:pt x="239649" y="271748"/>
                      <a:pt x="241745" y="279178"/>
                      <a:pt x="243840" y="285655"/>
                    </a:cubicBezTo>
                    <a:close/>
                    <a:moveTo>
                      <a:pt x="230505" y="343853"/>
                    </a:moveTo>
                    <a:cubicBezTo>
                      <a:pt x="231172" y="343186"/>
                      <a:pt x="231839" y="342519"/>
                      <a:pt x="232505" y="341757"/>
                    </a:cubicBezTo>
                    <a:cubicBezTo>
                      <a:pt x="231839" y="342710"/>
                      <a:pt x="231172" y="343662"/>
                      <a:pt x="230600" y="344614"/>
                    </a:cubicBezTo>
                    <a:cubicBezTo>
                      <a:pt x="230600" y="344424"/>
                      <a:pt x="230600" y="344138"/>
                      <a:pt x="230505" y="343853"/>
                    </a:cubicBezTo>
                    <a:close/>
                    <a:moveTo>
                      <a:pt x="215646" y="275749"/>
                    </a:moveTo>
                    <a:cubicBezTo>
                      <a:pt x="216599" y="275368"/>
                      <a:pt x="217551" y="275082"/>
                      <a:pt x="218504" y="274796"/>
                    </a:cubicBezTo>
                    <a:cubicBezTo>
                      <a:pt x="213646" y="279749"/>
                      <a:pt x="211074" y="282893"/>
                      <a:pt x="213836" y="292227"/>
                    </a:cubicBezTo>
                    <a:cubicBezTo>
                      <a:pt x="216979" y="302705"/>
                      <a:pt x="225076" y="317659"/>
                      <a:pt x="229838" y="327660"/>
                    </a:cubicBezTo>
                    <a:cubicBezTo>
                      <a:pt x="230124" y="328231"/>
                      <a:pt x="230219" y="328708"/>
                      <a:pt x="230505" y="329184"/>
                    </a:cubicBezTo>
                    <a:cubicBezTo>
                      <a:pt x="229743" y="330422"/>
                      <a:pt x="228886" y="331661"/>
                      <a:pt x="228124" y="332899"/>
                    </a:cubicBezTo>
                    <a:cubicBezTo>
                      <a:pt x="222409" y="315373"/>
                      <a:pt x="210979" y="298609"/>
                      <a:pt x="209931" y="289846"/>
                    </a:cubicBezTo>
                    <a:cubicBezTo>
                      <a:pt x="209169" y="283464"/>
                      <a:pt x="208026" y="280321"/>
                      <a:pt x="207454" y="278987"/>
                    </a:cubicBezTo>
                    <a:cubicBezTo>
                      <a:pt x="210122" y="277939"/>
                      <a:pt x="212884" y="276796"/>
                      <a:pt x="215646" y="275749"/>
                    </a:cubicBezTo>
                    <a:close/>
                    <a:moveTo>
                      <a:pt x="200883" y="265938"/>
                    </a:moveTo>
                    <a:cubicBezTo>
                      <a:pt x="203359" y="266605"/>
                      <a:pt x="205835" y="267367"/>
                      <a:pt x="208312" y="268033"/>
                    </a:cubicBezTo>
                    <a:cubicBezTo>
                      <a:pt x="215837" y="270129"/>
                      <a:pt x="221075" y="270415"/>
                      <a:pt x="224790" y="270224"/>
                    </a:cubicBezTo>
                    <a:cubicBezTo>
                      <a:pt x="221552" y="271463"/>
                      <a:pt x="218313" y="272605"/>
                      <a:pt x="215075" y="273844"/>
                    </a:cubicBezTo>
                    <a:cubicBezTo>
                      <a:pt x="212884" y="272605"/>
                      <a:pt x="207550" y="269557"/>
                      <a:pt x="200883" y="265938"/>
                    </a:cubicBezTo>
                    <a:close/>
                    <a:moveTo>
                      <a:pt x="187452" y="253651"/>
                    </a:moveTo>
                    <a:cubicBezTo>
                      <a:pt x="198025" y="258318"/>
                      <a:pt x="209360" y="260604"/>
                      <a:pt x="219647" y="262128"/>
                    </a:cubicBezTo>
                    <a:cubicBezTo>
                      <a:pt x="229743" y="263652"/>
                      <a:pt x="237554" y="263938"/>
                      <a:pt x="241935" y="263938"/>
                    </a:cubicBezTo>
                    <a:cubicBezTo>
                      <a:pt x="237935" y="265366"/>
                      <a:pt x="233934" y="266890"/>
                      <a:pt x="229934" y="268414"/>
                    </a:cubicBezTo>
                    <a:cubicBezTo>
                      <a:pt x="225838" y="267271"/>
                      <a:pt x="213932" y="263747"/>
                      <a:pt x="198977" y="259080"/>
                    </a:cubicBezTo>
                    <a:cubicBezTo>
                      <a:pt x="194120" y="257556"/>
                      <a:pt x="190500" y="255746"/>
                      <a:pt x="187452" y="253651"/>
                    </a:cubicBezTo>
                    <a:close/>
                    <a:moveTo>
                      <a:pt x="179451" y="239173"/>
                    </a:moveTo>
                    <a:cubicBezTo>
                      <a:pt x="180308" y="239173"/>
                      <a:pt x="181261" y="239173"/>
                      <a:pt x="182118" y="239173"/>
                    </a:cubicBezTo>
                    <a:cubicBezTo>
                      <a:pt x="182690" y="239363"/>
                      <a:pt x="183356" y="239554"/>
                      <a:pt x="183928" y="239744"/>
                    </a:cubicBezTo>
                    <a:cubicBezTo>
                      <a:pt x="184595" y="239935"/>
                      <a:pt x="185261" y="240221"/>
                      <a:pt x="185833" y="240411"/>
                    </a:cubicBezTo>
                    <a:cubicBezTo>
                      <a:pt x="184785" y="240602"/>
                      <a:pt x="183833" y="240792"/>
                      <a:pt x="182785" y="240982"/>
                    </a:cubicBezTo>
                    <a:cubicBezTo>
                      <a:pt x="181642" y="240316"/>
                      <a:pt x="180499" y="239744"/>
                      <a:pt x="179451" y="239173"/>
                    </a:cubicBezTo>
                    <a:close/>
                    <a:moveTo>
                      <a:pt x="153829" y="239363"/>
                    </a:moveTo>
                    <a:cubicBezTo>
                      <a:pt x="155543" y="240792"/>
                      <a:pt x="157353" y="242506"/>
                      <a:pt x="159163" y="244412"/>
                    </a:cubicBezTo>
                    <a:cubicBezTo>
                      <a:pt x="154591" y="242411"/>
                      <a:pt x="149638" y="240697"/>
                      <a:pt x="144399" y="239363"/>
                    </a:cubicBezTo>
                    <a:cubicBezTo>
                      <a:pt x="146971" y="239363"/>
                      <a:pt x="150114" y="239363"/>
                      <a:pt x="153829" y="239363"/>
                    </a:cubicBezTo>
                    <a:close/>
                    <a:moveTo>
                      <a:pt x="214313" y="226028"/>
                    </a:moveTo>
                    <a:cubicBezTo>
                      <a:pt x="202121" y="228219"/>
                      <a:pt x="185738" y="231077"/>
                      <a:pt x="171260" y="233553"/>
                    </a:cubicBezTo>
                    <a:cubicBezTo>
                      <a:pt x="170402" y="233648"/>
                      <a:pt x="169641" y="233744"/>
                      <a:pt x="168783" y="233744"/>
                    </a:cubicBezTo>
                    <a:cubicBezTo>
                      <a:pt x="165259" y="232029"/>
                      <a:pt x="162211" y="230791"/>
                      <a:pt x="160020" y="230219"/>
                    </a:cubicBezTo>
                    <a:cubicBezTo>
                      <a:pt x="154686" y="228981"/>
                      <a:pt x="150019" y="227552"/>
                      <a:pt x="145352" y="226886"/>
                    </a:cubicBezTo>
                    <a:cubicBezTo>
                      <a:pt x="163544" y="226219"/>
                      <a:pt x="186404" y="224790"/>
                      <a:pt x="204883" y="221266"/>
                    </a:cubicBezTo>
                    <a:cubicBezTo>
                      <a:pt x="206121" y="221075"/>
                      <a:pt x="207359" y="220789"/>
                      <a:pt x="208693" y="220504"/>
                    </a:cubicBezTo>
                    <a:cubicBezTo>
                      <a:pt x="208883" y="220599"/>
                      <a:pt x="209074" y="220789"/>
                      <a:pt x="209264" y="220885"/>
                    </a:cubicBezTo>
                    <a:cubicBezTo>
                      <a:pt x="206693" y="222218"/>
                      <a:pt x="204026" y="223838"/>
                      <a:pt x="201454" y="225743"/>
                    </a:cubicBezTo>
                    <a:cubicBezTo>
                      <a:pt x="201454" y="225743"/>
                      <a:pt x="206121" y="224219"/>
                      <a:pt x="212408" y="223552"/>
                    </a:cubicBezTo>
                    <a:cubicBezTo>
                      <a:pt x="213170" y="224504"/>
                      <a:pt x="213741" y="225266"/>
                      <a:pt x="214313" y="226028"/>
                    </a:cubicBezTo>
                    <a:close/>
                    <a:moveTo>
                      <a:pt x="219266" y="253746"/>
                    </a:moveTo>
                    <a:cubicBezTo>
                      <a:pt x="236220" y="257080"/>
                      <a:pt x="251460" y="258128"/>
                      <a:pt x="258128" y="258413"/>
                    </a:cubicBezTo>
                    <a:cubicBezTo>
                      <a:pt x="253270" y="260032"/>
                      <a:pt x="248412" y="261652"/>
                      <a:pt x="243554" y="263366"/>
                    </a:cubicBezTo>
                    <a:cubicBezTo>
                      <a:pt x="237744" y="261652"/>
                      <a:pt x="220409" y="256413"/>
                      <a:pt x="207741" y="252317"/>
                    </a:cubicBezTo>
                    <a:cubicBezTo>
                      <a:pt x="204216" y="251174"/>
                      <a:pt x="200216" y="249460"/>
                      <a:pt x="196025" y="247555"/>
                    </a:cubicBezTo>
                    <a:cubicBezTo>
                      <a:pt x="197168" y="247555"/>
                      <a:pt x="198311" y="247555"/>
                      <a:pt x="199454" y="247555"/>
                    </a:cubicBezTo>
                    <a:cubicBezTo>
                      <a:pt x="203835" y="249650"/>
                      <a:pt x="209645" y="251746"/>
                      <a:pt x="219266" y="253746"/>
                    </a:cubicBezTo>
                    <a:close/>
                    <a:moveTo>
                      <a:pt x="272606" y="253460"/>
                    </a:moveTo>
                    <a:lnTo>
                      <a:pt x="272796" y="253555"/>
                    </a:lnTo>
                    <a:cubicBezTo>
                      <a:pt x="268415" y="254984"/>
                      <a:pt x="264128" y="256413"/>
                      <a:pt x="259842" y="257937"/>
                    </a:cubicBezTo>
                    <a:cubicBezTo>
                      <a:pt x="254413" y="256032"/>
                      <a:pt x="238506" y="250698"/>
                      <a:pt x="223742" y="246983"/>
                    </a:cubicBezTo>
                    <a:cubicBezTo>
                      <a:pt x="227362" y="246793"/>
                      <a:pt x="230696" y="246507"/>
                      <a:pt x="233553" y="246126"/>
                    </a:cubicBezTo>
                    <a:cubicBezTo>
                      <a:pt x="236506" y="247555"/>
                      <a:pt x="239935" y="248793"/>
                      <a:pt x="243745" y="249841"/>
                    </a:cubicBezTo>
                    <a:cubicBezTo>
                      <a:pt x="254222" y="252413"/>
                      <a:pt x="266700" y="253174"/>
                      <a:pt x="272606" y="253460"/>
                    </a:cubicBezTo>
                    <a:close/>
                    <a:moveTo>
                      <a:pt x="262700" y="207550"/>
                    </a:moveTo>
                    <a:cubicBezTo>
                      <a:pt x="262604" y="207550"/>
                      <a:pt x="262604" y="207454"/>
                      <a:pt x="262509" y="207454"/>
                    </a:cubicBezTo>
                    <a:lnTo>
                      <a:pt x="262795" y="207454"/>
                    </a:lnTo>
                    <a:lnTo>
                      <a:pt x="262700" y="207550"/>
                    </a:lnTo>
                    <a:close/>
                    <a:moveTo>
                      <a:pt x="257175" y="189929"/>
                    </a:moveTo>
                    <a:cubicBezTo>
                      <a:pt x="262223" y="193548"/>
                      <a:pt x="267653" y="196882"/>
                      <a:pt x="272987" y="199072"/>
                    </a:cubicBezTo>
                    <a:cubicBezTo>
                      <a:pt x="273844" y="200406"/>
                      <a:pt x="274701" y="201549"/>
                      <a:pt x="275558" y="202787"/>
                    </a:cubicBezTo>
                    <a:lnTo>
                      <a:pt x="263462" y="207264"/>
                    </a:lnTo>
                    <a:cubicBezTo>
                      <a:pt x="263081" y="205835"/>
                      <a:pt x="261080" y="199549"/>
                      <a:pt x="257175" y="189929"/>
                    </a:cubicBezTo>
                    <a:close/>
                    <a:moveTo>
                      <a:pt x="212598" y="180118"/>
                    </a:moveTo>
                    <a:cubicBezTo>
                      <a:pt x="222504" y="187071"/>
                      <a:pt x="234791" y="195358"/>
                      <a:pt x="234791" y="195358"/>
                    </a:cubicBezTo>
                    <a:lnTo>
                      <a:pt x="237458" y="196596"/>
                    </a:lnTo>
                    <a:cubicBezTo>
                      <a:pt x="230410" y="193643"/>
                      <a:pt x="223361" y="190595"/>
                      <a:pt x="216313" y="187738"/>
                    </a:cubicBezTo>
                    <a:cubicBezTo>
                      <a:pt x="215456" y="187357"/>
                      <a:pt x="214598" y="187071"/>
                      <a:pt x="213836" y="186690"/>
                    </a:cubicBezTo>
                    <a:cubicBezTo>
                      <a:pt x="213646" y="185833"/>
                      <a:pt x="213265" y="183452"/>
                      <a:pt x="212598" y="180118"/>
                    </a:cubicBezTo>
                    <a:close/>
                    <a:moveTo>
                      <a:pt x="120301" y="151733"/>
                    </a:moveTo>
                    <a:cubicBezTo>
                      <a:pt x="119634" y="149447"/>
                      <a:pt x="116300" y="143446"/>
                      <a:pt x="112109" y="137255"/>
                    </a:cubicBezTo>
                    <a:cubicBezTo>
                      <a:pt x="112109" y="137255"/>
                      <a:pt x="112109" y="137255"/>
                      <a:pt x="112109" y="137255"/>
                    </a:cubicBezTo>
                    <a:cubicBezTo>
                      <a:pt x="118777" y="142304"/>
                      <a:pt x="135255" y="154591"/>
                      <a:pt x="140303" y="158496"/>
                    </a:cubicBezTo>
                    <a:cubicBezTo>
                      <a:pt x="133731" y="156115"/>
                      <a:pt x="127064" y="153924"/>
                      <a:pt x="120301" y="151733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086" name="Google Shape;2086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87" name="Google Shape;2087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88" name="Google Shape;2088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89" name="Google Shape;2089;p16"/>
          <p:cNvGrpSpPr/>
          <p:nvPr/>
        </p:nvGrpSpPr>
        <p:grpSpPr>
          <a:xfrm>
            <a:off x="285218" y="1450324"/>
            <a:ext cx="6063800" cy="2990544"/>
            <a:chOff x="1223" y="426342"/>
            <a:chExt cx="12186094" cy="6009935"/>
          </a:xfrm>
        </p:grpSpPr>
        <p:sp>
          <p:nvSpPr>
            <p:cNvPr id="2090" name="Google Shape;2090;p16"/>
            <p:cNvSpPr/>
            <p:nvPr/>
          </p:nvSpPr>
          <p:spPr>
            <a:xfrm>
              <a:off x="6119049" y="4893100"/>
              <a:ext cx="429467" cy="426448"/>
            </a:xfrm>
            <a:custGeom>
              <a:rect b="b" l="l" r="r" t="t"/>
              <a:pathLst>
                <a:path extrusionOk="0" h="426448" w="429467">
                  <a:moveTo>
                    <a:pt x="158682" y="410464"/>
                  </a:moveTo>
                  <a:cubicBezTo>
                    <a:pt x="158682" y="403485"/>
                    <a:pt x="170697" y="390497"/>
                    <a:pt x="177676" y="400481"/>
                  </a:cubicBezTo>
                  <a:cubicBezTo>
                    <a:pt x="184656" y="410464"/>
                    <a:pt x="181652" y="424511"/>
                    <a:pt x="195699" y="424511"/>
                  </a:cubicBezTo>
                  <a:cubicBezTo>
                    <a:pt x="209659" y="424511"/>
                    <a:pt x="234661" y="429459"/>
                    <a:pt x="238725" y="423539"/>
                  </a:cubicBezTo>
                  <a:cubicBezTo>
                    <a:pt x="242701" y="417532"/>
                    <a:pt x="260723" y="412496"/>
                    <a:pt x="260723" y="401541"/>
                  </a:cubicBezTo>
                  <a:cubicBezTo>
                    <a:pt x="260723" y="390586"/>
                    <a:pt x="260723" y="186502"/>
                    <a:pt x="260723" y="178462"/>
                  </a:cubicBezTo>
                  <a:cubicBezTo>
                    <a:pt x="260723" y="170423"/>
                    <a:pt x="294737" y="178462"/>
                    <a:pt x="294737" y="165476"/>
                  </a:cubicBezTo>
                  <a:cubicBezTo>
                    <a:pt x="294737" y="152488"/>
                    <a:pt x="294737" y="49475"/>
                    <a:pt x="294737" y="49475"/>
                  </a:cubicBezTo>
                  <a:cubicBezTo>
                    <a:pt x="294737" y="49475"/>
                    <a:pt x="319740" y="47531"/>
                    <a:pt x="326719" y="45499"/>
                  </a:cubicBezTo>
                  <a:cubicBezTo>
                    <a:pt x="333699" y="43467"/>
                    <a:pt x="358789" y="30480"/>
                    <a:pt x="364709" y="34456"/>
                  </a:cubicBezTo>
                  <a:cubicBezTo>
                    <a:pt x="370716" y="38431"/>
                    <a:pt x="378667" y="52479"/>
                    <a:pt x="382732" y="47443"/>
                  </a:cubicBezTo>
                  <a:cubicBezTo>
                    <a:pt x="386707" y="42495"/>
                    <a:pt x="396779" y="32424"/>
                    <a:pt x="406763" y="32424"/>
                  </a:cubicBezTo>
                  <a:cubicBezTo>
                    <a:pt x="412240" y="32424"/>
                    <a:pt x="421163" y="30127"/>
                    <a:pt x="429467" y="28095"/>
                  </a:cubicBezTo>
                  <a:cubicBezTo>
                    <a:pt x="427789" y="25179"/>
                    <a:pt x="426729" y="22440"/>
                    <a:pt x="426729" y="20320"/>
                  </a:cubicBezTo>
                  <a:cubicBezTo>
                    <a:pt x="426729" y="11839"/>
                    <a:pt x="365857" y="21999"/>
                    <a:pt x="355697" y="25356"/>
                  </a:cubicBezTo>
                  <a:cubicBezTo>
                    <a:pt x="345537" y="28713"/>
                    <a:pt x="313467" y="33837"/>
                    <a:pt x="303307" y="28713"/>
                  </a:cubicBezTo>
                  <a:cubicBezTo>
                    <a:pt x="293147" y="23677"/>
                    <a:pt x="228918" y="28713"/>
                    <a:pt x="228918" y="28713"/>
                  </a:cubicBezTo>
                  <a:lnTo>
                    <a:pt x="217079" y="16874"/>
                  </a:lnTo>
                  <a:cubicBezTo>
                    <a:pt x="217079" y="16874"/>
                    <a:pt x="112211" y="16874"/>
                    <a:pt x="100372" y="16874"/>
                  </a:cubicBezTo>
                  <a:cubicBezTo>
                    <a:pt x="88533" y="16874"/>
                    <a:pt x="80052" y="15196"/>
                    <a:pt x="69892" y="8481"/>
                  </a:cubicBezTo>
                  <a:cubicBezTo>
                    <a:pt x="59732" y="1679"/>
                    <a:pt x="49572" y="1679"/>
                    <a:pt x="37733" y="6715"/>
                  </a:cubicBezTo>
                  <a:cubicBezTo>
                    <a:pt x="25895" y="11839"/>
                    <a:pt x="31019" y="0"/>
                    <a:pt x="22537" y="0"/>
                  </a:cubicBezTo>
                  <a:cubicBezTo>
                    <a:pt x="14056" y="0"/>
                    <a:pt x="10699" y="8481"/>
                    <a:pt x="10699" y="8481"/>
                  </a:cubicBezTo>
                  <a:lnTo>
                    <a:pt x="97" y="11220"/>
                  </a:lnTo>
                  <a:cubicBezTo>
                    <a:pt x="-1051" y="21557"/>
                    <a:pt x="8137" y="40552"/>
                    <a:pt x="19181" y="55482"/>
                  </a:cubicBezTo>
                  <a:cubicBezTo>
                    <a:pt x="30666" y="71032"/>
                    <a:pt x="44624" y="100010"/>
                    <a:pt x="52223" y="124482"/>
                  </a:cubicBezTo>
                  <a:cubicBezTo>
                    <a:pt x="59732" y="148955"/>
                    <a:pt x="81289" y="176519"/>
                    <a:pt x="86678" y="194983"/>
                  </a:cubicBezTo>
                  <a:cubicBezTo>
                    <a:pt x="92244" y="213448"/>
                    <a:pt x="82702" y="239953"/>
                    <a:pt x="88180" y="251968"/>
                  </a:cubicBezTo>
                  <a:cubicBezTo>
                    <a:pt x="93658" y="263983"/>
                    <a:pt x="97191" y="284480"/>
                    <a:pt x="100195" y="304977"/>
                  </a:cubicBezTo>
                  <a:cubicBezTo>
                    <a:pt x="103199" y="325473"/>
                    <a:pt x="104701" y="369029"/>
                    <a:pt x="123166" y="386964"/>
                  </a:cubicBezTo>
                  <a:cubicBezTo>
                    <a:pt x="130233" y="393766"/>
                    <a:pt x="137478" y="403308"/>
                    <a:pt x="144193" y="413998"/>
                  </a:cubicBezTo>
                  <a:cubicBezTo>
                    <a:pt x="152409" y="414704"/>
                    <a:pt x="158682" y="415765"/>
                    <a:pt x="158682" y="41046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16"/>
            <p:cNvSpPr/>
            <p:nvPr/>
          </p:nvSpPr>
          <p:spPr>
            <a:xfrm>
              <a:off x="6548694" y="4845392"/>
              <a:ext cx="266067" cy="235800"/>
            </a:xfrm>
            <a:custGeom>
              <a:rect b="b" l="l" r="r" t="t"/>
              <a:pathLst>
                <a:path extrusionOk="0" h="235800" w="266067">
                  <a:moveTo>
                    <a:pt x="179170" y="10955"/>
                  </a:moveTo>
                  <a:lnTo>
                    <a:pt x="174222" y="0"/>
                  </a:lnTo>
                  <a:lnTo>
                    <a:pt x="145244" y="972"/>
                  </a:lnTo>
                  <a:cubicBezTo>
                    <a:pt x="126249" y="6008"/>
                    <a:pt x="126249" y="12015"/>
                    <a:pt x="126249" y="18023"/>
                  </a:cubicBezTo>
                  <a:cubicBezTo>
                    <a:pt x="126249" y="24031"/>
                    <a:pt x="108226" y="37989"/>
                    <a:pt x="95239" y="42053"/>
                  </a:cubicBezTo>
                  <a:cubicBezTo>
                    <a:pt x="82252" y="46029"/>
                    <a:pt x="68205" y="76067"/>
                    <a:pt x="60253" y="80043"/>
                  </a:cubicBezTo>
                  <a:cubicBezTo>
                    <a:pt x="52302" y="84019"/>
                    <a:pt x="25267" y="74036"/>
                    <a:pt x="17228" y="73064"/>
                  </a:cubicBezTo>
                  <a:cubicBezTo>
                    <a:pt x="13606" y="72622"/>
                    <a:pt x="6980" y="74036"/>
                    <a:pt x="0" y="75714"/>
                  </a:cubicBezTo>
                  <a:cubicBezTo>
                    <a:pt x="5036" y="84549"/>
                    <a:pt x="15461" y="94974"/>
                    <a:pt x="19260" y="94974"/>
                  </a:cubicBezTo>
                  <a:cubicBezTo>
                    <a:pt x="24296" y="94974"/>
                    <a:pt x="25974" y="130490"/>
                    <a:pt x="37813" y="135614"/>
                  </a:cubicBezTo>
                  <a:cubicBezTo>
                    <a:pt x="49651" y="140650"/>
                    <a:pt x="71650" y="152488"/>
                    <a:pt x="71650" y="159291"/>
                  </a:cubicBezTo>
                  <a:cubicBezTo>
                    <a:pt x="71650" y="166094"/>
                    <a:pt x="85167" y="174487"/>
                    <a:pt x="85167" y="184647"/>
                  </a:cubicBezTo>
                  <a:cubicBezTo>
                    <a:pt x="85167" y="194807"/>
                    <a:pt x="98596" y="208678"/>
                    <a:pt x="108845" y="208324"/>
                  </a:cubicBezTo>
                  <a:cubicBezTo>
                    <a:pt x="130490" y="207617"/>
                    <a:pt x="132699" y="216629"/>
                    <a:pt x="132699" y="222637"/>
                  </a:cubicBezTo>
                  <a:cubicBezTo>
                    <a:pt x="132699" y="228644"/>
                    <a:pt x="161235" y="222637"/>
                    <a:pt x="164945" y="228644"/>
                  </a:cubicBezTo>
                  <a:cubicBezTo>
                    <a:pt x="168391" y="234210"/>
                    <a:pt x="196574" y="232090"/>
                    <a:pt x="203377" y="235800"/>
                  </a:cubicBezTo>
                  <a:cubicBezTo>
                    <a:pt x="215127" y="224403"/>
                    <a:pt x="231913" y="209296"/>
                    <a:pt x="237744" y="201610"/>
                  </a:cubicBezTo>
                  <a:cubicBezTo>
                    <a:pt x="246755" y="189683"/>
                    <a:pt x="239246" y="173162"/>
                    <a:pt x="246755" y="168656"/>
                  </a:cubicBezTo>
                  <a:cubicBezTo>
                    <a:pt x="254265" y="164150"/>
                    <a:pt x="270786" y="144625"/>
                    <a:pt x="264779" y="143124"/>
                  </a:cubicBezTo>
                  <a:cubicBezTo>
                    <a:pt x="258771" y="141621"/>
                    <a:pt x="263276" y="126603"/>
                    <a:pt x="254265" y="117591"/>
                  </a:cubicBezTo>
                  <a:cubicBezTo>
                    <a:pt x="245254" y="108579"/>
                    <a:pt x="264779" y="104073"/>
                    <a:pt x="263276" y="87641"/>
                  </a:cubicBezTo>
                  <a:cubicBezTo>
                    <a:pt x="261775" y="71120"/>
                    <a:pt x="266280" y="38078"/>
                    <a:pt x="261775" y="35162"/>
                  </a:cubicBezTo>
                  <a:cubicBezTo>
                    <a:pt x="257269" y="32158"/>
                    <a:pt x="236242" y="30657"/>
                    <a:pt x="222814" y="21645"/>
                  </a:cubicBezTo>
                  <a:cubicBezTo>
                    <a:pt x="209208" y="12545"/>
                    <a:pt x="179170" y="10955"/>
                    <a:pt x="179170" y="1095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16"/>
            <p:cNvSpPr/>
            <p:nvPr/>
          </p:nvSpPr>
          <p:spPr>
            <a:xfrm>
              <a:off x="6379861" y="4921018"/>
              <a:ext cx="301708" cy="323565"/>
            </a:xfrm>
            <a:custGeom>
              <a:rect b="b" l="l" r="r" t="t"/>
              <a:pathLst>
                <a:path extrusionOk="0" h="323565" w="301708">
                  <a:moveTo>
                    <a:pt x="277589" y="132610"/>
                  </a:moveTo>
                  <a:cubicBezTo>
                    <a:pt x="267341" y="132963"/>
                    <a:pt x="253912" y="119093"/>
                    <a:pt x="253912" y="108933"/>
                  </a:cubicBezTo>
                  <a:cubicBezTo>
                    <a:pt x="253912" y="98773"/>
                    <a:pt x="240395" y="90291"/>
                    <a:pt x="240395" y="83577"/>
                  </a:cubicBezTo>
                  <a:cubicBezTo>
                    <a:pt x="240395" y="76774"/>
                    <a:pt x="218396" y="64935"/>
                    <a:pt x="206557" y="59900"/>
                  </a:cubicBezTo>
                  <a:cubicBezTo>
                    <a:pt x="194718" y="54776"/>
                    <a:pt x="193040" y="19260"/>
                    <a:pt x="188004" y="19260"/>
                  </a:cubicBezTo>
                  <a:cubicBezTo>
                    <a:pt x="184205" y="19260"/>
                    <a:pt x="173692" y="8835"/>
                    <a:pt x="168744" y="0"/>
                  </a:cubicBezTo>
                  <a:cubicBezTo>
                    <a:pt x="160439" y="2032"/>
                    <a:pt x="151428" y="4329"/>
                    <a:pt x="146039" y="4329"/>
                  </a:cubicBezTo>
                  <a:cubicBezTo>
                    <a:pt x="136056" y="4329"/>
                    <a:pt x="125984" y="14401"/>
                    <a:pt x="122008" y="19348"/>
                  </a:cubicBezTo>
                  <a:cubicBezTo>
                    <a:pt x="118033" y="24384"/>
                    <a:pt x="109993" y="10337"/>
                    <a:pt x="103986" y="6361"/>
                  </a:cubicBezTo>
                  <a:cubicBezTo>
                    <a:pt x="97977" y="2385"/>
                    <a:pt x="72975" y="15372"/>
                    <a:pt x="65996" y="17405"/>
                  </a:cubicBezTo>
                  <a:cubicBezTo>
                    <a:pt x="59016" y="19436"/>
                    <a:pt x="34014" y="21380"/>
                    <a:pt x="34014" y="21380"/>
                  </a:cubicBezTo>
                  <a:cubicBezTo>
                    <a:pt x="34014" y="21380"/>
                    <a:pt x="34014" y="124394"/>
                    <a:pt x="34014" y="137381"/>
                  </a:cubicBezTo>
                  <a:cubicBezTo>
                    <a:pt x="34014" y="150368"/>
                    <a:pt x="0" y="142417"/>
                    <a:pt x="0" y="150368"/>
                  </a:cubicBezTo>
                  <a:cubicBezTo>
                    <a:pt x="0" y="154079"/>
                    <a:pt x="0" y="200284"/>
                    <a:pt x="0" y="249847"/>
                  </a:cubicBezTo>
                  <a:cubicBezTo>
                    <a:pt x="7333" y="252498"/>
                    <a:pt x="14312" y="256032"/>
                    <a:pt x="15991" y="260361"/>
                  </a:cubicBezTo>
                  <a:cubicBezTo>
                    <a:pt x="19967" y="270344"/>
                    <a:pt x="28978" y="292343"/>
                    <a:pt x="27034" y="298351"/>
                  </a:cubicBezTo>
                  <a:cubicBezTo>
                    <a:pt x="25003" y="304358"/>
                    <a:pt x="20055" y="300383"/>
                    <a:pt x="20055" y="306390"/>
                  </a:cubicBezTo>
                  <a:cubicBezTo>
                    <a:pt x="20055" y="312398"/>
                    <a:pt x="16079" y="321409"/>
                    <a:pt x="26063" y="321409"/>
                  </a:cubicBezTo>
                  <a:cubicBezTo>
                    <a:pt x="36046" y="321409"/>
                    <a:pt x="53097" y="327417"/>
                    <a:pt x="60076" y="319378"/>
                  </a:cubicBezTo>
                  <a:cubicBezTo>
                    <a:pt x="67056" y="311426"/>
                    <a:pt x="90115" y="293403"/>
                    <a:pt x="91087" y="284392"/>
                  </a:cubicBezTo>
                  <a:cubicBezTo>
                    <a:pt x="92058" y="275380"/>
                    <a:pt x="97094" y="255413"/>
                    <a:pt x="114057" y="266457"/>
                  </a:cubicBezTo>
                  <a:cubicBezTo>
                    <a:pt x="131108" y="277412"/>
                    <a:pt x="132080" y="279444"/>
                    <a:pt x="154079" y="279444"/>
                  </a:cubicBezTo>
                  <a:cubicBezTo>
                    <a:pt x="176077" y="279444"/>
                    <a:pt x="182085" y="278384"/>
                    <a:pt x="186061" y="264425"/>
                  </a:cubicBezTo>
                  <a:cubicBezTo>
                    <a:pt x="190036" y="250377"/>
                    <a:pt x="186061" y="239422"/>
                    <a:pt x="199047" y="239422"/>
                  </a:cubicBezTo>
                  <a:cubicBezTo>
                    <a:pt x="212035" y="239422"/>
                    <a:pt x="228026" y="227407"/>
                    <a:pt x="228026" y="218396"/>
                  </a:cubicBezTo>
                  <a:cubicBezTo>
                    <a:pt x="228026" y="209384"/>
                    <a:pt x="234033" y="195425"/>
                    <a:pt x="242073" y="195425"/>
                  </a:cubicBezTo>
                  <a:cubicBezTo>
                    <a:pt x="250113" y="195425"/>
                    <a:pt x="267075" y="185354"/>
                    <a:pt x="269108" y="175370"/>
                  </a:cubicBezTo>
                  <a:cubicBezTo>
                    <a:pt x="271140" y="165387"/>
                    <a:pt x="285099" y="169363"/>
                    <a:pt x="290134" y="163355"/>
                  </a:cubicBezTo>
                  <a:cubicBezTo>
                    <a:pt x="292608" y="160439"/>
                    <a:pt x="297467" y="153460"/>
                    <a:pt x="301708" y="147011"/>
                  </a:cubicBezTo>
                  <a:cubicBezTo>
                    <a:pt x="301708" y="146922"/>
                    <a:pt x="301620" y="146922"/>
                    <a:pt x="301620" y="146922"/>
                  </a:cubicBezTo>
                  <a:cubicBezTo>
                    <a:pt x="301531" y="140915"/>
                    <a:pt x="299234" y="131903"/>
                    <a:pt x="277589" y="13261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16"/>
            <p:cNvSpPr/>
            <p:nvPr/>
          </p:nvSpPr>
          <p:spPr>
            <a:xfrm>
              <a:off x="6735284" y="5203201"/>
              <a:ext cx="45410" cy="55959"/>
            </a:xfrm>
            <a:custGeom>
              <a:rect b="b" l="l" r="r" t="t"/>
              <a:pathLst>
                <a:path extrusionOk="0" h="55959" w="45410">
                  <a:moveTo>
                    <a:pt x="22971" y="0"/>
                  </a:moveTo>
                  <a:cubicBezTo>
                    <a:pt x="14578" y="0"/>
                    <a:pt x="0" y="20231"/>
                    <a:pt x="0" y="24384"/>
                  </a:cubicBezTo>
                  <a:cubicBezTo>
                    <a:pt x="0" y="28536"/>
                    <a:pt x="10425" y="55041"/>
                    <a:pt x="20938" y="55747"/>
                  </a:cubicBezTo>
                  <a:cubicBezTo>
                    <a:pt x="31452" y="56454"/>
                    <a:pt x="39050" y="55747"/>
                    <a:pt x="39757" y="48061"/>
                  </a:cubicBezTo>
                  <a:cubicBezTo>
                    <a:pt x="40110" y="44262"/>
                    <a:pt x="42761" y="41170"/>
                    <a:pt x="45411" y="39050"/>
                  </a:cubicBezTo>
                  <a:cubicBezTo>
                    <a:pt x="44616" y="32512"/>
                    <a:pt x="42849" y="18376"/>
                    <a:pt x="42231" y="9895"/>
                  </a:cubicBezTo>
                  <a:cubicBezTo>
                    <a:pt x="36135" y="5742"/>
                    <a:pt x="28360" y="0"/>
                    <a:pt x="22971" y="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16"/>
            <p:cNvSpPr/>
            <p:nvPr/>
          </p:nvSpPr>
          <p:spPr>
            <a:xfrm>
              <a:off x="6612923" y="5305135"/>
              <a:ext cx="75978" cy="76439"/>
            </a:xfrm>
            <a:custGeom>
              <a:rect b="b" l="l" r="r" t="t"/>
              <a:pathLst>
                <a:path extrusionOk="0" h="76439" w="75978">
                  <a:moveTo>
                    <a:pt x="53980" y="2404"/>
                  </a:moveTo>
                  <a:cubicBezTo>
                    <a:pt x="50005" y="-5636"/>
                    <a:pt x="23942" y="8412"/>
                    <a:pt x="19967" y="16363"/>
                  </a:cubicBezTo>
                  <a:cubicBezTo>
                    <a:pt x="15991" y="24403"/>
                    <a:pt x="0" y="46401"/>
                    <a:pt x="0" y="46401"/>
                  </a:cubicBezTo>
                  <a:lnTo>
                    <a:pt x="19967" y="74408"/>
                  </a:lnTo>
                  <a:lnTo>
                    <a:pt x="33925" y="76440"/>
                  </a:lnTo>
                  <a:cubicBezTo>
                    <a:pt x="33925" y="76440"/>
                    <a:pt x="37901" y="66456"/>
                    <a:pt x="41965" y="58416"/>
                  </a:cubicBezTo>
                  <a:cubicBezTo>
                    <a:pt x="45941" y="50465"/>
                    <a:pt x="63964" y="60449"/>
                    <a:pt x="63964" y="52409"/>
                  </a:cubicBezTo>
                  <a:cubicBezTo>
                    <a:pt x="63964" y="44369"/>
                    <a:pt x="75979" y="36418"/>
                    <a:pt x="75979" y="28378"/>
                  </a:cubicBezTo>
                  <a:cubicBezTo>
                    <a:pt x="75890" y="20427"/>
                    <a:pt x="57956" y="10356"/>
                    <a:pt x="53980" y="240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16"/>
            <p:cNvSpPr/>
            <p:nvPr/>
          </p:nvSpPr>
          <p:spPr>
            <a:xfrm>
              <a:off x="6263153" y="5068205"/>
              <a:ext cx="543250" cy="475712"/>
            </a:xfrm>
            <a:custGeom>
              <a:rect b="b" l="l" r="r" t="t"/>
              <a:pathLst>
                <a:path extrusionOk="0" h="475712" w="543250">
                  <a:moveTo>
                    <a:pt x="517983" y="177579"/>
                  </a:moveTo>
                  <a:cubicBezTo>
                    <a:pt x="517983" y="177579"/>
                    <a:pt x="517807" y="176166"/>
                    <a:pt x="517542" y="174045"/>
                  </a:cubicBezTo>
                  <a:cubicBezTo>
                    <a:pt x="514891" y="176254"/>
                    <a:pt x="512153" y="179347"/>
                    <a:pt x="511887" y="183057"/>
                  </a:cubicBezTo>
                  <a:cubicBezTo>
                    <a:pt x="511181" y="190743"/>
                    <a:pt x="503494" y="191450"/>
                    <a:pt x="493069" y="190743"/>
                  </a:cubicBezTo>
                  <a:cubicBezTo>
                    <a:pt x="482644" y="190036"/>
                    <a:pt x="472131" y="163532"/>
                    <a:pt x="472131" y="159380"/>
                  </a:cubicBezTo>
                  <a:cubicBezTo>
                    <a:pt x="472131" y="155227"/>
                    <a:pt x="486797" y="134996"/>
                    <a:pt x="495102" y="134996"/>
                  </a:cubicBezTo>
                  <a:cubicBezTo>
                    <a:pt x="500491" y="134996"/>
                    <a:pt x="508265" y="140826"/>
                    <a:pt x="514361" y="144891"/>
                  </a:cubicBezTo>
                  <a:cubicBezTo>
                    <a:pt x="514096" y="141799"/>
                    <a:pt x="514096" y="139502"/>
                    <a:pt x="514184" y="138529"/>
                  </a:cubicBezTo>
                  <a:cubicBezTo>
                    <a:pt x="514980" y="134024"/>
                    <a:pt x="520192" y="82252"/>
                    <a:pt x="511181" y="77040"/>
                  </a:cubicBezTo>
                  <a:cubicBezTo>
                    <a:pt x="502169" y="71738"/>
                    <a:pt x="493158" y="19260"/>
                    <a:pt x="490154" y="14048"/>
                  </a:cubicBezTo>
                  <a:cubicBezTo>
                    <a:pt x="487150" y="8835"/>
                    <a:pt x="454108" y="11839"/>
                    <a:pt x="450398" y="5831"/>
                  </a:cubicBezTo>
                  <a:cubicBezTo>
                    <a:pt x="446687" y="-88"/>
                    <a:pt x="418857" y="5654"/>
                    <a:pt x="418239" y="0"/>
                  </a:cubicBezTo>
                  <a:cubicBezTo>
                    <a:pt x="413910" y="6361"/>
                    <a:pt x="409050" y="13429"/>
                    <a:pt x="406665" y="16345"/>
                  </a:cubicBezTo>
                  <a:cubicBezTo>
                    <a:pt x="401629" y="22352"/>
                    <a:pt x="387670" y="18376"/>
                    <a:pt x="385638" y="28360"/>
                  </a:cubicBezTo>
                  <a:cubicBezTo>
                    <a:pt x="383607" y="38343"/>
                    <a:pt x="366643" y="48415"/>
                    <a:pt x="358604" y="48415"/>
                  </a:cubicBezTo>
                  <a:cubicBezTo>
                    <a:pt x="350564" y="48415"/>
                    <a:pt x="344557" y="62374"/>
                    <a:pt x="344557" y="71385"/>
                  </a:cubicBezTo>
                  <a:cubicBezTo>
                    <a:pt x="344557" y="80397"/>
                    <a:pt x="328566" y="92412"/>
                    <a:pt x="315579" y="92412"/>
                  </a:cubicBezTo>
                  <a:cubicBezTo>
                    <a:pt x="302591" y="92412"/>
                    <a:pt x="306567" y="103367"/>
                    <a:pt x="302591" y="117415"/>
                  </a:cubicBezTo>
                  <a:cubicBezTo>
                    <a:pt x="298616" y="131373"/>
                    <a:pt x="292608" y="132434"/>
                    <a:pt x="270609" y="132434"/>
                  </a:cubicBezTo>
                  <a:cubicBezTo>
                    <a:pt x="248611" y="132434"/>
                    <a:pt x="247639" y="130401"/>
                    <a:pt x="230588" y="119446"/>
                  </a:cubicBezTo>
                  <a:cubicBezTo>
                    <a:pt x="213625" y="108403"/>
                    <a:pt x="208590" y="128458"/>
                    <a:pt x="207617" y="137381"/>
                  </a:cubicBezTo>
                  <a:cubicBezTo>
                    <a:pt x="206646" y="146392"/>
                    <a:pt x="183587" y="164416"/>
                    <a:pt x="176607" y="172367"/>
                  </a:cubicBezTo>
                  <a:cubicBezTo>
                    <a:pt x="169628" y="180407"/>
                    <a:pt x="152577" y="174399"/>
                    <a:pt x="142594" y="174399"/>
                  </a:cubicBezTo>
                  <a:cubicBezTo>
                    <a:pt x="132610" y="174399"/>
                    <a:pt x="136586" y="165387"/>
                    <a:pt x="136586" y="159380"/>
                  </a:cubicBezTo>
                  <a:cubicBezTo>
                    <a:pt x="136586" y="153372"/>
                    <a:pt x="141622" y="157347"/>
                    <a:pt x="143565" y="151340"/>
                  </a:cubicBezTo>
                  <a:cubicBezTo>
                    <a:pt x="145598" y="145332"/>
                    <a:pt x="136586" y="123334"/>
                    <a:pt x="132522" y="113350"/>
                  </a:cubicBezTo>
                  <a:cubicBezTo>
                    <a:pt x="130843" y="109021"/>
                    <a:pt x="123864" y="105487"/>
                    <a:pt x="116531" y="102837"/>
                  </a:cubicBezTo>
                  <a:cubicBezTo>
                    <a:pt x="116531" y="159556"/>
                    <a:pt x="116531" y="220516"/>
                    <a:pt x="116531" y="226436"/>
                  </a:cubicBezTo>
                  <a:cubicBezTo>
                    <a:pt x="116531" y="237479"/>
                    <a:pt x="98508" y="242426"/>
                    <a:pt x="94532" y="248434"/>
                  </a:cubicBezTo>
                  <a:cubicBezTo>
                    <a:pt x="90557" y="254442"/>
                    <a:pt x="65466" y="249406"/>
                    <a:pt x="51507" y="249406"/>
                  </a:cubicBezTo>
                  <a:cubicBezTo>
                    <a:pt x="37548" y="249406"/>
                    <a:pt x="40552" y="235359"/>
                    <a:pt x="33484" y="225375"/>
                  </a:cubicBezTo>
                  <a:cubicBezTo>
                    <a:pt x="26504" y="215392"/>
                    <a:pt x="14489" y="228379"/>
                    <a:pt x="14489" y="235359"/>
                  </a:cubicBezTo>
                  <a:cubicBezTo>
                    <a:pt x="14489" y="240660"/>
                    <a:pt x="8216" y="239688"/>
                    <a:pt x="0" y="238893"/>
                  </a:cubicBezTo>
                  <a:cubicBezTo>
                    <a:pt x="10955" y="256209"/>
                    <a:pt x="20497" y="276441"/>
                    <a:pt x="25533" y="292962"/>
                  </a:cubicBezTo>
                  <a:cubicBezTo>
                    <a:pt x="33484" y="319466"/>
                    <a:pt x="53009" y="344469"/>
                    <a:pt x="58045" y="359930"/>
                  </a:cubicBezTo>
                  <a:cubicBezTo>
                    <a:pt x="63080" y="375478"/>
                    <a:pt x="68558" y="389967"/>
                    <a:pt x="58045" y="391469"/>
                  </a:cubicBezTo>
                  <a:cubicBezTo>
                    <a:pt x="47531" y="392972"/>
                    <a:pt x="47531" y="401983"/>
                    <a:pt x="58575" y="419034"/>
                  </a:cubicBezTo>
                  <a:cubicBezTo>
                    <a:pt x="69618" y="435997"/>
                    <a:pt x="60076" y="446069"/>
                    <a:pt x="69618" y="448012"/>
                  </a:cubicBezTo>
                  <a:cubicBezTo>
                    <a:pt x="79071" y="450044"/>
                    <a:pt x="76156" y="455964"/>
                    <a:pt x="83577" y="456494"/>
                  </a:cubicBezTo>
                  <a:cubicBezTo>
                    <a:pt x="91087" y="456935"/>
                    <a:pt x="96564" y="464445"/>
                    <a:pt x="101600" y="470982"/>
                  </a:cubicBezTo>
                  <a:cubicBezTo>
                    <a:pt x="106547" y="477520"/>
                    <a:pt x="118121" y="477520"/>
                    <a:pt x="123599" y="469480"/>
                  </a:cubicBezTo>
                  <a:cubicBezTo>
                    <a:pt x="129077" y="461529"/>
                    <a:pt x="146128" y="458967"/>
                    <a:pt x="163620" y="458967"/>
                  </a:cubicBezTo>
                  <a:cubicBezTo>
                    <a:pt x="181113" y="458967"/>
                    <a:pt x="177668" y="451458"/>
                    <a:pt x="194631" y="446422"/>
                  </a:cubicBezTo>
                  <a:cubicBezTo>
                    <a:pt x="211593" y="441474"/>
                    <a:pt x="232178" y="440944"/>
                    <a:pt x="246668" y="445980"/>
                  </a:cubicBezTo>
                  <a:cubicBezTo>
                    <a:pt x="261156" y="450928"/>
                    <a:pt x="272200" y="446422"/>
                    <a:pt x="279179" y="442004"/>
                  </a:cubicBezTo>
                  <a:cubicBezTo>
                    <a:pt x="286159" y="437499"/>
                    <a:pt x="299676" y="448984"/>
                    <a:pt x="300736" y="437499"/>
                  </a:cubicBezTo>
                  <a:cubicBezTo>
                    <a:pt x="301708" y="425925"/>
                    <a:pt x="315755" y="427957"/>
                    <a:pt x="328742" y="427957"/>
                  </a:cubicBezTo>
                  <a:cubicBezTo>
                    <a:pt x="341729" y="427957"/>
                    <a:pt x="373270" y="407460"/>
                    <a:pt x="398272" y="383960"/>
                  </a:cubicBezTo>
                  <a:cubicBezTo>
                    <a:pt x="423275" y="360460"/>
                    <a:pt x="464798" y="308953"/>
                    <a:pt x="478845" y="285452"/>
                  </a:cubicBezTo>
                  <a:cubicBezTo>
                    <a:pt x="492804" y="261952"/>
                    <a:pt x="515863" y="241985"/>
                    <a:pt x="527348" y="231471"/>
                  </a:cubicBezTo>
                  <a:cubicBezTo>
                    <a:pt x="535918" y="223608"/>
                    <a:pt x="540954" y="195955"/>
                    <a:pt x="543251" y="175812"/>
                  </a:cubicBezTo>
                  <a:cubicBezTo>
                    <a:pt x="531412" y="175459"/>
                    <a:pt x="517983" y="177579"/>
                    <a:pt x="517983" y="177579"/>
                  </a:cubicBezTo>
                  <a:close/>
                  <a:moveTo>
                    <a:pt x="413733" y="289339"/>
                  </a:moveTo>
                  <a:cubicBezTo>
                    <a:pt x="413733" y="297379"/>
                    <a:pt x="395710" y="287307"/>
                    <a:pt x="391735" y="295347"/>
                  </a:cubicBezTo>
                  <a:cubicBezTo>
                    <a:pt x="387759" y="303387"/>
                    <a:pt x="383695" y="313370"/>
                    <a:pt x="383695" y="313370"/>
                  </a:cubicBezTo>
                  <a:lnTo>
                    <a:pt x="369736" y="311338"/>
                  </a:lnTo>
                  <a:lnTo>
                    <a:pt x="349769" y="283332"/>
                  </a:lnTo>
                  <a:cubicBezTo>
                    <a:pt x="349769" y="283332"/>
                    <a:pt x="365760" y="261333"/>
                    <a:pt x="369736" y="253294"/>
                  </a:cubicBezTo>
                  <a:cubicBezTo>
                    <a:pt x="373711" y="245342"/>
                    <a:pt x="399685" y="231295"/>
                    <a:pt x="403750" y="239334"/>
                  </a:cubicBezTo>
                  <a:cubicBezTo>
                    <a:pt x="407725" y="247286"/>
                    <a:pt x="425748" y="257357"/>
                    <a:pt x="425748" y="265309"/>
                  </a:cubicBezTo>
                  <a:cubicBezTo>
                    <a:pt x="425660" y="273348"/>
                    <a:pt x="413733" y="281300"/>
                    <a:pt x="413733" y="28933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16"/>
            <p:cNvSpPr/>
            <p:nvPr/>
          </p:nvSpPr>
          <p:spPr>
            <a:xfrm>
              <a:off x="6118793" y="4507412"/>
              <a:ext cx="396062" cy="416354"/>
            </a:xfrm>
            <a:custGeom>
              <a:rect b="b" l="l" r="r" t="t"/>
              <a:pathLst>
                <a:path extrusionOk="0" h="416354" w="396062">
                  <a:moveTo>
                    <a:pt x="22793" y="385511"/>
                  </a:moveTo>
                  <a:cubicBezTo>
                    <a:pt x="31275" y="385511"/>
                    <a:pt x="26151" y="397349"/>
                    <a:pt x="37989" y="392225"/>
                  </a:cubicBezTo>
                  <a:cubicBezTo>
                    <a:pt x="49828" y="387189"/>
                    <a:pt x="59988" y="387189"/>
                    <a:pt x="70148" y="393992"/>
                  </a:cubicBezTo>
                  <a:cubicBezTo>
                    <a:pt x="80308" y="400707"/>
                    <a:pt x="88789" y="402385"/>
                    <a:pt x="100628" y="402385"/>
                  </a:cubicBezTo>
                  <a:cubicBezTo>
                    <a:pt x="112467" y="402385"/>
                    <a:pt x="217335" y="402385"/>
                    <a:pt x="217335" y="402385"/>
                  </a:cubicBezTo>
                  <a:lnTo>
                    <a:pt x="229174" y="414224"/>
                  </a:lnTo>
                  <a:cubicBezTo>
                    <a:pt x="229174" y="414224"/>
                    <a:pt x="293403" y="409188"/>
                    <a:pt x="303563" y="414224"/>
                  </a:cubicBezTo>
                  <a:cubicBezTo>
                    <a:pt x="313723" y="419259"/>
                    <a:pt x="345793" y="414224"/>
                    <a:pt x="355953" y="410866"/>
                  </a:cubicBezTo>
                  <a:cubicBezTo>
                    <a:pt x="357720" y="410248"/>
                    <a:pt x="360989" y="409453"/>
                    <a:pt x="365230" y="408658"/>
                  </a:cubicBezTo>
                  <a:lnTo>
                    <a:pt x="326622" y="355914"/>
                  </a:lnTo>
                  <a:lnTo>
                    <a:pt x="330067" y="243359"/>
                  </a:lnTo>
                  <a:lnTo>
                    <a:pt x="380249" y="245126"/>
                  </a:lnTo>
                  <a:lnTo>
                    <a:pt x="388907" y="236468"/>
                  </a:lnTo>
                  <a:lnTo>
                    <a:pt x="396063" y="169235"/>
                  </a:lnTo>
                  <a:cubicBezTo>
                    <a:pt x="393413" y="167910"/>
                    <a:pt x="390409" y="167380"/>
                    <a:pt x="386875" y="168882"/>
                  </a:cubicBezTo>
                  <a:cubicBezTo>
                    <a:pt x="376362" y="173387"/>
                    <a:pt x="367350" y="171885"/>
                    <a:pt x="356836" y="171885"/>
                  </a:cubicBezTo>
                  <a:cubicBezTo>
                    <a:pt x="346324" y="171885"/>
                    <a:pt x="344821" y="182399"/>
                    <a:pt x="338814" y="180897"/>
                  </a:cubicBezTo>
                  <a:cubicBezTo>
                    <a:pt x="332806" y="179395"/>
                    <a:pt x="337312" y="161372"/>
                    <a:pt x="338814" y="153863"/>
                  </a:cubicBezTo>
                  <a:cubicBezTo>
                    <a:pt x="340315" y="146353"/>
                    <a:pt x="329802" y="132836"/>
                    <a:pt x="322293" y="126828"/>
                  </a:cubicBezTo>
                  <a:cubicBezTo>
                    <a:pt x="314783" y="120820"/>
                    <a:pt x="331304" y="83273"/>
                    <a:pt x="326799" y="78767"/>
                  </a:cubicBezTo>
                  <a:cubicBezTo>
                    <a:pt x="322293" y="74261"/>
                    <a:pt x="320791" y="62246"/>
                    <a:pt x="320791" y="51733"/>
                  </a:cubicBezTo>
                  <a:cubicBezTo>
                    <a:pt x="320791" y="41219"/>
                    <a:pt x="313281" y="47227"/>
                    <a:pt x="298262" y="47227"/>
                  </a:cubicBezTo>
                  <a:cubicBezTo>
                    <a:pt x="283243" y="47227"/>
                    <a:pt x="281741" y="39717"/>
                    <a:pt x="281741" y="39717"/>
                  </a:cubicBezTo>
                  <a:cubicBezTo>
                    <a:pt x="281741" y="39717"/>
                    <a:pt x="263718" y="35211"/>
                    <a:pt x="254706" y="39717"/>
                  </a:cubicBezTo>
                  <a:cubicBezTo>
                    <a:pt x="245695" y="44223"/>
                    <a:pt x="247197" y="71257"/>
                    <a:pt x="241189" y="69755"/>
                  </a:cubicBezTo>
                  <a:cubicBezTo>
                    <a:pt x="235182" y="68254"/>
                    <a:pt x="217159" y="71257"/>
                    <a:pt x="202140" y="75763"/>
                  </a:cubicBezTo>
                  <a:cubicBezTo>
                    <a:pt x="187121" y="80269"/>
                    <a:pt x="181113" y="72759"/>
                    <a:pt x="173603" y="54736"/>
                  </a:cubicBezTo>
                  <a:cubicBezTo>
                    <a:pt x="166094" y="36713"/>
                    <a:pt x="157082" y="42721"/>
                    <a:pt x="160086" y="29204"/>
                  </a:cubicBezTo>
                  <a:cubicBezTo>
                    <a:pt x="163090" y="15687"/>
                    <a:pt x="154079" y="668"/>
                    <a:pt x="154079" y="668"/>
                  </a:cubicBezTo>
                  <a:cubicBezTo>
                    <a:pt x="154079" y="668"/>
                    <a:pt x="55041" y="-834"/>
                    <a:pt x="44527" y="668"/>
                  </a:cubicBezTo>
                  <a:cubicBezTo>
                    <a:pt x="40287" y="1286"/>
                    <a:pt x="32777" y="5880"/>
                    <a:pt x="25444" y="11093"/>
                  </a:cubicBezTo>
                  <a:cubicBezTo>
                    <a:pt x="31540" y="34151"/>
                    <a:pt x="50800" y="72671"/>
                    <a:pt x="55041" y="81682"/>
                  </a:cubicBezTo>
                  <a:cubicBezTo>
                    <a:pt x="59546" y="91136"/>
                    <a:pt x="49563" y="99617"/>
                    <a:pt x="49563" y="117198"/>
                  </a:cubicBezTo>
                  <a:cubicBezTo>
                    <a:pt x="49563" y="134780"/>
                    <a:pt x="68558" y="166761"/>
                    <a:pt x="70590" y="188230"/>
                  </a:cubicBezTo>
                  <a:cubicBezTo>
                    <a:pt x="72622" y="209787"/>
                    <a:pt x="58575" y="223215"/>
                    <a:pt x="46559" y="237263"/>
                  </a:cubicBezTo>
                  <a:cubicBezTo>
                    <a:pt x="34544" y="251222"/>
                    <a:pt x="22087" y="282762"/>
                    <a:pt x="22087" y="302287"/>
                  </a:cubicBezTo>
                  <a:cubicBezTo>
                    <a:pt x="22087" y="321812"/>
                    <a:pt x="4064" y="340807"/>
                    <a:pt x="4594" y="349818"/>
                  </a:cubicBezTo>
                  <a:cubicBezTo>
                    <a:pt x="5124" y="358829"/>
                    <a:pt x="2120" y="385334"/>
                    <a:pt x="88" y="395317"/>
                  </a:cubicBezTo>
                  <a:cubicBezTo>
                    <a:pt x="0" y="395759"/>
                    <a:pt x="88" y="396201"/>
                    <a:pt x="0" y="396642"/>
                  </a:cubicBezTo>
                  <a:lnTo>
                    <a:pt x="10602" y="393904"/>
                  </a:lnTo>
                  <a:cubicBezTo>
                    <a:pt x="10955" y="394080"/>
                    <a:pt x="14312" y="385511"/>
                    <a:pt x="22793" y="38551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16"/>
            <p:cNvSpPr/>
            <p:nvPr/>
          </p:nvSpPr>
          <p:spPr>
            <a:xfrm>
              <a:off x="6445327" y="4586356"/>
              <a:ext cx="389437" cy="340009"/>
            </a:xfrm>
            <a:custGeom>
              <a:rect b="b" l="l" r="r" t="t"/>
              <a:pathLst>
                <a:path extrusionOk="0" h="340009" w="389437">
                  <a:moveTo>
                    <a:pt x="299676" y="13871"/>
                  </a:moveTo>
                  <a:cubicBezTo>
                    <a:pt x="295170" y="13871"/>
                    <a:pt x="284480" y="6715"/>
                    <a:pt x="275204" y="0"/>
                  </a:cubicBezTo>
                  <a:cubicBezTo>
                    <a:pt x="268666" y="7245"/>
                    <a:pt x="245784" y="6096"/>
                    <a:pt x="234475" y="6096"/>
                  </a:cubicBezTo>
                  <a:cubicBezTo>
                    <a:pt x="222460" y="6096"/>
                    <a:pt x="232973" y="22617"/>
                    <a:pt x="225464" y="28625"/>
                  </a:cubicBezTo>
                  <a:cubicBezTo>
                    <a:pt x="217954" y="34632"/>
                    <a:pt x="214950" y="43644"/>
                    <a:pt x="220958" y="46559"/>
                  </a:cubicBezTo>
                  <a:cubicBezTo>
                    <a:pt x="226966" y="49563"/>
                    <a:pt x="219456" y="75096"/>
                    <a:pt x="219456" y="84107"/>
                  </a:cubicBezTo>
                  <a:cubicBezTo>
                    <a:pt x="219456" y="93119"/>
                    <a:pt x="207441" y="112643"/>
                    <a:pt x="211947" y="115559"/>
                  </a:cubicBezTo>
                  <a:cubicBezTo>
                    <a:pt x="216452" y="118563"/>
                    <a:pt x="223962" y="139589"/>
                    <a:pt x="234475" y="142594"/>
                  </a:cubicBezTo>
                  <a:cubicBezTo>
                    <a:pt x="244989" y="145597"/>
                    <a:pt x="252498" y="135084"/>
                    <a:pt x="257004" y="135084"/>
                  </a:cubicBezTo>
                  <a:cubicBezTo>
                    <a:pt x="261510" y="135084"/>
                    <a:pt x="261510" y="148601"/>
                    <a:pt x="261510" y="159115"/>
                  </a:cubicBezTo>
                  <a:cubicBezTo>
                    <a:pt x="261510" y="169628"/>
                    <a:pt x="255502" y="174133"/>
                    <a:pt x="255502" y="174133"/>
                  </a:cubicBezTo>
                  <a:cubicBezTo>
                    <a:pt x="255502" y="174133"/>
                    <a:pt x="238981" y="180141"/>
                    <a:pt x="231471" y="174133"/>
                  </a:cubicBezTo>
                  <a:cubicBezTo>
                    <a:pt x="223962" y="168126"/>
                    <a:pt x="217954" y="151605"/>
                    <a:pt x="217954" y="145597"/>
                  </a:cubicBezTo>
                  <a:cubicBezTo>
                    <a:pt x="217954" y="139589"/>
                    <a:pt x="199931" y="139589"/>
                    <a:pt x="192422" y="139589"/>
                  </a:cubicBezTo>
                  <a:cubicBezTo>
                    <a:pt x="184912" y="139589"/>
                    <a:pt x="177403" y="126072"/>
                    <a:pt x="174399" y="120065"/>
                  </a:cubicBezTo>
                  <a:cubicBezTo>
                    <a:pt x="171395" y="114057"/>
                    <a:pt x="162383" y="121567"/>
                    <a:pt x="162383" y="126072"/>
                  </a:cubicBezTo>
                  <a:cubicBezTo>
                    <a:pt x="162383" y="130578"/>
                    <a:pt x="154874" y="130578"/>
                    <a:pt x="147364" y="130578"/>
                  </a:cubicBezTo>
                  <a:cubicBezTo>
                    <a:pt x="139855" y="130578"/>
                    <a:pt x="124836" y="118563"/>
                    <a:pt x="118828" y="121567"/>
                  </a:cubicBezTo>
                  <a:cubicBezTo>
                    <a:pt x="112820" y="124570"/>
                    <a:pt x="106813" y="111053"/>
                    <a:pt x="108315" y="105046"/>
                  </a:cubicBezTo>
                  <a:cubicBezTo>
                    <a:pt x="109816" y="99038"/>
                    <a:pt x="93295" y="103544"/>
                    <a:pt x="87288" y="106547"/>
                  </a:cubicBezTo>
                  <a:cubicBezTo>
                    <a:pt x="81280" y="109551"/>
                    <a:pt x="78277" y="99038"/>
                    <a:pt x="78277" y="99038"/>
                  </a:cubicBezTo>
                  <a:cubicBezTo>
                    <a:pt x="78277" y="99038"/>
                    <a:pt x="74831" y="93030"/>
                    <a:pt x="69442" y="90380"/>
                  </a:cubicBezTo>
                  <a:lnTo>
                    <a:pt x="62286" y="157612"/>
                  </a:lnTo>
                  <a:lnTo>
                    <a:pt x="53627" y="166271"/>
                  </a:lnTo>
                  <a:lnTo>
                    <a:pt x="3446" y="164504"/>
                  </a:lnTo>
                  <a:lnTo>
                    <a:pt x="0" y="277059"/>
                  </a:lnTo>
                  <a:lnTo>
                    <a:pt x="38608" y="329802"/>
                  </a:lnTo>
                  <a:cubicBezTo>
                    <a:pt x="58663" y="325738"/>
                    <a:pt x="100364" y="319996"/>
                    <a:pt x="100364" y="326975"/>
                  </a:cubicBezTo>
                  <a:cubicBezTo>
                    <a:pt x="100364" y="329096"/>
                    <a:pt x="101424" y="331834"/>
                    <a:pt x="103102" y="334750"/>
                  </a:cubicBezTo>
                  <a:cubicBezTo>
                    <a:pt x="110082" y="333071"/>
                    <a:pt x="116708" y="331658"/>
                    <a:pt x="120330" y="332099"/>
                  </a:cubicBezTo>
                  <a:cubicBezTo>
                    <a:pt x="128370" y="333071"/>
                    <a:pt x="155404" y="343054"/>
                    <a:pt x="163356" y="339079"/>
                  </a:cubicBezTo>
                  <a:cubicBezTo>
                    <a:pt x="171307" y="335103"/>
                    <a:pt x="185354" y="305065"/>
                    <a:pt x="198341" y="301089"/>
                  </a:cubicBezTo>
                  <a:cubicBezTo>
                    <a:pt x="211328" y="297114"/>
                    <a:pt x="229351" y="283067"/>
                    <a:pt x="229351" y="277059"/>
                  </a:cubicBezTo>
                  <a:cubicBezTo>
                    <a:pt x="229351" y="271051"/>
                    <a:pt x="229351" y="265043"/>
                    <a:pt x="248346" y="260008"/>
                  </a:cubicBezTo>
                  <a:lnTo>
                    <a:pt x="277324" y="259036"/>
                  </a:lnTo>
                  <a:lnTo>
                    <a:pt x="279268" y="259036"/>
                  </a:lnTo>
                  <a:lnTo>
                    <a:pt x="272288" y="233945"/>
                  </a:lnTo>
                  <a:cubicBezTo>
                    <a:pt x="272288" y="233945"/>
                    <a:pt x="360901" y="200903"/>
                    <a:pt x="366025" y="200020"/>
                  </a:cubicBezTo>
                  <a:cubicBezTo>
                    <a:pt x="362138" y="192068"/>
                    <a:pt x="358074" y="186149"/>
                    <a:pt x="360017" y="185177"/>
                  </a:cubicBezTo>
                  <a:cubicBezTo>
                    <a:pt x="363463" y="183410"/>
                    <a:pt x="365230" y="159203"/>
                    <a:pt x="365230" y="152312"/>
                  </a:cubicBezTo>
                  <a:cubicBezTo>
                    <a:pt x="365230" y="145332"/>
                    <a:pt x="385992" y="150545"/>
                    <a:pt x="379101" y="143654"/>
                  </a:cubicBezTo>
                  <a:cubicBezTo>
                    <a:pt x="372209" y="136763"/>
                    <a:pt x="373888" y="96918"/>
                    <a:pt x="377334" y="88259"/>
                  </a:cubicBezTo>
                  <a:cubicBezTo>
                    <a:pt x="380779" y="79601"/>
                    <a:pt x="389437" y="88259"/>
                    <a:pt x="389437" y="81368"/>
                  </a:cubicBezTo>
                  <a:cubicBezTo>
                    <a:pt x="389437" y="74389"/>
                    <a:pt x="379012" y="51949"/>
                    <a:pt x="373888" y="44969"/>
                  </a:cubicBezTo>
                  <a:cubicBezTo>
                    <a:pt x="370178" y="40022"/>
                    <a:pt x="339256" y="27653"/>
                    <a:pt x="330598" y="25974"/>
                  </a:cubicBezTo>
                  <a:cubicBezTo>
                    <a:pt x="322205" y="24207"/>
                    <a:pt x="308334" y="13871"/>
                    <a:pt x="299676" y="1387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16"/>
            <p:cNvSpPr/>
            <p:nvPr/>
          </p:nvSpPr>
          <p:spPr>
            <a:xfrm>
              <a:off x="6676710" y="4342958"/>
              <a:ext cx="64957" cy="55063"/>
            </a:xfrm>
            <a:custGeom>
              <a:rect b="b" l="l" r="r" t="t"/>
              <a:pathLst>
                <a:path extrusionOk="0" h="55063" w="64957">
                  <a:moveTo>
                    <a:pt x="54069" y="0"/>
                  </a:moveTo>
                  <a:cubicBezTo>
                    <a:pt x="46648" y="2032"/>
                    <a:pt x="38696" y="4506"/>
                    <a:pt x="35339" y="6096"/>
                  </a:cubicBezTo>
                  <a:cubicBezTo>
                    <a:pt x="30480" y="8570"/>
                    <a:pt x="28007" y="10072"/>
                    <a:pt x="18465" y="9011"/>
                  </a:cubicBezTo>
                  <a:cubicBezTo>
                    <a:pt x="17316" y="10425"/>
                    <a:pt x="15991" y="11574"/>
                    <a:pt x="14312" y="12192"/>
                  </a:cubicBezTo>
                  <a:cubicBezTo>
                    <a:pt x="6096" y="15196"/>
                    <a:pt x="7510" y="33926"/>
                    <a:pt x="7510" y="33926"/>
                  </a:cubicBezTo>
                  <a:cubicBezTo>
                    <a:pt x="7510" y="33926"/>
                    <a:pt x="0" y="34721"/>
                    <a:pt x="0" y="43644"/>
                  </a:cubicBezTo>
                  <a:cubicBezTo>
                    <a:pt x="0" y="49740"/>
                    <a:pt x="4153" y="52390"/>
                    <a:pt x="6803" y="53450"/>
                  </a:cubicBezTo>
                  <a:cubicBezTo>
                    <a:pt x="11043" y="53627"/>
                    <a:pt x="14931" y="53980"/>
                    <a:pt x="17935" y="54510"/>
                  </a:cubicBezTo>
                  <a:cubicBezTo>
                    <a:pt x="36929" y="57956"/>
                    <a:pt x="35251" y="44174"/>
                    <a:pt x="35251" y="44174"/>
                  </a:cubicBezTo>
                  <a:cubicBezTo>
                    <a:pt x="35251" y="44174"/>
                    <a:pt x="62992" y="45853"/>
                    <a:pt x="64671" y="37194"/>
                  </a:cubicBezTo>
                  <a:cubicBezTo>
                    <a:pt x="66438" y="28536"/>
                    <a:pt x="59458" y="14666"/>
                    <a:pt x="59458" y="14666"/>
                  </a:cubicBezTo>
                  <a:lnTo>
                    <a:pt x="54069" y="0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16"/>
            <p:cNvSpPr/>
            <p:nvPr/>
          </p:nvSpPr>
          <p:spPr>
            <a:xfrm>
              <a:off x="7084347" y="3893357"/>
              <a:ext cx="349239" cy="466916"/>
            </a:xfrm>
            <a:custGeom>
              <a:rect b="b" l="l" r="r" t="t"/>
              <a:pathLst>
                <a:path extrusionOk="0" h="466916" w="349239">
                  <a:moveTo>
                    <a:pt x="81633" y="84547"/>
                  </a:moveTo>
                  <a:cubicBezTo>
                    <a:pt x="87641" y="87551"/>
                    <a:pt x="97359" y="103277"/>
                    <a:pt x="104162" y="104867"/>
                  </a:cubicBezTo>
                  <a:cubicBezTo>
                    <a:pt x="110965" y="106369"/>
                    <a:pt x="148424" y="119091"/>
                    <a:pt x="172455" y="128898"/>
                  </a:cubicBezTo>
                  <a:cubicBezTo>
                    <a:pt x="196485" y="138616"/>
                    <a:pt x="211505" y="139411"/>
                    <a:pt x="218926" y="139411"/>
                  </a:cubicBezTo>
                  <a:cubicBezTo>
                    <a:pt x="226436" y="139411"/>
                    <a:pt x="237656" y="141620"/>
                    <a:pt x="230941" y="146921"/>
                  </a:cubicBezTo>
                  <a:cubicBezTo>
                    <a:pt x="224227" y="152222"/>
                    <a:pt x="150721" y="226434"/>
                    <a:pt x="140915" y="236947"/>
                  </a:cubicBezTo>
                  <a:cubicBezTo>
                    <a:pt x="131108" y="247460"/>
                    <a:pt x="125189" y="243750"/>
                    <a:pt x="103367" y="243750"/>
                  </a:cubicBezTo>
                  <a:cubicBezTo>
                    <a:pt x="81633" y="243750"/>
                    <a:pt x="65112" y="267692"/>
                    <a:pt x="59105" y="266985"/>
                  </a:cubicBezTo>
                  <a:cubicBezTo>
                    <a:pt x="55483" y="266544"/>
                    <a:pt x="42761" y="268752"/>
                    <a:pt x="31717" y="271226"/>
                  </a:cubicBezTo>
                  <a:lnTo>
                    <a:pt x="15549" y="294903"/>
                  </a:lnTo>
                  <a:lnTo>
                    <a:pt x="0" y="319110"/>
                  </a:lnTo>
                  <a:lnTo>
                    <a:pt x="1767" y="440324"/>
                  </a:lnTo>
                  <a:lnTo>
                    <a:pt x="18553" y="466916"/>
                  </a:lnTo>
                  <a:cubicBezTo>
                    <a:pt x="31805" y="449247"/>
                    <a:pt x="67321" y="415144"/>
                    <a:pt x="93648" y="387492"/>
                  </a:cubicBezTo>
                  <a:cubicBezTo>
                    <a:pt x="122185" y="357542"/>
                    <a:pt x="136674" y="350474"/>
                    <a:pt x="152665" y="342434"/>
                  </a:cubicBezTo>
                  <a:cubicBezTo>
                    <a:pt x="168656" y="334483"/>
                    <a:pt x="209208" y="294903"/>
                    <a:pt x="236684" y="259918"/>
                  </a:cubicBezTo>
                  <a:cubicBezTo>
                    <a:pt x="254000" y="237831"/>
                    <a:pt x="273171" y="213358"/>
                    <a:pt x="275645" y="197367"/>
                  </a:cubicBezTo>
                  <a:cubicBezTo>
                    <a:pt x="278119" y="181376"/>
                    <a:pt x="294110" y="160349"/>
                    <a:pt x="306125" y="144800"/>
                  </a:cubicBezTo>
                  <a:cubicBezTo>
                    <a:pt x="318141" y="129339"/>
                    <a:pt x="338107" y="89760"/>
                    <a:pt x="337666" y="77833"/>
                  </a:cubicBezTo>
                  <a:cubicBezTo>
                    <a:pt x="337136" y="65817"/>
                    <a:pt x="347648" y="40285"/>
                    <a:pt x="349151" y="18816"/>
                  </a:cubicBezTo>
                  <a:cubicBezTo>
                    <a:pt x="350653" y="-2652"/>
                    <a:pt x="332630" y="-4684"/>
                    <a:pt x="327152" y="7331"/>
                  </a:cubicBezTo>
                  <a:cubicBezTo>
                    <a:pt x="321586" y="19346"/>
                    <a:pt x="278649" y="27386"/>
                    <a:pt x="251084" y="27828"/>
                  </a:cubicBezTo>
                  <a:cubicBezTo>
                    <a:pt x="223608" y="28358"/>
                    <a:pt x="207087" y="30831"/>
                    <a:pt x="197104" y="40285"/>
                  </a:cubicBezTo>
                  <a:cubicBezTo>
                    <a:pt x="187032" y="49826"/>
                    <a:pt x="162118" y="37811"/>
                    <a:pt x="153107" y="48324"/>
                  </a:cubicBezTo>
                  <a:cubicBezTo>
                    <a:pt x="144095" y="58838"/>
                    <a:pt x="108579" y="67849"/>
                    <a:pt x="97094" y="43819"/>
                  </a:cubicBezTo>
                  <a:cubicBezTo>
                    <a:pt x="92235" y="33659"/>
                    <a:pt x="85786" y="28093"/>
                    <a:pt x="79778" y="24559"/>
                  </a:cubicBezTo>
                  <a:cubicBezTo>
                    <a:pt x="70060" y="34454"/>
                    <a:pt x="58486" y="49120"/>
                    <a:pt x="60606" y="53802"/>
                  </a:cubicBezTo>
                  <a:cubicBezTo>
                    <a:pt x="63611" y="60516"/>
                    <a:pt x="75626" y="81543"/>
                    <a:pt x="81633" y="8454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16"/>
            <p:cNvSpPr/>
            <p:nvPr/>
          </p:nvSpPr>
          <p:spPr>
            <a:xfrm>
              <a:off x="5277015" y="3030113"/>
              <a:ext cx="406513" cy="321758"/>
            </a:xfrm>
            <a:custGeom>
              <a:rect b="b" l="l" r="r" t="t"/>
              <a:pathLst>
                <a:path extrusionOk="0" h="321758" w="406513">
                  <a:moveTo>
                    <a:pt x="150015" y="321759"/>
                  </a:moveTo>
                  <a:cubicBezTo>
                    <a:pt x="149484" y="299584"/>
                    <a:pt x="148690" y="277762"/>
                    <a:pt x="149220" y="275641"/>
                  </a:cubicBezTo>
                  <a:cubicBezTo>
                    <a:pt x="150368" y="271224"/>
                    <a:pt x="195514" y="244719"/>
                    <a:pt x="203288" y="240302"/>
                  </a:cubicBezTo>
                  <a:cubicBezTo>
                    <a:pt x="210975" y="235885"/>
                    <a:pt x="225287" y="242511"/>
                    <a:pt x="225287" y="233676"/>
                  </a:cubicBezTo>
                  <a:cubicBezTo>
                    <a:pt x="225287" y="224841"/>
                    <a:pt x="244017" y="229259"/>
                    <a:pt x="255060" y="227050"/>
                  </a:cubicBezTo>
                  <a:cubicBezTo>
                    <a:pt x="266104" y="224841"/>
                    <a:pt x="272730" y="217155"/>
                    <a:pt x="272730" y="207172"/>
                  </a:cubicBezTo>
                  <a:cubicBezTo>
                    <a:pt x="272730" y="197277"/>
                    <a:pt x="288191" y="199485"/>
                    <a:pt x="298085" y="198337"/>
                  </a:cubicBezTo>
                  <a:cubicBezTo>
                    <a:pt x="307980" y="197277"/>
                    <a:pt x="306920" y="188442"/>
                    <a:pt x="313546" y="188442"/>
                  </a:cubicBezTo>
                  <a:cubicBezTo>
                    <a:pt x="320172" y="188442"/>
                    <a:pt x="316815" y="178547"/>
                    <a:pt x="317964" y="167504"/>
                  </a:cubicBezTo>
                  <a:cubicBezTo>
                    <a:pt x="319112" y="156460"/>
                    <a:pt x="319112" y="158669"/>
                    <a:pt x="329007" y="158669"/>
                  </a:cubicBezTo>
                  <a:cubicBezTo>
                    <a:pt x="338902" y="158669"/>
                    <a:pt x="348885" y="153103"/>
                    <a:pt x="348885" y="146565"/>
                  </a:cubicBezTo>
                  <a:cubicBezTo>
                    <a:pt x="348885" y="139939"/>
                    <a:pt x="391823" y="144356"/>
                    <a:pt x="398537" y="144356"/>
                  </a:cubicBezTo>
                  <a:cubicBezTo>
                    <a:pt x="405163" y="144356"/>
                    <a:pt x="407372" y="136670"/>
                    <a:pt x="406224" y="131104"/>
                  </a:cubicBezTo>
                  <a:cubicBezTo>
                    <a:pt x="405163" y="125627"/>
                    <a:pt x="399598" y="109106"/>
                    <a:pt x="392972" y="107957"/>
                  </a:cubicBezTo>
                  <a:cubicBezTo>
                    <a:pt x="386345" y="106897"/>
                    <a:pt x="390763" y="90288"/>
                    <a:pt x="390763" y="77035"/>
                  </a:cubicBezTo>
                  <a:cubicBezTo>
                    <a:pt x="390763" y="63783"/>
                    <a:pt x="388554" y="51680"/>
                    <a:pt x="380867" y="41785"/>
                  </a:cubicBezTo>
                  <a:cubicBezTo>
                    <a:pt x="379277" y="39664"/>
                    <a:pt x="377334" y="35865"/>
                    <a:pt x="375302" y="31360"/>
                  </a:cubicBezTo>
                  <a:cubicBezTo>
                    <a:pt x="363198" y="31625"/>
                    <a:pt x="348621" y="22525"/>
                    <a:pt x="336075" y="22171"/>
                  </a:cubicBezTo>
                  <a:cubicBezTo>
                    <a:pt x="318582" y="21641"/>
                    <a:pt x="291548" y="30741"/>
                    <a:pt x="278561" y="16164"/>
                  </a:cubicBezTo>
                  <a:cubicBezTo>
                    <a:pt x="265574" y="1675"/>
                    <a:pt x="256562" y="-2831"/>
                    <a:pt x="247021" y="1675"/>
                  </a:cubicBezTo>
                  <a:cubicBezTo>
                    <a:pt x="237567" y="6180"/>
                    <a:pt x="219986" y="56185"/>
                    <a:pt x="210003" y="70674"/>
                  </a:cubicBezTo>
                  <a:cubicBezTo>
                    <a:pt x="200020" y="85163"/>
                    <a:pt x="172014" y="95235"/>
                    <a:pt x="158496" y="95235"/>
                  </a:cubicBezTo>
                  <a:cubicBezTo>
                    <a:pt x="144979" y="95235"/>
                    <a:pt x="143477" y="115732"/>
                    <a:pt x="132963" y="124213"/>
                  </a:cubicBezTo>
                  <a:cubicBezTo>
                    <a:pt x="122450" y="132695"/>
                    <a:pt x="126426" y="146212"/>
                    <a:pt x="113969" y="156195"/>
                  </a:cubicBezTo>
                  <a:cubicBezTo>
                    <a:pt x="101512" y="166178"/>
                    <a:pt x="107431" y="196747"/>
                    <a:pt x="113969" y="207702"/>
                  </a:cubicBezTo>
                  <a:cubicBezTo>
                    <a:pt x="120507" y="218657"/>
                    <a:pt x="90998" y="253201"/>
                    <a:pt x="73947" y="263184"/>
                  </a:cubicBezTo>
                  <a:cubicBezTo>
                    <a:pt x="56984" y="273168"/>
                    <a:pt x="51419" y="292163"/>
                    <a:pt x="24473" y="296668"/>
                  </a:cubicBezTo>
                  <a:cubicBezTo>
                    <a:pt x="13959" y="298435"/>
                    <a:pt x="6096" y="302941"/>
                    <a:pt x="0" y="308684"/>
                  </a:cubicBezTo>
                  <a:cubicBezTo>
                    <a:pt x="42054" y="308684"/>
                    <a:pt x="104427" y="308684"/>
                    <a:pt x="125807" y="308684"/>
                  </a:cubicBezTo>
                  <a:cubicBezTo>
                    <a:pt x="151870" y="308860"/>
                    <a:pt x="145862" y="314691"/>
                    <a:pt x="150015" y="32175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16"/>
            <p:cNvSpPr/>
            <p:nvPr/>
          </p:nvSpPr>
          <p:spPr>
            <a:xfrm>
              <a:off x="5975516" y="2973069"/>
              <a:ext cx="140627" cy="270753"/>
            </a:xfrm>
            <a:custGeom>
              <a:rect b="b" l="l" r="r" t="t"/>
              <a:pathLst>
                <a:path extrusionOk="0" h="270753" w="140627">
                  <a:moveTo>
                    <a:pt x="35140" y="65786"/>
                  </a:moveTo>
                  <a:cubicBezTo>
                    <a:pt x="43180" y="77802"/>
                    <a:pt x="33196" y="97768"/>
                    <a:pt x="25157" y="101832"/>
                  </a:cubicBezTo>
                  <a:cubicBezTo>
                    <a:pt x="17117" y="105808"/>
                    <a:pt x="11198" y="123831"/>
                    <a:pt x="3158" y="123831"/>
                  </a:cubicBezTo>
                  <a:cubicBezTo>
                    <a:pt x="-4793" y="123831"/>
                    <a:pt x="3158" y="153869"/>
                    <a:pt x="17117" y="159877"/>
                  </a:cubicBezTo>
                  <a:cubicBezTo>
                    <a:pt x="31076" y="165884"/>
                    <a:pt x="31076" y="175868"/>
                    <a:pt x="31076" y="181875"/>
                  </a:cubicBezTo>
                  <a:cubicBezTo>
                    <a:pt x="31076" y="187883"/>
                    <a:pt x="51131" y="193891"/>
                    <a:pt x="57050" y="201842"/>
                  </a:cubicBezTo>
                  <a:cubicBezTo>
                    <a:pt x="63058" y="209881"/>
                    <a:pt x="73041" y="247871"/>
                    <a:pt x="73041" y="261830"/>
                  </a:cubicBezTo>
                  <a:cubicBezTo>
                    <a:pt x="73041" y="265452"/>
                    <a:pt x="74278" y="268368"/>
                    <a:pt x="76045" y="270753"/>
                  </a:cubicBezTo>
                  <a:cubicBezTo>
                    <a:pt x="81169" y="267219"/>
                    <a:pt x="87442" y="263244"/>
                    <a:pt x="90092" y="258296"/>
                  </a:cubicBezTo>
                  <a:cubicBezTo>
                    <a:pt x="94598" y="249815"/>
                    <a:pt x="98044" y="235326"/>
                    <a:pt x="96100" y="231262"/>
                  </a:cubicBezTo>
                  <a:cubicBezTo>
                    <a:pt x="94068" y="227286"/>
                    <a:pt x="94598" y="220306"/>
                    <a:pt x="99104" y="216243"/>
                  </a:cubicBezTo>
                  <a:cubicBezTo>
                    <a:pt x="103610" y="212267"/>
                    <a:pt x="121632" y="193272"/>
                    <a:pt x="125078" y="191770"/>
                  </a:cubicBezTo>
                  <a:cubicBezTo>
                    <a:pt x="128523" y="190268"/>
                    <a:pt x="140097" y="192300"/>
                    <a:pt x="139567" y="181257"/>
                  </a:cubicBezTo>
                  <a:cubicBezTo>
                    <a:pt x="139390" y="176839"/>
                    <a:pt x="139920" y="170125"/>
                    <a:pt x="140627" y="163587"/>
                  </a:cubicBezTo>
                  <a:cubicBezTo>
                    <a:pt x="132499" y="158375"/>
                    <a:pt x="127640" y="152279"/>
                    <a:pt x="127640" y="149187"/>
                  </a:cubicBezTo>
                  <a:cubicBezTo>
                    <a:pt x="127640" y="142737"/>
                    <a:pt x="118628" y="131694"/>
                    <a:pt x="113681" y="137701"/>
                  </a:cubicBezTo>
                  <a:cubicBezTo>
                    <a:pt x="108645" y="143709"/>
                    <a:pt x="89651" y="138673"/>
                    <a:pt x="87177" y="126216"/>
                  </a:cubicBezTo>
                  <a:cubicBezTo>
                    <a:pt x="84703" y="113671"/>
                    <a:pt x="99634" y="114201"/>
                    <a:pt x="113681" y="102716"/>
                  </a:cubicBezTo>
                  <a:cubicBezTo>
                    <a:pt x="127640" y="91230"/>
                    <a:pt x="129672" y="69143"/>
                    <a:pt x="114653" y="57128"/>
                  </a:cubicBezTo>
                  <a:cubicBezTo>
                    <a:pt x="99634" y="45113"/>
                    <a:pt x="110147" y="38663"/>
                    <a:pt x="120661" y="27620"/>
                  </a:cubicBezTo>
                  <a:cubicBezTo>
                    <a:pt x="131174" y="16576"/>
                    <a:pt x="121632" y="10569"/>
                    <a:pt x="116155" y="15605"/>
                  </a:cubicBezTo>
                  <a:cubicBezTo>
                    <a:pt x="110677" y="20641"/>
                    <a:pt x="101666" y="22142"/>
                    <a:pt x="100164" y="10127"/>
                  </a:cubicBezTo>
                  <a:cubicBezTo>
                    <a:pt x="98662" y="-1888"/>
                    <a:pt x="66150" y="-3832"/>
                    <a:pt x="53693" y="7653"/>
                  </a:cubicBezTo>
                  <a:cubicBezTo>
                    <a:pt x="49276" y="11629"/>
                    <a:pt x="42561" y="12954"/>
                    <a:pt x="35493" y="12866"/>
                  </a:cubicBezTo>
                  <a:cubicBezTo>
                    <a:pt x="32489" y="32921"/>
                    <a:pt x="29839" y="57835"/>
                    <a:pt x="35140" y="65786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16"/>
            <p:cNvSpPr/>
            <p:nvPr/>
          </p:nvSpPr>
          <p:spPr>
            <a:xfrm>
              <a:off x="5426048" y="2979447"/>
              <a:ext cx="704848" cy="675988"/>
            </a:xfrm>
            <a:custGeom>
              <a:rect b="b" l="l" r="r" t="t"/>
              <a:pathLst>
                <a:path extrusionOk="0" h="675988" w="704848">
                  <a:moveTo>
                    <a:pt x="241730" y="127790"/>
                  </a:moveTo>
                  <a:cubicBezTo>
                    <a:pt x="241730" y="141042"/>
                    <a:pt x="237312" y="157563"/>
                    <a:pt x="243938" y="158712"/>
                  </a:cubicBezTo>
                  <a:cubicBezTo>
                    <a:pt x="250564" y="159772"/>
                    <a:pt x="256042" y="176381"/>
                    <a:pt x="257190" y="181859"/>
                  </a:cubicBezTo>
                  <a:cubicBezTo>
                    <a:pt x="258338" y="187425"/>
                    <a:pt x="256130" y="195111"/>
                    <a:pt x="249504" y="195111"/>
                  </a:cubicBezTo>
                  <a:cubicBezTo>
                    <a:pt x="242878" y="195111"/>
                    <a:pt x="199852" y="190694"/>
                    <a:pt x="199852" y="197320"/>
                  </a:cubicBezTo>
                  <a:cubicBezTo>
                    <a:pt x="199852" y="203946"/>
                    <a:pt x="189869" y="209424"/>
                    <a:pt x="179974" y="209424"/>
                  </a:cubicBezTo>
                  <a:cubicBezTo>
                    <a:pt x="170079" y="209424"/>
                    <a:pt x="170079" y="207215"/>
                    <a:pt x="168930" y="218258"/>
                  </a:cubicBezTo>
                  <a:cubicBezTo>
                    <a:pt x="167870" y="229302"/>
                    <a:pt x="171139" y="239197"/>
                    <a:pt x="164513" y="239197"/>
                  </a:cubicBezTo>
                  <a:cubicBezTo>
                    <a:pt x="157887" y="239197"/>
                    <a:pt x="159036" y="248032"/>
                    <a:pt x="149052" y="249092"/>
                  </a:cubicBezTo>
                  <a:cubicBezTo>
                    <a:pt x="139157" y="250240"/>
                    <a:pt x="123696" y="248032"/>
                    <a:pt x="123696" y="257926"/>
                  </a:cubicBezTo>
                  <a:cubicBezTo>
                    <a:pt x="123696" y="267821"/>
                    <a:pt x="117070" y="275596"/>
                    <a:pt x="106027" y="277805"/>
                  </a:cubicBezTo>
                  <a:cubicBezTo>
                    <a:pt x="94983" y="280013"/>
                    <a:pt x="76254" y="275596"/>
                    <a:pt x="76254" y="284431"/>
                  </a:cubicBezTo>
                  <a:cubicBezTo>
                    <a:pt x="76254" y="293266"/>
                    <a:pt x="61941" y="286640"/>
                    <a:pt x="54255" y="291057"/>
                  </a:cubicBezTo>
                  <a:cubicBezTo>
                    <a:pt x="46481" y="295474"/>
                    <a:pt x="1335" y="321979"/>
                    <a:pt x="186" y="326396"/>
                  </a:cubicBezTo>
                  <a:cubicBezTo>
                    <a:pt x="-344" y="328516"/>
                    <a:pt x="363" y="350338"/>
                    <a:pt x="982" y="372514"/>
                  </a:cubicBezTo>
                  <a:cubicBezTo>
                    <a:pt x="2130" y="374457"/>
                    <a:pt x="3985" y="376489"/>
                    <a:pt x="7608" y="378610"/>
                  </a:cubicBezTo>
                  <a:cubicBezTo>
                    <a:pt x="24305" y="388151"/>
                    <a:pt x="326278" y="587906"/>
                    <a:pt x="335820" y="597447"/>
                  </a:cubicBezTo>
                  <a:cubicBezTo>
                    <a:pt x="345361" y="606900"/>
                    <a:pt x="357200" y="628369"/>
                    <a:pt x="357200" y="628369"/>
                  </a:cubicBezTo>
                  <a:cubicBezTo>
                    <a:pt x="357200" y="628369"/>
                    <a:pt x="378580" y="630754"/>
                    <a:pt x="395278" y="640296"/>
                  </a:cubicBezTo>
                  <a:cubicBezTo>
                    <a:pt x="411975" y="649838"/>
                    <a:pt x="411887" y="675988"/>
                    <a:pt x="411887" y="675988"/>
                  </a:cubicBezTo>
                  <a:cubicBezTo>
                    <a:pt x="411887" y="675988"/>
                    <a:pt x="433268" y="671218"/>
                    <a:pt x="445194" y="668832"/>
                  </a:cubicBezTo>
                  <a:cubicBezTo>
                    <a:pt x="457121" y="666447"/>
                    <a:pt x="497496" y="652134"/>
                    <a:pt x="497496" y="652134"/>
                  </a:cubicBezTo>
                  <a:lnTo>
                    <a:pt x="559340" y="602218"/>
                  </a:lnTo>
                  <a:lnTo>
                    <a:pt x="704495" y="511838"/>
                  </a:lnTo>
                  <a:cubicBezTo>
                    <a:pt x="704495" y="511838"/>
                    <a:pt x="704583" y="511838"/>
                    <a:pt x="704849" y="511838"/>
                  </a:cubicBezTo>
                  <a:cubicBezTo>
                    <a:pt x="700343" y="495847"/>
                    <a:pt x="695572" y="482948"/>
                    <a:pt x="687798" y="482948"/>
                  </a:cubicBezTo>
                  <a:cubicBezTo>
                    <a:pt x="679051" y="482948"/>
                    <a:pt x="672867" y="475439"/>
                    <a:pt x="662884" y="475439"/>
                  </a:cubicBezTo>
                  <a:cubicBezTo>
                    <a:pt x="652900" y="475439"/>
                    <a:pt x="640443" y="470491"/>
                    <a:pt x="639206" y="461657"/>
                  </a:cubicBezTo>
                  <a:cubicBezTo>
                    <a:pt x="637969" y="452910"/>
                    <a:pt x="642917" y="446726"/>
                    <a:pt x="635407" y="435506"/>
                  </a:cubicBezTo>
                  <a:cubicBezTo>
                    <a:pt x="627986" y="424286"/>
                    <a:pt x="620477" y="419250"/>
                    <a:pt x="620477" y="414302"/>
                  </a:cubicBezTo>
                  <a:cubicBezTo>
                    <a:pt x="620477" y="409266"/>
                    <a:pt x="633199" y="399548"/>
                    <a:pt x="635142" y="397604"/>
                  </a:cubicBezTo>
                  <a:cubicBezTo>
                    <a:pt x="637086" y="395573"/>
                    <a:pt x="630106" y="387621"/>
                    <a:pt x="630106" y="382055"/>
                  </a:cubicBezTo>
                  <a:cubicBezTo>
                    <a:pt x="630106" y="376578"/>
                    <a:pt x="625070" y="367036"/>
                    <a:pt x="630106" y="361029"/>
                  </a:cubicBezTo>
                  <a:cubicBezTo>
                    <a:pt x="635142" y="355021"/>
                    <a:pt x="638146" y="349013"/>
                    <a:pt x="632580" y="338058"/>
                  </a:cubicBezTo>
                  <a:cubicBezTo>
                    <a:pt x="627103" y="327015"/>
                    <a:pt x="640090" y="317031"/>
                    <a:pt x="633552" y="302542"/>
                  </a:cubicBezTo>
                  <a:cubicBezTo>
                    <a:pt x="627014" y="288053"/>
                    <a:pt x="617031" y="276568"/>
                    <a:pt x="618003" y="271532"/>
                  </a:cubicBezTo>
                  <a:cubicBezTo>
                    <a:pt x="618444" y="269412"/>
                    <a:pt x="621625" y="267026"/>
                    <a:pt x="625512" y="264464"/>
                  </a:cubicBezTo>
                  <a:cubicBezTo>
                    <a:pt x="623745" y="262079"/>
                    <a:pt x="622508" y="259163"/>
                    <a:pt x="622508" y="255541"/>
                  </a:cubicBezTo>
                  <a:cubicBezTo>
                    <a:pt x="622508" y="241494"/>
                    <a:pt x="612525" y="203504"/>
                    <a:pt x="606518" y="195553"/>
                  </a:cubicBezTo>
                  <a:cubicBezTo>
                    <a:pt x="600510" y="187513"/>
                    <a:pt x="580543" y="181594"/>
                    <a:pt x="580543" y="175586"/>
                  </a:cubicBezTo>
                  <a:cubicBezTo>
                    <a:pt x="580543" y="169579"/>
                    <a:pt x="580543" y="159595"/>
                    <a:pt x="566584" y="153588"/>
                  </a:cubicBezTo>
                  <a:cubicBezTo>
                    <a:pt x="552625" y="147580"/>
                    <a:pt x="544586" y="117542"/>
                    <a:pt x="552625" y="117542"/>
                  </a:cubicBezTo>
                  <a:cubicBezTo>
                    <a:pt x="560665" y="117542"/>
                    <a:pt x="566584" y="99519"/>
                    <a:pt x="574624" y="95543"/>
                  </a:cubicBezTo>
                  <a:cubicBezTo>
                    <a:pt x="582664" y="91568"/>
                    <a:pt x="592647" y="71513"/>
                    <a:pt x="584607" y="59497"/>
                  </a:cubicBezTo>
                  <a:cubicBezTo>
                    <a:pt x="579306" y="51458"/>
                    <a:pt x="581957" y="26543"/>
                    <a:pt x="584961" y="6665"/>
                  </a:cubicBezTo>
                  <a:cubicBezTo>
                    <a:pt x="571708" y="6577"/>
                    <a:pt x="557042" y="1718"/>
                    <a:pt x="553156" y="481"/>
                  </a:cubicBezTo>
                  <a:cubicBezTo>
                    <a:pt x="547148" y="-1551"/>
                    <a:pt x="529655" y="3485"/>
                    <a:pt x="518611" y="3926"/>
                  </a:cubicBezTo>
                  <a:cubicBezTo>
                    <a:pt x="507656" y="4457"/>
                    <a:pt x="480622" y="21949"/>
                    <a:pt x="471610" y="13380"/>
                  </a:cubicBezTo>
                  <a:cubicBezTo>
                    <a:pt x="462599" y="4898"/>
                    <a:pt x="370540" y="19917"/>
                    <a:pt x="344566" y="20889"/>
                  </a:cubicBezTo>
                  <a:cubicBezTo>
                    <a:pt x="318592" y="21861"/>
                    <a:pt x="307548" y="48895"/>
                    <a:pt x="292087" y="48895"/>
                  </a:cubicBezTo>
                  <a:cubicBezTo>
                    <a:pt x="276627" y="48895"/>
                    <a:pt x="252066" y="61883"/>
                    <a:pt x="239079" y="76372"/>
                  </a:cubicBezTo>
                  <a:cubicBezTo>
                    <a:pt x="235457" y="80436"/>
                    <a:pt x="231039" y="82026"/>
                    <a:pt x="226269" y="82026"/>
                  </a:cubicBezTo>
                  <a:cubicBezTo>
                    <a:pt x="228301" y="86532"/>
                    <a:pt x="230244" y="90331"/>
                    <a:pt x="231834" y="92451"/>
                  </a:cubicBezTo>
                  <a:cubicBezTo>
                    <a:pt x="239521" y="102434"/>
                    <a:pt x="241730" y="114626"/>
                    <a:pt x="241730" y="12779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16"/>
            <p:cNvSpPr/>
            <p:nvPr/>
          </p:nvSpPr>
          <p:spPr>
            <a:xfrm>
              <a:off x="6044073" y="3136657"/>
              <a:ext cx="511687" cy="493510"/>
            </a:xfrm>
            <a:custGeom>
              <a:rect b="b" l="l" r="r" t="t"/>
              <a:pathLst>
                <a:path extrusionOk="0" h="493510" w="511687">
                  <a:moveTo>
                    <a:pt x="56609" y="28271"/>
                  </a:moveTo>
                  <a:cubicBezTo>
                    <a:pt x="53075" y="29773"/>
                    <a:pt x="35140" y="48768"/>
                    <a:pt x="30634" y="52744"/>
                  </a:cubicBezTo>
                  <a:cubicBezTo>
                    <a:pt x="26129" y="56719"/>
                    <a:pt x="25599" y="63787"/>
                    <a:pt x="27630" y="67763"/>
                  </a:cubicBezTo>
                  <a:cubicBezTo>
                    <a:pt x="29662" y="71738"/>
                    <a:pt x="26129" y="86316"/>
                    <a:pt x="21623" y="94797"/>
                  </a:cubicBezTo>
                  <a:cubicBezTo>
                    <a:pt x="17117" y="103279"/>
                    <a:pt x="1126" y="109286"/>
                    <a:pt x="66" y="114322"/>
                  </a:cubicBezTo>
                  <a:cubicBezTo>
                    <a:pt x="-906" y="119358"/>
                    <a:pt x="9078" y="130843"/>
                    <a:pt x="15615" y="145332"/>
                  </a:cubicBezTo>
                  <a:cubicBezTo>
                    <a:pt x="22153" y="159821"/>
                    <a:pt x="9078" y="169805"/>
                    <a:pt x="14644" y="180848"/>
                  </a:cubicBezTo>
                  <a:cubicBezTo>
                    <a:pt x="20121" y="191803"/>
                    <a:pt x="17205" y="197811"/>
                    <a:pt x="12170" y="203819"/>
                  </a:cubicBezTo>
                  <a:cubicBezTo>
                    <a:pt x="7134" y="209826"/>
                    <a:pt x="12170" y="219368"/>
                    <a:pt x="12170" y="224845"/>
                  </a:cubicBezTo>
                  <a:cubicBezTo>
                    <a:pt x="12170" y="230323"/>
                    <a:pt x="19149" y="238363"/>
                    <a:pt x="17205" y="240394"/>
                  </a:cubicBezTo>
                  <a:cubicBezTo>
                    <a:pt x="15174" y="242426"/>
                    <a:pt x="2539" y="252145"/>
                    <a:pt x="2539" y="257092"/>
                  </a:cubicBezTo>
                  <a:cubicBezTo>
                    <a:pt x="2539" y="262040"/>
                    <a:pt x="10049" y="267076"/>
                    <a:pt x="17470" y="278296"/>
                  </a:cubicBezTo>
                  <a:cubicBezTo>
                    <a:pt x="24980" y="289516"/>
                    <a:pt x="19944" y="295789"/>
                    <a:pt x="21270" y="304447"/>
                  </a:cubicBezTo>
                  <a:cubicBezTo>
                    <a:pt x="22506" y="313193"/>
                    <a:pt x="34963" y="318229"/>
                    <a:pt x="44947" y="318229"/>
                  </a:cubicBezTo>
                  <a:cubicBezTo>
                    <a:pt x="54930" y="318229"/>
                    <a:pt x="61203" y="325738"/>
                    <a:pt x="69861" y="325738"/>
                  </a:cubicBezTo>
                  <a:cubicBezTo>
                    <a:pt x="77635" y="325738"/>
                    <a:pt x="82406" y="338549"/>
                    <a:pt x="86912" y="354628"/>
                  </a:cubicBezTo>
                  <a:cubicBezTo>
                    <a:pt x="90622" y="354716"/>
                    <a:pt x="123046" y="355158"/>
                    <a:pt x="136475" y="364170"/>
                  </a:cubicBezTo>
                  <a:cubicBezTo>
                    <a:pt x="150787" y="373711"/>
                    <a:pt x="157855" y="385550"/>
                    <a:pt x="157855" y="385550"/>
                  </a:cubicBezTo>
                  <a:lnTo>
                    <a:pt x="214928" y="354628"/>
                  </a:lnTo>
                  <a:lnTo>
                    <a:pt x="473168" y="493511"/>
                  </a:lnTo>
                  <a:lnTo>
                    <a:pt x="473168" y="475576"/>
                  </a:lnTo>
                  <a:lnTo>
                    <a:pt x="504443" y="475576"/>
                  </a:lnTo>
                  <a:cubicBezTo>
                    <a:pt x="504443" y="475576"/>
                    <a:pt x="504443" y="166801"/>
                    <a:pt x="504443" y="143830"/>
                  </a:cubicBezTo>
                  <a:cubicBezTo>
                    <a:pt x="504443" y="120860"/>
                    <a:pt x="494018" y="106282"/>
                    <a:pt x="504443" y="93737"/>
                  </a:cubicBezTo>
                  <a:cubicBezTo>
                    <a:pt x="514869" y="81192"/>
                    <a:pt x="500291" y="75007"/>
                    <a:pt x="508596" y="52037"/>
                  </a:cubicBezTo>
                  <a:cubicBezTo>
                    <a:pt x="509568" y="49298"/>
                    <a:pt x="510628" y="46471"/>
                    <a:pt x="511688" y="43644"/>
                  </a:cubicBezTo>
                  <a:cubicBezTo>
                    <a:pt x="511335" y="43202"/>
                    <a:pt x="510893" y="42760"/>
                    <a:pt x="510716" y="42319"/>
                  </a:cubicBezTo>
                  <a:cubicBezTo>
                    <a:pt x="508243" y="35339"/>
                    <a:pt x="494725" y="34809"/>
                    <a:pt x="465217" y="30303"/>
                  </a:cubicBezTo>
                  <a:cubicBezTo>
                    <a:pt x="435709" y="25797"/>
                    <a:pt x="446664" y="5831"/>
                    <a:pt x="413711" y="3799"/>
                  </a:cubicBezTo>
                  <a:cubicBezTo>
                    <a:pt x="380669" y="1767"/>
                    <a:pt x="338703" y="28271"/>
                    <a:pt x="338173" y="42319"/>
                  </a:cubicBezTo>
                  <a:cubicBezTo>
                    <a:pt x="337643" y="56366"/>
                    <a:pt x="353634" y="71827"/>
                    <a:pt x="342679" y="86316"/>
                  </a:cubicBezTo>
                  <a:cubicBezTo>
                    <a:pt x="331635" y="100805"/>
                    <a:pt x="307693" y="102307"/>
                    <a:pt x="290642" y="86758"/>
                  </a:cubicBezTo>
                  <a:cubicBezTo>
                    <a:pt x="273679" y="71297"/>
                    <a:pt x="248677" y="64229"/>
                    <a:pt x="228180" y="64229"/>
                  </a:cubicBezTo>
                  <a:cubicBezTo>
                    <a:pt x="207683" y="64229"/>
                    <a:pt x="193194" y="51242"/>
                    <a:pt x="194608" y="40198"/>
                  </a:cubicBezTo>
                  <a:cubicBezTo>
                    <a:pt x="196110" y="29243"/>
                    <a:pt x="189572" y="24207"/>
                    <a:pt x="172609" y="20673"/>
                  </a:cubicBezTo>
                  <a:cubicBezTo>
                    <a:pt x="155558" y="17140"/>
                    <a:pt x="141069" y="3180"/>
                    <a:pt x="111119" y="8128"/>
                  </a:cubicBezTo>
                  <a:cubicBezTo>
                    <a:pt x="95040" y="10778"/>
                    <a:pt x="81435" y="6008"/>
                    <a:pt x="72070" y="0"/>
                  </a:cubicBezTo>
                  <a:cubicBezTo>
                    <a:pt x="71363" y="6538"/>
                    <a:pt x="70833" y="13252"/>
                    <a:pt x="71009" y="17670"/>
                  </a:cubicBezTo>
                  <a:cubicBezTo>
                    <a:pt x="71627" y="28801"/>
                    <a:pt x="60142" y="26769"/>
                    <a:pt x="56609" y="2827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16"/>
            <p:cNvSpPr/>
            <p:nvPr/>
          </p:nvSpPr>
          <p:spPr>
            <a:xfrm>
              <a:off x="5155978" y="3830987"/>
              <a:ext cx="97889" cy="28884"/>
            </a:xfrm>
            <a:custGeom>
              <a:rect b="b" l="l" r="r" t="t"/>
              <a:pathLst>
                <a:path extrusionOk="0" h="28884" w="97889">
                  <a:moveTo>
                    <a:pt x="48591" y="16075"/>
                  </a:moveTo>
                  <a:cubicBezTo>
                    <a:pt x="55571" y="9714"/>
                    <a:pt x="66968" y="22347"/>
                    <a:pt x="77040" y="23672"/>
                  </a:cubicBezTo>
                  <a:cubicBezTo>
                    <a:pt x="87199" y="24909"/>
                    <a:pt x="97890" y="18018"/>
                    <a:pt x="97890" y="18018"/>
                  </a:cubicBezTo>
                  <a:cubicBezTo>
                    <a:pt x="97890" y="18018"/>
                    <a:pt x="95946" y="16693"/>
                    <a:pt x="79513" y="15456"/>
                  </a:cubicBezTo>
                  <a:cubicBezTo>
                    <a:pt x="63080" y="14131"/>
                    <a:pt x="61843" y="-5482"/>
                    <a:pt x="47266" y="1497"/>
                  </a:cubicBezTo>
                  <a:cubicBezTo>
                    <a:pt x="32777" y="8477"/>
                    <a:pt x="22617" y="10332"/>
                    <a:pt x="4417" y="8477"/>
                  </a:cubicBezTo>
                  <a:cubicBezTo>
                    <a:pt x="4153" y="14043"/>
                    <a:pt x="972" y="21464"/>
                    <a:pt x="0" y="28885"/>
                  </a:cubicBezTo>
                  <a:cubicBezTo>
                    <a:pt x="4683" y="27737"/>
                    <a:pt x="8217" y="26941"/>
                    <a:pt x="9895" y="26853"/>
                  </a:cubicBezTo>
                  <a:cubicBezTo>
                    <a:pt x="20144" y="26146"/>
                    <a:pt x="41612" y="22347"/>
                    <a:pt x="48591" y="1607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16"/>
            <p:cNvSpPr/>
            <p:nvPr/>
          </p:nvSpPr>
          <p:spPr>
            <a:xfrm>
              <a:off x="5142114" y="3736930"/>
              <a:ext cx="192802" cy="151121"/>
            </a:xfrm>
            <a:custGeom>
              <a:rect b="b" l="l" r="r" t="t"/>
              <a:pathLst>
                <a:path extrusionOk="0" h="151121" w="192802">
                  <a:moveTo>
                    <a:pt x="38425" y="147502"/>
                  </a:moveTo>
                  <a:cubicBezTo>
                    <a:pt x="44698" y="148121"/>
                    <a:pt x="57420" y="139904"/>
                    <a:pt x="57420" y="139904"/>
                  </a:cubicBezTo>
                  <a:cubicBezTo>
                    <a:pt x="57420" y="139904"/>
                    <a:pt x="99827" y="136724"/>
                    <a:pt x="106718" y="136105"/>
                  </a:cubicBezTo>
                  <a:cubicBezTo>
                    <a:pt x="109192" y="135929"/>
                    <a:pt x="112284" y="136989"/>
                    <a:pt x="115288" y="138402"/>
                  </a:cubicBezTo>
                  <a:cubicBezTo>
                    <a:pt x="115464" y="136635"/>
                    <a:pt x="115376" y="135310"/>
                    <a:pt x="115376" y="135310"/>
                  </a:cubicBezTo>
                  <a:cubicBezTo>
                    <a:pt x="115376" y="135310"/>
                    <a:pt x="137905" y="139816"/>
                    <a:pt x="139407" y="145028"/>
                  </a:cubicBezTo>
                  <a:cubicBezTo>
                    <a:pt x="140909" y="150329"/>
                    <a:pt x="171654" y="154040"/>
                    <a:pt x="188881" y="148032"/>
                  </a:cubicBezTo>
                  <a:cubicBezTo>
                    <a:pt x="190118" y="147591"/>
                    <a:pt x="191355" y="147149"/>
                    <a:pt x="192592" y="146707"/>
                  </a:cubicBezTo>
                  <a:cubicBezTo>
                    <a:pt x="192769" y="139816"/>
                    <a:pt x="193034" y="128684"/>
                    <a:pt x="192416" y="125239"/>
                  </a:cubicBezTo>
                  <a:cubicBezTo>
                    <a:pt x="191444" y="120203"/>
                    <a:pt x="180400" y="109248"/>
                    <a:pt x="174393" y="103240"/>
                  </a:cubicBezTo>
                  <a:cubicBezTo>
                    <a:pt x="168385" y="97232"/>
                    <a:pt x="169357" y="82213"/>
                    <a:pt x="169357" y="82213"/>
                  </a:cubicBezTo>
                  <a:lnTo>
                    <a:pt x="163172" y="72936"/>
                  </a:lnTo>
                  <a:cubicBezTo>
                    <a:pt x="163172" y="72936"/>
                    <a:pt x="158402" y="53942"/>
                    <a:pt x="144090" y="49171"/>
                  </a:cubicBezTo>
                  <a:cubicBezTo>
                    <a:pt x="129865" y="44489"/>
                    <a:pt x="120324" y="18249"/>
                    <a:pt x="120324" y="18249"/>
                  </a:cubicBezTo>
                  <a:lnTo>
                    <a:pt x="108397" y="18249"/>
                  </a:lnTo>
                  <a:cubicBezTo>
                    <a:pt x="108397" y="18249"/>
                    <a:pt x="98943" y="6411"/>
                    <a:pt x="89402" y="1640"/>
                  </a:cubicBezTo>
                  <a:cubicBezTo>
                    <a:pt x="79860" y="-3131"/>
                    <a:pt x="63251" y="4025"/>
                    <a:pt x="63251" y="4025"/>
                  </a:cubicBezTo>
                  <a:cubicBezTo>
                    <a:pt x="63251" y="4025"/>
                    <a:pt x="44168" y="6411"/>
                    <a:pt x="32329" y="4025"/>
                  </a:cubicBezTo>
                  <a:cubicBezTo>
                    <a:pt x="20403" y="1640"/>
                    <a:pt x="22788" y="18249"/>
                    <a:pt x="13246" y="20723"/>
                  </a:cubicBezTo>
                  <a:cubicBezTo>
                    <a:pt x="12893" y="20811"/>
                    <a:pt x="12186" y="20988"/>
                    <a:pt x="11568" y="21165"/>
                  </a:cubicBezTo>
                  <a:cubicBezTo>
                    <a:pt x="10507" y="30883"/>
                    <a:pt x="8829" y="40778"/>
                    <a:pt x="3793" y="48199"/>
                  </a:cubicBezTo>
                  <a:cubicBezTo>
                    <a:pt x="-7162" y="64720"/>
                    <a:pt x="8298" y="88751"/>
                    <a:pt x="16338" y="96172"/>
                  </a:cubicBezTo>
                  <a:cubicBezTo>
                    <a:pt x="18017" y="97762"/>
                    <a:pt x="18459" y="99971"/>
                    <a:pt x="18370" y="102622"/>
                  </a:cubicBezTo>
                  <a:cubicBezTo>
                    <a:pt x="36570" y="104477"/>
                    <a:pt x="46730" y="102533"/>
                    <a:pt x="61219" y="95642"/>
                  </a:cubicBezTo>
                  <a:cubicBezTo>
                    <a:pt x="75796" y="88663"/>
                    <a:pt x="77033" y="108276"/>
                    <a:pt x="93466" y="109601"/>
                  </a:cubicBezTo>
                  <a:cubicBezTo>
                    <a:pt x="109898" y="110838"/>
                    <a:pt x="111842" y="112163"/>
                    <a:pt x="111842" y="112163"/>
                  </a:cubicBezTo>
                  <a:cubicBezTo>
                    <a:pt x="111842" y="112163"/>
                    <a:pt x="101064" y="119143"/>
                    <a:pt x="90992" y="117817"/>
                  </a:cubicBezTo>
                  <a:cubicBezTo>
                    <a:pt x="80921" y="116492"/>
                    <a:pt x="69524" y="103858"/>
                    <a:pt x="62544" y="110219"/>
                  </a:cubicBezTo>
                  <a:cubicBezTo>
                    <a:pt x="55565" y="116492"/>
                    <a:pt x="34096" y="120380"/>
                    <a:pt x="23936" y="120998"/>
                  </a:cubicBezTo>
                  <a:cubicBezTo>
                    <a:pt x="22257" y="121086"/>
                    <a:pt x="18724" y="121881"/>
                    <a:pt x="14041" y="123030"/>
                  </a:cubicBezTo>
                  <a:cubicBezTo>
                    <a:pt x="13334" y="128684"/>
                    <a:pt x="13776" y="134162"/>
                    <a:pt x="17929" y="138844"/>
                  </a:cubicBezTo>
                  <a:cubicBezTo>
                    <a:pt x="19254" y="140258"/>
                    <a:pt x="20314" y="141583"/>
                    <a:pt x="21374" y="142908"/>
                  </a:cubicBezTo>
                  <a:cubicBezTo>
                    <a:pt x="38337" y="138402"/>
                    <a:pt x="33036" y="146884"/>
                    <a:pt x="38425" y="14750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16"/>
            <p:cNvSpPr/>
            <p:nvPr/>
          </p:nvSpPr>
          <p:spPr>
            <a:xfrm>
              <a:off x="5163311" y="3872840"/>
              <a:ext cx="94002" cy="56031"/>
            </a:xfrm>
            <a:custGeom>
              <a:rect b="b" l="l" r="r" t="t"/>
              <a:pathLst>
                <a:path extrusionOk="0" h="56031" w="94002">
                  <a:moveTo>
                    <a:pt x="49121" y="52498"/>
                  </a:moveTo>
                  <a:cubicBezTo>
                    <a:pt x="56631" y="47285"/>
                    <a:pt x="71650" y="33768"/>
                    <a:pt x="76863" y="35977"/>
                  </a:cubicBezTo>
                  <a:cubicBezTo>
                    <a:pt x="82075" y="38274"/>
                    <a:pt x="88878" y="33680"/>
                    <a:pt x="88878" y="30676"/>
                  </a:cubicBezTo>
                  <a:cubicBezTo>
                    <a:pt x="88878" y="27672"/>
                    <a:pt x="78364" y="17954"/>
                    <a:pt x="86581" y="14950"/>
                  </a:cubicBezTo>
                  <a:cubicBezTo>
                    <a:pt x="92235" y="12918"/>
                    <a:pt x="93649" y="6292"/>
                    <a:pt x="94002" y="2316"/>
                  </a:cubicBezTo>
                  <a:cubicBezTo>
                    <a:pt x="90998" y="903"/>
                    <a:pt x="87906" y="-157"/>
                    <a:pt x="85432" y="19"/>
                  </a:cubicBezTo>
                  <a:cubicBezTo>
                    <a:pt x="78453" y="638"/>
                    <a:pt x="36135" y="3818"/>
                    <a:pt x="36135" y="3818"/>
                  </a:cubicBezTo>
                  <a:cubicBezTo>
                    <a:pt x="36135" y="3818"/>
                    <a:pt x="23412" y="12035"/>
                    <a:pt x="17140" y="11416"/>
                  </a:cubicBezTo>
                  <a:cubicBezTo>
                    <a:pt x="11839" y="10886"/>
                    <a:pt x="17140" y="2405"/>
                    <a:pt x="0" y="6734"/>
                  </a:cubicBezTo>
                  <a:cubicBezTo>
                    <a:pt x="8570" y="17424"/>
                    <a:pt x="9719" y="22725"/>
                    <a:pt x="27123" y="27672"/>
                  </a:cubicBezTo>
                  <a:cubicBezTo>
                    <a:pt x="46648" y="33150"/>
                    <a:pt x="25621" y="43221"/>
                    <a:pt x="41612" y="53205"/>
                  </a:cubicBezTo>
                  <a:cubicBezTo>
                    <a:pt x="43114" y="54177"/>
                    <a:pt x="44262" y="55148"/>
                    <a:pt x="45499" y="56032"/>
                  </a:cubicBezTo>
                  <a:cubicBezTo>
                    <a:pt x="47001" y="54442"/>
                    <a:pt x="48327" y="53116"/>
                    <a:pt x="49121" y="5249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16"/>
            <p:cNvSpPr/>
            <p:nvPr/>
          </p:nvSpPr>
          <p:spPr>
            <a:xfrm>
              <a:off x="6210322" y="3925864"/>
              <a:ext cx="415323" cy="290049"/>
            </a:xfrm>
            <a:custGeom>
              <a:rect b="b" l="l" r="r" t="t"/>
              <a:pathLst>
                <a:path extrusionOk="0" h="290049" w="415323">
                  <a:moveTo>
                    <a:pt x="384048" y="163977"/>
                  </a:moveTo>
                  <a:cubicBezTo>
                    <a:pt x="384048" y="157704"/>
                    <a:pt x="384048" y="151432"/>
                    <a:pt x="371591" y="141007"/>
                  </a:cubicBezTo>
                  <a:cubicBezTo>
                    <a:pt x="359046" y="130581"/>
                    <a:pt x="350741" y="128461"/>
                    <a:pt x="350741" y="122189"/>
                  </a:cubicBezTo>
                  <a:cubicBezTo>
                    <a:pt x="350741" y="115916"/>
                    <a:pt x="346588" y="113795"/>
                    <a:pt x="336163" y="101338"/>
                  </a:cubicBezTo>
                  <a:cubicBezTo>
                    <a:pt x="325738" y="88793"/>
                    <a:pt x="309041" y="88793"/>
                    <a:pt x="309041" y="88793"/>
                  </a:cubicBezTo>
                  <a:lnTo>
                    <a:pt x="304888" y="78368"/>
                  </a:lnTo>
                  <a:lnTo>
                    <a:pt x="290311" y="76248"/>
                  </a:lnTo>
                  <a:cubicBezTo>
                    <a:pt x="290311" y="76248"/>
                    <a:pt x="281918" y="69975"/>
                    <a:pt x="294463" y="63702"/>
                  </a:cubicBezTo>
                  <a:cubicBezTo>
                    <a:pt x="306920" y="57429"/>
                    <a:pt x="294463" y="40732"/>
                    <a:pt x="292343" y="34459"/>
                  </a:cubicBezTo>
                  <a:cubicBezTo>
                    <a:pt x="290576" y="29070"/>
                    <a:pt x="272907" y="7778"/>
                    <a:pt x="268401" y="2389"/>
                  </a:cubicBezTo>
                  <a:cubicBezTo>
                    <a:pt x="266192" y="2300"/>
                    <a:pt x="264072" y="1947"/>
                    <a:pt x="262569" y="1063"/>
                  </a:cubicBezTo>
                  <a:cubicBezTo>
                    <a:pt x="255590" y="-2912"/>
                    <a:pt x="241543" y="5039"/>
                    <a:pt x="234563" y="12019"/>
                  </a:cubicBezTo>
                  <a:cubicBezTo>
                    <a:pt x="227584" y="19087"/>
                    <a:pt x="232532" y="23062"/>
                    <a:pt x="227584" y="28098"/>
                  </a:cubicBezTo>
                  <a:cubicBezTo>
                    <a:pt x="222548" y="33134"/>
                    <a:pt x="205586" y="48065"/>
                    <a:pt x="194542" y="62112"/>
                  </a:cubicBezTo>
                  <a:cubicBezTo>
                    <a:pt x="183499" y="76071"/>
                    <a:pt x="155492" y="67148"/>
                    <a:pt x="146569" y="72095"/>
                  </a:cubicBezTo>
                  <a:cubicBezTo>
                    <a:pt x="137558" y="77131"/>
                    <a:pt x="150545" y="85082"/>
                    <a:pt x="144537" y="90118"/>
                  </a:cubicBezTo>
                  <a:cubicBezTo>
                    <a:pt x="138529" y="95154"/>
                    <a:pt x="120507" y="103105"/>
                    <a:pt x="114587" y="106109"/>
                  </a:cubicBezTo>
                  <a:cubicBezTo>
                    <a:pt x="108579" y="109113"/>
                    <a:pt x="84549" y="108053"/>
                    <a:pt x="77569" y="117153"/>
                  </a:cubicBezTo>
                  <a:cubicBezTo>
                    <a:pt x="70590" y="126076"/>
                    <a:pt x="62550" y="107081"/>
                    <a:pt x="55571" y="117153"/>
                  </a:cubicBezTo>
                  <a:cubicBezTo>
                    <a:pt x="48591" y="127136"/>
                    <a:pt x="40552" y="128196"/>
                    <a:pt x="36576" y="125104"/>
                  </a:cubicBezTo>
                  <a:cubicBezTo>
                    <a:pt x="35604" y="124397"/>
                    <a:pt x="34632" y="123160"/>
                    <a:pt x="33572" y="121570"/>
                  </a:cubicBezTo>
                  <a:cubicBezTo>
                    <a:pt x="27123" y="127578"/>
                    <a:pt x="19171" y="134292"/>
                    <a:pt x="16521" y="142597"/>
                  </a:cubicBezTo>
                  <a:cubicBezTo>
                    <a:pt x="12015" y="156821"/>
                    <a:pt x="0" y="169631"/>
                    <a:pt x="0" y="176346"/>
                  </a:cubicBezTo>
                  <a:cubicBezTo>
                    <a:pt x="0" y="183060"/>
                    <a:pt x="4506" y="192072"/>
                    <a:pt x="4506" y="204087"/>
                  </a:cubicBezTo>
                  <a:cubicBezTo>
                    <a:pt x="4506" y="216102"/>
                    <a:pt x="7509" y="222110"/>
                    <a:pt x="14224" y="231121"/>
                  </a:cubicBezTo>
                  <a:cubicBezTo>
                    <a:pt x="20938" y="240133"/>
                    <a:pt x="19525" y="251441"/>
                    <a:pt x="19525" y="251441"/>
                  </a:cubicBezTo>
                  <a:cubicBezTo>
                    <a:pt x="19525" y="251441"/>
                    <a:pt x="21734" y="255947"/>
                    <a:pt x="27034" y="262662"/>
                  </a:cubicBezTo>
                  <a:cubicBezTo>
                    <a:pt x="32247" y="269376"/>
                    <a:pt x="47266" y="279183"/>
                    <a:pt x="48768" y="284395"/>
                  </a:cubicBezTo>
                  <a:cubicBezTo>
                    <a:pt x="49475" y="286781"/>
                    <a:pt x="52037" y="288724"/>
                    <a:pt x="54599" y="290049"/>
                  </a:cubicBezTo>
                  <a:cubicBezTo>
                    <a:pt x="55217" y="288989"/>
                    <a:pt x="55924" y="287841"/>
                    <a:pt x="56631" y="286869"/>
                  </a:cubicBezTo>
                  <a:cubicBezTo>
                    <a:pt x="65024" y="276444"/>
                    <a:pt x="62904" y="261778"/>
                    <a:pt x="62904" y="261778"/>
                  </a:cubicBezTo>
                  <a:lnTo>
                    <a:pt x="81633" y="257626"/>
                  </a:lnTo>
                  <a:lnTo>
                    <a:pt x="96211" y="253473"/>
                  </a:lnTo>
                  <a:lnTo>
                    <a:pt x="125454" y="257626"/>
                  </a:lnTo>
                  <a:lnTo>
                    <a:pt x="125454" y="234655"/>
                  </a:lnTo>
                  <a:cubicBezTo>
                    <a:pt x="125454" y="234655"/>
                    <a:pt x="146304" y="207533"/>
                    <a:pt x="160882" y="207533"/>
                  </a:cubicBezTo>
                  <a:cubicBezTo>
                    <a:pt x="175459" y="207533"/>
                    <a:pt x="188004" y="226350"/>
                    <a:pt x="188004" y="226350"/>
                  </a:cubicBezTo>
                  <a:lnTo>
                    <a:pt x="252675" y="238896"/>
                  </a:lnTo>
                  <a:cubicBezTo>
                    <a:pt x="252675" y="238896"/>
                    <a:pt x="256827" y="220166"/>
                    <a:pt x="263100" y="215925"/>
                  </a:cubicBezTo>
                  <a:cubicBezTo>
                    <a:pt x="269372" y="211773"/>
                    <a:pt x="281830" y="220166"/>
                    <a:pt x="290222" y="215925"/>
                  </a:cubicBezTo>
                  <a:cubicBezTo>
                    <a:pt x="298616" y="211773"/>
                    <a:pt x="311073" y="205500"/>
                    <a:pt x="325650" y="205500"/>
                  </a:cubicBezTo>
                  <a:cubicBezTo>
                    <a:pt x="340228" y="205500"/>
                    <a:pt x="346500" y="213894"/>
                    <a:pt x="352773" y="201348"/>
                  </a:cubicBezTo>
                  <a:cubicBezTo>
                    <a:pt x="359046" y="188803"/>
                    <a:pt x="390321" y="205500"/>
                    <a:pt x="390321" y="205500"/>
                  </a:cubicBezTo>
                  <a:lnTo>
                    <a:pt x="415323" y="201348"/>
                  </a:lnTo>
                  <a:lnTo>
                    <a:pt x="406930" y="180498"/>
                  </a:lnTo>
                  <a:cubicBezTo>
                    <a:pt x="407019" y="180763"/>
                    <a:pt x="384048" y="170250"/>
                    <a:pt x="384048" y="16397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16"/>
            <p:cNvSpPr/>
            <p:nvPr/>
          </p:nvSpPr>
          <p:spPr>
            <a:xfrm>
              <a:off x="5816010" y="3832129"/>
              <a:ext cx="399282" cy="325870"/>
            </a:xfrm>
            <a:custGeom>
              <a:rect b="b" l="l" r="r" t="t"/>
              <a:pathLst>
                <a:path extrusionOk="0" h="325870" w="399282">
                  <a:moveTo>
                    <a:pt x="246682" y="239071"/>
                  </a:moveTo>
                  <a:cubicBezTo>
                    <a:pt x="250747" y="238011"/>
                    <a:pt x="259670" y="241103"/>
                    <a:pt x="266649" y="236067"/>
                  </a:cubicBezTo>
                  <a:cubicBezTo>
                    <a:pt x="273629" y="231120"/>
                    <a:pt x="288648" y="243047"/>
                    <a:pt x="290680" y="253030"/>
                  </a:cubicBezTo>
                  <a:cubicBezTo>
                    <a:pt x="292712" y="263013"/>
                    <a:pt x="298719" y="249054"/>
                    <a:pt x="304727" y="238011"/>
                  </a:cubicBezTo>
                  <a:cubicBezTo>
                    <a:pt x="310735" y="226967"/>
                    <a:pt x="329730" y="194014"/>
                    <a:pt x="329730" y="185974"/>
                  </a:cubicBezTo>
                  <a:cubicBezTo>
                    <a:pt x="329730" y="177934"/>
                    <a:pt x="345721" y="170955"/>
                    <a:pt x="345721" y="166007"/>
                  </a:cubicBezTo>
                  <a:cubicBezTo>
                    <a:pt x="345721" y="161060"/>
                    <a:pt x="344660" y="150016"/>
                    <a:pt x="349696" y="147984"/>
                  </a:cubicBezTo>
                  <a:cubicBezTo>
                    <a:pt x="354644" y="145952"/>
                    <a:pt x="358707" y="131022"/>
                    <a:pt x="357647" y="125986"/>
                  </a:cubicBezTo>
                  <a:cubicBezTo>
                    <a:pt x="356676" y="120950"/>
                    <a:pt x="374610" y="92944"/>
                    <a:pt x="377614" y="88968"/>
                  </a:cubicBezTo>
                  <a:cubicBezTo>
                    <a:pt x="380618" y="84992"/>
                    <a:pt x="396609" y="87024"/>
                    <a:pt x="397669" y="77925"/>
                  </a:cubicBezTo>
                  <a:cubicBezTo>
                    <a:pt x="398641" y="69001"/>
                    <a:pt x="401645" y="58930"/>
                    <a:pt x="395637" y="56898"/>
                  </a:cubicBezTo>
                  <a:cubicBezTo>
                    <a:pt x="389629" y="54866"/>
                    <a:pt x="381678" y="47886"/>
                    <a:pt x="381678" y="42939"/>
                  </a:cubicBezTo>
                  <a:cubicBezTo>
                    <a:pt x="381678" y="40112"/>
                    <a:pt x="382031" y="31895"/>
                    <a:pt x="383798" y="24651"/>
                  </a:cubicBezTo>
                  <a:cubicBezTo>
                    <a:pt x="375759" y="23502"/>
                    <a:pt x="375317" y="15551"/>
                    <a:pt x="370635" y="10868"/>
                  </a:cubicBezTo>
                  <a:cubicBezTo>
                    <a:pt x="365687" y="5833"/>
                    <a:pt x="365687" y="1857"/>
                    <a:pt x="358620" y="3889"/>
                  </a:cubicBezTo>
                  <a:cubicBezTo>
                    <a:pt x="351640" y="5921"/>
                    <a:pt x="343600" y="22884"/>
                    <a:pt x="334589" y="25888"/>
                  </a:cubicBezTo>
                  <a:cubicBezTo>
                    <a:pt x="325577" y="28891"/>
                    <a:pt x="312590" y="21912"/>
                    <a:pt x="306583" y="18908"/>
                  </a:cubicBezTo>
                  <a:cubicBezTo>
                    <a:pt x="300575" y="15904"/>
                    <a:pt x="272568" y="18908"/>
                    <a:pt x="263557" y="17936"/>
                  </a:cubicBezTo>
                  <a:cubicBezTo>
                    <a:pt x="254546" y="16964"/>
                    <a:pt x="245534" y="29952"/>
                    <a:pt x="238555" y="33927"/>
                  </a:cubicBezTo>
                  <a:cubicBezTo>
                    <a:pt x="231575" y="37903"/>
                    <a:pt x="211520" y="35959"/>
                    <a:pt x="205513" y="33927"/>
                  </a:cubicBezTo>
                  <a:cubicBezTo>
                    <a:pt x="199505" y="31895"/>
                    <a:pt x="185457" y="19969"/>
                    <a:pt x="179450" y="19969"/>
                  </a:cubicBezTo>
                  <a:cubicBezTo>
                    <a:pt x="173442" y="19969"/>
                    <a:pt x="161427" y="21912"/>
                    <a:pt x="151444" y="27920"/>
                  </a:cubicBezTo>
                  <a:cubicBezTo>
                    <a:pt x="141460" y="33927"/>
                    <a:pt x="138456" y="16964"/>
                    <a:pt x="132449" y="9897"/>
                  </a:cubicBezTo>
                  <a:cubicBezTo>
                    <a:pt x="126441" y="2917"/>
                    <a:pt x="113454" y="8837"/>
                    <a:pt x="105414" y="1857"/>
                  </a:cubicBezTo>
                  <a:cubicBezTo>
                    <a:pt x="97375" y="-5122"/>
                    <a:pt x="92428" y="9897"/>
                    <a:pt x="85359" y="8837"/>
                  </a:cubicBezTo>
                  <a:cubicBezTo>
                    <a:pt x="78380" y="7865"/>
                    <a:pt x="60357" y="3801"/>
                    <a:pt x="54350" y="8837"/>
                  </a:cubicBezTo>
                  <a:cubicBezTo>
                    <a:pt x="48342" y="13873"/>
                    <a:pt x="49314" y="32867"/>
                    <a:pt x="46310" y="35871"/>
                  </a:cubicBezTo>
                  <a:cubicBezTo>
                    <a:pt x="43306" y="38875"/>
                    <a:pt x="31290" y="52834"/>
                    <a:pt x="31290" y="59902"/>
                  </a:cubicBezTo>
                  <a:cubicBezTo>
                    <a:pt x="31290" y="63082"/>
                    <a:pt x="30054" y="65379"/>
                    <a:pt x="28110" y="66616"/>
                  </a:cubicBezTo>
                  <a:cubicBezTo>
                    <a:pt x="29435" y="74921"/>
                    <a:pt x="31114" y="85522"/>
                    <a:pt x="31556" y="89410"/>
                  </a:cubicBezTo>
                  <a:cubicBezTo>
                    <a:pt x="32263" y="96212"/>
                    <a:pt x="35266" y="129961"/>
                    <a:pt x="27757" y="137471"/>
                  </a:cubicBezTo>
                  <a:cubicBezTo>
                    <a:pt x="20247" y="144981"/>
                    <a:pt x="15035" y="156996"/>
                    <a:pt x="15035" y="156996"/>
                  </a:cubicBezTo>
                  <a:cubicBezTo>
                    <a:pt x="15035" y="156996"/>
                    <a:pt x="3020" y="165212"/>
                    <a:pt x="811" y="181733"/>
                  </a:cubicBezTo>
                  <a:cubicBezTo>
                    <a:pt x="-1398" y="198254"/>
                    <a:pt x="1606" y="208768"/>
                    <a:pt x="1606" y="221490"/>
                  </a:cubicBezTo>
                  <a:cubicBezTo>
                    <a:pt x="1606" y="230501"/>
                    <a:pt x="8320" y="237039"/>
                    <a:pt x="11942" y="248171"/>
                  </a:cubicBezTo>
                  <a:cubicBezTo>
                    <a:pt x="12119" y="248259"/>
                    <a:pt x="12208" y="248347"/>
                    <a:pt x="12296" y="248524"/>
                  </a:cubicBezTo>
                  <a:cubicBezTo>
                    <a:pt x="18304" y="256564"/>
                    <a:pt x="46840" y="257977"/>
                    <a:pt x="62831" y="261511"/>
                  </a:cubicBezTo>
                  <a:cubicBezTo>
                    <a:pt x="78822" y="265045"/>
                    <a:pt x="95343" y="287486"/>
                    <a:pt x="94813" y="296055"/>
                  </a:cubicBezTo>
                  <a:cubicBezTo>
                    <a:pt x="94282" y="304537"/>
                    <a:pt x="105326" y="321058"/>
                    <a:pt x="112836" y="325034"/>
                  </a:cubicBezTo>
                  <a:cubicBezTo>
                    <a:pt x="120345" y="329009"/>
                    <a:pt x="138810" y="317524"/>
                    <a:pt x="147380" y="317524"/>
                  </a:cubicBezTo>
                  <a:cubicBezTo>
                    <a:pt x="155861" y="317524"/>
                    <a:pt x="186429" y="318054"/>
                    <a:pt x="192437" y="312576"/>
                  </a:cubicBezTo>
                  <a:cubicBezTo>
                    <a:pt x="194204" y="310986"/>
                    <a:pt x="195971" y="311163"/>
                    <a:pt x="197826" y="312311"/>
                  </a:cubicBezTo>
                  <a:cubicBezTo>
                    <a:pt x="205071" y="293051"/>
                    <a:pt x="207633" y="276000"/>
                    <a:pt x="207633" y="276000"/>
                  </a:cubicBezTo>
                  <a:cubicBezTo>
                    <a:pt x="207633" y="276000"/>
                    <a:pt x="242707" y="240043"/>
                    <a:pt x="246682" y="23907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16"/>
            <p:cNvSpPr/>
            <p:nvPr/>
          </p:nvSpPr>
          <p:spPr>
            <a:xfrm>
              <a:off x="5749234" y="3881451"/>
              <a:ext cx="99785" cy="208125"/>
            </a:xfrm>
            <a:custGeom>
              <a:rect b="b" l="l" r="r" t="t"/>
              <a:pathLst>
                <a:path extrusionOk="0" h="208125" w="99785">
                  <a:moveTo>
                    <a:pt x="67851" y="132412"/>
                  </a:moveTo>
                  <a:cubicBezTo>
                    <a:pt x="70060" y="115890"/>
                    <a:pt x="82075" y="107674"/>
                    <a:pt x="82075" y="107674"/>
                  </a:cubicBezTo>
                  <a:cubicBezTo>
                    <a:pt x="82075" y="107674"/>
                    <a:pt x="87288" y="95659"/>
                    <a:pt x="94797" y="88149"/>
                  </a:cubicBezTo>
                  <a:cubicBezTo>
                    <a:pt x="102307" y="80640"/>
                    <a:pt x="99303" y="46891"/>
                    <a:pt x="98596" y="40088"/>
                  </a:cubicBezTo>
                  <a:cubicBezTo>
                    <a:pt x="98154" y="36201"/>
                    <a:pt x="96476" y="25599"/>
                    <a:pt x="95151" y="17294"/>
                  </a:cubicBezTo>
                  <a:cubicBezTo>
                    <a:pt x="92765" y="18708"/>
                    <a:pt x="89143" y="18708"/>
                    <a:pt x="84372" y="16587"/>
                  </a:cubicBezTo>
                  <a:cubicBezTo>
                    <a:pt x="75361" y="12612"/>
                    <a:pt x="83400" y="3512"/>
                    <a:pt x="73417" y="508"/>
                  </a:cubicBezTo>
                  <a:cubicBezTo>
                    <a:pt x="63434" y="-2496"/>
                    <a:pt x="59458" y="8460"/>
                    <a:pt x="61402" y="16587"/>
                  </a:cubicBezTo>
                  <a:cubicBezTo>
                    <a:pt x="63434" y="24539"/>
                    <a:pt x="56366" y="24539"/>
                    <a:pt x="52390" y="29575"/>
                  </a:cubicBezTo>
                  <a:cubicBezTo>
                    <a:pt x="48414" y="34610"/>
                    <a:pt x="30392" y="35582"/>
                    <a:pt x="24384" y="35582"/>
                  </a:cubicBezTo>
                  <a:cubicBezTo>
                    <a:pt x="18376" y="35582"/>
                    <a:pt x="11397" y="46626"/>
                    <a:pt x="5389" y="48569"/>
                  </a:cubicBezTo>
                  <a:cubicBezTo>
                    <a:pt x="4064" y="49011"/>
                    <a:pt x="2120" y="49099"/>
                    <a:pt x="0" y="48923"/>
                  </a:cubicBezTo>
                  <a:cubicBezTo>
                    <a:pt x="1413" y="75339"/>
                    <a:pt x="5743" y="73307"/>
                    <a:pt x="18376" y="80551"/>
                  </a:cubicBezTo>
                  <a:cubicBezTo>
                    <a:pt x="32600" y="88768"/>
                    <a:pt x="19171" y="100076"/>
                    <a:pt x="25091" y="106084"/>
                  </a:cubicBezTo>
                  <a:cubicBezTo>
                    <a:pt x="31099" y="112091"/>
                    <a:pt x="28801" y="127111"/>
                    <a:pt x="30392" y="145840"/>
                  </a:cubicBezTo>
                  <a:cubicBezTo>
                    <a:pt x="31275" y="157149"/>
                    <a:pt x="32512" y="186657"/>
                    <a:pt x="33307" y="208125"/>
                  </a:cubicBezTo>
                  <a:cubicBezTo>
                    <a:pt x="41524" y="206535"/>
                    <a:pt x="50093" y="206094"/>
                    <a:pt x="55924" y="206094"/>
                  </a:cubicBezTo>
                  <a:cubicBezTo>
                    <a:pt x="66703" y="206094"/>
                    <a:pt x="73152" y="191869"/>
                    <a:pt x="79071" y="198761"/>
                  </a:cubicBezTo>
                  <a:cubicBezTo>
                    <a:pt x="75361" y="187629"/>
                    <a:pt x="68735" y="181091"/>
                    <a:pt x="68735" y="172080"/>
                  </a:cubicBezTo>
                  <a:cubicBezTo>
                    <a:pt x="68646" y="159446"/>
                    <a:pt x="65642" y="148933"/>
                    <a:pt x="67851" y="13241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16"/>
            <p:cNvSpPr/>
            <p:nvPr/>
          </p:nvSpPr>
          <p:spPr>
            <a:xfrm>
              <a:off x="5719550" y="3925998"/>
              <a:ext cx="62992" cy="175504"/>
            </a:xfrm>
            <a:custGeom>
              <a:rect b="b" l="l" r="r" t="t"/>
              <a:pathLst>
                <a:path extrusionOk="0" h="175504" w="62992">
                  <a:moveTo>
                    <a:pt x="54776" y="61624"/>
                  </a:moveTo>
                  <a:cubicBezTo>
                    <a:pt x="48768" y="55617"/>
                    <a:pt x="62285" y="44397"/>
                    <a:pt x="48061" y="36092"/>
                  </a:cubicBezTo>
                  <a:cubicBezTo>
                    <a:pt x="35515" y="28759"/>
                    <a:pt x="31098" y="30791"/>
                    <a:pt x="29685" y="4463"/>
                  </a:cubicBezTo>
                  <a:cubicBezTo>
                    <a:pt x="22440" y="4022"/>
                    <a:pt x="11750" y="841"/>
                    <a:pt x="4064" y="46"/>
                  </a:cubicBezTo>
                  <a:cubicBezTo>
                    <a:pt x="2473" y="-131"/>
                    <a:pt x="1149" y="223"/>
                    <a:pt x="0" y="753"/>
                  </a:cubicBezTo>
                  <a:cubicBezTo>
                    <a:pt x="1590" y="10294"/>
                    <a:pt x="3976" y="20984"/>
                    <a:pt x="6802" y="22575"/>
                  </a:cubicBezTo>
                  <a:cubicBezTo>
                    <a:pt x="12104" y="25578"/>
                    <a:pt x="15814" y="31586"/>
                    <a:pt x="15107" y="42806"/>
                  </a:cubicBezTo>
                  <a:cubicBezTo>
                    <a:pt x="14312" y="54115"/>
                    <a:pt x="11308" y="78852"/>
                    <a:pt x="15814" y="90072"/>
                  </a:cubicBezTo>
                  <a:cubicBezTo>
                    <a:pt x="20320" y="101293"/>
                    <a:pt x="24826" y="119316"/>
                    <a:pt x="24826" y="136543"/>
                  </a:cubicBezTo>
                  <a:cubicBezTo>
                    <a:pt x="24826" y="147322"/>
                    <a:pt x="30922" y="163313"/>
                    <a:pt x="37194" y="175505"/>
                  </a:cubicBezTo>
                  <a:cubicBezTo>
                    <a:pt x="39757" y="174091"/>
                    <a:pt x="42142" y="172677"/>
                    <a:pt x="44085" y="171087"/>
                  </a:cubicBezTo>
                  <a:cubicBezTo>
                    <a:pt x="48591" y="167288"/>
                    <a:pt x="55659" y="165080"/>
                    <a:pt x="62992" y="163666"/>
                  </a:cubicBezTo>
                  <a:cubicBezTo>
                    <a:pt x="62197" y="142109"/>
                    <a:pt x="61048" y="112690"/>
                    <a:pt x="60076" y="101381"/>
                  </a:cubicBezTo>
                  <a:cubicBezTo>
                    <a:pt x="58575" y="82651"/>
                    <a:pt x="60783" y="67632"/>
                    <a:pt x="54776" y="6162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16"/>
            <p:cNvSpPr/>
            <p:nvPr/>
          </p:nvSpPr>
          <p:spPr>
            <a:xfrm>
              <a:off x="6014278" y="3856868"/>
              <a:ext cx="250642" cy="389437"/>
            </a:xfrm>
            <a:custGeom>
              <a:rect b="b" l="l" r="r" t="t"/>
              <a:pathLst>
                <a:path extrusionOk="0" h="389437" w="250642">
                  <a:moveTo>
                    <a:pt x="104516" y="370708"/>
                  </a:moveTo>
                  <a:cubicBezTo>
                    <a:pt x="104516" y="370708"/>
                    <a:pt x="183852" y="374860"/>
                    <a:pt x="194277" y="372740"/>
                  </a:cubicBezTo>
                  <a:cubicBezTo>
                    <a:pt x="204702" y="370708"/>
                    <a:pt x="242250" y="389437"/>
                    <a:pt x="242250" y="389437"/>
                  </a:cubicBezTo>
                  <a:cubicBezTo>
                    <a:pt x="242250" y="389437"/>
                    <a:pt x="244017" y="370531"/>
                    <a:pt x="250643" y="359222"/>
                  </a:cubicBezTo>
                  <a:cubicBezTo>
                    <a:pt x="248081" y="357809"/>
                    <a:pt x="245518" y="355953"/>
                    <a:pt x="244812" y="353568"/>
                  </a:cubicBezTo>
                  <a:cubicBezTo>
                    <a:pt x="243310" y="348267"/>
                    <a:pt x="228291" y="338549"/>
                    <a:pt x="223078" y="331834"/>
                  </a:cubicBezTo>
                  <a:cubicBezTo>
                    <a:pt x="217778" y="325120"/>
                    <a:pt x="215569" y="320614"/>
                    <a:pt x="215569" y="320614"/>
                  </a:cubicBezTo>
                  <a:cubicBezTo>
                    <a:pt x="215569" y="320614"/>
                    <a:pt x="217071" y="309306"/>
                    <a:pt x="210268" y="300294"/>
                  </a:cubicBezTo>
                  <a:cubicBezTo>
                    <a:pt x="203553" y="291283"/>
                    <a:pt x="200550" y="285364"/>
                    <a:pt x="200550" y="273260"/>
                  </a:cubicBezTo>
                  <a:cubicBezTo>
                    <a:pt x="200550" y="261245"/>
                    <a:pt x="196044" y="252233"/>
                    <a:pt x="196044" y="245519"/>
                  </a:cubicBezTo>
                  <a:cubicBezTo>
                    <a:pt x="196044" y="238716"/>
                    <a:pt x="208059" y="225994"/>
                    <a:pt x="212565" y="211770"/>
                  </a:cubicBezTo>
                  <a:cubicBezTo>
                    <a:pt x="215215" y="203465"/>
                    <a:pt x="223167" y="196751"/>
                    <a:pt x="229616" y="190743"/>
                  </a:cubicBezTo>
                  <a:cubicBezTo>
                    <a:pt x="226259" y="185530"/>
                    <a:pt x="222637" y="176254"/>
                    <a:pt x="219544" y="166271"/>
                  </a:cubicBezTo>
                  <a:cubicBezTo>
                    <a:pt x="215569" y="153284"/>
                    <a:pt x="204613" y="149308"/>
                    <a:pt x="191538" y="137293"/>
                  </a:cubicBezTo>
                  <a:cubicBezTo>
                    <a:pt x="178551" y="125277"/>
                    <a:pt x="183587" y="118298"/>
                    <a:pt x="183587" y="113262"/>
                  </a:cubicBezTo>
                  <a:cubicBezTo>
                    <a:pt x="183587" y="108315"/>
                    <a:pt x="200550" y="108226"/>
                    <a:pt x="212565" y="109286"/>
                  </a:cubicBezTo>
                  <a:cubicBezTo>
                    <a:pt x="224580" y="110258"/>
                    <a:pt x="231560" y="107254"/>
                    <a:pt x="226612" y="104251"/>
                  </a:cubicBezTo>
                  <a:cubicBezTo>
                    <a:pt x="221577" y="101247"/>
                    <a:pt x="211593" y="78188"/>
                    <a:pt x="212565" y="62285"/>
                  </a:cubicBezTo>
                  <a:cubicBezTo>
                    <a:pt x="213537" y="46206"/>
                    <a:pt x="207529" y="41259"/>
                    <a:pt x="208589" y="32247"/>
                  </a:cubicBezTo>
                  <a:cubicBezTo>
                    <a:pt x="209561" y="23236"/>
                    <a:pt x="197546" y="265"/>
                    <a:pt x="187562" y="265"/>
                  </a:cubicBezTo>
                  <a:cubicBezTo>
                    <a:pt x="186856" y="265"/>
                    <a:pt x="186326" y="177"/>
                    <a:pt x="185707" y="0"/>
                  </a:cubicBezTo>
                  <a:cubicBezTo>
                    <a:pt x="183940" y="7245"/>
                    <a:pt x="183587" y="15373"/>
                    <a:pt x="183587" y="18288"/>
                  </a:cubicBezTo>
                  <a:cubicBezTo>
                    <a:pt x="183587" y="23324"/>
                    <a:pt x="191538" y="30303"/>
                    <a:pt x="197546" y="32247"/>
                  </a:cubicBezTo>
                  <a:cubicBezTo>
                    <a:pt x="203553" y="34279"/>
                    <a:pt x="200550" y="44262"/>
                    <a:pt x="199578" y="53274"/>
                  </a:cubicBezTo>
                  <a:cubicBezTo>
                    <a:pt x="198517" y="62285"/>
                    <a:pt x="182526" y="60253"/>
                    <a:pt x="179523" y="64317"/>
                  </a:cubicBezTo>
                  <a:cubicBezTo>
                    <a:pt x="176519" y="68293"/>
                    <a:pt x="158496" y="96299"/>
                    <a:pt x="159556" y="101335"/>
                  </a:cubicBezTo>
                  <a:cubicBezTo>
                    <a:pt x="160528" y="106371"/>
                    <a:pt x="156552" y="121390"/>
                    <a:pt x="151605" y="123334"/>
                  </a:cubicBezTo>
                  <a:cubicBezTo>
                    <a:pt x="146569" y="125366"/>
                    <a:pt x="147629" y="136321"/>
                    <a:pt x="147629" y="141357"/>
                  </a:cubicBezTo>
                  <a:cubicBezTo>
                    <a:pt x="147629" y="146392"/>
                    <a:pt x="131638" y="153372"/>
                    <a:pt x="131638" y="161323"/>
                  </a:cubicBezTo>
                  <a:cubicBezTo>
                    <a:pt x="131638" y="169274"/>
                    <a:pt x="112643" y="202316"/>
                    <a:pt x="106636" y="213360"/>
                  </a:cubicBezTo>
                  <a:cubicBezTo>
                    <a:pt x="100628" y="224403"/>
                    <a:pt x="94621" y="238363"/>
                    <a:pt x="92588" y="228379"/>
                  </a:cubicBezTo>
                  <a:cubicBezTo>
                    <a:pt x="90645" y="218396"/>
                    <a:pt x="75626" y="206381"/>
                    <a:pt x="68558" y="211416"/>
                  </a:cubicBezTo>
                  <a:cubicBezTo>
                    <a:pt x="61578" y="216452"/>
                    <a:pt x="52567" y="213360"/>
                    <a:pt x="48591" y="214420"/>
                  </a:cubicBezTo>
                  <a:cubicBezTo>
                    <a:pt x="44616" y="215480"/>
                    <a:pt x="9806" y="251350"/>
                    <a:pt x="9806" y="251350"/>
                  </a:cubicBezTo>
                  <a:cubicBezTo>
                    <a:pt x="9806" y="251350"/>
                    <a:pt x="7156" y="268401"/>
                    <a:pt x="0" y="287661"/>
                  </a:cubicBezTo>
                  <a:cubicBezTo>
                    <a:pt x="4417" y="290399"/>
                    <a:pt x="9188" y="299322"/>
                    <a:pt x="14135" y="306390"/>
                  </a:cubicBezTo>
                  <a:cubicBezTo>
                    <a:pt x="21115" y="316374"/>
                    <a:pt x="34632" y="308864"/>
                    <a:pt x="40110" y="311868"/>
                  </a:cubicBezTo>
                  <a:cubicBezTo>
                    <a:pt x="45587" y="314872"/>
                    <a:pt x="51595" y="338372"/>
                    <a:pt x="49563" y="344910"/>
                  </a:cubicBezTo>
                  <a:cubicBezTo>
                    <a:pt x="47620" y="351183"/>
                    <a:pt x="39403" y="367085"/>
                    <a:pt x="43202" y="374948"/>
                  </a:cubicBezTo>
                  <a:lnTo>
                    <a:pt x="90026" y="374948"/>
                  </a:lnTo>
                  <a:lnTo>
                    <a:pt x="104516" y="370708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16"/>
            <p:cNvSpPr/>
            <p:nvPr/>
          </p:nvSpPr>
          <p:spPr>
            <a:xfrm>
              <a:off x="5432294" y="3942793"/>
              <a:ext cx="206416" cy="210844"/>
            </a:xfrm>
            <a:custGeom>
              <a:rect b="b" l="l" r="r" t="t"/>
              <a:pathLst>
                <a:path extrusionOk="0" h="210844" w="206416">
                  <a:moveTo>
                    <a:pt x="195020" y="176114"/>
                  </a:moveTo>
                  <a:cubicBezTo>
                    <a:pt x="190514" y="170107"/>
                    <a:pt x="180001" y="144574"/>
                    <a:pt x="180796" y="138655"/>
                  </a:cubicBezTo>
                  <a:cubicBezTo>
                    <a:pt x="181591" y="132648"/>
                    <a:pt x="194313" y="114624"/>
                    <a:pt x="193606" y="105613"/>
                  </a:cubicBezTo>
                  <a:cubicBezTo>
                    <a:pt x="192900" y="96601"/>
                    <a:pt x="206417" y="90594"/>
                    <a:pt x="206417" y="83084"/>
                  </a:cubicBezTo>
                  <a:cubicBezTo>
                    <a:pt x="206417" y="77342"/>
                    <a:pt x="202883" y="49070"/>
                    <a:pt x="194579" y="30606"/>
                  </a:cubicBezTo>
                  <a:cubicBezTo>
                    <a:pt x="192900" y="30694"/>
                    <a:pt x="190779" y="29810"/>
                    <a:pt x="188394" y="27425"/>
                  </a:cubicBezTo>
                  <a:cubicBezTo>
                    <a:pt x="182387" y="21417"/>
                    <a:pt x="157384" y="22389"/>
                    <a:pt x="148372" y="32461"/>
                  </a:cubicBezTo>
                  <a:cubicBezTo>
                    <a:pt x="139361" y="42444"/>
                    <a:pt x="121338" y="23449"/>
                    <a:pt x="118334" y="18502"/>
                  </a:cubicBezTo>
                  <a:cubicBezTo>
                    <a:pt x="115330" y="13466"/>
                    <a:pt x="102343" y="2511"/>
                    <a:pt x="92360" y="9491"/>
                  </a:cubicBezTo>
                  <a:cubicBezTo>
                    <a:pt x="82288" y="16470"/>
                    <a:pt x="79373" y="14526"/>
                    <a:pt x="80344" y="5515"/>
                  </a:cubicBezTo>
                  <a:cubicBezTo>
                    <a:pt x="81317" y="-3497"/>
                    <a:pt x="65326" y="-493"/>
                    <a:pt x="63382" y="7547"/>
                  </a:cubicBezTo>
                  <a:cubicBezTo>
                    <a:pt x="61438" y="15498"/>
                    <a:pt x="48362" y="22566"/>
                    <a:pt x="44387" y="16558"/>
                  </a:cubicBezTo>
                  <a:cubicBezTo>
                    <a:pt x="40412" y="10551"/>
                    <a:pt x="31400" y="2599"/>
                    <a:pt x="27424" y="11522"/>
                  </a:cubicBezTo>
                  <a:cubicBezTo>
                    <a:pt x="24685" y="17795"/>
                    <a:pt x="19915" y="17177"/>
                    <a:pt x="15939" y="14261"/>
                  </a:cubicBezTo>
                  <a:cubicBezTo>
                    <a:pt x="13377" y="25393"/>
                    <a:pt x="10285" y="38115"/>
                    <a:pt x="15851" y="41207"/>
                  </a:cubicBezTo>
                  <a:cubicBezTo>
                    <a:pt x="22565" y="44918"/>
                    <a:pt x="23360" y="52428"/>
                    <a:pt x="21858" y="56933"/>
                  </a:cubicBezTo>
                  <a:cubicBezTo>
                    <a:pt x="20356" y="61439"/>
                    <a:pt x="33078" y="72748"/>
                    <a:pt x="27866" y="77960"/>
                  </a:cubicBezTo>
                  <a:cubicBezTo>
                    <a:pt x="22565" y="83173"/>
                    <a:pt x="15851" y="72659"/>
                    <a:pt x="12140" y="80169"/>
                  </a:cubicBezTo>
                  <a:cubicBezTo>
                    <a:pt x="8430" y="87678"/>
                    <a:pt x="19649" y="94393"/>
                    <a:pt x="15144" y="100489"/>
                  </a:cubicBezTo>
                  <a:cubicBezTo>
                    <a:pt x="10638" y="106496"/>
                    <a:pt x="3924" y="107203"/>
                    <a:pt x="5426" y="119218"/>
                  </a:cubicBezTo>
                  <a:cubicBezTo>
                    <a:pt x="6927" y="131234"/>
                    <a:pt x="6133" y="139450"/>
                    <a:pt x="1627" y="143249"/>
                  </a:cubicBezTo>
                  <a:cubicBezTo>
                    <a:pt x="-2879" y="146960"/>
                    <a:pt x="2334" y="146960"/>
                    <a:pt x="12847" y="153762"/>
                  </a:cubicBezTo>
                  <a:cubicBezTo>
                    <a:pt x="23360" y="160477"/>
                    <a:pt x="40588" y="167987"/>
                    <a:pt x="39086" y="179295"/>
                  </a:cubicBezTo>
                  <a:cubicBezTo>
                    <a:pt x="37761" y="189543"/>
                    <a:pt x="33255" y="191929"/>
                    <a:pt x="29103" y="210835"/>
                  </a:cubicBezTo>
                  <a:cubicBezTo>
                    <a:pt x="49423" y="211277"/>
                    <a:pt x="85999" y="196435"/>
                    <a:pt x="128936" y="189013"/>
                  </a:cubicBezTo>
                  <a:cubicBezTo>
                    <a:pt x="155794" y="184419"/>
                    <a:pt x="178499" y="188218"/>
                    <a:pt x="194579" y="192901"/>
                  </a:cubicBezTo>
                  <a:cubicBezTo>
                    <a:pt x="196169" y="186363"/>
                    <a:pt x="197317" y="179207"/>
                    <a:pt x="195020" y="17611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16"/>
            <p:cNvSpPr/>
            <p:nvPr/>
          </p:nvSpPr>
          <p:spPr>
            <a:xfrm>
              <a:off x="5613056" y="3926840"/>
              <a:ext cx="143687" cy="217859"/>
            </a:xfrm>
            <a:custGeom>
              <a:rect b="b" l="l" r="r" t="t"/>
              <a:pathLst>
                <a:path extrusionOk="0" h="217859" w="143687">
                  <a:moveTo>
                    <a:pt x="122307" y="89320"/>
                  </a:moveTo>
                  <a:cubicBezTo>
                    <a:pt x="117802" y="78011"/>
                    <a:pt x="120806" y="53274"/>
                    <a:pt x="121600" y="42053"/>
                  </a:cubicBezTo>
                  <a:cubicBezTo>
                    <a:pt x="122307" y="30833"/>
                    <a:pt x="118597" y="24826"/>
                    <a:pt x="113296" y="21822"/>
                  </a:cubicBezTo>
                  <a:cubicBezTo>
                    <a:pt x="110469" y="20232"/>
                    <a:pt x="108083" y="9630"/>
                    <a:pt x="106493" y="0"/>
                  </a:cubicBezTo>
                  <a:cubicBezTo>
                    <a:pt x="100486" y="2739"/>
                    <a:pt x="100044" y="12457"/>
                    <a:pt x="97570" y="8305"/>
                  </a:cubicBezTo>
                  <a:cubicBezTo>
                    <a:pt x="94566" y="3357"/>
                    <a:pt x="16555" y="353"/>
                    <a:pt x="12579" y="6273"/>
                  </a:cubicBezTo>
                  <a:cubicBezTo>
                    <a:pt x="8604" y="12280"/>
                    <a:pt x="19559" y="34279"/>
                    <a:pt x="18587" y="40287"/>
                  </a:cubicBezTo>
                  <a:cubicBezTo>
                    <a:pt x="17969" y="43909"/>
                    <a:pt x="16290" y="46294"/>
                    <a:pt x="13816" y="46471"/>
                  </a:cubicBezTo>
                  <a:cubicBezTo>
                    <a:pt x="22121" y="64936"/>
                    <a:pt x="25655" y="93295"/>
                    <a:pt x="25655" y="98949"/>
                  </a:cubicBezTo>
                  <a:cubicBezTo>
                    <a:pt x="25655" y="106459"/>
                    <a:pt x="12138" y="112467"/>
                    <a:pt x="12844" y="121478"/>
                  </a:cubicBezTo>
                  <a:cubicBezTo>
                    <a:pt x="13551" y="130490"/>
                    <a:pt x="829" y="148513"/>
                    <a:pt x="34" y="154520"/>
                  </a:cubicBezTo>
                  <a:cubicBezTo>
                    <a:pt x="-673" y="160528"/>
                    <a:pt x="9752" y="185972"/>
                    <a:pt x="14258" y="191980"/>
                  </a:cubicBezTo>
                  <a:cubicBezTo>
                    <a:pt x="16555" y="194984"/>
                    <a:pt x="15407" y="202228"/>
                    <a:pt x="13640" y="208589"/>
                  </a:cubicBezTo>
                  <a:cubicBezTo>
                    <a:pt x="27245" y="212565"/>
                    <a:pt x="36257" y="217071"/>
                    <a:pt x="38995" y="217777"/>
                  </a:cubicBezTo>
                  <a:cubicBezTo>
                    <a:pt x="45003" y="219279"/>
                    <a:pt x="87498" y="199754"/>
                    <a:pt x="104549" y="191273"/>
                  </a:cubicBezTo>
                  <a:cubicBezTo>
                    <a:pt x="118155" y="184470"/>
                    <a:pt x="133262" y="180230"/>
                    <a:pt x="143687" y="174752"/>
                  </a:cubicBezTo>
                  <a:cubicBezTo>
                    <a:pt x="137415" y="162560"/>
                    <a:pt x="131319" y="146569"/>
                    <a:pt x="131319" y="135791"/>
                  </a:cubicBezTo>
                  <a:cubicBezTo>
                    <a:pt x="131319" y="118563"/>
                    <a:pt x="126813" y="100540"/>
                    <a:pt x="122307" y="8932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16"/>
            <p:cNvSpPr/>
            <p:nvPr/>
          </p:nvSpPr>
          <p:spPr>
            <a:xfrm>
              <a:off x="5208899" y="3872329"/>
              <a:ext cx="252345" cy="189219"/>
            </a:xfrm>
            <a:custGeom>
              <a:rect b="b" l="l" r="r" t="t"/>
              <a:pathLst>
                <a:path extrusionOk="0" h="189219" w="252345">
                  <a:moveTo>
                    <a:pt x="85344" y="102572"/>
                  </a:moveTo>
                  <a:cubicBezTo>
                    <a:pt x="86051" y="94355"/>
                    <a:pt x="92853" y="97271"/>
                    <a:pt x="101070" y="98861"/>
                  </a:cubicBezTo>
                  <a:cubicBezTo>
                    <a:pt x="109286" y="100363"/>
                    <a:pt x="119093" y="93560"/>
                    <a:pt x="126602" y="93560"/>
                  </a:cubicBezTo>
                  <a:cubicBezTo>
                    <a:pt x="134112" y="93560"/>
                    <a:pt x="153636" y="119800"/>
                    <a:pt x="153636" y="127309"/>
                  </a:cubicBezTo>
                  <a:cubicBezTo>
                    <a:pt x="153636" y="134819"/>
                    <a:pt x="154432" y="141533"/>
                    <a:pt x="158142" y="147629"/>
                  </a:cubicBezTo>
                  <a:cubicBezTo>
                    <a:pt x="158672" y="148425"/>
                    <a:pt x="158938" y="149220"/>
                    <a:pt x="159202" y="150015"/>
                  </a:cubicBezTo>
                  <a:cubicBezTo>
                    <a:pt x="171306" y="147188"/>
                    <a:pt x="181289" y="145774"/>
                    <a:pt x="183675" y="145774"/>
                  </a:cubicBezTo>
                  <a:cubicBezTo>
                    <a:pt x="187385" y="145774"/>
                    <a:pt x="194718" y="163443"/>
                    <a:pt x="193217" y="174575"/>
                  </a:cubicBezTo>
                  <a:cubicBezTo>
                    <a:pt x="191714" y="185619"/>
                    <a:pt x="204260" y="193747"/>
                    <a:pt x="209472" y="186414"/>
                  </a:cubicBezTo>
                  <a:cubicBezTo>
                    <a:pt x="214597" y="178993"/>
                    <a:pt x="221311" y="169451"/>
                    <a:pt x="222725" y="176077"/>
                  </a:cubicBezTo>
                  <a:cubicBezTo>
                    <a:pt x="223166" y="178021"/>
                    <a:pt x="225905" y="179699"/>
                    <a:pt x="229439" y="181113"/>
                  </a:cubicBezTo>
                  <a:cubicBezTo>
                    <a:pt x="231295" y="176696"/>
                    <a:pt x="235358" y="175017"/>
                    <a:pt x="238362" y="170953"/>
                  </a:cubicBezTo>
                  <a:cubicBezTo>
                    <a:pt x="242868" y="164946"/>
                    <a:pt x="231648" y="158143"/>
                    <a:pt x="235358" y="150633"/>
                  </a:cubicBezTo>
                  <a:cubicBezTo>
                    <a:pt x="239069" y="143124"/>
                    <a:pt x="245872" y="153637"/>
                    <a:pt x="251084" y="148425"/>
                  </a:cubicBezTo>
                  <a:cubicBezTo>
                    <a:pt x="256297" y="143124"/>
                    <a:pt x="243574" y="131903"/>
                    <a:pt x="245077" y="127398"/>
                  </a:cubicBezTo>
                  <a:cubicBezTo>
                    <a:pt x="246579" y="122892"/>
                    <a:pt x="245783" y="115382"/>
                    <a:pt x="239069" y="111672"/>
                  </a:cubicBezTo>
                  <a:cubicBezTo>
                    <a:pt x="233503" y="108580"/>
                    <a:pt x="236595" y="95857"/>
                    <a:pt x="239157" y="84726"/>
                  </a:cubicBezTo>
                  <a:cubicBezTo>
                    <a:pt x="237391" y="83489"/>
                    <a:pt x="235800" y="81810"/>
                    <a:pt x="234563" y="79955"/>
                  </a:cubicBezTo>
                  <a:cubicBezTo>
                    <a:pt x="230588" y="73947"/>
                    <a:pt x="233592" y="60960"/>
                    <a:pt x="226612" y="60960"/>
                  </a:cubicBezTo>
                  <a:cubicBezTo>
                    <a:pt x="219633" y="60960"/>
                    <a:pt x="220604" y="50977"/>
                    <a:pt x="226612" y="48945"/>
                  </a:cubicBezTo>
                  <a:cubicBezTo>
                    <a:pt x="232619" y="47001"/>
                    <a:pt x="214597" y="39933"/>
                    <a:pt x="214597" y="32954"/>
                  </a:cubicBezTo>
                  <a:cubicBezTo>
                    <a:pt x="214597" y="25974"/>
                    <a:pt x="205585" y="8923"/>
                    <a:pt x="201609" y="7951"/>
                  </a:cubicBezTo>
                  <a:cubicBezTo>
                    <a:pt x="197634" y="6980"/>
                    <a:pt x="183587" y="25003"/>
                    <a:pt x="177579" y="25003"/>
                  </a:cubicBezTo>
                  <a:cubicBezTo>
                    <a:pt x="171571" y="25003"/>
                    <a:pt x="158584" y="12987"/>
                    <a:pt x="154609" y="22970"/>
                  </a:cubicBezTo>
                  <a:cubicBezTo>
                    <a:pt x="150633" y="32954"/>
                    <a:pt x="141621" y="17935"/>
                    <a:pt x="135614" y="25974"/>
                  </a:cubicBezTo>
                  <a:cubicBezTo>
                    <a:pt x="129606" y="33926"/>
                    <a:pt x="125630" y="16963"/>
                    <a:pt x="125630" y="16963"/>
                  </a:cubicBezTo>
                  <a:cubicBezTo>
                    <a:pt x="125630" y="16963"/>
                    <a:pt x="125719" y="14577"/>
                    <a:pt x="125807" y="11397"/>
                  </a:cubicBezTo>
                  <a:cubicBezTo>
                    <a:pt x="124570" y="11839"/>
                    <a:pt x="123333" y="12280"/>
                    <a:pt x="122096" y="12722"/>
                  </a:cubicBezTo>
                  <a:cubicBezTo>
                    <a:pt x="104869" y="18730"/>
                    <a:pt x="74035" y="14931"/>
                    <a:pt x="72622" y="9718"/>
                  </a:cubicBezTo>
                  <a:cubicBezTo>
                    <a:pt x="71120" y="4417"/>
                    <a:pt x="48591" y="0"/>
                    <a:pt x="48591" y="0"/>
                  </a:cubicBezTo>
                  <a:cubicBezTo>
                    <a:pt x="48591" y="0"/>
                    <a:pt x="49298" y="12722"/>
                    <a:pt x="41081" y="15726"/>
                  </a:cubicBezTo>
                  <a:cubicBezTo>
                    <a:pt x="32865" y="18730"/>
                    <a:pt x="43379" y="28448"/>
                    <a:pt x="43379" y="31452"/>
                  </a:cubicBezTo>
                  <a:cubicBezTo>
                    <a:pt x="43379" y="34456"/>
                    <a:pt x="36664" y="38961"/>
                    <a:pt x="31363" y="36753"/>
                  </a:cubicBezTo>
                  <a:cubicBezTo>
                    <a:pt x="26062" y="34456"/>
                    <a:pt x="11131" y="48061"/>
                    <a:pt x="3622" y="53274"/>
                  </a:cubicBezTo>
                  <a:cubicBezTo>
                    <a:pt x="2827" y="53892"/>
                    <a:pt x="1502" y="55217"/>
                    <a:pt x="0" y="56896"/>
                  </a:cubicBezTo>
                  <a:cubicBezTo>
                    <a:pt x="11574" y="66173"/>
                    <a:pt x="10601" y="76598"/>
                    <a:pt x="24119" y="86581"/>
                  </a:cubicBezTo>
                  <a:cubicBezTo>
                    <a:pt x="36664" y="95769"/>
                    <a:pt x="52655" y="108315"/>
                    <a:pt x="62197" y="128193"/>
                  </a:cubicBezTo>
                  <a:cubicBezTo>
                    <a:pt x="71826" y="119623"/>
                    <a:pt x="84814" y="108226"/>
                    <a:pt x="85344" y="10257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16"/>
            <p:cNvSpPr/>
            <p:nvPr/>
          </p:nvSpPr>
          <p:spPr>
            <a:xfrm>
              <a:off x="5330201" y="4018015"/>
              <a:ext cx="141339" cy="135525"/>
            </a:xfrm>
            <a:custGeom>
              <a:rect b="b" l="l" r="r" t="t"/>
              <a:pathLst>
                <a:path extrusionOk="0" h="135525" w="141339">
                  <a:moveTo>
                    <a:pt x="114852" y="78453"/>
                  </a:moveTo>
                  <a:cubicBezTo>
                    <a:pt x="104339" y="71738"/>
                    <a:pt x="99126" y="71738"/>
                    <a:pt x="103632" y="67939"/>
                  </a:cubicBezTo>
                  <a:cubicBezTo>
                    <a:pt x="108138" y="64140"/>
                    <a:pt x="108845" y="55924"/>
                    <a:pt x="107431" y="43909"/>
                  </a:cubicBezTo>
                  <a:cubicBezTo>
                    <a:pt x="106989" y="40022"/>
                    <a:pt x="107342" y="37459"/>
                    <a:pt x="108226" y="35339"/>
                  </a:cubicBezTo>
                  <a:cubicBezTo>
                    <a:pt x="104692" y="33926"/>
                    <a:pt x="101953" y="32247"/>
                    <a:pt x="101512" y="30303"/>
                  </a:cubicBezTo>
                  <a:cubicBezTo>
                    <a:pt x="100010" y="23677"/>
                    <a:pt x="93384" y="33307"/>
                    <a:pt x="88259" y="40640"/>
                  </a:cubicBezTo>
                  <a:cubicBezTo>
                    <a:pt x="83047" y="47973"/>
                    <a:pt x="70590" y="39845"/>
                    <a:pt x="72003" y="28801"/>
                  </a:cubicBezTo>
                  <a:cubicBezTo>
                    <a:pt x="73505" y="17758"/>
                    <a:pt x="66084" y="0"/>
                    <a:pt x="62462" y="0"/>
                  </a:cubicBezTo>
                  <a:cubicBezTo>
                    <a:pt x="60165" y="0"/>
                    <a:pt x="50093" y="1502"/>
                    <a:pt x="37989" y="4241"/>
                  </a:cubicBezTo>
                  <a:cubicBezTo>
                    <a:pt x="39580" y="9630"/>
                    <a:pt x="35958" y="15461"/>
                    <a:pt x="34721" y="21380"/>
                  </a:cubicBezTo>
                  <a:cubicBezTo>
                    <a:pt x="33219" y="28183"/>
                    <a:pt x="15196" y="37901"/>
                    <a:pt x="7686" y="43909"/>
                  </a:cubicBezTo>
                  <a:cubicBezTo>
                    <a:pt x="5566" y="45587"/>
                    <a:pt x="2827" y="49916"/>
                    <a:pt x="0" y="55306"/>
                  </a:cubicBezTo>
                  <a:cubicBezTo>
                    <a:pt x="14135" y="64229"/>
                    <a:pt x="30569" y="74565"/>
                    <a:pt x="43997" y="84726"/>
                  </a:cubicBezTo>
                  <a:cubicBezTo>
                    <a:pt x="68470" y="103190"/>
                    <a:pt x="105487" y="127751"/>
                    <a:pt x="123068" y="134200"/>
                  </a:cubicBezTo>
                  <a:cubicBezTo>
                    <a:pt x="125366" y="135084"/>
                    <a:pt x="128193" y="135437"/>
                    <a:pt x="131285" y="135526"/>
                  </a:cubicBezTo>
                  <a:cubicBezTo>
                    <a:pt x="135437" y="116619"/>
                    <a:pt x="139943" y="114234"/>
                    <a:pt x="141268" y="103985"/>
                  </a:cubicBezTo>
                  <a:cubicBezTo>
                    <a:pt x="142594" y="92677"/>
                    <a:pt x="125277" y="85167"/>
                    <a:pt x="114852" y="7845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16"/>
            <p:cNvSpPr/>
            <p:nvPr/>
          </p:nvSpPr>
          <p:spPr>
            <a:xfrm>
              <a:off x="5271096" y="3965801"/>
              <a:ext cx="97376" cy="107430"/>
            </a:xfrm>
            <a:custGeom>
              <a:rect b="b" l="l" r="r" t="t"/>
              <a:pathLst>
                <a:path extrusionOk="0" h="107430" w="97376">
                  <a:moveTo>
                    <a:pt x="93648" y="73594"/>
                  </a:moveTo>
                  <a:cubicBezTo>
                    <a:pt x="95151" y="66879"/>
                    <a:pt x="99656" y="60076"/>
                    <a:pt x="95946" y="54069"/>
                  </a:cubicBezTo>
                  <a:cubicBezTo>
                    <a:pt x="92235" y="48061"/>
                    <a:pt x="91440" y="41258"/>
                    <a:pt x="91440" y="33749"/>
                  </a:cubicBezTo>
                  <a:cubicBezTo>
                    <a:pt x="91440" y="26239"/>
                    <a:pt x="71915" y="0"/>
                    <a:pt x="64405" y="0"/>
                  </a:cubicBezTo>
                  <a:cubicBezTo>
                    <a:pt x="56896" y="0"/>
                    <a:pt x="47177" y="6803"/>
                    <a:pt x="38873" y="5301"/>
                  </a:cubicBezTo>
                  <a:cubicBezTo>
                    <a:pt x="30656" y="3799"/>
                    <a:pt x="23854" y="795"/>
                    <a:pt x="23147" y="9011"/>
                  </a:cubicBezTo>
                  <a:cubicBezTo>
                    <a:pt x="22617" y="14666"/>
                    <a:pt x="9630" y="26062"/>
                    <a:pt x="0" y="34279"/>
                  </a:cubicBezTo>
                  <a:cubicBezTo>
                    <a:pt x="1855" y="38166"/>
                    <a:pt x="3622" y="42230"/>
                    <a:pt x="4947" y="46736"/>
                  </a:cubicBezTo>
                  <a:cubicBezTo>
                    <a:pt x="12899" y="74212"/>
                    <a:pt x="20408" y="79778"/>
                    <a:pt x="31982" y="89231"/>
                  </a:cubicBezTo>
                  <a:cubicBezTo>
                    <a:pt x="37195" y="93560"/>
                    <a:pt x="47354" y="100010"/>
                    <a:pt x="59016" y="107431"/>
                  </a:cubicBezTo>
                  <a:cubicBezTo>
                    <a:pt x="61843" y="102042"/>
                    <a:pt x="64582" y="97713"/>
                    <a:pt x="66703" y="96034"/>
                  </a:cubicBezTo>
                  <a:cubicBezTo>
                    <a:pt x="74124" y="90115"/>
                    <a:pt x="92147" y="80396"/>
                    <a:pt x="93648" y="7359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16"/>
            <p:cNvSpPr/>
            <p:nvPr/>
          </p:nvSpPr>
          <p:spPr>
            <a:xfrm>
              <a:off x="5143963" y="3338885"/>
              <a:ext cx="283594" cy="230323"/>
            </a:xfrm>
            <a:custGeom>
              <a:rect b="b" l="l" r="r" t="t"/>
              <a:pathLst>
                <a:path extrusionOk="0" h="230323" w="283594">
                  <a:moveTo>
                    <a:pt x="133406" y="177491"/>
                  </a:moveTo>
                  <a:cubicBezTo>
                    <a:pt x="133406" y="169805"/>
                    <a:pt x="168745" y="159821"/>
                    <a:pt x="168745" y="152135"/>
                  </a:cubicBezTo>
                  <a:cubicBezTo>
                    <a:pt x="168745" y="144449"/>
                    <a:pt x="168745" y="61755"/>
                    <a:pt x="168745" y="61755"/>
                  </a:cubicBezTo>
                  <a:cubicBezTo>
                    <a:pt x="168745" y="61755"/>
                    <a:pt x="279003" y="63964"/>
                    <a:pt x="282360" y="61755"/>
                  </a:cubicBezTo>
                  <a:cubicBezTo>
                    <a:pt x="284038" y="60607"/>
                    <a:pt x="283685" y="36576"/>
                    <a:pt x="283155" y="12987"/>
                  </a:cubicBezTo>
                  <a:cubicBezTo>
                    <a:pt x="279003" y="5919"/>
                    <a:pt x="284922" y="0"/>
                    <a:pt x="258859" y="0"/>
                  </a:cubicBezTo>
                  <a:cubicBezTo>
                    <a:pt x="237479" y="0"/>
                    <a:pt x="175105" y="0"/>
                    <a:pt x="133052" y="0"/>
                  </a:cubicBezTo>
                  <a:cubicBezTo>
                    <a:pt x="123422" y="9012"/>
                    <a:pt x="118209" y="21204"/>
                    <a:pt x="114499" y="31010"/>
                  </a:cubicBezTo>
                  <a:cubicBezTo>
                    <a:pt x="108491" y="47001"/>
                    <a:pt x="71032" y="70502"/>
                    <a:pt x="69530" y="93030"/>
                  </a:cubicBezTo>
                  <a:cubicBezTo>
                    <a:pt x="68028" y="115559"/>
                    <a:pt x="32954" y="150545"/>
                    <a:pt x="9983" y="198518"/>
                  </a:cubicBezTo>
                  <a:cubicBezTo>
                    <a:pt x="3623" y="211770"/>
                    <a:pt x="795" y="222018"/>
                    <a:pt x="0" y="230323"/>
                  </a:cubicBezTo>
                  <a:lnTo>
                    <a:pt x="133406" y="230323"/>
                  </a:lnTo>
                  <a:cubicBezTo>
                    <a:pt x="133406" y="230500"/>
                    <a:pt x="133406" y="185265"/>
                    <a:pt x="133406" y="17749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8" name="Google Shape;2118;p16"/>
            <p:cNvSpPr/>
            <p:nvPr/>
          </p:nvSpPr>
          <p:spPr>
            <a:xfrm>
              <a:off x="5143684" y="3351784"/>
              <a:ext cx="409595" cy="450220"/>
            </a:xfrm>
            <a:custGeom>
              <a:rect b="b" l="l" r="r" t="t"/>
              <a:pathLst>
                <a:path extrusionOk="0" h="450220" w="409595">
                  <a:moveTo>
                    <a:pt x="30760" y="389084"/>
                  </a:moveTo>
                  <a:cubicBezTo>
                    <a:pt x="42599" y="391469"/>
                    <a:pt x="61681" y="389084"/>
                    <a:pt x="61681" y="389084"/>
                  </a:cubicBezTo>
                  <a:cubicBezTo>
                    <a:pt x="61681" y="389084"/>
                    <a:pt x="78291" y="381927"/>
                    <a:pt x="87833" y="386698"/>
                  </a:cubicBezTo>
                  <a:cubicBezTo>
                    <a:pt x="97374" y="391469"/>
                    <a:pt x="106827" y="403308"/>
                    <a:pt x="106827" y="403308"/>
                  </a:cubicBezTo>
                  <a:lnTo>
                    <a:pt x="118754" y="403308"/>
                  </a:lnTo>
                  <a:cubicBezTo>
                    <a:pt x="118754" y="403308"/>
                    <a:pt x="128295" y="429459"/>
                    <a:pt x="142520" y="434230"/>
                  </a:cubicBezTo>
                  <a:cubicBezTo>
                    <a:pt x="150736" y="436968"/>
                    <a:pt x="155684" y="444389"/>
                    <a:pt x="158511" y="450220"/>
                  </a:cubicBezTo>
                  <a:cubicBezTo>
                    <a:pt x="168670" y="449955"/>
                    <a:pt x="176534" y="446687"/>
                    <a:pt x="176534" y="439354"/>
                  </a:cubicBezTo>
                  <a:cubicBezTo>
                    <a:pt x="176534" y="430254"/>
                    <a:pt x="181128" y="418150"/>
                    <a:pt x="196235" y="431756"/>
                  </a:cubicBezTo>
                  <a:cubicBezTo>
                    <a:pt x="211431" y="445361"/>
                    <a:pt x="211431" y="433258"/>
                    <a:pt x="214435" y="428664"/>
                  </a:cubicBezTo>
                  <a:cubicBezTo>
                    <a:pt x="217527" y="424158"/>
                    <a:pt x="228129" y="430166"/>
                    <a:pt x="237228" y="430166"/>
                  </a:cubicBezTo>
                  <a:cubicBezTo>
                    <a:pt x="246329" y="430166"/>
                    <a:pt x="258520" y="424070"/>
                    <a:pt x="258520" y="424070"/>
                  </a:cubicBezTo>
                  <a:cubicBezTo>
                    <a:pt x="258520" y="424070"/>
                    <a:pt x="384504" y="425571"/>
                    <a:pt x="390512" y="422568"/>
                  </a:cubicBezTo>
                  <a:cubicBezTo>
                    <a:pt x="396520" y="419564"/>
                    <a:pt x="395106" y="393766"/>
                    <a:pt x="395106" y="393766"/>
                  </a:cubicBezTo>
                  <a:lnTo>
                    <a:pt x="384504" y="383164"/>
                  </a:lnTo>
                  <a:lnTo>
                    <a:pt x="352611" y="84284"/>
                  </a:lnTo>
                  <a:lnTo>
                    <a:pt x="409595" y="84284"/>
                  </a:lnTo>
                  <a:cubicBezTo>
                    <a:pt x="348723" y="44085"/>
                    <a:pt x="296599" y="9895"/>
                    <a:pt x="289972" y="6096"/>
                  </a:cubicBezTo>
                  <a:cubicBezTo>
                    <a:pt x="286350" y="4064"/>
                    <a:pt x="284494" y="2032"/>
                    <a:pt x="283346" y="0"/>
                  </a:cubicBezTo>
                  <a:cubicBezTo>
                    <a:pt x="283964" y="23589"/>
                    <a:pt x="284318" y="47531"/>
                    <a:pt x="282551" y="48768"/>
                  </a:cubicBezTo>
                  <a:cubicBezTo>
                    <a:pt x="279282" y="50977"/>
                    <a:pt x="168936" y="48768"/>
                    <a:pt x="168936" y="48768"/>
                  </a:cubicBezTo>
                  <a:cubicBezTo>
                    <a:pt x="168936" y="48768"/>
                    <a:pt x="168936" y="131462"/>
                    <a:pt x="168936" y="139148"/>
                  </a:cubicBezTo>
                  <a:cubicBezTo>
                    <a:pt x="168936" y="146834"/>
                    <a:pt x="133597" y="156817"/>
                    <a:pt x="133597" y="164504"/>
                  </a:cubicBezTo>
                  <a:cubicBezTo>
                    <a:pt x="133597" y="172190"/>
                    <a:pt x="133597" y="217424"/>
                    <a:pt x="133597" y="217424"/>
                  </a:cubicBezTo>
                  <a:lnTo>
                    <a:pt x="191" y="217424"/>
                  </a:lnTo>
                  <a:cubicBezTo>
                    <a:pt x="-1752" y="239246"/>
                    <a:pt x="11588" y="246932"/>
                    <a:pt x="19186" y="255590"/>
                  </a:cubicBezTo>
                  <a:cubicBezTo>
                    <a:pt x="29700" y="267605"/>
                    <a:pt x="11146" y="288544"/>
                    <a:pt x="26695" y="310101"/>
                  </a:cubicBezTo>
                  <a:cubicBezTo>
                    <a:pt x="42156" y="331569"/>
                    <a:pt x="23162" y="364611"/>
                    <a:pt x="15652" y="376627"/>
                  </a:cubicBezTo>
                  <a:cubicBezTo>
                    <a:pt x="11588" y="383164"/>
                    <a:pt x="11146" y="394473"/>
                    <a:pt x="9910" y="406047"/>
                  </a:cubicBezTo>
                  <a:cubicBezTo>
                    <a:pt x="10528" y="405870"/>
                    <a:pt x="11235" y="405693"/>
                    <a:pt x="11588" y="405605"/>
                  </a:cubicBezTo>
                  <a:cubicBezTo>
                    <a:pt x="21218" y="403396"/>
                    <a:pt x="18833" y="386787"/>
                    <a:pt x="30760" y="38908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9" name="Google Shape;2119;p16"/>
            <p:cNvSpPr/>
            <p:nvPr/>
          </p:nvSpPr>
          <p:spPr>
            <a:xfrm>
              <a:off x="5302282" y="3436067"/>
              <a:ext cx="564749" cy="525356"/>
            </a:xfrm>
            <a:custGeom>
              <a:rect b="b" l="l" r="r" t="t"/>
              <a:pathLst>
                <a:path extrusionOk="0" h="525356" w="564749">
                  <a:moveTo>
                    <a:pt x="535741" y="219191"/>
                  </a:moveTo>
                  <a:cubicBezTo>
                    <a:pt x="535741" y="219191"/>
                    <a:pt x="535741" y="193040"/>
                    <a:pt x="519132" y="183499"/>
                  </a:cubicBezTo>
                  <a:cubicBezTo>
                    <a:pt x="502522" y="173957"/>
                    <a:pt x="481054" y="171572"/>
                    <a:pt x="481054" y="171572"/>
                  </a:cubicBezTo>
                  <a:cubicBezTo>
                    <a:pt x="481054" y="171572"/>
                    <a:pt x="469216" y="150191"/>
                    <a:pt x="459674" y="140650"/>
                  </a:cubicBezTo>
                  <a:cubicBezTo>
                    <a:pt x="453931" y="134907"/>
                    <a:pt x="342613" y="60518"/>
                    <a:pt x="251085" y="0"/>
                  </a:cubicBezTo>
                  <a:lnTo>
                    <a:pt x="194100" y="0"/>
                  </a:lnTo>
                  <a:lnTo>
                    <a:pt x="225994" y="298881"/>
                  </a:lnTo>
                  <a:lnTo>
                    <a:pt x="236596" y="309482"/>
                  </a:lnTo>
                  <a:cubicBezTo>
                    <a:pt x="236596" y="309482"/>
                    <a:pt x="238098" y="335280"/>
                    <a:pt x="232001" y="338284"/>
                  </a:cubicBezTo>
                  <a:cubicBezTo>
                    <a:pt x="225905" y="341376"/>
                    <a:pt x="100010" y="339786"/>
                    <a:pt x="100010" y="339786"/>
                  </a:cubicBezTo>
                  <a:cubicBezTo>
                    <a:pt x="100010" y="339786"/>
                    <a:pt x="87906" y="345882"/>
                    <a:pt x="78718" y="345882"/>
                  </a:cubicBezTo>
                  <a:cubicBezTo>
                    <a:pt x="69618" y="345882"/>
                    <a:pt x="59017" y="339786"/>
                    <a:pt x="55924" y="344380"/>
                  </a:cubicBezTo>
                  <a:cubicBezTo>
                    <a:pt x="52921" y="348886"/>
                    <a:pt x="52921" y="361078"/>
                    <a:pt x="37725" y="347472"/>
                  </a:cubicBezTo>
                  <a:cubicBezTo>
                    <a:pt x="22617" y="333778"/>
                    <a:pt x="18023" y="345970"/>
                    <a:pt x="18023" y="355070"/>
                  </a:cubicBezTo>
                  <a:cubicBezTo>
                    <a:pt x="18023" y="362403"/>
                    <a:pt x="10160" y="365760"/>
                    <a:pt x="0" y="365937"/>
                  </a:cubicBezTo>
                  <a:cubicBezTo>
                    <a:pt x="2121" y="370266"/>
                    <a:pt x="3004" y="373711"/>
                    <a:pt x="3004" y="373711"/>
                  </a:cubicBezTo>
                  <a:lnTo>
                    <a:pt x="9189" y="382988"/>
                  </a:lnTo>
                  <a:cubicBezTo>
                    <a:pt x="9189" y="382988"/>
                    <a:pt x="8217" y="397919"/>
                    <a:pt x="14224" y="404015"/>
                  </a:cubicBezTo>
                  <a:cubicBezTo>
                    <a:pt x="20232" y="410022"/>
                    <a:pt x="31187" y="420978"/>
                    <a:pt x="32247" y="426013"/>
                  </a:cubicBezTo>
                  <a:cubicBezTo>
                    <a:pt x="33219" y="431049"/>
                    <a:pt x="32247" y="453048"/>
                    <a:pt x="32247" y="453048"/>
                  </a:cubicBezTo>
                  <a:cubicBezTo>
                    <a:pt x="32247" y="453048"/>
                    <a:pt x="36223" y="470011"/>
                    <a:pt x="42231" y="462059"/>
                  </a:cubicBezTo>
                  <a:cubicBezTo>
                    <a:pt x="48238" y="454020"/>
                    <a:pt x="57250" y="469039"/>
                    <a:pt x="61226" y="459056"/>
                  </a:cubicBezTo>
                  <a:cubicBezTo>
                    <a:pt x="65201" y="448984"/>
                    <a:pt x="78188" y="461087"/>
                    <a:pt x="84196" y="461087"/>
                  </a:cubicBezTo>
                  <a:cubicBezTo>
                    <a:pt x="90203" y="461087"/>
                    <a:pt x="104251" y="443065"/>
                    <a:pt x="108226" y="444036"/>
                  </a:cubicBezTo>
                  <a:cubicBezTo>
                    <a:pt x="112202" y="445008"/>
                    <a:pt x="121214" y="462059"/>
                    <a:pt x="121214" y="469039"/>
                  </a:cubicBezTo>
                  <a:cubicBezTo>
                    <a:pt x="121214" y="476018"/>
                    <a:pt x="139236" y="483086"/>
                    <a:pt x="133229" y="485030"/>
                  </a:cubicBezTo>
                  <a:cubicBezTo>
                    <a:pt x="127221" y="487062"/>
                    <a:pt x="126249" y="497045"/>
                    <a:pt x="133229" y="497045"/>
                  </a:cubicBezTo>
                  <a:cubicBezTo>
                    <a:pt x="140209" y="497045"/>
                    <a:pt x="137204" y="510121"/>
                    <a:pt x="141180" y="516040"/>
                  </a:cubicBezTo>
                  <a:cubicBezTo>
                    <a:pt x="145156" y="522048"/>
                    <a:pt x="153195" y="527083"/>
                    <a:pt x="157171" y="518072"/>
                  </a:cubicBezTo>
                  <a:cubicBezTo>
                    <a:pt x="161147" y="509060"/>
                    <a:pt x="170158" y="517012"/>
                    <a:pt x="174134" y="523108"/>
                  </a:cubicBezTo>
                  <a:cubicBezTo>
                    <a:pt x="178110" y="529115"/>
                    <a:pt x="191185" y="522048"/>
                    <a:pt x="193129" y="514096"/>
                  </a:cubicBezTo>
                  <a:cubicBezTo>
                    <a:pt x="195161" y="506056"/>
                    <a:pt x="211152" y="503053"/>
                    <a:pt x="210091" y="512064"/>
                  </a:cubicBezTo>
                  <a:cubicBezTo>
                    <a:pt x="209120" y="521076"/>
                    <a:pt x="212035" y="523108"/>
                    <a:pt x="222107" y="516040"/>
                  </a:cubicBezTo>
                  <a:cubicBezTo>
                    <a:pt x="225111" y="513919"/>
                    <a:pt x="228379" y="513566"/>
                    <a:pt x="231648" y="514096"/>
                  </a:cubicBezTo>
                  <a:cubicBezTo>
                    <a:pt x="235182" y="502434"/>
                    <a:pt x="239246" y="491744"/>
                    <a:pt x="241102" y="488034"/>
                  </a:cubicBezTo>
                  <a:cubicBezTo>
                    <a:pt x="244105" y="482026"/>
                    <a:pt x="234122" y="467978"/>
                    <a:pt x="239069" y="466035"/>
                  </a:cubicBezTo>
                  <a:cubicBezTo>
                    <a:pt x="244105" y="464003"/>
                    <a:pt x="261068" y="468067"/>
                    <a:pt x="266104" y="454020"/>
                  </a:cubicBezTo>
                  <a:cubicBezTo>
                    <a:pt x="271140" y="440061"/>
                    <a:pt x="277148" y="432993"/>
                    <a:pt x="277148" y="432993"/>
                  </a:cubicBezTo>
                  <a:cubicBezTo>
                    <a:pt x="277148" y="432993"/>
                    <a:pt x="279091" y="403043"/>
                    <a:pt x="288103" y="407990"/>
                  </a:cubicBezTo>
                  <a:cubicBezTo>
                    <a:pt x="297114" y="413026"/>
                    <a:pt x="308069" y="420978"/>
                    <a:pt x="309130" y="408962"/>
                  </a:cubicBezTo>
                  <a:cubicBezTo>
                    <a:pt x="310101" y="396947"/>
                    <a:pt x="321145" y="403926"/>
                    <a:pt x="324148" y="392971"/>
                  </a:cubicBezTo>
                  <a:cubicBezTo>
                    <a:pt x="327152" y="381928"/>
                    <a:pt x="333160" y="382988"/>
                    <a:pt x="340139" y="384932"/>
                  </a:cubicBezTo>
                  <a:cubicBezTo>
                    <a:pt x="347119" y="386964"/>
                    <a:pt x="353127" y="383960"/>
                    <a:pt x="353127" y="377952"/>
                  </a:cubicBezTo>
                  <a:cubicBezTo>
                    <a:pt x="353127" y="371944"/>
                    <a:pt x="369117" y="374948"/>
                    <a:pt x="382104" y="365937"/>
                  </a:cubicBezTo>
                  <a:cubicBezTo>
                    <a:pt x="395092" y="356925"/>
                    <a:pt x="402071" y="349946"/>
                    <a:pt x="407107" y="354893"/>
                  </a:cubicBezTo>
                  <a:cubicBezTo>
                    <a:pt x="412143" y="359929"/>
                    <a:pt x="445185" y="358869"/>
                    <a:pt x="450132" y="356925"/>
                  </a:cubicBezTo>
                  <a:cubicBezTo>
                    <a:pt x="455168" y="354893"/>
                    <a:pt x="465152" y="345970"/>
                    <a:pt x="477167" y="347914"/>
                  </a:cubicBezTo>
                  <a:cubicBezTo>
                    <a:pt x="489182" y="349946"/>
                    <a:pt x="518160" y="342966"/>
                    <a:pt x="530175" y="342966"/>
                  </a:cubicBezTo>
                  <a:cubicBezTo>
                    <a:pt x="542191" y="342966"/>
                    <a:pt x="547226" y="331923"/>
                    <a:pt x="551202" y="327947"/>
                  </a:cubicBezTo>
                  <a:cubicBezTo>
                    <a:pt x="555178" y="323972"/>
                    <a:pt x="558182" y="305949"/>
                    <a:pt x="562246" y="302945"/>
                  </a:cubicBezTo>
                  <a:cubicBezTo>
                    <a:pt x="565426" y="300471"/>
                    <a:pt x="564808" y="237744"/>
                    <a:pt x="564454" y="212918"/>
                  </a:cubicBezTo>
                  <a:cubicBezTo>
                    <a:pt x="552439" y="215480"/>
                    <a:pt x="535741" y="219191"/>
                    <a:pt x="535741" y="21919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0" name="Google Shape;2120;p16"/>
            <p:cNvSpPr/>
            <p:nvPr/>
          </p:nvSpPr>
          <p:spPr>
            <a:xfrm>
              <a:off x="5534284" y="3789496"/>
              <a:ext cx="276888" cy="188658"/>
            </a:xfrm>
            <a:custGeom>
              <a:rect b="b" l="l" r="r" t="t"/>
              <a:pathLst>
                <a:path extrusionOk="0" h="188658" w="276888">
                  <a:moveTo>
                    <a:pt x="276352" y="108277"/>
                  </a:moveTo>
                  <a:cubicBezTo>
                    <a:pt x="271228" y="103595"/>
                    <a:pt x="264425" y="102181"/>
                    <a:pt x="262658" y="102181"/>
                  </a:cubicBezTo>
                  <a:cubicBezTo>
                    <a:pt x="259654" y="102181"/>
                    <a:pt x="261952" y="85660"/>
                    <a:pt x="260450" y="83452"/>
                  </a:cubicBezTo>
                  <a:cubicBezTo>
                    <a:pt x="258947" y="81243"/>
                    <a:pt x="249229" y="87957"/>
                    <a:pt x="243222" y="85749"/>
                  </a:cubicBezTo>
                  <a:cubicBezTo>
                    <a:pt x="237214" y="83452"/>
                    <a:pt x="235006" y="73733"/>
                    <a:pt x="229704" y="73733"/>
                  </a:cubicBezTo>
                  <a:cubicBezTo>
                    <a:pt x="224404" y="73733"/>
                    <a:pt x="223697" y="67726"/>
                    <a:pt x="223697" y="60923"/>
                  </a:cubicBezTo>
                  <a:cubicBezTo>
                    <a:pt x="223697" y="54208"/>
                    <a:pt x="213979" y="47406"/>
                    <a:pt x="207971" y="42900"/>
                  </a:cubicBezTo>
                  <a:cubicBezTo>
                    <a:pt x="201964" y="38394"/>
                    <a:pt x="200461" y="25672"/>
                    <a:pt x="196751" y="23375"/>
                  </a:cubicBezTo>
                  <a:cubicBezTo>
                    <a:pt x="194631" y="22050"/>
                    <a:pt x="195425" y="12862"/>
                    <a:pt x="196485" y="5264"/>
                  </a:cubicBezTo>
                  <a:cubicBezTo>
                    <a:pt x="187121" y="5087"/>
                    <a:pt x="177933" y="4115"/>
                    <a:pt x="175459" y="1641"/>
                  </a:cubicBezTo>
                  <a:cubicBezTo>
                    <a:pt x="170511" y="-3306"/>
                    <a:pt x="163443" y="3673"/>
                    <a:pt x="150457" y="12685"/>
                  </a:cubicBezTo>
                  <a:cubicBezTo>
                    <a:pt x="137469" y="21696"/>
                    <a:pt x="121478" y="18693"/>
                    <a:pt x="121478" y="24700"/>
                  </a:cubicBezTo>
                  <a:cubicBezTo>
                    <a:pt x="121478" y="30708"/>
                    <a:pt x="115471" y="33712"/>
                    <a:pt x="108491" y="31680"/>
                  </a:cubicBezTo>
                  <a:cubicBezTo>
                    <a:pt x="101512" y="29736"/>
                    <a:pt x="95504" y="28676"/>
                    <a:pt x="92500" y="39719"/>
                  </a:cubicBezTo>
                  <a:cubicBezTo>
                    <a:pt x="89496" y="50763"/>
                    <a:pt x="78541" y="43695"/>
                    <a:pt x="77481" y="55710"/>
                  </a:cubicBezTo>
                  <a:cubicBezTo>
                    <a:pt x="76421" y="67726"/>
                    <a:pt x="65466" y="59686"/>
                    <a:pt x="56454" y="54738"/>
                  </a:cubicBezTo>
                  <a:cubicBezTo>
                    <a:pt x="47443" y="49791"/>
                    <a:pt x="45499" y="79741"/>
                    <a:pt x="45499" y="79741"/>
                  </a:cubicBezTo>
                  <a:cubicBezTo>
                    <a:pt x="45499" y="79741"/>
                    <a:pt x="39492" y="86809"/>
                    <a:pt x="34456" y="100768"/>
                  </a:cubicBezTo>
                  <a:cubicBezTo>
                    <a:pt x="29420" y="114815"/>
                    <a:pt x="12457" y="110839"/>
                    <a:pt x="7421" y="112783"/>
                  </a:cubicBezTo>
                  <a:cubicBezTo>
                    <a:pt x="2386" y="114815"/>
                    <a:pt x="12457" y="128774"/>
                    <a:pt x="9453" y="134782"/>
                  </a:cubicBezTo>
                  <a:cubicBezTo>
                    <a:pt x="7686" y="138404"/>
                    <a:pt x="3534" y="149182"/>
                    <a:pt x="0" y="160844"/>
                  </a:cubicBezTo>
                  <a:cubicBezTo>
                    <a:pt x="7421" y="162081"/>
                    <a:pt x="14312" y="168354"/>
                    <a:pt x="16433" y="171799"/>
                  </a:cubicBezTo>
                  <a:cubicBezTo>
                    <a:pt x="19437" y="176835"/>
                    <a:pt x="37459" y="195830"/>
                    <a:pt x="46471" y="185758"/>
                  </a:cubicBezTo>
                  <a:cubicBezTo>
                    <a:pt x="55483" y="175775"/>
                    <a:pt x="80485" y="174715"/>
                    <a:pt x="86493" y="180723"/>
                  </a:cubicBezTo>
                  <a:cubicBezTo>
                    <a:pt x="92500" y="186730"/>
                    <a:pt x="96476" y="183726"/>
                    <a:pt x="97536" y="177719"/>
                  </a:cubicBezTo>
                  <a:cubicBezTo>
                    <a:pt x="98508" y="171711"/>
                    <a:pt x="87553" y="149712"/>
                    <a:pt x="91529" y="143705"/>
                  </a:cubicBezTo>
                  <a:cubicBezTo>
                    <a:pt x="95504" y="137697"/>
                    <a:pt x="173515" y="140701"/>
                    <a:pt x="176519" y="145737"/>
                  </a:cubicBezTo>
                  <a:cubicBezTo>
                    <a:pt x="179523" y="150773"/>
                    <a:pt x="179523" y="135754"/>
                    <a:pt x="189506" y="136725"/>
                  </a:cubicBezTo>
                  <a:cubicBezTo>
                    <a:pt x="199490" y="137785"/>
                    <a:pt x="214509" y="142733"/>
                    <a:pt x="220516" y="140701"/>
                  </a:cubicBezTo>
                  <a:cubicBezTo>
                    <a:pt x="226524" y="138669"/>
                    <a:pt x="233503" y="127714"/>
                    <a:pt x="239511" y="127714"/>
                  </a:cubicBezTo>
                  <a:cubicBezTo>
                    <a:pt x="245519" y="127714"/>
                    <a:pt x="263542" y="126742"/>
                    <a:pt x="267517" y="121706"/>
                  </a:cubicBezTo>
                  <a:cubicBezTo>
                    <a:pt x="271493" y="116670"/>
                    <a:pt x="278561" y="116670"/>
                    <a:pt x="276529" y="108719"/>
                  </a:cubicBezTo>
                  <a:cubicBezTo>
                    <a:pt x="276352" y="108542"/>
                    <a:pt x="276352" y="108366"/>
                    <a:pt x="276352" y="10827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1" name="Google Shape;2121;p16"/>
            <p:cNvSpPr/>
            <p:nvPr/>
          </p:nvSpPr>
          <p:spPr>
            <a:xfrm>
              <a:off x="5729312" y="3491196"/>
              <a:ext cx="522168" cy="408705"/>
            </a:xfrm>
            <a:custGeom>
              <a:rect b="b" l="l" r="r" t="t"/>
              <a:pathLst>
                <a:path extrusionOk="0" h="408705" w="522168">
                  <a:moveTo>
                    <a:pt x="501418" y="59811"/>
                  </a:moveTo>
                  <a:cubicBezTo>
                    <a:pt x="501418" y="54952"/>
                    <a:pt x="500269" y="32777"/>
                    <a:pt x="499386" y="16344"/>
                  </a:cubicBezTo>
                  <a:lnTo>
                    <a:pt x="472528" y="30922"/>
                  </a:lnTo>
                  <a:cubicBezTo>
                    <a:pt x="472528" y="30922"/>
                    <a:pt x="465372" y="19083"/>
                    <a:pt x="451148" y="9541"/>
                  </a:cubicBezTo>
                  <a:cubicBezTo>
                    <a:pt x="436924" y="0"/>
                    <a:pt x="401231" y="0"/>
                    <a:pt x="401231" y="0"/>
                  </a:cubicBezTo>
                  <a:lnTo>
                    <a:pt x="256076" y="90380"/>
                  </a:lnTo>
                  <a:lnTo>
                    <a:pt x="194232" y="140296"/>
                  </a:lnTo>
                  <a:cubicBezTo>
                    <a:pt x="194232" y="140296"/>
                    <a:pt x="153769" y="154520"/>
                    <a:pt x="141930" y="156994"/>
                  </a:cubicBezTo>
                  <a:cubicBezTo>
                    <a:pt x="140517" y="157259"/>
                    <a:pt x="139015" y="157524"/>
                    <a:pt x="137424" y="157878"/>
                  </a:cubicBezTo>
                  <a:cubicBezTo>
                    <a:pt x="137778" y="182615"/>
                    <a:pt x="138485" y="245430"/>
                    <a:pt x="135216" y="247904"/>
                  </a:cubicBezTo>
                  <a:cubicBezTo>
                    <a:pt x="131240" y="250908"/>
                    <a:pt x="128236" y="268931"/>
                    <a:pt x="124172" y="272906"/>
                  </a:cubicBezTo>
                  <a:cubicBezTo>
                    <a:pt x="120197" y="276882"/>
                    <a:pt x="115161" y="287926"/>
                    <a:pt x="103145" y="287926"/>
                  </a:cubicBezTo>
                  <a:cubicBezTo>
                    <a:pt x="91130" y="287926"/>
                    <a:pt x="62152" y="294905"/>
                    <a:pt x="50137" y="292873"/>
                  </a:cubicBezTo>
                  <a:cubicBezTo>
                    <a:pt x="38122" y="290929"/>
                    <a:pt x="28138" y="299853"/>
                    <a:pt x="23102" y="301884"/>
                  </a:cubicBezTo>
                  <a:cubicBezTo>
                    <a:pt x="20540" y="302945"/>
                    <a:pt x="10734" y="303651"/>
                    <a:pt x="1104" y="303475"/>
                  </a:cubicBezTo>
                  <a:cubicBezTo>
                    <a:pt x="44" y="311161"/>
                    <a:pt x="-840" y="320349"/>
                    <a:pt x="1369" y="321586"/>
                  </a:cubicBezTo>
                  <a:cubicBezTo>
                    <a:pt x="5168" y="323883"/>
                    <a:pt x="6581" y="336605"/>
                    <a:pt x="12589" y="341111"/>
                  </a:cubicBezTo>
                  <a:cubicBezTo>
                    <a:pt x="18597" y="345617"/>
                    <a:pt x="28315" y="352331"/>
                    <a:pt x="28315" y="359134"/>
                  </a:cubicBezTo>
                  <a:cubicBezTo>
                    <a:pt x="28315" y="365937"/>
                    <a:pt x="29110" y="371944"/>
                    <a:pt x="34323" y="371944"/>
                  </a:cubicBezTo>
                  <a:cubicBezTo>
                    <a:pt x="39623" y="371944"/>
                    <a:pt x="41832" y="381662"/>
                    <a:pt x="47840" y="383960"/>
                  </a:cubicBezTo>
                  <a:cubicBezTo>
                    <a:pt x="53848" y="386168"/>
                    <a:pt x="63566" y="379454"/>
                    <a:pt x="65068" y="381662"/>
                  </a:cubicBezTo>
                  <a:cubicBezTo>
                    <a:pt x="66570" y="383960"/>
                    <a:pt x="64273" y="400392"/>
                    <a:pt x="67276" y="400392"/>
                  </a:cubicBezTo>
                  <a:cubicBezTo>
                    <a:pt x="69043" y="400392"/>
                    <a:pt x="75935" y="401806"/>
                    <a:pt x="80970" y="406488"/>
                  </a:cubicBezTo>
                  <a:cubicBezTo>
                    <a:pt x="79204" y="398537"/>
                    <a:pt x="83179" y="387847"/>
                    <a:pt x="92986" y="390851"/>
                  </a:cubicBezTo>
                  <a:cubicBezTo>
                    <a:pt x="102969" y="393854"/>
                    <a:pt x="94929" y="402866"/>
                    <a:pt x="103941" y="406930"/>
                  </a:cubicBezTo>
                  <a:cubicBezTo>
                    <a:pt x="112952" y="410906"/>
                    <a:pt x="117988" y="407902"/>
                    <a:pt x="117988" y="400922"/>
                  </a:cubicBezTo>
                  <a:cubicBezTo>
                    <a:pt x="117988" y="393854"/>
                    <a:pt x="130004" y="379896"/>
                    <a:pt x="133007" y="376892"/>
                  </a:cubicBezTo>
                  <a:cubicBezTo>
                    <a:pt x="136011" y="373888"/>
                    <a:pt x="135039" y="354893"/>
                    <a:pt x="141047" y="349857"/>
                  </a:cubicBezTo>
                  <a:cubicBezTo>
                    <a:pt x="147055" y="344822"/>
                    <a:pt x="165077" y="348885"/>
                    <a:pt x="172057" y="349857"/>
                  </a:cubicBezTo>
                  <a:cubicBezTo>
                    <a:pt x="179036" y="350918"/>
                    <a:pt x="184072" y="335898"/>
                    <a:pt x="192112" y="342878"/>
                  </a:cubicBezTo>
                  <a:cubicBezTo>
                    <a:pt x="200063" y="349857"/>
                    <a:pt x="213139" y="343938"/>
                    <a:pt x="219146" y="350918"/>
                  </a:cubicBezTo>
                  <a:cubicBezTo>
                    <a:pt x="225154" y="357897"/>
                    <a:pt x="228158" y="374948"/>
                    <a:pt x="238141" y="368940"/>
                  </a:cubicBezTo>
                  <a:cubicBezTo>
                    <a:pt x="248125" y="362933"/>
                    <a:pt x="260140" y="360989"/>
                    <a:pt x="266147" y="360989"/>
                  </a:cubicBezTo>
                  <a:cubicBezTo>
                    <a:pt x="272155" y="360989"/>
                    <a:pt x="286114" y="373005"/>
                    <a:pt x="292210" y="374948"/>
                  </a:cubicBezTo>
                  <a:cubicBezTo>
                    <a:pt x="298218" y="376980"/>
                    <a:pt x="318184" y="378924"/>
                    <a:pt x="325252" y="374948"/>
                  </a:cubicBezTo>
                  <a:cubicBezTo>
                    <a:pt x="332231" y="370972"/>
                    <a:pt x="341243" y="357985"/>
                    <a:pt x="350255" y="358957"/>
                  </a:cubicBezTo>
                  <a:cubicBezTo>
                    <a:pt x="359266" y="359929"/>
                    <a:pt x="387272" y="356925"/>
                    <a:pt x="393280" y="359929"/>
                  </a:cubicBezTo>
                  <a:cubicBezTo>
                    <a:pt x="399288" y="362933"/>
                    <a:pt x="412274" y="370001"/>
                    <a:pt x="421286" y="366909"/>
                  </a:cubicBezTo>
                  <a:cubicBezTo>
                    <a:pt x="430298" y="363905"/>
                    <a:pt x="438249" y="346942"/>
                    <a:pt x="445317" y="344910"/>
                  </a:cubicBezTo>
                  <a:cubicBezTo>
                    <a:pt x="447526" y="344291"/>
                    <a:pt x="448939" y="344380"/>
                    <a:pt x="450176" y="344822"/>
                  </a:cubicBezTo>
                  <a:cubicBezTo>
                    <a:pt x="450264" y="340934"/>
                    <a:pt x="450352" y="337224"/>
                    <a:pt x="450352" y="333955"/>
                  </a:cubicBezTo>
                  <a:cubicBezTo>
                    <a:pt x="450352" y="315932"/>
                    <a:pt x="454328" y="322911"/>
                    <a:pt x="457332" y="304977"/>
                  </a:cubicBezTo>
                  <a:cubicBezTo>
                    <a:pt x="460336" y="286954"/>
                    <a:pt x="507337" y="239953"/>
                    <a:pt x="511313" y="236949"/>
                  </a:cubicBezTo>
                  <a:cubicBezTo>
                    <a:pt x="515288" y="233945"/>
                    <a:pt x="515288" y="162913"/>
                    <a:pt x="515288" y="152930"/>
                  </a:cubicBezTo>
                  <a:cubicBezTo>
                    <a:pt x="515288" y="142947"/>
                    <a:pt x="517320" y="130931"/>
                    <a:pt x="521296" y="116884"/>
                  </a:cubicBezTo>
                  <a:cubicBezTo>
                    <a:pt x="525272" y="102925"/>
                    <a:pt x="514317" y="103897"/>
                    <a:pt x="515288" y="90910"/>
                  </a:cubicBezTo>
                  <a:cubicBezTo>
                    <a:pt x="516437" y="77834"/>
                    <a:pt x="501418" y="67851"/>
                    <a:pt x="501418" y="5981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2" name="Google Shape;2122;p16"/>
            <p:cNvSpPr/>
            <p:nvPr/>
          </p:nvSpPr>
          <p:spPr>
            <a:xfrm>
              <a:off x="6179665" y="3491196"/>
              <a:ext cx="337922" cy="561269"/>
            </a:xfrm>
            <a:custGeom>
              <a:rect b="b" l="l" r="r" t="t"/>
              <a:pathLst>
                <a:path extrusionOk="0" h="561269" w="337922">
                  <a:moveTo>
                    <a:pt x="337577" y="138883"/>
                  </a:moveTo>
                  <a:lnTo>
                    <a:pt x="79337" y="0"/>
                  </a:lnTo>
                  <a:lnTo>
                    <a:pt x="49122" y="16344"/>
                  </a:lnTo>
                  <a:cubicBezTo>
                    <a:pt x="50005" y="32777"/>
                    <a:pt x="51154" y="54952"/>
                    <a:pt x="51154" y="59811"/>
                  </a:cubicBezTo>
                  <a:cubicBezTo>
                    <a:pt x="51154" y="67851"/>
                    <a:pt x="66173" y="77834"/>
                    <a:pt x="65113" y="90822"/>
                  </a:cubicBezTo>
                  <a:cubicBezTo>
                    <a:pt x="64141" y="103809"/>
                    <a:pt x="75096" y="102837"/>
                    <a:pt x="71120" y="116796"/>
                  </a:cubicBezTo>
                  <a:cubicBezTo>
                    <a:pt x="67145" y="130843"/>
                    <a:pt x="65113" y="142858"/>
                    <a:pt x="65113" y="152842"/>
                  </a:cubicBezTo>
                  <a:cubicBezTo>
                    <a:pt x="65113" y="162825"/>
                    <a:pt x="65113" y="233857"/>
                    <a:pt x="61137" y="236861"/>
                  </a:cubicBezTo>
                  <a:cubicBezTo>
                    <a:pt x="57161" y="239864"/>
                    <a:pt x="10072" y="286954"/>
                    <a:pt x="7157" y="304888"/>
                  </a:cubicBezTo>
                  <a:cubicBezTo>
                    <a:pt x="4153" y="322823"/>
                    <a:pt x="177" y="315843"/>
                    <a:pt x="177" y="333866"/>
                  </a:cubicBezTo>
                  <a:cubicBezTo>
                    <a:pt x="177" y="337135"/>
                    <a:pt x="88" y="340846"/>
                    <a:pt x="0" y="344733"/>
                  </a:cubicBezTo>
                  <a:cubicBezTo>
                    <a:pt x="2562" y="345617"/>
                    <a:pt x="3711" y="348444"/>
                    <a:pt x="7157" y="351801"/>
                  </a:cubicBezTo>
                  <a:cubicBezTo>
                    <a:pt x="12192" y="356749"/>
                    <a:pt x="12192" y="365760"/>
                    <a:pt x="22175" y="365760"/>
                  </a:cubicBezTo>
                  <a:cubicBezTo>
                    <a:pt x="32159" y="365760"/>
                    <a:pt x="44174" y="388730"/>
                    <a:pt x="43202" y="397742"/>
                  </a:cubicBezTo>
                  <a:cubicBezTo>
                    <a:pt x="42231" y="406753"/>
                    <a:pt x="48238" y="411701"/>
                    <a:pt x="47178" y="427780"/>
                  </a:cubicBezTo>
                  <a:cubicBezTo>
                    <a:pt x="46206" y="443771"/>
                    <a:pt x="56190" y="466741"/>
                    <a:pt x="61226" y="469745"/>
                  </a:cubicBezTo>
                  <a:cubicBezTo>
                    <a:pt x="66173" y="472749"/>
                    <a:pt x="59193" y="475753"/>
                    <a:pt x="47178" y="474781"/>
                  </a:cubicBezTo>
                  <a:cubicBezTo>
                    <a:pt x="35163" y="473721"/>
                    <a:pt x="18200" y="473809"/>
                    <a:pt x="18200" y="478757"/>
                  </a:cubicBezTo>
                  <a:cubicBezTo>
                    <a:pt x="18200" y="483793"/>
                    <a:pt x="13164" y="490772"/>
                    <a:pt x="26151" y="502788"/>
                  </a:cubicBezTo>
                  <a:cubicBezTo>
                    <a:pt x="39226" y="514803"/>
                    <a:pt x="50182" y="518778"/>
                    <a:pt x="54157" y="531766"/>
                  </a:cubicBezTo>
                  <a:cubicBezTo>
                    <a:pt x="58133" y="544753"/>
                    <a:pt x="63169" y="556768"/>
                    <a:pt x="67145" y="559772"/>
                  </a:cubicBezTo>
                  <a:cubicBezTo>
                    <a:pt x="71120" y="562776"/>
                    <a:pt x="79160" y="561804"/>
                    <a:pt x="86139" y="551820"/>
                  </a:cubicBezTo>
                  <a:cubicBezTo>
                    <a:pt x="93119" y="541749"/>
                    <a:pt x="101158" y="560744"/>
                    <a:pt x="108138" y="551820"/>
                  </a:cubicBezTo>
                  <a:cubicBezTo>
                    <a:pt x="115117" y="542809"/>
                    <a:pt x="139148" y="543781"/>
                    <a:pt x="145156" y="540777"/>
                  </a:cubicBezTo>
                  <a:cubicBezTo>
                    <a:pt x="151164" y="537773"/>
                    <a:pt x="169186" y="529734"/>
                    <a:pt x="175105" y="524786"/>
                  </a:cubicBezTo>
                  <a:cubicBezTo>
                    <a:pt x="181113" y="519839"/>
                    <a:pt x="168126" y="511799"/>
                    <a:pt x="177138" y="506763"/>
                  </a:cubicBezTo>
                  <a:cubicBezTo>
                    <a:pt x="186149" y="501816"/>
                    <a:pt x="214156" y="510739"/>
                    <a:pt x="225111" y="496780"/>
                  </a:cubicBezTo>
                  <a:cubicBezTo>
                    <a:pt x="236154" y="482732"/>
                    <a:pt x="253117" y="467802"/>
                    <a:pt x="258153" y="462766"/>
                  </a:cubicBezTo>
                  <a:cubicBezTo>
                    <a:pt x="263100" y="457818"/>
                    <a:pt x="258153" y="453754"/>
                    <a:pt x="265132" y="446687"/>
                  </a:cubicBezTo>
                  <a:cubicBezTo>
                    <a:pt x="272112" y="439707"/>
                    <a:pt x="286159" y="431756"/>
                    <a:pt x="293139" y="435731"/>
                  </a:cubicBezTo>
                  <a:cubicBezTo>
                    <a:pt x="294729" y="436615"/>
                    <a:pt x="296761" y="436968"/>
                    <a:pt x="298969" y="437057"/>
                  </a:cubicBezTo>
                  <a:cubicBezTo>
                    <a:pt x="298351" y="436262"/>
                    <a:pt x="297909" y="435731"/>
                    <a:pt x="297909" y="435731"/>
                  </a:cubicBezTo>
                  <a:lnTo>
                    <a:pt x="302061" y="421066"/>
                  </a:lnTo>
                  <a:cubicBezTo>
                    <a:pt x="302061" y="421066"/>
                    <a:pt x="285364" y="412761"/>
                    <a:pt x="285364" y="400216"/>
                  </a:cubicBezTo>
                  <a:cubicBezTo>
                    <a:pt x="285364" y="387670"/>
                    <a:pt x="289516" y="375213"/>
                    <a:pt x="279091" y="375213"/>
                  </a:cubicBezTo>
                  <a:cubicBezTo>
                    <a:pt x="268666" y="375213"/>
                    <a:pt x="266546" y="364788"/>
                    <a:pt x="274939" y="356484"/>
                  </a:cubicBezTo>
                  <a:cubicBezTo>
                    <a:pt x="283332" y="348090"/>
                    <a:pt x="262393" y="331393"/>
                    <a:pt x="277059" y="331393"/>
                  </a:cubicBezTo>
                  <a:cubicBezTo>
                    <a:pt x="291636" y="331393"/>
                    <a:pt x="281211" y="308422"/>
                    <a:pt x="291636" y="306390"/>
                  </a:cubicBezTo>
                  <a:cubicBezTo>
                    <a:pt x="302061" y="304270"/>
                    <a:pt x="304182" y="295965"/>
                    <a:pt x="304182" y="285540"/>
                  </a:cubicBezTo>
                  <a:cubicBezTo>
                    <a:pt x="304182" y="275115"/>
                    <a:pt x="327152" y="268842"/>
                    <a:pt x="333425" y="266722"/>
                  </a:cubicBezTo>
                  <a:cubicBezTo>
                    <a:pt x="339698" y="264690"/>
                    <a:pt x="337577" y="231295"/>
                    <a:pt x="337577" y="231295"/>
                  </a:cubicBezTo>
                  <a:lnTo>
                    <a:pt x="337577" y="138883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3" name="Google Shape;2123;p16"/>
            <p:cNvSpPr/>
            <p:nvPr/>
          </p:nvSpPr>
          <p:spPr>
            <a:xfrm>
              <a:off x="6543883" y="3180212"/>
              <a:ext cx="362533" cy="368852"/>
            </a:xfrm>
            <a:custGeom>
              <a:rect b="b" l="l" r="r" t="t"/>
              <a:pathLst>
                <a:path extrusionOk="0" h="368852" w="362533">
                  <a:moveTo>
                    <a:pt x="340090" y="79955"/>
                  </a:moveTo>
                  <a:lnTo>
                    <a:pt x="315795" y="20408"/>
                  </a:lnTo>
                  <a:cubicBezTo>
                    <a:pt x="314028" y="23147"/>
                    <a:pt x="312703" y="25003"/>
                    <a:pt x="311996" y="25709"/>
                  </a:cubicBezTo>
                  <a:cubicBezTo>
                    <a:pt x="308020" y="29685"/>
                    <a:pt x="291499" y="19702"/>
                    <a:pt x="275950" y="23677"/>
                  </a:cubicBezTo>
                  <a:cubicBezTo>
                    <a:pt x="260400" y="27653"/>
                    <a:pt x="248474" y="22175"/>
                    <a:pt x="233454" y="14666"/>
                  </a:cubicBezTo>
                  <a:cubicBezTo>
                    <a:pt x="218435" y="7156"/>
                    <a:pt x="169491" y="16609"/>
                    <a:pt x="162953" y="26151"/>
                  </a:cubicBezTo>
                  <a:cubicBezTo>
                    <a:pt x="156503" y="35693"/>
                    <a:pt x="139982" y="35693"/>
                    <a:pt x="124964" y="29685"/>
                  </a:cubicBezTo>
                  <a:cubicBezTo>
                    <a:pt x="109944" y="23677"/>
                    <a:pt x="90508" y="14666"/>
                    <a:pt x="62943" y="12192"/>
                  </a:cubicBezTo>
                  <a:cubicBezTo>
                    <a:pt x="37234" y="9895"/>
                    <a:pt x="16561" y="6184"/>
                    <a:pt x="11878" y="0"/>
                  </a:cubicBezTo>
                  <a:cubicBezTo>
                    <a:pt x="10818" y="2916"/>
                    <a:pt x="9758" y="5743"/>
                    <a:pt x="8786" y="8393"/>
                  </a:cubicBezTo>
                  <a:cubicBezTo>
                    <a:pt x="393" y="31364"/>
                    <a:pt x="15059" y="37636"/>
                    <a:pt x="4633" y="50093"/>
                  </a:cubicBezTo>
                  <a:cubicBezTo>
                    <a:pt x="-5792" y="62639"/>
                    <a:pt x="4633" y="77216"/>
                    <a:pt x="4633" y="100186"/>
                  </a:cubicBezTo>
                  <a:cubicBezTo>
                    <a:pt x="4633" y="116001"/>
                    <a:pt x="4633" y="268136"/>
                    <a:pt x="4633" y="360812"/>
                  </a:cubicBezTo>
                  <a:lnTo>
                    <a:pt x="211014" y="360812"/>
                  </a:lnTo>
                  <a:cubicBezTo>
                    <a:pt x="211014" y="360812"/>
                    <a:pt x="217022" y="356837"/>
                    <a:pt x="223029" y="352773"/>
                  </a:cubicBezTo>
                  <a:cubicBezTo>
                    <a:pt x="229037" y="348797"/>
                    <a:pt x="239020" y="358781"/>
                    <a:pt x="239020" y="358781"/>
                  </a:cubicBezTo>
                  <a:lnTo>
                    <a:pt x="283017" y="358781"/>
                  </a:lnTo>
                  <a:cubicBezTo>
                    <a:pt x="283017" y="358781"/>
                    <a:pt x="291057" y="368852"/>
                    <a:pt x="301041" y="368852"/>
                  </a:cubicBezTo>
                  <a:cubicBezTo>
                    <a:pt x="311024" y="368852"/>
                    <a:pt x="305016" y="352773"/>
                    <a:pt x="321095" y="352773"/>
                  </a:cubicBezTo>
                  <a:cubicBezTo>
                    <a:pt x="337086" y="352773"/>
                    <a:pt x="333111" y="328742"/>
                    <a:pt x="343094" y="328742"/>
                  </a:cubicBezTo>
                  <a:cubicBezTo>
                    <a:pt x="353077" y="328742"/>
                    <a:pt x="351134" y="330774"/>
                    <a:pt x="361117" y="316727"/>
                  </a:cubicBezTo>
                  <a:cubicBezTo>
                    <a:pt x="361382" y="316285"/>
                    <a:pt x="361912" y="315755"/>
                    <a:pt x="362266" y="315313"/>
                  </a:cubicBezTo>
                  <a:cubicBezTo>
                    <a:pt x="361470" y="310984"/>
                    <a:pt x="361470" y="306390"/>
                    <a:pt x="362177" y="301708"/>
                  </a:cubicBezTo>
                  <a:cubicBezTo>
                    <a:pt x="364651" y="285717"/>
                    <a:pt x="353696" y="286689"/>
                    <a:pt x="346716" y="264160"/>
                  </a:cubicBezTo>
                  <a:cubicBezTo>
                    <a:pt x="339737" y="241631"/>
                    <a:pt x="311642" y="208147"/>
                    <a:pt x="310670" y="195160"/>
                  </a:cubicBezTo>
                  <a:cubicBezTo>
                    <a:pt x="309610" y="182173"/>
                    <a:pt x="294149" y="174664"/>
                    <a:pt x="294679" y="160705"/>
                  </a:cubicBezTo>
                  <a:cubicBezTo>
                    <a:pt x="295121" y="146746"/>
                    <a:pt x="287170" y="145155"/>
                    <a:pt x="271709" y="123157"/>
                  </a:cubicBezTo>
                  <a:cubicBezTo>
                    <a:pt x="256160" y="101158"/>
                    <a:pt x="251654" y="62639"/>
                    <a:pt x="256160" y="61137"/>
                  </a:cubicBezTo>
                  <a:cubicBezTo>
                    <a:pt x="260666" y="59635"/>
                    <a:pt x="273653" y="93649"/>
                    <a:pt x="278688" y="104692"/>
                  </a:cubicBezTo>
                  <a:cubicBezTo>
                    <a:pt x="283724" y="115736"/>
                    <a:pt x="300687" y="149220"/>
                    <a:pt x="312703" y="149220"/>
                  </a:cubicBezTo>
                  <a:cubicBezTo>
                    <a:pt x="324718" y="149220"/>
                    <a:pt x="329224" y="98685"/>
                    <a:pt x="333199" y="101247"/>
                  </a:cubicBezTo>
                  <a:cubicBezTo>
                    <a:pt x="333553" y="101423"/>
                    <a:pt x="333817" y="102042"/>
                    <a:pt x="333994" y="102749"/>
                  </a:cubicBezTo>
                  <a:lnTo>
                    <a:pt x="335320" y="93560"/>
                  </a:lnTo>
                  <a:lnTo>
                    <a:pt x="340090" y="79955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4" name="Google Shape;2124;p16"/>
            <p:cNvSpPr/>
            <p:nvPr/>
          </p:nvSpPr>
          <p:spPr>
            <a:xfrm>
              <a:off x="6023399" y="4227664"/>
              <a:ext cx="186125" cy="211946"/>
            </a:xfrm>
            <a:custGeom>
              <a:rect b="b" l="l" r="r" t="t"/>
              <a:pathLst>
                <a:path extrusionOk="0" h="211946" w="186125">
                  <a:moveTo>
                    <a:pt x="91860" y="202140"/>
                  </a:moveTo>
                  <a:cubicBezTo>
                    <a:pt x="108558" y="202140"/>
                    <a:pt x="102285" y="191715"/>
                    <a:pt x="96012" y="174929"/>
                  </a:cubicBezTo>
                  <a:cubicBezTo>
                    <a:pt x="89740" y="158231"/>
                    <a:pt x="106526" y="160351"/>
                    <a:pt x="116951" y="160351"/>
                  </a:cubicBezTo>
                  <a:cubicBezTo>
                    <a:pt x="127376" y="160351"/>
                    <a:pt x="123223" y="141533"/>
                    <a:pt x="131616" y="141533"/>
                  </a:cubicBezTo>
                  <a:cubicBezTo>
                    <a:pt x="140009" y="141533"/>
                    <a:pt x="142041" y="164504"/>
                    <a:pt x="150434" y="162472"/>
                  </a:cubicBezTo>
                  <a:cubicBezTo>
                    <a:pt x="158828" y="160440"/>
                    <a:pt x="165100" y="168744"/>
                    <a:pt x="175525" y="166712"/>
                  </a:cubicBezTo>
                  <a:cubicBezTo>
                    <a:pt x="185950" y="164592"/>
                    <a:pt x="185950" y="143654"/>
                    <a:pt x="185950" y="126956"/>
                  </a:cubicBezTo>
                  <a:cubicBezTo>
                    <a:pt x="185950" y="110170"/>
                    <a:pt x="188071" y="97713"/>
                    <a:pt x="177557" y="91440"/>
                  </a:cubicBezTo>
                  <a:cubicBezTo>
                    <a:pt x="167132" y="85167"/>
                    <a:pt x="158739" y="70502"/>
                    <a:pt x="171284" y="64229"/>
                  </a:cubicBezTo>
                  <a:cubicBezTo>
                    <a:pt x="183830" y="57956"/>
                    <a:pt x="185950" y="45411"/>
                    <a:pt x="175437" y="37018"/>
                  </a:cubicBezTo>
                  <a:cubicBezTo>
                    <a:pt x="165012" y="28625"/>
                    <a:pt x="141953" y="45411"/>
                    <a:pt x="141953" y="37018"/>
                  </a:cubicBezTo>
                  <a:cubicBezTo>
                    <a:pt x="141953" y="32424"/>
                    <a:pt x="143808" y="16079"/>
                    <a:pt x="145487" y="2121"/>
                  </a:cubicBezTo>
                  <a:cubicBezTo>
                    <a:pt x="121280" y="1325"/>
                    <a:pt x="95217" y="0"/>
                    <a:pt x="95217" y="0"/>
                  </a:cubicBezTo>
                  <a:lnTo>
                    <a:pt x="88944" y="1855"/>
                  </a:lnTo>
                  <a:cubicBezTo>
                    <a:pt x="90446" y="26328"/>
                    <a:pt x="87531" y="45411"/>
                    <a:pt x="87531" y="45411"/>
                  </a:cubicBezTo>
                  <a:cubicBezTo>
                    <a:pt x="87531" y="45411"/>
                    <a:pt x="49895" y="47531"/>
                    <a:pt x="41501" y="47531"/>
                  </a:cubicBezTo>
                  <a:cubicBezTo>
                    <a:pt x="39735" y="47531"/>
                    <a:pt x="33992" y="48326"/>
                    <a:pt x="25864" y="49563"/>
                  </a:cubicBezTo>
                  <a:cubicBezTo>
                    <a:pt x="24186" y="52302"/>
                    <a:pt x="21888" y="54952"/>
                    <a:pt x="20121" y="56719"/>
                  </a:cubicBezTo>
                  <a:cubicBezTo>
                    <a:pt x="15616" y="61225"/>
                    <a:pt x="30635" y="67233"/>
                    <a:pt x="33109" y="73682"/>
                  </a:cubicBezTo>
                  <a:cubicBezTo>
                    <a:pt x="35582" y="80220"/>
                    <a:pt x="14114" y="78188"/>
                    <a:pt x="14555" y="87729"/>
                  </a:cubicBezTo>
                  <a:cubicBezTo>
                    <a:pt x="15086" y="97183"/>
                    <a:pt x="7046" y="104692"/>
                    <a:pt x="1039" y="109198"/>
                  </a:cubicBezTo>
                  <a:cubicBezTo>
                    <a:pt x="-4970" y="113704"/>
                    <a:pt x="17029" y="132699"/>
                    <a:pt x="17560" y="139236"/>
                  </a:cubicBezTo>
                  <a:cubicBezTo>
                    <a:pt x="18090" y="145774"/>
                    <a:pt x="23037" y="151693"/>
                    <a:pt x="42120" y="170246"/>
                  </a:cubicBezTo>
                  <a:cubicBezTo>
                    <a:pt x="60231" y="187916"/>
                    <a:pt x="51573" y="192422"/>
                    <a:pt x="75604" y="211947"/>
                  </a:cubicBezTo>
                  <a:cubicBezTo>
                    <a:pt x="78961" y="206822"/>
                    <a:pt x="83997" y="202140"/>
                    <a:pt x="91860" y="20214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5" name="Google Shape;2125;p16"/>
            <p:cNvSpPr/>
            <p:nvPr/>
          </p:nvSpPr>
          <p:spPr>
            <a:xfrm>
              <a:off x="6041827" y="4229431"/>
              <a:ext cx="71089" cy="47707"/>
            </a:xfrm>
            <a:custGeom>
              <a:rect b="b" l="l" r="r" t="t"/>
              <a:pathLst>
                <a:path extrusionOk="0" h="47707" w="71089">
                  <a:moveTo>
                    <a:pt x="69281" y="43555"/>
                  </a:moveTo>
                  <a:cubicBezTo>
                    <a:pt x="69281" y="43555"/>
                    <a:pt x="72108" y="24472"/>
                    <a:pt x="70694" y="0"/>
                  </a:cubicBezTo>
                  <a:lnTo>
                    <a:pt x="62389" y="2385"/>
                  </a:lnTo>
                  <a:lnTo>
                    <a:pt x="15565" y="2385"/>
                  </a:lnTo>
                  <a:cubicBezTo>
                    <a:pt x="15742" y="2650"/>
                    <a:pt x="15742" y="3092"/>
                    <a:pt x="15918" y="3357"/>
                  </a:cubicBezTo>
                  <a:cubicBezTo>
                    <a:pt x="20954" y="10867"/>
                    <a:pt x="18392" y="21822"/>
                    <a:pt x="7879" y="25356"/>
                  </a:cubicBezTo>
                  <a:cubicBezTo>
                    <a:pt x="-2635" y="28890"/>
                    <a:pt x="-2105" y="38343"/>
                    <a:pt x="6377" y="38873"/>
                  </a:cubicBezTo>
                  <a:cubicBezTo>
                    <a:pt x="11589" y="39226"/>
                    <a:pt x="10352" y="43467"/>
                    <a:pt x="7613" y="47708"/>
                  </a:cubicBezTo>
                  <a:cubicBezTo>
                    <a:pt x="15742" y="46471"/>
                    <a:pt x="21484" y="45676"/>
                    <a:pt x="23251" y="45676"/>
                  </a:cubicBezTo>
                  <a:cubicBezTo>
                    <a:pt x="31644" y="45676"/>
                    <a:pt x="69281" y="43555"/>
                    <a:pt x="69281" y="4355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6" name="Google Shape;2126;p16"/>
            <p:cNvSpPr/>
            <p:nvPr/>
          </p:nvSpPr>
          <p:spPr>
            <a:xfrm>
              <a:off x="6099445" y="4179603"/>
              <a:ext cx="237196" cy="298350"/>
            </a:xfrm>
            <a:custGeom>
              <a:rect b="b" l="l" r="r" t="t"/>
              <a:pathLst>
                <a:path extrusionOk="0" h="298350" w="237196">
                  <a:moveTo>
                    <a:pt x="63964" y="281564"/>
                  </a:moveTo>
                  <a:cubicBezTo>
                    <a:pt x="70237" y="283685"/>
                    <a:pt x="74389" y="294110"/>
                    <a:pt x="86934" y="283685"/>
                  </a:cubicBezTo>
                  <a:cubicBezTo>
                    <a:pt x="99480" y="273172"/>
                    <a:pt x="114145" y="275292"/>
                    <a:pt x="114145" y="285805"/>
                  </a:cubicBezTo>
                  <a:cubicBezTo>
                    <a:pt x="114145" y="296230"/>
                    <a:pt x="118298" y="294198"/>
                    <a:pt x="128811" y="283685"/>
                  </a:cubicBezTo>
                  <a:cubicBezTo>
                    <a:pt x="139236" y="273172"/>
                    <a:pt x="149661" y="285717"/>
                    <a:pt x="149661" y="264778"/>
                  </a:cubicBezTo>
                  <a:cubicBezTo>
                    <a:pt x="149661" y="243840"/>
                    <a:pt x="162206" y="262747"/>
                    <a:pt x="162206" y="239688"/>
                  </a:cubicBezTo>
                  <a:cubicBezTo>
                    <a:pt x="162206" y="216717"/>
                    <a:pt x="164327" y="193659"/>
                    <a:pt x="164327" y="183234"/>
                  </a:cubicBezTo>
                  <a:cubicBezTo>
                    <a:pt x="164327" y="172808"/>
                    <a:pt x="193658" y="162295"/>
                    <a:pt x="193658" y="145597"/>
                  </a:cubicBezTo>
                  <a:cubicBezTo>
                    <a:pt x="193658" y="128899"/>
                    <a:pt x="218749" y="95416"/>
                    <a:pt x="218749" y="74477"/>
                  </a:cubicBezTo>
                  <a:cubicBezTo>
                    <a:pt x="218749" y="53627"/>
                    <a:pt x="225022" y="49386"/>
                    <a:pt x="231295" y="38961"/>
                  </a:cubicBezTo>
                  <a:cubicBezTo>
                    <a:pt x="235624" y="31717"/>
                    <a:pt x="238804" y="17493"/>
                    <a:pt x="236330" y="3887"/>
                  </a:cubicBezTo>
                  <a:lnTo>
                    <a:pt x="236330" y="4152"/>
                  </a:lnTo>
                  <a:lnTo>
                    <a:pt x="207087" y="0"/>
                  </a:lnTo>
                  <a:lnTo>
                    <a:pt x="192510" y="4152"/>
                  </a:lnTo>
                  <a:lnTo>
                    <a:pt x="173780" y="8305"/>
                  </a:lnTo>
                  <a:cubicBezTo>
                    <a:pt x="173780" y="8305"/>
                    <a:pt x="175900" y="22970"/>
                    <a:pt x="167507" y="33395"/>
                  </a:cubicBezTo>
                  <a:cubicBezTo>
                    <a:pt x="159115" y="43821"/>
                    <a:pt x="157082" y="66791"/>
                    <a:pt x="157082" y="66791"/>
                  </a:cubicBezTo>
                  <a:cubicBezTo>
                    <a:pt x="157082" y="66791"/>
                    <a:pt x="119534" y="48061"/>
                    <a:pt x="109109" y="50093"/>
                  </a:cubicBezTo>
                  <a:cubicBezTo>
                    <a:pt x="104692" y="50977"/>
                    <a:pt x="87641" y="50712"/>
                    <a:pt x="69707" y="50182"/>
                  </a:cubicBezTo>
                  <a:cubicBezTo>
                    <a:pt x="68028" y="64141"/>
                    <a:pt x="66172" y="80485"/>
                    <a:pt x="66172" y="85079"/>
                  </a:cubicBezTo>
                  <a:cubicBezTo>
                    <a:pt x="66172" y="93472"/>
                    <a:pt x="89143" y="76686"/>
                    <a:pt x="99656" y="85079"/>
                  </a:cubicBezTo>
                  <a:cubicBezTo>
                    <a:pt x="110081" y="93472"/>
                    <a:pt x="108049" y="106017"/>
                    <a:pt x="95504" y="112290"/>
                  </a:cubicBezTo>
                  <a:cubicBezTo>
                    <a:pt x="82959" y="118563"/>
                    <a:pt x="91263" y="133229"/>
                    <a:pt x="101776" y="139501"/>
                  </a:cubicBezTo>
                  <a:cubicBezTo>
                    <a:pt x="112202" y="145774"/>
                    <a:pt x="110169" y="158319"/>
                    <a:pt x="110169" y="175017"/>
                  </a:cubicBezTo>
                  <a:cubicBezTo>
                    <a:pt x="110169" y="191715"/>
                    <a:pt x="110169" y="212653"/>
                    <a:pt x="99745" y="214774"/>
                  </a:cubicBezTo>
                  <a:cubicBezTo>
                    <a:pt x="89320" y="216806"/>
                    <a:pt x="83047" y="208501"/>
                    <a:pt x="74654" y="210533"/>
                  </a:cubicBezTo>
                  <a:cubicBezTo>
                    <a:pt x="66261" y="212653"/>
                    <a:pt x="64229" y="189595"/>
                    <a:pt x="55836" y="189595"/>
                  </a:cubicBezTo>
                  <a:cubicBezTo>
                    <a:pt x="47443" y="189595"/>
                    <a:pt x="51683" y="208412"/>
                    <a:pt x="41170" y="208412"/>
                  </a:cubicBezTo>
                  <a:cubicBezTo>
                    <a:pt x="30745" y="208412"/>
                    <a:pt x="13959" y="206292"/>
                    <a:pt x="20231" y="222990"/>
                  </a:cubicBezTo>
                  <a:cubicBezTo>
                    <a:pt x="26504" y="239688"/>
                    <a:pt x="32777" y="250201"/>
                    <a:pt x="16079" y="250201"/>
                  </a:cubicBezTo>
                  <a:cubicBezTo>
                    <a:pt x="8216" y="250201"/>
                    <a:pt x="3180" y="254884"/>
                    <a:pt x="0" y="259831"/>
                  </a:cubicBezTo>
                  <a:cubicBezTo>
                    <a:pt x="1149" y="260715"/>
                    <a:pt x="2209" y="261686"/>
                    <a:pt x="3534" y="262658"/>
                  </a:cubicBezTo>
                  <a:cubicBezTo>
                    <a:pt x="17581" y="273525"/>
                    <a:pt x="26504" y="285894"/>
                    <a:pt x="32512" y="298351"/>
                  </a:cubicBezTo>
                  <a:cubicBezTo>
                    <a:pt x="46117" y="288898"/>
                    <a:pt x="60518" y="280416"/>
                    <a:pt x="63964" y="28156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7" name="Google Shape;2127;p16"/>
            <p:cNvSpPr/>
            <p:nvPr/>
          </p:nvSpPr>
          <p:spPr>
            <a:xfrm>
              <a:off x="6449340" y="3495614"/>
              <a:ext cx="553550" cy="688220"/>
            </a:xfrm>
            <a:custGeom>
              <a:rect b="b" l="l" r="r" t="t"/>
              <a:pathLst>
                <a:path extrusionOk="0" h="688220" w="553550">
                  <a:moveTo>
                    <a:pt x="437550" y="13340"/>
                  </a:moveTo>
                  <a:cubicBezTo>
                    <a:pt x="427566" y="13340"/>
                    <a:pt x="431542" y="37371"/>
                    <a:pt x="415551" y="37371"/>
                  </a:cubicBezTo>
                  <a:cubicBezTo>
                    <a:pt x="399560" y="37371"/>
                    <a:pt x="405479" y="53450"/>
                    <a:pt x="395496" y="53450"/>
                  </a:cubicBezTo>
                  <a:cubicBezTo>
                    <a:pt x="385513" y="53450"/>
                    <a:pt x="377473" y="43379"/>
                    <a:pt x="377473" y="43379"/>
                  </a:cubicBezTo>
                  <a:lnTo>
                    <a:pt x="333476" y="43379"/>
                  </a:lnTo>
                  <a:cubicBezTo>
                    <a:pt x="333476" y="43379"/>
                    <a:pt x="323492" y="33395"/>
                    <a:pt x="317485" y="37371"/>
                  </a:cubicBezTo>
                  <a:cubicBezTo>
                    <a:pt x="311477" y="41347"/>
                    <a:pt x="305470" y="45411"/>
                    <a:pt x="305470" y="45411"/>
                  </a:cubicBezTo>
                  <a:lnTo>
                    <a:pt x="99089" y="45411"/>
                  </a:lnTo>
                  <a:cubicBezTo>
                    <a:pt x="99089" y="86934"/>
                    <a:pt x="99089" y="116531"/>
                    <a:pt x="99089" y="116531"/>
                  </a:cubicBezTo>
                  <a:lnTo>
                    <a:pt x="67814" y="116531"/>
                  </a:lnTo>
                  <a:lnTo>
                    <a:pt x="67814" y="227142"/>
                  </a:lnTo>
                  <a:cubicBezTo>
                    <a:pt x="67814" y="227142"/>
                    <a:pt x="69934" y="260538"/>
                    <a:pt x="63662" y="262570"/>
                  </a:cubicBezTo>
                  <a:cubicBezTo>
                    <a:pt x="57389" y="264690"/>
                    <a:pt x="34419" y="270963"/>
                    <a:pt x="34419" y="281388"/>
                  </a:cubicBezTo>
                  <a:cubicBezTo>
                    <a:pt x="34419" y="291813"/>
                    <a:pt x="32386" y="300118"/>
                    <a:pt x="21873" y="302238"/>
                  </a:cubicBezTo>
                  <a:cubicBezTo>
                    <a:pt x="11448" y="304270"/>
                    <a:pt x="21873" y="327240"/>
                    <a:pt x="7296" y="327240"/>
                  </a:cubicBezTo>
                  <a:cubicBezTo>
                    <a:pt x="-7282" y="327240"/>
                    <a:pt x="13569" y="343938"/>
                    <a:pt x="5175" y="352331"/>
                  </a:cubicBezTo>
                  <a:cubicBezTo>
                    <a:pt x="-3218" y="360636"/>
                    <a:pt x="-1097" y="371061"/>
                    <a:pt x="9328" y="371061"/>
                  </a:cubicBezTo>
                  <a:cubicBezTo>
                    <a:pt x="19753" y="371061"/>
                    <a:pt x="15600" y="383518"/>
                    <a:pt x="15600" y="396063"/>
                  </a:cubicBezTo>
                  <a:cubicBezTo>
                    <a:pt x="15600" y="408609"/>
                    <a:pt x="32298" y="416913"/>
                    <a:pt x="32298" y="416913"/>
                  </a:cubicBezTo>
                  <a:lnTo>
                    <a:pt x="28146" y="431579"/>
                  </a:lnTo>
                  <a:cubicBezTo>
                    <a:pt x="28146" y="431579"/>
                    <a:pt x="51116" y="458702"/>
                    <a:pt x="53237" y="464975"/>
                  </a:cubicBezTo>
                  <a:cubicBezTo>
                    <a:pt x="55357" y="471247"/>
                    <a:pt x="67814" y="487945"/>
                    <a:pt x="55357" y="494218"/>
                  </a:cubicBezTo>
                  <a:cubicBezTo>
                    <a:pt x="42812" y="500490"/>
                    <a:pt x="51204" y="506763"/>
                    <a:pt x="51204" y="506763"/>
                  </a:cubicBezTo>
                  <a:lnTo>
                    <a:pt x="65782" y="508884"/>
                  </a:lnTo>
                  <a:lnTo>
                    <a:pt x="69934" y="519309"/>
                  </a:lnTo>
                  <a:cubicBezTo>
                    <a:pt x="69934" y="519309"/>
                    <a:pt x="86632" y="519309"/>
                    <a:pt x="97057" y="531854"/>
                  </a:cubicBezTo>
                  <a:cubicBezTo>
                    <a:pt x="107482" y="544311"/>
                    <a:pt x="111635" y="546431"/>
                    <a:pt x="111635" y="552704"/>
                  </a:cubicBezTo>
                  <a:cubicBezTo>
                    <a:pt x="111635" y="558977"/>
                    <a:pt x="119939" y="561097"/>
                    <a:pt x="132484" y="571522"/>
                  </a:cubicBezTo>
                  <a:cubicBezTo>
                    <a:pt x="145030" y="581947"/>
                    <a:pt x="144942" y="588220"/>
                    <a:pt x="144942" y="594492"/>
                  </a:cubicBezTo>
                  <a:cubicBezTo>
                    <a:pt x="144942" y="600765"/>
                    <a:pt x="167912" y="611190"/>
                    <a:pt x="167912" y="611190"/>
                  </a:cubicBezTo>
                  <a:lnTo>
                    <a:pt x="175775" y="630627"/>
                  </a:lnTo>
                  <a:cubicBezTo>
                    <a:pt x="179662" y="632659"/>
                    <a:pt x="182843" y="635221"/>
                    <a:pt x="184521" y="639462"/>
                  </a:cubicBezTo>
                  <a:cubicBezTo>
                    <a:pt x="188674" y="649975"/>
                    <a:pt x="199187" y="656248"/>
                    <a:pt x="199187" y="656248"/>
                  </a:cubicBezTo>
                  <a:cubicBezTo>
                    <a:pt x="199187" y="656248"/>
                    <a:pt x="211733" y="664552"/>
                    <a:pt x="220125" y="656248"/>
                  </a:cubicBezTo>
                  <a:cubicBezTo>
                    <a:pt x="228519" y="647855"/>
                    <a:pt x="238944" y="658368"/>
                    <a:pt x="238944" y="658368"/>
                  </a:cubicBezTo>
                  <a:cubicBezTo>
                    <a:pt x="238944" y="658368"/>
                    <a:pt x="249457" y="649975"/>
                    <a:pt x="255641" y="654127"/>
                  </a:cubicBezTo>
                  <a:cubicBezTo>
                    <a:pt x="259882" y="656954"/>
                    <a:pt x="278524" y="672327"/>
                    <a:pt x="294779" y="687081"/>
                  </a:cubicBezTo>
                  <a:cubicBezTo>
                    <a:pt x="297165" y="686197"/>
                    <a:pt x="312891" y="680455"/>
                    <a:pt x="319782" y="679748"/>
                  </a:cubicBezTo>
                  <a:cubicBezTo>
                    <a:pt x="327291" y="678953"/>
                    <a:pt x="337805" y="691763"/>
                    <a:pt x="340809" y="687258"/>
                  </a:cubicBezTo>
                  <a:cubicBezTo>
                    <a:pt x="343812" y="682752"/>
                    <a:pt x="359539" y="676037"/>
                    <a:pt x="365546" y="679041"/>
                  </a:cubicBezTo>
                  <a:cubicBezTo>
                    <a:pt x="371554" y="682045"/>
                    <a:pt x="385778" y="682752"/>
                    <a:pt x="386573" y="677540"/>
                  </a:cubicBezTo>
                  <a:cubicBezTo>
                    <a:pt x="387103" y="673917"/>
                    <a:pt x="393464" y="670383"/>
                    <a:pt x="397970" y="666584"/>
                  </a:cubicBezTo>
                  <a:cubicBezTo>
                    <a:pt x="400090" y="664817"/>
                    <a:pt x="401857" y="662962"/>
                    <a:pt x="402299" y="661018"/>
                  </a:cubicBezTo>
                  <a:cubicBezTo>
                    <a:pt x="403801" y="655011"/>
                    <a:pt x="421824" y="644497"/>
                    <a:pt x="429334" y="642995"/>
                  </a:cubicBezTo>
                  <a:cubicBezTo>
                    <a:pt x="436843" y="641493"/>
                    <a:pt x="445855" y="640787"/>
                    <a:pt x="449653" y="645292"/>
                  </a:cubicBezTo>
                  <a:cubicBezTo>
                    <a:pt x="451420" y="647413"/>
                    <a:pt x="454601" y="649003"/>
                    <a:pt x="458047" y="650417"/>
                  </a:cubicBezTo>
                  <a:cubicBezTo>
                    <a:pt x="460608" y="631157"/>
                    <a:pt x="464849" y="620732"/>
                    <a:pt x="458577" y="620732"/>
                  </a:cubicBezTo>
                  <a:cubicBezTo>
                    <a:pt x="450183" y="620732"/>
                    <a:pt x="433486" y="612339"/>
                    <a:pt x="427213" y="595641"/>
                  </a:cubicBezTo>
                  <a:cubicBezTo>
                    <a:pt x="420940" y="578943"/>
                    <a:pt x="402122" y="568430"/>
                    <a:pt x="397970" y="558005"/>
                  </a:cubicBezTo>
                  <a:cubicBezTo>
                    <a:pt x="393729" y="547580"/>
                    <a:pt x="370759" y="549700"/>
                    <a:pt x="366606" y="541307"/>
                  </a:cubicBezTo>
                  <a:cubicBezTo>
                    <a:pt x="362366" y="532914"/>
                    <a:pt x="372879" y="532914"/>
                    <a:pt x="372879" y="522489"/>
                  </a:cubicBezTo>
                  <a:cubicBezTo>
                    <a:pt x="372879" y="512064"/>
                    <a:pt x="397970" y="518337"/>
                    <a:pt x="400090" y="516216"/>
                  </a:cubicBezTo>
                  <a:cubicBezTo>
                    <a:pt x="402211" y="514096"/>
                    <a:pt x="404242" y="491126"/>
                    <a:pt x="404242" y="478580"/>
                  </a:cubicBezTo>
                  <a:cubicBezTo>
                    <a:pt x="404242" y="466035"/>
                    <a:pt x="420940" y="453489"/>
                    <a:pt x="414667" y="447217"/>
                  </a:cubicBezTo>
                  <a:cubicBezTo>
                    <a:pt x="408395" y="440944"/>
                    <a:pt x="420940" y="438824"/>
                    <a:pt x="429334" y="432551"/>
                  </a:cubicBezTo>
                  <a:cubicBezTo>
                    <a:pt x="437726" y="426278"/>
                    <a:pt x="431365" y="407460"/>
                    <a:pt x="439758" y="399067"/>
                  </a:cubicBezTo>
                  <a:cubicBezTo>
                    <a:pt x="448151" y="390674"/>
                    <a:pt x="454424" y="373976"/>
                    <a:pt x="460697" y="373976"/>
                  </a:cubicBezTo>
                  <a:cubicBezTo>
                    <a:pt x="466969" y="373976"/>
                    <a:pt x="475274" y="365583"/>
                    <a:pt x="475274" y="357190"/>
                  </a:cubicBezTo>
                  <a:cubicBezTo>
                    <a:pt x="475274" y="348797"/>
                    <a:pt x="489940" y="332099"/>
                    <a:pt x="487820" y="317434"/>
                  </a:cubicBezTo>
                  <a:cubicBezTo>
                    <a:pt x="485699" y="302768"/>
                    <a:pt x="479427" y="283950"/>
                    <a:pt x="489852" y="271405"/>
                  </a:cubicBezTo>
                  <a:cubicBezTo>
                    <a:pt x="500277" y="258859"/>
                    <a:pt x="504517" y="248434"/>
                    <a:pt x="502397" y="237921"/>
                  </a:cubicBezTo>
                  <a:cubicBezTo>
                    <a:pt x="500277" y="227496"/>
                    <a:pt x="514943" y="225375"/>
                    <a:pt x="521215" y="219103"/>
                  </a:cubicBezTo>
                  <a:cubicBezTo>
                    <a:pt x="525632" y="214597"/>
                    <a:pt x="541623" y="208059"/>
                    <a:pt x="553551" y="188976"/>
                  </a:cubicBezTo>
                  <a:cubicBezTo>
                    <a:pt x="545952" y="179611"/>
                    <a:pt x="537736" y="172013"/>
                    <a:pt x="532524" y="169540"/>
                  </a:cubicBezTo>
                  <a:cubicBezTo>
                    <a:pt x="520508" y="164062"/>
                    <a:pt x="512469" y="143035"/>
                    <a:pt x="512469" y="116531"/>
                  </a:cubicBezTo>
                  <a:cubicBezTo>
                    <a:pt x="512469" y="90026"/>
                    <a:pt x="505931" y="69000"/>
                    <a:pt x="504959" y="60518"/>
                  </a:cubicBezTo>
                  <a:cubicBezTo>
                    <a:pt x="503987" y="52037"/>
                    <a:pt x="491000" y="34014"/>
                    <a:pt x="475451" y="25444"/>
                  </a:cubicBezTo>
                  <a:cubicBezTo>
                    <a:pt x="464496" y="19436"/>
                    <a:pt x="458400" y="10425"/>
                    <a:pt x="456544" y="0"/>
                  </a:cubicBezTo>
                  <a:cubicBezTo>
                    <a:pt x="456191" y="442"/>
                    <a:pt x="455749" y="972"/>
                    <a:pt x="455396" y="1414"/>
                  </a:cubicBezTo>
                  <a:cubicBezTo>
                    <a:pt x="445589" y="15372"/>
                    <a:pt x="447621" y="13340"/>
                    <a:pt x="437550" y="1334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8" name="Google Shape;2128;p16"/>
            <p:cNvSpPr/>
            <p:nvPr/>
          </p:nvSpPr>
          <p:spPr>
            <a:xfrm>
              <a:off x="7112039" y="3870474"/>
              <a:ext cx="58815" cy="64052"/>
            </a:xfrm>
            <a:custGeom>
              <a:rect b="b" l="l" r="r" t="t"/>
              <a:pathLst>
                <a:path extrusionOk="0" h="64052" w="58815">
                  <a:moveTo>
                    <a:pt x="20634" y="7598"/>
                  </a:moveTo>
                  <a:cubicBezTo>
                    <a:pt x="18690" y="10778"/>
                    <a:pt x="10650" y="23766"/>
                    <a:pt x="4201" y="31098"/>
                  </a:cubicBezTo>
                  <a:cubicBezTo>
                    <a:pt x="-3220" y="39491"/>
                    <a:pt x="1020" y="55306"/>
                    <a:pt x="3140" y="59546"/>
                  </a:cubicBezTo>
                  <a:cubicBezTo>
                    <a:pt x="5261" y="63787"/>
                    <a:pt x="15774" y="62727"/>
                    <a:pt x="22135" y="58486"/>
                  </a:cubicBezTo>
                  <a:cubicBezTo>
                    <a:pt x="27083" y="55217"/>
                    <a:pt x="30705" y="57161"/>
                    <a:pt x="38126" y="64052"/>
                  </a:cubicBezTo>
                  <a:cubicBezTo>
                    <a:pt x="41925" y="58486"/>
                    <a:pt x="47226" y="52390"/>
                    <a:pt x="52085" y="47354"/>
                  </a:cubicBezTo>
                  <a:cubicBezTo>
                    <a:pt x="43692" y="42495"/>
                    <a:pt x="36006" y="41700"/>
                    <a:pt x="33974" y="39580"/>
                  </a:cubicBezTo>
                  <a:cubicBezTo>
                    <a:pt x="30529" y="36134"/>
                    <a:pt x="43957" y="26151"/>
                    <a:pt x="53499" y="24119"/>
                  </a:cubicBezTo>
                  <a:cubicBezTo>
                    <a:pt x="62952" y="22087"/>
                    <a:pt x="58446" y="11132"/>
                    <a:pt x="50495" y="4152"/>
                  </a:cubicBezTo>
                  <a:cubicBezTo>
                    <a:pt x="49170" y="3004"/>
                    <a:pt x="47668" y="1590"/>
                    <a:pt x="45989" y="0"/>
                  </a:cubicBezTo>
                  <a:cubicBezTo>
                    <a:pt x="41484" y="2562"/>
                    <a:pt x="37861" y="4947"/>
                    <a:pt x="36801" y="6361"/>
                  </a:cubicBezTo>
                  <a:cubicBezTo>
                    <a:pt x="34327" y="9718"/>
                    <a:pt x="28762" y="8570"/>
                    <a:pt x="20634" y="759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9" name="Google Shape;2129;p16"/>
            <p:cNvSpPr/>
            <p:nvPr/>
          </p:nvSpPr>
          <p:spPr>
            <a:xfrm>
              <a:off x="6933401" y="3684590"/>
              <a:ext cx="224628" cy="194553"/>
            </a:xfrm>
            <a:custGeom>
              <a:rect b="b" l="l" r="r" t="t"/>
              <a:pathLst>
                <a:path extrusionOk="0" h="194553" w="224628">
                  <a:moveTo>
                    <a:pt x="37242" y="30038"/>
                  </a:moveTo>
                  <a:cubicBezTo>
                    <a:pt x="30969" y="36311"/>
                    <a:pt x="16304" y="38431"/>
                    <a:pt x="18424" y="48856"/>
                  </a:cubicBezTo>
                  <a:cubicBezTo>
                    <a:pt x="20544" y="59282"/>
                    <a:pt x="16304" y="69795"/>
                    <a:pt x="5879" y="82340"/>
                  </a:cubicBezTo>
                  <a:cubicBezTo>
                    <a:pt x="-4546" y="94797"/>
                    <a:pt x="1638" y="113527"/>
                    <a:pt x="3759" y="128104"/>
                  </a:cubicBezTo>
                  <a:cubicBezTo>
                    <a:pt x="16392" y="127221"/>
                    <a:pt x="29468" y="127044"/>
                    <a:pt x="32030" y="129606"/>
                  </a:cubicBezTo>
                  <a:cubicBezTo>
                    <a:pt x="37331" y="134907"/>
                    <a:pt x="39363" y="129606"/>
                    <a:pt x="42543" y="119093"/>
                  </a:cubicBezTo>
                  <a:cubicBezTo>
                    <a:pt x="45724" y="108580"/>
                    <a:pt x="51996" y="109640"/>
                    <a:pt x="58358" y="114852"/>
                  </a:cubicBezTo>
                  <a:cubicBezTo>
                    <a:pt x="64630" y="120153"/>
                    <a:pt x="68871" y="128546"/>
                    <a:pt x="79473" y="123245"/>
                  </a:cubicBezTo>
                  <a:cubicBezTo>
                    <a:pt x="89986" y="117944"/>
                    <a:pt x="88926" y="121125"/>
                    <a:pt x="94227" y="123245"/>
                  </a:cubicBezTo>
                  <a:cubicBezTo>
                    <a:pt x="99527" y="125366"/>
                    <a:pt x="120554" y="122185"/>
                    <a:pt x="127976" y="123245"/>
                  </a:cubicBezTo>
                  <a:cubicBezTo>
                    <a:pt x="135397" y="124305"/>
                    <a:pt x="199714" y="192863"/>
                    <a:pt x="199714" y="192863"/>
                  </a:cubicBezTo>
                  <a:cubicBezTo>
                    <a:pt x="199714" y="192863"/>
                    <a:pt x="199537" y="193128"/>
                    <a:pt x="199272" y="193570"/>
                  </a:cubicBezTo>
                  <a:cubicBezTo>
                    <a:pt x="207400" y="194454"/>
                    <a:pt x="212966" y="195690"/>
                    <a:pt x="215440" y="192422"/>
                  </a:cubicBezTo>
                  <a:cubicBezTo>
                    <a:pt x="216500" y="191008"/>
                    <a:pt x="220122" y="188623"/>
                    <a:pt x="224628" y="186061"/>
                  </a:cubicBezTo>
                  <a:cubicBezTo>
                    <a:pt x="216412" y="178374"/>
                    <a:pt x="204485" y="165652"/>
                    <a:pt x="188582" y="145686"/>
                  </a:cubicBezTo>
                  <a:cubicBezTo>
                    <a:pt x="169587" y="121655"/>
                    <a:pt x="147059" y="108668"/>
                    <a:pt x="135043" y="108668"/>
                  </a:cubicBezTo>
                  <a:cubicBezTo>
                    <a:pt x="123028" y="108668"/>
                    <a:pt x="121084" y="88171"/>
                    <a:pt x="113575" y="87199"/>
                  </a:cubicBezTo>
                  <a:cubicBezTo>
                    <a:pt x="106065" y="86228"/>
                    <a:pt x="89102" y="56631"/>
                    <a:pt x="88572" y="37636"/>
                  </a:cubicBezTo>
                  <a:cubicBezTo>
                    <a:pt x="88308" y="26946"/>
                    <a:pt x="79384" y="12104"/>
                    <a:pt x="69577" y="0"/>
                  </a:cubicBezTo>
                  <a:cubicBezTo>
                    <a:pt x="57651" y="18907"/>
                    <a:pt x="41660" y="25533"/>
                    <a:pt x="37242" y="3003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0" name="Google Shape;2130;p16"/>
            <p:cNvSpPr/>
            <p:nvPr/>
          </p:nvSpPr>
          <p:spPr>
            <a:xfrm>
              <a:off x="6815026" y="3795273"/>
              <a:ext cx="502443" cy="391454"/>
            </a:xfrm>
            <a:custGeom>
              <a:rect b="b" l="l" r="r" t="t"/>
              <a:pathLst>
                <a:path extrusionOk="0" h="391454" w="502443">
                  <a:moveTo>
                    <a:pt x="32283" y="258081"/>
                  </a:moveTo>
                  <a:cubicBezTo>
                    <a:pt x="36435" y="268594"/>
                    <a:pt x="55253" y="279019"/>
                    <a:pt x="61526" y="295717"/>
                  </a:cubicBezTo>
                  <a:cubicBezTo>
                    <a:pt x="67799" y="312503"/>
                    <a:pt x="84497" y="320807"/>
                    <a:pt x="92890" y="320807"/>
                  </a:cubicBezTo>
                  <a:cubicBezTo>
                    <a:pt x="99162" y="320807"/>
                    <a:pt x="94922" y="331321"/>
                    <a:pt x="92360" y="350492"/>
                  </a:cubicBezTo>
                  <a:cubicBezTo>
                    <a:pt x="96335" y="352083"/>
                    <a:pt x="100664" y="353496"/>
                    <a:pt x="103403" y="355086"/>
                  </a:cubicBezTo>
                  <a:cubicBezTo>
                    <a:pt x="108704" y="358090"/>
                    <a:pt x="130438" y="355086"/>
                    <a:pt x="137947" y="361801"/>
                  </a:cubicBezTo>
                  <a:cubicBezTo>
                    <a:pt x="145456" y="368604"/>
                    <a:pt x="169487" y="384329"/>
                    <a:pt x="176908" y="384329"/>
                  </a:cubicBezTo>
                  <a:cubicBezTo>
                    <a:pt x="184418" y="384329"/>
                    <a:pt x="211452" y="388040"/>
                    <a:pt x="215958" y="391044"/>
                  </a:cubicBezTo>
                  <a:cubicBezTo>
                    <a:pt x="220464" y="394048"/>
                    <a:pt x="226472" y="379824"/>
                    <a:pt x="238487" y="373021"/>
                  </a:cubicBezTo>
                  <a:cubicBezTo>
                    <a:pt x="250502" y="366307"/>
                    <a:pt x="265521" y="361801"/>
                    <a:pt x="267730" y="367013"/>
                  </a:cubicBezTo>
                  <a:cubicBezTo>
                    <a:pt x="269939" y="372314"/>
                    <a:pt x="278243" y="376732"/>
                    <a:pt x="284251" y="373816"/>
                  </a:cubicBezTo>
                  <a:cubicBezTo>
                    <a:pt x="286725" y="372579"/>
                    <a:pt x="293527" y="370724"/>
                    <a:pt x="301125" y="369045"/>
                  </a:cubicBezTo>
                  <a:cubicBezTo>
                    <a:pt x="312169" y="366572"/>
                    <a:pt x="324979" y="364363"/>
                    <a:pt x="328513" y="364805"/>
                  </a:cubicBezTo>
                  <a:cubicBezTo>
                    <a:pt x="334521" y="365511"/>
                    <a:pt x="351042" y="341569"/>
                    <a:pt x="372776" y="341569"/>
                  </a:cubicBezTo>
                  <a:cubicBezTo>
                    <a:pt x="394509" y="341569"/>
                    <a:pt x="400516" y="345280"/>
                    <a:pt x="410323" y="334766"/>
                  </a:cubicBezTo>
                  <a:cubicBezTo>
                    <a:pt x="420041" y="324253"/>
                    <a:pt x="493635" y="250041"/>
                    <a:pt x="500350" y="244740"/>
                  </a:cubicBezTo>
                  <a:cubicBezTo>
                    <a:pt x="507152" y="239439"/>
                    <a:pt x="495844" y="237230"/>
                    <a:pt x="488334" y="237230"/>
                  </a:cubicBezTo>
                  <a:cubicBezTo>
                    <a:pt x="480825" y="237230"/>
                    <a:pt x="465806" y="236435"/>
                    <a:pt x="441864" y="226717"/>
                  </a:cubicBezTo>
                  <a:cubicBezTo>
                    <a:pt x="417833" y="216999"/>
                    <a:pt x="380373" y="204188"/>
                    <a:pt x="373570" y="202686"/>
                  </a:cubicBezTo>
                  <a:cubicBezTo>
                    <a:pt x="366856" y="201185"/>
                    <a:pt x="357049" y="185459"/>
                    <a:pt x="351042" y="182366"/>
                  </a:cubicBezTo>
                  <a:cubicBezTo>
                    <a:pt x="345034" y="179363"/>
                    <a:pt x="333019" y="158424"/>
                    <a:pt x="330015" y="151621"/>
                  </a:cubicBezTo>
                  <a:cubicBezTo>
                    <a:pt x="328955" y="149324"/>
                    <a:pt x="331340" y="144465"/>
                    <a:pt x="335139" y="139076"/>
                  </a:cubicBezTo>
                  <a:cubicBezTo>
                    <a:pt x="327806" y="132185"/>
                    <a:pt x="324096" y="130241"/>
                    <a:pt x="319148" y="133510"/>
                  </a:cubicBezTo>
                  <a:cubicBezTo>
                    <a:pt x="312787" y="137751"/>
                    <a:pt x="302274" y="138811"/>
                    <a:pt x="300153" y="134570"/>
                  </a:cubicBezTo>
                  <a:cubicBezTo>
                    <a:pt x="298033" y="130329"/>
                    <a:pt x="293793" y="114515"/>
                    <a:pt x="301214" y="106122"/>
                  </a:cubicBezTo>
                  <a:cubicBezTo>
                    <a:pt x="308635" y="97641"/>
                    <a:pt x="318088" y="81915"/>
                    <a:pt x="318088" y="81915"/>
                  </a:cubicBezTo>
                  <a:cubicBezTo>
                    <a:pt x="318088" y="81915"/>
                    <a:pt x="253771" y="13357"/>
                    <a:pt x="246350" y="12297"/>
                  </a:cubicBezTo>
                  <a:cubicBezTo>
                    <a:pt x="238928" y="11237"/>
                    <a:pt x="217902" y="14417"/>
                    <a:pt x="212601" y="12297"/>
                  </a:cubicBezTo>
                  <a:cubicBezTo>
                    <a:pt x="207300" y="10176"/>
                    <a:pt x="208360" y="6996"/>
                    <a:pt x="197847" y="12297"/>
                  </a:cubicBezTo>
                  <a:cubicBezTo>
                    <a:pt x="187245" y="17598"/>
                    <a:pt x="183093" y="9116"/>
                    <a:pt x="176732" y="3904"/>
                  </a:cubicBezTo>
                  <a:cubicBezTo>
                    <a:pt x="170370" y="-1397"/>
                    <a:pt x="164098" y="-2457"/>
                    <a:pt x="160917" y="8145"/>
                  </a:cubicBezTo>
                  <a:cubicBezTo>
                    <a:pt x="157737" y="18658"/>
                    <a:pt x="155616" y="23959"/>
                    <a:pt x="150404" y="18658"/>
                  </a:cubicBezTo>
                  <a:cubicBezTo>
                    <a:pt x="147842" y="16096"/>
                    <a:pt x="134678" y="16272"/>
                    <a:pt x="122133" y="17156"/>
                  </a:cubicBezTo>
                  <a:cubicBezTo>
                    <a:pt x="122133" y="17244"/>
                    <a:pt x="122133" y="17333"/>
                    <a:pt x="122221" y="17421"/>
                  </a:cubicBezTo>
                  <a:cubicBezTo>
                    <a:pt x="124253" y="32087"/>
                    <a:pt x="109676" y="48785"/>
                    <a:pt x="109676" y="57177"/>
                  </a:cubicBezTo>
                  <a:cubicBezTo>
                    <a:pt x="109676" y="65571"/>
                    <a:pt x="101371" y="73964"/>
                    <a:pt x="95098" y="73964"/>
                  </a:cubicBezTo>
                  <a:cubicBezTo>
                    <a:pt x="88826" y="73964"/>
                    <a:pt x="82553" y="90661"/>
                    <a:pt x="74160" y="99055"/>
                  </a:cubicBezTo>
                  <a:cubicBezTo>
                    <a:pt x="65767" y="107447"/>
                    <a:pt x="72039" y="126266"/>
                    <a:pt x="63735" y="132538"/>
                  </a:cubicBezTo>
                  <a:cubicBezTo>
                    <a:pt x="55342" y="138811"/>
                    <a:pt x="42796" y="140931"/>
                    <a:pt x="49069" y="147204"/>
                  </a:cubicBezTo>
                  <a:cubicBezTo>
                    <a:pt x="55342" y="153477"/>
                    <a:pt x="38644" y="166022"/>
                    <a:pt x="38644" y="178568"/>
                  </a:cubicBezTo>
                  <a:cubicBezTo>
                    <a:pt x="38644" y="191113"/>
                    <a:pt x="36524" y="214083"/>
                    <a:pt x="34491" y="216204"/>
                  </a:cubicBezTo>
                  <a:cubicBezTo>
                    <a:pt x="32460" y="218324"/>
                    <a:pt x="7281" y="212051"/>
                    <a:pt x="7281" y="222476"/>
                  </a:cubicBezTo>
                  <a:cubicBezTo>
                    <a:pt x="7281" y="232901"/>
                    <a:pt x="-3233" y="232901"/>
                    <a:pt x="1008" y="241294"/>
                  </a:cubicBezTo>
                  <a:cubicBezTo>
                    <a:pt x="5072" y="249776"/>
                    <a:pt x="28042" y="247655"/>
                    <a:pt x="32283" y="25808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1" name="Google Shape;2131;p16"/>
            <p:cNvSpPr/>
            <p:nvPr/>
          </p:nvSpPr>
          <p:spPr>
            <a:xfrm>
              <a:off x="6891837" y="3069380"/>
              <a:ext cx="46417" cy="61975"/>
            </a:xfrm>
            <a:custGeom>
              <a:rect b="b" l="l" r="r" t="t"/>
              <a:pathLst>
                <a:path extrusionOk="0" h="61975" w="46417">
                  <a:moveTo>
                    <a:pt x="41788" y="26371"/>
                  </a:moveTo>
                  <a:cubicBezTo>
                    <a:pt x="48150" y="20805"/>
                    <a:pt x="51949" y="-1105"/>
                    <a:pt x="25444" y="44"/>
                  </a:cubicBezTo>
                  <a:cubicBezTo>
                    <a:pt x="25179" y="1457"/>
                    <a:pt x="25090" y="2959"/>
                    <a:pt x="25090" y="4461"/>
                  </a:cubicBezTo>
                  <a:cubicBezTo>
                    <a:pt x="25090" y="14621"/>
                    <a:pt x="8835" y="35825"/>
                    <a:pt x="0" y="55173"/>
                  </a:cubicBezTo>
                  <a:lnTo>
                    <a:pt x="15903" y="61975"/>
                  </a:lnTo>
                  <a:cubicBezTo>
                    <a:pt x="24207" y="47221"/>
                    <a:pt x="36752" y="30789"/>
                    <a:pt x="41788" y="2637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2" name="Google Shape;2132;p16"/>
            <p:cNvSpPr/>
            <p:nvPr/>
          </p:nvSpPr>
          <p:spPr>
            <a:xfrm>
              <a:off x="6907739" y="2974538"/>
              <a:ext cx="232884" cy="185530"/>
            </a:xfrm>
            <a:custGeom>
              <a:rect b="b" l="l" r="r" t="t"/>
              <a:pathLst>
                <a:path extrusionOk="0" h="185530" w="232884">
                  <a:moveTo>
                    <a:pt x="25886" y="121213"/>
                  </a:moveTo>
                  <a:cubicBezTo>
                    <a:pt x="20850" y="125631"/>
                    <a:pt x="8305" y="142063"/>
                    <a:pt x="0" y="156817"/>
                  </a:cubicBezTo>
                  <a:lnTo>
                    <a:pt x="1767" y="157524"/>
                  </a:lnTo>
                  <a:lnTo>
                    <a:pt x="4417" y="169540"/>
                  </a:lnTo>
                  <a:lnTo>
                    <a:pt x="35162" y="185530"/>
                  </a:lnTo>
                  <a:cubicBezTo>
                    <a:pt x="35162" y="185530"/>
                    <a:pt x="57868" y="169540"/>
                    <a:pt x="67233" y="168214"/>
                  </a:cubicBezTo>
                  <a:cubicBezTo>
                    <a:pt x="76597" y="166889"/>
                    <a:pt x="183410" y="109463"/>
                    <a:pt x="183410" y="109463"/>
                  </a:cubicBezTo>
                  <a:cubicBezTo>
                    <a:pt x="183410" y="109463"/>
                    <a:pt x="192775" y="94797"/>
                    <a:pt x="191450" y="89408"/>
                  </a:cubicBezTo>
                  <a:cubicBezTo>
                    <a:pt x="190125" y="84107"/>
                    <a:pt x="188799" y="69353"/>
                    <a:pt x="194100" y="62727"/>
                  </a:cubicBezTo>
                  <a:cubicBezTo>
                    <a:pt x="199490" y="56101"/>
                    <a:pt x="187386" y="45322"/>
                    <a:pt x="191450" y="34632"/>
                  </a:cubicBezTo>
                  <a:cubicBezTo>
                    <a:pt x="195425" y="23942"/>
                    <a:pt x="212830" y="18642"/>
                    <a:pt x="212830" y="18642"/>
                  </a:cubicBezTo>
                  <a:lnTo>
                    <a:pt x="232885" y="3976"/>
                  </a:lnTo>
                  <a:lnTo>
                    <a:pt x="219544" y="0"/>
                  </a:lnTo>
                  <a:cubicBezTo>
                    <a:pt x="219544" y="0"/>
                    <a:pt x="202228" y="6626"/>
                    <a:pt x="182173" y="5301"/>
                  </a:cubicBezTo>
                  <a:cubicBezTo>
                    <a:pt x="162118" y="3976"/>
                    <a:pt x="158143" y="18642"/>
                    <a:pt x="136762" y="18642"/>
                  </a:cubicBezTo>
                  <a:cubicBezTo>
                    <a:pt x="115382" y="18642"/>
                    <a:pt x="103367" y="23942"/>
                    <a:pt x="98066" y="17316"/>
                  </a:cubicBezTo>
                  <a:cubicBezTo>
                    <a:pt x="92765" y="10602"/>
                    <a:pt x="91351" y="14666"/>
                    <a:pt x="76686" y="21292"/>
                  </a:cubicBezTo>
                  <a:cubicBezTo>
                    <a:pt x="62020" y="27918"/>
                    <a:pt x="52656" y="26681"/>
                    <a:pt x="45941" y="21292"/>
                  </a:cubicBezTo>
                  <a:cubicBezTo>
                    <a:pt x="39226" y="15991"/>
                    <a:pt x="33925" y="22617"/>
                    <a:pt x="32600" y="29332"/>
                  </a:cubicBezTo>
                  <a:cubicBezTo>
                    <a:pt x="31363" y="35604"/>
                    <a:pt x="33307" y="50005"/>
                    <a:pt x="12545" y="52832"/>
                  </a:cubicBezTo>
                  <a:cubicBezTo>
                    <a:pt x="11132" y="59016"/>
                    <a:pt x="8658" y="65377"/>
                    <a:pt x="12280" y="69883"/>
                  </a:cubicBezTo>
                  <a:cubicBezTo>
                    <a:pt x="17581" y="76509"/>
                    <a:pt x="11220" y="84284"/>
                    <a:pt x="9630" y="94885"/>
                  </a:cubicBezTo>
                  <a:cubicBezTo>
                    <a:pt x="36046" y="93737"/>
                    <a:pt x="32335" y="115647"/>
                    <a:pt x="25886" y="12121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3" name="Google Shape;2133;p16"/>
            <p:cNvSpPr/>
            <p:nvPr/>
          </p:nvSpPr>
          <p:spPr>
            <a:xfrm>
              <a:off x="9958905" y="2933015"/>
              <a:ext cx="119358" cy="156854"/>
            </a:xfrm>
            <a:custGeom>
              <a:rect b="b" l="l" r="r" t="t"/>
              <a:pathLst>
                <a:path extrusionOk="0" h="156854" w="119358">
                  <a:moveTo>
                    <a:pt x="25282" y="13429"/>
                  </a:moveTo>
                  <a:cubicBezTo>
                    <a:pt x="22278" y="16433"/>
                    <a:pt x="13178" y="22087"/>
                    <a:pt x="5403" y="28360"/>
                  </a:cubicBezTo>
                  <a:cubicBezTo>
                    <a:pt x="9203" y="34721"/>
                    <a:pt x="8495" y="45588"/>
                    <a:pt x="15917" y="46294"/>
                  </a:cubicBezTo>
                  <a:cubicBezTo>
                    <a:pt x="26430" y="47266"/>
                    <a:pt x="25459" y="63346"/>
                    <a:pt x="13886" y="60783"/>
                  </a:cubicBezTo>
                  <a:cubicBezTo>
                    <a:pt x="2400" y="58310"/>
                    <a:pt x="2400" y="76333"/>
                    <a:pt x="12383" y="91794"/>
                  </a:cubicBezTo>
                  <a:cubicBezTo>
                    <a:pt x="22367" y="107254"/>
                    <a:pt x="-6612" y="124836"/>
                    <a:pt x="1428" y="132787"/>
                  </a:cubicBezTo>
                  <a:cubicBezTo>
                    <a:pt x="9380" y="140738"/>
                    <a:pt x="2929" y="150280"/>
                    <a:pt x="6375" y="155316"/>
                  </a:cubicBezTo>
                  <a:cubicBezTo>
                    <a:pt x="9909" y="160263"/>
                    <a:pt x="52405" y="153284"/>
                    <a:pt x="70958" y="134289"/>
                  </a:cubicBezTo>
                  <a:cubicBezTo>
                    <a:pt x="89511" y="115294"/>
                    <a:pt x="94459" y="117768"/>
                    <a:pt x="104000" y="120330"/>
                  </a:cubicBezTo>
                  <a:cubicBezTo>
                    <a:pt x="113541" y="122804"/>
                    <a:pt x="122995" y="113262"/>
                    <a:pt x="117958" y="105841"/>
                  </a:cubicBezTo>
                  <a:cubicBezTo>
                    <a:pt x="112923" y="98331"/>
                    <a:pt x="107446" y="79867"/>
                    <a:pt x="108947" y="56808"/>
                  </a:cubicBezTo>
                  <a:cubicBezTo>
                    <a:pt x="109831" y="43467"/>
                    <a:pt x="91631" y="19260"/>
                    <a:pt x="73961" y="0"/>
                  </a:cubicBezTo>
                  <a:cubicBezTo>
                    <a:pt x="68484" y="4417"/>
                    <a:pt x="63537" y="6715"/>
                    <a:pt x="56115" y="6715"/>
                  </a:cubicBezTo>
                  <a:cubicBezTo>
                    <a:pt x="44011" y="6803"/>
                    <a:pt x="30671" y="8040"/>
                    <a:pt x="25282" y="1342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4" name="Google Shape;2134;p16"/>
            <p:cNvSpPr/>
            <p:nvPr/>
          </p:nvSpPr>
          <p:spPr>
            <a:xfrm>
              <a:off x="8688821" y="3394338"/>
              <a:ext cx="141720" cy="189712"/>
            </a:xfrm>
            <a:custGeom>
              <a:rect b="b" l="l" r="r" t="t"/>
              <a:pathLst>
                <a:path extrusionOk="0" h="189712" w="141720">
                  <a:moveTo>
                    <a:pt x="141720" y="157730"/>
                  </a:moveTo>
                  <a:cubicBezTo>
                    <a:pt x="135713" y="124600"/>
                    <a:pt x="132443" y="92441"/>
                    <a:pt x="128026" y="92441"/>
                  </a:cubicBezTo>
                  <a:cubicBezTo>
                    <a:pt x="121930" y="92441"/>
                    <a:pt x="113890" y="120801"/>
                    <a:pt x="103730" y="118769"/>
                  </a:cubicBezTo>
                  <a:cubicBezTo>
                    <a:pt x="93570" y="116737"/>
                    <a:pt x="93570" y="82281"/>
                    <a:pt x="105763" y="82281"/>
                  </a:cubicBezTo>
                  <a:cubicBezTo>
                    <a:pt x="117955" y="82281"/>
                    <a:pt x="132090" y="55954"/>
                    <a:pt x="132090" y="47825"/>
                  </a:cubicBezTo>
                  <a:cubicBezTo>
                    <a:pt x="132090" y="39698"/>
                    <a:pt x="119986" y="39698"/>
                    <a:pt x="107794" y="39698"/>
                  </a:cubicBezTo>
                  <a:cubicBezTo>
                    <a:pt x="95602" y="39698"/>
                    <a:pt x="69275" y="41729"/>
                    <a:pt x="69275" y="41729"/>
                  </a:cubicBezTo>
                  <a:cubicBezTo>
                    <a:pt x="69275" y="41729"/>
                    <a:pt x="53019" y="35633"/>
                    <a:pt x="53019" y="25473"/>
                  </a:cubicBezTo>
                  <a:cubicBezTo>
                    <a:pt x="53019" y="15314"/>
                    <a:pt x="46923" y="7186"/>
                    <a:pt x="30755" y="7186"/>
                  </a:cubicBezTo>
                  <a:cubicBezTo>
                    <a:pt x="14587" y="7186"/>
                    <a:pt x="14587" y="-8982"/>
                    <a:pt x="2395" y="7186"/>
                  </a:cubicBezTo>
                  <a:cubicBezTo>
                    <a:pt x="-9797" y="23442"/>
                    <a:pt x="28723" y="23442"/>
                    <a:pt x="24659" y="35633"/>
                  </a:cubicBezTo>
                  <a:cubicBezTo>
                    <a:pt x="20595" y="47737"/>
                    <a:pt x="8403" y="39698"/>
                    <a:pt x="6460" y="49769"/>
                  </a:cubicBezTo>
                  <a:cubicBezTo>
                    <a:pt x="4427" y="59841"/>
                    <a:pt x="8491" y="86257"/>
                    <a:pt x="14587" y="100393"/>
                  </a:cubicBezTo>
                  <a:cubicBezTo>
                    <a:pt x="19270" y="111348"/>
                    <a:pt x="26249" y="139000"/>
                    <a:pt x="26514" y="162324"/>
                  </a:cubicBezTo>
                  <a:cubicBezTo>
                    <a:pt x="35968" y="160557"/>
                    <a:pt x="40385" y="156140"/>
                    <a:pt x="49131" y="156140"/>
                  </a:cubicBezTo>
                  <a:cubicBezTo>
                    <a:pt x="60087" y="156140"/>
                    <a:pt x="75106" y="154638"/>
                    <a:pt x="76166" y="143153"/>
                  </a:cubicBezTo>
                  <a:cubicBezTo>
                    <a:pt x="77138" y="131668"/>
                    <a:pt x="89683" y="123186"/>
                    <a:pt x="96662" y="126632"/>
                  </a:cubicBezTo>
                  <a:cubicBezTo>
                    <a:pt x="103642" y="130166"/>
                    <a:pt x="114156" y="158172"/>
                    <a:pt x="114686" y="172661"/>
                  </a:cubicBezTo>
                  <a:cubicBezTo>
                    <a:pt x="114862" y="177255"/>
                    <a:pt x="116894" y="183439"/>
                    <a:pt x="119986" y="189712"/>
                  </a:cubicBezTo>
                  <a:cubicBezTo>
                    <a:pt x="125552" y="184146"/>
                    <a:pt x="132090" y="179817"/>
                    <a:pt x="132090" y="179817"/>
                  </a:cubicBezTo>
                  <a:cubicBezTo>
                    <a:pt x="132090" y="179817"/>
                    <a:pt x="136154" y="164445"/>
                    <a:pt x="141720" y="15773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5" name="Google Shape;2135;p16"/>
            <p:cNvSpPr/>
            <p:nvPr/>
          </p:nvSpPr>
          <p:spPr>
            <a:xfrm>
              <a:off x="8030817" y="3046807"/>
              <a:ext cx="939578" cy="990382"/>
            </a:xfrm>
            <a:custGeom>
              <a:rect b="b" l="l" r="r" t="t"/>
              <a:pathLst>
                <a:path extrusionOk="0" h="990382" w="939578">
                  <a:moveTo>
                    <a:pt x="672592" y="448012"/>
                  </a:moveTo>
                  <a:cubicBezTo>
                    <a:pt x="666496" y="433876"/>
                    <a:pt x="662432" y="407460"/>
                    <a:pt x="664464" y="397389"/>
                  </a:cubicBezTo>
                  <a:cubicBezTo>
                    <a:pt x="666496" y="387229"/>
                    <a:pt x="678688" y="395357"/>
                    <a:pt x="682664" y="383253"/>
                  </a:cubicBezTo>
                  <a:cubicBezTo>
                    <a:pt x="686728" y="371061"/>
                    <a:pt x="648208" y="371061"/>
                    <a:pt x="660400" y="354805"/>
                  </a:cubicBezTo>
                  <a:cubicBezTo>
                    <a:pt x="672592" y="338637"/>
                    <a:pt x="672592" y="354805"/>
                    <a:pt x="688760" y="354805"/>
                  </a:cubicBezTo>
                  <a:cubicBezTo>
                    <a:pt x="705016" y="354805"/>
                    <a:pt x="711023" y="362933"/>
                    <a:pt x="711023" y="373093"/>
                  </a:cubicBezTo>
                  <a:cubicBezTo>
                    <a:pt x="711023" y="383253"/>
                    <a:pt x="727279" y="389349"/>
                    <a:pt x="727279" y="389349"/>
                  </a:cubicBezTo>
                  <a:cubicBezTo>
                    <a:pt x="727279" y="389349"/>
                    <a:pt x="753607" y="387317"/>
                    <a:pt x="765799" y="387317"/>
                  </a:cubicBezTo>
                  <a:cubicBezTo>
                    <a:pt x="777991" y="387317"/>
                    <a:pt x="790095" y="387317"/>
                    <a:pt x="790095" y="395445"/>
                  </a:cubicBezTo>
                  <a:cubicBezTo>
                    <a:pt x="790095" y="403573"/>
                    <a:pt x="775959" y="429901"/>
                    <a:pt x="763767" y="429901"/>
                  </a:cubicBezTo>
                  <a:cubicBezTo>
                    <a:pt x="751575" y="429901"/>
                    <a:pt x="751575" y="464356"/>
                    <a:pt x="761735" y="466388"/>
                  </a:cubicBezTo>
                  <a:cubicBezTo>
                    <a:pt x="771895" y="468420"/>
                    <a:pt x="779935" y="440061"/>
                    <a:pt x="786030" y="440061"/>
                  </a:cubicBezTo>
                  <a:cubicBezTo>
                    <a:pt x="790448" y="440061"/>
                    <a:pt x="793717" y="472219"/>
                    <a:pt x="799725" y="505350"/>
                  </a:cubicBezTo>
                  <a:cubicBezTo>
                    <a:pt x="801315" y="503494"/>
                    <a:pt x="802905" y="502169"/>
                    <a:pt x="804672" y="502169"/>
                  </a:cubicBezTo>
                  <a:cubicBezTo>
                    <a:pt x="812712" y="502169"/>
                    <a:pt x="808648" y="474163"/>
                    <a:pt x="814037" y="466123"/>
                  </a:cubicBezTo>
                  <a:cubicBezTo>
                    <a:pt x="819338" y="458084"/>
                    <a:pt x="816687" y="432728"/>
                    <a:pt x="820752" y="432728"/>
                  </a:cubicBezTo>
                  <a:cubicBezTo>
                    <a:pt x="824727" y="432728"/>
                    <a:pt x="848758" y="440767"/>
                    <a:pt x="847432" y="434053"/>
                  </a:cubicBezTo>
                  <a:cubicBezTo>
                    <a:pt x="846107" y="427338"/>
                    <a:pt x="862098" y="404633"/>
                    <a:pt x="859448" y="392618"/>
                  </a:cubicBezTo>
                  <a:cubicBezTo>
                    <a:pt x="856797" y="380603"/>
                    <a:pt x="868813" y="365848"/>
                    <a:pt x="868813" y="351271"/>
                  </a:cubicBezTo>
                  <a:cubicBezTo>
                    <a:pt x="868813" y="336605"/>
                    <a:pt x="882153" y="332541"/>
                    <a:pt x="891518" y="324502"/>
                  </a:cubicBezTo>
                  <a:cubicBezTo>
                    <a:pt x="900883" y="316462"/>
                    <a:pt x="916874" y="305772"/>
                    <a:pt x="919524" y="312486"/>
                  </a:cubicBezTo>
                  <a:cubicBezTo>
                    <a:pt x="922175" y="319201"/>
                    <a:pt x="942230" y="324502"/>
                    <a:pt x="934190" y="312486"/>
                  </a:cubicBezTo>
                  <a:cubicBezTo>
                    <a:pt x="926150" y="300471"/>
                    <a:pt x="926150" y="292520"/>
                    <a:pt x="931540" y="289781"/>
                  </a:cubicBezTo>
                  <a:cubicBezTo>
                    <a:pt x="936929" y="287130"/>
                    <a:pt x="939579" y="273702"/>
                    <a:pt x="939579" y="273702"/>
                  </a:cubicBezTo>
                  <a:cubicBezTo>
                    <a:pt x="939579" y="273702"/>
                    <a:pt x="922263" y="271051"/>
                    <a:pt x="919524" y="263012"/>
                  </a:cubicBezTo>
                  <a:cubicBezTo>
                    <a:pt x="916874" y="255060"/>
                    <a:pt x="906184" y="247021"/>
                    <a:pt x="906184" y="240306"/>
                  </a:cubicBezTo>
                  <a:cubicBezTo>
                    <a:pt x="906184" y="233592"/>
                    <a:pt x="896819" y="236330"/>
                    <a:pt x="888867" y="242957"/>
                  </a:cubicBezTo>
                  <a:cubicBezTo>
                    <a:pt x="880828" y="249671"/>
                    <a:pt x="866162" y="234917"/>
                    <a:pt x="848758" y="244282"/>
                  </a:cubicBezTo>
                  <a:cubicBezTo>
                    <a:pt x="831441" y="253647"/>
                    <a:pt x="827378" y="264248"/>
                    <a:pt x="819338" y="262923"/>
                  </a:cubicBezTo>
                  <a:cubicBezTo>
                    <a:pt x="811298" y="261598"/>
                    <a:pt x="812623" y="269638"/>
                    <a:pt x="805997" y="276264"/>
                  </a:cubicBezTo>
                  <a:cubicBezTo>
                    <a:pt x="799371" y="282978"/>
                    <a:pt x="793982" y="290930"/>
                    <a:pt x="790006" y="290930"/>
                  </a:cubicBezTo>
                  <a:cubicBezTo>
                    <a:pt x="786030" y="290930"/>
                    <a:pt x="772602" y="297644"/>
                    <a:pt x="772602" y="297644"/>
                  </a:cubicBezTo>
                  <a:cubicBezTo>
                    <a:pt x="772602" y="297644"/>
                    <a:pt x="781967" y="317611"/>
                    <a:pt x="776578" y="326975"/>
                  </a:cubicBezTo>
                  <a:cubicBezTo>
                    <a:pt x="771188" y="336340"/>
                    <a:pt x="757848" y="326975"/>
                    <a:pt x="743182" y="331039"/>
                  </a:cubicBezTo>
                  <a:cubicBezTo>
                    <a:pt x="728516" y="335015"/>
                    <a:pt x="721802" y="325650"/>
                    <a:pt x="711112" y="328301"/>
                  </a:cubicBezTo>
                  <a:cubicBezTo>
                    <a:pt x="700422" y="331039"/>
                    <a:pt x="693796" y="321586"/>
                    <a:pt x="688406" y="323000"/>
                  </a:cubicBezTo>
                  <a:cubicBezTo>
                    <a:pt x="683017" y="324325"/>
                    <a:pt x="675066" y="310984"/>
                    <a:pt x="677716" y="300294"/>
                  </a:cubicBezTo>
                  <a:cubicBezTo>
                    <a:pt x="680367" y="289604"/>
                    <a:pt x="672327" y="274938"/>
                    <a:pt x="667026" y="282978"/>
                  </a:cubicBezTo>
                  <a:cubicBezTo>
                    <a:pt x="661637" y="291018"/>
                    <a:pt x="653686" y="286954"/>
                    <a:pt x="653686" y="299057"/>
                  </a:cubicBezTo>
                  <a:cubicBezTo>
                    <a:pt x="653686" y="311073"/>
                    <a:pt x="660312" y="325738"/>
                    <a:pt x="652361" y="333778"/>
                  </a:cubicBezTo>
                  <a:cubicBezTo>
                    <a:pt x="644321" y="341818"/>
                    <a:pt x="601561" y="345794"/>
                    <a:pt x="593609" y="339167"/>
                  </a:cubicBezTo>
                  <a:cubicBezTo>
                    <a:pt x="585570" y="332453"/>
                    <a:pt x="550849" y="328477"/>
                    <a:pt x="549524" y="321763"/>
                  </a:cubicBezTo>
                  <a:cubicBezTo>
                    <a:pt x="548198" y="315048"/>
                    <a:pt x="537508" y="303121"/>
                    <a:pt x="530794" y="303121"/>
                  </a:cubicBezTo>
                  <a:cubicBezTo>
                    <a:pt x="524079" y="303121"/>
                    <a:pt x="504024" y="312486"/>
                    <a:pt x="498724" y="308422"/>
                  </a:cubicBezTo>
                  <a:cubicBezTo>
                    <a:pt x="493335" y="304447"/>
                    <a:pt x="479994" y="293757"/>
                    <a:pt x="470629" y="292431"/>
                  </a:cubicBezTo>
                  <a:cubicBezTo>
                    <a:pt x="461264" y="291106"/>
                    <a:pt x="446598" y="284392"/>
                    <a:pt x="445273" y="279091"/>
                  </a:cubicBezTo>
                  <a:cubicBezTo>
                    <a:pt x="443948" y="273702"/>
                    <a:pt x="422568" y="271051"/>
                    <a:pt x="418592" y="265750"/>
                  </a:cubicBezTo>
                  <a:cubicBezTo>
                    <a:pt x="414616" y="260361"/>
                    <a:pt x="401276" y="259124"/>
                    <a:pt x="401276" y="252410"/>
                  </a:cubicBezTo>
                  <a:cubicBezTo>
                    <a:pt x="401276" y="245695"/>
                    <a:pt x="406665" y="235094"/>
                    <a:pt x="406665" y="227054"/>
                  </a:cubicBezTo>
                  <a:cubicBezTo>
                    <a:pt x="406665" y="219014"/>
                    <a:pt x="422656" y="211063"/>
                    <a:pt x="422656" y="205674"/>
                  </a:cubicBezTo>
                  <a:cubicBezTo>
                    <a:pt x="422656" y="200373"/>
                    <a:pt x="407990" y="190920"/>
                    <a:pt x="407990" y="190920"/>
                  </a:cubicBezTo>
                  <a:cubicBezTo>
                    <a:pt x="407990" y="190920"/>
                    <a:pt x="398625" y="173604"/>
                    <a:pt x="387935" y="173604"/>
                  </a:cubicBezTo>
                  <a:cubicBezTo>
                    <a:pt x="377245" y="173604"/>
                    <a:pt x="369205" y="154962"/>
                    <a:pt x="359929" y="153637"/>
                  </a:cubicBezTo>
                  <a:cubicBezTo>
                    <a:pt x="350564" y="152312"/>
                    <a:pt x="353214" y="133582"/>
                    <a:pt x="347914" y="126868"/>
                  </a:cubicBezTo>
                  <a:cubicBezTo>
                    <a:pt x="342613" y="120153"/>
                    <a:pt x="346588" y="104162"/>
                    <a:pt x="355953" y="112202"/>
                  </a:cubicBezTo>
                  <a:cubicBezTo>
                    <a:pt x="365318" y="120242"/>
                    <a:pt x="382634" y="112202"/>
                    <a:pt x="376008" y="100186"/>
                  </a:cubicBezTo>
                  <a:cubicBezTo>
                    <a:pt x="369294" y="88171"/>
                    <a:pt x="357279" y="77481"/>
                    <a:pt x="357279" y="70855"/>
                  </a:cubicBezTo>
                  <a:cubicBezTo>
                    <a:pt x="357279" y="64141"/>
                    <a:pt x="365318" y="44086"/>
                    <a:pt x="355953" y="38785"/>
                  </a:cubicBezTo>
                  <a:cubicBezTo>
                    <a:pt x="346588" y="33484"/>
                    <a:pt x="338549" y="25444"/>
                    <a:pt x="335899" y="16079"/>
                  </a:cubicBezTo>
                  <a:cubicBezTo>
                    <a:pt x="333248" y="6715"/>
                    <a:pt x="322558" y="0"/>
                    <a:pt x="322558" y="0"/>
                  </a:cubicBezTo>
                  <a:lnTo>
                    <a:pt x="309217" y="1325"/>
                  </a:lnTo>
                  <a:cubicBezTo>
                    <a:pt x="309217" y="1325"/>
                    <a:pt x="301178" y="22705"/>
                    <a:pt x="295877" y="25356"/>
                  </a:cubicBezTo>
                  <a:cubicBezTo>
                    <a:pt x="290576" y="28006"/>
                    <a:pt x="271846" y="32070"/>
                    <a:pt x="262482" y="38696"/>
                  </a:cubicBezTo>
                  <a:cubicBezTo>
                    <a:pt x="253117" y="45411"/>
                    <a:pt x="226436" y="29332"/>
                    <a:pt x="211769" y="29332"/>
                  </a:cubicBezTo>
                  <a:cubicBezTo>
                    <a:pt x="197016" y="29332"/>
                    <a:pt x="187651" y="43997"/>
                    <a:pt x="194365" y="48061"/>
                  </a:cubicBezTo>
                  <a:cubicBezTo>
                    <a:pt x="201080" y="52037"/>
                    <a:pt x="199754" y="80132"/>
                    <a:pt x="199754" y="80132"/>
                  </a:cubicBezTo>
                  <a:cubicBezTo>
                    <a:pt x="199754" y="80132"/>
                    <a:pt x="207794" y="114852"/>
                    <a:pt x="219809" y="112202"/>
                  </a:cubicBezTo>
                  <a:cubicBezTo>
                    <a:pt x="231825" y="109552"/>
                    <a:pt x="246579" y="124217"/>
                    <a:pt x="235800" y="126868"/>
                  </a:cubicBezTo>
                  <a:cubicBezTo>
                    <a:pt x="225110" y="129518"/>
                    <a:pt x="219809" y="141533"/>
                    <a:pt x="218484" y="152223"/>
                  </a:cubicBezTo>
                  <a:cubicBezTo>
                    <a:pt x="217159" y="162913"/>
                    <a:pt x="219809" y="176254"/>
                    <a:pt x="211858" y="177579"/>
                  </a:cubicBezTo>
                  <a:cubicBezTo>
                    <a:pt x="203819" y="178904"/>
                    <a:pt x="195779" y="181555"/>
                    <a:pt x="195779" y="196309"/>
                  </a:cubicBezTo>
                  <a:cubicBezTo>
                    <a:pt x="195779" y="210975"/>
                    <a:pt x="178463" y="206999"/>
                    <a:pt x="175724" y="212300"/>
                  </a:cubicBezTo>
                  <a:cubicBezTo>
                    <a:pt x="173074" y="217689"/>
                    <a:pt x="166359" y="244370"/>
                    <a:pt x="162383" y="248346"/>
                  </a:cubicBezTo>
                  <a:cubicBezTo>
                    <a:pt x="158408" y="252321"/>
                    <a:pt x="135614" y="253735"/>
                    <a:pt x="134289" y="265750"/>
                  </a:cubicBezTo>
                  <a:cubicBezTo>
                    <a:pt x="132963" y="277766"/>
                    <a:pt x="122274" y="292431"/>
                    <a:pt x="115648" y="291106"/>
                  </a:cubicBezTo>
                  <a:cubicBezTo>
                    <a:pt x="108933" y="289781"/>
                    <a:pt x="96917" y="284392"/>
                    <a:pt x="92942" y="292431"/>
                  </a:cubicBezTo>
                  <a:cubicBezTo>
                    <a:pt x="88966" y="300471"/>
                    <a:pt x="71562" y="285717"/>
                    <a:pt x="67586" y="289781"/>
                  </a:cubicBezTo>
                  <a:cubicBezTo>
                    <a:pt x="63611" y="293757"/>
                    <a:pt x="42231" y="311161"/>
                    <a:pt x="42231" y="321851"/>
                  </a:cubicBezTo>
                  <a:cubicBezTo>
                    <a:pt x="42231" y="332541"/>
                    <a:pt x="64935" y="332541"/>
                    <a:pt x="63611" y="345970"/>
                  </a:cubicBezTo>
                  <a:cubicBezTo>
                    <a:pt x="62285" y="359311"/>
                    <a:pt x="71650" y="373977"/>
                    <a:pt x="78276" y="380691"/>
                  </a:cubicBezTo>
                  <a:cubicBezTo>
                    <a:pt x="84902" y="387405"/>
                    <a:pt x="95592" y="403396"/>
                    <a:pt x="90291" y="411436"/>
                  </a:cubicBezTo>
                  <a:cubicBezTo>
                    <a:pt x="84991" y="419387"/>
                    <a:pt x="76951" y="420712"/>
                    <a:pt x="64935" y="418062"/>
                  </a:cubicBezTo>
                  <a:cubicBezTo>
                    <a:pt x="52920" y="415412"/>
                    <a:pt x="54246" y="423363"/>
                    <a:pt x="32865" y="419387"/>
                  </a:cubicBezTo>
                  <a:cubicBezTo>
                    <a:pt x="11485" y="415412"/>
                    <a:pt x="10160" y="431403"/>
                    <a:pt x="2120" y="440767"/>
                  </a:cubicBezTo>
                  <a:cubicBezTo>
                    <a:pt x="1590" y="441386"/>
                    <a:pt x="883" y="442181"/>
                    <a:pt x="0" y="443241"/>
                  </a:cubicBezTo>
                  <a:cubicBezTo>
                    <a:pt x="10072" y="451192"/>
                    <a:pt x="14312" y="465417"/>
                    <a:pt x="31099" y="471954"/>
                  </a:cubicBezTo>
                  <a:cubicBezTo>
                    <a:pt x="50623" y="479464"/>
                    <a:pt x="68116" y="459409"/>
                    <a:pt x="68116" y="473898"/>
                  </a:cubicBezTo>
                  <a:cubicBezTo>
                    <a:pt x="68116" y="488387"/>
                    <a:pt x="22087" y="485383"/>
                    <a:pt x="21115" y="489889"/>
                  </a:cubicBezTo>
                  <a:cubicBezTo>
                    <a:pt x="20144" y="494395"/>
                    <a:pt x="68558" y="552881"/>
                    <a:pt x="93118" y="548375"/>
                  </a:cubicBezTo>
                  <a:cubicBezTo>
                    <a:pt x="117591" y="543869"/>
                    <a:pt x="135614" y="517365"/>
                    <a:pt x="128634" y="513301"/>
                  </a:cubicBezTo>
                  <a:cubicBezTo>
                    <a:pt x="121655" y="509325"/>
                    <a:pt x="132610" y="492804"/>
                    <a:pt x="139148" y="495808"/>
                  </a:cubicBezTo>
                  <a:cubicBezTo>
                    <a:pt x="145597" y="498812"/>
                    <a:pt x="140120" y="524786"/>
                    <a:pt x="147629" y="530794"/>
                  </a:cubicBezTo>
                  <a:cubicBezTo>
                    <a:pt x="155139" y="536801"/>
                    <a:pt x="152665" y="547757"/>
                    <a:pt x="147629" y="561804"/>
                  </a:cubicBezTo>
                  <a:cubicBezTo>
                    <a:pt x="142682" y="575763"/>
                    <a:pt x="152665" y="603239"/>
                    <a:pt x="154079" y="618788"/>
                  </a:cubicBezTo>
                  <a:cubicBezTo>
                    <a:pt x="155580" y="634249"/>
                    <a:pt x="166094" y="656778"/>
                    <a:pt x="169628" y="679748"/>
                  </a:cubicBezTo>
                  <a:cubicBezTo>
                    <a:pt x="173162" y="702807"/>
                    <a:pt x="187651" y="744772"/>
                    <a:pt x="201168" y="770305"/>
                  </a:cubicBezTo>
                  <a:cubicBezTo>
                    <a:pt x="214685" y="795837"/>
                    <a:pt x="225110" y="845842"/>
                    <a:pt x="234122" y="857857"/>
                  </a:cubicBezTo>
                  <a:cubicBezTo>
                    <a:pt x="243133" y="869873"/>
                    <a:pt x="266192" y="906360"/>
                    <a:pt x="266192" y="928889"/>
                  </a:cubicBezTo>
                  <a:cubicBezTo>
                    <a:pt x="266192" y="951418"/>
                    <a:pt x="290665" y="982870"/>
                    <a:pt x="299234" y="988877"/>
                  </a:cubicBezTo>
                  <a:cubicBezTo>
                    <a:pt x="307716" y="994885"/>
                    <a:pt x="326268" y="981898"/>
                    <a:pt x="330774" y="967851"/>
                  </a:cubicBezTo>
                  <a:cubicBezTo>
                    <a:pt x="335280" y="953891"/>
                    <a:pt x="360813" y="948326"/>
                    <a:pt x="362315" y="936310"/>
                  </a:cubicBezTo>
                  <a:cubicBezTo>
                    <a:pt x="363816" y="924295"/>
                    <a:pt x="366290" y="914842"/>
                    <a:pt x="375301" y="913340"/>
                  </a:cubicBezTo>
                  <a:cubicBezTo>
                    <a:pt x="384313" y="911838"/>
                    <a:pt x="384313" y="902385"/>
                    <a:pt x="384313" y="889398"/>
                  </a:cubicBezTo>
                  <a:cubicBezTo>
                    <a:pt x="384313" y="876411"/>
                    <a:pt x="385285" y="857857"/>
                    <a:pt x="394296" y="846372"/>
                  </a:cubicBezTo>
                  <a:cubicBezTo>
                    <a:pt x="403308" y="834887"/>
                    <a:pt x="404810" y="803877"/>
                    <a:pt x="399332" y="791332"/>
                  </a:cubicBezTo>
                  <a:cubicBezTo>
                    <a:pt x="393855" y="778874"/>
                    <a:pt x="396858" y="761293"/>
                    <a:pt x="401806" y="748836"/>
                  </a:cubicBezTo>
                  <a:cubicBezTo>
                    <a:pt x="406753" y="736379"/>
                    <a:pt x="404810" y="721802"/>
                    <a:pt x="414352" y="720830"/>
                  </a:cubicBezTo>
                  <a:cubicBezTo>
                    <a:pt x="423804" y="719858"/>
                    <a:pt x="437852" y="711288"/>
                    <a:pt x="447835" y="697860"/>
                  </a:cubicBezTo>
                  <a:cubicBezTo>
                    <a:pt x="457907" y="684342"/>
                    <a:pt x="488387" y="665878"/>
                    <a:pt x="499342" y="656866"/>
                  </a:cubicBezTo>
                  <a:cubicBezTo>
                    <a:pt x="510297" y="647855"/>
                    <a:pt x="543869" y="618347"/>
                    <a:pt x="553853" y="601825"/>
                  </a:cubicBezTo>
                  <a:cubicBezTo>
                    <a:pt x="563836" y="585304"/>
                    <a:pt x="592372" y="579827"/>
                    <a:pt x="605360" y="566310"/>
                  </a:cubicBezTo>
                  <a:cubicBezTo>
                    <a:pt x="618346" y="552792"/>
                    <a:pt x="613310" y="545813"/>
                    <a:pt x="615873" y="531324"/>
                  </a:cubicBezTo>
                  <a:cubicBezTo>
                    <a:pt x="618435" y="516835"/>
                    <a:pt x="660400" y="510827"/>
                    <a:pt x="676391" y="510827"/>
                  </a:cubicBezTo>
                  <a:cubicBezTo>
                    <a:pt x="679660" y="510827"/>
                    <a:pt x="682310" y="510474"/>
                    <a:pt x="684784" y="510032"/>
                  </a:cubicBezTo>
                  <a:cubicBezTo>
                    <a:pt x="684254" y="486620"/>
                    <a:pt x="677274" y="458967"/>
                    <a:pt x="672592" y="44801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6" name="Google Shape;2136;p16"/>
            <p:cNvSpPr/>
            <p:nvPr/>
          </p:nvSpPr>
          <p:spPr>
            <a:xfrm>
              <a:off x="8681145" y="2354396"/>
              <a:ext cx="1062225" cy="453601"/>
            </a:xfrm>
            <a:custGeom>
              <a:rect b="b" l="l" r="r" t="t"/>
              <a:pathLst>
                <a:path extrusionOk="0" h="453601" w="1062225">
                  <a:moveTo>
                    <a:pt x="1018651" y="189800"/>
                  </a:moveTo>
                  <a:cubicBezTo>
                    <a:pt x="1007784" y="176725"/>
                    <a:pt x="990379" y="183263"/>
                    <a:pt x="985962" y="194129"/>
                  </a:cubicBezTo>
                  <a:cubicBezTo>
                    <a:pt x="981544" y="204996"/>
                    <a:pt x="972886" y="189800"/>
                    <a:pt x="953273" y="189800"/>
                  </a:cubicBezTo>
                  <a:cubicBezTo>
                    <a:pt x="933660" y="189800"/>
                    <a:pt x="931452" y="200667"/>
                    <a:pt x="918376" y="187592"/>
                  </a:cubicBezTo>
                  <a:cubicBezTo>
                    <a:pt x="905300" y="174516"/>
                    <a:pt x="922705" y="170099"/>
                    <a:pt x="922705" y="170099"/>
                  </a:cubicBezTo>
                  <a:lnTo>
                    <a:pt x="924914" y="152694"/>
                  </a:lnTo>
                  <a:lnTo>
                    <a:pt x="951948" y="98537"/>
                  </a:lnTo>
                  <a:cubicBezTo>
                    <a:pt x="944262" y="95357"/>
                    <a:pt x="932864" y="94120"/>
                    <a:pt x="927475" y="96152"/>
                  </a:cubicBezTo>
                  <a:cubicBezTo>
                    <a:pt x="919436" y="99156"/>
                    <a:pt x="900441" y="97124"/>
                    <a:pt x="898498" y="90144"/>
                  </a:cubicBezTo>
                  <a:cubicBezTo>
                    <a:pt x="896465" y="83076"/>
                    <a:pt x="864483" y="82104"/>
                    <a:pt x="856444" y="88112"/>
                  </a:cubicBezTo>
                  <a:cubicBezTo>
                    <a:pt x="848404" y="94120"/>
                    <a:pt x="830470" y="99067"/>
                    <a:pt x="829409" y="106135"/>
                  </a:cubicBezTo>
                  <a:cubicBezTo>
                    <a:pt x="828349" y="113115"/>
                    <a:pt x="809354" y="111171"/>
                    <a:pt x="802376" y="116118"/>
                  </a:cubicBezTo>
                  <a:cubicBezTo>
                    <a:pt x="795396" y="121154"/>
                    <a:pt x="759350" y="123098"/>
                    <a:pt x="758377" y="127162"/>
                  </a:cubicBezTo>
                  <a:cubicBezTo>
                    <a:pt x="757406" y="131138"/>
                    <a:pt x="719328" y="132198"/>
                    <a:pt x="713409" y="127162"/>
                  </a:cubicBezTo>
                  <a:cubicBezTo>
                    <a:pt x="707402" y="122214"/>
                    <a:pt x="674359" y="127162"/>
                    <a:pt x="670383" y="119122"/>
                  </a:cubicBezTo>
                  <a:cubicBezTo>
                    <a:pt x="666408" y="111171"/>
                    <a:pt x="652360" y="107107"/>
                    <a:pt x="652360" y="100127"/>
                  </a:cubicBezTo>
                  <a:cubicBezTo>
                    <a:pt x="652360" y="93148"/>
                    <a:pt x="627358" y="93148"/>
                    <a:pt x="624355" y="87140"/>
                  </a:cubicBezTo>
                  <a:cubicBezTo>
                    <a:pt x="621350" y="81133"/>
                    <a:pt x="601384" y="78129"/>
                    <a:pt x="598380" y="80161"/>
                  </a:cubicBezTo>
                  <a:cubicBezTo>
                    <a:pt x="595376" y="82193"/>
                    <a:pt x="573378" y="74153"/>
                    <a:pt x="567370" y="73181"/>
                  </a:cubicBezTo>
                  <a:cubicBezTo>
                    <a:pt x="561362" y="72209"/>
                    <a:pt x="542367" y="77157"/>
                    <a:pt x="536359" y="77157"/>
                  </a:cubicBezTo>
                  <a:cubicBezTo>
                    <a:pt x="530352" y="77157"/>
                    <a:pt x="519397" y="88200"/>
                    <a:pt x="512417" y="89172"/>
                  </a:cubicBezTo>
                  <a:cubicBezTo>
                    <a:pt x="505438" y="90232"/>
                    <a:pt x="486355" y="77157"/>
                    <a:pt x="482379" y="80161"/>
                  </a:cubicBezTo>
                  <a:cubicBezTo>
                    <a:pt x="478404" y="83165"/>
                    <a:pt x="466389" y="70177"/>
                    <a:pt x="461352" y="64170"/>
                  </a:cubicBezTo>
                  <a:cubicBezTo>
                    <a:pt x="456317" y="58162"/>
                    <a:pt x="461352" y="41111"/>
                    <a:pt x="457377" y="35192"/>
                  </a:cubicBezTo>
                  <a:cubicBezTo>
                    <a:pt x="453402" y="29184"/>
                    <a:pt x="431402" y="29184"/>
                    <a:pt x="424335" y="25208"/>
                  </a:cubicBezTo>
                  <a:cubicBezTo>
                    <a:pt x="417355" y="21233"/>
                    <a:pt x="406312" y="15225"/>
                    <a:pt x="399333" y="15225"/>
                  </a:cubicBezTo>
                  <a:cubicBezTo>
                    <a:pt x="392353" y="15225"/>
                    <a:pt x="381310" y="13193"/>
                    <a:pt x="378306" y="10278"/>
                  </a:cubicBezTo>
                  <a:cubicBezTo>
                    <a:pt x="375301" y="7274"/>
                    <a:pt x="360283" y="2238"/>
                    <a:pt x="353303" y="294"/>
                  </a:cubicBezTo>
                  <a:cubicBezTo>
                    <a:pt x="346324" y="-1738"/>
                    <a:pt x="345263" y="7274"/>
                    <a:pt x="341288" y="11338"/>
                  </a:cubicBezTo>
                  <a:cubicBezTo>
                    <a:pt x="337312" y="15314"/>
                    <a:pt x="325297" y="16374"/>
                    <a:pt x="323265" y="23353"/>
                  </a:cubicBezTo>
                  <a:cubicBezTo>
                    <a:pt x="321233" y="30333"/>
                    <a:pt x="307274" y="32365"/>
                    <a:pt x="309217" y="40316"/>
                  </a:cubicBezTo>
                  <a:cubicBezTo>
                    <a:pt x="311250" y="48356"/>
                    <a:pt x="316285" y="64346"/>
                    <a:pt x="321233" y="68322"/>
                  </a:cubicBezTo>
                  <a:cubicBezTo>
                    <a:pt x="326268" y="72298"/>
                    <a:pt x="323265" y="84313"/>
                    <a:pt x="320261" y="88377"/>
                  </a:cubicBezTo>
                  <a:cubicBezTo>
                    <a:pt x="317257" y="92353"/>
                    <a:pt x="296231" y="95357"/>
                    <a:pt x="292255" y="102336"/>
                  </a:cubicBezTo>
                  <a:cubicBezTo>
                    <a:pt x="288279" y="109316"/>
                    <a:pt x="278296" y="101364"/>
                    <a:pt x="268224" y="95268"/>
                  </a:cubicBezTo>
                  <a:cubicBezTo>
                    <a:pt x="258241" y="89261"/>
                    <a:pt x="246225" y="93325"/>
                    <a:pt x="241189" y="97300"/>
                  </a:cubicBezTo>
                  <a:cubicBezTo>
                    <a:pt x="236242" y="101276"/>
                    <a:pt x="218219" y="87317"/>
                    <a:pt x="213183" y="86257"/>
                  </a:cubicBezTo>
                  <a:cubicBezTo>
                    <a:pt x="208236" y="85285"/>
                    <a:pt x="207176" y="66290"/>
                    <a:pt x="202228" y="67262"/>
                  </a:cubicBezTo>
                  <a:cubicBezTo>
                    <a:pt x="197281" y="68234"/>
                    <a:pt x="162206" y="61254"/>
                    <a:pt x="155227" y="59222"/>
                  </a:cubicBezTo>
                  <a:cubicBezTo>
                    <a:pt x="148248" y="57279"/>
                    <a:pt x="133229" y="58251"/>
                    <a:pt x="131197" y="63198"/>
                  </a:cubicBezTo>
                  <a:cubicBezTo>
                    <a:pt x="129164" y="68234"/>
                    <a:pt x="111230" y="67174"/>
                    <a:pt x="108138" y="73181"/>
                  </a:cubicBezTo>
                  <a:cubicBezTo>
                    <a:pt x="105134" y="79189"/>
                    <a:pt x="91087" y="82193"/>
                    <a:pt x="86139" y="88200"/>
                  </a:cubicBezTo>
                  <a:cubicBezTo>
                    <a:pt x="81103" y="94208"/>
                    <a:pt x="64141" y="94208"/>
                    <a:pt x="60076" y="103220"/>
                  </a:cubicBezTo>
                  <a:cubicBezTo>
                    <a:pt x="56101" y="112231"/>
                    <a:pt x="35074" y="116207"/>
                    <a:pt x="29067" y="117179"/>
                  </a:cubicBezTo>
                  <a:cubicBezTo>
                    <a:pt x="23059" y="118150"/>
                    <a:pt x="7068" y="121154"/>
                    <a:pt x="6096" y="126190"/>
                  </a:cubicBezTo>
                  <a:cubicBezTo>
                    <a:pt x="5654" y="128310"/>
                    <a:pt x="3180" y="128664"/>
                    <a:pt x="0" y="128222"/>
                  </a:cubicBezTo>
                  <a:cubicBezTo>
                    <a:pt x="354" y="129547"/>
                    <a:pt x="795" y="130784"/>
                    <a:pt x="1060" y="132286"/>
                  </a:cubicBezTo>
                  <a:cubicBezTo>
                    <a:pt x="5213" y="155080"/>
                    <a:pt x="14931" y="154461"/>
                    <a:pt x="25267" y="163473"/>
                  </a:cubicBezTo>
                  <a:cubicBezTo>
                    <a:pt x="35693" y="172484"/>
                    <a:pt x="44616" y="179375"/>
                    <a:pt x="55747" y="180082"/>
                  </a:cubicBezTo>
                  <a:cubicBezTo>
                    <a:pt x="66791" y="180789"/>
                    <a:pt x="83489" y="193864"/>
                    <a:pt x="84814" y="203583"/>
                  </a:cubicBezTo>
                  <a:cubicBezTo>
                    <a:pt x="86228" y="213213"/>
                    <a:pt x="96564" y="224344"/>
                    <a:pt x="102837" y="229204"/>
                  </a:cubicBezTo>
                  <a:cubicBezTo>
                    <a:pt x="109110" y="234063"/>
                    <a:pt x="100805" y="250672"/>
                    <a:pt x="100805" y="263129"/>
                  </a:cubicBezTo>
                  <a:cubicBezTo>
                    <a:pt x="100805" y="275586"/>
                    <a:pt x="85609" y="278325"/>
                    <a:pt x="93207" y="290782"/>
                  </a:cubicBezTo>
                  <a:cubicBezTo>
                    <a:pt x="100805" y="303239"/>
                    <a:pt x="154167" y="309423"/>
                    <a:pt x="169363" y="309423"/>
                  </a:cubicBezTo>
                  <a:cubicBezTo>
                    <a:pt x="184559" y="309423"/>
                    <a:pt x="190125" y="324001"/>
                    <a:pt x="194719" y="324708"/>
                  </a:cubicBezTo>
                  <a:cubicBezTo>
                    <a:pt x="204349" y="326298"/>
                    <a:pt x="205586" y="337783"/>
                    <a:pt x="216541" y="339992"/>
                  </a:cubicBezTo>
                  <a:cubicBezTo>
                    <a:pt x="227407" y="342200"/>
                    <a:pt x="238363" y="348650"/>
                    <a:pt x="242692" y="368351"/>
                  </a:cubicBezTo>
                  <a:cubicBezTo>
                    <a:pt x="247021" y="387965"/>
                    <a:pt x="260096" y="394502"/>
                    <a:pt x="262305" y="403249"/>
                  </a:cubicBezTo>
                  <a:cubicBezTo>
                    <a:pt x="264513" y="411995"/>
                    <a:pt x="288456" y="405458"/>
                    <a:pt x="305949" y="407578"/>
                  </a:cubicBezTo>
                  <a:cubicBezTo>
                    <a:pt x="323353" y="409787"/>
                    <a:pt x="373535" y="407578"/>
                    <a:pt x="386610" y="409787"/>
                  </a:cubicBezTo>
                  <a:cubicBezTo>
                    <a:pt x="399685" y="411995"/>
                    <a:pt x="430166" y="409787"/>
                    <a:pt x="447659" y="422862"/>
                  </a:cubicBezTo>
                  <a:cubicBezTo>
                    <a:pt x="465063" y="435937"/>
                    <a:pt x="473809" y="425071"/>
                    <a:pt x="484676" y="431608"/>
                  </a:cubicBezTo>
                  <a:cubicBezTo>
                    <a:pt x="495543" y="438146"/>
                    <a:pt x="504289" y="442475"/>
                    <a:pt x="519486" y="440355"/>
                  </a:cubicBezTo>
                  <a:cubicBezTo>
                    <a:pt x="534770" y="438146"/>
                    <a:pt x="534770" y="451222"/>
                    <a:pt x="545636" y="453430"/>
                  </a:cubicBezTo>
                  <a:cubicBezTo>
                    <a:pt x="556503" y="455639"/>
                    <a:pt x="576204" y="435937"/>
                    <a:pt x="604476" y="422950"/>
                  </a:cubicBezTo>
                  <a:cubicBezTo>
                    <a:pt x="632747" y="409875"/>
                    <a:pt x="665524" y="418621"/>
                    <a:pt x="680720" y="420742"/>
                  </a:cubicBezTo>
                  <a:cubicBezTo>
                    <a:pt x="696004" y="422950"/>
                    <a:pt x="724275" y="414204"/>
                    <a:pt x="741768" y="394591"/>
                  </a:cubicBezTo>
                  <a:cubicBezTo>
                    <a:pt x="759262" y="374977"/>
                    <a:pt x="780995" y="379306"/>
                    <a:pt x="783204" y="361902"/>
                  </a:cubicBezTo>
                  <a:cubicBezTo>
                    <a:pt x="785412" y="344497"/>
                    <a:pt x="765799" y="337960"/>
                    <a:pt x="774457" y="322676"/>
                  </a:cubicBezTo>
                  <a:cubicBezTo>
                    <a:pt x="783204" y="307391"/>
                    <a:pt x="798399" y="309600"/>
                    <a:pt x="807146" y="314018"/>
                  </a:cubicBezTo>
                  <a:cubicBezTo>
                    <a:pt x="815804" y="318346"/>
                    <a:pt x="839835" y="324884"/>
                    <a:pt x="861657" y="309600"/>
                  </a:cubicBezTo>
                  <a:cubicBezTo>
                    <a:pt x="883478" y="294404"/>
                    <a:pt x="892136" y="296525"/>
                    <a:pt x="911750" y="294404"/>
                  </a:cubicBezTo>
                  <a:cubicBezTo>
                    <a:pt x="931363" y="292196"/>
                    <a:pt x="929155" y="279120"/>
                    <a:pt x="942230" y="266045"/>
                  </a:cubicBezTo>
                  <a:cubicBezTo>
                    <a:pt x="955305" y="252969"/>
                    <a:pt x="970589" y="248640"/>
                    <a:pt x="983664" y="248640"/>
                  </a:cubicBezTo>
                  <a:cubicBezTo>
                    <a:pt x="996741" y="248640"/>
                    <a:pt x="1014145" y="235565"/>
                    <a:pt x="1027220" y="239894"/>
                  </a:cubicBezTo>
                  <a:cubicBezTo>
                    <a:pt x="1040296" y="244223"/>
                    <a:pt x="1059909" y="246431"/>
                    <a:pt x="1062117" y="235565"/>
                  </a:cubicBezTo>
                  <a:cubicBezTo>
                    <a:pt x="1064414" y="224786"/>
                    <a:pt x="1029606" y="202876"/>
                    <a:pt x="1018651" y="18980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7" name="Google Shape;2137;p16"/>
            <p:cNvSpPr/>
            <p:nvPr/>
          </p:nvSpPr>
          <p:spPr>
            <a:xfrm>
              <a:off x="6888656" y="3154124"/>
              <a:ext cx="17404" cy="46408"/>
            </a:xfrm>
            <a:custGeom>
              <a:rect b="b" l="l" r="r" t="t"/>
              <a:pathLst>
                <a:path extrusionOk="0" h="46408" w="17404">
                  <a:moveTo>
                    <a:pt x="7157" y="467"/>
                  </a:moveTo>
                  <a:cubicBezTo>
                    <a:pt x="2032" y="2499"/>
                    <a:pt x="0" y="21847"/>
                    <a:pt x="0" y="24939"/>
                  </a:cubicBezTo>
                  <a:cubicBezTo>
                    <a:pt x="0" y="27148"/>
                    <a:pt x="3181" y="36866"/>
                    <a:pt x="12546" y="46408"/>
                  </a:cubicBezTo>
                  <a:cubicBezTo>
                    <a:pt x="14489" y="31566"/>
                    <a:pt x="14931" y="12129"/>
                    <a:pt x="16256" y="6828"/>
                  </a:cubicBezTo>
                  <a:cubicBezTo>
                    <a:pt x="16609" y="5415"/>
                    <a:pt x="16963" y="3118"/>
                    <a:pt x="17405" y="202"/>
                  </a:cubicBezTo>
                  <a:cubicBezTo>
                    <a:pt x="12369" y="-63"/>
                    <a:pt x="8658" y="-151"/>
                    <a:pt x="7157" y="46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8" name="Google Shape;2138;p16"/>
            <p:cNvSpPr/>
            <p:nvPr/>
          </p:nvSpPr>
          <p:spPr>
            <a:xfrm>
              <a:off x="6859855" y="3124553"/>
              <a:ext cx="49121" cy="141356"/>
            </a:xfrm>
            <a:custGeom>
              <a:rect b="b" l="l" r="r" t="t"/>
              <a:pathLst>
                <a:path extrusionOk="0" h="141356" w="49121">
                  <a:moveTo>
                    <a:pt x="22705" y="139501"/>
                  </a:moveTo>
                  <a:cubicBezTo>
                    <a:pt x="23853" y="140120"/>
                    <a:pt x="25002" y="140738"/>
                    <a:pt x="26239" y="141357"/>
                  </a:cubicBezTo>
                  <a:cubicBezTo>
                    <a:pt x="29066" y="121036"/>
                    <a:pt x="33484" y="97183"/>
                    <a:pt x="37106" y="92323"/>
                  </a:cubicBezTo>
                  <a:cubicBezTo>
                    <a:pt x="39138" y="89673"/>
                    <a:pt x="40463" y="83312"/>
                    <a:pt x="41435" y="75891"/>
                  </a:cubicBezTo>
                  <a:cubicBezTo>
                    <a:pt x="32070" y="66349"/>
                    <a:pt x="28889" y="56631"/>
                    <a:pt x="28889" y="54422"/>
                  </a:cubicBezTo>
                  <a:cubicBezTo>
                    <a:pt x="28889" y="51418"/>
                    <a:pt x="30922" y="31982"/>
                    <a:pt x="36046" y="29950"/>
                  </a:cubicBezTo>
                  <a:cubicBezTo>
                    <a:pt x="37548" y="29420"/>
                    <a:pt x="41258" y="29420"/>
                    <a:pt x="46294" y="29685"/>
                  </a:cubicBezTo>
                  <a:cubicBezTo>
                    <a:pt x="47177" y="23589"/>
                    <a:pt x="48238" y="15019"/>
                    <a:pt x="49121" y="7244"/>
                  </a:cubicBezTo>
                  <a:lnTo>
                    <a:pt x="32070" y="0"/>
                  </a:lnTo>
                  <a:cubicBezTo>
                    <a:pt x="29508" y="5566"/>
                    <a:pt x="27476" y="10955"/>
                    <a:pt x="26681" y="15814"/>
                  </a:cubicBezTo>
                  <a:cubicBezTo>
                    <a:pt x="23853" y="33837"/>
                    <a:pt x="7863" y="63610"/>
                    <a:pt x="0" y="75979"/>
                  </a:cubicBezTo>
                  <a:lnTo>
                    <a:pt x="24296" y="135526"/>
                  </a:lnTo>
                  <a:lnTo>
                    <a:pt x="22705" y="139501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9" name="Google Shape;2139;p16"/>
            <p:cNvSpPr/>
            <p:nvPr/>
          </p:nvSpPr>
          <p:spPr>
            <a:xfrm>
              <a:off x="6886006" y="3122344"/>
              <a:ext cx="142858" cy="156732"/>
            </a:xfrm>
            <a:custGeom>
              <a:rect b="b" l="l" r="r" t="t"/>
              <a:pathLst>
                <a:path extrusionOk="0" h="156732" w="142858">
                  <a:moveTo>
                    <a:pt x="132257" y="0"/>
                  </a:moveTo>
                  <a:cubicBezTo>
                    <a:pt x="111053" y="10867"/>
                    <a:pt x="92589" y="19878"/>
                    <a:pt x="88966" y="20408"/>
                  </a:cubicBezTo>
                  <a:cubicBezTo>
                    <a:pt x="79601" y="21733"/>
                    <a:pt x="56896" y="37724"/>
                    <a:pt x="56896" y="37724"/>
                  </a:cubicBezTo>
                  <a:lnTo>
                    <a:pt x="26151" y="21733"/>
                  </a:lnTo>
                  <a:lnTo>
                    <a:pt x="23501" y="9718"/>
                  </a:lnTo>
                  <a:lnTo>
                    <a:pt x="22882" y="9453"/>
                  </a:lnTo>
                  <a:cubicBezTo>
                    <a:pt x="21645" y="20938"/>
                    <a:pt x="19967" y="34279"/>
                    <a:pt x="18907" y="38520"/>
                  </a:cubicBezTo>
                  <a:cubicBezTo>
                    <a:pt x="16875" y="46559"/>
                    <a:pt x="16875" y="86581"/>
                    <a:pt x="10867" y="94532"/>
                  </a:cubicBezTo>
                  <a:cubicBezTo>
                    <a:pt x="7245" y="99391"/>
                    <a:pt x="2827" y="123245"/>
                    <a:pt x="0" y="143565"/>
                  </a:cubicBezTo>
                  <a:cubicBezTo>
                    <a:pt x="11043" y="149573"/>
                    <a:pt x="23942" y="155934"/>
                    <a:pt x="30127" y="156641"/>
                  </a:cubicBezTo>
                  <a:cubicBezTo>
                    <a:pt x="42142" y="157966"/>
                    <a:pt x="56808" y="144625"/>
                    <a:pt x="56808" y="136586"/>
                  </a:cubicBezTo>
                  <a:cubicBezTo>
                    <a:pt x="56808" y="128546"/>
                    <a:pt x="67498" y="127221"/>
                    <a:pt x="78188" y="127221"/>
                  </a:cubicBezTo>
                  <a:cubicBezTo>
                    <a:pt x="88878" y="127221"/>
                    <a:pt x="90203" y="115205"/>
                    <a:pt x="98243" y="111141"/>
                  </a:cubicBezTo>
                  <a:cubicBezTo>
                    <a:pt x="106283" y="107166"/>
                    <a:pt x="80927" y="84461"/>
                    <a:pt x="72887" y="81810"/>
                  </a:cubicBezTo>
                  <a:cubicBezTo>
                    <a:pt x="64848" y="79160"/>
                    <a:pt x="79513" y="61755"/>
                    <a:pt x="106283" y="60430"/>
                  </a:cubicBezTo>
                  <a:cubicBezTo>
                    <a:pt x="132963" y="59105"/>
                    <a:pt x="126337" y="49740"/>
                    <a:pt x="141003" y="49740"/>
                  </a:cubicBezTo>
                  <a:cubicBezTo>
                    <a:pt x="141710" y="49740"/>
                    <a:pt x="142240" y="49740"/>
                    <a:pt x="142859" y="49740"/>
                  </a:cubicBezTo>
                  <a:cubicBezTo>
                    <a:pt x="140296" y="38078"/>
                    <a:pt x="137028" y="23942"/>
                    <a:pt x="134907" y="16521"/>
                  </a:cubicBezTo>
                  <a:cubicBezTo>
                    <a:pt x="133670" y="12192"/>
                    <a:pt x="132875" y="6184"/>
                    <a:pt x="132257" y="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0" name="Google Shape;2140;p16"/>
            <p:cNvSpPr/>
            <p:nvPr/>
          </p:nvSpPr>
          <p:spPr>
            <a:xfrm>
              <a:off x="8068817" y="2738339"/>
              <a:ext cx="368929" cy="155484"/>
            </a:xfrm>
            <a:custGeom>
              <a:rect b="b" l="l" r="r" t="t"/>
              <a:pathLst>
                <a:path extrusionOk="0" h="155484" w="368929">
                  <a:moveTo>
                    <a:pt x="340570" y="28494"/>
                  </a:moveTo>
                  <a:cubicBezTo>
                    <a:pt x="327583" y="13475"/>
                    <a:pt x="323607" y="23458"/>
                    <a:pt x="308588" y="19482"/>
                  </a:cubicBezTo>
                  <a:cubicBezTo>
                    <a:pt x="293569" y="15506"/>
                    <a:pt x="233581" y="9411"/>
                    <a:pt x="221566" y="14446"/>
                  </a:cubicBezTo>
                  <a:cubicBezTo>
                    <a:pt x="209550" y="19482"/>
                    <a:pt x="184548" y="5435"/>
                    <a:pt x="176596" y="1459"/>
                  </a:cubicBezTo>
                  <a:cubicBezTo>
                    <a:pt x="168557" y="-2516"/>
                    <a:pt x="142583" y="1459"/>
                    <a:pt x="141611" y="15506"/>
                  </a:cubicBezTo>
                  <a:cubicBezTo>
                    <a:pt x="140639" y="29466"/>
                    <a:pt x="129595" y="29466"/>
                    <a:pt x="111572" y="20454"/>
                  </a:cubicBezTo>
                  <a:cubicBezTo>
                    <a:pt x="93550" y="11443"/>
                    <a:pt x="66515" y="11443"/>
                    <a:pt x="65543" y="21514"/>
                  </a:cubicBezTo>
                  <a:cubicBezTo>
                    <a:pt x="64483" y="31498"/>
                    <a:pt x="51496" y="41481"/>
                    <a:pt x="44517" y="44485"/>
                  </a:cubicBezTo>
                  <a:cubicBezTo>
                    <a:pt x="41866" y="45633"/>
                    <a:pt x="38067" y="53761"/>
                    <a:pt x="34268" y="63303"/>
                  </a:cubicBezTo>
                  <a:cubicBezTo>
                    <a:pt x="39834" y="65423"/>
                    <a:pt x="43191" y="70106"/>
                    <a:pt x="46813" y="74523"/>
                  </a:cubicBezTo>
                  <a:cubicBezTo>
                    <a:pt x="53439" y="82474"/>
                    <a:pt x="70844" y="81237"/>
                    <a:pt x="73495" y="73198"/>
                  </a:cubicBezTo>
                  <a:cubicBezTo>
                    <a:pt x="76145" y="65158"/>
                    <a:pt x="104239" y="81237"/>
                    <a:pt x="120230" y="94578"/>
                  </a:cubicBezTo>
                  <a:cubicBezTo>
                    <a:pt x="136221" y="107919"/>
                    <a:pt x="112191" y="98554"/>
                    <a:pt x="105565" y="111982"/>
                  </a:cubicBezTo>
                  <a:cubicBezTo>
                    <a:pt x="98850" y="125323"/>
                    <a:pt x="78884" y="111982"/>
                    <a:pt x="73495" y="117283"/>
                  </a:cubicBezTo>
                  <a:cubicBezTo>
                    <a:pt x="68194" y="122584"/>
                    <a:pt x="33473" y="125323"/>
                    <a:pt x="24108" y="123998"/>
                  </a:cubicBezTo>
                  <a:cubicBezTo>
                    <a:pt x="14743" y="122672"/>
                    <a:pt x="-1248" y="137338"/>
                    <a:pt x="77" y="144053"/>
                  </a:cubicBezTo>
                  <a:cubicBezTo>
                    <a:pt x="1403" y="150767"/>
                    <a:pt x="36124" y="140077"/>
                    <a:pt x="48227" y="148028"/>
                  </a:cubicBezTo>
                  <a:cubicBezTo>
                    <a:pt x="60242" y="156068"/>
                    <a:pt x="72258" y="139989"/>
                    <a:pt x="78972" y="149354"/>
                  </a:cubicBezTo>
                  <a:cubicBezTo>
                    <a:pt x="85598" y="158719"/>
                    <a:pt x="100352" y="152004"/>
                    <a:pt x="106978" y="154743"/>
                  </a:cubicBezTo>
                  <a:cubicBezTo>
                    <a:pt x="113604" y="157393"/>
                    <a:pt x="150710" y="152092"/>
                    <a:pt x="150976" y="152092"/>
                  </a:cubicBezTo>
                  <a:cubicBezTo>
                    <a:pt x="155039" y="147322"/>
                    <a:pt x="156542" y="140872"/>
                    <a:pt x="156542" y="135306"/>
                  </a:cubicBezTo>
                  <a:cubicBezTo>
                    <a:pt x="156542" y="126295"/>
                    <a:pt x="164051" y="128592"/>
                    <a:pt x="171560" y="126295"/>
                  </a:cubicBezTo>
                  <a:cubicBezTo>
                    <a:pt x="179070" y="123998"/>
                    <a:pt x="184282" y="114280"/>
                    <a:pt x="190291" y="114280"/>
                  </a:cubicBezTo>
                  <a:cubicBezTo>
                    <a:pt x="196298" y="114280"/>
                    <a:pt x="204514" y="105268"/>
                    <a:pt x="210522" y="107565"/>
                  </a:cubicBezTo>
                  <a:cubicBezTo>
                    <a:pt x="216530" y="109862"/>
                    <a:pt x="224039" y="120287"/>
                    <a:pt x="231549" y="114280"/>
                  </a:cubicBezTo>
                  <a:cubicBezTo>
                    <a:pt x="239058" y="108272"/>
                    <a:pt x="241267" y="113484"/>
                    <a:pt x="251780" y="100762"/>
                  </a:cubicBezTo>
                  <a:cubicBezTo>
                    <a:pt x="262294" y="88040"/>
                    <a:pt x="269008" y="90249"/>
                    <a:pt x="282526" y="91751"/>
                  </a:cubicBezTo>
                  <a:cubicBezTo>
                    <a:pt x="298251" y="93518"/>
                    <a:pt x="305054" y="85743"/>
                    <a:pt x="309560" y="76732"/>
                  </a:cubicBezTo>
                  <a:cubicBezTo>
                    <a:pt x="314065" y="67720"/>
                    <a:pt x="327583" y="67720"/>
                    <a:pt x="335799" y="61713"/>
                  </a:cubicBezTo>
                  <a:cubicBezTo>
                    <a:pt x="344016" y="55705"/>
                    <a:pt x="360537" y="48990"/>
                    <a:pt x="365838" y="46693"/>
                  </a:cubicBezTo>
                  <a:cubicBezTo>
                    <a:pt x="368400" y="45633"/>
                    <a:pt x="368930" y="42983"/>
                    <a:pt x="368930" y="39449"/>
                  </a:cubicBezTo>
                  <a:cubicBezTo>
                    <a:pt x="356738" y="29731"/>
                    <a:pt x="351437" y="41039"/>
                    <a:pt x="340570" y="2849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1" name="Google Shape;2141;p16"/>
            <p:cNvSpPr/>
            <p:nvPr/>
          </p:nvSpPr>
          <p:spPr>
            <a:xfrm>
              <a:off x="7054308" y="2718010"/>
              <a:ext cx="230816" cy="102672"/>
            </a:xfrm>
            <a:custGeom>
              <a:rect b="b" l="l" r="r" t="t"/>
              <a:pathLst>
                <a:path extrusionOk="0" h="102672" w="230816">
                  <a:moveTo>
                    <a:pt x="92677" y="80805"/>
                  </a:moveTo>
                  <a:cubicBezTo>
                    <a:pt x="103632" y="75857"/>
                    <a:pt x="107696" y="87873"/>
                    <a:pt x="116619" y="99800"/>
                  </a:cubicBezTo>
                  <a:cubicBezTo>
                    <a:pt x="117238" y="100595"/>
                    <a:pt x="117679" y="101302"/>
                    <a:pt x="118122" y="102009"/>
                  </a:cubicBezTo>
                  <a:cubicBezTo>
                    <a:pt x="130490" y="100153"/>
                    <a:pt x="139855" y="96531"/>
                    <a:pt x="152400" y="95029"/>
                  </a:cubicBezTo>
                  <a:cubicBezTo>
                    <a:pt x="161412" y="93969"/>
                    <a:pt x="173162" y="95912"/>
                    <a:pt x="182438" y="98121"/>
                  </a:cubicBezTo>
                  <a:cubicBezTo>
                    <a:pt x="180760" y="95206"/>
                    <a:pt x="179788" y="92644"/>
                    <a:pt x="180671" y="90788"/>
                  </a:cubicBezTo>
                  <a:cubicBezTo>
                    <a:pt x="183675" y="84781"/>
                    <a:pt x="198695" y="92820"/>
                    <a:pt x="203731" y="97768"/>
                  </a:cubicBezTo>
                  <a:cubicBezTo>
                    <a:pt x="208678" y="102804"/>
                    <a:pt x="224757" y="104747"/>
                    <a:pt x="229704" y="99800"/>
                  </a:cubicBezTo>
                  <a:cubicBezTo>
                    <a:pt x="234652" y="94764"/>
                    <a:pt x="221665" y="89816"/>
                    <a:pt x="218749" y="84781"/>
                  </a:cubicBezTo>
                  <a:cubicBezTo>
                    <a:pt x="217248" y="82307"/>
                    <a:pt x="221223" y="77094"/>
                    <a:pt x="225552" y="72500"/>
                  </a:cubicBezTo>
                  <a:cubicBezTo>
                    <a:pt x="216894" y="67641"/>
                    <a:pt x="207883" y="60750"/>
                    <a:pt x="204791" y="61810"/>
                  </a:cubicBezTo>
                  <a:cubicBezTo>
                    <a:pt x="200285" y="63312"/>
                    <a:pt x="200285" y="40784"/>
                    <a:pt x="194277" y="40784"/>
                  </a:cubicBezTo>
                  <a:cubicBezTo>
                    <a:pt x="188270" y="40784"/>
                    <a:pt x="188270" y="36278"/>
                    <a:pt x="182262" y="36278"/>
                  </a:cubicBezTo>
                  <a:cubicBezTo>
                    <a:pt x="176254" y="36278"/>
                    <a:pt x="153725" y="36278"/>
                    <a:pt x="147806" y="40784"/>
                  </a:cubicBezTo>
                  <a:cubicBezTo>
                    <a:pt x="141799" y="45289"/>
                    <a:pt x="134289" y="30270"/>
                    <a:pt x="126779" y="30270"/>
                  </a:cubicBezTo>
                  <a:cubicBezTo>
                    <a:pt x="119270" y="30270"/>
                    <a:pt x="110258" y="22761"/>
                    <a:pt x="105753" y="16753"/>
                  </a:cubicBezTo>
                  <a:cubicBezTo>
                    <a:pt x="101247" y="10745"/>
                    <a:pt x="63787" y="19757"/>
                    <a:pt x="53274" y="12247"/>
                  </a:cubicBezTo>
                  <a:cubicBezTo>
                    <a:pt x="42761" y="4737"/>
                    <a:pt x="23236" y="-1270"/>
                    <a:pt x="12722" y="232"/>
                  </a:cubicBezTo>
                  <a:cubicBezTo>
                    <a:pt x="9983" y="585"/>
                    <a:pt x="5390" y="2970"/>
                    <a:pt x="0" y="6151"/>
                  </a:cubicBezTo>
                  <a:cubicBezTo>
                    <a:pt x="19702" y="17636"/>
                    <a:pt x="48327" y="14632"/>
                    <a:pt x="52214" y="35306"/>
                  </a:cubicBezTo>
                  <a:cubicBezTo>
                    <a:pt x="56720" y="59248"/>
                    <a:pt x="70237" y="49795"/>
                    <a:pt x="65201" y="70292"/>
                  </a:cubicBezTo>
                  <a:cubicBezTo>
                    <a:pt x="64229" y="74356"/>
                    <a:pt x="61402" y="78243"/>
                    <a:pt x="57426" y="81865"/>
                  </a:cubicBezTo>
                  <a:cubicBezTo>
                    <a:pt x="72975" y="83102"/>
                    <a:pt x="87641" y="83102"/>
                    <a:pt x="92677" y="8080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2" name="Google Shape;2142;p16"/>
            <p:cNvSpPr/>
            <p:nvPr/>
          </p:nvSpPr>
          <p:spPr>
            <a:xfrm>
              <a:off x="6590129" y="2780261"/>
              <a:ext cx="630653" cy="247197"/>
            </a:xfrm>
            <a:custGeom>
              <a:rect b="b" l="l" r="r" t="t"/>
              <a:pathLst>
                <a:path extrusionOk="0" h="247197" w="630653">
                  <a:moveTo>
                    <a:pt x="614547" y="171483"/>
                  </a:moveTo>
                  <a:cubicBezTo>
                    <a:pt x="609158" y="170158"/>
                    <a:pt x="617198" y="140826"/>
                    <a:pt x="614547" y="135437"/>
                  </a:cubicBezTo>
                  <a:cubicBezTo>
                    <a:pt x="611897" y="130136"/>
                    <a:pt x="605183" y="107431"/>
                    <a:pt x="613223" y="107431"/>
                  </a:cubicBezTo>
                  <a:cubicBezTo>
                    <a:pt x="620467" y="107431"/>
                    <a:pt x="612516" y="90998"/>
                    <a:pt x="622057" y="90026"/>
                  </a:cubicBezTo>
                  <a:cubicBezTo>
                    <a:pt x="620025" y="84284"/>
                    <a:pt x="617816" y="79160"/>
                    <a:pt x="615873" y="77569"/>
                  </a:cubicBezTo>
                  <a:cubicBezTo>
                    <a:pt x="610925" y="73594"/>
                    <a:pt x="595818" y="81545"/>
                    <a:pt x="589899" y="66614"/>
                  </a:cubicBezTo>
                  <a:cubicBezTo>
                    <a:pt x="583891" y="51595"/>
                    <a:pt x="589899" y="49563"/>
                    <a:pt x="580887" y="37636"/>
                  </a:cubicBezTo>
                  <a:cubicBezTo>
                    <a:pt x="571875" y="25621"/>
                    <a:pt x="567900" y="13605"/>
                    <a:pt x="556945" y="18641"/>
                  </a:cubicBezTo>
                  <a:cubicBezTo>
                    <a:pt x="551821" y="20938"/>
                    <a:pt x="537155" y="20938"/>
                    <a:pt x="521605" y="19701"/>
                  </a:cubicBezTo>
                  <a:cubicBezTo>
                    <a:pt x="505350" y="34544"/>
                    <a:pt x="469745" y="44616"/>
                    <a:pt x="458879" y="40640"/>
                  </a:cubicBezTo>
                  <a:cubicBezTo>
                    <a:pt x="445362" y="35692"/>
                    <a:pt x="419387" y="42142"/>
                    <a:pt x="399862" y="42142"/>
                  </a:cubicBezTo>
                  <a:cubicBezTo>
                    <a:pt x="380337" y="42142"/>
                    <a:pt x="374860" y="28095"/>
                    <a:pt x="359841" y="29155"/>
                  </a:cubicBezTo>
                  <a:cubicBezTo>
                    <a:pt x="344822" y="30127"/>
                    <a:pt x="344822" y="15637"/>
                    <a:pt x="329803" y="15637"/>
                  </a:cubicBezTo>
                  <a:cubicBezTo>
                    <a:pt x="314783" y="15637"/>
                    <a:pt x="326268" y="8128"/>
                    <a:pt x="279267" y="2120"/>
                  </a:cubicBezTo>
                  <a:cubicBezTo>
                    <a:pt x="232266" y="-3887"/>
                    <a:pt x="191715" y="20585"/>
                    <a:pt x="176696" y="33661"/>
                  </a:cubicBezTo>
                  <a:cubicBezTo>
                    <a:pt x="161676" y="46648"/>
                    <a:pt x="107696" y="34191"/>
                    <a:pt x="102660" y="37636"/>
                  </a:cubicBezTo>
                  <a:cubicBezTo>
                    <a:pt x="97624" y="41082"/>
                    <a:pt x="103632" y="56631"/>
                    <a:pt x="85609" y="63610"/>
                  </a:cubicBezTo>
                  <a:cubicBezTo>
                    <a:pt x="67586" y="70590"/>
                    <a:pt x="28095" y="63610"/>
                    <a:pt x="14578" y="69618"/>
                  </a:cubicBezTo>
                  <a:cubicBezTo>
                    <a:pt x="1060" y="75626"/>
                    <a:pt x="-3887" y="95592"/>
                    <a:pt x="7598" y="94620"/>
                  </a:cubicBezTo>
                  <a:cubicBezTo>
                    <a:pt x="19083" y="93560"/>
                    <a:pt x="25091" y="99126"/>
                    <a:pt x="21645" y="104074"/>
                  </a:cubicBezTo>
                  <a:cubicBezTo>
                    <a:pt x="18111" y="109021"/>
                    <a:pt x="31099" y="123068"/>
                    <a:pt x="24649" y="129076"/>
                  </a:cubicBezTo>
                  <a:cubicBezTo>
                    <a:pt x="18200" y="135084"/>
                    <a:pt x="17670" y="146569"/>
                    <a:pt x="25710" y="152577"/>
                  </a:cubicBezTo>
                  <a:cubicBezTo>
                    <a:pt x="33749" y="158584"/>
                    <a:pt x="35162" y="169628"/>
                    <a:pt x="25710" y="171130"/>
                  </a:cubicBezTo>
                  <a:cubicBezTo>
                    <a:pt x="16168" y="172631"/>
                    <a:pt x="42231" y="183587"/>
                    <a:pt x="42672" y="188623"/>
                  </a:cubicBezTo>
                  <a:cubicBezTo>
                    <a:pt x="43202" y="193658"/>
                    <a:pt x="64671" y="196132"/>
                    <a:pt x="64671" y="202140"/>
                  </a:cubicBezTo>
                  <a:cubicBezTo>
                    <a:pt x="64671" y="208147"/>
                    <a:pt x="71120" y="210179"/>
                    <a:pt x="81633" y="207175"/>
                  </a:cubicBezTo>
                  <a:cubicBezTo>
                    <a:pt x="92147" y="204172"/>
                    <a:pt x="96122" y="218661"/>
                    <a:pt x="102660" y="228644"/>
                  </a:cubicBezTo>
                  <a:cubicBezTo>
                    <a:pt x="109198" y="238627"/>
                    <a:pt x="146127" y="231648"/>
                    <a:pt x="146127" y="220693"/>
                  </a:cubicBezTo>
                  <a:cubicBezTo>
                    <a:pt x="146127" y="209649"/>
                    <a:pt x="157171" y="206645"/>
                    <a:pt x="173604" y="208147"/>
                  </a:cubicBezTo>
                  <a:cubicBezTo>
                    <a:pt x="190125" y="209649"/>
                    <a:pt x="211682" y="232178"/>
                    <a:pt x="219633" y="235182"/>
                  </a:cubicBezTo>
                  <a:cubicBezTo>
                    <a:pt x="227584" y="238186"/>
                    <a:pt x="244105" y="229174"/>
                    <a:pt x="254619" y="229174"/>
                  </a:cubicBezTo>
                  <a:cubicBezTo>
                    <a:pt x="265132" y="229174"/>
                    <a:pt x="280063" y="212653"/>
                    <a:pt x="286159" y="209208"/>
                  </a:cubicBezTo>
                  <a:cubicBezTo>
                    <a:pt x="292166" y="205762"/>
                    <a:pt x="302680" y="220693"/>
                    <a:pt x="312221" y="215657"/>
                  </a:cubicBezTo>
                  <a:cubicBezTo>
                    <a:pt x="321675" y="210710"/>
                    <a:pt x="332188" y="205144"/>
                    <a:pt x="338196" y="208678"/>
                  </a:cubicBezTo>
                  <a:cubicBezTo>
                    <a:pt x="344203" y="212211"/>
                    <a:pt x="323707" y="227672"/>
                    <a:pt x="329184" y="235712"/>
                  </a:cubicBezTo>
                  <a:cubicBezTo>
                    <a:pt x="331393" y="238981"/>
                    <a:pt x="330863" y="242957"/>
                    <a:pt x="329979" y="247197"/>
                  </a:cubicBezTo>
                  <a:cubicBezTo>
                    <a:pt x="350741" y="244370"/>
                    <a:pt x="348709" y="229969"/>
                    <a:pt x="350034" y="223697"/>
                  </a:cubicBezTo>
                  <a:cubicBezTo>
                    <a:pt x="351359" y="217071"/>
                    <a:pt x="356660" y="210356"/>
                    <a:pt x="363375" y="215657"/>
                  </a:cubicBezTo>
                  <a:cubicBezTo>
                    <a:pt x="370001" y="221046"/>
                    <a:pt x="379366" y="222283"/>
                    <a:pt x="394120" y="215657"/>
                  </a:cubicBezTo>
                  <a:cubicBezTo>
                    <a:pt x="408786" y="208943"/>
                    <a:pt x="410199" y="204967"/>
                    <a:pt x="415500" y="211681"/>
                  </a:cubicBezTo>
                  <a:cubicBezTo>
                    <a:pt x="420801" y="218307"/>
                    <a:pt x="432816" y="213006"/>
                    <a:pt x="454196" y="213006"/>
                  </a:cubicBezTo>
                  <a:cubicBezTo>
                    <a:pt x="475577" y="213006"/>
                    <a:pt x="479552" y="198341"/>
                    <a:pt x="499607" y="199666"/>
                  </a:cubicBezTo>
                  <a:cubicBezTo>
                    <a:pt x="519662" y="200991"/>
                    <a:pt x="536978" y="194365"/>
                    <a:pt x="536978" y="194365"/>
                  </a:cubicBezTo>
                  <a:lnTo>
                    <a:pt x="549700" y="198164"/>
                  </a:lnTo>
                  <a:cubicBezTo>
                    <a:pt x="554913" y="193393"/>
                    <a:pt x="554560" y="188004"/>
                    <a:pt x="564808" y="186679"/>
                  </a:cubicBezTo>
                  <a:cubicBezTo>
                    <a:pt x="580799" y="184735"/>
                    <a:pt x="586806" y="196751"/>
                    <a:pt x="594846" y="192687"/>
                  </a:cubicBezTo>
                  <a:cubicBezTo>
                    <a:pt x="602797" y="188711"/>
                    <a:pt x="628241" y="215922"/>
                    <a:pt x="630538" y="198341"/>
                  </a:cubicBezTo>
                  <a:cubicBezTo>
                    <a:pt x="631952" y="194277"/>
                    <a:pt x="619937" y="172808"/>
                    <a:pt x="614547" y="171483"/>
                  </a:cubicBezTo>
                  <a:close/>
                  <a:moveTo>
                    <a:pt x="51242" y="42584"/>
                  </a:moveTo>
                  <a:cubicBezTo>
                    <a:pt x="63257" y="38078"/>
                    <a:pt x="90203" y="44085"/>
                    <a:pt x="96741" y="38078"/>
                  </a:cubicBezTo>
                  <a:cubicBezTo>
                    <a:pt x="103279" y="32070"/>
                    <a:pt x="79690" y="24561"/>
                    <a:pt x="71208" y="17581"/>
                  </a:cubicBezTo>
                  <a:cubicBezTo>
                    <a:pt x="66261" y="13517"/>
                    <a:pt x="64494" y="5919"/>
                    <a:pt x="62815" y="0"/>
                  </a:cubicBezTo>
                  <a:cubicBezTo>
                    <a:pt x="58840" y="2650"/>
                    <a:pt x="53716" y="4859"/>
                    <a:pt x="49121" y="2562"/>
                  </a:cubicBezTo>
                  <a:cubicBezTo>
                    <a:pt x="40110" y="-1944"/>
                    <a:pt x="18376" y="1060"/>
                    <a:pt x="14666" y="2562"/>
                  </a:cubicBezTo>
                  <a:cubicBezTo>
                    <a:pt x="10955" y="4064"/>
                    <a:pt x="17670" y="16786"/>
                    <a:pt x="17670" y="25091"/>
                  </a:cubicBezTo>
                  <a:cubicBezTo>
                    <a:pt x="17670" y="33307"/>
                    <a:pt x="7952" y="35604"/>
                    <a:pt x="7952" y="40817"/>
                  </a:cubicBezTo>
                  <a:cubicBezTo>
                    <a:pt x="7952" y="44881"/>
                    <a:pt x="4417" y="47619"/>
                    <a:pt x="0" y="52390"/>
                  </a:cubicBezTo>
                  <a:cubicBezTo>
                    <a:pt x="6626" y="57338"/>
                    <a:pt x="12987" y="62020"/>
                    <a:pt x="19701" y="62020"/>
                  </a:cubicBezTo>
                  <a:cubicBezTo>
                    <a:pt x="33749" y="62109"/>
                    <a:pt x="39226" y="47089"/>
                    <a:pt x="51242" y="4258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3" name="Google Shape;2143;p16"/>
            <p:cNvSpPr/>
            <p:nvPr/>
          </p:nvSpPr>
          <p:spPr>
            <a:xfrm>
              <a:off x="8361061" y="3031051"/>
              <a:ext cx="77595" cy="74330"/>
            </a:xfrm>
            <a:custGeom>
              <a:rect b="b" l="l" r="r" t="t"/>
              <a:pathLst>
                <a:path extrusionOk="0" h="74330" w="77595">
                  <a:moveTo>
                    <a:pt x="38343" y="30"/>
                  </a:moveTo>
                  <a:cubicBezTo>
                    <a:pt x="26327" y="-677"/>
                    <a:pt x="3269" y="11250"/>
                    <a:pt x="0" y="22029"/>
                  </a:cubicBezTo>
                  <a:cubicBezTo>
                    <a:pt x="2386" y="24679"/>
                    <a:pt x="4682" y="27859"/>
                    <a:pt x="5743" y="31570"/>
                  </a:cubicBezTo>
                  <a:cubicBezTo>
                    <a:pt x="8393" y="40935"/>
                    <a:pt x="16433" y="48886"/>
                    <a:pt x="25797" y="54276"/>
                  </a:cubicBezTo>
                  <a:cubicBezTo>
                    <a:pt x="31540" y="57544"/>
                    <a:pt x="30745" y="66468"/>
                    <a:pt x="29243" y="74331"/>
                  </a:cubicBezTo>
                  <a:cubicBezTo>
                    <a:pt x="34544" y="74154"/>
                    <a:pt x="40021" y="73712"/>
                    <a:pt x="43644" y="72829"/>
                  </a:cubicBezTo>
                  <a:cubicBezTo>
                    <a:pt x="53362" y="70620"/>
                    <a:pt x="74389" y="40582"/>
                    <a:pt x="77393" y="32365"/>
                  </a:cubicBezTo>
                  <a:cubicBezTo>
                    <a:pt x="80308" y="24061"/>
                    <a:pt x="51065" y="825"/>
                    <a:pt x="38343" y="3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4" name="Google Shape;2144;p16"/>
            <p:cNvSpPr/>
            <p:nvPr/>
          </p:nvSpPr>
          <p:spPr>
            <a:xfrm>
              <a:off x="9888507" y="2749163"/>
              <a:ext cx="232266" cy="216070"/>
            </a:xfrm>
            <a:custGeom>
              <a:rect b="b" l="l" r="r" t="t"/>
              <a:pathLst>
                <a:path extrusionOk="0" h="216070" w="232266">
                  <a:moveTo>
                    <a:pt x="223255" y="10867"/>
                  </a:moveTo>
                  <a:cubicBezTo>
                    <a:pt x="210180" y="15284"/>
                    <a:pt x="205762" y="0"/>
                    <a:pt x="194895" y="0"/>
                  </a:cubicBezTo>
                  <a:cubicBezTo>
                    <a:pt x="184028" y="0"/>
                    <a:pt x="186148" y="26151"/>
                    <a:pt x="175282" y="26151"/>
                  </a:cubicBezTo>
                  <a:cubicBezTo>
                    <a:pt x="164415" y="26151"/>
                    <a:pt x="166535" y="41347"/>
                    <a:pt x="151251" y="43556"/>
                  </a:cubicBezTo>
                  <a:cubicBezTo>
                    <a:pt x="136056" y="45764"/>
                    <a:pt x="131638" y="45764"/>
                    <a:pt x="138176" y="56631"/>
                  </a:cubicBezTo>
                  <a:cubicBezTo>
                    <a:pt x="144714" y="67498"/>
                    <a:pt x="129518" y="63169"/>
                    <a:pt x="116353" y="63169"/>
                  </a:cubicBezTo>
                  <a:cubicBezTo>
                    <a:pt x="103278" y="63169"/>
                    <a:pt x="103278" y="54422"/>
                    <a:pt x="94532" y="54422"/>
                  </a:cubicBezTo>
                  <a:cubicBezTo>
                    <a:pt x="85874" y="54422"/>
                    <a:pt x="79336" y="69707"/>
                    <a:pt x="72710" y="78365"/>
                  </a:cubicBezTo>
                  <a:cubicBezTo>
                    <a:pt x="66172" y="87111"/>
                    <a:pt x="22616" y="106724"/>
                    <a:pt x="9541" y="113262"/>
                  </a:cubicBezTo>
                  <a:cubicBezTo>
                    <a:pt x="5831" y="115117"/>
                    <a:pt x="2650" y="120860"/>
                    <a:pt x="0" y="128104"/>
                  </a:cubicBezTo>
                  <a:cubicBezTo>
                    <a:pt x="15638" y="129430"/>
                    <a:pt x="31717" y="138353"/>
                    <a:pt x="38696" y="147188"/>
                  </a:cubicBezTo>
                  <a:cubicBezTo>
                    <a:pt x="48238" y="159203"/>
                    <a:pt x="27653" y="172720"/>
                    <a:pt x="18641" y="183675"/>
                  </a:cubicBezTo>
                  <a:cubicBezTo>
                    <a:pt x="9630" y="194719"/>
                    <a:pt x="24119" y="195161"/>
                    <a:pt x="24649" y="204172"/>
                  </a:cubicBezTo>
                  <a:cubicBezTo>
                    <a:pt x="25179" y="213183"/>
                    <a:pt x="37194" y="220693"/>
                    <a:pt x="41700" y="212653"/>
                  </a:cubicBezTo>
                  <a:cubicBezTo>
                    <a:pt x="46206" y="204702"/>
                    <a:pt x="53715" y="207617"/>
                    <a:pt x="67675" y="207617"/>
                  </a:cubicBezTo>
                  <a:cubicBezTo>
                    <a:pt x="71738" y="207617"/>
                    <a:pt x="74036" y="209561"/>
                    <a:pt x="75625" y="212212"/>
                  </a:cubicBezTo>
                  <a:cubicBezTo>
                    <a:pt x="83400" y="205939"/>
                    <a:pt x="92500" y="200285"/>
                    <a:pt x="95503" y="197281"/>
                  </a:cubicBezTo>
                  <a:cubicBezTo>
                    <a:pt x="100893" y="191891"/>
                    <a:pt x="114233" y="190566"/>
                    <a:pt x="126249" y="190566"/>
                  </a:cubicBezTo>
                  <a:cubicBezTo>
                    <a:pt x="133670" y="190566"/>
                    <a:pt x="138617" y="188269"/>
                    <a:pt x="144095" y="183852"/>
                  </a:cubicBezTo>
                  <a:cubicBezTo>
                    <a:pt x="131373" y="169981"/>
                    <a:pt x="118916" y="158584"/>
                    <a:pt x="114145" y="155669"/>
                  </a:cubicBezTo>
                  <a:cubicBezTo>
                    <a:pt x="102660" y="148690"/>
                    <a:pt x="109640" y="129165"/>
                    <a:pt x="123599" y="125631"/>
                  </a:cubicBezTo>
                  <a:cubicBezTo>
                    <a:pt x="137646" y="122097"/>
                    <a:pt x="172101" y="95592"/>
                    <a:pt x="182614" y="89585"/>
                  </a:cubicBezTo>
                  <a:cubicBezTo>
                    <a:pt x="193128" y="83577"/>
                    <a:pt x="186148" y="64052"/>
                    <a:pt x="194631" y="48591"/>
                  </a:cubicBezTo>
                  <a:cubicBezTo>
                    <a:pt x="199048" y="40463"/>
                    <a:pt x="215657" y="25091"/>
                    <a:pt x="232267" y="12104"/>
                  </a:cubicBezTo>
                  <a:cubicBezTo>
                    <a:pt x="228910" y="10690"/>
                    <a:pt x="225641" y="9983"/>
                    <a:pt x="223255" y="1086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5" name="Google Shape;2145;p16"/>
            <p:cNvSpPr/>
            <p:nvPr/>
          </p:nvSpPr>
          <p:spPr>
            <a:xfrm>
              <a:off x="8432004" y="3244575"/>
              <a:ext cx="255037" cy="144779"/>
            </a:xfrm>
            <a:custGeom>
              <a:rect b="b" l="l" r="r" t="t"/>
              <a:pathLst>
                <a:path extrusionOk="0" h="144779" w="255037">
                  <a:moveTo>
                    <a:pt x="254884" y="93603"/>
                  </a:moveTo>
                  <a:cubicBezTo>
                    <a:pt x="252587" y="93426"/>
                    <a:pt x="250025" y="93338"/>
                    <a:pt x="247109" y="93426"/>
                  </a:cubicBezTo>
                  <a:cubicBezTo>
                    <a:pt x="227584" y="94221"/>
                    <a:pt x="215569" y="84415"/>
                    <a:pt x="202847" y="85210"/>
                  </a:cubicBezTo>
                  <a:cubicBezTo>
                    <a:pt x="190125" y="85917"/>
                    <a:pt x="153372" y="71693"/>
                    <a:pt x="137558" y="58970"/>
                  </a:cubicBezTo>
                  <a:cubicBezTo>
                    <a:pt x="121832" y="46248"/>
                    <a:pt x="79071" y="19214"/>
                    <a:pt x="68558" y="8701"/>
                  </a:cubicBezTo>
                  <a:cubicBezTo>
                    <a:pt x="58045" y="-1813"/>
                    <a:pt x="43026" y="-1813"/>
                    <a:pt x="41524" y="3488"/>
                  </a:cubicBezTo>
                  <a:cubicBezTo>
                    <a:pt x="40199" y="8347"/>
                    <a:pt x="32424" y="8701"/>
                    <a:pt x="20762" y="9938"/>
                  </a:cubicBezTo>
                  <a:cubicBezTo>
                    <a:pt x="17758" y="15150"/>
                    <a:pt x="5390" y="22218"/>
                    <a:pt x="5390" y="29286"/>
                  </a:cubicBezTo>
                  <a:cubicBezTo>
                    <a:pt x="5390" y="37325"/>
                    <a:pt x="0" y="48015"/>
                    <a:pt x="0" y="54642"/>
                  </a:cubicBezTo>
                  <a:cubicBezTo>
                    <a:pt x="0" y="61356"/>
                    <a:pt x="13341" y="62593"/>
                    <a:pt x="17316" y="67982"/>
                  </a:cubicBezTo>
                  <a:cubicBezTo>
                    <a:pt x="21292" y="73283"/>
                    <a:pt x="42672" y="76022"/>
                    <a:pt x="43998" y="81322"/>
                  </a:cubicBezTo>
                  <a:cubicBezTo>
                    <a:pt x="45322" y="86623"/>
                    <a:pt x="59989" y="93338"/>
                    <a:pt x="69353" y="94663"/>
                  </a:cubicBezTo>
                  <a:cubicBezTo>
                    <a:pt x="78718" y="95988"/>
                    <a:pt x="92059" y="106679"/>
                    <a:pt x="97448" y="110654"/>
                  </a:cubicBezTo>
                  <a:cubicBezTo>
                    <a:pt x="102749" y="114630"/>
                    <a:pt x="122804" y="105353"/>
                    <a:pt x="129518" y="105353"/>
                  </a:cubicBezTo>
                  <a:cubicBezTo>
                    <a:pt x="136233" y="105353"/>
                    <a:pt x="146922" y="117369"/>
                    <a:pt x="148248" y="123995"/>
                  </a:cubicBezTo>
                  <a:cubicBezTo>
                    <a:pt x="149573" y="130709"/>
                    <a:pt x="184294" y="134685"/>
                    <a:pt x="192333" y="141399"/>
                  </a:cubicBezTo>
                  <a:cubicBezTo>
                    <a:pt x="200373" y="148114"/>
                    <a:pt x="243133" y="144049"/>
                    <a:pt x="251085" y="136010"/>
                  </a:cubicBezTo>
                  <a:cubicBezTo>
                    <a:pt x="259124" y="127970"/>
                    <a:pt x="252410" y="113305"/>
                    <a:pt x="252410" y="101289"/>
                  </a:cubicBezTo>
                  <a:cubicBezTo>
                    <a:pt x="252587" y="97225"/>
                    <a:pt x="253558" y="95105"/>
                    <a:pt x="254884" y="9360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6" name="Google Shape;2146;p16"/>
            <p:cNvSpPr/>
            <p:nvPr/>
          </p:nvSpPr>
          <p:spPr>
            <a:xfrm>
              <a:off x="8808808" y="3314773"/>
              <a:ext cx="289339" cy="633253"/>
            </a:xfrm>
            <a:custGeom>
              <a:rect b="b" l="l" r="r" t="t"/>
              <a:pathLst>
                <a:path extrusionOk="0" h="633253" w="289339">
                  <a:moveTo>
                    <a:pt x="233769" y="577346"/>
                  </a:moveTo>
                  <a:cubicBezTo>
                    <a:pt x="233769" y="564005"/>
                    <a:pt x="223078" y="562680"/>
                    <a:pt x="223078" y="551990"/>
                  </a:cubicBezTo>
                  <a:cubicBezTo>
                    <a:pt x="223078" y="541300"/>
                    <a:pt x="223078" y="522570"/>
                    <a:pt x="209738" y="510555"/>
                  </a:cubicBezTo>
                  <a:cubicBezTo>
                    <a:pt x="196309" y="498540"/>
                    <a:pt x="189683" y="481135"/>
                    <a:pt x="197722" y="474509"/>
                  </a:cubicBezTo>
                  <a:cubicBezTo>
                    <a:pt x="205762" y="467795"/>
                    <a:pt x="199048" y="449153"/>
                    <a:pt x="203112" y="450478"/>
                  </a:cubicBezTo>
                  <a:cubicBezTo>
                    <a:pt x="207087" y="451804"/>
                    <a:pt x="212476" y="438463"/>
                    <a:pt x="204437" y="434487"/>
                  </a:cubicBezTo>
                  <a:cubicBezTo>
                    <a:pt x="196397" y="430512"/>
                    <a:pt x="204437" y="414433"/>
                    <a:pt x="197811" y="411782"/>
                  </a:cubicBezTo>
                  <a:cubicBezTo>
                    <a:pt x="191096" y="409132"/>
                    <a:pt x="172455" y="387751"/>
                    <a:pt x="172455" y="381125"/>
                  </a:cubicBezTo>
                  <a:cubicBezTo>
                    <a:pt x="172455" y="374411"/>
                    <a:pt x="177844" y="337040"/>
                    <a:pt x="179081" y="327675"/>
                  </a:cubicBezTo>
                  <a:cubicBezTo>
                    <a:pt x="180406" y="318310"/>
                    <a:pt x="193747" y="316985"/>
                    <a:pt x="197811" y="316985"/>
                  </a:cubicBezTo>
                  <a:cubicBezTo>
                    <a:pt x="201875" y="316985"/>
                    <a:pt x="217866" y="318310"/>
                    <a:pt x="223167" y="308945"/>
                  </a:cubicBezTo>
                  <a:cubicBezTo>
                    <a:pt x="228556" y="299580"/>
                    <a:pt x="251173" y="298255"/>
                    <a:pt x="253912" y="291629"/>
                  </a:cubicBezTo>
                  <a:cubicBezTo>
                    <a:pt x="256562" y="285003"/>
                    <a:pt x="271316" y="285003"/>
                    <a:pt x="271316" y="276963"/>
                  </a:cubicBezTo>
                  <a:cubicBezTo>
                    <a:pt x="271316" y="268924"/>
                    <a:pt x="288632" y="248869"/>
                    <a:pt x="288632" y="248869"/>
                  </a:cubicBezTo>
                  <a:cubicBezTo>
                    <a:pt x="288898" y="248869"/>
                    <a:pt x="289074" y="248957"/>
                    <a:pt x="289340" y="248957"/>
                  </a:cubicBezTo>
                  <a:cubicBezTo>
                    <a:pt x="287307" y="245423"/>
                    <a:pt x="282889" y="248604"/>
                    <a:pt x="274143" y="252137"/>
                  </a:cubicBezTo>
                  <a:cubicBezTo>
                    <a:pt x="259124" y="258145"/>
                    <a:pt x="251615" y="249929"/>
                    <a:pt x="253116" y="240917"/>
                  </a:cubicBezTo>
                  <a:cubicBezTo>
                    <a:pt x="254619" y="231906"/>
                    <a:pt x="242603" y="231906"/>
                    <a:pt x="234387" y="231906"/>
                  </a:cubicBezTo>
                  <a:cubicBezTo>
                    <a:pt x="226170" y="231906"/>
                    <a:pt x="231383" y="218389"/>
                    <a:pt x="234387" y="209377"/>
                  </a:cubicBezTo>
                  <a:cubicBezTo>
                    <a:pt x="237391" y="200366"/>
                    <a:pt x="231383" y="195153"/>
                    <a:pt x="221665" y="194358"/>
                  </a:cubicBezTo>
                  <a:cubicBezTo>
                    <a:pt x="211946" y="193651"/>
                    <a:pt x="207441" y="172624"/>
                    <a:pt x="211152" y="166617"/>
                  </a:cubicBezTo>
                  <a:cubicBezTo>
                    <a:pt x="214950" y="160609"/>
                    <a:pt x="190920" y="155397"/>
                    <a:pt x="180406" y="160609"/>
                  </a:cubicBezTo>
                  <a:cubicBezTo>
                    <a:pt x="169893" y="165910"/>
                    <a:pt x="177403" y="151598"/>
                    <a:pt x="174399" y="144088"/>
                  </a:cubicBezTo>
                  <a:cubicBezTo>
                    <a:pt x="171395" y="136579"/>
                    <a:pt x="187916" y="111134"/>
                    <a:pt x="202140" y="96822"/>
                  </a:cubicBezTo>
                  <a:cubicBezTo>
                    <a:pt x="216364" y="82510"/>
                    <a:pt x="210356" y="63780"/>
                    <a:pt x="210356" y="47259"/>
                  </a:cubicBezTo>
                  <a:cubicBezTo>
                    <a:pt x="210356" y="30738"/>
                    <a:pt x="203642" y="30738"/>
                    <a:pt x="196839" y="30738"/>
                  </a:cubicBezTo>
                  <a:cubicBezTo>
                    <a:pt x="190036" y="30738"/>
                    <a:pt x="189329" y="21020"/>
                    <a:pt x="189329" y="12008"/>
                  </a:cubicBezTo>
                  <a:cubicBezTo>
                    <a:pt x="189329" y="2997"/>
                    <a:pt x="175105" y="-3718"/>
                    <a:pt x="166801" y="2290"/>
                  </a:cubicBezTo>
                  <a:cubicBezTo>
                    <a:pt x="165652" y="3173"/>
                    <a:pt x="163620" y="4322"/>
                    <a:pt x="161058" y="5647"/>
                  </a:cubicBezTo>
                  <a:cubicBezTo>
                    <a:pt x="161412" y="5736"/>
                    <a:pt x="161676" y="5736"/>
                    <a:pt x="161676" y="5736"/>
                  </a:cubicBezTo>
                  <a:cubicBezTo>
                    <a:pt x="161676" y="5736"/>
                    <a:pt x="159026" y="19076"/>
                    <a:pt x="153637" y="21815"/>
                  </a:cubicBezTo>
                  <a:cubicBezTo>
                    <a:pt x="148336" y="24465"/>
                    <a:pt x="148336" y="32505"/>
                    <a:pt x="156287" y="44520"/>
                  </a:cubicBezTo>
                  <a:cubicBezTo>
                    <a:pt x="164327" y="56536"/>
                    <a:pt x="144272" y="51235"/>
                    <a:pt x="141622" y="44520"/>
                  </a:cubicBezTo>
                  <a:cubicBezTo>
                    <a:pt x="138971" y="37894"/>
                    <a:pt x="122892" y="48496"/>
                    <a:pt x="113615" y="56536"/>
                  </a:cubicBezTo>
                  <a:cubicBezTo>
                    <a:pt x="104250" y="64575"/>
                    <a:pt x="90910" y="68551"/>
                    <a:pt x="90910" y="83305"/>
                  </a:cubicBezTo>
                  <a:cubicBezTo>
                    <a:pt x="90910" y="97971"/>
                    <a:pt x="78895" y="112725"/>
                    <a:pt x="81545" y="124652"/>
                  </a:cubicBezTo>
                  <a:cubicBezTo>
                    <a:pt x="84196" y="136667"/>
                    <a:pt x="68205" y="159372"/>
                    <a:pt x="69530" y="166087"/>
                  </a:cubicBezTo>
                  <a:cubicBezTo>
                    <a:pt x="70855" y="172801"/>
                    <a:pt x="46824" y="164762"/>
                    <a:pt x="42848" y="164762"/>
                  </a:cubicBezTo>
                  <a:cubicBezTo>
                    <a:pt x="38873" y="164762"/>
                    <a:pt x="41524" y="190117"/>
                    <a:pt x="36135" y="198157"/>
                  </a:cubicBezTo>
                  <a:cubicBezTo>
                    <a:pt x="30745" y="206197"/>
                    <a:pt x="34809" y="234203"/>
                    <a:pt x="26770" y="234203"/>
                  </a:cubicBezTo>
                  <a:cubicBezTo>
                    <a:pt x="18818" y="234203"/>
                    <a:pt x="12104" y="259559"/>
                    <a:pt x="12104" y="259559"/>
                  </a:cubicBezTo>
                  <a:cubicBezTo>
                    <a:pt x="12104" y="259559"/>
                    <a:pt x="5566" y="263976"/>
                    <a:pt x="0" y="269454"/>
                  </a:cubicBezTo>
                  <a:cubicBezTo>
                    <a:pt x="6538" y="282794"/>
                    <a:pt x="18465" y="297460"/>
                    <a:pt x="31717" y="302937"/>
                  </a:cubicBezTo>
                  <a:cubicBezTo>
                    <a:pt x="51242" y="310889"/>
                    <a:pt x="64229" y="350380"/>
                    <a:pt x="70237" y="371407"/>
                  </a:cubicBezTo>
                  <a:cubicBezTo>
                    <a:pt x="76244" y="392434"/>
                    <a:pt x="72268" y="413903"/>
                    <a:pt x="65289" y="425918"/>
                  </a:cubicBezTo>
                  <a:cubicBezTo>
                    <a:pt x="58309" y="437933"/>
                    <a:pt x="67763" y="438463"/>
                    <a:pt x="79248" y="444382"/>
                  </a:cubicBezTo>
                  <a:cubicBezTo>
                    <a:pt x="90733" y="450390"/>
                    <a:pt x="103720" y="452422"/>
                    <a:pt x="112290" y="440407"/>
                  </a:cubicBezTo>
                  <a:cubicBezTo>
                    <a:pt x="120771" y="428391"/>
                    <a:pt x="138265" y="419910"/>
                    <a:pt x="140826" y="406393"/>
                  </a:cubicBezTo>
                  <a:cubicBezTo>
                    <a:pt x="143300" y="392876"/>
                    <a:pt x="151340" y="412842"/>
                    <a:pt x="158319" y="419910"/>
                  </a:cubicBezTo>
                  <a:cubicBezTo>
                    <a:pt x="165299" y="426890"/>
                    <a:pt x="170335" y="440407"/>
                    <a:pt x="171837" y="457370"/>
                  </a:cubicBezTo>
                  <a:cubicBezTo>
                    <a:pt x="173338" y="474332"/>
                    <a:pt x="174840" y="516916"/>
                    <a:pt x="189329" y="530433"/>
                  </a:cubicBezTo>
                  <a:cubicBezTo>
                    <a:pt x="203819" y="543862"/>
                    <a:pt x="206380" y="573459"/>
                    <a:pt x="202317" y="583972"/>
                  </a:cubicBezTo>
                  <a:cubicBezTo>
                    <a:pt x="198341" y="594485"/>
                    <a:pt x="209826" y="612508"/>
                    <a:pt x="206822" y="623994"/>
                  </a:cubicBezTo>
                  <a:cubicBezTo>
                    <a:pt x="206204" y="626291"/>
                    <a:pt x="205586" y="629559"/>
                    <a:pt x="204879" y="633182"/>
                  </a:cubicBezTo>
                  <a:cubicBezTo>
                    <a:pt x="217778" y="635567"/>
                    <a:pt x="233769" y="577346"/>
                    <a:pt x="233769" y="577346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7" name="Google Shape;2147;p16"/>
            <p:cNvSpPr/>
            <p:nvPr/>
          </p:nvSpPr>
          <p:spPr>
            <a:xfrm>
              <a:off x="8710565" y="3323847"/>
              <a:ext cx="98589" cy="55085"/>
            </a:xfrm>
            <a:custGeom>
              <a:rect b="b" l="l" r="r" t="t"/>
              <a:pathLst>
                <a:path extrusionOk="0" h="55085" w="98589">
                  <a:moveTo>
                    <a:pt x="98420" y="18041"/>
                  </a:moveTo>
                  <a:cubicBezTo>
                    <a:pt x="78276" y="-512"/>
                    <a:pt x="72799" y="14419"/>
                    <a:pt x="59369" y="7351"/>
                  </a:cubicBezTo>
                  <a:cubicBezTo>
                    <a:pt x="45146" y="-158"/>
                    <a:pt x="38343" y="-2367"/>
                    <a:pt x="31629" y="2846"/>
                  </a:cubicBezTo>
                  <a:cubicBezTo>
                    <a:pt x="24826" y="8146"/>
                    <a:pt x="14401" y="7351"/>
                    <a:pt x="7598" y="23872"/>
                  </a:cubicBezTo>
                  <a:cubicBezTo>
                    <a:pt x="5389" y="29262"/>
                    <a:pt x="2650" y="34386"/>
                    <a:pt x="0" y="38185"/>
                  </a:cubicBezTo>
                  <a:cubicBezTo>
                    <a:pt x="2297" y="43220"/>
                    <a:pt x="5919" y="46754"/>
                    <a:pt x="8746" y="46048"/>
                  </a:cubicBezTo>
                  <a:cubicBezTo>
                    <a:pt x="14048" y="44722"/>
                    <a:pt x="20762" y="54087"/>
                    <a:pt x="31452" y="51348"/>
                  </a:cubicBezTo>
                  <a:cubicBezTo>
                    <a:pt x="42142" y="48698"/>
                    <a:pt x="48856" y="58063"/>
                    <a:pt x="63522" y="54087"/>
                  </a:cubicBezTo>
                  <a:cubicBezTo>
                    <a:pt x="78188" y="50023"/>
                    <a:pt x="91528" y="59388"/>
                    <a:pt x="96917" y="50023"/>
                  </a:cubicBezTo>
                  <a:cubicBezTo>
                    <a:pt x="102307" y="40658"/>
                    <a:pt x="92942" y="20692"/>
                    <a:pt x="92942" y="20692"/>
                  </a:cubicBezTo>
                  <a:cubicBezTo>
                    <a:pt x="92942" y="20692"/>
                    <a:pt x="95327" y="19455"/>
                    <a:pt x="98420" y="1804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8" name="Google Shape;2148;p16"/>
            <p:cNvSpPr/>
            <p:nvPr/>
          </p:nvSpPr>
          <p:spPr>
            <a:xfrm>
              <a:off x="9134899" y="3502695"/>
              <a:ext cx="244423" cy="513375"/>
            </a:xfrm>
            <a:custGeom>
              <a:rect b="b" l="l" r="r" t="t"/>
              <a:pathLst>
                <a:path extrusionOk="0" h="513375" w="244423">
                  <a:moveTo>
                    <a:pt x="184118" y="60859"/>
                  </a:moveTo>
                  <a:cubicBezTo>
                    <a:pt x="174752" y="59533"/>
                    <a:pt x="150722" y="42217"/>
                    <a:pt x="150722" y="35502"/>
                  </a:cubicBezTo>
                  <a:cubicBezTo>
                    <a:pt x="150722" y="28788"/>
                    <a:pt x="162737" y="18098"/>
                    <a:pt x="141357" y="15448"/>
                  </a:cubicBezTo>
                  <a:cubicBezTo>
                    <a:pt x="119977" y="12797"/>
                    <a:pt x="117326" y="4758"/>
                    <a:pt x="113351" y="782"/>
                  </a:cubicBezTo>
                  <a:cubicBezTo>
                    <a:pt x="109375" y="-3194"/>
                    <a:pt x="91970" y="8822"/>
                    <a:pt x="86670" y="18098"/>
                  </a:cubicBezTo>
                  <a:cubicBezTo>
                    <a:pt x="81369" y="27463"/>
                    <a:pt x="75979" y="15448"/>
                    <a:pt x="63964" y="22074"/>
                  </a:cubicBezTo>
                  <a:cubicBezTo>
                    <a:pt x="51949" y="28700"/>
                    <a:pt x="39933" y="12709"/>
                    <a:pt x="34633" y="22074"/>
                  </a:cubicBezTo>
                  <a:cubicBezTo>
                    <a:pt x="29244" y="31439"/>
                    <a:pt x="15903" y="16685"/>
                    <a:pt x="9189" y="24724"/>
                  </a:cubicBezTo>
                  <a:cubicBezTo>
                    <a:pt x="6626" y="27816"/>
                    <a:pt x="3357" y="30290"/>
                    <a:pt x="0" y="31880"/>
                  </a:cubicBezTo>
                  <a:cubicBezTo>
                    <a:pt x="5831" y="38418"/>
                    <a:pt x="12192" y="44779"/>
                    <a:pt x="12192" y="49727"/>
                  </a:cubicBezTo>
                  <a:cubicBezTo>
                    <a:pt x="12192" y="58296"/>
                    <a:pt x="29332" y="64746"/>
                    <a:pt x="29332" y="75436"/>
                  </a:cubicBezTo>
                  <a:cubicBezTo>
                    <a:pt x="29332" y="86126"/>
                    <a:pt x="50800" y="94696"/>
                    <a:pt x="57249" y="90455"/>
                  </a:cubicBezTo>
                  <a:cubicBezTo>
                    <a:pt x="63700" y="86214"/>
                    <a:pt x="78718" y="81885"/>
                    <a:pt x="80838" y="96904"/>
                  </a:cubicBezTo>
                  <a:cubicBezTo>
                    <a:pt x="82959" y="111924"/>
                    <a:pt x="91528" y="111924"/>
                    <a:pt x="91528" y="122614"/>
                  </a:cubicBezTo>
                  <a:cubicBezTo>
                    <a:pt x="91528" y="133304"/>
                    <a:pt x="70060" y="126943"/>
                    <a:pt x="65820" y="137633"/>
                  </a:cubicBezTo>
                  <a:cubicBezTo>
                    <a:pt x="61578" y="148323"/>
                    <a:pt x="102219" y="161222"/>
                    <a:pt x="102219" y="169791"/>
                  </a:cubicBezTo>
                  <a:cubicBezTo>
                    <a:pt x="102219" y="178361"/>
                    <a:pt x="115029" y="189051"/>
                    <a:pt x="119358" y="199741"/>
                  </a:cubicBezTo>
                  <a:cubicBezTo>
                    <a:pt x="123687" y="210431"/>
                    <a:pt x="142947" y="223330"/>
                    <a:pt x="147188" y="236229"/>
                  </a:cubicBezTo>
                  <a:cubicBezTo>
                    <a:pt x="151517" y="249039"/>
                    <a:pt x="168657" y="255489"/>
                    <a:pt x="175106" y="261938"/>
                  </a:cubicBezTo>
                  <a:cubicBezTo>
                    <a:pt x="181467" y="268388"/>
                    <a:pt x="183675" y="283407"/>
                    <a:pt x="181467" y="296217"/>
                  </a:cubicBezTo>
                  <a:cubicBezTo>
                    <a:pt x="179347" y="309028"/>
                    <a:pt x="179347" y="332616"/>
                    <a:pt x="192157" y="351876"/>
                  </a:cubicBezTo>
                  <a:cubicBezTo>
                    <a:pt x="205056" y="371224"/>
                    <a:pt x="177138" y="379706"/>
                    <a:pt x="168568" y="390484"/>
                  </a:cubicBezTo>
                  <a:cubicBezTo>
                    <a:pt x="159998" y="401174"/>
                    <a:pt x="164327" y="416194"/>
                    <a:pt x="138530" y="409744"/>
                  </a:cubicBezTo>
                  <a:cubicBezTo>
                    <a:pt x="112820" y="403295"/>
                    <a:pt x="142859" y="431124"/>
                    <a:pt x="138530" y="439694"/>
                  </a:cubicBezTo>
                  <a:cubicBezTo>
                    <a:pt x="134289" y="448264"/>
                    <a:pt x="100010" y="431124"/>
                    <a:pt x="100010" y="439694"/>
                  </a:cubicBezTo>
                  <a:cubicBezTo>
                    <a:pt x="100010" y="444818"/>
                    <a:pt x="88436" y="451533"/>
                    <a:pt x="79160" y="456038"/>
                  </a:cubicBezTo>
                  <a:cubicBezTo>
                    <a:pt x="82870" y="460897"/>
                    <a:pt x="88083" y="463548"/>
                    <a:pt x="94091" y="467347"/>
                  </a:cubicBezTo>
                  <a:cubicBezTo>
                    <a:pt x="102131" y="472383"/>
                    <a:pt x="84107" y="480864"/>
                    <a:pt x="84638" y="496855"/>
                  </a:cubicBezTo>
                  <a:cubicBezTo>
                    <a:pt x="85167" y="512934"/>
                    <a:pt x="97183" y="516910"/>
                    <a:pt x="101600" y="510372"/>
                  </a:cubicBezTo>
                  <a:cubicBezTo>
                    <a:pt x="106106" y="503834"/>
                    <a:pt x="124659" y="489346"/>
                    <a:pt x="132169" y="486872"/>
                  </a:cubicBezTo>
                  <a:cubicBezTo>
                    <a:pt x="139678" y="484398"/>
                    <a:pt x="132169" y="473355"/>
                    <a:pt x="140120" y="473885"/>
                  </a:cubicBezTo>
                  <a:cubicBezTo>
                    <a:pt x="148159" y="474415"/>
                    <a:pt x="145597" y="462399"/>
                    <a:pt x="149131" y="455862"/>
                  </a:cubicBezTo>
                  <a:cubicBezTo>
                    <a:pt x="152665" y="449412"/>
                    <a:pt x="158143" y="451886"/>
                    <a:pt x="170158" y="452416"/>
                  </a:cubicBezTo>
                  <a:cubicBezTo>
                    <a:pt x="182173" y="452946"/>
                    <a:pt x="199136" y="441372"/>
                    <a:pt x="216187" y="430417"/>
                  </a:cubicBezTo>
                  <a:cubicBezTo>
                    <a:pt x="233150" y="419462"/>
                    <a:pt x="236154" y="416989"/>
                    <a:pt x="242691" y="385448"/>
                  </a:cubicBezTo>
                  <a:cubicBezTo>
                    <a:pt x="249230" y="353908"/>
                    <a:pt x="235182" y="316449"/>
                    <a:pt x="234741" y="306907"/>
                  </a:cubicBezTo>
                  <a:cubicBezTo>
                    <a:pt x="234299" y="297454"/>
                    <a:pt x="211240" y="253368"/>
                    <a:pt x="202759" y="253898"/>
                  </a:cubicBezTo>
                  <a:cubicBezTo>
                    <a:pt x="194277" y="254429"/>
                    <a:pt x="155228" y="214407"/>
                    <a:pt x="148248" y="207869"/>
                  </a:cubicBezTo>
                  <a:cubicBezTo>
                    <a:pt x="141268" y="201332"/>
                    <a:pt x="143300" y="190376"/>
                    <a:pt x="133229" y="181807"/>
                  </a:cubicBezTo>
                  <a:cubicBezTo>
                    <a:pt x="123246" y="173325"/>
                    <a:pt x="122274" y="151327"/>
                    <a:pt x="124747" y="135866"/>
                  </a:cubicBezTo>
                  <a:cubicBezTo>
                    <a:pt x="127310" y="120316"/>
                    <a:pt x="149220" y="116871"/>
                    <a:pt x="148779" y="106269"/>
                  </a:cubicBezTo>
                  <a:cubicBezTo>
                    <a:pt x="148248" y="95756"/>
                    <a:pt x="150722" y="86833"/>
                    <a:pt x="161765" y="86302"/>
                  </a:cubicBezTo>
                  <a:cubicBezTo>
                    <a:pt x="172809" y="85772"/>
                    <a:pt x="183322" y="76761"/>
                    <a:pt x="188270" y="68810"/>
                  </a:cubicBezTo>
                  <a:cubicBezTo>
                    <a:pt x="188976" y="67661"/>
                    <a:pt x="190036" y="66955"/>
                    <a:pt x="191185" y="66336"/>
                  </a:cubicBezTo>
                  <a:cubicBezTo>
                    <a:pt x="188270" y="63155"/>
                    <a:pt x="185884" y="61124"/>
                    <a:pt x="184118" y="6085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9" name="Google Shape;2149;p16"/>
            <p:cNvSpPr/>
            <p:nvPr/>
          </p:nvSpPr>
          <p:spPr>
            <a:xfrm>
              <a:off x="9141625" y="3812606"/>
              <a:ext cx="188747" cy="146215"/>
            </a:xfrm>
            <a:custGeom>
              <a:rect b="b" l="l" r="r" t="t"/>
              <a:pathLst>
                <a:path extrusionOk="0" h="146215" w="188747">
                  <a:moveTo>
                    <a:pt x="93284" y="129871"/>
                  </a:moveTo>
                  <a:cubicBezTo>
                    <a:pt x="93284" y="121301"/>
                    <a:pt x="127563" y="138441"/>
                    <a:pt x="131804" y="129871"/>
                  </a:cubicBezTo>
                  <a:cubicBezTo>
                    <a:pt x="136133" y="121301"/>
                    <a:pt x="106094" y="93472"/>
                    <a:pt x="131804" y="99921"/>
                  </a:cubicBezTo>
                  <a:cubicBezTo>
                    <a:pt x="157513" y="106371"/>
                    <a:pt x="153272" y="91352"/>
                    <a:pt x="161842" y="80661"/>
                  </a:cubicBezTo>
                  <a:cubicBezTo>
                    <a:pt x="170412" y="69971"/>
                    <a:pt x="198242" y="61402"/>
                    <a:pt x="185431" y="42053"/>
                  </a:cubicBezTo>
                  <a:cubicBezTo>
                    <a:pt x="176330" y="28360"/>
                    <a:pt x="173681" y="12634"/>
                    <a:pt x="173681" y="0"/>
                  </a:cubicBezTo>
                  <a:cubicBezTo>
                    <a:pt x="165375" y="6538"/>
                    <a:pt x="155305" y="7068"/>
                    <a:pt x="149650" y="4771"/>
                  </a:cubicBezTo>
                  <a:cubicBezTo>
                    <a:pt x="142405" y="1855"/>
                    <a:pt x="126592" y="442"/>
                    <a:pt x="126592" y="12015"/>
                  </a:cubicBezTo>
                  <a:cubicBezTo>
                    <a:pt x="126592" y="23589"/>
                    <a:pt x="115018" y="26416"/>
                    <a:pt x="116520" y="20673"/>
                  </a:cubicBezTo>
                  <a:cubicBezTo>
                    <a:pt x="117933" y="14931"/>
                    <a:pt x="104946" y="16344"/>
                    <a:pt x="97790" y="7686"/>
                  </a:cubicBezTo>
                  <a:cubicBezTo>
                    <a:pt x="90545" y="-972"/>
                    <a:pt x="64571" y="10602"/>
                    <a:pt x="51583" y="6184"/>
                  </a:cubicBezTo>
                  <a:cubicBezTo>
                    <a:pt x="38596" y="1855"/>
                    <a:pt x="18366" y="13429"/>
                    <a:pt x="5466" y="29243"/>
                  </a:cubicBezTo>
                  <a:cubicBezTo>
                    <a:pt x="-7609" y="45146"/>
                    <a:pt x="6880" y="45146"/>
                    <a:pt x="6880" y="59546"/>
                  </a:cubicBezTo>
                  <a:cubicBezTo>
                    <a:pt x="6880" y="74035"/>
                    <a:pt x="15538" y="74035"/>
                    <a:pt x="11209" y="85521"/>
                  </a:cubicBezTo>
                  <a:cubicBezTo>
                    <a:pt x="11120" y="85786"/>
                    <a:pt x="10944" y="86227"/>
                    <a:pt x="10855" y="86581"/>
                  </a:cubicBezTo>
                  <a:cubicBezTo>
                    <a:pt x="23578" y="92235"/>
                    <a:pt x="18541" y="108049"/>
                    <a:pt x="19955" y="117061"/>
                  </a:cubicBezTo>
                  <a:cubicBezTo>
                    <a:pt x="21458" y="126514"/>
                    <a:pt x="34002" y="121036"/>
                    <a:pt x="40982" y="120506"/>
                  </a:cubicBezTo>
                  <a:cubicBezTo>
                    <a:pt x="47962" y="120065"/>
                    <a:pt x="36476" y="131550"/>
                    <a:pt x="42484" y="138529"/>
                  </a:cubicBezTo>
                  <a:cubicBezTo>
                    <a:pt x="48491" y="145509"/>
                    <a:pt x="65984" y="132522"/>
                    <a:pt x="69518" y="141091"/>
                  </a:cubicBezTo>
                  <a:cubicBezTo>
                    <a:pt x="70313" y="143123"/>
                    <a:pt x="71374" y="144802"/>
                    <a:pt x="72522" y="146216"/>
                  </a:cubicBezTo>
                  <a:cubicBezTo>
                    <a:pt x="81710" y="141710"/>
                    <a:pt x="93284" y="134995"/>
                    <a:pt x="93284" y="12987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0" name="Google Shape;2150;p16"/>
            <p:cNvSpPr/>
            <p:nvPr/>
          </p:nvSpPr>
          <p:spPr>
            <a:xfrm>
              <a:off x="9068197" y="3534575"/>
              <a:ext cx="249052" cy="301318"/>
            </a:xfrm>
            <a:custGeom>
              <a:rect b="b" l="l" r="r" t="t"/>
              <a:pathLst>
                <a:path extrusionOk="0" h="301318" w="249052">
                  <a:moveTo>
                    <a:pt x="168921" y="137911"/>
                  </a:moveTo>
                  <a:cubicBezTo>
                    <a:pt x="168921" y="129341"/>
                    <a:pt x="128193" y="116442"/>
                    <a:pt x="132522" y="105752"/>
                  </a:cubicBezTo>
                  <a:cubicBezTo>
                    <a:pt x="136762" y="95062"/>
                    <a:pt x="158230" y="101423"/>
                    <a:pt x="158230" y="90733"/>
                  </a:cubicBezTo>
                  <a:cubicBezTo>
                    <a:pt x="158230" y="80043"/>
                    <a:pt x="149661" y="80043"/>
                    <a:pt x="147540" y="65024"/>
                  </a:cubicBezTo>
                  <a:cubicBezTo>
                    <a:pt x="145420" y="50005"/>
                    <a:pt x="130401" y="54334"/>
                    <a:pt x="123951" y="58574"/>
                  </a:cubicBezTo>
                  <a:cubicBezTo>
                    <a:pt x="117502" y="62904"/>
                    <a:pt x="96034" y="54334"/>
                    <a:pt x="96034" y="43555"/>
                  </a:cubicBezTo>
                  <a:cubicBezTo>
                    <a:pt x="96034" y="32865"/>
                    <a:pt x="78894" y="26416"/>
                    <a:pt x="78894" y="17846"/>
                  </a:cubicBezTo>
                  <a:cubicBezTo>
                    <a:pt x="78894" y="12899"/>
                    <a:pt x="72533" y="6538"/>
                    <a:pt x="66702" y="0"/>
                  </a:cubicBezTo>
                  <a:cubicBezTo>
                    <a:pt x="61224" y="2739"/>
                    <a:pt x="55658" y="3357"/>
                    <a:pt x="53184" y="795"/>
                  </a:cubicBezTo>
                  <a:cubicBezTo>
                    <a:pt x="49209" y="-3181"/>
                    <a:pt x="43820" y="14135"/>
                    <a:pt x="47884" y="18200"/>
                  </a:cubicBezTo>
                  <a:cubicBezTo>
                    <a:pt x="51860" y="22175"/>
                    <a:pt x="57249" y="47619"/>
                    <a:pt x="46558" y="44881"/>
                  </a:cubicBezTo>
                  <a:cubicBezTo>
                    <a:pt x="35869" y="42230"/>
                    <a:pt x="35869" y="27564"/>
                    <a:pt x="29154" y="28801"/>
                  </a:cubicBezTo>
                  <a:cubicBezTo>
                    <a:pt x="29154" y="28801"/>
                    <a:pt x="11838" y="48856"/>
                    <a:pt x="11838" y="56896"/>
                  </a:cubicBezTo>
                  <a:cubicBezTo>
                    <a:pt x="11838" y="62285"/>
                    <a:pt x="5212" y="64140"/>
                    <a:pt x="0" y="66703"/>
                  </a:cubicBezTo>
                  <a:cubicBezTo>
                    <a:pt x="3092" y="69441"/>
                    <a:pt x="5742" y="71915"/>
                    <a:pt x="6626" y="73329"/>
                  </a:cubicBezTo>
                  <a:cubicBezTo>
                    <a:pt x="9541" y="77658"/>
                    <a:pt x="5212" y="89231"/>
                    <a:pt x="9541" y="99303"/>
                  </a:cubicBezTo>
                  <a:cubicBezTo>
                    <a:pt x="13870" y="109463"/>
                    <a:pt x="28359" y="93560"/>
                    <a:pt x="32600" y="107961"/>
                  </a:cubicBezTo>
                  <a:cubicBezTo>
                    <a:pt x="36929" y="122362"/>
                    <a:pt x="29685" y="129606"/>
                    <a:pt x="29685" y="144007"/>
                  </a:cubicBezTo>
                  <a:cubicBezTo>
                    <a:pt x="29685" y="158496"/>
                    <a:pt x="18111" y="156994"/>
                    <a:pt x="21027" y="169981"/>
                  </a:cubicBezTo>
                  <a:cubicBezTo>
                    <a:pt x="23942" y="182968"/>
                    <a:pt x="39757" y="167066"/>
                    <a:pt x="51330" y="158408"/>
                  </a:cubicBezTo>
                  <a:cubicBezTo>
                    <a:pt x="62904" y="149661"/>
                    <a:pt x="71562" y="151163"/>
                    <a:pt x="75890" y="156994"/>
                  </a:cubicBezTo>
                  <a:cubicBezTo>
                    <a:pt x="80219" y="162737"/>
                    <a:pt x="94709" y="158408"/>
                    <a:pt x="97535" y="151163"/>
                  </a:cubicBezTo>
                  <a:cubicBezTo>
                    <a:pt x="100451" y="143918"/>
                    <a:pt x="122096" y="141003"/>
                    <a:pt x="129341" y="149749"/>
                  </a:cubicBezTo>
                  <a:cubicBezTo>
                    <a:pt x="136585" y="158408"/>
                    <a:pt x="143741" y="168479"/>
                    <a:pt x="153901" y="174310"/>
                  </a:cubicBezTo>
                  <a:cubicBezTo>
                    <a:pt x="163973" y="180053"/>
                    <a:pt x="146657" y="211858"/>
                    <a:pt x="156817" y="214685"/>
                  </a:cubicBezTo>
                  <a:cubicBezTo>
                    <a:pt x="166889" y="217600"/>
                    <a:pt x="181377" y="233415"/>
                    <a:pt x="179964" y="250819"/>
                  </a:cubicBezTo>
                  <a:cubicBezTo>
                    <a:pt x="178727" y="265662"/>
                    <a:pt x="187032" y="276352"/>
                    <a:pt x="175636" y="289162"/>
                  </a:cubicBezTo>
                  <a:cubicBezTo>
                    <a:pt x="182703" y="293757"/>
                    <a:pt x="191272" y="293757"/>
                    <a:pt x="190124" y="298439"/>
                  </a:cubicBezTo>
                  <a:cubicBezTo>
                    <a:pt x="188711" y="304182"/>
                    <a:pt x="200195" y="301354"/>
                    <a:pt x="200195" y="289781"/>
                  </a:cubicBezTo>
                  <a:cubicBezTo>
                    <a:pt x="200195" y="278207"/>
                    <a:pt x="216098" y="279621"/>
                    <a:pt x="223254" y="282536"/>
                  </a:cubicBezTo>
                  <a:cubicBezTo>
                    <a:pt x="228908" y="284833"/>
                    <a:pt x="238980" y="284303"/>
                    <a:pt x="247285" y="277766"/>
                  </a:cubicBezTo>
                  <a:cubicBezTo>
                    <a:pt x="247285" y="272553"/>
                    <a:pt x="247638" y="267870"/>
                    <a:pt x="248257" y="264160"/>
                  </a:cubicBezTo>
                  <a:cubicBezTo>
                    <a:pt x="250377" y="251261"/>
                    <a:pt x="248257" y="236242"/>
                    <a:pt x="241896" y="229881"/>
                  </a:cubicBezTo>
                  <a:cubicBezTo>
                    <a:pt x="235446" y="223431"/>
                    <a:pt x="218307" y="217070"/>
                    <a:pt x="213978" y="204172"/>
                  </a:cubicBezTo>
                  <a:cubicBezTo>
                    <a:pt x="209738" y="191361"/>
                    <a:pt x="190477" y="178462"/>
                    <a:pt x="186148" y="167684"/>
                  </a:cubicBezTo>
                  <a:cubicBezTo>
                    <a:pt x="181731" y="157171"/>
                    <a:pt x="168921" y="146481"/>
                    <a:pt x="168921" y="13791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1" name="Google Shape;2151;p16"/>
            <p:cNvSpPr/>
            <p:nvPr/>
          </p:nvSpPr>
          <p:spPr>
            <a:xfrm>
              <a:off x="8980998" y="3601543"/>
              <a:ext cx="268796" cy="512149"/>
            </a:xfrm>
            <a:custGeom>
              <a:rect b="b" l="l" r="r" t="t"/>
              <a:pathLst>
                <a:path extrusionOk="0" h="512149" w="268796">
                  <a:moveTo>
                    <a:pt x="167419" y="270609"/>
                  </a:moveTo>
                  <a:cubicBezTo>
                    <a:pt x="167419" y="256209"/>
                    <a:pt x="152930" y="256209"/>
                    <a:pt x="166005" y="240306"/>
                  </a:cubicBezTo>
                  <a:cubicBezTo>
                    <a:pt x="178993" y="224403"/>
                    <a:pt x="199136" y="212830"/>
                    <a:pt x="212124" y="217247"/>
                  </a:cubicBezTo>
                  <a:cubicBezTo>
                    <a:pt x="225111" y="221576"/>
                    <a:pt x="251084" y="210003"/>
                    <a:pt x="258330" y="218749"/>
                  </a:cubicBezTo>
                  <a:cubicBezTo>
                    <a:pt x="259654" y="220251"/>
                    <a:pt x="261068" y="221400"/>
                    <a:pt x="262658" y="222460"/>
                  </a:cubicBezTo>
                  <a:cubicBezTo>
                    <a:pt x="274143" y="209649"/>
                    <a:pt x="265750" y="199048"/>
                    <a:pt x="266987" y="184117"/>
                  </a:cubicBezTo>
                  <a:cubicBezTo>
                    <a:pt x="268401" y="166801"/>
                    <a:pt x="254001" y="150898"/>
                    <a:pt x="243840" y="147983"/>
                  </a:cubicBezTo>
                  <a:cubicBezTo>
                    <a:pt x="233769" y="145067"/>
                    <a:pt x="251084" y="113350"/>
                    <a:pt x="240924" y="107608"/>
                  </a:cubicBezTo>
                  <a:cubicBezTo>
                    <a:pt x="230853" y="101777"/>
                    <a:pt x="223608" y="91705"/>
                    <a:pt x="216364" y="83047"/>
                  </a:cubicBezTo>
                  <a:cubicBezTo>
                    <a:pt x="209119" y="74389"/>
                    <a:pt x="187474" y="77304"/>
                    <a:pt x="184558" y="84461"/>
                  </a:cubicBezTo>
                  <a:cubicBezTo>
                    <a:pt x="181643" y="91705"/>
                    <a:pt x="167242" y="96034"/>
                    <a:pt x="162913" y="90291"/>
                  </a:cubicBezTo>
                  <a:cubicBezTo>
                    <a:pt x="158584" y="84461"/>
                    <a:pt x="149927" y="83047"/>
                    <a:pt x="138352" y="91705"/>
                  </a:cubicBezTo>
                  <a:cubicBezTo>
                    <a:pt x="126779" y="100363"/>
                    <a:pt x="110965" y="116177"/>
                    <a:pt x="108050" y="103279"/>
                  </a:cubicBezTo>
                  <a:cubicBezTo>
                    <a:pt x="105134" y="90291"/>
                    <a:pt x="116708" y="91705"/>
                    <a:pt x="116708" y="77304"/>
                  </a:cubicBezTo>
                  <a:cubicBezTo>
                    <a:pt x="116708" y="62904"/>
                    <a:pt x="123952" y="55659"/>
                    <a:pt x="119623" y="41259"/>
                  </a:cubicBezTo>
                  <a:cubicBezTo>
                    <a:pt x="115294" y="26858"/>
                    <a:pt x="100893" y="42672"/>
                    <a:pt x="96564" y="32600"/>
                  </a:cubicBezTo>
                  <a:cubicBezTo>
                    <a:pt x="92235" y="22529"/>
                    <a:pt x="96564" y="10955"/>
                    <a:pt x="93649" y="6626"/>
                  </a:cubicBezTo>
                  <a:cubicBezTo>
                    <a:pt x="92766" y="5212"/>
                    <a:pt x="90115" y="2739"/>
                    <a:pt x="87023" y="0"/>
                  </a:cubicBezTo>
                  <a:cubicBezTo>
                    <a:pt x="84549" y="1325"/>
                    <a:pt x="82340" y="2739"/>
                    <a:pt x="81457" y="4859"/>
                  </a:cubicBezTo>
                  <a:cubicBezTo>
                    <a:pt x="78806" y="11574"/>
                    <a:pt x="56101" y="12899"/>
                    <a:pt x="50712" y="22175"/>
                  </a:cubicBezTo>
                  <a:cubicBezTo>
                    <a:pt x="45322" y="31540"/>
                    <a:pt x="29332" y="30215"/>
                    <a:pt x="25356" y="30215"/>
                  </a:cubicBezTo>
                  <a:cubicBezTo>
                    <a:pt x="21380" y="30215"/>
                    <a:pt x="8040" y="31540"/>
                    <a:pt x="6626" y="40905"/>
                  </a:cubicBezTo>
                  <a:cubicBezTo>
                    <a:pt x="5301" y="50270"/>
                    <a:pt x="0" y="87641"/>
                    <a:pt x="0" y="94355"/>
                  </a:cubicBezTo>
                  <a:cubicBezTo>
                    <a:pt x="0" y="100982"/>
                    <a:pt x="18641" y="122362"/>
                    <a:pt x="25356" y="125012"/>
                  </a:cubicBezTo>
                  <a:cubicBezTo>
                    <a:pt x="31982" y="127663"/>
                    <a:pt x="24031" y="143742"/>
                    <a:pt x="31982" y="147718"/>
                  </a:cubicBezTo>
                  <a:cubicBezTo>
                    <a:pt x="40022" y="151693"/>
                    <a:pt x="34632" y="165034"/>
                    <a:pt x="30657" y="163709"/>
                  </a:cubicBezTo>
                  <a:cubicBezTo>
                    <a:pt x="26681" y="162383"/>
                    <a:pt x="33307" y="181113"/>
                    <a:pt x="25267" y="187739"/>
                  </a:cubicBezTo>
                  <a:cubicBezTo>
                    <a:pt x="17228" y="194365"/>
                    <a:pt x="23942" y="211770"/>
                    <a:pt x="37283" y="223785"/>
                  </a:cubicBezTo>
                  <a:cubicBezTo>
                    <a:pt x="50624" y="235800"/>
                    <a:pt x="50624" y="254442"/>
                    <a:pt x="50624" y="265220"/>
                  </a:cubicBezTo>
                  <a:cubicBezTo>
                    <a:pt x="50624" y="275910"/>
                    <a:pt x="61313" y="277236"/>
                    <a:pt x="61313" y="290576"/>
                  </a:cubicBezTo>
                  <a:cubicBezTo>
                    <a:pt x="61313" y="290576"/>
                    <a:pt x="45322" y="348797"/>
                    <a:pt x="32336" y="346324"/>
                  </a:cubicBezTo>
                  <a:cubicBezTo>
                    <a:pt x="29508" y="360901"/>
                    <a:pt x="26063" y="383695"/>
                    <a:pt x="22794" y="396152"/>
                  </a:cubicBezTo>
                  <a:cubicBezTo>
                    <a:pt x="18818" y="411612"/>
                    <a:pt x="15815" y="425130"/>
                    <a:pt x="24826" y="426102"/>
                  </a:cubicBezTo>
                  <a:cubicBezTo>
                    <a:pt x="33837" y="427073"/>
                    <a:pt x="51860" y="447570"/>
                    <a:pt x="69353" y="469657"/>
                  </a:cubicBezTo>
                  <a:cubicBezTo>
                    <a:pt x="73594" y="475046"/>
                    <a:pt x="76951" y="480612"/>
                    <a:pt x="79514" y="486355"/>
                  </a:cubicBezTo>
                  <a:cubicBezTo>
                    <a:pt x="85609" y="486001"/>
                    <a:pt x="92324" y="486443"/>
                    <a:pt x="99127" y="487680"/>
                  </a:cubicBezTo>
                  <a:cubicBezTo>
                    <a:pt x="112379" y="490154"/>
                    <a:pt x="115736" y="501020"/>
                    <a:pt x="115736" y="507647"/>
                  </a:cubicBezTo>
                  <a:cubicBezTo>
                    <a:pt x="115736" y="514361"/>
                    <a:pt x="138264" y="511799"/>
                    <a:pt x="142417" y="511004"/>
                  </a:cubicBezTo>
                  <a:cubicBezTo>
                    <a:pt x="145598" y="510385"/>
                    <a:pt x="141533" y="501020"/>
                    <a:pt x="152842" y="497398"/>
                  </a:cubicBezTo>
                  <a:cubicBezTo>
                    <a:pt x="146039" y="487768"/>
                    <a:pt x="128369" y="476018"/>
                    <a:pt x="113880" y="474693"/>
                  </a:cubicBezTo>
                  <a:cubicBezTo>
                    <a:pt x="96918" y="473191"/>
                    <a:pt x="88878" y="447659"/>
                    <a:pt x="90380" y="436173"/>
                  </a:cubicBezTo>
                  <a:cubicBezTo>
                    <a:pt x="91881" y="424688"/>
                    <a:pt x="77834" y="414705"/>
                    <a:pt x="77834" y="404721"/>
                  </a:cubicBezTo>
                  <a:cubicBezTo>
                    <a:pt x="77834" y="394650"/>
                    <a:pt x="67851" y="394208"/>
                    <a:pt x="56366" y="388642"/>
                  </a:cubicBezTo>
                  <a:cubicBezTo>
                    <a:pt x="44881" y="383164"/>
                    <a:pt x="58840" y="349151"/>
                    <a:pt x="60342" y="334662"/>
                  </a:cubicBezTo>
                  <a:cubicBezTo>
                    <a:pt x="61843" y="320172"/>
                    <a:pt x="85874" y="278649"/>
                    <a:pt x="78895" y="265662"/>
                  </a:cubicBezTo>
                  <a:cubicBezTo>
                    <a:pt x="71915" y="252675"/>
                    <a:pt x="103367" y="242691"/>
                    <a:pt x="107431" y="257092"/>
                  </a:cubicBezTo>
                  <a:cubicBezTo>
                    <a:pt x="111407" y="271670"/>
                    <a:pt x="112908" y="278649"/>
                    <a:pt x="132963" y="277677"/>
                  </a:cubicBezTo>
                  <a:cubicBezTo>
                    <a:pt x="153019" y="276705"/>
                    <a:pt x="153019" y="292166"/>
                    <a:pt x="169010" y="296672"/>
                  </a:cubicBezTo>
                  <a:cubicBezTo>
                    <a:pt x="169982" y="296937"/>
                    <a:pt x="170600" y="297379"/>
                    <a:pt x="171394" y="297732"/>
                  </a:cubicBezTo>
                  <a:cubicBezTo>
                    <a:pt x="171483" y="297379"/>
                    <a:pt x="171571" y="297025"/>
                    <a:pt x="171748" y="296672"/>
                  </a:cubicBezTo>
                  <a:cubicBezTo>
                    <a:pt x="176077" y="285098"/>
                    <a:pt x="167419" y="285098"/>
                    <a:pt x="167419" y="27060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2" name="Google Shape;2152;p16"/>
            <p:cNvSpPr/>
            <p:nvPr/>
          </p:nvSpPr>
          <p:spPr>
            <a:xfrm>
              <a:off x="6202051" y="2216372"/>
              <a:ext cx="321835" cy="262358"/>
            </a:xfrm>
            <a:custGeom>
              <a:rect b="b" l="l" r="r" t="t"/>
              <a:pathLst>
                <a:path extrusionOk="0" h="262358" w="321835">
                  <a:moveTo>
                    <a:pt x="3677" y="52532"/>
                  </a:moveTo>
                  <a:cubicBezTo>
                    <a:pt x="5974" y="58540"/>
                    <a:pt x="8182" y="79566"/>
                    <a:pt x="2970" y="87783"/>
                  </a:cubicBezTo>
                  <a:cubicBezTo>
                    <a:pt x="-2243" y="95999"/>
                    <a:pt x="-34" y="98296"/>
                    <a:pt x="5267" y="101300"/>
                  </a:cubicBezTo>
                  <a:cubicBezTo>
                    <a:pt x="10568" y="104304"/>
                    <a:pt x="12777" y="111813"/>
                    <a:pt x="12777" y="117821"/>
                  </a:cubicBezTo>
                  <a:cubicBezTo>
                    <a:pt x="12777" y="123829"/>
                    <a:pt x="16487" y="123122"/>
                    <a:pt x="17283" y="135844"/>
                  </a:cubicBezTo>
                  <a:cubicBezTo>
                    <a:pt x="17989" y="148566"/>
                    <a:pt x="20993" y="157577"/>
                    <a:pt x="25499" y="162878"/>
                  </a:cubicBezTo>
                  <a:cubicBezTo>
                    <a:pt x="29032" y="167031"/>
                    <a:pt x="28414" y="173303"/>
                    <a:pt x="26559" y="178074"/>
                  </a:cubicBezTo>
                  <a:cubicBezTo>
                    <a:pt x="32831" y="182757"/>
                    <a:pt x="39900" y="187174"/>
                    <a:pt x="46083" y="189383"/>
                  </a:cubicBezTo>
                  <a:cubicBezTo>
                    <a:pt x="61721" y="194949"/>
                    <a:pt x="67376" y="199454"/>
                    <a:pt x="68436" y="205020"/>
                  </a:cubicBezTo>
                  <a:cubicBezTo>
                    <a:pt x="69584" y="210586"/>
                    <a:pt x="83013" y="220658"/>
                    <a:pt x="86371" y="212883"/>
                  </a:cubicBezTo>
                  <a:cubicBezTo>
                    <a:pt x="89727" y="205109"/>
                    <a:pt x="98651" y="209526"/>
                    <a:pt x="105365" y="209526"/>
                  </a:cubicBezTo>
                  <a:cubicBezTo>
                    <a:pt x="112080" y="209526"/>
                    <a:pt x="113228" y="217301"/>
                    <a:pt x="114288" y="221806"/>
                  </a:cubicBezTo>
                  <a:cubicBezTo>
                    <a:pt x="115437" y="226312"/>
                    <a:pt x="131075" y="224103"/>
                    <a:pt x="136640" y="227372"/>
                  </a:cubicBezTo>
                  <a:cubicBezTo>
                    <a:pt x="142206" y="230729"/>
                    <a:pt x="144415" y="243010"/>
                    <a:pt x="152278" y="247516"/>
                  </a:cubicBezTo>
                  <a:cubicBezTo>
                    <a:pt x="160141" y="251933"/>
                    <a:pt x="166767" y="241950"/>
                    <a:pt x="172421" y="245307"/>
                  </a:cubicBezTo>
                  <a:cubicBezTo>
                    <a:pt x="177987" y="248664"/>
                    <a:pt x="192564" y="252021"/>
                    <a:pt x="201488" y="248664"/>
                  </a:cubicBezTo>
                  <a:cubicBezTo>
                    <a:pt x="210411" y="245307"/>
                    <a:pt x="215977" y="252021"/>
                    <a:pt x="227197" y="250873"/>
                  </a:cubicBezTo>
                  <a:cubicBezTo>
                    <a:pt x="238328" y="249724"/>
                    <a:pt x="252906" y="254230"/>
                    <a:pt x="256263" y="257587"/>
                  </a:cubicBezTo>
                  <a:cubicBezTo>
                    <a:pt x="258030" y="259354"/>
                    <a:pt x="267484" y="261121"/>
                    <a:pt x="276053" y="262358"/>
                  </a:cubicBezTo>
                  <a:cubicBezTo>
                    <a:pt x="278262" y="257764"/>
                    <a:pt x="273933" y="243628"/>
                    <a:pt x="274640" y="240183"/>
                  </a:cubicBezTo>
                  <a:cubicBezTo>
                    <a:pt x="275346" y="236472"/>
                    <a:pt x="301674" y="213148"/>
                    <a:pt x="306180" y="207936"/>
                  </a:cubicBezTo>
                  <a:cubicBezTo>
                    <a:pt x="310685" y="202723"/>
                    <a:pt x="317488" y="202723"/>
                    <a:pt x="321199" y="195920"/>
                  </a:cubicBezTo>
                  <a:cubicBezTo>
                    <a:pt x="324998" y="189118"/>
                    <a:pt x="310685" y="167384"/>
                    <a:pt x="307682" y="162878"/>
                  </a:cubicBezTo>
                  <a:cubicBezTo>
                    <a:pt x="304678" y="158373"/>
                    <a:pt x="303176" y="140350"/>
                    <a:pt x="305473" y="132840"/>
                  </a:cubicBezTo>
                  <a:cubicBezTo>
                    <a:pt x="307682" y="125330"/>
                    <a:pt x="294253" y="120825"/>
                    <a:pt x="294253" y="115612"/>
                  </a:cubicBezTo>
                  <a:cubicBezTo>
                    <a:pt x="294253" y="110311"/>
                    <a:pt x="306975" y="101388"/>
                    <a:pt x="313778" y="98384"/>
                  </a:cubicBezTo>
                  <a:cubicBezTo>
                    <a:pt x="320492" y="95381"/>
                    <a:pt x="318284" y="74354"/>
                    <a:pt x="312276" y="69141"/>
                  </a:cubicBezTo>
                  <a:cubicBezTo>
                    <a:pt x="306268" y="63840"/>
                    <a:pt x="303264" y="54122"/>
                    <a:pt x="307063" y="43609"/>
                  </a:cubicBezTo>
                  <a:cubicBezTo>
                    <a:pt x="310774" y="33095"/>
                    <a:pt x="284535" y="24879"/>
                    <a:pt x="280824" y="24879"/>
                  </a:cubicBezTo>
                  <a:cubicBezTo>
                    <a:pt x="280205" y="24879"/>
                    <a:pt x="279852" y="24172"/>
                    <a:pt x="279587" y="23289"/>
                  </a:cubicBezTo>
                  <a:cubicBezTo>
                    <a:pt x="256175" y="27618"/>
                    <a:pt x="196187" y="21345"/>
                    <a:pt x="191593" y="19578"/>
                  </a:cubicBezTo>
                  <a:cubicBezTo>
                    <a:pt x="188589" y="18430"/>
                    <a:pt x="180991" y="15691"/>
                    <a:pt x="174542" y="13305"/>
                  </a:cubicBezTo>
                  <a:cubicBezTo>
                    <a:pt x="171538" y="18253"/>
                    <a:pt x="165353" y="22847"/>
                    <a:pt x="156077" y="22847"/>
                  </a:cubicBezTo>
                  <a:cubicBezTo>
                    <a:pt x="141588" y="22847"/>
                    <a:pt x="140527" y="8358"/>
                    <a:pt x="140086" y="1820"/>
                  </a:cubicBezTo>
                  <a:cubicBezTo>
                    <a:pt x="139644" y="-4717"/>
                    <a:pt x="81599" y="7298"/>
                    <a:pt x="66050" y="22847"/>
                  </a:cubicBezTo>
                  <a:cubicBezTo>
                    <a:pt x="50589" y="38396"/>
                    <a:pt x="14544" y="32300"/>
                    <a:pt x="13572" y="40870"/>
                  </a:cubicBezTo>
                  <a:cubicBezTo>
                    <a:pt x="12777" y="47054"/>
                    <a:pt x="7388" y="50235"/>
                    <a:pt x="3942" y="48556"/>
                  </a:cubicBezTo>
                  <a:cubicBezTo>
                    <a:pt x="3235" y="49970"/>
                    <a:pt x="3235" y="51383"/>
                    <a:pt x="3677" y="5253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3" name="Google Shape;2153;p16"/>
            <p:cNvSpPr/>
            <p:nvPr/>
          </p:nvSpPr>
          <p:spPr>
            <a:xfrm>
              <a:off x="6248421" y="2647628"/>
              <a:ext cx="120399" cy="114345"/>
            </a:xfrm>
            <a:custGeom>
              <a:rect b="b" l="l" r="r" t="t"/>
              <a:pathLst>
                <a:path extrusionOk="0" h="114345" w="120399">
                  <a:moveTo>
                    <a:pt x="89828" y="103921"/>
                  </a:moveTo>
                  <a:cubicBezTo>
                    <a:pt x="88503" y="97206"/>
                    <a:pt x="109972" y="66284"/>
                    <a:pt x="115361" y="66284"/>
                  </a:cubicBezTo>
                  <a:cubicBezTo>
                    <a:pt x="119867" y="66284"/>
                    <a:pt x="121545" y="36600"/>
                    <a:pt x="119601" y="21139"/>
                  </a:cubicBezTo>
                  <a:cubicBezTo>
                    <a:pt x="102904" y="9653"/>
                    <a:pt x="89033" y="5678"/>
                    <a:pt x="89033" y="5678"/>
                  </a:cubicBezTo>
                  <a:cubicBezTo>
                    <a:pt x="89033" y="5678"/>
                    <a:pt x="44241" y="3469"/>
                    <a:pt x="36731" y="465"/>
                  </a:cubicBezTo>
                  <a:cubicBezTo>
                    <a:pt x="29222" y="-2538"/>
                    <a:pt x="21800" y="10184"/>
                    <a:pt x="15086" y="4971"/>
                  </a:cubicBezTo>
                  <a:cubicBezTo>
                    <a:pt x="8372" y="-241"/>
                    <a:pt x="-1347" y="6473"/>
                    <a:pt x="155" y="13894"/>
                  </a:cubicBezTo>
                  <a:cubicBezTo>
                    <a:pt x="1657" y="21315"/>
                    <a:pt x="15793" y="25821"/>
                    <a:pt x="15793" y="37041"/>
                  </a:cubicBezTo>
                  <a:cubicBezTo>
                    <a:pt x="15793" y="48261"/>
                    <a:pt x="44152" y="64694"/>
                    <a:pt x="43446" y="70613"/>
                  </a:cubicBezTo>
                  <a:cubicBezTo>
                    <a:pt x="42915" y="74766"/>
                    <a:pt x="60497" y="86163"/>
                    <a:pt x="70922" y="101535"/>
                  </a:cubicBezTo>
                  <a:cubicBezTo>
                    <a:pt x="76488" y="105069"/>
                    <a:pt x="82407" y="109663"/>
                    <a:pt x="88326" y="114346"/>
                  </a:cubicBezTo>
                  <a:cubicBezTo>
                    <a:pt x="89563" y="109487"/>
                    <a:pt x="90182" y="105688"/>
                    <a:pt x="89828" y="10392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4" name="Google Shape;2154;p16"/>
            <p:cNvSpPr/>
            <p:nvPr/>
          </p:nvSpPr>
          <p:spPr>
            <a:xfrm>
              <a:off x="6187175" y="2591551"/>
              <a:ext cx="180936" cy="157789"/>
            </a:xfrm>
            <a:custGeom>
              <a:rect b="b" l="l" r="r" t="t"/>
              <a:pathLst>
                <a:path extrusionOk="0" h="157789" w="180936">
                  <a:moveTo>
                    <a:pt x="104780" y="126779"/>
                  </a:moveTo>
                  <a:cubicBezTo>
                    <a:pt x="105576" y="120860"/>
                    <a:pt x="77127" y="104339"/>
                    <a:pt x="77127" y="93207"/>
                  </a:cubicBezTo>
                  <a:cubicBezTo>
                    <a:pt x="77127" y="81987"/>
                    <a:pt x="62904" y="77481"/>
                    <a:pt x="61490" y="70060"/>
                  </a:cubicBezTo>
                  <a:cubicBezTo>
                    <a:pt x="59988" y="62550"/>
                    <a:pt x="69707" y="55924"/>
                    <a:pt x="76421" y="61137"/>
                  </a:cubicBezTo>
                  <a:cubicBezTo>
                    <a:pt x="83135" y="66349"/>
                    <a:pt x="90645" y="53627"/>
                    <a:pt x="98066" y="56631"/>
                  </a:cubicBezTo>
                  <a:cubicBezTo>
                    <a:pt x="105576" y="59635"/>
                    <a:pt x="150368" y="61843"/>
                    <a:pt x="150368" y="61843"/>
                  </a:cubicBezTo>
                  <a:cubicBezTo>
                    <a:pt x="150368" y="61843"/>
                    <a:pt x="164238" y="65731"/>
                    <a:pt x="180936" y="77304"/>
                  </a:cubicBezTo>
                  <a:cubicBezTo>
                    <a:pt x="180583" y="74212"/>
                    <a:pt x="180053" y="71650"/>
                    <a:pt x="179346" y="70060"/>
                  </a:cubicBezTo>
                  <a:cubicBezTo>
                    <a:pt x="175370" y="60607"/>
                    <a:pt x="179346" y="49916"/>
                    <a:pt x="168568" y="45852"/>
                  </a:cubicBezTo>
                  <a:cubicBezTo>
                    <a:pt x="163002" y="43820"/>
                    <a:pt x="160705" y="34191"/>
                    <a:pt x="159733" y="25356"/>
                  </a:cubicBezTo>
                  <a:cubicBezTo>
                    <a:pt x="154697" y="26858"/>
                    <a:pt x="150368" y="28183"/>
                    <a:pt x="148071" y="28801"/>
                  </a:cubicBezTo>
                  <a:cubicBezTo>
                    <a:pt x="139148" y="31010"/>
                    <a:pt x="120153" y="29861"/>
                    <a:pt x="113438" y="20938"/>
                  </a:cubicBezTo>
                  <a:cubicBezTo>
                    <a:pt x="108403" y="14312"/>
                    <a:pt x="92942" y="4506"/>
                    <a:pt x="85344" y="0"/>
                  </a:cubicBezTo>
                  <a:cubicBezTo>
                    <a:pt x="82252" y="2739"/>
                    <a:pt x="70325" y="12899"/>
                    <a:pt x="65112" y="13517"/>
                  </a:cubicBezTo>
                  <a:cubicBezTo>
                    <a:pt x="59105" y="14312"/>
                    <a:pt x="62904" y="30038"/>
                    <a:pt x="56896" y="30038"/>
                  </a:cubicBezTo>
                  <a:cubicBezTo>
                    <a:pt x="50888" y="30038"/>
                    <a:pt x="46383" y="40552"/>
                    <a:pt x="44881" y="45057"/>
                  </a:cubicBezTo>
                  <a:cubicBezTo>
                    <a:pt x="43379" y="49563"/>
                    <a:pt x="29950" y="42054"/>
                    <a:pt x="23854" y="44262"/>
                  </a:cubicBezTo>
                  <a:cubicBezTo>
                    <a:pt x="19613" y="45852"/>
                    <a:pt x="6891" y="47885"/>
                    <a:pt x="0" y="48856"/>
                  </a:cubicBezTo>
                  <a:cubicBezTo>
                    <a:pt x="1060" y="55659"/>
                    <a:pt x="618" y="63257"/>
                    <a:pt x="6096" y="63257"/>
                  </a:cubicBezTo>
                  <a:cubicBezTo>
                    <a:pt x="15108" y="63257"/>
                    <a:pt x="31629" y="62285"/>
                    <a:pt x="32070" y="74300"/>
                  </a:cubicBezTo>
                  <a:cubicBezTo>
                    <a:pt x="32512" y="86316"/>
                    <a:pt x="54069" y="112820"/>
                    <a:pt x="62020" y="121832"/>
                  </a:cubicBezTo>
                  <a:cubicBezTo>
                    <a:pt x="70060" y="130843"/>
                    <a:pt x="88083" y="128811"/>
                    <a:pt x="89055" y="136321"/>
                  </a:cubicBezTo>
                  <a:cubicBezTo>
                    <a:pt x="90115" y="143830"/>
                    <a:pt x="103102" y="150810"/>
                    <a:pt x="118121" y="151870"/>
                  </a:cubicBezTo>
                  <a:cubicBezTo>
                    <a:pt x="122185" y="152135"/>
                    <a:pt x="127044" y="154520"/>
                    <a:pt x="132345" y="157789"/>
                  </a:cubicBezTo>
                  <a:cubicBezTo>
                    <a:pt x="121831" y="142328"/>
                    <a:pt x="104339" y="130931"/>
                    <a:pt x="104780" y="12677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5" name="Google Shape;2155;p16"/>
            <p:cNvSpPr/>
            <p:nvPr/>
          </p:nvSpPr>
          <p:spPr>
            <a:xfrm>
              <a:off x="6362456" y="2756496"/>
              <a:ext cx="61490" cy="123951"/>
            </a:xfrm>
            <a:custGeom>
              <a:rect b="b" l="l" r="r" t="t"/>
              <a:pathLst>
                <a:path extrusionOk="0" h="123951" w="61490">
                  <a:moveTo>
                    <a:pt x="40552" y="105841"/>
                  </a:moveTo>
                  <a:cubicBezTo>
                    <a:pt x="48061" y="104339"/>
                    <a:pt x="43556" y="98331"/>
                    <a:pt x="48768" y="93119"/>
                  </a:cubicBezTo>
                  <a:cubicBezTo>
                    <a:pt x="53981" y="87906"/>
                    <a:pt x="59989" y="77393"/>
                    <a:pt x="60783" y="73594"/>
                  </a:cubicBezTo>
                  <a:cubicBezTo>
                    <a:pt x="60872" y="73152"/>
                    <a:pt x="61137" y="72887"/>
                    <a:pt x="61490" y="72622"/>
                  </a:cubicBezTo>
                  <a:cubicBezTo>
                    <a:pt x="51330" y="64936"/>
                    <a:pt x="44174" y="59458"/>
                    <a:pt x="41877" y="51595"/>
                  </a:cubicBezTo>
                  <a:cubicBezTo>
                    <a:pt x="39580" y="43555"/>
                    <a:pt x="41965" y="27918"/>
                    <a:pt x="45588" y="16521"/>
                  </a:cubicBezTo>
                  <a:cubicBezTo>
                    <a:pt x="39757" y="12369"/>
                    <a:pt x="21911" y="0"/>
                    <a:pt x="16256" y="0"/>
                  </a:cubicBezTo>
                  <a:cubicBezTo>
                    <a:pt x="10690" y="0"/>
                    <a:pt x="2121" y="12369"/>
                    <a:pt x="0" y="24207"/>
                  </a:cubicBezTo>
                  <a:cubicBezTo>
                    <a:pt x="13164" y="31187"/>
                    <a:pt x="18288" y="36223"/>
                    <a:pt x="9189" y="45234"/>
                  </a:cubicBezTo>
                  <a:cubicBezTo>
                    <a:pt x="-265" y="54775"/>
                    <a:pt x="-2297" y="86758"/>
                    <a:pt x="8217" y="95239"/>
                  </a:cubicBezTo>
                  <a:cubicBezTo>
                    <a:pt x="18200" y="103367"/>
                    <a:pt x="21115" y="119446"/>
                    <a:pt x="30745" y="123952"/>
                  </a:cubicBezTo>
                  <a:cubicBezTo>
                    <a:pt x="33573" y="116001"/>
                    <a:pt x="35604" y="106812"/>
                    <a:pt x="40552" y="10584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6" name="Google Shape;2156;p16"/>
            <p:cNvSpPr/>
            <p:nvPr/>
          </p:nvSpPr>
          <p:spPr>
            <a:xfrm>
              <a:off x="6050537" y="2482794"/>
              <a:ext cx="248839" cy="113173"/>
            </a:xfrm>
            <a:custGeom>
              <a:rect b="b" l="l" r="r" t="t"/>
              <a:pathLst>
                <a:path extrusionOk="0" h="113173" w="248839">
                  <a:moveTo>
                    <a:pt x="209789" y="10072"/>
                  </a:moveTo>
                  <a:cubicBezTo>
                    <a:pt x="200866" y="0"/>
                    <a:pt x="178514" y="0"/>
                    <a:pt x="178514" y="0"/>
                  </a:cubicBezTo>
                  <a:cubicBezTo>
                    <a:pt x="178514" y="0"/>
                    <a:pt x="176305" y="10072"/>
                    <a:pt x="172948" y="15638"/>
                  </a:cubicBezTo>
                  <a:cubicBezTo>
                    <a:pt x="170121" y="20320"/>
                    <a:pt x="153954" y="20232"/>
                    <a:pt x="143528" y="17405"/>
                  </a:cubicBezTo>
                  <a:cubicBezTo>
                    <a:pt x="140613" y="21292"/>
                    <a:pt x="127095" y="24296"/>
                    <a:pt x="125241" y="29862"/>
                  </a:cubicBezTo>
                  <a:cubicBezTo>
                    <a:pt x="122943" y="36664"/>
                    <a:pt x="106510" y="32865"/>
                    <a:pt x="111723" y="50888"/>
                  </a:cubicBezTo>
                  <a:cubicBezTo>
                    <a:pt x="116936" y="68911"/>
                    <a:pt x="103507" y="62904"/>
                    <a:pt x="98206" y="60607"/>
                  </a:cubicBezTo>
                  <a:cubicBezTo>
                    <a:pt x="92905" y="58398"/>
                    <a:pt x="69669" y="61402"/>
                    <a:pt x="63662" y="67321"/>
                  </a:cubicBezTo>
                  <a:cubicBezTo>
                    <a:pt x="57654" y="73329"/>
                    <a:pt x="49438" y="71827"/>
                    <a:pt x="44137" y="68823"/>
                  </a:cubicBezTo>
                  <a:cubicBezTo>
                    <a:pt x="38925" y="65819"/>
                    <a:pt x="28411" y="64317"/>
                    <a:pt x="23905" y="71827"/>
                  </a:cubicBezTo>
                  <a:cubicBezTo>
                    <a:pt x="19399" y="79336"/>
                    <a:pt x="11183" y="65819"/>
                    <a:pt x="4380" y="66614"/>
                  </a:cubicBezTo>
                  <a:cubicBezTo>
                    <a:pt x="-2334" y="67409"/>
                    <a:pt x="670" y="81633"/>
                    <a:pt x="670" y="84637"/>
                  </a:cubicBezTo>
                  <a:cubicBezTo>
                    <a:pt x="670" y="87641"/>
                    <a:pt x="11183" y="96653"/>
                    <a:pt x="17898" y="93649"/>
                  </a:cubicBezTo>
                  <a:cubicBezTo>
                    <a:pt x="24612" y="90645"/>
                    <a:pt x="32917" y="94356"/>
                    <a:pt x="38925" y="98154"/>
                  </a:cubicBezTo>
                  <a:cubicBezTo>
                    <a:pt x="44932" y="101953"/>
                    <a:pt x="56152" y="95151"/>
                    <a:pt x="59951" y="91440"/>
                  </a:cubicBezTo>
                  <a:cubicBezTo>
                    <a:pt x="63750" y="87641"/>
                    <a:pt x="84689" y="87641"/>
                    <a:pt x="86986" y="87641"/>
                  </a:cubicBezTo>
                  <a:cubicBezTo>
                    <a:pt x="89283" y="87641"/>
                    <a:pt x="89989" y="99656"/>
                    <a:pt x="93788" y="101953"/>
                  </a:cubicBezTo>
                  <a:cubicBezTo>
                    <a:pt x="97499" y="104162"/>
                    <a:pt x="111811" y="105664"/>
                    <a:pt x="124534" y="106459"/>
                  </a:cubicBezTo>
                  <a:cubicBezTo>
                    <a:pt x="137256" y="107254"/>
                    <a:pt x="156074" y="113174"/>
                    <a:pt x="162081" y="113174"/>
                  </a:cubicBezTo>
                  <a:cubicBezTo>
                    <a:pt x="168089" y="113174"/>
                    <a:pt x="177807" y="102660"/>
                    <a:pt x="191325" y="102660"/>
                  </a:cubicBezTo>
                  <a:cubicBezTo>
                    <a:pt x="204841" y="102660"/>
                    <a:pt x="212351" y="94444"/>
                    <a:pt x="214560" y="95151"/>
                  </a:cubicBezTo>
                  <a:cubicBezTo>
                    <a:pt x="214648" y="95151"/>
                    <a:pt x="214648" y="95239"/>
                    <a:pt x="214648" y="95239"/>
                  </a:cubicBezTo>
                  <a:cubicBezTo>
                    <a:pt x="215620" y="91087"/>
                    <a:pt x="217210" y="87729"/>
                    <a:pt x="220126" y="87288"/>
                  </a:cubicBezTo>
                  <a:cubicBezTo>
                    <a:pt x="225604" y="86493"/>
                    <a:pt x="221716" y="77128"/>
                    <a:pt x="225604" y="72445"/>
                  </a:cubicBezTo>
                  <a:cubicBezTo>
                    <a:pt x="229491" y="67763"/>
                    <a:pt x="222423" y="58398"/>
                    <a:pt x="229491" y="59105"/>
                  </a:cubicBezTo>
                  <a:cubicBezTo>
                    <a:pt x="236559" y="59900"/>
                    <a:pt x="244333" y="60695"/>
                    <a:pt x="244333" y="50535"/>
                  </a:cubicBezTo>
                  <a:cubicBezTo>
                    <a:pt x="244333" y="47089"/>
                    <a:pt x="246188" y="44086"/>
                    <a:pt x="248839" y="41524"/>
                  </a:cubicBezTo>
                  <a:cubicBezTo>
                    <a:pt x="241064" y="30657"/>
                    <a:pt x="235587" y="13341"/>
                    <a:pt x="235587" y="13341"/>
                  </a:cubicBezTo>
                  <a:cubicBezTo>
                    <a:pt x="235587" y="13341"/>
                    <a:pt x="218801" y="20143"/>
                    <a:pt x="209789" y="1007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7" name="Google Shape;2157;p16"/>
            <p:cNvSpPr/>
            <p:nvPr/>
          </p:nvSpPr>
          <p:spPr>
            <a:xfrm>
              <a:off x="6265186" y="2498387"/>
              <a:ext cx="218098" cy="122845"/>
            </a:xfrm>
            <a:custGeom>
              <a:rect b="b" l="l" r="r" t="t"/>
              <a:pathLst>
                <a:path extrusionOk="0" h="122845" w="218098">
                  <a:moveTo>
                    <a:pt x="212123" y="22574"/>
                  </a:moveTo>
                  <a:cubicBezTo>
                    <a:pt x="209561" y="21690"/>
                    <a:pt x="206734" y="19923"/>
                    <a:pt x="204172" y="17714"/>
                  </a:cubicBezTo>
                  <a:cubicBezTo>
                    <a:pt x="194718" y="15594"/>
                    <a:pt x="185707" y="12855"/>
                    <a:pt x="182880" y="10116"/>
                  </a:cubicBezTo>
                  <a:cubicBezTo>
                    <a:pt x="177314" y="4551"/>
                    <a:pt x="154962" y="1193"/>
                    <a:pt x="151605" y="45"/>
                  </a:cubicBezTo>
                  <a:cubicBezTo>
                    <a:pt x="148247" y="-1104"/>
                    <a:pt x="127044" y="20188"/>
                    <a:pt x="120330" y="20188"/>
                  </a:cubicBezTo>
                  <a:cubicBezTo>
                    <a:pt x="113615" y="20188"/>
                    <a:pt x="84548" y="23545"/>
                    <a:pt x="84548" y="31320"/>
                  </a:cubicBezTo>
                  <a:cubicBezTo>
                    <a:pt x="84548" y="39183"/>
                    <a:pt x="48856" y="40331"/>
                    <a:pt x="38784" y="31320"/>
                  </a:cubicBezTo>
                  <a:cubicBezTo>
                    <a:pt x="37194" y="29906"/>
                    <a:pt x="35692" y="28051"/>
                    <a:pt x="34191" y="26019"/>
                  </a:cubicBezTo>
                  <a:cubicBezTo>
                    <a:pt x="31540" y="28581"/>
                    <a:pt x="29685" y="31585"/>
                    <a:pt x="29685" y="35031"/>
                  </a:cubicBezTo>
                  <a:cubicBezTo>
                    <a:pt x="29685" y="45191"/>
                    <a:pt x="21910" y="44395"/>
                    <a:pt x="14842" y="43600"/>
                  </a:cubicBezTo>
                  <a:cubicBezTo>
                    <a:pt x="7775" y="42805"/>
                    <a:pt x="14842" y="52258"/>
                    <a:pt x="10955" y="56941"/>
                  </a:cubicBezTo>
                  <a:cubicBezTo>
                    <a:pt x="7068" y="61623"/>
                    <a:pt x="10955" y="71077"/>
                    <a:pt x="5478" y="71783"/>
                  </a:cubicBezTo>
                  <a:cubicBezTo>
                    <a:pt x="2562" y="72225"/>
                    <a:pt x="972" y="75582"/>
                    <a:pt x="0" y="79735"/>
                  </a:cubicBezTo>
                  <a:cubicBezTo>
                    <a:pt x="2385" y="80883"/>
                    <a:pt x="8128" y="92368"/>
                    <a:pt x="8128" y="92368"/>
                  </a:cubicBezTo>
                  <a:cubicBezTo>
                    <a:pt x="8128" y="92368"/>
                    <a:pt x="7863" y="92633"/>
                    <a:pt x="7332" y="93075"/>
                  </a:cubicBezTo>
                  <a:cubicBezTo>
                    <a:pt x="14931" y="97669"/>
                    <a:pt x="30480" y="107388"/>
                    <a:pt x="35427" y="114014"/>
                  </a:cubicBezTo>
                  <a:cubicBezTo>
                    <a:pt x="42142" y="122937"/>
                    <a:pt x="61137" y="124085"/>
                    <a:pt x="70060" y="121877"/>
                  </a:cubicBezTo>
                  <a:cubicBezTo>
                    <a:pt x="78983" y="119668"/>
                    <a:pt x="116972" y="107388"/>
                    <a:pt x="116972" y="107388"/>
                  </a:cubicBezTo>
                  <a:cubicBezTo>
                    <a:pt x="116972" y="107388"/>
                    <a:pt x="125896" y="110745"/>
                    <a:pt x="131462" y="111805"/>
                  </a:cubicBezTo>
                  <a:cubicBezTo>
                    <a:pt x="132787" y="112070"/>
                    <a:pt x="136321" y="112688"/>
                    <a:pt x="141003" y="113395"/>
                  </a:cubicBezTo>
                  <a:cubicBezTo>
                    <a:pt x="143742" y="110568"/>
                    <a:pt x="152135" y="108183"/>
                    <a:pt x="161058" y="99171"/>
                  </a:cubicBezTo>
                  <a:cubicBezTo>
                    <a:pt x="171571" y="88658"/>
                    <a:pt x="187297" y="51110"/>
                    <a:pt x="191803" y="48194"/>
                  </a:cubicBezTo>
                  <a:cubicBezTo>
                    <a:pt x="196309" y="45191"/>
                    <a:pt x="208324" y="38476"/>
                    <a:pt x="214331" y="33970"/>
                  </a:cubicBezTo>
                  <a:cubicBezTo>
                    <a:pt x="220340" y="29376"/>
                    <a:pt x="218837" y="24871"/>
                    <a:pt x="212123" y="2257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8" name="Google Shape;2158;p16"/>
            <p:cNvSpPr/>
            <p:nvPr/>
          </p:nvSpPr>
          <p:spPr>
            <a:xfrm>
              <a:off x="6141164" y="2394358"/>
              <a:ext cx="208570" cy="108844"/>
            </a:xfrm>
            <a:custGeom>
              <a:rect b="b" l="l" r="r" t="t"/>
              <a:pathLst>
                <a:path extrusionOk="0" h="108844" w="208570">
                  <a:moveTo>
                    <a:pt x="197439" y="49298"/>
                  </a:moveTo>
                  <a:cubicBezTo>
                    <a:pt x="191785" y="45941"/>
                    <a:pt x="176147" y="48150"/>
                    <a:pt x="175087" y="43732"/>
                  </a:cubicBezTo>
                  <a:cubicBezTo>
                    <a:pt x="174027" y="39315"/>
                    <a:pt x="172878" y="31452"/>
                    <a:pt x="166164" y="31452"/>
                  </a:cubicBezTo>
                  <a:cubicBezTo>
                    <a:pt x="159449" y="31452"/>
                    <a:pt x="150527" y="27034"/>
                    <a:pt x="147169" y="34809"/>
                  </a:cubicBezTo>
                  <a:cubicBezTo>
                    <a:pt x="143812" y="42672"/>
                    <a:pt x="130383" y="32600"/>
                    <a:pt x="129234" y="26946"/>
                  </a:cubicBezTo>
                  <a:cubicBezTo>
                    <a:pt x="128174" y="21380"/>
                    <a:pt x="122520" y="16874"/>
                    <a:pt x="106883" y="11309"/>
                  </a:cubicBezTo>
                  <a:cubicBezTo>
                    <a:pt x="100698" y="9100"/>
                    <a:pt x="93631" y="4594"/>
                    <a:pt x="87358" y="0"/>
                  </a:cubicBezTo>
                  <a:cubicBezTo>
                    <a:pt x="86828" y="1325"/>
                    <a:pt x="86209" y="2562"/>
                    <a:pt x="85591" y="3622"/>
                  </a:cubicBezTo>
                  <a:cubicBezTo>
                    <a:pt x="82587" y="8128"/>
                    <a:pt x="72074" y="-88"/>
                    <a:pt x="67568" y="4417"/>
                  </a:cubicBezTo>
                  <a:cubicBezTo>
                    <a:pt x="63062" y="8923"/>
                    <a:pt x="48043" y="9630"/>
                    <a:pt x="39826" y="17140"/>
                  </a:cubicBezTo>
                  <a:cubicBezTo>
                    <a:pt x="31610" y="24649"/>
                    <a:pt x="14294" y="28360"/>
                    <a:pt x="4576" y="30657"/>
                  </a:cubicBezTo>
                  <a:cubicBezTo>
                    <a:pt x="-5142" y="32954"/>
                    <a:pt x="3074" y="41877"/>
                    <a:pt x="6784" y="48680"/>
                  </a:cubicBezTo>
                  <a:cubicBezTo>
                    <a:pt x="10583" y="55394"/>
                    <a:pt x="10583" y="71915"/>
                    <a:pt x="18093" y="77216"/>
                  </a:cubicBezTo>
                  <a:cubicBezTo>
                    <a:pt x="25603" y="82429"/>
                    <a:pt x="50340" y="98243"/>
                    <a:pt x="53344" y="103455"/>
                  </a:cubicBezTo>
                  <a:cubicBezTo>
                    <a:pt x="53874" y="104339"/>
                    <a:pt x="53520" y="105222"/>
                    <a:pt x="52902" y="106017"/>
                  </a:cubicBezTo>
                  <a:cubicBezTo>
                    <a:pt x="63327" y="108845"/>
                    <a:pt x="79495" y="108933"/>
                    <a:pt x="82322" y="104250"/>
                  </a:cubicBezTo>
                  <a:cubicBezTo>
                    <a:pt x="85679" y="98685"/>
                    <a:pt x="87888" y="88613"/>
                    <a:pt x="87888" y="88613"/>
                  </a:cubicBezTo>
                  <a:cubicBezTo>
                    <a:pt x="87888" y="88613"/>
                    <a:pt x="110240" y="88613"/>
                    <a:pt x="119163" y="98685"/>
                  </a:cubicBezTo>
                  <a:cubicBezTo>
                    <a:pt x="128086" y="108756"/>
                    <a:pt x="144872" y="102042"/>
                    <a:pt x="144872" y="102042"/>
                  </a:cubicBezTo>
                  <a:cubicBezTo>
                    <a:pt x="144872" y="102042"/>
                    <a:pt x="145755" y="104869"/>
                    <a:pt x="147346" y="108845"/>
                  </a:cubicBezTo>
                  <a:cubicBezTo>
                    <a:pt x="149731" y="103279"/>
                    <a:pt x="152912" y="98508"/>
                    <a:pt x="156710" y="97889"/>
                  </a:cubicBezTo>
                  <a:cubicBezTo>
                    <a:pt x="166164" y="96564"/>
                    <a:pt x="179593" y="95239"/>
                    <a:pt x="188958" y="81722"/>
                  </a:cubicBezTo>
                  <a:cubicBezTo>
                    <a:pt x="193817" y="74831"/>
                    <a:pt x="201857" y="69265"/>
                    <a:pt x="208571" y="65554"/>
                  </a:cubicBezTo>
                  <a:cubicBezTo>
                    <a:pt x="204153" y="59988"/>
                    <a:pt x="201768" y="51949"/>
                    <a:pt x="197439" y="4929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9" name="Google Shape;2159;p16"/>
            <p:cNvSpPr/>
            <p:nvPr/>
          </p:nvSpPr>
          <p:spPr>
            <a:xfrm>
              <a:off x="6288509" y="2459824"/>
              <a:ext cx="189506" cy="76306"/>
            </a:xfrm>
            <a:custGeom>
              <a:rect b="b" l="l" r="r" t="t"/>
              <a:pathLst>
                <a:path extrusionOk="0" h="76306" w="189506">
                  <a:moveTo>
                    <a:pt x="140562" y="7333"/>
                  </a:moveTo>
                  <a:cubicBezTo>
                    <a:pt x="129430" y="8393"/>
                    <a:pt x="123775" y="1767"/>
                    <a:pt x="114852" y="5124"/>
                  </a:cubicBezTo>
                  <a:cubicBezTo>
                    <a:pt x="105930" y="8481"/>
                    <a:pt x="91352" y="5124"/>
                    <a:pt x="85786" y="1767"/>
                  </a:cubicBezTo>
                  <a:cubicBezTo>
                    <a:pt x="80132" y="-1590"/>
                    <a:pt x="73505" y="8481"/>
                    <a:pt x="65642" y="3976"/>
                  </a:cubicBezTo>
                  <a:cubicBezTo>
                    <a:pt x="63876" y="3004"/>
                    <a:pt x="62462" y="1590"/>
                    <a:pt x="61225" y="0"/>
                  </a:cubicBezTo>
                  <a:cubicBezTo>
                    <a:pt x="54511" y="3711"/>
                    <a:pt x="46471" y="9188"/>
                    <a:pt x="41612" y="16168"/>
                  </a:cubicBezTo>
                  <a:cubicBezTo>
                    <a:pt x="32159" y="29596"/>
                    <a:pt x="18818" y="31010"/>
                    <a:pt x="9365" y="32335"/>
                  </a:cubicBezTo>
                  <a:cubicBezTo>
                    <a:pt x="5566" y="32865"/>
                    <a:pt x="2386" y="37725"/>
                    <a:pt x="0" y="43290"/>
                  </a:cubicBezTo>
                  <a:cubicBezTo>
                    <a:pt x="3092" y="51242"/>
                    <a:pt x="8747" y="64052"/>
                    <a:pt x="15461" y="69971"/>
                  </a:cubicBezTo>
                  <a:cubicBezTo>
                    <a:pt x="25533" y="78983"/>
                    <a:pt x="61225" y="77834"/>
                    <a:pt x="61225" y="69971"/>
                  </a:cubicBezTo>
                  <a:cubicBezTo>
                    <a:pt x="61225" y="62197"/>
                    <a:pt x="90292" y="58840"/>
                    <a:pt x="97006" y="58840"/>
                  </a:cubicBezTo>
                  <a:cubicBezTo>
                    <a:pt x="103721" y="58840"/>
                    <a:pt x="125012" y="37548"/>
                    <a:pt x="128281" y="38696"/>
                  </a:cubicBezTo>
                  <a:cubicBezTo>
                    <a:pt x="131638" y="39845"/>
                    <a:pt x="153990" y="43202"/>
                    <a:pt x="159556" y="48768"/>
                  </a:cubicBezTo>
                  <a:cubicBezTo>
                    <a:pt x="162295" y="51507"/>
                    <a:pt x="171395" y="54334"/>
                    <a:pt x="180848" y="56366"/>
                  </a:cubicBezTo>
                  <a:cubicBezTo>
                    <a:pt x="176873" y="52920"/>
                    <a:pt x="173781" y="48415"/>
                    <a:pt x="173781" y="44704"/>
                  </a:cubicBezTo>
                  <a:cubicBezTo>
                    <a:pt x="173781" y="38696"/>
                    <a:pt x="185089" y="22970"/>
                    <a:pt x="188799" y="19967"/>
                  </a:cubicBezTo>
                  <a:cubicBezTo>
                    <a:pt x="189153" y="19702"/>
                    <a:pt x="189241" y="19260"/>
                    <a:pt x="189506" y="18906"/>
                  </a:cubicBezTo>
                  <a:cubicBezTo>
                    <a:pt x="180937" y="17581"/>
                    <a:pt x="171483" y="15903"/>
                    <a:pt x="169716" y="14136"/>
                  </a:cubicBezTo>
                  <a:cubicBezTo>
                    <a:pt x="166271" y="10690"/>
                    <a:pt x="151694" y="6184"/>
                    <a:pt x="140562" y="733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0" name="Google Shape;2160;p16"/>
            <p:cNvSpPr/>
            <p:nvPr/>
          </p:nvSpPr>
          <p:spPr>
            <a:xfrm>
              <a:off x="5397539" y="2777762"/>
              <a:ext cx="112920" cy="206540"/>
            </a:xfrm>
            <a:custGeom>
              <a:rect b="b" l="l" r="r" t="t"/>
              <a:pathLst>
                <a:path extrusionOk="0" h="206540" w="112920">
                  <a:moveTo>
                    <a:pt x="84532" y="169123"/>
                  </a:moveTo>
                  <a:cubicBezTo>
                    <a:pt x="97873" y="166649"/>
                    <a:pt x="80909" y="155694"/>
                    <a:pt x="77199" y="152072"/>
                  </a:cubicBezTo>
                  <a:cubicBezTo>
                    <a:pt x="73577" y="148450"/>
                    <a:pt x="78436" y="133784"/>
                    <a:pt x="85769" y="133784"/>
                  </a:cubicBezTo>
                  <a:cubicBezTo>
                    <a:pt x="93101" y="133784"/>
                    <a:pt x="85769" y="125303"/>
                    <a:pt x="76050" y="115496"/>
                  </a:cubicBezTo>
                  <a:cubicBezTo>
                    <a:pt x="66332" y="105778"/>
                    <a:pt x="76050" y="102156"/>
                    <a:pt x="84620" y="102156"/>
                  </a:cubicBezTo>
                  <a:cubicBezTo>
                    <a:pt x="93101" y="102156"/>
                    <a:pt x="82146" y="87578"/>
                    <a:pt x="90628" y="79009"/>
                  </a:cubicBezTo>
                  <a:cubicBezTo>
                    <a:pt x="99197" y="70439"/>
                    <a:pt x="88154" y="54713"/>
                    <a:pt x="88154" y="47380"/>
                  </a:cubicBezTo>
                  <a:cubicBezTo>
                    <a:pt x="88154" y="40135"/>
                    <a:pt x="100346" y="37662"/>
                    <a:pt x="110065" y="27943"/>
                  </a:cubicBezTo>
                  <a:cubicBezTo>
                    <a:pt x="119783" y="18225"/>
                    <a:pt x="101583" y="21847"/>
                    <a:pt x="101583" y="14603"/>
                  </a:cubicBezTo>
                  <a:cubicBezTo>
                    <a:pt x="101583" y="7270"/>
                    <a:pt x="89391" y="4885"/>
                    <a:pt x="80909" y="10981"/>
                  </a:cubicBezTo>
                  <a:cubicBezTo>
                    <a:pt x="72340" y="17077"/>
                    <a:pt x="74813" y="10981"/>
                    <a:pt x="67481" y="10981"/>
                  </a:cubicBezTo>
                  <a:cubicBezTo>
                    <a:pt x="60148" y="10981"/>
                    <a:pt x="46807" y="13454"/>
                    <a:pt x="46807" y="6122"/>
                  </a:cubicBezTo>
                  <a:cubicBezTo>
                    <a:pt x="46807" y="-1211"/>
                    <a:pt x="40711" y="-2360"/>
                    <a:pt x="34615" y="4885"/>
                  </a:cubicBezTo>
                  <a:cubicBezTo>
                    <a:pt x="32848" y="7093"/>
                    <a:pt x="29756" y="8153"/>
                    <a:pt x="25604" y="8683"/>
                  </a:cubicBezTo>
                  <a:cubicBezTo>
                    <a:pt x="24720" y="18225"/>
                    <a:pt x="23749" y="27148"/>
                    <a:pt x="26487" y="31654"/>
                  </a:cubicBezTo>
                  <a:cubicBezTo>
                    <a:pt x="32937" y="42167"/>
                    <a:pt x="18448" y="97650"/>
                    <a:pt x="5461" y="112669"/>
                  </a:cubicBezTo>
                  <a:cubicBezTo>
                    <a:pt x="-7526" y="127688"/>
                    <a:pt x="5019" y="131664"/>
                    <a:pt x="18448" y="142177"/>
                  </a:cubicBezTo>
                  <a:cubicBezTo>
                    <a:pt x="31965" y="152691"/>
                    <a:pt x="22953" y="190680"/>
                    <a:pt x="22953" y="199692"/>
                  </a:cubicBezTo>
                  <a:cubicBezTo>
                    <a:pt x="22953" y="208703"/>
                    <a:pt x="34969" y="206229"/>
                    <a:pt x="48928" y="206229"/>
                  </a:cubicBezTo>
                  <a:cubicBezTo>
                    <a:pt x="57232" y="206229"/>
                    <a:pt x="66686" y="202519"/>
                    <a:pt x="75962" y="200928"/>
                  </a:cubicBezTo>
                  <a:cubicBezTo>
                    <a:pt x="73223" y="196776"/>
                    <a:pt x="71014" y="192624"/>
                    <a:pt x="71014" y="189885"/>
                  </a:cubicBezTo>
                  <a:cubicBezTo>
                    <a:pt x="71103" y="182464"/>
                    <a:pt x="71103" y="171509"/>
                    <a:pt x="84532" y="16912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1" name="Google Shape;2161;p16"/>
            <p:cNvSpPr/>
            <p:nvPr/>
          </p:nvSpPr>
          <p:spPr>
            <a:xfrm>
              <a:off x="5830779" y="2284807"/>
              <a:ext cx="138620" cy="118916"/>
            </a:xfrm>
            <a:custGeom>
              <a:rect b="b" l="l" r="r" t="t"/>
              <a:pathLst>
                <a:path extrusionOk="0" h="118916" w="138620">
                  <a:moveTo>
                    <a:pt x="44262" y="92588"/>
                  </a:moveTo>
                  <a:cubicBezTo>
                    <a:pt x="50358" y="86492"/>
                    <a:pt x="61049" y="89496"/>
                    <a:pt x="67233" y="95681"/>
                  </a:cubicBezTo>
                  <a:cubicBezTo>
                    <a:pt x="73329" y="101777"/>
                    <a:pt x="82517" y="103278"/>
                    <a:pt x="91705" y="112467"/>
                  </a:cubicBezTo>
                  <a:cubicBezTo>
                    <a:pt x="94091" y="114852"/>
                    <a:pt x="96564" y="116972"/>
                    <a:pt x="99038" y="118916"/>
                  </a:cubicBezTo>
                  <a:cubicBezTo>
                    <a:pt x="99921" y="112467"/>
                    <a:pt x="100098" y="99656"/>
                    <a:pt x="102925" y="93030"/>
                  </a:cubicBezTo>
                  <a:cubicBezTo>
                    <a:pt x="105929" y="86051"/>
                    <a:pt x="99921" y="77039"/>
                    <a:pt x="104957" y="77039"/>
                  </a:cubicBezTo>
                  <a:cubicBezTo>
                    <a:pt x="109905" y="77039"/>
                    <a:pt x="123952" y="77039"/>
                    <a:pt x="123952" y="68028"/>
                  </a:cubicBezTo>
                  <a:cubicBezTo>
                    <a:pt x="123952" y="59016"/>
                    <a:pt x="127928" y="62020"/>
                    <a:pt x="130932" y="56984"/>
                  </a:cubicBezTo>
                  <a:cubicBezTo>
                    <a:pt x="133936" y="51948"/>
                    <a:pt x="121920" y="41965"/>
                    <a:pt x="119888" y="38961"/>
                  </a:cubicBezTo>
                  <a:cubicBezTo>
                    <a:pt x="117945" y="35957"/>
                    <a:pt x="128900" y="34986"/>
                    <a:pt x="136939" y="22970"/>
                  </a:cubicBezTo>
                  <a:cubicBezTo>
                    <a:pt x="139855" y="18553"/>
                    <a:pt x="138618" y="9718"/>
                    <a:pt x="135967" y="0"/>
                  </a:cubicBezTo>
                  <a:cubicBezTo>
                    <a:pt x="134642" y="3534"/>
                    <a:pt x="131992" y="6096"/>
                    <a:pt x="127398" y="3446"/>
                  </a:cubicBezTo>
                  <a:cubicBezTo>
                    <a:pt x="119888" y="-1060"/>
                    <a:pt x="108403" y="1413"/>
                    <a:pt x="93384" y="4417"/>
                  </a:cubicBezTo>
                  <a:cubicBezTo>
                    <a:pt x="78364" y="7421"/>
                    <a:pt x="73859" y="21910"/>
                    <a:pt x="79337" y="27918"/>
                  </a:cubicBezTo>
                  <a:cubicBezTo>
                    <a:pt x="84814" y="33926"/>
                    <a:pt x="64848" y="36929"/>
                    <a:pt x="63346" y="28978"/>
                  </a:cubicBezTo>
                  <a:cubicBezTo>
                    <a:pt x="61843" y="20938"/>
                    <a:pt x="46825" y="26504"/>
                    <a:pt x="47796" y="36929"/>
                  </a:cubicBezTo>
                  <a:cubicBezTo>
                    <a:pt x="48857" y="47443"/>
                    <a:pt x="31275" y="51418"/>
                    <a:pt x="32336" y="64406"/>
                  </a:cubicBezTo>
                  <a:cubicBezTo>
                    <a:pt x="33396" y="77393"/>
                    <a:pt x="16345" y="89408"/>
                    <a:pt x="5301" y="95946"/>
                  </a:cubicBezTo>
                  <a:cubicBezTo>
                    <a:pt x="3623" y="97006"/>
                    <a:pt x="1855" y="97978"/>
                    <a:pt x="0" y="99038"/>
                  </a:cubicBezTo>
                  <a:cubicBezTo>
                    <a:pt x="5566" y="101600"/>
                    <a:pt x="9983" y="103278"/>
                    <a:pt x="12104" y="103278"/>
                  </a:cubicBezTo>
                  <a:cubicBezTo>
                    <a:pt x="21292" y="103190"/>
                    <a:pt x="38078" y="98685"/>
                    <a:pt x="44262" y="9258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2" name="Google Shape;2162;p16"/>
            <p:cNvSpPr/>
            <p:nvPr/>
          </p:nvSpPr>
          <p:spPr>
            <a:xfrm>
              <a:off x="5919924" y="2435528"/>
              <a:ext cx="22438" cy="31186"/>
            </a:xfrm>
            <a:custGeom>
              <a:rect b="b" l="l" r="r" t="t"/>
              <a:pathLst>
                <a:path extrusionOk="0" h="31186" w="22438">
                  <a:moveTo>
                    <a:pt x="11925" y="0"/>
                  </a:moveTo>
                  <a:cubicBezTo>
                    <a:pt x="5211" y="3711"/>
                    <a:pt x="-797" y="11750"/>
                    <a:pt x="87" y="28713"/>
                  </a:cubicBezTo>
                  <a:cubicBezTo>
                    <a:pt x="6624" y="28536"/>
                    <a:pt x="15724" y="29243"/>
                    <a:pt x="22438" y="31187"/>
                  </a:cubicBezTo>
                  <a:cubicBezTo>
                    <a:pt x="20848" y="12722"/>
                    <a:pt x="13604" y="6979"/>
                    <a:pt x="11749" y="3181"/>
                  </a:cubicBezTo>
                  <a:cubicBezTo>
                    <a:pt x="11219" y="2120"/>
                    <a:pt x="11395" y="1060"/>
                    <a:pt x="11925" y="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3" name="Google Shape;2163;p16"/>
            <p:cNvSpPr/>
            <p:nvPr/>
          </p:nvSpPr>
          <p:spPr>
            <a:xfrm>
              <a:off x="5808427" y="2373910"/>
              <a:ext cx="130462" cy="90795"/>
            </a:xfrm>
            <a:custGeom>
              <a:rect b="b" l="l" r="r" t="t"/>
              <a:pathLst>
                <a:path extrusionOk="0" h="90795" w="130462">
                  <a:moveTo>
                    <a:pt x="4241" y="23982"/>
                  </a:moveTo>
                  <a:cubicBezTo>
                    <a:pt x="4947" y="29283"/>
                    <a:pt x="13252" y="42005"/>
                    <a:pt x="16256" y="36792"/>
                  </a:cubicBezTo>
                  <a:cubicBezTo>
                    <a:pt x="19260" y="31491"/>
                    <a:pt x="26769" y="43507"/>
                    <a:pt x="33484" y="47306"/>
                  </a:cubicBezTo>
                  <a:cubicBezTo>
                    <a:pt x="40198" y="51016"/>
                    <a:pt x="53716" y="55522"/>
                    <a:pt x="54510" y="60028"/>
                  </a:cubicBezTo>
                  <a:cubicBezTo>
                    <a:pt x="55306" y="64534"/>
                    <a:pt x="57515" y="74252"/>
                    <a:pt x="64317" y="71248"/>
                  </a:cubicBezTo>
                  <a:cubicBezTo>
                    <a:pt x="71031" y="68244"/>
                    <a:pt x="79336" y="57731"/>
                    <a:pt x="79336" y="63738"/>
                  </a:cubicBezTo>
                  <a:cubicBezTo>
                    <a:pt x="79336" y="69746"/>
                    <a:pt x="81545" y="80966"/>
                    <a:pt x="89055" y="79464"/>
                  </a:cubicBezTo>
                  <a:cubicBezTo>
                    <a:pt x="96564" y="77962"/>
                    <a:pt x="98773" y="92186"/>
                    <a:pt x="106371" y="90684"/>
                  </a:cubicBezTo>
                  <a:cubicBezTo>
                    <a:pt x="107696" y="90419"/>
                    <a:pt x="109639" y="90243"/>
                    <a:pt x="111760" y="90243"/>
                  </a:cubicBezTo>
                  <a:cubicBezTo>
                    <a:pt x="110876" y="73280"/>
                    <a:pt x="116884" y="65240"/>
                    <a:pt x="123599" y="61530"/>
                  </a:cubicBezTo>
                  <a:cubicBezTo>
                    <a:pt x="125100" y="58526"/>
                    <a:pt x="129606" y="55434"/>
                    <a:pt x="130401" y="51723"/>
                  </a:cubicBezTo>
                  <a:cubicBezTo>
                    <a:pt x="131373" y="46687"/>
                    <a:pt x="120418" y="36704"/>
                    <a:pt x="121390" y="30696"/>
                  </a:cubicBezTo>
                  <a:cubicBezTo>
                    <a:pt x="121478" y="30343"/>
                    <a:pt x="121478" y="29990"/>
                    <a:pt x="121567" y="29636"/>
                  </a:cubicBezTo>
                  <a:cubicBezTo>
                    <a:pt x="119093" y="27693"/>
                    <a:pt x="116531" y="25572"/>
                    <a:pt x="114234" y="23187"/>
                  </a:cubicBezTo>
                  <a:cubicBezTo>
                    <a:pt x="105046" y="13999"/>
                    <a:pt x="95857" y="12497"/>
                    <a:pt x="89761" y="6401"/>
                  </a:cubicBezTo>
                  <a:cubicBezTo>
                    <a:pt x="83665" y="305"/>
                    <a:pt x="72975" y="-2788"/>
                    <a:pt x="66791" y="3308"/>
                  </a:cubicBezTo>
                  <a:cubicBezTo>
                    <a:pt x="60695" y="9404"/>
                    <a:pt x="43909" y="13999"/>
                    <a:pt x="34721" y="13999"/>
                  </a:cubicBezTo>
                  <a:cubicBezTo>
                    <a:pt x="32600" y="13999"/>
                    <a:pt x="28183" y="12320"/>
                    <a:pt x="22617" y="9758"/>
                  </a:cubicBezTo>
                  <a:cubicBezTo>
                    <a:pt x="15372" y="13910"/>
                    <a:pt x="7686" y="17886"/>
                    <a:pt x="0" y="19388"/>
                  </a:cubicBezTo>
                  <a:cubicBezTo>
                    <a:pt x="1325" y="21685"/>
                    <a:pt x="3710" y="20536"/>
                    <a:pt x="4241" y="2398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4" name="Google Shape;2164;p16"/>
            <p:cNvSpPr/>
            <p:nvPr/>
          </p:nvSpPr>
          <p:spPr>
            <a:xfrm>
              <a:off x="6405181" y="2512037"/>
              <a:ext cx="304831" cy="198429"/>
            </a:xfrm>
            <a:custGeom>
              <a:rect b="b" l="l" r="r" t="t"/>
              <a:pathLst>
                <a:path extrusionOk="0" h="198429" w="304831">
                  <a:moveTo>
                    <a:pt x="273649" y="132698"/>
                  </a:moveTo>
                  <a:cubicBezTo>
                    <a:pt x="266669" y="131727"/>
                    <a:pt x="257658" y="128723"/>
                    <a:pt x="260662" y="124747"/>
                  </a:cubicBezTo>
                  <a:cubicBezTo>
                    <a:pt x="260839" y="124482"/>
                    <a:pt x="261280" y="123952"/>
                    <a:pt x="261545" y="123599"/>
                  </a:cubicBezTo>
                  <a:cubicBezTo>
                    <a:pt x="252180" y="116001"/>
                    <a:pt x="249707" y="91528"/>
                    <a:pt x="255714" y="85521"/>
                  </a:cubicBezTo>
                  <a:cubicBezTo>
                    <a:pt x="263312" y="77834"/>
                    <a:pt x="243434" y="48856"/>
                    <a:pt x="234334" y="38166"/>
                  </a:cubicBezTo>
                  <a:cubicBezTo>
                    <a:pt x="230005" y="33130"/>
                    <a:pt x="220728" y="16433"/>
                    <a:pt x="212070" y="0"/>
                  </a:cubicBezTo>
                  <a:cubicBezTo>
                    <a:pt x="204119" y="2562"/>
                    <a:pt x="197140" y="5478"/>
                    <a:pt x="195726" y="7775"/>
                  </a:cubicBezTo>
                  <a:cubicBezTo>
                    <a:pt x="192722" y="12722"/>
                    <a:pt x="182739" y="17758"/>
                    <a:pt x="176731" y="17758"/>
                  </a:cubicBezTo>
                  <a:cubicBezTo>
                    <a:pt x="170724" y="17758"/>
                    <a:pt x="164716" y="14754"/>
                    <a:pt x="159680" y="19702"/>
                  </a:cubicBezTo>
                  <a:cubicBezTo>
                    <a:pt x="154644" y="24737"/>
                    <a:pt x="147665" y="26681"/>
                    <a:pt x="144661" y="23677"/>
                  </a:cubicBezTo>
                  <a:cubicBezTo>
                    <a:pt x="141657" y="20673"/>
                    <a:pt x="131674" y="17670"/>
                    <a:pt x="124606" y="17670"/>
                  </a:cubicBezTo>
                  <a:cubicBezTo>
                    <a:pt x="117626" y="17670"/>
                    <a:pt x="95628" y="11662"/>
                    <a:pt x="90592" y="11662"/>
                  </a:cubicBezTo>
                  <a:cubicBezTo>
                    <a:pt x="87588" y="11662"/>
                    <a:pt x="82817" y="12104"/>
                    <a:pt x="77605" y="12810"/>
                  </a:cubicBezTo>
                  <a:cubicBezTo>
                    <a:pt x="78753" y="15019"/>
                    <a:pt x="77870" y="17581"/>
                    <a:pt x="74336" y="20143"/>
                  </a:cubicBezTo>
                  <a:cubicBezTo>
                    <a:pt x="68328" y="24649"/>
                    <a:pt x="56313" y="31363"/>
                    <a:pt x="51807" y="34367"/>
                  </a:cubicBezTo>
                  <a:cubicBezTo>
                    <a:pt x="47301" y="37371"/>
                    <a:pt x="31576" y="74919"/>
                    <a:pt x="21062" y="85344"/>
                  </a:cubicBezTo>
                  <a:cubicBezTo>
                    <a:pt x="10549" y="95857"/>
                    <a:pt x="831" y="97359"/>
                    <a:pt x="36" y="101070"/>
                  </a:cubicBezTo>
                  <a:cubicBezTo>
                    <a:pt x="-760" y="104781"/>
                    <a:pt x="12051" y="114587"/>
                    <a:pt x="12051" y="120595"/>
                  </a:cubicBezTo>
                  <a:cubicBezTo>
                    <a:pt x="12051" y="126602"/>
                    <a:pt x="15055" y="132610"/>
                    <a:pt x="23271" y="132610"/>
                  </a:cubicBezTo>
                  <a:cubicBezTo>
                    <a:pt x="31487" y="132610"/>
                    <a:pt x="22476" y="152135"/>
                    <a:pt x="27777" y="153637"/>
                  </a:cubicBezTo>
                  <a:cubicBezTo>
                    <a:pt x="33078" y="155139"/>
                    <a:pt x="65325" y="157347"/>
                    <a:pt x="65325" y="164857"/>
                  </a:cubicBezTo>
                  <a:cubicBezTo>
                    <a:pt x="65325" y="170688"/>
                    <a:pt x="68858" y="175635"/>
                    <a:pt x="67357" y="179699"/>
                  </a:cubicBezTo>
                  <a:cubicBezTo>
                    <a:pt x="76457" y="181201"/>
                    <a:pt x="83083" y="193570"/>
                    <a:pt x="86616" y="192686"/>
                  </a:cubicBezTo>
                  <a:cubicBezTo>
                    <a:pt x="90592" y="191715"/>
                    <a:pt x="117626" y="197722"/>
                    <a:pt x="122662" y="196662"/>
                  </a:cubicBezTo>
                  <a:cubicBezTo>
                    <a:pt x="127610" y="195690"/>
                    <a:pt x="150669" y="196662"/>
                    <a:pt x="158708" y="197634"/>
                  </a:cubicBezTo>
                  <a:cubicBezTo>
                    <a:pt x="166659" y="198606"/>
                    <a:pt x="175671" y="194630"/>
                    <a:pt x="182650" y="187651"/>
                  </a:cubicBezTo>
                  <a:cubicBezTo>
                    <a:pt x="189630" y="180671"/>
                    <a:pt x="214721" y="179611"/>
                    <a:pt x="222672" y="180671"/>
                  </a:cubicBezTo>
                  <a:cubicBezTo>
                    <a:pt x="230623" y="181731"/>
                    <a:pt x="246703" y="183675"/>
                    <a:pt x="249707" y="188711"/>
                  </a:cubicBezTo>
                  <a:cubicBezTo>
                    <a:pt x="251297" y="191273"/>
                    <a:pt x="260662" y="195249"/>
                    <a:pt x="270203" y="198429"/>
                  </a:cubicBezTo>
                  <a:cubicBezTo>
                    <a:pt x="271352" y="193482"/>
                    <a:pt x="269850" y="187032"/>
                    <a:pt x="270203" y="180671"/>
                  </a:cubicBezTo>
                  <a:cubicBezTo>
                    <a:pt x="270733" y="170158"/>
                    <a:pt x="276741" y="154167"/>
                    <a:pt x="287166" y="153195"/>
                  </a:cubicBezTo>
                  <a:cubicBezTo>
                    <a:pt x="297679" y="152223"/>
                    <a:pt x="306161" y="152223"/>
                    <a:pt x="304659" y="134730"/>
                  </a:cubicBezTo>
                  <a:cubicBezTo>
                    <a:pt x="304659" y="134112"/>
                    <a:pt x="304659" y="133670"/>
                    <a:pt x="304570" y="133140"/>
                  </a:cubicBezTo>
                  <a:cubicBezTo>
                    <a:pt x="299270" y="128546"/>
                    <a:pt x="294234" y="124747"/>
                    <a:pt x="292644" y="124747"/>
                  </a:cubicBezTo>
                  <a:cubicBezTo>
                    <a:pt x="288668" y="124747"/>
                    <a:pt x="276653" y="133140"/>
                    <a:pt x="273649" y="13269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5" name="Google Shape;2165;p16"/>
            <p:cNvSpPr/>
            <p:nvPr/>
          </p:nvSpPr>
          <p:spPr>
            <a:xfrm>
              <a:off x="6617163" y="2505634"/>
              <a:ext cx="104515" cy="129913"/>
            </a:xfrm>
            <a:custGeom>
              <a:rect b="b" l="l" r="r" t="t"/>
              <a:pathLst>
                <a:path extrusionOk="0" h="129913" w="104515">
                  <a:moveTo>
                    <a:pt x="75714" y="33085"/>
                  </a:moveTo>
                  <a:cubicBezTo>
                    <a:pt x="71738" y="20097"/>
                    <a:pt x="58752" y="15062"/>
                    <a:pt x="51684" y="15062"/>
                  </a:cubicBezTo>
                  <a:cubicBezTo>
                    <a:pt x="44704" y="15062"/>
                    <a:pt x="32689" y="-929"/>
                    <a:pt x="24649" y="43"/>
                  </a:cubicBezTo>
                  <a:cubicBezTo>
                    <a:pt x="20320" y="573"/>
                    <a:pt x="9453" y="3223"/>
                    <a:pt x="0" y="6315"/>
                  </a:cubicBezTo>
                  <a:cubicBezTo>
                    <a:pt x="8658" y="22660"/>
                    <a:pt x="18023" y="39446"/>
                    <a:pt x="22264" y="44482"/>
                  </a:cubicBezTo>
                  <a:cubicBezTo>
                    <a:pt x="31452" y="55172"/>
                    <a:pt x="51330" y="84238"/>
                    <a:pt x="43644" y="91836"/>
                  </a:cubicBezTo>
                  <a:cubicBezTo>
                    <a:pt x="37636" y="97844"/>
                    <a:pt x="40110" y="122404"/>
                    <a:pt x="49475" y="129914"/>
                  </a:cubicBezTo>
                  <a:cubicBezTo>
                    <a:pt x="53804" y="124260"/>
                    <a:pt x="68558" y="105706"/>
                    <a:pt x="68558" y="100052"/>
                  </a:cubicBezTo>
                  <a:cubicBezTo>
                    <a:pt x="68558" y="94045"/>
                    <a:pt x="69618" y="82029"/>
                    <a:pt x="81545" y="85033"/>
                  </a:cubicBezTo>
                  <a:cubicBezTo>
                    <a:pt x="93561" y="88037"/>
                    <a:pt x="104516" y="93073"/>
                    <a:pt x="104516" y="89009"/>
                  </a:cubicBezTo>
                  <a:cubicBezTo>
                    <a:pt x="104516" y="85033"/>
                    <a:pt x="101512" y="72046"/>
                    <a:pt x="96564" y="67010"/>
                  </a:cubicBezTo>
                  <a:cubicBezTo>
                    <a:pt x="91705" y="62151"/>
                    <a:pt x="79690" y="46160"/>
                    <a:pt x="75714" y="3308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6" name="Google Shape;2166;p16"/>
            <p:cNvSpPr/>
            <p:nvPr/>
          </p:nvSpPr>
          <p:spPr>
            <a:xfrm>
              <a:off x="6464461" y="2691825"/>
              <a:ext cx="211012" cy="115912"/>
            </a:xfrm>
            <a:custGeom>
              <a:rect b="b" l="l" r="r" t="t"/>
              <a:pathLst>
                <a:path extrusionOk="0" h="115912" w="211012">
                  <a:moveTo>
                    <a:pt x="163393" y="972"/>
                  </a:moveTo>
                  <a:cubicBezTo>
                    <a:pt x="155441" y="0"/>
                    <a:pt x="130351" y="972"/>
                    <a:pt x="123371" y="7951"/>
                  </a:cubicBezTo>
                  <a:cubicBezTo>
                    <a:pt x="116391" y="14931"/>
                    <a:pt x="107380" y="18995"/>
                    <a:pt x="99429" y="17935"/>
                  </a:cubicBezTo>
                  <a:cubicBezTo>
                    <a:pt x="91389" y="16963"/>
                    <a:pt x="68419" y="15903"/>
                    <a:pt x="63383" y="16963"/>
                  </a:cubicBezTo>
                  <a:cubicBezTo>
                    <a:pt x="58347" y="17935"/>
                    <a:pt x="31401" y="11927"/>
                    <a:pt x="27337" y="12987"/>
                  </a:cubicBezTo>
                  <a:cubicBezTo>
                    <a:pt x="23803" y="13871"/>
                    <a:pt x="17177" y="1502"/>
                    <a:pt x="8077" y="0"/>
                  </a:cubicBezTo>
                  <a:cubicBezTo>
                    <a:pt x="7635" y="1149"/>
                    <a:pt x="6840" y="2209"/>
                    <a:pt x="5338" y="3181"/>
                  </a:cubicBezTo>
                  <a:cubicBezTo>
                    <a:pt x="-1376" y="7686"/>
                    <a:pt x="-2171" y="19702"/>
                    <a:pt x="5338" y="26416"/>
                  </a:cubicBezTo>
                  <a:cubicBezTo>
                    <a:pt x="12847" y="33130"/>
                    <a:pt x="22566" y="48150"/>
                    <a:pt x="15852" y="48150"/>
                  </a:cubicBezTo>
                  <a:cubicBezTo>
                    <a:pt x="9137" y="48150"/>
                    <a:pt x="3836" y="57161"/>
                    <a:pt x="4631" y="61667"/>
                  </a:cubicBezTo>
                  <a:cubicBezTo>
                    <a:pt x="5427" y="66172"/>
                    <a:pt x="2334" y="75891"/>
                    <a:pt x="4631" y="78188"/>
                  </a:cubicBezTo>
                  <a:cubicBezTo>
                    <a:pt x="6928" y="80397"/>
                    <a:pt x="22654" y="95416"/>
                    <a:pt x="23361" y="99921"/>
                  </a:cubicBezTo>
                  <a:cubicBezTo>
                    <a:pt x="24068" y="103897"/>
                    <a:pt x="30517" y="105929"/>
                    <a:pt x="29987" y="109375"/>
                  </a:cubicBezTo>
                  <a:cubicBezTo>
                    <a:pt x="42621" y="108403"/>
                    <a:pt x="69302" y="106901"/>
                    <a:pt x="75398" y="109905"/>
                  </a:cubicBezTo>
                  <a:cubicBezTo>
                    <a:pt x="83438" y="113880"/>
                    <a:pt x="111444" y="115912"/>
                    <a:pt x="111444" y="115912"/>
                  </a:cubicBezTo>
                  <a:cubicBezTo>
                    <a:pt x="119395" y="115912"/>
                    <a:pt x="126463" y="112909"/>
                    <a:pt x="124431" y="107961"/>
                  </a:cubicBezTo>
                  <a:cubicBezTo>
                    <a:pt x="122752" y="103720"/>
                    <a:pt x="133178" y="100982"/>
                    <a:pt x="140687" y="100186"/>
                  </a:cubicBezTo>
                  <a:cubicBezTo>
                    <a:pt x="139362" y="95592"/>
                    <a:pt x="138478" y="91794"/>
                    <a:pt x="140422" y="90998"/>
                  </a:cubicBezTo>
                  <a:cubicBezTo>
                    <a:pt x="144133" y="89496"/>
                    <a:pt x="165954" y="86493"/>
                    <a:pt x="174878" y="90998"/>
                  </a:cubicBezTo>
                  <a:cubicBezTo>
                    <a:pt x="179472" y="93295"/>
                    <a:pt x="184596" y="91087"/>
                    <a:pt x="188571" y="88436"/>
                  </a:cubicBezTo>
                  <a:cubicBezTo>
                    <a:pt x="187423" y="84195"/>
                    <a:pt x="186186" y="80927"/>
                    <a:pt x="183889" y="80485"/>
                  </a:cubicBezTo>
                  <a:cubicBezTo>
                    <a:pt x="178323" y="79513"/>
                    <a:pt x="169930" y="56454"/>
                    <a:pt x="176909" y="54952"/>
                  </a:cubicBezTo>
                  <a:cubicBezTo>
                    <a:pt x="183889" y="53450"/>
                    <a:pt x="192900" y="29420"/>
                    <a:pt x="203944" y="25974"/>
                  </a:cubicBezTo>
                  <a:cubicBezTo>
                    <a:pt x="208361" y="24561"/>
                    <a:pt x="210217" y="21999"/>
                    <a:pt x="211012" y="18730"/>
                  </a:cubicBezTo>
                  <a:cubicBezTo>
                    <a:pt x="201470" y="15549"/>
                    <a:pt x="192106" y="11574"/>
                    <a:pt x="190515" y="9011"/>
                  </a:cubicBezTo>
                  <a:cubicBezTo>
                    <a:pt x="187423" y="3976"/>
                    <a:pt x="171343" y="1944"/>
                    <a:pt x="163393" y="97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7" name="Google Shape;2167;p16"/>
            <p:cNvSpPr/>
            <p:nvPr/>
          </p:nvSpPr>
          <p:spPr>
            <a:xfrm>
              <a:off x="6403379" y="2764094"/>
              <a:ext cx="91011" cy="65024"/>
            </a:xfrm>
            <a:custGeom>
              <a:rect b="b" l="l" r="r" t="t"/>
              <a:pathLst>
                <a:path extrusionOk="0" h="65024" w="91011">
                  <a:moveTo>
                    <a:pt x="20656" y="65024"/>
                  </a:moveTo>
                  <a:lnTo>
                    <a:pt x="20656" y="65024"/>
                  </a:lnTo>
                  <a:cubicBezTo>
                    <a:pt x="21009" y="64759"/>
                    <a:pt x="21451" y="64582"/>
                    <a:pt x="21982" y="64494"/>
                  </a:cubicBezTo>
                  <a:cubicBezTo>
                    <a:pt x="22069" y="64494"/>
                    <a:pt x="22158" y="64406"/>
                    <a:pt x="22246" y="64406"/>
                  </a:cubicBezTo>
                  <a:cubicBezTo>
                    <a:pt x="22776" y="64317"/>
                    <a:pt x="23483" y="64229"/>
                    <a:pt x="24102" y="64141"/>
                  </a:cubicBezTo>
                  <a:cubicBezTo>
                    <a:pt x="24190" y="64141"/>
                    <a:pt x="24278" y="64141"/>
                    <a:pt x="24367" y="64141"/>
                  </a:cubicBezTo>
                  <a:cubicBezTo>
                    <a:pt x="27282" y="63876"/>
                    <a:pt x="31169" y="64052"/>
                    <a:pt x="35234" y="63964"/>
                  </a:cubicBezTo>
                  <a:cubicBezTo>
                    <a:pt x="35498" y="63964"/>
                    <a:pt x="35764" y="63964"/>
                    <a:pt x="36029" y="63964"/>
                  </a:cubicBezTo>
                  <a:cubicBezTo>
                    <a:pt x="36912" y="63876"/>
                    <a:pt x="37796" y="63876"/>
                    <a:pt x="38679" y="63787"/>
                  </a:cubicBezTo>
                  <a:cubicBezTo>
                    <a:pt x="39033" y="63699"/>
                    <a:pt x="39386" y="63699"/>
                    <a:pt x="39739" y="63699"/>
                  </a:cubicBezTo>
                  <a:cubicBezTo>
                    <a:pt x="40888" y="63522"/>
                    <a:pt x="42036" y="63346"/>
                    <a:pt x="43096" y="63080"/>
                  </a:cubicBezTo>
                  <a:cubicBezTo>
                    <a:pt x="52108" y="60872"/>
                    <a:pt x="54317" y="51065"/>
                    <a:pt x="58822" y="53362"/>
                  </a:cubicBezTo>
                  <a:cubicBezTo>
                    <a:pt x="63328" y="55571"/>
                    <a:pt x="87359" y="43379"/>
                    <a:pt x="90363" y="38873"/>
                  </a:cubicBezTo>
                  <a:cubicBezTo>
                    <a:pt x="90716" y="38343"/>
                    <a:pt x="90893" y="37813"/>
                    <a:pt x="90981" y="37371"/>
                  </a:cubicBezTo>
                  <a:cubicBezTo>
                    <a:pt x="91511" y="33926"/>
                    <a:pt x="84973" y="31805"/>
                    <a:pt x="84355" y="27918"/>
                  </a:cubicBezTo>
                  <a:cubicBezTo>
                    <a:pt x="83648" y="23412"/>
                    <a:pt x="67834" y="8393"/>
                    <a:pt x="65625" y="6184"/>
                  </a:cubicBezTo>
                  <a:cubicBezTo>
                    <a:pt x="65183" y="5743"/>
                    <a:pt x="65007" y="4859"/>
                    <a:pt x="64830" y="3887"/>
                  </a:cubicBezTo>
                  <a:cubicBezTo>
                    <a:pt x="64830" y="3799"/>
                    <a:pt x="64742" y="3711"/>
                    <a:pt x="64742" y="3622"/>
                  </a:cubicBezTo>
                  <a:cubicBezTo>
                    <a:pt x="64653" y="2562"/>
                    <a:pt x="64742" y="1325"/>
                    <a:pt x="64918" y="0"/>
                  </a:cubicBezTo>
                  <a:cubicBezTo>
                    <a:pt x="41418" y="3446"/>
                    <a:pt x="6609" y="10690"/>
                    <a:pt x="6609" y="10690"/>
                  </a:cubicBezTo>
                  <a:cubicBezTo>
                    <a:pt x="6609" y="10690"/>
                    <a:pt x="5725" y="10072"/>
                    <a:pt x="4577" y="9277"/>
                  </a:cubicBezTo>
                  <a:cubicBezTo>
                    <a:pt x="955" y="20673"/>
                    <a:pt x="-1342" y="36399"/>
                    <a:pt x="866" y="44351"/>
                  </a:cubicBezTo>
                  <a:cubicBezTo>
                    <a:pt x="3340" y="51860"/>
                    <a:pt x="10496" y="57426"/>
                    <a:pt x="20656" y="6502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8" name="Google Shape;2168;p16"/>
            <p:cNvSpPr/>
            <p:nvPr/>
          </p:nvSpPr>
          <p:spPr>
            <a:xfrm>
              <a:off x="6462201" y="2332557"/>
              <a:ext cx="602575" cy="346654"/>
            </a:xfrm>
            <a:custGeom>
              <a:rect b="b" l="l" r="r" t="t"/>
              <a:pathLst>
                <a:path extrusionOk="0" h="346654" w="602575">
                  <a:moveTo>
                    <a:pt x="536536" y="216940"/>
                  </a:moveTo>
                  <a:cubicBezTo>
                    <a:pt x="541749" y="216233"/>
                    <a:pt x="557563" y="198917"/>
                    <a:pt x="562776" y="198917"/>
                  </a:cubicBezTo>
                  <a:cubicBezTo>
                    <a:pt x="568076" y="198917"/>
                    <a:pt x="590517" y="203423"/>
                    <a:pt x="590517" y="199712"/>
                  </a:cubicBezTo>
                  <a:cubicBezTo>
                    <a:pt x="590517" y="195914"/>
                    <a:pt x="598026" y="183191"/>
                    <a:pt x="596524" y="179392"/>
                  </a:cubicBezTo>
                  <a:cubicBezTo>
                    <a:pt x="595022" y="175682"/>
                    <a:pt x="587513" y="170381"/>
                    <a:pt x="589015" y="166670"/>
                  </a:cubicBezTo>
                  <a:cubicBezTo>
                    <a:pt x="590517" y="162960"/>
                    <a:pt x="601030" y="162960"/>
                    <a:pt x="601030" y="158454"/>
                  </a:cubicBezTo>
                  <a:cubicBezTo>
                    <a:pt x="601030" y="153948"/>
                    <a:pt x="592814" y="151740"/>
                    <a:pt x="592814" y="148736"/>
                  </a:cubicBezTo>
                  <a:cubicBezTo>
                    <a:pt x="592814" y="145732"/>
                    <a:pt x="603327" y="140519"/>
                    <a:pt x="602532" y="134512"/>
                  </a:cubicBezTo>
                  <a:cubicBezTo>
                    <a:pt x="601737" y="128504"/>
                    <a:pt x="592814" y="127709"/>
                    <a:pt x="583007" y="122496"/>
                  </a:cubicBezTo>
                  <a:cubicBezTo>
                    <a:pt x="573289" y="117196"/>
                    <a:pt x="563482" y="119493"/>
                    <a:pt x="554471" y="114987"/>
                  </a:cubicBezTo>
                  <a:cubicBezTo>
                    <a:pt x="545459" y="110481"/>
                    <a:pt x="526730" y="113485"/>
                    <a:pt x="526730" y="110481"/>
                  </a:cubicBezTo>
                  <a:cubicBezTo>
                    <a:pt x="526730" y="107477"/>
                    <a:pt x="514715" y="97759"/>
                    <a:pt x="511710" y="92458"/>
                  </a:cubicBezTo>
                  <a:cubicBezTo>
                    <a:pt x="508707" y="87246"/>
                    <a:pt x="498988" y="90161"/>
                    <a:pt x="492981" y="93960"/>
                  </a:cubicBezTo>
                  <a:cubicBezTo>
                    <a:pt x="486973" y="97759"/>
                    <a:pt x="481672" y="99261"/>
                    <a:pt x="475753" y="95462"/>
                  </a:cubicBezTo>
                  <a:cubicBezTo>
                    <a:pt x="469745" y="91663"/>
                    <a:pt x="464533" y="85744"/>
                    <a:pt x="459232" y="87952"/>
                  </a:cubicBezTo>
                  <a:cubicBezTo>
                    <a:pt x="453931" y="90161"/>
                    <a:pt x="444213" y="88748"/>
                    <a:pt x="446510" y="81150"/>
                  </a:cubicBezTo>
                  <a:cubicBezTo>
                    <a:pt x="448718" y="73640"/>
                    <a:pt x="436792" y="57207"/>
                    <a:pt x="431490" y="54910"/>
                  </a:cubicBezTo>
                  <a:cubicBezTo>
                    <a:pt x="426190" y="52613"/>
                    <a:pt x="410464" y="56412"/>
                    <a:pt x="406753" y="48903"/>
                  </a:cubicBezTo>
                  <a:cubicBezTo>
                    <a:pt x="402954" y="41393"/>
                    <a:pt x="396240" y="35385"/>
                    <a:pt x="399244" y="30173"/>
                  </a:cubicBezTo>
                  <a:cubicBezTo>
                    <a:pt x="402247" y="24872"/>
                    <a:pt x="398448" y="10648"/>
                    <a:pt x="394738" y="4640"/>
                  </a:cubicBezTo>
                  <a:cubicBezTo>
                    <a:pt x="390939" y="-1367"/>
                    <a:pt x="372209" y="-572"/>
                    <a:pt x="366997" y="1637"/>
                  </a:cubicBezTo>
                  <a:cubicBezTo>
                    <a:pt x="361696" y="3845"/>
                    <a:pt x="349681" y="-572"/>
                    <a:pt x="344468" y="2432"/>
                  </a:cubicBezTo>
                  <a:cubicBezTo>
                    <a:pt x="339167" y="5436"/>
                    <a:pt x="336252" y="10648"/>
                    <a:pt x="328742" y="10648"/>
                  </a:cubicBezTo>
                  <a:cubicBezTo>
                    <a:pt x="324590" y="10648"/>
                    <a:pt x="321763" y="10118"/>
                    <a:pt x="319466" y="6761"/>
                  </a:cubicBezTo>
                  <a:cubicBezTo>
                    <a:pt x="311338" y="10383"/>
                    <a:pt x="297732" y="11178"/>
                    <a:pt x="297732" y="11178"/>
                  </a:cubicBezTo>
                  <a:cubicBezTo>
                    <a:pt x="297732" y="11178"/>
                    <a:pt x="277677" y="27169"/>
                    <a:pt x="277677" y="33177"/>
                  </a:cubicBezTo>
                  <a:cubicBezTo>
                    <a:pt x="277677" y="39184"/>
                    <a:pt x="276705" y="49168"/>
                    <a:pt x="271670" y="44220"/>
                  </a:cubicBezTo>
                  <a:cubicBezTo>
                    <a:pt x="266634" y="39184"/>
                    <a:pt x="245695" y="39184"/>
                    <a:pt x="240659" y="42188"/>
                  </a:cubicBezTo>
                  <a:cubicBezTo>
                    <a:pt x="235624" y="45192"/>
                    <a:pt x="227672" y="30173"/>
                    <a:pt x="218661" y="35209"/>
                  </a:cubicBezTo>
                  <a:cubicBezTo>
                    <a:pt x="209649" y="40245"/>
                    <a:pt x="197634" y="28229"/>
                    <a:pt x="196662" y="33177"/>
                  </a:cubicBezTo>
                  <a:cubicBezTo>
                    <a:pt x="195690" y="38213"/>
                    <a:pt x="182703" y="34149"/>
                    <a:pt x="173692" y="30173"/>
                  </a:cubicBezTo>
                  <a:cubicBezTo>
                    <a:pt x="164680" y="26197"/>
                    <a:pt x="148690" y="32205"/>
                    <a:pt x="142681" y="25137"/>
                  </a:cubicBezTo>
                  <a:cubicBezTo>
                    <a:pt x="136674" y="18158"/>
                    <a:pt x="97713" y="18158"/>
                    <a:pt x="84637" y="18158"/>
                  </a:cubicBezTo>
                  <a:cubicBezTo>
                    <a:pt x="71562" y="18158"/>
                    <a:pt x="68646" y="25137"/>
                    <a:pt x="62638" y="31145"/>
                  </a:cubicBezTo>
                  <a:cubicBezTo>
                    <a:pt x="57249" y="36622"/>
                    <a:pt x="50888" y="35474"/>
                    <a:pt x="44527" y="35209"/>
                  </a:cubicBezTo>
                  <a:cubicBezTo>
                    <a:pt x="45057" y="40245"/>
                    <a:pt x="46117" y="44750"/>
                    <a:pt x="47354" y="46694"/>
                  </a:cubicBezTo>
                  <a:cubicBezTo>
                    <a:pt x="50358" y="51200"/>
                    <a:pt x="64582" y="72933"/>
                    <a:pt x="60872" y="79736"/>
                  </a:cubicBezTo>
                  <a:cubicBezTo>
                    <a:pt x="57161" y="86450"/>
                    <a:pt x="50358" y="86450"/>
                    <a:pt x="45853" y="91751"/>
                  </a:cubicBezTo>
                  <a:cubicBezTo>
                    <a:pt x="41347" y="97052"/>
                    <a:pt x="15107" y="120288"/>
                    <a:pt x="14312" y="123998"/>
                  </a:cubicBezTo>
                  <a:cubicBezTo>
                    <a:pt x="13517" y="127709"/>
                    <a:pt x="18818" y="144230"/>
                    <a:pt x="15019" y="147234"/>
                  </a:cubicBezTo>
                  <a:cubicBezTo>
                    <a:pt x="11308" y="150238"/>
                    <a:pt x="0" y="165964"/>
                    <a:pt x="0" y="171971"/>
                  </a:cubicBezTo>
                  <a:cubicBezTo>
                    <a:pt x="0" y="177979"/>
                    <a:pt x="8216" y="186195"/>
                    <a:pt x="15019" y="188492"/>
                  </a:cubicBezTo>
                  <a:cubicBezTo>
                    <a:pt x="17846" y="189464"/>
                    <a:pt x="19701" y="190789"/>
                    <a:pt x="20497" y="192380"/>
                  </a:cubicBezTo>
                  <a:cubicBezTo>
                    <a:pt x="25709" y="191673"/>
                    <a:pt x="30568" y="191231"/>
                    <a:pt x="33484" y="191231"/>
                  </a:cubicBezTo>
                  <a:cubicBezTo>
                    <a:pt x="38520" y="191231"/>
                    <a:pt x="60518" y="197239"/>
                    <a:pt x="67498" y="197239"/>
                  </a:cubicBezTo>
                  <a:cubicBezTo>
                    <a:pt x="74477" y="197239"/>
                    <a:pt x="84549" y="200243"/>
                    <a:pt x="87552" y="203246"/>
                  </a:cubicBezTo>
                  <a:cubicBezTo>
                    <a:pt x="90557" y="206250"/>
                    <a:pt x="97536" y="204218"/>
                    <a:pt x="102572" y="199271"/>
                  </a:cubicBezTo>
                  <a:cubicBezTo>
                    <a:pt x="107608" y="194323"/>
                    <a:pt x="113615" y="197327"/>
                    <a:pt x="119623" y="197327"/>
                  </a:cubicBezTo>
                  <a:cubicBezTo>
                    <a:pt x="125630" y="197327"/>
                    <a:pt x="135614" y="192291"/>
                    <a:pt x="138618" y="187344"/>
                  </a:cubicBezTo>
                  <a:cubicBezTo>
                    <a:pt x="141621" y="182308"/>
                    <a:pt x="171660" y="174357"/>
                    <a:pt x="179611" y="173296"/>
                  </a:cubicBezTo>
                  <a:cubicBezTo>
                    <a:pt x="187651" y="172325"/>
                    <a:pt x="199666" y="188316"/>
                    <a:pt x="206646" y="188316"/>
                  </a:cubicBezTo>
                  <a:cubicBezTo>
                    <a:pt x="213713" y="188316"/>
                    <a:pt x="226612" y="193351"/>
                    <a:pt x="230676" y="206339"/>
                  </a:cubicBezTo>
                  <a:cubicBezTo>
                    <a:pt x="234652" y="219326"/>
                    <a:pt x="246667" y="235317"/>
                    <a:pt x="251703" y="240352"/>
                  </a:cubicBezTo>
                  <a:cubicBezTo>
                    <a:pt x="256739" y="245388"/>
                    <a:pt x="259654" y="258375"/>
                    <a:pt x="259654" y="262351"/>
                  </a:cubicBezTo>
                  <a:cubicBezTo>
                    <a:pt x="259654" y="266327"/>
                    <a:pt x="248699" y="261379"/>
                    <a:pt x="236684" y="258375"/>
                  </a:cubicBezTo>
                  <a:cubicBezTo>
                    <a:pt x="224668" y="255372"/>
                    <a:pt x="223697" y="267387"/>
                    <a:pt x="223697" y="273394"/>
                  </a:cubicBezTo>
                  <a:cubicBezTo>
                    <a:pt x="223697" y="279402"/>
                    <a:pt x="206734" y="300429"/>
                    <a:pt x="203730" y="304405"/>
                  </a:cubicBezTo>
                  <a:cubicBezTo>
                    <a:pt x="200726" y="308380"/>
                    <a:pt x="209738" y="311384"/>
                    <a:pt x="216717" y="312356"/>
                  </a:cubicBezTo>
                  <a:cubicBezTo>
                    <a:pt x="219721" y="312798"/>
                    <a:pt x="231736" y="304405"/>
                    <a:pt x="235712" y="304405"/>
                  </a:cubicBezTo>
                  <a:cubicBezTo>
                    <a:pt x="237302" y="304405"/>
                    <a:pt x="242338" y="308292"/>
                    <a:pt x="247639" y="312798"/>
                  </a:cubicBezTo>
                  <a:cubicBezTo>
                    <a:pt x="246490" y="297160"/>
                    <a:pt x="249759" y="298044"/>
                    <a:pt x="263718" y="287442"/>
                  </a:cubicBezTo>
                  <a:cubicBezTo>
                    <a:pt x="278207" y="276398"/>
                    <a:pt x="279709" y="255902"/>
                    <a:pt x="292696" y="253428"/>
                  </a:cubicBezTo>
                  <a:cubicBezTo>
                    <a:pt x="305683" y="250954"/>
                    <a:pt x="311161" y="244946"/>
                    <a:pt x="330244" y="247862"/>
                  </a:cubicBezTo>
                  <a:cubicBezTo>
                    <a:pt x="349239" y="250866"/>
                    <a:pt x="320791" y="262881"/>
                    <a:pt x="333689" y="269861"/>
                  </a:cubicBezTo>
                  <a:cubicBezTo>
                    <a:pt x="346765" y="276928"/>
                    <a:pt x="386698" y="267917"/>
                    <a:pt x="388730" y="277900"/>
                  </a:cubicBezTo>
                  <a:cubicBezTo>
                    <a:pt x="390674" y="287884"/>
                    <a:pt x="342701" y="297955"/>
                    <a:pt x="343673" y="302903"/>
                  </a:cubicBezTo>
                  <a:cubicBezTo>
                    <a:pt x="344645" y="307850"/>
                    <a:pt x="369205" y="312886"/>
                    <a:pt x="377687" y="318364"/>
                  </a:cubicBezTo>
                  <a:cubicBezTo>
                    <a:pt x="386168" y="323929"/>
                    <a:pt x="375213" y="339390"/>
                    <a:pt x="379189" y="344426"/>
                  </a:cubicBezTo>
                  <a:cubicBezTo>
                    <a:pt x="383164" y="349462"/>
                    <a:pt x="396151" y="345398"/>
                    <a:pt x="406665" y="337888"/>
                  </a:cubicBezTo>
                  <a:cubicBezTo>
                    <a:pt x="417178" y="330379"/>
                    <a:pt x="425660" y="332853"/>
                    <a:pt x="439177" y="323929"/>
                  </a:cubicBezTo>
                  <a:cubicBezTo>
                    <a:pt x="452694" y="314918"/>
                    <a:pt x="480700" y="322869"/>
                    <a:pt x="484234" y="317392"/>
                  </a:cubicBezTo>
                  <a:cubicBezTo>
                    <a:pt x="487680" y="311914"/>
                    <a:pt x="476194" y="306348"/>
                    <a:pt x="450220" y="308380"/>
                  </a:cubicBezTo>
                  <a:cubicBezTo>
                    <a:pt x="424246" y="310324"/>
                    <a:pt x="422744" y="285852"/>
                    <a:pt x="422744" y="280816"/>
                  </a:cubicBezTo>
                  <a:cubicBezTo>
                    <a:pt x="422744" y="275868"/>
                    <a:pt x="449779" y="255283"/>
                    <a:pt x="465239" y="253870"/>
                  </a:cubicBezTo>
                  <a:cubicBezTo>
                    <a:pt x="480789" y="252368"/>
                    <a:pt x="493246" y="247862"/>
                    <a:pt x="508265" y="240883"/>
                  </a:cubicBezTo>
                  <a:cubicBezTo>
                    <a:pt x="514272" y="238055"/>
                    <a:pt x="524963" y="235228"/>
                    <a:pt x="535741" y="233108"/>
                  </a:cubicBezTo>
                  <a:cubicBezTo>
                    <a:pt x="534151" y="225863"/>
                    <a:pt x="532030" y="217559"/>
                    <a:pt x="536536" y="21694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9" name="Google Shape;2169;p16"/>
            <p:cNvSpPr/>
            <p:nvPr/>
          </p:nvSpPr>
          <p:spPr>
            <a:xfrm>
              <a:off x="6495862" y="2152285"/>
              <a:ext cx="316591" cy="225647"/>
            </a:xfrm>
            <a:custGeom>
              <a:rect b="b" l="l" r="r" t="t"/>
              <a:pathLst>
                <a:path extrusionOk="0" h="225647" w="316591">
                  <a:moveTo>
                    <a:pt x="297997" y="112113"/>
                  </a:moveTo>
                  <a:cubicBezTo>
                    <a:pt x="291989" y="110611"/>
                    <a:pt x="288279" y="97094"/>
                    <a:pt x="278473" y="93384"/>
                  </a:cubicBezTo>
                  <a:cubicBezTo>
                    <a:pt x="268754" y="89673"/>
                    <a:pt x="270963" y="77658"/>
                    <a:pt x="262746" y="72357"/>
                  </a:cubicBezTo>
                  <a:cubicBezTo>
                    <a:pt x="254530" y="67056"/>
                    <a:pt x="259742" y="56631"/>
                    <a:pt x="258947" y="48326"/>
                  </a:cubicBezTo>
                  <a:cubicBezTo>
                    <a:pt x="258241" y="40110"/>
                    <a:pt x="260449" y="27299"/>
                    <a:pt x="255943" y="25091"/>
                  </a:cubicBezTo>
                  <a:cubicBezTo>
                    <a:pt x="251438" y="22794"/>
                    <a:pt x="232708" y="12369"/>
                    <a:pt x="224403" y="16079"/>
                  </a:cubicBezTo>
                  <a:cubicBezTo>
                    <a:pt x="216098" y="19790"/>
                    <a:pt x="210179" y="22794"/>
                    <a:pt x="206380" y="16079"/>
                  </a:cubicBezTo>
                  <a:cubicBezTo>
                    <a:pt x="202670" y="9276"/>
                    <a:pt x="197369" y="5566"/>
                    <a:pt x="189152" y="7775"/>
                  </a:cubicBezTo>
                  <a:cubicBezTo>
                    <a:pt x="180848" y="10072"/>
                    <a:pt x="175636" y="6273"/>
                    <a:pt x="171130" y="2474"/>
                  </a:cubicBezTo>
                  <a:cubicBezTo>
                    <a:pt x="170423" y="1855"/>
                    <a:pt x="169893" y="972"/>
                    <a:pt x="169451" y="0"/>
                  </a:cubicBezTo>
                  <a:cubicBezTo>
                    <a:pt x="166094" y="707"/>
                    <a:pt x="161765" y="1944"/>
                    <a:pt x="158938" y="4241"/>
                  </a:cubicBezTo>
                  <a:cubicBezTo>
                    <a:pt x="153902" y="8216"/>
                    <a:pt x="152930" y="16256"/>
                    <a:pt x="145951" y="16256"/>
                  </a:cubicBezTo>
                  <a:cubicBezTo>
                    <a:pt x="138971" y="16256"/>
                    <a:pt x="130932" y="13252"/>
                    <a:pt x="122980" y="19260"/>
                  </a:cubicBezTo>
                  <a:cubicBezTo>
                    <a:pt x="114941" y="25267"/>
                    <a:pt x="112997" y="32247"/>
                    <a:pt x="113968" y="37283"/>
                  </a:cubicBezTo>
                  <a:cubicBezTo>
                    <a:pt x="114941" y="42319"/>
                    <a:pt x="116001" y="50270"/>
                    <a:pt x="109993" y="50270"/>
                  </a:cubicBezTo>
                  <a:cubicBezTo>
                    <a:pt x="103986" y="50270"/>
                    <a:pt x="104957" y="57249"/>
                    <a:pt x="98950" y="59281"/>
                  </a:cubicBezTo>
                  <a:cubicBezTo>
                    <a:pt x="92942" y="61313"/>
                    <a:pt x="82959" y="70325"/>
                    <a:pt x="81899" y="75272"/>
                  </a:cubicBezTo>
                  <a:cubicBezTo>
                    <a:pt x="80926" y="80308"/>
                    <a:pt x="80926" y="91263"/>
                    <a:pt x="76863" y="91263"/>
                  </a:cubicBezTo>
                  <a:cubicBezTo>
                    <a:pt x="72887" y="91263"/>
                    <a:pt x="58839" y="93295"/>
                    <a:pt x="54864" y="98243"/>
                  </a:cubicBezTo>
                  <a:cubicBezTo>
                    <a:pt x="50888" y="103278"/>
                    <a:pt x="45941" y="108226"/>
                    <a:pt x="37901" y="106282"/>
                  </a:cubicBezTo>
                  <a:cubicBezTo>
                    <a:pt x="33749" y="105222"/>
                    <a:pt x="22794" y="104781"/>
                    <a:pt x="13075" y="104515"/>
                  </a:cubicBezTo>
                  <a:cubicBezTo>
                    <a:pt x="13252" y="105487"/>
                    <a:pt x="13252" y="106459"/>
                    <a:pt x="12811" y="107519"/>
                  </a:cubicBezTo>
                  <a:cubicBezTo>
                    <a:pt x="9100" y="118033"/>
                    <a:pt x="12015" y="127751"/>
                    <a:pt x="18023" y="133052"/>
                  </a:cubicBezTo>
                  <a:cubicBezTo>
                    <a:pt x="24030" y="138264"/>
                    <a:pt x="26239" y="159291"/>
                    <a:pt x="19525" y="162295"/>
                  </a:cubicBezTo>
                  <a:cubicBezTo>
                    <a:pt x="12722" y="165299"/>
                    <a:pt x="0" y="174310"/>
                    <a:pt x="0" y="179523"/>
                  </a:cubicBezTo>
                  <a:cubicBezTo>
                    <a:pt x="0" y="184735"/>
                    <a:pt x="13517" y="189241"/>
                    <a:pt x="11220" y="196751"/>
                  </a:cubicBezTo>
                  <a:cubicBezTo>
                    <a:pt x="9983" y="201080"/>
                    <a:pt x="9895" y="208678"/>
                    <a:pt x="10602" y="215304"/>
                  </a:cubicBezTo>
                  <a:cubicBezTo>
                    <a:pt x="16963" y="215569"/>
                    <a:pt x="23324" y="216717"/>
                    <a:pt x="28713" y="211240"/>
                  </a:cubicBezTo>
                  <a:cubicBezTo>
                    <a:pt x="34721" y="205232"/>
                    <a:pt x="37725" y="198252"/>
                    <a:pt x="50712" y="198252"/>
                  </a:cubicBezTo>
                  <a:cubicBezTo>
                    <a:pt x="63698" y="198252"/>
                    <a:pt x="102749" y="198252"/>
                    <a:pt x="108756" y="205232"/>
                  </a:cubicBezTo>
                  <a:cubicBezTo>
                    <a:pt x="114764" y="212211"/>
                    <a:pt x="130755" y="206204"/>
                    <a:pt x="139766" y="210268"/>
                  </a:cubicBezTo>
                  <a:cubicBezTo>
                    <a:pt x="148777" y="214243"/>
                    <a:pt x="161765" y="218307"/>
                    <a:pt x="162737" y="213272"/>
                  </a:cubicBezTo>
                  <a:cubicBezTo>
                    <a:pt x="163797" y="208324"/>
                    <a:pt x="175724" y="220251"/>
                    <a:pt x="184735" y="215304"/>
                  </a:cubicBezTo>
                  <a:cubicBezTo>
                    <a:pt x="193747" y="210268"/>
                    <a:pt x="201698" y="225287"/>
                    <a:pt x="206734" y="222283"/>
                  </a:cubicBezTo>
                  <a:cubicBezTo>
                    <a:pt x="211769" y="219279"/>
                    <a:pt x="232708" y="219279"/>
                    <a:pt x="237744" y="224315"/>
                  </a:cubicBezTo>
                  <a:cubicBezTo>
                    <a:pt x="242780" y="229263"/>
                    <a:pt x="243751" y="219279"/>
                    <a:pt x="243751" y="213272"/>
                  </a:cubicBezTo>
                  <a:cubicBezTo>
                    <a:pt x="243751" y="207264"/>
                    <a:pt x="263806" y="191273"/>
                    <a:pt x="263806" y="191273"/>
                  </a:cubicBezTo>
                  <a:cubicBezTo>
                    <a:pt x="263806" y="191273"/>
                    <a:pt x="277412" y="190566"/>
                    <a:pt x="285540" y="186856"/>
                  </a:cubicBezTo>
                  <a:cubicBezTo>
                    <a:pt x="283773" y="184294"/>
                    <a:pt x="282183" y="179964"/>
                    <a:pt x="280504" y="172720"/>
                  </a:cubicBezTo>
                  <a:cubicBezTo>
                    <a:pt x="276794" y="156199"/>
                    <a:pt x="270786" y="146481"/>
                    <a:pt x="275292" y="141180"/>
                  </a:cubicBezTo>
                  <a:cubicBezTo>
                    <a:pt x="279797" y="135879"/>
                    <a:pt x="292520" y="147894"/>
                    <a:pt x="299234" y="144890"/>
                  </a:cubicBezTo>
                  <a:cubicBezTo>
                    <a:pt x="306037" y="141887"/>
                    <a:pt x="317964" y="135879"/>
                    <a:pt x="316462" y="129164"/>
                  </a:cubicBezTo>
                  <a:cubicBezTo>
                    <a:pt x="315313" y="122627"/>
                    <a:pt x="304005" y="113615"/>
                    <a:pt x="297997" y="11211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0" name="Google Shape;2170;p16"/>
            <p:cNvSpPr/>
            <p:nvPr/>
          </p:nvSpPr>
          <p:spPr>
            <a:xfrm>
              <a:off x="6419673" y="2061463"/>
              <a:ext cx="245639" cy="117503"/>
            </a:xfrm>
            <a:custGeom>
              <a:rect b="b" l="l" r="r" t="t"/>
              <a:pathLst>
                <a:path extrusionOk="0" h="117503" w="245639">
                  <a:moveTo>
                    <a:pt x="80695" y="81987"/>
                  </a:moveTo>
                  <a:cubicBezTo>
                    <a:pt x="89883" y="81987"/>
                    <a:pt x="111263" y="86581"/>
                    <a:pt x="123543" y="81987"/>
                  </a:cubicBezTo>
                  <a:cubicBezTo>
                    <a:pt x="135735" y="77393"/>
                    <a:pt x="135735" y="91175"/>
                    <a:pt x="143421" y="89585"/>
                  </a:cubicBezTo>
                  <a:cubicBezTo>
                    <a:pt x="151019" y="88083"/>
                    <a:pt x="166392" y="98773"/>
                    <a:pt x="175492" y="106460"/>
                  </a:cubicBezTo>
                  <a:cubicBezTo>
                    <a:pt x="180351" y="110524"/>
                    <a:pt x="186182" y="113792"/>
                    <a:pt x="192631" y="117503"/>
                  </a:cubicBezTo>
                  <a:cubicBezTo>
                    <a:pt x="194133" y="115029"/>
                    <a:pt x="196077" y="112556"/>
                    <a:pt x="199169" y="110170"/>
                  </a:cubicBezTo>
                  <a:cubicBezTo>
                    <a:pt x="207209" y="104163"/>
                    <a:pt x="215160" y="107166"/>
                    <a:pt x="222140" y="107166"/>
                  </a:cubicBezTo>
                  <a:cubicBezTo>
                    <a:pt x="229119" y="107166"/>
                    <a:pt x="230179" y="99215"/>
                    <a:pt x="235126" y="95151"/>
                  </a:cubicBezTo>
                  <a:cubicBezTo>
                    <a:pt x="237954" y="92854"/>
                    <a:pt x="242283" y="91617"/>
                    <a:pt x="245640" y="90910"/>
                  </a:cubicBezTo>
                  <a:cubicBezTo>
                    <a:pt x="242990" y="85344"/>
                    <a:pt x="242813" y="74566"/>
                    <a:pt x="238395" y="70149"/>
                  </a:cubicBezTo>
                  <a:cubicBezTo>
                    <a:pt x="233095" y="64936"/>
                    <a:pt x="225673" y="55925"/>
                    <a:pt x="227882" y="50624"/>
                  </a:cubicBezTo>
                  <a:cubicBezTo>
                    <a:pt x="230091" y="45323"/>
                    <a:pt x="230091" y="37902"/>
                    <a:pt x="224083" y="31894"/>
                  </a:cubicBezTo>
                  <a:cubicBezTo>
                    <a:pt x="221433" y="29244"/>
                    <a:pt x="219489" y="26240"/>
                    <a:pt x="218340" y="23236"/>
                  </a:cubicBezTo>
                  <a:cubicBezTo>
                    <a:pt x="206148" y="21646"/>
                    <a:pt x="189716" y="19879"/>
                    <a:pt x="186094" y="21116"/>
                  </a:cubicBezTo>
                  <a:cubicBezTo>
                    <a:pt x="180086" y="23148"/>
                    <a:pt x="156055" y="4064"/>
                    <a:pt x="152079" y="1061"/>
                  </a:cubicBezTo>
                  <a:cubicBezTo>
                    <a:pt x="149429" y="-883"/>
                    <a:pt x="131671" y="177"/>
                    <a:pt x="115680" y="1591"/>
                  </a:cubicBezTo>
                  <a:cubicBezTo>
                    <a:pt x="106492" y="11839"/>
                    <a:pt x="113118" y="19349"/>
                    <a:pt x="112588" y="35075"/>
                  </a:cubicBezTo>
                  <a:cubicBezTo>
                    <a:pt x="112058" y="51066"/>
                    <a:pt x="94565" y="48062"/>
                    <a:pt x="85112" y="48062"/>
                  </a:cubicBezTo>
                  <a:cubicBezTo>
                    <a:pt x="75570" y="48062"/>
                    <a:pt x="60109" y="19525"/>
                    <a:pt x="55074" y="12988"/>
                  </a:cubicBezTo>
                  <a:cubicBezTo>
                    <a:pt x="50038" y="6538"/>
                    <a:pt x="34047" y="21027"/>
                    <a:pt x="22562" y="28007"/>
                  </a:cubicBezTo>
                  <a:cubicBezTo>
                    <a:pt x="11076" y="34986"/>
                    <a:pt x="17084" y="48503"/>
                    <a:pt x="9044" y="55041"/>
                  </a:cubicBezTo>
                  <a:cubicBezTo>
                    <a:pt x="1093" y="61579"/>
                    <a:pt x="-3943" y="72534"/>
                    <a:pt x="4009" y="87023"/>
                  </a:cubicBezTo>
                  <a:cubicBezTo>
                    <a:pt x="4362" y="87642"/>
                    <a:pt x="4539" y="88260"/>
                    <a:pt x="4892" y="88790"/>
                  </a:cubicBezTo>
                  <a:cubicBezTo>
                    <a:pt x="14875" y="87995"/>
                    <a:pt x="25566" y="86140"/>
                    <a:pt x="31661" y="81811"/>
                  </a:cubicBezTo>
                  <a:cubicBezTo>
                    <a:pt x="42440" y="74301"/>
                    <a:pt x="71506" y="81987"/>
                    <a:pt x="80695" y="8198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1" name="Google Shape;2171;p16"/>
            <p:cNvSpPr/>
            <p:nvPr/>
          </p:nvSpPr>
          <p:spPr>
            <a:xfrm>
              <a:off x="6418459" y="2140034"/>
              <a:ext cx="193933" cy="119083"/>
            </a:xfrm>
            <a:custGeom>
              <a:rect b="b" l="l" r="r" t="t"/>
              <a:pathLst>
                <a:path extrusionOk="0" h="119083" w="193933">
                  <a:moveTo>
                    <a:pt x="25101" y="58369"/>
                  </a:moveTo>
                  <a:cubicBezTo>
                    <a:pt x="28811" y="63669"/>
                    <a:pt x="40826" y="68087"/>
                    <a:pt x="45332" y="65878"/>
                  </a:cubicBezTo>
                  <a:cubicBezTo>
                    <a:pt x="49838" y="63669"/>
                    <a:pt x="64062" y="71090"/>
                    <a:pt x="64062" y="77098"/>
                  </a:cubicBezTo>
                  <a:cubicBezTo>
                    <a:pt x="64062" y="83106"/>
                    <a:pt x="60351" y="101129"/>
                    <a:pt x="64062" y="101129"/>
                  </a:cubicBezTo>
                  <a:cubicBezTo>
                    <a:pt x="67508" y="101129"/>
                    <a:pt x="89064" y="107843"/>
                    <a:pt x="90566" y="116855"/>
                  </a:cubicBezTo>
                  <a:cubicBezTo>
                    <a:pt x="100284" y="117120"/>
                    <a:pt x="111240" y="117562"/>
                    <a:pt x="115392" y="118622"/>
                  </a:cubicBezTo>
                  <a:cubicBezTo>
                    <a:pt x="123431" y="120654"/>
                    <a:pt x="128379" y="115618"/>
                    <a:pt x="132355" y="110582"/>
                  </a:cubicBezTo>
                  <a:cubicBezTo>
                    <a:pt x="136330" y="105546"/>
                    <a:pt x="150378" y="103603"/>
                    <a:pt x="154353" y="103603"/>
                  </a:cubicBezTo>
                  <a:cubicBezTo>
                    <a:pt x="158329" y="103603"/>
                    <a:pt x="158329" y="92559"/>
                    <a:pt x="159389" y="87612"/>
                  </a:cubicBezTo>
                  <a:cubicBezTo>
                    <a:pt x="160361" y="82664"/>
                    <a:pt x="170432" y="73653"/>
                    <a:pt x="176440" y="71621"/>
                  </a:cubicBezTo>
                  <a:cubicBezTo>
                    <a:pt x="182448" y="69589"/>
                    <a:pt x="181388" y="62609"/>
                    <a:pt x="187484" y="62609"/>
                  </a:cubicBezTo>
                  <a:cubicBezTo>
                    <a:pt x="193492" y="62609"/>
                    <a:pt x="192432" y="54569"/>
                    <a:pt x="191459" y="49622"/>
                  </a:cubicBezTo>
                  <a:cubicBezTo>
                    <a:pt x="190841" y="46618"/>
                    <a:pt x="191548" y="42819"/>
                    <a:pt x="193933" y="38932"/>
                  </a:cubicBezTo>
                  <a:cubicBezTo>
                    <a:pt x="187484" y="35221"/>
                    <a:pt x="181653" y="31952"/>
                    <a:pt x="176794" y="27888"/>
                  </a:cubicBezTo>
                  <a:cubicBezTo>
                    <a:pt x="167605" y="20202"/>
                    <a:pt x="152321" y="9512"/>
                    <a:pt x="144724" y="11014"/>
                  </a:cubicBezTo>
                  <a:cubicBezTo>
                    <a:pt x="137037" y="12604"/>
                    <a:pt x="137037" y="-1178"/>
                    <a:pt x="124845" y="3416"/>
                  </a:cubicBezTo>
                  <a:cubicBezTo>
                    <a:pt x="112653" y="8010"/>
                    <a:pt x="91185" y="3416"/>
                    <a:pt x="81997" y="3416"/>
                  </a:cubicBezTo>
                  <a:cubicBezTo>
                    <a:pt x="72808" y="3416"/>
                    <a:pt x="43742" y="-4270"/>
                    <a:pt x="33052" y="3416"/>
                  </a:cubicBezTo>
                  <a:cubicBezTo>
                    <a:pt x="26956" y="7745"/>
                    <a:pt x="16266" y="9600"/>
                    <a:pt x="6283" y="10396"/>
                  </a:cubicBezTo>
                  <a:cubicBezTo>
                    <a:pt x="13085" y="24355"/>
                    <a:pt x="10612" y="38490"/>
                    <a:pt x="2925" y="47148"/>
                  </a:cubicBezTo>
                  <a:cubicBezTo>
                    <a:pt x="-2552" y="53333"/>
                    <a:pt x="628" y="54128"/>
                    <a:pt x="4604" y="56513"/>
                  </a:cubicBezTo>
                  <a:cubicBezTo>
                    <a:pt x="12732" y="55718"/>
                    <a:pt x="22097" y="54128"/>
                    <a:pt x="25101" y="5836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2" name="Google Shape;2172;p16"/>
            <p:cNvSpPr/>
            <p:nvPr/>
          </p:nvSpPr>
          <p:spPr>
            <a:xfrm>
              <a:off x="5934110" y="2542670"/>
              <a:ext cx="151199" cy="80155"/>
            </a:xfrm>
            <a:custGeom>
              <a:rect b="b" l="l" r="r" t="t"/>
              <a:pathLst>
                <a:path extrusionOk="0" h="80155" w="151199">
                  <a:moveTo>
                    <a:pt x="134325" y="33861"/>
                  </a:moveTo>
                  <a:cubicBezTo>
                    <a:pt x="127611" y="36865"/>
                    <a:pt x="117097" y="27853"/>
                    <a:pt x="117097" y="24850"/>
                  </a:cubicBezTo>
                  <a:cubicBezTo>
                    <a:pt x="117097" y="22729"/>
                    <a:pt x="115684" y="15308"/>
                    <a:pt x="117097" y="10626"/>
                  </a:cubicBezTo>
                  <a:cubicBezTo>
                    <a:pt x="111531" y="7798"/>
                    <a:pt x="103492" y="3911"/>
                    <a:pt x="97572" y="2144"/>
                  </a:cubicBezTo>
                  <a:cubicBezTo>
                    <a:pt x="87589" y="-860"/>
                    <a:pt x="82553" y="-860"/>
                    <a:pt x="74602" y="3116"/>
                  </a:cubicBezTo>
                  <a:cubicBezTo>
                    <a:pt x="69478" y="5678"/>
                    <a:pt x="55431" y="4971"/>
                    <a:pt x="45889" y="4088"/>
                  </a:cubicBezTo>
                  <a:cubicBezTo>
                    <a:pt x="45006" y="7092"/>
                    <a:pt x="43680" y="9124"/>
                    <a:pt x="41295" y="9124"/>
                  </a:cubicBezTo>
                  <a:cubicBezTo>
                    <a:pt x="34581" y="9124"/>
                    <a:pt x="25569" y="15838"/>
                    <a:pt x="24067" y="23348"/>
                  </a:cubicBezTo>
                  <a:cubicBezTo>
                    <a:pt x="22565" y="30857"/>
                    <a:pt x="6839" y="36865"/>
                    <a:pt x="2333" y="50382"/>
                  </a:cubicBezTo>
                  <a:cubicBezTo>
                    <a:pt x="-2172" y="63899"/>
                    <a:pt x="125" y="69907"/>
                    <a:pt x="6839" y="61602"/>
                  </a:cubicBezTo>
                  <a:cubicBezTo>
                    <a:pt x="13554" y="53386"/>
                    <a:pt x="21859" y="56390"/>
                    <a:pt x="21859" y="63104"/>
                  </a:cubicBezTo>
                  <a:cubicBezTo>
                    <a:pt x="21859" y="69819"/>
                    <a:pt x="30870" y="70614"/>
                    <a:pt x="27866" y="79625"/>
                  </a:cubicBezTo>
                  <a:cubicBezTo>
                    <a:pt x="27778" y="79802"/>
                    <a:pt x="27778" y="79979"/>
                    <a:pt x="27778" y="80155"/>
                  </a:cubicBezTo>
                  <a:cubicBezTo>
                    <a:pt x="38026" y="79272"/>
                    <a:pt x="52250" y="78123"/>
                    <a:pt x="56668" y="78123"/>
                  </a:cubicBezTo>
                  <a:cubicBezTo>
                    <a:pt x="63647" y="78123"/>
                    <a:pt x="70626" y="56125"/>
                    <a:pt x="73630" y="54093"/>
                  </a:cubicBezTo>
                  <a:cubicBezTo>
                    <a:pt x="76634" y="52061"/>
                    <a:pt x="84674" y="70084"/>
                    <a:pt x="92625" y="77151"/>
                  </a:cubicBezTo>
                  <a:cubicBezTo>
                    <a:pt x="100576" y="84131"/>
                    <a:pt x="101636" y="71144"/>
                    <a:pt x="101636" y="65136"/>
                  </a:cubicBezTo>
                  <a:cubicBezTo>
                    <a:pt x="101636" y="59128"/>
                    <a:pt x="108616" y="57096"/>
                    <a:pt x="113652" y="58157"/>
                  </a:cubicBezTo>
                  <a:cubicBezTo>
                    <a:pt x="118687" y="59128"/>
                    <a:pt x="129642" y="61161"/>
                    <a:pt x="129642" y="54181"/>
                  </a:cubicBezTo>
                  <a:cubicBezTo>
                    <a:pt x="129642" y="47202"/>
                    <a:pt x="135651" y="50205"/>
                    <a:pt x="139626" y="50205"/>
                  </a:cubicBezTo>
                  <a:cubicBezTo>
                    <a:pt x="143602" y="50205"/>
                    <a:pt x="144662" y="42166"/>
                    <a:pt x="144662" y="42166"/>
                  </a:cubicBezTo>
                  <a:lnTo>
                    <a:pt x="151199" y="36070"/>
                  </a:lnTo>
                  <a:cubicBezTo>
                    <a:pt x="145810" y="33331"/>
                    <a:pt x="139626" y="31476"/>
                    <a:pt x="134325" y="3386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3" name="Google Shape;2173;p16"/>
            <p:cNvSpPr/>
            <p:nvPr/>
          </p:nvSpPr>
          <p:spPr>
            <a:xfrm>
              <a:off x="5929668" y="2218458"/>
              <a:ext cx="300464" cy="338629"/>
            </a:xfrm>
            <a:custGeom>
              <a:rect b="b" l="l" r="r" t="t"/>
              <a:pathLst>
                <a:path extrusionOk="0" h="338629" w="300464">
                  <a:moveTo>
                    <a:pt x="38051" y="89231"/>
                  </a:moveTo>
                  <a:cubicBezTo>
                    <a:pt x="30011" y="101247"/>
                    <a:pt x="19056" y="102219"/>
                    <a:pt x="20999" y="105222"/>
                  </a:cubicBezTo>
                  <a:cubicBezTo>
                    <a:pt x="23032" y="108226"/>
                    <a:pt x="35047" y="118209"/>
                    <a:pt x="32043" y="123245"/>
                  </a:cubicBezTo>
                  <a:cubicBezTo>
                    <a:pt x="29039" y="128281"/>
                    <a:pt x="25064" y="125277"/>
                    <a:pt x="25064" y="134289"/>
                  </a:cubicBezTo>
                  <a:cubicBezTo>
                    <a:pt x="25064" y="143300"/>
                    <a:pt x="11016" y="143300"/>
                    <a:pt x="6069" y="143300"/>
                  </a:cubicBezTo>
                  <a:cubicBezTo>
                    <a:pt x="1033" y="143300"/>
                    <a:pt x="7040" y="152312"/>
                    <a:pt x="4037" y="159291"/>
                  </a:cubicBezTo>
                  <a:cubicBezTo>
                    <a:pt x="1033" y="166271"/>
                    <a:pt x="1033" y="180318"/>
                    <a:pt x="61" y="186326"/>
                  </a:cubicBezTo>
                  <a:cubicBezTo>
                    <a:pt x="-911" y="192333"/>
                    <a:pt x="10044" y="202317"/>
                    <a:pt x="9073" y="207352"/>
                  </a:cubicBezTo>
                  <a:cubicBezTo>
                    <a:pt x="8101" y="212388"/>
                    <a:pt x="61" y="216364"/>
                    <a:pt x="2093" y="220340"/>
                  </a:cubicBezTo>
                  <a:cubicBezTo>
                    <a:pt x="3948" y="224139"/>
                    <a:pt x="11193" y="229881"/>
                    <a:pt x="12783" y="248346"/>
                  </a:cubicBezTo>
                  <a:cubicBezTo>
                    <a:pt x="16229" y="249318"/>
                    <a:pt x="19056" y="250643"/>
                    <a:pt x="20293" y="252321"/>
                  </a:cubicBezTo>
                  <a:cubicBezTo>
                    <a:pt x="24798" y="258329"/>
                    <a:pt x="32308" y="262835"/>
                    <a:pt x="42026" y="262835"/>
                  </a:cubicBezTo>
                  <a:cubicBezTo>
                    <a:pt x="51745" y="262835"/>
                    <a:pt x="55544" y="269638"/>
                    <a:pt x="60049" y="268843"/>
                  </a:cubicBezTo>
                  <a:cubicBezTo>
                    <a:pt x="64555" y="268136"/>
                    <a:pt x="76571" y="271846"/>
                    <a:pt x="66852" y="280151"/>
                  </a:cubicBezTo>
                  <a:cubicBezTo>
                    <a:pt x="57134" y="288367"/>
                    <a:pt x="55544" y="298174"/>
                    <a:pt x="53335" y="307892"/>
                  </a:cubicBezTo>
                  <a:cubicBezTo>
                    <a:pt x="51833" y="314253"/>
                    <a:pt x="51921" y="323000"/>
                    <a:pt x="50419" y="328389"/>
                  </a:cubicBezTo>
                  <a:cubicBezTo>
                    <a:pt x="59961" y="329184"/>
                    <a:pt x="74008" y="329891"/>
                    <a:pt x="79133" y="327417"/>
                  </a:cubicBezTo>
                  <a:cubicBezTo>
                    <a:pt x="87084" y="323441"/>
                    <a:pt x="92119" y="323441"/>
                    <a:pt x="102103" y="326445"/>
                  </a:cubicBezTo>
                  <a:cubicBezTo>
                    <a:pt x="108110" y="328212"/>
                    <a:pt x="116062" y="332100"/>
                    <a:pt x="121628" y="334927"/>
                  </a:cubicBezTo>
                  <a:cubicBezTo>
                    <a:pt x="122246" y="332895"/>
                    <a:pt x="123306" y="331393"/>
                    <a:pt x="125338" y="331128"/>
                  </a:cubicBezTo>
                  <a:cubicBezTo>
                    <a:pt x="132141" y="330421"/>
                    <a:pt x="140357" y="343850"/>
                    <a:pt x="144863" y="336340"/>
                  </a:cubicBezTo>
                  <a:cubicBezTo>
                    <a:pt x="149369" y="328831"/>
                    <a:pt x="159883" y="330333"/>
                    <a:pt x="165095" y="333336"/>
                  </a:cubicBezTo>
                  <a:cubicBezTo>
                    <a:pt x="170396" y="336340"/>
                    <a:pt x="178612" y="337842"/>
                    <a:pt x="184620" y="331834"/>
                  </a:cubicBezTo>
                  <a:cubicBezTo>
                    <a:pt x="190627" y="325827"/>
                    <a:pt x="213863" y="322823"/>
                    <a:pt x="219164" y="325120"/>
                  </a:cubicBezTo>
                  <a:cubicBezTo>
                    <a:pt x="224465" y="327417"/>
                    <a:pt x="237893" y="333336"/>
                    <a:pt x="232681" y="315402"/>
                  </a:cubicBezTo>
                  <a:cubicBezTo>
                    <a:pt x="227380" y="297379"/>
                    <a:pt x="243901" y="301178"/>
                    <a:pt x="246198" y="294375"/>
                  </a:cubicBezTo>
                  <a:cubicBezTo>
                    <a:pt x="248407" y="287661"/>
                    <a:pt x="267932" y="284657"/>
                    <a:pt x="264928" y="279356"/>
                  </a:cubicBezTo>
                  <a:cubicBezTo>
                    <a:pt x="261924" y="274055"/>
                    <a:pt x="237187" y="258329"/>
                    <a:pt x="229677" y="253117"/>
                  </a:cubicBezTo>
                  <a:cubicBezTo>
                    <a:pt x="222168" y="247816"/>
                    <a:pt x="222168" y="231295"/>
                    <a:pt x="218369" y="224580"/>
                  </a:cubicBezTo>
                  <a:cubicBezTo>
                    <a:pt x="214658" y="217777"/>
                    <a:pt x="206354" y="208854"/>
                    <a:pt x="216160" y="206557"/>
                  </a:cubicBezTo>
                  <a:cubicBezTo>
                    <a:pt x="225878" y="204260"/>
                    <a:pt x="243194" y="200550"/>
                    <a:pt x="251411" y="193040"/>
                  </a:cubicBezTo>
                  <a:cubicBezTo>
                    <a:pt x="259627" y="185530"/>
                    <a:pt x="274646" y="184824"/>
                    <a:pt x="279152" y="180318"/>
                  </a:cubicBezTo>
                  <a:cubicBezTo>
                    <a:pt x="283658" y="175812"/>
                    <a:pt x="294171" y="184029"/>
                    <a:pt x="297175" y="179523"/>
                  </a:cubicBezTo>
                  <a:cubicBezTo>
                    <a:pt x="300179" y="175017"/>
                    <a:pt x="302388" y="166006"/>
                    <a:pt x="297970" y="160793"/>
                  </a:cubicBezTo>
                  <a:cubicBezTo>
                    <a:pt x="293464" y="155492"/>
                    <a:pt x="290460" y="146569"/>
                    <a:pt x="289753" y="133759"/>
                  </a:cubicBezTo>
                  <a:cubicBezTo>
                    <a:pt x="288959" y="121036"/>
                    <a:pt x="285248" y="121743"/>
                    <a:pt x="285248" y="115736"/>
                  </a:cubicBezTo>
                  <a:cubicBezTo>
                    <a:pt x="285248" y="109728"/>
                    <a:pt x="283039" y="102219"/>
                    <a:pt x="277738" y="99215"/>
                  </a:cubicBezTo>
                  <a:cubicBezTo>
                    <a:pt x="272526" y="96211"/>
                    <a:pt x="270229" y="94002"/>
                    <a:pt x="275441" y="85697"/>
                  </a:cubicBezTo>
                  <a:cubicBezTo>
                    <a:pt x="280742" y="77393"/>
                    <a:pt x="278445" y="56454"/>
                    <a:pt x="276148" y="50447"/>
                  </a:cubicBezTo>
                  <a:cubicBezTo>
                    <a:pt x="275706" y="49298"/>
                    <a:pt x="275795" y="47885"/>
                    <a:pt x="275971" y="46294"/>
                  </a:cubicBezTo>
                  <a:cubicBezTo>
                    <a:pt x="274646" y="45676"/>
                    <a:pt x="273586" y="44351"/>
                    <a:pt x="273145" y="42142"/>
                  </a:cubicBezTo>
                  <a:cubicBezTo>
                    <a:pt x="271642" y="34102"/>
                    <a:pt x="266165" y="31098"/>
                    <a:pt x="253178" y="31098"/>
                  </a:cubicBezTo>
                  <a:cubicBezTo>
                    <a:pt x="240190" y="31098"/>
                    <a:pt x="261129" y="18111"/>
                    <a:pt x="256181" y="11574"/>
                  </a:cubicBezTo>
                  <a:cubicBezTo>
                    <a:pt x="251234" y="5124"/>
                    <a:pt x="238159" y="23589"/>
                    <a:pt x="226232" y="19525"/>
                  </a:cubicBezTo>
                  <a:cubicBezTo>
                    <a:pt x="214216" y="15549"/>
                    <a:pt x="198755" y="33572"/>
                    <a:pt x="188242" y="41523"/>
                  </a:cubicBezTo>
                  <a:cubicBezTo>
                    <a:pt x="177728" y="49563"/>
                    <a:pt x="162710" y="40022"/>
                    <a:pt x="170749" y="28536"/>
                  </a:cubicBezTo>
                  <a:cubicBezTo>
                    <a:pt x="178701" y="17051"/>
                    <a:pt x="170749" y="18023"/>
                    <a:pt x="158734" y="22529"/>
                  </a:cubicBezTo>
                  <a:cubicBezTo>
                    <a:pt x="146719" y="27034"/>
                    <a:pt x="132230" y="21557"/>
                    <a:pt x="133731" y="10513"/>
                  </a:cubicBezTo>
                  <a:cubicBezTo>
                    <a:pt x="134085" y="7775"/>
                    <a:pt x="133201" y="5124"/>
                    <a:pt x="131788" y="2739"/>
                  </a:cubicBezTo>
                  <a:cubicBezTo>
                    <a:pt x="125957" y="3534"/>
                    <a:pt x="121451" y="3711"/>
                    <a:pt x="119242" y="3004"/>
                  </a:cubicBezTo>
                  <a:cubicBezTo>
                    <a:pt x="113853" y="1237"/>
                    <a:pt x="101661" y="265"/>
                    <a:pt x="88320" y="0"/>
                  </a:cubicBezTo>
                  <a:cubicBezTo>
                    <a:pt x="92296" y="5831"/>
                    <a:pt x="96625" y="11485"/>
                    <a:pt x="94152" y="15991"/>
                  </a:cubicBezTo>
                  <a:cubicBezTo>
                    <a:pt x="89646" y="24472"/>
                    <a:pt x="96714" y="32512"/>
                    <a:pt x="103163" y="44969"/>
                  </a:cubicBezTo>
                  <a:cubicBezTo>
                    <a:pt x="109701" y="57515"/>
                    <a:pt x="89204" y="50447"/>
                    <a:pt x="88674" y="58486"/>
                  </a:cubicBezTo>
                  <a:cubicBezTo>
                    <a:pt x="88144" y="66526"/>
                    <a:pt x="69679" y="57956"/>
                    <a:pt x="63672" y="54952"/>
                  </a:cubicBezTo>
                  <a:cubicBezTo>
                    <a:pt x="57664" y="51949"/>
                    <a:pt x="37697" y="53981"/>
                    <a:pt x="38139" y="58928"/>
                  </a:cubicBezTo>
                  <a:cubicBezTo>
                    <a:pt x="38316" y="60960"/>
                    <a:pt x="38051" y="63699"/>
                    <a:pt x="37167" y="65996"/>
                  </a:cubicBezTo>
                  <a:cubicBezTo>
                    <a:pt x="39729" y="75979"/>
                    <a:pt x="40878" y="84902"/>
                    <a:pt x="38051" y="8923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4" name="Google Shape;2174;p16"/>
            <p:cNvSpPr/>
            <p:nvPr/>
          </p:nvSpPr>
          <p:spPr>
            <a:xfrm>
              <a:off x="6422798" y="1401477"/>
              <a:ext cx="353963" cy="561269"/>
            </a:xfrm>
            <a:custGeom>
              <a:rect b="b" l="l" r="r" t="t"/>
              <a:pathLst>
                <a:path extrusionOk="0" h="561269" w="353963">
                  <a:moveTo>
                    <a:pt x="302061" y="471099"/>
                  </a:moveTo>
                  <a:cubicBezTo>
                    <a:pt x="310101" y="453076"/>
                    <a:pt x="346058" y="439205"/>
                    <a:pt x="352066" y="423126"/>
                  </a:cubicBezTo>
                  <a:cubicBezTo>
                    <a:pt x="355070" y="415086"/>
                    <a:pt x="356042" y="411111"/>
                    <a:pt x="343055" y="396092"/>
                  </a:cubicBezTo>
                  <a:cubicBezTo>
                    <a:pt x="330067" y="381073"/>
                    <a:pt x="301090" y="371089"/>
                    <a:pt x="300029" y="363138"/>
                  </a:cubicBezTo>
                  <a:cubicBezTo>
                    <a:pt x="298969" y="355098"/>
                    <a:pt x="322028" y="354126"/>
                    <a:pt x="321056" y="344143"/>
                  </a:cubicBezTo>
                  <a:cubicBezTo>
                    <a:pt x="320084" y="334160"/>
                    <a:pt x="308069" y="334160"/>
                    <a:pt x="303033" y="326120"/>
                  </a:cubicBezTo>
                  <a:cubicBezTo>
                    <a:pt x="298085" y="318080"/>
                    <a:pt x="309041" y="313045"/>
                    <a:pt x="308069" y="309069"/>
                  </a:cubicBezTo>
                  <a:cubicBezTo>
                    <a:pt x="307097" y="305093"/>
                    <a:pt x="292078" y="303061"/>
                    <a:pt x="291018" y="298026"/>
                  </a:cubicBezTo>
                  <a:cubicBezTo>
                    <a:pt x="290046" y="293078"/>
                    <a:pt x="301090" y="294050"/>
                    <a:pt x="298969" y="288042"/>
                  </a:cubicBezTo>
                  <a:cubicBezTo>
                    <a:pt x="296937" y="282035"/>
                    <a:pt x="286954" y="270991"/>
                    <a:pt x="294022" y="261980"/>
                  </a:cubicBezTo>
                  <a:cubicBezTo>
                    <a:pt x="301001" y="252968"/>
                    <a:pt x="316020" y="261980"/>
                    <a:pt x="304977" y="242013"/>
                  </a:cubicBezTo>
                  <a:cubicBezTo>
                    <a:pt x="294022" y="222046"/>
                    <a:pt x="276971" y="196956"/>
                    <a:pt x="272995" y="190948"/>
                  </a:cubicBezTo>
                  <a:cubicBezTo>
                    <a:pt x="269019" y="184940"/>
                    <a:pt x="276971" y="174957"/>
                    <a:pt x="282978" y="170981"/>
                  </a:cubicBezTo>
                  <a:cubicBezTo>
                    <a:pt x="288986" y="167006"/>
                    <a:pt x="304005" y="151987"/>
                    <a:pt x="304005" y="145979"/>
                  </a:cubicBezTo>
                  <a:cubicBezTo>
                    <a:pt x="304005" y="139971"/>
                    <a:pt x="285010" y="123980"/>
                    <a:pt x="279974" y="120976"/>
                  </a:cubicBezTo>
                  <a:cubicBezTo>
                    <a:pt x="274938" y="117973"/>
                    <a:pt x="263983" y="118945"/>
                    <a:pt x="258947" y="108961"/>
                  </a:cubicBezTo>
                  <a:cubicBezTo>
                    <a:pt x="253912" y="98978"/>
                    <a:pt x="248964" y="95974"/>
                    <a:pt x="253912" y="89966"/>
                  </a:cubicBezTo>
                  <a:cubicBezTo>
                    <a:pt x="258947" y="83959"/>
                    <a:pt x="258947" y="77951"/>
                    <a:pt x="258947" y="71943"/>
                  </a:cubicBezTo>
                  <a:cubicBezTo>
                    <a:pt x="258947" y="65936"/>
                    <a:pt x="269903" y="70972"/>
                    <a:pt x="271935" y="61960"/>
                  </a:cubicBezTo>
                  <a:cubicBezTo>
                    <a:pt x="272818" y="57896"/>
                    <a:pt x="275734" y="53390"/>
                    <a:pt x="279444" y="49680"/>
                  </a:cubicBezTo>
                  <a:cubicBezTo>
                    <a:pt x="279444" y="42877"/>
                    <a:pt x="280240" y="35544"/>
                    <a:pt x="279444" y="30862"/>
                  </a:cubicBezTo>
                  <a:cubicBezTo>
                    <a:pt x="277854" y="21232"/>
                    <a:pt x="250554" y="17963"/>
                    <a:pt x="244105" y="6743"/>
                  </a:cubicBezTo>
                  <a:cubicBezTo>
                    <a:pt x="237656" y="-4477"/>
                    <a:pt x="221577" y="293"/>
                    <a:pt x="216806" y="6743"/>
                  </a:cubicBezTo>
                  <a:cubicBezTo>
                    <a:pt x="212035" y="13192"/>
                    <a:pt x="183057" y="5152"/>
                    <a:pt x="183057" y="14782"/>
                  </a:cubicBezTo>
                  <a:cubicBezTo>
                    <a:pt x="183057" y="24412"/>
                    <a:pt x="162206" y="26003"/>
                    <a:pt x="162206" y="37311"/>
                  </a:cubicBezTo>
                  <a:cubicBezTo>
                    <a:pt x="162206" y="48531"/>
                    <a:pt x="171837" y="67879"/>
                    <a:pt x="155757" y="66289"/>
                  </a:cubicBezTo>
                  <a:cubicBezTo>
                    <a:pt x="139678" y="64699"/>
                    <a:pt x="150898" y="72739"/>
                    <a:pt x="141268" y="85549"/>
                  </a:cubicBezTo>
                  <a:cubicBezTo>
                    <a:pt x="131638" y="98359"/>
                    <a:pt x="131638" y="77509"/>
                    <a:pt x="122008" y="80690"/>
                  </a:cubicBezTo>
                  <a:cubicBezTo>
                    <a:pt x="112379" y="83870"/>
                    <a:pt x="101158" y="71060"/>
                    <a:pt x="96299" y="79100"/>
                  </a:cubicBezTo>
                  <a:cubicBezTo>
                    <a:pt x="91440" y="87139"/>
                    <a:pt x="75449" y="80690"/>
                    <a:pt x="59370" y="77509"/>
                  </a:cubicBezTo>
                  <a:cubicBezTo>
                    <a:pt x="43291" y="74329"/>
                    <a:pt x="35251" y="51800"/>
                    <a:pt x="22441" y="50210"/>
                  </a:cubicBezTo>
                  <a:cubicBezTo>
                    <a:pt x="13871" y="49150"/>
                    <a:pt x="4771" y="55952"/>
                    <a:pt x="0" y="66731"/>
                  </a:cubicBezTo>
                  <a:cubicBezTo>
                    <a:pt x="12457" y="74771"/>
                    <a:pt x="20585" y="86167"/>
                    <a:pt x="36841" y="93589"/>
                  </a:cubicBezTo>
                  <a:cubicBezTo>
                    <a:pt x="54510" y="101628"/>
                    <a:pt x="86669" y="111258"/>
                    <a:pt x="85079" y="122478"/>
                  </a:cubicBezTo>
                  <a:cubicBezTo>
                    <a:pt x="83489" y="133699"/>
                    <a:pt x="78630" y="149778"/>
                    <a:pt x="86669" y="154637"/>
                  </a:cubicBezTo>
                  <a:cubicBezTo>
                    <a:pt x="94709" y="159408"/>
                    <a:pt x="85079" y="180346"/>
                    <a:pt x="94709" y="185205"/>
                  </a:cubicBezTo>
                  <a:cubicBezTo>
                    <a:pt x="104339" y="190065"/>
                    <a:pt x="101158" y="214095"/>
                    <a:pt x="93119" y="214095"/>
                  </a:cubicBezTo>
                  <a:cubicBezTo>
                    <a:pt x="85079" y="214095"/>
                    <a:pt x="94709" y="226906"/>
                    <a:pt x="99568" y="231765"/>
                  </a:cubicBezTo>
                  <a:cubicBezTo>
                    <a:pt x="101777" y="233973"/>
                    <a:pt x="103544" y="240511"/>
                    <a:pt x="104339" y="248462"/>
                  </a:cubicBezTo>
                  <a:cubicBezTo>
                    <a:pt x="114234" y="250848"/>
                    <a:pt x="122980" y="255795"/>
                    <a:pt x="131550" y="259683"/>
                  </a:cubicBezTo>
                  <a:cubicBezTo>
                    <a:pt x="145067" y="265690"/>
                    <a:pt x="143035" y="275143"/>
                    <a:pt x="143565" y="285657"/>
                  </a:cubicBezTo>
                  <a:cubicBezTo>
                    <a:pt x="144095" y="296170"/>
                    <a:pt x="144537" y="302178"/>
                    <a:pt x="137558" y="297672"/>
                  </a:cubicBezTo>
                  <a:cubicBezTo>
                    <a:pt x="130578" y="293166"/>
                    <a:pt x="123068" y="297672"/>
                    <a:pt x="119005" y="312691"/>
                  </a:cubicBezTo>
                  <a:cubicBezTo>
                    <a:pt x="115029" y="327710"/>
                    <a:pt x="96034" y="345733"/>
                    <a:pt x="84461" y="346705"/>
                  </a:cubicBezTo>
                  <a:cubicBezTo>
                    <a:pt x="72975" y="347677"/>
                    <a:pt x="73947" y="359692"/>
                    <a:pt x="64494" y="362166"/>
                  </a:cubicBezTo>
                  <a:cubicBezTo>
                    <a:pt x="55041" y="364640"/>
                    <a:pt x="46029" y="370206"/>
                    <a:pt x="46471" y="380631"/>
                  </a:cubicBezTo>
                  <a:cubicBezTo>
                    <a:pt x="47001" y="391144"/>
                    <a:pt x="32512" y="392116"/>
                    <a:pt x="22971" y="392116"/>
                  </a:cubicBezTo>
                  <a:cubicBezTo>
                    <a:pt x="13517" y="392116"/>
                    <a:pt x="15461" y="409079"/>
                    <a:pt x="7952" y="413585"/>
                  </a:cubicBezTo>
                  <a:cubicBezTo>
                    <a:pt x="442" y="418090"/>
                    <a:pt x="1944" y="424098"/>
                    <a:pt x="8923" y="433109"/>
                  </a:cubicBezTo>
                  <a:cubicBezTo>
                    <a:pt x="15903" y="442121"/>
                    <a:pt x="9895" y="450161"/>
                    <a:pt x="12369" y="456610"/>
                  </a:cubicBezTo>
                  <a:cubicBezTo>
                    <a:pt x="14931" y="463148"/>
                    <a:pt x="25886" y="478078"/>
                    <a:pt x="18376" y="494600"/>
                  </a:cubicBezTo>
                  <a:cubicBezTo>
                    <a:pt x="10867" y="511121"/>
                    <a:pt x="2916" y="531617"/>
                    <a:pt x="9365" y="529674"/>
                  </a:cubicBezTo>
                  <a:cubicBezTo>
                    <a:pt x="15815" y="527642"/>
                    <a:pt x="30833" y="543191"/>
                    <a:pt x="40905" y="542219"/>
                  </a:cubicBezTo>
                  <a:cubicBezTo>
                    <a:pt x="50888" y="541159"/>
                    <a:pt x="51949" y="556178"/>
                    <a:pt x="61402" y="553174"/>
                  </a:cubicBezTo>
                  <a:cubicBezTo>
                    <a:pt x="70855" y="550170"/>
                    <a:pt x="70855" y="562186"/>
                    <a:pt x="98420" y="561214"/>
                  </a:cubicBezTo>
                  <a:cubicBezTo>
                    <a:pt x="125896" y="560242"/>
                    <a:pt x="181467" y="537183"/>
                    <a:pt x="203465" y="537183"/>
                  </a:cubicBezTo>
                  <a:cubicBezTo>
                    <a:pt x="215922" y="537183"/>
                    <a:pt x="225905" y="535681"/>
                    <a:pt x="233769" y="533738"/>
                  </a:cubicBezTo>
                  <a:cubicBezTo>
                    <a:pt x="238451" y="526670"/>
                    <a:pt x="244194" y="518895"/>
                    <a:pt x="249936" y="513152"/>
                  </a:cubicBezTo>
                  <a:cubicBezTo>
                    <a:pt x="264072" y="499105"/>
                    <a:pt x="294110" y="489122"/>
                    <a:pt x="302061" y="47109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5" name="Google Shape;2175;p16"/>
            <p:cNvSpPr/>
            <p:nvPr/>
          </p:nvSpPr>
          <p:spPr>
            <a:xfrm>
              <a:off x="6877789" y="3171672"/>
              <a:ext cx="712260" cy="571227"/>
            </a:xfrm>
            <a:custGeom>
              <a:rect b="b" l="l" r="r" t="t"/>
              <a:pathLst>
                <a:path extrusionOk="0" h="571227" w="712260">
                  <a:moveTo>
                    <a:pt x="425748" y="119328"/>
                  </a:moveTo>
                  <a:cubicBezTo>
                    <a:pt x="425748" y="119328"/>
                    <a:pt x="373623" y="112702"/>
                    <a:pt x="365672" y="112702"/>
                  </a:cubicBezTo>
                  <a:cubicBezTo>
                    <a:pt x="357632" y="112702"/>
                    <a:pt x="337666" y="110052"/>
                    <a:pt x="325650" y="99362"/>
                  </a:cubicBezTo>
                  <a:cubicBezTo>
                    <a:pt x="313635" y="88672"/>
                    <a:pt x="254884" y="44586"/>
                    <a:pt x="244194" y="39285"/>
                  </a:cubicBezTo>
                  <a:cubicBezTo>
                    <a:pt x="233503" y="33984"/>
                    <a:pt x="189418" y="1914"/>
                    <a:pt x="177403" y="589"/>
                  </a:cubicBezTo>
                  <a:cubicBezTo>
                    <a:pt x="165387" y="-736"/>
                    <a:pt x="164062" y="589"/>
                    <a:pt x="149396" y="589"/>
                  </a:cubicBezTo>
                  <a:cubicBezTo>
                    <a:pt x="134730" y="589"/>
                    <a:pt x="141357" y="9954"/>
                    <a:pt x="114675" y="11279"/>
                  </a:cubicBezTo>
                  <a:cubicBezTo>
                    <a:pt x="87906" y="12604"/>
                    <a:pt x="73241" y="30009"/>
                    <a:pt x="81280" y="32659"/>
                  </a:cubicBezTo>
                  <a:cubicBezTo>
                    <a:pt x="89320" y="35310"/>
                    <a:pt x="114675" y="58015"/>
                    <a:pt x="106636" y="61991"/>
                  </a:cubicBezTo>
                  <a:cubicBezTo>
                    <a:pt x="98596" y="65966"/>
                    <a:pt x="97271" y="78070"/>
                    <a:pt x="86581" y="78070"/>
                  </a:cubicBezTo>
                  <a:cubicBezTo>
                    <a:pt x="75891" y="78070"/>
                    <a:pt x="65201" y="79395"/>
                    <a:pt x="65201" y="87435"/>
                  </a:cubicBezTo>
                  <a:cubicBezTo>
                    <a:pt x="65201" y="95474"/>
                    <a:pt x="50535" y="108815"/>
                    <a:pt x="38520" y="107490"/>
                  </a:cubicBezTo>
                  <a:cubicBezTo>
                    <a:pt x="31717" y="106695"/>
                    <a:pt x="16609" y="99008"/>
                    <a:pt x="4859" y="92559"/>
                  </a:cubicBezTo>
                  <a:lnTo>
                    <a:pt x="1325" y="102277"/>
                  </a:lnTo>
                  <a:lnTo>
                    <a:pt x="0" y="111465"/>
                  </a:lnTo>
                  <a:cubicBezTo>
                    <a:pt x="2386" y="118533"/>
                    <a:pt x="-1149" y="147688"/>
                    <a:pt x="5654" y="149985"/>
                  </a:cubicBezTo>
                  <a:cubicBezTo>
                    <a:pt x="13164" y="152459"/>
                    <a:pt x="17140" y="165976"/>
                    <a:pt x="33130" y="183469"/>
                  </a:cubicBezTo>
                  <a:cubicBezTo>
                    <a:pt x="49121" y="200962"/>
                    <a:pt x="81633" y="247963"/>
                    <a:pt x="82163" y="259448"/>
                  </a:cubicBezTo>
                  <a:cubicBezTo>
                    <a:pt x="82693" y="270933"/>
                    <a:pt x="88171" y="283479"/>
                    <a:pt x="108138" y="296996"/>
                  </a:cubicBezTo>
                  <a:cubicBezTo>
                    <a:pt x="128193" y="310513"/>
                    <a:pt x="128193" y="326946"/>
                    <a:pt x="138706" y="334986"/>
                  </a:cubicBezTo>
                  <a:cubicBezTo>
                    <a:pt x="149220" y="342937"/>
                    <a:pt x="146746" y="352478"/>
                    <a:pt x="147188" y="372533"/>
                  </a:cubicBezTo>
                  <a:cubicBezTo>
                    <a:pt x="147718" y="392588"/>
                    <a:pt x="156729" y="418563"/>
                    <a:pt x="174752" y="429606"/>
                  </a:cubicBezTo>
                  <a:cubicBezTo>
                    <a:pt x="192775" y="440561"/>
                    <a:pt x="205232" y="452576"/>
                    <a:pt x="213713" y="474133"/>
                  </a:cubicBezTo>
                  <a:cubicBezTo>
                    <a:pt x="222195" y="495602"/>
                    <a:pt x="233238" y="514155"/>
                    <a:pt x="244724" y="525640"/>
                  </a:cubicBezTo>
                  <a:cubicBezTo>
                    <a:pt x="256209" y="537125"/>
                    <a:pt x="249759" y="543133"/>
                    <a:pt x="256209" y="551614"/>
                  </a:cubicBezTo>
                  <a:cubicBezTo>
                    <a:pt x="259566" y="555943"/>
                    <a:pt x="264160" y="563453"/>
                    <a:pt x="267341" y="571228"/>
                  </a:cubicBezTo>
                  <a:cubicBezTo>
                    <a:pt x="276264" y="566987"/>
                    <a:pt x="282448" y="563718"/>
                    <a:pt x="282978" y="562746"/>
                  </a:cubicBezTo>
                  <a:cubicBezTo>
                    <a:pt x="284922" y="558859"/>
                    <a:pt x="279091" y="548169"/>
                    <a:pt x="282006" y="544370"/>
                  </a:cubicBezTo>
                  <a:cubicBezTo>
                    <a:pt x="284922" y="540482"/>
                    <a:pt x="290665" y="533768"/>
                    <a:pt x="296495" y="531824"/>
                  </a:cubicBezTo>
                  <a:cubicBezTo>
                    <a:pt x="302238" y="529881"/>
                    <a:pt x="309041" y="537655"/>
                    <a:pt x="321586" y="535712"/>
                  </a:cubicBezTo>
                  <a:cubicBezTo>
                    <a:pt x="334132" y="533768"/>
                    <a:pt x="360283" y="536684"/>
                    <a:pt x="363198" y="539511"/>
                  </a:cubicBezTo>
                  <a:cubicBezTo>
                    <a:pt x="366113" y="542426"/>
                    <a:pt x="401894" y="540482"/>
                    <a:pt x="410553" y="547285"/>
                  </a:cubicBezTo>
                  <a:cubicBezTo>
                    <a:pt x="419211" y="554088"/>
                    <a:pt x="427957" y="552144"/>
                    <a:pt x="433788" y="538539"/>
                  </a:cubicBezTo>
                  <a:cubicBezTo>
                    <a:pt x="439619" y="525022"/>
                    <a:pt x="480171" y="496043"/>
                    <a:pt x="486001" y="493128"/>
                  </a:cubicBezTo>
                  <a:cubicBezTo>
                    <a:pt x="491832" y="490212"/>
                    <a:pt x="535300" y="493128"/>
                    <a:pt x="552704" y="489241"/>
                  </a:cubicBezTo>
                  <a:cubicBezTo>
                    <a:pt x="570109" y="485353"/>
                    <a:pt x="684166" y="448689"/>
                    <a:pt x="689025" y="444802"/>
                  </a:cubicBezTo>
                  <a:cubicBezTo>
                    <a:pt x="693884" y="440914"/>
                    <a:pt x="712260" y="381015"/>
                    <a:pt x="712260" y="374212"/>
                  </a:cubicBezTo>
                  <a:cubicBezTo>
                    <a:pt x="712260" y="367409"/>
                    <a:pt x="703602" y="349033"/>
                    <a:pt x="694856" y="350005"/>
                  </a:cubicBezTo>
                  <a:cubicBezTo>
                    <a:pt x="686110" y="350976"/>
                    <a:pt x="614636" y="343202"/>
                    <a:pt x="609777" y="340375"/>
                  </a:cubicBezTo>
                  <a:cubicBezTo>
                    <a:pt x="605890" y="337989"/>
                    <a:pt x="586895" y="323765"/>
                    <a:pt x="584244" y="304064"/>
                  </a:cubicBezTo>
                  <a:cubicBezTo>
                    <a:pt x="578590" y="299735"/>
                    <a:pt x="572141" y="290458"/>
                    <a:pt x="570197" y="282418"/>
                  </a:cubicBezTo>
                  <a:cubicBezTo>
                    <a:pt x="561980" y="283479"/>
                    <a:pt x="549082" y="281623"/>
                    <a:pt x="541926" y="262982"/>
                  </a:cubicBezTo>
                  <a:cubicBezTo>
                    <a:pt x="535300" y="258388"/>
                    <a:pt x="517719" y="233474"/>
                    <a:pt x="523815" y="226494"/>
                  </a:cubicBezTo>
                  <a:cubicBezTo>
                    <a:pt x="531324" y="218013"/>
                    <a:pt x="519839" y="199990"/>
                    <a:pt x="508795" y="190007"/>
                  </a:cubicBezTo>
                  <a:cubicBezTo>
                    <a:pt x="497840" y="180023"/>
                    <a:pt x="475311" y="161470"/>
                    <a:pt x="474251" y="149985"/>
                  </a:cubicBezTo>
                  <a:cubicBezTo>
                    <a:pt x="473986" y="146805"/>
                    <a:pt x="472308" y="141592"/>
                    <a:pt x="470011" y="135584"/>
                  </a:cubicBezTo>
                  <a:lnTo>
                    <a:pt x="443065" y="134171"/>
                  </a:lnTo>
                  <a:lnTo>
                    <a:pt x="425748" y="119328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6" name="Google Shape;2176;p16"/>
            <p:cNvSpPr/>
            <p:nvPr/>
          </p:nvSpPr>
          <p:spPr>
            <a:xfrm>
              <a:off x="7463005" y="3433417"/>
              <a:ext cx="270269" cy="303209"/>
            </a:xfrm>
            <a:custGeom>
              <a:rect b="b" l="l" r="r" t="t"/>
              <a:pathLst>
                <a:path extrusionOk="0" h="303209" w="270269">
                  <a:moveTo>
                    <a:pt x="135349" y="6803"/>
                  </a:moveTo>
                  <a:lnTo>
                    <a:pt x="135349" y="32424"/>
                  </a:lnTo>
                  <a:lnTo>
                    <a:pt x="113969" y="59458"/>
                  </a:lnTo>
                  <a:lnTo>
                    <a:pt x="102572" y="87906"/>
                  </a:lnTo>
                  <a:cubicBezTo>
                    <a:pt x="105841" y="88083"/>
                    <a:pt x="108315" y="88171"/>
                    <a:pt x="109463" y="87994"/>
                  </a:cubicBezTo>
                  <a:cubicBezTo>
                    <a:pt x="118209" y="87023"/>
                    <a:pt x="126868" y="105399"/>
                    <a:pt x="126868" y="112202"/>
                  </a:cubicBezTo>
                  <a:cubicBezTo>
                    <a:pt x="126868" y="119005"/>
                    <a:pt x="108491" y="178904"/>
                    <a:pt x="103632" y="182792"/>
                  </a:cubicBezTo>
                  <a:cubicBezTo>
                    <a:pt x="100098" y="185619"/>
                    <a:pt x="39845" y="205497"/>
                    <a:pt x="0" y="217777"/>
                  </a:cubicBezTo>
                  <a:cubicBezTo>
                    <a:pt x="8658" y="235712"/>
                    <a:pt x="25886" y="271405"/>
                    <a:pt x="41435" y="303210"/>
                  </a:cubicBezTo>
                  <a:cubicBezTo>
                    <a:pt x="44085" y="302150"/>
                    <a:pt x="46913" y="300913"/>
                    <a:pt x="50005" y="299057"/>
                  </a:cubicBezTo>
                  <a:cubicBezTo>
                    <a:pt x="69000" y="288102"/>
                    <a:pt x="90557" y="293580"/>
                    <a:pt x="105046" y="289604"/>
                  </a:cubicBezTo>
                  <a:cubicBezTo>
                    <a:pt x="119535" y="285628"/>
                    <a:pt x="105576" y="273525"/>
                    <a:pt x="118033" y="263100"/>
                  </a:cubicBezTo>
                  <a:cubicBezTo>
                    <a:pt x="130578" y="252586"/>
                    <a:pt x="148513" y="260626"/>
                    <a:pt x="155051" y="257092"/>
                  </a:cubicBezTo>
                  <a:cubicBezTo>
                    <a:pt x="161589" y="253647"/>
                    <a:pt x="166094" y="230588"/>
                    <a:pt x="177049" y="226082"/>
                  </a:cubicBezTo>
                  <a:cubicBezTo>
                    <a:pt x="188093" y="221576"/>
                    <a:pt x="200020" y="224580"/>
                    <a:pt x="198518" y="215039"/>
                  </a:cubicBezTo>
                  <a:cubicBezTo>
                    <a:pt x="197016" y="205585"/>
                    <a:pt x="199578" y="171572"/>
                    <a:pt x="210003" y="169540"/>
                  </a:cubicBezTo>
                  <a:cubicBezTo>
                    <a:pt x="220516" y="167596"/>
                    <a:pt x="237037" y="156552"/>
                    <a:pt x="237479" y="150545"/>
                  </a:cubicBezTo>
                  <a:cubicBezTo>
                    <a:pt x="238009" y="144537"/>
                    <a:pt x="259036" y="122008"/>
                    <a:pt x="265486" y="111053"/>
                  </a:cubicBezTo>
                  <a:cubicBezTo>
                    <a:pt x="272023" y="100010"/>
                    <a:pt x="272465" y="94002"/>
                    <a:pt x="263012" y="92500"/>
                  </a:cubicBezTo>
                  <a:cubicBezTo>
                    <a:pt x="253470" y="90998"/>
                    <a:pt x="238539" y="64494"/>
                    <a:pt x="234564" y="56984"/>
                  </a:cubicBezTo>
                  <a:cubicBezTo>
                    <a:pt x="230588" y="49475"/>
                    <a:pt x="201521" y="54422"/>
                    <a:pt x="178021" y="35958"/>
                  </a:cubicBezTo>
                  <a:cubicBezTo>
                    <a:pt x="168479" y="28448"/>
                    <a:pt x="163179" y="14224"/>
                    <a:pt x="159821" y="0"/>
                  </a:cubicBezTo>
                  <a:lnTo>
                    <a:pt x="148071" y="6715"/>
                  </a:lnTo>
                  <a:lnTo>
                    <a:pt x="135349" y="6715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7" name="Google Shape;2177;p16"/>
            <p:cNvSpPr/>
            <p:nvPr/>
          </p:nvSpPr>
          <p:spPr>
            <a:xfrm>
              <a:off x="7419627" y="3400709"/>
              <a:ext cx="34875" cy="53436"/>
            </a:xfrm>
            <a:custGeom>
              <a:rect b="b" l="l" r="r" t="t"/>
              <a:pathLst>
                <a:path extrusionOk="0" h="53436" w="34875">
                  <a:moveTo>
                    <a:pt x="28271" y="53205"/>
                  </a:moveTo>
                  <a:cubicBezTo>
                    <a:pt x="27476" y="49671"/>
                    <a:pt x="27476" y="46314"/>
                    <a:pt x="28978" y="43840"/>
                  </a:cubicBezTo>
                  <a:cubicBezTo>
                    <a:pt x="35516" y="32884"/>
                    <a:pt x="39491" y="4348"/>
                    <a:pt x="25003" y="373"/>
                  </a:cubicBezTo>
                  <a:cubicBezTo>
                    <a:pt x="10513" y="-3603"/>
                    <a:pt x="2473" y="25375"/>
                    <a:pt x="2473" y="33326"/>
                  </a:cubicBezTo>
                  <a:cubicBezTo>
                    <a:pt x="2473" y="34828"/>
                    <a:pt x="1502" y="34828"/>
                    <a:pt x="0" y="33768"/>
                  </a:cubicBezTo>
                  <a:cubicBezTo>
                    <a:pt x="7156" y="52321"/>
                    <a:pt x="20055" y="54265"/>
                    <a:pt x="28271" y="5320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8" name="Google Shape;2178;p16"/>
            <p:cNvSpPr/>
            <p:nvPr/>
          </p:nvSpPr>
          <p:spPr>
            <a:xfrm>
              <a:off x="7461857" y="3391532"/>
              <a:ext cx="161058" cy="129878"/>
            </a:xfrm>
            <a:custGeom>
              <a:rect b="b" l="l" r="r" t="t"/>
              <a:pathLst>
                <a:path extrusionOk="0" h="129878" w="161058">
                  <a:moveTo>
                    <a:pt x="25533" y="120337"/>
                  </a:moveTo>
                  <a:cubicBezTo>
                    <a:pt x="29685" y="122811"/>
                    <a:pt x="83400" y="128907"/>
                    <a:pt x="103721" y="129879"/>
                  </a:cubicBezTo>
                  <a:lnTo>
                    <a:pt x="115117" y="101431"/>
                  </a:lnTo>
                  <a:lnTo>
                    <a:pt x="136498" y="74397"/>
                  </a:lnTo>
                  <a:lnTo>
                    <a:pt x="136498" y="48776"/>
                  </a:lnTo>
                  <a:lnTo>
                    <a:pt x="149308" y="48776"/>
                  </a:lnTo>
                  <a:lnTo>
                    <a:pt x="161058" y="42061"/>
                  </a:lnTo>
                  <a:cubicBezTo>
                    <a:pt x="156111" y="21211"/>
                    <a:pt x="155316" y="273"/>
                    <a:pt x="151782" y="8"/>
                  </a:cubicBezTo>
                  <a:cubicBezTo>
                    <a:pt x="145774" y="-522"/>
                    <a:pt x="121214" y="26070"/>
                    <a:pt x="111230" y="45507"/>
                  </a:cubicBezTo>
                  <a:cubicBezTo>
                    <a:pt x="101247" y="64943"/>
                    <a:pt x="72269" y="79962"/>
                    <a:pt x="47178" y="75457"/>
                  </a:cubicBezTo>
                  <a:cubicBezTo>
                    <a:pt x="22175" y="70951"/>
                    <a:pt x="13694" y="81465"/>
                    <a:pt x="7156" y="85970"/>
                  </a:cubicBezTo>
                  <a:cubicBezTo>
                    <a:pt x="5478" y="87119"/>
                    <a:pt x="2916" y="86235"/>
                    <a:pt x="0" y="84026"/>
                  </a:cubicBezTo>
                  <a:cubicBezTo>
                    <a:pt x="2739" y="103728"/>
                    <a:pt x="21645" y="117952"/>
                    <a:pt x="25533" y="12033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9" name="Google Shape;2179;p16"/>
            <p:cNvSpPr/>
            <p:nvPr/>
          </p:nvSpPr>
          <p:spPr>
            <a:xfrm>
              <a:off x="9060687" y="4083215"/>
              <a:ext cx="653502" cy="199202"/>
            </a:xfrm>
            <a:custGeom>
              <a:rect b="b" l="l" r="r" t="t"/>
              <a:pathLst>
                <a:path extrusionOk="0" h="199202" w="653502">
                  <a:moveTo>
                    <a:pt x="118386" y="72445"/>
                  </a:moveTo>
                  <a:cubicBezTo>
                    <a:pt x="118917" y="50005"/>
                    <a:pt x="97359" y="52479"/>
                    <a:pt x="92413" y="37018"/>
                  </a:cubicBezTo>
                  <a:cubicBezTo>
                    <a:pt x="87376" y="21469"/>
                    <a:pt x="78895" y="30480"/>
                    <a:pt x="75892" y="20497"/>
                  </a:cubicBezTo>
                  <a:cubicBezTo>
                    <a:pt x="75449" y="18995"/>
                    <a:pt x="74478" y="17405"/>
                    <a:pt x="73329" y="15638"/>
                  </a:cubicBezTo>
                  <a:cubicBezTo>
                    <a:pt x="62020" y="19260"/>
                    <a:pt x="66085" y="28625"/>
                    <a:pt x="62904" y="29243"/>
                  </a:cubicBezTo>
                  <a:cubicBezTo>
                    <a:pt x="58752" y="30127"/>
                    <a:pt x="36223" y="32600"/>
                    <a:pt x="36223" y="25886"/>
                  </a:cubicBezTo>
                  <a:cubicBezTo>
                    <a:pt x="36223" y="19260"/>
                    <a:pt x="32955" y="8393"/>
                    <a:pt x="19614" y="5919"/>
                  </a:cubicBezTo>
                  <a:cubicBezTo>
                    <a:pt x="12811" y="4682"/>
                    <a:pt x="6008" y="4241"/>
                    <a:pt x="0" y="4594"/>
                  </a:cubicBezTo>
                  <a:cubicBezTo>
                    <a:pt x="8040" y="22440"/>
                    <a:pt x="9012" y="41259"/>
                    <a:pt x="9365" y="56366"/>
                  </a:cubicBezTo>
                  <a:cubicBezTo>
                    <a:pt x="9895" y="76333"/>
                    <a:pt x="39404" y="108403"/>
                    <a:pt x="43910" y="121390"/>
                  </a:cubicBezTo>
                  <a:cubicBezTo>
                    <a:pt x="48416" y="134377"/>
                    <a:pt x="56897" y="138441"/>
                    <a:pt x="76421" y="152400"/>
                  </a:cubicBezTo>
                  <a:cubicBezTo>
                    <a:pt x="95947" y="166359"/>
                    <a:pt x="133936" y="188888"/>
                    <a:pt x="141445" y="185442"/>
                  </a:cubicBezTo>
                  <a:cubicBezTo>
                    <a:pt x="148955" y="181908"/>
                    <a:pt x="129960" y="148866"/>
                    <a:pt x="118917" y="137469"/>
                  </a:cubicBezTo>
                  <a:cubicBezTo>
                    <a:pt x="107873" y="125984"/>
                    <a:pt x="117857" y="94974"/>
                    <a:pt x="118386" y="72445"/>
                  </a:cubicBezTo>
                  <a:close/>
                  <a:moveTo>
                    <a:pt x="630009" y="34014"/>
                  </a:moveTo>
                  <a:cubicBezTo>
                    <a:pt x="620997" y="36046"/>
                    <a:pt x="599970" y="34986"/>
                    <a:pt x="599970" y="25974"/>
                  </a:cubicBezTo>
                  <a:cubicBezTo>
                    <a:pt x="599970" y="16963"/>
                    <a:pt x="580975" y="0"/>
                    <a:pt x="568960" y="0"/>
                  </a:cubicBezTo>
                  <a:cubicBezTo>
                    <a:pt x="556945" y="0"/>
                    <a:pt x="542898" y="23942"/>
                    <a:pt x="541926" y="34014"/>
                  </a:cubicBezTo>
                  <a:cubicBezTo>
                    <a:pt x="540955" y="44086"/>
                    <a:pt x="521871" y="43026"/>
                    <a:pt x="523903" y="56984"/>
                  </a:cubicBezTo>
                  <a:cubicBezTo>
                    <a:pt x="524698" y="62550"/>
                    <a:pt x="521165" y="64848"/>
                    <a:pt x="516571" y="66349"/>
                  </a:cubicBezTo>
                  <a:cubicBezTo>
                    <a:pt x="519663" y="78453"/>
                    <a:pt x="521341" y="87200"/>
                    <a:pt x="516923" y="86051"/>
                  </a:cubicBezTo>
                  <a:cubicBezTo>
                    <a:pt x="508884" y="84019"/>
                    <a:pt x="506940" y="94002"/>
                    <a:pt x="494925" y="94002"/>
                  </a:cubicBezTo>
                  <a:cubicBezTo>
                    <a:pt x="490773" y="94002"/>
                    <a:pt x="483881" y="83665"/>
                    <a:pt x="476637" y="70148"/>
                  </a:cubicBezTo>
                  <a:cubicBezTo>
                    <a:pt x="476372" y="70148"/>
                    <a:pt x="476195" y="70060"/>
                    <a:pt x="475930" y="70060"/>
                  </a:cubicBezTo>
                  <a:cubicBezTo>
                    <a:pt x="467979" y="70060"/>
                    <a:pt x="449956" y="98066"/>
                    <a:pt x="445892" y="117061"/>
                  </a:cubicBezTo>
                  <a:cubicBezTo>
                    <a:pt x="441916" y="136056"/>
                    <a:pt x="423894" y="130048"/>
                    <a:pt x="396859" y="132080"/>
                  </a:cubicBezTo>
                  <a:cubicBezTo>
                    <a:pt x="369825" y="134112"/>
                    <a:pt x="380868" y="162118"/>
                    <a:pt x="374860" y="175105"/>
                  </a:cubicBezTo>
                  <a:cubicBezTo>
                    <a:pt x="369383" y="187032"/>
                    <a:pt x="339698" y="165476"/>
                    <a:pt x="324678" y="162472"/>
                  </a:cubicBezTo>
                  <a:cubicBezTo>
                    <a:pt x="327152" y="173162"/>
                    <a:pt x="330686" y="184117"/>
                    <a:pt x="334838" y="184117"/>
                  </a:cubicBezTo>
                  <a:cubicBezTo>
                    <a:pt x="342878" y="184117"/>
                    <a:pt x="354894" y="204084"/>
                    <a:pt x="362845" y="198076"/>
                  </a:cubicBezTo>
                  <a:cubicBezTo>
                    <a:pt x="370885" y="192068"/>
                    <a:pt x="394827" y="198076"/>
                    <a:pt x="406842" y="194100"/>
                  </a:cubicBezTo>
                  <a:cubicBezTo>
                    <a:pt x="418857" y="190125"/>
                    <a:pt x="420889" y="180141"/>
                    <a:pt x="440856" y="180141"/>
                  </a:cubicBezTo>
                  <a:cubicBezTo>
                    <a:pt x="460823" y="180141"/>
                    <a:pt x="452871" y="196132"/>
                    <a:pt x="472838" y="186149"/>
                  </a:cubicBezTo>
                  <a:cubicBezTo>
                    <a:pt x="492893" y="176077"/>
                    <a:pt x="504908" y="184117"/>
                    <a:pt x="502876" y="166094"/>
                  </a:cubicBezTo>
                  <a:cubicBezTo>
                    <a:pt x="500844" y="148071"/>
                    <a:pt x="514891" y="148071"/>
                    <a:pt x="512860" y="134112"/>
                  </a:cubicBezTo>
                  <a:cubicBezTo>
                    <a:pt x="510828" y="120065"/>
                    <a:pt x="534858" y="130136"/>
                    <a:pt x="532826" y="104074"/>
                  </a:cubicBezTo>
                  <a:cubicBezTo>
                    <a:pt x="530883" y="78100"/>
                    <a:pt x="568872" y="82075"/>
                    <a:pt x="584863" y="82075"/>
                  </a:cubicBezTo>
                  <a:cubicBezTo>
                    <a:pt x="588573" y="82075"/>
                    <a:pt x="594316" y="84284"/>
                    <a:pt x="600854" y="87553"/>
                  </a:cubicBezTo>
                  <a:cubicBezTo>
                    <a:pt x="612693" y="81722"/>
                    <a:pt x="629655" y="74036"/>
                    <a:pt x="621881" y="67144"/>
                  </a:cubicBezTo>
                  <a:cubicBezTo>
                    <a:pt x="612869" y="59105"/>
                    <a:pt x="648915" y="66173"/>
                    <a:pt x="652891" y="54157"/>
                  </a:cubicBezTo>
                  <a:cubicBezTo>
                    <a:pt x="657043" y="41965"/>
                    <a:pt x="639021" y="31982"/>
                    <a:pt x="630009" y="3401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0" name="Google Shape;2180;p16"/>
            <p:cNvSpPr/>
            <p:nvPr/>
          </p:nvSpPr>
          <p:spPr>
            <a:xfrm>
              <a:off x="9537324" y="4149564"/>
              <a:ext cx="43064" cy="27652"/>
            </a:xfrm>
            <a:custGeom>
              <a:rect b="b" l="l" r="r" t="t"/>
              <a:pathLst>
                <a:path extrusionOk="0" h="27652" w="43064">
                  <a:moveTo>
                    <a:pt x="18376" y="27653"/>
                  </a:moveTo>
                  <a:cubicBezTo>
                    <a:pt x="30391" y="27653"/>
                    <a:pt x="32336" y="17670"/>
                    <a:pt x="40374" y="19702"/>
                  </a:cubicBezTo>
                  <a:cubicBezTo>
                    <a:pt x="44792" y="20850"/>
                    <a:pt x="43114" y="12104"/>
                    <a:pt x="40022" y="0"/>
                  </a:cubicBezTo>
                  <a:cubicBezTo>
                    <a:pt x="32954" y="2209"/>
                    <a:pt x="23324" y="2209"/>
                    <a:pt x="23324" y="7686"/>
                  </a:cubicBezTo>
                  <a:cubicBezTo>
                    <a:pt x="23324" y="16521"/>
                    <a:pt x="8216" y="4417"/>
                    <a:pt x="0" y="3799"/>
                  </a:cubicBezTo>
                  <a:cubicBezTo>
                    <a:pt x="7332" y="17316"/>
                    <a:pt x="14224" y="27653"/>
                    <a:pt x="18376" y="2765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1" name="Google Shape;2181;p16"/>
            <p:cNvSpPr/>
            <p:nvPr/>
          </p:nvSpPr>
          <p:spPr>
            <a:xfrm>
              <a:off x="7018174" y="2966548"/>
              <a:ext cx="331215" cy="321713"/>
            </a:xfrm>
            <a:custGeom>
              <a:rect b="b" l="l" r="r" t="t"/>
              <a:pathLst>
                <a:path extrusionOk="0" h="321713" w="331215">
                  <a:moveTo>
                    <a:pt x="278560" y="292117"/>
                  </a:moveTo>
                  <a:cubicBezTo>
                    <a:pt x="282890" y="287523"/>
                    <a:pt x="283596" y="281250"/>
                    <a:pt x="294021" y="279660"/>
                  </a:cubicBezTo>
                  <a:cubicBezTo>
                    <a:pt x="302238" y="278423"/>
                    <a:pt x="307362" y="283812"/>
                    <a:pt x="316374" y="292206"/>
                  </a:cubicBezTo>
                  <a:cubicBezTo>
                    <a:pt x="319819" y="288848"/>
                    <a:pt x="325650" y="285933"/>
                    <a:pt x="331216" y="284254"/>
                  </a:cubicBezTo>
                  <a:cubicBezTo>
                    <a:pt x="322204" y="274889"/>
                    <a:pt x="311338" y="264111"/>
                    <a:pt x="312133" y="257662"/>
                  </a:cubicBezTo>
                  <a:cubicBezTo>
                    <a:pt x="313458" y="246971"/>
                    <a:pt x="301443" y="241582"/>
                    <a:pt x="300117" y="234956"/>
                  </a:cubicBezTo>
                  <a:cubicBezTo>
                    <a:pt x="298792" y="228330"/>
                    <a:pt x="308157" y="217640"/>
                    <a:pt x="302768" y="212251"/>
                  </a:cubicBezTo>
                  <a:cubicBezTo>
                    <a:pt x="297379" y="206950"/>
                    <a:pt x="296054" y="193521"/>
                    <a:pt x="286777" y="192196"/>
                  </a:cubicBezTo>
                  <a:cubicBezTo>
                    <a:pt x="277412" y="190871"/>
                    <a:pt x="247992" y="176116"/>
                    <a:pt x="249317" y="166840"/>
                  </a:cubicBezTo>
                  <a:cubicBezTo>
                    <a:pt x="250643" y="157475"/>
                    <a:pt x="238628" y="150761"/>
                    <a:pt x="233326" y="148110"/>
                  </a:cubicBezTo>
                  <a:cubicBezTo>
                    <a:pt x="228026" y="145460"/>
                    <a:pt x="222637" y="121341"/>
                    <a:pt x="229351" y="117365"/>
                  </a:cubicBezTo>
                  <a:cubicBezTo>
                    <a:pt x="235977" y="113389"/>
                    <a:pt x="234652" y="90684"/>
                    <a:pt x="242691" y="90684"/>
                  </a:cubicBezTo>
                  <a:cubicBezTo>
                    <a:pt x="250731" y="90684"/>
                    <a:pt x="244017" y="78669"/>
                    <a:pt x="246667" y="70629"/>
                  </a:cubicBezTo>
                  <a:cubicBezTo>
                    <a:pt x="249317" y="62678"/>
                    <a:pt x="240041" y="58614"/>
                    <a:pt x="233326" y="58614"/>
                  </a:cubicBezTo>
                  <a:cubicBezTo>
                    <a:pt x="226612" y="58614"/>
                    <a:pt x="214597" y="47924"/>
                    <a:pt x="214597" y="38559"/>
                  </a:cubicBezTo>
                  <a:cubicBezTo>
                    <a:pt x="214597" y="29194"/>
                    <a:pt x="201256" y="15854"/>
                    <a:pt x="202582" y="11878"/>
                  </a:cubicBezTo>
                  <a:cubicBezTo>
                    <a:pt x="200284" y="29547"/>
                    <a:pt x="174840" y="2248"/>
                    <a:pt x="166889" y="6223"/>
                  </a:cubicBezTo>
                  <a:cubicBezTo>
                    <a:pt x="158938" y="10199"/>
                    <a:pt x="152930" y="-1728"/>
                    <a:pt x="136851" y="216"/>
                  </a:cubicBezTo>
                  <a:cubicBezTo>
                    <a:pt x="126603" y="1541"/>
                    <a:pt x="126956" y="6842"/>
                    <a:pt x="121743" y="11701"/>
                  </a:cubicBezTo>
                  <a:lnTo>
                    <a:pt x="122362" y="11878"/>
                  </a:lnTo>
                  <a:lnTo>
                    <a:pt x="102307" y="26544"/>
                  </a:lnTo>
                  <a:cubicBezTo>
                    <a:pt x="102307" y="26544"/>
                    <a:pt x="84991" y="31845"/>
                    <a:pt x="80926" y="42535"/>
                  </a:cubicBezTo>
                  <a:cubicBezTo>
                    <a:pt x="76951" y="53225"/>
                    <a:pt x="88966" y="63915"/>
                    <a:pt x="83577" y="70629"/>
                  </a:cubicBezTo>
                  <a:cubicBezTo>
                    <a:pt x="78188" y="77255"/>
                    <a:pt x="79601" y="92009"/>
                    <a:pt x="80926" y="97310"/>
                  </a:cubicBezTo>
                  <a:cubicBezTo>
                    <a:pt x="82252" y="102699"/>
                    <a:pt x="72887" y="117365"/>
                    <a:pt x="72887" y="117365"/>
                  </a:cubicBezTo>
                  <a:cubicBezTo>
                    <a:pt x="72887" y="117365"/>
                    <a:pt x="33130" y="138745"/>
                    <a:pt x="0" y="155708"/>
                  </a:cubicBezTo>
                  <a:cubicBezTo>
                    <a:pt x="618" y="161893"/>
                    <a:pt x="1413" y="167900"/>
                    <a:pt x="2739" y="172318"/>
                  </a:cubicBezTo>
                  <a:cubicBezTo>
                    <a:pt x="4859" y="179739"/>
                    <a:pt x="8039" y="193874"/>
                    <a:pt x="10690" y="205536"/>
                  </a:cubicBezTo>
                  <a:cubicBezTo>
                    <a:pt x="23500" y="205448"/>
                    <a:pt x="25444" y="204299"/>
                    <a:pt x="36841" y="205536"/>
                  </a:cubicBezTo>
                  <a:cubicBezTo>
                    <a:pt x="48856" y="206862"/>
                    <a:pt x="92942" y="238932"/>
                    <a:pt x="103632" y="244233"/>
                  </a:cubicBezTo>
                  <a:cubicBezTo>
                    <a:pt x="114322" y="249533"/>
                    <a:pt x="173073" y="293619"/>
                    <a:pt x="185089" y="304309"/>
                  </a:cubicBezTo>
                  <a:cubicBezTo>
                    <a:pt x="197104" y="314999"/>
                    <a:pt x="217159" y="317650"/>
                    <a:pt x="225110" y="317650"/>
                  </a:cubicBezTo>
                  <a:cubicBezTo>
                    <a:pt x="229704" y="317650"/>
                    <a:pt x="248876" y="319858"/>
                    <a:pt x="264337" y="321714"/>
                  </a:cubicBezTo>
                  <a:cubicBezTo>
                    <a:pt x="269196" y="310493"/>
                    <a:pt x="275910" y="294944"/>
                    <a:pt x="278560" y="29211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2" name="Google Shape;2182;p16"/>
            <p:cNvSpPr/>
            <p:nvPr/>
          </p:nvSpPr>
          <p:spPr>
            <a:xfrm>
              <a:off x="7282688" y="3246032"/>
              <a:ext cx="65112" cy="61047"/>
            </a:xfrm>
            <a:custGeom>
              <a:rect b="b" l="l" r="r" t="t"/>
              <a:pathLst>
                <a:path extrusionOk="0" h="61047" w="65112">
                  <a:moveTo>
                    <a:pt x="20850" y="44969"/>
                  </a:moveTo>
                  <a:lnTo>
                    <a:pt x="38166" y="59634"/>
                  </a:lnTo>
                  <a:lnTo>
                    <a:pt x="65112" y="61048"/>
                  </a:lnTo>
                  <a:cubicBezTo>
                    <a:pt x="59105" y="45234"/>
                    <a:pt x="48856" y="23853"/>
                    <a:pt x="48856" y="18376"/>
                  </a:cubicBezTo>
                  <a:cubicBezTo>
                    <a:pt x="48856" y="16432"/>
                    <a:pt x="50005" y="14577"/>
                    <a:pt x="51860" y="12722"/>
                  </a:cubicBezTo>
                  <a:cubicBezTo>
                    <a:pt x="42848" y="4329"/>
                    <a:pt x="37725" y="-1061"/>
                    <a:pt x="29508" y="176"/>
                  </a:cubicBezTo>
                  <a:cubicBezTo>
                    <a:pt x="19083" y="1678"/>
                    <a:pt x="18376" y="8039"/>
                    <a:pt x="14047" y="12633"/>
                  </a:cubicBezTo>
                  <a:cubicBezTo>
                    <a:pt x="11397" y="15460"/>
                    <a:pt x="4682" y="31098"/>
                    <a:pt x="0" y="42495"/>
                  </a:cubicBezTo>
                  <a:cubicBezTo>
                    <a:pt x="11397" y="43820"/>
                    <a:pt x="20850" y="44969"/>
                    <a:pt x="20850" y="4496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3" name="Google Shape;2183;p16"/>
            <p:cNvSpPr/>
            <p:nvPr/>
          </p:nvSpPr>
          <p:spPr>
            <a:xfrm>
              <a:off x="5559312" y="2393563"/>
              <a:ext cx="488001" cy="411330"/>
            </a:xfrm>
            <a:custGeom>
              <a:rect b="b" l="l" r="r" t="t"/>
              <a:pathLst>
                <a:path extrusionOk="0" h="411330" w="488001">
                  <a:moveTo>
                    <a:pt x="430317" y="93649"/>
                  </a:moveTo>
                  <a:cubicBezTo>
                    <a:pt x="425811" y="94444"/>
                    <a:pt x="422101" y="87641"/>
                    <a:pt x="412294" y="87641"/>
                  </a:cubicBezTo>
                  <a:cubicBezTo>
                    <a:pt x="402576" y="87641"/>
                    <a:pt x="395066" y="83135"/>
                    <a:pt x="390561" y="77128"/>
                  </a:cubicBezTo>
                  <a:cubicBezTo>
                    <a:pt x="386055" y="71120"/>
                    <a:pt x="362819" y="69618"/>
                    <a:pt x="355309" y="71120"/>
                  </a:cubicBezTo>
                  <a:cubicBezTo>
                    <a:pt x="347800" y="72622"/>
                    <a:pt x="345591" y="58398"/>
                    <a:pt x="337994" y="59900"/>
                  </a:cubicBezTo>
                  <a:cubicBezTo>
                    <a:pt x="330484" y="61402"/>
                    <a:pt x="328275" y="50093"/>
                    <a:pt x="328275" y="44174"/>
                  </a:cubicBezTo>
                  <a:cubicBezTo>
                    <a:pt x="328275" y="38166"/>
                    <a:pt x="320059" y="48680"/>
                    <a:pt x="313256" y="51683"/>
                  </a:cubicBezTo>
                  <a:cubicBezTo>
                    <a:pt x="306542" y="54687"/>
                    <a:pt x="304245" y="44881"/>
                    <a:pt x="303449" y="40463"/>
                  </a:cubicBezTo>
                  <a:cubicBezTo>
                    <a:pt x="302654" y="35957"/>
                    <a:pt x="289225" y="31452"/>
                    <a:pt x="282422" y="27741"/>
                  </a:cubicBezTo>
                  <a:cubicBezTo>
                    <a:pt x="275708" y="24031"/>
                    <a:pt x="268199" y="12015"/>
                    <a:pt x="265195" y="17228"/>
                  </a:cubicBezTo>
                  <a:cubicBezTo>
                    <a:pt x="262191" y="22440"/>
                    <a:pt x="253975" y="9718"/>
                    <a:pt x="253179" y="4417"/>
                  </a:cubicBezTo>
                  <a:cubicBezTo>
                    <a:pt x="252649" y="972"/>
                    <a:pt x="250353" y="2032"/>
                    <a:pt x="248850" y="0"/>
                  </a:cubicBezTo>
                  <a:cubicBezTo>
                    <a:pt x="246288" y="530"/>
                    <a:pt x="243727" y="883"/>
                    <a:pt x="241164" y="707"/>
                  </a:cubicBezTo>
                  <a:cubicBezTo>
                    <a:pt x="229149" y="177"/>
                    <a:pt x="218635" y="9718"/>
                    <a:pt x="220667" y="29773"/>
                  </a:cubicBezTo>
                  <a:cubicBezTo>
                    <a:pt x="222611" y="49740"/>
                    <a:pt x="206179" y="51772"/>
                    <a:pt x="185593" y="53274"/>
                  </a:cubicBezTo>
                  <a:cubicBezTo>
                    <a:pt x="165097" y="54776"/>
                    <a:pt x="172076" y="70767"/>
                    <a:pt x="163595" y="77304"/>
                  </a:cubicBezTo>
                  <a:cubicBezTo>
                    <a:pt x="155113" y="83842"/>
                    <a:pt x="125075" y="73859"/>
                    <a:pt x="121100" y="62815"/>
                  </a:cubicBezTo>
                  <a:cubicBezTo>
                    <a:pt x="117124" y="51772"/>
                    <a:pt x="90090" y="62815"/>
                    <a:pt x="101575" y="75802"/>
                  </a:cubicBezTo>
                  <a:cubicBezTo>
                    <a:pt x="113060" y="88790"/>
                    <a:pt x="112530" y="106812"/>
                    <a:pt x="106080" y="111848"/>
                  </a:cubicBezTo>
                  <a:cubicBezTo>
                    <a:pt x="99543" y="116884"/>
                    <a:pt x="85584" y="103897"/>
                    <a:pt x="76572" y="110346"/>
                  </a:cubicBezTo>
                  <a:cubicBezTo>
                    <a:pt x="67561" y="116884"/>
                    <a:pt x="67119" y="104339"/>
                    <a:pt x="56075" y="100363"/>
                  </a:cubicBezTo>
                  <a:cubicBezTo>
                    <a:pt x="45032" y="96299"/>
                    <a:pt x="40527" y="105311"/>
                    <a:pt x="23033" y="103809"/>
                  </a:cubicBezTo>
                  <a:cubicBezTo>
                    <a:pt x="5541" y="102307"/>
                    <a:pt x="-4531" y="112290"/>
                    <a:pt x="2006" y="119800"/>
                  </a:cubicBezTo>
                  <a:cubicBezTo>
                    <a:pt x="8456" y="127309"/>
                    <a:pt x="1035" y="134289"/>
                    <a:pt x="5982" y="140826"/>
                  </a:cubicBezTo>
                  <a:cubicBezTo>
                    <a:pt x="11018" y="147364"/>
                    <a:pt x="33988" y="146304"/>
                    <a:pt x="50951" y="155315"/>
                  </a:cubicBezTo>
                  <a:cubicBezTo>
                    <a:pt x="68003" y="164327"/>
                    <a:pt x="71978" y="156817"/>
                    <a:pt x="80459" y="163355"/>
                  </a:cubicBezTo>
                  <a:cubicBezTo>
                    <a:pt x="88941" y="169893"/>
                    <a:pt x="90973" y="165829"/>
                    <a:pt x="91503" y="178374"/>
                  </a:cubicBezTo>
                  <a:cubicBezTo>
                    <a:pt x="92033" y="190831"/>
                    <a:pt x="101486" y="202847"/>
                    <a:pt x="118007" y="207352"/>
                  </a:cubicBezTo>
                  <a:cubicBezTo>
                    <a:pt x="134528" y="211858"/>
                    <a:pt x="121983" y="222902"/>
                    <a:pt x="127019" y="233857"/>
                  </a:cubicBezTo>
                  <a:cubicBezTo>
                    <a:pt x="131966" y="244900"/>
                    <a:pt x="119509" y="260891"/>
                    <a:pt x="121983" y="274408"/>
                  </a:cubicBezTo>
                  <a:cubicBezTo>
                    <a:pt x="124457" y="287926"/>
                    <a:pt x="113944" y="331393"/>
                    <a:pt x="105992" y="335457"/>
                  </a:cubicBezTo>
                  <a:cubicBezTo>
                    <a:pt x="105462" y="335722"/>
                    <a:pt x="104667" y="335722"/>
                    <a:pt x="103960" y="335810"/>
                  </a:cubicBezTo>
                  <a:cubicBezTo>
                    <a:pt x="111470" y="339521"/>
                    <a:pt x="119333" y="342790"/>
                    <a:pt x="123220" y="345352"/>
                  </a:cubicBezTo>
                  <a:cubicBezTo>
                    <a:pt x="130553" y="350211"/>
                    <a:pt x="146279" y="355070"/>
                    <a:pt x="156085" y="361166"/>
                  </a:cubicBezTo>
                  <a:cubicBezTo>
                    <a:pt x="165804" y="367262"/>
                    <a:pt x="182855" y="366025"/>
                    <a:pt x="182855" y="358692"/>
                  </a:cubicBezTo>
                  <a:cubicBezTo>
                    <a:pt x="182855" y="351448"/>
                    <a:pt x="192573" y="356307"/>
                    <a:pt x="198669" y="362403"/>
                  </a:cubicBezTo>
                  <a:cubicBezTo>
                    <a:pt x="204765" y="368499"/>
                    <a:pt x="227912" y="369736"/>
                    <a:pt x="238867" y="372121"/>
                  </a:cubicBezTo>
                  <a:cubicBezTo>
                    <a:pt x="248055" y="374153"/>
                    <a:pt x="261572" y="372916"/>
                    <a:pt x="273588" y="373093"/>
                  </a:cubicBezTo>
                  <a:cubicBezTo>
                    <a:pt x="273146" y="370354"/>
                    <a:pt x="272527" y="367527"/>
                    <a:pt x="271556" y="364435"/>
                  </a:cubicBezTo>
                  <a:cubicBezTo>
                    <a:pt x="265548" y="344910"/>
                    <a:pt x="283041" y="333425"/>
                    <a:pt x="299562" y="330863"/>
                  </a:cubicBezTo>
                  <a:cubicBezTo>
                    <a:pt x="316083" y="328389"/>
                    <a:pt x="352129" y="338372"/>
                    <a:pt x="361582" y="344380"/>
                  </a:cubicBezTo>
                  <a:cubicBezTo>
                    <a:pt x="371036" y="350387"/>
                    <a:pt x="384111" y="348886"/>
                    <a:pt x="400632" y="331393"/>
                  </a:cubicBezTo>
                  <a:cubicBezTo>
                    <a:pt x="408937" y="322558"/>
                    <a:pt x="415739" y="319377"/>
                    <a:pt x="421836" y="317610"/>
                  </a:cubicBezTo>
                  <a:cubicBezTo>
                    <a:pt x="422277" y="313723"/>
                    <a:pt x="424309" y="309659"/>
                    <a:pt x="425634" y="306125"/>
                  </a:cubicBezTo>
                  <a:cubicBezTo>
                    <a:pt x="427932" y="300117"/>
                    <a:pt x="417418" y="301619"/>
                    <a:pt x="409909" y="300824"/>
                  </a:cubicBezTo>
                  <a:cubicBezTo>
                    <a:pt x="402399" y="300029"/>
                    <a:pt x="397187" y="292608"/>
                    <a:pt x="402399" y="284303"/>
                  </a:cubicBezTo>
                  <a:cubicBezTo>
                    <a:pt x="407700" y="276087"/>
                    <a:pt x="397893" y="275292"/>
                    <a:pt x="392681" y="267075"/>
                  </a:cubicBezTo>
                  <a:cubicBezTo>
                    <a:pt x="387380" y="258859"/>
                    <a:pt x="394890" y="261068"/>
                    <a:pt x="399395" y="258859"/>
                  </a:cubicBezTo>
                  <a:cubicBezTo>
                    <a:pt x="403901" y="256562"/>
                    <a:pt x="409909" y="247551"/>
                    <a:pt x="406109" y="245342"/>
                  </a:cubicBezTo>
                  <a:cubicBezTo>
                    <a:pt x="402399" y="243045"/>
                    <a:pt x="399395" y="237832"/>
                    <a:pt x="402399" y="228821"/>
                  </a:cubicBezTo>
                  <a:cubicBezTo>
                    <a:pt x="405403" y="219809"/>
                    <a:pt x="396391" y="219014"/>
                    <a:pt x="396391" y="212300"/>
                  </a:cubicBezTo>
                  <a:cubicBezTo>
                    <a:pt x="396391" y="205585"/>
                    <a:pt x="388175" y="202582"/>
                    <a:pt x="381372" y="210798"/>
                  </a:cubicBezTo>
                  <a:cubicBezTo>
                    <a:pt x="374658" y="219014"/>
                    <a:pt x="372361" y="213095"/>
                    <a:pt x="376866" y="199578"/>
                  </a:cubicBezTo>
                  <a:cubicBezTo>
                    <a:pt x="381372" y="186061"/>
                    <a:pt x="397187" y="180053"/>
                    <a:pt x="398600" y="172543"/>
                  </a:cubicBezTo>
                  <a:cubicBezTo>
                    <a:pt x="400102" y="165034"/>
                    <a:pt x="409113" y="158319"/>
                    <a:pt x="415828" y="158319"/>
                  </a:cubicBezTo>
                  <a:cubicBezTo>
                    <a:pt x="422542" y="158319"/>
                    <a:pt x="421040" y="142593"/>
                    <a:pt x="423337" y="132787"/>
                  </a:cubicBezTo>
                  <a:cubicBezTo>
                    <a:pt x="425546" y="123068"/>
                    <a:pt x="427048" y="113262"/>
                    <a:pt x="436855" y="105046"/>
                  </a:cubicBezTo>
                  <a:cubicBezTo>
                    <a:pt x="446838" y="96653"/>
                    <a:pt x="434822" y="92942"/>
                    <a:pt x="430317" y="93649"/>
                  </a:cubicBezTo>
                  <a:close/>
                  <a:moveTo>
                    <a:pt x="483856" y="348267"/>
                  </a:moveTo>
                  <a:cubicBezTo>
                    <a:pt x="478378" y="347737"/>
                    <a:pt x="476876" y="357720"/>
                    <a:pt x="462829" y="366290"/>
                  </a:cubicBezTo>
                  <a:cubicBezTo>
                    <a:pt x="448870" y="374771"/>
                    <a:pt x="462917" y="413203"/>
                    <a:pt x="476788" y="411259"/>
                  </a:cubicBezTo>
                  <a:cubicBezTo>
                    <a:pt x="491365" y="409227"/>
                    <a:pt x="489422" y="348709"/>
                    <a:pt x="483856" y="34826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4" name="Google Shape;2184;p16"/>
            <p:cNvSpPr/>
            <p:nvPr/>
          </p:nvSpPr>
          <p:spPr>
            <a:xfrm>
              <a:off x="2649286" y="3813224"/>
              <a:ext cx="78156" cy="43202"/>
            </a:xfrm>
            <a:custGeom>
              <a:rect b="b" l="l" r="r" t="t"/>
              <a:pathLst>
                <a:path extrusionOk="0" h="43202" w="78156">
                  <a:moveTo>
                    <a:pt x="76951" y="16609"/>
                  </a:moveTo>
                  <a:cubicBezTo>
                    <a:pt x="71120" y="8658"/>
                    <a:pt x="55924" y="18023"/>
                    <a:pt x="40022" y="7245"/>
                  </a:cubicBezTo>
                  <a:cubicBezTo>
                    <a:pt x="35869" y="4417"/>
                    <a:pt x="30657" y="2032"/>
                    <a:pt x="25268" y="0"/>
                  </a:cubicBezTo>
                  <a:cubicBezTo>
                    <a:pt x="24914" y="265"/>
                    <a:pt x="24561" y="530"/>
                    <a:pt x="24031" y="707"/>
                  </a:cubicBezTo>
                  <a:cubicBezTo>
                    <a:pt x="20585" y="1679"/>
                    <a:pt x="10160" y="11132"/>
                    <a:pt x="0" y="20762"/>
                  </a:cubicBezTo>
                  <a:cubicBezTo>
                    <a:pt x="11485" y="29773"/>
                    <a:pt x="54069" y="43202"/>
                    <a:pt x="65731" y="43202"/>
                  </a:cubicBezTo>
                  <a:cubicBezTo>
                    <a:pt x="71208" y="43202"/>
                    <a:pt x="74124" y="40728"/>
                    <a:pt x="76598" y="38696"/>
                  </a:cubicBezTo>
                  <a:cubicBezTo>
                    <a:pt x="78276" y="28095"/>
                    <a:pt x="78895" y="19260"/>
                    <a:pt x="76951" y="1660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5" name="Google Shape;2185;p16"/>
            <p:cNvSpPr/>
            <p:nvPr/>
          </p:nvSpPr>
          <p:spPr>
            <a:xfrm>
              <a:off x="2674553" y="3755743"/>
              <a:ext cx="207001" cy="108810"/>
            </a:xfrm>
            <a:custGeom>
              <a:rect b="b" l="l" r="r" t="t"/>
              <a:pathLst>
                <a:path extrusionOk="0" h="108810" w="207001">
                  <a:moveTo>
                    <a:pt x="87111" y="96531"/>
                  </a:moveTo>
                  <a:cubicBezTo>
                    <a:pt x="88524" y="93615"/>
                    <a:pt x="78453" y="77006"/>
                    <a:pt x="97978" y="75504"/>
                  </a:cubicBezTo>
                  <a:cubicBezTo>
                    <a:pt x="117503" y="74090"/>
                    <a:pt x="131992" y="71882"/>
                    <a:pt x="134907" y="59601"/>
                  </a:cubicBezTo>
                  <a:cubicBezTo>
                    <a:pt x="137822" y="47321"/>
                    <a:pt x="160970" y="53063"/>
                    <a:pt x="167507" y="52357"/>
                  </a:cubicBezTo>
                  <a:cubicBezTo>
                    <a:pt x="172896" y="51738"/>
                    <a:pt x="190124" y="35836"/>
                    <a:pt x="206999" y="36454"/>
                  </a:cubicBezTo>
                  <a:cubicBezTo>
                    <a:pt x="207264" y="20021"/>
                    <a:pt x="184912" y="25322"/>
                    <a:pt x="169451" y="9861"/>
                  </a:cubicBezTo>
                  <a:cubicBezTo>
                    <a:pt x="152930" y="-6571"/>
                    <a:pt x="116972" y="850"/>
                    <a:pt x="97448" y="8359"/>
                  </a:cubicBezTo>
                  <a:cubicBezTo>
                    <a:pt x="77923" y="15869"/>
                    <a:pt x="55482" y="143"/>
                    <a:pt x="34456" y="12070"/>
                  </a:cubicBezTo>
                  <a:cubicBezTo>
                    <a:pt x="34191" y="12158"/>
                    <a:pt x="34014" y="12335"/>
                    <a:pt x="33749" y="12424"/>
                  </a:cubicBezTo>
                  <a:cubicBezTo>
                    <a:pt x="29155" y="18254"/>
                    <a:pt x="22882" y="25322"/>
                    <a:pt x="15461" y="31330"/>
                  </a:cubicBezTo>
                  <a:cubicBezTo>
                    <a:pt x="1325" y="42815"/>
                    <a:pt x="5212" y="54124"/>
                    <a:pt x="0" y="57393"/>
                  </a:cubicBezTo>
                  <a:cubicBezTo>
                    <a:pt x="5389" y="59424"/>
                    <a:pt x="10513" y="61810"/>
                    <a:pt x="14754" y="64637"/>
                  </a:cubicBezTo>
                  <a:cubicBezTo>
                    <a:pt x="30657" y="75504"/>
                    <a:pt x="45941" y="66051"/>
                    <a:pt x="51683" y="74002"/>
                  </a:cubicBezTo>
                  <a:cubicBezTo>
                    <a:pt x="53627" y="76741"/>
                    <a:pt x="53009" y="85576"/>
                    <a:pt x="51330" y="96089"/>
                  </a:cubicBezTo>
                  <a:cubicBezTo>
                    <a:pt x="54245" y="93703"/>
                    <a:pt x="56543" y="92025"/>
                    <a:pt x="61402" y="96089"/>
                  </a:cubicBezTo>
                  <a:cubicBezTo>
                    <a:pt x="65819" y="99711"/>
                    <a:pt x="65024" y="104305"/>
                    <a:pt x="64405" y="108811"/>
                  </a:cubicBezTo>
                  <a:lnTo>
                    <a:pt x="76951" y="105896"/>
                  </a:lnTo>
                  <a:cubicBezTo>
                    <a:pt x="77039" y="105896"/>
                    <a:pt x="85697" y="99446"/>
                    <a:pt x="87111" y="9653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6" name="Google Shape;2186;p16"/>
            <p:cNvSpPr/>
            <p:nvPr/>
          </p:nvSpPr>
          <p:spPr>
            <a:xfrm>
              <a:off x="1733826" y="3152559"/>
              <a:ext cx="1028156" cy="640610"/>
            </a:xfrm>
            <a:custGeom>
              <a:rect b="b" l="l" r="r" t="t"/>
              <a:pathLst>
                <a:path extrusionOk="0" h="640610" w="1028156">
                  <a:moveTo>
                    <a:pt x="857681" y="604122"/>
                  </a:moveTo>
                  <a:cubicBezTo>
                    <a:pt x="861303" y="603416"/>
                    <a:pt x="898939" y="608540"/>
                    <a:pt x="902561" y="599087"/>
                  </a:cubicBezTo>
                  <a:cubicBezTo>
                    <a:pt x="906184" y="589722"/>
                    <a:pt x="874290" y="568695"/>
                    <a:pt x="877912" y="566486"/>
                  </a:cubicBezTo>
                  <a:cubicBezTo>
                    <a:pt x="881535" y="564278"/>
                    <a:pt x="882948" y="541130"/>
                    <a:pt x="888779" y="541130"/>
                  </a:cubicBezTo>
                  <a:cubicBezTo>
                    <a:pt x="894610" y="541130"/>
                    <a:pt x="947442" y="542544"/>
                    <a:pt x="950358" y="541130"/>
                  </a:cubicBezTo>
                  <a:cubicBezTo>
                    <a:pt x="953273" y="539717"/>
                    <a:pt x="963433" y="520811"/>
                    <a:pt x="972091" y="520104"/>
                  </a:cubicBezTo>
                  <a:cubicBezTo>
                    <a:pt x="976067" y="519750"/>
                    <a:pt x="982251" y="524609"/>
                    <a:pt x="987905" y="529910"/>
                  </a:cubicBezTo>
                  <a:cubicBezTo>
                    <a:pt x="997624" y="520899"/>
                    <a:pt x="1001069" y="500490"/>
                    <a:pt x="1002924" y="483969"/>
                  </a:cubicBezTo>
                  <a:cubicBezTo>
                    <a:pt x="1005133" y="463738"/>
                    <a:pt x="998419" y="456935"/>
                    <a:pt x="1008932" y="445715"/>
                  </a:cubicBezTo>
                  <a:cubicBezTo>
                    <a:pt x="1019446" y="434406"/>
                    <a:pt x="1030666" y="433699"/>
                    <a:pt x="1027662" y="417974"/>
                  </a:cubicBezTo>
                  <a:cubicBezTo>
                    <a:pt x="1024658" y="402248"/>
                    <a:pt x="1010434" y="417974"/>
                    <a:pt x="998419" y="410464"/>
                  </a:cubicBezTo>
                  <a:cubicBezTo>
                    <a:pt x="986403" y="402955"/>
                    <a:pt x="975890" y="408256"/>
                    <a:pt x="945145" y="412761"/>
                  </a:cubicBezTo>
                  <a:cubicBezTo>
                    <a:pt x="914400" y="417267"/>
                    <a:pt x="900176" y="429989"/>
                    <a:pt x="901678" y="451722"/>
                  </a:cubicBezTo>
                  <a:cubicBezTo>
                    <a:pt x="903180" y="473544"/>
                    <a:pt x="891165" y="463738"/>
                    <a:pt x="891960" y="482468"/>
                  </a:cubicBezTo>
                  <a:cubicBezTo>
                    <a:pt x="892667" y="501197"/>
                    <a:pt x="867929" y="501992"/>
                    <a:pt x="869431" y="513301"/>
                  </a:cubicBezTo>
                  <a:cubicBezTo>
                    <a:pt x="870933" y="524521"/>
                    <a:pt x="849906" y="513301"/>
                    <a:pt x="843898" y="509502"/>
                  </a:cubicBezTo>
                  <a:cubicBezTo>
                    <a:pt x="837891" y="505791"/>
                    <a:pt x="773397" y="525316"/>
                    <a:pt x="764385" y="526730"/>
                  </a:cubicBezTo>
                  <a:cubicBezTo>
                    <a:pt x="755374" y="528232"/>
                    <a:pt x="738853" y="508000"/>
                    <a:pt x="726131" y="508795"/>
                  </a:cubicBezTo>
                  <a:cubicBezTo>
                    <a:pt x="713409" y="509502"/>
                    <a:pt x="708108" y="490065"/>
                    <a:pt x="706606" y="474251"/>
                  </a:cubicBezTo>
                  <a:cubicBezTo>
                    <a:pt x="705104" y="458525"/>
                    <a:pt x="681073" y="444213"/>
                    <a:pt x="670560" y="429989"/>
                  </a:cubicBezTo>
                  <a:cubicBezTo>
                    <a:pt x="660047" y="415765"/>
                    <a:pt x="658545" y="384225"/>
                    <a:pt x="657838" y="363905"/>
                  </a:cubicBezTo>
                  <a:cubicBezTo>
                    <a:pt x="657043" y="343673"/>
                    <a:pt x="654834" y="309129"/>
                    <a:pt x="669058" y="269373"/>
                  </a:cubicBezTo>
                  <a:cubicBezTo>
                    <a:pt x="671002" y="263983"/>
                    <a:pt x="671885" y="259389"/>
                    <a:pt x="672062" y="255237"/>
                  </a:cubicBezTo>
                  <a:cubicBezTo>
                    <a:pt x="666850" y="252056"/>
                    <a:pt x="661814" y="249759"/>
                    <a:pt x="658015" y="249936"/>
                  </a:cubicBezTo>
                  <a:cubicBezTo>
                    <a:pt x="645204" y="250731"/>
                    <a:pt x="616315" y="233150"/>
                    <a:pt x="610749" y="233150"/>
                  </a:cubicBezTo>
                  <a:cubicBezTo>
                    <a:pt x="605183" y="233150"/>
                    <a:pt x="605978" y="219544"/>
                    <a:pt x="601119" y="212300"/>
                  </a:cubicBezTo>
                  <a:cubicBezTo>
                    <a:pt x="596348" y="205056"/>
                    <a:pt x="599528" y="191450"/>
                    <a:pt x="593079" y="186679"/>
                  </a:cubicBezTo>
                  <a:cubicBezTo>
                    <a:pt x="586630" y="181908"/>
                    <a:pt x="567458" y="163443"/>
                    <a:pt x="561009" y="141003"/>
                  </a:cubicBezTo>
                  <a:cubicBezTo>
                    <a:pt x="554559" y="118563"/>
                    <a:pt x="515333" y="107343"/>
                    <a:pt x="500932" y="106547"/>
                  </a:cubicBezTo>
                  <a:cubicBezTo>
                    <a:pt x="486532" y="105752"/>
                    <a:pt x="478492" y="136232"/>
                    <a:pt x="474516" y="137823"/>
                  </a:cubicBezTo>
                  <a:cubicBezTo>
                    <a:pt x="470540" y="139413"/>
                    <a:pt x="443241" y="121832"/>
                    <a:pt x="435290" y="117768"/>
                  </a:cubicBezTo>
                  <a:cubicBezTo>
                    <a:pt x="427250" y="113792"/>
                    <a:pt x="423274" y="105752"/>
                    <a:pt x="423274" y="96122"/>
                  </a:cubicBezTo>
                  <a:cubicBezTo>
                    <a:pt x="423274" y="86493"/>
                    <a:pt x="406400" y="71297"/>
                    <a:pt x="401629" y="69707"/>
                  </a:cubicBezTo>
                  <a:cubicBezTo>
                    <a:pt x="396858" y="68116"/>
                    <a:pt x="363198" y="35251"/>
                    <a:pt x="363198" y="35251"/>
                  </a:cubicBezTo>
                  <a:lnTo>
                    <a:pt x="310278" y="35251"/>
                  </a:lnTo>
                  <a:lnTo>
                    <a:pt x="299057" y="49651"/>
                  </a:lnTo>
                  <a:lnTo>
                    <a:pt x="202847" y="50447"/>
                  </a:lnTo>
                  <a:cubicBezTo>
                    <a:pt x="202847" y="50447"/>
                    <a:pt x="129076" y="23236"/>
                    <a:pt x="115471" y="20055"/>
                  </a:cubicBezTo>
                  <a:cubicBezTo>
                    <a:pt x="101865" y="16874"/>
                    <a:pt x="77834" y="0"/>
                    <a:pt x="77834" y="0"/>
                  </a:cubicBezTo>
                  <a:lnTo>
                    <a:pt x="0" y="10160"/>
                  </a:lnTo>
                  <a:cubicBezTo>
                    <a:pt x="3976" y="18730"/>
                    <a:pt x="9542" y="27918"/>
                    <a:pt x="17935" y="38343"/>
                  </a:cubicBezTo>
                  <a:cubicBezTo>
                    <a:pt x="33661" y="57868"/>
                    <a:pt x="44969" y="92324"/>
                    <a:pt x="46471" y="104339"/>
                  </a:cubicBezTo>
                  <a:cubicBezTo>
                    <a:pt x="47973" y="116354"/>
                    <a:pt x="69706" y="126073"/>
                    <a:pt x="88436" y="138088"/>
                  </a:cubicBezTo>
                  <a:cubicBezTo>
                    <a:pt x="107166" y="150015"/>
                    <a:pt x="107166" y="176342"/>
                    <a:pt x="104957" y="183057"/>
                  </a:cubicBezTo>
                  <a:cubicBezTo>
                    <a:pt x="102660" y="189771"/>
                    <a:pt x="79425" y="178551"/>
                    <a:pt x="77923" y="185354"/>
                  </a:cubicBezTo>
                  <a:cubicBezTo>
                    <a:pt x="76421" y="192068"/>
                    <a:pt x="107961" y="218308"/>
                    <a:pt x="119888" y="216894"/>
                  </a:cubicBezTo>
                  <a:cubicBezTo>
                    <a:pt x="131903" y="215392"/>
                    <a:pt x="137911" y="222902"/>
                    <a:pt x="156641" y="239423"/>
                  </a:cubicBezTo>
                  <a:cubicBezTo>
                    <a:pt x="175370" y="255944"/>
                    <a:pt x="173868" y="275469"/>
                    <a:pt x="166359" y="281388"/>
                  </a:cubicBezTo>
                  <a:cubicBezTo>
                    <a:pt x="158849" y="287395"/>
                    <a:pt x="181378" y="300118"/>
                    <a:pt x="205409" y="315843"/>
                  </a:cubicBezTo>
                  <a:cubicBezTo>
                    <a:pt x="229439" y="331569"/>
                    <a:pt x="239158" y="351094"/>
                    <a:pt x="241455" y="359311"/>
                  </a:cubicBezTo>
                  <a:cubicBezTo>
                    <a:pt x="243663" y="367615"/>
                    <a:pt x="254177" y="360106"/>
                    <a:pt x="257976" y="348797"/>
                  </a:cubicBezTo>
                  <a:cubicBezTo>
                    <a:pt x="261686" y="337577"/>
                    <a:pt x="250466" y="334573"/>
                    <a:pt x="250466" y="321763"/>
                  </a:cubicBezTo>
                  <a:cubicBezTo>
                    <a:pt x="250466" y="309041"/>
                    <a:pt x="230941" y="311249"/>
                    <a:pt x="221930" y="309747"/>
                  </a:cubicBezTo>
                  <a:cubicBezTo>
                    <a:pt x="212918" y="308246"/>
                    <a:pt x="222725" y="288721"/>
                    <a:pt x="213713" y="279709"/>
                  </a:cubicBezTo>
                  <a:cubicBezTo>
                    <a:pt x="204702" y="270698"/>
                    <a:pt x="196486" y="248169"/>
                    <a:pt x="191980" y="231736"/>
                  </a:cubicBezTo>
                  <a:cubicBezTo>
                    <a:pt x="187474" y="215215"/>
                    <a:pt x="164239" y="198694"/>
                    <a:pt x="154520" y="180760"/>
                  </a:cubicBezTo>
                  <a:cubicBezTo>
                    <a:pt x="144802" y="162737"/>
                    <a:pt x="134289" y="148513"/>
                    <a:pt x="127486" y="144007"/>
                  </a:cubicBezTo>
                  <a:cubicBezTo>
                    <a:pt x="120771" y="139501"/>
                    <a:pt x="137204" y="132787"/>
                    <a:pt x="131197" y="125984"/>
                  </a:cubicBezTo>
                  <a:cubicBezTo>
                    <a:pt x="125189" y="119270"/>
                    <a:pt x="116177" y="119976"/>
                    <a:pt x="104957" y="114676"/>
                  </a:cubicBezTo>
                  <a:cubicBezTo>
                    <a:pt x="93737" y="109463"/>
                    <a:pt x="86227" y="100451"/>
                    <a:pt x="86227" y="88436"/>
                  </a:cubicBezTo>
                  <a:cubicBezTo>
                    <a:pt x="86227" y="76421"/>
                    <a:pt x="78718" y="47885"/>
                    <a:pt x="75007" y="38166"/>
                  </a:cubicBezTo>
                  <a:cubicBezTo>
                    <a:pt x="71208" y="28448"/>
                    <a:pt x="83224" y="29950"/>
                    <a:pt x="87023" y="34367"/>
                  </a:cubicBezTo>
                  <a:cubicBezTo>
                    <a:pt x="90822" y="38873"/>
                    <a:pt x="93737" y="43379"/>
                    <a:pt x="99038" y="40375"/>
                  </a:cubicBezTo>
                  <a:cubicBezTo>
                    <a:pt x="104250" y="37371"/>
                    <a:pt x="113262" y="39580"/>
                    <a:pt x="117061" y="47885"/>
                  </a:cubicBezTo>
                  <a:cubicBezTo>
                    <a:pt x="120771" y="56101"/>
                    <a:pt x="133582" y="48591"/>
                    <a:pt x="139590" y="52390"/>
                  </a:cubicBezTo>
                  <a:cubicBezTo>
                    <a:pt x="145597" y="56101"/>
                    <a:pt x="126072" y="60607"/>
                    <a:pt x="145597" y="95151"/>
                  </a:cubicBezTo>
                  <a:cubicBezTo>
                    <a:pt x="165122" y="129695"/>
                    <a:pt x="151605" y="110170"/>
                    <a:pt x="151605" y="133405"/>
                  </a:cubicBezTo>
                  <a:cubicBezTo>
                    <a:pt x="151605" y="156641"/>
                    <a:pt x="163620" y="146127"/>
                    <a:pt x="167331" y="142417"/>
                  </a:cubicBezTo>
                  <a:cubicBezTo>
                    <a:pt x="171041" y="138706"/>
                    <a:pt x="181555" y="149926"/>
                    <a:pt x="191361" y="161942"/>
                  </a:cubicBezTo>
                  <a:cubicBezTo>
                    <a:pt x="201080" y="173957"/>
                    <a:pt x="219898" y="174664"/>
                    <a:pt x="219898" y="181467"/>
                  </a:cubicBezTo>
                  <a:cubicBezTo>
                    <a:pt x="219898" y="188269"/>
                    <a:pt x="223608" y="201786"/>
                    <a:pt x="236419" y="203995"/>
                  </a:cubicBezTo>
                  <a:cubicBezTo>
                    <a:pt x="249141" y="206204"/>
                    <a:pt x="251438" y="220516"/>
                    <a:pt x="259654" y="222018"/>
                  </a:cubicBezTo>
                  <a:cubicBezTo>
                    <a:pt x="267871" y="223520"/>
                    <a:pt x="269373" y="232532"/>
                    <a:pt x="264867" y="242250"/>
                  </a:cubicBezTo>
                  <a:cubicBezTo>
                    <a:pt x="260361" y="252056"/>
                    <a:pt x="264867" y="260273"/>
                    <a:pt x="285894" y="268489"/>
                  </a:cubicBezTo>
                  <a:cubicBezTo>
                    <a:pt x="306920" y="276705"/>
                    <a:pt x="297114" y="278207"/>
                    <a:pt x="313635" y="294022"/>
                  </a:cubicBezTo>
                  <a:cubicBezTo>
                    <a:pt x="330156" y="309747"/>
                    <a:pt x="376627" y="360812"/>
                    <a:pt x="386433" y="375037"/>
                  </a:cubicBezTo>
                  <a:cubicBezTo>
                    <a:pt x="396152" y="389261"/>
                    <a:pt x="399155" y="401276"/>
                    <a:pt x="402954" y="411789"/>
                  </a:cubicBezTo>
                  <a:cubicBezTo>
                    <a:pt x="406665" y="422303"/>
                    <a:pt x="395445" y="427603"/>
                    <a:pt x="401453" y="436615"/>
                  </a:cubicBezTo>
                  <a:cubicBezTo>
                    <a:pt x="407460" y="445626"/>
                    <a:pt x="390232" y="441916"/>
                    <a:pt x="390939" y="448630"/>
                  </a:cubicBezTo>
                  <a:cubicBezTo>
                    <a:pt x="391734" y="455433"/>
                    <a:pt x="401453" y="489182"/>
                    <a:pt x="417974" y="490684"/>
                  </a:cubicBezTo>
                  <a:cubicBezTo>
                    <a:pt x="434495" y="492186"/>
                    <a:pt x="453224" y="512417"/>
                    <a:pt x="466742" y="523726"/>
                  </a:cubicBezTo>
                  <a:cubicBezTo>
                    <a:pt x="480259" y="534946"/>
                    <a:pt x="500490" y="532738"/>
                    <a:pt x="520722" y="540247"/>
                  </a:cubicBezTo>
                  <a:cubicBezTo>
                    <a:pt x="540954" y="547757"/>
                    <a:pt x="558182" y="565780"/>
                    <a:pt x="587513" y="573996"/>
                  </a:cubicBezTo>
                  <a:cubicBezTo>
                    <a:pt x="616756" y="582212"/>
                    <a:pt x="645293" y="595023"/>
                    <a:pt x="664022" y="606950"/>
                  </a:cubicBezTo>
                  <a:cubicBezTo>
                    <a:pt x="682752" y="618965"/>
                    <a:pt x="706076" y="613752"/>
                    <a:pt x="732315" y="603239"/>
                  </a:cubicBezTo>
                  <a:cubicBezTo>
                    <a:pt x="758554" y="592726"/>
                    <a:pt x="778786" y="606243"/>
                    <a:pt x="793805" y="612251"/>
                  </a:cubicBezTo>
                  <a:cubicBezTo>
                    <a:pt x="801226" y="615254"/>
                    <a:pt x="815715" y="627623"/>
                    <a:pt x="830205" y="640610"/>
                  </a:cubicBezTo>
                  <a:cubicBezTo>
                    <a:pt x="843280" y="621615"/>
                    <a:pt x="856002" y="604476"/>
                    <a:pt x="857681" y="60412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7" name="Google Shape;2187;p16"/>
            <p:cNvSpPr/>
            <p:nvPr/>
          </p:nvSpPr>
          <p:spPr>
            <a:xfrm>
              <a:off x="2563942" y="3693601"/>
              <a:ext cx="144360" cy="140296"/>
            </a:xfrm>
            <a:custGeom>
              <a:rect b="b" l="l" r="r" t="t"/>
              <a:pathLst>
                <a:path extrusionOk="0" h="140296" w="144360">
                  <a:moveTo>
                    <a:pt x="126073" y="93472"/>
                  </a:moveTo>
                  <a:cubicBezTo>
                    <a:pt x="133405" y="87552"/>
                    <a:pt x="139766" y="80396"/>
                    <a:pt x="144360" y="74566"/>
                  </a:cubicBezTo>
                  <a:cubicBezTo>
                    <a:pt x="132610" y="80926"/>
                    <a:pt x="128988" y="74831"/>
                    <a:pt x="130755" y="66526"/>
                  </a:cubicBezTo>
                  <a:lnTo>
                    <a:pt x="113792" y="68823"/>
                  </a:lnTo>
                  <a:lnTo>
                    <a:pt x="115559" y="442"/>
                  </a:lnTo>
                  <a:cubicBezTo>
                    <a:pt x="101865" y="1060"/>
                    <a:pt x="63699" y="0"/>
                    <a:pt x="58751" y="0"/>
                  </a:cubicBezTo>
                  <a:cubicBezTo>
                    <a:pt x="53009" y="0"/>
                    <a:pt x="51507" y="23147"/>
                    <a:pt x="47885" y="25356"/>
                  </a:cubicBezTo>
                  <a:cubicBezTo>
                    <a:pt x="44262" y="27564"/>
                    <a:pt x="76156" y="48591"/>
                    <a:pt x="72534" y="57956"/>
                  </a:cubicBezTo>
                  <a:cubicBezTo>
                    <a:pt x="68911" y="67409"/>
                    <a:pt x="31275" y="62285"/>
                    <a:pt x="27653" y="62992"/>
                  </a:cubicBezTo>
                  <a:cubicBezTo>
                    <a:pt x="25974" y="63345"/>
                    <a:pt x="13252" y="80485"/>
                    <a:pt x="0" y="99568"/>
                  </a:cubicBezTo>
                  <a:cubicBezTo>
                    <a:pt x="14931" y="112820"/>
                    <a:pt x="29862" y="126691"/>
                    <a:pt x="37106" y="131285"/>
                  </a:cubicBezTo>
                  <a:cubicBezTo>
                    <a:pt x="51330" y="140296"/>
                    <a:pt x="74654" y="130490"/>
                    <a:pt x="84372" y="139501"/>
                  </a:cubicBezTo>
                  <a:cubicBezTo>
                    <a:pt x="84637" y="139766"/>
                    <a:pt x="85079" y="140031"/>
                    <a:pt x="85432" y="140296"/>
                  </a:cubicBezTo>
                  <a:cubicBezTo>
                    <a:pt x="95592" y="130666"/>
                    <a:pt x="106106" y="121213"/>
                    <a:pt x="109463" y="120241"/>
                  </a:cubicBezTo>
                  <a:cubicBezTo>
                    <a:pt x="116619" y="118121"/>
                    <a:pt x="110877" y="105841"/>
                    <a:pt x="126073" y="9347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8" name="Google Shape;2188;p16"/>
            <p:cNvSpPr/>
            <p:nvPr/>
          </p:nvSpPr>
          <p:spPr>
            <a:xfrm>
              <a:off x="2677645" y="3672645"/>
              <a:ext cx="44085" cy="89867"/>
            </a:xfrm>
            <a:custGeom>
              <a:rect b="b" l="l" r="r" t="t"/>
              <a:pathLst>
                <a:path extrusionOk="0" h="89867" w="44085">
                  <a:moveTo>
                    <a:pt x="6538" y="21045"/>
                  </a:moveTo>
                  <a:cubicBezTo>
                    <a:pt x="6096" y="21310"/>
                    <a:pt x="4329" y="21398"/>
                    <a:pt x="1767" y="21487"/>
                  </a:cubicBezTo>
                  <a:lnTo>
                    <a:pt x="0" y="89868"/>
                  </a:lnTo>
                  <a:lnTo>
                    <a:pt x="16963" y="87571"/>
                  </a:lnTo>
                  <a:cubicBezTo>
                    <a:pt x="18200" y="81740"/>
                    <a:pt x="21999" y="74761"/>
                    <a:pt x="27565" y="70520"/>
                  </a:cubicBezTo>
                  <a:cubicBezTo>
                    <a:pt x="41082" y="60006"/>
                    <a:pt x="20850" y="18041"/>
                    <a:pt x="36576" y="14242"/>
                  </a:cubicBezTo>
                  <a:cubicBezTo>
                    <a:pt x="39491" y="13535"/>
                    <a:pt x="41877" y="11857"/>
                    <a:pt x="44086" y="9825"/>
                  </a:cubicBezTo>
                  <a:cubicBezTo>
                    <a:pt x="38520" y="4524"/>
                    <a:pt x="32247" y="-335"/>
                    <a:pt x="28271" y="18"/>
                  </a:cubicBezTo>
                  <a:cubicBezTo>
                    <a:pt x="19613" y="725"/>
                    <a:pt x="9453" y="19543"/>
                    <a:pt x="6538" y="2104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9" name="Google Shape;2189;p16"/>
            <p:cNvSpPr/>
            <p:nvPr/>
          </p:nvSpPr>
          <p:spPr>
            <a:xfrm>
              <a:off x="3177704" y="3613111"/>
              <a:ext cx="97349" cy="77662"/>
            </a:xfrm>
            <a:custGeom>
              <a:rect b="b" l="l" r="r" t="t"/>
              <a:pathLst>
                <a:path extrusionOk="0" h="77662" w="97349">
                  <a:moveTo>
                    <a:pt x="43723" y="2479"/>
                  </a:moveTo>
                  <a:cubicBezTo>
                    <a:pt x="28703" y="12992"/>
                    <a:pt x="66251" y="35521"/>
                    <a:pt x="66251" y="48950"/>
                  </a:cubicBezTo>
                  <a:cubicBezTo>
                    <a:pt x="66251" y="62467"/>
                    <a:pt x="6086" y="46388"/>
                    <a:pt x="255" y="60965"/>
                  </a:cubicBezTo>
                  <a:cubicBezTo>
                    <a:pt x="-2748" y="68475"/>
                    <a:pt x="21282" y="78988"/>
                    <a:pt x="43811" y="71478"/>
                  </a:cubicBezTo>
                  <a:cubicBezTo>
                    <a:pt x="64750" y="64499"/>
                    <a:pt x="79150" y="71744"/>
                    <a:pt x="90724" y="77663"/>
                  </a:cubicBezTo>
                  <a:cubicBezTo>
                    <a:pt x="92402" y="54957"/>
                    <a:pt x="94964" y="29337"/>
                    <a:pt x="97350" y="11932"/>
                  </a:cubicBezTo>
                  <a:cubicBezTo>
                    <a:pt x="78267" y="6985"/>
                    <a:pt x="54589" y="-5207"/>
                    <a:pt x="43723" y="247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0" name="Google Shape;2190;p16"/>
            <p:cNvSpPr/>
            <p:nvPr/>
          </p:nvSpPr>
          <p:spPr>
            <a:xfrm>
              <a:off x="3268339" y="3625043"/>
              <a:ext cx="115117" cy="68673"/>
            </a:xfrm>
            <a:custGeom>
              <a:rect b="b" l="l" r="r" t="t"/>
              <a:pathLst>
                <a:path extrusionOk="0" h="68673" w="115117">
                  <a:moveTo>
                    <a:pt x="44616" y="52037"/>
                  </a:moveTo>
                  <a:cubicBezTo>
                    <a:pt x="71650" y="43025"/>
                    <a:pt x="115117" y="59546"/>
                    <a:pt x="115117" y="38520"/>
                  </a:cubicBezTo>
                  <a:cubicBezTo>
                    <a:pt x="115117" y="17493"/>
                    <a:pt x="43114" y="-4947"/>
                    <a:pt x="25091" y="1060"/>
                  </a:cubicBezTo>
                  <a:cubicBezTo>
                    <a:pt x="20232" y="2650"/>
                    <a:pt x="13782" y="1855"/>
                    <a:pt x="6626" y="0"/>
                  </a:cubicBezTo>
                  <a:cubicBezTo>
                    <a:pt x="4241" y="17405"/>
                    <a:pt x="1679" y="43025"/>
                    <a:pt x="0" y="65731"/>
                  </a:cubicBezTo>
                  <a:cubicBezTo>
                    <a:pt x="884" y="66172"/>
                    <a:pt x="1767" y="66614"/>
                    <a:pt x="2562" y="67056"/>
                  </a:cubicBezTo>
                  <a:cubicBezTo>
                    <a:pt x="14577" y="73064"/>
                    <a:pt x="17581" y="61048"/>
                    <a:pt x="44616" y="5203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1" name="Google Shape;2191;p16"/>
            <p:cNvSpPr/>
            <p:nvPr/>
          </p:nvSpPr>
          <p:spPr>
            <a:xfrm>
              <a:off x="2738742" y="3792180"/>
              <a:ext cx="142956" cy="147768"/>
            </a:xfrm>
            <a:custGeom>
              <a:rect b="b" l="l" r="r" t="t"/>
              <a:pathLst>
                <a:path extrusionOk="0" h="147768" w="142956">
                  <a:moveTo>
                    <a:pt x="76991" y="139784"/>
                  </a:moveTo>
                  <a:cubicBezTo>
                    <a:pt x="84413" y="143495"/>
                    <a:pt x="103054" y="139784"/>
                    <a:pt x="110475" y="145350"/>
                  </a:cubicBezTo>
                  <a:cubicBezTo>
                    <a:pt x="114098" y="148089"/>
                    <a:pt x="120194" y="148177"/>
                    <a:pt x="127261" y="147205"/>
                  </a:cubicBezTo>
                  <a:cubicBezTo>
                    <a:pt x="125053" y="144025"/>
                    <a:pt x="123462" y="141551"/>
                    <a:pt x="122579" y="139961"/>
                  </a:cubicBezTo>
                  <a:cubicBezTo>
                    <a:pt x="117366" y="130242"/>
                    <a:pt x="126290" y="110718"/>
                    <a:pt x="130795" y="96494"/>
                  </a:cubicBezTo>
                  <a:cubicBezTo>
                    <a:pt x="135301" y="82270"/>
                    <a:pt x="127085" y="47726"/>
                    <a:pt x="135301" y="38714"/>
                  </a:cubicBezTo>
                  <a:cubicBezTo>
                    <a:pt x="143517" y="29703"/>
                    <a:pt x="139012" y="24490"/>
                    <a:pt x="142811" y="3463"/>
                  </a:cubicBezTo>
                  <a:cubicBezTo>
                    <a:pt x="143076" y="2050"/>
                    <a:pt x="142899" y="1166"/>
                    <a:pt x="142899" y="18"/>
                  </a:cubicBezTo>
                  <a:cubicBezTo>
                    <a:pt x="126025" y="-601"/>
                    <a:pt x="108797" y="15302"/>
                    <a:pt x="103408" y="15920"/>
                  </a:cubicBezTo>
                  <a:cubicBezTo>
                    <a:pt x="96870" y="16627"/>
                    <a:pt x="73723" y="10884"/>
                    <a:pt x="70807" y="23165"/>
                  </a:cubicBezTo>
                  <a:cubicBezTo>
                    <a:pt x="67892" y="35445"/>
                    <a:pt x="53403" y="37654"/>
                    <a:pt x="33878" y="39067"/>
                  </a:cubicBezTo>
                  <a:cubicBezTo>
                    <a:pt x="14353" y="40481"/>
                    <a:pt x="24425" y="57179"/>
                    <a:pt x="23011" y="60094"/>
                  </a:cubicBezTo>
                  <a:cubicBezTo>
                    <a:pt x="21597" y="63010"/>
                    <a:pt x="12851" y="69548"/>
                    <a:pt x="12851" y="69548"/>
                  </a:cubicBezTo>
                  <a:lnTo>
                    <a:pt x="305" y="72463"/>
                  </a:lnTo>
                  <a:cubicBezTo>
                    <a:pt x="-313" y="77145"/>
                    <a:pt x="-578" y="81828"/>
                    <a:pt x="5518" y="85273"/>
                  </a:cubicBezTo>
                  <a:cubicBezTo>
                    <a:pt x="17533" y="91988"/>
                    <a:pt x="34054" y="118315"/>
                    <a:pt x="46777" y="125030"/>
                  </a:cubicBezTo>
                  <a:cubicBezTo>
                    <a:pt x="52873" y="128210"/>
                    <a:pt x="56760" y="133600"/>
                    <a:pt x="58350" y="138724"/>
                  </a:cubicBezTo>
                  <a:cubicBezTo>
                    <a:pt x="65683" y="138105"/>
                    <a:pt x="73192" y="137840"/>
                    <a:pt x="76991" y="13978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2" name="Google Shape;2192;p16"/>
            <p:cNvSpPr/>
            <p:nvPr/>
          </p:nvSpPr>
          <p:spPr>
            <a:xfrm>
              <a:off x="3198645" y="4132268"/>
              <a:ext cx="1337155" cy="1375732"/>
            </a:xfrm>
            <a:custGeom>
              <a:rect b="b" l="l" r="r" t="t"/>
              <a:pathLst>
                <a:path extrusionOk="0" h="1375732" w="1337155">
                  <a:moveTo>
                    <a:pt x="711453" y="1360360"/>
                  </a:moveTo>
                  <a:cubicBezTo>
                    <a:pt x="732480" y="1345341"/>
                    <a:pt x="727267" y="1336330"/>
                    <a:pt x="736986" y="1318395"/>
                  </a:cubicBezTo>
                  <a:cubicBezTo>
                    <a:pt x="746792" y="1300372"/>
                    <a:pt x="738488" y="1292863"/>
                    <a:pt x="755009" y="1277136"/>
                  </a:cubicBezTo>
                  <a:cubicBezTo>
                    <a:pt x="771530" y="1261411"/>
                    <a:pt x="752005" y="1250897"/>
                    <a:pt x="773031" y="1241179"/>
                  </a:cubicBezTo>
                  <a:cubicBezTo>
                    <a:pt x="794058" y="1231461"/>
                    <a:pt x="791054" y="1250190"/>
                    <a:pt x="773827" y="1271924"/>
                  </a:cubicBezTo>
                  <a:cubicBezTo>
                    <a:pt x="756599" y="1293746"/>
                    <a:pt x="753595" y="1299666"/>
                    <a:pt x="776035" y="1283232"/>
                  </a:cubicBezTo>
                  <a:cubicBezTo>
                    <a:pt x="798564" y="1266711"/>
                    <a:pt x="806780" y="1243476"/>
                    <a:pt x="819591" y="1217237"/>
                  </a:cubicBezTo>
                  <a:cubicBezTo>
                    <a:pt x="832313" y="1190997"/>
                    <a:pt x="842119" y="1182781"/>
                    <a:pt x="853340" y="1181191"/>
                  </a:cubicBezTo>
                  <a:cubicBezTo>
                    <a:pt x="864560" y="1179689"/>
                    <a:pt x="864560" y="1151948"/>
                    <a:pt x="863058" y="1132423"/>
                  </a:cubicBezTo>
                  <a:cubicBezTo>
                    <a:pt x="861556" y="1112898"/>
                    <a:pt x="855548" y="1094875"/>
                    <a:pt x="863765" y="1082153"/>
                  </a:cubicBezTo>
                  <a:cubicBezTo>
                    <a:pt x="872069" y="1069431"/>
                    <a:pt x="863765" y="1057415"/>
                    <a:pt x="874278" y="1057415"/>
                  </a:cubicBezTo>
                  <a:cubicBezTo>
                    <a:pt x="884792" y="1057415"/>
                    <a:pt x="900518" y="1041601"/>
                    <a:pt x="917039" y="1025169"/>
                  </a:cubicBezTo>
                  <a:cubicBezTo>
                    <a:pt x="933560" y="1008648"/>
                    <a:pt x="944073" y="1007145"/>
                    <a:pt x="961301" y="1005644"/>
                  </a:cubicBezTo>
                  <a:cubicBezTo>
                    <a:pt x="978529" y="1004142"/>
                    <a:pt x="968810" y="998134"/>
                    <a:pt x="980031" y="995130"/>
                  </a:cubicBezTo>
                  <a:cubicBezTo>
                    <a:pt x="991251" y="992127"/>
                    <a:pt x="998760" y="981613"/>
                    <a:pt x="1006270" y="974810"/>
                  </a:cubicBezTo>
                  <a:cubicBezTo>
                    <a:pt x="1013779" y="968096"/>
                    <a:pt x="1044524" y="975606"/>
                    <a:pt x="1062547" y="975606"/>
                  </a:cubicBezTo>
                  <a:cubicBezTo>
                    <a:pt x="1080570" y="975606"/>
                    <a:pt x="1092586" y="977108"/>
                    <a:pt x="1092586" y="965887"/>
                  </a:cubicBezTo>
                  <a:cubicBezTo>
                    <a:pt x="1092586" y="954579"/>
                    <a:pt x="1100802" y="945567"/>
                    <a:pt x="1111315" y="945567"/>
                  </a:cubicBezTo>
                  <a:cubicBezTo>
                    <a:pt x="1121829" y="945567"/>
                    <a:pt x="1126335" y="942563"/>
                    <a:pt x="1126335" y="927545"/>
                  </a:cubicBezTo>
                  <a:cubicBezTo>
                    <a:pt x="1126335" y="912525"/>
                    <a:pt x="1130840" y="903514"/>
                    <a:pt x="1139852" y="896799"/>
                  </a:cubicBezTo>
                  <a:cubicBezTo>
                    <a:pt x="1148863" y="890085"/>
                    <a:pt x="1150365" y="875066"/>
                    <a:pt x="1153369" y="865347"/>
                  </a:cubicBezTo>
                  <a:cubicBezTo>
                    <a:pt x="1156373" y="855629"/>
                    <a:pt x="1166091" y="861548"/>
                    <a:pt x="1166091" y="847325"/>
                  </a:cubicBezTo>
                  <a:cubicBezTo>
                    <a:pt x="1166091" y="833101"/>
                    <a:pt x="1171392" y="817286"/>
                    <a:pt x="1171392" y="806066"/>
                  </a:cubicBezTo>
                  <a:cubicBezTo>
                    <a:pt x="1171392" y="794846"/>
                    <a:pt x="1183407" y="796348"/>
                    <a:pt x="1188620" y="788043"/>
                  </a:cubicBezTo>
                  <a:cubicBezTo>
                    <a:pt x="1193921" y="779827"/>
                    <a:pt x="1184114" y="769313"/>
                    <a:pt x="1192330" y="746078"/>
                  </a:cubicBezTo>
                  <a:cubicBezTo>
                    <a:pt x="1200547" y="722843"/>
                    <a:pt x="1192330" y="701021"/>
                    <a:pt x="1192330" y="680082"/>
                  </a:cubicBezTo>
                  <a:cubicBezTo>
                    <a:pt x="1192330" y="659055"/>
                    <a:pt x="1192330" y="637322"/>
                    <a:pt x="1199840" y="630519"/>
                  </a:cubicBezTo>
                  <a:cubicBezTo>
                    <a:pt x="1207349" y="623804"/>
                    <a:pt x="1203550" y="620006"/>
                    <a:pt x="1197631" y="617002"/>
                  </a:cubicBezTo>
                  <a:cubicBezTo>
                    <a:pt x="1191623" y="613998"/>
                    <a:pt x="1198426" y="605782"/>
                    <a:pt x="1203639" y="607283"/>
                  </a:cubicBezTo>
                  <a:cubicBezTo>
                    <a:pt x="1208851" y="608785"/>
                    <a:pt x="1214859" y="620006"/>
                    <a:pt x="1224666" y="613998"/>
                  </a:cubicBezTo>
                  <a:cubicBezTo>
                    <a:pt x="1234384" y="607990"/>
                    <a:pt x="1243395" y="582458"/>
                    <a:pt x="1251700" y="561519"/>
                  </a:cubicBezTo>
                  <a:cubicBezTo>
                    <a:pt x="1260005" y="540492"/>
                    <a:pt x="1273434" y="541288"/>
                    <a:pt x="1283947" y="536782"/>
                  </a:cubicBezTo>
                  <a:cubicBezTo>
                    <a:pt x="1294460" y="532276"/>
                    <a:pt x="1316989" y="506744"/>
                    <a:pt x="1331213" y="469991"/>
                  </a:cubicBezTo>
                  <a:cubicBezTo>
                    <a:pt x="1345437" y="433238"/>
                    <a:pt x="1330418" y="397281"/>
                    <a:pt x="1324499" y="371748"/>
                  </a:cubicBezTo>
                  <a:cubicBezTo>
                    <a:pt x="1318491" y="346216"/>
                    <a:pt x="1310275" y="351428"/>
                    <a:pt x="1295256" y="352223"/>
                  </a:cubicBezTo>
                  <a:cubicBezTo>
                    <a:pt x="1280236" y="353018"/>
                    <a:pt x="1251700" y="349220"/>
                    <a:pt x="1214240" y="308756"/>
                  </a:cubicBezTo>
                  <a:cubicBezTo>
                    <a:pt x="1176781" y="268204"/>
                    <a:pt x="1139940" y="271208"/>
                    <a:pt x="1115203" y="278011"/>
                  </a:cubicBezTo>
                  <a:cubicBezTo>
                    <a:pt x="1090465" y="284814"/>
                    <a:pt x="1064933" y="265996"/>
                    <a:pt x="1048412" y="262285"/>
                  </a:cubicBezTo>
                  <a:cubicBezTo>
                    <a:pt x="1031891" y="258575"/>
                    <a:pt x="1016165" y="279513"/>
                    <a:pt x="1004149" y="284019"/>
                  </a:cubicBezTo>
                  <a:cubicBezTo>
                    <a:pt x="992134" y="288525"/>
                    <a:pt x="1010157" y="265996"/>
                    <a:pt x="1010864" y="251772"/>
                  </a:cubicBezTo>
                  <a:cubicBezTo>
                    <a:pt x="1011659" y="237548"/>
                    <a:pt x="965806" y="217228"/>
                    <a:pt x="931351" y="203799"/>
                  </a:cubicBezTo>
                  <a:cubicBezTo>
                    <a:pt x="896807" y="190282"/>
                    <a:pt x="881876" y="197085"/>
                    <a:pt x="881876" y="218818"/>
                  </a:cubicBezTo>
                  <a:cubicBezTo>
                    <a:pt x="881876" y="240552"/>
                    <a:pt x="868359" y="212015"/>
                    <a:pt x="857845" y="235339"/>
                  </a:cubicBezTo>
                  <a:cubicBezTo>
                    <a:pt x="847332" y="258575"/>
                    <a:pt x="827807" y="243556"/>
                    <a:pt x="840618" y="236134"/>
                  </a:cubicBezTo>
                  <a:cubicBezTo>
                    <a:pt x="853340" y="228625"/>
                    <a:pt x="865355" y="211308"/>
                    <a:pt x="869861" y="197085"/>
                  </a:cubicBezTo>
                  <a:cubicBezTo>
                    <a:pt x="874366" y="182860"/>
                    <a:pt x="820386" y="171552"/>
                    <a:pt x="801568" y="179061"/>
                  </a:cubicBezTo>
                  <a:cubicBezTo>
                    <a:pt x="782838" y="186571"/>
                    <a:pt x="794765" y="213517"/>
                    <a:pt x="779834" y="205301"/>
                  </a:cubicBezTo>
                  <a:cubicBezTo>
                    <a:pt x="764815" y="197085"/>
                    <a:pt x="776831" y="176764"/>
                    <a:pt x="788846" y="177560"/>
                  </a:cubicBezTo>
                  <a:cubicBezTo>
                    <a:pt x="800861" y="178355"/>
                    <a:pt x="814378" y="153529"/>
                    <a:pt x="822595" y="135595"/>
                  </a:cubicBezTo>
                  <a:cubicBezTo>
                    <a:pt x="830811" y="117571"/>
                    <a:pt x="808371" y="114568"/>
                    <a:pt x="794853" y="99548"/>
                  </a:cubicBezTo>
                  <a:cubicBezTo>
                    <a:pt x="781513" y="84706"/>
                    <a:pt x="784252" y="41416"/>
                    <a:pt x="770558" y="34613"/>
                  </a:cubicBezTo>
                  <a:cubicBezTo>
                    <a:pt x="755892" y="49190"/>
                    <a:pt x="736102" y="71896"/>
                    <a:pt x="730536" y="88505"/>
                  </a:cubicBezTo>
                  <a:cubicBezTo>
                    <a:pt x="723380" y="109797"/>
                    <a:pt x="714280" y="97605"/>
                    <a:pt x="695020" y="103789"/>
                  </a:cubicBezTo>
                  <a:cubicBezTo>
                    <a:pt x="675761" y="109885"/>
                    <a:pt x="666572" y="101757"/>
                    <a:pt x="661536" y="93629"/>
                  </a:cubicBezTo>
                  <a:cubicBezTo>
                    <a:pt x="656501" y="85413"/>
                    <a:pt x="637153" y="93629"/>
                    <a:pt x="623989" y="92569"/>
                  </a:cubicBezTo>
                  <a:cubicBezTo>
                    <a:pt x="610825" y="91509"/>
                    <a:pt x="618865" y="108825"/>
                    <a:pt x="609765" y="113949"/>
                  </a:cubicBezTo>
                  <a:cubicBezTo>
                    <a:pt x="600665" y="118985"/>
                    <a:pt x="577253" y="103789"/>
                    <a:pt x="569125" y="112889"/>
                  </a:cubicBezTo>
                  <a:cubicBezTo>
                    <a:pt x="560997" y="121989"/>
                    <a:pt x="555961" y="112889"/>
                    <a:pt x="551897" y="121017"/>
                  </a:cubicBezTo>
                  <a:cubicBezTo>
                    <a:pt x="547833" y="129145"/>
                    <a:pt x="533609" y="124109"/>
                    <a:pt x="529545" y="129145"/>
                  </a:cubicBezTo>
                  <a:cubicBezTo>
                    <a:pt x="525481" y="134181"/>
                    <a:pt x="511257" y="137273"/>
                    <a:pt x="492969" y="116953"/>
                  </a:cubicBezTo>
                  <a:cubicBezTo>
                    <a:pt x="474681" y="96633"/>
                    <a:pt x="477773" y="63149"/>
                    <a:pt x="485901" y="57053"/>
                  </a:cubicBezTo>
                  <a:cubicBezTo>
                    <a:pt x="494029" y="50957"/>
                    <a:pt x="494029" y="33641"/>
                    <a:pt x="482809" y="28605"/>
                  </a:cubicBezTo>
                  <a:cubicBezTo>
                    <a:pt x="471677" y="23569"/>
                    <a:pt x="482809" y="2189"/>
                    <a:pt x="468585" y="157"/>
                  </a:cubicBezTo>
                  <a:cubicBezTo>
                    <a:pt x="454361" y="-1875"/>
                    <a:pt x="456393" y="16413"/>
                    <a:pt x="447293" y="19417"/>
                  </a:cubicBezTo>
                  <a:cubicBezTo>
                    <a:pt x="438193" y="22421"/>
                    <a:pt x="415841" y="37705"/>
                    <a:pt x="405681" y="35673"/>
                  </a:cubicBezTo>
                  <a:cubicBezTo>
                    <a:pt x="395521" y="33641"/>
                    <a:pt x="382357" y="37705"/>
                    <a:pt x="382357" y="48837"/>
                  </a:cubicBezTo>
                  <a:cubicBezTo>
                    <a:pt x="382357" y="60057"/>
                    <a:pt x="371226" y="56965"/>
                    <a:pt x="369194" y="47865"/>
                  </a:cubicBezTo>
                  <a:cubicBezTo>
                    <a:pt x="367161" y="38765"/>
                    <a:pt x="345870" y="43801"/>
                    <a:pt x="339774" y="37705"/>
                  </a:cubicBezTo>
                  <a:cubicBezTo>
                    <a:pt x="333678" y="31609"/>
                    <a:pt x="305230" y="34613"/>
                    <a:pt x="317422" y="41769"/>
                  </a:cubicBezTo>
                  <a:cubicBezTo>
                    <a:pt x="329614" y="48837"/>
                    <a:pt x="330586" y="55993"/>
                    <a:pt x="330586" y="67125"/>
                  </a:cubicBezTo>
                  <a:cubicBezTo>
                    <a:pt x="330586" y="78257"/>
                    <a:pt x="339685" y="75253"/>
                    <a:pt x="339685" y="88417"/>
                  </a:cubicBezTo>
                  <a:cubicBezTo>
                    <a:pt x="339685" y="101581"/>
                    <a:pt x="349845" y="92481"/>
                    <a:pt x="356913" y="92481"/>
                  </a:cubicBezTo>
                  <a:cubicBezTo>
                    <a:pt x="363981" y="92481"/>
                    <a:pt x="363981" y="104673"/>
                    <a:pt x="352849" y="106705"/>
                  </a:cubicBezTo>
                  <a:cubicBezTo>
                    <a:pt x="341629" y="108737"/>
                    <a:pt x="336593" y="114833"/>
                    <a:pt x="333501" y="124993"/>
                  </a:cubicBezTo>
                  <a:cubicBezTo>
                    <a:pt x="330409" y="135153"/>
                    <a:pt x="320337" y="127996"/>
                    <a:pt x="311149" y="136125"/>
                  </a:cubicBezTo>
                  <a:cubicBezTo>
                    <a:pt x="301961" y="144252"/>
                    <a:pt x="293833" y="152381"/>
                    <a:pt x="287737" y="148317"/>
                  </a:cubicBezTo>
                  <a:cubicBezTo>
                    <a:pt x="281641" y="144252"/>
                    <a:pt x="276605" y="147345"/>
                    <a:pt x="269449" y="151409"/>
                  </a:cubicBezTo>
                  <a:cubicBezTo>
                    <a:pt x="262381" y="155473"/>
                    <a:pt x="259289" y="151409"/>
                    <a:pt x="249129" y="143281"/>
                  </a:cubicBezTo>
                  <a:cubicBezTo>
                    <a:pt x="241531" y="137185"/>
                    <a:pt x="236760" y="122519"/>
                    <a:pt x="223243" y="109090"/>
                  </a:cubicBezTo>
                  <a:cubicBezTo>
                    <a:pt x="215203" y="112889"/>
                    <a:pt x="198859" y="118808"/>
                    <a:pt x="190113" y="118808"/>
                  </a:cubicBezTo>
                  <a:cubicBezTo>
                    <a:pt x="178274" y="118808"/>
                    <a:pt x="141079" y="116069"/>
                    <a:pt x="139048" y="122519"/>
                  </a:cubicBezTo>
                  <a:cubicBezTo>
                    <a:pt x="137015" y="128880"/>
                    <a:pt x="141786" y="139747"/>
                    <a:pt x="147794" y="141072"/>
                  </a:cubicBezTo>
                  <a:cubicBezTo>
                    <a:pt x="153890" y="142486"/>
                    <a:pt x="166700" y="146196"/>
                    <a:pt x="154597" y="154943"/>
                  </a:cubicBezTo>
                  <a:cubicBezTo>
                    <a:pt x="142405" y="163689"/>
                    <a:pt x="131538" y="151939"/>
                    <a:pt x="131538" y="173142"/>
                  </a:cubicBezTo>
                  <a:cubicBezTo>
                    <a:pt x="131538" y="194434"/>
                    <a:pt x="158837" y="208305"/>
                    <a:pt x="153183" y="228006"/>
                  </a:cubicBezTo>
                  <a:cubicBezTo>
                    <a:pt x="150268" y="238166"/>
                    <a:pt x="146204" y="264141"/>
                    <a:pt x="146204" y="274124"/>
                  </a:cubicBezTo>
                  <a:cubicBezTo>
                    <a:pt x="146204" y="284107"/>
                    <a:pt x="142228" y="318121"/>
                    <a:pt x="133217" y="320065"/>
                  </a:cubicBezTo>
                  <a:cubicBezTo>
                    <a:pt x="124205" y="322097"/>
                    <a:pt x="116165" y="312113"/>
                    <a:pt x="104150" y="322097"/>
                  </a:cubicBezTo>
                  <a:cubicBezTo>
                    <a:pt x="92135" y="332080"/>
                    <a:pt x="77116" y="326072"/>
                    <a:pt x="63157" y="337116"/>
                  </a:cubicBezTo>
                  <a:cubicBezTo>
                    <a:pt x="49198" y="348071"/>
                    <a:pt x="34179" y="344095"/>
                    <a:pt x="33118" y="357082"/>
                  </a:cubicBezTo>
                  <a:cubicBezTo>
                    <a:pt x="32147" y="370069"/>
                    <a:pt x="19159" y="377049"/>
                    <a:pt x="22163" y="389064"/>
                  </a:cubicBezTo>
                  <a:cubicBezTo>
                    <a:pt x="25167" y="401080"/>
                    <a:pt x="16156" y="398076"/>
                    <a:pt x="7144" y="407087"/>
                  </a:cubicBezTo>
                  <a:cubicBezTo>
                    <a:pt x="-1867" y="416099"/>
                    <a:pt x="8116" y="422106"/>
                    <a:pt x="2108" y="429086"/>
                  </a:cubicBezTo>
                  <a:cubicBezTo>
                    <a:pt x="-3899" y="436065"/>
                    <a:pt x="4140" y="447021"/>
                    <a:pt x="11120" y="458064"/>
                  </a:cubicBezTo>
                  <a:cubicBezTo>
                    <a:pt x="18099" y="469108"/>
                    <a:pt x="26139" y="477059"/>
                    <a:pt x="25167" y="487042"/>
                  </a:cubicBezTo>
                  <a:cubicBezTo>
                    <a:pt x="24107" y="497025"/>
                    <a:pt x="32147" y="501001"/>
                    <a:pt x="42130" y="500029"/>
                  </a:cubicBezTo>
                  <a:cubicBezTo>
                    <a:pt x="52113" y="499057"/>
                    <a:pt x="44074" y="519024"/>
                    <a:pt x="60153" y="519024"/>
                  </a:cubicBezTo>
                  <a:cubicBezTo>
                    <a:pt x="76144" y="519024"/>
                    <a:pt x="92135" y="523000"/>
                    <a:pt x="96199" y="513988"/>
                  </a:cubicBezTo>
                  <a:cubicBezTo>
                    <a:pt x="100175" y="504977"/>
                    <a:pt x="111218" y="497997"/>
                    <a:pt x="111218" y="510984"/>
                  </a:cubicBezTo>
                  <a:cubicBezTo>
                    <a:pt x="111218" y="523971"/>
                    <a:pt x="108214" y="559046"/>
                    <a:pt x="119257" y="554982"/>
                  </a:cubicBezTo>
                  <a:cubicBezTo>
                    <a:pt x="130301" y="551006"/>
                    <a:pt x="152300" y="551978"/>
                    <a:pt x="163255" y="555953"/>
                  </a:cubicBezTo>
                  <a:cubicBezTo>
                    <a:pt x="174210" y="559929"/>
                    <a:pt x="185253" y="555953"/>
                    <a:pt x="192233" y="548974"/>
                  </a:cubicBezTo>
                  <a:cubicBezTo>
                    <a:pt x="199212" y="541995"/>
                    <a:pt x="207252" y="541995"/>
                    <a:pt x="221211" y="533955"/>
                  </a:cubicBezTo>
                  <a:cubicBezTo>
                    <a:pt x="235258" y="525915"/>
                    <a:pt x="248245" y="515932"/>
                    <a:pt x="261232" y="515932"/>
                  </a:cubicBezTo>
                  <a:cubicBezTo>
                    <a:pt x="274220" y="515932"/>
                    <a:pt x="296218" y="507892"/>
                    <a:pt x="293214" y="517875"/>
                  </a:cubicBezTo>
                  <a:cubicBezTo>
                    <a:pt x="290211" y="527947"/>
                    <a:pt x="288179" y="564877"/>
                    <a:pt x="304258" y="583871"/>
                  </a:cubicBezTo>
                  <a:cubicBezTo>
                    <a:pt x="320249" y="602866"/>
                    <a:pt x="329260" y="609934"/>
                    <a:pt x="344279" y="607902"/>
                  </a:cubicBezTo>
                  <a:cubicBezTo>
                    <a:pt x="359299" y="605870"/>
                    <a:pt x="357267" y="613910"/>
                    <a:pt x="368310" y="612938"/>
                  </a:cubicBezTo>
                  <a:cubicBezTo>
                    <a:pt x="379353" y="611877"/>
                    <a:pt x="372286" y="624865"/>
                    <a:pt x="382357" y="624865"/>
                  </a:cubicBezTo>
                  <a:cubicBezTo>
                    <a:pt x="392341" y="624865"/>
                    <a:pt x="410364" y="626897"/>
                    <a:pt x="410364" y="637852"/>
                  </a:cubicBezTo>
                  <a:cubicBezTo>
                    <a:pt x="410364" y="648895"/>
                    <a:pt x="440402" y="639884"/>
                    <a:pt x="447381" y="645891"/>
                  </a:cubicBezTo>
                  <a:cubicBezTo>
                    <a:pt x="454361" y="651899"/>
                    <a:pt x="462401" y="656847"/>
                    <a:pt x="460369" y="668862"/>
                  </a:cubicBezTo>
                  <a:cubicBezTo>
                    <a:pt x="458336" y="680877"/>
                    <a:pt x="475388" y="689889"/>
                    <a:pt x="465404" y="694925"/>
                  </a:cubicBezTo>
                  <a:cubicBezTo>
                    <a:pt x="455333" y="699872"/>
                    <a:pt x="468408" y="709944"/>
                    <a:pt x="469380" y="722931"/>
                  </a:cubicBezTo>
                  <a:cubicBezTo>
                    <a:pt x="470352" y="735918"/>
                    <a:pt x="484399" y="740954"/>
                    <a:pt x="506398" y="739894"/>
                  </a:cubicBezTo>
                  <a:cubicBezTo>
                    <a:pt x="528396" y="738922"/>
                    <a:pt x="534404" y="740954"/>
                    <a:pt x="534404" y="756945"/>
                  </a:cubicBezTo>
                  <a:cubicBezTo>
                    <a:pt x="534404" y="772936"/>
                    <a:pt x="549423" y="774968"/>
                    <a:pt x="554371" y="789987"/>
                  </a:cubicBezTo>
                  <a:cubicBezTo>
                    <a:pt x="559406" y="804917"/>
                    <a:pt x="548363" y="821969"/>
                    <a:pt x="550395" y="833984"/>
                  </a:cubicBezTo>
                  <a:cubicBezTo>
                    <a:pt x="551897" y="843172"/>
                    <a:pt x="546331" y="852979"/>
                    <a:pt x="540058" y="856954"/>
                  </a:cubicBezTo>
                  <a:cubicBezTo>
                    <a:pt x="547744" y="866761"/>
                    <a:pt x="548363" y="871179"/>
                    <a:pt x="541472" y="875066"/>
                  </a:cubicBezTo>
                  <a:cubicBezTo>
                    <a:pt x="532372" y="880101"/>
                    <a:pt x="552692" y="894326"/>
                    <a:pt x="547568" y="916677"/>
                  </a:cubicBezTo>
                  <a:cubicBezTo>
                    <a:pt x="542532" y="939030"/>
                    <a:pt x="541472" y="943093"/>
                    <a:pt x="564884" y="944153"/>
                  </a:cubicBezTo>
                  <a:cubicBezTo>
                    <a:pt x="588208" y="945214"/>
                    <a:pt x="586176" y="952282"/>
                    <a:pt x="594304" y="947158"/>
                  </a:cubicBezTo>
                  <a:cubicBezTo>
                    <a:pt x="602432" y="942122"/>
                    <a:pt x="614624" y="964474"/>
                    <a:pt x="617628" y="975606"/>
                  </a:cubicBezTo>
                  <a:cubicBezTo>
                    <a:pt x="620720" y="986737"/>
                    <a:pt x="629820" y="1013154"/>
                    <a:pt x="633884" y="1013154"/>
                  </a:cubicBezTo>
                  <a:cubicBezTo>
                    <a:pt x="637948" y="1013154"/>
                    <a:pt x="650140" y="1000962"/>
                    <a:pt x="662332" y="1007058"/>
                  </a:cubicBezTo>
                  <a:cubicBezTo>
                    <a:pt x="673640" y="1012711"/>
                    <a:pt x="659505" y="1050878"/>
                    <a:pt x="659151" y="1067576"/>
                  </a:cubicBezTo>
                  <a:cubicBezTo>
                    <a:pt x="667632" y="1067310"/>
                    <a:pt x="677969" y="1067310"/>
                    <a:pt x="681415" y="1068989"/>
                  </a:cubicBezTo>
                  <a:cubicBezTo>
                    <a:pt x="687511" y="1072082"/>
                    <a:pt x="690515" y="1113075"/>
                    <a:pt x="687511" y="1120673"/>
                  </a:cubicBezTo>
                  <a:cubicBezTo>
                    <a:pt x="684419" y="1128271"/>
                    <a:pt x="659328" y="1135074"/>
                    <a:pt x="646429" y="1143467"/>
                  </a:cubicBezTo>
                  <a:cubicBezTo>
                    <a:pt x="633530" y="1151859"/>
                    <a:pt x="602344" y="1181456"/>
                    <a:pt x="587854" y="1205045"/>
                  </a:cubicBezTo>
                  <a:cubicBezTo>
                    <a:pt x="579285" y="1219004"/>
                    <a:pt x="566828" y="1230578"/>
                    <a:pt x="557993" y="1240649"/>
                  </a:cubicBezTo>
                  <a:cubicBezTo>
                    <a:pt x="562145" y="1241267"/>
                    <a:pt x="565679" y="1241091"/>
                    <a:pt x="568065" y="1240031"/>
                  </a:cubicBezTo>
                  <a:cubicBezTo>
                    <a:pt x="574867" y="1236938"/>
                    <a:pt x="585557" y="1236938"/>
                    <a:pt x="596954" y="1250632"/>
                  </a:cubicBezTo>
                  <a:cubicBezTo>
                    <a:pt x="608351" y="1264326"/>
                    <a:pt x="607644" y="1275016"/>
                    <a:pt x="612150" y="1274221"/>
                  </a:cubicBezTo>
                  <a:cubicBezTo>
                    <a:pt x="616744" y="1273426"/>
                    <a:pt x="622045" y="1256022"/>
                    <a:pt x="631145" y="1268920"/>
                  </a:cubicBezTo>
                  <a:cubicBezTo>
                    <a:pt x="640245" y="1281819"/>
                    <a:pt x="663834" y="1291714"/>
                    <a:pt x="669135" y="1297810"/>
                  </a:cubicBezTo>
                  <a:cubicBezTo>
                    <a:pt x="674435" y="1303906"/>
                    <a:pt x="691928" y="1308412"/>
                    <a:pt x="691928" y="1324403"/>
                  </a:cubicBezTo>
                  <a:cubicBezTo>
                    <a:pt x="691928" y="1335800"/>
                    <a:pt x="686539" y="1357445"/>
                    <a:pt x="695462" y="1375733"/>
                  </a:cubicBezTo>
                  <a:cubicBezTo>
                    <a:pt x="699968" y="1370432"/>
                    <a:pt x="704827" y="1365043"/>
                    <a:pt x="711453" y="136036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3" name="Google Shape;2193;p16"/>
            <p:cNvSpPr/>
            <p:nvPr/>
          </p:nvSpPr>
          <p:spPr>
            <a:xfrm>
              <a:off x="3725835" y="5370892"/>
              <a:ext cx="168537" cy="178775"/>
            </a:xfrm>
            <a:custGeom>
              <a:rect b="b" l="l" r="r" t="t"/>
              <a:pathLst>
                <a:path extrusionOk="0" h="178775" w="168537">
                  <a:moveTo>
                    <a:pt x="164915" y="86043"/>
                  </a:moveTo>
                  <a:cubicBezTo>
                    <a:pt x="164915" y="70141"/>
                    <a:pt x="147422" y="65546"/>
                    <a:pt x="142121" y="59451"/>
                  </a:cubicBezTo>
                  <a:cubicBezTo>
                    <a:pt x="136820" y="53355"/>
                    <a:pt x="113231" y="43459"/>
                    <a:pt x="104132" y="30561"/>
                  </a:cubicBezTo>
                  <a:cubicBezTo>
                    <a:pt x="95032" y="17662"/>
                    <a:pt x="89643" y="35067"/>
                    <a:pt x="85137" y="35862"/>
                  </a:cubicBezTo>
                  <a:cubicBezTo>
                    <a:pt x="80543" y="36657"/>
                    <a:pt x="81338" y="25967"/>
                    <a:pt x="69941" y="12273"/>
                  </a:cubicBezTo>
                  <a:cubicBezTo>
                    <a:pt x="58544" y="-1421"/>
                    <a:pt x="47854" y="-1421"/>
                    <a:pt x="41051" y="1671"/>
                  </a:cubicBezTo>
                  <a:cubicBezTo>
                    <a:pt x="38666" y="2731"/>
                    <a:pt x="35132" y="2908"/>
                    <a:pt x="30980" y="2290"/>
                  </a:cubicBezTo>
                  <a:cubicBezTo>
                    <a:pt x="24972" y="9269"/>
                    <a:pt x="20554" y="15542"/>
                    <a:pt x="20554" y="21461"/>
                  </a:cubicBezTo>
                  <a:cubicBezTo>
                    <a:pt x="20554" y="35950"/>
                    <a:pt x="9864" y="51853"/>
                    <a:pt x="9158" y="79241"/>
                  </a:cubicBezTo>
                  <a:cubicBezTo>
                    <a:pt x="8363" y="106628"/>
                    <a:pt x="765" y="102034"/>
                    <a:pt x="58" y="123326"/>
                  </a:cubicBezTo>
                  <a:cubicBezTo>
                    <a:pt x="-737" y="144618"/>
                    <a:pt x="6861" y="140819"/>
                    <a:pt x="9953" y="143911"/>
                  </a:cubicBezTo>
                  <a:cubicBezTo>
                    <a:pt x="11631" y="145590"/>
                    <a:pt x="9599" y="152392"/>
                    <a:pt x="7479" y="158135"/>
                  </a:cubicBezTo>
                  <a:cubicBezTo>
                    <a:pt x="10660" y="160963"/>
                    <a:pt x="13840" y="165380"/>
                    <a:pt x="20819" y="164585"/>
                  </a:cubicBezTo>
                  <a:cubicBezTo>
                    <a:pt x="34337" y="163083"/>
                    <a:pt x="47854" y="168383"/>
                    <a:pt x="64375" y="175893"/>
                  </a:cubicBezTo>
                  <a:cubicBezTo>
                    <a:pt x="80896" y="183403"/>
                    <a:pt x="74889" y="173596"/>
                    <a:pt x="90614" y="175893"/>
                  </a:cubicBezTo>
                  <a:cubicBezTo>
                    <a:pt x="106340" y="178190"/>
                    <a:pt x="124363" y="179604"/>
                    <a:pt x="141591" y="169090"/>
                  </a:cubicBezTo>
                  <a:cubicBezTo>
                    <a:pt x="153430" y="161846"/>
                    <a:pt x="159349" y="149389"/>
                    <a:pt x="168537" y="137462"/>
                  </a:cubicBezTo>
                  <a:cubicBezTo>
                    <a:pt x="159526" y="118997"/>
                    <a:pt x="164915" y="97440"/>
                    <a:pt x="164915" y="8604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4" name="Google Shape;2194;p16"/>
            <p:cNvSpPr/>
            <p:nvPr/>
          </p:nvSpPr>
          <p:spPr>
            <a:xfrm>
              <a:off x="3207498" y="5069315"/>
              <a:ext cx="679906" cy="1341289"/>
            </a:xfrm>
            <a:custGeom>
              <a:rect b="b" l="l" r="r" t="t"/>
              <a:pathLst>
                <a:path extrusionOk="0" h="1341289" w="679906">
                  <a:moveTo>
                    <a:pt x="256973" y="1316775"/>
                  </a:moveTo>
                  <a:cubicBezTo>
                    <a:pt x="238243" y="1315979"/>
                    <a:pt x="201490" y="1281523"/>
                    <a:pt x="190182" y="1272512"/>
                  </a:cubicBezTo>
                  <a:cubicBezTo>
                    <a:pt x="178962" y="1263501"/>
                    <a:pt x="187178" y="1254489"/>
                    <a:pt x="173661" y="1256786"/>
                  </a:cubicBezTo>
                  <a:cubicBezTo>
                    <a:pt x="160143" y="1258995"/>
                    <a:pt x="169155" y="1246273"/>
                    <a:pt x="176664" y="1242562"/>
                  </a:cubicBezTo>
                  <a:cubicBezTo>
                    <a:pt x="183556" y="1239117"/>
                    <a:pt x="174014" y="1226306"/>
                    <a:pt x="164826" y="1224274"/>
                  </a:cubicBezTo>
                  <a:cubicBezTo>
                    <a:pt x="163854" y="1244418"/>
                    <a:pt x="159613" y="1334797"/>
                    <a:pt x="165091" y="1335681"/>
                  </a:cubicBezTo>
                  <a:cubicBezTo>
                    <a:pt x="170568" y="1336564"/>
                    <a:pt x="210413" y="1330998"/>
                    <a:pt x="222075" y="1338685"/>
                  </a:cubicBezTo>
                  <a:cubicBezTo>
                    <a:pt x="226581" y="1340098"/>
                    <a:pt x="232765" y="1343809"/>
                    <a:pt x="237448" y="1338596"/>
                  </a:cubicBezTo>
                  <a:cubicBezTo>
                    <a:pt x="244957" y="1330380"/>
                    <a:pt x="267486" y="1334886"/>
                    <a:pt x="279501" y="1327376"/>
                  </a:cubicBezTo>
                  <a:cubicBezTo>
                    <a:pt x="291517" y="1319778"/>
                    <a:pt x="275703" y="1317569"/>
                    <a:pt x="256973" y="1316775"/>
                  </a:cubicBezTo>
                  <a:close/>
                  <a:moveTo>
                    <a:pt x="672561" y="132207"/>
                  </a:moveTo>
                  <a:cubicBezTo>
                    <a:pt x="669115" y="130528"/>
                    <a:pt x="658779" y="130440"/>
                    <a:pt x="650297" y="130793"/>
                  </a:cubicBezTo>
                  <a:cubicBezTo>
                    <a:pt x="650297" y="132030"/>
                    <a:pt x="650297" y="133267"/>
                    <a:pt x="650474" y="134239"/>
                  </a:cubicBezTo>
                  <a:cubicBezTo>
                    <a:pt x="652506" y="148462"/>
                    <a:pt x="643406" y="185039"/>
                    <a:pt x="633246" y="183978"/>
                  </a:cubicBezTo>
                  <a:cubicBezTo>
                    <a:pt x="623086" y="183007"/>
                    <a:pt x="614958" y="199262"/>
                    <a:pt x="606830" y="197231"/>
                  </a:cubicBezTo>
                  <a:cubicBezTo>
                    <a:pt x="598702" y="195199"/>
                    <a:pt x="587482" y="209423"/>
                    <a:pt x="577322" y="203327"/>
                  </a:cubicBezTo>
                  <a:cubicBezTo>
                    <a:pt x="567162" y="197231"/>
                    <a:pt x="552938" y="205358"/>
                    <a:pt x="544810" y="200235"/>
                  </a:cubicBezTo>
                  <a:cubicBezTo>
                    <a:pt x="536682" y="195199"/>
                    <a:pt x="513270" y="199262"/>
                    <a:pt x="513270" y="193167"/>
                  </a:cubicBezTo>
                  <a:cubicBezTo>
                    <a:pt x="513270" y="187071"/>
                    <a:pt x="524490" y="189103"/>
                    <a:pt x="524490" y="170815"/>
                  </a:cubicBezTo>
                  <a:cubicBezTo>
                    <a:pt x="524490" y="152527"/>
                    <a:pt x="554970" y="132207"/>
                    <a:pt x="550906" y="125139"/>
                  </a:cubicBezTo>
                  <a:cubicBezTo>
                    <a:pt x="546842" y="117983"/>
                    <a:pt x="495070" y="102787"/>
                    <a:pt x="487914" y="93687"/>
                  </a:cubicBezTo>
                  <a:cubicBezTo>
                    <a:pt x="480758" y="84587"/>
                    <a:pt x="470598" y="76371"/>
                    <a:pt x="450366" y="74427"/>
                  </a:cubicBezTo>
                  <a:cubicBezTo>
                    <a:pt x="430046" y="72395"/>
                    <a:pt x="431106" y="62235"/>
                    <a:pt x="412818" y="51015"/>
                  </a:cubicBezTo>
                  <a:cubicBezTo>
                    <a:pt x="397534" y="41650"/>
                    <a:pt x="373857" y="16825"/>
                    <a:pt x="365817" y="2954"/>
                  </a:cubicBezTo>
                  <a:cubicBezTo>
                    <a:pt x="353449" y="1717"/>
                    <a:pt x="335867" y="-933"/>
                    <a:pt x="332422" y="3219"/>
                  </a:cubicBezTo>
                  <a:cubicBezTo>
                    <a:pt x="327386" y="9227"/>
                    <a:pt x="319435" y="37233"/>
                    <a:pt x="312455" y="23274"/>
                  </a:cubicBezTo>
                  <a:cubicBezTo>
                    <a:pt x="305476" y="9315"/>
                    <a:pt x="288425" y="9315"/>
                    <a:pt x="273405" y="7283"/>
                  </a:cubicBezTo>
                  <a:cubicBezTo>
                    <a:pt x="258386" y="5339"/>
                    <a:pt x="259447" y="-8708"/>
                    <a:pt x="243367" y="8343"/>
                  </a:cubicBezTo>
                  <a:cubicBezTo>
                    <a:pt x="236211" y="15941"/>
                    <a:pt x="227023" y="23362"/>
                    <a:pt x="218630" y="28840"/>
                  </a:cubicBezTo>
                  <a:cubicBezTo>
                    <a:pt x="217658" y="45008"/>
                    <a:pt x="214654" y="63207"/>
                    <a:pt x="211739" y="68419"/>
                  </a:cubicBezTo>
                  <a:cubicBezTo>
                    <a:pt x="207675" y="75576"/>
                    <a:pt x="174191" y="90772"/>
                    <a:pt x="173131" y="98899"/>
                  </a:cubicBezTo>
                  <a:cubicBezTo>
                    <a:pt x="172070" y="107028"/>
                    <a:pt x="177195" y="118159"/>
                    <a:pt x="171099" y="123284"/>
                  </a:cubicBezTo>
                  <a:cubicBezTo>
                    <a:pt x="165003" y="128319"/>
                    <a:pt x="185323" y="153675"/>
                    <a:pt x="174191" y="159860"/>
                  </a:cubicBezTo>
                  <a:cubicBezTo>
                    <a:pt x="162971" y="165956"/>
                    <a:pt x="182319" y="176115"/>
                    <a:pt x="175163" y="182211"/>
                  </a:cubicBezTo>
                  <a:cubicBezTo>
                    <a:pt x="168095" y="188307"/>
                    <a:pt x="154843" y="191311"/>
                    <a:pt x="154843" y="198468"/>
                  </a:cubicBezTo>
                  <a:cubicBezTo>
                    <a:pt x="154843" y="205624"/>
                    <a:pt x="153782" y="222852"/>
                    <a:pt x="144683" y="226915"/>
                  </a:cubicBezTo>
                  <a:cubicBezTo>
                    <a:pt x="135583" y="230980"/>
                    <a:pt x="129487" y="246176"/>
                    <a:pt x="129487" y="257395"/>
                  </a:cubicBezTo>
                  <a:cubicBezTo>
                    <a:pt x="129487" y="268616"/>
                    <a:pt x="115263" y="261460"/>
                    <a:pt x="120387" y="275684"/>
                  </a:cubicBezTo>
                  <a:cubicBezTo>
                    <a:pt x="125423" y="289907"/>
                    <a:pt x="131519" y="307224"/>
                    <a:pt x="120387" y="310228"/>
                  </a:cubicBezTo>
                  <a:cubicBezTo>
                    <a:pt x="109167" y="313231"/>
                    <a:pt x="112259" y="336644"/>
                    <a:pt x="106163" y="336644"/>
                  </a:cubicBezTo>
                  <a:cubicBezTo>
                    <a:pt x="100067" y="336644"/>
                    <a:pt x="97063" y="361028"/>
                    <a:pt x="106163" y="373219"/>
                  </a:cubicBezTo>
                  <a:cubicBezTo>
                    <a:pt x="115263" y="385411"/>
                    <a:pt x="117383" y="395572"/>
                    <a:pt x="117383" y="406704"/>
                  </a:cubicBezTo>
                  <a:cubicBezTo>
                    <a:pt x="117383" y="417835"/>
                    <a:pt x="129575" y="423931"/>
                    <a:pt x="125511" y="436124"/>
                  </a:cubicBezTo>
                  <a:cubicBezTo>
                    <a:pt x="121447" y="448315"/>
                    <a:pt x="123479" y="459535"/>
                    <a:pt x="116411" y="464571"/>
                  </a:cubicBezTo>
                  <a:cubicBezTo>
                    <a:pt x="109343" y="469696"/>
                    <a:pt x="115351" y="484891"/>
                    <a:pt x="106251" y="488955"/>
                  </a:cubicBezTo>
                  <a:cubicBezTo>
                    <a:pt x="97151" y="493019"/>
                    <a:pt x="113319" y="525531"/>
                    <a:pt x="106251" y="531628"/>
                  </a:cubicBezTo>
                  <a:cubicBezTo>
                    <a:pt x="99184" y="537724"/>
                    <a:pt x="80895" y="542847"/>
                    <a:pt x="80895" y="565111"/>
                  </a:cubicBezTo>
                  <a:cubicBezTo>
                    <a:pt x="80895" y="587463"/>
                    <a:pt x="84341" y="600097"/>
                    <a:pt x="81867" y="609815"/>
                  </a:cubicBezTo>
                  <a:cubicBezTo>
                    <a:pt x="79835" y="617943"/>
                    <a:pt x="92027" y="615823"/>
                    <a:pt x="89995" y="629075"/>
                  </a:cubicBezTo>
                  <a:cubicBezTo>
                    <a:pt x="87963" y="642239"/>
                    <a:pt x="71707" y="634111"/>
                    <a:pt x="70736" y="642239"/>
                  </a:cubicBezTo>
                  <a:cubicBezTo>
                    <a:pt x="69764" y="650367"/>
                    <a:pt x="74799" y="666623"/>
                    <a:pt x="68703" y="667683"/>
                  </a:cubicBezTo>
                  <a:cubicBezTo>
                    <a:pt x="62608" y="668743"/>
                    <a:pt x="59515" y="674751"/>
                    <a:pt x="59515" y="688975"/>
                  </a:cubicBezTo>
                  <a:cubicBezTo>
                    <a:pt x="59515" y="703199"/>
                    <a:pt x="51387" y="705231"/>
                    <a:pt x="50416" y="712387"/>
                  </a:cubicBezTo>
                  <a:cubicBezTo>
                    <a:pt x="49355" y="719455"/>
                    <a:pt x="57483" y="727583"/>
                    <a:pt x="57483" y="735711"/>
                  </a:cubicBezTo>
                  <a:cubicBezTo>
                    <a:pt x="57483" y="743839"/>
                    <a:pt x="62519" y="771315"/>
                    <a:pt x="55451" y="772287"/>
                  </a:cubicBezTo>
                  <a:cubicBezTo>
                    <a:pt x="48384" y="773347"/>
                    <a:pt x="44320" y="803739"/>
                    <a:pt x="50416" y="807802"/>
                  </a:cubicBezTo>
                  <a:cubicBezTo>
                    <a:pt x="56512" y="811867"/>
                    <a:pt x="56512" y="819994"/>
                    <a:pt x="53419" y="826090"/>
                  </a:cubicBezTo>
                  <a:cubicBezTo>
                    <a:pt x="50416" y="832186"/>
                    <a:pt x="67643" y="838282"/>
                    <a:pt x="58455" y="847383"/>
                  </a:cubicBezTo>
                  <a:cubicBezTo>
                    <a:pt x="49355" y="856482"/>
                    <a:pt x="56600" y="868232"/>
                    <a:pt x="68615" y="864610"/>
                  </a:cubicBezTo>
                  <a:cubicBezTo>
                    <a:pt x="78775" y="861606"/>
                    <a:pt x="84871" y="879806"/>
                    <a:pt x="73651" y="879806"/>
                  </a:cubicBezTo>
                  <a:cubicBezTo>
                    <a:pt x="62519" y="879806"/>
                    <a:pt x="51299" y="879806"/>
                    <a:pt x="60487" y="886962"/>
                  </a:cubicBezTo>
                  <a:cubicBezTo>
                    <a:pt x="69587" y="894030"/>
                    <a:pt x="78775" y="904190"/>
                    <a:pt x="65523" y="909314"/>
                  </a:cubicBezTo>
                  <a:cubicBezTo>
                    <a:pt x="52359" y="914350"/>
                    <a:pt x="63491" y="923538"/>
                    <a:pt x="60487" y="935730"/>
                  </a:cubicBezTo>
                  <a:cubicBezTo>
                    <a:pt x="57395" y="947922"/>
                    <a:pt x="69587" y="959142"/>
                    <a:pt x="59515" y="962146"/>
                  </a:cubicBezTo>
                  <a:cubicBezTo>
                    <a:pt x="49355" y="965150"/>
                    <a:pt x="63579" y="983438"/>
                    <a:pt x="49355" y="985558"/>
                  </a:cubicBezTo>
                  <a:cubicBezTo>
                    <a:pt x="35131" y="987590"/>
                    <a:pt x="44320" y="1000754"/>
                    <a:pt x="35131" y="1007910"/>
                  </a:cubicBezTo>
                  <a:cubicBezTo>
                    <a:pt x="25943" y="1014978"/>
                    <a:pt x="47323" y="1027170"/>
                    <a:pt x="36103" y="1034326"/>
                  </a:cubicBezTo>
                  <a:cubicBezTo>
                    <a:pt x="24971" y="1041394"/>
                    <a:pt x="33099" y="1057650"/>
                    <a:pt x="21879" y="1057650"/>
                  </a:cubicBezTo>
                  <a:cubicBezTo>
                    <a:pt x="10659" y="1057650"/>
                    <a:pt x="4563" y="1072934"/>
                    <a:pt x="3591" y="1080002"/>
                  </a:cubicBezTo>
                  <a:cubicBezTo>
                    <a:pt x="2619" y="1087070"/>
                    <a:pt x="-4537" y="1101383"/>
                    <a:pt x="4563" y="1111454"/>
                  </a:cubicBezTo>
                  <a:cubicBezTo>
                    <a:pt x="13663" y="1121614"/>
                    <a:pt x="2531" y="1129742"/>
                    <a:pt x="10659" y="1133806"/>
                  </a:cubicBezTo>
                  <a:cubicBezTo>
                    <a:pt x="18787" y="1137870"/>
                    <a:pt x="46175" y="1131774"/>
                    <a:pt x="42111" y="1143966"/>
                  </a:cubicBezTo>
                  <a:cubicBezTo>
                    <a:pt x="38047" y="1156158"/>
                    <a:pt x="39107" y="1182574"/>
                    <a:pt x="44143" y="1182574"/>
                  </a:cubicBezTo>
                  <a:cubicBezTo>
                    <a:pt x="49179" y="1182574"/>
                    <a:pt x="52271" y="1197770"/>
                    <a:pt x="60399" y="1196798"/>
                  </a:cubicBezTo>
                  <a:cubicBezTo>
                    <a:pt x="68527" y="1195738"/>
                    <a:pt x="105103" y="1191762"/>
                    <a:pt x="120299" y="1195738"/>
                  </a:cubicBezTo>
                  <a:cubicBezTo>
                    <a:pt x="127808" y="1197770"/>
                    <a:pt x="134081" y="1202276"/>
                    <a:pt x="138498" y="1206251"/>
                  </a:cubicBezTo>
                  <a:cubicBezTo>
                    <a:pt x="147245" y="1202364"/>
                    <a:pt x="166239" y="1214821"/>
                    <a:pt x="170568" y="1210492"/>
                  </a:cubicBezTo>
                  <a:cubicBezTo>
                    <a:pt x="175869" y="1205191"/>
                    <a:pt x="151839" y="1185755"/>
                    <a:pt x="152546" y="1179040"/>
                  </a:cubicBezTo>
                  <a:cubicBezTo>
                    <a:pt x="153252" y="1172237"/>
                    <a:pt x="148747" y="1161017"/>
                    <a:pt x="148747" y="1153507"/>
                  </a:cubicBezTo>
                  <a:cubicBezTo>
                    <a:pt x="148747" y="1145998"/>
                    <a:pt x="145036" y="1129566"/>
                    <a:pt x="155461" y="1121967"/>
                  </a:cubicBezTo>
                  <a:cubicBezTo>
                    <a:pt x="165974" y="1114458"/>
                    <a:pt x="166681" y="1106949"/>
                    <a:pt x="173484" y="1108539"/>
                  </a:cubicBezTo>
                  <a:cubicBezTo>
                    <a:pt x="180199" y="1110040"/>
                    <a:pt x="193716" y="1102531"/>
                    <a:pt x="194511" y="1084508"/>
                  </a:cubicBezTo>
                  <a:cubicBezTo>
                    <a:pt x="195218" y="1066485"/>
                    <a:pt x="203522" y="1059771"/>
                    <a:pt x="218542" y="1046960"/>
                  </a:cubicBezTo>
                  <a:cubicBezTo>
                    <a:pt x="234886" y="1033089"/>
                    <a:pt x="262009" y="1020014"/>
                    <a:pt x="258298" y="1013918"/>
                  </a:cubicBezTo>
                  <a:cubicBezTo>
                    <a:pt x="254587" y="1007910"/>
                    <a:pt x="264306" y="988385"/>
                    <a:pt x="264306" y="980964"/>
                  </a:cubicBezTo>
                  <a:cubicBezTo>
                    <a:pt x="264306" y="973455"/>
                    <a:pt x="238773" y="974957"/>
                    <a:pt x="230557" y="971953"/>
                  </a:cubicBezTo>
                  <a:cubicBezTo>
                    <a:pt x="222340" y="968949"/>
                    <a:pt x="192302" y="947922"/>
                    <a:pt x="207321" y="920181"/>
                  </a:cubicBezTo>
                  <a:cubicBezTo>
                    <a:pt x="222340" y="892440"/>
                    <a:pt x="253792" y="889348"/>
                    <a:pt x="262804" y="888641"/>
                  </a:cubicBezTo>
                  <a:cubicBezTo>
                    <a:pt x="271815" y="887845"/>
                    <a:pt x="263511" y="875123"/>
                    <a:pt x="271020" y="870618"/>
                  </a:cubicBezTo>
                  <a:cubicBezTo>
                    <a:pt x="278530" y="866112"/>
                    <a:pt x="280032" y="858602"/>
                    <a:pt x="280032" y="847383"/>
                  </a:cubicBezTo>
                  <a:cubicBezTo>
                    <a:pt x="280032" y="834660"/>
                    <a:pt x="280032" y="814341"/>
                    <a:pt x="293549" y="812838"/>
                  </a:cubicBezTo>
                  <a:cubicBezTo>
                    <a:pt x="307066" y="811336"/>
                    <a:pt x="310777" y="803827"/>
                    <a:pt x="302560" y="801618"/>
                  </a:cubicBezTo>
                  <a:cubicBezTo>
                    <a:pt x="294344" y="799321"/>
                    <a:pt x="290545" y="789603"/>
                    <a:pt x="304062" y="788101"/>
                  </a:cubicBezTo>
                  <a:cubicBezTo>
                    <a:pt x="317579" y="786599"/>
                    <a:pt x="313074" y="799321"/>
                    <a:pt x="322792" y="799321"/>
                  </a:cubicBezTo>
                  <a:cubicBezTo>
                    <a:pt x="332510" y="799321"/>
                    <a:pt x="349031" y="782800"/>
                    <a:pt x="336309" y="773082"/>
                  </a:cubicBezTo>
                  <a:cubicBezTo>
                    <a:pt x="323587" y="763364"/>
                    <a:pt x="319788" y="777588"/>
                    <a:pt x="313074" y="779089"/>
                  </a:cubicBezTo>
                  <a:cubicBezTo>
                    <a:pt x="306271" y="780592"/>
                    <a:pt x="301058" y="770078"/>
                    <a:pt x="294344" y="770078"/>
                  </a:cubicBezTo>
                  <a:cubicBezTo>
                    <a:pt x="287541" y="770078"/>
                    <a:pt x="292135" y="751348"/>
                    <a:pt x="289131" y="744546"/>
                  </a:cubicBezTo>
                  <a:cubicBezTo>
                    <a:pt x="286128" y="737743"/>
                    <a:pt x="281622" y="721310"/>
                    <a:pt x="287629" y="713005"/>
                  </a:cubicBezTo>
                  <a:cubicBezTo>
                    <a:pt x="293637" y="704789"/>
                    <a:pt x="319170" y="725727"/>
                    <a:pt x="341698" y="727229"/>
                  </a:cubicBezTo>
                  <a:cubicBezTo>
                    <a:pt x="364227" y="728731"/>
                    <a:pt x="380748" y="716009"/>
                    <a:pt x="380748" y="707705"/>
                  </a:cubicBezTo>
                  <a:cubicBezTo>
                    <a:pt x="380748" y="699488"/>
                    <a:pt x="370235" y="684469"/>
                    <a:pt x="383752" y="675457"/>
                  </a:cubicBezTo>
                  <a:cubicBezTo>
                    <a:pt x="397269" y="666446"/>
                    <a:pt x="386049" y="663442"/>
                    <a:pt x="382250" y="651427"/>
                  </a:cubicBezTo>
                  <a:cubicBezTo>
                    <a:pt x="378451" y="639411"/>
                    <a:pt x="388258" y="631902"/>
                    <a:pt x="394265" y="637910"/>
                  </a:cubicBezTo>
                  <a:cubicBezTo>
                    <a:pt x="400273" y="643917"/>
                    <a:pt x="444535" y="640207"/>
                    <a:pt x="481288" y="632697"/>
                  </a:cubicBezTo>
                  <a:cubicBezTo>
                    <a:pt x="518041" y="625188"/>
                    <a:pt x="543573" y="611671"/>
                    <a:pt x="545782" y="601157"/>
                  </a:cubicBezTo>
                  <a:cubicBezTo>
                    <a:pt x="548079" y="590644"/>
                    <a:pt x="571314" y="565906"/>
                    <a:pt x="576527" y="556895"/>
                  </a:cubicBezTo>
                  <a:cubicBezTo>
                    <a:pt x="581828" y="547883"/>
                    <a:pt x="577322" y="536575"/>
                    <a:pt x="562303" y="534366"/>
                  </a:cubicBezTo>
                  <a:cubicBezTo>
                    <a:pt x="547284" y="532158"/>
                    <a:pt x="548079" y="514841"/>
                    <a:pt x="556295" y="505123"/>
                  </a:cubicBezTo>
                  <a:cubicBezTo>
                    <a:pt x="564512" y="495405"/>
                    <a:pt x="551790" y="486393"/>
                    <a:pt x="537565" y="484803"/>
                  </a:cubicBezTo>
                  <a:cubicBezTo>
                    <a:pt x="523342" y="483301"/>
                    <a:pt x="500813" y="473583"/>
                    <a:pt x="513535" y="461567"/>
                  </a:cubicBezTo>
                  <a:cubicBezTo>
                    <a:pt x="519719" y="455736"/>
                    <a:pt x="522723" y="456973"/>
                    <a:pt x="525727" y="459535"/>
                  </a:cubicBezTo>
                  <a:cubicBezTo>
                    <a:pt x="527847" y="453793"/>
                    <a:pt x="529968" y="446990"/>
                    <a:pt x="528201" y="445311"/>
                  </a:cubicBezTo>
                  <a:cubicBezTo>
                    <a:pt x="525197" y="442219"/>
                    <a:pt x="517599" y="446106"/>
                    <a:pt x="518306" y="424726"/>
                  </a:cubicBezTo>
                  <a:cubicBezTo>
                    <a:pt x="519101" y="403435"/>
                    <a:pt x="526610" y="408028"/>
                    <a:pt x="527405" y="380641"/>
                  </a:cubicBezTo>
                  <a:cubicBezTo>
                    <a:pt x="528112" y="353253"/>
                    <a:pt x="538802" y="337350"/>
                    <a:pt x="538802" y="322862"/>
                  </a:cubicBezTo>
                  <a:cubicBezTo>
                    <a:pt x="538802" y="308461"/>
                    <a:pt x="564688" y="291763"/>
                    <a:pt x="579089" y="268174"/>
                  </a:cubicBezTo>
                  <a:cubicBezTo>
                    <a:pt x="593578" y="244585"/>
                    <a:pt x="624677" y="214989"/>
                    <a:pt x="637664" y="206595"/>
                  </a:cubicBezTo>
                  <a:cubicBezTo>
                    <a:pt x="650562" y="198202"/>
                    <a:pt x="675653" y="191400"/>
                    <a:pt x="678745" y="183802"/>
                  </a:cubicBezTo>
                  <a:cubicBezTo>
                    <a:pt x="681749" y="176292"/>
                    <a:pt x="678657" y="135299"/>
                    <a:pt x="672561" y="13220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5" name="Google Shape;2195;p16"/>
            <p:cNvSpPr/>
            <p:nvPr/>
          </p:nvSpPr>
          <p:spPr>
            <a:xfrm>
              <a:off x="3134982" y="4913159"/>
              <a:ext cx="294149" cy="1523118"/>
            </a:xfrm>
            <a:custGeom>
              <a:rect b="b" l="l" r="r" t="t"/>
              <a:pathLst>
                <a:path extrusionOk="0" h="1523118" w="294149">
                  <a:moveTo>
                    <a:pt x="133003" y="1352689"/>
                  </a:moveTo>
                  <a:cubicBezTo>
                    <a:pt x="124875" y="1353661"/>
                    <a:pt x="121872" y="1338465"/>
                    <a:pt x="116747" y="1338465"/>
                  </a:cubicBezTo>
                  <a:cubicBezTo>
                    <a:pt x="111623" y="1338465"/>
                    <a:pt x="110651" y="1312049"/>
                    <a:pt x="114715" y="1299857"/>
                  </a:cubicBezTo>
                  <a:cubicBezTo>
                    <a:pt x="118779" y="1287665"/>
                    <a:pt x="91392" y="1293761"/>
                    <a:pt x="83263" y="1289697"/>
                  </a:cubicBezTo>
                  <a:cubicBezTo>
                    <a:pt x="75136" y="1285633"/>
                    <a:pt x="86356" y="1277505"/>
                    <a:pt x="77167" y="1267345"/>
                  </a:cubicBezTo>
                  <a:cubicBezTo>
                    <a:pt x="68068" y="1257185"/>
                    <a:pt x="75136" y="1242961"/>
                    <a:pt x="76196" y="1235893"/>
                  </a:cubicBezTo>
                  <a:cubicBezTo>
                    <a:pt x="77167" y="1228825"/>
                    <a:pt x="83263" y="1213541"/>
                    <a:pt x="94484" y="1213541"/>
                  </a:cubicBezTo>
                  <a:cubicBezTo>
                    <a:pt x="105615" y="1213541"/>
                    <a:pt x="97488" y="1197285"/>
                    <a:pt x="108708" y="1190218"/>
                  </a:cubicBezTo>
                  <a:cubicBezTo>
                    <a:pt x="119928" y="1183149"/>
                    <a:pt x="98548" y="1170958"/>
                    <a:pt x="107736" y="1163801"/>
                  </a:cubicBezTo>
                  <a:cubicBezTo>
                    <a:pt x="116836" y="1156645"/>
                    <a:pt x="107736" y="1143481"/>
                    <a:pt x="121960" y="1141449"/>
                  </a:cubicBezTo>
                  <a:cubicBezTo>
                    <a:pt x="136184" y="1139418"/>
                    <a:pt x="121960" y="1121129"/>
                    <a:pt x="132120" y="1118037"/>
                  </a:cubicBezTo>
                  <a:cubicBezTo>
                    <a:pt x="142280" y="1115033"/>
                    <a:pt x="130088" y="1103813"/>
                    <a:pt x="133092" y="1091621"/>
                  </a:cubicBezTo>
                  <a:cubicBezTo>
                    <a:pt x="136095" y="1079429"/>
                    <a:pt x="124964" y="1070329"/>
                    <a:pt x="138128" y="1065205"/>
                  </a:cubicBezTo>
                  <a:cubicBezTo>
                    <a:pt x="151291" y="1060081"/>
                    <a:pt x="142192" y="1049921"/>
                    <a:pt x="133092" y="1042853"/>
                  </a:cubicBezTo>
                  <a:cubicBezTo>
                    <a:pt x="123903" y="1035697"/>
                    <a:pt x="135124" y="1035697"/>
                    <a:pt x="146255" y="1035697"/>
                  </a:cubicBezTo>
                  <a:cubicBezTo>
                    <a:pt x="157387" y="1035697"/>
                    <a:pt x="151380" y="1017497"/>
                    <a:pt x="141220" y="1020501"/>
                  </a:cubicBezTo>
                  <a:cubicBezTo>
                    <a:pt x="129204" y="1024123"/>
                    <a:pt x="121960" y="1012373"/>
                    <a:pt x="131060" y="1003273"/>
                  </a:cubicBezTo>
                  <a:cubicBezTo>
                    <a:pt x="140159" y="994085"/>
                    <a:pt x="122932" y="987989"/>
                    <a:pt x="126024" y="981982"/>
                  </a:cubicBezTo>
                  <a:cubicBezTo>
                    <a:pt x="129028" y="975886"/>
                    <a:pt x="129028" y="967758"/>
                    <a:pt x="123020" y="963694"/>
                  </a:cubicBezTo>
                  <a:cubicBezTo>
                    <a:pt x="116924" y="959629"/>
                    <a:pt x="120988" y="929149"/>
                    <a:pt x="128056" y="928178"/>
                  </a:cubicBezTo>
                  <a:cubicBezTo>
                    <a:pt x="135124" y="927117"/>
                    <a:pt x="130088" y="899730"/>
                    <a:pt x="130088" y="891601"/>
                  </a:cubicBezTo>
                  <a:cubicBezTo>
                    <a:pt x="130088" y="883562"/>
                    <a:pt x="121960" y="875346"/>
                    <a:pt x="123020" y="868278"/>
                  </a:cubicBezTo>
                  <a:cubicBezTo>
                    <a:pt x="123992" y="861122"/>
                    <a:pt x="132120" y="859090"/>
                    <a:pt x="132120" y="844866"/>
                  </a:cubicBezTo>
                  <a:cubicBezTo>
                    <a:pt x="132120" y="830642"/>
                    <a:pt x="135212" y="824546"/>
                    <a:pt x="141308" y="823574"/>
                  </a:cubicBezTo>
                  <a:cubicBezTo>
                    <a:pt x="147404" y="822514"/>
                    <a:pt x="142368" y="806258"/>
                    <a:pt x="143340" y="798130"/>
                  </a:cubicBezTo>
                  <a:cubicBezTo>
                    <a:pt x="144312" y="790001"/>
                    <a:pt x="160568" y="798130"/>
                    <a:pt x="162600" y="784966"/>
                  </a:cubicBezTo>
                  <a:cubicBezTo>
                    <a:pt x="164632" y="771714"/>
                    <a:pt x="152440" y="773834"/>
                    <a:pt x="154472" y="765706"/>
                  </a:cubicBezTo>
                  <a:cubicBezTo>
                    <a:pt x="156945" y="755988"/>
                    <a:pt x="153500" y="743354"/>
                    <a:pt x="153500" y="721002"/>
                  </a:cubicBezTo>
                  <a:cubicBezTo>
                    <a:pt x="153500" y="698650"/>
                    <a:pt x="171788" y="693614"/>
                    <a:pt x="178856" y="687518"/>
                  </a:cubicBezTo>
                  <a:cubicBezTo>
                    <a:pt x="185924" y="681422"/>
                    <a:pt x="169756" y="648910"/>
                    <a:pt x="178856" y="644846"/>
                  </a:cubicBezTo>
                  <a:cubicBezTo>
                    <a:pt x="187956" y="640782"/>
                    <a:pt x="181948" y="625586"/>
                    <a:pt x="189016" y="620462"/>
                  </a:cubicBezTo>
                  <a:cubicBezTo>
                    <a:pt x="196172" y="615427"/>
                    <a:pt x="194052" y="604206"/>
                    <a:pt x="198116" y="592014"/>
                  </a:cubicBezTo>
                  <a:cubicBezTo>
                    <a:pt x="202180" y="579822"/>
                    <a:pt x="189988" y="573726"/>
                    <a:pt x="189988" y="562594"/>
                  </a:cubicBezTo>
                  <a:cubicBezTo>
                    <a:pt x="189988" y="551462"/>
                    <a:pt x="187956" y="541303"/>
                    <a:pt x="178767" y="529111"/>
                  </a:cubicBezTo>
                  <a:cubicBezTo>
                    <a:pt x="169668" y="516919"/>
                    <a:pt x="172672" y="492534"/>
                    <a:pt x="178767" y="492534"/>
                  </a:cubicBezTo>
                  <a:cubicBezTo>
                    <a:pt x="184863" y="492534"/>
                    <a:pt x="181860" y="469123"/>
                    <a:pt x="192992" y="466119"/>
                  </a:cubicBezTo>
                  <a:cubicBezTo>
                    <a:pt x="204123" y="463114"/>
                    <a:pt x="198027" y="445799"/>
                    <a:pt x="192992" y="431575"/>
                  </a:cubicBezTo>
                  <a:cubicBezTo>
                    <a:pt x="187867" y="417350"/>
                    <a:pt x="202091" y="424507"/>
                    <a:pt x="202091" y="413287"/>
                  </a:cubicBezTo>
                  <a:cubicBezTo>
                    <a:pt x="202091" y="402066"/>
                    <a:pt x="208187" y="386871"/>
                    <a:pt x="217287" y="382807"/>
                  </a:cubicBezTo>
                  <a:cubicBezTo>
                    <a:pt x="226387" y="378742"/>
                    <a:pt x="227447" y="361514"/>
                    <a:pt x="227447" y="354358"/>
                  </a:cubicBezTo>
                  <a:cubicBezTo>
                    <a:pt x="227447" y="347291"/>
                    <a:pt x="240611" y="344199"/>
                    <a:pt x="247767" y="338103"/>
                  </a:cubicBezTo>
                  <a:cubicBezTo>
                    <a:pt x="254835" y="332007"/>
                    <a:pt x="235575" y="321846"/>
                    <a:pt x="246795" y="315750"/>
                  </a:cubicBezTo>
                  <a:cubicBezTo>
                    <a:pt x="257927" y="309654"/>
                    <a:pt x="237607" y="284299"/>
                    <a:pt x="243703" y="279175"/>
                  </a:cubicBezTo>
                  <a:cubicBezTo>
                    <a:pt x="249799" y="274050"/>
                    <a:pt x="244675" y="262919"/>
                    <a:pt x="245735" y="254791"/>
                  </a:cubicBezTo>
                  <a:cubicBezTo>
                    <a:pt x="246795" y="246662"/>
                    <a:pt x="280279" y="231467"/>
                    <a:pt x="284343" y="224311"/>
                  </a:cubicBezTo>
                  <a:cubicBezTo>
                    <a:pt x="287347" y="219098"/>
                    <a:pt x="290263" y="200898"/>
                    <a:pt x="291234" y="184731"/>
                  </a:cubicBezTo>
                  <a:cubicBezTo>
                    <a:pt x="280809" y="191533"/>
                    <a:pt x="271621" y="195156"/>
                    <a:pt x="269942" y="191269"/>
                  </a:cubicBezTo>
                  <a:cubicBezTo>
                    <a:pt x="266939" y="184289"/>
                    <a:pt x="270914" y="163262"/>
                    <a:pt x="261991" y="154251"/>
                  </a:cubicBezTo>
                  <a:cubicBezTo>
                    <a:pt x="252980" y="145239"/>
                    <a:pt x="258987" y="127216"/>
                    <a:pt x="249976" y="123241"/>
                  </a:cubicBezTo>
                  <a:cubicBezTo>
                    <a:pt x="240964" y="119265"/>
                    <a:pt x="230009" y="101242"/>
                    <a:pt x="237961" y="95235"/>
                  </a:cubicBezTo>
                  <a:cubicBezTo>
                    <a:pt x="246000" y="89227"/>
                    <a:pt x="237961" y="77300"/>
                    <a:pt x="244940" y="71292"/>
                  </a:cubicBezTo>
                  <a:cubicBezTo>
                    <a:pt x="251919" y="65284"/>
                    <a:pt x="240964" y="64224"/>
                    <a:pt x="230893" y="52297"/>
                  </a:cubicBezTo>
                  <a:cubicBezTo>
                    <a:pt x="220909" y="40282"/>
                    <a:pt x="234868" y="25351"/>
                    <a:pt x="222853" y="16251"/>
                  </a:cubicBezTo>
                  <a:cubicBezTo>
                    <a:pt x="210838" y="7240"/>
                    <a:pt x="210838" y="-3715"/>
                    <a:pt x="207834" y="1232"/>
                  </a:cubicBezTo>
                  <a:cubicBezTo>
                    <a:pt x="204830" y="6268"/>
                    <a:pt x="203858" y="23231"/>
                    <a:pt x="193875" y="28267"/>
                  </a:cubicBezTo>
                  <a:cubicBezTo>
                    <a:pt x="192196" y="29062"/>
                    <a:pt x="189634" y="31005"/>
                    <a:pt x="186542" y="33568"/>
                  </a:cubicBezTo>
                  <a:cubicBezTo>
                    <a:pt x="186630" y="41872"/>
                    <a:pt x="183627" y="55831"/>
                    <a:pt x="186895" y="63959"/>
                  </a:cubicBezTo>
                  <a:cubicBezTo>
                    <a:pt x="191401" y="75268"/>
                    <a:pt x="193610" y="129955"/>
                    <a:pt x="189104" y="150982"/>
                  </a:cubicBezTo>
                  <a:cubicBezTo>
                    <a:pt x="184598" y="172009"/>
                    <a:pt x="180093" y="189236"/>
                    <a:pt x="175587" y="201958"/>
                  </a:cubicBezTo>
                  <a:cubicBezTo>
                    <a:pt x="171081" y="214769"/>
                    <a:pt x="186100" y="215476"/>
                    <a:pt x="180093" y="221483"/>
                  </a:cubicBezTo>
                  <a:cubicBezTo>
                    <a:pt x="174085" y="227491"/>
                    <a:pt x="176382" y="242510"/>
                    <a:pt x="176382" y="266541"/>
                  </a:cubicBezTo>
                  <a:cubicBezTo>
                    <a:pt x="176382" y="290571"/>
                    <a:pt x="162158" y="331035"/>
                    <a:pt x="161363" y="343845"/>
                  </a:cubicBezTo>
                  <a:cubicBezTo>
                    <a:pt x="160656" y="356567"/>
                    <a:pt x="150850" y="364872"/>
                    <a:pt x="152351" y="379096"/>
                  </a:cubicBezTo>
                  <a:cubicBezTo>
                    <a:pt x="153853" y="393320"/>
                    <a:pt x="145637" y="401625"/>
                    <a:pt x="137332" y="408339"/>
                  </a:cubicBezTo>
                  <a:cubicBezTo>
                    <a:pt x="129116" y="415142"/>
                    <a:pt x="150850" y="436875"/>
                    <a:pt x="150054" y="448891"/>
                  </a:cubicBezTo>
                  <a:cubicBezTo>
                    <a:pt x="149259" y="460906"/>
                    <a:pt x="133533" y="466119"/>
                    <a:pt x="137332" y="485644"/>
                  </a:cubicBezTo>
                  <a:cubicBezTo>
                    <a:pt x="142015" y="510027"/>
                    <a:pt x="137332" y="551639"/>
                    <a:pt x="137332" y="559944"/>
                  </a:cubicBezTo>
                  <a:cubicBezTo>
                    <a:pt x="137332" y="568160"/>
                    <a:pt x="127614" y="567453"/>
                    <a:pt x="129823" y="583179"/>
                  </a:cubicBezTo>
                  <a:cubicBezTo>
                    <a:pt x="132032" y="598993"/>
                    <a:pt x="120105" y="602704"/>
                    <a:pt x="117807" y="625233"/>
                  </a:cubicBezTo>
                  <a:cubicBezTo>
                    <a:pt x="115511" y="647762"/>
                    <a:pt x="98283" y="680009"/>
                    <a:pt x="91568" y="697236"/>
                  </a:cubicBezTo>
                  <a:cubicBezTo>
                    <a:pt x="84854" y="714464"/>
                    <a:pt x="84854" y="724271"/>
                    <a:pt x="75842" y="724271"/>
                  </a:cubicBezTo>
                  <a:cubicBezTo>
                    <a:pt x="66831" y="724271"/>
                    <a:pt x="64622" y="734078"/>
                    <a:pt x="71337" y="749097"/>
                  </a:cubicBezTo>
                  <a:cubicBezTo>
                    <a:pt x="78051" y="764116"/>
                    <a:pt x="66831" y="776838"/>
                    <a:pt x="75842" y="791857"/>
                  </a:cubicBezTo>
                  <a:cubicBezTo>
                    <a:pt x="84854" y="806876"/>
                    <a:pt x="81850" y="812088"/>
                    <a:pt x="77344" y="826401"/>
                  </a:cubicBezTo>
                  <a:cubicBezTo>
                    <a:pt x="72838" y="840625"/>
                    <a:pt x="66831" y="841420"/>
                    <a:pt x="66831" y="854849"/>
                  </a:cubicBezTo>
                  <a:cubicBezTo>
                    <a:pt x="66831" y="868366"/>
                    <a:pt x="56317" y="879675"/>
                    <a:pt x="62325" y="894605"/>
                  </a:cubicBezTo>
                  <a:cubicBezTo>
                    <a:pt x="68333" y="909625"/>
                    <a:pt x="66831" y="914925"/>
                    <a:pt x="59321" y="914925"/>
                  </a:cubicBezTo>
                  <a:cubicBezTo>
                    <a:pt x="51812" y="914925"/>
                    <a:pt x="48101" y="926941"/>
                    <a:pt x="45097" y="951678"/>
                  </a:cubicBezTo>
                  <a:cubicBezTo>
                    <a:pt x="42093" y="976416"/>
                    <a:pt x="42800" y="975709"/>
                    <a:pt x="60823" y="974207"/>
                  </a:cubicBezTo>
                  <a:cubicBezTo>
                    <a:pt x="78846" y="972705"/>
                    <a:pt x="64534" y="913424"/>
                    <a:pt x="75842" y="913424"/>
                  </a:cubicBezTo>
                  <a:cubicBezTo>
                    <a:pt x="87063" y="913424"/>
                    <a:pt x="77344" y="903706"/>
                    <a:pt x="88564" y="900702"/>
                  </a:cubicBezTo>
                  <a:cubicBezTo>
                    <a:pt x="99785" y="897697"/>
                    <a:pt x="90066" y="911215"/>
                    <a:pt x="97576" y="913424"/>
                  </a:cubicBezTo>
                  <a:cubicBezTo>
                    <a:pt x="105085" y="915632"/>
                    <a:pt x="110298" y="921640"/>
                    <a:pt x="99873" y="928443"/>
                  </a:cubicBezTo>
                  <a:cubicBezTo>
                    <a:pt x="89359" y="935245"/>
                    <a:pt x="102082" y="948763"/>
                    <a:pt x="96869" y="956979"/>
                  </a:cubicBezTo>
                  <a:cubicBezTo>
                    <a:pt x="91657" y="965195"/>
                    <a:pt x="84147" y="974207"/>
                    <a:pt x="88653" y="984013"/>
                  </a:cubicBezTo>
                  <a:cubicBezTo>
                    <a:pt x="93159" y="993731"/>
                    <a:pt x="83352" y="993025"/>
                    <a:pt x="82645" y="1005747"/>
                  </a:cubicBezTo>
                  <a:cubicBezTo>
                    <a:pt x="81850" y="1018469"/>
                    <a:pt x="89359" y="1019264"/>
                    <a:pt x="84147" y="1022268"/>
                  </a:cubicBezTo>
                  <a:cubicBezTo>
                    <a:pt x="78934" y="1025272"/>
                    <a:pt x="90861" y="1034990"/>
                    <a:pt x="83352" y="1036492"/>
                  </a:cubicBezTo>
                  <a:cubicBezTo>
                    <a:pt x="75842" y="1037994"/>
                    <a:pt x="80348" y="1047712"/>
                    <a:pt x="84854" y="1056724"/>
                  </a:cubicBezTo>
                  <a:cubicBezTo>
                    <a:pt x="89359" y="1065735"/>
                    <a:pt x="75136" y="1060435"/>
                    <a:pt x="67626" y="1066442"/>
                  </a:cubicBezTo>
                  <a:cubicBezTo>
                    <a:pt x="60116" y="1072450"/>
                    <a:pt x="75136" y="1080666"/>
                    <a:pt x="70630" y="1088971"/>
                  </a:cubicBezTo>
                  <a:cubicBezTo>
                    <a:pt x="66124" y="1097187"/>
                    <a:pt x="54109" y="1084465"/>
                    <a:pt x="48896" y="1079959"/>
                  </a:cubicBezTo>
                  <a:cubicBezTo>
                    <a:pt x="43684" y="1075453"/>
                    <a:pt x="57113" y="1066442"/>
                    <a:pt x="63915" y="1057431"/>
                  </a:cubicBezTo>
                  <a:cubicBezTo>
                    <a:pt x="70630" y="1048419"/>
                    <a:pt x="57201" y="1028187"/>
                    <a:pt x="45892" y="1032605"/>
                  </a:cubicBezTo>
                  <a:cubicBezTo>
                    <a:pt x="34672" y="1037111"/>
                    <a:pt x="57113" y="1049833"/>
                    <a:pt x="57113" y="1059639"/>
                  </a:cubicBezTo>
                  <a:cubicBezTo>
                    <a:pt x="57113" y="1069358"/>
                    <a:pt x="38383" y="1057431"/>
                    <a:pt x="39089" y="1067855"/>
                  </a:cubicBezTo>
                  <a:cubicBezTo>
                    <a:pt x="39885" y="1078369"/>
                    <a:pt x="26367" y="1074658"/>
                    <a:pt x="19565" y="1082079"/>
                  </a:cubicBezTo>
                  <a:cubicBezTo>
                    <a:pt x="12850" y="1089589"/>
                    <a:pt x="28576" y="1096304"/>
                    <a:pt x="21067" y="1098601"/>
                  </a:cubicBezTo>
                  <a:cubicBezTo>
                    <a:pt x="13557" y="1100810"/>
                    <a:pt x="835" y="1111323"/>
                    <a:pt x="40" y="1118832"/>
                  </a:cubicBezTo>
                  <a:cubicBezTo>
                    <a:pt x="-667" y="1126342"/>
                    <a:pt x="8256" y="1127844"/>
                    <a:pt x="8256" y="1120334"/>
                  </a:cubicBezTo>
                  <a:cubicBezTo>
                    <a:pt x="8256" y="1112825"/>
                    <a:pt x="20272" y="1110616"/>
                    <a:pt x="23982" y="1120334"/>
                  </a:cubicBezTo>
                  <a:cubicBezTo>
                    <a:pt x="27693" y="1130053"/>
                    <a:pt x="32993" y="1120334"/>
                    <a:pt x="43507" y="1122631"/>
                  </a:cubicBezTo>
                  <a:cubicBezTo>
                    <a:pt x="54020" y="1124840"/>
                    <a:pt x="52519" y="1140654"/>
                    <a:pt x="46511" y="1139859"/>
                  </a:cubicBezTo>
                  <a:cubicBezTo>
                    <a:pt x="40503" y="1139064"/>
                    <a:pt x="34495" y="1149577"/>
                    <a:pt x="35998" y="1160886"/>
                  </a:cubicBezTo>
                  <a:cubicBezTo>
                    <a:pt x="37499" y="1172194"/>
                    <a:pt x="58526" y="1160886"/>
                    <a:pt x="67537" y="1163890"/>
                  </a:cubicBezTo>
                  <a:cubicBezTo>
                    <a:pt x="76549" y="1166894"/>
                    <a:pt x="73545" y="1182619"/>
                    <a:pt x="68333" y="1177407"/>
                  </a:cubicBezTo>
                  <a:cubicBezTo>
                    <a:pt x="63032" y="1172194"/>
                    <a:pt x="51105" y="1163183"/>
                    <a:pt x="45804" y="1172194"/>
                  </a:cubicBezTo>
                  <a:cubicBezTo>
                    <a:pt x="40592" y="1181206"/>
                    <a:pt x="32287" y="1176700"/>
                    <a:pt x="25572" y="1173697"/>
                  </a:cubicBezTo>
                  <a:cubicBezTo>
                    <a:pt x="18858" y="1170692"/>
                    <a:pt x="-5173" y="1186507"/>
                    <a:pt x="3044" y="1192426"/>
                  </a:cubicBezTo>
                  <a:cubicBezTo>
                    <a:pt x="11260" y="1198434"/>
                    <a:pt x="10553" y="1208152"/>
                    <a:pt x="15766" y="1207445"/>
                  </a:cubicBezTo>
                  <a:cubicBezTo>
                    <a:pt x="20978" y="1206650"/>
                    <a:pt x="29283" y="1202940"/>
                    <a:pt x="32287" y="1196932"/>
                  </a:cubicBezTo>
                  <a:cubicBezTo>
                    <a:pt x="35291" y="1190924"/>
                    <a:pt x="45804" y="1184916"/>
                    <a:pt x="46511" y="1198434"/>
                  </a:cubicBezTo>
                  <a:cubicBezTo>
                    <a:pt x="47306" y="1211951"/>
                    <a:pt x="32287" y="1205236"/>
                    <a:pt x="29283" y="1212658"/>
                  </a:cubicBezTo>
                  <a:cubicBezTo>
                    <a:pt x="26279" y="1220167"/>
                    <a:pt x="20272" y="1226175"/>
                    <a:pt x="11260" y="1232889"/>
                  </a:cubicBezTo>
                  <a:cubicBezTo>
                    <a:pt x="2249" y="1239604"/>
                    <a:pt x="11260" y="1250912"/>
                    <a:pt x="18770" y="1247114"/>
                  </a:cubicBezTo>
                  <a:cubicBezTo>
                    <a:pt x="26279" y="1243314"/>
                    <a:pt x="16561" y="1256125"/>
                    <a:pt x="26986" y="1257627"/>
                  </a:cubicBezTo>
                  <a:cubicBezTo>
                    <a:pt x="36704" y="1259040"/>
                    <a:pt x="39708" y="1251619"/>
                    <a:pt x="37499" y="1244109"/>
                  </a:cubicBezTo>
                  <a:cubicBezTo>
                    <a:pt x="35202" y="1236600"/>
                    <a:pt x="42712" y="1220079"/>
                    <a:pt x="51723" y="1228384"/>
                  </a:cubicBezTo>
                  <a:cubicBezTo>
                    <a:pt x="60735" y="1236600"/>
                    <a:pt x="47218" y="1244905"/>
                    <a:pt x="47218" y="1252326"/>
                  </a:cubicBezTo>
                  <a:cubicBezTo>
                    <a:pt x="47218" y="1259836"/>
                    <a:pt x="41917" y="1269642"/>
                    <a:pt x="41917" y="1277858"/>
                  </a:cubicBezTo>
                  <a:cubicBezTo>
                    <a:pt x="41917" y="1286075"/>
                    <a:pt x="32198" y="1281569"/>
                    <a:pt x="32905" y="1290669"/>
                  </a:cubicBezTo>
                  <a:cubicBezTo>
                    <a:pt x="33612" y="1299680"/>
                    <a:pt x="11878" y="1293672"/>
                    <a:pt x="21685" y="1299680"/>
                  </a:cubicBezTo>
                  <a:cubicBezTo>
                    <a:pt x="31403" y="1305688"/>
                    <a:pt x="15677" y="1313904"/>
                    <a:pt x="20890" y="1319912"/>
                  </a:cubicBezTo>
                  <a:cubicBezTo>
                    <a:pt x="26191" y="1325920"/>
                    <a:pt x="30608" y="1311696"/>
                    <a:pt x="38913" y="1314611"/>
                  </a:cubicBezTo>
                  <a:cubicBezTo>
                    <a:pt x="47218" y="1317615"/>
                    <a:pt x="45627" y="1319912"/>
                    <a:pt x="56141" y="1315406"/>
                  </a:cubicBezTo>
                  <a:cubicBezTo>
                    <a:pt x="66654" y="1310900"/>
                    <a:pt x="72662" y="1323623"/>
                    <a:pt x="62855" y="1326627"/>
                  </a:cubicBezTo>
                  <a:cubicBezTo>
                    <a:pt x="53137" y="1329630"/>
                    <a:pt x="42624" y="1340850"/>
                    <a:pt x="47129" y="1342441"/>
                  </a:cubicBezTo>
                  <a:cubicBezTo>
                    <a:pt x="51635" y="1343942"/>
                    <a:pt x="64357" y="1334931"/>
                    <a:pt x="67361" y="1344649"/>
                  </a:cubicBezTo>
                  <a:cubicBezTo>
                    <a:pt x="70365" y="1354367"/>
                    <a:pt x="77874" y="1351452"/>
                    <a:pt x="78581" y="1340939"/>
                  </a:cubicBezTo>
                  <a:cubicBezTo>
                    <a:pt x="79288" y="1330425"/>
                    <a:pt x="97311" y="1339437"/>
                    <a:pt x="100315" y="1348448"/>
                  </a:cubicBezTo>
                  <a:cubicBezTo>
                    <a:pt x="103319" y="1357460"/>
                    <a:pt x="81585" y="1362672"/>
                    <a:pt x="70276" y="1360463"/>
                  </a:cubicBezTo>
                  <a:cubicBezTo>
                    <a:pt x="59056" y="1358166"/>
                    <a:pt x="53049" y="1370977"/>
                    <a:pt x="60558" y="1380695"/>
                  </a:cubicBezTo>
                  <a:cubicBezTo>
                    <a:pt x="68068" y="1390502"/>
                    <a:pt x="77079" y="1380695"/>
                    <a:pt x="85295" y="1372479"/>
                  </a:cubicBezTo>
                  <a:cubicBezTo>
                    <a:pt x="93512" y="1364262"/>
                    <a:pt x="134063" y="1366471"/>
                    <a:pt x="137067" y="1375483"/>
                  </a:cubicBezTo>
                  <a:cubicBezTo>
                    <a:pt x="140071" y="1384494"/>
                    <a:pt x="118337" y="1376984"/>
                    <a:pt x="116041" y="1382197"/>
                  </a:cubicBezTo>
                  <a:cubicBezTo>
                    <a:pt x="113744" y="1387498"/>
                    <a:pt x="97311" y="1392004"/>
                    <a:pt x="95014" y="1385996"/>
                  </a:cubicBezTo>
                  <a:cubicBezTo>
                    <a:pt x="92717" y="1379988"/>
                    <a:pt x="76991" y="1388205"/>
                    <a:pt x="76284" y="1398011"/>
                  </a:cubicBezTo>
                  <a:cubicBezTo>
                    <a:pt x="75577" y="1407730"/>
                    <a:pt x="63562" y="1407730"/>
                    <a:pt x="76991" y="1411529"/>
                  </a:cubicBezTo>
                  <a:cubicBezTo>
                    <a:pt x="90508" y="1415239"/>
                    <a:pt x="86709" y="1397305"/>
                    <a:pt x="107736" y="1398807"/>
                  </a:cubicBezTo>
                  <a:cubicBezTo>
                    <a:pt x="128763" y="1400308"/>
                    <a:pt x="139983" y="1379282"/>
                    <a:pt x="145990" y="1391297"/>
                  </a:cubicBezTo>
                  <a:cubicBezTo>
                    <a:pt x="151998" y="1403312"/>
                    <a:pt x="128763" y="1413030"/>
                    <a:pt x="120458" y="1405521"/>
                  </a:cubicBezTo>
                  <a:cubicBezTo>
                    <a:pt x="112241" y="1398011"/>
                    <a:pt x="102435" y="1410822"/>
                    <a:pt x="103230" y="1422042"/>
                  </a:cubicBezTo>
                  <a:cubicBezTo>
                    <a:pt x="103937" y="1433350"/>
                    <a:pt x="79199" y="1419038"/>
                    <a:pt x="67184" y="1417536"/>
                  </a:cubicBezTo>
                  <a:cubicBezTo>
                    <a:pt x="55169" y="1416035"/>
                    <a:pt x="60470" y="1428845"/>
                    <a:pt x="70895" y="1440065"/>
                  </a:cubicBezTo>
                  <a:cubicBezTo>
                    <a:pt x="81408" y="1451374"/>
                    <a:pt x="87416" y="1438563"/>
                    <a:pt x="100138" y="1446868"/>
                  </a:cubicBezTo>
                  <a:cubicBezTo>
                    <a:pt x="112860" y="1455084"/>
                    <a:pt x="112860" y="1464096"/>
                    <a:pt x="121872" y="1455880"/>
                  </a:cubicBezTo>
                  <a:cubicBezTo>
                    <a:pt x="130883" y="1447575"/>
                    <a:pt x="121872" y="1448370"/>
                    <a:pt x="115864" y="1444571"/>
                  </a:cubicBezTo>
                  <a:cubicBezTo>
                    <a:pt x="109856" y="1440860"/>
                    <a:pt x="115069" y="1428050"/>
                    <a:pt x="129381" y="1434853"/>
                  </a:cubicBezTo>
                  <a:cubicBezTo>
                    <a:pt x="143605" y="1441655"/>
                    <a:pt x="160126" y="1428845"/>
                    <a:pt x="155620" y="1410822"/>
                  </a:cubicBezTo>
                  <a:cubicBezTo>
                    <a:pt x="151115" y="1392799"/>
                    <a:pt x="168342" y="1384583"/>
                    <a:pt x="185658" y="1378575"/>
                  </a:cubicBezTo>
                  <a:cubicBezTo>
                    <a:pt x="202886" y="1372567"/>
                    <a:pt x="193875" y="1389883"/>
                    <a:pt x="181153" y="1395096"/>
                  </a:cubicBezTo>
                  <a:cubicBezTo>
                    <a:pt x="168431" y="1400397"/>
                    <a:pt x="166134" y="1404107"/>
                    <a:pt x="175852" y="1414621"/>
                  </a:cubicBezTo>
                  <a:cubicBezTo>
                    <a:pt x="185570" y="1425134"/>
                    <a:pt x="198381" y="1407818"/>
                    <a:pt x="206597" y="1416123"/>
                  </a:cubicBezTo>
                  <a:cubicBezTo>
                    <a:pt x="214813" y="1424339"/>
                    <a:pt x="191578" y="1422837"/>
                    <a:pt x="187867" y="1431142"/>
                  </a:cubicBezTo>
                  <a:cubicBezTo>
                    <a:pt x="184157" y="1439358"/>
                    <a:pt x="202091" y="1449165"/>
                    <a:pt x="189369" y="1455173"/>
                  </a:cubicBezTo>
                  <a:cubicBezTo>
                    <a:pt x="176647" y="1461180"/>
                    <a:pt x="182655" y="1430347"/>
                    <a:pt x="175145" y="1427431"/>
                  </a:cubicBezTo>
                  <a:cubicBezTo>
                    <a:pt x="167636" y="1424427"/>
                    <a:pt x="160921" y="1431230"/>
                    <a:pt x="168431" y="1448458"/>
                  </a:cubicBezTo>
                  <a:cubicBezTo>
                    <a:pt x="175940" y="1465686"/>
                    <a:pt x="159419" y="1450667"/>
                    <a:pt x="151910" y="1442450"/>
                  </a:cubicBezTo>
                  <a:cubicBezTo>
                    <a:pt x="144400" y="1434234"/>
                    <a:pt x="133887" y="1446161"/>
                    <a:pt x="142898" y="1455173"/>
                  </a:cubicBezTo>
                  <a:cubicBezTo>
                    <a:pt x="151910" y="1464184"/>
                    <a:pt x="125671" y="1454377"/>
                    <a:pt x="125671" y="1468690"/>
                  </a:cubicBezTo>
                  <a:cubicBezTo>
                    <a:pt x="125671" y="1482914"/>
                    <a:pt x="136891" y="1470898"/>
                    <a:pt x="150408" y="1473991"/>
                  </a:cubicBezTo>
                  <a:cubicBezTo>
                    <a:pt x="163925" y="1476994"/>
                    <a:pt x="157917" y="1496519"/>
                    <a:pt x="167636" y="1503940"/>
                  </a:cubicBezTo>
                  <a:cubicBezTo>
                    <a:pt x="177354" y="1511450"/>
                    <a:pt x="169137" y="1479910"/>
                    <a:pt x="179651" y="1477701"/>
                  </a:cubicBezTo>
                  <a:cubicBezTo>
                    <a:pt x="190164" y="1475404"/>
                    <a:pt x="180446" y="1501732"/>
                    <a:pt x="203682" y="1509241"/>
                  </a:cubicBezTo>
                  <a:cubicBezTo>
                    <a:pt x="226917" y="1516751"/>
                    <a:pt x="205184" y="1504736"/>
                    <a:pt x="215697" y="1497226"/>
                  </a:cubicBezTo>
                  <a:cubicBezTo>
                    <a:pt x="226210" y="1489716"/>
                    <a:pt x="239728" y="1519755"/>
                    <a:pt x="250948" y="1522758"/>
                  </a:cubicBezTo>
                  <a:cubicBezTo>
                    <a:pt x="262168" y="1525762"/>
                    <a:pt x="254658" y="1509241"/>
                    <a:pt x="246442" y="1500230"/>
                  </a:cubicBezTo>
                  <a:cubicBezTo>
                    <a:pt x="238226" y="1491307"/>
                    <a:pt x="254658" y="1496519"/>
                    <a:pt x="265967" y="1500230"/>
                  </a:cubicBezTo>
                  <a:cubicBezTo>
                    <a:pt x="277187" y="1504029"/>
                    <a:pt x="286198" y="1505531"/>
                    <a:pt x="288496" y="1497226"/>
                  </a:cubicBezTo>
                  <a:cubicBezTo>
                    <a:pt x="289379" y="1494134"/>
                    <a:pt x="291411" y="1494222"/>
                    <a:pt x="294150" y="1495018"/>
                  </a:cubicBezTo>
                  <a:cubicBezTo>
                    <a:pt x="282399" y="1487331"/>
                    <a:pt x="242643" y="1492985"/>
                    <a:pt x="237165" y="1492013"/>
                  </a:cubicBezTo>
                  <a:cubicBezTo>
                    <a:pt x="231776" y="1491130"/>
                    <a:pt x="235928" y="1401192"/>
                    <a:pt x="236989" y="1380607"/>
                  </a:cubicBezTo>
                  <a:cubicBezTo>
                    <a:pt x="236193" y="1380430"/>
                    <a:pt x="235398" y="1380165"/>
                    <a:pt x="234603" y="1380165"/>
                  </a:cubicBezTo>
                  <a:cubicBezTo>
                    <a:pt x="224885" y="1380165"/>
                    <a:pt x="203063" y="1382374"/>
                    <a:pt x="206862" y="1367443"/>
                  </a:cubicBezTo>
                  <a:cubicBezTo>
                    <a:pt x="207480" y="1364792"/>
                    <a:pt x="208982" y="1363202"/>
                    <a:pt x="210838" y="1362407"/>
                  </a:cubicBezTo>
                  <a:cubicBezTo>
                    <a:pt x="206420" y="1358432"/>
                    <a:pt x="200148" y="1353926"/>
                    <a:pt x="192638" y="1351894"/>
                  </a:cubicBezTo>
                  <a:cubicBezTo>
                    <a:pt x="177619" y="1347565"/>
                    <a:pt x="141131" y="1351629"/>
                    <a:pt x="133003" y="135268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6" name="Google Shape;2196;p16"/>
            <p:cNvSpPr/>
            <p:nvPr/>
          </p:nvSpPr>
          <p:spPr>
            <a:xfrm>
              <a:off x="3573492" y="4977306"/>
              <a:ext cx="291960" cy="296777"/>
            </a:xfrm>
            <a:custGeom>
              <a:rect b="b" l="l" r="r" t="t"/>
              <a:pathLst>
                <a:path extrusionOk="0" h="296777" w="291960">
                  <a:moveTo>
                    <a:pt x="287572" y="162195"/>
                  </a:moveTo>
                  <a:cubicBezTo>
                    <a:pt x="275380" y="156099"/>
                    <a:pt x="263188" y="168291"/>
                    <a:pt x="259124" y="168291"/>
                  </a:cubicBezTo>
                  <a:cubicBezTo>
                    <a:pt x="255060" y="168291"/>
                    <a:pt x="245960" y="141875"/>
                    <a:pt x="242868" y="130744"/>
                  </a:cubicBezTo>
                  <a:cubicBezTo>
                    <a:pt x="239776" y="119524"/>
                    <a:pt x="227672" y="97171"/>
                    <a:pt x="219544" y="102296"/>
                  </a:cubicBezTo>
                  <a:cubicBezTo>
                    <a:pt x="211416" y="107420"/>
                    <a:pt x="213448" y="100263"/>
                    <a:pt x="190124" y="99292"/>
                  </a:cubicBezTo>
                  <a:cubicBezTo>
                    <a:pt x="166712" y="98232"/>
                    <a:pt x="167772" y="94256"/>
                    <a:pt x="172808" y="71816"/>
                  </a:cubicBezTo>
                  <a:cubicBezTo>
                    <a:pt x="177844" y="49463"/>
                    <a:pt x="157612" y="35240"/>
                    <a:pt x="166712" y="30204"/>
                  </a:cubicBezTo>
                  <a:cubicBezTo>
                    <a:pt x="173603" y="26405"/>
                    <a:pt x="172985" y="21987"/>
                    <a:pt x="165299" y="12092"/>
                  </a:cubicBezTo>
                  <a:cubicBezTo>
                    <a:pt x="163443" y="13329"/>
                    <a:pt x="161411" y="14124"/>
                    <a:pt x="159556" y="14124"/>
                  </a:cubicBezTo>
                  <a:cubicBezTo>
                    <a:pt x="151516" y="14124"/>
                    <a:pt x="141533" y="77"/>
                    <a:pt x="127574" y="77"/>
                  </a:cubicBezTo>
                  <a:cubicBezTo>
                    <a:pt x="113527" y="77"/>
                    <a:pt x="98596" y="-894"/>
                    <a:pt x="88524" y="4053"/>
                  </a:cubicBezTo>
                  <a:cubicBezTo>
                    <a:pt x="78541" y="9089"/>
                    <a:pt x="59546" y="3081"/>
                    <a:pt x="47531" y="11121"/>
                  </a:cubicBezTo>
                  <a:cubicBezTo>
                    <a:pt x="35516" y="19072"/>
                    <a:pt x="20496" y="36123"/>
                    <a:pt x="21557" y="43103"/>
                  </a:cubicBezTo>
                  <a:cubicBezTo>
                    <a:pt x="22529" y="50170"/>
                    <a:pt x="17581" y="93107"/>
                    <a:pt x="11574" y="95140"/>
                  </a:cubicBezTo>
                  <a:cubicBezTo>
                    <a:pt x="9806" y="95758"/>
                    <a:pt x="5301" y="95404"/>
                    <a:pt x="0" y="94874"/>
                  </a:cubicBezTo>
                  <a:cubicBezTo>
                    <a:pt x="8040" y="108745"/>
                    <a:pt x="31717" y="133659"/>
                    <a:pt x="47001" y="142936"/>
                  </a:cubicBezTo>
                  <a:cubicBezTo>
                    <a:pt x="65289" y="154067"/>
                    <a:pt x="64229" y="164228"/>
                    <a:pt x="84549" y="166348"/>
                  </a:cubicBezTo>
                  <a:cubicBezTo>
                    <a:pt x="104869" y="168380"/>
                    <a:pt x="115029" y="176508"/>
                    <a:pt x="122096" y="185608"/>
                  </a:cubicBezTo>
                  <a:cubicBezTo>
                    <a:pt x="129164" y="194707"/>
                    <a:pt x="181025" y="209992"/>
                    <a:pt x="185089" y="217060"/>
                  </a:cubicBezTo>
                  <a:cubicBezTo>
                    <a:pt x="189153" y="224127"/>
                    <a:pt x="158673" y="244447"/>
                    <a:pt x="158673" y="262735"/>
                  </a:cubicBezTo>
                  <a:cubicBezTo>
                    <a:pt x="158673" y="281023"/>
                    <a:pt x="147453" y="278991"/>
                    <a:pt x="147453" y="285087"/>
                  </a:cubicBezTo>
                  <a:cubicBezTo>
                    <a:pt x="147453" y="291183"/>
                    <a:pt x="170776" y="287119"/>
                    <a:pt x="178993" y="292155"/>
                  </a:cubicBezTo>
                  <a:cubicBezTo>
                    <a:pt x="187121" y="297280"/>
                    <a:pt x="201345" y="289151"/>
                    <a:pt x="211505" y="295247"/>
                  </a:cubicBezTo>
                  <a:cubicBezTo>
                    <a:pt x="221665" y="301343"/>
                    <a:pt x="232885" y="287119"/>
                    <a:pt x="241013" y="289151"/>
                  </a:cubicBezTo>
                  <a:cubicBezTo>
                    <a:pt x="249141" y="291183"/>
                    <a:pt x="257269" y="274927"/>
                    <a:pt x="267429" y="275899"/>
                  </a:cubicBezTo>
                  <a:cubicBezTo>
                    <a:pt x="277589" y="276959"/>
                    <a:pt x="286689" y="240383"/>
                    <a:pt x="284657" y="226159"/>
                  </a:cubicBezTo>
                  <a:cubicBezTo>
                    <a:pt x="282448" y="212024"/>
                    <a:pt x="299764" y="168291"/>
                    <a:pt x="287572" y="16219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7" name="Google Shape;2197;p16"/>
            <p:cNvSpPr/>
            <p:nvPr/>
          </p:nvSpPr>
          <p:spPr>
            <a:xfrm>
              <a:off x="2789953" y="3930519"/>
              <a:ext cx="109445" cy="90852"/>
            </a:xfrm>
            <a:custGeom>
              <a:rect b="b" l="l" r="r" t="t"/>
              <a:pathLst>
                <a:path extrusionOk="0" h="90852" w="109445">
                  <a:moveTo>
                    <a:pt x="104321" y="72123"/>
                  </a:moveTo>
                  <a:cubicBezTo>
                    <a:pt x="103173" y="68236"/>
                    <a:pt x="103880" y="58252"/>
                    <a:pt x="109445" y="50654"/>
                  </a:cubicBezTo>
                  <a:cubicBezTo>
                    <a:pt x="97165" y="37402"/>
                    <a:pt x="83383" y="19556"/>
                    <a:pt x="75962" y="8954"/>
                  </a:cubicBezTo>
                  <a:cubicBezTo>
                    <a:pt x="68894" y="9838"/>
                    <a:pt x="62798" y="9838"/>
                    <a:pt x="59176" y="7099"/>
                  </a:cubicBezTo>
                  <a:cubicBezTo>
                    <a:pt x="51754" y="1533"/>
                    <a:pt x="33113" y="5244"/>
                    <a:pt x="25692" y="1533"/>
                  </a:cubicBezTo>
                  <a:cubicBezTo>
                    <a:pt x="21893" y="-411"/>
                    <a:pt x="14383" y="-146"/>
                    <a:pt x="7050" y="385"/>
                  </a:cubicBezTo>
                  <a:cubicBezTo>
                    <a:pt x="8817" y="5950"/>
                    <a:pt x="8022" y="11340"/>
                    <a:pt x="4488" y="13725"/>
                  </a:cubicBezTo>
                  <a:cubicBezTo>
                    <a:pt x="-2226" y="18231"/>
                    <a:pt x="-3021" y="36254"/>
                    <a:pt x="13500" y="42968"/>
                  </a:cubicBezTo>
                  <a:cubicBezTo>
                    <a:pt x="30021" y="49683"/>
                    <a:pt x="24720" y="39257"/>
                    <a:pt x="33025" y="39257"/>
                  </a:cubicBezTo>
                  <a:cubicBezTo>
                    <a:pt x="41241" y="39257"/>
                    <a:pt x="40534" y="51980"/>
                    <a:pt x="48044" y="51980"/>
                  </a:cubicBezTo>
                  <a:cubicBezTo>
                    <a:pt x="55553" y="51980"/>
                    <a:pt x="72781" y="60991"/>
                    <a:pt x="72075" y="73006"/>
                  </a:cubicBezTo>
                  <a:cubicBezTo>
                    <a:pt x="71368" y="85022"/>
                    <a:pt x="78082" y="90234"/>
                    <a:pt x="91599" y="90234"/>
                  </a:cubicBezTo>
                  <a:cubicBezTo>
                    <a:pt x="94073" y="90234"/>
                    <a:pt x="96900" y="90499"/>
                    <a:pt x="99816" y="90853"/>
                  </a:cubicBezTo>
                  <a:cubicBezTo>
                    <a:pt x="102113" y="82725"/>
                    <a:pt x="105470" y="76275"/>
                    <a:pt x="104321" y="7212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8" name="Google Shape;2198;p16"/>
            <p:cNvSpPr/>
            <p:nvPr/>
          </p:nvSpPr>
          <p:spPr>
            <a:xfrm>
              <a:off x="2889857" y="3978153"/>
              <a:ext cx="197545" cy="84435"/>
            </a:xfrm>
            <a:custGeom>
              <a:rect b="b" l="l" r="r" t="t"/>
              <a:pathLst>
                <a:path extrusionOk="0" h="84435" w="197545">
                  <a:moveTo>
                    <a:pt x="176254" y="24489"/>
                  </a:moveTo>
                  <a:cubicBezTo>
                    <a:pt x="164239" y="6466"/>
                    <a:pt x="142505" y="7968"/>
                    <a:pt x="128988" y="1960"/>
                  </a:cubicBezTo>
                  <a:cubicBezTo>
                    <a:pt x="115471" y="-4047"/>
                    <a:pt x="98243" y="4257"/>
                    <a:pt x="81015" y="19983"/>
                  </a:cubicBezTo>
                  <a:cubicBezTo>
                    <a:pt x="63787" y="35709"/>
                    <a:pt x="41965" y="26698"/>
                    <a:pt x="27034" y="18481"/>
                  </a:cubicBezTo>
                  <a:cubicBezTo>
                    <a:pt x="22617" y="16008"/>
                    <a:pt x="16344" y="10088"/>
                    <a:pt x="9630" y="2932"/>
                  </a:cubicBezTo>
                  <a:cubicBezTo>
                    <a:pt x="3975" y="10530"/>
                    <a:pt x="3357" y="20513"/>
                    <a:pt x="4506" y="24401"/>
                  </a:cubicBezTo>
                  <a:cubicBezTo>
                    <a:pt x="5654" y="28553"/>
                    <a:pt x="2297" y="35002"/>
                    <a:pt x="0" y="43042"/>
                  </a:cubicBezTo>
                  <a:cubicBezTo>
                    <a:pt x="14842" y="44897"/>
                    <a:pt x="34191" y="51435"/>
                    <a:pt x="43555" y="62655"/>
                  </a:cubicBezTo>
                  <a:cubicBezTo>
                    <a:pt x="54775" y="76172"/>
                    <a:pt x="61578" y="67161"/>
                    <a:pt x="68293" y="79176"/>
                  </a:cubicBezTo>
                  <a:cubicBezTo>
                    <a:pt x="75007" y="91192"/>
                    <a:pt x="90822" y="79883"/>
                    <a:pt x="94532" y="72374"/>
                  </a:cubicBezTo>
                  <a:cubicBezTo>
                    <a:pt x="98331" y="64864"/>
                    <a:pt x="86316" y="61860"/>
                    <a:pt x="84814" y="53644"/>
                  </a:cubicBezTo>
                  <a:cubicBezTo>
                    <a:pt x="83312" y="45427"/>
                    <a:pt x="99833" y="48343"/>
                    <a:pt x="102837" y="37123"/>
                  </a:cubicBezTo>
                  <a:cubicBezTo>
                    <a:pt x="105841" y="25903"/>
                    <a:pt x="129871" y="20602"/>
                    <a:pt x="140385" y="25107"/>
                  </a:cubicBezTo>
                  <a:cubicBezTo>
                    <a:pt x="150898" y="29613"/>
                    <a:pt x="159910" y="37123"/>
                    <a:pt x="150103" y="48343"/>
                  </a:cubicBezTo>
                  <a:cubicBezTo>
                    <a:pt x="142858" y="56736"/>
                    <a:pt x="157612" y="71755"/>
                    <a:pt x="170070" y="83505"/>
                  </a:cubicBezTo>
                  <a:cubicBezTo>
                    <a:pt x="178727" y="74582"/>
                    <a:pt x="188711" y="64422"/>
                    <a:pt x="192863" y="61418"/>
                  </a:cubicBezTo>
                  <a:cubicBezTo>
                    <a:pt x="195160" y="59740"/>
                    <a:pt x="196574" y="55764"/>
                    <a:pt x="197546" y="50817"/>
                  </a:cubicBezTo>
                  <a:cubicBezTo>
                    <a:pt x="191450" y="48255"/>
                    <a:pt x="184558" y="37034"/>
                    <a:pt x="176254" y="2448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9" name="Google Shape;2199;p16"/>
            <p:cNvSpPr/>
            <p:nvPr/>
          </p:nvSpPr>
          <p:spPr>
            <a:xfrm>
              <a:off x="3024234" y="3882374"/>
              <a:ext cx="403077" cy="570046"/>
            </a:xfrm>
            <a:custGeom>
              <a:rect b="b" l="l" r="r" t="t"/>
              <a:pathLst>
                <a:path extrusionOk="0" h="570046" w="403077">
                  <a:moveTo>
                    <a:pt x="62727" y="414289"/>
                  </a:moveTo>
                  <a:cubicBezTo>
                    <a:pt x="72092" y="419767"/>
                    <a:pt x="85432" y="418265"/>
                    <a:pt x="88524" y="414289"/>
                  </a:cubicBezTo>
                  <a:cubicBezTo>
                    <a:pt x="91617" y="410402"/>
                    <a:pt x="100275" y="418972"/>
                    <a:pt x="112732" y="433107"/>
                  </a:cubicBezTo>
                  <a:cubicBezTo>
                    <a:pt x="113262" y="433726"/>
                    <a:pt x="113704" y="434256"/>
                    <a:pt x="114234" y="434786"/>
                  </a:cubicBezTo>
                  <a:cubicBezTo>
                    <a:pt x="124747" y="432489"/>
                    <a:pt x="137999" y="430545"/>
                    <a:pt x="143389" y="433902"/>
                  </a:cubicBezTo>
                  <a:cubicBezTo>
                    <a:pt x="152753" y="439822"/>
                    <a:pt x="150456" y="460937"/>
                    <a:pt x="163355" y="462174"/>
                  </a:cubicBezTo>
                  <a:cubicBezTo>
                    <a:pt x="176342" y="463322"/>
                    <a:pt x="185707" y="476310"/>
                    <a:pt x="184559" y="483377"/>
                  </a:cubicBezTo>
                  <a:cubicBezTo>
                    <a:pt x="183410" y="490445"/>
                    <a:pt x="198694" y="493979"/>
                    <a:pt x="197546" y="504581"/>
                  </a:cubicBezTo>
                  <a:cubicBezTo>
                    <a:pt x="196397" y="515183"/>
                    <a:pt x="231736" y="512797"/>
                    <a:pt x="236419" y="509263"/>
                  </a:cubicBezTo>
                  <a:cubicBezTo>
                    <a:pt x="241101" y="505729"/>
                    <a:pt x="250555" y="503344"/>
                    <a:pt x="256385" y="506878"/>
                  </a:cubicBezTo>
                  <a:cubicBezTo>
                    <a:pt x="262305" y="510412"/>
                    <a:pt x="272907" y="503344"/>
                    <a:pt x="278737" y="505729"/>
                  </a:cubicBezTo>
                  <a:cubicBezTo>
                    <a:pt x="284657" y="508115"/>
                    <a:pt x="308157" y="517568"/>
                    <a:pt x="303475" y="525696"/>
                  </a:cubicBezTo>
                  <a:cubicBezTo>
                    <a:pt x="298792" y="533912"/>
                    <a:pt x="282271" y="546899"/>
                    <a:pt x="285805" y="553967"/>
                  </a:cubicBezTo>
                  <a:cubicBezTo>
                    <a:pt x="288632" y="559533"/>
                    <a:pt x="300913" y="562979"/>
                    <a:pt x="305949" y="570047"/>
                  </a:cubicBezTo>
                  <a:cubicBezTo>
                    <a:pt x="306479" y="570047"/>
                    <a:pt x="307009" y="570047"/>
                    <a:pt x="307627" y="569870"/>
                  </a:cubicBezTo>
                  <a:cubicBezTo>
                    <a:pt x="316639" y="567926"/>
                    <a:pt x="320614" y="533912"/>
                    <a:pt x="320614" y="523929"/>
                  </a:cubicBezTo>
                  <a:cubicBezTo>
                    <a:pt x="320614" y="513946"/>
                    <a:pt x="324590" y="487883"/>
                    <a:pt x="327594" y="477811"/>
                  </a:cubicBezTo>
                  <a:cubicBezTo>
                    <a:pt x="333248" y="458110"/>
                    <a:pt x="305949" y="444327"/>
                    <a:pt x="305949" y="422947"/>
                  </a:cubicBezTo>
                  <a:cubicBezTo>
                    <a:pt x="305949" y="401656"/>
                    <a:pt x="316815" y="413494"/>
                    <a:pt x="329007" y="404748"/>
                  </a:cubicBezTo>
                  <a:cubicBezTo>
                    <a:pt x="341199" y="395913"/>
                    <a:pt x="328301" y="392202"/>
                    <a:pt x="322205" y="390877"/>
                  </a:cubicBezTo>
                  <a:cubicBezTo>
                    <a:pt x="316109" y="389552"/>
                    <a:pt x="311426" y="378685"/>
                    <a:pt x="313458" y="372324"/>
                  </a:cubicBezTo>
                  <a:cubicBezTo>
                    <a:pt x="315490" y="365875"/>
                    <a:pt x="352685" y="368614"/>
                    <a:pt x="364523" y="368614"/>
                  </a:cubicBezTo>
                  <a:cubicBezTo>
                    <a:pt x="376362" y="368614"/>
                    <a:pt x="402071" y="357835"/>
                    <a:pt x="402424" y="356068"/>
                  </a:cubicBezTo>
                  <a:cubicBezTo>
                    <a:pt x="402778" y="354389"/>
                    <a:pt x="405516" y="345908"/>
                    <a:pt x="396329" y="338840"/>
                  </a:cubicBezTo>
                  <a:cubicBezTo>
                    <a:pt x="387229" y="331772"/>
                    <a:pt x="390586" y="321612"/>
                    <a:pt x="397654" y="313484"/>
                  </a:cubicBezTo>
                  <a:cubicBezTo>
                    <a:pt x="404721" y="305356"/>
                    <a:pt x="393236" y="297228"/>
                    <a:pt x="384490" y="287422"/>
                  </a:cubicBezTo>
                  <a:cubicBezTo>
                    <a:pt x="375743" y="277615"/>
                    <a:pt x="382458" y="242099"/>
                    <a:pt x="392618" y="225490"/>
                  </a:cubicBezTo>
                  <a:cubicBezTo>
                    <a:pt x="402778" y="208969"/>
                    <a:pt x="371944" y="212680"/>
                    <a:pt x="353038" y="214977"/>
                  </a:cubicBezTo>
                  <a:cubicBezTo>
                    <a:pt x="334132" y="217362"/>
                    <a:pt x="317876" y="209853"/>
                    <a:pt x="305684" y="194303"/>
                  </a:cubicBezTo>
                  <a:cubicBezTo>
                    <a:pt x="293492" y="178754"/>
                    <a:pt x="276971" y="188561"/>
                    <a:pt x="247816" y="189179"/>
                  </a:cubicBezTo>
                  <a:cubicBezTo>
                    <a:pt x="218749" y="189886"/>
                    <a:pt x="224492" y="157020"/>
                    <a:pt x="225817" y="144475"/>
                  </a:cubicBezTo>
                  <a:cubicBezTo>
                    <a:pt x="227142" y="131930"/>
                    <a:pt x="210975" y="130251"/>
                    <a:pt x="210975" y="122123"/>
                  </a:cubicBezTo>
                  <a:cubicBezTo>
                    <a:pt x="210975" y="113995"/>
                    <a:pt x="202493" y="113995"/>
                    <a:pt x="195072" y="114702"/>
                  </a:cubicBezTo>
                  <a:cubicBezTo>
                    <a:pt x="187651" y="115409"/>
                    <a:pt x="195072" y="105602"/>
                    <a:pt x="200196" y="99153"/>
                  </a:cubicBezTo>
                  <a:cubicBezTo>
                    <a:pt x="205232" y="92703"/>
                    <a:pt x="204967" y="87667"/>
                    <a:pt x="205232" y="74062"/>
                  </a:cubicBezTo>
                  <a:cubicBezTo>
                    <a:pt x="205585" y="60545"/>
                    <a:pt x="225199" y="49059"/>
                    <a:pt x="235005" y="35807"/>
                  </a:cubicBezTo>
                  <a:cubicBezTo>
                    <a:pt x="237391" y="32627"/>
                    <a:pt x="241101" y="30506"/>
                    <a:pt x="245254" y="29270"/>
                  </a:cubicBezTo>
                  <a:cubicBezTo>
                    <a:pt x="246490" y="26089"/>
                    <a:pt x="248876" y="23615"/>
                    <a:pt x="253470" y="22732"/>
                  </a:cubicBezTo>
                  <a:cubicBezTo>
                    <a:pt x="268489" y="19728"/>
                    <a:pt x="275999" y="10010"/>
                    <a:pt x="261686" y="1705"/>
                  </a:cubicBezTo>
                  <a:cubicBezTo>
                    <a:pt x="247462" y="-6512"/>
                    <a:pt x="239158" y="17519"/>
                    <a:pt x="223432" y="19728"/>
                  </a:cubicBezTo>
                  <a:cubicBezTo>
                    <a:pt x="207706" y="22025"/>
                    <a:pt x="204702" y="31743"/>
                    <a:pt x="194189" y="36956"/>
                  </a:cubicBezTo>
                  <a:cubicBezTo>
                    <a:pt x="183675" y="42257"/>
                    <a:pt x="164150" y="37751"/>
                    <a:pt x="163443" y="46762"/>
                  </a:cubicBezTo>
                  <a:cubicBezTo>
                    <a:pt x="162648" y="56569"/>
                    <a:pt x="156729" y="46762"/>
                    <a:pt x="147718" y="44554"/>
                  </a:cubicBezTo>
                  <a:cubicBezTo>
                    <a:pt x="138706" y="42257"/>
                    <a:pt x="115471" y="62577"/>
                    <a:pt x="116177" y="73797"/>
                  </a:cubicBezTo>
                  <a:cubicBezTo>
                    <a:pt x="116884" y="85017"/>
                    <a:pt x="120683" y="95530"/>
                    <a:pt x="104162" y="106044"/>
                  </a:cubicBezTo>
                  <a:cubicBezTo>
                    <a:pt x="87641" y="116557"/>
                    <a:pt x="77923" y="136082"/>
                    <a:pt x="70413" y="145093"/>
                  </a:cubicBezTo>
                  <a:cubicBezTo>
                    <a:pt x="68116" y="147832"/>
                    <a:pt x="65642" y="148009"/>
                    <a:pt x="63080" y="146772"/>
                  </a:cubicBezTo>
                  <a:cubicBezTo>
                    <a:pt x="62109" y="151719"/>
                    <a:pt x="60695" y="155695"/>
                    <a:pt x="58398" y="157374"/>
                  </a:cubicBezTo>
                  <a:cubicBezTo>
                    <a:pt x="54246" y="160378"/>
                    <a:pt x="44262" y="170538"/>
                    <a:pt x="35604" y="179461"/>
                  </a:cubicBezTo>
                  <a:cubicBezTo>
                    <a:pt x="39845" y="183525"/>
                    <a:pt x="43732" y="187147"/>
                    <a:pt x="46471" y="189974"/>
                  </a:cubicBezTo>
                  <a:cubicBezTo>
                    <a:pt x="56984" y="201283"/>
                    <a:pt x="50182" y="210294"/>
                    <a:pt x="53185" y="216302"/>
                  </a:cubicBezTo>
                  <a:cubicBezTo>
                    <a:pt x="56189" y="222310"/>
                    <a:pt x="59193" y="231321"/>
                    <a:pt x="53185" y="235032"/>
                  </a:cubicBezTo>
                  <a:cubicBezTo>
                    <a:pt x="47178" y="238742"/>
                    <a:pt x="52390" y="280001"/>
                    <a:pt x="59193" y="287510"/>
                  </a:cubicBezTo>
                  <a:cubicBezTo>
                    <a:pt x="65907" y="295020"/>
                    <a:pt x="59193" y="301734"/>
                    <a:pt x="51684" y="316753"/>
                  </a:cubicBezTo>
                  <a:cubicBezTo>
                    <a:pt x="44174" y="331772"/>
                    <a:pt x="37459" y="338487"/>
                    <a:pt x="23942" y="339282"/>
                  </a:cubicBezTo>
                  <a:cubicBezTo>
                    <a:pt x="10425" y="340077"/>
                    <a:pt x="11220" y="361016"/>
                    <a:pt x="6715" y="361016"/>
                  </a:cubicBezTo>
                  <a:cubicBezTo>
                    <a:pt x="3092" y="361016"/>
                    <a:pt x="530" y="368614"/>
                    <a:pt x="0" y="375151"/>
                  </a:cubicBezTo>
                  <a:cubicBezTo>
                    <a:pt x="12634" y="385753"/>
                    <a:pt x="35251" y="398563"/>
                    <a:pt x="41789" y="398563"/>
                  </a:cubicBezTo>
                  <a:cubicBezTo>
                    <a:pt x="48680" y="398652"/>
                    <a:pt x="53362" y="408812"/>
                    <a:pt x="62727" y="41428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0" name="Google Shape;2200;p16"/>
            <p:cNvSpPr/>
            <p:nvPr/>
          </p:nvSpPr>
          <p:spPr>
            <a:xfrm>
              <a:off x="3343569" y="4645316"/>
              <a:ext cx="410776" cy="460721"/>
            </a:xfrm>
            <a:custGeom>
              <a:rect b="b" l="l" r="r" t="t"/>
              <a:pathLst>
                <a:path extrusionOk="0" h="460721" w="410776">
                  <a:moveTo>
                    <a:pt x="409446" y="277115"/>
                  </a:moveTo>
                  <a:cubicBezTo>
                    <a:pt x="404411" y="262096"/>
                    <a:pt x="389480" y="260064"/>
                    <a:pt x="389480" y="244073"/>
                  </a:cubicBezTo>
                  <a:cubicBezTo>
                    <a:pt x="389480" y="228082"/>
                    <a:pt x="383472" y="226050"/>
                    <a:pt x="361474" y="227022"/>
                  </a:cubicBezTo>
                  <a:cubicBezTo>
                    <a:pt x="339475" y="228082"/>
                    <a:pt x="325428" y="223046"/>
                    <a:pt x="324456" y="210059"/>
                  </a:cubicBezTo>
                  <a:cubicBezTo>
                    <a:pt x="323484" y="197072"/>
                    <a:pt x="310409" y="187089"/>
                    <a:pt x="320480" y="182053"/>
                  </a:cubicBezTo>
                  <a:cubicBezTo>
                    <a:pt x="330463" y="177017"/>
                    <a:pt x="313412" y="168094"/>
                    <a:pt x="315444" y="155990"/>
                  </a:cubicBezTo>
                  <a:cubicBezTo>
                    <a:pt x="317388" y="143975"/>
                    <a:pt x="309437" y="139028"/>
                    <a:pt x="302457" y="133020"/>
                  </a:cubicBezTo>
                  <a:cubicBezTo>
                    <a:pt x="295478" y="127012"/>
                    <a:pt x="265440" y="136024"/>
                    <a:pt x="265440" y="124980"/>
                  </a:cubicBezTo>
                  <a:cubicBezTo>
                    <a:pt x="265440" y="113937"/>
                    <a:pt x="247416" y="111993"/>
                    <a:pt x="237433" y="111993"/>
                  </a:cubicBezTo>
                  <a:cubicBezTo>
                    <a:pt x="227450" y="111993"/>
                    <a:pt x="234429" y="99006"/>
                    <a:pt x="223386" y="100066"/>
                  </a:cubicBezTo>
                  <a:cubicBezTo>
                    <a:pt x="212431" y="101038"/>
                    <a:pt x="214374" y="92998"/>
                    <a:pt x="199355" y="95030"/>
                  </a:cubicBezTo>
                  <a:cubicBezTo>
                    <a:pt x="184336" y="97062"/>
                    <a:pt x="175325" y="89994"/>
                    <a:pt x="159334" y="71000"/>
                  </a:cubicBezTo>
                  <a:cubicBezTo>
                    <a:pt x="143343" y="52005"/>
                    <a:pt x="145286" y="14987"/>
                    <a:pt x="148290" y="5004"/>
                  </a:cubicBezTo>
                  <a:cubicBezTo>
                    <a:pt x="151294" y="-4980"/>
                    <a:pt x="129295" y="3060"/>
                    <a:pt x="116308" y="3060"/>
                  </a:cubicBezTo>
                  <a:cubicBezTo>
                    <a:pt x="103321" y="3060"/>
                    <a:pt x="90334" y="13043"/>
                    <a:pt x="76287" y="21083"/>
                  </a:cubicBezTo>
                  <a:cubicBezTo>
                    <a:pt x="62328" y="29123"/>
                    <a:pt x="54288" y="29034"/>
                    <a:pt x="47309" y="36102"/>
                  </a:cubicBezTo>
                  <a:cubicBezTo>
                    <a:pt x="40329" y="43082"/>
                    <a:pt x="29286" y="47146"/>
                    <a:pt x="18331" y="43082"/>
                  </a:cubicBezTo>
                  <a:cubicBezTo>
                    <a:pt x="15238" y="41933"/>
                    <a:pt x="11263" y="41138"/>
                    <a:pt x="7022" y="40520"/>
                  </a:cubicBezTo>
                  <a:cubicBezTo>
                    <a:pt x="12942" y="55274"/>
                    <a:pt x="27165" y="79393"/>
                    <a:pt x="30346" y="88139"/>
                  </a:cubicBezTo>
                  <a:cubicBezTo>
                    <a:pt x="34322" y="99183"/>
                    <a:pt x="25310" y="102098"/>
                    <a:pt x="21334" y="106162"/>
                  </a:cubicBezTo>
                  <a:cubicBezTo>
                    <a:pt x="17359" y="110138"/>
                    <a:pt x="23278" y="146184"/>
                    <a:pt x="24338" y="154135"/>
                  </a:cubicBezTo>
                  <a:cubicBezTo>
                    <a:pt x="25310" y="162086"/>
                    <a:pt x="10291" y="177105"/>
                    <a:pt x="16299" y="182141"/>
                  </a:cubicBezTo>
                  <a:cubicBezTo>
                    <a:pt x="22306" y="187089"/>
                    <a:pt x="8347" y="202108"/>
                    <a:pt x="8347" y="211119"/>
                  </a:cubicBezTo>
                  <a:cubicBezTo>
                    <a:pt x="8347" y="220131"/>
                    <a:pt x="21334" y="220131"/>
                    <a:pt x="21334" y="227110"/>
                  </a:cubicBezTo>
                  <a:cubicBezTo>
                    <a:pt x="21334" y="234178"/>
                    <a:pt x="10291" y="250169"/>
                    <a:pt x="3311" y="254145"/>
                  </a:cubicBezTo>
                  <a:cubicBezTo>
                    <a:pt x="-399" y="256265"/>
                    <a:pt x="-399" y="261919"/>
                    <a:pt x="484" y="268015"/>
                  </a:cubicBezTo>
                  <a:cubicBezTo>
                    <a:pt x="2605" y="267309"/>
                    <a:pt x="4018" y="276408"/>
                    <a:pt x="14355" y="284095"/>
                  </a:cubicBezTo>
                  <a:cubicBezTo>
                    <a:pt x="26370" y="293106"/>
                    <a:pt x="12323" y="308125"/>
                    <a:pt x="22395" y="320140"/>
                  </a:cubicBezTo>
                  <a:cubicBezTo>
                    <a:pt x="32378" y="332156"/>
                    <a:pt x="43421" y="333128"/>
                    <a:pt x="36442" y="339135"/>
                  </a:cubicBezTo>
                  <a:cubicBezTo>
                    <a:pt x="29463" y="345143"/>
                    <a:pt x="37414" y="357070"/>
                    <a:pt x="29463" y="363078"/>
                  </a:cubicBezTo>
                  <a:cubicBezTo>
                    <a:pt x="21511" y="369085"/>
                    <a:pt x="32466" y="387108"/>
                    <a:pt x="41478" y="391084"/>
                  </a:cubicBezTo>
                  <a:cubicBezTo>
                    <a:pt x="50489" y="395060"/>
                    <a:pt x="44482" y="413082"/>
                    <a:pt x="53493" y="422094"/>
                  </a:cubicBezTo>
                  <a:cubicBezTo>
                    <a:pt x="62505" y="431105"/>
                    <a:pt x="58441" y="452132"/>
                    <a:pt x="61444" y="459112"/>
                  </a:cubicBezTo>
                  <a:cubicBezTo>
                    <a:pt x="64448" y="466091"/>
                    <a:pt x="91483" y="449128"/>
                    <a:pt x="107474" y="432077"/>
                  </a:cubicBezTo>
                  <a:cubicBezTo>
                    <a:pt x="123465" y="415114"/>
                    <a:pt x="122493" y="429073"/>
                    <a:pt x="137512" y="431017"/>
                  </a:cubicBezTo>
                  <a:cubicBezTo>
                    <a:pt x="152531" y="433049"/>
                    <a:pt x="169494" y="433049"/>
                    <a:pt x="176562" y="447008"/>
                  </a:cubicBezTo>
                  <a:cubicBezTo>
                    <a:pt x="183541" y="460967"/>
                    <a:pt x="191581" y="433049"/>
                    <a:pt x="196528" y="426953"/>
                  </a:cubicBezTo>
                  <a:cubicBezTo>
                    <a:pt x="201564" y="420945"/>
                    <a:pt x="235578" y="428985"/>
                    <a:pt x="241586" y="426953"/>
                  </a:cubicBezTo>
                  <a:cubicBezTo>
                    <a:pt x="247593" y="424921"/>
                    <a:pt x="252629" y="381984"/>
                    <a:pt x="251569" y="374916"/>
                  </a:cubicBezTo>
                  <a:cubicBezTo>
                    <a:pt x="250597" y="367937"/>
                    <a:pt x="265528" y="350886"/>
                    <a:pt x="277543" y="342934"/>
                  </a:cubicBezTo>
                  <a:cubicBezTo>
                    <a:pt x="289559" y="334895"/>
                    <a:pt x="308553" y="340902"/>
                    <a:pt x="318537" y="335866"/>
                  </a:cubicBezTo>
                  <a:cubicBezTo>
                    <a:pt x="328520" y="330831"/>
                    <a:pt x="343539" y="331891"/>
                    <a:pt x="357586" y="331891"/>
                  </a:cubicBezTo>
                  <a:cubicBezTo>
                    <a:pt x="371545" y="331891"/>
                    <a:pt x="381617" y="345938"/>
                    <a:pt x="389568" y="345938"/>
                  </a:cubicBezTo>
                  <a:cubicBezTo>
                    <a:pt x="397520" y="345938"/>
                    <a:pt x="407591" y="332951"/>
                    <a:pt x="405559" y="320936"/>
                  </a:cubicBezTo>
                  <a:cubicBezTo>
                    <a:pt x="403439" y="309097"/>
                    <a:pt x="414482" y="292134"/>
                    <a:pt x="409446" y="27711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1" name="Google Shape;2201;p16"/>
            <p:cNvSpPr/>
            <p:nvPr/>
          </p:nvSpPr>
          <p:spPr>
            <a:xfrm>
              <a:off x="2944739" y="4314651"/>
              <a:ext cx="430166" cy="632252"/>
            </a:xfrm>
            <a:custGeom>
              <a:rect b="b" l="l" r="r" t="t"/>
              <a:pathLst>
                <a:path extrusionOk="0" h="632252" w="430166">
                  <a:moveTo>
                    <a:pt x="398166" y="599741"/>
                  </a:moveTo>
                  <a:cubicBezTo>
                    <a:pt x="398608" y="599034"/>
                    <a:pt x="398961" y="598681"/>
                    <a:pt x="399314" y="598592"/>
                  </a:cubicBezTo>
                  <a:cubicBezTo>
                    <a:pt x="398431" y="592496"/>
                    <a:pt x="398519" y="586754"/>
                    <a:pt x="402141" y="584722"/>
                  </a:cubicBezTo>
                  <a:cubicBezTo>
                    <a:pt x="409121" y="580746"/>
                    <a:pt x="420164" y="564755"/>
                    <a:pt x="420164" y="557687"/>
                  </a:cubicBezTo>
                  <a:cubicBezTo>
                    <a:pt x="420164" y="550708"/>
                    <a:pt x="407177" y="550708"/>
                    <a:pt x="407177" y="541696"/>
                  </a:cubicBezTo>
                  <a:cubicBezTo>
                    <a:pt x="407177" y="532685"/>
                    <a:pt x="421136" y="517666"/>
                    <a:pt x="415129" y="512718"/>
                  </a:cubicBezTo>
                  <a:cubicBezTo>
                    <a:pt x="409121" y="507682"/>
                    <a:pt x="424140" y="492663"/>
                    <a:pt x="423168" y="484712"/>
                  </a:cubicBezTo>
                  <a:cubicBezTo>
                    <a:pt x="422197" y="476672"/>
                    <a:pt x="416189" y="440715"/>
                    <a:pt x="420164" y="436739"/>
                  </a:cubicBezTo>
                  <a:cubicBezTo>
                    <a:pt x="424140" y="432764"/>
                    <a:pt x="433152" y="429760"/>
                    <a:pt x="429176" y="418716"/>
                  </a:cubicBezTo>
                  <a:cubicBezTo>
                    <a:pt x="425995" y="409970"/>
                    <a:pt x="411772" y="385851"/>
                    <a:pt x="405852" y="371097"/>
                  </a:cubicBezTo>
                  <a:cubicBezTo>
                    <a:pt x="394720" y="369506"/>
                    <a:pt x="381115" y="369771"/>
                    <a:pt x="373163" y="372687"/>
                  </a:cubicBezTo>
                  <a:cubicBezTo>
                    <a:pt x="362208" y="376663"/>
                    <a:pt x="365124" y="341677"/>
                    <a:pt x="365124" y="328690"/>
                  </a:cubicBezTo>
                  <a:cubicBezTo>
                    <a:pt x="365124" y="315703"/>
                    <a:pt x="354169" y="322682"/>
                    <a:pt x="350105" y="331694"/>
                  </a:cubicBezTo>
                  <a:cubicBezTo>
                    <a:pt x="346129" y="340705"/>
                    <a:pt x="330138" y="336729"/>
                    <a:pt x="314059" y="336729"/>
                  </a:cubicBezTo>
                  <a:cubicBezTo>
                    <a:pt x="298068" y="336729"/>
                    <a:pt x="306019" y="316763"/>
                    <a:pt x="296036" y="317734"/>
                  </a:cubicBezTo>
                  <a:cubicBezTo>
                    <a:pt x="286052" y="318795"/>
                    <a:pt x="278013" y="314731"/>
                    <a:pt x="279073" y="304747"/>
                  </a:cubicBezTo>
                  <a:cubicBezTo>
                    <a:pt x="280045" y="294676"/>
                    <a:pt x="272093" y="286725"/>
                    <a:pt x="265026" y="275769"/>
                  </a:cubicBezTo>
                  <a:cubicBezTo>
                    <a:pt x="258046" y="264726"/>
                    <a:pt x="250006" y="253771"/>
                    <a:pt x="256014" y="246791"/>
                  </a:cubicBezTo>
                  <a:cubicBezTo>
                    <a:pt x="262022" y="239723"/>
                    <a:pt x="252039" y="233804"/>
                    <a:pt x="261050" y="224793"/>
                  </a:cubicBezTo>
                  <a:cubicBezTo>
                    <a:pt x="270062" y="215781"/>
                    <a:pt x="279073" y="218785"/>
                    <a:pt x="276069" y="206770"/>
                  </a:cubicBezTo>
                  <a:cubicBezTo>
                    <a:pt x="273065" y="194754"/>
                    <a:pt x="286052" y="187775"/>
                    <a:pt x="287024" y="174788"/>
                  </a:cubicBezTo>
                  <a:cubicBezTo>
                    <a:pt x="287996" y="161801"/>
                    <a:pt x="303015" y="165776"/>
                    <a:pt x="317063" y="154821"/>
                  </a:cubicBezTo>
                  <a:cubicBezTo>
                    <a:pt x="331022" y="143778"/>
                    <a:pt x="346041" y="149785"/>
                    <a:pt x="358056" y="139802"/>
                  </a:cubicBezTo>
                  <a:cubicBezTo>
                    <a:pt x="369364" y="130437"/>
                    <a:pt x="377051" y="138565"/>
                    <a:pt x="385444" y="137947"/>
                  </a:cubicBezTo>
                  <a:cubicBezTo>
                    <a:pt x="380408" y="130967"/>
                    <a:pt x="368128" y="127433"/>
                    <a:pt x="365301" y="121867"/>
                  </a:cubicBezTo>
                  <a:cubicBezTo>
                    <a:pt x="361767" y="114799"/>
                    <a:pt x="378288" y="101812"/>
                    <a:pt x="382970" y="93596"/>
                  </a:cubicBezTo>
                  <a:cubicBezTo>
                    <a:pt x="387652" y="85380"/>
                    <a:pt x="364152" y="75927"/>
                    <a:pt x="358233" y="73629"/>
                  </a:cubicBezTo>
                  <a:cubicBezTo>
                    <a:pt x="352313" y="71333"/>
                    <a:pt x="341712" y="78312"/>
                    <a:pt x="335881" y="74778"/>
                  </a:cubicBezTo>
                  <a:cubicBezTo>
                    <a:pt x="329961" y="71244"/>
                    <a:pt x="320597" y="73629"/>
                    <a:pt x="315914" y="77164"/>
                  </a:cubicBezTo>
                  <a:cubicBezTo>
                    <a:pt x="311232" y="80697"/>
                    <a:pt x="275893" y="83083"/>
                    <a:pt x="277041" y="72481"/>
                  </a:cubicBezTo>
                  <a:cubicBezTo>
                    <a:pt x="278189" y="61879"/>
                    <a:pt x="262905" y="58345"/>
                    <a:pt x="264054" y="51277"/>
                  </a:cubicBezTo>
                  <a:cubicBezTo>
                    <a:pt x="265202" y="44210"/>
                    <a:pt x="255837" y="31311"/>
                    <a:pt x="242850" y="30074"/>
                  </a:cubicBezTo>
                  <a:cubicBezTo>
                    <a:pt x="229863" y="28925"/>
                    <a:pt x="232249" y="7722"/>
                    <a:pt x="222884" y="1803"/>
                  </a:cubicBezTo>
                  <a:cubicBezTo>
                    <a:pt x="217494" y="-1554"/>
                    <a:pt x="204242" y="389"/>
                    <a:pt x="193729" y="2686"/>
                  </a:cubicBezTo>
                  <a:cubicBezTo>
                    <a:pt x="205037" y="15408"/>
                    <a:pt x="209013" y="20798"/>
                    <a:pt x="201592" y="26805"/>
                  </a:cubicBezTo>
                  <a:cubicBezTo>
                    <a:pt x="191697" y="34756"/>
                    <a:pt x="201592" y="36170"/>
                    <a:pt x="182862" y="61173"/>
                  </a:cubicBezTo>
                  <a:cubicBezTo>
                    <a:pt x="164044" y="86263"/>
                    <a:pt x="132062" y="92448"/>
                    <a:pt x="116336" y="97218"/>
                  </a:cubicBezTo>
                  <a:cubicBezTo>
                    <a:pt x="100699" y="101901"/>
                    <a:pt x="94426" y="130790"/>
                    <a:pt x="85856" y="151199"/>
                  </a:cubicBezTo>
                  <a:cubicBezTo>
                    <a:pt x="77287" y="171519"/>
                    <a:pt x="70219" y="164451"/>
                    <a:pt x="61649" y="152789"/>
                  </a:cubicBezTo>
                  <a:cubicBezTo>
                    <a:pt x="53079" y="141039"/>
                    <a:pt x="46011" y="155086"/>
                    <a:pt x="35851" y="145721"/>
                  </a:cubicBezTo>
                  <a:cubicBezTo>
                    <a:pt x="25691" y="136356"/>
                    <a:pt x="30374" y="136356"/>
                    <a:pt x="35851" y="128494"/>
                  </a:cubicBezTo>
                  <a:cubicBezTo>
                    <a:pt x="38767" y="124253"/>
                    <a:pt x="35498" y="117538"/>
                    <a:pt x="29314" y="111089"/>
                  </a:cubicBezTo>
                  <a:cubicBezTo>
                    <a:pt x="18182" y="113386"/>
                    <a:pt x="6873" y="128847"/>
                    <a:pt x="1307" y="140597"/>
                  </a:cubicBezTo>
                  <a:cubicBezTo>
                    <a:pt x="-4700" y="153319"/>
                    <a:pt x="11821" y="178145"/>
                    <a:pt x="14029" y="187068"/>
                  </a:cubicBezTo>
                  <a:cubicBezTo>
                    <a:pt x="16238" y="196080"/>
                    <a:pt x="5018" y="187863"/>
                    <a:pt x="3516" y="196080"/>
                  </a:cubicBezTo>
                  <a:cubicBezTo>
                    <a:pt x="2014" y="204296"/>
                    <a:pt x="28254" y="216311"/>
                    <a:pt x="40269" y="225323"/>
                  </a:cubicBezTo>
                  <a:cubicBezTo>
                    <a:pt x="52284" y="234334"/>
                    <a:pt x="62798" y="259867"/>
                    <a:pt x="74018" y="271882"/>
                  </a:cubicBezTo>
                  <a:cubicBezTo>
                    <a:pt x="85238" y="283897"/>
                    <a:pt x="86033" y="294411"/>
                    <a:pt x="98048" y="323654"/>
                  </a:cubicBezTo>
                  <a:cubicBezTo>
                    <a:pt x="110063" y="352897"/>
                    <a:pt x="134094" y="402460"/>
                    <a:pt x="150527" y="423399"/>
                  </a:cubicBezTo>
                  <a:cubicBezTo>
                    <a:pt x="167048" y="444425"/>
                    <a:pt x="174558" y="460946"/>
                    <a:pt x="170759" y="466954"/>
                  </a:cubicBezTo>
                  <a:cubicBezTo>
                    <a:pt x="166960" y="472962"/>
                    <a:pt x="171465" y="489483"/>
                    <a:pt x="183481" y="497699"/>
                  </a:cubicBezTo>
                  <a:cubicBezTo>
                    <a:pt x="195496" y="505915"/>
                    <a:pt x="205214" y="519433"/>
                    <a:pt x="236754" y="535247"/>
                  </a:cubicBezTo>
                  <a:cubicBezTo>
                    <a:pt x="268294" y="550973"/>
                    <a:pt x="325986" y="581011"/>
                    <a:pt x="334290" y="595235"/>
                  </a:cubicBezTo>
                  <a:cubicBezTo>
                    <a:pt x="342507" y="609459"/>
                    <a:pt x="369541" y="622976"/>
                    <a:pt x="374842" y="625980"/>
                  </a:cubicBezTo>
                  <a:cubicBezTo>
                    <a:pt x="376256" y="626775"/>
                    <a:pt x="376697" y="629161"/>
                    <a:pt x="376786" y="632253"/>
                  </a:cubicBezTo>
                  <a:cubicBezTo>
                    <a:pt x="379878" y="629691"/>
                    <a:pt x="382528" y="627747"/>
                    <a:pt x="384119" y="626952"/>
                  </a:cubicBezTo>
                  <a:cubicBezTo>
                    <a:pt x="394190" y="621828"/>
                    <a:pt x="395162" y="604777"/>
                    <a:pt x="398166" y="59974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2" name="Google Shape;2202;p16"/>
            <p:cNvSpPr/>
            <p:nvPr/>
          </p:nvSpPr>
          <p:spPr>
            <a:xfrm>
              <a:off x="3216083" y="3894328"/>
              <a:ext cx="465635" cy="390943"/>
            </a:xfrm>
            <a:custGeom>
              <a:rect b="b" l="l" r="r" t="t"/>
              <a:pathLst>
                <a:path extrusionOk="0" h="390943" w="465635">
                  <a:moveTo>
                    <a:pt x="43068" y="23942"/>
                  </a:moveTo>
                  <a:cubicBezTo>
                    <a:pt x="33261" y="37194"/>
                    <a:pt x="13648" y="48679"/>
                    <a:pt x="13295" y="62197"/>
                  </a:cubicBezTo>
                  <a:cubicBezTo>
                    <a:pt x="12941" y="75714"/>
                    <a:pt x="13295" y="80838"/>
                    <a:pt x="8259" y="87287"/>
                  </a:cubicBezTo>
                  <a:cubicBezTo>
                    <a:pt x="3135" y="93737"/>
                    <a:pt x="-4287" y="103544"/>
                    <a:pt x="3135" y="102837"/>
                  </a:cubicBezTo>
                  <a:cubicBezTo>
                    <a:pt x="10556" y="102218"/>
                    <a:pt x="19037" y="102218"/>
                    <a:pt x="19037" y="110258"/>
                  </a:cubicBezTo>
                  <a:cubicBezTo>
                    <a:pt x="19037" y="118386"/>
                    <a:pt x="35293" y="120065"/>
                    <a:pt x="33880" y="132610"/>
                  </a:cubicBezTo>
                  <a:cubicBezTo>
                    <a:pt x="32466" y="145155"/>
                    <a:pt x="26812" y="177932"/>
                    <a:pt x="55878" y="177314"/>
                  </a:cubicBezTo>
                  <a:cubicBezTo>
                    <a:pt x="84945" y="176696"/>
                    <a:pt x="101554" y="166800"/>
                    <a:pt x="113746" y="182438"/>
                  </a:cubicBezTo>
                  <a:cubicBezTo>
                    <a:pt x="125938" y="197987"/>
                    <a:pt x="142194" y="205409"/>
                    <a:pt x="161101" y="203112"/>
                  </a:cubicBezTo>
                  <a:cubicBezTo>
                    <a:pt x="180007" y="200726"/>
                    <a:pt x="210840" y="197016"/>
                    <a:pt x="200680" y="213625"/>
                  </a:cubicBezTo>
                  <a:cubicBezTo>
                    <a:pt x="190520" y="230146"/>
                    <a:pt x="183806" y="265750"/>
                    <a:pt x="192552" y="275557"/>
                  </a:cubicBezTo>
                  <a:cubicBezTo>
                    <a:pt x="201387" y="285363"/>
                    <a:pt x="212872" y="293491"/>
                    <a:pt x="205716" y="301619"/>
                  </a:cubicBezTo>
                  <a:cubicBezTo>
                    <a:pt x="198648" y="309747"/>
                    <a:pt x="195203" y="319907"/>
                    <a:pt x="204391" y="326975"/>
                  </a:cubicBezTo>
                  <a:cubicBezTo>
                    <a:pt x="213579" y="334043"/>
                    <a:pt x="210840" y="342524"/>
                    <a:pt x="210487" y="344203"/>
                  </a:cubicBezTo>
                  <a:cubicBezTo>
                    <a:pt x="210399" y="344645"/>
                    <a:pt x="208543" y="345705"/>
                    <a:pt x="205716" y="347030"/>
                  </a:cubicBezTo>
                  <a:cubicBezTo>
                    <a:pt x="219233" y="360371"/>
                    <a:pt x="223916" y="375125"/>
                    <a:pt x="231602" y="381221"/>
                  </a:cubicBezTo>
                  <a:cubicBezTo>
                    <a:pt x="241762" y="389349"/>
                    <a:pt x="244766" y="393413"/>
                    <a:pt x="251922" y="389349"/>
                  </a:cubicBezTo>
                  <a:cubicBezTo>
                    <a:pt x="258990" y="385285"/>
                    <a:pt x="264114" y="382281"/>
                    <a:pt x="270210" y="386257"/>
                  </a:cubicBezTo>
                  <a:cubicBezTo>
                    <a:pt x="276306" y="390321"/>
                    <a:pt x="284434" y="382193"/>
                    <a:pt x="293622" y="374065"/>
                  </a:cubicBezTo>
                  <a:cubicBezTo>
                    <a:pt x="302722" y="365937"/>
                    <a:pt x="312882" y="373093"/>
                    <a:pt x="315974" y="362933"/>
                  </a:cubicBezTo>
                  <a:cubicBezTo>
                    <a:pt x="318978" y="352773"/>
                    <a:pt x="324102" y="346677"/>
                    <a:pt x="335323" y="344645"/>
                  </a:cubicBezTo>
                  <a:cubicBezTo>
                    <a:pt x="346454" y="342613"/>
                    <a:pt x="346454" y="330421"/>
                    <a:pt x="339386" y="330421"/>
                  </a:cubicBezTo>
                  <a:cubicBezTo>
                    <a:pt x="332319" y="330421"/>
                    <a:pt x="322159" y="339521"/>
                    <a:pt x="322159" y="326357"/>
                  </a:cubicBezTo>
                  <a:cubicBezTo>
                    <a:pt x="322159" y="313104"/>
                    <a:pt x="313059" y="316197"/>
                    <a:pt x="313059" y="305065"/>
                  </a:cubicBezTo>
                  <a:cubicBezTo>
                    <a:pt x="313059" y="293933"/>
                    <a:pt x="311999" y="286777"/>
                    <a:pt x="299895" y="279709"/>
                  </a:cubicBezTo>
                  <a:cubicBezTo>
                    <a:pt x="287703" y="272641"/>
                    <a:pt x="316151" y="269549"/>
                    <a:pt x="322247" y="275645"/>
                  </a:cubicBezTo>
                  <a:cubicBezTo>
                    <a:pt x="328343" y="281741"/>
                    <a:pt x="349635" y="276705"/>
                    <a:pt x="351667" y="285805"/>
                  </a:cubicBezTo>
                  <a:cubicBezTo>
                    <a:pt x="353699" y="294905"/>
                    <a:pt x="364831" y="297997"/>
                    <a:pt x="364831" y="286777"/>
                  </a:cubicBezTo>
                  <a:cubicBezTo>
                    <a:pt x="364831" y="275645"/>
                    <a:pt x="377994" y="271581"/>
                    <a:pt x="388154" y="273613"/>
                  </a:cubicBezTo>
                  <a:cubicBezTo>
                    <a:pt x="398314" y="275645"/>
                    <a:pt x="420667" y="260361"/>
                    <a:pt x="429766" y="257357"/>
                  </a:cubicBezTo>
                  <a:cubicBezTo>
                    <a:pt x="434537" y="255767"/>
                    <a:pt x="436304" y="250024"/>
                    <a:pt x="438866" y="245253"/>
                  </a:cubicBezTo>
                  <a:cubicBezTo>
                    <a:pt x="432152" y="236154"/>
                    <a:pt x="421550" y="222018"/>
                    <a:pt x="416691" y="217954"/>
                  </a:cubicBezTo>
                  <a:cubicBezTo>
                    <a:pt x="409446" y="211858"/>
                    <a:pt x="421550" y="208236"/>
                    <a:pt x="420313" y="199754"/>
                  </a:cubicBezTo>
                  <a:cubicBezTo>
                    <a:pt x="419076" y="191273"/>
                    <a:pt x="420313" y="185177"/>
                    <a:pt x="436127" y="183940"/>
                  </a:cubicBezTo>
                  <a:cubicBezTo>
                    <a:pt x="451942" y="182703"/>
                    <a:pt x="449468" y="170600"/>
                    <a:pt x="440986" y="165740"/>
                  </a:cubicBezTo>
                  <a:cubicBezTo>
                    <a:pt x="432505" y="160881"/>
                    <a:pt x="444609" y="147541"/>
                    <a:pt x="453179" y="142682"/>
                  </a:cubicBezTo>
                  <a:cubicBezTo>
                    <a:pt x="456624" y="140738"/>
                    <a:pt x="461306" y="134730"/>
                    <a:pt x="465636" y="126514"/>
                  </a:cubicBezTo>
                  <a:cubicBezTo>
                    <a:pt x="449468" y="120418"/>
                    <a:pt x="426321" y="120948"/>
                    <a:pt x="416602" y="121478"/>
                  </a:cubicBezTo>
                  <a:cubicBezTo>
                    <a:pt x="403880" y="122273"/>
                    <a:pt x="424819" y="107254"/>
                    <a:pt x="425614" y="93737"/>
                  </a:cubicBezTo>
                  <a:cubicBezTo>
                    <a:pt x="426321" y="80220"/>
                    <a:pt x="389568" y="77923"/>
                    <a:pt x="375344" y="75007"/>
                  </a:cubicBezTo>
                  <a:cubicBezTo>
                    <a:pt x="361120" y="72003"/>
                    <a:pt x="364831" y="56984"/>
                    <a:pt x="379850" y="56278"/>
                  </a:cubicBezTo>
                  <a:cubicBezTo>
                    <a:pt x="394869" y="55482"/>
                    <a:pt x="371633" y="44969"/>
                    <a:pt x="351313" y="47973"/>
                  </a:cubicBezTo>
                  <a:cubicBezTo>
                    <a:pt x="331082" y="50977"/>
                    <a:pt x="302545" y="62197"/>
                    <a:pt x="286024" y="71208"/>
                  </a:cubicBezTo>
                  <a:cubicBezTo>
                    <a:pt x="269503" y="80220"/>
                    <a:pt x="241055" y="44969"/>
                    <a:pt x="222237" y="52478"/>
                  </a:cubicBezTo>
                  <a:cubicBezTo>
                    <a:pt x="203507" y="59988"/>
                    <a:pt x="177180" y="59988"/>
                    <a:pt x="177975" y="44969"/>
                  </a:cubicBezTo>
                  <a:cubicBezTo>
                    <a:pt x="178770" y="29950"/>
                    <a:pt x="170465" y="17228"/>
                    <a:pt x="151736" y="18730"/>
                  </a:cubicBezTo>
                  <a:cubicBezTo>
                    <a:pt x="133006" y="20231"/>
                    <a:pt x="137512" y="0"/>
                    <a:pt x="123199" y="0"/>
                  </a:cubicBezTo>
                  <a:cubicBezTo>
                    <a:pt x="108975" y="0"/>
                    <a:pt x="123199" y="17228"/>
                    <a:pt x="113481" y="21733"/>
                  </a:cubicBezTo>
                  <a:cubicBezTo>
                    <a:pt x="103763" y="26239"/>
                    <a:pt x="69926" y="34456"/>
                    <a:pt x="67717" y="47973"/>
                  </a:cubicBezTo>
                  <a:cubicBezTo>
                    <a:pt x="65508" y="61490"/>
                    <a:pt x="85740" y="84019"/>
                    <a:pt x="78937" y="97536"/>
                  </a:cubicBezTo>
                  <a:cubicBezTo>
                    <a:pt x="72223" y="111053"/>
                    <a:pt x="49694" y="99745"/>
                    <a:pt x="42891" y="85521"/>
                  </a:cubicBezTo>
                  <a:cubicBezTo>
                    <a:pt x="36088" y="71296"/>
                    <a:pt x="62416" y="49475"/>
                    <a:pt x="57910" y="41258"/>
                  </a:cubicBezTo>
                  <a:cubicBezTo>
                    <a:pt x="54818" y="35516"/>
                    <a:pt x="50754" y="24914"/>
                    <a:pt x="53405" y="17846"/>
                  </a:cubicBezTo>
                  <a:cubicBezTo>
                    <a:pt x="49164" y="18730"/>
                    <a:pt x="45453" y="20762"/>
                    <a:pt x="43068" y="2394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3" name="Google Shape;2203;p16"/>
            <p:cNvSpPr/>
            <p:nvPr/>
          </p:nvSpPr>
          <p:spPr>
            <a:xfrm>
              <a:off x="3742463" y="4097944"/>
              <a:ext cx="139893" cy="148961"/>
            </a:xfrm>
            <a:custGeom>
              <a:rect b="b" l="l" r="r" t="t"/>
              <a:pathLst>
                <a:path extrusionOk="0" h="148961" w="139893">
                  <a:moveTo>
                    <a:pt x="29989" y="28649"/>
                  </a:moveTo>
                  <a:cubicBezTo>
                    <a:pt x="34848" y="38368"/>
                    <a:pt x="23893" y="43227"/>
                    <a:pt x="14174" y="44464"/>
                  </a:cubicBezTo>
                  <a:cubicBezTo>
                    <a:pt x="4456" y="45701"/>
                    <a:pt x="6842" y="67522"/>
                    <a:pt x="834" y="73618"/>
                  </a:cubicBezTo>
                  <a:cubicBezTo>
                    <a:pt x="-5262" y="79714"/>
                    <a:pt x="23893" y="95529"/>
                    <a:pt x="28752" y="108869"/>
                  </a:cubicBezTo>
                  <a:cubicBezTo>
                    <a:pt x="31667" y="116821"/>
                    <a:pt x="41297" y="134049"/>
                    <a:pt x="48807" y="146859"/>
                  </a:cubicBezTo>
                  <a:cubicBezTo>
                    <a:pt x="55521" y="148537"/>
                    <a:pt x="61971" y="150040"/>
                    <a:pt x="65770" y="147919"/>
                  </a:cubicBezTo>
                  <a:cubicBezTo>
                    <a:pt x="74869" y="142795"/>
                    <a:pt x="66830" y="125567"/>
                    <a:pt x="79994" y="126539"/>
                  </a:cubicBezTo>
                  <a:cubicBezTo>
                    <a:pt x="93157" y="127599"/>
                    <a:pt x="112506" y="119383"/>
                    <a:pt x="117542" y="127599"/>
                  </a:cubicBezTo>
                  <a:cubicBezTo>
                    <a:pt x="118513" y="129013"/>
                    <a:pt x="119574" y="130514"/>
                    <a:pt x="120810" y="131928"/>
                  </a:cubicBezTo>
                  <a:cubicBezTo>
                    <a:pt x="125051" y="125567"/>
                    <a:pt x="129645" y="118588"/>
                    <a:pt x="130794" y="116114"/>
                  </a:cubicBezTo>
                  <a:cubicBezTo>
                    <a:pt x="133267" y="111255"/>
                    <a:pt x="133267" y="85722"/>
                    <a:pt x="127171" y="71145"/>
                  </a:cubicBezTo>
                  <a:cubicBezTo>
                    <a:pt x="121075" y="56567"/>
                    <a:pt x="126023" y="37131"/>
                    <a:pt x="133267" y="31035"/>
                  </a:cubicBezTo>
                  <a:cubicBezTo>
                    <a:pt x="134858" y="29710"/>
                    <a:pt x="137155" y="23172"/>
                    <a:pt x="139894" y="13719"/>
                  </a:cubicBezTo>
                  <a:cubicBezTo>
                    <a:pt x="127790" y="9036"/>
                    <a:pt x="116216" y="4796"/>
                    <a:pt x="106056" y="6032"/>
                  </a:cubicBezTo>
                  <a:cubicBezTo>
                    <a:pt x="88033" y="8330"/>
                    <a:pt x="69304" y="16546"/>
                    <a:pt x="62589" y="6827"/>
                  </a:cubicBezTo>
                  <a:cubicBezTo>
                    <a:pt x="55875" y="-2891"/>
                    <a:pt x="46068" y="-1389"/>
                    <a:pt x="37057" y="6032"/>
                  </a:cubicBezTo>
                  <a:cubicBezTo>
                    <a:pt x="35996" y="6916"/>
                    <a:pt x="34936" y="7181"/>
                    <a:pt x="33700" y="7004"/>
                  </a:cubicBezTo>
                  <a:cubicBezTo>
                    <a:pt x="30607" y="15751"/>
                    <a:pt x="27515" y="23702"/>
                    <a:pt x="29989" y="2864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4" name="Google Shape;2204;p16"/>
            <p:cNvSpPr/>
            <p:nvPr/>
          </p:nvSpPr>
          <p:spPr>
            <a:xfrm>
              <a:off x="3630323" y="4020400"/>
              <a:ext cx="160946" cy="244395"/>
            </a:xfrm>
            <a:custGeom>
              <a:rect b="b" l="l" r="r" t="t"/>
              <a:pathLst>
                <a:path extrusionOk="0" h="244395" w="160946">
                  <a:moveTo>
                    <a:pt x="38850" y="16256"/>
                  </a:moveTo>
                  <a:cubicBezTo>
                    <a:pt x="30369" y="21115"/>
                    <a:pt x="18177" y="34456"/>
                    <a:pt x="26658" y="39315"/>
                  </a:cubicBezTo>
                  <a:cubicBezTo>
                    <a:pt x="35140" y="44174"/>
                    <a:pt x="37613" y="56366"/>
                    <a:pt x="21799" y="57515"/>
                  </a:cubicBezTo>
                  <a:cubicBezTo>
                    <a:pt x="5985" y="58751"/>
                    <a:pt x="4748" y="64847"/>
                    <a:pt x="5985" y="73329"/>
                  </a:cubicBezTo>
                  <a:cubicBezTo>
                    <a:pt x="7222" y="81810"/>
                    <a:pt x="-4970" y="85432"/>
                    <a:pt x="2363" y="91528"/>
                  </a:cubicBezTo>
                  <a:cubicBezTo>
                    <a:pt x="7222" y="95592"/>
                    <a:pt x="17823" y="109728"/>
                    <a:pt x="24538" y="118828"/>
                  </a:cubicBezTo>
                  <a:cubicBezTo>
                    <a:pt x="26923" y="114411"/>
                    <a:pt x="29927" y="110700"/>
                    <a:pt x="36730" y="111672"/>
                  </a:cubicBezTo>
                  <a:cubicBezTo>
                    <a:pt x="50954" y="113704"/>
                    <a:pt x="39734" y="135084"/>
                    <a:pt x="50954" y="140120"/>
                  </a:cubicBezTo>
                  <a:cubicBezTo>
                    <a:pt x="62086" y="145244"/>
                    <a:pt x="62086" y="162472"/>
                    <a:pt x="54046" y="168568"/>
                  </a:cubicBezTo>
                  <a:cubicBezTo>
                    <a:pt x="45918" y="174664"/>
                    <a:pt x="42914" y="208236"/>
                    <a:pt x="61114" y="228467"/>
                  </a:cubicBezTo>
                  <a:cubicBezTo>
                    <a:pt x="79402" y="248788"/>
                    <a:pt x="93626" y="245695"/>
                    <a:pt x="97690" y="240659"/>
                  </a:cubicBezTo>
                  <a:cubicBezTo>
                    <a:pt x="101754" y="235624"/>
                    <a:pt x="115978" y="240659"/>
                    <a:pt x="120042" y="232532"/>
                  </a:cubicBezTo>
                  <a:cubicBezTo>
                    <a:pt x="124106" y="224403"/>
                    <a:pt x="129142" y="233592"/>
                    <a:pt x="137270" y="224403"/>
                  </a:cubicBezTo>
                  <a:cubicBezTo>
                    <a:pt x="141952" y="219103"/>
                    <a:pt x="151759" y="221930"/>
                    <a:pt x="160947" y="224315"/>
                  </a:cubicBezTo>
                  <a:cubicBezTo>
                    <a:pt x="153526" y="211505"/>
                    <a:pt x="143807" y="194277"/>
                    <a:pt x="140892" y="186326"/>
                  </a:cubicBezTo>
                  <a:cubicBezTo>
                    <a:pt x="136033" y="172985"/>
                    <a:pt x="106878" y="157171"/>
                    <a:pt x="112974" y="151075"/>
                  </a:cubicBezTo>
                  <a:cubicBezTo>
                    <a:pt x="119070" y="144979"/>
                    <a:pt x="116596" y="123068"/>
                    <a:pt x="126315" y="121920"/>
                  </a:cubicBezTo>
                  <a:cubicBezTo>
                    <a:pt x="136033" y="120683"/>
                    <a:pt x="146988" y="115824"/>
                    <a:pt x="142129" y="106106"/>
                  </a:cubicBezTo>
                  <a:cubicBezTo>
                    <a:pt x="139655" y="101247"/>
                    <a:pt x="142747" y="93207"/>
                    <a:pt x="145840" y="84461"/>
                  </a:cubicBezTo>
                  <a:cubicBezTo>
                    <a:pt x="136474" y="83577"/>
                    <a:pt x="122692" y="56454"/>
                    <a:pt x="114653" y="56454"/>
                  </a:cubicBezTo>
                  <a:cubicBezTo>
                    <a:pt x="105641" y="56454"/>
                    <a:pt x="95128" y="48945"/>
                    <a:pt x="97425" y="36223"/>
                  </a:cubicBezTo>
                  <a:cubicBezTo>
                    <a:pt x="99722" y="23501"/>
                    <a:pt x="76398" y="21999"/>
                    <a:pt x="63676" y="7775"/>
                  </a:cubicBezTo>
                  <a:cubicBezTo>
                    <a:pt x="60672" y="4329"/>
                    <a:pt x="56255" y="1855"/>
                    <a:pt x="51219" y="0"/>
                  </a:cubicBezTo>
                  <a:cubicBezTo>
                    <a:pt x="46978" y="8216"/>
                    <a:pt x="42296" y="14224"/>
                    <a:pt x="38850" y="16256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5" name="Google Shape;2205;p16"/>
            <p:cNvSpPr/>
            <p:nvPr/>
          </p:nvSpPr>
          <p:spPr>
            <a:xfrm>
              <a:off x="3863362" y="4111751"/>
              <a:ext cx="105752" cy="126059"/>
            </a:xfrm>
            <a:custGeom>
              <a:rect b="b" l="l" r="r" t="t"/>
              <a:pathLst>
                <a:path extrusionOk="0" h="126059" w="105752">
                  <a:moveTo>
                    <a:pt x="6361" y="57338"/>
                  </a:moveTo>
                  <a:cubicBezTo>
                    <a:pt x="12457" y="71915"/>
                    <a:pt x="12457" y="97448"/>
                    <a:pt x="9983" y="102307"/>
                  </a:cubicBezTo>
                  <a:cubicBezTo>
                    <a:pt x="8746" y="104781"/>
                    <a:pt x="4241" y="111672"/>
                    <a:pt x="0" y="118121"/>
                  </a:cubicBezTo>
                  <a:cubicBezTo>
                    <a:pt x="5566" y="124394"/>
                    <a:pt x="14401" y="128899"/>
                    <a:pt x="30215" y="123952"/>
                  </a:cubicBezTo>
                  <a:cubicBezTo>
                    <a:pt x="49475" y="117856"/>
                    <a:pt x="58663" y="130048"/>
                    <a:pt x="65731" y="108668"/>
                  </a:cubicBezTo>
                  <a:cubicBezTo>
                    <a:pt x="71296" y="91970"/>
                    <a:pt x="90998" y="69265"/>
                    <a:pt x="105752" y="54776"/>
                  </a:cubicBezTo>
                  <a:cubicBezTo>
                    <a:pt x="105575" y="54687"/>
                    <a:pt x="105399" y="54511"/>
                    <a:pt x="105310" y="54511"/>
                  </a:cubicBezTo>
                  <a:cubicBezTo>
                    <a:pt x="91087" y="48503"/>
                    <a:pt x="69265" y="13959"/>
                    <a:pt x="47531" y="9541"/>
                  </a:cubicBezTo>
                  <a:cubicBezTo>
                    <a:pt x="38078" y="7598"/>
                    <a:pt x="28448" y="3622"/>
                    <a:pt x="19083" y="0"/>
                  </a:cubicBezTo>
                  <a:cubicBezTo>
                    <a:pt x="16344" y="9453"/>
                    <a:pt x="14047" y="16079"/>
                    <a:pt x="12457" y="17316"/>
                  </a:cubicBezTo>
                  <a:cubicBezTo>
                    <a:pt x="5124" y="23324"/>
                    <a:pt x="265" y="42760"/>
                    <a:pt x="6361" y="5733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6" name="Google Shape;2206;p16"/>
            <p:cNvSpPr/>
            <p:nvPr/>
          </p:nvSpPr>
          <p:spPr>
            <a:xfrm>
              <a:off x="2836818" y="3504591"/>
              <a:ext cx="347590" cy="113115"/>
            </a:xfrm>
            <a:custGeom>
              <a:rect b="b" l="l" r="r" t="t"/>
              <a:pathLst>
                <a:path extrusionOk="0" h="113115" w="347590">
                  <a:moveTo>
                    <a:pt x="284068" y="68945"/>
                  </a:moveTo>
                  <a:cubicBezTo>
                    <a:pt x="261540" y="68945"/>
                    <a:pt x="188034" y="17880"/>
                    <a:pt x="120536" y="2861"/>
                  </a:cubicBezTo>
                  <a:cubicBezTo>
                    <a:pt x="53039" y="-12158"/>
                    <a:pt x="-5889" y="36433"/>
                    <a:pt x="472" y="44915"/>
                  </a:cubicBezTo>
                  <a:cubicBezTo>
                    <a:pt x="9483" y="56930"/>
                    <a:pt x="42437" y="29896"/>
                    <a:pt x="58958" y="17880"/>
                  </a:cubicBezTo>
                  <a:cubicBezTo>
                    <a:pt x="75479" y="5865"/>
                    <a:pt x="90498" y="23888"/>
                    <a:pt x="92000" y="31397"/>
                  </a:cubicBezTo>
                  <a:cubicBezTo>
                    <a:pt x="93502" y="38907"/>
                    <a:pt x="114529" y="43413"/>
                    <a:pt x="148984" y="44915"/>
                  </a:cubicBezTo>
                  <a:cubicBezTo>
                    <a:pt x="183528" y="46417"/>
                    <a:pt x="187946" y="74953"/>
                    <a:pt x="220988" y="82374"/>
                  </a:cubicBezTo>
                  <a:cubicBezTo>
                    <a:pt x="254030" y="89884"/>
                    <a:pt x="220988" y="103401"/>
                    <a:pt x="237509" y="109409"/>
                  </a:cubicBezTo>
                  <a:cubicBezTo>
                    <a:pt x="254030" y="115416"/>
                    <a:pt x="341053" y="113914"/>
                    <a:pt x="347060" y="106405"/>
                  </a:cubicBezTo>
                  <a:cubicBezTo>
                    <a:pt x="353068" y="98984"/>
                    <a:pt x="306509" y="68945"/>
                    <a:pt x="284068" y="6894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7" name="Google Shape;2207;p16"/>
            <p:cNvSpPr/>
            <p:nvPr/>
          </p:nvSpPr>
          <p:spPr>
            <a:xfrm>
              <a:off x="3043894" y="3671350"/>
              <a:ext cx="69796" cy="23114"/>
            </a:xfrm>
            <a:custGeom>
              <a:rect b="b" l="l" r="r" t="t"/>
              <a:pathLst>
                <a:path extrusionOk="0" h="23114" w="69796">
                  <a:moveTo>
                    <a:pt x="484" y="5730"/>
                  </a:moveTo>
                  <a:cubicBezTo>
                    <a:pt x="6491" y="16244"/>
                    <a:pt x="63476" y="31263"/>
                    <a:pt x="69483" y="17746"/>
                  </a:cubicBezTo>
                  <a:cubicBezTo>
                    <a:pt x="75491" y="4228"/>
                    <a:pt x="-7026" y="-7345"/>
                    <a:pt x="484" y="573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8" name="Google Shape;2208;p16"/>
            <p:cNvSpPr/>
            <p:nvPr/>
          </p:nvSpPr>
          <p:spPr>
            <a:xfrm>
              <a:off x="3428296" y="3666474"/>
              <a:ext cx="57466" cy="25137"/>
            </a:xfrm>
            <a:custGeom>
              <a:rect b="b" l="l" r="r" t="t"/>
              <a:pathLst>
                <a:path extrusionOk="0" h="25137" w="57466">
                  <a:moveTo>
                    <a:pt x="1632" y="13610"/>
                  </a:moveTo>
                  <a:cubicBezTo>
                    <a:pt x="15149" y="34636"/>
                    <a:pt x="53757" y="22091"/>
                    <a:pt x="57114" y="13610"/>
                  </a:cubicBezTo>
                  <a:cubicBezTo>
                    <a:pt x="63210" y="-1409"/>
                    <a:pt x="-11886" y="-7417"/>
                    <a:pt x="1632" y="1361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9" name="Google Shape;2209;p16"/>
            <p:cNvSpPr/>
            <p:nvPr/>
          </p:nvSpPr>
          <p:spPr>
            <a:xfrm>
              <a:off x="3640258" y="6229170"/>
              <a:ext cx="105282" cy="43233"/>
            </a:xfrm>
            <a:custGeom>
              <a:rect b="b" l="l" r="r" t="t"/>
              <a:pathLst>
                <a:path extrusionOk="0" h="43233" w="105282">
                  <a:moveTo>
                    <a:pt x="104806" y="16624"/>
                  </a:moveTo>
                  <a:cubicBezTo>
                    <a:pt x="92791" y="-5905"/>
                    <a:pt x="37308" y="36148"/>
                    <a:pt x="49324" y="42156"/>
                  </a:cubicBezTo>
                  <a:cubicBezTo>
                    <a:pt x="61251" y="48164"/>
                    <a:pt x="110637" y="27579"/>
                    <a:pt x="104806" y="16624"/>
                  </a:cubicBezTo>
                  <a:close/>
                  <a:moveTo>
                    <a:pt x="43228" y="190"/>
                  </a:moveTo>
                  <a:cubicBezTo>
                    <a:pt x="26707" y="-2813"/>
                    <a:pt x="-12873" y="30582"/>
                    <a:pt x="4178" y="39241"/>
                  </a:cubicBezTo>
                  <a:cubicBezTo>
                    <a:pt x="22289" y="48164"/>
                    <a:pt x="59749" y="3106"/>
                    <a:pt x="43228" y="19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0" name="Google Shape;2210;p16"/>
            <p:cNvSpPr/>
            <p:nvPr/>
          </p:nvSpPr>
          <p:spPr>
            <a:xfrm>
              <a:off x="2598993" y="4257614"/>
              <a:ext cx="551280" cy="220963"/>
            </a:xfrm>
            <a:custGeom>
              <a:rect b="b" l="l" r="r" t="t"/>
              <a:pathLst>
                <a:path extrusionOk="0" h="220963" w="551280">
                  <a:moveTo>
                    <a:pt x="538061" y="57868"/>
                  </a:moveTo>
                  <a:cubicBezTo>
                    <a:pt x="525516" y="43732"/>
                    <a:pt x="516946" y="35162"/>
                    <a:pt x="513854" y="39050"/>
                  </a:cubicBezTo>
                  <a:cubicBezTo>
                    <a:pt x="510673" y="43025"/>
                    <a:pt x="497421" y="44527"/>
                    <a:pt x="488056" y="39050"/>
                  </a:cubicBezTo>
                  <a:cubicBezTo>
                    <a:pt x="478691" y="33572"/>
                    <a:pt x="474009" y="23412"/>
                    <a:pt x="466941" y="23412"/>
                  </a:cubicBezTo>
                  <a:cubicBezTo>
                    <a:pt x="460403" y="23412"/>
                    <a:pt x="437786" y="10602"/>
                    <a:pt x="425152" y="0"/>
                  </a:cubicBezTo>
                  <a:cubicBezTo>
                    <a:pt x="425064" y="1679"/>
                    <a:pt x="424976" y="3269"/>
                    <a:pt x="425152" y="4682"/>
                  </a:cubicBezTo>
                  <a:cubicBezTo>
                    <a:pt x="425948" y="11397"/>
                    <a:pt x="414639" y="15903"/>
                    <a:pt x="401917" y="16698"/>
                  </a:cubicBezTo>
                  <a:cubicBezTo>
                    <a:pt x="389195" y="17493"/>
                    <a:pt x="390697" y="31717"/>
                    <a:pt x="390697" y="41435"/>
                  </a:cubicBezTo>
                  <a:cubicBezTo>
                    <a:pt x="390697" y="51153"/>
                    <a:pt x="380183" y="51153"/>
                    <a:pt x="375678" y="61755"/>
                  </a:cubicBezTo>
                  <a:cubicBezTo>
                    <a:pt x="371172" y="72268"/>
                    <a:pt x="377180" y="74477"/>
                    <a:pt x="366666" y="79778"/>
                  </a:cubicBezTo>
                  <a:cubicBezTo>
                    <a:pt x="356153" y="84991"/>
                    <a:pt x="353149" y="94002"/>
                    <a:pt x="359157" y="103014"/>
                  </a:cubicBezTo>
                  <a:cubicBezTo>
                    <a:pt x="365164" y="112025"/>
                    <a:pt x="358361" y="120241"/>
                    <a:pt x="356860" y="125542"/>
                  </a:cubicBezTo>
                  <a:cubicBezTo>
                    <a:pt x="355358" y="130843"/>
                    <a:pt x="365871" y="133052"/>
                    <a:pt x="376385" y="142770"/>
                  </a:cubicBezTo>
                  <a:cubicBezTo>
                    <a:pt x="386898" y="152488"/>
                    <a:pt x="388400" y="139059"/>
                    <a:pt x="392906" y="146481"/>
                  </a:cubicBezTo>
                  <a:cubicBezTo>
                    <a:pt x="397411" y="153990"/>
                    <a:pt x="389902" y="167507"/>
                    <a:pt x="377887" y="167507"/>
                  </a:cubicBezTo>
                  <a:cubicBezTo>
                    <a:pt x="377003" y="167507"/>
                    <a:pt x="376031" y="167772"/>
                    <a:pt x="375148" y="167949"/>
                  </a:cubicBezTo>
                  <a:cubicBezTo>
                    <a:pt x="381420" y="174399"/>
                    <a:pt x="384689" y="181113"/>
                    <a:pt x="381685" y="185354"/>
                  </a:cubicBezTo>
                  <a:cubicBezTo>
                    <a:pt x="376208" y="193217"/>
                    <a:pt x="371526" y="193217"/>
                    <a:pt x="381685" y="202582"/>
                  </a:cubicBezTo>
                  <a:cubicBezTo>
                    <a:pt x="391845" y="211946"/>
                    <a:pt x="398913" y="197899"/>
                    <a:pt x="407483" y="209649"/>
                  </a:cubicBezTo>
                  <a:cubicBezTo>
                    <a:pt x="416053" y="221400"/>
                    <a:pt x="423121" y="228379"/>
                    <a:pt x="431690" y="208059"/>
                  </a:cubicBezTo>
                  <a:cubicBezTo>
                    <a:pt x="440260" y="187651"/>
                    <a:pt x="446533" y="158761"/>
                    <a:pt x="462170" y="154079"/>
                  </a:cubicBezTo>
                  <a:cubicBezTo>
                    <a:pt x="477808" y="149396"/>
                    <a:pt x="509878" y="143123"/>
                    <a:pt x="528696" y="118033"/>
                  </a:cubicBezTo>
                  <a:cubicBezTo>
                    <a:pt x="547426" y="93030"/>
                    <a:pt x="537531" y="91617"/>
                    <a:pt x="547426" y="83665"/>
                  </a:cubicBezTo>
                  <a:cubicBezTo>
                    <a:pt x="555289" y="77393"/>
                    <a:pt x="550606" y="71915"/>
                    <a:pt x="538061" y="57868"/>
                  </a:cubicBezTo>
                  <a:close/>
                  <a:moveTo>
                    <a:pt x="4175" y="48149"/>
                  </a:moveTo>
                  <a:cubicBezTo>
                    <a:pt x="-10844" y="70678"/>
                    <a:pt x="19017" y="92588"/>
                    <a:pt x="25202" y="82605"/>
                  </a:cubicBezTo>
                  <a:cubicBezTo>
                    <a:pt x="32712" y="70678"/>
                    <a:pt x="19194" y="25621"/>
                    <a:pt x="4175" y="4814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1" name="Google Shape;2211;p16"/>
            <p:cNvSpPr/>
            <p:nvPr/>
          </p:nvSpPr>
          <p:spPr>
            <a:xfrm>
              <a:off x="3240951" y="426342"/>
              <a:ext cx="2071314" cy="1544078"/>
            </a:xfrm>
            <a:custGeom>
              <a:rect b="b" l="l" r="r" t="t"/>
              <a:pathLst>
                <a:path extrusionOk="0" h="1544078" w="2071314">
                  <a:moveTo>
                    <a:pt x="1955491" y="140894"/>
                  </a:moveTo>
                  <a:cubicBezTo>
                    <a:pt x="1918473" y="140894"/>
                    <a:pt x="1888435" y="146902"/>
                    <a:pt x="1886491" y="172876"/>
                  </a:cubicBezTo>
                  <a:cubicBezTo>
                    <a:pt x="1884459" y="198939"/>
                    <a:pt x="1837458" y="167840"/>
                    <a:pt x="1817492" y="176852"/>
                  </a:cubicBezTo>
                  <a:cubicBezTo>
                    <a:pt x="1797436" y="185863"/>
                    <a:pt x="1807508" y="155825"/>
                    <a:pt x="1787453" y="165808"/>
                  </a:cubicBezTo>
                  <a:cubicBezTo>
                    <a:pt x="1767398" y="175792"/>
                    <a:pt x="1745488" y="199822"/>
                    <a:pt x="1721458" y="209806"/>
                  </a:cubicBezTo>
                  <a:cubicBezTo>
                    <a:pt x="1697427" y="219789"/>
                    <a:pt x="1679404" y="244791"/>
                    <a:pt x="1664473" y="246823"/>
                  </a:cubicBezTo>
                  <a:cubicBezTo>
                    <a:pt x="1649454" y="248855"/>
                    <a:pt x="1696455" y="200794"/>
                    <a:pt x="1720486" y="176852"/>
                  </a:cubicBezTo>
                  <a:cubicBezTo>
                    <a:pt x="1744516" y="152821"/>
                    <a:pt x="1731441" y="124815"/>
                    <a:pt x="1699459" y="127819"/>
                  </a:cubicBezTo>
                  <a:cubicBezTo>
                    <a:pt x="1667477" y="130823"/>
                    <a:pt x="1674456" y="150789"/>
                    <a:pt x="1656434" y="154853"/>
                  </a:cubicBezTo>
                  <a:cubicBezTo>
                    <a:pt x="1638410" y="158829"/>
                    <a:pt x="1552448" y="201854"/>
                    <a:pt x="1548384" y="188867"/>
                  </a:cubicBezTo>
                  <a:cubicBezTo>
                    <a:pt x="1544409" y="175880"/>
                    <a:pt x="1619416" y="153881"/>
                    <a:pt x="1618444" y="144870"/>
                  </a:cubicBezTo>
                  <a:cubicBezTo>
                    <a:pt x="1617384" y="135859"/>
                    <a:pt x="1523382" y="134887"/>
                    <a:pt x="1481417" y="140894"/>
                  </a:cubicBezTo>
                  <a:cubicBezTo>
                    <a:pt x="1439363" y="146902"/>
                    <a:pt x="1365416" y="170933"/>
                    <a:pt x="1364356" y="158917"/>
                  </a:cubicBezTo>
                  <a:cubicBezTo>
                    <a:pt x="1363384" y="146902"/>
                    <a:pt x="1450406" y="129851"/>
                    <a:pt x="1494403" y="124903"/>
                  </a:cubicBezTo>
                  <a:cubicBezTo>
                    <a:pt x="1539373" y="119779"/>
                    <a:pt x="1619416" y="127907"/>
                    <a:pt x="1653430" y="113948"/>
                  </a:cubicBezTo>
                  <a:cubicBezTo>
                    <a:pt x="1687444" y="99901"/>
                    <a:pt x="1738420" y="98929"/>
                    <a:pt x="1747432" y="87974"/>
                  </a:cubicBezTo>
                  <a:cubicBezTo>
                    <a:pt x="1756443" y="76931"/>
                    <a:pt x="1708382" y="62000"/>
                    <a:pt x="1684440" y="62972"/>
                  </a:cubicBezTo>
                  <a:cubicBezTo>
                    <a:pt x="1660409" y="63943"/>
                    <a:pt x="1636467" y="60940"/>
                    <a:pt x="1638410" y="48924"/>
                  </a:cubicBezTo>
                  <a:cubicBezTo>
                    <a:pt x="1640443" y="36909"/>
                    <a:pt x="1601393" y="33905"/>
                    <a:pt x="1597417" y="24894"/>
                  </a:cubicBezTo>
                  <a:cubicBezTo>
                    <a:pt x="1593442" y="15882"/>
                    <a:pt x="1518434" y="22862"/>
                    <a:pt x="1502355" y="12878"/>
                  </a:cubicBezTo>
                  <a:cubicBezTo>
                    <a:pt x="1486364" y="2895"/>
                    <a:pt x="1439363" y="-2141"/>
                    <a:pt x="1399341" y="863"/>
                  </a:cubicBezTo>
                  <a:cubicBezTo>
                    <a:pt x="1359320" y="3867"/>
                    <a:pt x="1277333" y="2895"/>
                    <a:pt x="1258250" y="4839"/>
                  </a:cubicBezTo>
                  <a:cubicBezTo>
                    <a:pt x="1239255" y="6871"/>
                    <a:pt x="1227240" y="13850"/>
                    <a:pt x="1210277" y="12878"/>
                  </a:cubicBezTo>
                  <a:cubicBezTo>
                    <a:pt x="1193314" y="11907"/>
                    <a:pt x="1167251" y="17914"/>
                    <a:pt x="1177235" y="28869"/>
                  </a:cubicBezTo>
                  <a:cubicBezTo>
                    <a:pt x="1195346" y="48748"/>
                    <a:pt x="1150200" y="56876"/>
                    <a:pt x="1153204" y="41856"/>
                  </a:cubicBezTo>
                  <a:cubicBezTo>
                    <a:pt x="1156208" y="26837"/>
                    <a:pt x="1114155" y="19858"/>
                    <a:pt x="1101167" y="30813"/>
                  </a:cubicBezTo>
                  <a:cubicBezTo>
                    <a:pt x="1086325" y="43358"/>
                    <a:pt x="1019092" y="17826"/>
                    <a:pt x="1009109" y="30813"/>
                  </a:cubicBezTo>
                  <a:cubicBezTo>
                    <a:pt x="999126" y="43800"/>
                    <a:pt x="920054" y="39824"/>
                    <a:pt x="897084" y="43800"/>
                  </a:cubicBezTo>
                  <a:cubicBezTo>
                    <a:pt x="874113" y="47776"/>
                    <a:pt x="933130" y="64827"/>
                    <a:pt x="931098" y="74810"/>
                  </a:cubicBezTo>
                  <a:cubicBezTo>
                    <a:pt x="929066" y="84793"/>
                    <a:pt x="856090" y="74810"/>
                    <a:pt x="871110" y="92833"/>
                  </a:cubicBezTo>
                  <a:cubicBezTo>
                    <a:pt x="886129" y="110856"/>
                    <a:pt x="934102" y="123843"/>
                    <a:pt x="957160" y="146814"/>
                  </a:cubicBezTo>
                  <a:cubicBezTo>
                    <a:pt x="980131" y="169784"/>
                    <a:pt x="939138" y="155825"/>
                    <a:pt x="913163" y="138774"/>
                  </a:cubicBezTo>
                  <a:cubicBezTo>
                    <a:pt x="887189" y="121811"/>
                    <a:pt x="854147" y="127731"/>
                    <a:pt x="838156" y="110768"/>
                  </a:cubicBezTo>
                  <a:cubicBezTo>
                    <a:pt x="822165" y="93717"/>
                    <a:pt x="762088" y="80818"/>
                    <a:pt x="747158" y="90713"/>
                  </a:cubicBezTo>
                  <a:cubicBezTo>
                    <a:pt x="729311" y="102640"/>
                    <a:pt x="788151" y="124727"/>
                    <a:pt x="788151" y="137714"/>
                  </a:cubicBezTo>
                  <a:cubicBezTo>
                    <a:pt x="788151" y="150701"/>
                    <a:pt x="748129" y="134710"/>
                    <a:pt x="741150" y="139746"/>
                  </a:cubicBezTo>
                  <a:cubicBezTo>
                    <a:pt x="734171" y="144782"/>
                    <a:pt x="699096" y="105732"/>
                    <a:pt x="679130" y="105732"/>
                  </a:cubicBezTo>
                  <a:cubicBezTo>
                    <a:pt x="659075" y="105732"/>
                    <a:pt x="676126" y="123755"/>
                    <a:pt x="676126" y="148757"/>
                  </a:cubicBezTo>
                  <a:cubicBezTo>
                    <a:pt x="676126" y="173760"/>
                    <a:pt x="637076" y="188779"/>
                    <a:pt x="648120" y="171728"/>
                  </a:cubicBezTo>
                  <a:cubicBezTo>
                    <a:pt x="659075" y="154765"/>
                    <a:pt x="651124" y="110679"/>
                    <a:pt x="630097" y="102728"/>
                  </a:cubicBezTo>
                  <a:cubicBezTo>
                    <a:pt x="609070" y="94688"/>
                    <a:pt x="555090" y="119779"/>
                    <a:pt x="527083" y="118719"/>
                  </a:cubicBezTo>
                  <a:cubicBezTo>
                    <a:pt x="499077" y="117747"/>
                    <a:pt x="462059" y="126759"/>
                    <a:pt x="486090" y="140718"/>
                  </a:cubicBezTo>
                  <a:cubicBezTo>
                    <a:pt x="510120" y="154677"/>
                    <a:pt x="485118" y="162716"/>
                    <a:pt x="464091" y="147697"/>
                  </a:cubicBezTo>
                  <a:cubicBezTo>
                    <a:pt x="443064" y="132678"/>
                    <a:pt x="374065" y="147697"/>
                    <a:pt x="388112" y="157680"/>
                  </a:cubicBezTo>
                  <a:cubicBezTo>
                    <a:pt x="402071" y="167664"/>
                    <a:pt x="407107" y="196730"/>
                    <a:pt x="398095" y="208657"/>
                  </a:cubicBezTo>
                  <a:cubicBezTo>
                    <a:pt x="389084" y="220672"/>
                    <a:pt x="360106" y="196642"/>
                    <a:pt x="333071" y="198674"/>
                  </a:cubicBezTo>
                  <a:cubicBezTo>
                    <a:pt x="306037" y="200706"/>
                    <a:pt x="172013" y="264670"/>
                    <a:pt x="180053" y="281721"/>
                  </a:cubicBezTo>
                  <a:cubicBezTo>
                    <a:pt x="188004" y="298684"/>
                    <a:pt x="245077" y="284725"/>
                    <a:pt x="263100" y="294708"/>
                  </a:cubicBezTo>
                  <a:cubicBezTo>
                    <a:pt x="281123" y="304691"/>
                    <a:pt x="257092" y="341709"/>
                    <a:pt x="235094" y="356728"/>
                  </a:cubicBezTo>
                  <a:cubicBezTo>
                    <a:pt x="213095" y="371747"/>
                    <a:pt x="131108" y="357700"/>
                    <a:pt x="129076" y="375723"/>
                  </a:cubicBezTo>
                  <a:cubicBezTo>
                    <a:pt x="127044" y="393746"/>
                    <a:pt x="0" y="396750"/>
                    <a:pt x="0" y="425728"/>
                  </a:cubicBezTo>
                  <a:cubicBezTo>
                    <a:pt x="0" y="436683"/>
                    <a:pt x="6008" y="447726"/>
                    <a:pt x="19967" y="450730"/>
                  </a:cubicBezTo>
                  <a:cubicBezTo>
                    <a:pt x="37990" y="454618"/>
                    <a:pt x="59988" y="448787"/>
                    <a:pt x="75979" y="466721"/>
                  </a:cubicBezTo>
                  <a:cubicBezTo>
                    <a:pt x="91970" y="484744"/>
                    <a:pt x="137028" y="485716"/>
                    <a:pt x="168037" y="473701"/>
                  </a:cubicBezTo>
                  <a:cubicBezTo>
                    <a:pt x="199048" y="461685"/>
                    <a:pt x="222018" y="475733"/>
                    <a:pt x="221046" y="493667"/>
                  </a:cubicBezTo>
                  <a:cubicBezTo>
                    <a:pt x="220074" y="511690"/>
                    <a:pt x="151075" y="486688"/>
                    <a:pt x="130048" y="499675"/>
                  </a:cubicBezTo>
                  <a:cubicBezTo>
                    <a:pt x="109021" y="512662"/>
                    <a:pt x="43997" y="501619"/>
                    <a:pt x="47001" y="515666"/>
                  </a:cubicBezTo>
                  <a:cubicBezTo>
                    <a:pt x="50005" y="529625"/>
                    <a:pt x="81987" y="526709"/>
                    <a:pt x="108049" y="531657"/>
                  </a:cubicBezTo>
                  <a:cubicBezTo>
                    <a:pt x="134024" y="536693"/>
                    <a:pt x="110081" y="547648"/>
                    <a:pt x="109021" y="558691"/>
                  </a:cubicBezTo>
                  <a:cubicBezTo>
                    <a:pt x="108049" y="569735"/>
                    <a:pt x="122980" y="567703"/>
                    <a:pt x="149043" y="580690"/>
                  </a:cubicBezTo>
                  <a:cubicBezTo>
                    <a:pt x="175017" y="593677"/>
                    <a:pt x="218042" y="601717"/>
                    <a:pt x="204084" y="586698"/>
                  </a:cubicBezTo>
                  <a:cubicBezTo>
                    <a:pt x="190124" y="571678"/>
                    <a:pt x="231118" y="573710"/>
                    <a:pt x="238098" y="582722"/>
                  </a:cubicBezTo>
                  <a:cubicBezTo>
                    <a:pt x="245077" y="591733"/>
                    <a:pt x="264072" y="569735"/>
                    <a:pt x="283155" y="574682"/>
                  </a:cubicBezTo>
                  <a:cubicBezTo>
                    <a:pt x="302150" y="579718"/>
                    <a:pt x="309129" y="556659"/>
                    <a:pt x="324148" y="566643"/>
                  </a:cubicBezTo>
                  <a:cubicBezTo>
                    <a:pt x="339167" y="576626"/>
                    <a:pt x="409227" y="582634"/>
                    <a:pt x="433169" y="595621"/>
                  </a:cubicBezTo>
                  <a:cubicBezTo>
                    <a:pt x="457200" y="608608"/>
                    <a:pt x="490154" y="611612"/>
                    <a:pt x="487238" y="630606"/>
                  </a:cubicBezTo>
                  <a:cubicBezTo>
                    <a:pt x="484234" y="649601"/>
                    <a:pt x="507205" y="663648"/>
                    <a:pt x="534239" y="675575"/>
                  </a:cubicBezTo>
                  <a:cubicBezTo>
                    <a:pt x="561274" y="687591"/>
                    <a:pt x="566221" y="713653"/>
                    <a:pt x="565250" y="730616"/>
                  </a:cubicBezTo>
                  <a:cubicBezTo>
                    <a:pt x="564278" y="747667"/>
                    <a:pt x="594228" y="759594"/>
                    <a:pt x="589280" y="767634"/>
                  </a:cubicBezTo>
                  <a:cubicBezTo>
                    <a:pt x="584244" y="775674"/>
                    <a:pt x="588308" y="786629"/>
                    <a:pt x="606331" y="802620"/>
                  </a:cubicBezTo>
                  <a:cubicBezTo>
                    <a:pt x="624354" y="818611"/>
                    <a:pt x="578325" y="830626"/>
                    <a:pt x="589280" y="844673"/>
                  </a:cubicBezTo>
                  <a:cubicBezTo>
                    <a:pt x="600235" y="858720"/>
                    <a:pt x="573289" y="885667"/>
                    <a:pt x="605271" y="890702"/>
                  </a:cubicBezTo>
                  <a:cubicBezTo>
                    <a:pt x="637253" y="895738"/>
                    <a:pt x="632305" y="868704"/>
                    <a:pt x="656336" y="868704"/>
                  </a:cubicBezTo>
                  <a:cubicBezTo>
                    <a:pt x="680367" y="868704"/>
                    <a:pt x="655364" y="889731"/>
                    <a:pt x="668351" y="902718"/>
                  </a:cubicBezTo>
                  <a:cubicBezTo>
                    <a:pt x="681338" y="915705"/>
                    <a:pt x="708373" y="912701"/>
                    <a:pt x="733375" y="933728"/>
                  </a:cubicBezTo>
                  <a:cubicBezTo>
                    <a:pt x="758378" y="954755"/>
                    <a:pt x="742387" y="964738"/>
                    <a:pt x="719328" y="947775"/>
                  </a:cubicBezTo>
                  <a:cubicBezTo>
                    <a:pt x="696358" y="930724"/>
                    <a:pt x="629302" y="934788"/>
                    <a:pt x="629302" y="940796"/>
                  </a:cubicBezTo>
                  <a:cubicBezTo>
                    <a:pt x="629302" y="946803"/>
                    <a:pt x="703337" y="988768"/>
                    <a:pt x="720300" y="982849"/>
                  </a:cubicBezTo>
                  <a:cubicBezTo>
                    <a:pt x="737263" y="976841"/>
                    <a:pt x="760321" y="1007852"/>
                    <a:pt x="750250" y="1017835"/>
                  </a:cubicBezTo>
                  <a:cubicBezTo>
                    <a:pt x="740267" y="1027818"/>
                    <a:pt x="745302" y="1052821"/>
                    <a:pt x="743270" y="1064836"/>
                  </a:cubicBezTo>
                  <a:cubicBezTo>
                    <a:pt x="741327" y="1076851"/>
                    <a:pt x="716324" y="1064836"/>
                    <a:pt x="700245" y="1066868"/>
                  </a:cubicBezTo>
                  <a:cubicBezTo>
                    <a:pt x="684254" y="1068900"/>
                    <a:pt x="673211" y="1073847"/>
                    <a:pt x="673211" y="1090810"/>
                  </a:cubicBezTo>
                  <a:cubicBezTo>
                    <a:pt x="673211" y="1107861"/>
                    <a:pt x="648208" y="1119788"/>
                    <a:pt x="645204" y="1140815"/>
                  </a:cubicBezTo>
                  <a:cubicBezTo>
                    <a:pt x="642200" y="1161842"/>
                    <a:pt x="665171" y="1160870"/>
                    <a:pt x="678158" y="1169793"/>
                  </a:cubicBezTo>
                  <a:cubicBezTo>
                    <a:pt x="691145" y="1178805"/>
                    <a:pt x="654127" y="1184812"/>
                    <a:pt x="652184" y="1199831"/>
                  </a:cubicBezTo>
                  <a:cubicBezTo>
                    <a:pt x="650152" y="1214851"/>
                    <a:pt x="686198" y="1241885"/>
                    <a:pt x="699185" y="1248865"/>
                  </a:cubicBezTo>
                  <a:cubicBezTo>
                    <a:pt x="712172" y="1255844"/>
                    <a:pt x="700157" y="1289858"/>
                    <a:pt x="705192" y="1306909"/>
                  </a:cubicBezTo>
                  <a:cubicBezTo>
                    <a:pt x="710228" y="1323960"/>
                    <a:pt x="727191" y="1302845"/>
                    <a:pt x="725159" y="1324932"/>
                  </a:cubicBezTo>
                  <a:cubicBezTo>
                    <a:pt x="723127" y="1346931"/>
                    <a:pt x="741150" y="1345959"/>
                    <a:pt x="742210" y="1358946"/>
                  </a:cubicBezTo>
                  <a:cubicBezTo>
                    <a:pt x="743182" y="1371933"/>
                    <a:pt x="774192" y="1369901"/>
                    <a:pt x="768184" y="1387924"/>
                  </a:cubicBezTo>
                  <a:cubicBezTo>
                    <a:pt x="762177" y="1405947"/>
                    <a:pt x="777196" y="1418934"/>
                    <a:pt x="784175" y="1428917"/>
                  </a:cubicBezTo>
                  <a:cubicBezTo>
                    <a:pt x="791155" y="1438989"/>
                    <a:pt x="817217" y="1455952"/>
                    <a:pt x="822165" y="1468939"/>
                  </a:cubicBezTo>
                  <a:cubicBezTo>
                    <a:pt x="827201" y="1481926"/>
                    <a:pt x="842220" y="1498889"/>
                    <a:pt x="860155" y="1493941"/>
                  </a:cubicBezTo>
                  <a:cubicBezTo>
                    <a:pt x="878177" y="1488906"/>
                    <a:pt x="879149" y="1505957"/>
                    <a:pt x="893197" y="1503925"/>
                  </a:cubicBezTo>
                  <a:cubicBezTo>
                    <a:pt x="907155" y="1501981"/>
                    <a:pt x="929242" y="1509932"/>
                    <a:pt x="933218" y="1520976"/>
                  </a:cubicBezTo>
                  <a:cubicBezTo>
                    <a:pt x="937194" y="1532019"/>
                    <a:pt x="980219" y="1542003"/>
                    <a:pt x="992234" y="1543946"/>
                  </a:cubicBezTo>
                  <a:cubicBezTo>
                    <a:pt x="1004250" y="1545978"/>
                    <a:pt x="1006282" y="1523980"/>
                    <a:pt x="1017237" y="1517972"/>
                  </a:cubicBezTo>
                  <a:cubicBezTo>
                    <a:pt x="1028192" y="1511964"/>
                    <a:pt x="1024216" y="1467967"/>
                    <a:pt x="1034200" y="1464963"/>
                  </a:cubicBezTo>
                  <a:cubicBezTo>
                    <a:pt x="1044183" y="1461959"/>
                    <a:pt x="1041179" y="1415930"/>
                    <a:pt x="1031196" y="1411955"/>
                  </a:cubicBezTo>
                  <a:cubicBezTo>
                    <a:pt x="1021213" y="1407979"/>
                    <a:pt x="1025188" y="1391900"/>
                    <a:pt x="1048247" y="1394903"/>
                  </a:cubicBezTo>
                  <a:cubicBezTo>
                    <a:pt x="1071217" y="1397907"/>
                    <a:pt x="1063266" y="1374937"/>
                    <a:pt x="1074221" y="1371933"/>
                  </a:cubicBezTo>
                  <a:cubicBezTo>
                    <a:pt x="1085177" y="1368929"/>
                    <a:pt x="1080229" y="1347902"/>
                    <a:pt x="1088180" y="1345959"/>
                  </a:cubicBezTo>
                  <a:cubicBezTo>
                    <a:pt x="1096220" y="1343927"/>
                    <a:pt x="1095160" y="1329968"/>
                    <a:pt x="1089152" y="1321928"/>
                  </a:cubicBezTo>
                  <a:cubicBezTo>
                    <a:pt x="1083144" y="1313889"/>
                    <a:pt x="1090212" y="1307969"/>
                    <a:pt x="1102139" y="1305937"/>
                  </a:cubicBezTo>
                  <a:cubicBezTo>
                    <a:pt x="1114155" y="1303905"/>
                    <a:pt x="1111151" y="1286942"/>
                    <a:pt x="1095160" y="1280935"/>
                  </a:cubicBezTo>
                  <a:cubicBezTo>
                    <a:pt x="1079169" y="1274927"/>
                    <a:pt x="1084116" y="1256993"/>
                    <a:pt x="1100196" y="1267948"/>
                  </a:cubicBezTo>
                  <a:cubicBezTo>
                    <a:pt x="1116186" y="1278903"/>
                    <a:pt x="1128202" y="1270951"/>
                    <a:pt x="1119190" y="1258936"/>
                  </a:cubicBezTo>
                  <a:cubicBezTo>
                    <a:pt x="1110179" y="1246921"/>
                    <a:pt x="1130234" y="1240913"/>
                    <a:pt x="1151172" y="1238969"/>
                  </a:cubicBezTo>
                  <a:cubicBezTo>
                    <a:pt x="1172199" y="1236938"/>
                    <a:pt x="1183154" y="1225982"/>
                    <a:pt x="1179179" y="1209903"/>
                  </a:cubicBezTo>
                  <a:cubicBezTo>
                    <a:pt x="1175203" y="1193912"/>
                    <a:pt x="1203209" y="1194884"/>
                    <a:pt x="1196141" y="1208931"/>
                  </a:cubicBezTo>
                  <a:cubicBezTo>
                    <a:pt x="1189162" y="1222890"/>
                    <a:pt x="1193138" y="1236938"/>
                    <a:pt x="1203121" y="1226954"/>
                  </a:cubicBezTo>
                  <a:cubicBezTo>
                    <a:pt x="1213104" y="1216971"/>
                    <a:pt x="1232099" y="1223950"/>
                    <a:pt x="1266113" y="1213967"/>
                  </a:cubicBezTo>
                  <a:cubicBezTo>
                    <a:pt x="1300127" y="1203984"/>
                    <a:pt x="1333080" y="1175978"/>
                    <a:pt x="1341120" y="1148943"/>
                  </a:cubicBezTo>
                  <a:cubicBezTo>
                    <a:pt x="1349160" y="1121909"/>
                    <a:pt x="1388121" y="1124912"/>
                    <a:pt x="1383174" y="1106890"/>
                  </a:cubicBezTo>
                  <a:cubicBezTo>
                    <a:pt x="1378138" y="1088867"/>
                    <a:pt x="1390153" y="1081887"/>
                    <a:pt x="1415156" y="1093902"/>
                  </a:cubicBezTo>
                  <a:cubicBezTo>
                    <a:pt x="1440158" y="1105918"/>
                    <a:pt x="1420192" y="1085863"/>
                    <a:pt x="1448198" y="1085863"/>
                  </a:cubicBezTo>
                  <a:cubicBezTo>
                    <a:pt x="1476204" y="1085863"/>
                    <a:pt x="1471256" y="1075791"/>
                    <a:pt x="1498202" y="1074819"/>
                  </a:cubicBezTo>
                  <a:cubicBezTo>
                    <a:pt x="1525237" y="1073847"/>
                    <a:pt x="1595209" y="1061832"/>
                    <a:pt x="1619239" y="1041777"/>
                  </a:cubicBezTo>
                  <a:cubicBezTo>
                    <a:pt x="1643270" y="1021811"/>
                    <a:pt x="1694246" y="1004759"/>
                    <a:pt x="1715273" y="991772"/>
                  </a:cubicBezTo>
                  <a:cubicBezTo>
                    <a:pt x="1736300" y="978785"/>
                    <a:pt x="1741336" y="967742"/>
                    <a:pt x="1728260" y="974810"/>
                  </a:cubicBezTo>
                  <a:cubicBezTo>
                    <a:pt x="1715273" y="981789"/>
                    <a:pt x="1688239" y="982761"/>
                    <a:pt x="1668272" y="977813"/>
                  </a:cubicBezTo>
                  <a:cubicBezTo>
                    <a:pt x="1648305" y="972777"/>
                    <a:pt x="1616235" y="955815"/>
                    <a:pt x="1593265" y="968802"/>
                  </a:cubicBezTo>
                  <a:cubicBezTo>
                    <a:pt x="1570295" y="981789"/>
                    <a:pt x="1584253" y="949807"/>
                    <a:pt x="1603248" y="946803"/>
                  </a:cubicBezTo>
                  <a:cubicBezTo>
                    <a:pt x="1622243" y="943799"/>
                    <a:pt x="1614292" y="934788"/>
                    <a:pt x="1609256" y="914821"/>
                  </a:cubicBezTo>
                  <a:cubicBezTo>
                    <a:pt x="1604220" y="894855"/>
                    <a:pt x="1641238" y="907842"/>
                    <a:pt x="1657317" y="930812"/>
                  </a:cubicBezTo>
                  <a:cubicBezTo>
                    <a:pt x="1673308" y="953871"/>
                    <a:pt x="1704318" y="963854"/>
                    <a:pt x="1731352" y="955815"/>
                  </a:cubicBezTo>
                  <a:cubicBezTo>
                    <a:pt x="1758387" y="947775"/>
                    <a:pt x="1732324" y="925776"/>
                    <a:pt x="1743368" y="910846"/>
                  </a:cubicBezTo>
                  <a:cubicBezTo>
                    <a:pt x="1754323" y="895827"/>
                    <a:pt x="1660321" y="848825"/>
                    <a:pt x="1655285" y="832835"/>
                  </a:cubicBezTo>
                  <a:cubicBezTo>
                    <a:pt x="1650338" y="816844"/>
                    <a:pt x="1679315" y="827799"/>
                    <a:pt x="1705290" y="838842"/>
                  </a:cubicBezTo>
                  <a:cubicBezTo>
                    <a:pt x="1731264" y="849797"/>
                    <a:pt x="1737272" y="817815"/>
                    <a:pt x="1737272" y="803856"/>
                  </a:cubicBezTo>
                  <a:cubicBezTo>
                    <a:pt x="1737272" y="789898"/>
                    <a:pt x="1681259" y="788837"/>
                    <a:pt x="1656257" y="802885"/>
                  </a:cubicBezTo>
                  <a:cubicBezTo>
                    <a:pt x="1631254" y="816844"/>
                    <a:pt x="1607224" y="784862"/>
                    <a:pt x="1641238" y="780886"/>
                  </a:cubicBezTo>
                  <a:cubicBezTo>
                    <a:pt x="1675252" y="776910"/>
                    <a:pt x="1644242" y="762863"/>
                    <a:pt x="1654225" y="752880"/>
                  </a:cubicBezTo>
                  <a:cubicBezTo>
                    <a:pt x="1664208" y="742896"/>
                    <a:pt x="1707234" y="781858"/>
                    <a:pt x="1729232" y="774878"/>
                  </a:cubicBezTo>
                  <a:cubicBezTo>
                    <a:pt x="1751231" y="767899"/>
                    <a:pt x="1767222" y="775850"/>
                    <a:pt x="1786217" y="760919"/>
                  </a:cubicBezTo>
                  <a:cubicBezTo>
                    <a:pt x="1805211" y="745900"/>
                    <a:pt x="1752202" y="731941"/>
                    <a:pt x="1741247" y="718866"/>
                  </a:cubicBezTo>
                  <a:cubicBezTo>
                    <a:pt x="1730204" y="705879"/>
                    <a:pt x="1796200" y="710915"/>
                    <a:pt x="1816255" y="711886"/>
                  </a:cubicBezTo>
                  <a:cubicBezTo>
                    <a:pt x="1836221" y="712858"/>
                    <a:pt x="1841257" y="682908"/>
                    <a:pt x="1825266" y="688916"/>
                  </a:cubicBezTo>
                  <a:cubicBezTo>
                    <a:pt x="1809275" y="694924"/>
                    <a:pt x="1752202" y="668949"/>
                    <a:pt x="1764218" y="650926"/>
                  </a:cubicBezTo>
                  <a:cubicBezTo>
                    <a:pt x="1776233" y="632903"/>
                    <a:pt x="1798232" y="653930"/>
                    <a:pt x="1823234" y="640943"/>
                  </a:cubicBezTo>
                  <a:cubicBezTo>
                    <a:pt x="1848236" y="627956"/>
                    <a:pt x="1825266" y="578923"/>
                    <a:pt x="1807243" y="578923"/>
                  </a:cubicBezTo>
                  <a:cubicBezTo>
                    <a:pt x="1789220" y="578923"/>
                    <a:pt x="1747255" y="572915"/>
                    <a:pt x="1747255" y="563904"/>
                  </a:cubicBezTo>
                  <a:cubicBezTo>
                    <a:pt x="1747255" y="554892"/>
                    <a:pt x="1712270" y="546853"/>
                    <a:pt x="1722253" y="537930"/>
                  </a:cubicBezTo>
                  <a:cubicBezTo>
                    <a:pt x="1732236" y="528918"/>
                    <a:pt x="1745312" y="548973"/>
                    <a:pt x="1768282" y="531922"/>
                  </a:cubicBezTo>
                  <a:cubicBezTo>
                    <a:pt x="1791253" y="514959"/>
                    <a:pt x="1839314" y="535898"/>
                    <a:pt x="1860340" y="531922"/>
                  </a:cubicBezTo>
                  <a:cubicBezTo>
                    <a:pt x="1881367" y="527946"/>
                    <a:pt x="1851329" y="488896"/>
                    <a:pt x="1839314" y="495876"/>
                  </a:cubicBezTo>
                  <a:cubicBezTo>
                    <a:pt x="1827298" y="502855"/>
                    <a:pt x="1786305" y="504887"/>
                    <a:pt x="1783301" y="483861"/>
                  </a:cubicBezTo>
                  <a:cubicBezTo>
                    <a:pt x="1780297" y="462834"/>
                    <a:pt x="1822351" y="483861"/>
                    <a:pt x="1829330" y="473877"/>
                  </a:cubicBezTo>
                  <a:cubicBezTo>
                    <a:pt x="1836310" y="463894"/>
                    <a:pt x="1771286" y="437831"/>
                    <a:pt x="1761302" y="458858"/>
                  </a:cubicBezTo>
                  <a:cubicBezTo>
                    <a:pt x="1751319" y="479885"/>
                    <a:pt x="1715273" y="472817"/>
                    <a:pt x="1734268" y="460890"/>
                  </a:cubicBezTo>
                  <a:cubicBezTo>
                    <a:pt x="1753263" y="448875"/>
                    <a:pt x="1757327" y="414861"/>
                    <a:pt x="1755295" y="397898"/>
                  </a:cubicBezTo>
                  <a:cubicBezTo>
                    <a:pt x="1753263" y="380935"/>
                    <a:pt x="1823322" y="379875"/>
                    <a:pt x="1815283" y="351869"/>
                  </a:cubicBezTo>
                  <a:cubicBezTo>
                    <a:pt x="1807243" y="323863"/>
                    <a:pt x="1848236" y="317855"/>
                    <a:pt x="1871296" y="317855"/>
                  </a:cubicBezTo>
                  <a:cubicBezTo>
                    <a:pt x="1894266" y="317855"/>
                    <a:pt x="1870235" y="287817"/>
                    <a:pt x="1848236" y="290821"/>
                  </a:cubicBezTo>
                  <a:cubicBezTo>
                    <a:pt x="1826238" y="293824"/>
                    <a:pt x="1803268" y="318827"/>
                    <a:pt x="1792224" y="308844"/>
                  </a:cubicBezTo>
                  <a:cubicBezTo>
                    <a:pt x="1781269" y="298860"/>
                    <a:pt x="1818198" y="280837"/>
                    <a:pt x="1838253" y="280837"/>
                  </a:cubicBezTo>
                  <a:cubicBezTo>
                    <a:pt x="1858220" y="280837"/>
                    <a:pt x="1906281" y="278805"/>
                    <a:pt x="1923244" y="268822"/>
                  </a:cubicBezTo>
                  <a:cubicBezTo>
                    <a:pt x="1940207" y="258839"/>
                    <a:pt x="1893206" y="249827"/>
                    <a:pt x="1861224" y="253803"/>
                  </a:cubicBezTo>
                  <a:cubicBezTo>
                    <a:pt x="1829242" y="257779"/>
                    <a:pt x="1829242" y="243820"/>
                    <a:pt x="1877215" y="242848"/>
                  </a:cubicBezTo>
                  <a:cubicBezTo>
                    <a:pt x="1925276" y="241876"/>
                    <a:pt x="1917236" y="231804"/>
                    <a:pt x="1951250" y="227829"/>
                  </a:cubicBezTo>
                  <a:cubicBezTo>
                    <a:pt x="1985264" y="223853"/>
                    <a:pt x="1974221" y="209806"/>
                    <a:pt x="1995247" y="208834"/>
                  </a:cubicBezTo>
                  <a:cubicBezTo>
                    <a:pt x="2016274" y="207862"/>
                    <a:pt x="2071315" y="184803"/>
                    <a:pt x="2071315" y="173848"/>
                  </a:cubicBezTo>
                  <a:cubicBezTo>
                    <a:pt x="2071492" y="162805"/>
                    <a:pt x="1992509" y="140894"/>
                    <a:pt x="1955491" y="140894"/>
                  </a:cubicBezTo>
                  <a:close/>
                  <a:moveTo>
                    <a:pt x="709168" y="1012092"/>
                  </a:moveTo>
                  <a:cubicBezTo>
                    <a:pt x="710140" y="996101"/>
                    <a:pt x="692205" y="1006085"/>
                    <a:pt x="682134" y="987090"/>
                  </a:cubicBezTo>
                  <a:cubicBezTo>
                    <a:pt x="672150" y="968095"/>
                    <a:pt x="621085" y="960232"/>
                    <a:pt x="616138" y="975075"/>
                  </a:cubicBezTo>
                  <a:cubicBezTo>
                    <a:pt x="614106" y="981082"/>
                    <a:pt x="598115" y="990094"/>
                    <a:pt x="611102" y="1004053"/>
                  </a:cubicBezTo>
                  <a:cubicBezTo>
                    <a:pt x="624089" y="1018100"/>
                    <a:pt x="633101" y="1012092"/>
                    <a:pt x="648120" y="1026051"/>
                  </a:cubicBezTo>
                  <a:cubicBezTo>
                    <a:pt x="663139" y="1040099"/>
                    <a:pt x="708108" y="1028083"/>
                    <a:pt x="709168" y="101209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2" name="Google Shape;2212;p16"/>
            <p:cNvSpPr/>
            <p:nvPr/>
          </p:nvSpPr>
          <p:spPr>
            <a:xfrm>
              <a:off x="4426112" y="6362220"/>
              <a:ext cx="68775" cy="42254"/>
            </a:xfrm>
            <a:custGeom>
              <a:rect b="b" l="l" r="r" t="t"/>
              <a:pathLst>
                <a:path extrusionOk="0" h="42254" w="68775">
                  <a:moveTo>
                    <a:pt x="25" y="1606"/>
                  </a:moveTo>
                  <a:cubicBezTo>
                    <a:pt x="2941" y="14770"/>
                    <a:pt x="16105" y="8939"/>
                    <a:pt x="29268" y="20689"/>
                  </a:cubicBezTo>
                  <a:cubicBezTo>
                    <a:pt x="42433" y="32351"/>
                    <a:pt x="54183" y="54350"/>
                    <a:pt x="67346" y="33853"/>
                  </a:cubicBezTo>
                  <a:cubicBezTo>
                    <a:pt x="80510" y="13268"/>
                    <a:pt x="-1653" y="-5727"/>
                    <a:pt x="25" y="1606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3" name="Google Shape;2213;p16"/>
            <p:cNvSpPr/>
            <p:nvPr/>
          </p:nvSpPr>
          <p:spPr>
            <a:xfrm>
              <a:off x="914665" y="462207"/>
              <a:ext cx="3007940" cy="2311870"/>
            </a:xfrm>
            <a:custGeom>
              <a:rect b="b" l="l" r="r" t="t"/>
              <a:pathLst>
                <a:path extrusionOk="0" h="2311870" w="3007940">
                  <a:moveTo>
                    <a:pt x="594758" y="2025800"/>
                  </a:moveTo>
                  <a:cubicBezTo>
                    <a:pt x="585039" y="2015287"/>
                    <a:pt x="559507" y="2017496"/>
                    <a:pt x="555708" y="2007777"/>
                  </a:cubicBezTo>
                  <a:cubicBezTo>
                    <a:pt x="551997" y="1998059"/>
                    <a:pt x="528673" y="1962808"/>
                    <a:pt x="515951" y="1963515"/>
                  </a:cubicBezTo>
                  <a:cubicBezTo>
                    <a:pt x="503229" y="1964310"/>
                    <a:pt x="486708" y="1965017"/>
                    <a:pt x="471689" y="1953797"/>
                  </a:cubicBezTo>
                  <a:cubicBezTo>
                    <a:pt x="456670" y="1942488"/>
                    <a:pt x="446952" y="1941781"/>
                    <a:pt x="436438" y="1948496"/>
                  </a:cubicBezTo>
                  <a:cubicBezTo>
                    <a:pt x="425925" y="1955299"/>
                    <a:pt x="447658" y="1956712"/>
                    <a:pt x="446952" y="1964222"/>
                  </a:cubicBezTo>
                  <a:cubicBezTo>
                    <a:pt x="446245" y="1971731"/>
                    <a:pt x="453666" y="1976237"/>
                    <a:pt x="462678" y="1974735"/>
                  </a:cubicBezTo>
                  <a:cubicBezTo>
                    <a:pt x="471689" y="1973233"/>
                    <a:pt x="476902" y="1991963"/>
                    <a:pt x="485913" y="1992758"/>
                  </a:cubicBezTo>
                  <a:cubicBezTo>
                    <a:pt x="494925" y="1993553"/>
                    <a:pt x="497928" y="2007689"/>
                    <a:pt x="508442" y="2007689"/>
                  </a:cubicBezTo>
                  <a:cubicBezTo>
                    <a:pt x="518955" y="2007689"/>
                    <a:pt x="521164" y="2019704"/>
                    <a:pt x="526465" y="2026419"/>
                  </a:cubicBezTo>
                  <a:cubicBezTo>
                    <a:pt x="531766" y="2033221"/>
                    <a:pt x="543693" y="2027214"/>
                    <a:pt x="543693" y="2033928"/>
                  </a:cubicBezTo>
                  <a:cubicBezTo>
                    <a:pt x="543693" y="2040024"/>
                    <a:pt x="555708" y="2045414"/>
                    <a:pt x="558712" y="2053011"/>
                  </a:cubicBezTo>
                  <a:cubicBezTo>
                    <a:pt x="579208" y="2055485"/>
                    <a:pt x="596878" y="2057429"/>
                    <a:pt x="612162" y="2053188"/>
                  </a:cubicBezTo>
                  <a:cubicBezTo>
                    <a:pt x="612339" y="2048506"/>
                    <a:pt x="613487" y="2043293"/>
                    <a:pt x="615696" y="2039229"/>
                  </a:cubicBezTo>
                  <a:cubicBezTo>
                    <a:pt x="620997" y="2029511"/>
                    <a:pt x="604476" y="2036314"/>
                    <a:pt x="594758" y="2025800"/>
                  </a:cubicBezTo>
                  <a:close/>
                  <a:moveTo>
                    <a:pt x="569225" y="833723"/>
                  </a:moveTo>
                  <a:cubicBezTo>
                    <a:pt x="596260" y="839731"/>
                    <a:pt x="599175" y="887704"/>
                    <a:pt x="617198" y="887704"/>
                  </a:cubicBezTo>
                  <a:cubicBezTo>
                    <a:pt x="629213" y="887704"/>
                    <a:pt x="620202" y="872684"/>
                    <a:pt x="639727" y="872684"/>
                  </a:cubicBezTo>
                  <a:cubicBezTo>
                    <a:pt x="659251" y="872684"/>
                    <a:pt x="654746" y="862171"/>
                    <a:pt x="672769" y="863673"/>
                  </a:cubicBezTo>
                  <a:cubicBezTo>
                    <a:pt x="690792" y="865175"/>
                    <a:pt x="705811" y="859167"/>
                    <a:pt x="705811" y="838140"/>
                  </a:cubicBezTo>
                  <a:cubicBezTo>
                    <a:pt x="705811" y="817114"/>
                    <a:pt x="719328" y="809604"/>
                    <a:pt x="737351" y="805098"/>
                  </a:cubicBezTo>
                  <a:cubicBezTo>
                    <a:pt x="755374" y="800593"/>
                    <a:pt x="738853" y="778064"/>
                    <a:pt x="764385" y="772056"/>
                  </a:cubicBezTo>
                  <a:cubicBezTo>
                    <a:pt x="789918" y="766049"/>
                    <a:pt x="860420" y="736010"/>
                    <a:pt x="872435" y="727087"/>
                  </a:cubicBezTo>
                  <a:cubicBezTo>
                    <a:pt x="884450" y="718076"/>
                    <a:pt x="857416" y="706060"/>
                    <a:pt x="830470" y="689539"/>
                  </a:cubicBezTo>
                  <a:cubicBezTo>
                    <a:pt x="803435" y="673018"/>
                    <a:pt x="782497" y="668513"/>
                    <a:pt x="761470" y="682030"/>
                  </a:cubicBezTo>
                  <a:cubicBezTo>
                    <a:pt x="740443" y="695547"/>
                    <a:pt x="756964" y="667011"/>
                    <a:pt x="740443" y="674520"/>
                  </a:cubicBezTo>
                  <a:cubicBezTo>
                    <a:pt x="723922" y="682030"/>
                    <a:pt x="678953" y="662505"/>
                    <a:pt x="672945" y="654995"/>
                  </a:cubicBezTo>
                  <a:cubicBezTo>
                    <a:pt x="666938" y="647486"/>
                    <a:pt x="585923" y="671516"/>
                    <a:pt x="566398" y="671516"/>
                  </a:cubicBezTo>
                  <a:cubicBezTo>
                    <a:pt x="546873" y="671516"/>
                    <a:pt x="567900" y="692543"/>
                    <a:pt x="581417" y="703057"/>
                  </a:cubicBezTo>
                  <a:cubicBezTo>
                    <a:pt x="594934" y="713570"/>
                    <a:pt x="548375" y="746612"/>
                    <a:pt x="557386" y="754122"/>
                  </a:cubicBezTo>
                  <a:cubicBezTo>
                    <a:pt x="566398" y="761631"/>
                    <a:pt x="548375" y="781156"/>
                    <a:pt x="527348" y="805098"/>
                  </a:cubicBezTo>
                  <a:cubicBezTo>
                    <a:pt x="506233" y="829217"/>
                    <a:pt x="542191" y="827715"/>
                    <a:pt x="569225" y="833723"/>
                  </a:cubicBezTo>
                  <a:close/>
                  <a:moveTo>
                    <a:pt x="1319475" y="956703"/>
                  </a:moveTo>
                  <a:cubicBezTo>
                    <a:pt x="1328486" y="946190"/>
                    <a:pt x="1366034" y="977730"/>
                    <a:pt x="1367536" y="955201"/>
                  </a:cubicBezTo>
                  <a:cubicBezTo>
                    <a:pt x="1369038" y="932673"/>
                    <a:pt x="1325482" y="922159"/>
                    <a:pt x="1307548" y="910144"/>
                  </a:cubicBezTo>
                  <a:cubicBezTo>
                    <a:pt x="1289525" y="898129"/>
                    <a:pt x="1282015" y="904136"/>
                    <a:pt x="1253567" y="883109"/>
                  </a:cubicBezTo>
                  <a:cubicBezTo>
                    <a:pt x="1225031" y="862083"/>
                    <a:pt x="1261077" y="851569"/>
                    <a:pt x="1240050" y="835137"/>
                  </a:cubicBezTo>
                  <a:cubicBezTo>
                    <a:pt x="1219023" y="818616"/>
                    <a:pt x="1211514" y="773647"/>
                    <a:pt x="1226533" y="758627"/>
                  </a:cubicBezTo>
                  <a:cubicBezTo>
                    <a:pt x="1241552" y="743608"/>
                    <a:pt x="1258073" y="721080"/>
                    <a:pt x="1231039" y="710566"/>
                  </a:cubicBezTo>
                  <a:cubicBezTo>
                    <a:pt x="1204004" y="700053"/>
                    <a:pt x="1160537" y="719578"/>
                    <a:pt x="1165043" y="725585"/>
                  </a:cubicBezTo>
                  <a:cubicBezTo>
                    <a:pt x="1169549" y="731593"/>
                    <a:pt x="1207008" y="752620"/>
                    <a:pt x="1207008" y="761631"/>
                  </a:cubicBezTo>
                  <a:cubicBezTo>
                    <a:pt x="1207008" y="770643"/>
                    <a:pt x="1172464" y="736099"/>
                    <a:pt x="1160449" y="743608"/>
                  </a:cubicBezTo>
                  <a:cubicBezTo>
                    <a:pt x="1148434" y="751118"/>
                    <a:pt x="1134916" y="728589"/>
                    <a:pt x="1124403" y="743608"/>
                  </a:cubicBezTo>
                  <a:cubicBezTo>
                    <a:pt x="1113889" y="758627"/>
                    <a:pt x="1137920" y="811106"/>
                    <a:pt x="1146932" y="826125"/>
                  </a:cubicBezTo>
                  <a:cubicBezTo>
                    <a:pt x="1155943" y="841144"/>
                    <a:pt x="1137920" y="841144"/>
                    <a:pt x="1125905" y="844148"/>
                  </a:cubicBezTo>
                  <a:cubicBezTo>
                    <a:pt x="1113889" y="847152"/>
                    <a:pt x="1112388" y="802095"/>
                    <a:pt x="1100372" y="785662"/>
                  </a:cubicBezTo>
                  <a:cubicBezTo>
                    <a:pt x="1088357" y="769141"/>
                    <a:pt x="1040384" y="749616"/>
                    <a:pt x="1037380" y="761631"/>
                  </a:cubicBezTo>
                  <a:cubicBezTo>
                    <a:pt x="1034376" y="773647"/>
                    <a:pt x="1067419" y="773647"/>
                    <a:pt x="1062913" y="790168"/>
                  </a:cubicBezTo>
                  <a:cubicBezTo>
                    <a:pt x="1058407" y="806689"/>
                    <a:pt x="1040384" y="779654"/>
                    <a:pt x="1023863" y="793171"/>
                  </a:cubicBezTo>
                  <a:cubicBezTo>
                    <a:pt x="1007342" y="806689"/>
                    <a:pt x="1010346" y="797677"/>
                    <a:pt x="1013350" y="784160"/>
                  </a:cubicBezTo>
                  <a:cubicBezTo>
                    <a:pt x="1016353" y="770643"/>
                    <a:pt x="989319" y="755624"/>
                    <a:pt x="959369" y="758627"/>
                  </a:cubicBezTo>
                  <a:cubicBezTo>
                    <a:pt x="929331" y="761631"/>
                    <a:pt x="945852" y="782658"/>
                    <a:pt x="936840" y="790168"/>
                  </a:cubicBezTo>
                  <a:cubicBezTo>
                    <a:pt x="927829" y="797677"/>
                    <a:pt x="882860" y="785662"/>
                    <a:pt x="911308" y="779654"/>
                  </a:cubicBezTo>
                  <a:cubicBezTo>
                    <a:pt x="939844" y="773647"/>
                    <a:pt x="927829" y="757125"/>
                    <a:pt x="917316" y="740604"/>
                  </a:cubicBezTo>
                  <a:cubicBezTo>
                    <a:pt x="906802" y="724083"/>
                    <a:pt x="878266" y="743608"/>
                    <a:pt x="831795" y="760129"/>
                  </a:cubicBezTo>
                  <a:cubicBezTo>
                    <a:pt x="785324" y="776650"/>
                    <a:pt x="764297" y="794673"/>
                    <a:pt x="770305" y="796175"/>
                  </a:cubicBezTo>
                  <a:cubicBezTo>
                    <a:pt x="776312" y="797677"/>
                    <a:pt x="777814" y="805187"/>
                    <a:pt x="759791" y="820206"/>
                  </a:cubicBezTo>
                  <a:cubicBezTo>
                    <a:pt x="741768" y="835225"/>
                    <a:pt x="759791" y="848742"/>
                    <a:pt x="776312" y="848742"/>
                  </a:cubicBezTo>
                  <a:cubicBezTo>
                    <a:pt x="792833" y="848742"/>
                    <a:pt x="778256" y="861994"/>
                    <a:pt x="789830" y="865263"/>
                  </a:cubicBezTo>
                  <a:cubicBezTo>
                    <a:pt x="800343" y="868267"/>
                    <a:pt x="854323" y="844236"/>
                    <a:pt x="869343" y="854750"/>
                  </a:cubicBezTo>
                  <a:cubicBezTo>
                    <a:pt x="884362" y="865263"/>
                    <a:pt x="780818" y="871271"/>
                    <a:pt x="780818" y="889294"/>
                  </a:cubicBezTo>
                  <a:cubicBezTo>
                    <a:pt x="780818" y="907317"/>
                    <a:pt x="837802" y="917830"/>
                    <a:pt x="879856" y="910321"/>
                  </a:cubicBezTo>
                  <a:cubicBezTo>
                    <a:pt x="921910" y="902811"/>
                    <a:pt x="995415" y="916328"/>
                    <a:pt x="995415" y="926842"/>
                  </a:cubicBezTo>
                  <a:cubicBezTo>
                    <a:pt x="995415" y="937355"/>
                    <a:pt x="945940" y="934351"/>
                    <a:pt x="908392" y="932849"/>
                  </a:cubicBezTo>
                  <a:cubicBezTo>
                    <a:pt x="870933" y="931347"/>
                    <a:pt x="806351" y="943363"/>
                    <a:pt x="809354" y="955378"/>
                  </a:cubicBezTo>
                  <a:cubicBezTo>
                    <a:pt x="812712" y="968807"/>
                    <a:pt x="816864" y="968895"/>
                    <a:pt x="855825" y="986830"/>
                  </a:cubicBezTo>
                  <a:cubicBezTo>
                    <a:pt x="894875" y="1004853"/>
                    <a:pt x="935338" y="977818"/>
                    <a:pt x="933837" y="1003351"/>
                  </a:cubicBezTo>
                  <a:cubicBezTo>
                    <a:pt x="932335" y="1028883"/>
                    <a:pt x="954863" y="1034891"/>
                    <a:pt x="1007342" y="1036393"/>
                  </a:cubicBezTo>
                  <a:cubicBezTo>
                    <a:pt x="1059821" y="1037895"/>
                    <a:pt x="1083851" y="1012362"/>
                    <a:pt x="1109384" y="1013864"/>
                  </a:cubicBezTo>
                  <a:cubicBezTo>
                    <a:pt x="1134916" y="1015366"/>
                    <a:pt x="1146843" y="1010860"/>
                    <a:pt x="1158858" y="992837"/>
                  </a:cubicBezTo>
                  <a:cubicBezTo>
                    <a:pt x="1170874" y="974815"/>
                    <a:pt x="1181387" y="985328"/>
                    <a:pt x="1184391" y="994339"/>
                  </a:cubicBezTo>
                  <a:cubicBezTo>
                    <a:pt x="1187395" y="1003351"/>
                    <a:pt x="1220437" y="1001849"/>
                    <a:pt x="1227947" y="1009359"/>
                  </a:cubicBezTo>
                  <a:cubicBezTo>
                    <a:pt x="1247118" y="1028530"/>
                    <a:pt x="1310463" y="1022876"/>
                    <a:pt x="1334494" y="1010860"/>
                  </a:cubicBezTo>
                  <a:cubicBezTo>
                    <a:pt x="1358524" y="998845"/>
                    <a:pt x="1323981" y="965803"/>
                    <a:pt x="1311965" y="980822"/>
                  </a:cubicBezTo>
                  <a:cubicBezTo>
                    <a:pt x="1299950" y="995841"/>
                    <a:pt x="1289437" y="986830"/>
                    <a:pt x="1286433" y="979320"/>
                  </a:cubicBezTo>
                  <a:cubicBezTo>
                    <a:pt x="1283429" y="971722"/>
                    <a:pt x="1310463" y="967217"/>
                    <a:pt x="1319475" y="956703"/>
                  </a:cubicBezTo>
                  <a:close/>
                  <a:moveTo>
                    <a:pt x="749278" y="587586"/>
                  </a:moveTo>
                  <a:cubicBezTo>
                    <a:pt x="776312" y="590590"/>
                    <a:pt x="803258" y="566559"/>
                    <a:pt x="801845" y="553042"/>
                  </a:cubicBezTo>
                  <a:cubicBezTo>
                    <a:pt x="800255" y="539613"/>
                    <a:pt x="735849" y="586172"/>
                    <a:pt x="749278" y="587586"/>
                  </a:cubicBezTo>
                  <a:close/>
                  <a:moveTo>
                    <a:pt x="624708" y="545621"/>
                  </a:moveTo>
                  <a:cubicBezTo>
                    <a:pt x="635221" y="550127"/>
                    <a:pt x="624708" y="571153"/>
                    <a:pt x="636723" y="565146"/>
                  </a:cubicBezTo>
                  <a:cubicBezTo>
                    <a:pt x="648738" y="559138"/>
                    <a:pt x="651742" y="557636"/>
                    <a:pt x="660753" y="560640"/>
                  </a:cubicBezTo>
                  <a:cubicBezTo>
                    <a:pt x="677009" y="566029"/>
                    <a:pt x="680278" y="551628"/>
                    <a:pt x="687788" y="544119"/>
                  </a:cubicBezTo>
                  <a:cubicBezTo>
                    <a:pt x="695297" y="536609"/>
                    <a:pt x="692294" y="571153"/>
                    <a:pt x="711819" y="571153"/>
                  </a:cubicBezTo>
                  <a:cubicBezTo>
                    <a:pt x="728340" y="571153"/>
                    <a:pt x="725336" y="535107"/>
                    <a:pt x="740355" y="545621"/>
                  </a:cubicBezTo>
                  <a:cubicBezTo>
                    <a:pt x="755374" y="556134"/>
                    <a:pt x="759880" y="541115"/>
                    <a:pt x="762884" y="530602"/>
                  </a:cubicBezTo>
                  <a:cubicBezTo>
                    <a:pt x="765887" y="520088"/>
                    <a:pt x="765887" y="502065"/>
                    <a:pt x="782408" y="499061"/>
                  </a:cubicBezTo>
                  <a:cubicBezTo>
                    <a:pt x="798929" y="496058"/>
                    <a:pt x="785412" y="515583"/>
                    <a:pt x="792922" y="529100"/>
                  </a:cubicBezTo>
                  <a:cubicBezTo>
                    <a:pt x="803877" y="548801"/>
                    <a:pt x="822960" y="530602"/>
                    <a:pt x="824462" y="521590"/>
                  </a:cubicBezTo>
                  <a:cubicBezTo>
                    <a:pt x="825964" y="512579"/>
                    <a:pt x="852998" y="518586"/>
                    <a:pt x="851496" y="508073"/>
                  </a:cubicBezTo>
                  <a:cubicBezTo>
                    <a:pt x="849995" y="497560"/>
                    <a:pt x="859006" y="494556"/>
                    <a:pt x="851496" y="482540"/>
                  </a:cubicBezTo>
                  <a:cubicBezTo>
                    <a:pt x="843987" y="470525"/>
                    <a:pt x="863512" y="473529"/>
                    <a:pt x="872523" y="464517"/>
                  </a:cubicBezTo>
                  <a:cubicBezTo>
                    <a:pt x="881535" y="455506"/>
                    <a:pt x="860508" y="463016"/>
                    <a:pt x="845489" y="449498"/>
                  </a:cubicBezTo>
                  <a:cubicBezTo>
                    <a:pt x="830470" y="435981"/>
                    <a:pt x="824462" y="454004"/>
                    <a:pt x="824462" y="463016"/>
                  </a:cubicBezTo>
                  <a:cubicBezTo>
                    <a:pt x="824462" y="472027"/>
                    <a:pt x="795926" y="464517"/>
                    <a:pt x="779405" y="458510"/>
                  </a:cubicBezTo>
                  <a:cubicBezTo>
                    <a:pt x="762884" y="452502"/>
                    <a:pt x="741857" y="478035"/>
                    <a:pt x="717914" y="490050"/>
                  </a:cubicBezTo>
                  <a:cubicBezTo>
                    <a:pt x="693884" y="502065"/>
                    <a:pt x="692382" y="523092"/>
                    <a:pt x="669942" y="521590"/>
                  </a:cubicBezTo>
                  <a:cubicBezTo>
                    <a:pt x="647236" y="520088"/>
                    <a:pt x="614282" y="541115"/>
                    <a:pt x="624708" y="545621"/>
                  </a:cubicBezTo>
                  <a:close/>
                  <a:moveTo>
                    <a:pt x="858829" y="538111"/>
                  </a:moveTo>
                  <a:cubicBezTo>
                    <a:pt x="837802" y="539613"/>
                    <a:pt x="839304" y="560640"/>
                    <a:pt x="863335" y="560640"/>
                  </a:cubicBezTo>
                  <a:cubicBezTo>
                    <a:pt x="887366" y="560640"/>
                    <a:pt x="894875" y="568149"/>
                    <a:pt x="860331" y="566648"/>
                  </a:cubicBezTo>
                  <a:cubicBezTo>
                    <a:pt x="825787" y="565146"/>
                    <a:pt x="810768" y="595184"/>
                    <a:pt x="834799" y="589176"/>
                  </a:cubicBezTo>
                  <a:cubicBezTo>
                    <a:pt x="858829" y="583169"/>
                    <a:pt x="887277" y="583169"/>
                    <a:pt x="869343" y="589176"/>
                  </a:cubicBezTo>
                  <a:cubicBezTo>
                    <a:pt x="851320" y="595184"/>
                    <a:pt x="802287" y="599336"/>
                    <a:pt x="809354" y="608701"/>
                  </a:cubicBezTo>
                  <a:cubicBezTo>
                    <a:pt x="813860" y="614709"/>
                    <a:pt x="833385" y="613207"/>
                    <a:pt x="852910" y="620716"/>
                  </a:cubicBezTo>
                  <a:cubicBezTo>
                    <a:pt x="872435" y="628226"/>
                    <a:pt x="884450" y="632732"/>
                    <a:pt x="899469" y="616211"/>
                  </a:cubicBezTo>
                  <a:cubicBezTo>
                    <a:pt x="914488" y="599690"/>
                    <a:pt x="934013" y="583169"/>
                    <a:pt x="926504" y="605697"/>
                  </a:cubicBezTo>
                  <a:cubicBezTo>
                    <a:pt x="918994" y="628226"/>
                    <a:pt x="950534" y="611705"/>
                    <a:pt x="990998" y="610203"/>
                  </a:cubicBezTo>
                  <a:cubicBezTo>
                    <a:pt x="1031549" y="608701"/>
                    <a:pt x="983488" y="634234"/>
                    <a:pt x="941523" y="637237"/>
                  </a:cubicBezTo>
                  <a:cubicBezTo>
                    <a:pt x="899558" y="640241"/>
                    <a:pt x="906979" y="661268"/>
                    <a:pt x="940021" y="668778"/>
                  </a:cubicBezTo>
                  <a:cubicBezTo>
                    <a:pt x="973063" y="676287"/>
                    <a:pt x="1043565" y="647751"/>
                    <a:pt x="1060086" y="631230"/>
                  </a:cubicBezTo>
                  <a:cubicBezTo>
                    <a:pt x="1076607" y="614709"/>
                    <a:pt x="1091626" y="640241"/>
                    <a:pt x="1108058" y="628226"/>
                  </a:cubicBezTo>
                  <a:cubicBezTo>
                    <a:pt x="1124580" y="616211"/>
                    <a:pt x="1156120" y="629728"/>
                    <a:pt x="1184568" y="623720"/>
                  </a:cubicBezTo>
                  <a:cubicBezTo>
                    <a:pt x="1213104" y="617713"/>
                    <a:pt x="1217610" y="563732"/>
                    <a:pt x="1196583" y="554721"/>
                  </a:cubicBezTo>
                  <a:cubicBezTo>
                    <a:pt x="1175556" y="545709"/>
                    <a:pt x="1175556" y="565234"/>
                    <a:pt x="1159035" y="568238"/>
                  </a:cubicBezTo>
                  <a:cubicBezTo>
                    <a:pt x="1142514" y="571242"/>
                    <a:pt x="1133503" y="550215"/>
                    <a:pt x="1119985" y="536698"/>
                  </a:cubicBezTo>
                  <a:cubicBezTo>
                    <a:pt x="1106468" y="523180"/>
                    <a:pt x="1115480" y="497648"/>
                    <a:pt x="1095955" y="500652"/>
                  </a:cubicBezTo>
                  <a:cubicBezTo>
                    <a:pt x="1076607" y="503656"/>
                    <a:pt x="1034465" y="535196"/>
                    <a:pt x="1059909" y="538200"/>
                  </a:cubicBezTo>
                  <a:cubicBezTo>
                    <a:pt x="1085441" y="541203"/>
                    <a:pt x="1076430" y="554721"/>
                    <a:pt x="1062913" y="560728"/>
                  </a:cubicBezTo>
                  <a:cubicBezTo>
                    <a:pt x="1049396" y="566736"/>
                    <a:pt x="1094453" y="577249"/>
                    <a:pt x="1088445" y="586261"/>
                  </a:cubicBezTo>
                  <a:cubicBezTo>
                    <a:pt x="1082438" y="595272"/>
                    <a:pt x="1013438" y="587763"/>
                    <a:pt x="1010434" y="572744"/>
                  </a:cubicBezTo>
                  <a:cubicBezTo>
                    <a:pt x="1007430" y="557724"/>
                    <a:pt x="953450" y="530690"/>
                    <a:pt x="930921" y="536698"/>
                  </a:cubicBezTo>
                  <a:cubicBezTo>
                    <a:pt x="908392" y="542705"/>
                    <a:pt x="917404" y="518675"/>
                    <a:pt x="894875" y="517173"/>
                  </a:cubicBezTo>
                  <a:cubicBezTo>
                    <a:pt x="872347" y="515583"/>
                    <a:pt x="879856" y="536609"/>
                    <a:pt x="858829" y="538111"/>
                  </a:cubicBezTo>
                  <a:close/>
                  <a:moveTo>
                    <a:pt x="936840" y="430062"/>
                  </a:moveTo>
                  <a:cubicBezTo>
                    <a:pt x="944350" y="412039"/>
                    <a:pt x="887101" y="415043"/>
                    <a:pt x="891871" y="421050"/>
                  </a:cubicBezTo>
                  <a:cubicBezTo>
                    <a:pt x="902296" y="434568"/>
                    <a:pt x="929331" y="448085"/>
                    <a:pt x="936840" y="430062"/>
                  </a:cubicBezTo>
                  <a:close/>
                  <a:moveTo>
                    <a:pt x="1061411" y="422552"/>
                  </a:moveTo>
                  <a:cubicBezTo>
                    <a:pt x="1080936" y="419548"/>
                    <a:pt x="1071924" y="404529"/>
                    <a:pt x="1040384" y="409035"/>
                  </a:cubicBezTo>
                  <a:cubicBezTo>
                    <a:pt x="1008844" y="413541"/>
                    <a:pt x="954863" y="413452"/>
                    <a:pt x="954863" y="436069"/>
                  </a:cubicBezTo>
                  <a:cubicBezTo>
                    <a:pt x="954863" y="454092"/>
                    <a:pt x="965377" y="463104"/>
                    <a:pt x="999832" y="466108"/>
                  </a:cubicBezTo>
                  <a:cubicBezTo>
                    <a:pt x="1034376" y="469112"/>
                    <a:pt x="1064326" y="436069"/>
                    <a:pt x="1047894" y="436069"/>
                  </a:cubicBezTo>
                  <a:cubicBezTo>
                    <a:pt x="1031373" y="436069"/>
                    <a:pt x="1041886" y="425556"/>
                    <a:pt x="1061411" y="422552"/>
                  </a:cubicBezTo>
                  <a:close/>
                  <a:moveTo>
                    <a:pt x="987817" y="394016"/>
                  </a:moveTo>
                  <a:cubicBezTo>
                    <a:pt x="1002836" y="400024"/>
                    <a:pt x="1017855" y="380499"/>
                    <a:pt x="1028369" y="389510"/>
                  </a:cubicBezTo>
                  <a:cubicBezTo>
                    <a:pt x="1038882" y="398522"/>
                    <a:pt x="1085353" y="406031"/>
                    <a:pt x="1085353" y="382001"/>
                  </a:cubicBezTo>
                  <a:cubicBezTo>
                    <a:pt x="1085353" y="357970"/>
                    <a:pt x="1026867" y="354966"/>
                    <a:pt x="1011848" y="363978"/>
                  </a:cubicBezTo>
                  <a:cubicBezTo>
                    <a:pt x="996829" y="372989"/>
                    <a:pt x="927829" y="375993"/>
                    <a:pt x="947354" y="391012"/>
                  </a:cubicBezTo>
                  <a:cubicBezTo>
                    <a:pt x="959281" y="400289"/>
                    <a:pt x="972886" y="388097"/>
                    <a:pt x="987817" y="394016"/>
                  </a:cubicBezTo>
                  <a:close/>
                  <a:moveTo>
                    <a:pt x="1238460" y="347545"/>
                  </a:moveTo>
                  <a:cubicBezTo>
                    <a:pt x="1256483" y="335530"/>
                    <a:pt x="1289525" y="355055"/>
                    <a:pt x="1283517" y="368572"/>
                  </a:cubicBezTo>
                  <a:cubicBezTo>
                    <a:pt x="1277510" y="382089"/>
                    <a:pt x="1225561" y="365833"/>
                    <a:pt x="1229537" y="377583"/>
                  </a:cubicBezTo>
                  <a:cubicBezTo>
                    <a:pt x="1231039" y="382089"/>
                    <a:pt x="1237046" y="400112"/>
                    <a:pt x="1273004" y="389599"/>
                  </a:cubicBezTo>
                  <a:cubicBezTo>
                    <a:pt x="1309050" y="379085"/>
                    <a:pt x="1339000" y="386595"/>
                    <a:pt x="1363030" y="406120"/>
                  </a:cubicBezTo>
                  <a:cubicBezTo>
                    <a:pt x="1387061" y="425644"/>
                    <a:pt x="1409501" y="433154"/>
                    <a:pt x="1426022" y="413629"/>
                  </a:cubicBezTo>
                  <a:cubicBezTo>
                    <a:pt x="1442543" y="394104"/>
                    <a:pt x="1404996" y="391100"/>
                    <a:pt x="1412505" y="376170"/>
                  </a:cubicBezTo>
                  <a:cubicBezTo>
                    <a:pt x="1420015" y="361151"/>
                    <a:pt x="1388475" y="352139"/>
                    <a:pt x="1371954" y="352139"/>
                  </a:cubicBezTo>
                  <a:cubicBezTo>
                    <a:pt x="1355433" y="352139"/>
                    <a:pt x="1349425" y="322189"/>
                    <a:pt x="1335908" y="328108"/>
                  </a:cubicBezTo>
                  <a:cubicBezTo>
                    <a:pt x="1322390" y="334116"/>
                    <a:pt x="1313379" y="344629"/>
                    <a:pt x="1313379" y="325105"/>
                  </a:cubicBezTo>
                  <a:cubicBezTo>
                    <a:pt x="1313379" y="305580"/>
                    <a:pt x="1235368" y="304078"/>
                    <a:pt x="1215843" y="311587"/>
                  </a:cubicBezTo>
                  <a:cubicBezTo>
                    <a:pt x="1196406" y="319009"/>
                    <a:pt x="1220437" y="359560"/>
                    <a:pt x="1238460" y="347545"/>
                  </a:cubicBezTo>
                  <a:close/>
                  <a:moveTo>
                    <a:pt x="1248885" y="473617"/>
                  </a:moveTo>
                  <a:cubicBezTo>
                    <a:pt x="1260900" y="458598"/>
                    <a:pt x="1200912" y="410625"/>
                    <a:pt x="1197908" y="433066"/>
                  </a:cubicBezTo>
                  <a:cubicBezTo>
                    <a:pt x="1194904" y="455594"/>
                    <a:pt x="1236163" y="489520"/>
                    <a:pt x="1248885" y="473617"/>
                  </a:cubicBezTo>
                  <a:close/>
                  <a:moveTo>
                    <a:pt x="1443957" y="277043"/>
                  </a:moveTo>
                  <a:cubicBezTo>
                    <a:pt x="1454470" y="259020"/>
                    <a:pt x="1380700" y="244885"/>
                    <a:pt x="1398988" y="260522"/>
                  </a:cubicBezTo>
                  <a:cubicBezTo>
                    <a:pt x="1409501" y="269534"/>
                    <a:pt x="1433444" y="295066"/>
                    <a:pt x="1443957" y="277043"/>
                  </a:cubicBezTo>
                  <a:close/>
                  <a:moveTo>
                    <a:pt x="1274417" y="617624"/>
                  </a:moveTo>
                  <a:cubicBezTo>
                    <a:pt x="1284931" y="605609"/>
                    <a:pt x="1251889" y="580076"/>
                    <a:pt x="1242877" y="601103"/>
                  </a:cubicBezTo>
                  <a:cubicBezTo>
                    <a:pt x="1233954" y="622130"/>
                    <a:pt x="1263727" y="629816"/>
                    <a:pt x="1274417" y="617624"/>
                  </a:cubicBezTo>
                  <a:close/>
                  <a:moveTo>
                    <a:pt x="1443957" y="512579"/>
                  </a:moveTo>
                  <a:cubicBezTo>
                    <a:pt x="1442455" y="527598"/>
                    <a:pt x="1407911" y="509575"/>
                    <a:pt x="1380965" y="499061"/>
                  </a:cubicBezTo>
                  <a:cubicBezTo>
                    <a:pt x="1353930" y="488548"/>
                    <a:pt x="1370451" y="520088"/>
                    <a:pt x="1391478" y="538023"/>
                  </a:cubicBezTo>
                  <a:cubicBezTo>
                    <a:pt x="1412505" y="556046"/>
                    <a:pt x="1380965" y="547034"/>
                    <a:pt x="1352428" y="527510"/>
                  </a:cubicBezTo>
                  <a:cubicBezTo>
                    <a:pt x="1323892" y="507985"/>
                    <a:pt x="1326896" y="541027"/>
                    <a:pt x="1340413" y="551540"/>
                  </a:cubicBezTo>
                  <a:cubicBezTo>
                    <a:pt x="1353930" y="562053"/>
                    <a:pt x="1337409" y="577073"/>
                    <a:pt x="1319386" y="553042"/>
                  </a:cubicBezTo>
                  <a:cubicBezTo>
                    <a:pt x="1301364" y="529011"/>
                    <a:pt x="1292352" y="503567"/>
                    <a:pt x="1263904" y="502065"/>
                  </a:cubicBezTo>
                  <a:cubicBezTo>
                    <a:pt x="1235368" y="500563"/>
                    <a:pt x="1248355" y="529807"/>
                    <a:pt x="1259398" y="544031"/>
                  </a:cubicBezTo>
                  <a:cubicBezTo>
                    <a:pt x="1274417" y="563555"/>
                    <a:pt x="1289437" y="568061"/>
                    <a:pt x="1313379" y="581578"/>
                  </a:cubicBezTo>
                  <a:cubicBezTo>
                    <a:pt x="1337409" y="595096"/>
                    <a:pt x="1376371" y="575571"/>
                    <a:pt x="1394394" y="580076"/>
                  </a:cubicBezTo>
                  <a:cubicBezTo>
                    <a:pt x="1412417" y="584582"/>
                    <a:pt x="1374869" y="607111"/>
                    <a:pt x="1386884" y="622130"/>
                  </a:cubicBezTo>
                  <a:cubicBezTo>
                    <a:pt x="1398900" y="637149"/>
                    <a:pt x="1431942" y="626636"/>
                    <a:pt x="1457386" y="625134"/>
                  </a:cubicBezTo>
                  <a:cubicBezTo>
                    <a:pt x="1482918" y="623632"/>
                    <a:pt x="1470903" y="608613"/>
                    <a:pt x="1485922" y="598099"/>
                  </a:cubicBezTo>
                  <a:cubicBezTo>
                    <a:pt x="1500941" y="587586"/>
                    <a:pt x="1470903" y="589088"/>
                    <a:pt x="1482918" y="563555"/>
                  </a:cubicBezTo>
                  <a:cubicBezTo>
                    <a:pt x="1495022" y="538111"/>
                    <a:pt x="1445459" y="497560"/>
                    <a:pt x="1443957" y="512579"/>
                  </a:cubicBezTo>
                  <a:close/>
                  <a:moveTo>
                    <a:pt x="1507037" y="424054"/>
                  </a:moveTo>
                  <a:cubicBezTo>
                    <a:pt x="1529566" y="424054"/>
                    <a:pt x="1547589" y="421050"/>
                    <a:pt x="1567025" y="413541"/>
                  </a:cubicBezTo>
                  <a:cubicBezTo>
                    <a:pt x="1586550" y="406031"/>
                    <a:pt x="1556512" y="406031"/>
                    <a:pt x="1570029" y="388008"/>
                  </a:cubicBezTo>
                  <a:cubicBezTo>
                    <a:pt x="1583546" y="369985"/>
                    <a:pt x="1536987" y="368483"/>
                    <a:pt x="1533983" y="374491"/>
                  </a:cubicBezTo>
                  <a:cubicBezTo>
                    <a:pt x="1530980" y="380499"/>
                    <a:pt x="1472493" y="338445"/>
                    <a:pt x="1463482" y="351962"/>
                  </a:cubicBezTo>
                  <a:cubicBezTo>
                    <a:pt x="1454470" y="365568"/>
                    <a:pt x="1484509" y="424054"/>
                    <a:pt x="1507037" y="424054"/>
                  </a:cubicBezTo>
                  <a:close/>
                  <a:moveTo>
                    <a:pt x="1628515" y="431564"/>
                  </a:moveTo>
                  <a:cubicBezTo>
                    <a:pt x="1625512" y="422552"/>
                    <a:pt x="1511720" y="436246"/>
                    <a:pt x="1529478" y="449587"/>
                  </a:cubicBezTo>
                  <a:cubicBezTo>
                    <a:pt x="1559516" y="472115"/>
                    <a:pt x="1631519" y="440575"/>
                    <a:pt x="1628515" y="431564"/>
                  </a:cubicBezTo>
                  <a:close/>
                  <a:moveTo>
                    <a:pt x="1611994" y="650666"/>
                  </a:moveTo>
                  <a:cubicBezTo>
                    <a:pt x="1639029" y="649164"/>
                    <a:pt x="1625512" y="616122"/>
                    <a:pt x="1595473" y="593682"/>
                  </a:cubicBezTo>
                  <a:cubicBezTo>
                    <a:pt x="1565435" y="571153"/>
                    <a:pt x="1498026" y="617448"/>
                    <a:pt x="1509953" y="626724"/>
                  </a:cubicBezTo>
                  <a:cubicBezTo>
                    <a:pt x="1523470" y="637149"/>
                    <a:pt x="1585048" y="652168"/>
                    <a:pt x="1611994" y="650666"/>
                  </a:cubicBezTo>
                  <a:close/>
                  <a:moveTo>
                    <a:pt x="1419926" y="860669"/>
                  </a:moveTo>
                  <a:cubicBezTo>
                    <a:pt x="1452968" y="883198"/>
                    <a:pt x="1442455" y="842646"/>
                    <a:pt x="1479915" y="844148"/>
                  </a:cubicBezTo>
                  <a:cubicBezTo>
                    <a:pt x="1517462" y="845650"/>
                    <a:pt x="1518964" y="784160"/>
                    <a:pt x="1524972" y="761631"/>
                  </a:cubicBezTo>
                  <a:cubicBezTo>
                    <a:pt x="1530980" y="739103"/>
                    <a:pt x="1494934" y="740604"/>
                    <a:pt x="1503945" y="757125"/>
                  </a:cubicBezTo>
                  <a:cubicBezTo>
                    <a:pt x="1512957" y="773647"/>
                    <a:pt x="1502443" y="790168"/>
                    <a:pt x="1499439" y="770643"/>
                  </a:cubicBezTo>
                  <a:cubicBezTo>
                    <a:pt x="1496436" y="751118"/>
                    <a:pt x="1467899" y="769141"/>
                    <a:pt x="1457474" y="754122"/>
                  </a:cubicBezTo>
                  <a:cubicBezTo>
                    <a:pt x="1446961" y="739103"/>
                    <a:pt x="1490516" y="737601"/>
                    <a:pt x="1501030" y="718076"/>
                  </a:cubicBezTo>
                  <a:cubicBezTo>
                    <a:pt x="1511543" y="698551"/>
                    <a:pt x="1466486" y="701555"/>
                    <a:pt x="1476999" y="686536"/>
                  </a:cubicBezTo>
                  <a:cubicBezTo>
                    <a:pt x="1487512" y="671516"/>
                    <a:pt x="1411003" y="688037"/>
                    <a:pt x="1433444" y="697049"/>
                  </a:cubicBezTo>
                  <a:cubicBezTo>
                    <a:pt x="1455972" y="706060"/>
                    <a:pt x="1434946" y="718076"/>
                    <a:pt x="1413919" y="703057"/>
                  </a:cubicBezTo>
                  <a:cubicBezTo>
                    <a:pt x="1392892" y="688037"/>
                    <a:pt x="1334759" y="713128"/>
                    <a:pt x="1355433" y="730091"/>
                  </a:cubicBezTo>
                  <a:cubicBezTo>
                    <a:pt x="1371954" y="743608"/>
                    <a:pt x="1421428" y="721080"/>
                    <a:pt x="1392980" y="760129"/>
                  </a:cubicBezTo>
                  <a:cubicBezTo>
                    <a:pt x="1364444" y="799179"/>
                    <a:pt x="1352428" y="749616"/>
                    <a:pt x="1325482" y="754122"/>
                  </a:cubicBezTo>
                  <a:cubicBezTo>
                    <a:pt x="1298448" y="758627"/>
                    <a:pt x="1310463" y="791581"/>
                    <a:pt x="1351015" y="803596"/>
                  </a:cubicBezTo>
                  <a:cubicBezTo>
                    <a:pt x="1391478" y="815700"/>
                    <a:pt x="1386972" y="838229"/>
                    <a:pt x="1419926" y="860669"/>
                  </a:cubicBezTo>
                  <a:close/>
                  <a:moveTo>
                    <a:pt x="1664561" y="620628"/>
                  </a:moveTo>
                  <a:cubicBezTo>
                    <a:pt x="1675075" y="650666"/>
                    <a:pt x="1687090" y="629640"/>
                    <a:pt x="1703611" y="641655"/>
                  </a:cubicBezTo>
                  <a:cubicBezTo>
                    <a:pt x="1720132" y="653670"/>
                    <a:pt x="1745665" y="661180"/>
                    <a:pt x="1759094" y="649164"/>
                  </a:cubicBezTo>
                  <a:cubicBezTo>
                    <a:pt x="1772611" y="637149"/>
                    <a:pt x="1778619" y="628138"/>
                    <a:pt x="1783124" y="638651"/>
                  </a:cubicBezTo>
                  <a:cubicBezTo>
                    <a:pt x="1790457" y="655702"/>
                    <a:pt x="1823676" y="658176"/>
                    <a:pt x="1895679" y="659678"/>
                  </a:cubicBezTo>
                  <a:cubicBezTo>
                    <a:pt x="1967683" y="661180"/>
                    <a:pt x="1949660" y="629640"/>
                    <a:pt x="1970687" y="641655"/>
                  </a:cubicBezTo>
                  <a:cubicBezTo>
                    <a:pt x="1991713" y="653670"/>
                    <a:pt x="2039686" y="653670"/>
                    <a:pt x="2060713" y="649164"/>
                  </a:cubicBezTo>
                  <a:cubicBezTo>
                    <a:pt x="2081740" y="644659"/>
                    <a:pt x="2092253" y="611705"/>
                    <a:pt x="2090751" y="595184"/>
                  </a:cubicBezTo>
                  <a:cubicBezTo>
                    <a:pt x="2089250" y="578663"/>
                    <a:pt x="1928721" y="565146"/>
                    <a:pt x="1900185" y="581667"/>
                  </a:cubicBezTo>
                  <a:cubicBezTo>
                    <a:pt x="1871649" y="598188"/>
                    <a:pt x="1826680" y="574157"/>
                    <a:pt x="1804151" y="586172"/>
                  </a:cubicBezTo>
                  <a:cubicBezTo>
                    <a:pt x="1781622" y="598188"/>
                    <a:pt x="1789132" y="571153"/>
                    <a:pt x="1748669" y="569651"/>
                  </a:cubicBezTo>
                  <a:cubicBezTo>
                    <a:pt x="1708117" y="568149"/>
                    <a:pt x="1751672" y="547123"/>
                    <a:pt x="1759182" y="538111"/>
                  </a:cubicBezTo>
                  <a:cubicBezTo>
                    <a:pt x="1766692" y="529100"/>
                    <a:pt x="1697692" y="505069"/>
                    <a:pt x="1669155" y="511077"/>
                  </a:cubicBezTo>
                  <a:cubicBezTo>
                    <a:pt x="1640619" y="517084"/>
                    <a:pt x="1624098" y="502065"/>
                    <a:pt x="1597152" y="490050"/>
                  </a:cubicBezTo>
                  <a:cubicBezTo>
                    <a:pt x="1570118" y="478035"/>
                    <a:pt x="1496789" y="480950"/>
                    <a:pt x="1511631" y="502065"/>
                  </a:cubicBezTo>
                  <a:cubicBezTo>
                    <a:pt x="1522145" y="517084"/>
                    <a:pt x="1609167" y="548536"/>
                    <a:pt x="1618179" y="533605"/>
                  </a:cubicBezTo>
                  <a:cubicBezTo>
                    <a:pt x="1627190" y="518586"/>
                    <a:pt x="1649719" y="551628"/>
                    <a:pt x="1663236" y="568149"/>
                  </a:cubicBezTo>
                  <a:cubicBezTo>
                    <a:pt x="1676577" y="584582"/>
                    <a:pt x="1654048" y="590590"/>
                    <a:pt x="1664561" y="620628"/>
                  </a:cubicBezTo>
                  <a:close/>
                  <a:moveTo>
                    <a:pt x="1741071" y="443579"/>
                  </a:moveTo>
                  <a:cubicBezTo>
                    <a:pt x="1714036" y="430062"/>
                    <a:pt x="1680199" y="458598"/>
                    <a:pt x="1708028" y="469112"/>
                  </a:cubicBezTo>
                  <a:cubicBezTo>
                    <a:pt x="1732059" y="478035"/>
                    <a:pt x="1768105" y="457096"/>
                    <a:pt x="1741071" y="443579"/>
                  </a:cubicBezTo>
                  <a:close/>
                  <a:moveTo>
                    <a:pt x="1524972" y="275541"/>
                  </a:moveTo>
                  <a:cubicBezTo>
                    <a:pt x="1547059" y="286585"/>
                    <a:pt x="1533983" y="301074"/>
                    <a:pt x="1558014" y="311587"/>
                  </a:cubicBezTo>
                  <a:cubicBezTo>
                    <a:pt x="1582045" y="322101"/>
                    <a:pt x="1651044" y="298070"/>
                    <a:pt x="1657052" y="314591"/>
                  </a:cubicBezTo>
                  <a:cubicBezTo>
                    <a:pt x="1663059" y="331112"/>
                    <a:pt x="1586550" y="332614"/>
                    <a:pt x="1597064" y="343128"/>
                  </a:cubicBezTo>
                  <a:cubicBezTo>
                    <a:pt x="1607577" y="353641"/>
                    <a:pt x="1651044" y="370162"/>
                    <a:pt x="1645037" y="379173"/>
                  </a:cubicBezTo>
                  <a:cubicBezTo>
                    <a:pt x="1639029" y="388185"/>
                    <a:pt x="1717040" y="413717"/>
                    <a:pt x="1724550" y="401702"/>
                  </a:cubicBezTo>
                  <a:cubicBezTo>
                    <a:pt x="1732059" y="389687"/>
                    <a:pt x="1753086" y="392691"/>
                    <a:pt x="1772523" y="400200"/>
                  </a:cubicBezTo>
                  <a:cubicBezTo>
                    <a:pt x="1792047" y="407710"/>
                    <a:pt x="1793549" y="353641"/>
                    <a:pt x="1807067" y="362652"/>
                  </a:cubicBezTo>
                  <a:cubicBezTo>
                    <a:pt x="1820584" y="371664"/>
                    <a:pt x="1819082" y="343128"/>
                    <a:pt x="1841611" y="334116"/>
                  </a:cubicBezTo>
                  <a:cubicBezTo>
                    <a:pt x="1864139" y="325105"/>
                    <a:pt x="1896563" y="325016"/>
                    <a:pt x="1898595" y="314591"/>
                  </a:cubicBezTo>
                  <a:cubicBezTo>
                    <a:pt x="1900097" y="307082"/>
                    <a:pt x="1892587" y="296568"/>
                    <a:pt x="1865553" y="299572"/>
                  </a:cubicBezTo>
                  <a:cubicBezTo>
                    <a:pt x="1838518" y="302576"/>
                    <a:pt x="1820584" y="292063"/>
                    <a:pt x="1832511" y="277043"/>
                  </a:cubicBezTo>
                  <a:cubicBezTo>
                    <a:pt x="1844526" y="262024"/>
                    <a:pt x="1802472" y="257519"/>
                    <a:pt x="1817492" y="245503"/>
                  </a:cubicBezTo>
                  <a:cubicBezTo>
                    <a:pt x="1832511" y="233488"/>
                    <a:pt x="1788955" y="221473"/>
                    <a:pt x="1793461" y="239496"/>
                  </a:cubicBezTo>
                  <a:cubicBezTo>
                    <a:pt x="1797967" y="257519"/>
                    <a:pt x="1766427" y="240997"/>
                    <a:pt x="1761921" y="224476"/>
                  </a:cubicBezTo>
                  <a:cubicBezTo>
                    <a:pt x="1757415" y="207955"/>
                    <a:pt x="1695925" y="201948"/>
                    <a:pt x="1655373" y="165990"/>
                  </a:cubicBezTo>
                  <a:cubicBezTo>
                    <a:pt x="1614822" y="129944"/>
                    <a:pt x="1572856" y="153975"/>
                    <a:pt x="1596887" y="158481"/>
                  </a:cubicBezTo>
                  <a:cubicBezTo>
                    <a:pt x="1620918" y="162986"/>
                    <a:pt x="1619416" y="175002"/>
                    <a:pt x="1599891" y="173500"/>
                  </a:cubicBezTo>
                  <a:cubicBezTo>
                    <a:pt x="1580366" y="171998"/>
                    <a:pt x="1545910" y="175002"/>
                    <a:pt x="1577362" y="187017"/>
                  </a:cubicBezTo>
                  <a:cubicBezTo>
                    <a:pt x="1608902" y="199032"/>
                    <a:pt x="1574358" y="203538"/>
                    <a:pt x="1548826" y="203538"/>
                  </a:cubicBezTo>
                  <a:cubicBezTo>
                    <a:pt x="1523293" y="203538"/>
                    <a:pt x="1521791" y="236580"/>
                    <a:pt x="1554833" y="241086"/>
                  </a:cubicBezTo>
                  <a:cubicBezTo>
                    <a:pt x="1587876" y="245592"/>
                    <a:pt x="1563845" y="265116"/>
                    <a:pt x="1536811" y="257607"/>
                  </a:cubicBezTo>
                  <a:cubicBezTo>
                    <a:pt x="1510041" y="250009"/>
                    <a:pt x="1501030" y="263526"/>
                    <a:pt x="1524972" y="275541"/>
                  </a:cubicBezTo>
                  <a:close/>
                  <a:moveTo>
                    <a:pt x="1706527" y="126940"/>
                  </a:moveTo>
                  <a:cubicBezTo>
                    <a:pt x="1727554" y="113423"/>
                    <a:pt x="1744075" y="122435"/>
                    <a:pt x="1726051" y="131446"/>
                  </a:cubicBezTo>
                  <a:cubicBezTo>
                    <a:pt x="1708028" y="140458"/>
                    <a:pt x="1714036" y="146465"/>
                    <a:pt x="1739569" y="144963"/>
                  </a:cubicBezTo>
                  <a:cubicBezTo>
                    <a:pt x="1765101" y="143461"/>
                    <a:pt x="1729055" y="152473"/>
                    <a:pt x="1729055" y="167492"/>
                  </a:cubicBezTo>
                  <a:cubicBezTo>
                    <a:pt x="1729055" y="182511"/>
                    <a:pt x="1759094" y="173500"/>
                    <a:pt x="1760596" y="188519"/>
                  </a:cubicBezTo>
                  <a:cubicBezTo>
                    <a:pt x="1762098" y="203538"/>
                    <a:pt x="1826591" y="209546"/>
                    <a:pt x="1846116" y="191523"/>
                  </a:cubicBezTo>
                  <a:cubicBezTo>
                    <a:pt x="1865641" y="173500"/>
                    <a:pt x="1858132" y="196028"/>
                    <a:pt x="1856630" y="208044"/>
                  </a:cubicBezTo>
                  <a:cubicBezTo>
                    <a:pt x="1855128" y="220059"/>
                    <a:pt x="1948158" y="230572"/>
                    <a:pt x="1952664" y="215553"/>
                  </a:cubicBezTo>
                  <a:cubicBezTo>
                    <a:pt x="1957169" y="200534"/>
                    <a:pt x="1970687" y="206542"/>
                    <a:pt x="1988710" y="211048"/>
                  </a:cubicBezTo>
                  <a:cubicBezTo>
                    <a:pt x="2006733" y="215553"/>
                    <a:pt x="2095257" y="194527"/>
                    <a:pt x="2096759" y="176504"/>
                  </a:cubicBezTo>
                  <a:cubicBezTo>
                    <a:pt x="2098261" y="158481"/>
                    <a:pt x="2125295" y="185515"/>
                    <a:pt x="2096759" y="205040"/>
                  </a:cubicBezTo>
                  <a:cubicBezTo>
                    <a:pt x="2068223" y="224565"/>
                    <a:pt x="2011238" y="221561"/>
                    <a:pt x="1985706" y="229071"/>
                  </a:cubicBezTo>
                  <a:cubicBezTo>
                    <a:pt x="1960173" y="236580"/>
                    <a:pt x="2002227" y="254603"/>
                    <a:pt x="2027671" y="274040"/>
                  </a:cubicBezTo>
                  <a:cubicBezTo>
                    <a:pt x="2053203" y="293564"/>
                    <a:pt x="1994629" y="283051"/>
                    <a:pt x="1970687" y="257519"/>
                  </a:cubicBezTo>
                  <a:cubicBezTo>
                    <a:pt x="1946656" y="231986"/>
                    <a:pt x="1892676" y="231986"/>
                    <a:pt x="1864139" y="233488"/>
                  </a:cubicBezTo>
                  <a:cubicBezTo>
                    <a:pt x="1835603" y="234990"/>
                    <a:pt x="1844614" y="287468"/>
                    <a:pt x="1865641" y="287468"/>
                  </a:cubicBezTo>
                  <a:cubicBezTo>
                    <a:pt x="1886668" y="287468"/>
                    <a:pt x="1907695" y="294978"/>
                    <a:pt x="1928633" y="327932"/>
                  </a:cubicBezTo>
                  <a:cubicBezTo>
                    <a:pt x="1949660" y="360974"/>
                    <a:pt x="1994629" y="353464"/>
                    <a:pt x="1994629" y="368483"/>
                  </a:cubicBezTo>
                  <a:cubicBezTo>
                    <a:pt x="1994629" y="383503"/>
                    <a:pt x="1936143" y="356468"/>
                    <a:pt x="1903101" y="350460"/>
                  </a:cubicBezTo>
                  <a:cubicBezTo>
                    <a:pt x="1870059" y="344453"/>
                    <a:pt x="1817580" y="365480"/>
                    <a:pt x="1816078" y="389510"/>
                  </a:cubicBezTo>
                  <a:cubicBezTo>
                    <a:pt x="1814576" y="413541"/>
                    <a:pt x="1864051" y="410537"/>
                    <a:pt x="1897093" y="391012"/>
                  </a:cubicBezTo>
                  <a:cubicBezTo>
                    <a:pt x="1930135" y="371487"/>
                    <a:pt x="1906104" y="397020"/>
                    <a:pt x="1889583" y="412039"/>
                  </a:cubicBezTo>
                  <a:cubicBezTo>
                    <a:pt x="1873062" y="427058"/>
                    <a:pt x="1928633" y="439073"/>
                    <a:pt x="1928633" y="457096"/>
                  </a:cubicBezTo>
                  <a:cubicBezTo>
                    <a:pt x="1928633" y="475119"/>
                    <a:pt x="1888081" y="469112"/>
                    <a:pt x="1883576" y="452591"/>
                  </a:cubicBezTo>
                  <a:cubicBezTo>
                    <a:pt x="1879070" y="436069"/>
                    <a:pt x="1864051" y="419548"/>
                    <a:pt x="1825089" y="422552"/>
                  </a:cubicBezTo>
                  <a:cubicBezTo>
                    <a:pt x="1786040" y="425556"/>
                    <a:pt x="1796553" y="452591"/>
                    <a:pt x="1820584" y="455594"/>
                  </a:cubicBezTo>
                  <a:cubicBezTo>
                    <a:pt x="1844614" y="458598"/>
                    <a:pt x="1846116" y="476621"/>
                    <a:pt x="1819082" y="476621"/>
                  </a:cubicBezTo>
                  <a:cubicBezTo>
                    <a:pt x="1792047" y="476621"/>
                    <a:pt x="1731176" y="493584"/>
                    <a:pt x="1750082" y="511165"/>
                  </a:cubicBezTo>
                  <a:cubicBezTo>
                    <a:pt x="1771109" y="530690"/>
                    <a:pt x="1847618" y="511165"/>
                    <a:pt x="1861135" y="523180"/>
                  </a:cubicBezTo>
                  <a:cubicBezTo>
                    <a:pt x="1874653" y="535196"/>
                    <a:pt x="1912112" y="539701"/>
                    <a:pt x="1921124" y="526184"/>
                  </a:cubicBezTo>
                  <a:cubicBezTo>
                    <a:pt x="1930135" y="512667"/>
                    <a:pt x="1960173" y="518675"/>
                    <a:pt x="1990123" y="518675"/>
                  </a:cubicBezTo>
                  <a:cubicBezTo>
                    <a:pt x="2020161" y="518675"/>
                    <a:pt x="2027671" y="523180"/>
                    <a:pt x="2041100" y="535196"/>
                  </a:cubicBezTo>
                  <a:cubicBezTo>
                    <a:pt x="2054617" y="547211"/>
                    <a:pt x="2078648" y="542705"/>
                    <a:pt x="2095081" y="530690"/>
                  </a:cubicBezTo>
                  <a:cubicBezTo>
                    <a:pt x="2111602" y="518675"/>
                    <a:pt x="2111602" y="518675"/>
                    <a:pt x="2132540" y="518675"/>
                  </a:cubicBezTo>
                  <a:cubicBezTo>
                    <a:pt x="2153567" y="518675"/>
                    <a:pt x="2158072" y="505157"/>
                    <a:pt x="2147559" y="488636"/>
                  </a:cubicBezTo>
                  <a:cubicBezTo>
                    <a:pt x="2137046" y="472115"/>
                    <a:pt x="2110011" y="500652"/>
                    <a:pt x="2107007" y="488636"/>
                  </a:cubicBezTo>
                  <a:cubicBezTo>
                    <a:pt x="2103297" y="473794"/>
                    <a:pt x="2078471" y="469112"/>
                    <a:pt x="2036506" y="475119"/>
                  </a:cubicBezTo>
                  <a:cubicBezTo>
                    <a:pt x="1994541" y="481127"/>
                    <a:pt x="2012475" y="448085"/>
                    <a:pt x="2038008" y="455594"/>
                  </a:cubicBezTo>
                  <a:cubicBezTo>
                    <a:pt x="2063540" y="463104"/>
                    <a:pt x="2097996" y="460100"/>
                    <a:pt x="2126532" y="452591"/>
                  </a:cubicBezTo>
                  <a:cubicBezTo>
                    <a:pt x="2155069" y="445081"/>
                    <a:pt x="2132540" y="431564"/>
                    <a:pt x="2132540" y="419548"/>
                  </a:cubicBezTo>
                  <a:cubicBezTo>
                    <a:pt x="2132540" y="407533"/>
                    <a:pt x="2168586" y="415043"/>
                    <a:pt x="2195532" y="415043"/>
                  </a:cubicBezTo>
                  <a:cubicBezTo>
                    <a:pt x="2222566" y="415043"/>
                    <a:pt x="2261528" y="371576"/>
                    <a:pt x="2263030" y="346043"/>
                  </a:cubicBezTo>
                  <a:cubicBezTo>
                    <a:pt x="2264532" y="320511"/>
                    <a:pt x="2203042" y="326518"/>
                    <a:pt x="2173003" y="326518"/>
                  </a:cubicBezTo>
                  <a:cubicBezTo>
                    <a:pt x="2142965" y="326518"/>
                    <a:pt x="2192528" y="303989"/>
                    <a:pt x="2249512" y="306993"/>
                  </a:cubicBezTo>
                  <a:cubicBezTo>
                    <a:pt x="2306497" y="309997"/>
                    <a:pt x="2281053" y="284465"/>
                    <a:pt x="2291478" y="275453"/>
                  </a:cubicBezTo>
                  <a:cubicBezTo>
                    <a:pt x="2301991" y="266442"/>
                    <a:pt x="2329025" y="285967"/>
                    <a:pt x="2357473" y="279959"/>
                  </a:cubicBezTo>
                  <a:cubicBezTo>
                    <a:pt x="2386010" y="273951"/>
                    <a:pt x="2366485" y="249921"/>
                    <a:pt x="2386010" y="249921"/>
                  </a:cubicBezTo>
                  <a:cubicBezTo>
                    <a:pt x="2399792" y="249921"/>
                    <a:pt x="2431067" y="228894"/>
                    <a:pt x="2492557" y="194438"/>
                  </a:cubicBezTo>
                  <a:cubicBezTo>
                    <a:pt x="2554047" y="159894"/>
                    <a:pt x="2602109" y="165902"/>
                    <a:pt x="2605112" y="146465"/>
                  </a:cubicBezTo>
                  <a:cubicBezTo>
                    <a:pt x="2608116" y="126940"/>
                    <a:pt x="2519592" y="146465"/>
                    <a:pt x="2504573" y="140458"/>
                  </a:cubicBezTo>
                  <a:cubicBezTo>
                    <a:pt x="2489554" y="134450"/>
                    <a:pt x="2566063" y="117929"/>
                    <a:pt x="2584086" y="122435"/>
                  </a:cubicBezTo>
                  <a:cubicBezTo>
                    <a:pt x="2602109" y="126940"/>
                    <a:pt x="2626139" y="122435"/>
                    <a:pt x="2687629" y="92396"/>
                  </a:cubicBezTo>
                  <a:cubicBezTo>
                    <a:pt x="2749120" y="62358"/>
                    <a:pt x="2722173" y="54849"/>
                    <a:pt x="2696641" y="59354"/>
                  </a:cubicBezTo>
                  <a:cubicBezTo>
                    <a:pt x="2671108" y="63860"/>
                    <a:pt x="2642572" y="54849"/>
                    <a:pt x="2644162" y="38328"/>
                  </a:cubicBezTo>
                  <a:cubicBezTo>
                    <a:pt x="2645664" y="21807"/>
                    <a:pt x="2606614" y="36826"/>
                    <a:pt x="2605112" y="27814"/>
                  </a:cubicBezTo>
                  <a:cubicBezTo>
                    <a:pt x="2603611" y="18803"/>
                    <a:pt x="2567565" y="23308"/>
                    <a:pt x="2528603" y="38328"/>
                  </a:cubicBezTo>
                  <a:cubicBezTo>
                    <a:pt x="2489554" y="53347"/>
                    <a:pt x="2525599" y="23308"/>
                    <a:pt x="2542120" y="17301"/>
                  </a:cubicBezTo>
                  <a:cubicBezTo>
                    <a:pt x="2558642" y="11293"/>
                    <a:pt x="2443083" y="17301"/>
                    <a:pt x="2423558" y="3784"/>
                  </a:cubicBezTo>
                  <a:cubicBezTo>
                    <a:pt x="2404033" y="-9734"/>
                    <a:pt x="2381504" y="26312"/>
                    <a:pt x="2363570" y="8289"/>
                  </a:cubicBezTo>
                  <a:cubicBezTo>
                    <a:pt x="2345546" y="-9734"/>
                    <a:pt x="2299076" y="5285"/>
                    <a:pt x="2305083" y="18803"/>
                  </a:cubicBezTo>
                  <a:cubicBezTo>
                    <a:pt x="2311091" y="32320"/>
                    <a:pt x="2297574" y="32320"/>
                    <a:pt x="2279551" y="17301"/>
                  </a:cubicBezTo>
                  <a:cubicBezTo>
                    <a:pt x="2261528" y="2282"/>
                    <a:pt x="2227072" y="18803"/>
                    <a:pt x="2195532" y="14297"/>
                  </a:cubicBezTo>
                  <a:cubicBezTo>
                    <a:pt x="2163992" y="9791"/>
                    <a:pt x="2177509" y="39829"/>
                    <a:pt x="2143053" y="24810"/>
                  </a:cubicBezTo>
                  <a:cubicBezTo>
                    <a:pt x="2108598" y="9791"/>
                    <a:pt x="2071050" y="17301"/>
                    <a:pt x="2081563" y="21807"/>
                  </a:cubicBezTo>
                  <a:cubicBezTo>
                    <a:pt x="2092076" y="26312"/>
                    <a:pt x="2078559" y="35324"/>
                    <a:pt x="2063540" y="30818"/>
                  </a:cubicBezTo>
                  <a:cubicBezTo>
                    <a:pt x="2048521" y="26312"/>
                    <a:pt x="2035004" y="32320"/>
                    <a:pt x="2042513" y="47339"/>
                  </a:cubicBezTo>
                  <a:cubicBezTo>
                    <a:pt x="2050023" y="62358"/>
                    <a:pt x="1987031" y="42833"/>
                    <a:pt x="1987031" y="59354"/>
                  </a:cubicBezTo>
                  <a:cubicBezTo>
                    <a:pt x="1987031" y="75875"/>
                    <a:pt x="1964502" y="84887"/>
                    <a:pt x="1946568" y="69868"/>
                  </a:cubicBezTo>
                  <a:cubicBezTo>
                    <a:pt x="1928545" y="54849"/>
                    <a:pt x="1871560" y="50343"/>
                    <a:pt x="1888081" y="63860"/>
                  </a:cubicBezTo>
                  <a:cubicBezTo>
                    <a:pt x="1904602" y="77377"/>
                    <a:pt x="1837105" y="69868"/>
                    <a:pt x="1855039" y="83385"/>
                  </a:cubicBezTo>
                  <a:cubicBezTo>
                    <a:pt x="1873062" y="96902"/>
                    <a:pt x="1832511" y="107416"/>
                    <a:pt x="1832511" y="99906"/>
                  </a:cubicBezTo>
                  <a:cubicBezTo>
                    <a:pt x="1832511" y="92396"/>
                    <a:pt x="1794963" y="78879"/>
                    <a:pt x="1780032" y="92396"/>
                  </a:cubicBezTo>
                  <a:cubicBezTo>
                    <a:pt x="1765013" y="105914"/>
                    <a:pt x="1760507" y="122435"/>
                    <a:pt x="1752998" y="113423"/>
                  </a:cubicBezTo>
                  <a:cubicBezTo>
                    <a:pt x="1745488" y="104412"/>
                    <a:pt x="1712446" y="107416"/>
                    <a:pt x="1680994" y="119431"/>
                  </a:cubicBezTo>
                  <a:cubicBezTo>
                    <a:pt x="1649542" y="131446"/>
                    <a:pt x="1685500" y="140458"/>
                    <a:pt x="1706527" y="126940"/>
                  </a:cubicBezTo>
                  <a:close/>
                  <a:moveTo>
                    <a:pt x="2084655" y="1421855"/>
                  </a:moveTo>
                  <a:cubicBezTo>
                    <a:pt x="2095169" y="1420353"/>
                    <a:pt x="2116196" y="1382893"/>
                    <a:pt x="2089161" y="1384307"/>
                  </a:cubicBezTo>
                  <a:cubicBezTo>
                    <a:pt x="2062127" y="1385809"/>
                    <a:pt x="2068311" y="1424152"/>
                    <a:pt x="2084655" y="1421855"/>
                  </a:cubicBezTo>
                  <a:close/>
                  <a:moveTo>
                    <a:pt x="1952664" y="1388812"/>
                  </a:moveTo>
                  <a:cubicBezTo>
                    <a:pt x="1976694" y="1403832"/>
                    <a:pt x="2012652" y="1363280"/>
                    <a:pt x="2009648" y="1351265"/>
                  </a:cubicBezTo>
                  <a:cubicBezTo>
                    <a:pt x="2006644" y="1339338"/>
                    <a:pt x="1923597" y="1370701"/>
                    <a:pt x="1952664" y="1388812"/>
                  </a:cubicBezTo>
                  <a:close/>
                  <a:moveTo>
                    <a:pt x="2060625" y="1306296"/>
                  </a:moveTo>
                  <a:cubicBezTo>
                    <a:pt x="2063628" y="1291277"/>
                    <a:pt x="2011150" y="1285269"/>
                    <a:pt x="2014065" y="1268748"/>
                  </a:cubicBezTo>
                  <a:cubicBezTo>
                    <a:pt x="2017069" y="1252227"/>
                    <a:pt x="1964591" y="1238709"/>
                    <a:pt x="1948070" y="1229698"/>
                  </a:cubicBezTo>
                  <a:cubicBezTo>
                    <a:pt x="1931549" y="1220687"/>
                    <a:pt x="1906016" y="1216181"/>
                    <a:pt x="1906016" y="1198158"/>
                  </a:cubicBezTo>
                  <a:cubicBezTo>
                    <a:pt x="1906016" y="1180135"/>
                    <a:pt x="1869970" y="1193652"/>
                    <a:pt x="1868468" y="1220687"/>
                  </a:cubicBezTo>
                  <a:cubicBezTo>
                    <a:pt x="1866966" y="1247721"/>
                    <a:pt x="1851947" y="1241713"/>
                    <a:pt x="1859457" y="1267157"/>
                  </a:cubicBezTo>
                  <a:cubicBezTo>
                    <a:pt x="1866966" y="1292690"/>
                    <a:pt x="1826415" y="1298698"/>
                    <a:pt x="1830920" y="1312215"/>
                  </a:cubicBezTo>
                  <a:cubicBezTo>
                    <a:pt x="1835426" y="1325732"/>
                    <a:pt x="1854951" y="1310713"/>
                    <a:pt x="1872886" y="1310713"/>
                  </a:cubicBezTo>
                  <a:cubicBezTo>
                    <a:pt x="1890909" y="1310713"/>
                    <a:pt x="1868027" y="1335804"/>
                    <a:pt x="1890909" y="1337747"/>
                  </a:cubicBezTo>
                  <a:cubicBezTo>
                    <a:pt x="1908932" y="1339249"/>
                    <a:pt x="1940383" y="1318311"/>
                    <a:pt x="1947893" y="1306296"/>
                  </a:cubicBezTo>
                  <a:cubicBezTo>
                    <a:pt x="1955402" y="1294280"/>
                    <a:pt x="1970422" y="1289774"/>
                    <a:pt x="1991360" y="1304794"/>
                  </a:cubicBezTo>
                  <a:cubicBezTo>
                    <a:pt x="2012652" y="1319813"/>
                    <a:pt x="2057621" y="1321315"/>
                    <a:pt x="2060625" y="1306296"/>
                  </a:cubicBezTo>
                  <a:close/>
                  <a:moveTo>
                    <a:pt x="2551309" y="1174304"/>
                  </a:moveTo>
                  <a:cubicBezTo>
                    <a:pt x="2569332" y="1175806"/>
                    <a:pt x="2572335" y="1198335"/>
                    <a:pt x="2600783" y="1222365"/>
                  </a:cubicBezTo>
                  <a:cubicBezTo>
                    <a:pt x="2629320" y="1246396"/>
                    <a:pt x="2632324" y="1229875"/>
                    <a:pt x="2636741" y="1213354"/>
                  </a:cubicBezTo>
                  <a:cubicBezTo>
                    <a:pt x="2641247" y="1196833"/>
                    <a:pt x="2672787" y="1210350"/>
                    <a:pt x="2671285" y="1193829"/>
                  </a:cubicBezTo>
                  <a:cubicBezTo>
                    <a:pt x="2669783" y="1177308"/>
                    <a:pt x="2696818" y="1157783"/>
                    <a:pt x="2714752" y="1150362"/>
                  </a:cubicBezTo>
                  <a:cubicBezTo>
                    <a:pt x="2732775" y="1142852"/>
                    <a:pt x="2699733" y="1124829"/>
                    <a:pt x="2675791" y="1126331"/>
                  </a:cubicBezTo>
                  <a:cubicBezTo>
                    <a:pt x="2651760" y="1127833"/>
                    <a:pt x="2647255" y="1111312"/>
                    <a:pt x="2647255" y="1100798"/>
                  </a:cubicBezTo>
                  <a:cubicBezTo>
                    <a:pt x="2647255" y="1090285"/>
                    <a:pt x="2602197" y="1064753"/>
                    <a:pt x="2587266" y="1069258"/>
                  </a:cubicBezTo>
                  <a:cubicBezTo>
                    <a:pt x="2572247" y="1073764"/>
                    <a:pt x="2546715" y="1049734"/>
                    <a:pt x="2527278" y="1048232"/>
                  </a:cubicBezTo>
                  <a:cubicBezTo>
                    <a:pt x="2507753" y="1046730"/>
                    <a:pt x="2479217" y="1031711"/>
                    <a:pt x="2482221" y="1010684"/>
                  </a:cubicBezTo>
                  <a:cubicBezTo>
                    <a:pt x="2485224" y="989657"/>
                    <a:pt x="2521270" y="1016691"/>
                    <a:pt x="2528692" y="1000170"/>
                  </a:cubicBezTo>
                  <a:cubicBezTo>
                    <a:pt x="2536201" y="983649"/>
                    <a:pt x="2491144" y="992661"/>
                    <a:pt x="2489642" y="980646"/>
                  </a:cubicBezTo>
                  <a:cubicBezTo>
                    <a:pt x="2488140" y="968630"/>
                    <a:pt x="2500155" y="973136"/>
                    <a:pt x="2509167" y="965626"/>
                  </a:cubicBezTo>
                  <a:cubicBezTo>
                    <a:pt x="2518178" y="958117"/>
                    <a:pt x="2501657" y="943098"/>
                    <a:pt x="2491144" y="937090"/>
                  </a:cubicBezTo>
                  <a:cubicBezTo>
                    <a:pt x="2480630" y="931082"/>
                    <a:pt x="2477627" y="949105"/>
                    <a:pt x="2467113" y="949105"/>
                  </a:cubicBezTo>
                  <a:cubicBezTo>
                    <a:pt x="2456600" y="949105"/>
                    <a:pt x="2465611" y="932584"/>
                    <a:pt x="2473121" y="922071"/>
                  </a:cubicBezTo>
                  <a:cubicBezTo>
                    <a:pt x="2480630" y="911558"/>
                    <a:pt x="2438577" y="899542"/>
                    <a:pt x="2420642" y="905550"/>
                  </a:cubicBezTo>
                  <a:cubicBezTo>
                    <a:pt x="2402619" y="911558"/>
                    <a:pt x="2396612" y="901044"/>
                    <a:pt x="2396612" y="889029"/>
                  </a:cubicBezTo>
                  <a:cubicBezTo>
                    <a:pt x="2396612" y="877013"/>
                    <a:pt x="2365072" y="889029"/>
                    <a:pt x="2353056" y="898040"/>
                  </a:cubicBezTo>
                  <a:cubicBezTo>
                    <a:pt x="2341041" y="907052"/>
                    <a:pt x="2326022" y="889029"/>
                    <a:pt x="2341041" y="887527"/>
                  </a:cubicBezTo>
                  <a:cubicBezTo>
                    <a:pt x="2356060" y="886025"/>
                    <a:pt x="2374083" y="874010"/>
                    <a:pt x="2369577" y="860492"/>
                  </a:cubicBezTo>
                  <a:cubicBezTo>
                    <a:pt x="2365072" y="846975"/>
                    <a:pt x="2326022" y="845473"/>
                    <a:pt x="2318512" y="861994"/>
                  </a:cubicBezTo>
                  <a:cubicBezTo>
                    <a:pt x="2311002" y="878515"/>
                    <a:pt x="2279462" y="843971"/>
                    <a:pt x="2279462" y="830454"/>
                  </a:cubicBezTo>
                  <a:cubicBezTo>
                    <a:pt x="2279462" y="816937"/>
                    <a:pt x="2231489" y="828952"/>
                    <a:pt x="2237497" y="806424"/>
                  </a:cubicBezTo>
                  <a:cubicBezTo>
                    <a:pt x="2243505" y="783895"/>
                    <a:pt x="2182015" y="777887"/>
                    <a:pt x="2165494" y="777887"/>
                  </a:cubicBezTo>
                  <a:cubicBezTo>
                    <a:pt x="2148973" y="777887"/>
                    <a:pt x="2124942" y="791404"/>
                    <a:pt x="2127946" y="806424"/>
                  </a:cubicBezTo>
                  <a:cubicBezTo>
                    <a:pt x="2130950" y="821443"/>
                    <a:pt x="2109923" y="815435"/>
                    <a:pt x="2106919" y="798914"/>
                  </a:cubicBezTo>
                  <a:cubicBezTo>
                    <a:pt x="2103915" y="782393"/>
                    <a:pt x="2063452" y="816937"/>
                    <a:pt x="2051437" y="816937"/>
                  </a:cubicBezTo>
                  <a:cubicBezTo>
                    <a:pt x="2039421" y="816937"/>
                    <a:pt x="2058946" y="773382"/>
                    <a:pt x="2052938" y="759953"/>
                  </a:cubicBezTo>
                  <a:cubicBezTo>
                    <a:pt x="2046931" y="746435"/>
                    <a:pt x="2037919" y="741930"/>
                    <a:pt x="2028908" y="719489"/>
                  </a:cubicBezTo>
                  <a:cubicBezTo>
                    <a:pt x="2019896" y="696961"/>
                    <a:pt x="1974927" y="705972"/>
                    <a:pt x="1962912" y="719489"/>
                  </a:cubicBezTo>
                  <a:cubicBezTo>
                    <a:pt x="1950897" y="733007"/>
                    <a:pt x="1911935" y="726999"/>
                    <a:pt x="1890909" y="748026"/>
                  </a:cubicBezTo>
                  <a:cubicBezTo>
                    <a:pt x="1869882" y="769052"/>
                    <a:pt x="1892411" y="789991"/>
                    <a:pt x="1901422" y="797500"/>
                  </a:cubicBezTo>
                  <a:cubicBezTo>
                    <a:pt x="1910433" y="805010"/>
                    <a:pt x="1869882" y="817025"/>
                    <a:pt x="1883399" y="829041"/>
                  </a:cubicBezTo>
                  <a:cubicBezTo>
                    <a:pt x="1896916" y="841056"/>
                    <a:pt x="1917943" y="835048"/>
                    <a:pt x="1919445" y="854573"/>
                  </a:cubicBezTo>
                  <a:cubicBezTo>
                    <a:pt x="1920947" y="874098"/>
                    <a:pt x="1869970" y="848565"/>
                    <a:pt x="1862461" y="832044"/>
                  </a:cubicBezTo>
                  <a:cubicBezTo>
                    <a:pt x="1854951" y="815523"/>
                    <a:pt x="1865464" y="800504"/>
                    <a:pt x="1854951" y="788489"/>
                  </a:cubicBezTo>
                  <a:cubicBezTo>
                    <a:pt x="1844438" y="776474"/>
                    <a:pt x="1853449" y="761455"/>
                    <a:pt x="1872974" y="740516"/>
                  </a:cubicBezTo>
                  <a:cubicBezTo>
                    <a:pt x="1892499" y="719489"/>
                    <a:pt x="1907518" y="722493"/>
                    <a:pt x="1907518" y="710478"/>
                  </a:cubicBezTo>
                  <a:cubicBezTo>
                    <a:pt x="1907518" y="698463"/>
                    <a:pt x="1823499" y="698463"/>
                    <a:pt x="1774024" y="743520"/>
                  </a:cubicBezTo>
                  <a:cubicBezTo>
                    <a:pt x="1724461" y="788577"/>
                    <a:pt x="1739481" y="848565"/>
                    <a:pt x="1742484" y="860581"/>
                  </a:cubicBezTo>
                  <a:cubicBezTo>
                    <a:pt x="1745488" y="872596"/>
                    <a:pt x="1788955" y="866588"/>
                    <a:pt x="1814488" y="874098"/>
                  </a:cubicBezTo>
                  <a:cubicBezTo>
                    <a:pt x="1840020" y="881608"/>
                    <a:pt x="1826503" y="892121"/>
                    <a:pt x="1806978" y="889117"/>
                  </a:cubicBezTo>
                  <a:cubicBezTo>
                    <a:pt x="1787453" y="886113"/>
                    <a:pt x="1754500" y="880106"/>
                    <a:pt x="1756002" y="893623"/>
                  </a:cubicBezTo>
                  <a:cubicBezTo>
                    <a:pt x="1757503" y="907140"/>
                    <a:pt x="1798055" y="932673"/>
                    <a:pt x="1821997" y="926665"/>
                  </a:cubicBezTo>
                  <a:cubicBezTo>
                    <a:pt x="1846028" y="920657"/>
                    <a:pt x="1846028" y="920657"/>
                    <a:pt x="1856541" y="934175"/>
                  </a:cubicBezTo>
                  <a:cubicBezTo>
                    <a:pt x="1867055" y="947692"/>
                    <a:pt x="1895503" y="943186"/>
                    <a:pt x="1924039" y="944688"/>
                  </a:cubicBezTo>
                  <a:cubicBezTo>
                    <a:pt x="1952575" y="946190"/>
                    <a:pt x="1985529" y="956703"/>
                    <a:pt x="1999046" y="958205"/>
                  </a:cubicBezTo>
                  <a:cubicBezTo>
                    <a:pt x="2012563" y="959707"/>
                    <a:pt x="2029085" y="950696"/>
                    <a:pt x="2033590" y="943186"/>
                  </a:cubicBezTo>
                  <a:cubicBezTo>
                    <a:pt x="2038096" y="935676"/>
                    <a:pt x="2093579" y="955201"/>
                    <a:pt x="2110100" y="953699"/>
                  </a:cubicBezTo>
                  <a:cubicBezTo>
                    <a:pt x="2126621" y="952197"/>
                    <a:pt x="2116107" y="937178"/>
                    <a:pt x="2105594" y="932673"/>
                  </a:cubicBezTo>
                  <a:cubicBezTo>
                    <a:pt x="2095081" y="928167"/>
                    <a:pt x="2099586" y="908642"/>
                    <a:pt x="2113103" y="916152"/>
                  </a:cubicBezTo>
                  <a:cubicBezTo>
                    <a:pt x="2126621" y="923661"/>
                    <a:pt x="2149149" y="928167"/>
                    <a:pt x="2153655" y="941684"/>
                  </a:cubicBezTo>
                  <a:cubicBezTo>
                    <a:pt x="2157454" y="953169"/>
                    <a:pt x="2170176" y="947692"/>
                    <a:pt x="2171678" y="958205"/>
                  </a:cubicBezTo>
                  <a:cubicBezTo>
                    <a:pt x="2173180" y="968718"/>
                    <a:pt x="2221153" y="980734"/>
                    <a:pt x="2222655" y="992749"/>
                  </a:cubicBezTo>
                  <a:cubicBezTo>
                    <a:pt x="2224157" y="1004764"/>
                    <a:pt x="2176184" y="1010772"/>
                    <a:pt x="2189613" y="1021285"/>
                  </a:cubicBezTo>
                  <a:cubicBezTo>
                    <a:pt x="2203130" y="1031799"/>
                    <a:pt x="2224157" y="1007768"/>
                    <a:pt x="2242091" y="1006266"/>
                  </a:cubicBezTo>
                  <a:cubicBezTo>
                    <a:pt x="2260114" y="1004764"/>
                    <a:pt x="2260114" y="1045228"/>
                    <a:pt x="2273631" y="1039308"/>
                  </a:cubicBezTo>
                  <a:cubicBezTo>
                    <a:pt x="2292008" y="1031092"/>
                    <a:pt x="2306673" y="1046818"/>
                    <a:pt x="2324608" y="1072262"/>
                  </a:cubicBezTo>
                  <a:cubicBezTo>
                    <a:pt x="2342631" y="1097795"/>
                    <a:pt x="2323106" y="1121737"/>
                    <a:pt x="2324608" y="1130748"/>
                  </a:cubicBezTo>
                  <a:cubicBezTo>
                    <a:pt x="2326110" y="1139760"/>
                    <a:pt x="2360654" y="1136756"/>
                    <a:pt x="2380091" y="1126243"/>
                  </a:cubicBezTo>
                  <a:cubicBezTo>
                    <a:pt x="2399616" y="1115729"/>
                    <a:pt x="2417638" y="1138258"/>
                    <a:pt x="2432569" y="1151775"/>
                  </a:cubicBezTo>
                  <a:cubicBezTo>
                    <a:pt x="2447588" y="1165292"/>
                    <a:pt x="2377087" y="1187821"/>
                    <a:pt x="2383094" y="1175806"/>
                  </a:cubicBezTo>
                  <a:cubicBezTo>
                    <a:pt x="2389102" y="1163791"/>
                    <a:pt x="2341041" y="1127833"/>
                    <a:pt x="2297574" y="1144266"/>
                  </a:cubicBezTo>
                  <a:cubicBezTo>
                    <a:pt x="2254018" y="1160787"/>
                    <a:pt x="2284056" y="1186319"/>
                    <a:pt x="2288562" y="1201338"/>
                  </a:cubicBezTo>
                  <a:cubicBezTo>
                    <a:pt x="2293068" y="1216357"/>
                    <a:pt x="2249512" y="1231288"/>
                    <a:pt x="2209049" y="1217859"/>
                  </a:cubicBezTo>
                  <a:cubicBezTo>
                    <a:pt x="2168498" y="1204342"/>
                    <a:pt x="2180513" y="1226871"/>
                    <a:pt x="2164080" y="1226871"/>
                  </a:cubicBezTo>
                  <a:cubicBezTo>
                    <a:pt x="2147559" y="1226871"/>
                    <a:pt x="2129536" y="1252403"/>
                    <a:pt x="2144555" y="1268925"/>
                  </a:cubicBezTo>
                  <a:cubicBezTo>
                    <a:pt x="2159574" y="1285446"/>
                    <a:pt x="2192528" y="1270426"/>
                    <a:pt x="2219563" y="1271928"/>
                  </a:cubicBezTo>
                  <a:cubicBezTo>
                    <a:pt x="2246597" y="1273430"/>
                    <a:pt x="2249601" y="1280940"/>
                    <a:pt x="2252605" y="1265921"/>
                  </a:cubicBezTo>
                  <a:cubicBezTo>
                    <a:pt x="2255608" y="1250901"/>
                    <a:pt x="2284145" y="1258411"/>
                    <a:pt x="2303581" y="1262917"/>
                  </a:cubicBezTo>
                  <a:cubicBezTo>
                    <a:pt x="2323106" y="1267422"/>
                    <a:pt x="2318600" y="1294457"/>
                    <a:pt x="2342631" y="1297461"/>
                  </a:cubicBezTo>
                  <a:cubicBezTo>
                    <a:pt x="2366662" y="1300465"/>
                    <a:pt x="2347137" y="1324495"/>
                    <a:pt x="2362156" y="1341016"/>
                  </a:cubicBezTo>
                  <a:cubicBezTo>
                    <a:pt x="2377175" y="1357537"/>
                    <a:pt x="2425148" y="1348526"/>
                    <a:pt x="2443171" y="1366549"/>
                  </a:cubicBezTo>
                  <a:cubicBezTo>
                    <a:pt x="2461194" y="1384572"/>
                    <a:pt x="2537526" y="1420441"/>
                    <a:pt x="2548216" y="1407012"/>
                  </a:cubicBezTo>
                  <a:cubicBezTo>
                    <a:pt x="2560232" y="1391993"/>
                    <a:pt x="2482221" y="1322993"/>
                    <a:pt x="2459692" y="1316986"/>
                  </a:cubicBezTo>
                  <a:cubicBezTo>
                    <a:pt x="2437163" y="1310978"/>
                    <a:pt x="2482221" y="1303468"/>
                    <a:pt x="2510669" y="1325997"/>
                  </a:cubicBezTo>
                  <a:cubicBezTo>
                    <a:pt x="2539205" y="1348526"/>
                    <a:pt x="2581170" y="1359039"/>
                    <a:pt x="2602197" y="1332005"/>
                  </a:cubicBezTo>
                  <a:cubicBezTo>
                    <a:pt x="2623224" y="1304970"/>
                    <a:pt x="2584174" y="1312480"/>
                    <a:pt x="2584174" y="1293043"/>
                  </a:cubicBezTo>
                  <a:cubicBezTo>
                    <a:pt x="2584174" y="1273519"/>
                    <a:pt x="2570657" y="1246484"/>
                    <a:pt x="2549630" y="1246484"/>
                  </a:cubicBezTo>
                  <a:cubicBezTo>
                    <a:pt x="2528603" y="1246484"/>
                    <a:pt x="2474623" y="1204431"/>
                    <a:pt x="2494148" y="1195507"/>
                  </a:cubicBezTo>
                  <a:cubicBezTo>
                    <a:pt x="2513672" y="1186496"/>
                    <a:pt x="2488140" y="1174481"/>
                    <a:pt x="2503159" y="1157960"/>
                  </a:cubicBezTo>
                  <a:cubicBezTo>
                    <a:pt x="2518267" y="1141262"/>
                    <a:pt x="2533286" y="1172802"/>
                    <a:pt x="2551309" y="1174304"/>
                  </a:cubicBezTo>
                  <a:close/>
                  <a:moveTo>
                    <a:pt x="2234670" y="1102301"/>
                  </a:moveTo>
                  <a:cubicBezTo>
                    <a:pt x="2252693" y="1099297"/>
                    <a:pt x="2249336" y="1071555"/>
                    <a:pt x="2239176" y="1057331"/>
                  </a:cubicBezTo>
                  <a:cubicBezTo>
                    <a:pt x="2231666" y="1046818"/>
                    <a:pt x="2212141" y="1045316"/>
                    <a:pt x="2195709" y="1046818"/>
                  </a:cubicBezTo>
                  <a:cubicBezTo>
                    <a:pt x="2179188" y="1048320"/>
                    <a:pt x="2150740" y="1073852"/>
                    <a:pt x="2165670" y="1099297"/>
                  </a:cubicBezTo>
                  <a:cubicBezTo>
                    <a:pt x="2180689" y="1124741"/>
                    <a:pt x="2216735" y="1105216"/>
                    <a:pt x="2234670" y="1102301"/>
                  </a:cubicBezTo>
                  <a:close/>
                  <a:moveTo>
                    <a:pt x="2047107" y="712156"/>
                  </a:moveTo>
                  <a:cubicBezTo>
                    <a:pt x="2038096" y="731681"/>
                    <a:pt x="2066633" y="731681"/>
                    <a:pt x="2068134" y="754210"/>
                  </a:cubicBezTo>
                  <a:cubicBezTo>
                    <a:pt x="2069636" y="776739"/>
                    <a:pt x="2098173" y="784248"/>
                    <a:pt x="2119199" y="770731"/>
                  </a:cubicBezTo>
                  <a:cubicBezTo>
                    <a:pt x="2140226" y="757214"/>
                    <a:pt x="2200214" y="774707"/>
                    <a:pt x="2200214" y="757214"/>
                  </a:cubicBezTo>
                  <a:cubicBezTo>
                    <a:pt x="2200214" y="740693"/>
                    <a:pt x="2137222" y="710655"/>
                    <a:pt x="2114694" y="715160"/>
                  </a:cubicBezTo>
                  <a:cubicBezTo>
                    <a:pt x="2092165" y="719666"/>
                    <a:pt x="2056119" y="692632"/>
                    <a:pt x="2047107" y="712156"/>
                  </a:cubicBezTo>
                  <a:close/>
                  <a:moveTo>
                    <a:pt x="2609795" y="1989048"/>
                  </a:moveTo>
                  <a:cubicBezTo>
                    <a:pt x="2612799" y="2001063"/>
                    <a:pt x="2699821" y="2037020"/>
                    <a:pt x="2702825" y="2020588"/>
                  </a:cubicBezTo>
                  <a:cubicBezTo>
                    <a:pt x="2705829" y="2004067"/>
                    <a:pt x="2607233" y="1978711"/>
                    <a:pt x="2609795" y="1989048"/>
                  </a:cubicBezTo>
                  <a:close/>
                  <a:moveTo>
                    <a:pt x="2990397" y="2078544"/>
                  </a:moveTo>
                  <a:cubicBezTo>
                    <a:pt x="2984390" y="2089587"/>
                    <a:pt x="2975378" y="2070504"/>
                    <a:pt x="2988454" y="2060521"/>
                  </a:cubicBezTo>
                  <a:cubicBezTo>
                    <a:pt x="3001441" y="2050538"/>
                    <a:pt x="2986422" y="2046562"/>
                    <a:pt x="2974407" y="2052570"/>
                  </a:cubicBezTo>
                  <a:cubicBezTo>
                    <a:pt x="2962391" y="2058577"/>
                    <a:pt x="2965395" y="2025535"/>
                    <a:pt x="2976438" y="2019528"/>
                  </a:cubicBezTo>
                  <a:cubicBezTo>
                    <a:pt x="2987482" y="2013520"/>
                    <a:pt x="2949404" y="2001505"/>
                    <a:pt x="2949404" y="2012548"/>
                  </a:cubicBezTo>
                  <a:cubicBezTo>
                    <a:pt x="2949404" y="2023592"/>
                    <a:pt x="2922370" y="2016524"/>
                    <a:pt x="2919366" y="2006540"/>
                  </a:cubicBezTo>
                  <a:cubicBezTo>
                    <a:pt x="2916362" y="1996557"/>
                    <a:pt x="2897367" y="1993553"/>
                    <a:pt x="2904346" y="1986574"/>
                  </a:cubicBezTo>
                  <a:cubicBezTo>
                    <a:pt x="2911326" y="1979594"/>
                    <a:pt x="2881376" y="1975530"/>
                    <a:pt x="2878372" y="1987546"/>
                  </a:cubicBezTo>
                  <a:cubicBezTo>
                    <a:pt x="2875368" y="1999561"/>
                    <a:pt x="2866357" y="1979594"/>
                    <a:pt x="2881376" y="1963515"/>
                  </a:cubicBezTo>
                  <a:cubicBezTo>
                    <a:pt x="2896395" y="1947524"/>
                    <a:pt x="2891359" y="1933565"/>
                    <a:pt x="2905407" y="1925525"/>
                  </a:cubicBezTo>
                  <a:cubicBezTo>
                    <a:pt x="2919366" y="1917486"/>
                    <a:pt x="2904435" y="1908563"/>
                    <a:pt x="2889416" y="1914570"/>
                  </a:cubicBezTo>
                  <a:cubicBezTo>
                    <a:pt x="2874397" y="1920578"/>
                    <a:pt x="2834375" y="1975619"/>
                    <a:pt x="2834375" y="1990638"/>
                  </a:cubicBezTo>
                  <a:cubicBezTo>
                    <a:pt x="2834375" y="2005657"/>
                    <a:pt x="2833315" y="2023680"/>
                    <a:pt x="2819356" y="2022620"/>
                  </a:cubicBezTo>
                  <a:cubicBezTo>
                    <a:pt x="2805309" y="2021648"/>
                    <a:pt x="2789318" y="2034635"/>
                    <a:pt x="2800361" y="2042675"/>
                  </a:cubicBezTo>
                  <a:cubicBezTo>
                    <a:pt x="2811316" y="2050714"/>
                    <a:pt x="2771295" y="2073420"/>
                    <a:pt x="2790378" y="2083668"/>
                  </a:cubicBezTo>
                  <a:cubicBezTo>
                    <a:pt x="2803365" y="2090648"/>
                    <a:pt x="2824392" y="2080664"/>
                    <a:pt x="2842415" y="2082608"/>
                  </a:cubicBezTo>
                  <a:cubicBezTo>
                    <a:pt x="2860438" y="2084640"/>
                    <a:pt x="2875457" y="2085612"/>
                    <a:pt x="2890476" y="2074657"/>
                  </a:cubicBezTo>
                  <a:cubicBezTo>
                    <a:pt x="2905495" y="2063613"/>
                    <a:pt x="2905495" y="2084640"/>
                    <a:pt x="2921486" y="2082608"/>
                  </a:cubicBezTo>
                  <a:cubicBezTo>
                    <a:pt x="2937477" y="2080576"/>
                    <a:pt x="2912475" y="2095595"/>
                    <a:pt x="2913446" y="2106639"/>
                  </a:cubicBezTo>
                  <a:cubicBezTo>
                    <a:pt x="2914418" y="2117682"/>
                    <a:pt x="2930409" y="2100631"/>
                    <a:pt x="2942424" y="2094623"/>
                  </a:cubicBezTo>
                  <a:cubicBezTo>
                    <a:pt x="2954440" y="2088616"/>
                    <a:pt x="2969459" y="2094623"/>
                    <a:pt x="2963451" y="2104607"/>
                  </a:cubicBezTo>
                  <a:cubicBezTo>
                    <a:pt x="2957444" y="2114590"/>
                    <a:pt x="2996493" y="2124573"/>
                    <a:pt x="3005505" y="2108582"/>
                  </a:cubicBezTo>
                  <a:cubicBezTo>
                    <a:pt x="3014428" y="2092591"/>
                    <a:pt x="2996405" y="2067589"/>
                    <a:pt x="2990397" y="2078544"/>
                  </a:cubicBezTo>
                  <a:close/>
                  <a:moveTo>
                    <a:pt x="278384" y="1802810"/>
                  </a:moveTo>
                  <a:cubicBezTo>
                    <a:pt x="251350" y="1817211"/>
                    <a:pt x="316285" y="1885681"/>
                    <a:pt x="329802" y="1877022"/>
                  </a:cubicBezTo>
                  <a:cubicBezTo>
                    <a:pt x="339079" y="1871103"/>
                    <a:pt x="313723" y="1842390"/>
                    <a:pt x="313723" y="1824721"/>
                  </a:cubicBezTo>
                  <a:cubicBezTo>
                    <a:pt x="313812" y="1807051"/>
                    <a:pt x="305419" y="1788498"/>
                    <a:pt x="278384" y="1802810"/>
                  </a:cubicBezTo>
                  <a:close/>
                  <a:moveTo>
                    <a:pt x="2750798" y="2145070"/>
                  </a:moveTo>
                  <a:cubicBezTo>
                    <a:pt x="2740285" y="2146572"/>
                    <a:pt x="2748589" y="2130051"/>
                    <a:pt x="2750003" y="2121834"/>
                  </a:cubicBezTo>
                  <a:cubicBezTo>
                    <a:pt x="2751505" y="2113530"/>
                    <a:pt x="2727474" y="2125545"/>
                    <a:pt x="2726768" y="2135352"/>
                  </a:cubicBezTo>
                  <a:cubicBezTo>
                    <a:pt x="2725972" y="2145070"/>
                    <a:pt x="2709540" y="2148869"/>
                    <a:pt x="2709540" y="2154877"/>
                  </a:cubicBezTo>
                  <a:cubicBezTo>
                    <a:pt x="2709540" y="2172369"/>
                    <a:pt x="2707242" y="2163093"/>
                    <a:pt x="2695315" y="2169101"/>
                  </a:cubicBezTo>
                  <a:cubicBezTo>
                    <a:pt x="2683300" y="2175108"/>
                    <a:pt x="2636829" y="2169101"/>
                    <a:pt x="2635328" y="2158587"/>
                  </a:cubicBezTo>
                  <a:cubicBezTo>
                    <a:pt x="2633825" y="2148074"/>
                    <a:pt x="2600077" y="2142861"/>
                    <a:pt x="2598575" y="2128549"/>
                  </a:cubicBezTo>
                  <a:cubicBezTo>
                    <a:pt x="2597073" y="2114325"/>
                    <a:pt x="2580552" y="2109819"/>
                    <a:pt x="2594069" y="2094093"/>
                  </a:cubicBezTo>
                  <a:cubicBezTo>
                    <a:pt x="2607586" y="2078279"/>
                    <a:pt x="2591772" y="2070858"/>
                    <a:pt x="2579050" y="2082785"/>
                  </a:cubicBezTo>
                  <a:cubicBezTo>
                    <a:pt x="2566328" y="2094800"/>
                    <a:pt x="2558818" y="2076070"/>
                    <a:pt x="2576046" y="2069267"/>
                  </a:cubicBezTo>
                  <a:cubicBezTo>
                    <a:pt x="2593274" y="2062465"/>
                    <a:pt x="2625521" y="2055750"/>
                    <a:pt x="2609088" y="2025712"/>
                  </a:cubicBezTo>
                  <a:cubicBezTo>
                    <a:pt x="2592567" y="1995762"/>
                    <a:pt x="2489024" y="2034723"/>
                    <a:pt x="2462784" y="2049742"/>
                  </a:cubicBezTo>
                  <a:cubicBezTo>
                    <a:pt x="2436545" y="2064762"/>
                    <a:pt x="2403503" y="2112735"/>
                    <a:pt x="2389279" y="2112735"/>
                  </a:cubicBezTo>
                  <a:cubicBezTo>
                    <a:pt x="2375055" y="2112735"/>
                    <a:pt x="2414016" y="2087202"/>
                    <a:pt x="2420024" y="2077484"/>
                  </a:cubicBezTo>
                  <a:cubicBezTo>
                    <a:pt x="2426031" y="2067677"/>
                    <a:pt x="2418522" y="2057959"/>
                    <a:pt x="2426738" y="2061758"/>
                  </a:cubicBezTo>
                  <a:cubicBezTo>
                    <a:pt x="2435043" y="2065468"/>
                    <a:pt x="2458278" y="2029511"/>
                    <a:pt x="2474004" y="2017496"/>
                  </a:cubicBezTo>
                  <a:cubicBezTo>
                    <a:pt x="2489730" y="2005480"/>
                    <a:pt x="2507046" y="2016789"/>
                    <a:pt x="2509255" y="2006982"/>
                  </a:cubicBezTo>
                  <a:cubicBezTo>
                    <a:pt x="2511552" y="1997264"/>
                    <a:pt x="2518973" y="1990461"/>
                    <a:pt x="2533993" y="1976944"/>
                  </a:cubicBezTo>
                  <a:cubicBezTo>
                    <a:pt x="2549012" y="1963427"/>
                    <a:pt x="2728269" y="1965635"/>
                    <a:pt x="2745585" y="1966431"/>
                  </a:cubicBezTo>
                  <a:cubicBezTo>
                    <a:pt x="2762813" y="1967226"/>
                    <a:pt x="2796650" y="1943902"/>
                    <a:pt x="2806369" y="1928883"/>
                  </a:cubicBezTo>
                  <a:cubicBezTo>
                    <a:pt x="2816087" y="1913864"/>
                    <a:pt x="2828898" y="1913864"/>
                    <a:pt x="2852928" y="1915366"/>
                  </a:cubicBezTo>
                  <a:cubicBezTo>
                    <a:pt x="2876959" y="1916867"/>
                    <a:pt x="2888179" y="1895134"/>
                    <a:pt x="2900194" y="1886829"/>
                  </a:cubicBezTo>
                  <a:cubicBezTo>
                    <a:pt x="2912210" y="1878613"/>
                    <a:pt x="2907704" y="1874814"/>
                    <a:pt x="2897190" y="1872605"/>
                  </a:cubicBezTo>
                  <a:cubicBezTo>
                    <a:pt x="2886677" y="1870308"/>
                    <a:pt x="2876959" y="1863594"/>
                    <a:pt x="2887472" y="1862887"/>
                  </a:cubicBezTo>
                  <a:cubicBezTo>
                    <a:pt x="2897985" y="1862180"/>
                    <a:pt x="2903198" y="1856172"/>
                    <a:pt x="2907704" y="1842655"/>
                  </a:cubicBezTo>
                  <a:cubicBezTo>
                    <a:pt x="2912210" y="1829138"/>
                    <a:pt x="2903993" y="1835146"/>
                    <a:pt x="2889681" y="1816416"/>
                  </a:cubicBezTo>
                  <a:cubicBezTo>
                    <a:pt x="2875457" y="1797686"/>
                    <a:pt x="2867947" y="1822424"/>
                    <a:pt x="2853723" y="1820922"/>
                  </a:cubicBezTo>
                  <a:cubicBezTo>
                    <a:pt x="2839499" y="1819420"/>
                    <a:pt x="2863442" y="1801397"/>
                    <a:pt x="2851426" y="1793887"/>
                  </a:cubicBezTo>
                  <a:cubicBezTo>
                    <a:pt x="2839411" y="1786378"/>
                    <a:pt x="2816882" y="1791679"/>
                    <a:pt x="2798948" y="1806609"/>
                  </a:cubicBezTo>
                  <a:cubicBezTo>
                    <a:pt x="2780925" y="1821628"/>
                    <a:pt x="2782427" y="1805814"/>
                    <a:pt x="2766701" y="1820833"/>
                  </a:cubicBezTo>
                  <a:cubicBezTo>
                    <a:pt x="2750975" y="1835852"/>
                    <a:pt x="2750975" y="1813324"/>
                    <a:pt x="2758484" y="1807316"/>
                  </a:cubicBezTo>
                  <a:cubicBezTo>
                    <a:pt x="2765994" y="1801308"/>
                    <a:pt x="2771295" y="1808023"/>
                    <a:pt x="2778009" y="1799100"/>
                  </a:cubicBezTo>
                  <a:cubicBezTo>
                    <a:pt x="2784812" y="1790088"/>
                    <a:pt x="2791526" y="1799100"/>
                    <a:pt x="2808754" y="1787791"/>
                  </a:cubicBezTo>
                  <a:cubicBezTo>
                    <a:pt x="2825982" y="1776571"/>
                    <a:pt x="2841001" y="1781784"/>
                    <a:pt x="2846302" y="1773567"/>
                  </a:cubicBezTo>
                  <a:cubicBezTo>
                    <a:pt x="2851515" y="1765351"/>
                    <a:pt x="2837997" y="1754042"/>
                    <a:pt x="2821565" y="1757841"/>
                  </a:cubicBezTo>
                  <a:cubicBezTo>
                    <a:pt x="2805044" y="1761640"/>
                    <a:pt x="2793824" y="1735313"/>
                    <a:pt x="2783310" y="1742822"/>
                  </a:cubicBezTo>
                  <a:cubicBezTo>
                    <a:pt x="2772797" y="1750332"/>
                    <a:pt x="2775094" y="1731602"/>
                    <a:pt x="2763078" y="1739112"/>
                  </a:cubicBezTo>
                  <a:cubicBezTo>
                    <a:pt x="2751063" y="1746621"/>
                    <a:pt x="2744349" y="1736903"/>
                    <a:pt x="2739048" y="1722591"/>
                  </a:cubicBezTo>
                  <a:cubicBezTo>
                    <a:pt x="2733747" y="1708367"/>
                    <a:pt x="2701500" y="1685043"/>
                    <a:pt x="2682063" y="1679123"/>
                  </a:cubicBezTo>
                  <a:cubicBezTo>
                    <a:pt x="2662539" y="1673116"/>
                    <a:pt x="2675349" y="1662602"/>
                    <a:pt x="2685774" y="1670112"/>
                  </a:cubicBezTo>
                  <a:cubicBezTo>
                    <a:pt x="2696287" y="1677622"/>
                    <a:pt x="2708303" y="1662602"/>
                    <a:pt x="2712808" y="1655093"/>
                  </a:cubicBezTo>
                  <a:cubicBezTo>
                    <a:pt x="2717314" y="1647583"/>
                    <a:pt x="2705299" y="1640869"/>
                    <a:pt x="2699291" y="1640074"/>
                  </a:cubicBezTo>
                  <a:cubicBezTo>
                    <a:pt x="2693284" y="1639279"/>
                    <a:pt x="2693284" y="1629560"/>
                    <a:pt x="2694785" y="1622051"/>
                  </a:cubicBezTo>
                  <a:cubicBezTo>
                    <a:pt x="2696287" y="1614541"/>
                    <a:pt x="2673759" y="1604735"/>
                    <a:pt x="2673052" y="1597313"/>
                  </a:cubicBezTo>
                  <a:cubicBezTo>
                    <a:pt x="2672257" y="1589804"/>
                    <a:pt x="2659535" y="1584591"/>
                    <a:pt x="2660330" y="1577788"/>
                  </a:cubicBezTo>
                  <a:cubicBezTo>
                    <a:pt x="2661125" y="1571074"/>
                    <a:pt x="2647608" y="1561267"/>
                    <a:pt x="2647608" y="1552256"/>
                  </a:cubicBezTo>
                  <a:cubicBezTo>
                    <a:pt x="2647608" y="1543244"/>
                    <a:pt x="2625079" y="1525222"/>
                    <a:pt x="2624372" y="1514708"/>
                  </a:cubicBezTo>
                  <a:cubicBezTo>
                    <a:pt x="2623666" y="1504195"/>
                    <a:pt x="2611650" y="1496685"/>
                    <a:pt x="2607145" y="1483963"/>
                  </a:cubicBezTo>
                  <a:cubicBezTo>
                    <a:pt x="2602639" y="1471241"/>
                    <a:pt x="2596631" y="1477249"/>
                    <a:pt x="2592125" y="1495183"/>
                  </a:cubicBezTo>
                  <a:cubicBezTo>
                    <a:pt x="2587620" y="1513206"/>
                    <a:pt x="2571894" y="1512499"/>
                    <a:pt x="2576399" y="1518419"/>
                  </a:cubicBezTo>
                  <a:cubicBezTo>
                    <a:pt x="2585676" y="1530787"/>
                    <a:pt x="2578608" y="1531141"/>
                    <a:pt x="2571894" y="1538650"/>
                  </a:cubicBezTo>
                  <a:cubicBezTo>
                    <a:pt x="2565179" y="1546160"/>
                    <a:pt x="2576399" y="1557380"/>
                    <a:pt x="2565179" y="1557380"/>
                  </a:cubicBezTo>
                  <a:cubicBezTo>
                    <a:pt x="2553959" y="1557380"/>
                    <a:pt x="2559172" y="1580616"/>
                    <a:pt x="2553164" y="1570102"/>
                  </a:cubicBezTo>
                  <a:cubicBezTo>
                    <a:pt x="2547156" y="1559589"/>
                    <a:pt x="2532932" y="1562593"/>
                    <a:pt x="2532932" y="1573106"/>
                  </a:cubicBezTo>
                  <a:cubicBezTo>
                    <a:pt x="2532932" y="1583619"/>
                    <a:pt x="2508902" y="1593338"/>
                    <a:pt x="2499183" y="1592631"/>
                  </a:cubicBezTo>
                  <a:cubicBezTo>
                    <a:pt x="2489465" y="1591836"/>
                    <a:pt x="2489465" y="1571604"/>
                    <a:pt x="2481160" y="1577612"/>
                  </a:cubicBezTo>
                  <a:cubicBezTo>
                    <a:pt x="2472944" y="1583619"/>
                    <a:pt x="2474446" y="1560384"/>
                    <a:pt x="2461636" y="1561091"/>
                  </a:cubicBezTo>
                  <a:cubicBezTo>
                    <a:pt x="2448914" y="1561798"/>
                    <a:pt x="2439902" y="1560296"/>
                    <a:pt x="2443613" y="1549075"/>
                  </a:cubicBezTo>
                  <a:cubicBezTo>
                    <a:pt x="2447323" y="1537855"/>
                    <a:pt x="2421879" y="1532554"/>
                    <a:pt x="2430095" y="1525840"/>
                  </a:cubicBezTo>
                  <a:cubicBezTo>
                    <a:pt x="2438312" y="1519125"/>
                    <a:pt x="2427887" y="1507110"/>
                    <a:pt x="2426385" y="1487585"/>
                  </a:cubicBezTo>
                  <a:cubicBezTo>
                    <a:pt x="2424883" y="1468060"/>
                    <a:pt x="2437605" y="1466559"/>
                    <a:pt x="2437605" y="1459049"/>
                  </a:cubicBezTo>
                  <a:cubicBezTo>
                    <a:pt x="2437605" y="1451539"/>
                    <a:pt x="2428594" y="1451539"/>
                    <a:pt x="2419582" y="1457547"/>
                  </a:cubicBezTo>
                  <a:cubicBezTo>
                    <a:pt x="2410571" y="1463466"/>
                    <a:pt x="2410571" y="1449331"/>
                    <a:pt x="2400852" y="1450038"/>
                  </a:cubicBezTo>
                  <a:cubicBezTo>
                    <a:pt x="2391134" y="1450744"/>
                    <a:pt x="2361802" y="1449331"/>
                    <a:pt x="2360389" y="1435814"/>
                  </a:cubicBezTo>
                  <a:cubicBezTo>
                    <a:pt x="2358887" y="1422296"/>
                    <a:pt x="2349169" y="1429099"/>
                    <a:pt x="2344663" y="1416289"/>
                  </a:cubicBezTo>
                  <a:cubicBezTo>
                    <a:pt x="2340157" y="1403567"/>
                    <a:pt x="2328142" y="1413285"/>
                    <a:pt x="2328142" y="1404273"/>
                  </a:cubicBezTo>
                  <a:cubicBezTo>
                    <a:pt x="2328142" y="1395262"/>
                    <a:pt x="2322841" y="1391551"/>
                    <a:pt x="2313918" y="1390756"/>
                  </a:cubicBezTo>
                  <a:cubicBezTo>
                    <a:pt x="2304907" y="1389961"/>
                    <a:pt x="2301903" y="1380243"/>
                    <a:pt x="2289887" y="1378741"/>
                  </a:cubicBezTo>
                  <a:cubicBezTo>
                    <a:pt x="2277872" y="1377239"/>
                    <a:pt x="2262853" y="1386957"/>
                    <a:pt x="2256139" y="1389961"/>
                  </a:cubicBezTo>
                  <a:cubicBezTo>
                    <a:pt x="2249424" y="1392965"/>
                    <a:pt x="2232108" y="1379448"/>
                    <a:pt x="2225394" y="1384748"/>
                  </a:cubicBezTo>
                  <a:cubicBezTo>
                    <a:pt x="2218679" y="1389961"/>
                    <a:pt x="2217177" y="1381038"/>
                    <a:pt x="2198359" y="1375737"/>
                  </a:cubicBezTo>
                  <a:cubicBezTo>
                    <a:pt x="2179629" y="1370436"/>
                    <a:pt x="2154804" y="1368934"/>
                    <a:pt x="2153302" y="1375737"/>
                  </a:cubicBezTo>
                  <a:cubicBezTo>
                    <a:pt x="2151800" y="1382451"/>
                    <a:pt x="2136781" y="1384748"/>
                    <a:pt x="2139078" y="1400474"/>
                  </a:cubicBezTo>
                  <a:cubicBezTo>
                    <a:pt x="2141286" y="1416200"/>
                    <a:pt x="2157101" y="1413196"/>
                    <a:pt x="2160811" y="1423710"/>
                  </a:cubicBezTo>
                  <a:cubicBezTo>
                    <a:pt x="2164522" y="1434223"/>
                    <a:pt x="2153302" y="1430424"/>
                    <a:pt x="2152507" y="1440231"/>
                  </a:cubicBezTo>
                  <a:cubicBezTo>
                    <a:pt x="2151800" y="1449949"/>
                    <a:pt x="2141993" y="1449242"/>
                    <a:pt x="2141993" y="1455957"/>
                  </a:cubicBezTo>
                  <a:cubicBezTo>
                    <a:pt x="2141993" y="1462760"/>
                    <a:pt x="2148708" y="1461258"/>
                    <a:pt x="2152507" y="1474687"/>
                  </a:cubicBezTo>
                  <a:cubicBezTo>
                    <a:pt x="2156306" y="1488204"/>
                    <a:pt x="2163727" y="1487409"/>
                    <a:pt x="2166024" y="1505432"/>
                  </a:cubicBezTo>
                  <a:cubicBezTo>
                    <a:pt x="2168233" y="1523455"/>
                    <a:pt x="2160016" y="1519656"/>
                    <a:pt x="2152507" y="1521953"/>
                  </a:cubicBezTo>
                  <a:cubicBezTo>
                    <a:pt x="2144997" y="1524161"/>
                    <a:pt x="2153302" y="1533173"/>
                    <a:pt x="2142788" y="1545188"/>
                  </a:cubicBezTo>
                  <a:cubicBezTo>
                    <a:pt x="2132275" y="1557203"/>
                    <a:pt x="2123263" y="1569925"/>
                    <a:pt x="2131568" y="1577435"/>
                  </a:cubicBezTo>
                  <a:cubicBezTo>
                    <a:pt x="2139873" y="1584945"/>
                    <a:pt x="2170618" y="1597667"/>
                    <a:pt x="2182633" y="1617987"/>
                  </a:cubicBezTo>
                  <a:cubicBezTo>
                    <a:pt x="2194649" y="1638218"/>
                    <a:pt x="2193853" y="1669759"/>
                    <a:pt x="2190143" y="1692287"/>
                  </a:cubicBezTo>
                  <a:cubicBezTo>
                    <a:pt x="2186344" y="1714816"/>
                    <a:pt x="2160900" y="1720028"/>
                    <a:pt x="2142081" y="1739553"/>
                  </a:cubicBezTo>
                  <a:cubicBezTo>
                    <a:pt x="2123352" y="1759078"/>
                    <a:pt x="2103827" y="1756074"/>
                    <a:pt x="2094816" y="1756781"/>
                  </a:cubicBezTo>
                  <a:cubicBezTo>
                    <a:pt x="2085804" y="1757576"/>
                    <a:pt x="2091105" y="1775511"/>
                    <a:pt x="2103827" y="1789823"/>
                  </a:cubicBezTo>
                  <a:cubicBezTo>
                    <a:pt x="2116549" y="1804047"/>
                    <a:pt x="2106124" y="1808553"/>
                    <a:pt x="2112838" y="1823572"/>
                  </a:cubicBezTo>
                  <a:cubicBezTo>
                    <a:pt x="2119553" y="1838591"/>
                    <a:pt x="2112838" y="1850607"/>
                    <a:pt x="2122557" y="1864124"/>
                  </a:cubicBezTo>
                  <a:cubicBezTo>
                    <a:pt x="2132363" y="1877641"/>
                    <a:pt x="2126267" y="1882853"/>
                    <a:pt x="2115047" y="1892660"/>
                  </a:cubicBezTo>
                  <a:cubicBezTo>
                    <a:pt x="2103827" y="1902378"/>
                    <a:pt x="2119553" y="1897166"/>
                    <a:pt x="2120260" y="1909888"/>
                  </a:cubicBezTo>
                  <a:cubicBezTo>
                    <a:pt x="2121055" y="1922610"/>
                    <a:pt x="2115047" y="1915101"/>
                    <a:pt x="2105241" y="1908386"/>
                  </a:cubicBezTo>
                  <a:cubicBezTo>
                    <a:pt x="2095522" y="1901672"/>
                    <a:pt x="2086511" y="1921108"/>
                    <a:pt x="2086511" y="1929413"/>
                  </a:cubicBezTo>
                  <a:cubicBezTo>
                    <a:pt x="2086511" y="1937718"/>
                    <a:pt x="2063275" y="1918193"/>
                    <a:pt x="2057974" y="1918899"/>
                  </a:cubicBezTo>
                  <a:cubicBezTo>
                    <a:pt x="2052762" y="1919694"/>
                    <a:pt x="2059476" y="1906177"/>
                    <a:pt x="2045959" y="1895664"/>
                  </a:cubicBezTo>
                  <a:cubicBezTo>
                    <a:pt x="2032442" y="1885151"/>
                    <a:pt x="2021929" y="1882942"/>
                    <a:pt x="2021929" y="1872428"/>
                  </a:cubicBezTo>
                  <a:cubicBezTo>
                    <a:pt x="2021929" y="1861915"/>
                    <a:pt x="1998693" y="1854405"/>
                    <a:pt x="1998693" y="1842390"/>
                  </a:cubicBezTo>
                  <a:cubicBezTo>
                    <a:pt x="1998693" y="1830375"/>
                    <a:pt x="2001697" y="1799630"/>
                    <a:pt x="1996396" y="1790618"/>
                  </a:cubicBezTo>
                  <a:cubicBezTo>
                    <a:pt x="1991183" y="1781607"/>
                    <a:pt x="1995601" y="1771889"/>
                    <a:pt x="2000107" y="1763584"/>
                  </a:cubicBezTo>
                  <a:cubicBezTo>
                    <a:pt x="2004612" y="1755279"/>
                    <a:pt x="1994894" y="1742557"/>
                    <a:pt x="1981377" y="1742557"/>
                  </a:cubicBezTo>
                  <a:cubicBezTo>
                    <a:pt x="1967859" y="1742557"/>
                    <a:pt x="1949130" y="1738051"/>
                    <a:pt x="1930400" y="1739553"/>
                  </a:cubicBezTo>
                  <a:cubicBezTo>
                    <a:pt x="1911670" y="1741055"/>
                    <a:pt x="1901157" y="1738051"/>
                    <a:pt x="1895149" y="1732839"/>
                  </a:cubicBezTo>
                  <a:cubicBezTo>
                    <a:pt x="1889142" y="1727626"/>
                    <a:pt x="1871914" y="1716318"/>
                    <a:pt x="1848678" y="1710310"/>
                  </a:cubicBezTo>
                  <a:cubicBezTo>
                    <a:pt x="1825443" y="1704303"/>
                    <a:pt x="1814929" y="1692287"/>
                    <a:pt x="1812633" y="1685573"/>
                  </a:cubicBezTo>
                  <a:cubicBezTo>
                    <a:pt x="1810424" y="1678770"/>
                    <a:pt x="1787100" y="1673557"/>
                    <a:pt x="1781887" y="1666843"/>
                  </a:cubicBezTo>
                  <a:cubicBezTo>
                    <a:pt x="1776675" y="1660040"/>
                    <a:pt x="1754146" y="1656330"/>
                    <a:pt x="1745135" y="1657832"/>
                  </a:cubicBezTo>
                  <a:cubicBezTo>
                    <a:pt x="1736123" y="1659333"/>
                    <a:pt x="1713594" y="1639014"/>
                    <a:pt x="1700166" y="1639809"/>
                  </a:cubicBezTo>
                  <a:cubicBezTo>
                    <a:pt x="1686648" y="1640604"/>
                    <a:pt x="1655108" y="1654033"/>
                    <a:pt x="1649896" y="1654828"/>
                  </a:cubicBezTo>
                  <a:cubicBezTo>
                    <a:pt x="1644595" y="1655623"/>
                    <a:pt x="1650691" y="1643608"/>
                    <a:pt x="1654402" y="1638307"/>
                  </a:cubicBezTo>
                  <a:cubicBezTo>
                    <a:pt x="1658200" y="1633006"/>
                    <a:pt x="1643181" y="1610566"/>
                    <a:pt x="1639382" y="1595546"/>
                  </a:cubicBezTo>
                  <a:cubicBezTo>
                    <a:pt x="1635672" y="1580527"/>
                    <a:pt x="1630371" y="1564006"/>
                    <a:pt x="1614645" y="1566303"/>
                  </a:cubicBezTo>
                  <a:cubicBezTo>
                    <a:pt x="1598919" y="1568512"/>
                    <a:pt x="1581603" y="1560296"/>
                    <a:pt x="1577097" y="1557292"/>
                  </a:cubicBezTo>
                  <a:cubicBezTo>
                    <a:pt x="1572591" y="1554288"/>
                    <a:pt x="1571885" y="1511528"/>
                    <a:pt x="1575595" y="1493505"/>
                  </a:cubicBezTo>
                  <a:cubicBezTo>
                    <a:pt x="1579306" y="1475482"/>
                    <a:pt x="1598831" y="1448447"/>
                    <a:pt x="1598831" y="1437227"/>
                  </a:cubicBezTo>
                  <a:cubicBezTo>
                    <a:pt x="1598831" y="1426007"/>
                    <a:pt x="1611553" y="1420706"/>
                    <a:pt x="1622861" y="1417702"/>
                  </a:cubicBezTo>
                  <a:cubicBezTo>
                    <a:pt x="1634081" y="1414698"/>
                    <a:pt x="1625070" y="1392965"/>
                    <a:pt x="1636379" y="1391463"/>
                  </a:cubicBezTo>
                  <a:cubicBezTo>
                    <a:pt x="1647599" y="1389961"/>
                    <a:pt x="1648394" y="1385455"/>
                    <a:pt x="1650602" y="1376444"/>
                  </a:cubicBezTo>
                  <a:cubicBezTo>
                    <a:pt x="1652811" y="1367432"/>
                    <a:pt x="1666329" y="1373440"/>
                    <a:pt x="1658819" y="1365930"/>
                  </a:cubicBezTo>
                  <a:cubicBezTo>
                    <a:pt x="1651309" y="1358421"/>
                    <a:pt x="1657317" y="1356212"/>
                    <a:pt x="1674545" y="1356212"/>
                  </a:cubicBezTo>
                  <a:cubicBezTo>
                    <a:pt x="1691772" y="1356212"/>
                    <a:pt x="1717305" y="1350204"/>
                    <a:pt x="1713594" y="1332977"/>
                  </a:cubicBezTo>
                  <a:cubicBezTo>
                    <a:pt x="1709796" y="1315749"/>
                    <a:pt x="1664827" y="1328471"/>
                    <a:pt x="1664827" y="1314247"/>
                  </a:cubicBezTo>
                  <a:cubicBezTo>
                    <a:pt x="1664827" y="1300023"/>
                    <a:pt x="1607842" y="1299228"/>
                    <a:pt x="1611553" y="1291011"/>
                  </a:cubicBezTo>
                  <a:cubicBezTo>
                    <a:pt x="1615263" y="1282795"/>
                    <a:pt x="1668537" y="1297019"/>
                    <a:pt x="1688062" y="1304529"/>
                  </a:cubicBezTo>
                  <a:cubicBezTo>
                    <a:pt x="1707587" y="1312038"/>
                    <a:pt x="1712799" y="1311331"/>
                    <a:pt x="1728614" y="1310536"/>
                  </a:cubicBezTo>
                  <a:cubicBezTo>
                    <a:pt x="1744340" y="1309741"/>
                    <a:pt x="1733915" y="1289509"/>
                    <a:pt x="1736918" y="1281293"/>
                  </a:cubicBezTo>
                  <a:cubicBezTo>
                    <a:pt x="1739922" y="1273077"/>
                    <a:pt x="1769960" y="1294015"/>
                    <a:pt x="1787188" y="1289509"/>
                  </a:cubicBezTo>
                  <a:cubicBezTo>
                    <a:pt x="1804416" y="1285004"/>
                    <a:pt x="1820937" y="1249753"/>
                    <a:pt x="1835161" y="1240035"/>
                  </a:cubicBezTo>
                  <a:cubicBezTo>
                    <a:pt x="1849385" y="1230316"/>
                    <a:pt x="1836663" y="1221305"/>
                    <a:pt x="1808922" y="1223514"/>
                  </a:cubicBezTo>
                  <a:cubicBezTo>
                    <a:pt x="1781181" y="1225722"/>
                    <a:pt x="1765455" y="1215297"/>
                    <a:pt x="1750436" y="1203989"/>
                  </a:cubicBezTo>
                  <a:cubicBezTo>
                    <a:pt x="1735416" y="1192769"/>
                    <a:pt x="1736918" y="1183757"/>
                    <a:pt x="1752644" y="1185259"/>
                  </a:cubicBezTo>
                  <a:cubicBezTo>
                    <a:pt x="1768370" y="1186761"/>
                    <a:pt x="1805918" y="1217506"/>
                    <a:pt x="1820142" y="1218213"/>
                  </a:cubicBezTo>
                  <a:cubicBezTo>
                    <a:pt x="1834366" y="1219008"/>
                    <a:pt x="1859192" y="1190472"/>
                    <a:pt x="1871119" y="1181460"/>
                  </a:cubicBezTo>
                  <a:cubicBezTo>
                    <a:pt x="1883134" y="1172449"/>
                    <a:pt x="1859898" y="1168738"/>
                    <a:pt x="1851594" y="1161935"/>
                  </a:cubicBezTo>
                  <a:cubicBezTo>
                    <a:pt x="1843289" y="1155221"/>
                    <a:pt x="1865818" y="1150715"/>
                    <a:pt x="1877833" y="1150715"/>
                  </a:cubicBezTo>
                  <a:cubicBezTo>
                    <a:pt x="1889848" y="1150715"/>
                    <a:pt x="1895061" y="1161229"/>
                    <a:pt x="1899567" y="1166441"/>
                  </a:cubicBezTo>
                  <a:cubicBezTo>
                    <a:pt x="1904072" y="1171742"/>
                    <a:pt x="1925099" y="1162730"/>
                    <a:pt x="1935613" y="1162730"/>
                  </a:cubicBezTo>
                  <a:cubicBezTo>
                    <a:pt x="1946126" y="1162730"/>
                    <a:pt x="1934111" y="1145503"/>
                    <a:pt x="1916883" y="1138700"/>
                  </a:cubicBezTo>
                  <a:cubicBezTo>
                    <a:pt x="1899655" y="1131985"/>
                    <a:pt x="1917678" y="1119175"/>
                    <a:pt x="1922890" y="1129688"/>
                  </a:cubicBezTo>
                  <a:cubicBezTo>
                    <a:pt x="1928103" y="1140202"/>
                    <a:pt x="1940118" y="1137905"/>
                    <a:pt x="1946126" y="1149920"/>
                  </a:cubicBezTo>
                  <a:cubicBezTo>
                    <a:pt x="1954872" y="1167413"/>
                    <a:pt x="1960350" y="1155928"/>
                    <a:pt x="1975369" y="1150627"/>
                  </a:cubicBezTo>
                  <a:cubicBezTo>
                    <a:pt x="1990388" y="1145326"/>
                    <a:pt x="1997898" y="1136403"/>
                    <a:pt x="2006114" y="1127391"/>
                  </a:cubicBezTo>
                  <a:cubicBezTo>
                    <a:pt x="2014330" y="1118380"/>
                    <a:pt x="2015833" y="1128893"/>
                    <a:pt x="2025639" y="1114669"/>
                  </a:cubicBezTo>
                  <a:cubicBezTo>
                    <a:pt x="2035357" y="1100445"/>
                    <a:pt x="2021133" y="1086928"/>
                    <a:pt x="2009118" y="1077916"/>
                  </a:cubicBezTo>
                  <a:cubicBezTo>
                    <a:pt x="1997103" y="1068905"/>
                    <a:pt x="2009913" y="1059894"/>
                    <a:pt x="1997898" y="1053974"/>
                  </a:cubicBezTo>
                  <a:cubicBezTo>
                    <a:pt x="1985882" y="1047966"/>
                    <a:pt x="1983674" y="1036658"/>
                    <a:pt x="1998693" y="1039662"/>
                  </a:cubicBezTo>
                  <a:cubicBezTo>
                    <a:pt x="2013712" y="1042666"/>
                    <a:pt x="2025727" y="1038160"/>
                    <a:pt x="2032442" y="1027647"/>
                  </a:cubicBezTo>
                  <a:cubicBezTo>
                    <a:pt x="2039156" y="1017133"/>
                    <a:pt x="2009913" y="1014924"/>
                    <a:pt x="2023430" y="1007327"/>
                  </a:cubicBezTo>
                  <a:cubicBezTo>
                    <a:pt x="2036948" y="999817"/>
                    <a:pt x="2025639" y="992396"/>
                    <a:pt x="2012210" y="992396"/>
                  </a:cubicBezTo>
                  <a:cubicBezTo>
                    <a:pt x="1998693" y="992396"/>
                    <a:pt x="1987473" y="985681"/>
                    <a:pt x="1986678" y="974373"/>
                  </a:cubicBezTo>
                  <a:cubicBezTo>
                    <a:pt x="1985971" y="963153"/>
                    <a:pt x="1962647" y="970662"/>
                    <a:pt x="1948423" y="963859"/>
                  </a:cubicBezTo>
                  <a:cubicBezTo>
                    <a:pt x="1934199" y="957145"/>
                    <a:pt x="1902659" y="958647"/>
                    <a:pt x="1895149" y="959354"/>
                  </a:cubicBezTo>
                  <a:cubicBezTo>
                    <a:pt x="1887640" y="960149"/>
                    <a:pt x="1886933" y="990894"/>
                    <a:pt x="1898153" y="991601"/>
                  </a:cubicBezTo>
                  <a:cubicBezTo>
                    <a:pt x="1909373" y="992396"/>
                    <a:pt x="1918385" y="1004323"/>
                    <a:pt x="1908667" y="1008122"/>
                  </a:cubicBezTo>
                  <a:cubicBezTo>
                    <a:pt x="1898948" y="1011832"/>
                    <a:pt x="1910168" y="1023848"/>
                    <a:pt x="1902659" y="1023052"/>
                  </a:cubicBezTo>
                  <a:cubicBezTo>
                    <a:pt x="1895149" y="1022346"/>
                    <a:pt x="1883134" y="1018547"/>
                    <a:pt x="1880925" y="1038072"/>
                  </a:cubicBezTo>
                  <a:cubicBezTo>
                    <a:pt x="1878628" y="1057596"/>
                    <a:pt x="1877126" y="1065106"/>
                    <a:pt x="1864404" y="1071820"/>
                  </a:cubicBezTo>
                  <a:cubicBezTo>
                    <a:pt x="1851682" y="1078623"/>
                    <a:pt x="1861400" y="1050087"/>
                    <a:pt x="1849385" y="1050794"/>
                  </a:cubicBezTo>
                  <a:cubicBezTo>
                    <a:pt x="1837370" y="1051589"/>
                    <a:pt x="1835868" y="1074824"/>
                    <a:pt x="1844879" y="1077033"/>
                  </a:cubicBezTo>
                  <a:cubicBezTo>
                    <a:pt x="1853891" y="1079242"/>
                    <a:pt x="1855393" y="1086751"/>
                    <a:pt x="1857602" y="1098060"/>
                  </a:cubicBezTo>
                  <a:cubicBezTo>
                    <a:pt x="1859898" y="1109280"/>
                    <a:pt x="1841081" y="1101064"/>
                    <a:pt x="1833571" y="1114581"/>
                  </a:cubicBezTo>
                  <a:cubicBezTo>
                    <a:pt x="1826061" y="1128098"/>
                    <a:pt x="1825355" y="1108573"/>
                    <a:pt x="1814841" y="1099562"/>
                  </a:cubicBezTo>
                  <a:cubicBezTo>
                    <a:pt x="1804328" y="1090550"/>
                    <a:pt x="1791606" y="1075531"/>
                    <a:pt x="1792312" y="1064311"/>
                  </a:cubicBezTo>
                  <a:cubicBezTo>
                    <a:pt x="1792931" y="1054416"/>
                    <a:pt x="1798320" y="1050794"/>
                    <a:pt x="1806537" y="1049292"/>
                  </a:cubicBezTo>
                  <a:cubicBezTo>
                    <a:pt x="1814753" y="1047790"/>
                    <a:pt x="1806537" y="1040280"/>
                    <a:pt x="1805830" y="1026763"/>
                  </a:cubicBezTo>
                  <a:cubicBezTo>
                    <a:pt x="1805034" y="1013246"/>
                    <a:pt x="1795316" y="1017752"/>
                    <a:pt x="1783301" y="1003528"/>
                  </a:cubicBezTo>
                  <a:cubicBezTo>
                    <a:pt x="1771286" y="989304"/>
                    <a:pt x="1758563" y="989304"/>
                    <a:pt x="1751761" y="996018"/>
                  </a:cubicBezTo>
                  <a:cubicBezTo>
                    <a:pt x="1745046" y="1002732"/>
                    <a:pt x="1749552" y="1015543"/>
                    <a:pt x="1739039" y="1020049"/>
                  </a:cubicBezTo>
                  <a:cubicBezTo>
                    <a:pt x="1728525" y="1024554"/>
                    <a:pt x="1733031" y="1045581"/>
                    <a:pt x="1724020" y="1047083"/>
                  </a:cubicBezTo>
                  <a:cubicBezTo>
                    <a:pt x="1715008" y="1048585"/>
                    <a:pt x="1720221" y="1010330"/>
                    <a:pt x="1712799" y="1006620"/>
                  </a:cubicBezTo>
                  <a:cubicBezTo>
                    <a:pt x="1705290" y="1002821"/>
                    <a:pt x="1706085" y="993898"/>
                    <a:pt x="1717305" y="992396"/>
                  </a:cubicBezTo>
                  <a:cubicBezTo>
                    <a:pt x="1728525" y="990894"/>
                    <a:pt x="1735328" y="978879"/>
                    <a:pt x="1725521" y="978879"/>
                  </a:cubicBezTo>
                  <a:cubicBezTo>
                    <a:pt x="1715803" y="978879"/>
                    <a:pt x="1698487" y="968365"/>
                    <a:pt x="1691772" y="965361"/>
                  </a:cubicBezTo>
                  <a:cubicBezTo>
                    <a:pt x="1685058" y="962358"/>
                    <a:pt x="1673750" y="978083"/>
                    <a:pt x="1666240" y="972076"/>
                  </a:cubicBezTo>
                  <a:cubicBezTo>
                    <a:pt x="1658730" y="966068"/>
                    <a:pt x="1666947" y="951049"/>
                    <a:pt x="1667742" y="942833"/>
                  </a:cubicBezTo>
                  <a:cubicBezTo>
                    <a:pt x="1668537" y="934616"/>
                    <a:pt x="1679757" y="946632"/>
                    <a:pt x="1687267" y="936118"/>
                  </a:cubicBezTo>
                  <a:cubicBezTo>
                    <a:pt x="1694776" y="925605"/>
                    <a:pt x="1666240" y="925605"/>
                    <a:pt x="1666240" y="914385"/>
                  </a:cubicBezTo>
                  <a:cubicBezTo>
                    <a:pt x="1666240" y="903164"/>
                    <a:pt x="1643711" y="900161"/>
                    <a:pt x="1636202" y="896362"/>
                  </a:cubicBezTo>
                  <a:cubicBezTo>
                    <a:pt x="1628692" y="892651"/>
                    <a:pt x="1641414" y="873833"/>
                    <a:pt x="1637704" y="866323"/>
                  </a:cubicBezTo>
                  <a:cubicBezTo>
                    <a:pt x="1633993" y="858814"/>
                    <a:pt x="1606163" y="834076"/>
                    <a:pt x="1594237" y="836285"/>
                  </a:cubicBezTo>
                  <a:cubicBezTo>
                    <a:pt x="1582221" y="838494"/>
                    <a:pt x="1579217" y="820559"/>
                    <a:pt x="1586020" y="821266"/>
                  </a:cubicBezTo>
                  <a:cubicBezTo>
                    <a:pt x="1592735" y="821973"/>
                    <a:pt x="1598036" y="817555"/>
                    <a:pt x="1610758" y="803243"/>
                  </a:cubicBezTo>
                  <a:cubicBezTo>
                    <a:pt x="1623480" y="789019"/>
                    <a:pt x="1624982" y="784513"/>
                    <a:pt x="1615970" y="781509"/>
                  </a:cubicBezTo>
                  <a:cubicBezTo>
                    <a:pt x="1606959" y="778506"/>
                    <a:pt x="1602453" y="769494"/>
                    <a:pt x="1618267" y="770289"/>
                  </a:cubicBezTo>
                  <a:cubicBezTo>
                    <a:pt x="1633993" y="771084"/>
                    <a:pt x="1661734" y="781509"/>
                    <a:pt x="1670746" y="774795"/>
                  </a:cubicBezTo>
                  <a:cubicBezTo>
                    <a:pt x="1679757" y="768081"/>
                    <a:pt x="1708294" y="723818"/>
                    <a:pt x="1719514" y="708004"/>
                  </a:cubicBezTo>
                  <a:cubicBezTo>
                    <a:pt x="1730734" y="692278"/>
                    <a:pt x="1711298" y="690776"/>
                    <a:pt x="1684263" y="692985"/>
                  </a:cubicBezTo>
                  <a:cubicBezTo>
                    <a:pt x="1657228" y="695194"/>
                    <a:pt x="1651221" y="682472"/>
                    <a:pt x="1628781" y="680970"/>
                  </a:cubicBezTo>
                  <a:cubicBezTo>
                    <a:pt x="1606252" y="679468"/>
                    <a:pt x="1564287" y="685475"/>
                    <a:pt x="1558279" y="692190"/>
                  </a:cubicBezTo>
                  <a:cubicBezTo>
                    <a:pt x="1552271" y="698904"/>
                    <a:pt x="1569499" y="704912"/>
                    <a:pt x="1567290" y="712422"/>
                  </a:cubicBezTo>
                  <a:cubicBezTo>
                    <a:pt x="1564994" y="719931"/>
                    <a:pt x="1551565" y="707209"/>
                    <a:pt x="1545557" y="710213"/>
                  </a:cubicBezTo>
                  <a:cubicBezTo>
                    <a:pt x="1539549" y="713217"/>
                    <a:pt x="1547766" y="722935"/>
                    <a:pt x="1545557" y="749263"/>
                  </a:cubicBezTo>
                  <a:cubicBezTo>
                    <a:pt x="1543348" y="775502"/>
                    <a:pt x="1550769" y="777004"/>
                    <a:pt x="1558279" y="786810"/>
                  </a:cubicBezTo>
                  <a:cubicBezTo>
                    <a:pt x="1565789" y="796529"/>
                    <a:pt x="1564287" y="809339"/>
                    <a:pt x="1564287" y="825772"/>
                  </a:cubicBezTo>
                  <a:cubicBezTo>
                    <a:pt x="1564287" y="842293"/>
                    <a:pt x="1548561" y="841498"/>
                    <a:pt x="1543260" y="845297"/>
                  </a:cubicBezTo>
                  <a:cubicBezTo>
                    <a:pt x="1538047" y="849007"/>
                    <a:pt x="1556777" y="855015"/>
                    <a:pt x="1553773" y="865528"/>
                  </a:cubicBezTo>
                  <a:cubicBezTo>
                    <a:pt x="1550769" y="876042"/>
                    <a:pt x="1535044" y="859521"/>
                    <a:pt x="1526032" y="862524"/>
                  </a:cubicBezTo>
                  <a:cubicBezTo>
                    <a:pt x="1517021" y="865528"/>
                    <a:pt x="1509511" y="891061"/>
                    <a:pt x="1519318" y="899277"/>
                  </a:cubicBezTo>
                  <a:cubicBezTo>
                    <a:pt x="1529036" y="907494"/>
                    <a:pt x="1532835" y="905992"/>
                    <a:pt x="1525325" y="915798"/>
                  </a:cubicBezTo>
                  <a:cubicBezTo>
                    <a:pt x="1517816" y="925516"/>
                    <a:pt x="1509599" y="939829"/>
                    <a:pt x="1527534" y="954053"/>
                  </a:cubicBezTo>
                  <a:cubicBezTo>
                    <a:pt x="1545557" y="968277"/>
                    <a:pt x="1578511" y="966775"/>
                    <a:pt x="1595827" y="978083"/>
                  </a:cubicBezTo>
                  <a:cubicBezTo>
                    <a:pt x="1613055" y="989304"/>
                    <a:pt x="1588317" y="982589"/>
                    <a:pt x="1595032" y="995311"/>
                  </a:cubicBezTo>
                  <a:cubicBezTo>
                    <a:pt x="1601834" y="1008122"/>
                    <a:pt x="1583811" y="1012539"/>
                    <a:pt x="1584518" y="1022346"/>
                  </a:cubicBezTo>
                  <a:cubicBezTo>
                    <a:pt x="1585313" y="1032064"/>
                    <a:pt x="1592028" y="1026851"/>
                    <a:pt x="1601039" y="1010330"/>
                  </a:cubicBezTo>
                  <a:cubicBezTo>
                    <a:pt x="1610051" y="993809"/>
                    <a:pt x="1616765" y="1014836"/>
                    <a:pt x="1616059" y="1029060"/>
                  </a:cubicBezTo>
                  <a:cubicBezTo>
                    <a:pt x="1615352" y="1043284"/>
                    <a:pt x="1602541" y="1035068"/>
                    <a:pt x="1592823" y="1049292"/>
                  </a:cubicBezTo>
                  <a:cubicBezTo>
                    <a:pt x="1583105" y="1063516"/>
                    <a:pt x="1574093" y="1065813"/>
                    <a:pt x="1559781" y="1062809"/>
                  </a:cubicBezTo>
                  <a:cubicBezTo>
                    <a:pt x="1545557" y="1059805"/>
                    <a:pt x="1553773" y="1083041"/>
                    <a:pt x="1559781" y="1095851"/>
                  </a:cubicBezTo>
                  <a:cubicBezTo>
                    <a:pt x="1565789" y="1108573"/>
                    <a:pt x="1558279" y="1113079"/>
                    <a:pt x="1541758" y="1108573"/>
                  </a:cubicBezTo>
                  <a:cubicBezTo>
                    <a:pt x="1525237" y="1104067"/>
                    <a:pt x="1515519" y="1093554"/>
                    <a:pt x="1523735" y="1080832"/>
                  </a:cubicBezTo>
                  <a:cubicBezTo>
                    <a:pt x="1531951" y="1068022"/>
                    <a:pt x="1537959" y="1053091"/>
                    <a:pt x="1528241" y="1054593"/>
                  </a:cubicBezTo>
                  <a:cubicBezTo>
                    <a:pt x="1518523" y="1056095"/>
                    <a:pt x="1495994" y="1053886"/>
                    <a:pt x="1489191" y="1043372"/>
                  </a:cubicBezTo>
                  <a:cubicBezTo>
                    <a:pt x="1482476" y="1032859"/>
                    <a:pt x="1493697" y="1037365"/>
                    <a:pt x="1513929" y="1039573"/>
                  </a:cubicBezTo>
                  <a:cubicBezTo>
                    <a:pt x="1534160" y="1041871"/>
                    <a:pt x="1516932" y="1026056"/>
                    <a:pt x="1531951" y="1026056"/>
                  </a:cubicBezTo>
                  <a:cubicBezTo>
                    <a:pt x="1546971" y="1026056"/>
                    <a:pt x="1558191" y="1034273"/>
                    <a:pt x="1571001" y="1023052"/>
                  </a:cubicBezTo>
                  <a:cubicBezTo>
                    <a:pt x="1583723" y="1011832"/>
                    <a:pt x="1562785" y="990010"/>
                    <a:pt x="1552271" y="993809"/>
                  </a:cubicBezTo>
                  <a:cubicBezTo>
                    <a:pt x="1541758" y="997520"/>
                    <a:pt x="1525237" y="1002026"/>
                    <a:pt x="1525237" y="991601"/>
                  </a:cubicBezTo>
                  <a:cubicBezTo>
                    <a:pt x="1525237" y="981087"/>
                    <a:pt x="1543260" y="988597"/>
                    <a:pt x="1552978" y="986300"/>
                  </a:cubicBezTo>
                  <a:cubicBezTo>
                    <a:pt x="1562696" y="984091"/>
                    <a:pt x="1547766" y="970574"/>
                    <a:pt x="1532746" y="974284"/>
                  </a:cubicBezTo>
                  <a:cubicBezTo>
                    <a:pt x="1517727" y="977995"/>
                    <a:pt x="1507214" y="978790"/>
                    <a:pt x="1495199" y="966068"/>
                  </a:cubicBezTo>
                  <a:cubicBezTo>
                    <a:pt x="1483183" y="953346"/>
                    <a:pt x="1461450" y="945836"/>
                    <a:pt x="1456149" y="975080"/>
                  </a:cubicBezTo>
                  <a:cubicBezTo>
                    <a:pt x="1450937" y="1004323"/>
                    <a:pt x="1429910" y="988597"/>
                    <a:pt x="1421605" y="998315"/>
                  </a:cubicBezTo>
                  <a:cubicBezTo>
                    <a:pt x="1413389" y="1008033"/>
                    <a:pt x="1431323" y="1014836"/>
                    <a:pt x="1451643" y="1015543"/>
                  </a:cubicBezTo>
                  <a:cubicBezTo>
                    <a:pt x="1471875" y="1016338"/>
                    <a:pt x="1486894" y="1035068"/>
                    <a:pt x="1477176" y="1035068"/>
                  </a:cubicBezTo>
                  <a:cubicBezTo>
                    <a:pt x="1467458" y="1035068"/>
                    <a:pt x="1471875" y="1049292"/>
                    <a:pt x="1461450" y="1044079"/>
                  </a:cubicBezTo>
                  <a:cubicBezTo>
                    <a:pt x="1450937" y="1038867"/>
                    <a:pt x="1440423" y="1044079"/>
                    <a:pt x="1447933" y="1053091"/>
                  </a:cubicBezTo>
                  <a:cubicBezTo>
                    <a:pt x="1455442" y="1062102"/>
                    <a:pt x="1444929" y="1065813"/>
                    <a:pt x="1445724" y="1074913"/>
                  </a:cubicBezTo>
                  <a:cubicBezTo>
                    <a:pt x="1446519" y="1083924"/>
                    <a:pt x="1429998" y="1075619"/>
                    <a:pt x="1414184" y="1074117"/>
                  </a:cubicBezTo>
                  <a:cubicBezTo>
                    <a:pt x="1398458" y="1072616"/>
                    <a:pt x="1369215" y="1077828"/>
                    <a:pt x="1348188" y="1082334"/>
                  </a:cubicBezTo>
                  <a:cubicBezTo>
                    <a:pt x="1327161" y="1086840"/>
                    <a:pt x="1303926" y="1079330"/>
                    <a:pt x="1294914" y="1069612"/>
                  </a:cubicBezTo>
                  <a:cubicBezTo>
                    <a:pt x="1285903" y="1059894"/>
                    <a:pt x="1273887" y="1061395"/>
                    <a:pt x="1258868" y="1061395"/>
                  </a:cubicBezTo>
                  <a:cubicBezTo>
                    <a:pt x="1243849" y="1061395"/>
                    <a:pt x="1248355" y="1047171"/>
                    <a:pt x="1228830" y="1046376"/>
                  </a:cubicBezTo>
                  <a:cubicBezTo>
                    <a:pt x="1209305" y="1045581"/>
                    <a:pt x="1213811" y="1029148"/>
                    <a:pt x="1211602" y="1019342"/>
                  </a:cubicBezTo>
                  <a:cubicBezTo>
                    <a:pt x="1209305" y="1009624"/>
                    <a:pt x="1170344" y="1012627"/>
                    <a:pt x="1156120" y="1021551"/>
                  </a:cubicBezTo>
                  <a:cubicBezTo>
                    <a:pt x="1141896" y="1030562"/>
                    <a:pt x="1114066" y="1026851"/>
                    <a:pt x="1106645" y="1043284"/>
                  </a:cubicBezTo>
                  <a:cubicBezTo>
                    <a:pt x="1099135" y="1059805"/>
                    <a:pt x="1113359" y="1057508"/>
                    <a:pt x="1121664" y="1057508"/>
                  </a:cubicBezTo>
                  <a:cubicBezTo>
                    <a:pt x="1133149" y="1057508"/>
                    <a:pt x="1132177" y="1043991"/>
                    <a:pt x="1153204" y="1046995"/>
                  </a:cubicBezTo>
                  <a:cubicBezTo>
                    <a:pt x="1174231" y="1049999"/>
                    <a:pt x="1189250" y="1025261"/>
                    <a:pt x="1198262" y="1034273"/>
                  </a:cubicBezTo>
                  <a:cubicBezTo>
                    <a:pt x="1207273" y="1043284"/>
                    <a:pt x="1162216" y="1060512"/>
                    <a:pt x="1142779" y="1063516"/>
                  </a:cubicBezTo>
                  <a:cubicBezTo>
                    <a:pt x="1123254" y="1066520"/>
                    <a:pt x="1127760" y="1082246"/>
                    <a:pt x="1146490" y="1110075"/>
                  </a:cubicBezTo>
                  <a:cubicBezTo>
                    <a:pt x="1165220" y="1137816"/>
                    <a:pt x="1138273" y="1122090"/>
                    <a:pt x="1138273" y="1135608"/>
                  </a:cubicBezTo>
                  <a:cubicBezTo>
                    <a:pt x="1138273" y="1149125"/>
                    <a:pt x="1103023" y="1131102"/>
                    <a:pt x="1117247" y="1126596"/>
                  </a:cubicBezTo>
                  <a:cubicBezTo>
                    <a:pt x="1131471" y="1122090"/>
                    <a:pt x="1124756" y="1107866"/>
                    <a:pt x="1113448" y="1098855"/>
                  </a:cubicBezTo>
                  <a:cubicBezTo>
                    <a:pt x="1102227" y="1089843"/>
                    <a:pt x="1094718" y="1098855"/>
                    <a:pt x="1096220" y="1089137"/>
                  </a:cubicBezTo>
                  <a:cubicBezTo>
                    <a:pt x="1097722" y="1079418"/>
                    <a:pt x="1084205" y="1089843"/>
                    <a:pt x="1073691" y="1081627"/>
                  </a:cubicBezTo>
                  <a:cubicBezTo>
                    <a:pt x="1063178" y="1073322"/>
                    <a:pt x="1057965" y="1066608"/>
                    <a:pt x="1043653" y="1074117"/>
                  </a:cubicBezTo>
                  <a:cubicBezTo>
                    <a:pt x="1029429" y="1081627"/>
                    <a:pt x="1012908" y="1079418"/>
                    <a:pt x="981368" y="1084631"/>
                  </a:cubicBezTo>
                  <a:cubicBezTo>
                    <a:pt x="949827" y="1089932"/>
                    <a:pt x="892136" y="1088341"/>
                    <a:pt x="881623" y="1077916"/>
                  </a:cubicBezTo>
                  <a:cubicBezTo>
                    <a:pt x="871110" y="1067403"/>
                    <a:pt x="908657" y="1048673"/>
                    <a:pt x="919878" y="1051677"/>
                  </a:cubicBezTo>
                  <a:cubicBezTo>
                    <a:pt x="930744" y="1054593"/>
                    <a:pt x="924383" y="1039662"/>
                    <a:pt x="907156" y="1026145"/>
                  </a:cubicBezTo>
                  <a:cubicBezTo>
                    <a:pt x="889928" y="1012627"/>
                    <a:pt x="851585" y="1004411"/>
                    <a:pt x="852380" y="1012627"/>
                  </a:cubicBezTo>
                  <a:cubicBezTo>
                    <a:pt x="853087" y="1020844"/>
                    <a:pt x="830646" y="1013423"/>
                    <a:pt x="802905" y="1008122"/>
                  </a:cubicBezTo>
                  <a:cubicBezTo>
                    <a:pt x="775164" y="1002821"/>
                    <a:pt x="771365" y="993103"/>
                    <a:pt x="753430" y="992396"/>
                  </a:cubicBezTo>
                  <a:cubicBezTo>
                    <a:pt x="736026" y="991601"/>
                    <a:pt x="708461" y="986388"/>
                    <a:pt x="687434" y="969867"/>
                  </a:cubicBezTo>
                  <a:cubicBezTo>
                    <a:pt x="666408" y="953346"/>
                    <a:pt x="616933" y="957852"/>
                    <a:pt x="610925" y="972871"/>
                  </a:cubicBezTo>
                  <a:cubicBezTo>
                    <a:pt x="604918" y="987890"/>
                    <a:pt x="588397" y="987095"/>
                    <a:pt x="571875" y="987095"/>
                  </a:cubicBezTo>
                  <a:cubicBezTo>
                    <a:pt x="555354" y="987095"/>
                    <a:pt x="579297" y="968542"/>
                    <a:pt x="573377" y="965361"/>
                  </a:cubicBezTo>
                  <a:cubicBezTo>
                    <a:pt x="565514" y="961121"/>
                    <a:pt x="574173" y="940624"/>
                    <a:pt x="562157" y="939122"/>
                  </a:cubicBezTo>
                  <a:cubicBezTo>
                    <a:pt x="550142" y="937620"/>
                    <a:pt x="538922" y="988597"/>
                    <a:pt x="516393" y="987095"/>
                  </a:cubicBezTo>
                  <a:cubicBezTo>
                    <a:pt x="493864" y="985593"/>
                    <a:pt x="484146" y="933114"/>
                    <a:pt x="465416" y="919597"/>
                  </a:cubicBezTo>
                  <a:cubicBezTo>
                    <a:pt x="446687" y="906080"/>
                    <a:pt x="429371" y="905373"/>
                    <a:pt x="445185" y="925605"/>
                  </a:cubicBezTo>
                  <a:cubicBezTo>
                    <a:pt x="460911" y="945836"/>
                    <a:pt x="431667" y="931612"/>
                    <a:pt x="433169" y="945130"/>
                  </a:cubicBezTo>
                  <a:cubicBezTo>
                    <a:pt x="434671" y="958647"/>
                    <a:pt x="407637" y="974373"/>
                    <a:pt x="408432" y="966863"/>
                  </a:cubicBezTo>
                  <a:cubicBezTo>
                    <a:pt x="409227" y="959354"/>
                    <a:pt x="393413" y="951137"/>
                    <a:pt x="375390" y="972076"/>
                  </a:cubicBezTo>
                  <a:cubicBezTo>
                    <a:pt x="357367" y="993103"/>
                    <a:pt x="344645" y="990099"/>
                    <a:pt x="343143" y="982589"/>
                  </a:cubicBezTo>
                  <a:cubicBezTo>
                    <a:pt x="341641" y="975080"/>
                    <a:pt x="288367" y="1002114"/>
                    <a:pt x="290664" y="1011125"/>
                  </a:cubicBezTo>
                  <a:cubicBezTo>
                    <a:pt x="292961" y="1020137"/>
                    <a:pt x="282448" y="1026851"/>
                    <a:pt x="268136" y="1026145"/>
                  </a:cubicBezTo>
                  <a:cubicBezTo>
                    <a:pt x="253912" y="1025349"/>
                    <a:pt x="265132" y="1013423"/>
                    <a:pt x="276352" y="1007415"/>
                  </a:cubicBezTo>
                  <a:cubicBezTo>
                    <a:pt x="288986" y="1000700"/>
                    <a:pt x="323618" y="972959"/>
                    <a:pt x="341641" y="969955"/>
                  </a:cubicBezTo>
                  <a:cubicBezTo>
                    <a:pt x="359664" y="966952"/>
                    <a:pt x="394208" y="952728"/>
                    <a:pt x="394915" y="944423"/>
                  </a:cubicBezTo>
                  <a:cubicBezTo>
                    <a:pt x="395710" y="936118"/>
                    <a:pt x="377687" y="942921"/>
                    <a:pt x="365672" y="940624"/>
                  </a:cubicBezTo>
                  <a:cubicBezTo>
                    <a:pt x="353656" y="938327"/>
                    <a:pt x="332630" y="951844"/>
                    <a:pt x="312398" y="960856"/>
                  </a:cubicBezTo>
                  <a:cubicBezTo>
                    <a:pt x="292166" y="969867"/>
                    <a:pt x="268931" y="966863"/>
                    <a:pt x="274938" y="978879"/>
                  </a:cubicBezTo>
                  <a:cubicBezTo>
                    <a:pt x="280946" y="990894"/>
                    <a:pt x="256209" y="977377"/>
                    <a:pt x="250908" y="985681"/>
                  </a:cubicBezTo>
                  <a:cubicBezTo>
                    <a:pt x="245695" y="993898"/>
                    <a:pt x="235889" y="984886"/>
                    <a:pt x="243398" y="980380"/>
                  </a:cubicBezTo>
                  <a:cubicBezTo>
                    <a:pt x="250908" y="975875"/>
                    <a:pt x="225375" y="967658"/>
                    <a:pt x="225375" y="972871"/>
                  </a:cubicBezTo>
                  <a:cubicBezTo>
                    <a:pt x="225375" y="978172"/>
                    <a:pt x="220870" y="984886"/>
                    <a:pt x="202847" y="984886"/>
                  </a:cubicBezTo>
                  <a:cubicBezTo>
                    <a:pt x="184824" y="984886"/>
                    <a:pt x="166801" y="997608"/>
                    <a:pt x="178816" y="1006620"/>
                  </a:cubicBezTo>
                  <a:cubicBezTo>
                    <a:pt x="190831" y="1015631"/>
                    <a:pt x="198341" y="1020137"/>
                    <a:pt x="192333" y="1026145"/>
                  </a:cubicBezTo>
                  <a:cubicBezTo>
                    <a:pt x="186326" y="1032152"/>
                    <a:pt x="167596" y="1010419"/>
                    <a:pt x="141357" y="1012627"/>
                  </a:cubicBezTo>
                  <a:cubicBezTo>
                    <a:pt x="115117" y="1014836"/>
                    <a:pt x="62550" y="983384"/>
                    <a:pt x="62550" y="975875"/>
                  </a:cubicBezTo>
                  <a:cubicBezTo>
                    <a:pt x="62550" y="969779"/>
                    <a:pt x="25621" y="973578"/>
                    <a:pt x="0" y="970839"/>
                  </a:cubicBezTo>
                  <a:lnTo>
                    <a:pt x="0" y="1489352"/>
                  </a:lnTo>
                  <a:cubicBezTo>
                    <a:pt x="0" y="1489352"/>
                    <a:pt x="12987" y="1499070"/>
                    <a:pt x="18023" y="1493063"/>
                  </a:cubicBezTo>
                  <a:cubicBezTo>
                    <a:pt x="23059" y="1487055"/>
                    <a:pt x="32070" y="1495095"/>
                    <a:pt x="49033" y="1487055"/>
                  </a:cubicBezTo>
                  <a:cubicBezTo>
                    <a:pt x="65996" y="1479016"/>
                    <a:pt x="72003" y="1496067"/>
                    <a:pt x="72003" y="1504018"/>
                  </a:cubicBezTo>
                  <a:cubicBezTo>
                    <a:pt x="72003" y="1512058"/>
                    <a:pt x="96034" y="1525045"/>
                    <a:pt x="106017" y="1538032"/>
                  </a:cubicBezTo>
                  <a:cubicBezTo>
                    <a:pt x="116001" y="1551019"/>
                    <a:pt x="121037" y="1562063"/>
                    <a:pt x="131992" y="1554995"/>
                  </a:cubicBezTo>
                  <a:cubicBezTo>
                    <a:pt x="143035" y="1548015"/>
                    <a:pt x="163002" y="1543951"/>
                    <a:pt x="163002" y="1530964"/>
                  </a:cubicBezTo>
                  <a:cubicBezTo>
                    <a:pt x="163002" y="1517977"/>
                    <a:pt x="209031" y="1516033"/>
                    <a:pt x="209031" y="1532996"/>
                  </a:cubicBezTo>
                  <a:cubicBezTo>
                    <a:pt x="209031" y="1549959"/>
                    <a:pt x="256032" y="1570014"/>
                    <a:pt x="282006" y="1615955"/>
                  </a:cubicBezTo>
                  <a:cubicBezTo>
                    <a:pt x="307981" y="1661984"/>
                    <a:pt x="304005" y="1671967"/>
                    <a:pt x="341995" y="1686986"/>
                  </a:cubicBezTo>
                  <a:cubicBezTo>
                    <a:pt x="379984" y="1702005"/>
                    <a:pt x="379012" y="1709957"/>
                    <a:pt x="373976" y="1723032"/>
                  </a:cubicBezTo>
                  <a:cubicBezTo>
                    <a:pt x="368940" y="1736019"/>
                    <a:pt x="396947" y="1742999"/>
                    <a:pt x="380956" y="1754042"/>
                  </a:cubicBezTo>
                  <a:cubicBezTo>
                    <a:pt x="374860" y="1758283"/>
                    <a:pt x="366202" y="1764379"/>
                    <a:pt x="357897" y="1770387"/>
                  </a:cubicBezTo>
                  <a:cubicBezTo>
                    <a:pt x="358604" y="1777013"/>
                    <a:pt x="364612" y="1781253"/>
                    <a:pt x="372209" y="1787615"/>
                  </a:cubicBezTo>
                  <a:cubicBezTo>
                    <a:pt x="381221" y="1795124"/>
                    <a:pt x="355688" y="1795124"/>
                    <a:pt x="363198" y="1801839"/>
                  </a:cubicBezTo>
                  <a:cubicBezTo>
                    <a:pt x="370708" y="1808553"/>
                    <a:pt x="361696" y="1819066"/>
                    <a:pt x="369206" y="1827371"/>
                  </a:cubicBezTo>
                  <a:cubicBezTo>
                    <a:pt x="376715" y="1835587"/>
                    <a:pt x="390232" y="1832672"/>
                    <a:pt x="398449" y="1825869"/>
                  </a:cubicBezTo>
                  <a:cubicBezTo>
                    <a:pt x="406665" y="1819155"/>
                    <a:pt x="412673" y="1834085"/>
                    <a:pt x="405958" y="1845394"/>
                  </a:cubicBezTo>
                  <a:cubicBezTo>
                    <a:pt x="399244" y="1856703"/>
                    <a:pt x="413468" y="1864919"/>
                    <a:pt x="420182" y="1856703"/>
                  </a:cubicBezTo>
                  <a:cubicBezTo>
                    <a:pt x="426897" y="1848398"/>
                    <a:pt x="441209" y="1870220"/>
                    <a:pt x="447923" y="1873930"/>
                  </a:cubicBezTo>
                  <a:cubicBezTo>
                    <a:pt x="454638" y="1877641"/>
                    <a:pt x="461441" y="1888949"/>
                    <a:pt x="450132" y="1888949"/>
                  </a:cubicBezTo>
                  <a:cubicBezTo>
                    <a:pt x="438912" y="1888949"/>
                    <a:pt x="440414" y="1908474"/>
                    <a:pt x="448630" y="1909181"/>
                  </a:cubicBezTo>
                  <a:cubicBezTo>
                    <a:pt x="456935" y="1909976"/>
                    <a:pt x="456140" y="1920490"/>
                    <a:pt x="456140" y="1927204"/>
                  </a:cubicBezTo>
                  <a:cubicBezTo>
                    <a:pt x="456140" y="1933918"/>
                    <a:pt x="482379" y="1943725"/>
                    <a:pt x="492186" y="1940721"/>
                  </a:cubicBezTo>
                  <a:cubicBezTo>
                    <a:pt x="501904" y="1937718"/>
                    <a:pt x="510916" y="1946729"/>
                    <a:pt x="515421" y="1954945"/>
                  </a:cubicBezTo>
                  <a:cubicBezTo>
                    <a:pt x="519927" y="1963162"/>
                    <a:pt x="537950" y="1969169"/>
                    <a:pt x="544664" y="1963957"/>
                  </a:cubicBezTo>
                  <a:cubicBezTo>
                    <a:pt x="551379" y="1958656"/>
                    <a:pt x="555885" y="1973675"/>
                    <a:pt x="557386" y="1984188"/>
                  </a:cubicBezTo>
                  <a:cubicBezTo>
                    <a:pt x="558888" y="1994702"/>
                    <a:pt x="573908" y="1988694"/>
                    <a:pt x="582919" y="1987987"/>
                  </a:cubicBezTo>
                  <a:cubicBezTo>
                    <a:pt x="591930" y="1987192"/>
                    <a:pt x="597143" y="2000003"/>
                    <a:pt x="603151" y="1997706"/>
                  </a:cubicBezTo>
                  <a:cubicBezTo>
                    <a:pt x="616314" y="1992758"/>
                    <a:pt x="620378" y="2015817"/>
                    <a:pt x="629125" y="2029334"/>
                  </a:cubicBezTo>
                  <a:lnTo>
                    <a:pt x="1561548" y="2024298"/>
                  </a:lnTo>
                  <a:cubicBezTo>
                    <a:pt x="1561548" y="2024298"/>
                    <a:pt x="1562166" y="2001151"/>
                    <a:pt x="1573210" y="2009191"/>
                  </a:cubicBezTo>
                  <a:cubicBezTo>
                    <a:pt x="1584253" y="2017231"/>
                    <a:pt x="1574182" y="2030218"/>
                    <a:pt x="1587169" y="2035253"/>
                  </a:cubicBezTo>
                  <a:cubicBezTo>
                    <a:pt x="1600156" y="2040289"/>
                    <a:pt x="1609167" y="2048241"/>
                    <a:pt x="1616147" y="2045237"/>
                  </a:cubicBezTo>
                  <a:cubicBezTo>
                    <a:pt x="1623126" y="2042233"/>
                    <a:pt x="1635142" y="2032250"/>
                    <a:pt x="1647157" y="2046297"/>
                  </a:cubicBezTo>
                  <a:cubicBezTo>
                    <a:pt x="1659172" y="2060256"/>
                    <a:pt x="1668184" y="2048241"/>
                    <a:pt x="1675163" y="2057252"/>
                  </a:cubicBezTo>
                  <a:cubicBezTo>
                    <a:pt x="1682143" y="2066264"/>
                    <a:pt x="1695130" y="2073243"/>
                    <a:pt x="1704141" y="2062288"/>
                  </a:cubicBezTo>
                  <a:cubicBezTo>
                    <a:pt x="1711474" y="2053365"/>
                    <a:pt x="1739127" y="2064143"/>
                    <a:pt x="1752556" y="2069091"/>
                  </a:cubicBezTo>
                  <a:cubicBezTo>
                    <a:pt x="1768989" y="2055927"/>
                    <a:pt x="1781976" y="2027744"/>
                    <a:pt x="1796730" y="2027744"/>
                  </a:cubicBezTo>
                  <a:cubicBezTo>
                    <a:pt x="1816255" y="2027744"/>
                    <a:pt x="1865729" y="2032250"/>
                    <a:pt x="1868733" y="2057694"/>
                  </a:cubicBezTo>
                  <a:cubicBezTo>
                    <a:pt x="1871737" y="2083226"/>
                    <a:pt x="1901775" y="2059196"/>
                    <a:pt x="1904779" y="2083226"/>
                  </a:cubicBezTo>
                  <a:cubicBezTo>
                    <a:pt x="1907341" y="2103635"/>
                    <a:pt x="1927131" y="2119714"/>
                    <a:pt x="1923862" y="2130492"/>
                  </a:cubicBezTo>
                  <a:cubicBezTo>
                    <a:pt x="1929605" y="2134026"/>
                    <a:pt x="1936673" y="2138797"/>
                    <a:pt x="1943122" y="2143921"/>
                  </a:cubicBezTo>
                  <a:cubicBezTo>
                    <a:pt x="1952664" y="2140741"/>
                    <a:pt x="1978020" y="2144805"/>
                    <a:pt x="1994806" y="2150812"/>
                  </a:cubicBezTo>
                  <a:cubicBezTo>
                    <a:pt x="2015833" y="2158322"/>
                    <a:pt x="2047284" y="2141801"/>
                    <a:pt x="2057798" y="2167333"/>
                  </a:cubicBezTo>
                  <a:cubicBezTo>
                    <a:pt x="2068311" y="2192866"/>
                    <a:pt x="2092695" y="2212038"/>
                    <a:pt x="2069813" y="2213805"/>
                  </a:cubicBezTo>
                  <a:cubicBezTo>
                    <a:pt x="2050288" y="2215306"/>
                    <a:pt x="2024844" y="2188272"/>
                    <a:pt x="2026346" y="2203291"/>
                  </a:cubicBezTo>
                  <a:cubicBezTo>
                    <a:pt x="2027848" y="2218310"/>
                    <a:pt x="2015833" y="2210801"/>
                    <a:pt x="2015833" y="2233241"/>
                  </a:cubicBezTo>
                  <a:cubicBezTo>
                    <a:pt x="2015833" y="2255770"/>
                    <a:pt x="2000813" y="2287310"/>
                    <a:pt x="1991802" y="2285720"/>
                  </a:cubicBezTo>
                  <a:cubicBezTo>
                    <a:pt x="1991448" y="2285631"/>
                    <a:pt x="1991272" y="2285455"/>
                    <a:pt x="1990918" y="2285366"/>
                  </a:cubicBezTo>
                  <a:cubicBezTo>
                    <a:pt x="1989416" y="2293848"/>
                    <a:pt x="1989240" y="2304979"/>
                    <a:pt x="1996396" y="2311871"/>
                  </a:cubicBezTo>
                  <a:cubicBezTo>
                    <a:pt x="2007793" y="2303566"/>
                    <a:pt x="2024225" y="2289254"/>
                    <a:pt x="2038273" y="2290225"/>
                  </a:cubicBezTo>
                  <a:cubicBezTo>
                    <a:pt x="2060802" y="2291727"/>
                    <a:pt x="2066809" y="2305244"/>
                    <a:pt x="2081828" y="2294731"/>
                  </a:cubicBezTo>
                  <a:cubicBezTo>
                    <a:pt x="2096847" y="2284218"/>
                    <a:pt x="2099851" y="2279712"/>
                    <a:pt x="2102855" y="2287221"/>
                  </a:cubicBezTo>
                  <a:cubicBezTo>
                    <a:pt x="2103208" y="2288193"/>
                    <a:pt x="2102943" y="2289342"/>
                    <a:pt x="2102325" y="2290579"/>
                  </a:cubicBezTo>
                  <a:cubicBezTo>
                    <a:pt x="2108068" y="2287575"/>
                    <a:pt x="2112043" y="2284571"/>
                    <a:pt x="2112308" y="2282186"/>
                  </a:cubicBezTo>
                  <a:cubicBezTo>
                    <a:pt x="2112750" y="2278387"/>
                    <a:pt x="2111690" y="2273351"/>
                    <a:pt x="2110365" y="2268757"/>
                  </a:cubicBezTo>
                  <a:cubicBezTo>
                    <a:pt x="2095346" y="2270965"/>
                    <a:pt x="2090398" y="2272114"/>
                    <a:pt x="2086246" y="2261689"/>
                  </a:cubicBezTo>
                  <a:cubicBezTo>
                    <a:pt x="2080238" y="2246670"/>
                    <a:pt x="2131215" y="2231739"/>
                    <a:pt x="2155245" y="2234655"/>
                  </a:cubicBezTo>
                  <a:cubicBezTo>
                    <a:pt x="2178039" y="2237482"/>
                    <a:pt x="2194030" y="2221491"/>
                    <a:pt x="2201981" y="2231297"/>
                  </a:cubicBezTo>
                  <a:cubicBezTo>
                    <a:pt x="2216382" y="2218310"/>
                    <a:pt x="2241031" y="2197107"/>
                    <a:pt x="2247304" y="2197107"/>
                  </a:cubicBezTo>
                  <a:cubicBezTo>
                    <a:pt x="2256315" y="2197107"/>
                    <a:pt x="2363393" y="2196047"/>
                    <a:pt x="2363393" y="2196047"/>
                  </a:cubicBezTo>
                  <a:cubicBezTo>
                    <a:pt x="2363393" y="2196047"/>
                    <a:pt x="2400411" y="2173076"/>
                    <a:pt x="2405358" y="2152049"/>
                  </a:cubicBezTo>
                  <a:cubicBezTo>
                    <a:pt x="2410306" y="2131023"/>
                    <a:pt x="2434336" y="2081018"/>
                    <a:pt x="2448383" y="2092061"/>
                  </a:cubicBezTo>
                  <a:cubicBezTo>
                    <a:pt x="2462431" y="2103016"/>
                    <a:pt x="2492381" y="2095065"/>
                    <a:pt x="2493352" y="2105048"/>
                  </a:cubicBezTo>
                  <a:cubicBezTo>
                    <a:pt x="2494324" y="2114325"/>
                    <a:pt x="2483369" y="2148250"/>
                    <a:pt x="2521889" y="2199139"/>
                  </a:cubicBezTo>
                  <a:cubicBezTo>
                    <a:pt x="2535406" y="2190569"/>
                    <a:pt x="2549453" y="2183855"/>
                    <a:pt x="2557405" y="2184296"/>
                  </a:cubicBezTo>
                  <a:cubicBezTo>
                    <a:pt x="2570922" y="2185091"/>
                    <a:pt x="2591154" y="2167068"/>
                    <a:pt x="2597161" y="2155760"/>
                  </a:cubicBezTo>
                  <a:cubicBezTo>
                    <a:pt x="2603169" y="2144540"/>
                    <a:pt x="2611385" y="2166273"/>
                    <a:pt x="2599370" y="2169984"/>
                  </a:cubicBezTo>
                  <a:cubicBezTo>
                    <a:pt x="2587355" y="2173783"/>
                    <a:pt x="2609176" y="2182706"/>
                    <a:pt x="2630115" y="2181999"/>
                  </a:cubicBezTo>
                  <a:cubicBezTo>
                    <a:pt x="2651142" y="2181292"/>
                    <a:pt x="2620397" y="2189509"/>
                    <a:pt x="2604582" y="2188714"/>
                  </a:cubicBezTo>
                  <a:cubicBezTo>
                    <a:pt x="2588856" y="2187919"/>
                    <a:pt x="2582054" y="2190216"/>
                    <a:pt x="2561027" y="2211242"/>
                  </a:cubicBezTo>
                  <a:cubicBezTo>
                    <a:pt x="2540000" y="2232269"/>
                    <a:pt x="2545301" y="2238277"/>
                    <a:pt x="2557228" y="2248702"/>
                  </a:cubicBezTo>
                  <a:cubicBezTo>
                    <a:pt x="2569243" y="2259215"/>
                    <a:pt x="2584969" y="2254709"/>
                    <a:pt x="2601490" y="2240486"/>
                  </a:cubicBezTo>
                  <a:cubicBezTo>
                    <a:pt x="2618011" y="2226261"/>
                    <a:pt x="2617216" y="2211949"/>
                    <a:pt x="2633737" y="2212744"/>
                  </a:cubicBezTo>
                  <a:cubicBezTo>
                    <a:pt x="2650258" y="2213451"/>
                    <a:pt x="2693019" y="2197725"/>
                    <a:pt x="2711748" y="2191718"/>
                  </a:cubicBezTo>
                  <a:cubicBezTo>
                    <a:pt x="2730478" y="2185710"/>
                    <a:pt x="2718463" y="2182706"/>
                    <a:pt x="2718463" y="2174401"/>
                  </a:cubicBezTo>
                  <a:cubicBezTo>
                    <a:pt x="2718463" y="2166185"/>
                    <a:pt x="2751505" y="2166185"/>
                    <a:pt x="2763520" y="2157880"/>
                  </a:cubicBezTo>
                  <a:cubicBezTo>
                    <a:pt x="2775624" y="2150282"/>
                    <a:pt x="2761311" y="2143568"/>
                    <a:pt x="2750798" y="2145070"/>
                  </a:cubicBezTo>
                  <a:close/>
                  <a:moveTo>
                    <a:pt x="798223" y="1172714"/>
                  </a:moveTo>
                  <a:cubicBezTo>
                    <a:pt x="778521" y="1197186"/>
                    <a:pt x="771983" y="1200720"/>
                    <a:pt x="751663" y="1197186"/>
                  </a:cubicBezTo>
                  <a:cubicBezTo>
                    <a:pt x="731343" y="1193652"/>
                    <a:pt x="718886" y="1203812"/>
                    <a:pt x="728958" y="1210968"/>
                  </a:cubicBezTo>
                  <a:cubicBezTo>
                    <a:pt x="739118" y="1218125"/>
                    <a:pt x="739736" y="1224132"/>
                    <a:pt x="718886" y="1228903"/>
                  </a:cubicBezTo>
                  <a:cubicBezTo>
                    <a:pt x="697948" y="1233674"/>
                    <a:pt x="684254" y="1249753"/>
                    <a:pt x="675949" y="1247986"/>
                  </a:cubicBezTo>
                  <a:cubicBezTo>
                    <a:pt x="667556" y="1246219"/>
                    <a:pt x="711730" y="1214591"/>
                    <a:pt x="700422" y="1206198"/>
                  </a:cubicBezTo>
                  <a:cubicBezTo>
                    <a:pt x="689113" y="1197893"/>
                    <a:pt x="661019" y="1220510"/>
                    <a:pt x="660488" y="1230670"/>
                  </a:cubicBezTo>
                  <a:cubicBezTo>
                    <a:pt x="659870" y="1240830"/>
                    <a:pt x="641405" y="1241448"/>
                    <a:pt x="630097" y="1240830"/>
                  </a:cubicBezTo>
                  <a:cubicBezTo>
                    <a:pt x="618788" y="1240211"/>
                    <a:pt x="603857" y="1229521"/>
                    <a:pt x="615166" y="1228284"/>
                  </a:cubicBezTo>
                  <a:cubicBezTo>
                    <a:pt x="626474" y="1227136"/>
                    <a:pt x="618788" y="1214591"/>
                    <a:pt x="634249" y="1208583"/>
                  </a:cubicBezTo>
                  <a:cubicBezTo>
                    <a:pt x="649710" y="1202575"/>
                    <a:pt x="631245" y="1193652"/>
                    <a:pt x="636016" y="1187114"/>
                  </a:cubicBezTo>
                  <a:cubicBezTo>
                    <a:pt x="640787" y="1180577"/>
                    <a:pt x="672415" y="1193652"/>
                    <a:pt x="673034" y="1181725"/>
                  </a:cubicBezTo>
                  <a:cubicBezTo>
                    <a:pt x="673652" y="1169798"/>
                    <a:pt x="641405" y="1159638"/>
                    <a:pt x="630715" y="1166794"/>
                  </a:cubicBezTo>
                  <a:cubicBezTo>
                    <a:pt x="620025" y="1173951"/>
                    <a:pt x="594934" y="1190648"/>
                    <a:pt x="565073" y="1177484"/>
                  </a:cubicBezTo>
                  <a:cubicBezTo>
                    <a:pt x="555708" y="1173332"/>
                    <a:pt x="640257" y="1164409"/>
                    <a:pt x="654569" y="1151245"/>
                  </a:cubicBezTo>
                  <a:cubicBezTo>
                    <a:pt x="668881" y="1138081"/>
                    <a:pt x="733287" y="1123151"/>
                    <a:pt x="738058" y="1135077"/>
                  </a:cubicBezTo>
                  <a:cubicBezTo>
                    <a:pt x="742829" y="1147005"/>
                    <a:pt x="703425" y="1154779"/>
                    <a:pt x="722509" y="1165557"/>
                  </a:cubicBezTo>
                  <a:cubicBezTo>
                    <a:pt x="741592" y="1176336"/>
                    <a:pt x="772602" y="1169180"/>
                    <a:pt x="779758" y="1157783"/>
                  </a:cubicBezTo>
                  <a:cubicBezTo>
                    <a:pt x="786826" y="1146474"/>
                    <a:pt x="817924" y="1148241"/>
                    <a:pt x="798223" y="1172714"/>
                  </a:cubicBezTo>
                  <a:close/>
                  <a:moveTo>
                    <a:pt x="987905" y="1413638"/>
                  </a:moveTo>
                  <a:cubicBezTo>
                    <a:pt x="964670" y="1433958"/>
                    <a:pt x="966437" y="1428569"/>
                    <a:pt x="946117" y="1432103"/>
                  </a:cubicBezTo>
                  <a:cubicBezTo>
                    <a:pt x="925797" y="1435637"/>
                    <a:pt x="941965" y="1455957"/>
                    <a:pt x="917492" y="1457724"/>
                  </a:cubicBezTo>
                  <a:cubicBezTo>
                    <a:pt x="893020" y="1459579"/>
                    <a:pt x="834003" y="1461964"/>
                    <a:pt x="825610" y="1448182"/>
                  </a:cubicBezTo>
                  <a:cubicBezTo>
                    <a:pt x="822783" y="1443588"/>
                    <a:pt x="857857" y="1446945"/>
                    <a:pt x="860243" y="1436874"/>
                  </a:cubicBezTo>
                  <a:cubicBezTo>
                    <a:pt x="862628" y="1426714"/>
                    <a:pt x="872170" y="1410634"/>
                    <a:pt x="887101" y="1410634"/>
                  </a:cubicBezTo>
                  <a:cubicBezTo>
                    <a:pt x="902031" y="1410634"/>
                    <a:pt x="900795" y="1391021"/>
                    <a:pt x="876322" y="1379006"/>
                  </a:cubicBezTo>
                  <a:cubicBezTo>
                    <a:pt x="851850" y="1367079"/>
                    <a:pt x="911485" y="1359304"/>
                    <a:pt x="925267" y="1378387"/>
                  </a:cubicBezTo>
                  <a:cubicBezTo>
                    <a:pt x="938961" y="1397470"/>
                    <a:pt x="963433" y="1411253"/>
                    <a:pt x="977127" y="1397470"/>
                  </a:cubicBezTo>
                  <a:cubicBezTo>
                    <a:pt x="990821" y="1383777"/>
                    <a:pt x="1069009" y="1345610"/>
                    <a:pt x="1069009" y="1363457"/>
                  </a:cubicBezTo>
                  <a:cubicBezTo>
                    <a:pt x="1069009" y="1381480"/>
                    <a:pt x="1011141" y="1393407"/>
                    <a:pt x="987905" y="1413638"/>
                  </a:cubicBezTo>
                  <a:close/>
                  <a:moveTo>
                    <a:pt x="1510041" y="1959009"/>
                  </a:moveTo>
                  <a:cubicBezTo>
                    <a:pt x="1493608" y="1960865"/>
                    <a:pt x="1511543" y="1915542"/>
                    <a:pt x="1481505" y="1899021"/>
                  </a:cubicBezTo>
                  <a:cubicBezTo>
                    <a:pt x="1446254" y="1879585"/>
                    <a:pt x="1430528" y="1843539"/>
                    <a:pt x="1430528" y="1824014"/>
                  </a:cubicBezTo>
                  <a:cubicBezTo>
                    <a:pt x="1430528" y="1804489"/>
                    <a:pt x="1460566" y="1795477"/>
                    <a:pt x="1472493" y="1810497"/>
                  </a:cubicBezTo>
                  <a:cubicBezTo>
                    <a:pt x="1484509" y="1825516"/>
                    <a:pt x="1502532" y="1887006"/>
                    <a:pt x="1512957" y="1906531"/>
                  </a:cubicBezTo>
                  <a:cubicBezTo>
                    <a:pt x="1523470" y="1925967"/>
                    <a:pt x="1523470" y="1957507"/>
                    <a:pt x="1510041" y="195900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4" name="Google Shape;2214;p16"/>
            <p:cNvSpPr/>
            <p:nvPr/>
          </p:nvSpPr>
          <p:spPr>
            <a:xfrm>
              <a:off x="1223" y="1331663"/>
              <a:ext cx="3435153" cy="2326849"/>
            </a:xfrm>
            <a:custGeom>
              <a:rect b="b" l="l" r="r" t="t"/>
              <a:pathLst>
                <a:path extrusionOk="0" h="2326849" w="3435153">
                  <a:moveTo>
                    <a:pt x="1287153" y="854018"/>
                  </a:moveTo>
                  <a:cubicBezTo>
                    <a:pt x="1292188" y="841031"/>
                    <a:pt x="1293160" y="832991"/>
                    <a:pt x="1255171" y="817972"/>
                  </a:cubicBezTo>
                  <a:cubicBezTo>
                    <a:pt x="1217181" y="802953"/>
                    <a:pt x="1221157" y="792970"/>
                    <a:pt x="1195182" y="746940"/>
                  </a:cubicBezTo>
                  <a:cubicBezTo>
                    <a:pt x="1169208" y="700911"/>
                    <a:pt x="1122207" y="680945"/>
                    <a:pt x="1122207" y="663982"/>
                  </a:cubicBezTo>
                  <a:cubicBezTo>
                    <a:pt x="1122207" y="646931"/>
                    <a:pt x="1076178" y="648963"/>
                    <a:pt x="1076178" y="661950"/>
                  </a:cubicBezTo>
                  <a:cubicBezTo>
                    <a:pt x="1076178" y="674937"/>
                    <a:pt x="1056211" y="679001"/>
                    <a:pt x="1045168" y="685980"/>
                  </a:cubicBezTo>
                  <a:cubicBezTo>
                    <a:pt x="1034124" y="692960"/>
                    <a:pt x="1029177" y="682005"/>
                    <a:pt x="1019194" y="669018"/>
                  </a:cubicBezTo>
                  <a:cubicBezTo>
                    <a:pt x="1009210" y="656031"/>
                    <a:pt x="985180" y="643043"/>
                    <a:pt x="985180" y="635004"/>
                  </a:cubicBezTo>
                  <a:cubicBezTo>
                    <a:pt x="985180" y="627052"/>
                    <a:pt x="979172" y="610001"/>
                    <a:pt x="962209" y="618041"/>
                  </a:cubicBezTo>
                  <a:cubicBezTo>
                    <a:pt x="945158" y="626081"/>
                    <a:pt x="936235" y="618041"/>
                    <a:pt x="931199" y="624049"/>
                  </a:cubicBezTo>
                  <a:cubicBezTo>
                    <a:pt x="926163" y="630056"/>
                    <a:pt x="913176" y="620338"/>
                    <a:pt x="913176" y="620338"/>
                  </a:cubicBezTo>
                  <a:lnTo>
                    <a:pt x="913176" y="101825"/>
                  </a:lnTo>
                  <a:cubicBezTo>
                    <a:pt x="907168" y="101206"/>
                    <a:pt x="901779" y="100234"/>
                    <a:pt x="897627" y="98644"/>
                  </a:cubicBezTo>
                  <a:cubicBezTo>
                    <a:pt x="875893" y="90428"/>
                    <a:pt x="843646" y="75409"/>
                    <a:pt x="826330" y="79119"/>
                  </a:cubicBezTo>
                  <a:cubicBezTo>
                    <a:pt x="809102" y="82830"/>
                    <a:pt x="774558" y="87336"/>
                    <a:pt x="762543" y="81328"/>
                  </a:cubicBezTo>
                  <a:cubicBezTo>
                    <a:pt x="750528" y="75320"/>
                    <a:pt x="734007" y="70108"/>
                    <a:pt x="709269" y="73818"/>
                  </a:cubicBezTo>
                  <a:cubicBezTo>
                    <a:pt x="684532" y="77617"/>
                    <a:pt x="668718" y="60301"/>
                    <a:pt x="637266" y="52792"/>
                  </a:cubicBezTo>
                  <a:cubicBezTo>
                    <a:pt x="605726" y="45282"/>
                    <a:pt x="561463" y="55000"/>
                    <a:pt x="551038" y="58799"/>
                  </a:cubicBezTo>
                  <a:cubicBezTo>
                    <a:pt x="540613" y="62598"/>
                    <a:pt x="542734" y="47579"/>
                    <a:pt x="529305" y="49081"/>
                  </a:cubicBezTo>
                  <a:cubicBezTo>
                    <a:pt x="515788" y="50583"/>
                    <a:pt x="526301" y="43073"/>
                    <a:pt x="518791" y="31853"/>
                  </a:cubicBezTo>
                  <a:cubicBezTo>
                    <a:pt x="511282" y="20633"/>
                    <a:pt x="473734" y="31058"/>
                    <a:pt x="460305" y="32560"/>
                  </a:cubicBezTo>
                  <a:cubicBezTo>
                    <a:pt x="446788" y="34062"/>
                    <a:pt x="443077" y="25845"/>
                    <a:pt x="443784" y="19043"/>
                  </a:cubicBezTo>
                  <a:cubicBezTo>
                    <a:pt x="444491" y="12328"/>
                    <a:pt x="431769" y="14537"/>
                    <a:pt x="426556" y="23548"/>
                  </a:cubicBezTo>
                  <a:cubicBezTo>
                    <a:pt x="421344" y="32560"/>
                    <a:pt x="406325" y="34062"/>
                    <a:pt x="400317" y="28054"/>
                  </a:cubicBezTo>
                  <a:cubicBezTo>
                    <a:pt x="394309" y="22046"/>
                    <a:pt x="413039" y="19838"/>
                    <a:pt x="413834" y="13035"/>
                  </a:cubicBezTo>
                  <a:cubicBezTo>
                    <a:pt x="414541" y="6321"/>
                    <a:pt x="394309" y="2522"/>
                    <a:pt x="386800" y="313"/>
                  </a:cubicBezTo>
                  <a:cubicBezTo>
                    <a:pt x="379290" y="-1896"/>
                    <a:pt x="367275" y="7822"/>
                    <a:pt x="351549" y="22046"/>
                  </a:cubicBezTo>
                  <a:cubicBezTo>
                    <a:pt x="335823" y="36270"/>
                    <a:pt x="312499" y="34769"/>
                    <a:pt x="298275" y="33267"/>
                  </a:cubicBezTo>
                  <a:cubicBezTo>
                    <a:pt x="284051" y="31765"/>
                    <a:pt x="266028" y="34769"/>
                    <a:pt x="266735" y="42985"/>
                  </a:cubicBezTo>
                  <a:cubicBezTo>
                    <a:pt x="267530" y="51201"/>
                    <a:pt x="284758" y="50494"/>
                    <a:pt x="274245" y="61008"/>
                  </a:cubicBezTo>
                  <a:cubicBezTo>
                    <a:pt x="263731" y="71521"/>
                    <a:pt x="260021" y="46784"/>
                    <a:pt x="249507" y="58004"/>
                  </a:cubicBezTo>
                  <a:cubicBezTo>
                    <a:pt x="238994" y="69224"/>
                    <a:pt x="207542" y="68517"/>
                    <a:pt x="200032" y="67016"/>
                  </a:cubicBezTo>
                  <a:cubicBezTo>
                    <a:pt x="192523" y="65514"/>
                    <a:pt x="167786" y="92460"/>
                    <a:pt x="160276" y="100058"/>
                  </a:cubicBezTo>
                  <a:cubicBezTo>
                    <a:pt x="152766" y="107567"/>
                    <a:pt x="166284" y="114282"/>
                    <a:pt x="146052" y="136104"/>
                  </a:cubicBezTo>
                  <a:cubicBezTo>
                    <a:pt x="125820" y="157837"/>
                    <a:pt x="71751" y="153331"/>
                    <a:pt x="60531" y="153331"/>
                  </a:cubicBezTo>
                  <a:cubicBezTo>
                    <a:pt x="49311" y="153331"/>
                    <a:pt x="57527" y="166053"/>
                    <a:pt x="51520" y="174358"/>
                  </a:cubicBezTo>
                  <a:cubicBezTo>
                    <a:pt x="45512" y="182574"/>
                    <a:pt x="58234" y="190084"/>
                    <a:pt x="89068" y="198389"/>
                  </a:cubicBezTo>
                  <a:cubicBezTo>
                    <a:pt x="119901" y="206693"/>
                    <a:pt x="140839" y="247157"/>
                    <a:pt x="144550" y="256875"/>
                  </a:cubicBezTo>
                  <a:cubicBezTo>
                    <a:pt x="148349" y="266593"/>
                    <a:pt x="186604" y="256168"/>
                    <a:pt x="201534" y="258377"/>
                  </a:cubicBezTo>
                  <a:cubicBezTo>
                    <a:pt x="216554" y="260586"/>
                    <a:pt x="200032" y="281612"/>
                    <a:pt x="212755" y="287620"/>
                  </a:cubicBezTo>
                  <a:cubicBezTo>
                    <a:pt x="225477" y="293628"/>
                    <a:pt x="245002" y="284616"/>
                    <a:pt x="248800" y="295130"/>
                  </a:cubicBezTo>
                  <a:cubicBezTo>
                    <a:pt x="252511" y="305643"/>
                    <a:pt x="223268" y="295130"/>
                    <a:pt x="208249" y="306350"/>
                  </a:cubicBezTo>
                  <a:cubicBezTo>
                    <a:pt x="193230" y="317570"/>
                    <a:pt x="185720" y="322871"/>
                    <a:pt x="179712" y="314566"/>
                  </a:cubicBezTo>
                  <a:cubicBezTo>
                    <a:pt x="173705" y="306350"/>
                    <a:pt x="148967" y="311562"/>
                    <a:pt x="136157" y="313064"/>
                  </a:cubicBezTo>
                  <a:cubicBezTo>
                    <a:pt x="123435" y="314566"/>
                    <a:pt x="135450" y="297250"/>
                    <a:pt x="136157" y="289829"/>
                  </a:cubicBezTo>
                  <a:cubicBezTo>
                    <a:pt x="136864" y="282319"/>
                    <a:pt x="118929" y="277107"/>
                    <a:pt x="94103" y="291331"/>
                  </a:cubicBezTo>
                  <a:cubicBezTo>
                    <a:pt x="69366" y="305555"/>
                    <a:pt x="78378" y="300342"/>
                    <a:pt x="75374" y="311562"/>
                  </a:cubicBezTo>
                  <a:cubicBezTo>
                    <a:pt x="72370" y="322871"/>
                    <a:pt x="61856" y="304848"/>
                    <a:pt x="46131" y="314566"/>
                  </a:cubicBezTo>
                  <a:cubicBezTo>
                    <a:pt x="30405" y="324284"/>
                    <a:pt x="4872" y="331087"/>
                    <a:pt x="366" y="340805"/>
                  </a:cubicBezTo>
                  <a:cubicBezTo>
                    <a:pt x="-4139" y="350524"/>
                    <a:pt x="34115" y="357327"/>
                    <a:pt x="49134" y="360330"/>
                  </a:cubicBezTo>
                  <a:cubicBezTo>
                    <a:pt x="64154" y="363334"/>
                    <a:pt x="31111" y="373052"/>
                    <a:pt x="43127" y="376851"/>
                  </a:cubicBezTo>
                  <a:cubicBezTo>
                    <a:pt x="55142" y="380562"/>
                    <a:pt x="49841" y="391871"/>
                    <a:pt x="68659" y="401589"/>
                  </a:cubicBezTo>
                  <a:cubicBezTo>
                    <a:pt x="87389" y="411307"/>
                    <a:pt x="129443" y="401589"/>
                    <a:pt x="140663" y="401589"/>
                  </a:cubicBezTo>
                  <a:cubicBezTo>
                    <a:pt x="151883" y="401589"/>
                    <a:pt x="162396" y="415106"/>
                    <a:pt x="171408" y="405299"/>
                  </a:cubicBezTo>
                  <a:cubicBezTo>
                    <a:pt x="180419" y="395581"/>
                    <a:pt x="214168" y="368547"/>
                    <a:pt x="231396" y="384273"/>
                  </a:cubicBezTo>
                  <a:cubicBezTo>
                    <a:pt x="248624" y="399999"/>
                    <a:pt x="212666" y="397790"/>
                    <a:pt x="221678" y="407508"/>
                  </a:cubicBezTo>
                  <a:cubicBezTo>
                    <a:pt x="230689" y="417226"/>
                    <a:pt x="241909" y="440550"/>
                    <a:pt x="225388" y="452565"/>
                  </a:cubicBezTo>
                  <a:cubicBezTo>
                    <a:pt x="208867" y="464581"/>
                    <a:pt x="193141" y="456276"/>
                    <a:pt x="184130" y="455569"/>
                  </a:cubicBezTo>
                  <a:cubicBezTo>
                    <a:pt x="175118" y="454862"/>
                    <a:pt x="180419" y="472090"/>
                    <a:pt x="166107" y="483310"/>
                  </a:cubicBezTo>
                  <a:cubicBezTo>
                    <a:pt x="151883" y="494619"/>
                    <a:pt x="141370" y="471295"/>
                    <a:pt x="123347" y="471295"/>
                  </a:cubicBezTo>
                  <a:cubicBezTo>
                    <a:pt x="105324" y="471295"/>
                    <a:pt x="109123" y="494531"/>
                    <a:pt x="109829" y="505751"/>
                  </a:cubicBezTo>
                  <a:cubicBezTo>
                    <a:pt x="110624" y="517059"/>
                    <a:pt x="82795" y="503542"/>
                    <a:pt x="76080" y="530488"/>
                  </a:cubicBezTo>
                  <a:cubicBezTo>
                    <a:pt x="69366" y="557523"/>
                    <a:pt x="40830" y="534287"/>
                    <a:pt x="59559" y="560527"/>
                  </a:cubicBezTo>
                  <a:cubicBezTo>
                    <a:pt x="78289" y="586766"/>
                    <a:pt x="75285" y="570333"/>
                    <a:pt x="90304" y="580758"/>
                  </a:cubicBezTo>
                  <a:cubicBezTo>
                    <a:pt x="105324" y="591272"/>
                    <a:pt x="73783" y="610001"/>
                    <a:pt x="88803" y="613005"/>
                  </a:cubicBezTo>
                  <a:cubicBezTo>
                    <a:pt x="103822" y="616009"/>
                    <a:pt x="120343" y="643043"/>
                    <a:pt x="130768" y="652762"/>
                  </a:cubicBezTo>
                  <a:cubicBezTo>
                    <a:pt x="141281" y="662480"/>
                    <a:pt x="154798" y="647461"/>
                    <a:pt x="170524" y="646754"/>
                  </a:cubicBezTo>
                  <a:cubicBezTo>
                    <a:pt x="186250" y="645959"/>
                    <a:pt x="178741" y="624225"/>
                    <a:pt x="187752" y="632530"/>
                  </a:cubicBezTo>
                  <a:cubicBezTo>
                    <a:pt x="196764" y="640746"/>
                    <a:pt x="209486" y="664777"/>
                    <a:pt x="201269" y="670785"/>
                  </a:cubicBezTo>
                  <a:cubicBezTo>
                    <a:pt x="193053" y="676792"/>
                    <a:pt x="199767" y="695522"/>
                    <a:pt x="198266" y="704534"/>
                  </a:cubicBezTo>
                  <a:cubicBezTo>
                    <a:pt x="196764" y="713545"/>
                    <a:pt x="232810" y="710541"/>
                    <a:pt x="235018" y="700028"/>
                  </a:cubicBezTo>
                  <a:cubicBezTo>
                    <a:pt x="237315" y="689514"/>
                    <a:pt x="265763" y="686510"/>
                    <a:pt x="281578" y="703738"/>
                  </a:cubicBezTo>
                  <a:cubicBezTo>
                    <a:pt x="297303" y="720966"/>
                    <a:pt x="302604" y="723970"/>
                    <a:pt x="302604" y="710541"/>
                  </a:cubicBezTo>
                  <a:cubicBezTo>
                    <a:pt x="302604" y="697024"/>
                    <a:pt x="316122" y="682005"/>
                    <a:pt x="316828" y="693225"/>
                  </a:cubicBezTo>
                  <a:cubicBezTo>
                    <a:pt x="317623" y="704534"/>
                    <a:pt x="330346" y="707449"/>
                    <a:pt x="353581" y="696936"/>
                  </a:cubicBezTo>
                  <a:cubicBezTo>
                    <a:pt x="376816" y="686422"/>
                    <a:pt x="366303" y="697731"/>
                    <a:pt x="354376" y="712662"/>
                  </a:cubicBezTo>
                  <a:cubicBezTo>
                    <a:pt x="337855" y="733423"/>
                    <a:pt x="354376" y="763727"/>
                    <a:pt x="342361" y="766642"/>
                  </a:cubicBezTo>
                  <a:cubicBezTo>
                    <a:pt x="330346" y="769646"/>
                    <a:pt x="320627" y="800391"/>
                    <a:pt x="301102" y="802688"/>
                  </a:cubicBezTo>
                  <a:cubicBezTo>
                    <a:pt x="281578" y="804985"/>
                    <a:pt x="248624" y="841738"/>
                    <a:pt x="244118" y="847745"/>
                  </a:cubicBezTo>
                  <a:cubicBezTo>
                    <a:pt x="239612" y="853753"/>
                    <a:pt x="197559" y="835730"/>
                    <a:pt x="191639" y="852958"/>
                  </a:cubicBezTo>
                  <a:cubicBezTo>
                    <a:pt x="185632" y="870186"/>
                    <a:pt x="160276" y="883084"/>
                    <a:pt x="166902" y="889710"/>
                  </a:cubicBezTo>
                  <a:cubicBezTo>
                    <a:pt x="171408" y="894216"/>
                    <a:pt x="205952" y="876988"/>
                    <a:pt x="207454" y="867977"/>
                  </a:cubicBezTo>
                  <a:cubicBezTo>
                    <a:pt x="208956" y="858965"/>
                    <a:pt x="213461" y="860467"/>
                    <a:pt x="219469" y="867270"/>
                  </a:cubicBezTo>
                  <a:cubicBezTo>
                    <a:pt x="225477" y="873985"/>
                    <a:pt x="240496" y="864266"/>
                    <a:pt x="247210" y="858259"/>
                  </a:cubicBezTo>
                  <a:cubicBezTo>
                    <a:pt x="253925" y="852251"/>
                    <a:pt x="265233" y="854548"/>
                    <a:pt x="271948" y="855255"/>
                  </a:cubicBezTo>
                  <a:cubicBezTo>
                    <a:pt x="278750" y="856050"/>
                    <a:pt x="281666" y="847038"/>
                    <a:pt x="301986" y="843240"/>
                  </a:cubicBezTo>
                  <a:cubicBezTo>
                    <a:pt x="322218" y="839529"/>
                    <a:pt x="317712" y="833521"/>
                    <a:pt x="322218" y="823008"/>
                  </a:cubicBezTo>
                  <a:cubicBezTo>
                    <a:pt x="326723" y="812495"/>
                    <a:pt x="374784" y="789966"/>
                    <a:pt x="383708" y="787757"/>
                  </a:cubicBezTo>
                  <a:cubicBezTo>
                    <a:pt x="392719" y="785548"/>
                    <a:pt x="387418" y="770529"/>
                    <a:pt x="397225" y="769734"/>
                  </a:cubicBezTo>
                  <a:cubicBezTo>
                    <a:pt x="406943" y="769027"/>
                    <a:pt x="421962" y="757012"/>
                    <a:pt x="434684" y="746499"/>
                  </a:cubicBezTo>
                  <a:cubicBezTo>
                    <a:pt x="447406" y="735985"/>
                    <a:pt x="450410" y="740491"/>
                    <a:pt x="460217" y="736780"/>
                  </a:cubicBezTo>
                  <a:cubicBezTo>
                    <a:pt x="469935" y="733070"/>
                    <a:pt x="462426" y="713545"/>
                    <a:pt x="472232" y="712043"/>
                  </a:cubicBezTo>
                  <a:cubicBezTo>
                    <a:pt x="481950" y="710541"/>
                    <a:pt x="489460" y="703031"/>
                    <a:pt x="489460" y="694815"/>
                  </a:cubicBezTo>
                  <a:cubicBezTo>
                    <a:pt x="489460" y="686599"/>
                    <a:pt x="464723" y="686599"/>
                    <a:pt x="462426" y="681298"/>
                  </a:cubicBezTo>
                  <a:cubicBezTo>
                    <a:pt x="460217" y="675997"/>
                    <a:pt x="481950" y="656561"/>
                    <a:pt x="490167" y="657267"/>
                  </a:cubicBezTo>
                  <a:cubicBezTo>
                    <a:pt x="498383" y="658062"/>
                    <a:pt x="511900" y="649051"/>
                    <a:pt x="512695" y="637036"/>
                  </a:cubicBezTo>
                  <a:cubicBezTo>
                    <a:pt x="513491" y="625020"/>
                    <a:pt x="525506" y="622812"/>
                    <a:pt x="535224" y="612298"/>
                  </a:cubicBezTo>
                  <a:cubicBezTo>
                    <a:pt x="544942" y="601785"/>
                    <a:pt x="542734" y="592773"/>
                    <a:pt x="552452" y="592067"/>
                  </a:cubicBezTo>
                  <a:cubicBezTo>
                    <a:pt x="562170" y="591272"/>
                    <a:pt x="571182" y="577843"/>
                    <a:pt x="581695" y="571835"/>
                  </a:cubicBezTo>
                  <a:cubicBezTo>
                    <a:pt x="592208" y="565827"/>
                    <a:pt x="581695" y="579345"/>
                    <a:pt x="601927" y="580051"/>
                  </a:cubicBezTo>
                  <a:cubicBezTo>
                    <a:pt x="622158" y="580758"/>
                    <a:pt x="617653" y="599576"/>
                    <a:pt x="602634" y="592773"/>
                  </a:cubicBezTo>
                  <a:cubicBezTo>
                    <a:pt x="587614" y="585971"/>
                    <a:pt x="580900" y="586766"/>
                    <a:pt x="567383" y="599488"/>
                  </a:cubicBezTo>
                  <a:cubicBezTo>
                    <a:pt x="553866" y="612210"/>
                    <a:pt x="564379" y="616009"/>
                    <a:pt x="553866" y="630233"/>
                  </a:cubicBezTo>
                  <a:cubicBezTo>
                    <a:pt x="543352" y="644457"/>
                    <a:pt x="542645" y="653468"/>
                    <a:pt x="556163" y="654970"/>
                  </a:cubicBezTo>
                  <a:cubicBezTo>
                    <a:pt x="569680" y="656472"/>
                    <a:pt x="556958" y="666190"/>
                    <a:pt x="544147" y="669989"/>
                  </a:cubicBezTo>
                  <a:cubicBezTo>
                    <a:pt x="531425" y="673700"/>
                    <a:pt x="540437" y="681210"/>
                    <a:pt x="557664" y="681210"/>
                  </a:cubicBezTo>
                  <a:cubicBezTo>
                    <a:pt x="574892" y="681210"/>
                    <a:pt x="600425" y="656472"/>
                    <a:pt x="624455" y="644457"/>
                  </a:cubicBezTo>
                  <a:cubicBezTo>
                    <a:pt x="648486" y="632442"/>
                    <a:pt x="666509" y="644457"/>
                    <a:pt x="673223" y="642248"/>
                  </a:cubicBezTo>
                  <a:cubicBezTo>
                    <a:pt x="679938" y="640040"/>
                    <a:pt x="665714" y="628731"/>
                    <a:pt x="674019" y="625020"/>
                  </a:cubicBezTo>
                  <a:cubicBezTo>
                    <a:pt x="682235" y="621221"/>
                    <a:pt x="664212" y="619013"/>
                    <a:pt x="658999" y="604700"/>
                  </a:cubicBezTo>
                  <a:cubicBezTo>
                    <a:pt x="653787" y="590476"/>
                    <a:pt x="667216" y="599488"/>
                    <a:pt x="670220" y="588179"/>
                  </a:cubicBezTo>
                  <a:cubicBezTo>
                    <a:pt x="673223" y="576871"/>
                    <a:pt x="681440" y="581377"/>
                    <a:pt x="688949" y="586677"/>
                  </a:cubicBezTo>
                  <a:cubicBezTo>
                    <a:pt x="696459" y="591978"/>
                    <a:pt x="706972" y="581377"/>
                    <a:pt x="713687" y="595689"/>
                  </a:cubicBezTo>
                  <a:cubicBezTo>
                    <a:pt x="720401" y="609913"/>
                    <a:pt x="727911" y="591978"/>
                    <a:pt x="739926" y="601697"/>
                  </a:cubicBezTo>
                  <a:cubicBezTo>
                    <a:pt x="751941" y="611415"/>
                    <a:pt x="737629" y="610001"/>
                    <a:pt x="724907" y="612917"/>
                  </a:cubicBezTo>
                  <a:cubicBezTo>
                    <a:pt x="712185" y="615921"/>
                    <a:pt x="718899" y="633148"/>
                    <a:pt x="728618" y="624932"/>
                  </a:cubicBezTo>
                  <a:cubicBezTo>
                    <a:pt x="738336" y="616627"/>
                    <a:pt x="746641" y="611415"/>
                    <a:pt x="755652" y="619720"/>
                  </a:cubicBezTo>
                  <a:cubicBezTo>
                    <a:pt x="764663" y="627936"/>
                    <a:pt x="768374" y="624225"/>
                    <a:pt x="775884" y="616716"/>
                  </a:cubicBezTo>
                  <a:cubicBezTo>
                    <a:pt x="783393" y="609206"/>
                    <a:pt x="783393" y="617511"/>
                    <a:pt x="783393" y="623430"/>
                  </a:cubicBezTo>
                  <a:cubicBezTo>
                    <a:pt x="783393" y="629438"/>
                    <a:pt x="799119" y="631647"/>
                    <a:pt x="821648" y="635445"/>
                  </a:cubicBezTo>
                  <a:cubicBezTo>
                    <a:pt x="844177" y="639156"/>
                    <a:pt x="884640" y="633944"/>
                    <a:pt x="895153" y="633237"/>
                  </a:cubicBezTo>
                  <a:cubicBezTo>
                    <a:pt x="905667" y="632530"/>
                    <a:pt x="901956" y="648963"/>
                    <a:pt x="925191" y="653468"/>
                  </a:cubicBezTo>
                  <a:cubicBezTo>
                    <a:pt x="948427" y="657974"/>
                    <a:pt x="954435" y="630233"/>
                    <a:pt x="966450" y="639951"/>
                  </a:cubicBezTo>
                  <a:cubicBezTo>
                    <a:pt x="978465" y="649669"/>
                    <a:pt x="966450" y="653468"/>
                    <a:pt x="959735" y="660978"/>
                  </a:cubicBezTo>
                  <a:cubicBezTo>
                    <a:pt x="952933" y="668488"/>
                    <a:pt x="967245" y="669194"/>
                    <a:pt x="976256" y="672993"/>
                  </a:cubicBezTo>
                  <a:cubicBezTo>
                    <a:pt x="985268" y="676792"/>
                    <a:pt x="1006295" y="682712"/>
                    <a:pt x="1016013" y="692518"/>
                  </a:cubicBezTo>
                  <a:cubicBezTo>
                    <a:pt x="1025731" y="702236"/>
                    <a:pt x="1031739" y="712750"/>
                    <a:pt x="1055770" y="724765"/>
                  </a:cubicBezTo>
                  <a:cubicBezTo>
                    <a:pt x="1079800" y="736780"/>
                    <a:pt x="1056565" y="694727"/>
                    <a:pt x="1075294" y="708244"/>
                  </a:cubicBezTo>
                  <a:cubicBezTo>
                    <a:pt x="1094024" y="721761"/>
                    <a:pt x="1087310" y="709039"/>
                    <a:pt x="1102329" y="722468"/>
                  </a:cubicBezTo>
                  <a:cubicBezTo>
                    <a:pt x="1117348" y="735985"/>
                    <a:pt x="1112047" y="716460"/>
                    <a:pt x="1105333" y="693932"/>
                  </a:cubicBezTo>
                  <a:cubicBezTo>
                    <a:pt x="1098618" y="671403"/>
                    <a:pt x="1112047" y="686422"/>
                    <a:pt x="1118850" y="696936"/>
                  </a:cubicBezTo>
                  <a:cubicBezTo>
                    <a:pt x="1125564" y="707449"/>
                    <a:pt x="1125564" y="727681"/>
                    <a:pt x="1121059" y="741198"/>
                  </a:cubicBezTo>
                  <a:cubicBezTo>
                    <a:pt x="1116553" y="754715"/>
                    <a:pt x="1094024" y="743407"/>
                    <a:pt x="1096321" y="735985"/>
                  </a:cubicBezTo>
                  <a:cubicBezTo>
                    <a:pt x="1098618" y="728476"/>
                    <a:pt x="1073793" y="731479"/>
                    <a:pt x="1073086" y="741993"/>
                  </a:cubicBezTo>
                  <a:cubicBezTo>
                    <a:pt x="1072291" y="752506"/>
                    <a:pt x="1088812" y="772738"/>
                    <a:pt x="1100827" y="775035"/>
                  </a:cubicBezTo>
                  <a:cubicBezTo>
                    <a:pt x="1112842" y="777332"/>
                    <a:pt x="1103831" y="796062"/>
                    <a:pt x="1111340" y="798271"/>
                  </a:cubicBezTo>
                  <a:cubicBezTo>
                    <a:pt x="1121677" y="801363"/>
                    <a:pt x="1121059" y="820799"/>
                    <a:pt x="1127066" y="817795"/>
                  </a:cubicBezTo>
                  <a:cubicBezTo>
                    <a:pt x="1133074" y="814792"/>
                    <a:pt x="1130777" y="791556"/>
                    <a:pt x="1124062" y="781043"/>
                  </a:cubicBezTo>
                  <a:cubicBezTo>
                    <a:pt x="1117348" y="770529"/>
                    <a:pt x="1120264" y="755510"/>
                    <a:pt x="1129275" y="758514"/>
                  </a:cubicBezTo>
                  <a:cubicBezTo>
                    <a:pt x="1138286" y="761518"/>
                    <a:pt x="1129275" y="777244"/>
                    <a:pt x="1133781" y="782545"/>
                  </a:cubicBezTo>
                  <a:cubicBezTo>
                    <a:pt x="1138286" y="787757"/>
                    <a:pt x="1143499" y="777332"/>
                    <a:pt x="1154012" y="771324"/>
                  </a:cubicBezTo>
                  <a:cubicBezTo>
                    <a:pt x="1164526" y="765317"/>
                    <a:pt x="1149507" y="748001"/>
                    <a:pt x="1153306" y="738989"/>
                  </a:cubicBezTo>
                  <a:cubicBezTo>
                    <a:pt x="1157016" y="729978"/>
                    <a:pt x="1169032" y="746499"/>
                    <a:pt x="1173537" y="762225"/>
                  </a:cubicBezTo>
                  <a:cubicBezTo>
                    <a:pt x="1178043" y="777951"/>
                    <a:pt x="1162317" y="777244"/>
                    <a:pt x="1162317" y="785460"/>
                  </a:cubicBezTo>
                  <a:cubicBezTo>
                    <a:pt x="1162317" y="793765"/>
                    <a:pt x="1148093" y="789966"/>
                    <a:pt x="1143587" y="794472"/>
                  </a:cubicBezTo>
                  <a:cubicBezTo>
                    <a:pt x="1139082" y="798977"/>
                    <a:pt x="1141290" y="829016"/>
                    <a:pt x="1147298" y="829722"/>
                  </a:cubicBezTo>
                  <a:cubicBezTo>
                    <a:pt x="1153306" y="830429"/>
                    <a:pt x="1157016" y="804985"/>
                    <a:pt x="1160815" y="817707"/>
                  </a:cubicBezTo>
                  <a:cubicBezTo>
                    <a:pt x="1164526" y="830429"/>
                    <a:pt x="1178838" y="801186"/>
                    <a:pt x="1182549" y="813201"/>
                  </a:cubicBezTo>
                  <a:cubicBezTo>
                    <a:pt x="1186259" y="825217"/>
                    <a:pt x="1204282" y="838734"/>
                    <a:pt x="1211085" y="835730"/>
                  </a:cubicBezTo>
                  <a:cubicBezTo>
                    <a:pt x="1217799" y="832726"/>
                    <a:pt x="1208081" y="820004"/>
                    <a:pt x="1197568" y="819209"/>
                  </a:cubicBezTo>
                  <a:cubicBezTo>
                    <a:pt x="1187054" y="818414"/>
                    <a:pt x="1188556" y="801186"/>
                    <a:pt x="1198275" y="800479"/>
                  </a:cubicBezTo>
                  <a:cubicBezTo>
                    <a:pt x="1207993" y="799772"/>
                    <a:pt x="1225309" y="825217"/>
                    <a:pt x="1224514" y="834228"/>
                  </a:cubicBezTo>
                  <a:cubicBezTo>
                    <a:pt x="1223807" y="843240"/>
                    <a:pt x="1215502" y="842444"/>
                    <a:pt x="1207286" y="851544"/>
                  </a:cubicBezTo>
                  <a:cubicBezTo>
                    <a:pt x="1199070" y="860556"/>
                    <a:pt x="1187761" y="836525"/>
                    <a:pt x="1178043" y="837320"/>
                  </a:cubicBezTo>
                  <a:cubicBezTo>
                    <a:pt x="1168325" y="838027"/>
                    <a:pt x="1178043" y="853046"/>
                    <a:pt x="1182549" y="863560"/>
                  </a:cubicBezTo>
                  <a:cubicBezTo>
                    <a:pt x="1187054" y="874073"/>
                    <a:pt x="1170533" y="888297"/>
                    <a:pt x="1183256" y="896602"/>
                  </a:cubicBezTo>
                  <a:cubicBezTo>
                    <a:pt x="1195978" y="904818"/>
                    <a:pt x="1192267" y="891389"/>
                    <a:pt x="1194476" y="885382"/>
                  </a:cubicBezTo>
                  <a:cubicBezTo>
                    <a:pt x="1196684" y="879374"/>
                    <a:pt x="1206491" y="886883"/>
                    <a:pt x="1213205" y="892096"/>
                  </a:cubicBezTo>
                  <a:cubicBezTo>
                    <a:pt x="1219478" y="896955"/>
                    <a:pt x="1220715" y="880081"/>
                    <a:pt x="1220715" y="873366"/>
                  </a:cubicBezTo>
                  <a:cubicBezTo>
                    <a:pt x="1220715" y="866652"/>
                    <a:pt x="1231935" y="870362"/>
                    <a:pt x="1237943" y="879374"/>
                  </a:cubicBezTo>
                  <a:cubicBezTo>
                    <a:pt x="1243950" y="888385"/>
                    <a:pt x="1244657" y="869567"/>
                    <a:pt x="1253669" y="871069"/>
                  </a:cubicBezTo>
                  <a:cubicBezTo>
                    <a:pt x="1262680" y="872571"/>
                    <a:pt x="1256673" y="886795"/>
                    <a:pt x="1256673" y="895100"/>
                  </a:cubicBezTo>
                  <a:cubicBezTo>
                    <a:pt x="1256673" y="903316"/>
                    <a:pt x="1272398" y="888385"/>
                    <a:pt x="1270897" y="897397"/>
                  </a:cubicBezTo>
                  <a:cubicBezTo>
                    <a:pt x="1270632" y="898722"/>
                    <a:pt x="1270720" y="899959"/>
                    <a:pt x="1270808" y="901196"/>
                  </a:cubicBezTo>
                  <a:cubicBezTo>
                    <a:pt x="1279113" y="895188"/>
                    <a:pt x="1287771" y="889092"/>
                    <a:pt x="1293867" y="884851"/>
                  </a:cubicBezTo>
                  <a:cubicBezTo>
                    <a:pt x="1310123" y="873985"/>
                    <a:pt x="1282117" y="867005"/>
                    <a:pt x="1287153" y="854018"/>
                  </a:cubicBezTo>
                  <a:close/>
                  <a:moveTo>
                    <a:pt x="21216" y="960477"/>
                  </a:moveTo>
                  <a:cubicBezTo>
                    <a:pt x="39239" y="952968"/>
                    <a:pt x="46749" y="943956"/>
                    <a:pt x="39239" y="935033"/>
                  </a:cubicBezTo>
                  <a:cubicBezTo>
                    <a:pt x="31730" y="926021"/>
                    <a:pt x="7434" y="966308"/>
                    <a:pt x="21216" y="960477"/>
                  </a:cubicBezTo>
                  <a:close/>
                  <a:moveTo>
                    <a:pt x="148791" y="892979"/>
                  </a:moveTo>
                  <a:cubicBezTo>
                    <a:pt x="132270" y="886972"/>
                    <a:pt x="88803" y="913388"/>
                    <a:pt x="103822" y="915508"/>
                  </a:cubicBezTo>
                  <a:cubicBezTo>
                    <a:pt x="114335" y="917010"/>
                    <a:pt x="118841" y="906497"/>
                    <a:pt x="130856" y="906497"/>
                  </a:cubicBezTo>
                  <a:cubicBezTo>
                    <a:pt x="142783" y="906497"/>
                    <a:pt x="165312" y="898987"/>
                    <a:pt x="148791" y="892979"/>
                  </a:cubicBezTo>
                  <a:close/>
                  <a:moveTo>
                    <a:pt x="529128" y="716637"/>
                  </a:moveTo>
                  <a:cubicBezTo>
                    <a:pt x="529923" y="708421"/>
                    <a:pt x="517908" y="709128"/>
                    <a:pt x="502889" y="726355"/>
                  </a:cubicBezTo>
                  <a:cubicBezTo>
                    <a:pt x="487870" y="743583"/>
                    <a:pt x="475148" y="752595"/>
                    <a:pt x="472851" y="760899"/>
                  </a:cubicBezTo>
                  <a:cubicBezTo>
                    <a:pt x="470642" y="769116"/>
                    <a:pt x="453326" y="759397"/>
                    <a:pt x="448113" y="769911"/>
                  </a:cubicBezTo>
                  <a:cubicBezTo>
                    <a:pt x="442901" y="780424"/>
                    <a:pt x="451824" y="803748"/>
                    <a:pt x="462337" y="796238"/>
                  </a:cubicBezTo>
                  <a:cubicBezTo>
                    <a:pt x="472851" y="788729"/>
                    <a:pt x="473557" y="796238"/>
                    <a:pt x="480360" y="796238"/>
                  </a:cubicBezTo>
                  <a:cubicBezTo>
                    <a:pt x="487075" y="796238"/>
                    <a:pt x="517820" y="775212"/>
                    <a:pt x="524622" y="764698"/>
                  </a:cubicBezTo>
                  <a:cubicBezTo>
                    <a:pt x="531337" y="754185"/>
                    <a:pt x="512607" y="751181"/>
                    <a:pt x="511900" y="744467"/>
                  </a:cubicBezTo>
                  <a:cubicBezTo>
                    <a:pt x="511105" y="737752"/>
                    <a:pt x="527626" y="737752"/>
                    <a:pt x="535931" y="733247"/>
                  </a:cubicBezTo>
                  <a:cubicBezTo>
                    <a:pt x="544147" y="728652"/>
                    <a:pt x="528421" y="724942"/>
                    <a:pt x="529128" y="716637"/>
                  </a:cubicBezTo>
                  <a:close/>
                  <a:moveTo>
                    <a:pt x="51255" y="628201"/>
                  </a:moveTo>
                  <a:cubicBezTo>
                    <a:pt x="49753" y="616186"/>
                    <a:pt x="17506" y="627406"/>
                    <a:pt x="21216" y="638714"/>
                  </a:cubicBezTo>
                  <a:cubicBezTo>
                    <a:pt x="24927" y="649934"/>
                    <a:pt x="55407" y="657356"/>
                    <a:pt x="68483" y="652938"/>
                  </a:cubicBezTo>
                  <a:cubicBezTo>
                    <a:pt x="79703" y="649139"/>
                    <a:pt x="83502" y="637212"/>
                    <a:pt x="75197" y="629703"/>
                  </a:cubicBezTo>
                  <a:cubicBezTo>
                    <a:pt x="66981" y="622193"/>
                    <a:pt x="52757" y="640216"/>
                    <a:pt x="51255" y="628201"/>
                  </a:cubicBezTo>
                  <a:close/>
                  <a:moveTo>
                    <a:pt x="416838" y="2284634"/>
                  </a:moveTo>
                  <a:cubicBezTo>
                    <a:pt x="398108" y="2286843"/>
                    <a:pt x="408445" y="2333756"/>
                    <a:pt x="418517" y="2325981"/>
                  </a:cubicBezTo>
                  <a:cubicBezTo>
                    <a:pt x="425673" y="2320504"/>
                    <a:pt x="438925" y="2319355"/>
                    <a:pt x="442812" y="2312199"/>
                  </a:cubicBezTo>
                  <a:cubicBezTo>
                    <a:pt x="447936" y="2302657"/>
                    <a:pt x="435568" y="2282426"/>
                    <a:pt x="416838" y="2284634"/>
                  </a:cubicBezTo>
                  <a:close/>
                  <a:moveTo>
                    <a:pt x="392012" y="2256010"/>
                  </a:moveTo>
                  <a:cubicBezTo>
                    <a:pt x="380969" y="2257688"/>
                    <a:pt x="388125" y="2277832"/>
                    <a:pt x="395281" y="2272531"/>
                  </a:cubicBezTo>
                  <a:cubicBezTo>
                    <a:pt x="407473" y="2263696"/>
                    <a:pt x="403056" y="2254331"/>
                    <a:pt x="392012" y="2256010"/>
                  </a:cubicBezTo>
                  <a:close/>
                  <a:moveTo>
                    <a:pt x="275040" y="2217932"/>
                  </a:moveTo>
                  <a:cubicBezTo>
                    <a:pt x="284935" y="2228445"/>
                    <a:pt x="292091" y="2225618"/>
                    <a:pt x="294918" y="2216253"/>
                  </a:cubicBezTo>
                  <a:cubicBezTo>
                    <a:pt x="297657" y="2206888"/>
                    <a:pt x="264350" y="2206712"/>
                    <a:pt x="275040" y="2217932"/>
                  </a:cubicBezTo>
                  <a:close/>
                  <a:moveTo>
                    <a:pt x="327960" y="2240461"/>
                  </a:moveTo>
                  <a:cubicBezTo>
                    <a:pt x="335116" y="2251504"/>
                    <a:pt x="342891" y="2253713"/>
                    <a:pt x="348899" y="2243818"/>
                  </a:cubicBezTo>
                  <a:cubicBezTo>
                    <a:pt x="354995" y="2233923"/>
                    <a:pt x="319655" y="2227650"/>
                    <a:pt x="327960" y="2240461"/>
                  </a:cubicBezTo>
                  <a:close/>
                  <a:moveTo>
                    <a:pt x="3406705" y="1236122"/>
                  </a:moveTo>
                  <a:cubicBezTo>
                    <a:pt x="3405734" y="1226139"/>
                    <a:pt x="3375695" y="1234090"/>
                    <a:pt x="3361736" y="1223135"/>
                  </a:cubicBezTo>
                  <a:cubicBezTo>
                    <a:pt x="3347689" y="1212092"/>
                    <a:pt x="3323747" y="1262185"/>
                    <a:pt x="3318711" y="1283123"/>
                  </a:cubicBezTo>
                  <a:cubicBezTo>
                    <a:pt x="3313675" y="1304150"/>
                    <a:pt x="3276746" y="1327121"/>
                    <a:pt x="3276746" y="1327121"/>
                  </a:cubicBezTo>
                  <a:cubicBezTo>
                    <a:pt x="3276746" y="1327121"/>
                    <a:pt x="3169668" y="1328181"/>
                    <a:pt x="3160657" y="1328181"/>
                  </a:cubicBezTo>
                  <a:cubicBezTo>
                    <a:pt x="3154384" y="1328181"/>
                    <a:pt x="3129823" y="1349384"/>
                    <a:pt x="3115334" y="1362371"/>
                  </a:cubicBezTo>
                  <a:cubicBezTo>
                    <a:pt x="3115776" y="1362901"/>
                    <a:pt x="3116218" y="1363520"/>
                    <a:pt x="3116571" y="1364227"/>
                  </a:cubicBezTo>
                  <a:cubicBezTo>
                    <a:pt x="3127438" y="1383752"/>
                    <a:pt x="3088035" y="1395767"/>
                    <a:pt x="3050575" y="1397269"/>
                  </a:cubicBezTo>
                  <a:cubicBezTo>
                    <a:pt x="3039002" y="1397710"/>
                    <a:pt x="3030344" y="1398859"/>
                    <a:pt x="3023629" y="1399831"/>
                  </a:cubicBezTo>
                  <a:cubicBezTo>
                    <a:pt x="3024954" y="1404425"/>
                    <a:pt x="3025926" y="1409461"/>
                    <a:pt x="3025573" y="1413260"/>
                  </a:cubicBezTo>
                  <a:cubicBezTo>
                    <a:pt x="3025308" y="1415645"/>
                    <a:pt x="3021244" y="1418649"/>
                    <a:pt x="3015589" y="1421653"/>
                  </a:cubicBezTo>
                  <a:cubicBezTo>
                    <a:pt x="3009847" y="1433315"/>
                    <a:pt x="2963818" y="1455755"/>
                    <a:pt x="2938109" y="1469272"/>
                  </a:cubicBezTo>
                  <a:cubicBezTo>
                    <a:pt x="2909572" y="1484291"/>
                    <a:pt x="2870611" y="1476782"/>
                    <a:pt x="2870611" y="1454253"/>
                  </a:cubicBezTo>
                  <a:cubicBezTo>
                    <a:pt x="2870611" y="1431724"/>
                    <a:pt x="2891637" y="1436230"/>
                    <a:pt x="2896143" y="1446743"/>
                  </a:cubicBezTo>
                  <a:cubicBezTo>
                    <a:pt x="2897822" y="1450631"/>
                    <a:pt x="2902858" y="1447804"/>
                    <a:pt x="2909749" y="1442856"/>
                  </a:cubicBezTo>
                  <a:cubicBezTo>
                    <a:pt x="2902593" y="1435877"/>
                    <a:pt x="2902769" y="1424833"/>
                    <a:pt x="2904271" y="1416352"/>
                  </a:cubicBezTo>
                  <a:cubicBezTo>
                    <a:pt x="2895701" y="1412553"/>
                    <a:pt x="2909042" y="1378981"/>
                    <a:pt x="2891637" y="1373238"/>
                  </a:cubicBezTo>
                  <a:cubicBezTo>
                    <a:pt x="2873614" y="1367230"/>
                    <a:pt x="2852588" y="1398682"/>
                    <a:pt x="2855591" y="1379246"/>
                  </a:cubicBezTo>
                  <a:cubicBezTo>
                    <a:pt x="2858595" y="1359721"/>
                    <a:pt x="2885630" y="1343200"/>
                    <a:pt x="2869109" y="1317756"/>
                  </a:cubicBezTo>
                  <a:cubicBezTo>
                    <a:pt x="2852588" y="1292223"/>
                    <a:pt x="2822638" y="1292223"/>
                    <a:pt x="2816630" y="1311748"/>
                  </a:cubicBezTo>
                  <a:cubicBezTo>
                    <a:pt x="2810622" y="1331273"/>
                    <a:pt x="2789596" y="1322262"/>
                    <a:pt x="2782086" y="1337281"/>
                  </a:cubicBezTo>
                  <a:cubicBezTo>
                    <a:pt x="2774577" y="1352300"/>
                    <a:pt x="2767067" y="1385342"/>
                    <a:pt x="2773075" y="1409284"/>
                  </a:cubicBezTo>
                  <a:cubicBezTo>
                    <a:pt x="2779082" y="1433315"/>
                    <a:pt x="2771573" y="1445242"/>
                    <a:pt x="2749044" y="1458759"/>
                  </a:cubicBezTo>
                  <a:cubicBezTo>
                    <a:pt x="2726515" y="1472276"/>
                    <a:pt x="2714765" y="1438086"/>
                    <a:pt x="2723512" y="1394265"/>
                  </a:cubicBezTo>
                  <a:cubicBezTo>
                    <a:pt x="2729519" y="1364227"/>
                    <a:pt x="2746040" y="1335779"/>
                    <a:pt x="2731021" y="1335779"/>
                  </a:cubicBezTo>
                  <a:cubicBezTo>
                    <a:pt x="2716002" y="1335779"/>
                    <a:pt x="2750546" y="1299733"/>
                    <a:pt x="2781998" y="1292223"/>
                  </a:cubicBezTo>
                  <a:cubicBezTo>
                    <a:pt x="2813538" y="1284714"/>
                    <a:pt x="2852499" y="1287717"/>
                    <a:pt x="2852499" y="1278706"/>
                  </a:cubicBezTo>
                  <a:cubicBezTo>
                    <a:pt x="2852499" y="1276851"/>
                    <a:pt x="2853913" y="1275702"/>
                    <a:pt x="2856298" y="1274819"/>
                  </a:cubicBezTo>
                  <a:cubicBezTo>
                    <a:pt x="2849849" y="1269695"/>
                    <a:pt x="2842693" y="1265012"/>
                    <a:pt x="2837039" y="1261390"/>
                  </a:cubicBezTo>
                  <a:cubicBezTo>
                    <a:pt x="2836420" y="1263334"/>
                    <a:pt x="2835183" y="1265100"/>
                    <a:pt x="2832974" y="1266691"/>
                  </a:cubicBezTo>
                  <a:cubicBezTo>
                    <a:pt x="2820606" y="1275349"/>
                    <a:pt x="2823963" y="1253173"/>
                    <a:pt x="2801434" y="1253173"/>
                  </a:cubicBezTo>
                  <a:cubicBezTo>
                    <a:pt x="2778906" y="1253173"/>
                    <a:pt x="2756377" y="1274200"/>
                    <a:pt x="2738442" y="1265189"/>
                  </a:cubicBezTo>
                  <a:cubicBezTo>
                    <a:pt x="2720419" y="1256177"/>
                    <a:pt x="2729431" y="1244162"/>
                    <a:pt x="2712910" y="1244162"/>
                  </a:cubicBezTo>
                  <a:cubicBezTo>
                    <a:pt x="2696389" y="1244162"/>
                    <a:pt x="2724925" y="1212622"/>
                    <a:pt x="2700895" y="1226139"/>
                  </a:cubicBezTo>
                  <a:cubicBezTo>
                    <a:pt x="2676864" y="1239656"/>
                    <a:pt x="2640906" y="1272698"/>
                    <a:pt x="2624385" y="1257679"/>
                  </a:cubicBezTo>
                  <a:cubicBezTo>
                    <a:pt x="2607864" y="1242660"/>
                    <a:pt x="2592845" y="1262185"/>
                    <a:pt x="2580830" y="1250170"/>
                  </a:cubicBezTo>
                  <a:cubicBezTo>
                    <a:pt x="2568814" y="1238154"/>
                    <a:pt x="2622795" y="1205112"/>
                    <a:pt x="2648327" y="1206703"/>
                  </a:cubicBezTo>
                  <a:cubicBezTo>
                    <a:pt x="2654600" y="1207056"/>
                    <a:pt x="2660343" y="1204317"/>
                    <a:pt x="2665732" y="1199988"/>
                  </a:cubicBezTo>
                  <a:cubicBezTo>
                    <a:pt x="2652303" y="1195041"/>
                    <a:pt x="2624650" y="1184262"/>
                    <a:pt x="2617318" y="1193185"/>
                  </a:cubicBezTo>
                  <a:cubicBezTo>
                    <a:pt x="2608306" y="1204229"/>
                    <a:pt x="2595319" y="1197161"/>
                    <a:pt x="2588339" y="1188149"/>
                  </a:cubicBezTo>
                  <a:cubicBezTo>
                    <a:pt x="2581360" y="1179138"/>
                    <a:pt x="2572348" y="1191153"/>
                    <a:pt x="2560333" y="1177194"/>
                  </a:cubicBezTo>
                  <a:cubicBezTo>
                    <a:pt x="2548318" y="1163147"/>
                    <a:pt x="2536303" y="1173219"/>
                    <a:pt x="2529323" y="1176134"/>
                  </a:cubicBezTo>
                  <a:cubicBezTo>
                    <a:pt x="2522344" y="1179138"/>
                    <a:pt x="2513332" y="1171187"/>
                    <a:pt x="2500345" y="1166151"/>
                  </a:cubicBezTo>
                  <a:cubicBezTo>
                    <a:pt x="2487358" y="1161115"/>
                    <a:pt x="2497341" y="1148128"/>
                    <a:pt x="2486386" y="1140088"/>
                  </a:cubicBezTo>
                  <a:cubicBezTo>
                    <a:pt x="2475343" y="1132049"/>
                    <a:pt x="2474724" y="1155196"/>
                    <a:pt x="2474724" y="1155196"/>
                  </a:cubicBezTo>
                  <a:lnTo>
                    <a:pt x="1542301" y="1160232"/>
                  </a:lnTo>
                  <a:cubicBezTo>
                    <a:pt x="1543361" y="1161822"/>
                    <a:pt x="1544421" y="1163324"/>
                    <a:pt x="1545570" y="1164561"/>
                  </a:cubicBezTo>
                  <a:cubicBezTo>
                    <a:pt x="1556790" y="1176576"/>
                    <a:pt x="1547779" y="1185587"/>
                    <a:pt x="1551578" y="1199811"/>
                  </a:cubicBezTo>
                  <a:cubicBezTo>
                    <a:pt x="1555288" y="1214035"/>
                    <a:pt x="1552373" y="1234267"/>
                    <a:pt x="1541064" y="1234267"/>
                  </a:cubicBezTo>
                  <a:cubicBezTo>
                    <a:pt x="1529844" y="1234267"/>
                    <a:pt x="1528342" y="1221545"/>
                    <a:pt x="1536558" y="1217039"/>
                  </a:cubicBezTo>
                  <a:cubicBezTo>
                    <a:pt x="1544775" y="1212534"/>
                    <a:pt x="1540357" y="1196012"/>
                    <a:pt x="1532053" y="1196012"/>
                  </a:cubicBezTo>
                  <a:cubicBezTo>
                    <a:pt x="1527194" y="1196012"/>
                    <a:pt x="1525338" y="1190358"/>
                    <a:pt x="1525515" y="1183732"/>
                  </a:cubicBezTo>
                  <a:cubicBezTo>
                    <a:pt x="1510231" y="1187973"/>
                    <a:pt x="1492650" y="1186029"/>
                    <a:pt x="1472064" y="1183555"/>
                  </a:cubicBezTo>
                  <a:cubicBezTo>
                    <a:pt x="1472418" y="1184439"/>
                    <a:pt x="1472683" y="1185322"/>
                    <a:pt x="1472771" y="1186206"/>
                  </a:cubicBezTo>
                  <a:cubicBezTo>
                    <a:pt x="1473478" y="1195217"/>
                    <a:pt x="1477984" y="1215449"/>
                    <a:pt x="1489999" y="1231175"/>
                  </a:cubicBezTo>
                  <a:cubicBezTo>
                    <a:pt x="1502014" y="1246901"/>
                    <a:pt x="1493710" y="1256707"/>
                    <a:pt x="1505018" y="1262715"/>
                  </a:cubicBezTo>
                  <a:cubicBezTo>
                    <a:pt x="1516238" y="1268723"/>
                    <a:pt x="1515532" y="1275437"/>
                    <a:pt x="1505018" y="1273935"/>
                  </a:cubicBezTo>
                  <a:cubicBezTo>
                    <a:pt x="1494505" y="1272433"/>
                    <a:pt x="1502014" y="1282240"/>
                    <a:pt x="1498304" y="1304769"/>
                  </a:cubicBezTo>
                  <a:cubicBezTo>
                    <a:pt x="1494505" y="1327297"/>
                    <a:pt x="1495300" y="1373768"/>
                    <a:pt x="1493003" y="1388081"/>
                  </a:cubicBezTo>
                  <a:cubicBezTo>
                    <a:pt x="1490706" y="1402304"/>
                    <a:pt x="1474273" y="1425628"/>
                    <a:pt x="1483991" y="1440559"/>
                  </a:cubicBezTo>
                  <a:cubicBezTo>
                    <a:pt x="1493710" y="1455578"/>
                    <a:pt x="1500512" y="1476517"/>
                    <a:pt x="1495212" y="1495335"/>
                  </a:cubicBezTo>
                  <a:cubicBezTo>
                    <a:pt x="1489999" y="1514065"/>
                    <a:pt x="1490706" y="1525373"/>
                    <a:pt x="1498922" y="1539597"/>
                  </a:cubicBezTo>
                  <a:cubicBezTo>
                    <a:pt x="1507139" y="1553821"/>
                    <a:pt x="1500424" y="1578647"/>
                    <a:pt x="1509436" y="1583859"/>
                  </a:cubicBezTo>
                  <a:cubicBezTo>
                    <a:pt x="1518447" y="1589160"/>
                    <a:pt x="1526664" y="1599585"/>
                    <a:pt x="1534968" y="1613103"/>
                  </a:cubicBezTo>
                  <a:cubicBezTo>
                    <a:pt x="1543185" y="1626620"/>
                    <a:pt x="1550694" y="1618403"/>
                    <a:pt x="1552196" y="1631832"/>
                  </a:cubicBezTo>
                  <a:cubicBezTo>
                    <a:pt x="1553698" y="1645349"/>
                    <a:pt x="1553698" y="1647558"/>
                    <a:pt x="1565713" y="1652859"/>
                  </a:cubicBezTo>
                  <a:cubicBezTo>
                    <a:pt x="1577729" y="1658160"/>
                    <a:pt x="1570219" y="1671589"/>
                    <a:pt x="1570219" y="1679098"/>
                  </a:cubicBezTo>
                  <a:cubicBezTo>
                    <a:pt x="1570219" y="1686608"/>
                    <a:pt x="1585945" y="1700125"/>
                    <a:pt x="1605470" y="1717353"/>
                  </a:cubicBezTo>
                  <a:cubicBezTo>
                    <a:pt x="1624995" y="1734581"/>
                    <a:pt x="1608474" y="1748893"/>
                    <a:pt x="1622698" y="1748893"/>
                  </a:cubicBezTo>
                  <a:cubicBezTo>
                    <a:pt x="1636922" y="1748893"/>
                    <a:pt x="1650439" y="1757109"/>
                    <a:pt x="1664751" y="1766121"/>
                  </a:cubicBezTo>
                  <a:cubicBezTo>
                    <a:pt x="1678975" y="1775132"/>
                    <a:pt x="1683481" y="1769831"/>
                    <a:pt x="1693288" y="1772129"/>
                  </a:cubicBezTo>
                  <a:cubicBezTo>
                    <a:pt x="1703006" y="1774337"/>
                    <a:pt x="1721029" y="1795364"/>
                    <a:pt x="1724828" y="1809676"/>
                  </a:cubicBezTo>
                  <a:cubicBezTo>
                    <a:pt x="1726595" y="1816391"/>
                    <a:pt x="1728892" y="1823459"/>
                    <a:pt x="1732426" y="1831056"/>
                  </a:cubicBezTo>
                  <a:lnTo>
                    <a:pt x="1810260" y="1820897"/>
                  </a:lnTo>
                  <a:cubicBezTo>
                    <a:pt x="1810260" y="1820897"/>
                    <a:pt x="1834291" y="1837771"/>
                    <a:pt x="1847896" y="1840952"/>
                  </a:cubicBezTo>
                  <a:cubicBezTo>
                    <a:pt x="1861502" y="1844132"/>
                    <a:pt x="1935272" y="1871343"/>
                    <a:pt x="1935272" y="1871343"/>
                  </a:cubicBezTo>
                  <a:lnTo>
                    <a:pt x="2031483" y="1870548"/>
                  </a:lnTo>
                  <a:lnTo>
                    <a:pt x="2042703" y="1856147"/>
                  </a:lnTo>
                  <a:lnTo>
                    <a:pt x="2095623" y="1856147"/>
                  </a:lnTo>
                  <a:cubicBezTo>
                    <a:pt x="2095623" y="1856147"/>
                    <a:pt x="2129284" y="1889013"/>
                    <a:pt x="2134055" y="1890603"/>
                  </a:cubicBezTo>
                  <a:cubicBezTo>
                    <a:pt x="2138826" y="1892193"/>
                    <a:pt x="2155700" y="1907389"/>
                    <a:pt x="2155700" y="1917019"/>
                  </a:cubicBezTo>
                  <a:cubicBezTo>
                    <a:pt x="2155700" y="1926649"/>
                    <a:pt x="2159676" y="1934689"/>
                    <a:pt x="2167715" y="1938664"/>
                  </a:cubicBezTo>
                  <a:cubicBezTo>
                    <a:pt x="2175755" y="1942640"/>
                    <a:pt x="2202966" y="1960309"/>
                    <a:pt x="2206942" y="1958719"/>
                  </a:cubicBezTo>
                  <a:cubicBezTo>
                    <a:pt x="2210917" y="1957129"/>
                    <a:pt x="2218957" y="1926649"/>
                    <a:pt x="2233358" y="1927444"/>
                  </a:cubicBezTo>
                  <a:cubicBezTo>
                    <a:pt x="2247758" y="1928239"/>
                    <a:pt x="2287073" y="1939459"/>
                    <a:pt x="2293434" y="1961900"/>
                  </a:cubicBezTo>
                  <a:cubicBezTo>
                    <a:pt x="2299795" y="1984340"/>
                    <a:pt x="2319055" y="2002805"/>
                    <a:pt x="2325504" y="2007576"/>
                  </a:cubicBezTo>
                  <a:cubicBezTo>
                    <a:pt x="2331866" y="2012346"/>
                    <a:pt x="2328685" y="2026040"/>
                    <a:pt x="2333544" y="2033196"/>
                  </a:cubicBezTo>
                  <a:cubicBezTo>
                    <a:pt x="2338315" y="2040441"/>
                    <a:pt x="2337520" y="2054047"/>
                    <a:pt x="2343174" y="2054047"/>
                  </a:cubicBezTo>
                  <a:cubicBezTo>
                    <a:pt x="2348828" y="2054047"/>
                    <a:pt x="2377630" y="2071716"/>
                    <a:pt x="2390440" y="2070833"/>
                  </a:cubicBezTo>
                  <a:cubicBezTo>
                    <a:pt x="2394239" y="2070656"/>
                    <a:pt x="2399275" y="2072865"/>
                    <a:pt x="2404487" y="2076134"/>
                  </a:cubicBezTo>
                  <a:cubicBezTo>
                    <a:pt x="2406078" y="2049364"/>
                    <a:pt x="2378425" y="2044858"/>
                    <a:pt x="2394681" y="2032490"/>
                  </a:cubicBezTo>
                  <a:cubicBezTo>
                    <a:pt x="2413411" y="2018177"/>
                    <a:pt x="2393974" y="2006250"/>
                    <a:pt x="2402897" y="2000243"/>
                  </a:cubicBezTo>
                  <a:cubicBezTo>
                    <a:pt x="2411909" y="1994235"/>
                    <a:pt x="2427635" y="1988227"/>
                    <a:pt x="2427635" y="1979216"/>
                  </a:cubicBezTo>
                  <a:cubicBezTo>
                    <a:pt x="2427635" y="1970204"/>
                    <a:pt x="2435851" y="1970204"/>
                    <a:pt x="2447866" y="1971706"/>
                  </a:cubicBezTo>
                  <a:cubicBezTo>
                    <a:pt x="2459882" y="1973208"/>
                    <a:pt x="2482410" y="1952182"/>
                    <a:pt x="2480909" y="1943965"/>
                  </a:cubicBezTo>
                  <a:cubicBezTo>
                    <a:pt x="2479406" y="1935749"/>
                    <a:pt x="2483117" y="1934247"/>
                    <a:pt x="2497430" y="1937251"/>
                  </a:cubicBezTo>
                  <a:cubicBezTo>
                    <a:pt x="2511653" y="1940255"/>
                    <a:pt x="2509445" y="1920730"/>
                    <a:pt x="2518456" y="1923734"/>
                  </a:cubicBezTo>
                  <a:cubicBezTo>
                    <a:pt x="2527468" y="1926737"/>
                    <a:pt x="2534977" y="1931950"/>
                    <a:pt x="2535684" y="1925235"/>
                  </a:cubicBezTo>
                  <a:cubicBezTo>
                    <a:pt x="2536479" y="1918433"/>
                    <a:pt x="2545402" y="1920023"/>
                    <a:pt x="2552205" y="1928946"/>
                  </a:cubicBezTo>
                  <a:cubicBezTo>
                    <a:pt x="2558920" y="1937957"/>
                    <a:pt x="2578444" y="1940255"/>
                    <a:pt x="2579946" y="1929741"/>
                  </a:cubicBezTo>
                  <a:cubicBezTo>
                    <a:pt x="2581448" y="1919228"/>
                    <a:pt x="2592668" y="1929741"/>
                    <a:pt x="2602475" y="1940255"/>
                  </a:cubicBezTo>
                  <a:cubicBezTo>
                    <a:pt x="2612193" y="1950768"/>
                    <a:pt x="2616699" y="1947764"/>
                    <a:pt x="2631011" y="1948471"/>
                  </a:cubicBezTo>
                  <a:cubicBezTo>
                    <a:pt x="2645235" y="1949266"/>
                    <a:pt x="2645235" y="1945467"/>
                    <a:pt x="2646031" y="1936456"/>
                  </a:cubicBezTo>
                  <a:cubicBezTo>
                    <a:pt x="2646826" y="1927444"/>
                    <a:pt x="2661757" y="1955980"/>
                    <a:pt x="2676069" y="1957482"/>
                  </a:cubicBezTo>
                  <a:cubicBezTo>
                    <a:pt x="2690293" y="1958984"/>
                    <a:pt x="2679073" y="1948471"/>
                    <a:pt x="2668559" y="1940255"/>
                  </a:cubicBezTo>
                  <a:cubicBezTo>
                    <a:pt x="2658046" y="1932038"/>
                    <a:pt x="2670768" y="1928239"/>
                    <a:pt x="2661845" y="1921525"/>
                  </a:cubicBezTo>
                  <a:cubicBezTo>
                    <a:pt x="2652833" y="1914722"/>
                    <a:pt x="2673065" y="1905710"/>
                    <a:pt x="2691088" y="1906506"/>
                  </a:cubicBezTo>
                  <a:cubicBezTo>
                    <a:pt x="2709111" y="1907213"/>
                    <a:pt x="2708316" y="1911718"/>
                    <a:pt x="2715118" y="1901205"/>
                  </a:cubicBezTo>
                  <a:cubicBezTo>
                    <a:pt x="2721833" y="1890691"/>
                    <a:pt x="2728636" y="1901205"/>
                    <a:pt x="2728636" y="1910216"/>
                  </a:cubicBezTo>
                  <a:cubicBezTo>
                    <a:pt x="2728636" y="1919228"/>
                    <a:pt x="2757879" y="1905004"/>
                    <a:pt x="2773605" y="1905004"/>
                  </a:cubicBezTo>
                  <a:cubicBezTo>
                    <a:pt x="2789331" y="1905004"/>
                    <a:pt x="2803643" y="1918521"/>
                    <a:pt x="2805145" y="1927532"/>
                  </a:cubicBezTo>
                  <a:cubicBezTo>
                    <a:pt x="2806647" y="1936544"/>
                    <a:pt x="2817160" y="1941050"/>
                    <a:pt x="2828380" y="1931243"/>
                  </a:cubicBezTo>
                  <a:cubicBezTo>
                    <a:pt x="2839600" y="1921525"/>
                    <a:pt x="2849407" y="1910216"/>
                    <a:pt x="2859921" y="1920730"/>
                  </a:cubicBezTo>
                  <a:cubicBezTo>
                    <a:pt x="2870434" y="1931243"/>
                    <a:pt x="2880947" y="1945467"/>
                    <a:pt x="2893670" y="1958278"/>
                  </a:cubicBezTo>
                  <a:cubicBezTo>
                    <a:pt x="2906391" y="1971000"/>
                    <a:pt x="2887662" y="1986814"/>
                    <a:pt x="2894376" y="1996532"/>
                  </a:cubicBezTo>
                  <a:cubicBezTo>
                    <a:pt x="2901091" y="2006339"/>
                    <a:pt x="2893670" y="2019768"/>
                    <a:pt x="2908600" y="2030281"/>
                  </a:cubicBezTo>
                  <a:cubicBezTo>
                    <a:pt x="2923619" y="2040794"/>
                    <a:pt x="2910102" y="2062528"/>
                    <a:pt x="2922118" y="2065532"/>
                  </a:cubicBezTo>
                  <a:cubicBezTo>
                    <a:pt x="2934133" y="2068535"/>
                    <a:pt x="2943851" y="2087265"/>
                    <a:pt x="2945353" y="2094775"/>
                  </a:cubicBezTo>
                  <a:cubicBezTo>
                    <a:pt x="2946855" y="2102284"/>
                    <a:pt x="2969383" y="2112003"/>
                    <a:pt x="2970885" y="2099281"/>
                  </a:cubicBezTo>
                  <a:cubicBezTo>
                    <a:pt x="2972387" y="2086558"/>
                    <a:pt x="2984403" y="2071539"/>
                    <a:pt x="2985904" y="2059524"/>
                  </a:cubicBezTo>
                  <a:cubicBezTo>
                    <a:pt x="2987406" y="2047509"/>
                    <a:pt x="2976893" y="2004748"/>
                    <a:pt x="2967175" y="1991231"/>
                  </a:cubicBezTo>
                  <a:cubicBezTo>
                    <a:pt x="2957457" y="1977714"/>
                    <a:pt x="2969383" y="1974710"/>
                    <a:pt x="2957457" y="1958984"/>
                  </a:cubicBezTo>
                  <a:cubicBezTo>
                    <a:pt x="2945441" y="1943170"/>
                    <a:pt x="2937932" y="1915429"/>
                    <a:pt x="2938727" y="1892900"/>
                  </a:cubicBezTo>
                  <a:cubicBezTo>
                    <a:pt x="2939522" y="1870371"/>
                    <a:pt x="2965761" y="1833619"/>
                    <a:pt x="2978483" y="1822399"/>
                  </a:cubicBezTo>
                  <a:cubicBezTo>
                    <a:pt x="2991205" y="1811178"/>
                    <a:pt x="3005518" y="1817186"/>
                    <a:pt x="3008522" y="1805171"/>
                  </a:cubicBezTo>
                  <a:cubicBezTo>
                    <a:pt x="3011526" y="1793155"/>
                    <a:pt x="3027251" y="1778136"/>
                    <a:pt x="3036263" y="1778136"/>
                  </a:cubicBezTo>
                  <a:cubicBezTo>
                    <a:pt x="3045274" y="1778136"/>
                    <a:pt x="3054993" y="1780345"/>
                    <a:pt x="3056495" y="1770627"/>
                  </a:cubicBezTo>
                  <a:cubicBezTo>
                    <a:pt x="3057996" y="1760909"/>
                    <a:pt x="3073016" y="1748805"/>
                    <a:pt x="3092540" y="1745889"/>
                  </a:cubicBezTo>
                  <a:cubicBezTo>
                    <a:pt x="3112065" y="1742886"/>
                    <a:pt x="3100757" y="1732372"/>
                    <a:pt x="3095544" y="1723361"/>
                  </a:cubicBezTo>
                  <a:cubicBezTo>
                    <a:pt x="3090332" y="1714349"/>
                    <a:pt x="3100050" y="1705338"/>
                    <a:pt x="3103761" y="1711345"/>
                  </a:cubicBezTo>
                  <a:cubicBezTo>
                    <a:pt x="3107471" y="1717353"/>
                    <a:pt x="3119487" y="1718060"/>
                    <a:pt x="3126996" y="1712847"/>
                  </a:cubicBezTo>
                  <a:cubicBezTo>
                    <a:pt x="3134506" y="1707635"/>
                    <a:pt x="3151734" y="1693322"/>
                    <a:pt x="3135213" y="1692616"/>
                  </a:cubicBezTo>
                  <a:cubicBezTo>
                    <a:pt x="3118692" y="1691820"/>
                    <a:pt x="3114981" y="1685106"/>
                    <a:pt x="3124699" y="1681307"/>
                  </a:cubicBezTo>
                  <a:cubicBezTo>
                    <a:pt x="3134417" y="1677596"/>
                    <a:pt x="3126201" y="1659574"/>
                    <a:pt x="3112684" y="1658072"/>
                  </a:cubicBezTo>
                  <a:cubicBezTo>
                    <a:pt x="3099166" y="1656570"/>
                    <a:pt x="3103672" y="1649855"/>
                    <a:pt x="3111889" y="1641551"/>
                  </a:cubicBezTo>
                  <a:cubicBezTo>
                    <a:pt x="3120105" y="1633334"/>
                    <a:pt x="3099873" y="1619817"/>
                    <a:pt x="3090155" y="1613014"/>
                  </a:cubicBezTo>
                  <a:cubicBezTo>
                    <a:pt x="3080437" y="1606300"/>
                    <a:pt x="3096163" y="1602501"/>
                    <a:pt x="3103672" y="1600999"/>
                  </a:cubicBezTo>
                  <a:cubicBezTo>
                    <a:pt x="3111182" y="1599497"/>
                    <a:pt x="3105174" y="1564953"/>
                    <a:pt x="3108973" y="1556737"/>
                  </a:cubicBezTo>
                  <a:cubicBezTo>
                    <a:pt x="3112684" y="1548520"/>
                    <a:pt x="3125494" y="1548520"/>
                    <a:pt x="3120193" y="1556737"/>
                  </a:cubicBezTo>
                  <a:cubicBezTo>
                    <a:pt x="3114892" y="1564953"/>
                    <a:pt x="3107471" y="1578470"/>
                    <a:pt x="3117189" y="1589779"/>
                  </a:cubicBezTo>
                  <a:cubicBezTo>
                    <a:pt x="3126908" y="1600999"/>
                    <a:pt x="3129912" y="1613014"/>
                    <a:pt x="3126201" y="1630330"/>
                  </a:cubicBezTo>
                  <a:cubicBezTo>
                    <a:pt x="3122490" y="1647558"/>
                    <a:pt x="3129912" y="1643052"/>
                    <a:pt x="3141220" y="1620612"/>
                  </a:cubicBezTo>
                  <a:cubicBezTo>
                    <a:pt x="3152440" y="1598083"/>
                    <a:pt x="3153942" y="1578647"/>
                    <a:pt x="3146521" y="1576350"/>
                  </a:cubicBezTo>
                  <a:cubicBezTo>
                    <a:pt x="3139011" y="1574141"/>
                    <a:pt x="3139806" y="1551613"/>
                    <a:pt x="3148023" y="1562126"/>
                  </a:cubicBezTo>
                  <a:cubicBezTo>
                    <a:pt x="3156239" y="1572639"/>
                    <a:pt x="3159243" y="1574141"/>
                    <a:pt x="3172053" y="1560624"/>
                  </a:cubicBezTo>
                  <a:cubicBezTo>
                    <a:pt x="3184776" y="1547107"/>
                    <a:pt x="3198293" y="1523871"/>
                    <a:pt x="3190076" y="1518659"/>
                  </a:cubicBezTo>
                  <a:cubicBezTo>
                    <a:pt x="3181860" y="1513358"/>
                    <a:pt x="3193787" y="1508145"/>
                    <a:pt x="3208806" y="1508940"/>
                  </a:cubicBezTo>
                  <a:cubicBezTo>
                    <a:pt x="3223825" y="1509647"/>
                    <a:pt x="3256072" y="1499929"/>
                    <a:pt x="3258281" y="1495423"/>
                  </a:cubicBezTo>
                  <a:cubicBezTo>
                    <a:pt x="3265614" y="1480757"/>
                    <a:pt x="3206509" y="1502138"/>
                    <a:pt x="3206509" y="1493921"/>
                  </a:cubicBezTo>
                  <a:cubicBezTo>
                    <a:pt x="3206509" y="1485705"/>
                    <a:pt x="3244057" y="1477400"/>
                    <a:pt x="3261285" y="1476693"/>
                  </a:cubicBezTo>
                  <a:cubicBezTo>
                    <a:pt x="3278513" y="1475987"/>
                    <a:pt x="3270296" y="1452663"/>
                    <a:pt x="3277806" y="1462470"/>
                  </a:cubicBezTo>
                  <a:cubicBezTo>
                    <a:pt x="3285315" y="1472188"/>
                    <a:pt x="3296535" y="1470686"/>
                    <a:pt x="3306342" y="1464766"/>
                  </a:cubicBezTo>
                  <a:cubicBezTo>
                    <a:pt x="3316061" y="1458759"/>
                    <a:pt x="3308639" y="1441531"/>
                    <a:pt x="3297331" y="1438527"/>
                  </a:cubicBezTo>
                  <a:cubicBezTo>
                    <a:pt x="3286110" y="1435523"/>
                    <a:pt x="3305547" y="1428014"/>
                    <a:pt x="3301836" y="1421299"/>
                  </a:cubicBezTo>
                  <a:cubicBezTo>
                    <a:pt x="3298037" y="1414585"/>
                    <a:pt x="3309346" y="1387551"/>
                    <a:pt x="3323570" y="1384547"/>
                  </a:cubicBezTo>
                  <a:cubicBezTo>
                    <a:pt x="3337794" y="1381543"/>
                    <a:pt x="3331079" y="1372531"/>
                    <a:pt x="3343095" y="1372531"/>
                  </a:cubicBezTo>
                  <a:cubicBezTo>
                    <a:pt x="3355110" y="1372531"/>
                    <a:pt x="3357319" y="1358307"/>
                    <a:pt x="3367832" y="1347794"/>
                  </a:cubicBezTo>
                  <a:cubicBezTo>
                    <a:pt x="3378346" y="1337281"/>
                    <a:pt x="3393365" y="1364315"/>
                    <a:pt x="3409886" y="1349296"/>
                  </a:cubicBezTo>
                  <a:cubicBezTo>
                    <a:pt x="3416600" y="1343112"/>
                    <a:pt x="3425788" y="1336309"/>
                    <a:pt x="3435153" y="1330389"/>
                  </a:cubicBezTo>
                  <a:cubicBezTo>
                    <a:pt x="3396722" y="1279324"/>
                    <a:pt x="3407677" y="1245311"/>
                    <a:pt x="3406705" y="123612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5" name="Google Shape;2215;p16"/>
            <p:cNvSpPr/>
            <p:nvPr/>
          </p:nvSpPr>
          <p:spPr>
            <a:xfrm>
              <a:off x="5407516" y="2711350"/>
              <a:ext cx="428893" cy="307655"/>
            </a:xfrm>
            <a:custGeom>
              <a:rect b="b" l="l" r="r" t="t"/>
              <a:pathLst>
                <a:path extrusionOk="0" h="307655" w="428893">
                  <a:moveTo>
                    <a:pt x="425649" y="55129"/>
                  </a:moveTo>
                  <a:cubicBezTo>
                    <a:pt x="413634" y="54864"/>
                    <a:pt x="400116" y="56189"/>
                    <a:pt x="390928" y="54157"/>
                  </a:cubicBezTo>
                  <a:cubicBezTo>
                    <a:pt x="379973" y="51772"/>
                    <a:pt x="356826" y="50535"/>
                    <a:pt x="350730" y="44439"/>
                  </a:cubicBezTo>
                  <a:cubicBezTo>
                    <a:pt x="344634" y="38343"/>
                    <a:pt x="334916" y="33484"/>
                    <a:pt x="334916" y="40728"/>
                  </a:cubicBezTo>
                  <a:cubicBezTo>
                    <a:pt x="334916" y="48061"/>
                    <a:pt x="317865" y="49298"/>
                    <a:pt x="308146" y="43202"/>
                  </a:cubicBezTo>
                  <a:cubicBezTo>
                    <a:pt x="298428" y="37106"/>
                    <a:pt x="282614" y="32247"/>
                    <a:pt x="275281" y="27388"/>
                  </a:cubicBezTo>
                  <a:cubicBezTo>
                    <a:pt x="271393" y="24826"/>
                    <a:pt x="263531" y="21557"/>
                    <a:pt x="256021" y="17846"/>
                  </a:cubicBezTo>
                  <a:cubicBezTo>
                    <a:pt x="245861" y="19790"/>
                    <a:pt x="216706" y="9100"/>
                    <a:pt x="197535" y="11485"/>
                  </a:cubicBezTo>
                  <a:cubicBezTo>
                    <a:pt x="177038" y="13959"/>
                    <a:pt x="111484" y="8482"/>
                    <a:pt x="85951" y="10513"/>
                  </a:cubicBezTo>
                  <a:cubicBezTo>
                    <a:pt x="60419" y="12457"/>
                    <a:pt x="58917" y="0"/>
                    <a:pt x="44958" y="0"/>
                  </a:cubicBezTo>
                  <a:cubicBezTo>
                    <a:pt x="30999" y="0"/>
                    <a:pt x="37007" y="16963"/>
                    <a:pt x="16952" y="17493"/>
                  </a:cubicBezTo>
                  <a:cubicBezTo>
                    <a:pt x="-3103" y="18023"/>
                    <a:pt x="-5047" y="30480"/>
                    <a:pt x="9442" y="42054"/>
                  </a:cubicBezTo>
                  <a:cubicBezTo>
                    <a:pt x="17747" y="48591"/>
                    <a:pt x="16687" y="62462"/>
                    <a:pt x="15539" y="75096"/>
                  </a:cubicBezTo>
                  <a:cubicBezTo>
                    <a:pt x="19691" y="74566"/>
                    <a:pt x="22783" y="73417"/>
                    <a:pt x="24550" y="71297"/>
                  </a:cubicBezTo>
                  <a:cubicBezTo>
                    <a:pt x="30646" y="64052"/>
                    <a:pt x="36742" y="65201"/>
                    <a:pt x="36742" y="72534"/>
                  </a:cubicBezTo>
                  <a:cubicBezTo>
                    <a:pt x="36742" y="79867"/>
                    <a:pt x="50171" y="77393"/>
                    <a:pt x="57415" y="77393"/>
                  </a:cubicBezTo>
                  <a:cubicBezTo>
                    <a:pt x="64748" y="77393"/>
                    <a:pt x="62274" y="83489"/>
                    <a:pt x="70844" y="77393"/>
                  </a:cubicBezTo>
                  <a:cubicBezTo>
                    <a:pt x="79325" y="71297"/>
                    <a:pt x="91517" y="73770"/>
                    <a:pt x="91517" y="81015"/>
                  </a:cubicBezTo>
                  <a:cubicBezTo>
                    <a:pt x="91517" y="88260"/>
                    <a:pt x="109717" y="84637"/>
                    <a:pt x="99999" y="94356"/>
                  </a:cubicBezTo>
                  <a:cubicBezTo>
                    <a:pt x="90280" y="104074"/>
                    <a:pt x="78088" y="106547"/>
                    <a:pt x="78088" y="113792"/>
                  </a:cubicBezTo>
                  <a:cubicBezTo>
                    <a:pt x="78088" y="121125"/>
                    <a:pt x="89044" y="136851"/>
                    <a:pt x="80562" y="145421"/>
                  </a:cubicBezTo>
                  <a:cubicBezTo>
                    <a:pt x="72081" y="153902"/>
                    <a:pt x="83036" y="168568"/>
                    <a:pt x="74555" y="168568"/>
                  </a:cubicBezTo>
                  <a:cubicBezTo>
                    <a:pt x="65985" y="168568"/>
                    <a:pt x="56267" y="172190"/>
                    <a:pt x="65985" y="181908"/>
                  </a:cubicBezTo>
                  <a:cubicBezTo>
                    <a:pt x="75703" y="191715"/>
                    <a:pt x="83036" y="200196"/>
                    <a:pt x="75703" y="200196"/>
                  </a:cubicBezTo>
                  <a:cubicBezTo>
                    <a:pt x="68370" y="200196"/>
                    <a:pt x="63511" y="214774"/>
                    <a:pt x="67133" y="218484"/>
                  </a:cubicBezTo>
                  <a:cubicBezTo>
                    <a:pt x="70756" y="222107"/>
                    <a:pt x="87807" y="233062"/>
                    <a:pt x="74466" y="235535"/>
                  </a:cubicBezTo>
                  <a:cubicBezTo>
                    <a:pt x="61037" y="238009"/>
                    <a:pt x="61037" y="248876"/>
                    <a:pt x="61037" y="256209"/>
                  </a:cubicBezTo>
                  <a:cubicBezTo>
                    <a:pt x="61037" y="258947"/>
                    <a:pt x="63246" y="263012"/>
                    <a:pt x="65985" y="267252"/>
                  </a:cubicBezTo>
                  <a:cubicBezTo>
                    <a:pt x="72169" y="266192"/>
                    <a:pt x="78354" y="265927"/>
                    <a:pt x="84008" y="268578"/>
                  </a:cubicBezTo>
                  <a:cubicBezTo>
                    <a:pt x="97967" y="275027"/>
                    <a:pt x="106095" y="309924"/>
                    <a:pt x="125001" y="307539"/>
                  </a:cubicBezTo>
                  <a:cubicBezTo>
                    <a:pt x="133041" y="306567"/>
                    <a:pt x="128977" y="300559"/>
                    <a:pt x="133041" y="296495"/>
                  </a:cubicBezTo>
                  <a:cubicBezTo>
                    <a:pt x="137017" y="292520"/>
                    <a:pt x="144526" y="295524"/>
                    <a:pt x="152566" y="295524"/>
                  </a:cubicBezTo>
                  <a:cubicBezTo>
                    <a:pt x="160517" y="295524"/>
                    <a:pt x="164581" y="284038"/>
                    <a:pt x="183576" y="283508"/>
                  </a:cubicBezTo>
                  <a:cubicBezTo>
                    <a:pt x="202571" y="283067"/>
                    <a:pt x="214586" y="281476"/>
                    <a:pt x="226601" y="282006"/>
                  </a:cubicBezTo>
                  <a:cubicBezTo>
                    <a:pt x="238617" y="282536"/>
                    <a:pt x="248070" y="278473"/>
                    <a:pt x="251074" y="269991"/>
                  </a:cubicBezTo>
                  <a:cubicBezTo>
                    <a:pt x="254078" y="261510"/>
                    <a:pt x="264061" y="254000"/>
                    <a:pt x="277578" y="251968"/>
                  </a:cubicBezTo>
                  <a:cubicBezTo>
                    <a:pt x="291095" y="249936"/>
                    <a:pt x="289063" y="235977"/>
                    <a:pt x="290035" y="227938"/>
                  </a:cubicBezTo>
                  <a:cubicBezTo>
                    <a:pt x="291095" y="219898"/>
                    <a:pt x="313536" y="207882"/>
                    <a:pt x="315037" y="201875"/>
                  </a:cubicBezTo>
                  <a:cubicBezTo>
                    <a:pt x="316540" y="195867"/>
                    <a:pt x="302050" y="172897"/>
                    <a:pt x="315567" y="152400"/>
                  </a:cubicBezTo>
                  <a:cubicBezTo>
                    <a:pt x="329085" y="131904"/>
                    <a:pt x="343574" y="130932"/>
                    <a:pt x="343574" y="119358"/>
                  </a:cubicBezTo>
                  <a:cubicBezTo>
                    <a:pt x="343574" y="108845"/>
                    <a:pt x="357533" y="104869"/>
                    <a:pt x="374584" y="102837"/>
                  </a:cubicBezTo>
                  <a:cubicBezTo>
                    <a:pt x="391635" y="100893"/>
                    <a:pt x="397113" y="89320"/>
                    <a:pt x="411601" y="83400"/>
                  </a:cubicBezTo>
                  <a:cubicBezTo>
                    <a:pt x="423793" y="78453"/>
                    <a:pt x="428123" y="69442"/>
                    <a:pt x="425649" y="55129"/>
                  </a:cubicBezTo>
                  <a:close/>
                  <a:moveTo>
                    <a:pt x="428653" y="164504"/>
                  </a:moveTo>
                  <a:cubicBezTo>
                    <a:pt x="426179" y="147453"/>
                    <a:pt x="391812" y="169628"/>
                    <a:pt x="399145" y="174487"/>
                  </a:cubicBezTo>
                  <a:cubicBezTo>
                    <a:pt x="414075" y="184470"/>
                    <a:pt x="431126" y="181467"/>
                    <a:pt x="428653" y="16450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6" name="Google Shape;2216;p16"/>
            <p:cNvSpPr/>
            <p:nvPr/>
          </p:nvSpPr>
          <p:spPr>
            <a:xfrm>
              <a:off x="6159423" y="2578068"/>
              <a:ext cx="113890" cy="62338"/>
            </a:xfrm>
            <a:custGeom>
              <a:rect b="b" l="l" r="r" t="t"/>
              <a:pathLst>
                <a:path extrusionOk="0" h="62338" w="113890">
                  <a:moveTo>
                    <a:pt x="275" y="55006"/>
                  </a:moveTo>
                  <a:cubicBezTo>
                    <a:pt x="8315" y="51737"/>
                    <a:pt x="17415" y="50412"/>
                    <a:pt x="21832" y="52267"/>
                  </a:cubicBezTo>
                  <a:cubicBezTo>
                    <a:pt x="25719" y="53857"/>
                    <a:pt x="27044" y="57922"/>
                    <a:pt x="27751" y="62339"/>
                  </a:cubicBezTo>
                  <a:cubicBezTo>
                    <a:pt x="34642" y="61367"/>
                    <a:pt x="47276" y="59335"/>
                    <a:pt x="51605" y="57745"/>
                  </a:cubicBezTo>
                  <a:cubicBezTo>
                    <a:pt x="57613" y="55536"/>
                    <a:pt x="71130" y="63046"/>
                    <a:pt x="72632" y="58540"/>
                  </a:cubicBezTo>
                  <a:cubicBezTo>
                    <a:pt x="74134" y="54034"/>
                    <a:pt x="78640" y="43521"/>
                    <a:pt x="84647" y="43521"/>
                  </a:cubicBezTo>
                  <a:cubicBezTo>
                    <a:pt x="90655" y="43521"/>
                    <a:pt x="86856" y="27795"/>
                    <a:pt x="92864" y="27000"/>
                  </a:cubicBezTo>
                  <a:cubicBezTo>
                    <a:pt x="98871" y="26293"/>
                    <a:pt x="113890" y="12776"/>
                    <a:pt x="113890" y="12776"/>
                  </a:cubicBezTo>
                  <a:cubicBezTo>
                    <a:pt x="113890" y="12776"/>
                    <a:pt x="107883" y="760"/>
                    <a:pt x="105674" y="54"/>
                  </a:cubicBezTo>
                  <a:cubicBezTo>
                    <a:pt x="103377" y="-741"/>
                    <a:pt x="95955" y="7563"/>
                    <a:pt x="82439" y="7563"/>
                  </a:cubicBezTo>
                  <a:cubicBezTo>
                    <a:pt x="68921" y="7563"/>
                    <a:pt x="59203" y="18077"/>
                    <a:pt x="53195" y="18077"/>
                  </a:cubicBezTo>
                  <a:cubicBezTo>
                    <a:pt x="47188" y="18077"/>
                    <a:pt x="28458" y="12069"/>
                    <a:pt x="15648" y="11362"/>
                  </a:cubicBezTo>
                  <a:cubicBezTo>
                    <a:pt x="11142" y="11097"/>
                    <a:pt x="6459" y="10744"/>
                    <a:pt x="2130" y="10302"/>
                  </a:cubicBezTo>
                  <a:cubicBezTo>
                    <a:pt x="805" y="21434"/>
                    <a:pt x="-609" y="38927"/>
                    <a:pt x="275" y="55006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7" name="Google Shape;2217;p16"/>
            <p:cNvSpPr/>
            <p:nvPr/>
          </p:nvSpPr>
          <p:spPr>
            <a:xfrm>
              <a:off x="6393290" y="2792012"/>
              <a:ext cx="214685" cy="267891"/>
            </a:xfrm>
            <a:custGeom>
              <a:rect b="b" l="l" r="r" t="t"/>
              <a:pathLst>
                <a:path extrusionOk="0" h="267891" w="214685">
                  <a:moveTo>
                    <a:pt x="211769" y="0"/>
                  </a:moveTo>
                  <a:cubicBezTo>
                    <a:pt x="204260" y="795"/>
                    <a:pt x="193835" y="3534"/>
                    <a:pt x="195514" y="7775"/>
                  </a:cubicBezTo>
                  <a:cubicBezTo>
                    <a:pt x="197546" y="12811"/>
                    <a:pt x="190478" y="15726"/>
                    <a:pt x="182526" y="15726"/>
                  </a:cubicBezTo>
                  <a:cubicBezTo>
                    <a:pt x="182526" y="15726"/>
                    <a:pt x="154520" y="13782"/>
                    <a:pt x="146480" y="9718"/>
                  </a:cubicBezTo>
                  <a:cubicBezTo>
                    <a:pt x="140384" y="6715"/>
                    <a:pt x="113704" y="8216"/>
                    <a:pt x="101070" y="9188"/>
                  </a:cubicBezTo>
                  <a:cubicBezTo>
                    <a:pt x="100982" y="9718"/>
                    <a:pt x="100805" y="10160"/>
                    <a:pt x="100451" y="10690"/>
                  </a:cubicBezTo>
                  <a:cubicBezTo>
                    <a:pt x="97447" y="15196"/>
                    <a:pt x="73417" y="27388"/>
                    <a:pt x="68911" y="25179"/>
                  </a:cubicBezTo>
                  <a:cubicBezTo>
                    <a:pt x="64405" y="22970"/>
                    <a:pt x="62197" y="32689"/>
                    <a:pt x="53185" y="34898"/>
                  </a:cubicBezTo>
                  <a:cubicBezTo>
                    <a:pt x="44174" y="37194"/>
                    <a:pt x="30656" y="34102"/>
                    <a:pt x="29950" y="37901"/>
                  </a:cubicBezTo>
                  <a:cubicBezTo>
                    <a:pt x="29155" y="41612"/>
                    <a:pt x="23147" y="52125"/>
                    <a:pt x="17934" y="57426"/>
                  </a:cubicBezTo>
                  <a:cubicBezTo>
                    <a:pt x="12634" y="62727"/>
                    <a:pt x="17140" y="68735"/>
                    <a:pt x="9718" y="70148"/>
                  </a:cubicBezTo>
                  <a:cubicBezTo>
                    <a:pt x="4771" y="71208"/>
                    <a:pt x="2739" y="80308"/>
                    <a:pt x="0" y="88436"/>
                  </a:cubicBezTo>
                  <a:cubicBezTo>
                    <a:pt x="530" y="88701"/>
                    <a:pt x="972" y="89055"/>
                    <a:pt x="1502" y="89231"/>
                  </a:cubicBezTo>
                  <a:cubicBezTo>
                    <a:pt x="12457" y="92677"/>
                    <a:pt x="21027" y="105752"/>
                    <a:pt x="19525" y="118209"/>
                  </a:cubicBezTo>
                  <a:cubicBezTo>
                    <a:pt x="18023" y="130755"/>
                    <a:pt x="35515" y="135261"/>
                    <a:pt x="43555" y="126249"/>
                  </a:cubicBezTo>
                  <a:cubicBezTo>
                    <a:pt x="51506" y="117238"/>
                    <a:pt x="74036" y="131285"/>
                    <a:pt x="74036" y="137293"/>
                  </a:cubicBezTo>
                  <a:cubicBezTo>
                    <a:pt x="74036" y="143300"/>
                    <a:pt x="51065" y="130755"/>
                    <a:pt x="37989" y="140296"/>
                  </a:cubicBezTo>
                  <a:cubicBezTo>
                    <a:pt x="25002" y="149750"/>
                    <a:pt x="47973" y="158761"/>
                    <a:pt x="45057" y="168833"/>
                  </a:cubicBezTo>
                  <a:cubicBezTo>
                    <a:pt x="42053" y="178816"/>
                    <a:pt x="51065" y="192775"/>
                    <a:pt x="62550" y="192333"/>
                  </a:cubicBezTo>
                  <a:cubicBezTo>
                    <a:pt x="74036" y="191803"/>
                    <a:pt x="87022" y="210798"/>
                    <a:pt x="94090" y="207352"/>
                  </a:cubicBezTo>
                  <a:cubicBezTo>
                    <a:pt x="101070" y="203907"/>
                    <a:pt x="85609" y="177403"/>
                    <a:pt x="88083" y="173338"/>
                  </a:cubicBezTo>
                  <a:cubicBezTo>
                    <a:pt x="90557" y="169363"/>
                    <a:pt x="104604" y="180318"/>
                    <a:pt x="111583" y="172278"/>
                  </a:cubicBezTo>
                  <a:cubicBezTo>
                    <a:pt x="118563" y="164327"/>
                    <a:pt x="106635" y="158319"/>
                    <a:pt x="96122" y="158761"/>
                  </a:cubicBezTo>
                  <a:cubicBezTo>
                    <a:pt x="85609" y="159291"/>
                    <a:pt x="95592" y="144802"/>
                    <a:pt x="108138" y="152223"/>
                  </a:cubicBezTo>
                  <a:cubicBezTo>
                    <a:pt x="120594" y="159733"/>
                    <a:pt x="126602" y="150191"/>
                    <a:pt x="132610" y="149220"/>
                  </a:cubicBezTo>
                  <a:cubicBezTo>
                    <a:pt x="138618" y="148248"/>
                    <a:pt x="140120" y="126691"/>
                    <a:pt x="121566" y="121743"/>
                  </a:cubicBezTo>
                  <a:cubicBezTo>
                    <a:pt x="103102" y="116796"/>
                    <a:pt x="105575" y="135261"/>
                    <a:pt x="93560" y="122715"/>
                  </a:cubicBezTo>
                  <a:cubicBezTo>
                    <a:pt x="81545" y="110258"/>
                    <a:pt x="104604" y="115206"/>
                    <a:pt x="104604" y="104692"/>
                  </a:cubicBezTo>
                  <a:cubicBezTo>
                    <a:pt x="104604" y="94179"/>
                    <a:pt x="86139" y="79160"/>
                    <a:pt x="77127" y="66703"/>
                  </a:cubicBezTo>
                  <a:cubicBezTo>
                    <a:pt x="68116" y="54246"/>
                    <a:pt x="89673" y="48238"/>
                    <a:pt x="94620" y="57249"/>
                  </a:cubicBezTo>
                  <a:cubicBezTo>
                    <a:pt x="99656" y="66261"/>
                    <a:pt x="113085" y="64759"/>
                    <a:pt x="121655" y="61225"/>
                  </a:cubicBezTo>
                  <a:cubicBezTo>
                    <a:pt x="130225" y="57780"/>
                    <a:pt x="112643" y="41700"/>
                    <a:pt x="128192" y="35693"/>
                  </a:cubicBezTo>
                  <a:cubicBezTo>
                    <a:pt x="143742" y="29685"/>
                    <a:pt x="143742" y="40198"/>
                    <a:pt x="148689" y="42230"/>
                  </a:cubicBezTo>
                  <a:cubicBezTo>
                    <a:pt x="153636" y="44174"/>
                    <a:pt x="158142" y="29685"/>
                    <a:pt x="174133" y="29685"/>
                  </a:cubicBezTo>
                  <a:cubicBezTo>
                    <a:pt x="182438" y="29685"/>
                    <a:pt x="189859" y="35251"/>
                    <a:pt x="197016" y="40552"/>
                  </a:cubicBezTo>
                  <a:cubicBezTo>
                    <a:pt x="201345" y="35781"/>
                    <a:pt x="204967" y="33042"/>
                    <a:pt x="204967" y="28978"/>
                  </a:cubicBezTo>
                  <a:cubicBezTo>
                    <a:pt x="204967" y="23766"/>
                    <a:pt x="214685" y="21468"/>
                    <a:pt x="214685" y="13252"/>
                  </a:cubicBezTo>
                  <a:cubicBezTo>
                    <a:pt x="214508" y="9365"/>
                    <a:pt x="213006" y="4329"/>
                    <a:pt x="211769" y="0"/>
                  </a:cubicBezTo>
                  <a:close/>
                  <a:moveTo>
                    <a:pt x="183587" y="252410"/>
                  </a:moveTo>
                  <a:cubicBezTo>
                    <a:pt x="175547" y="247904"/>
                    <a:pt x="139589" y="255414"/>
                    <a:pt x="130048" y="246402"/>
                  </a:cubicBezTo>
                  <a:cubicBezTo>
                    <a:pt x="120506" y="237391"/>
                    <a:pt x="101158" y="253470"/>
                    <a:pt x="109551" y="254884"/>
                  </a:cubicBezTo>
                  <a:cubicBezTo>
                    <a:pt x="121566" y="256916"/>
                    <a:pt x="139589" y="267429"/>
                    <a:pt x="159026" y="267871"/>
                  </a:cubicBezTo>
                  <a:cubicBezTo>
                    <a:pt x="178551" y="268401"/>
                    <a:pt x="205055" y="258859"/>
                    <a:pt x="204525" y="253912"/>
                  </a:cubicBezTo>
                  <a:cubicBezTo>
                    <a:pt x="204083" y="248876"/>
                    <a:pt x="191538" y="256916"/>
                    <a:pt x="183587" y="25241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8" name="Google Shape;2218;p16"/>
            <p:cNvSpPr/>
            <p:nvPr/>
          </p:nvSpPr>
          <p:spPr>
            <a:xfrm>
              <a:off x="6798151" y="3027951"/>
              <a:ext cx="78225" cy="44470"/>
            </a:xfrm>
            <a:custGeom>
              <a:rect b="b" l="l" r="r" t="t"/>
              <a:pathLst>
                <a:path extrusionOk="0" h="44470" w="78225">
                  <a:moveTo>
                    <a:pt x="53222" y="30429"/>
                  </a:moveTo>
                  <a:cubicBezTo>
                    <a:pt x="52251" y="24864"/>
                    <a:pt x="59760" y="13378"/>
                    <a:pt x="71245" y="8873"/>
                  </a:cubicBezTo>
                  <a:cubicBezTo>
                    <a:pt x="82731" y="4367"/>
                    <a:pt x="78225" y="-4114"/>
                    <a:pt x="70715" y="2335"/>
                  </a:cubicBezTo>
                  <a:cubicBezTo>
                    <a:pt x="63206" y="8873"/>
                    <a:pt x="45183" y="15852"/>
                    <a:pt x="22742" y="16824"/>
                  </a:cubicBezTo>
                  <a:cubicBezTo>
                    <a:pt x="214" y="17796"/>
                    <a:pt x="-6766" y="32638"/>
                    <a:pt x="7193" y="40855"/>
                  </a:cubicBezTo>
                  <a:cubicBezTo>
                    <a:pt x="25216" y="51456"/>
                    <a:pt x="54282" y="35907"/>
                    <a:pt x="53222" y="3042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9" name="Google Shape;2219;p16"/>
            <p:cNvSpPr/>
            <p:nvPr/>
          </p:nvSpPr>
          <p:spPr>
            <a:xfrm>
              <a:off x="4901499" y="1614903"/>
              <a:ext cx="358342" cy="174295"/>
            </a:xfrm>
            <a:custGeom>
              <a:rect b="b" l="l" r="r" t="t"/>
              <a:pathLst>
                <a:path extrusionOk="0" h="174295" w="358342">
                  <a:moveTo>
                    <a:pt x="303955" y="126565"/>
                  </a:moveTo>
                  <a:cubicBezTo>
                    <a:pt x="323479" y="125593"/>
                    <a:pt x="322949" y="104036"/>
                    <a:pt x="330989" y="105096"/>
                  </a:cubicBezTo>
                  <a:cubicBezTo>
                    <a:pt x="339028" y="106156"/>
                    <a:pt x="352016" y="90077"/>
                    <a:pt x="357052" y="80094"/>
                  </a:cubicBezTo>
                  <a:cubicBezTo>
                    <a:pt x="362088" y="70110"/>
                    <a:pt x="351574" y="52087"/>
                    <a:pt x="339558" y="52087"/>
                  </a:cubicBezTo>
                  <a:cubicBezTo>
                    <a:pt x="327543" y="52087"/>
                    <a:pt x="318532" y="42546"/>
                    <a:pt x="321094" y="35566"/>
                  </a:cubicBezTo>
                  <a:cubicBezTo>
                    <a:pt x="323568" y="28587"/>
                    <a:pt x="314556" y="19575"/>
                    <a:pt x="315086" y="14540"/>
                  </a:cubicBezTo>
                  <a:cubicBezTo>
                    <a:pt x="315617" y="9504"/>
                    <a:pt x="300067" y="14009"/>
                    <a:pt x="292027" y="16041"/>
                  </a:cubicBezTo>
                  <a:cubicBezTo>
                    <a:pt x="284076" y="17985"/>
                    <a:pt x="267025" y="-3483"/>
                    <a:pt x="259515" y="492"/>
                  </a:cubicBezTo>
                  <a:cubicBezTo>
                    <a:pt x="252006" y="4468"/>
                    <a:pt x="257484" y="14981"/>
                    <a:pt x="255540" y="20989"/>
                  </a:cubicBezTo>
                  <a:cubicBezTo>
                    <a:pt x="253508" y="26997"/>
                    <a:pt x="235573" y="15511"/>
                    <a:pt x="235573" y="22491"/>
                  </a:cubicBezTo>
                  <a:cubicBezTo>
                    <a:pt x="235573" y="29470"/>
                    <a:pt x="228064" y="30442"/>
                    <a:pt x="222056" y="23021"/>
                  </a:cubicBezTo>
                  <a:cubicBezTo>
                    <a:pt x="216048" y="15511"/>
                    <a:pt x="202001" y="20017"/>
                    <a:pt x="202531" y="26025"/>
                  </a:cubicBezTo>
                  <a:cubicBezTo>
                    <a:pt x="203062" y="32032"/>
                    <a:pt x="196523" y="27085"/>
                    <a:pt x="185038" y="20017"/>
                  </a:cubicBezTo>
                  <a:cubicBezTo>
                    <a:pt x="173553" y="13038"/>
                    <a:pt x="161538" y="28057"/>
                    <a:pt x="162510" y="35566"/>
                  </a:cubicBezTo>
                  <a:cubicBezTo>
                    <a:pt x="163481" y="43076"/>
                    <a:pt x="158534" y="45020"/>
                    <a:pt x="148992" y="28587"/>
                  </a:cubicBezTo>
                  <a:cubicBezTo>
                    <a:pt x="139539" y="12066"/>
                    <a:pt x="128496" y="30089"/>
                    <a:pt x="133531" y="39100"/>
                  </a:cubicBezTo>
                  <a:cubicBezTo>
                    <a:pt x="138567" y="48112"/>
                    <a:pt x="136535" y="59067"/>
                    <a:pt x="129026" y="54561"/>
                  </a:cubicBezTo>
                  <a:cubicBezTo>
                    <a:pt x="121516" y="50055"/>
                    <a:pt x="111533" y="57565"/>
                    <a:pt x="107027" y="64544"/>
                  </a:cubicBezTo>
                  <a:cubicBezTo>
                    <a:pt x="102522" y="71524"/>
                    <a:pt x="86531" y="44048"/>
                    <a:pt x="98016" y="37510"/>
                  </a:cubicBezTo>
                  <a:cubicBezTo>
                    <a:pt x="109501" y="31061"/>
                    <a:pt x="61528" y="3496"/>
                    <a:pt x="46509" y="3496"/>
                  </a:cubicBezTo>
                  <a:cubicBezTo>
                    <a:pt x="31490" y="3496"/>
                    <a:pt x="41473" y="14540"/>
                    <a:pt x="51545" y="22491"/>
                  </a:cubicBezTo>
                  <a:cubicBezTo>
                    <a:pt x="61528" y="30442"/>
                    <a:pt x="44477" y="28499"/>
                    <a:pt x="39000" y="21431"/>
                  </a:cubicBezTo>
                  <a:cubicBezTo>
                    <a:pt x="33522" y="14451"/>
                    <a:pt x="23009" y="19929"/>
                    <a:pt x="17000" y="29912"/>
                  </a:cubicBezTo>
                  <a:cubicBezTo>
                    <a:pt x="10993" y="39895"/>
                    <a:pt x="1010" y="45461"/>
                    <a:pt x="38" y="52441"/>
                  </a:cubicBezTo>
                  <a:cubicBezTo>
                    <a:pt x="-934" y="59420"/>
                    <a:pt x="17000" y="66930"/>
                    <a:pt x="32550" y="60480"/>
                  </a:cubicBezTo>
                  <a:cubicBezTo>
                    <a:pt x="48099" y="53943"/>
                    <a:pt x="65592" y="52971"/>
                    <a:pt x="73543" y="60480"/>
                  </a:cubicBezTo>
                  <a:cubicBezTo>
                    <a:pt x="81583" y="67990"/>
                    <a:pt x="59054" y="70994"/>
                    <a:pt x="67006" y="77002"/>
                  </a:cubicBezTo>
                  <a:cubicBezTo>
                    <a:pt x="75045" y="83009"/>
                    <a:pt x="68507" y="88045"/>
                    <a:pt x="49513" y="86543"/>
                  </a:cubicBezTo>
                  <a:cubicBezTo>
                    <a:pt x="30518" y="85041"/>
                    <a:pt x="7459" y="90519"/>
                    <a:pt x="10993" y="97056"/>
                  </a:cubicBezTo>
                  <a:cubicBezTo>
                    <a:pt x="14439" y="103506"/>
                    <a:pt x="59496" y="91579"/>
                    <a:pt x="60026" y="98028"/>
                  </a:cubicBezTo>
                  <a:cubicBezTo>
                    <a:pt x="60556" y="104566"/>
                    <a:pt x="60026" y="115521"/>
                    <a:pt x="72042" y="110574"/>
                  </a:cubicBezTo>
                  <a:cubicBezTo>
                    <a:pt x="84057" y="105538"/>
                    <a:pt x="76017" y="119585"/>
                    <a:pt x="82025" y="122059"/>
                  </a:cubicBezTo>
                  <a:cubicBezTo>
                    <a:pt x="88032" y="124533"/>
                    <a:pt x="86531" y="136548"/>
                    <a:pt x="70540" y="137608"/>
                  </a:cubicBezTo>
                  <a:cubicBezTo>
                    <a:pt x="54548" y="138580"/>
                    <a:pt x="46686" y="141849"/>
                    <a:pt x="53488" y="148563"/>
                  </a:cubicBezTo>
                  <a:cubicBezTo>
                    <a:pt x="61970" y="157045"/>
                    <a:pt x="79551" y="151037"/>
                    <a:pt x="96514" y="147061"/>
                  </a:cubicBezTo>
                  <a:cubicBezTo>
                    <a:pt x="113477" y="143086"/>
                    <a:pt x="138037" y="163582"/>
                    <a:pt x="158004" y="171534"/>
                  </a:cubicBezTo>
                  <a:cubicBezTo>
                    <a:pt x="178059" y="179573"/>
                    <a:pt x="212514" y="168530"/>
                    <a:pt x="216490" y="158016"/>
                  </a:cubicBezTo>
                  <a:cubicBezTo>
                    <a:pt x="220466" y="147503"/>
                    <a:pt x="247500" y="151479"/>
                    <a:pt x="258455" y="144058"/>
                  </a:cubicBezTo>
                  <a:cubicBezTo>
                    <a:pt x="269410" y="136636"/>
                    <a:pt x="284430" y="127625"/>
                    <a:pt x="303955" y="12656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0" name="Google Shape;2220;p16"/>
            <p:cNvSpPr/>
            <p:nvPr/>
          </p:nvSpPr>
          <p:spPr>
            <a:xfrm>
              <a:off x="5369887" y="2205684"/>
              <a:ext cx="142452" cy="168177"/>
            </a:xfrm>
            <a:custGeom>
              <a:rect b="b" l="l" r="r" t="t"/>
              <a:pathLst>
                <a:path extrusionOk="0" h="168177" w="142452">
                  <a:moveTo>
                    <a:pt x="133563" y="51735"/>
                  </a:moveTo>
                  <a:cubicBezTo>
                    <a:pt x="129323" y="48555"/>
                    <a:pt x="125435" y="45197"/>
                    <a:pt x="122343" y="41575"/>
                  </a:cubicBezTo>
                  <a:cubicBezTo>
                    <a:pt x="109533" y="26468"/>
                    <a:pt x="104143" y="38571"/>
                    <a:pt x="102730" y="47671"/>
                  </a:cubicBezTo>
                  <a:cubicBezTo>
                    <a:pt x="101228" y="56771"/>
                    <a:pt x="89125" y="44667"/>
                    <a:pt x="81526" y="43165"/>
                  </a:cubicBezTo>
                  <a:cubicBezTo>
                    <a:pt x="74017" y="41663"/>
                    <a:pt x="83823" y="27263"/>
                    <a:pt x="89125" y="23464"/>
                  </a:cubicBezTo>
                  <a:cubicBezTo>
                    <a:pt x="92658" y="20990"/>
                    <a:pt x="96192" y="13922"/>
                    <a:pt x="98313" y="4204"/>
                  </a:cubicBezTo>
                  <a:cubicBezTo>
                    <a:pt x="96899" y="4204"/>
                    <a:pt x="95485" y="4027"/>
                    <a:pt x="94160" y="3497"/>
                  </a:cubicBezTo>
                  <a:cubicBezTo>
                    <a:pt x="80201" y="-1980"/>
                    <a:pt x="60676" y="-1980"/>
                    <a:pt x="60146" y="10477"/>
                  </a:cubicBezTo>
                  <a:cubicBezTo>
                    <a:pt x="59616" y="23022"/>
                    <a:pt x="75607" y="18516"/>
                    <a:pt x="76137" y="26468"/>
                  </a:cubicBezTo>
                  <a:cubicBezTo>
                    <a:pt x="76667" y="34507"/>
                    <a:pt x="60146" y="32475"/>
                    <a:pt x="48573" y="40515"/>
                  </a:cubicBezTo>
                  <a:cubicBezTo>
                    <a:pt x="37088" y="48555"/>
                    <a:pt x="24542" y="35037"/>
                    <a:pt x="12527" y="41045"/>
                  </a:cubicBezTo>
                  <a:cubicBezTo>
                    <a:pt x="511" y="47053"/>
                    <a:pt x="25514" y="54032"/>
                    <a:pt x="16502" y="66578"/>
                  </a:cubicBezTo>
                  <a:cubicBezTo>
                    <a:pt x="7491" y="79123"/>
                    <a:pt x="17032" y="78593"/>
                    <a:pt x="32052" y="90608"/>
                  </a:cubicBezTo>
                  <a:cubicBezTo>
                    <a:pt x="47071" y="102623"/>
                    <a:pt x="23040" y="105627"/>
                    <a:pt x="23040" y="119145"/>
                  </a:cubicBezTo>
                  <a:cubicBezTo>
                    <a:pt x="23040" y="132662"/>
                    <a:pt x="4576" y="132132"/>
                    <a:pt x="511" y="141143"/>
                  </a:cubicBezTo>
                  <a:cubicBezTo>
                    <a:pt x="-3464" y="150155"/>
                    <a:pt x="16502" y="168178"/>
                    <a:pt x="33995" y="168178"/>
                  </a:cubicBezTo>
                  <a:cubicBezTo>
                    <a:pt x="46452" y="168178"/>
                    <a:pt x="75519" y="160138"/>
                    <a:pt x="92482" y="144147"/>
                  </a:cubicBezTo>
                  <a:cubicBezTo>
                    <a:pt x="109444" y="128156"/>
                    <a:pt x="118456" y="143617"/>
                    <a:pt x="134005" y="135666"/>
                  </a:cubicBezTo>
                  <a:cubicBezTo>
                    <a:pt x="149554" y="127626"/>
                    <a:pt x="140012" y="69140"/>
                    <a:pt x="134005" y="57124"/>
                  </a:cubicBezTo>
                  <a:cubicBezTo>
                    <a:pt x="133122" y="54827"/>
                    <a:pt x="133122" y="53237"/>
                    <a:pt x="133563" y="5173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21" name="Google Shape;2221;p16"/>
            <p:cNvGrpSpPr/>
            <p:nvPr/>
          </p:nvGrpSpPr>
          <p:grpSpPr>
            <a:xfrm>
              <a:off x="5448684" y="1929823"/>
              <a:ext cx="335472" cy="513168"/>
              <a:chOff x="5448684" y="1929823"/>
              <a:chExt cx="335472" cy="513168"/>
            </a:xfrm>
          </p:grpSpPr>
          <p:sp>
            <p:nvSpPr>
              <p:cNvPr id="2222" name="Google Shape;2222;p16"/>
              <p:cNvSpPr/>
              <p:nvPr/>
            </p:nvSpPr>
            <p:spPr>
              <a:xfrm>
                <a:off x="5448684" y="1929823"/>
                <a:ext cx="335472" cy="513168"/>
              </a:xfrm>
              <a:custGeom>
                <a:rect b="b" l="l" r="r" t="t"/>
                <a:pathLst>
                  <a:path extrusionOk="0" h="513168" w="335472">
                    <a:moveTo>
                      <a:pt x="61834" y="273351"/>
                    </a:moveTo>
                    <a:cubicBezTo>
                      <a:pt x="49200" y="261159"/>
                      <a:pt x="32856" y="280330"/>
                      <a:pt x="19515" y="280065"/>
                    </a:cubicBezTo>
                    <a:cubicBezTo>
                      <a:pt x="17307" y="289783"/>
                      <a:pt x="13861" y="296851"/>
                      <a:pt x="10328" y="299325"/>
                    </a:cubicBezTo>
                    <a:cubicBezTo>
                      <a:pt x="5026" y="303124"/>
                      <a:pt x="-4780" y="317436"/>
                      <a:pt x="2729" y="319026"/>
                    </a:cubicBezTo>
                    <a:cubicBezTo>
                      <a:pt x="10328" y="320528"/>
                      <a:pt x="22343" y="332632"/>
                      <a:pt x="23933" y="323532"/>
                    </a:cubicBezTo>
                    <a:cubicBezTo>
                      <a:pt x="25435" y="314432"/>
                      <a:pt x="30736" y="302329"/>
                      <a:pt x="43546" y="317436"/>
                    </a:cubicBezTo>
                    <a:cubicBezTo>
                      <a:pt x="46550" y="321058"/>
                      <a:pt x="50526" y="324504"/>
                      <a:pt x="54766" y="327596"/>
                    </a:cubicBezTo>
                    <a:cubicBezTo>
                      <a:pt x="56798" y="320705"/>
                      <a:pt x="72613" y="319556"/>
                      <a:pt x="80829" y="311340"/>
                    </a:cubicBezTo>
                    <a:cubicBezTo>
                      <a:pt x="90812" y="301357"/>
                      <a:pt x="75881" y="286868"/>
                      <a:pt x="61834" y="273351"/>
                    </a:cubicBezTo>
                    <a:close/>
                    <a:moveTo>
                      <a:pt x="335447" y="397391"/>
                    </a:moveTo>
                    <a:cubicBezTo>
                      <a:pt x="336508" y="382372"/>
                      <a:pt x="303466" y="371947"/>
                      <a:pt x="299931" y="379898"/>
                    </a:cubicBezTo>
                    <a:cubicBezTo>
                      <a:pt x="296398" y="387938"/>
                      <a:pt x="288976" y="386966"/>
                      <a:pt x="283410" y="377954"/>
                    </a:cubicBezTo>
                    <a:cubicBezTo>
                      <a:pt x="277933" y="368943"/>
                      <a:pt x="288446" y="360462"/>
                      <a:pt x="282969" y="359401"/>
                    </a:cubicBezTo>
                    <a:cubicBezTo>
                      <a:pt x="277403" y="358430"/>
                      <a:pt x="270424" y="345884"/>
                      <a:pt x="272014" y="340937"/>
                    </a:cubicBezTo>
                    <a:cubicBezTo>
                      <a:pt x="273516" y="335989"/>
                      <a:pt x="263532" y="303919"/>
                      <a:pt x="246481" y="299943"/>
                    </a:cubicBezTo>
                    <a:cubicBezTo>
                      <a:pt x="229518" y="295968"/>
                      <a:pt x="226956" y="271937"/>
                      <a:pt x="223953" y="258950"/>
                    </a:cubicBezTo>
                    <a:cubicBezTo>
                      <a:pt x="220948" y="245963"/>
                      <a:pt x="209905" y="252942"/>
                      <a:pt x="201424" y="241899"/>
                    </a:cubicBezTo>
                    <a:cubicBezTo>
                      <a:pt x="192942" y="230855"/>
                      <a:pt x="178365" y="236421"/>
                      <a:pt x="170855" y="236951"/>
                    </a:cubicBezTo>
                    <a:cubicBezTo>
                      <a:pt x="163345" y="237481"/>
                      <a:pt x="170855" y="222904"/>
                      <a:pt x="182871" y="214953"/>
                    </a:cubicBezTo>
                    <a:cubicBezTo>
                      <a:pt x="194886" y="206913"/>
                      <a:pt x="208933" y="164418"/>
                      <a:pt x="208933" y="155936"/>
                    </a:cubicBezTo>
                    <a:cubicBezTo>
                      <a:pt x="208933" y="147455"/>
                      <a:pt x="156455" y="147897"/>
                      <a:pt x="146383" y="152932"/>
                    </a:cubicBezTo>
                    <a:cubicBezTo>
                      <a:pt x="136400" y="157968"/>
                      <a:pt x="126416" y="145423"/>
                      <a:pt x="134898" y="141889"/>
                    </a:cubicBezTo>
                    <a:cubicBezTo>
                      <a:pt x="143379" y="138443"/>
                      <a:pt x="161402" y="120862"/>
                      <a:pt x="160430" y="113883"/>
                    </a:cubicBezTo>
                    <a:cubicBezTo>
                      <a:pt x="159459" y="106903"/>
                      <a:pt x="172976" y="100365"/>
                      <a:pt x="165466" y="93916"/>
                    </a:cubicBezTo>
                    <a:cubicBezTo>
                      <a:pt x="157956" y="87467"/>
                      <a:pt x="156985" y="102397"/>
                      <a:pt x="150447" y="107433"/>
                    </a:cubicBezTo>
                    <a:cubicBezTo>
                      <a:pt x="143998" y="112469"/>
                      <a:pt x="129420" y="110967"/>
                      <a:pt x="113959" y="107963"/>
                    </a:cubicBezTo>
                    <a:cubicBezTo>
                      <a:pt x="98498" y="104960"/>
                      <a:pt x="92491" y="126958"/>
                      <a:pt x="92933" y="136500"/>
                    </a:cubicBezTo>
                    <a:cubicBezTo>
                      <a:pt x="93463" y="146041"/>
                      <a:pt x="74910" y="151519"/>
                      <a:pt x="77913" y="159470"/>
                    </a:cubicBezTo>
                    <a:cubicBezTo>
                      <a:pt x="80917" y="167510"/>
                      <a:pt x="74468" y="173429"/>
                      <a:pt x="69432" y="168923"/>
                    </a:cubicBezTo>
                    <a:cubicBezTo>
                      <a:pt x="64396" y="164418"/>
                      <a:pt x="58919" y="153462"/>
                      <a:pt x="48935" y="161414"/>
                    </a:cubicBezTo>
                    <a:cubicBezTo>
                      <a:pt x="38952" y="169454"/>
                      <a:pt x="60421" y="179967"/>
                      <a:pt x="73407" y="181469"/>
                    </a:cubicBezTo>
                    <a:cubicBezTo>
                      <a:pt x="86395" y="182971"/>
                      <a:pt x="63424" y="192424"/>
                      <a:pt x="60951" y="206383"/>
                    </a:cubicBezTo>
                    <a:cubicBezTo>
                      <a:pt x="58477" y="220430"/>
                      <a:pt x="77913" y="214423"/>
                      <a:pt x="78973" y="224406"/>
                    </a:cubicBezTo>
                    <a:cubicBezTo>
                      <a:pt x="80034" y="234389"/>
                      <a:pt x="50967" y="235891"/>
                      <a:pt x="50967" y="245433"/>
                    </a:cubicBezTo>
                    <a:cubicBezTo>
                      <a:pt x="50967" y="254974"/>
                      <a:pt x="67488" y="240927"/>
                      <a:pt x="74998" y="236951"/>
                    </a:cubicBezTo>
                    <a:cubicBezTo>
                      <a:pt x="82508" y="232976"/>
                      <a:pt x="71022" y="260452"/>
                      <a:pt x="89045" y="257448"/>
                    </a:cubicBezTo>
                    <a:cubicBezTo>
                      <a:pt x="107068" y="254444"/>
                      <a:pt x="102033" y="229972"/>
                      <a:pt x="108570" y="230944"/>
                    </a:cubicBezTo>
                    <a:cubicBezTo>
                      <a:pt x="115108" y="231915"/>
                      <a:pt x="105566" y="243931"/>
                      <a:pt x="111132" y="254444"/>
                    </a:cubicBezTo>
                    <a:cubicBezTo>
                      <a:pt x="116610" y="264958"/>
                      <a:pt x="98145" y="280948"/>
                      <a:pt x="99117" y="288458"/>
                    </a:cubicBezTo>
                    <a:cubicBezTo>
                      <a:pt x="100089" y="295968"/>
                      <a:pt x="136135" y="295968"/>
                      <a:pt x="147620" y="283952"/>
                    </a:cubicBezTo>
                    <a:cubicBezTo>
                      <a:pt x="159105" y="271937"/>
                      <a:pt x="164582" y="284924"/>
                      <a:pt x="156632" y="293936"/>
                    </a:cubicBezTo>
                    <a:cubicBezTo>
                      <a:pt x="148680" y="302947"/>
                      <a:pt x="152126" y="311428"/>
                      <a:pt x="162109" y="314962"/>
                    </a:cubicBezTo>
                    <a:cubicBezTo>
                      <a:pt x="172092" y="318408"/>
                      <a:pt x="175626" y="319468"/>
                      <a:pt x="171120" y="327419"/>
                    </a:cubicBezTo>
                    <a:cubicBezTo>
                      <a:pt x="166615" y="335459"/>
                      <a:pt x="170590" y="350390"/>
                      <a:pt x="168117" y="357899"/>
                    </a:cubicBezTo>
                    <a:cubicBezTo>
                      <a:pt x="165643" y="365409"/>
                      <a:pt x="134632" y="364437"/>
                      <a:pt x="133572" y="359401"/>
                    </a:cubicBezTo>
                    <a:cubicBezTo>
                      <a:pt x="132601" y="354365"/>
                      <a:pt x="119525" y="357899"/>
                      <a:pt x="123059" y="364879"/>
                    </a:cubicBezTo>
                    <a:cubicBezTo>
                      <a:pt x="126505" y="371947"/>
                      <a:pt x="112015" y="379368"/>
                      <a:pt x="113076" y="385906"/>
                    </a:cubicBezTo>
                    <a:cubicBezTo>
                      <a:pt x="114136" y="392443"/>
                      <a:pt x="132601" y="390853"/>
                      <a:pt x="133042" y="398893"/>
                    </a:cubicBezTo>
                    <a:cubicBezTo>
                      <a:pt x="133572" y="406844"/>
                      <a:pt x="119525" y="416386"/>
                      <a:pt x="100530" y="421863"/>
                    </a:cubicBezTo>
                    <a:cubicBezTo>
                      <a:pt x="81536" y="427341"/>
                      <a:pt x="104506" y="442360"/>
                      <a:pt x="113518" y="435822"/>
                    </a:cubicBezTo>
                    <a:cubicBezTo>
                      <a:pt x="122529" y="429284"/>
                      <a:pt x="120497" y="440328"/>
                      <a:pt x="133572" y="440328"/>
                    </a:cubicBezTo>
                    <a:cubicBezTo>
                      <a:pt x="146560" y="440328"/>
                      <a:pt x="154599" y="450841"/>
                      <a:pt x="169088" y="445364"/>
                    </a:cubicBezTo>
                    <a:cubicBezTo>
                      <a:pt x="183577" y="439886"/>
                      <a:pt x="183136" y="445364"/>
                      <a:pt x="172092" y="453845"/>
                    </a:cubicBezTo>
                    <a:cubicBezTo>
                      <a:pt x="161049" y="462327"/>
                      <a:pt x="144616" y="453403"/>
                      <a:pt x="134545" y="458881"/>
                    </a:cubicBezTo>
                    <a:cubicBezTo>
                      <a:pt x="124561" y="464359"/>
                      <a:pt x="83832" y="502525"/>
                      <a:pt x="91519" y="511890"/>
                    </a:cubicBezTo>
                    <a:cubicBezTo>
                      <a:pt x="96024" y="517367"/>
                      <a:pt x="102033" y="503850"/>
                      <a:pt x="116521" y="497842"/>
                    </a:cubicBezTo>
                    <a:cubicBezTo>
                      <a:pt x="131010" y="491835"/>
                      <a:pt x="133484" y="501818"/>
                      <a:pt x="141524" y="502790"/>
                    </a:cubicBezTo>
                    <a:cubicBezTo>
                      <a:pt x="149475" y="503850"/>
                      <a:pt x="150005" y="486269"/>
                      <a:pt x="156543" y="487771"/>
                    </a:cubicBezTo>
                    <a:cubicBezTo>
                      <a:pt x="163081" y="489273"/>
                      <a:pt x="169088" y="482293"/>
                      <a:pt x="181015" y="484325"/>
                    </a:cubicBezTo>
                    <a:cubicBezTo>
                      <a:pt x="193031" y="486357"/>
                      <a:pt x="201512" y="481851"/>
                      <a:pt x="207519" y="476816"/>
                    </a:cubicBezTo>
                    <a:cubicBezTo>
                      <a:pt x="213528" y="471780"/>
                      <a:pt x="229518" y="486799"/>
                      <a:pt x="234554" y="483353"/>
                    </a:cubicBezTo>
                    <a:cubicBezTo>
                      <a:pt x="239502" y="479819"/>
                      <a:pt x="261589" y="475844"/>
                      <a:pt x="272544" y="476286"/>
                    </a:cubicBezTo>
                    <a:cubicBezTo>
                      <a:pt x="283499" y="476816"/>
                      <a:pt x="312035" y="463828"/>
                      <a:pt x="319545" y="456761"/>
                    </a:cubicBezTo>
                    <a:cubicBezTo>
                      <a:pt x="327054" y="449781"/>
                      <a:pt x="315039" y="448279"/>
                      <a:pt x="305056" y="449781"/>
                    </a:cubicBezTo>
                    <a:cubicBezTo>
                      <a:pt x="295072" y="451283"/>
                      <a:pt x="297016" y="439798"/>
                      <a:pt x="307529" y="429815"/>
                    </a:cubicBezTo>
                    <a:cubicBezTo>
                      <a:pt x="317954" y="419920"/>
                      <a:pt x="334476" y="412322"/>
                      <a:pt x="335447" y="397391"/>
                    </a:cubicBezTo>
                    <a:close/>
                    <a:moveTo>
                      <a:pt x="34888" y="146306"/>
                    </a:moveTo>
                    <a:cubicBezTo>
                      <a:pt x="48405" y="145776"/>
                      <a:pt x="63866" y="122806"/>
                      <a:pt x="57417" y="116268"/>
                    </a:cubicBezTo>
                    <a:cubicBezTo>
                      <a:pt x="50879" y="109819"/>
                      <a:pt x="24816" y="146660"/>
                      <a:pt x="34888" y="146306"/>
                    </a:cubicBezTo>
                    <a:close/>
                    <a:moveTo>
                      <a:pt x="228458" y="37727"/>
                    </a:moveTo>
                    <a:cubicBezTo>
                      <a:pt x="236939" y="29245"/>
                      <a:pt x="246923" y="-3266"/>
                      <a:pt x="233936" y="267"/>
                    </a:cubicBezTo>
                    <a:cubicBezTo>
                      <a:pt x="220948" y="3801"/>
                      <a:pt x="224659" y="41438"/>
                      <a:pt x="228458" y="37727"/>
                    </a:cubicBezTo>
                    <a:close/>
                  </a:path>
                </a:pathLst>
              </a:custGeom>
              <a:solidFill>
                <a:srgbClr val="523A60"/>
              </a:solidFill>
              <a:ln cap="flat" cmpd="sng" w="9525">
                <a:solidFill>
                  <a:srgbClr val="E7E3D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3" name="Google Shape;2223;p16"/>
              <p:cNvSpPr/>
              <p:nvPr/>
            </p:nvSpPr>
            <p:spPr>
              <a:xfrm>
                <a:off x="5448684" y="1929823"/>
                <a:ext cx="335472" cy="513168"/>
              </a:xfrm>
              <a:custGeom>
                <a:rect b="b" l="l" r="r" t="t"/>
                <a:pathLst>
                  <a:path extrusionOk="0" h="513168" w="335472">
                    <a:moveTo>
                      <a:pt x="61834" y="273351"/>
                    </a:moveTo>
                    <a:cubicBezTo>
                      <a:pt x="49200" y="261159"/>
                      <a:pt x="32856" y="280330"/>
                      <a:pt x="19515" y="280065"/>
                    </a:cubicBezTo>
                    <a:cubicBezTo>
                      <a:pt x="17307" y="289783"/>
                      <a:pt x="13861" y="296851"/>
                      <a:pt x="10328" y="299325"/>
                    </a:cubicBezTo>
                    <a:cubicBezTo>
                      <a:pt x="5026" y="303124"/>
                      <a:pt x="-4780" y="317436"/>
                      <a:pt x="2729" y="319026"/>
                    </a:cubicBezTo>
                    <a:cubicBezTo>
                      <a:pt x="10328" y="320528"/>
                      <a:pt x="22343" y="332632"/>
                      <a:pt x="23933" y="323532"/>
                    </a:cubicBezTo>
                    <a:cubicBezTo>
                      <a:pt x="25435" y="314432"/>
                      <a:pt x="30736" y="302329"/>
                      <a:pt x="43546" y="317436"/>
                    </a:cubicBezTo>
                    <a:cubicBezTo>
                      <a:pt x="46550" y="321058"/>
                      <a:pt x="50526" y="324504"/>
                      <a:pt x="54766" y="327596"/>
                    </a:cubicBezTo>
                    <a:cubicBezTo>
                      <a:pt x="56798" y="320705"/>
                      <a:pt x="72613" y="319556"/>
                      <a:pt x="80829" y="311340"/>
                    </a:cubicBezTo>
                    <a:cubicBezTo>
                      <a:pt x="90812" y="301357"/>
                      <a:pt x="75881" y="286868"/>
                      <a:pt x="61834" y="273351"/>
                    </a:cubicBezTo>
                    <a:close/>
                    <a:moveTo>
                      <a:pt x="335447" y="397391"/>
                    </a:moveTo>
                    <a:cubicBezTo>
                      <a:pt x="336508" y="382372"/>
                      <a:pt x="303466" y="371947"/>
                      <a:pt x="299931" y="379898"/>
                    </a:cubicBezTo>
                    <a:cubicBezTo>
                      <a:pt x="296398" y="387938"/>
                      <a:pt x="288976" y="386966"/>
                      <a:pt x="283410" y="377954"/>
                    </a:cubicBezTo>
                    <a:cubicBezTo>
                      <a:pt x="277933" y="368943"/>
                      <a:pt x="288446" y="360462"/>
                      <a:pt x="282969" y="359401"/>
                    </a:cubicBezTo>
                    <a:cubicBezTo>
                      <a:pt x="277403" y="358430"/>
                      <a:pt x="270424" y="345884"/>
                      <a:pt x="272014" y="340937"/>
                    </a:cubicBezTo>
                    <a:cubicBezTo>
                      <a:pt x="273516" y="335989"/>
                      <a:pt x="263532" y="303919"/>
                      <a:pt x="246481" y="299943"/>
                    </a:cubicBezTo>
                    <a:cubicBezTo>
                      <a:pt x="229518" y="295968"/>
                      <a:pt x="226956" y="271937"/>
                      <a:pt x="223953" y="258950"/>
                    </a:cubicBezTo>
                    <a:cubicBezTo>
                      <a:pt x="220948" y="245963"/>
                      <a:pt x="209905" y="252942"/>
                      <a:pt x="201424" y="241899"/>
                    </a:cubicBezTo>
                    <a:cubicBezTo>
                      <a:pt x="192942" y="230855"/>
                      <a:pt x="178365" y="236421"/>
                      <a:pt x="170855" y="236951"/>
                    </a:cubicBezTo>
                    <a:cubicBezTo>
                      <a:pt x="163345" y="237481"/>
                      <a:pt x="170855" y="222904"/>
                      <a:pt x="182871" y="214953"/>
                    </a:cubicBezTo>
                    <a:cubicBezTo>
                      <a:pt x="194886" y="206913"/>
                      <a:pt x="208933" y="164418"/>
                      <a:pt x="208933" y="155936"/>
                    </a:cubicBezTo>
                    <a:cubicBezTo>
                      <a:pt x="208933" y="147455"/>
                      <a:pt x="156455" y="147897"/>
                      <a:pt x="146383" y="152932"/>
                    </a:cubicBezTo>
                    <a:cubicBezTo>
                      <a:pt x="136400" y="157968"/>
                      <a:pt x="126416" y="145423"/>
                      <a:pt x="134898" y="141889"/>
                    </a:cubicBezTo>
                    <a:cubicBezTo>
                      <a:pt x="143379" y="138443"/>
                      <a:pt x="161402" y="120862"/>
                      <a:pt x="160430" y="113883"/>
                    </a:cubicBezTo>
                    <a:cubicBezTo>
                      <a:pt x="159459" y="106903"/>
                      <a:pt x="172976" y="100365"/>
                      <a:pt x="165466" y="93916"/>
                    </a:cubicBezTo>
                    <a:cubicBezTo>
                      <a:pt x="157956" y="87467"/>
                      <a:pt x="156985" y="102397"/>
                      <a:pt x="150447" y="107433"/>
                    </a:cubicBezTo>
                    <a:cubicBezTo>
                      <a:pt x="143998" y="112469"/>
                      <a:pt x="129420" y="110967"/>
                      <a:pt x="113959" y="107963"/>
                    </a:cubicBezTo>
                    <a:cubicBezTo>
                      <a:pt x="98498" y="104960"/>
                      <a:pt x="92491" y="126958"/>
                      <a:pt x="92933" y="136500"/>
                    </a:cubicBezTo>
                    <a:cubicBezTo>
                      <a:pt x="93463" y="146041"/>
                      <a:pt x="74910" y="151519"/>
                      <a:pt x="77913" y="159470"/>
                    </a:cubicBezTo>
                    <a:cubicBezTo>
                      <a:pt x="80917" y="167510"/>
                      <a:pt x="74468" y="173429"/>
                      <a:pt x="69432" y="168923"/>
                    </a:cubicBezTo>
                    <a:cubicBezTo>
                      <a:pt x="64396" y="164418"/>
                      <a:pt x="58919" y="153462"/>
                      <a:pt x="48935" y="161414"/>
                    </a:cubicBezTo>
                    <a:cubicBezTo>
                      <a:pt x="38952" y="169454"/>
                      <a:pt x="60421" y="179967"/>
                      <a:pt x="73407" y="181469"/>
                    </a:cubicBezTo>
                    <a:cubicBezTo>
                      <a:pt x="86395" y="182971"/>
                      <a:pt x="63424" y="192424"/>
                      <a:pt x="60951" y="206383"/>
                    </a:cubicBezTo>
                    <a:cubicBezTo>
                      <a:pt x="58477" y="220430"/>
                      <a:pt x="77913" y="214423"/>
                      <a:pt x="78973" y="224406"/>
                    </a:cubicBezTo>
                    <a:cubicBezTo>
                      <a:pt x="80034" y="234389"/>
                      <a:pt x="50967" y="235891"/>
                      <a:pt x="50967" y="245433"/>
                    </a:cubicBezTo>
                    <a:cubicBezTo>
                      <a:pt x="50967" y="254974"/>
                      <a:pt x="67488" y="240927"/>
                      <a:pt x="74998" y="236951"/>
                    </a:cubicBezTo>
                    <a:cubicBezTo>
                      <a:pt x="82508" y="232976"/>
                      <a:pt x="71022" y="260452"/>
                      <a:pt x="89045" y="257448"/>
                    </a:cubicBezTo>
                    <a:cubicBezTo>
                      <a:pt x="107068" y="254444"/>
                      <a:pt x="102033" y="229972"/>
                      <a:pt x="108570" y="230944"/>
                    </a:cubicBezTo>
                    <a:cubicBezTo>
                      <a:pt x="115108" y="231915"/>
                      <a:pt x="105566" y="243931"/>
                      <a:pt x="111132" y="254444"/>
                    </a:cubicBezTo>
                    <a:cubicBezTo>
                      <a:pt x="116610" y="264958"/>
                      <a:pt x="98145" y="280948"/>
                      <a:pt x="99117" y="288458"/>
                    </a:cubicBezTo>
                    <a:cubicBezTo>
                      <a:pt x="100089" y="295968"/>
                      <a:pt x="136135" y="295968"/>
                      <a:pt x="147620" y="283952"/>
                    </a:cubicBezTo>
                    <a:cubicBezTo>
                      <a:pt x="159105" y="271937"/>
                      <a:pt x="164582" y="284924"/>
                      <a:pt x="156632" y="293936"/>
                    </a:cubicBezTo>
                    <a:cubicBezTo>
                      <a:pt x="148680" y="302947"/>
                      <a:pt x="152126" y="311428"/>
                      <a:pt x="162109" y="314962"/>
                    </a:cubicBezTo>
                    <a:cubicBezTo>
                      <a:pt x="172092" y="318408"/>
                      <a:pt x="175626" y="319468"/>
                      <a:pt x="171120" y="327419"/>
                    </a:cubicBezTo>
                    <a:cubicBezTo>
                      <a:pt x="166615" y="335459"/>
                      <a:pt x="170590" y="350390"/>
                      <a:pt x="168117" y="357899"/>
                    </a:cubicBezTo>
                    <a:cubicBezTo>
                      <a:pt x="165643" y="365409"/>
                      <a:pt x="134632" y="364437"/>
                      <a:pt x="133572" y="359401"/>
                    </a:cubicBezTo>
                    <a:cubicBezTo>
                      <a:pt x="132601" y="354365"/>
                      <a:pt x="119525" y="357899"/>
                      <a:pt x="123059" y="364879"/>
                    </a:cubicBezTo>
                    <a:cubicBezTo>
                      <a:pt x="126505" y="371947"/>
                      <a:pt x="112015" y="379368"/>
                      <a:pt x="113076" y="385906"/>
                    </a:cubicBezTo>
                    <a:cubicBezTo>
                      <a:pt x="114136" y="392443"/>
                      <a:pt x="132601" y="390853"/>
                      <a:pt x="133042" y="398893"/>
                    </a:cubicBezTo>
                    <a:cubicBezTo>
                      <a:pt x="133572" y="406844"/>
                      <a:pt x="119525" y="416386"/>
                      <a:pt x="100530" y="421863"/>
                    </a:cubicBezTo>
                    <a:cubicBezTo>
                      <a:pt x="81536" y="427341"/>
                      <a:pt x="104506" y="442360"/>
                      <a:pt x="113518" y="435822"/>
                    </a:cubicBezTo>
                    <a:cubicBezTo>
                      <a:pt x="122529" y="429284"/>
                      <a:pt x="120497" y="440328"/>
                      <a:pt x="133572" y="440328"/>
                    </a:cubicBezTo>
                    <a:cubicBezTo>
                      <a:pt x="146560" y="440328"/>
                      <a:pt x="154599" y="450841"/>
                      <a:pt x="169088" y="445364"/>
                    </a:cubicBezTo>
                    <a:cubicBezTo>
                      <a:pt x="183577" y="439886"/>
                      <a:pt x="183136" y="445364"/>
                      <a:pt x="172092" y="453845"/>
                    </a:cubicBezTo>
                    <a:cubicBezTo>
                      <a:pt x="161049" y="462327"/>
                      <a:pt x="144616" y="453403"/>
                      <a:pt x="134545" y="458881"/>
                    </a:cubicBezTo>
                    <a:cubicBezTo>
                      <a:pt x="124561" y="464359"/>
                      <a:pt x="83832" y="502525"/>
                      <a:pt x="91519" y="511890"/>
                    </a:cubicBezTo>
                    <a:cubicBezTo>
                      <a:pt x="96024" y="517367"/>
                      <a:pt x="102033" y="503850"/>
                      <a:pt x="116521" y="497842"/>
                    </a:cubicBezTo>
                    <a:cubicBezTo>
                      <a:pt x="131010" y="491835"/>
                      <a:pt x="133484" y="501818"/>
                      <a:pt x="141524" y="502790"/>
                    </a:cubicBezTo>
                    <a:cubicBezTo>
                      <a:pt x="149475" y="503850"/>
                      <a:pt x="150005" y="486269"/>
                      <a:pt x="156543" y="487771"/>
                    </a:cubicBezTo>
                    <a:cubicBezTo>
                      <a:pt x="163081" y="489273"/>
                      <a:pt x="169088" y="482293"/>
                      <a:pt x="181015" y="484325"/>
                    </a:cubicBezTo>
                    <a:cubicBezTo>
                      <a:pt x="193031" y="486357"/>
                      <a:pt x="201512" y="481851"/>
                      <a:pt x="207519" y="476816"/>
                    </a:cubicBezTo>
                    <a:cubicBezTo>
                      <a:pt x="213528" y="471780"/>
                      <a:pt x="229518" y="486799"/>
                      <a:pt x="234554" y="483353"/>
                    </a:cubicBezTo>
                    <a:cubicBezTo>
                      <a:pt x="239502" y="479819"/>
                      <a:pt x="261589" y="475844"/>
                      <a:pt x="272544" y="476286"/>
                    </a:cubicBezTo>
                    <a:cubicBezTo>
                      <a:pt x="283499" y="476816"/>
                      <a:pt x="312035" y="463828"/>
                      <a:pt x="319545" y="456761"/>
                    </a:cubicBezTo>
                    <a:cubicBezTo>
                      <a:pt x="327054" y="449781"/>
                      <a:pt x="315039" y="448279"/>
                      <a:pt x="305056" y="449781"/>
                    </a:cubicBezTo>
                    <a:cubicBezTo>
                      <a:pt x="295072" y="451283"/>
                      <a:pt x="297016" y="439798"/>
                      <a:pt x="307529" y="429815"/>
                    </a:cubicBezTo>
                    <a:cubicBezTo>
                      <a:pt x="317954" y="419920"/>
                      <a:pt x="334476" y="412322"/>
                      <a:pt x="335447" y="397391"/>
                    </a:cubicBezTo>
                    <a:close/>
                    <a:moveTo>
                      <a:pt x="34888" y="146306"/>
                    </a:moveTo>
                    <a:cubicBezTo>
                      <a:pt x="48405" y="145776"/>
                      <a:pt x="63866" y="122806"/>
                      <a:pt x="57417" y="116268"/>
                    </a:cubicBezTo>
                    <a:cubicBezTo>
                      <a:pt x="50879" y="109819"/>
                      <a:pt x="24816" y="146660"/>
                      <a:pt x="34888" y="146306"/>
                    </a:cubicBezTo>
                    <a:close/>
                    <a:moveTo>
                      <a:pt x="228458" y="37727"/>
                    </a:moveTo>
                    <a:cubicBezTo>
                      <a:pt x="236939" y="29245"/>
                      <a:pt x="246923" y="-3266"/>
                      <a:pt x="233936" y="267"/>
                    </a:cubicBezTo>
                    <a:cubicBezTo>
                      <a:pt x="220948" y="3801"/>
                      <a:pt x="224659" y="41438"/>
                      <a:pt x="228458" y="37727"/>
                    </a:cubicBezTo>
                    <a:close/>
                  </a:path>
                </a:pathLst>
              </a:custGeom>
              <a:solidFill>
                <a:srgbClr val="523A60"/>
              </a:solidFill>
              <a:ln cap="flat" cmpd="sng" w="9525">
                <a:solidFill>
                  <a:srgbClr val="E7E3D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24" name="Google Shape;2224;p16"/>
            <p:cNvSpPr/>
            <p:nvPr/>
          </p:nvSpPr>
          <p:spPr>
            <a:xfrm>
              <a:off x="5996799" y="2080135"/>
              <a:ext cx="156428" cy="149664"/>
            </a:xfrm>
            <a:custGeom>
              <a:rect b="b" l="l" r="r" t="t"/>
              <a:pathLst>
                <a:path extrusionOk="0" h="149664" w="156428">
                  <a:moveTo>
                    <a:pt x="79941" y="54481"/>
                  </a:moveTo>
                  <a:cubicBezTo>
                    <a:pt x="74905" y="52007"/>
                    <a:pt x="72962" y="35928"/>
                    <a:pt x="78881" y="30981"/>
                  </a:cubicBezTo>
                  <a:cubicBezTo>
                    <a:pt x="84888" y="25945"/>
                    <a:pt x="87450" y="6950"/>
                    <a:pt x="82414" y="1914"/>
                  </a:cubicBezTo>
                  <a:cubicBezTo>
                    <a:pt x="77467" y="-3122"/>
                    <a:pt x="59356" y="1914"/>
                    <a:pt x="57942" y="15431"/>
                  </a:cubicBezTo>
                  <a:cubicBezTo>
                    <a:pt x="56440" y="28949"/>
                    <a:pt x="41951" y="22941"/>
                    <a:pt x="37976" y="25945"/>
                  </a:cubicBezTo>
                  <a:cubicBezTo>
                    <a:pt x="34000" y="28949"/>
                    <a:pt x="45927" y="34956"/>
                    <a:pt x="39477" y="40964"/>
                  </a:cubicBezTo>
                  <a:cubicBezTo>
                    <a:pt x="33028" y="46971"/>
                    <a:pt x="30466" y="31952"/>
                    <a:pt x="19953" y="30981"/>
                  </a:cubicBezTo>
                  <a:cubicBezTo>
                    <a:pt x="9439" y="29920"/>
                    <a:pt x="8467" y="46971"/>
                    <a:pt x="2990" y="55453"/>
                  </a:cubicBezTo>
                  <a:cubicBezTo>
                    <a:pt x="-2576" y="63934"/>
                    <a:pt x="958" y="81957"/>
                    <a:pt x="2990" y="93973"/>
                  </a:cubicBezTo>
                  <a:cubicBezTo>
                    <a:pt x="4934" y="105988"/>
                    <a:pt x="19511" y="113497"/>
                    <a:pt x="15977" y="123481"/>
                  </a:cubicBezTo>
                  <a:cubicBezTo>
                    <a:pt x="14387" y="128163"/>
                    <a:pt x="17656" y="133376"/>
                    <a:pt x="21101" y="138412"/>
                  </a:cubicBezTo>
                  <a:cubicBezTo>
                    <a:pt x="34442" y="138677"/>
                    <a:pt x="46634" y="139648"/>
                    <a:pt x="52023" y="141415"/>
                  </a:cubicBezTo>
                  <a:cubicBezTo>
                    <a:pt x="54143" y="142122"/>
                    <a:pt x="58649" y="141945"/>
                    <a:pt x="64568" y="141150"/>
                  </a:cubicBezTo>
                  <a:cubicBezTo>
                    <a:pt x="60151" y="133994"/>
                    <a:pt x="50256" y="128163"/>
                    <a:pt x="51051" y="122951"/>
                  </a:cubicBezTo>
                  <a:cubicBezTo>
                    <a:pt x="52023" y="115971"/>
                    <a:pt x="61564" y="120388"/>
                    <a:pt x="68544" y="126396"/>
                  </a:cubicBezTo>
                  <a:cubicBezTo>
                    <a:pt x="75523" y="132404"/>
                    <a:pt x="91073" y="133376"/>
                    <a:pt x="92575" y="125954"/>
                  </a:cubicBezTo>
                  <a:cubicBezTo>
                    <a:pt x="93458" y="121360"/>
                    <a:pt x="90101" y="99980"/>
                    <a:pt x="80559" y="104928"/>
                  </a:cubicBezTo>
                  <a:cubicBezTo>
                    <a:pt x="71018" y="109964"/>
                    <a:pt x="68544" y="107931"/>
                    <a:pt x="65010" y="102896"/>
                  </a:cubicBezTo>
                  <a:cubicBezTo>
                    <a:pt x="61476" y="97860"/>
                    <a:pt x="71989" y="89909"/>
                    <a:pt x="74552" y="81869"/>
                  </a:cubicBezTo>
                  <a:cubicBezTo>
                    <a:pt x="77025" y="73829"/>
                    <a:pt x="93546" y="76833"/>
                    <a:pt x="96020" y="70384"/>
                  </a:cubicBezTo>
                  <a:cubicBezTo>
                    <a:pt x="98405" y="64023"/>
                    <a:pt x="84888" y="57043"/>
                    <a:pt x="79941" y="54481"/>
                  </a:cubicBezTo>
                  <a:close/>
                  <a:moveTo>
                    <a:pt x="155478" y="85049"/>
                  </a:moveTo>
                  <a:cubicBezTo>
                    <a:pt x="151502" y="82576"/>
                    <a:pt x="148499" y="92029"/>
                    <a:pt x="143993" y="93089"/>
                  </a:cubicBezTo>
                  <a:cubicBezTo>
                    <a:pt x="139487" y="94061"/>
                    <a:pt x="134540" y="74094"/>
                    <a:pt x="132508" y="85049"/>
                  </a:cubicBezTo>
                  <a:cubicBezTo>
                    <a:pt x="130476" y="96093"/>
                    <a:pt x="120492" y="80544"/>
                    <a:pt x="110509" y="94503"/>
                  </a:cubicBezTo>
                  <a:cubicBezTo>
                    <a:pt x="100526" y="108550"/>
                    <a:pt x="116517" y="121007"/>
                    <a:pt x="123496" y="125513"/>
                  </a:cubicBezTo>
                  <a:cubicBezTo>
                    <a:pt x="130476" y="130018"/>
                    <a:pt x="122966" y="136468"/>
                    <a:pt x="114043" y="134524"/>
                  </a:cubicBezTo>
                  <a:cubicBezTo>
                    <a:pt x="105031" y="132492"/>
                    <a:pt x="110509" y="147511"/>
                    <a:pt x="123055" y="149543"/>
                  </a:cubicBezTo>
                  <a:cubicBezTo>
                    <a:pt x="135511" y="151575"/>
                    <a:pt x="149029" y="127545"/>
                    <a:pt x="147527" y="121537"/>
                  </a:cubicBezTo>
                  <a:cubicBezTo>
                    <a:pt x="145936" y="115529"/>
                    <a:pt x="160161" y="87965"/>
                    <a:pt x="155478" y="8504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5" name="Google Shape;2225;p16"/>
            <p:cNvSpPr/>
            <p:nvPr/>
          </p:nvSpPr>
          <p:spPr>
            <a:xfrm>
              <a:off x="6104970" y="1464294"/>
              <a:ext cx="421725" cy="729946"/>
            </a:xfrm>
            <a:custGeom>
              <a:rect b="b" l="l" r="r" t="t"/>
              <a:pathLst>
                <a:path extrusionOk="0" h="729946" w="421725">
                  <a:moveTo>
                    <a:pt x="417397" y="168859"/>
                  </a:moveTo>
                  <a:cubicBezTo>
                    <a:pt x="412538" y="164088"/>
                    <a:pt x="402908" y="151190"/>
                    <a:pt x="410947" y="151190"/>
                  </a:cubicBezTo>
                  <a:cubicBezTo>
                    <a:pt x="418987" y="151190"/>
                    <a:pt x="422167" y="127071"/>
                    <a:pt x="412538" y="122300"/>
                  </a:cubicBezTo>
                  <a:cubicBezTo>
                    <a:pt x="402908" y="117441"/>
                    <a:pt x="412538" y="96591"/>
                    <a:pt x="404498" y="91732"/>
                  </a:cubicBezTo>
                  <a:cubicBezTo>
                    <a:pt x="396458" y="86872"/>
                    <a:pt x="401317" y="70793"/>
                    <a:pt x="402908" y="59573"/>
                  </a:cubicBezTo>
                  <a:cubicBezTo>
                    <a:pt x="404498" y="48264"/>
                    <a:pt x="372339" y="38723"/>
                    <a:pt x="354669" y="30683"/>
                  </a:cubicBezTo>
                  <a:cubicBezTo>
                    <a:pt x="337000" y="22644"/>
                    <a:pt x="328960" y="9833"/>
                    <a:pt x="314471" y="1793"/>
                  </a:cubicBezTo>
                  <a:cubicBezTo>
                    <a:pt x="299982" y="-6246"/>
                    <a:pt x="295211" y="14604"/>
                    <a:pt x="295211" y="27503"/>
                  </a:cubicBezTo>
                  <a:cubicBezTo>
                    <a:pt x="295211" y="40313"/>
                    <a:pt x="282401" y="41992"/>
                    <a:pt x="272683" y="33864"/>
                  </a:cubicBezTo>
                  <a:cubicBezTo>
                    <a:pt x="263053" y="25824"/>
                    <a:pt x="251745" y="33864"/>
                    <a:pt x="237344" y="27503"/>
                  </a:cubicBezTo>
                  <a:cubicBezTo>
                    <a:pt x="222855" y="21053"/>
                    <a:pt x="229304" y="41992"/>
                    <a:pt x="229304" y="51622"/>
                  </a:cubicBezTo>
                  <a:cubicBezTo>
                    <a:pt x="229304" y="61252"/>
                    <a:pt x="213225" y="61252"/>
                    <a:pt x="203595" y="61252"/>
                  </a:cubicBezTo>
                  <a:cubicBezTo>
                    <a:pt x="193965" y="61252"/>
                    <a:pt x="177886" y="69291"/>
                    <a:pt x="177886" y="80511"/>
                  </a:cubicBezTo>
                  <a:cubicBezTo>
                    <a:pt x="177886" y="91732"/>
                    <a:pt x="163397" y="98181"/>
                    <a:pt x="168256" y="104630"/>
                  </a:cubicBezTo>
                  <a:cubicBezTo>
                    <a:pt x="173115" y="111080"/>
                    <a:pt x="166666" y="117441"/>
                    <a:pt x="160216" y="122300"/>
                  </a:cubicBezTo>
                  <a:cubicBezTo>
                    <a:pt x="153767" y="127071"/>
                    <a:pt x="147406" y="143150"/>
                    <a:pt x="142547" y="148009"/>
                  </a:cubicBezTo>
                  <a:cubicBezTo>
                    <a:pt x="137687" y="152868"/>
                    <a:pt x="145727" y="160820"/>
                    <a:pt x="136097" y="167269"/>
                  </a:cubicBezTo>
                  <a:cubicBezTo>
                    <a:pt x="126467" y="173630"/>
                    <a:pt x="115247" y="168859"/>
                    <a:pt x="110388" y="173630"/>
                  </a:cubicBezTo>
                  <a:cubicBezTo>
                    <a:pt x="105529" y="178489"/>
                    <a:pt x="110388" y="189709"/>
                    <a:pt x="108798" y="204198"/>
                  </a:cubicBezTo>
                  <a:cubicBezTo>
                    <a:pt x="107208" y="218599"/>
                    <a:pt x="95899" y="234678"/>
                    <a:pt x="86269" y="247577"/>
                  </a:cubicBezTo>
                  <a:cubicBezTo>
                    <a:pt x="76639" y="260476"/>
                    <a:pt x="89450" y="263656"/>
                    <a:pt x="94309" y="265247"/>
                  </a:cubicBezTo>
                  <a:cubicBezTo>
                    <a:pt x="99079" y="266837"/>
                    <a:pt x="99079" y="274877"/>
                    <a:pt x="94309" y="284507"/>
                  </a:cubicBezTo>
                  <a:cubicBezTo>
                    <a:pt x="89450" y="294225"/>
                    <a:pt x="78229" y="287687"/>
                    <a:pt x="71780" y="286185"/>
                  </a:cubicBezTo>
                  <a:cubicBezTo>
                    <a:pt x="65330" y="284507"/>
                    <a:pt x="47661" y="292546"/>
                    <a:pt x="38031" y="308625"/>
                  </a:cubicBezTo>
                  <a:cubicBezTo>
                    <a:pt x="28401" y="324705"/>
                    <a:pt x="31582" y="334335"/>
                    <a:pt x="34762" y="342374"/>
                  </a:cubicBezTo>
                  <a:cubicBezTo>
                    <a:pt x="37943" y="350414"/>
                    <a:pt x="26722" y="360044"/>
                    <a:pt x="34762" y="376123"/>
                  </a:cubicBezTo>
                  <a:cubicBezTo>
                    <a:pt x="42802" y="392202"/>
                    <a:pt x="31582" y="395383"/>
                    <a:pt x="33172" y="408282"/>
                  </a:cubicBezTo>
                  <a:cubicBezTo>
                    <a:pt x="34762" y="421092"/>
                    <a:pt x="54022" y="419502"/>
                    <a:pt x="55701" y="432401"/>
                  </a:cubicBezTo>
                  <a:cubicBezTo>
                    <a:pt x="57291" y="445211"/>
                    <a:pt x="49251" y="450070"/>
                    <a:pt x="42802" y="450070"/>
                  </a:cubicBezTo>
                  <a:cubicBezTo>
                    <a:pt x="36352" y="450070"/>
                    <a:pt x="38031" y="462881"/>
                    <a:pt x="44392" y="466150"/>
                  </a:cubicBezTo>
                  <a:cubicBezTo>
                    <a:pt x="50753" y="469418"/>
                    <a:pt x="49163" y="491859"/>
                    <a:pt x="45982" y="498308"/>
                  </a:cubicBezTo>
                  <a:cubicBezTo>
                    <a:pt x="42713" y="504758"/>
                    <a:pt x="21863" y="498308"/>
                    <a:pt x="23453" y="506348"/>
                  </a:cubicBezTo>
                  <a:cubicBezTo>
                    <a:pt x="25044" y="514387"/>
                    <a:pt x="18594" y="527198"/>
                    <a:pt x="18594" y="533647"/>
                  </a:cubicBezTo>
                  <a:cubicBezTo>
                    <a:pt x="18594" y="540097"/>
                    <a:pt x="17004" y="560947"/>
                    <a:pt x="10555" y="556088"/>
                  </a:cubicBezTo>
                  <a:cubicBezTo>
                    <a:pt x="7993" y="554232"/>
                    <a:pt x="3929" y="554056"/>
                    <a:pt x="42" y="554586"/>
                  </a:cubicBezTo>
                  <a:cubicBezTo>
                    <a:pt x="42" y="555558"/>
                    <a:pt x="42" y="556618"/>
                    <a:pt x="42" y="557766"/>
                  </a:cubicBezTo>
                  <a:cubicBezTo>
                    <a:pt x="-488" y="570223"/>
                    <a:pt x="4017" y="582769"/>
                    <a:pt x="15060" y="591780"/>
                  </a:cubicBezTo>
                  <a:cubicBezTo>
                    <a:pt x="26104" y="600792"/>
                    <a:pt x="17534" y="614309"/>
                    <a:pt x="27076" y="626766"/>
                  </a:cubicBezTo>
                  <a:cubicBezTo>
                    <a:pt x="36617" y="639311"/>
                    <a:pt x="33614" y="648323"/>
                    <a:pt x="44039" y="657334"/>
                  </a:cubicBezTo>
                  <a:cubicBezTo>
                    <a:pt x="54552" y="666346"/>
                    <a:pt x="55524" y="671293"/>
                    <a:pt x="51018" y="682867"/>
                  </a:cubicBezTo>
                  <a:cubicBezTo>
                    <a:pt x="46513" y="694352"/>
                    <a:pt x="60030" y="691348"/>
                    <a:pt x="60471" y="698328"/>
                  </a:cubicBezTo>
                  <a:cubicBezTo>
                    <a:pt x="61001" y="705396"/>
                    <a:pt x="57468" y="719796"/>
                    <a:pt x="61001" y="726864"/>
                  </a:cubicBezTo>
                  <a:cubicBezTo>
                    <a:pt x="64447" y="733843"/>
                    <a:pt x="71515" y="726864"/>
                    <a:pt x="87506" y="726334"/>
                  </a:cubicBezTo>
                  <a:cubicBezTo>
                    <a:pt x="103497" y="725804"/>
                    <a:pt x="99521" y="715821"/>
                    <a:pt x="99963" y="706279"/>
                  </a:cubicBezTo>
                  <a:cubicBezTo>
                    <a:pt x="100493" y="696826"/>
                    <a:pt x="108444" y="701332"/>
                    <a:pt x="110476" y="695324"/>
                  </a:cubicBezTo>
                  <a:cubicBezTo>
                    <a:pt x="112508" y="689316"/>
                    <a:pt x="126997" y="687814"/>
                    <a:pt x="138483" y="692762"/>
                  </a:cubicBezTo>
                  <a:cubicBezTo>
                    <a:pt x="149968" y="697798"/>
                    <a:pt x="155975" y="689316"/>
                    <a:pt x="158008" y="677301"/>
                  </a:cubicBezTo>
                  <a:cubicBezTo>
                    <a:pt x="159951" y="665286"/>
                    <a:pt x="166489" y="679775"/>
                    <a:pt x="170023" y="682337"/>
                  </a:cubicBezTo>
                  <a:cubicBezTo>
                    <a:pt x="173556" y="684811"/>
                    <a:pt x="184070" y="663872"/>
                    <a:pt x="189017" y="650355"/>
                  </a:cubicBezTo>
                  <a:cubicBezTo>
                    <a:pt x="194053" y="636838"/>
                    <a:pt x="188487" y="639311"/>
                    <a:pt x="177002" y="652298"/>
                  </a:cubicBezTo>
                  <a:cubicBezTo>
                    <a:pt x="165517" y="665286"/>
                    <a:pt x="171966" y="639311"/>
                    <a:pt x="176472" y="628798"/>
                  </a:cubicBezTo>
                  <a:cubicBezTo>
                    <a:pt x="180978" y="618285"/>
                    <a:pt x="180448" y="587716"/>
                    <a:pt x="181950" y="580825"/>
                  </a:cubicBezTo>
                  <a:cubicBezTo>
                    <a:pt x="183452" y="573846"/>
                    <a:pt x="186455" y="563332"/>
                    <a:pt x="200945" y="560328"/>
                  </a:cubicBezTo>
                  <a:cubicBezTo>
                    <a:pt x="215434" y="557325"/>
                    <a:pt x="234428" y="539302"/>
                    <a:pt x="231513" y="531880"/>
                  </a:cubicBezTo>
                  <a:cubicBezTo>
                    <a:pt x="228509" y="524371"/>
                    <a:pt x="251479" y="511914"/>
                    <a:pt x="251479" y="504404"/>
                  </a:cubicBezTo>
                  <a:cubicBezTo>
                    <a:pt x="251479" y="496895"/>
                    <a:pt x="227449" y="473836"/>
                    <a:pt x="219497" y="468888"/>
                  </a:cubicBezTo>
                  <a:cubicBezTo>
                    <a:pt x="211458" y="463941"/>
                    <a:pt x="193965" y="467917"/>
                    <a:pt x="195467" y="462351"/>
                  </a:cubicBezTo>
                  <a:cubicBezTo>
                    <a:pt x="196969" y="456873"/>
                    <a:pt x="193435" y="435316"/>
                    <a:pt x="191491" y="424361"/>
                  </a:cubicBezTo>
                  <a:cubicBezTo>
                    <a:pt x="189459" y="413318"/>
                    <a:pt x="203948" y="401832"/>
                    <a:pt x="203948" y="391319"/>
                  </a:cubicBezTo>
                  <a:cubicBezTo>
                    <a:pt x="203948" y="380806"/>
                    <a:pt x="203418" y="368790"/>
                    <a:pt x="212960" y="365345"/>
                  </a:cubicBezTo>
                  <a:cubicBezTo>
                    <a:pt x="222413" y="361899"/>
                    <a:pt x="216494" y="352888"/>
                    <a:pt x="228951" y="349884"/>
                  </a:cubicBezTo>
                  <a:cubicBezTo>
                    <a:pt x="241408" y="346880"/>
                    <a:pt x="238934" y="328857"/>
                    <a:pt x="252451" y="323380"/>
                  </a:cubicBezTo>
                  <a:cubicBezTo>
                    <a:pt x="265968" y="317902"/>
                    <a:pt x="266940" y="313308"/>
                    <a:pt x="284433" y="304915"/>
                  </a:cubicBezTo>
                  <a:cubicBezTo>
                    <a:pt x="301926" y="296433"/>
                    <a:pt x="331434" y="276378"/>
                    <a:pt x="336470" y="265865"/>
                  </a:cubicBezTo>
                  <a:cubicBezTo>
                    <a:pt x="341417" y="255352"/>
                    <a:pt x="318447" y="244308"/>
                    <a:pt x="332936" y="233353"/>
                  </a:cubicBezTo>
                  <a:cubicBezTo>
                    <a:pt x="347425" y="222398"/>
                    <a:pt x="335410" y="209853"/>
                    <a:pt x="345923" y="205877"/>
                  </a:cubicBezTo>
                  <a:cubicBezTo>
                    <a:pt x="356436" y="201901"/>
                    <a:pt x="360412" y="196424"/>
                    <a:pt x="367922" y="188384"/>
                  </a:cubicBezTo>
                  <a:cubicBezTo>
                    <a:pt x="375431" y="180344"/>
                    <a:pt x="385415" y="187942"/>
                    <a:pt x="403438" y="184850"/>
                  </a:cubicBezTo>
                  <a:cubicBezTo>
                    <a:pt x="410064" y="183790"/>
                    <a:pt x="416071" y="184320"/>
                    <a:pt x="421726" y="185645"/>
                  </a:cubicBezTo>
                  <a:cubicBezTo>
                    <a:pt x="421372" y="177606"/>
                    <a:pt x="419605" y="171068"/>
                    <a:pt x="417397" y="168859"/>
                  </a:cubicBezTo>
                  <a:close/>
                  <a:moveTo>
                    <a:pt x="248299" y="608831"/>
                  </a:moveTo>
                  <a:cubicBezTo>
                    <a:pt x="229304" y="609361"/>
                    <a:pt x="220381" y="646733"/>
                    <a:pt x="225329" y="652829"/>
                  </a:cubicBezTo>
                  <a:cubicBezTo>
                    <a:pt x="229304" y="657864"/>
                    <a:pt x="267294" y="608301"/>
                    <a:pt x="248299" y="60883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6" name="Google Shape;2226;p16"/>
            <p:cNvSpPr/>
            <p:nvPr/>
          </p:nvSpPr>
          <p:spPr>
            <a:xfrm>
              <a:off x="6455605" y="1983518"/>
              <a:ext cx="204078" cy="101268"/>
            </a:xfrm>
            <a:custGeom>
              <a:rect b="b" l="l" r="r" t="t"/>
              <a:pathLst>
                <a:path extrusionOk="0" h="101268" w="204078">
                  <a:moveTo>
                    <a:pt x="194247" y="25820"/>
                  </a:moveTo>
                  <a:cubicBezTo>
                    <a:pt x="198400" y="16897"/>
                    <a:pt x="209267" y="15395"/>
                    <a:pt x="201138" y="3645"/>
                  </a:cubicBezTo>
                  <a:cubicBezTo>
                    <a:pt x="199637" y="4881"/>
                    <a:pt x="197428" y="6118"/>
                    <a:pt x="193806" y="7090"/>
                  </a:cubicBezTo>
                  <a:cubicBezTo>
                    <a:pt x="179317" y="11066"/>
                    <a:pt x="147776" y="-2893"/>
                    <a:pt x="129754" y="552"/>
                  </a:cubicBezTo>
                  <a:cubicBezTo>
                    <a:pt x="111730" y="3998"/>
                    <a:pt x="75243" y="3998"/>
                    <a:pt x="66762" y="13009"/>
                  </a:cubicBezTo>
                  <a:cubicBezTo>
                    <a:pt x="58280" y="22021"/>
                    <a:pt x="36723" y="24495"/>
                    <a:pt x="46265" y="32534"/>
                  </a:cubicBezTo>
                  <a:cubicBezTo>
                    <a:pt x="55807" y="40574"/>
                    <a:pt x="46265" y="44550"/>
                    <a:pt x="53244" y="54091"/>
                  </a:cubicBezTo>
                  <a:cubicBezTo>
                    <a:pt x="60224" y="63633"/>
                    <a:pt x="63758" y="67608"/>
                    <a:pt x="73299" y="65576"/>
                  </a:cubicBezTo>
                  <a:cubicBezTo>
                    <a:pt x="82841" y="63633"/>
                    <a:pt x="90262" y="68580"/>
                    <a:pt x="80279" y="79094"/>
                  </a:cubicBezTo>
                  <a:cubicBezTo>
                    <a:pt x="80102" y="79270"/>
                    <a:pt x="80014" y="79447"/>
                    <a:pt x="79837" y="79624"/>
                  </a:cubicBezTo>
                  <a:cubicBezTo>
                    <a:pt x="95828" y="78122"/>
                    <a:pt x="113674" y="77150"/>
                    <a:pt x="116236" y="79094"/>
                  </a:cubicBezTo>
                  <a:cubicBezTo>
                    <a:pt x="120212" y="82097"/>
                    <a:pt x="144243" y="101092"/>
                    <a:pt x="150250" y="99149"/>
                  </a:cubicBezTo>
                  <a:cubicBezTo>
                    <a:pt x="153961" y="97912"/>
                    <a:pt x="170305" y="99679"/>
                    <a:pt x="182497" y="101269"/>
                  </a:cubicBezTo>
                  <a:cubicBezTo>
                    <a:pt x="181084" y="97558"/>
                    <a:pt x="181172" y="94024"/>
                    <a:pt x="183734" y="91904"/>
                  </a:cubicBezTo>
                  <a:cubicBezTo>
                    <a:pt x="188240" y="88193"/>
                    <a:pt x="197958" y="88193"/>
                    <a:pt x="192746" y="80684"/>
                  </a:cubicBezTo>
                  <a:cubicBezTo>
                    <a:pt x="187533" y="73174"/>
                    <a:pt x="186031" y="71672"/>
                    <a:pt x="185236" y="62661"/>
                  </a:cubicBezTo>
                  <a:cubicBezTo>
                    <a:pt x="184441" y="53650"/>
                    <a:pt x="182232" y="49144"/>
                    <a:pt x="182939" y="43136"/>
                  </a:cubicBezTo>
                  <a:cubicBezTo>
                    <a:pt x="183734" y="37040"/>
                    <a:pt x="189742" y="35538"/>
                    <a:pt x="194247" y="25820"/>
                  </a:cubicBezTo>
                  <a:close/>
                  <a:moveTo>
                    <a:pt x="17199" y="50116"/>
                  </a:moveTo>
                  <a:cubicBezTo>
                    <a:pt x="-825" y="55151"/>
                    <a:pt x="-3475" y="79977"/>
                    <a:pt x="3681" y="79624"/>
                  </a:cubicBezTo>
                  <a:cubicBezTo>
                    <a:pt x="12693" y="79094"/>
                    <a:pt x="33190" y="62131"/>
                    <a:pt x="38667" y="56565"/>
                  </a:cubicBezTo>
                  <a:cubicBezTo>
                    <a:pt x="44233" y="51087"/>
                    <a:pt x="35221" y="45080"/>
                    <a:pt x="17199" y="50116"/>
                  </a:cubicBezTo>
                  <a:close/>
                  <a:moveTo>
                    <a:pt x="32217" y="35538"/>
                  </a:moveTo>
                  <a:cubicBezTo>
                    <a:pt x="36282" y="28029"/>
                    <a:pt x="3328" y="31297"/>
                    <a:pt x="10749" y="38012"/>
                  </a:cubicBezTo>
                  <a:cubicBezTo>
                    <a:pt x="16226" y="43136"/>
                    <a:pt x="28242" y="43048"/>
                    <a:pt x="32217" y="3553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7" name="Google Shape;2227;p16"/>
            <p:cNvSpPr/>
            <p:nvPr/>
          </p:nvSpPr>
          <p:spPr>
            <a:xfrm>
              <a:off x="6843687" y="4137413"/>
              <a:ext cx="272376" cy="330115"/>
            </a:xfrm>
            <a:custGeom>
              <a:rect b="b" l="l" r="r" t="t"/>
              <a:pathLst>
                <a:path extrusionOk="0" h="330115" w="272376">
                  <a:moveTo>
                    <a:pt x="240659" y="74967"/>
                  </a:moveTo>
                  <a:lnTo>
                    <a:pt x="256209" y="50760"/>
                  </a:lnTo>
                  <a:lnTo>
                    <a:pt x="272377" y="27083"/>
                  </a:lnTo>
                  <a:cubicBezTo>
                    <a:pt x="264778" y="28761"/>
                    <a:pt x="257976" y="30616"/>
                    <a:pt x="255502" y="31853"/>
                  </a:cubicBezTo>
                  <a:cubicBezTo>
                    <a:pt x="249494" y="34857"/>
                    <a:pt x="241278" y="30351"/>
                    <a:pt x="238981" y="25050"/>
                  </a:cubicBezTo>
                  <a:cubicBezTo>
                    <a:pt x="236772" y="19750"/>
                    <a:pt x="221753" y="24255"/>
                    <a:pt x="209738" y="31058"/>
                  </a:cubicBezTo>
                  <a:cubicBezTo>
                    <a:pt x="197722" y="37861"/>
                    <a:pt x="191715" y="52085"/>
                    <a:pt x="187209" y="49081"/>
                  </a:cubicBezTo>
                  <a:cubicBezTo>
                    <a:pt x="182703" y="46077"/>
                    <a:pt x="155669" y="42367"/>
                    <a:pt x="148159" y="42367"/>
                  </a:cubicBezTo>
                  <a:cubicBezTo>
                    <a:pt x="140650" y="42367"/>
                    <a:pt x="116619" y="26641"/>
                    <a:pt x="109198" y="19838"/>
                  </a:cubicBezTo>
                  <a:cubicBezTo>
                    <a:pt x="101688" y="13124"/>
                    <a:pt x="79955" y="16127"/>
                    <a:pt x="74654" y="13124"/>
                  </a:cubicBezTo>
                  <a:cubicBezTo>
                    <a:pt x="69441" y="10120"/>
                    <a:pt x="58928" y="7823"/>
                    <a:pt x="55129" y="3405"/>
                  </a:cubicBezTo>
                  <a:cubicBezTo>
                    <a:pt x="51330" y="-1100"/>
                    <a:pt x="42407" y="-305"/>
                    <a:pt x="34809" y="1108"/>
                  </a:cubicBezTo>
                  <a:cubicBezTo>
                    <a:pt x="27299" y="2610"/>
                    <a:pt x="9276" y="13124"/>
                    <a:pt x="7775" y="19131"/>
                  </a:cubicBezTo>
                  <a:cubicBezTo>
                    <a:pt x="7333" y="21075"/>
                    <a:pt x="5566" y="22842"/>
                    <a:pt x="3446" y="24697"/>
                  </a:cubicBezTo>
                  <a:lnTo>
                    <a:pt x="18818" y="38656"/>
                  </a:lnTo>
                  <a:lnTo>
                    <a:pt x="22264" y="62863"/>
                  </a:lnTo>
                  <a:lnTo>
                    <a:pt x="36134" y="74967"/>
                  </a:lnTo>
                  <a:cubicBezTo>
                    <a:pt x="36134" y="74967"/>
                    <a:pt x="36134" y="88838"/>
                    <a:pt x="34456" y="102708"/>
                  </a:cubicBezTo>
                  <a:cubicBezTo>
                    <a:pt x="32689" y="116579"/>
                    <a:pt x="20585" y="133895"/>
                    <a:pt x="11927" y="142553"/>
                  </a:cubicBezTo>
                  <a:cubicBezTo>
                    <a:pt x="9365" y="145115"/>
                    <a:pt x="5743" y="153332"/>
                    <a:pt x="1855" y="163580"/>
                  </a:cubicBezTo>
                  <a:cubicBezTo>
                    <a:pt x="15108" y="166849"/>
                    <a:pt x="25003" y="171973"/>
                    <a:pt x="24207" y="175949"/>
                  </a:cubicBezTo>
                  <a:cubicBezTo>
                    <a:pt x="22705" y="184165"/>
                    <a:pt x="177" y="180454"/>
                    <a:pt x="177" y="197682"/>
                  </a:cubicBezTo>
                  <a:cubicBezTo>
                    <a:pt x="177" y="198831"/>
                    <a:pt x="88" y="199979"/>
                    <a:pt x="0" y="201128"/>
                  </a:cubicBezTo>
                  <a:lnTo>
                    <a:pt x="127839" y="268979"/>
                  </a:lnTo>
                  <a:lnTo>
                    <a:pt x="126160" y="289741"/>
                  </a:lnTo>
                  <a:cubicBezTo>
                    <a:pt x="126160" y="289741"/>
                    <a:pt x="154873" y="310767"/>
                    <a:pt x="182880" y="330115"/>
                  </a:cubicBezTo>
                  <a:cubicBezTo>
                    <a:pt x="195337" y="298399"/>
                    <a:pt x="211682" y="263060"/>
                    <a:pt x="216011" y="256522"/>
                  </a:cubicBezTo>
                  <a:cubicBezTo>
                    <a:pt x="223520" y="245037"/>
                    <a:pt x="231030" y="247069"/>
                    <a:pt x="237479" y="239029"/>
                  </a:cubicBezTo>
                  <a:cubicBezTo>
                    <a:pt x="244017" y="231078"/>
                    <a:pt x="245960" y="243005"/>
                    <a:pt x="255943" y="227014"/>
                  </a:cubicBezTo>
                  <a:cubicBezTo>
                    <a:pt x="256739" y="225777"/>
                    <a:pt x="257710" y="224363"/>
                    <a:pt x="258859" y="222861"/>
                  </a:cubicBezTo>
                  <a:lnTo>
                    <a:pt x="242073" y="196269"/>
                  </a:lnTo>
                  <a:lnTo>
                    <a:pt x="240659" y="74967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8" name="Google Shape;2228;p16"/>
            <p:cNvSpPr/>
            <p:nvPr/>
          </p:nvSpPr>
          <p:spPr>
            <a:xfrm>
              <a:off x="6695175" y="4162110"/>
              <a:ext cx="184823" cy="190335"/>
            </a:xfrm>
            <a:custGeom>
              <a:rect b="b" l="l" r="r" t="t"/>
              <a:pathLst>
                <a:path extrusionOk="0" h="190335" w="184823">
                  <a:moveTo>
                    <a:pt x="171041" y="38166"/>
                  </a:moveTo>
                  <a:lnTo>
                    <a:pt x="167596" y="13959"/>
                  </a:lnTo>
                  <a:lnTo>
                    <a:pt x="152223" y="0"/>
                  </a:lnTo>
                  <a:cubicBezTo>
                    <a:pt x="147717" y="3799"/>
                    <a:pt x="141268" y="7421"/>
                    <a:pt x="140826" y="10955"/>
                  </a:cubicBezTo>
                  <a:cubicBezTo>
                    <a:pt x="140031" y="16168"/>
                    <a:pt x="125807" y="15461"/>
                    <a:pt x="119800" y="12457"/>
                  </a:cubicBezTo>
                  <a:cubicBezTo>
                    <a:pt x="113792" y="9453"/>
                    <a:pt x="98066" y="16168"/>
                    <a:pt x="95062" y="20673"/>
                  </a:cubicBezTo>
                  <a:cubicBezTo>
                    <a:pt x="92058" y="25179"/>
                    <a:pt x="81545" y="12457"/>
                    <a:pt x="74036" y="13164"/>
                  </a:cubicBezTo>
                  <a:cubicBezTo>
                    <a:pt x="66526" y="13959"/>
                    <a:pt x="48503" y="20673"/>
                    <a:pt x="48503" y="20673"/>
                  </a:cubicBezTo>
                  <a:cubicBezTo>
                    <a:pt x="48503" y="20673"/>
                    <a:pt x="45499" y="41700"/>
                    <a:pt x="45499" y="49916"/>
                  </a:cubicBezTo>
                  <a:cubicBezTo>
                    <a:pt x="45499" y="58133"/>
                    <a:pt x="56719" y="59635"/>
                    <a:pt x="56719" y="66437"/>
                  </a:cubicBezTo>
                  <a:cubicBezTo>
                    <a:pt x="56719" y="73152"/>
                    <a:pt x="47708" y="79160"/>
                    <a:pt x="46913" y="83665"/>
                  </a:cubicBezTo>
                  <a:cubicBezTo>
                    <a:pt x="46206" y="88171"/>
                    <a:pt x="40198" y="91175"/>
                    <a:pt x="32689" y="93472"/>
                  </a:cubicBezTo>
                  <a:cubicBezTo>
                    <a:pt x="25179" y="95681"/>
                    <a:pt x="25974" y="107696"/>
                    <a:pt x="19967" y="112202"/>
                  </a:cubicBezTo>
                  <a:cubicBezTo>
                    <a:pt x="13959" y="116707"/>
                    <a:pt x="15461" y="128016"/>
                    <a:pt x="11662" y="136232"/>
                  </a:cubicBezTo>
                  <a:cubicBezTo>
                    <a:pt x="7951" y="144448"/>
                    <a:pt x="5654" y="155757"/>
                    <a:pt x="5654" y="165475"/>
                  </a:cubicBezTo>
                  <a:cubicBezTo>
                    <a:pt x="5654" y="173338"/>
                    <a:pt x="4682" y="184382"/>
                    <a:pt x="0" y="190036"/>
                  </a:cubicBezTo>
                  <a:cubicBezTo>
                    <a:pt x="9542" y="191008"/>
                    <a:pt x="12015" y="189506"/>
                    <a:pt x="16874" y="187121"/>
                  </a:cubicBezTo>
                  <a:cubicBezTo>
                    <a:pt x="23766" y="183675"/>
                    <a:pt x="51507" y="176784"/>
                    <a:pt x="51507" y="176784"/>
                  </a:cubicBezTo>
                  <a:lnTo>
                    <a:pt x="79690" y="174487"/>
                  </a:lnTo>
                  <a:cubicBezTo>
                    <a:pt x="85962" y="156817"/>
                    <a:pt x="95239" y="140738"/>
                    <a:pt x="105399" y="137734"/>
                  </a:cubicBezTo>
                  <a:cubicBezTo>
                    <a:pt x="118563" y="133847"/>
                    <a:pt x="136498" y="135437"/>
                    <a:pt x="150545" y="138883"/>
                  </a:cubicBezTo>
                  <a:cubicBezTo>
                    <a:pt x="154432" y="128634"/>
                    <a:pt x="158054" y="120418"/>
                    <a:pt x="160616" y="117856"/>
                  </a:cubicBezTo>
                  <a:cubicBezTo>
                    <a:pt x="169274" y="109198"/>
                    <a:pt x="181378" y="91882"/>
                    <a:pt x="183145" y="78011"/>
                  </a:cubicBezTo>
                  <a:cubicBezTo>
                    <a:pt x="184824" y="64140"/>
                    <a:pt x="184824" y="50270"/>
                    <a:pt x="184824" y="50270"/>
                  </a:cubicBezTo>
                  <a:lnTo>
                    <a:pt x="171041" y="38166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9" name="Google Shape;2229;p16"/>
            <p:cNvSpPr/>
            <p:nvPr/>
          </p:nvSpPr>
          <p:spPr>
            <a:xfrm>
              <a:off x="7606394" y="2636431"/>
              <a:ext cx="588090" cy="349769"/>
            </a:xfrm>
            <a:custGeom>
              <a:rect b="b" l="l" r="r" t="t"/>
              <a:pathLst>
                <a:path extrusionOk="0" h="349769" w="588090">
                  <a:moveTo>
                    <a:pt x="582654" y="196486"/>
                  </a:moveTo>
                  <a:cubicBezTo>
                    <a:pt x="566575" y="183145"/>
                    <a:pt x="538568" y="167154"/>
                    <a:pt x="535918" y="175105"/>
                  </a:cubicBezTo>
                  <a:cubicBezTo>
                    <a:pt x="533267" y="183145"/>
                    <a:pt x="515863" y="184470"/>
                    <a:pt x="509236" y="176431"/>
                  </a:cubicBezTo>
                  <a:cubicBezTo>
                    <a:pt x="502610" y="168391"/>
                    <a:pt x="497221" y="159026"/>
                    <a:pt x="477166" y="167066"/>
                  </a:cubicBezTo>
                  <a:cubicBezTo>
                    <a:pt x="457112" y="175105"/>
                    <a:pt x="443771" y="185796"/>
                    <a:pt x="442446" y="193747"/>
                  </a:cubicBezTo>
                  <a:cubicBezTo>
                    <a:pt x="441121" y="201787"/>
                    <a:pt x="427780" y="209826"/>
                    <a:pt x="426366" y="199136"/>
                  </a:cubicBezTo>
                  <a:cubicBezTo>
                    <a:pt x="425041" y="188446"/>
                    <a:pt x="409050" y="184470"/>
                    <a:pt x="398360" y="181820"/>
                  </a:cubicBezTo>
                  <a:cubicBezTo>
                    <a:pt x="387670" y="179170"/>
                    <a:pt x="370354" y="184470"/>
                    <a:pt x="368940" y="173780"/>
                  </a:cubicBezTo>
                  <a:cubicBezTo>
                    <a:pt x="367615" y="163090"/>
                    <a:pt x="351624" y="150987"/>
                    <a:pt x="350210" y="138971"/>
                  </a:cubicBezTo>
                  <a:cubicBezTo>
                    <a:pt x="348885" y="126956"/>
                    <a:pt x="352861" y="109640"/>
                    <a:pt x="342171" y="106901"/>
                  </a:cubicBezTo>
                  <a:cubicBezTo>
                    <a:pt x="331481" y="104250"/>
                    <a:pt x="324855" y="86846"/>
                    <a:pt x="315490" y="86846"/>
                  </a:cubicBezTo>
                  <a:cubicBezTo>
                    <a:pt x="306125" y="86846"/>
                    <a:pt x="254000" y="86846"/>
                    <a:pt x="247374" y="84196"/>
                  </a:cubicBezTo>
                  <a:cubicBezTo>
                    <a:pt x="240659" y="81545"/>
                    <a:pt x="205939" y="94886"/>
                    <a:pt x="203288" y="86846"/>
                  </a:cubicBezTo>
                  <a:cubicBezTo>
                    <a:pt x="201168" y="80308"/>
                    <a:pt x="177049" y="54599"/>
                    <a:pt x="163708" y="43644"/>
                  </a:cubicBezTo>
                  <a:cubicBezTo>
                    <a:pt x="162295" y="49210"/>
                    <a:pt x="159202" y="54334"/>
                    <a:pt x="153725" y="58310"/>
                  </a:cubicBezTo>
                  <a:cubicBezTo>
                    <a:pt x="128723" y="76333"/>
                    <a:pt x="104692" y="73329"/>
                    <a:pt x="112731" y="51330"/>
                  </a:cubicBezTo>
                  <a:cubicBezTo>
                    <a:pt x="120771" y="29332"/>
                    <a:pt x="121743" y="3269"/>
                    <a:pt x="108756" y="3269"/>
                  </a:cubicBezTo>
                  <a:cubicBezTo>
                    <a:pt x="95769" y="3269"/>
                    <a:pt x="104780" y="49298"/>
                    <a:pt x="94797" y="52302"/>
                  </a:cubicBezTo>
                  <a:cubicBezTo>
                    <a:pt x="85962" y="54952"/>
                    <a:pt x="82517" y="18906"/>
                    <a:pt x="89938" y="0"/>
                  </a:cubicBezTo>
                  <a:lnTo>
                    <a:pt x="4329" y="22794"/>
                  </a:lnTo>
                  <a:lnTo>
                    <a:pt x="353" y="172455"/>
                  </a:lnTo>
                  <a:cubicBezTo>
                    <a:pt x="353" y="172455"/>
                    <a:pt x="176" y="172543"/>
                    <a:pt x="0" y="172720"/>
                  </a:cubicBezTo>
                  <a:cubicBezTo>
                    <a:pt x="8039" y="176607"/>
                    <a:pt x="17316" y="177844"/>
                    <a:pt x="23766" y="178374"/>
                  </a:cubicBezTo>
                  <a:cubicBezTo>
                    <a:pt x="36752" y="179346"/>
                    <a:pt x="35781" y="169363"/>
                    <a:pt x="35781" y="162383"/>
                  </a:cubicBezTo>
                  <a:cubicBezTo>
                    <a:pt x="35781" y="155404"/>
                    <a:pt x="49828" y="143388"/>
                    <a:pt x="59811" y="144360"/>
                  </a:cubicBezTo>
                  <a:cubicBezTo>
                    <a:pt x="69794" y="145332"/>
                    <a:pt x="68823" y="131373"/>
                    <a:pt x="71827" y="131373"/>
                  </a:cubicBezTo>
                  <a:cubicBezTo>
                    <a:pt x="74830" y="131373"/>
                    <a:pt x="82870" y="129341"/>
                    <a:pt x="85785" y="124394"/>
                  </a:cubicBezTo>
                  <a:cubicBezTo>
                    <a:pt x="88789" y="119358"/>
                    <a:pt x="104780" y="125366"/>
                    <a:pt x="109816" y="130401"/>
                  </a:cubicBezTo>
                  <a:cubicBezTo>
                    <a:pt x="114764" y="135349"/>
                    <a:pt x="126779" y="137381"/>
                    <a:pt x="135791" y="139413"/>
                  </a:cubicBezTo>
                  <a:cubicBezTo>
                    <a:pt x="144802" y="141357"/>
                    <a:pt x="147806" y="169451"/>
                    <a:pt x="147806" y="175459"/>
                  </a:cubicBezTo>
                  <a:cubicBezTo>
                    <a:pt x="147806" y="181466"/>
                    <a:pt x="190831" y="180406"/>
                    <a:pt x="197810" y="181466"/>
                  </a:cubicBezTo>
                  <a:cubicBezTo>
                    <a:pt x="204790" y="182438"/>
                    <a:pt x="204790" y="194454"/>
                    <a:pt x="211769" y="203465"/>
                  </a:cubicBezTo>
                  <a:cubicBezTo>
                    <a:pt x="218749" y="212477"/>
                    <a:pt x="223785" y="224492"/>
                    <a:pt x="226789" y="231471"/>
                  </a:cubicBezTo>
                  <a:cubicBezTo>
                    <a:pt x="229792" y="238451"/>
                    <a:pt x="254795" y="247462"/>
                    <a:pt x="260802" y="256474"/>
                  </a:cubicBezTo>
                  <a:cubicBezTo>
                    <a:pt x="266810" y="265485"/>
                    <a:pt x="285805" y="274497"/>
                    <a:pt x="299764" y="279444"/>
                  </a:cubicBezTo>
                  <a:cubicBezTo>
                    <a:pt x="313811" y="284480"/>
                    <a:pt x="326799" y="303475"/>
                    <a:pt x="334750" y="302415"/>
                  </a:cubicBezTo>
                  <a:cubicBezTo>
                    <a:pt x="342789" y="301443"/>
                    <a:pt x="364700" y="312398"/>
                    <a:pt x="364700" y="312398"/>
                  </a:cubicBezTo>
                  <a:lnTo>
                    <a:pt x="367262" y="334662"/>
                  </a:lnTo>
                  <a:cubicBezTo>
                    <a:pt x="368234" y="334485"/>
                    <a:pt x="369117" y="334308"/>
                    <a:pt x="370177" y="334043"/>
                  </a:cubicBezTo>
                  <a:cubicBezTo>
                    <a:pt x="382192" y="330067"/>
                    <a:pt x="388818" y="343408"/>
                    <a:pt x="398184" y="343408"/>
                  </a:cubicBezTo>
                  <a:cubicBezTo>
                    <a:pt x="402159" y="343408"/>
                    <a:pt x="407019" y="346677"/>
                    <a:pt x="411701" y="349769"/>
                  </a:cubicBezTo>
                  <a:cubicBezTo>
                    <a:pt x="411082" y="330156"/>
                    <a:pt x="417974" y="320438"/>
                    <a:pt x="425660" y="314430"/>
                  </a:cubicBezTo>
                  <a:cubicBezTo>
                    <a:pt x="434671" y="307450"/>
                    <a:pt x="419652" y="295435"/>
                    <a:pt x="421684" y="284392"/>
                  </a:cubicBezTo>
                  <a:cubicBezTo>
                    <a:pt x="423627" y="273348"/>
                    <a:pt x="398714" y="267340"/>
                    <a:pt x="400657" y="258418"/>
                  </a:cubicBezTo>
                  <a:cubicBezTo>
                    <a:pt x="402689" y="249406"/>
                    <a:pt x="423627" y="250378"/>
                    <a:pt x="432639" y="246402"/>
                  </a:cubicBezTo>
                  <a:cubicBezTo>
                    <a:pt x="441651" y="242427"/>
                    <a:pt x="434671" y="227407"/>
                    <a:pt x="443683" y="227407"/>
                  </a:cubicBezTo>
                  <a:cubicBezTo>
                    <a:pt x="452694" y="227407"/>
                    <a:pt x="456670" y="218396"/>
                    <a:pt x="459673" y="209384"/>
                  </a:cubicBezTo>
                  <a:cubicBezTo>
                    <a:pt x="462678" y="200373"/>
                    <a:pt x="477697" y="209384"/>
                    <a:pt x="485648" y="203377"/>
                  </a:cubicBezTo>
                  <a:cubicBezTo>
                    <a:pt x="493688" y="197369"/>
                    <a:pt x="505614" y="193393"/>
                    <a:pt x="508619" y="198341"/>
                  </a:cubicBezTo>
                  <a:cubicBezTo>
                    <a:pt x="511004" y="202317"/>
                    <a:pt x="501109" y="219014"/>
                    <a:pt x="496691" y="226082"/>
                  </a:cubicBezTo>
                  <a:cubicBezTo>
                    <a:pt x="510650" y="225640"/>
                    <a:pt x="531589" y="223167"/>
                    <a:pt x="535653" y="219103"/>
                  </a:cubicBezTo>
                  <a:cubicBezTo>
                    <a:pt x="541042" y="213802"/>
                    <a:pt x="561009" y="227142"/>
                    <a:pt x="567723" y="213802"/>
                  </a:cubicBezTo>
                  <a:cubicBezTo>
                    <a:pt x="574703" y="200461"/>
                    <a:pt x="598733" y="209826"/>
                    <a:pt x="582654" y="196486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0" name="Google Shape;2230;p16"/>
            <p:cNvSpPr/>
            <p:nvPr/>
          </p:nvSpPr>
          <p:spPr>
            <a:xfrm>
              <a:off x="5893335" y="680813"/>
              <a:ext cx="870143" cy="1380633"/>
            </a:xfrm>
            <a:custGeom>
              <a:rect b="b" l="l" r="r" t="t"/>
              <a:pathLst>
                <a:path extrusionOk="0" h="1380633" w="870143">
                  <a:moveTo>
                    <a:pt x="844512" y="738627"/>
                  </a:moveTo>
                  <a:cubicBezTo>
                    <a:pt x="842480" y="746136"/>
                    <a:pt x="829051" y="744634"/>
                    <a:pt x="829493" y="737125"/>
                  </a:cubicBezTo>
                  <a:cubicBezTo>
                    <a:pt x="830023" y="729615"/>
                    <a:pt x="808466" y="723608"/>
                    <a:pt x="807494" y="720074"/>
                  </a:cubicBezTo>
                  <a:cubicBezTo>
                    <a:pt x="806522" y="716628"/>
                    <a:pt x="816505" y="717070"/>
                    <a:pt x="824545" y="721576"/>
                  </a:cubicBezTo>
                  <a:cubicBezTo>
                    <a:pt x="832496" y="726081"/>
                    <a:pt x="838062" y="723077"/>
                    <a:pt x="847074" y="714596"/>
                  </a:cubicBezTo>
                  <a:cubicBezTo>
                    <a:pt x="856086" y="706115"/>
                    <a:pt x="868542" y="713094"/>
                    <a:pt x="870044" y="705585"/>
                  </a:cubicBezTo>
                  <a:cubicBezTo>
                    <a:pt x="871547" y="698075"/>
                    <a:pt x="855556" y="693039"/>
                    <a:pt x="852552" y="688533"/>
                  </a:cubicBezTo>
                  <a:cubicBezTo>
                    <a:pt x="849547" y="684028"/>
                    <a:pt x="838062" y="678020"/>
                    <a:pt x="827019" y="680052"/>
                  </a:cubicBezTo>
                  <a:cubicBezTo>
                    <a:pt x="815975" y="682084"/>
                    <a:pt x="815534" y="677578"/>
                    <a:pt x="808996" y="671571"/>
                  </a:cubicBezTo>
                  <a:cubicBezTo>
                    <a:pt x="802547" y="665563"/>
                    <a:pt x="782580" y="675546"/>
                    <a:pt x="782580" y="689594"/>
                  </a:cubicBezTo>
                  <a:cubicBezTo>
                    <a:pt x="782580" y="703641"/>
                    <a:pt x="770034" y="700107"/>
                    <a:pt x="774540" y="692597"/>
                  </a:cubicBezTo>
                  <a:cubicBezTo>
                    <a:pt x="779046" y="685088"/>
                    <a:pt x="768533" y="676076"/>
                    <a:pt x="778516" y="673603"/>
                  </a:cubicBezTo>
                  <a:cubicBezTo>
                    <a:pt x="788499" y="671129"/>
                    <a:pt x="783022" y="656110"/>
                    <a:pt x="764469" y="654608"/>
                  </a:cubicBezTo>
                  <a:cubicBezTo>
                    <a:pt x="745916" y="653106"/>
                    <a:pt x="738936" y="668567"/>
                    <a:pt x="743442" y="673603"/>
                  </a:cubicBezTo>
                  <a:cubicBezTo>
                    <a:pt x="747947" y="678639"/>
                    <a:pt x="730896" y="700107"/>
                    <a:pt x="723387" y="700107"/>
                  </a:cubicBezTo>
                  <a:cubicBezTo>
                    <a:pt x="715878" y="700107"/>
                    <a:pt x="724447" y="681642"/>
                    <a:pt x="723917" y="671571"/>
                  </a:cubicBezTo>
                  <a:cubicBezTo>
                    <a:pt x="723387" y="661587"/>
                    <a:pt x="716408" y="667065"/>
                    <a:pt x="702360" y="683056"/>
                  </a:cubicBezTo>
                  <a:cubicBezTo>
                    <a:pt x="688401" y="699047"/>
                    <a:pt x="677888" y="713536"/>
                    <a:pt x="669848" y="715038"/>
                  </a:cubicBezTo>
                  <a:cubicBezTo>
                    <a:pt x="661808" y="716540"/>
                    <a:pt x="662869" y="700549"/>
                    <a:pt x="675856" y="693569"/>
                  </a:cubicBezTo>
                  <a:cubicBezTo>
                    <a:pt x="688843" y="686590"/>
                    <a:pt x="689373" y="667507"/>
                    <a:pt x="697854" y="667507"/>
                  </a:cubicBezTo>
                  <a:cubicBezTo>
                    <a:pt x="706336" y="667507"/>
                    <a:pt x="706336" y="657523"/>
                    <a:pt x="693879" y="654520"/>
                  </a:cubicBezTo>
                  <a:cubicBezTo>
                    <a:pt x="681333" y="651516"/>
                    <a:pt x="679390" y="665475"/>
                    <a:pt x="675326" y="669539"/>
                  </a:cubicBezTo>
                  <a:cubicBezTo>
                    <a:pt x="671350" y="673514"/>
                    <a:pt x="650853" y="662559"/>
                    <a:pt x="651295" y="666535"/>
                  </a:cubicBezTo>
                  <a:cubicBezTo>
                    <a:pt x="651826" y="670511"/>
                    <a:pt x="640340" y="672012"/>
                    <a:pt x="645287" y="679522"/>
                  </a:cubicBezTo>
                  <a:cubicBezTo>
                    <a:pt x="650235" y="687032"/>
                    <a:pt x="642814" y="693569"/>
                    <a:pt x="637778" y="684558"/>
                  </a:cubicBezTo>
                  <a:cubicBezTo>
                    <a:pt x="632742" y="675546"/>
                    <a:pt x="620285" y="682526"/>
                    <a:pt x="614278" y="692509"/>
                  </a:cubicBezTo>
                  <a:cubicBezTo>
                    <a:pt x="608270" y="702492"/>
                    <a:pt x="600230" y="702051"/>
                    <a:pt x="606238" y="705496"/>
                  </a:cubicBezTo>
                  <a:cubicBezTo>
                    <a:pt x="612245" y="709030"/>
                    <a:pt x="611715" y="722459"/>
                    <a:pt x="602792" y="725021"/>
                  </a:cubicBezTo>
                  <a:cubicBezTo>
                    <a:pt x="593781" y="727583"/>
                    <a:pt x="597226" y="700549"/>
                    <a:pt x="590247" y="703023"/>
                  </a:cubicBezTo>
                  <a:cubicBezTo>
                    <a:pt x="583268" y="705496"/>
                    <a:pt x="587773" y="690035"/>
                    <a:pt x="597226" y="690035"/>
                  </a:cubicBezTo>
                  <a:cubicBezTo>
                    <a:pt x="606679" y="690035"/>
                    <a:pt x="616221" y="676076"/>
                    <a:pt x="615249" y="672542"/>
                  </a:cubicBezTo>
                  <a:cubicBezTo>
                    <a:pt x="613571" y="666712"/>
                    <a:pt x="603234" y="668037"/>
                    <a:pt x="603234" y="675546"/>
                  </a:cubicBezTo>
                  <a:cubicBezTo>
                    <a:pt x="603234" y="683056"/>
                    <a:pt x="588215" y="681554"/>
                    <a:pt x="575758" y="681024"/>
                  </a:cubicBezTo>
                  <a:cubicBezTo>
                    <a:pt x="563301" y="680494"/>
                    <a:pt x="563742" y="695513"/>
                    <a:pt x="577790" y="703553"/>
                  </a:cubicBezTo>
                  <a:cubicBezTo>
                    <a:pt x="591749" y="711592"/>
                    <a:pt x="575316" y="716540"/>
                    <a:pt x="568248" y="710532"/>
                  </a:cubicBezTo>
                  <a:cubicBezTo>
                    <a:pt x="561269" y="704524"/>
                    <a:pt x="550226" y="707528"/>
                    <a:pt x="542716" y="711062"/>
                  </a:cubicBezTo>
                  <a:cubicBezTo>
                    <a:pt x="535206" y="714596"/>
                    <a:pt x="560739" y="723608"/>
                    <a:pt x="561711" y="728113"/>
                  </a:cubicBezTo>
                  <a:cubicBezTo>
                    <a:pt x="562682" y="732619"/>
                    <a:pt x="548723" y="722636"/>
                    <a:pt x="545720" y="726081"/>
                  </a:cubicBezTo>
                  <a:cubicBezTo>
                    <a:pt x="542716" y="729615"/>
                    <a:pt x="528757" y="723608"/>
                    <a:pt x="527696" y="715038"/>
                  </a:cubicBezTo>
                  <a:cubicBezTo>
                    <a:pt x="526636" y="706556"/>
                    <a:pt x="504196" y="718572"/>
                    <a:pt x="516741" y="721487"/>
                  </a:cubicBezTo>
                  <a:cubicBezTo>
                    <a:pt x="529287" y="724491"/>
                    <a:pt x="524693" y="732531"/>
                    <a:pt x="524693" y="743486"/>
                  </a:cubicBezTo>
                  <a:cubicBezTo>
                    <a:pt x="524693" y="754441"/>
                    <a:pt x="510204" y="745960"/>
                    <a:pt x="513208" y="736506"/>
                  </a:cubicBezTo>
                  <a:cubicBezTo>
                    <a:pt x="516211" y="727053"/>
                    <a:pt x="504196" y="728997"/>
                    <a:pt x="494213" y="735004"/>
                  </a:cubicBezTo>
                  <a:cubicBezTo>
                    <a:pt x="484229" y="741012"/>
                    <a:pt x="495715" y="724049"/>
                    <a:pt x="491739" y="715480"/>
                  </a:cubicBezTo>
                  <a:cubicBezTo>
                    <a:pt x="487764" y="706998"/>
                    <a:pt x="478752" y="715480"/>
                    <a:pt x="468238" y="717512"/>
                  </a:cubicBezTo>
                  <a:cubicBezTo>
                    <a:pt x="457725" y="719544"/>
                    <a:pt x="452248" y="719985"/>
                    <a:pt x="458785" y="727053"/>
                  </a:cubicBezTo>
                  <a:cubicBezTo>
                    <a:pt x="465323" y="734033"/>
                    <a:pt x="464263" y="744016"/>
                    <a:pt x="455782" y="742514"/>
                  </a:cubicBezTo>
                  <a:cubicBezTo>
                    <a:pt x="447300" y="741012"/>
                    <a:pt x="443766" y="742514"/>
                    <a:pt x="444738" y="750554"/>
                  </a:cubicBezTo>
                  <a:cubicBezTo>
                    <a:pt x="445798" y="758593"/>
                    <a:pt x="433783" y="759035"/>
                    <a:pt x="432722" y="752056"/>
                  </a:cubicBezTo>
                  <a:cubicBezTo>
                    <a:pt x="431751" y="745076"/>
                    <a:pt x="414700" y="747020"/>
                    <a:pt x="409752" y="755059"/>
                  </a:cubicBezTo>
                  <a:cubicBezTo>
                    <a:pt x="404805" y="763011"/>
                    <a:pt x="390757" y="769018"/>
                    <a:pt x="392260" y="778030"/>
                  </a:cubicBezTo>
                  <a:cubicBezTo>
                    <a:pt x="393761" y="787041"/>
                    <a:pt x="404805" y="773524"/>
                    <a:pt x="413816" y="776528"/>
                  </a:cubicBezTo>
                  <a:cubicBezTo>
                    <a:pt x="422828" y="779532"/>
                    <a:pt x="413286" y="784037"/>
                    <a:pt x="418322" y="788543"/>
                  </a:cubicBezTo>
                  <a:cubicBezTo>
                    <a:pt x="423358" y="793049"/>
                    <a:pt x="422297" y="804092"/>
                    <a:pt x="415318" y="797555"/>
                  </a:cubicBezTo>
                  <a:cubicBezTo>
                    <a:pt x="408339" y="791017"/>
                    <a:pt x="399327" y="788985"/>
                    <a:pt x="397826" y="799498"/>
                  </a:cubicBezTo>
                  <a:cubicBezTo>
                    <a:pt x="396323" y="810012"/>
                    <a:pt x="388814" y="797996"/>
                    <a:pt x="382806" y="790487"/>
                  </a:cubicBezTo>
                  <a:cubicBezTo>
                    <a:pt x="376799" y="782977"/>
                    <a:pt x="370791" y="804534"/>
                    <a:pt x="364341" y="799498"/>
                  </a:cubicBezTo>
                  <a:cubicBezTo>
                    <a:pt x="357892" y="794463"/>
                    <a:pt x="377329" y="779002"/>
                    <a:pt x="372293" y="771492"/>
                  </a:cubicBezTo>
                  <a:cubicBezTo>
                    <a:pt x="367345" y="763983"/>
                    <a:pt x="363811" y="775998"/>
                    <a:pt x="352326" y="787483"/>
                  </a:cubicBezTo>
                  <a:cubicBezTo>
                    <a:pt x="340841" y="798968"/>
                    <a:pt x="325380" y="798526"/>
                    <a:pt x="330858" y="804004"/>
                  </a:cubicBezTo>
                  <a:cubicBezTo>
                    <a:pt x="336335" y="809482"/>
                    <a:pt x="319373" y="812485"/>
                    <a:pt x="316369" y="822027"/>
                  </a:cubicBezTo>
                  <a:cubicBezTo>
                    <a:pt x="313365" y="831569"/>
                    <a:pt x="289864" y="835014"/>
                    <a:pt x="274845" y="845086"/>
                  </a:cubicBezTo>
                  <a:cubicBezTo>
                    <a:pt x="259826" y="855069"/>
                    <a:pt x="277849" y="855599"/>
                    <a:pt x="286330" y="846058"/>
                  </a:cubicBezTo>
                  <a:cubicBezTo>
                    <a:pt x="294812" y="836516"/>
                    <a:pt x="297816" y="842082"/>
                    <a:pt x="311333" y="833601"/>
                  </a:cubicBezTo>
                  <a:cubicBezTo>
                    <a:pt x="324850" y="825119"/>
                    <a:pt x="339339" y="818051"/>
                    <a:pt x="344375" y="821585"/>
                  </a:cubicBezTo>
                  <a:cubicBezTo>
                    <a:pt x="349322" y="825119"/>
                    <a:pt x="357892" y="827593"/>
                    <a:pt x="364341" y="818581"/>
                  </a:cubicBezTo>
                  <a:cubicBezTo>
                    <a:pt x="370879" y="809570"/>
                    <a:pt x="378831" y="811514"/>
                    <a:pt x="385368" y="817080"/>
                  </a:cubicBezTo>
                  <a:cubicBezTo>
                    <a:pt x="391906" y="822557"/>
                    <a:pt x="374413" y="827063"/>
                    <a:pt x="382365" y="835102"/>
                  </a:cubicBezTo>
                  <a:cubicBezTo>
                    <a:pt x="390404" y="843142"/>
                    <a:pt x="372911" y="847560"/>
                    <a:pt x="372911" y="840580"/>
                  </a:cubicBezTo>
                  <a:cubicBezTo>
                    <a:pt x="372911" y="833601"/>
                    <a:pt x="362928" y="827593"/>
                    <a:pt x="359394" y="834042"/>
                  </a:cubicBezTo>
                  <a:cubicBezTo>
                    <a:pt x="355860" y="840580"/>
                    <a:pt x="349941" y="847560"/>
                    <a:pt x="343403" y="848090"/>
                  </a:cubicBezTo>
                  <a:cubicBezTo>
                    <a:pt x="336954" y="848620"/>
                    <a:pt x="329886" y="860635"/>
                    <a:pt x="329886" y="872562"/>
                  </a:cubicBezTo>
                  <a:cubicBezTo>
                    <a:pt x="329886" y="884577"/>
                    <a:pt x="318400" y="872562"/>
                    <a:pt x="317429" y="883075"/>
                  </a:cubicBezTo>
                  <a:cubicBezTo>
                    <a:pt x="316457" y="893589"/>
                    <a:pt x="300378" y="912053"/>
                    <a:pt x="286418" y="925571"/>
                  </a:cubicBezTo>
                  <a:cubicBezTo>
                    <a:pt x="272460" y="939088"/>
                    <a:pt x="285447" y="942092"/>
                    <a:pt x="280941" y="950573"/>
                  </a:cubicBezTo>
                  <a:cubicBezTo>
                    <a:pt x="276435" y="959055"/>
                    <a:pt x="259914" y="951545"/>
                    <a:pt x="254437" y="955079"/>
                  </a:cubicBezTo>
                  <a:cubicBezTo>
                    <a:pt x="248871" y="958613"/>
                    <a:pt x="257441" y="979551"/>
                    <a:pt x="249931" y="986089"/>
                  </a:cubicBezTo>
                  <a:cubicBezTo>
                    <a:pt x="242421" y="992538"/>
                    <a:pt x="249931" y="1001550"/>
                    <a:pt x="249931" y="1009059"/>
                  </a:cubicBezTo>
                  <a:cubicBezTo>
                    <a:pt x="249931" y="1016569"/>
                    <a:pt x="230406" y="1004554"/>
                    <a:pt x="228904" y="1012063"/>
                  </a:cubicBezTo>
                  <a:cubicBezTo>
                    <a:pt x="227402" y="1019573"/>
                    <a:pt x="210351" y="1017629"/>
                    <a:pt x="205404" y="1019573"/>
                  </a:cubicBezTo>
                  <a:cubicBezTo>
                    <a:pt x="200368" y="1021605"/>
                    <a:pt x="215475" y="1033532"/>
                    <a:pt x="224399" y="1040600"/>
                  </a:cubicBezTo>
                  <a:cubicBezTo>
                    <a:pt x="233410" y="1047579"/>
                    <a:pt x="215917" y="1053145"/>
                    <a:pt x="213885" y="1045105"/>
                  </a:cubicBezTo>
                  <a:cubicBezTo>
                    <a:pt x="211853" y="1037066"/>
                    <a:pt x="199396" y="1050141"/>
                    <a:pt x="183847" y="1057121"/>
                  </a:cubicBezTo>
                  <a:cubicBezTo>
                    <a:pt x="168297" y="1064100"/>
                    <a:pt x="174835" y="1078147"/>
                    <a:pt x="162820" y="1078589"/>
                  </a:cubicBezTo>
                  <a:cubicBezTo>
                    <a:pt x="150805" y="1079119"/>
                    <a:pt x="154339" y="1098114"/>
                    <a:pt x="146299" y="1104122"/>
                  </a:cubicBezTo>
                  <a:cubicBezTo>
                    <a:pt x="138260" y="1110129"/>
                    <a:pt x="140291" y="1090163"/>
                    <a:pt x="127746" y="1089633"/>
                  </a:cubicBezTo>
                  <a:cubicBezTo>
                    <a:pt x="115289" y="1089103"/>
                    <a:pt x="116260" y="1098114"/>
                    <a:pt x="123770" y="1108627"/>
                  </a:cubicBezTo>
                  <a:cubicBezTo>
                    <a:pt x="131280" y="1119141"/>
                    <a:pt x="112285" y="1111101"/>
                    <a:pt x="105305" y="1120113"/>
                  </a:cubicBezTo>
                  <a:cubicBezTo>
                    <a:pt x="98326" y="1129124"/>
                    <a:pt x="78271" y="1124618"/>
                    <a:pt x="72793" y="1132128"/>
                  </a:cubicBezTo>
                  <a:cubicBezTo>
                    <a:pt x="67316" y="1139637"/>
                    <a:pt x="87813" y="1139637"/>
                    <a:pt x="90817" y="1145645"/>
                  </a:cubicBezTo>
                  <a:cubicBezTo>
                    <a:pt x="93820" y="1151653"/>
                    <a:pt x="72793" y="1148649"/>
                    <a:pt x="61838" y="1146175"/>
                  </a:cubicBezTo>
                  <a:cubicBezTo>
                    <a:pt x="50883" y="1143701"/>
                    <a:pt x="53887" y="1160134"/>
                    <a:pt x="43816" y="1158191"/>
                  </a:cubicBezTo>
                  <a:cubicBezTo>
                    <a:pt x="33832" y="1156159"/>
                    <a:pt x="21287" y="1166672"/>
                    <a:pt x="28355" y="1173740"/>
                  </a:cubicBezTo>
                  <a:cubicBezTo>
                    <a:pt x="35334" y="1180719"/>
                    <a:pt x="22789" y="1181691"/>
                    <a:pt x="15809" y="1177185"/>
                  </a:cubicBezTo>
                  <a:cubicBezTo>
                    <a:pt x="8830" y="1172680"/>
                    <a:pt x="2822" y="1183723"/>
                    <a:pt x="260" y="1192204"/>
                  </a:cubicBezTo>
                  <a:cubicBezTo>
                    <a:pt x="-2214" y="1200686"/>
                    <a:pt x="13777" y="1205192"/>
                    <a:pt x="13247" y="1209167"/>
                  </a:cubicBezTo>
                  <a:cubicBezTo>
                    <a:pt x="12717" y="1213143"/>
                    <a:pt x="260" y="1219681"/>
                    <a:pt x="9271" y="1221713"/>
                  </a:cubicBezTo>
                  <a:cubicBezTo>
                    <a:pt x="18283" y="1223656"/>
                    <a:pt x="11745" y="1231696"/>
                    <a:pt x="5826" y="1234170"/>
                  </a:cubicBezTo>
                  <a:cubicBezTo>
                    <a:pt x="-182" y="1236732"/>
                    <a:pt x="-182" y="1242739"/>
                    <a:pt x="5826" y="1250161"/>
                  </a:cubicBezTo>
                  <a:cubicBezTo>
                    <a:pt x="11834" y="1257670"/>
                    <a:pt x="-4687" y="1259172"/>
                    <a:pt x="3352" y="1270657"/>
                  </a:cubicBezTo>
                  <a:cubicBezTo>
                    <a:pt x="11392" y="1282142"/>
                    <a:pt x="17311" y="1267653"/>
                    <a:pt x="20845" y="1276135"/>
                  </a:cubicBezTo>
                  <a:cubicBezTo>
                    <a:pt x="24379" y="1284616"/>
                    <a:pt x="33832" y="1277195"/>
                    <a:pt x="44876" y="1267123"/>
                  </a:cubicBezTo>
                  <a:cubicBezTo>
                    <a:pt x="55831" y="1257140"/>
                    <a:pt x="59895" y="1278167"/>
                    <a:pt x="50883" y="1277637"/>
                  </a:cubicBezTo>
                  <a:cubicBezTo>
                    <a:pt x="41872" y="1277107"/>
                    <a:pt x="31358" y="1282584"/>
                    <a:pt x="33391" y="1291596"/>
                  </a:cubicBezTo>
                  <a:cubicBezTo>
                    <a:pt x="35423" y="1300607"/>
                    <a:pt x="19432" y="1299105"/>
                    <a:pt x="19873" y="1288062"/>
                  </a:cubicBezTo>
                  <a:cubicBezTo>
                    <a:pt x="20315" y="1277107"/>
                    <a:pt x="1408" y="1290094"/>
                    <a:pt x="8388" y="1298045"/>
                  </a:cubicBezTo>
                  <a:cubicBezTo>
                    <a:pt x="15367" y="1305996"/>
                    <a:pt x="5914" y="1310502"/>
                    <a:pt x="5914" y="1318012"/>
                  </a:cubicBezTo>
                  <a:cubicBezTo>
                    <a:pt x="5914" y="1325521"/>
                    <a:pt x="19432" y="1324019"/>
                    <a:pt x="24909" y="1315538"/>
                  </a:cubicBezTo>
                  <a:cubicBezTo>
                    <a:pt x="30387" y="1307057"/>
                    <a:pt x="39398" y="1309000"/>
                    <a:pt x="42932" y="1317570"/>
                  </a:cubicBezTo>
                  <a:cubicBezTo>
                    <a:pt x="46466" y="1326051"/>
                    <a:pt x="34451" y="1319602"/>
                    <a:pt x="34451" y="1331087"/>
                  </a:cubicBezTo>
                  <a:cubicBezTo>
                    <a:pt x="34451" y="1342572"/>
                    <a:pt x="26941" y="1332589"/>
                    <a:pt x="20403" y="1341601"/>
                  </a:cubicBezTo>
                  <a:cubicBezTo>
                    <a:pt x="13954" y="1350612"/>
                    <a:pt x="45936" y="1367133"/>
                    <a:pt x="55919" y="1369607"/>
                  </a:cubicBezTo>
                  <a:cubicBezTo>
                    <a:pt x="65903" y="1372081"/>
                    <a:pt x="75444" y="1383124"/>
                    <a:pt x="95411" y="1380120"/>
                  </a:cubicBezTo>
                  <a:cubicBezTo>
                    <a:pt x="115466" y="1377116"/>
                    <a:pt x="153455" y="1340099"/>
                    <a:pt x="158403" y="1333561"/>
                  </a:cubicBezTo>
                  <a:cubicBezTo>
                    <a:pt x="163438" y="1327023"/>
                    <a:pt x="174394" y="1334533"/>
                    <a:pt x="181903" y="1328525"/>
                  </a:cubicBezTo>
                  <a:cubicBezTo>
                    <a:pt x="189413" y="1322518"/>
                    <a:pt x="184907" y="1307057"/>
                    <a:pt x="190384" y="1304053"/>
                  </a:cubicBezTo>
                  <a:cubicBezTo>
                    <a:pt x="195862" y="1301049"/>
                    <a:pt x="198866" y="1320574"/>
                    <a:pt x="203902" y="1322518"/>
                  </a:cubicBezTo>
                  <a:cubicBezTo>
                    <a:pt x="208408" y="1324284"/>
                    <a:pt x="211677" y="1327907"/>
                    <a:pt x="211941" y="1337890"/>
                  </a:cubicBezTo>
                  <a:cubicBezTo>
                    <a:pt x="215917" y="1337360"/>
                    <a:pt x="219981" y="1337537"/>
                    <a:pt x="222455" y="1339392"/>
                  </a:cubicBezTo>
                  <a:cubicBezTo>
                    <a:pt x="228904" y="1344251"/>
                    <a:pt x="230495" y="1323313"/>
                    <a:pt x="230495" y="1316952"/>
                  </a:cubicBezTo>
                  <a:cubicBezTo>
                    <a:pt x="230495" y="1310502"/>
                    <a:pt x="236944" y="1297692"/>
                    <a:pt x="235354" y="1289652"/>
                  </a:cubicBezTo>
                  <a:cubicBezTo>
                    <a:pt x="233764" y="1281612"/>
                    <a:pt x="254613" y="1288062"/>
                    <a:pt x="257882" y="1281612"/>
                  </a:cubicBezTo>
                  <a:cubicBezTo>
                    <a:pt x="261063" y="1275163"/>
                    <a:pt x="262653" y="1252723"/>
                    <a:pt x="256292" y="1249454"/>
                  </a:cubicBezTo>
                  <a:cubicBezTo>
                    <a:pt x="249843" y="1246273"/>
                    <a:pt x="248252" y="1233374"/>
                    <a:pt x="254702" y="1233374"/>
                  </a:cubicBezTo>
                  <a:cubicBezTo>
                    <a:pt x="261151" y="1233374"/>
                    <a:pt x="269191" y="1228515"/>
                    <a:pt x="267600" y="1215705"/>
                  </a:cubicBezTo>
                  <a:cubicBezTo>
                    <a:pt x="266010" y="1202894"/>
                    <a:pt x="246662" y="1204485"/>
                    <a:pt x="245072" y="1191586"/>
                  </a:cubicBezTo>
                  <a:cubicBezTo>
                    <a:pt x="243482" y="1178687"/>
                    <a:pt x="254702" y="1175507"/>
                    <a:pt x="246662" y="1159427"/>
                  </a:cubicBezTo>
                  <a:cubicBezTo>
                    <a:pt x="238623" y="1143348"/>
                    <a:pt x="249843" y="1133718"/>
                    <a:pt x="246662" y="1125679"/>
                  </a:cubicBezTo>
                  <a:cubicBezTo>
                    <a:pt x="243482" y="1117639"/>
                    <a:pt x="240213" y="1108009"/>
                    <a:pt x="249931" y="1091930"/>
                  </a:cubicBezTo>
                  <a:cubicBezTo>
                    <a:pt x="259561" y="1075850"/>
                    <a:pt x="277231" y="1067811"/>
                    <a:pt x="283680" y="1069489"/>
                  </a:cubicBezTo>
                  <a:cubicBezTo>
                    <a:pt x="290129" y="1071080"/>
                    <a:pt x="301349" y="1077529"/>
                    <a:pt x="306208" y="1067811"/>
                  </a:cubicBezTo>
                  <a:cubicBezTo>
                    <a:pt x="310979" y="1058181"/>
                    <a:pt x="310979" y="1050141"/>
                    <a:pt x="306208" y="1048551"/>
                  </a:cubicBezTo>
                  <a:cubicBezTo>
                    <a:pt x="301349" y="1046961"/>
                    <a:pt x="288539" y="1043780"/>
                    <a:pt x="298169" y="1030881"/>
                  </a:cubicBezTo>
                  <a:cubicBezTo>
                    <a:pt x="307799" y="1018071"/>
                    <a:pt x="319019" y="1001992"/>
                    <a:pt x="320697" y="987503"/>
                  </a:cubicBezTo>
                  <a:cubicBezTo>
                    <a:pt x="322288" y="973014"/>
                    <a:pt x="317429" y="961793"/>
                    <a:pt x="322288" y="956934"/>
                  </a:cubicBezTo>
                  <a:cubicBezTo>
                    <a:pt x="327147" y="952075"/>
                    <a:pt x="338367" y="956934"/>
                    <a:pt x="347997" y="950573"/>
                  </a:cubicBezTo>
                  <a:cubicBezTo>
                    <a:pt x="357627" y="944124"/>
                    <a:pt x="349587" y="936084"/>
                    <a:pt x="354446" y="931313"/>
                  </a:cubicBezTo>
                  <a:cubicBezTo>
                    <a:pt x="359305" y="926454"/>
                    <a:pt x="365667" y="910463"/>
                    <a:pt x="372116" y="905604"/>
                  </a:cubicBezTo>
                  <a:cubicBezTo>
                    <a:pt x="378565" y="900745"/>
                    <a:pt x="384927" y="894296"/>
                    <a:pt x="380156" y="887935"/>
                  </a:cubicBezTo>
                  <a:cubicBezTo>
                    <a:pt x="375385" y="881485"/>
                    <a:pt x="389786" y="875036"/>
                    <a:pt x="389786" y="863816"/>
                  </a:cubicBezTo>
                  <a:cubicBezTo>
                    <a:pt x="389786" y="852595"/>
                    <a:pt x="405865" y="844556"/>
                    <a:pt x="415495" y="844556"/>
                  </a:cubicBezTo>
                  <a:cubicBezTo>
                    <a:pt x="425125" y="844556"/>
                    <a:pt x="441204" y="844556"/>
                    <a:pt x="441204" y="834926"/>
                  </a:cubicBezTo>
                  <a:cubicBezTo>
                    <a:pt x="441204" y="825296"/>
                    <a:pt x="434755" y="804357"/>
                    <a:pt x="449243" y="810807"/>
                  </a:cubicBezTo>
                  <a:cubicBezTo>
                    <a:pt x="463733" y="817168"/>
                    <a:pt x="474953" y="809217"/>
                    <a:pt x="484583" y="817168"/>
                  </a:cubicBezTo>
                  <a:cubicBezTo>
                    <a:pt x="494213" y="825208"/>
                    <a:pt x="507112" y="823617"/>
                    <a:pt x="507112" y="810807"/>
                  </a:cubicBezTo>
                  <a:cubicBezTo>
                    <a:pt x="507112" y="797908"/>
                    <a:pt x="511971" y="777058"/>
                    <a:pt x="526372" y="785098"/>
                  </a:cubicBezTo>
                  <a:cubicBezTo>
                    <a:pt x="527520" y="785716"/>
                    <a:pt x="528580" y="786423"/>
                    <a:pt x="529640" y="787130"/>
                  </a:cubicBezTo>
                  <a:cubicBezTo>
                    <a:pt x="534411" y="776351"/>
                    <a:pt x="543511" y="769548"/>
                    <a:pt x="552080" y="770609"/>
                  </a:cubicBezTo>
                  <a:cubicBezTo>
                    <a:pt x="564979" y="772199"/>
                    <a:pt x="572930" y="794728"/>
                    <a:pt x="589010" y="797908"/>
                  </a:cubicBezTo>
                  <a:cubicBezTo>
                    <a:pt x="605089" y="801089"/>
                    <a:pt x="621169" y="807538"/>
                    <a:pt x="625939" y="799498"/>
                  </a:cubicBezTo>
                  <a:cubicBezTo>
                    <a:pt x="630799" y="791459"/>
                    <a:pt x="642019" y="804357"/>
                    <a:pt x="651649" y="801089"/>
                  </a:cubicBezTo>
                  <a:cubicBezTo>
                    <a:pt x="661278" y="797908"/>
                    <a:pt x="661278" y="818758"/>
                    <a:pt x="670908" y="805948"/>
                  </a:cubicBezTo>
                  <a:cubicBezTo>
                    <a:pt x="680539" y="793137"/>
                    <a:pt x="669318" y="785098"/>
                    <a:pt x="685398" y="786688"/>
                  </a:cubicBezTo>
                  <a:cubicBezTo>
                    <a:pt x="701477" y="788278"/>
                    <a:pt x="691847" y="769018"/>
                    <a:pt x="691847" y="757710"/>
                  </a:cubicBezTo>
                  <a:cubicBezTo>
                    <a:pt x="691847" y="746490"/>
                    <a:pt x="712697" y="744899"/>
                    <a:pt x="712697" y="735181"/>
                  </a:cubicBezTo>
                  <a:cubicBezTo>
                    <a:pt x="712697" y="725551"/>
                    <a:pt x="741675" y="733591"/>
                    <a:pt x="746446" y="727141"/>
                  </a:cubicBezTo>
                  <a:cubicBezTo>
                    <a:pt x="751305" y="720692"/>
                    <a:pt x="767296" y="715921"/>
                    <a:pt x="773745" y="727141"/>
                  </a:cubicBezTo>
                  <a:cubicBezTo>
                    <a:pt x="780195" y="738362"/>
                    <a:pt x="807494" y="741630"/>
                    <a:pt x="809085" y="751260"/>
                  </a:cubicBezTo>
                  <a:cubicBezTo>
                    <a:pt x="809879" y="755943"/>
                    <a:pt x="809085" y="763276"/>
                    <a:pt x="809085" y="770078"/>
                  </a:cubicBezTo>
                  <a:cubicBezTo>
                    <a:pt x="813502" y="765661"/>
                    <a:pt x="819156" y="762392"/>
                    <a:pt x="824634" y="762392"/>
                  </a:cubicBezTo>
                  <a:cubicBezTo>
                    <a:pt x="834617" y="762392"/>
                    <a:pt x="843628" y="747373"/>
                    <a:pt x="852640" y="749405"/>
                  </a:cubicBezTo>
                  <a:cubicBezTo>
                    <a:pt x="860149" y="751084"/>
                    <a:pt x="867571" y="749847"/>
                    <a:pt x="869868" y="737301"/>
                  </a:cubicBezTo>
                  <a:cubicBezTo>
                    <a:pt x="861652" y="732442"/>
                    <a:pt x="846367" y="731824"/>
                    <a:pt x="844512" y="738627"/>
                  </a:cubicBezTo>
                  <a:close/>
                  <a:moveTo>
                    <a:pt x="239594" y="97398"/>
                  </a:moveTo>
                  <a:cubicBezTo>
                    <a:pt x="253818" y="100402"/>
                    <a:pt x="224575" y="116128"/>
                    <a:pt x="220069" y="130440"/>
                  </a:cubicBezTo>
                  <a:cubicBezTo>
                    <a:pt x="215564" y="144664"/>
                    <a:pt x="242598" y="157475"/>
                    <a:pt x="253818" y="167988"/>
                  </a:cubicBezTo>
                  <a:cubicBezTo>
                    <a:pt x="265038" y="178501"/>
                    <a:pt x="292073" y="177000"/>
                    <a:pt x="301791" y="170992"/>
                  </a:cubicBezTo>
                  <a:cubicBezTo>
                    <a:pt x="311510" y="164984"/>
                    <a:pt x="308594" y="143957"/>
                    <a:pt x="321316" y="144753"/>
                  </a:cubicBezTo>
                  <a:cubicBezTo>
                    <a:pt x="334038" y="145548"/>
                    <a:pt x="327324" y="133532"/>
                    <a:pt x="337837" y="129733"/>
                  </a:cubicBezTo>
                  <a:cubicBezTo>
                    <a:pt x="348350" y="125934"/>
                    <a:pt x="349852" y="139452"/>
                    <a:pt x="340841" y="149965"/>
                  </a:cubicBezTo>
                  <a:cubicBezTo>
                    <a:pt x="331829" y="160478"/>
                    <a:pt x="356567" y="159683"/>
                    <a:pt x="370084" y="146961"/>
                  </a:cubicBezTo>
                  <a:cubicBezTo>
                    <a:pt x="383601" y="134239"/>
                    <a:pt x="386605" y="146255"/>
                    <a:pt x="383601" y="158181"/>
                  </a:cubicBezTo>
                  <a:cubicBezTo>
                    <a:pt x="380598" y="170197"/>
                    <a:pt x="352856" y="163394"/>
                    <a:pt x="343050" y="176911"/>
                  </a:cubicBezTo>
                  <a:cubicBezTo>
                    <a:pt x="333331" y="190428"/>
                    <a:pt x="303293" y="179915"/>
                    <a:pt x="289776" y="194934"/>
                  </a:cubicBezTo>
                  <a:cubicBezTo>
                    <a:pt x="276259" y="209953"/>
                    <a:pt x="301791" y="210660"/>
                    <a:pt x="320521" y="206949"/>
                  </a:cubicBezTo>
                  <a:cubicBezTo>
                    <a:pt x="339251" y="203239"/>
                    <a:pt x="374502" y="200942"/>
                    <a:pt x="388018" y="203946"/>
                  </a:cubicBezTo>
                  <a:cubicBezTo>
                    <a:pt x="401536" y="206949"/>
                    <a:pt x="379802" y="211455"/>
                    <a:pt x="357274" y="211455"/>
                  </a:cubicBezTo>
                  <a:cubicBezTo>
                    <a:pt x="334745" y="211455"/>
                    <a:pt x="327235" y="218170"/>
                    <a:pt x="328031" y="224177"/>
                  </a:cubicBezTo>
                  <a:cubicBezTo>
                    <a:pt x="328826" y="230185"/>
                    <a:pt x="296490" y="217463"/>
                    <a:pt x="294989" y="230980"/>
                  </a:cubicBezTo>
                  <a:cubicBezTo>
                    <a:pt x="293487" y="244497"/>
                    <a:pt x="325026" y="249710"/>
                    <a:pt x="328737" y="258014"/>
                  </a:cubicBezTo>
                  <a:cubicBezTo>
                    <a:pt x="332448" y="266231"/>
                    <a:pt x="353475" y="258810"/>
                    <a:pt x="361691" y="261725"/>
                  </a:cubicBezTo>
                  <a:cubicBezTo>
                    <a:pt x="369907" y="264729"/>
                    <a:pt x="348174" y="270737"/>
                    <a:pt x="345170" y="274447"/>
                  </a:cubicBezTo>
                  <a:cubicBezTo>
                    <a:pt x="342166" y="278246"/>
                    <a:pt x="368406" y="283459"/>
                    <a:pt x="372911" y="290968"/>
                  </a:cubicBezTo>
                  <a:cubicBezTo>
                    <a:pt x="377417" y="298478"/>
                    <a:pt x="396147" y="294679"/>
                    <a:pt x="395440" y="284165"/>
                  </a:cubicBezTo>
                  <a:cubicBezTo>
                    <a:pt x="394556" y="271090"/>
                    <a:pt x="411961" y="231687"/>
                    <a:pt x="434490" y="223382"/>
                  </a:cubicBezTo>
                  <a:cubicBezTo>
                    <a:pt x="457018" y="215166"/>
                    <a:pt x="444296" y="207656"/>
                    <a:pt x="447212" y="194846"/>
                  </a:cubicBezTo>
                  <a:cubicBezTo>
                    <a:pt x="450216" y="182124"/>
                    <a:pt x="468238" y="192637"/>
                    <a:pt x="462938" y="182124"/>
                  </a:cubicBezTo>
                  <a:cubicBezTo>
                    <a:pt x="457637" y="171610"/>
                    <a:pt x="460729" y="167105"/>
                    <a:pt x="474953" y="153587"/>
                  </a:cubicBezTo>
                  <a:cubicBezTo>
                    <a:pt x="489177" y="140070"/>
                    <a:pt x="498189" y="149788"/>
                    <a:pt x="515504" y="141572"/>
                  </a:cubicBezTo>
                  <a:cubicBezTo>
                    <a:pt x="532732" y="133356"/>
                    <a:pt x="541037" y="147580"/>
                    <a:pt x="522307" y="149082"/>
                  </a:cubicBezTo>
                  <a:cubicBezTo>
                    <a:pt x="505875" y="150407"/>
                    <a:pt x="514003" y="169313"/>
                    <a:pt x="527609" y="174614"/>
                  </a:cubicBezTo>
                  <a:cubicBezTo>
                    <a:pt x="541125" y="179827"/>
                    <a:pt x="529110" y="184332"/>
                    <a:pt x="539624" y="186629"/>
                  </a:cubicBezTo>
                  <a:cubicBezTo>
                    <a:pt x="550137" y="188838"/>
                    <a:pt x="547133" y="204652"/>
                    <a:pt x="533616" y="218876"/>
                  </a:cubicBezTo>
                  <a:cubicBezTo>
                    <a:pt x="520099" y="233100"/>
                    <a:pt x="537327" y="236104"/>
                    <a:pt x="565863" y="225591"/>
                  </a:cubicBezTo>
                  <a:cubicBezTo>
                    <a:pt x="594311" y="215077"/>
                    <a:pt x="576376" y="234602"/>
                    <a:pt x="584592" y="242819"/>
                  </a:cubicBezTo>
                  <a:cubicBezTo>
                    <a:pt x="592897" y="251035"/>
                    <a:pt x="615338" y="236811"/>
                    <a:pt x="627353" y="222587"/>
                  </a:cubicBezTo>
                  <a:cubicBezTo>
                    <a:pt x="639368" y="208363"/>
                    <a:pt x="657303" y="210748"/>
                    <a:pt x="656596" y="203062"/>
                  </a:cubicBezTo>
                  <a:cubicBezTo>
                    <a:pt x="655889" y="194846"/>
                    <a:pt x="643079" y="192549"/>
                    <a:pt x="632565" y="197055"/>
                  </a:cubicBezTo>
                  <a:cubicBezTo>
                    <a:pt x="622052" y="201560"/>
                    <a:pt x="595813" y="198556"/>
                    <a:pt x="604824" y="190340"/>
                  </a:cubicBezTo>
                  <a:cubicBezTo>
                    <a:pt x="613836" y="182124"/>
                    <a:pt x="612334" y="175321"/>
                    <a:pt x="598817" y="176823"/>
                  </a:cubicBezTo>
                  <a:cubicBezTo>
                    <a:pt x="585299" y="178325"/>
                    <a:pt x="561269" y="171610"/>
                    <a:pt x="572577" y="167105"/>
                  </a:cubicBezTo>
                  <a:cubicBezTo>
                    <a:pt x="583798" y="162599"/>
                    <a:pt x="564361" y="147580"/>
                    <a:pt x="553848" y="148375"/>
                  </a:cubicBezTo>
                  <a:cubicBezTo>
                    <a:pt x="543334" y="149082"/>
                    <a:pt x="546338" y="137155"/>
                    <a:pt x="547045" y="128850"/>
                  </a:cubicBezTo>
                  <a:cubicBezTo>
                    <a:pt x="547840" y="120545"/>
                    <a:pt x="517095" y="116835"/>
                    <a:pt x="523014" y="113831"/>
                  </a:cubicBezTo>
                  <a:cubicBezTo>
                    <a:pt x="529022" y="110827"/>
                    <a:pt x="510292" y="104113"/>
                    <a:pt x="505786" y="110032"/>
                  </a:cubicBezTo>
                  <a:cubicBezTo>
                    <a:pt x="501280" y="116040"/>
                    <a:pt x="492269" y="114538"/>
                    <a:pt x="492269" y="105526"/>
                  </a:cubicBezTo>
                  <a:cubicBezTo>
                    <a:pt x="492269" y="96515"/>
                    <a:pt x="469740" y="98812"/>
                    <a:pt x="460729" y="99519"/>
                  </a:cubicBezTo>
                  <a:cubicBezTo>
                    <a:pt x="451717" y="100314"/>
                    <a:pt x="456223" y="79994"/>
                    <a:pt x="447212" y="73279"/>
                  </a:cubicBezTo>
                  <a:cubicBezTo>
                    <a:pt x="438200" y="66565"/>
                    <a:pt x="426185" y="86796"/>
                    <a:pt x="419470" y="85294"/>
                  </a:cubicBezTo>
                  <a:cubicBezTo>
                    <a:pt x="412756" y="83793"/>
                    <a:pt x="424683" y="70275"/>
                    <a:pt x="428482" y="61264"/>
                  </a:cubicBezTo>
                  <a:cubicBezTo>
                    <a:pt x="432192" y="52252"/>
                    <a:pt x="396942" y="40237"/>
                    <a:pt x="393231" y="49249"/>
                  </a:cubicBezTo>
                  <a:cubicBezTo>
                    <a:pt x="389521" y="58260"/>
                    <a:pt x="382718" y="35731"/>
                    <a:pt x="375208" y="33523"/>
                  </a:cubicBezTo>
                  <a:cubicBezTo>
                    <a:pt x="367699" y="31314"/>
                    <a:pt x="373706" y="48542"/>
                    <a:pt x="366992" y="50044"/>
                  </a:cubicBezTo>
                  <a:cubicBezTo>
                    <a:pt x="360278" y="51546"/>
                    <a:pt x="351266" y="58348"/>
                    <a:pt x="362486" y="65770"/>
                  </a:cubicBezTo>
                  <a:cubicBezTo>
                    <a:pt x="373706" y="73279"/>
                    <a:pt x="385015" y="110739"/>
                    <a:pt x="383513" y="116746"/>
                  </a:cubicBezTo>
                  <a:cubicBezTo>
                    <a:pt x="382011" y="122754"/>
                    <a:pt x="347467" y="89712"/>
                    <a:pt x="346053" y="73986"/>
                  </a:cubicBezTo>
                  <a:cubicBezTo>
                    <a:pt x="344552" y="58260"/>
                    <a:pt x="327324" y="45450"/>
                    <a:pt x="322818" y="56758"/>
                  </a:cubicBezTo>
                  <a:cubicBezTo>
                    <a:pt x="318312" y="67978"/>
                    <a:pt x="305590" y="72484"/>
                    <a:pt x="309301" y="83793"/>
                  </a:cubicBezTo>
                  <a:cubicBezTo>
                    <a:pt x="313011" y="95013"/>
                    <a:pt x="300289" y="98812"/>
                    <a:pt x="300289" y="89800"/>
                  </a:cubicBezTo>
                  <a:cubicBezTo>
                    <a:pt x="300289" y="80789"/>
                    <a:pt x="281559" y="70275"/>
                    <a:pt x="274757" y="69569"/>
                  </a:cubicBezTo>
                  <a:cubicBezTo>
                    <a:pt x="268043" y="68862"/>
                    <a:pt x="292073" y="64268"/>
                    <a:pt x="303293" y="59055"/>
                  </a:cubicBezTo>
                  <a:cubicBezTo>
                    <a:pt x="314513" y="53843"/>
                    <a:pt x="293575" y="46333"/>
                    <a:pt x="283768" y="52341"/>
                  </a:cubicBezTo>
                  <a:cubicBezTo>
                    <a:pt x="274050" y="58348"/>
                    <a:pt x="261240" y="48630"/>
                    <a:pt x="255232" y="56846"/>
                  </a:cubicBezTo>
                  <a:cubicBezTo>
                    <a:pt x="249224" y="65063"/>
                    <a:pt x="241715" y="56846"/>
                    <a:pt x="231201" y="54549"/>
                  </a:cubicBezTo>
                  <a:cubicBezTo>
                    <a:pt x="220688" y="52341"/>
                    <a:pt x="211677" y="69569"/>
                    <a:pt x="204167" y="66565"/>
                  </a:cubicBezTo>
                  <a:cubicBezTo>
                    <a:pt x="196657" y="63561"/>
                    <a:pt x="192152" y="81584"/>
                    <a:pt x="204167" y="100314"/>
                  </a:cubicBezTo>
                  <a:cubicBezTo>
                    <a:pt x="216359" y="119220"/>
                    <a:pt x="225370" y="94394"/>
                    <a:pt x="239594" y="97398"/>
                  </a:cubicBezTo>
                  <a:close/>
                  <a:moveTo>
                    <a:pt x="208849" y="158181"/>
                  </a:moveTo>
                  <a:cubicBezTo>
                    <a:pt x="217860" y="160478"/>
                    <a:pt x="224575" y="175409"/>
                    <a:pt x="232880" y="174702"/>
                  </a:cubicBezTo>
                  <a:cubicBezTo>
                    <a:pt x="236591" y="174349"/>
                    <a:pt x="220158" y="155973"/>
                    <a:pt x="210351" y="145459"/>
                  </a:cubicBezTo>
                  <a:cubicBezTo>
                    <a:pt x="200633" y="134946"/>
                    <a:pt x="201339" y="124433"/>
                    <a:pt x="187823" y="128232"/>
                  </a:cubicBezTo>
                  <a:cubicBezTo>
                    <a:pt x="174394" y="131942"/>
                    <a:pt x="199838" y="155973"/>
                    <a:pt x="208849" y="158181"/>
                  </a:cubicBezTo>
                  <a:close/>
                  <a:moveTo>
                    <a:pt x="447389" y="36615"/>
                  </a:moveTo>
                  <a:cubicBezTo>
                    <a:pt x="454191" y="41916"/>
                    <a:pt x="436257" y="42004"/>
                    <a:pt x="443678" y="49337"/>
                  </a:cubicBezTo>
                  <a:cubicBezTo>
                    <a:pt x="466207" y="71866"/>
                    <a:pt x="554731" y="46333"/>
                    <a:pt x="566747" y="53136"/>
                  </a:cubicBezTo>
                  <a:cubicBezTo>
                    <a:pt x="578762" y="59850"/>
                    <a:pt x="492534" y="68155"/>
                    <a:pt x="496245" y="77166"/>
                  </a:cubicBezTo>
                  <a:cubicBezTo>
                    <a:pt x="499956" y="86178"/>
                    <a:pt x="570545" y="93688"/>
                    <a:pt x="575758" y="87680"/>
                  </a:cubicBezTo>
                  <a:cubicBezTo>
                    <a:pt x="581059" y="81672"/>
                    <a:pt x="592986" y="99695"/>
                    <a:pt x="616310" y="101197"/>
                  </a:cubicBezTo>
                  <a:cubicBezTo>
                    <a:pt x="639545" y="102699"/>
                    <a:pt x="637336" y="92186"/>
                    <a:pt x="654564" y="91479"/>
                  </a:cubicBezTo>
                  <a:cubicBezTo>
                    <a:pt x="671792" y="90772"/>
                    <a:pt x="697324" y="82467"/>
                    <a:pt x="698031" y="72749"/>
                  </a:cubicBezTo>
                  <a:cubicBezTo>
                    <a:pt x="698826" y="63031"/>
                    <a:pt x="749096" y="51016"/>
                    <a:pt x="744591" y="34494"/>
                  </a:cubicBezTo>
                  <a:cubicBezTo>
                    <a:pt x="740085" y="17973"/>
                    <a:pt x="691317" y="29194"/>
                    <a:pt x="677800" y="22479"/>
                  </a:cubicBezTo>
                  <a:cubicBezTo>
                    <a:pt x="664282" y="15765"/>
                    <a:pt x="632831" y="6753"/>
                    <a:pt x="627530" y="17267"/>
                  </a:cubicBezTo>
                  <a:cubicBezTo>
                    <a:pt x="622317" y="27780"/>
                    <a:pt x="613305" y="30784"/>
                    <a:pt x="608800" y="26278"/>
                  </a:cubicBezTo>
                  <a:cubicBezTo>
                    <a:pt x="604294" y="21772"/>
                    <a:pt x="611008" y="-2258"/>
                    <a:pt x="589275" y="4545"/>
                  </a:cubicBezTo>
                  <a:cubicBezTo>
                    <a:pt x="567541" y="11259"/>
                    <a:pt x="587773" y="34583"/>
                    <a:pt x="583268" y="37587"/>
                  </a:cubicBezTo>
                  <a:cubicBezTo>
                    <a:pt x="578762" y="40590"/>
                    <a:pt x="557735" y="33081"/>
                    <a:pt x="556233" y="22568"/>
                  </a:cubicBezTo>
                  <a:cubicBezTo>
                    <a:pt x="554731" y="12054"/>
                    <a:pt x="531495" y="33788"/>
                    <a:pt x="528492" y="21066"/>
                  </a:cubicBezTo>
                  <a:cubicBezTo>
                    <a:pt x="525488" y="8344"/>
                    <a:pt x="497747" y="-668"/>
                    <a:pt x="491739" y="39"/>
                  </a:cubicBezTo>
                  <a:cubicBezTo>
                    <a:pt x="485731" y="834"/>
                    <a:pt x="497747" y="9050"/>
                    <a:pt x="493947" y="15058"/>
                  </a:cubicBezTo>
                  <a:cubicBezTo>
                    <a:pt x="490237" y="21066"/>
                    <a:pt x="475218" y="9050"/>
                    <a:pt x="469210" y="8344"/>
                  </a:cubicBezTo>
                  <a:cubicBezTo>
                    <a:pt x="463203" y="7548"/>
                    <a:pt x="472921" y="21066"/>
                    <a:pt x="470006" y="27073"/>
                  </a:cubicBezTo>
                  <a:cubicBezTo>
                    <a:pt x="467001" y="33081"/>
                    <a:pt x="454986" y="9050"/>
                    <a:pt x="444473" y="9050"/>
                  </a:cubicBezTo>
                  <a:cubicBezTo>
                    <a:pt x="433959" y="9050"/>
                    <a:pt x="437670" y="21066"/>
                    <a:pt x="430249" y="21772"/>
                  </a:cubicBezTo>
                  <a:cubicBezTo>
                    <a:pt x="422651" y="22391"/>
                    <a:pt x="440674" y="31402"/>
                    <a:pt x="447389" y="3661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1" name="Google Shape;2231;p16"/>
            <p:cNvSpPr/>
            <p:nvPr/>
          </p:nvSpPr>
          <p:spPr>
            <a:xfrm>
              <a:off x="12082082" y="1788683"/>
              <a:ext cx="105235" cy="32458"/>
            </a:xfrm>
            <a:custGeom>
              <a:rect b="b" l="l" r="r" t="t"/>
              <a:pathLst>
                <a:path extrusionOk="0" h="32458" w="105235">
                  <a:moveTo>
                    <a:pt x="43303" y="846"/>
                  </a:moveTo>
                  <a:cubicBezTo>
                    <a:pt x="36324" y="5882"/>
                    <a:pt x="-7938" y="3408"/>
                    <a:pt x="1249" y="13833"/>
                  </a:cubicBezTo>
                  <a:cubicBezTo>
                    <a:pt x="9289" y="22845"/>
                    <a:pt x="47279" y="17809"/>
                    <a:pt x="64241" y="27792"/>
                  </a:cubicBezTo>
                  <a:cubicBezTo>
                    <a:pt x="81205" y="37776"/>
                    <a:pt x="105235" y="29825"/>
                    <a:pt x="105235" y="21785"/>
                  </a:cubicBezTo>
                  <a:cubicBezTo>
                    <a:pt x="105323" y="13922"/>
                    <a:pt x="50371" y="-4101"/>
                    <a:pt x="43303" y="846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2" name="Google Shape;2232;p16"/>
            <p:cNvSpPr/>
            <p:nvPr/>
          </p:nvSpPr>
          <p:spPr>
            <a:xfrm>
              <a:off x="10073331" y="2648531"/>
              <a:ext cx="574805" cy="569562"/>
            </a:xfrm>
            <a:custGeom>
              <a:rect b="b" l="l" r="r" t="t"/>
              <a:pathLst>
                <a:path extrusionOk="0" h="569562" w="574805">
                  <a:moveTo>
                    <a:pt x="543691" y="54249"/>
                  </a:moveTo>
                  <a:cubicBezTo>
                    <a:pt x="536712" y="45238"/>
                    <a:pt x="524696" y="59285"/>
                    <a:pt x="509678" y="62289"/>
                  </a:cubicBezTo>
                  <a:cubicBezTo>
                    <a:pt x="494659" y="65293"/>
                    <a:pt x="447657" y="26243"/>
                    <a:pt x="435642" y="8308"/>
                  </a:cubicBezTo>
                  <a:cubicBezTo>
                    <a:pt x="423627" y="-9715"/>
                    <a:pt x="403660" y="5305"/>
                    <a:pt x="413644" y="18292"/>
                  </a:cubicBezTo>
                  <a:cubicBezTo>
                    <a:pt x="423627" y="31279"/>
                    <a:pt x="411612" y="35254"/>
                    <a:pt x="411612" y="53277"/>
                  </a:cubicBezTo>
                  <a:cubicBezTo>
                    <a:pt x="411612" y="71300"/>
                    <a:pt x="399597" y="71300"/>
                    <a:pt x="401629" y="83227"/>
                  </a:cubicBezTo>
                  <a:cubicBezTo>
                    <a:pt x="403572" y="95243"/>
                    <a:pt x="385637" y="93211"/>
                    <a:pt x="373622" y="95243"/>
                  </a:cubicBezTo>
                  <a:cubicBezTo>
                    <a:pt x="361607" y="97275"/>
                    <a:pt x="374682" y="109290"/>
                    <a:pt x="360635" y="115298"/>
                  </a:cubicBezTo>
                  <a:cubicBezTo>
                    <a:pt x="346676" y="121305"/>
                    <a:pt x="347648" y="131288"/>
                    <a:pt x="354627" y="135264"/>
                  </a:cubicBezTo>
                  <a:cubicBezTo>
                    <a:pt x="361607" y="139240"/>
                    <a:pt x="356660" y="152227"/>
                    <a:pt x="354627" y="161239"/>
                  </a:cubicBezTo>
                  <a:cubicBezTo>
                    <a:pt x="352595" y="170250"/>
                    <a:pt x="363639" y="163271"/>
                    <a:pt x="371679" y="154259"/>
                  </a:cubicBezTo>
                  <a:cubicBezTo>
                    <a:pt x="379630" y="145248"/>
                    <a:pt x="388023" y="158588"/>
                    <a:pt x="389702" y="150283"/>
                  </a:cubicBezTo>
                  <a:cubicBezTo>
                    <a:pt x="391734" y="140300"/>
                    <a:pt x="368675" y="135264"/>
                    <a:pt x="369735" y="125281"/>
                  </a:cubicBezTo>
                  <a:cubicBezTo>
                    <a:pt x="370707" y="115298"/>
                    <a:pt x="385726" y="128285"/>
                    <a:pt x="397741" y="122277"/>
                  </a:cubicBezTo>
                  <a:cubicBezTo>
                    <a:pt x="409756" y="116269"/>
                    <a:pt x="433787" y="121305"/>
                    <a:pt x="448718" y="134292"/>
                  </a:cubicBezTo>
                  <a:cubicBezTo>
                    <a:pt x="463737" y="147279"/>
                    <a:pt x="467713" y="142332"/>
                    <a:pt x="470716" y="126341"/>
                  </a:cubicBezTo>
                  <a:cubicBezTo>
                    <a:pt x="473721" y="110350"/>
                    <a:pt x="496691" y="103371"/>
                    <a:pt x="519750" y="103371"/>
                  </a:cubicBezTo>
                  <a:cubicBezTo>
                    <a:pt x="542808" y="103371"/>
                    <a:pt x="544752" y="92327"/>
                    <a:pt x="537773" y="87380"/>
                  </a:cubicBezTo>
                  <a:cubicBezTo>
                    <a:pt x="530793" y="82432"/>
                    <a:pt x="575762" y="53366"/>
                    <a:pt x="574790" y="45414"/>
                  </a:cubicBezTo>
                  <a:cubicBezTo>
                    <a:pt x="573642" y="37287"/>
                    <a:pt x="550671" y="63261"/>
                    <a:pt x="543691" y="54249"/>
                  </a:cubicBezTo>
                  <a:close/>
                  <a:moveTo>
                    <a:pt x="359575" y="191277"/>
                  </a:moveTo>
                  <a:cubicBezTo>
                    <a:pt x="349592" y="196313"/>
                    <a:pt x="342523" y="227323"/>
                    <a:pt x="353567" y="236334"/>
                  </a:cubicBezTo>
                  <a:cubicBezTo>
                    <a:pt x="364610" y="245346"/>
                    <a:pt x="335545" y="262397"/>
                    <a:pt x="336516" y="281392"/>
                  </a:cubicBezTo>
                  <a:cubicBezTo>
                    <a:pt x="337488" y="300386"/>
                    <a:pt x="318493" y="300386"/>
                    <a:pt x="315489" y="314345"/>
                  </a:cubicBezTo>
                  <a:cubicBezTo>
                    <a:pt x="312486" y="328392"/>
                    <a:pt x="301530" y="325389"/>
                    <a:pt x="284479" y="338376"/>
                  </a:cubicBezTo>
                  <a:cubicBezTo>
                    <a:pt x="267516" y="351363"/>
                    <a:pt x="258504" y="336344"/>
                    <a:pt x="262481" y="327421"/>
                  </a:cubicBezTo>
                  <a:cubicBezTo>
                    <a:pt x="266456" y="318409"/>
                    <a:pt x="236506" y="332457"/>
                    <a:pt x="237478" y="354455"/>
                  </a:cubicBezTo>
                  <a:cubicBezTo>
                    <a:pt x="238538" y="376454"/>
                    <a:pt x="209472" y="378486"/>
                    <a:pt x="216451" y="388469"/>
                  </a:cubicBezTo>
                  <a:cubicBezTo>
                    <a:pt x="223431" y="398541"/>
                    <a:pt x="194452" y="404460"/>
                    <a:pt x="195425" y="395449"/>
                  </a:cubicBezTo>
                  <a:cubicBezTo>
                    <a:pt x="196485" y="386437"/>
                    <a:pt x="177402" y="391473"/>
                    <a:pt x="154432" y="400484"/>
                  </a:cubicBezTo>
                  <a:cubicBezTo>
                    <a:pt x="131460" y="409496"/>
                    <a:pt x="117413" y="390501"/>
                    <a:pt x="104426" y="403488"/>
                  </a:cubicBezTo>
                  <a:cubicBezTo>
                    <a:pt x="91439" y="416475"/>
                    <a:pt x="69352" y="439534"/>
                    <a:pt x="52389" y="442538"/>
                  </a:cubicBezTo>
                  <a:cubicBezTo>
                    <a:pt x="35426" y="445542"/>
                    <a:pt x="45234" y="466127"/>
                    <a:pt x="52389" y="462505"/>
                  </a:cubicBezTo>
                  <a:cubicBezTo>
                    <a:pt x="64405" y="456497"/>
                    <a:pt x="83400" y="462505"/>
                    <a:pt x="89408" y="453493"/>
                  </a:cubicBezTo>
                  <a:cubicBezTo>
                    <a:pt x="95415" y="444482"/>
                    <a:pt x="144360" y="433527"/>
                    <a:pt x="174398" y="432466"/>
                  </a:cubicBezTo>
                  <a:cubicBezTo>
                    <a:pt x="204347" y="431406"/>
                    <a:pt x="186413" y="446425"/>
                    <a:pt x="188445" y="462505"/>
                  </a:cubicBezTo>
                  <a:cubicBezTo>
                    <a:pt x="190477" y="478496"/>
                    <a:pt x="215479" y="475492"/>
                    <a:pt x="228467" y="460473"/>
                  </a:cubicBezTo>
                  <a:cubicBezTo>
                    <a:pt x="241454" y="445453"/>
                    <a:pt x="251437" y="446425"/>
                    <a:pt x="240482" y="437414"/>
                  </a:cubicBezTo>
                  <a:cubicBezTo>
                    <a:pt x="229439" y="428402"/>
                    <a:pt x="242514" y="420451"/>
                    <a:pt x="250554" y="432466"/>
                  </a:cubicBezTo>
                  <a:cubicBezTo>
                    <a:pt x="258504" y="444482"/>
                    <a:pt x="283508" y="445453"/>
                    <a:pt x="293579" y="429462"/>
                  </a:cubicBezTo>
                  <a:cubicBezTo>
                    <a:pt x="303563" y="413471"/>
                    <a:pt x="306566" y="432466"/>
                    <a:pt x="318581" y="431494"/>
                  </a:cubicBezTo>
                  <a:cubicBezTo>
                    <a:pt x="330597" y="430523"/>
                    <a:pt x="337576" y="400484"/>
                    <a:pt x="338637" y="411528"/>
                  </a:cubicBezTo>
                  <a:cubicBezTo>
                    <a:pt x="339608" y="422571"/>
                    <a:pt x="358692" y="419567"/>
                    <a:pt x="370618" y="406580"/>
                  </a:cubicBezTo>
                  <a:cubicBezTo>
                    <a:pt x="382634" y="393593"/>
                    <a:pt x="371679" y="370535"/>
                    <a:pt x="379630" y="358519"/>
                  </a:cubicBezTo>
                  <a:cubicBezTo>
                    <a:pt x="387582" y="346504"/>
                    <a:pt x="395620" y="321501"/>
                    <a:pt x="387582" y="306482"/>
                  </a:cubicBezTo>
                  <a:cubicBezTo>
                    <a:pt x="379630" y="291463"/>
                    <a:pt x="405604" y="281480"/>
                    <a:pt x="418591" y="269465"/>
                  </a:cubicBezTo>
                  <a:cubicBezTo>
                    <a:pt x="431579" y="257449"/>
                    <a:pt x="403572" y="197461"/>
                    <a:pt x="402600" y="179438"/>
                  </a:cubicBezTo>
                  <a:cubicBezTo>
                    <a:pt x="401629" y="161327"/>
                    <a:pt x="369558" y="186329"/>
                    <a:pt x="359575" y="191277"/>
                  </a:cubicBezTo>
                  <a:close/>
                  <a:moveTo>
                    <a:pt x="139500" y="451373"/>
                  </a:moveTo>
                  <a:cubicBezTo>
                    <a:pt x="135525" y="462416"/>
                    <a:pt x="123510" y="457380"/>
                    <a:pt x="107518" y="460384"/>
                  </a:cubicBezTo>
                  <a:cubicBezTo>
                    <a:pt x="91528" y="463388"/>
                    <a:pt x="90997" y="501554"/>
                    <a:pt x="102571" y="505353"/>
                  </a:cubicBezTo>
                  <a:cubicBezTo>
                    <a:pt x="111582" y="508357"/>
                    <a:pt x="118562" y="508357"/>
                    <a:pt x="121565" y="496342"/>
                  </a:cubicBezTo>
                  <a:cubicBezTo>
                    <a:pt x="124570" y="484327"/>
                    <a:pt x="140560" y="480351"/>
                    <a:pt x="150544" y="485298"/>
                  </a:cubicBezTo>
                  <a:cubicBezTo>
                    <a:pt x="160527" y="490334"/>
                    <a:pt x="173514" y="470279"/>
                    <a:pt x="173514" y="455260"/>
                  </a:cubicBezTo>
                  <a:cubicBezTo>
                    <a:pt x="173514" y="440329"/>
                    <a:pt x="143564" y="440329"/>
                    <a:pt x="139500" y="451373"/>
                  </a:cubicBezTo>
                  <a:close/>
                  <a:moveTo>
                    <a:pt x="70501" y="490423"/>
                  </a:moveTo>
                  <a:cubicBezTo>
                    <a:pt x="70501" y="480439"/>
                    <a:pt x="48503" y="482383"/>
                    <a:pt x="47530" y="473371"/>
                  </a:cubicBezTo>
                  <a:cubicBezTo>
                    <a:pt x="46470" y="464360"/>
                    <a:pt x="31539" y="469396"/>
                    <a:pt x="16521" y="480351"/>
                  </a:cubicBezTo>
                  <a:cubicBezTo>
                    <a:pt x="1501" y="491394"/>
                    <a:pt x="-3534" y="493338"/>
                    <a:pt x="2473" y="504381"/>
                  </a:cubicBezTo>
                  <a:cubicBezTo>
                    <a:pt x="8481" y="515425"/>
                    <a:pt x="17492" y="505353"/>
                    <a:pt x="21468" y="494398"/>
                  </a:cubicBezTo>
                  <a:cubicBezTo>
                    <a:pt x="25443" y="483355"/>
                    <a:pt x="35515" y="510389"/>
                    <a:pt x="26503" y="528412"/>
                  </a:cubicBezTo>
                  <a:cubicBezTo>
                    <a:pt x="17492" y="546435"/>
                    <a:pt x="27652" y="571791"/>
                    <a:pt x="39491" y="569405"/>
                  </a:cubicBezTo>
                  <a:cubicBezTo>
                    <a:pt x="49474" y="567462"/>
                    <a:pt x="62550" y="531416"/>
                    <a:pt x="77480" y="512421"/>
                  </a:cubicBezTo>
                  <a:cubicBezTo>
                    <a:pt x="92500" y="493426"/>
                    <a:pt x="70501" y="500406"/>
                    <a:pt x="70501" y="49042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3" name="Google Shape;2233;p16"/>
            <p:cNvSpPr/>
            <p:nvPr/>
          </p:nvSpPr>
          <p:spPr>
            <a:xfrm>
              <a:off x="8219793" y="2290585"/>
              <a:ext cx="2026190" cy="1391498"/>
            </a:xfrm>
            <a:custGeom>
              <a:rect b="b" l="l" r="r" t="t"/>
              <a:pathLst>
                <a:path extrusionOk="0" h="1391498" w="2026190">
                  <a:moveTo>
                    <a:pt x="2021133" y="248134"/>
                  </a:moveTo>
                  <a:cubicBezTo>
                    <a:pt x="2022194" y="230111"/>
                    <a:pt x="2001078" y="236118"/>
                    <a:pt x="1994099" y="241154"/>
                  </a:cubicBezTo>
                  <a:cubicBezTo>
                    <a:pt x="1987120" y="246190"/>
                    <a:pt x="1967065" y="241154"/>
                    <a:pt x="1961056" y="253170"/>
                  </a:cubicBezTo>
                  <a:cubicBezTo>
                    <a:pt x="1955049" y="265185"/>
                    <a:pt x="1945066" y="258205"/>
                    <a:pt x="1931106" y="260237"/>
                  </a:cubicBezTo>
                  <a:cubicBezTo>
                    <a:pt x="1917148" y="262269"/>
                    <a:pt x="1897093" y="256262"/>
                    <a:pt x="1898064" y="247250"/>
                  </a:cubicBezTo>
                  <a:cubicBezTo>
                    <a:pt x="1899125" y="238239"/>
                    <a:pt x="1890025" y="229227"/>
                    <a:pt x="1891085" y="218272"/>
                  </a:cubicBezTo>
                  <a:cubicBezTo>
                    <a:pt x="1892057" y="207229"/>
                    <a:pt x="1877126" y="212264"/>
                    <a:pt x="1867054" y="202193"/>
                  </a:cubicBezTo>
                  <a:cubicBezTo>
                    <a:pt x="1857071" y="192209"/>
                    <a:pt x="1837104" y="185230"/>
                    <a:pt x="1833041" y="187174"/>
                  </a:cubicBezTo>
                  <a:cubicBezTo>
                    <a:pt x="1829065" y="189206"/>
                    <a:pt x="1817050" y="176218"/>
                    <a:pt x="1799999" y="175158"/>
                  </a:cubicBezTo>
                  <a:cubicBezTo>
                    <a:pt x="1783035" y="174098"/>
                    <a:pt x="1784980" y="163143"/>
                    <a:pt x="1787012" y="156164"/>
                  </a:cubicBezTo>
                  <a:cubicBezTo>
                    <a:pt x="1789044" y="149184"/>
                    <a:pt x="1772964" y="127185"/>
                    <a:pt x="1769960" y="115170"/>
                  </a:cubicBezTo>
                  <a:cubicBezTo>
                    <a:pt x="1766957" y="103155"/>
                    <a:pt x="1755030" y="101211"/>
                    <a:pt x="1749993" y="75149"/>
                  </a:cubicBezTo>
                  <a:cubicBezTo>
                    <a:pt x="1745046" y="49174"/>
                    <a:pt x="1730998" y="56154"/>
                    <a:pt x="1734003" y="44139"/>
                  </a:cubicBezTo>
                  <a:cubicBezTo>
                    <a:pt x="1737007" y="32123"/>
                    <a:pt x="1717040" y="26116"/>
                    <a:pt x="1712004" y="19136"/>
                  </a:cubicBezTo>
                  <a:cubicBezTo>
                    <a:pt x="1707056" y="12157"/>
                    <a:pt x="1685941" y="15160"/>
                    <a:pt x="1671011" y="7121"/>
                  </a:cubicBezTo>
                  <a:cubicBezTo>
                    <a:pt x="1655991" y="-830"/>
                    <a:pt x="1646981" y="5177"/>
                    <a:pt x="1633021" y="1113"/>
                  </a:cubicBezTo>
                  <a:cubicBezTo>
                    <a:pt x="1619062" y="-2862"/>
                    <a:pt x="1586992" y="5089"/>
                    <a:pt x="1583016" y="5089"/>
                  </a:cubicBezTo>
                  <a:cubicBezTo>
                    <a:pt x="1579041" y="5089"/>
                    <a:pt x="1553950" y="53"/>
                    <a:pt x="1539990" y="19048"/>
                  </a:cubicBezTo>
                  <a:cubicBezTo>
                    <a:pt x="1526032" y="38043"/>
                    <a:pt x="1536987" y="37071"/>
                    <a:pt x="1542995" y="37071"/>
                  </a:cubicBezTo>
                  <a:cubicBezTo>
                    <a:pt x="1549002" y="37071"/>
                    <a:pt x="1552007" y="55094"/>
                    <a:pt x="1552978" y="61101"/>
                  </a:cubicBezTo>
                  <a:cubicBezTo>
                    <a:pt x="1554039" y="67109"/>
                    <a:pt x="1542995" y="76120"/>
                    <a:pt x="1537959" y="78064"/>
                  </a:cubicBezTo>
                  <a:cubicBezTo>
                    <a:pt x="1532923" y="80096"/>
                    <a:pt x="1518964" y="102095"/>
                    <a:pt x="1516932" y="110134"/>
                  </a:cubicBezTo>
                  <a:cubicBezTo>
                    <a:pt x="1514900" y="118174"/>
                    <a:pt x="1498910" y="138141"/>
                    <a:pt x="1500941" y="145120"/>
                  </a:cubicBezTo>
                  <a:cubicBezTo>
                    <a:pt x="1502885" y="152100"/>
                    <a:pt x="1492990" y="159079"/>
                    <a:pt x="1485922" y="160139"/>
                  </a:cubicBezTo>
                  <a:cubicBezTo>
                    <a:pt x="1478943" y="161111"/>
                    <a:pt x="1459948" y="175158"/>
                    <a:pt x="1453940" y="177102"/>
                  </a:cubicBezTo>
                  <a:cubicBezTo>
                    <a:pt x="1447933" y="179134"/>
                    <a:pt x="1423902" y="175070"/>
                    <a:pt x="1420898" y="168091"/>
                  </a:cubicBezTo>
                  <a:cubicBezTo>
                    <a:pt x="1419926" y="165794"/>
                    <a:pt x="1417011" y="163938"/>
                    <a:pt x="1413388" y="162436"/>
                  </a:cubicBezTo>
                  <a:lnTo>
                    <a:pt x="1386355" y="216594"/>
                  </a:lnTo>
                  <a:lnTo>
                    <a:pt x="1384146" y="233998"/>
                  </a:lnTo>
                  <a:cubicBezTo>
                    <a:pt x="1384146" y="233998"/>
                    <a:pt x="1366741" y="238415"/>
                    <a:pt x="1379816" y="251491"/>
                  </a:cubicBezTo>
                  <a:cubicBezTo>
                    <a:pt x="1392892" y="264566"/>
                    <a:pt x="1395101" y="253700"/>
                    <a:pt x="1414714" y="253700"/>
                  </a:cubicBezTo>
                  <a:cubicBezTo>
                    <a:pt x="1434327" y="253700"/>
                    <a:pt x="1442985" y="268984"/>
                    <a:pt x="1447402" y="258029"/>
                  </a:cubicBezTo>
                  <a:cubicBezTo>
                    <a:pt x="1451731" y="247162"/>
                    <a:pt x="1469136" y="240624"/>
                    <a:pt x="1480091" y="253700"/>
                  </a:cubicBezTo>
                  <a:cubicBezTo>
                    <a:pt x="1490958" y="266775"/>
                    <a:pt x="1525855" y="288597"/>
                    <a:pt x="1523735" y="299464"/>
                  </a:cubicBezTo>
                  <a:cubicBezTo>
                    <a:pt x="1521526" y="310331"/>
                    <a:pt x="1501913" y="308210"/>
                    <a:pt x="1488838" y="303793"/>
                  </a:cubicBezTo>
                  <a:cubicBezTo>
                    <a:pt x="1475762" y="299464"/>
                    <a:pt x="1458357" y="312539"/>
                    <a:pt x="1445282" y="312539"/>
                  </a:cubicBezTo>
                  <a:cubicBezTo>
                    <a:pt x="1432207" y="312539"/>
                    <a:pt x="1416923" y="316868"/>
                    <a:pt x="1403847" y="329944"/>
                  </a:cubicBezTo>
                  <a:cubicBezTo>
                    <a:pt x="1390772" y="343019"/>
                    <a:pt x="1392981" y="356095"/>
                    <a:pt x="1373367" y="358303"/>
                  </a:cubicBezTo>
                  <a:cubicBezTo>
                    <a:pt x="1353754" y="360512"/>
                    <a:pt x="1345007" y="358303"/>
                    <a:pt x="1323274" y="373499"/>
                  </a:cubicBezTo>
                  <a:cubicBezTo>
                    <a:pt x="1301451" y="388783"/>
                    <a:pt x="1277509" y="382246"/>
                    <a:pt x="1268763" y="377917"/>
                  </a:cubicBezTo>
                  <a:cubicBezTo>
                    <a:pt x="1260017" y="373499"/>
                    <a:pt x="1244821" y="371379"/>
                    <a:pt x="1236075" y="386575"/>
                  </a:cubicBezTo>
                  <a:cubicBezTo>
                    <a:pt x="1227416" y="401859"/>
                    <a:pt x="1246941" y="408397"/>
                    <a:pt x="1244821" y="425801"/>
                  </a:cubicBezTo>
                  <a:cubicBezTo>
                    <a:pt x="1242612" y="443206"/>
                    <a:pt x="1220878" y="438877"/>
                    <a:pt x="1203385" y="458490"/>
                  </a:cubicBezTo>
                  <a:cubicBezTo>
                    <a:pt x="1185981" y="478103"/>
                    <a:pt x="1157622" y="486849"/>
                    <a:pt x="1142337" y="484641"/>
                  </a:cubicBezTo>
                  <a:cubicBezTo>
                    <a:pt x="1127053" y="482432"/>
                    <a:pt x="1094365" y="473774"/>
                    <a:pt x="1066094" y="486849"/>
                  </a:cubicBezTo>
                  <a:cubicBezTo>
                    <a:pt x="1037733" y="499925"/>
                    <a:pt x="1018120" y="519538"/>
                    <a:pt x="1007254" y="517330"/>
                  </a:cubicBezTo>
                  <a:cubicBezTo>
                    <a:pt x="996387" y="515121"/>
                    <a:pt x="996387" y="502045"/>
                    <a:pt x="981102" y="504254"/>
                  </a:cubicBezTo>
                  <a:cubicBezTo>
                    <a:pt x="965818" y="506463"/>
                    <a:pt x="957160" y="502045"/>
                    <a:pt x="946293" y="495508"/>
                  </a:cubicBezTo>
                  <a:cubicBezTo>
                    <a:pt x="935427" y="488970"/>
                    <a:pt x="926681" y="499837"/>
                    <a:pt x="909276" y="486761"/>
                  </a:cubicBezTo>
                  <a:cubicBezTo>
                    <a:pt x="891871" y="473686"/>
                    <a:pt x="861303" y="475894"/>
                    <a:pt x="848228" y="473686"/>
                  </a:cubicBezTo>
                  <a:cubicBezTo>
                    <a:pt x="835152" y="471477"/>
                    <a:pt x="785059" y="473686"/>
                    <a:pt x="767566" y="471477"/>
                  </a:cubicBezTo>
                  <a:cubicBezTo>
                    <a:pt x="750161" y="469268"/>
                    <a:pt x="726131" y="475806"/>
                    <a:pt x="723922" y="467148"/>
                  </a:cubicBezTo>
                  <a:cubicBezTo>
                    <a:pt x="721713" y="458401"/>
                    <a:pt x="708726" y="451864"/>
                    <a:pt x="704309" y="432251"/>
                  </a:cubicBezTo>
                  <a:cubicBezTo>
                    <a:pt x="699980" y="412637"/>
                    <a:pt x="689025" y="406099"/>
                    <a:pt x="678158" y="403891"/>
                  </a:cubicBezTo>
                  <a:cubicBezTo>
                    <a:pt x="667291" y="401682"/>
                    <a:pt x="665966" y="390197"/>
                    <a:pt x="656336" y="388607"/>
                  </a:cubicBezTo>
                  <a:cubicBezTo>
                    <a:pt x="651742" y="387812"/>
                    <a:pt x="646176" y="373322"/>
                    <a:pt x="630980" y="373322"/>
                  </a:cubicBezTo>
                  <a:cubicBezTo>
                    <a:pt x="615784" y="373322"/>
                    <a:pt x="562422" y="367138"/>
                    <a:pt x="554824" y="354681"/>
                  </a:cubicBezTo>
                  <a:cubicBezTo>
                    <a:pt x="547226" y="342224"/>
                    <a:pt x="562422" y="339397"/>
                    <a:pt x="562422" y="327028"/>
                  </a:cubicBezTo>
                  <a:cubicBezTo>
                    <a:pt x="562422" y="314571"/>
                    <a:pt x="570727" y="297962"/>
                    <a:pt x="564454" y="293103"/>
                  </a:cubicBezTo>
                  <a:cubicBezTo>
                    <a:pt x="558182" y="288244"/>
                    <a:pt x="547845" y="277200"/>
                    <a:pt x="546431" y="267482"/>
                  </a:cubicBezTo>
                  <a:cubicBezTo>
                    <a:pt x="545018" y="257764"/>
                    <a:pt x="528408" y="244688"/>
                    <a:pt x="517365" y="243981"/>
                  </a:cubicBezTo>
                  <a:cubicBezTo>
                    <a:pt x="506321" y="243274"/>
                    <a:pt x="497310" y="236383"/>
                    <a:pt x="486885" y="227372"/>
                  </a:cubicBezTo>
                  <a:cubicBezTo>
                    <a:pt x="476460" y="218360"/>
                    <a:pt x="466830" y="218979"/>
                    <a:pt x="462678" y="196185"/>
                  </a:cubicBezTo>
                  <a:cubicBezTo>
                    <a:pt x="462412" y="194683"/>
                    <a:pt x="461971" y="193446"/>
                    <a:pt x="461617" y="192121"/>
                  </a:cubicBezTo>
                  <a:cubicBezTo>
                    <a:pt x="457465" y="191679"/>
                    <a:pt x="452164" y="190089"/>
                    <a:pt x="448718" y="190089"/>
                  </a:cubicBezTo>
                  <a:cubicBezTo>
                    <a:pt x="445980" y="190089"/>
                    <a:pt x="442799" y="187880"/>
                    <a:pt x="439884" y="184788"/>
                  </a:cubicBezTo>
                  <a:cubicBezTo>
                    <a:pt x="437145" y="194330"/>
                    <a:pt x="428133" y="199012"/>
                    <a:pt x="428133" y="206610"/>
                  </a:cubicBezTo>
                  <a:cubicBezTo>
                    <a:pt x="428133" y="214915"/>
                    <a:pt x="424688" y="225252"/>
                    <a:pt x="413556" y="225252"/>
                  </a:cubicBezTo>
                  <a:cubicBezTo>
                    <a:pt x="402513" y="225252"/>
                    <a:pt x="392088" y="233556"/>
                    <a:pt x="391381" y="250872"/>
                  </a:cubicBezTo>
                  <a:cubicBezTo>
                    <a:pt x="390674" y="268189"/>
                    <a:pt x="401099" y="270221"/>
                    <a:pt x="396240" y="277907"/>
                  </a:cubicBezTo>
                  <a:cubicBezTo>
                    <a:pt x="391381" y="285505"/>
                    <a:pt x="371326" y="293103"/>
                    <a:pt x="364346" y="289657"/>
                  </a:cubicBezTo>
                  <a:cubicBezTo>
                    <a:pt x="357455" y="286212"/>
                    <a:pt x="344291" y="288244"/>
                    <a:pt x="333159" y="286918"/>
                  </a:cubicBezTo>
                  <a:cubicBezTo>
                    <a:pt x="322116" y="285505"/>
                    <a:pt x="313811" y="271634"/>
                    <a:pt x="310366" y="286918"/>
                  </a:cubicBezTo>
                  <a:cubicBezTo>
                    <a:pt x="306920" y="302114"/>
                    <a:pt x="284038" y="347172"/>
                    <a:pt x="289604" y="352031"/>
                  </a:cubicBezTo>
                  <a:cubicBezTo>
                    <a:pt x="295170" y="356890"/>
                    <a:pt x="299234" y="367933"/>
                    <a:pt x="289604" y="367933"/>
                  </a:cubicBezTo>
                  <a:cubicBezTo>
                    <a:pt x="279886" y="367933"/>
                    <a:pt x="270167" y="366520"/>
                    <a:pt x="265397" y="361661"/>
                  </a:cubicBezTo>
                  <a:cubicBezTo>
                    <a:pt x="260538" y="356890"/>
                    <a:pt x="244635" y="368463"/>
                    <a:pt x="233592" y="367933"/>
                  </a:cubicBezTo>
                  <a:cubicBezTo>
                    <a:pt x="228379" y="367668"/>
                    <a:pt x="206646" y="377475"/>
                    <a:pt x="214155" y="381185"/>
                  </a:cubicBezTo>
                  <a:cubicBezTo>
                    <a:pt x="221664" y="384896"/>
                    <a:pt x="221664" y="402919"/>
                    <a:pt x="221664" y="410429"/>
                  </a:cubicBezTo>
                  <a:cubicBezTo>
                    <a:pt x="221664" y="417938"/>
                    <a:pt x="238185" y="440467"/>
                    <a:pt x="235182" y="447976"/>
                  </a:cubicBezTo>
                  <a:cubicBezTo>
                    <a:pt x="232178" y="455486"/>
                    <a:pt x="217159" y="463702"/>
                    <a:pt x="217159" y="473509"/>
                  </a:cubicBezTo>
                  <a:cubicBezTo>
                    <a:pt x="217159" y="483227"/>
                    <a:pt x="220163" y="492239"/>
                    <a:pt x="214862" y="494536"/>
                  </a:cubicBezTo>
                  <a:cubicBezTo>
                    <a:pt x="209649" y="496833"/>
                    <a:pt x="193128" y="503547"/>
                    <a:pt x="184824" y="509555"/>
                  </a:cubicBezTo>
                  <a:cubicBezTo>
                    <a:pt x="176607" y="515563"/>
                    <a:pt x="163090" y="515563"/>
                    <a:pt x="158584" y="524574"/>
                  </a:cubicBezTo>
                  <a:cubicBezTo>
                    <a:pt x="154079" y="533586"/>
                    <a:pt x="147276" y="541360"/>
                    <a:pt x="131550" y="539593"/>
                  </a:cubicBezTo>
                  <a:cubicBezTo>
                    <a:pt x="118033" y="538091"/>
                    <a:pt x="111318" y="535794"/>
                    <a:pt x="100805" y="548605"/>
                  </a:cubicBezTo>
                  <a:cubicBezTo>
                    <a:pt x="90291" y="561327"/>
                    <a:pt x="88083" y="556114"/>
                    <a:pt x="80573" y="562122"/>
                  </a:cubicBezTo>
                  <a:cubicBezTo>
                    <a:pt x="73063" y="568130"/>
                    <a:pt x="65554" y="557616"/>
                    <a:pt x="59546" y="555407"/>
                  </a:cubicBezTo>
                  <a:cubicBezTo>
                    <a:pt x="53539" y="553110"/>
                    <a:pt x="45322" y="562122"/>
                    <a:pt x="39315" y="562122"/>
                  </a:cubicBezTo>
                  <a:cubicBezTo>
                    <a:pt x="33307" y="562122"/>
                    <a:pt x="28095" y="571840"/>
                    <a:pt x="20585" y="574137"/>
                  </a:cubicBezTo>
                  <a:cubicBezTo>
                    <a:pt x="13075" y="576346"/>
                    <a:pt x="5566" y="574137"/>
                    <a:pt x="5566" y="583149"/>
                  </a:cubicBezTo>
                  <a:cubicBezTo>
                    <a:pt x="5566" y="588715"/>
                    <a:pt x="4152" y="595164"/>
                    <a:pt x="0" y="599935"/>
                  </a:cubicBezTo>
                  <a:lnTo>
                    <a:pt x="0" y="599935"/>
                  </a:lnTo>
                  <a:lnTo>
                    <a:pt x="5301" y="629355"/>
                  </a:lnTo>
                  <a:cubicBezTo>
                    <a:pt x="5301" y="629355"/>
                    <a:pt x="37371" y="640045"/>
                    <a:pt x="38696" y="650735"/>
                  </a:cubicBezTo>
                  <a:cubicBezTo>
                    <a:pt x="40021" y="661425"/>
                    <a:pt x="45411" y="696146"/>
                    <a:pt x="45411" y="696146"/>
                  </a:cubicBezTo>
                  <a:cubicBezTo>
                    <a:pt x="45411" y="696146"/>
                    <a:pt x="44969" y="696234"/>
                    <a:pt x="44439" y="696234"/>
                  </a:cubicBezTo>
                  <a:cubicBezTo>
                    <a:pt x="57426" y="706394"/>
                    <a:pt x="75272" y="717349"/>
                    <a:pt x="75272" y="721236"/>
                  </a:cubicBezTo>
                  <a:cubicBezTo>
                    <a:pt x="75272" y="725742"/>
                    <a:pt x="76774" y="739259"/>
                    <a:pt x="92500" y="746769"/>
                  </a:cubicBezTo>
                  <a:cubicBezTo>
                    <a:pt x="102483" y="751540"/>
                    <a:pt x="112732" y="756575"/>
                    <a:pt x="118916" y="760816"/>
                  </a:cubicBezTo>
                  <a:cubicBezTo>
                    <a:pt x="119711" y="758873"/>
                    <a:pt x="120153" y="757636"/>
                    <a:pt x="120153" y="757636"/>
                  </a:cubicBezTo>
                  <a:lnTo>
                    <a:pt x="133493" y="756310"/>
                  </a:lnTo>
                  <a:cubicBezTo>
                    <a:pt x="133493" y="756310"/>
                    <a:pt x="137469" y="758784"/>
                    <a:pt x="141180" y="762848"/>
                  </a:cubicBezTo>
                  <a:cubicBezTo>
                    <a:pt x="144448" y="752070"/>
                    <a:pt x="167507" y="740143"/>
                    <a:pt x="179523" y="740849"/>
                  </a:cubicBezTo>
                  <a:cubicBezTo>
                    <a:pt x="192245" y="741645"/>
                    <a:pt x="221488" y="764880"/>
                    <a:pt x="218484" y="773096"/>
                  </a:cubicBezTo>
                  <a:cubicBezTo>
                    <a:pt x="215480" y="781313"/>
                    <a:pt x="194454" y="811351"/>
                    <a:pt x="184735" y="813560"/>
                  </a:cubicBezTo>
                  <a:cubicBezTo>
                    <a:pt x="181025" y="814443"/>
                    <a:pt x="175636" y="814885"/>
                    <a:pt x="170334" y="815062"/>
                  </a:cubicBezTo>
                  <a:cubicBezTo>
                    <a:pt x="169451" y="820009"/>
                    <a:pt x="168214" y="824515"/>
                    <a:pt x="168214" y="827165"/>
                  </a:cubicBezTo>
                  <a:cubicBezTo>
                    <a:pt x="168214" y="833880"/>
                    <a:pt x="180229" y="844482"/>
                    <a:pt x="186944" y="856497"/>
                  </a:cubicBezTo>
                  <a:cubicBezTo>
                    <a:pt x="193658" y="868512"/>
                    <a:pt x="176254" y="876552"/>
                    <a:pt x="166889" y="868512"/>
                  </a:cubicBezTo>
                  <a:cubicBezTo>
                    <a:pt x="157524" y="860473"/>
                    <a:pt x="153549" y="876552"/>
                    <a:pt x="158849" y="883178"/>
                  </a:cubicBezTo>
                  <a:cubicBezTo>
                    <a:pt x="164150" y="889892"/>
                    <a:pt x="161500" y="908534"/>
                    <a:pt x="170864" y="909947"/>
                  </a:cubicBezTo>
                  <a:cubicBezTo>
                    <a:pt x="180229" y="911273"/>
                    <a:pt x="188181" y="929914"/>
                    <a:pt x="198871" y="929914"/>
                  </a:cubicBezTo>
                  <a:cubicBezTo>
                    <a:pt x="209561" y="929914"/>
                    <a:pt x="218926" y="947230"/>
                    <a:pt x="218926" y="947230"/>
                  </a:cubicBezTo>
                  <a:cubicBezTo>
                    <a:pt x="218926" y="947230"/>
                    <a:pt x="233592" y="956595"/>
                    <a:pt x="233592" y="961984"/>
                  </a:cubicBezTo>
                  <a:cubicBezTo>
                    <a:pt x="233592" y="962603"/>
                    <a:pt x="233326" y="963309"/>
                    <a:pt x="232973" y="964016"/>
                  </a:cubicBezTo>
                  <a:cubicBezTo>
                    <a:pt x="244635" y="962868"/>
                    <a:pt x="252321" y="962426"/>
                    <a:pt x="253735" y="957567"/>
                  </a:cubicBezTo>
                  <a:cubicBezTo>
                    <a:pt x="255237" y="952266"/>
                    <a:pt x="270256" y="952266"/>
                    <a:pt x="280769" y="962779"/>
                  </a:cubicBezTo>
                  <a:cubicBezTo>
                    <a:pt x="291283" y="973293"/>
                    <a:pt x="334043" y="1000327"/>
                    <a:pt x="349769" y="1013049"/>
                  </a:cubicBezTo>
                  <a:cubicBezTo>
                    <a:pt x="365583" y="1025771"/>
                    <a:pt x="402247" y="1040084"/>
                    <a:pt x="415058" y="1039288"/>
                  </a:cubicBezTo>
                  <a:cubicBezTo>
                    <a:pt x="427868" y="1038493"/>
                    <a:pt x="439795" y="1048300"/>
                    <a:pt x="459320" y="1047505"/>
                  </a:cubicBezTo>
                  <a:cubicBezTo>
                    <a:pt x="462236" y="1047417"/>
                    <a:pt x="464798" y="1047505"/>
                    <a:pt x="467095" y="1047682"/>
                  </a:cubicBezTo>
                  <a:cubicBezTo>
                    <a:pt x="469834" y="1044766"/>
                    <a:pt x="474516" y="1044678"/>
                    <a:pt x="478138" y="1039288"/>
                  </a:cubicBezTo>
                  <a:cubicBezTo>
                    <a:pt x="483439" y="1031249"/>
                    <a:pt x="491479" y="1046003"/>
                    <a:pt x="488828" y="1056605"/>
                  </a:cubicBezTo>
                  <a:cubicBezTo>
                    <a:pt x="487592" y="1061552"/>
                    <a:pt x="488740" y="1067118"/>
                    <a:pt x="490772" y="1071447"/>
                  </a:cubicBezTo>
                  <a:cubicBezTo>
                    <a:pt x="493422" y="1067648"/>
                    <a:pt x="496161" y="1062524"/>
                    <a:pt x="498370" y="1057135"/>
                  </a:cubicBezTo>
                  <a:cubicBezTo>
                    <a:pt x="505173" y="1040614"/>
                    <a:pt x="515598" y="1041409"/>
                    <a:pt x="522401" y="1036108"/>
                  </a:cubicBezTo>
                  <a:cubicBezTo>
                    <a:pt x="529115" y="1030895"/>
                    <a:pt x="535918" y="1033104"/>
                    <a:pt x="550142" y="1040614"/>
                  </a:cubicBezTo>
                  <a:cubicBezTo>
                    <a:pt x="563571" y="1047682"/>
                    <a:pt x="569048" y="1032751"/>
                    <a:pt x="589192" y="1051304"/>
                  </a:cubicBezTo>
                  <a:cubicBezTo>
                    <a:pt x="593344" y="1049448"/>
                    <a:pt x="598733" y="1047240"/>
                    <a:pt x="601030" y="1047240"/>
                  </a:cubicBezTo>
                  <a:cubicBezTo>
                    <a:pt x="605006" y="1047240"/>
                    <a:pt x="610395" y="1039200"/>
                    <a:pt x="617021" y="1032574"/>
                  </a:cubicBezTo>
                  <a:cubicBezTo>
                    <a:pt x="623735" y="1025948"/>
                    <a:pt x="622411" y="1017908"/>
                    <a:pt x="630362" y="1019234"/>
                  </a:cubicBezTo>
                  <a:cubicBezTo>
                    <a:pt x="638402" y="1020559"/>
                    <a:pt x="642377" y="1009869"/>
                    <a:pt x="659782" y="1000592"/>
                  </a:cubicBezTo>
                  <a:cubicBezTo>
                    <a:pt x="677098" y="991227"/>
                    <a:pt x="691852" y="1005893"/>
                    <a:pt x="699891" y="999267"/>
                  </a:cubicBezTo>
                  <a:cubicBezTo>
                    <a:pt x="707931" y="992552"/>
                    <a:pt x="717208" y="989902"/>
                    <a:pt x="717208" y="996617"/>
                  </a:cubicBezTo>
                  <a:cubicBezTo>
                    <a:pt x="717208" y="1003331"/>
                    <a:pt x="727898" y="1011282"/>
                    <a:pt x="730548" y="1019322"/>
                  </a:cubicBezTo>
                  <a:cubicBezTo>
                    <a:pt x="732933" y="1026478"/>
                    <a:pt x="746981" y="1029394"/>
                    <a:pt x="749985" y="1029924"/>
                  </a:cubicBezTo>
                  <a:cubicBezTo>
                    <a:pt x="752547" y="1028598"/>
                    <a:pt x="754579" y="1027450"/>
                    <a:pt x="755727" y="1026566"/>
                  </a:cubicBezTo>
                  <a:cubicBezTo>
                    <a:pt x="763943" y="1020559"/>
                    <a:pt x="778256" y="1027361"/>
                    <a:pt x="778256" y="1036285"/>
                  </a:cubicBezTo>
                  <a:cubicBezTo>
                    <a:pt x="778256" y="1045296"/>
                    <a:pt x="779051" y="1055014"/>
                    <a:pt x="785766" y="1055014"/>
                  </a:cubicBezTo>
                  <a:cubicBezTo>
                    <a:pt x="792480" y="1055014"/>
                    <a:pt x="799283" y="1055014"/>
                    <a:pt x="799283" y="1071535"/>
                  </a:cubicBezTo>
                  <a:cubicBezTo>
                    <a:pt x="799283" y="1088056"/>
                    <a:pt x="805290" y="1106786"/>
                    <a:pt x="791066" y="1121099"/>
                  </a:cubicBezTo>
                  <a:cubicBezTo>
                    <a:pt x="776842" y="1135323"/>
                    <a:pt x="760321" y="1160855"/>
                    <a:pt x="763325" y="1168365"/>
                  </a:cubicBezTo>
                  <a:cubicBezTo>
                    <a:pt x="766329" y="1175874"/>
                    <a:pt x="758820" y="1190098"/>
                    <a:pt x="769333" y="1184886"/>
                  </a:cubicBezTo>
                  <a:cubicBezTo>
                    <a:pt x="779846" y="1179673"/>
                    <a:pt x="803877" y="1184886"/>
                    <a:pt x="800078" y="1190893"/>
                  </a:cubicBezTo>
                  <a:cubicBezTo>
                    <a:pt x="796367" y="1196901"/>
                    <a:pt x="800873" y="1217928"/>
                    <a:pt x="810591" y="1218634"/>
                  </a:cubicBezTo>
                  <a:cubicBezTo>
                    <a:pt x="820309" y="1219430"/>
                    <a:pt x="826405" y="1224642"/>
                    <a:pt x="823313" y="1233654"/>
                  </a:cubicBezTo>
                  <a:cubicBezTo>
                    <a:pt x="820309" y="1242665"/>
                    <a:pt x="815097" y="1256182"/>
                    <a:pt x="823313" y="1256182"/>
                  </a:cubicBezTo>
                  <a:cubicBezTo>
                    <a:pt x="831530" y="1256182"/>
                    <a:pt x="843545" y="1256182"/>
                    <a:pt x="842043" y="1265194"/>
                  </a:cubicBezTo>
                  <a:cubicBezTo>
                    <a:pt x="840541" y="1274205"/>
                    <a:pt x="848051" y="1282422"/>
                    <a:pt x="863069" y="1276414"/>
                  </a:cubicBezTo>
                  <a:cubicBezTo>
                    <a:pt x="871904" y="1272880"/>
                    <a:pt x="876322" y="1269699"/>
                    <a:pt x="878266" y="1273234"/>
                  </a:cubicBezTo>
                  <a:cubicBezTo>
                    <a:pt x="884273" y="1273057"/>
                    <a:pt x="884627" y="1286574"/>
                    <a:pt x="894963" y="1289136"/>
                  </a:cubicBezTo>
                  <a:cubicBezTo>
                    <a:pt x="905654" y="1291786"/>
                    <a:pt x="900353" y="1266431"/>
                    <a:pt x="896288" y="1262455"/>
                  </a:cubicBezTo>
                  <a:cubicBezTo>
                    <a:pt x="892313" y="1258479"/>
                    <a:pt x="897614" y="1241075"/>
                    <a:pt x="901589" y="1245051"/>
                  </a:cubicBezTo>
                  <a:cubicBezTo>
                    <a:pt x="905565" y="1249115"/>
                    <a:pt x="917580" y="1245051"/>
                    <a:pt x="924295" y="1237011"/>
                  </a:cubicBezTo>
                  <a:cubicBezTo>
                    <a:pt x="931009" y="1228971"/>
                    <a:pt x="944350" y="1243725"/>
                    <a:pt x="949739" y="1234360"/>
                  </a:cubicBezTo>
                  <a:cubicBezTo>
                    <a:pt x="955040" y="1224995"/>
                    <a:pt x="967055" y="1240986"/>
                    <a:pt x="979070" y="1234360"/>
                  </a:cubicBezTo>
                  <a:cubicBezTo>
                    <a:pt x="991085" y="1227646"/>
                    <a:pt x="996476" y="1239661"/>
                    <a:pt x="1001776" y="1230385"/>
                  </a:cubicBezTo>
                  <a:cubicBezTo>
                    <a:pt x="1007077" y="1221020"/>
                    <a:pt x="1024481" y="1209005"/>
                    <a:pt x="1028457" y="1213069"/>
                  </a:cubicBezTo>
                  <a:cubicBezTo>
                    <a:pt x="1032433" y="1217044"/>
                    <a:pt x="1035172" y="1225084"/>
                    <a:pt x="1056463" y="1227734"/>
                  </a:cubicBezTo>
                  <a:cubicBezTo>
                    <a:pt x="1077844" y="1230385"/>
                    <a:pt x="1065828" y="1241075"/>
                    <a:pt x="1065828" y="1247789"/>
                  </a:cubicBezTo>
                  <a:cubicBezTo>
                    <a:pt x="1065828" y="1254504"/>
                    <a:pt x="1089859" y="1271820"/>
                    <a:pt x="1099224" y="1273145"/>
                  </a:cubicBezTo>
                  <a:cubicBezTo>
                    <a:pt x="1100991" y="1273410"/>
                    <a:pt x="1103376" y="1275442"/>
                    <a:pt x="1106203" y="1278711"/>
                  </a:cubicBezTo>
                  <a:cubicBezTo>
                    <a:pt x="1112652" y="1275530"/>
                    <a:pt x="1124315" y="1280831"/>
                    <a:pt x="1126876" y="1273145"/>
                  </a:cubicBezTo>
                  <a:cubicBezTo>
                    <a:pt x="1129881" y="1264134"/>
                    <a:pt x="1140836" y="1266608"/>
                    <a:pt x="1145341" y="1274117"/>
                  </a:cubicBezTo>
                  <a:cubicBezTo>
                    <a:pt x="1149847" y="1281626"/>
                    <a:pt x="1154794" y="1283129"/>
                    <a:pt x="1164866" y="1274117"/>
                  </a:cubicBezTo>
                  <a:cubicBezTo>
                    <a:pt x="1174849" y="1265105"/>
                    <a:pt x="1179885" y="1283129"/>
                    <a:pt x="1173878" y="1288164"/>
                  </a:cubicBezTo>
                  <a:cubicBezTo>
                    <a:pt x="1167869" y="1293112"/>
                    <a:pt x="1171846" y="1308661"/>
                    <a:pt x="1181387" y="1317673"/>
                  </a:cubicBezTo>
                  <a:cubicBezTo>
                    <a:pt x="1190841" y="1326684"/>
                    <a:pt x="1192342" y="1312195"/>
                    <a:pt x="1190399" y="1303183"/>
                  </a:cubicBezTo>
                  <a:cubicBezTo>
                    <a:pt x="1188367" y="1294172"/>
                    <a:pt x="1206389" y="1285160"/>
                    <a:pt x="1237930" y="1274735"/>
                  </a:cubicBezTo>
                  <a:cubicBezTo>
                    <a:pt x="1269469" y="1264222"/>
                    <a:pt x="1303396" y="1241163"/>
                    <a:pt x="1303925" y="1236216"/>
                  </a:cubicBezTo>
                  <a:cubicBezTo>
                    <a:pt x="1304456" y="1231180"/>
                    <a:pt x="1326454" y="1245227"/>
                    <a:pt x="1336967" y="1237188"/>
                  </a:cubicBezTo>
                  <a:cubicBezTo>
                    <a:pt x="1347481" y="1229236"/>
                    <a:pt x="1385470" y="1228176"/>
                    <a:pt x="1395454" y="1227646"/>
                  </a:cubicBezTo>
                  <a:cubicBezTo>
                    <a:pt x="1405525" y="1227204"/>
                    <a:pt x="1404907" y="1218634"/>
                    <a:pt x="1415420" y="1210153"/>
                  </a:cubicBezTo>
                  <a:cubicBezTo>
                    <a:pt x="1425934" y="1201672"/>
                    <a:pt x="1423372" y="1197608"/>
                    <a:pt x="1435475" y="1194162"/>
                  </a:cubicBezTo>
                  <a:cubicBezTo>
                    <a:pt x="1447491" y="1190628"/>
                    <a:pt x="1454911" y="1179673"/>
                    <a:pt x="1454911" y="1173665"/>
                  </a:cubicBezTo>
                  <a:cubicBezTo>
                    <a:pt x="1454911" y="1167658"/>
                    <a:pt x="1477441" y="1165714"/>
                    <a:pt x="1477971" y="1159177"/>
                  </a:cubicBezTo>
                  <a:cubicBezTo>
                    <a:pt x="1478501" y="1152727"/>
                    <a:pt x="1495022" y="1150695"/>
                    <a:pt x="1495022" y="1142656"/>
                  </a:cubicBezTo>
                  <a:cubicBezTo>
                    <a:pt x="1495022" y="1134704"/>
                    <a:pt x="1505005" y="1136118"/>
                    <a:pt x="1509511" y="1130110"/>
                  </a:cubicBezTo>
                  <a:cubicBezTo>
                    <a:pt x="1514017" y="1124102"/>
                    <a:pt x="1505977" y="1106609"/>
                    <a:pt x="1514017" y="1104136"/>
                  </a:cubicBezTo>
                  <a:cubicBezTo>
                    <a:pt x="1521968" y="1101662"/>
                    <a:pt x="1511013" y="1092121"/>
                    <a:pt x="1509511" y="1087615"/>
                  </a:cubicBezTo>
                  <a:cubicBezTo>
                    <a:pt x="1508009" y="1083109"/>
                    <a:pt x="1524530" y="1082137"/>
                    <a:pt x="1533012" y="1076571"/>
                  </a:cubicBezTo>
                  <a:cubicBezTo>
                    <a:pt x="1541581" y="1071094"/>
                    <a:pt x="1547059" y="1062524"/>
                    <a:pt x="1548561" y="1053071"/>
                  </a:cubicBezTo>
                  <a:cubicBezTo>
                    <a:pt x="1550062" y="1043617"/>
                    <a:pt x="1564022" y="1035048"/>
                    <a:pt x="1570560" y="1032574"/>
                  </a:cubicBezTo>
                  <a:cubicBezTo>
                    <a:pt x="1577097" y="1030100"/>
                    <a:pt x="1579571" y="1016583"/>
                    <a:pt x="1577538" y="1005098"/>
                  </a:cubicBezTo>
                  <a:cubicBezTo>
                    <a:pt x="1575595" y="993612"/>
                    <a:pt x="1589024" y="996617"/>
                    <a:pt x="1583104" y="992022"/>
                  </a:cubicBezTo>
                  <a:cubicBezTo>
                    <a:pt x="1577097" y="987517"/>
                    <a:pt x="1585578" y="975060"/>
                    <a:pt x="1597593" y="971526"/>
                  </a:cubicBezTo>
                  <a:cubicBezTo>
                    <a:pt x="1609609" y="967992"/>
                    <a:pt x="1590084" y="962514"/>
                    <a:pt x="1583635" y="967550"/>
                  </a:cubicBezTo>
                  <a:cubicBezTo>
                    <a:pt x="1577097" y="972497"/>
                    <a:pt x="1570117" y="953061"/>
                    <a:pt x="1564110" y="960570"/>
                  </a:cubicBezTo>
                  <a:cubicBezTo>
                    <a:pt x="1558102" y="968080"/>
                    <a:pt x="1541139" y="956065"/>
                    <a:pt x="1552094" y="953591"/>
                  </a:cubicBezTo>
                  <a:cubicBezTo>
                    <a:pt x="1563138" y="951029"/>
                    <a:pt x="1580101" y="938572"/>
                    <a:pt x="1587610" y="936098"/>
                  </a:cubicBezTo>
                  <a:cubicBezTo>
                    <a:pt x="1595119" y="933625"/>
                    <a:pt x="1576567" y="917104"/>
                    <a:pt x="1567114" y="917634"/>
                  </a:cubicBezTo>
                  <a:cubicBezTo>
                    <a:pt x="1557660" y="918164"/>
                    <a:pt x="1547147" y="895635"/>
                    <a:pt x="1537075" y="895635"/>
                  </a:cubicBezTo>
                  <a:cubicBezTo>
                    <a:pt x="1527092" y="895635"/>
                    <a:pt x="1544585" y="888656"/>
                    <a:pt x="1556070" y="894663"/>
                  </a:cubicBezTo>
                  <a:cubicBezTo>
                    <a:pt x="1567555" y="900671"/>
                    <a:pt x="1581072" y="905707"/>
                    <a:pt x="1586109" y="900671"/>
                  </a:cubicBezTo>
                  <a:cubicBezTo>
                    <a:pt x="1591056" y="895635"/>
                    <a:pt x="1566583" y="875668"/>
                    <a:pt x="1557572" y="868689"/>
                  </a:cubicBezTo>
                  <a:cubicBezTo>
                    <a:pt x="1548561" y="861709"/>
                    <a:pt x="1557042" y="852168"/>
                    <a:pt x="1551565" y="848192"/>
                  </a:cubicBezTo>
                  <a:cubicBezTo>
                    <a:pt x="1546087" y="844217"/>
                    <a:pt x="1534072" y="818684"/>
                    <a:pt x="1530007" y="807199"/>
                  </a:cubicBezTo>
                  <a:cubicBezTo>
                    <a:pt x="1526032" y="795713"/>
                    <a:pt x="1505005" y="793682"/>
                    <a:pt x="1499970" y="786172"/>
                  </a:cubicBezTo>
                  <a:cubicBezTo>
                    <a:pt x="1495022" y="778662"/>
                    <a:pt x="1500499" y="761169"/>
                    <a:pt x="1515960" y="754632"/>
                  </a:cubicBezTo>
                  <a:cubicBezTo>
                    <a:pt x="1531421" y="748182"/>
                    <a:pt x="1524972" y="735107"/>
                    <a:pt x="1531952" y="736609"/>
                  </a:cubicBezTo>
                  <a:cubicBezTo>
                    <a:pt x="1538930" y="738111"/>
                    <a:pt x="1544938" y="735107"/>
                    <a:pt x="1550416" y="723622"/>
                  </a:cubicBezTo>
                  <a:cubicBezTo>
                    <a:pt x="1555893" y="712136"/>
                    <a:pt x="1565435" y="719116"/>
                    <a:pt x="1570912" y="713108"/>
                  </a:cubicBezTo>
                  <a:cubicBezTo>
                    <a:pt x="1576478" y="707101"/>
                    <a:pt x="1600951" y="707631"/>
                    <a:pt x="1609433" y="701623"/>
                  </a:cubicBezTo>
                  <a:cubicBezTo>
                    <a:pt x="1617914" y="695615"/>
                    <a:pt x="1601393" y="677151"/>
                    <a:pt x="1589907" y="680066"/>
                  </a:cubicBezTo>
                  <a:cubicBezTo>
                    <a:pt x="1578423" y="683070"/>
                    <a:pt x="1564905" y="678564"/>
                    <a:pt x="1556865" y="666549"/>
                  </a:cubicBezTo>
                  <a:cubicBezTo>
                    <a:pt x="1548825" y="654534"/>
                    <a:pt x="1527887" y="688547"/>
                    <a:pt x="1511808" y="696057"/>
                  </a:cubicBezTo>
                  <a:cubicBezTo>
                    <a:pt x="1495817" y="703567"/>
                    <a:pt x="1485304" y="682540"/>
                    <a:pt x="1490781" y="669023"/>
                  </a:cubicBezTo>
                  <a:cubicBezTo>
                    <a:pt x="1496259" y="655505"/>
                    <a:pt x="1478324" y="656036"/>
                    <a:pt x="1455796" y="657007"/>
                  </a:cubicBezTo>
                  <a:cubicBezTo>
                    <a:pt x="1433267" y="658068"/>
                    <a:pt x="1441836" y="616986"/>
                    <a:pt x="1455265" y="615042"/>
                  </a:cubicBezTo>
                  <a:cubicBezTo>
                    <a:pt x="1468783" y="613010"/>
                    <a:pt x="1488749" y="627499"/>
                    <a:pt x="1497319" y="602585"/>
                  </a:cubicBezTo>
                  <a:cubicBezTo>
                    <a:pt x="1505800" y="577583"/>
                    <a:pt x="1517815" y="597108"/>
                    <a:pt x="1536810" y="575109"/>
                  </a:cubicBezTo>
                  <a:cubicBezTo>
                    <a:pt x="1555805" y="553110"/>
                    <a:pt x="1577804" y="539593"/>
                    <a:pt x="1594325" y="552580"/>
                  </a:cubicBezTo>
                  <a:cubicBezTo>
                    <a:pt x="1610846" y="565567"/>
                    <a:pt x="1576832" y="586064"/>
                    <a:pt x="1571354" y="598609"/>
                  </a:cubicBezTo>
                  <a:cubicBezTo>
                    <a:pt x="1565877" y="611155"/>
                    <a:pt x="1576390" y="615130"/>
                    <a:pt x="1566406" y="624584"/>
                  </a:cubicBezTo>
                  <a:cubicBezTo>
                    <a:pt x="1556424" y="634125"/>
                    <a:pt x="1570383" y="636599"/>
                    <a:pt x="1589907" y="624054"/>
                  </a:cubicBezTo>
                  <a:cubicBezTo>
                    <a:pt x="1609433" y="611597"/>
                    <a:pt x="1633375" y="596578"/>
                    <a:pt x="1652458" y="589068"/>
                  </a:cubicBezTo>
                  <a:cubicBezTo>
                    <a:pt x="1657493" y="587036"/>
                    <a:pt x="1663148" y="586594"/>
                    <a:pt x="1668802" y="587036"/>
                  </a:cubicBezTo>
                  <a:cubicBezTo>
                    <a:pt x="1671452" y="579791"/>
                    <a:pt x="1674632" y="574049"/>
                    <a:pt x="1678343" y="572194"/>
                  </a:cubicBezTo>
                  <a:cubicBezTo>
                    <a:pt x="1691419" y="565656"/>
                    <a:pt x="1734975" y="546043"/>
                    <a:pt x="1741512" y="537296"/>
                  </a:cubicBezTo>
                  <a:cubicBezTo>
                    <a:pt x="1748050" y="528638"/>
                    <a:pt x="1754588" y="513354"/>
                    <a:pt x="1763334" y="513354"/>
                  </a:cubicBezTo>
                  <a:cubicBezTo>
                    <a:pt x="1772080" y="513354"/>
                    <a:pt x="1772080" y="522100"/>
                    <a:pt x="1785156" y="522100"/>
                  </a:cubicBezTo>
                  <a:cubicBezTo>
                    <a:pt x="1798232" y="522100"/>
                    <a:pt x="1813516" y="526429"/>
                    <a:pt x="1806978" y="515563"/>
                  </a:cubicBezTo>
                  <a:cubicBezTo>
                    <a:pt x="1800441" y="504696"/>
                    <a:pt x="1804858" y="504696"/>
                    <a:pt x="1820054" y="502487"/>
                  </a:cubicBezTo>
                  <a:cubicBezTo>
                    <a:pt x="1835338" y="500278"/>
                    <a:pt x="1833129" y="485082"/>
                    <a:pt x="1844084" y="485082"/>
                  </a:cubicBezTo>
                  <a:cubicBezTo>
                    <a:pt x="1854951" y="485082"/>
                    <a:pt x="1852742" y="458932"/>
                    <a:pt x="1863697" y="458932"/>
                  </a:cubicBezTo>
                  <a:cubicBezTo>
                    <a:pt x="1874564" y="458932"/>
                    <a:pt x="1878981" y="474216"/>
                    <a:pt x="1892057" y="469798"/>
                  </a:cubicBezTo>
                  <a:cubicBezTo>
                    <a:pt x="1894530" y="468915"/>
                    <a:pt x="1897799" y="469622"/>
                    <a:pt x="1901333" y="471124"/>
                  </a:cubicBezTo>
                  <a:cubicBezTo>
                    <a:pt x="1904161" y="468915"/>
                    <a:pt x="1906899" y="466883"/>
                    <a:pt x="1909639" y="464939"/>
                  </a:cubicBezTo>
                  <a:cubicBezTo>
                    <a:pt x="1908313" y="451245"/>
                    <a:pt x="1909903" y="439053"/>
                    <a:pt x="1907253" y="432604"/>
                  </a:cubicBezTo>
                  <a:cubicBezTo>
                    <a:pt x="1902217" y="420589"/>
                    <a:pt x="1907253" y="411577"/>
                    <a:pt x="1905221" y="404598"/>
                  </a:cubicBezTo>
                  <a:cubicBezTo>
                    <a:pt x="1903189" y="397618"/>
                    <a:pt x="1902217" y="380567"/>
                    <a:pt x="1910256" y="380567"/>
                  </a:cubicBezTo>
                  <a:cubicBezTo>
                    <a:pt x="1918296" y="380567"/>
                    <a:pt x="1928280" y="360512"/>
                    <a:pt x="1938263" y="367580"/>
                  </a:cubicBezTo>
                  <a:cubicBezTo>
                    <a:pt x="1948335" y="374559"/>
                    <a:pt x="1968302" y="376591"/>
                    <a:pt x="1968302" y="367580"/>
                  </a:cubicBezTo>
                  <a:cubicBezTo>
                    <a:pt x="1968302" y="358568"/>
                    <a:pt x="1982349" y="357597"/>
                    <a:pt x="1984292" y="345581"/>
                  </a:cubicBezTo>
                  <a:cubicBezTo>
                    <a:pt x="1986324" y="333566"/>
                    <a:pt x="2001255" y="330562"/>
                    <a:pt x="2004347" y="319607"/>
                  </a:cubicBezTo>
                  <a:cubicBezTo>
                    <a:pt x="2007351" y="308564"/>
                    <a:pt x="2012387" y="282589"/>
                    <a:pt x="2022370" y="276582"/>
                  </a:cubicBezTo>
                  <a:cubicBezTo>
                    <a:pt x="2032088" y="270132"/>
                    <a:pt x="2020073" y="266157"/>
                    <a:pt x="2021133" y="248134"/>
                  </a:cubicBezTo>
                  <a:close/>
                  <a:moveTo>
                    <a:pt x="1530980" y="1195399"/>
                  </a:moveTo>
                  <a:cubicBezTo>
                    <a:pt x="1520024" y="1235421"/>
                    <a:pt x="1545645" y="1255741"/>
                    <a:pt x="1549002" y="1253444"/>
                  </a:cubicBezTo>
                  <a:cubicBezTo>
                    <a:pt x="1558985" y="1246464"/>
                    <a:pt x="1600067" y="1160413"/>
                    <a:pt x="1591056" y="1148398"/>
                  </a:cubicBezTo>
                  <a:cubicBezTo>
                    <a:pt x="1581956" y="1136383"/>
                    <a:pt x="1541935" y="1155378"/>
                    <a:pt x="1530980" y="1195399"/>
                  </a:cubicBezTo>
                  <a:close/>
                  <a:moveTo>
                    <a:pt x="1173878" y="1331455"/>
                  </a:moveTo>
                  <a:cubicBezTo>
                    <a:pt x="1160891" y="1331455"/>
                    <a:pt x="1127849" y="1350450"/>
                    <a:pt x="1140836" y="1377395"/>
                  </a:cubicBezTo>
                  <a:cubicBezTo>
                    <a:pt x="1153822" y="1404430"/>
                    <a:pt x="1196848" y="1386407"/>
                    <a:pt x="1197820" y="1374392"/>
                  </a:cubicBezTo>
                  <a:cubicBezTo>
                    <a:pt x="1198791" y="1362377"/>
                    <a:pt x="1218405" y="1343470"/>
                    <a:pt x="1215843" y="1334370"/>
                  </a:cubicBezTo>
                  <a:cubicBezTo>
                    <a:pt x="1213811" y="1327479"/>
                    <a:pt x="1186864" y="1331455"/>
                    <a:pt x="1173878" y="133145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4" name="Google Shape;2234;p16"/>
            <p:cNvSpPr/>
            <p:nvPr/>
          </p:nvSpPr>
          <p:spPr>
            <a:xfrm>
              <a:off x="9651336" y="3675670"/>
              <a:ext cx="315306" cy="451542"/>
            </a:xfrm>
            <a:custGeom>
              <a:rect b="b" l="l" r="r" t="t"/>
              <a:pathLst>
                <a:path extrusionOk="0" h="451542" w="315306">
                  <a:moveTo>
                    <a:pt x="169408" y="170508"/>
                  </a:moveTo>
                  <a:cubicBezTo>
                    <a:pt x="188403" y="167504"/>
                    <a:pt x="214465" y="191535"/>
                    <a:pt x="210401" y="200458"/>
                  </a:cubicBezTo>
                  <a:cubicBezTo>
                    <a:pt x="206426" y="209470"/>
                    <a:pt x="211373" y="238448"/>
                    <a:pt x="220385" y="230408"/>
                  </a:cubicBezTo>
                  <a:cubicBezTo>
                    <a:pt x="229396" y="222457"/>
                    <a:pt x="243355" y="232440"/>
                    <a:pt x="234343" y="245427"/>
                  </a:cubicBezTo>
                  <a:cubicBezTo>
                    <a:pt x="225333" y="258414"/>
                    <a:pt x="248303" y="271402"/>
                    <a:pt x="251306" y="287481"/>
                  </a:cubicBezTo>
                  <a:cubicBezTo>
                    <a:pt x="254310" y="303472"/>
                    <a:pt x="264293" y="290484"/>
                    <a:pt x="262350" y="278469"/>
                  </a:cubicBezTo>
                  <a:cubicBezTo>
                    <a:pt x="260406" y="266454"/>
                    <a:pt x="264382" y="267426"/>
                    <a:pt x="277369" y="258503"/>
                  </a:cubicBezTo>
                  <a:cubicBezTo>
                    <a:pt x="290357" y="249491"/>
                    <a:pt x="276308" y="234472"/>
                    <a:pt x="268358" y="217509"/>
                  </a:cubicBezTo>
                  <a:cubicBezTo>
                    <a:pt x="260406" y="200546"/>
                    <a:pt x="230368" y="206466"/>
                    <a:pt x="230368" y="190475"/>
                  </a:cubicBezTo>
                  <a:cubicBezTo>
                    <a:pt x="230368" y="174484"/>
                    <a:pt x="208369" y="169448"/>
                    <a:pt x="207398" y="160436"/>
                  </a:cubicBezTo>
                  <a:cubicBezTo>
                    <a:pt x="206426" y="151425"/>
                    <a:pt x="177359" y="142414"/>
                    <a:pt x="160396" y="152397"/>
                  </a:cubicBezTo>
                  <a:cubicBezTo>
                    <a:pt x="143346" y="162469"/>
                    <a:pt x="155361" y="134374"/>
                    <a:pt x="143346" y="121387"/>
                  </a:cubicBezTo>
                  <a:cubicBezTo>
                    <a:pt x="131330" y="108400"/>
                    <a:pt x="152357" y="89405"/>
                    <a:pt x="166404" y="73326"/>
                  </a:cubicBezTo>
                  <a:cubicBezTo>
                    <a:pt x="180363" y="57335"/>
                    <a:pt x="162429" y="30300"/>
                    <a:pt x="164372" y="18285"/>
                  </a:cubicBezTo>
                  <a:cubicBezTo>
                    <a:pt x="166404" y="6270"/>
                    <a:pt x="165344" y="2294"/>
                    <a:pt x="158364" y="6270"/>
                  </a:cubicBezTo>
                  <a:cubicBezTo>
                    <a:pt x="151386" y="10245"/>
                    <a:pt x="122319" y="-5746"/>
                    <a:pt x="109332" y="2294"/>
                  </a:cubicBezTo>
                  <a:cubicBezTo>
                    <a:pt x="96344" y="10334"/>
                    <a:pt x="108359" y="76329"/>
                    <a:pt x="102352" y="81277"/>
                  </a:cubicBezTo>
                  <a:cubicBezTo>
                    <a:pt x="96344" y="86224"/>
                    <a:pt x="88569" y="70587"/>
                    <a:pt x="86361" y="77301"/>
                  </a:cubicBezTo>
                  <a:cubicBezTo>
                    <a:pt x="83357" y="86224"/>
                    <a:pt x="87421" y="123330"/>
                    <a:pt x="95372" y="123330"/>
                  </a:cubicBezTo>
                  <a:cubicBezTo>
                    <a:pt x="103412" y="123330"/>
                    <a:pt x="109420" y="133314"/>
                    <a:pt x="104384" y="149305"/>
                  </a:cubicBezTo>
                  <a:cubicBezTo>
                    <a:pt x="99349" y="165296"/>
                    <a:pt x="119403" y="167328"/>
                    <a:pt x="138398" y="160348"/>
                  </a:cubicBezTo>
                  <a:cubicBezTo>
                    <a:pt x="157393" y="153457"/>
                    <a:pt x="150413" y="173424"/>
                    <a:pt x="169408" y="170508"/>
                  </a:cubicBezTo>
                  <a:close/>
                  <a:moveTo>
                    <a:pt x="105444" y="179431"/>
                  </a:moveTo>
                  <a:cubicBezTo>
                    <a:pt x="108448" y="193479"/>
                    <a:pt x="115427" y="222457"/>
                    <a:pt x="137426" y="215477"/>
                  </a:cubicBezTo>
                  <a:cubicBezTo>
                    <a:pt x="159424" y="208498"/>
                    <a:pt x="103235" y="169360"/>
                    <a:pt x="105444" y="179431"/>
                  </a:cubicBezTo>
                  <a:close/>
                  <a:moveTo>
                    <a:pt x="161368" y="276526"/>
                  </a:moveTo>
                  <a:cubicBezTo>
                    <a:pt x="166404" y="275465"/>
                    <a:pt x="178419" y="276526"/>
                    <a:pt x="179391" y="266454"/>
                  </a:cubicBezTo>
                  <a:cubicBezTo>
                    <a:pt x="180363" y="256471"/>
                    <a:pt x="191406" y="284477"/>
                    <a:pt x="182395" y="293488"/>
                  </a:cubicBezTo>
                  <a:cubicBezTo>
                    <a:pt x="173384" y="302500"/>
                    <a:pt x="173384" y="327502"/>
                    <a:pt x="187431" y="330506"/>
                  </a:cubicBezTo>
                  <a:cubicBezTo>
                    <a:pt x="201390" y="333510"/>
                    <a:pt x="227453" y="285449"/>
                    <a:pt x="223477" y="276526"/>
                  </a:cubicBezTo>
                  <a:cubicBezTo>
                    <a:pt x="219501" y="267514"/>
                    <a:pt x="207486" y="282533"/>
                    <a:pt x="210490" y="270518"/>
                  </a:cubicBezTo>
                  <a:cubicBezTo>
                    <a:pt x="213493" y="258503"/>
                    <a:pt x="174444" y="227493"/>
                    <a:pt x="159424" y="230496"/>
                  </a:cubicBezTo>
                  <a:cubicBezTo>
                    <a:pt x="144406" y="233500"/>
                    <a:pt x="149618" y="278823"/>
                    <a:pt x="161368" y="276526"/>
                  </a:cubicBezTo>
                  <a:close/>
                  <a:moveTo>
                    <a:pt x="43424" y="295520"/>
                  </a:moveTo>
                  <a:cubicBezTo>
                    <a:pt x="29465" y="313543"/>
                    <a:pt x="-4019" y="343405"/>
                    <a:pt x="398" y="351533"/>
                  </a:cubicBezTo>
                  <a:cubicBezTo>
                    <a:pt x="6406" y="362488"/>
                    <a:pt x="43424" y="307536"/>
                    <a:pt x="61447" y="294549"/>
                  </a:cubicBezTo>
                  <a:cubicBezTo>
                    <a:pt x="79470" y="281561"/>
                    <a:pt x="76466" y="270518"/>
                    <a:pt x="70459" y="258503"/>
                  </a:cubicBezTo>
                  <a:cubicBezTo>
                    <a:pt x="64362" y="246487"/>
                    <a:pt x="57383" y="277497"/>
                    <a:pt x="43424" y="295520"/>
                  </a:cubicBezTo>
                  <a:close/>
                  <a:moveTo>
                    <a:pt x="221445" y="315487"/>
                  </a:moveTo>
                  <a:cubicBezTo>
                    <a:pt x="225420" y="325470"/>
                    <a:pt x="254487" y="309479"/>
                    <a:pt x="246447" y="299496"/>
                  </a:cubicBezTo>
                  <a:cubicBezTo>
                    <a:pt x="238496" y="289513"/>
                    <a:pt x="218441" y="307977"/>
                    <a:pt x="221445" y="315487"/>
                  </a:cubicBezTo>
                  <a:close/>
                  <a:moveTo>
                    <a:pt x="311472" y="393498"/>
                  </a:moveTo>
                  <a:cubicBezTo>
                    <a:pt x="323487" y="379451"/>
                    <a:pt x="303432" y="342521"/>
                    <a:pt x="303432" y="318491"/>
                  </a:cubicBezTo>
                  <a:cubicBezTo>
                    <a:pt x="303432" y="294460"/>
                    <a:pt x="270390" y="301440"/>
                    <a:pt x="279401" y="316459"/>
                  </a:cubicBezTo>
                  <a:cubicBezTo>
                    <a:pt x="288412" y="331478"/>
                    <a:pt x="262438" y="319462"/>
                    <a:pt x="260406" y="334482"/>
                  </a:cubicBezTo>
                  <a:cubicBezTo>
                    <a:pt x="258463" y="349501"/>
                    <a:pt x="239380" y="337486"/>
                    <a:pt x="240440" y="349501"/>
                  </a:cubicBezTo>
                  <a:cubicBezTo>
                    <a:pt x="241500" y="361516"/>
                    <a:pt x="220473" y="349501"/>
                    <a:pt x="210490" y="342521"/>
                  </a:cubicBezTo>
                  <a:cubicBezTo>
                    <a:pt x="200506" y="335542"/>
                    <a:pt x="186459" y="361516"/>
                    <a:pt x="171440" y="365492"/>
                  </a:cubicBezTo>
                  <a:cubicBezTo>
                    <a:pt x="156421" y="369467"/>
                    <a:pt x="148469" y="401361"/>
                    <a:pt x="158453" y="400478"/>
                  </a:cubicBezTo>
                  <a:cubicBezTo>
                    <a:pt x="170468" y="399506"/>
                    <a:pt x="176476" y="383427"/>
                    <a:pt x="188491" y="384487"/>
                  </a:cubicBezTo>
                  <a:cubicBezTo>
                    <a:pt x="200506" y="385458"/>
                    <a:pt x="196531" y="372471"/>
                    <a:pt x="213493" y="375475"/>
                  </a:cubicBezTo>
                  <a:cubicBezTo>
                    <a:pt x="230545" y="378479"/>
                    <a:pt x="218530" y="429544"/>
                    <a:pt x="241500" y="433520"/>
                  </a:cubicBezTo>
                  <a:cubicBezTo>
                    <a:pt x="264470" y="437495"/>
                    <a:pt x="265530" y="451543"/>
                    <a:pt x="276485" y="451543"/>
                  </a:cubicBezTo>
                  <a:cubicBezTo>
                    <a:pt x="287529" y="451543"/>
                    <a:pt x="274542" y="419561"/>
                    <a:pt x="275514" y="408517"/>
                  </a:cubicBezTo>
                  <a:cubicBezTo>
                    <a:pt x="276397" y="397474"/>
                    <a:pt x="299456" y="407545"/>
                    <a:pt x="311472" y="39349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5" name="Google Shape;2235;p16"/>
            <p:cNvSpPr/>
            <p:nvPr/>
          </p:nvSpPr>
          <p:spPr>
            <a:xfrm>
              <a:off x="10455788" y="4407893"/>
              <a:ext cx="419400" cy="272501"/>
            </a:xfrm>
            <a:custGeom>
              <a:rect b="b" l="l" r="r" t="t"/>
              <a:pathLst>
                <a:path extrusionOk="0" h="272501" w="419400">
                  <a:moveTo>
                    <a:pt x="308246" y="251438"/>
                  </a:moveTo>
                  <a:cubicBezTo>
                    <a:pt x="301266" y="248434"/>
                    <a:pt x="283244" y="236419"/>
                    <a:pt x="284215" y="228468"/>
                  </a:cubicBezTo>
                  <a:cubicBezTo>
                    <a:pt x="285187" y="220516"/>
                    <a:pt x="264249" y="221488"/>
                    <a:pt x="250202" y="212477"/>
                  </a:cubicBezTo>
                  <a:cubicBezTo>
                    <a:pt x="236242" y="203465"/>
                    <a:pt x="241190" y="174487"/>
                    <a:pt x="226170" y="167419"/>
                  </a:cubicBezTo>
                  <a:cubicBezTo>
                    <a:pt x="211152" y="160440"/>
                    <a:pt x="200108" y="138441"/>
                    <a:pt x="218131" y="139413"/>
                  </a:cubicBezTo>
                  <a:cubicBezTo>
                    <a:pt x="236154" y="140473"/>
                    <a:pt x="239158" y="130401"/>
                    <a:pt x="225110" y="117414"/>
                  </a:cubicBezTo>
                  <a:cubicBezTo>
                    <a:pt x="211152" y="104427"/>
                    <a:pt x="160086" y="99391"/>
                    <a:pt x="158054" y="80397"/>
                  </a:cubicBezTo>
                  <a:cubicBezTo>
                    <a:pt x="156023" y="61402"/>
                    <a:pt x="65024" y="16344"/>
                    <a:pt x="25003" y="7333"/>
                  </a:cubicBezTo>
                  <a:cubicBezTo>
                    <a:pt x="17846" y="5743"/>
                    <a:pt x="9365" y="3092"/>
                    <a:pt x="0" y="0"/>
                  </a:cubicBezTo>
                  <a:lnTo>
                    <a:pt x="0" y="213448"/>
                  </a:lnTo>
                  <a:cubicBezTo>
                    <a:pt x="9277" y="219721"/>
                    <a:pt x="20850" y="224669"/>
                    <a:pt x="36047" y="225375"/>
                  </a:cubicBezTo>
                  <a:cubicBezTo>
                    <a:pt x="80044" y="227407"/>
                    <a:pt x="69089" y="202405"/>
                    <a:pt x="77039" y="202405"/>
                  </a:cubicBezTo>
                  <a:cubicBezTo>
                    <a:pt x="85079" y="202405"/>
                    <a:pt x="88083" y="188446"/>
                    <a:pt x="97094" y="177403"/>
                  </a:cubicBezTo>
                  <a:cubicBezTo>
                    <a:pt x="106106" y="166448"/>
                    <a:pt x="145156" y="175370"/>
                    <a:pt x="168126" y="193394"/>
                  </a:cubicBezTo>
                  <a:cubicBezTo>
                    <a:pt x="191096" y="211417"/>
                    <a:pt x="218131" y="264425"/>
                    <a:pt x="242162" y="259478"/>
                  </a:cubicBezTo>
                  <a:cubicBezTo>
                    <a:pt x="266192" y="254442"/>
                    <a:pt x="291194" y="273437"/>
                    <a:pt x="313194" y="272465"/>
                  </a:cubicBezTo>
                  <a:cubicBezTo>
                    <a:pt x="335281" y="271493"/>
                    <a:pt x="315226" y="254442"/>
                    <a:pt x="308246" y="251438"/>
                  </a:cubicBezTo>
                  <a:close/>
                  <a:moveTo>
                    <a:pt x="365230" y="73417"/>
                  </a:moveTo>
                  <a:cubicBezTo>
                    <a:pt x="365230" y="82429"/>
                    <a:pt x="349239" y="87465"/>
                    <a:pt x="324237" y="97448"/>
                  </a:cubicBezTo>
                  <a:cubicBezTo>
                    <a:pt x="299234" y="107431"/>
                    <a:pt x="253823" y="85963"/>
                    <a:pt x="252233" y="100452"/>
                  </a:cubicBezTo>
                  <a:cubicBezTo>
                    <a:pt x="251262" y="109463"/>
                    <a:pt x="280239" y="125454"/>
                    <a:pt x="307274" y="125454"/>
                  </a:cubicBezTo>
                  <a:cubicBezTo>
                    <a:pt x="334308" y="125454"/>
                    <a:pt x="377333" y="98420"/>
                    <a:pt x="377333" y="90468"/>
                  </a:cubicBezTo>
                  <a:cubicBezTo>
                    <a:pt x="377333" y="82517"/>
                    <a:pt x="394296" y="68470"/>
                    <a:pt x="387317" y="60430"/>
                  </a:cubicBezTo>
                  <a:cubicBezTo>
                    <a:pt x="380249" y="52390"/>
                    <a:pt x="365230" y="64406"/>
                    <a:pt x="365230" y="73417"/>
                  </a:cubicBezTo>
                  <a:close/>
                  <a:moveTo>
                    <a:pt x="399244" y="35428"/>
                  </a:moveTo>
                  <a:cubicBezTo>
                    <a:pt x="383253" y="25356"/>
                    <a:pt x="369206" y="18376"/>
                    <a:pt x="389173" y="37371"/>
                  </a:cubicBezTo>
                  <a:cubicBezTo>
                    <a:pt x="409228" y="56366"/>
                    <a:pt x="398448" y="72534"/>
                    <a:pt x="410199" y="69442"/>
                  </a:cubicBezTo>
                  <a:cubicBezTo>
                    <a:pt x="429282" y="64406"/>
                    <a:pt x="415235" y="45411"/>
                    <a:pt x="399244" y="3542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6" name="Google Shape;2236;p16"/>
            <p:cNvSpPr/>
            <p:nvPr/>
          </p:nvSpPr>
          <p:spPr>
            <a:xfrm>
              <a:off x="8413723" y="3982136"/>
              <a:ext cx="70686" cy="129765"/>
            </a:xfrm>
            <a:custGeom>
              <a:rect b="b" l="l" r="r" t="t"/>
              <a:pathLst>
                <a:path extrusionOk="0" h="129765" w="70686">
                  <a:moveTo>
                    <a:pt x="15631" y="9"/>
                  </a:moveTo>
                  <a:cubicBezTo>
                    <a:pt x="6620" y="1069"/>
                    <a:pt x="8652" y="19004"/>
                    <a:pt x="3616" y="31991"/>
                  </a:cubicBezTo>
                  <a:cubicBezTo>
                    <a:pt x="-1332" y="44978"/>
                    <a:pt x="-360" y="57965"/>
                    <a:pt x="1584" y="76960"/>
                  </a:cubicBezTo>
                  <a:cubicBezTo>
                    <a:pt x="3616" y="95955"/>
                    <a:pt x="1584" y="116010"/>
                    <a:pt x="18635" y="126965"/>
                  </a:cubicBezTo>
                  <a:cubicBezTo>
                    <a:pt x="38160" y="139599"/>
                    <a:pt x="69611" y="106998"/>
                    <a:pt x="70672" y="78992"/>
                  </a:cubicBezTo>
                  <a:cubicBezTo>
                    <a:pt x="71644" y="50986"/>
                    <a:pt x="23229" y="-786"/>
                    <a:pt x="15631" y="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7" name="Google Shape;2237;p16"/>
            <p:cNvSpPr/>
            <p:nvPr/>
          </p:nvSpPr>
          <p:spPr>
            <a:xfrm>
              <a:off x="7158697" y="4714438"/>
              <a:ext cx="244717" cy="480319"/>
            </a:xfrm>
            <a:custGeom>
              <a:rect b="b" l="l" r="r" t="t"/>
              <a:pathLst>
                <a:path extrusionOk="0" h="480319" w="244717">
                  <a:moveTo>
                    <a:pt x="207391" y="5942"/>
                  </a:moveTo>
                  <a:cubicBezTo>
                    <a:pt x="202974" y="-10491"/>
                    <a:pt x="199351" y="11950"/>
                    <a:pt x="195376" y="15925"/>
                  </a:cubicBezTo>
                  <a:cubicBezTo>
                    <a:pt x="191400" y="19901"/>
                    <a:pt x="189368" y="31916"/>
                    <a:pt x="190340" y="39956"/>
                  </a:cubicBezTo>
                  <a:cubicBezTo>
                    <a:pt x="191400" y="47996"/>
                    <a:pt x="178324" y="55947"/>
                    <a:pt x="170373" y="54887"/>
                  </a:cubicBezTo>
                  <a:cubicBezTo>
                    <a:pt x="162333" y="53915"/>
                    <a:pt x="149347" y="58862"/>
                    <a:pt x="153322" y="69906"/>
                  </a:cubicBezTo>
                  <a:cubicBezTo>
                    <a:pt x="157298" y="80949"/>
                    <a:pt x="147315" y="78917"/>
                    <a:pt x="152351" y="87929"/>
                  </a:cubicBezTo>
                  <a:cubicBezTo>
                    <a:pt x="157298" y="96940"/>
                    <a:pt x="141395" y="107984"/>
                    <a:pt x="127348" y="108956"/>
                  </a:cubicBezTo>
                  <a:cubicBezTo>
                    <a:pt x="113389" y="109927"/>
                    <a:pt x="95366" y="135018"/>
                    <a:pt x="80347" y="132898"/>
                  </a:cubicBezTo>
                  <a:cubicBezTo>
                    <a:pt x="65328" y="130954"/>
                    <a:pt x="50309" y="142969"/>
                    <a:pt x="37322" y="140938"/>
                  </a:cubicBezTo>
                  <a:cubicBezTo>
                    <a:pt x="24246" y="138906"/>
                    <a:pt x="33346" y="167972"/>
                    <a:pt x="23274" y="185995"/>
                  </a:cubicBezTo>
                  <a:cubicBezTo>
                    <a:pt x="13291" y="204018"/>
                    <a:pt x="18238" y="224956"/>
                    <a:pt x="27250" y="246955"/>
                  </a:cubicBezTo>
                  <a:cubicBezTo>
                    <a:pt x="36261" y="268954"/>
                    <a:pt x="43241" y="286976"/>
                    <a:pt x="19210" y="315955"/>
                  </a:cubicBezTo>
                  <a:cubicBezTo>
                    <a:pt x="-4732" y="345021"/>
                    <a:pt x="-2789" y="377003"/>
                    <a:pt x="6223" y="396969"/>
                  </a:cubicBezTo>
                  <a:cubicBezTo>
                    <a:pt x="15235" y="417025"/>
                    <a:pt x="15235" y="446975"/>
                    <a:pt x="28222" y="461022"/>
                  </a:cubicBezTo>
                  <a:cubicBezTo>
                    <a:pt x="41209" y="475069"/>
                    <a:pt x="77255" y="486996"/>
                    <a:pt x="88210" y="476041"/>
                  </a:cubicBezTo>
                  <a:cubicBezTo>
                    <a:pt x="99254" y="464997"/>
                    <a:pt x="110827" y="477543"/>
                    <a:pt x="123195" y="463053"/>
                  </a:cubicBezTo>
                  <a:cubicBezTo>
                    <a:pt x="135211" y="449095"/>
                    <a:pt x="155266" y="372055"/>
                    <a:pt x="172229" y="320991"/>
                  </a:cubicBezTo>
                  <a:cubicBezTo>
                    <a:pt x="189280" y="270014"/>
                    <a:pt x="211279" y="202958"/>
                    <a:pt x="209246" y="188910"/>
                  </a:cubicBezTo>
                  <a:cubicBezTo>
                    <a:pt x="207214" y="174951"/>
                    <a:pt x="221262" y="165940"/>
                    <a:pt x="215254" y="150921"/>
                  </a:cubicBezTo>
                  <a:cubicBezTo>
                    <a:pt x="209246" y="135902"/>
                    <a:pt x="217286" y="117879"/>
                    <a:pt x="224265" y="129894"/>
                  </a:cubicBezTo>
                  <a:cubicBezTo>
                    <a:pt x="231245" y="141909"/>
                    <a:pt x="241316" y="141909"/>
                    <a:pt x="244321" y="125918"/>
                  </a:cubicBezTo>
                  <a:cubicBezTo>
                    <a:pt x="247325" y="109927"/>
                    <a:pt x="232305" y="84837"/>
                    <a:pt x="231333" y="61866"/>
                  </a:cubicBezTo>
                  <a:cubicBezTo>
                    <a:pt x="230361" y="38896"/>
                    <a:pt x="210395" y="16986"/>
                    <a:pt x="207391" y="594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8" name="Google Shape;2238;p16"/>
            <p:cNvSpPr/>
            <p:nvPr/>
          </p:nvSpPr>
          <p:spPr>
            <a:xfrm>
              <a:off x="7145042" y="3651194"/>
              <a:ext cx="402182" cy="238160"/>
            </a:xfrm>
            <a:custGeom>
              <a:rect b="b" l="l" r="r" t="t"/>
              <a:pathLst>
                <a:path extrusionOk="0" h="238160" w="402182">
                  <a:moveTo>
                    <a:pt x="285363" y="9542"/>
                  </a:moveTo>
                  <a:cubicBezTo>
                    <a:pt x="267959" y="13429"/>
                    <a:pt x="224492" y="10513"/>
                    <a:pt x="218661" y="13429"/>
                  </a:cubicBezTo>
                  <a:cubicBezTo>
                    <a:pt x="212830" y="16344"/>
                    <a:pt x="172278" y="45411"/>
                    <a:pt x="166448" y="58840"/>
                  </a:cubicBezTo>
                  <a:cubicBezTo>
                    <a:pt x="160616" y="72357"/>
                    <a:pt x="151958" y="74301"/>
                    <a:pt x="143212" y="67586"/>
                  </a:cubicBezTo>
                  <a:cubicBezTo>
                    <a:pt x="134554" y="60783"/>
                    <a:pt x="98773" y="62727"/>
                    <a:pt x="95858" y="59812"/>
                  </a:cubicBezTo>
                  <a:cubicBezTo>
                    <a:pt x="92942" y="56896"/>
                    <a:pt x="66879" y="54069"/>
                    <a:pt x="54246" y="56012"/>
                  </a:cubicBezTo>
                  <a:cubicBezTo>
                    <a:pt x="41700" y="57956"/>
                    <a:pt x="34898" y="50182"/>
                    <a:pt x="29155" y="52125"/>
                  </a:cubicBezTo>
                  <a:cubicBezTo>
                    <a:pt x="23324" y="54069"/>
                    <a:pt x="17493" y="60872"/>
                    <a:pt x="14666" y="64671"/>
                  </a:cubicBezTo>
                  <a:cubicBezTo>
                    <a:pt x="11750" y="68558"/>
                    <a:pt x="17581" y="79248"/>
                    <a:pt x="15638" y="83047"/>
                  </a:cubicBezTo>
                  <a:cubicBezTo>
                    <a:pt x="15108" y="84019"/>
                    <a:pt x="8923" y="87288"/>
                    <a:pt x="0" y="91528"/>
                  </a:cubicBezTo>
                  <a:cubicBezTo>
                    <a:pt x="3092" y="99038"/>
                    <a:pt x="4859" y="106812"/>
                    <a:pt x="2916" y="112378"/>
                  </a:cubicBezTo>
                  <a:cubicBezTo>
                    <a:pt x="-1060" y="123952"/>
                    <a:pt x="2386" y="150898"/>
                    <a:pt x="12899" y="166359"/>
                  </a:cubicBezTo>
                  <a:cubicBezTo>
                    <a:pt x="23412" y="181820"/>
                    <a:pt x="19437" y="210356"/>
                    <a:pt x="24384" y="215922"/>
                  </a:cubicBezTo>
                  <a:cubicBezTo>
                    <a:pt x="29420" y="221400"/>
                    <a:pt x="68381" y="220428"/>
                    <a:pt x="85874" y="208854"/>
                  </a:cubicBezTo>
                  <a:cubicBezTo>
                    <a:pt x="103367" y="197369"/>
                    <a:pt x="115382" y="195337"/>
                    <a:pt x="129430" y="195337"/>
                  </a:cubicBezTo>
                  <a:cubicBezTo>
                    <a:pt x="143388" y="195337"/>
                    <a:pt x="161942" y="183322"/>
                    <a:pt x="166448" y="177314"/>
                  </a:cubicBezTo>
                  <a:cubicBezTo>
                    <a:pt x="170953" y="171307"/>
                    <a:pt x="191450" y="170865"/>
                    <a:pt x="199931" y="171837"/>
                  </a:cubicBezTo>
                  <a:cubicBezTo>
                    <a:pt x="208413" y="172808"/>
                    <a:pt x="216982" y="163355"/>
                    <a:pt x="226436" y="153814"/>
                  </a:cubicBezTo>
                  <a:cubicBezTo>
                    <a:pt x="235889" y="144272"/>
                    <a:pt x="266015" y="140296"/>
                    <a:pt x="297997" y="130313"/>
                  </a:cubicBezTo>
                  <a:cubicBezTo>
                    <a:pt x="329979" y="120330"/>
                    <a:pt x="323000" y="105311"/>
                    <a:pt x="330510" y="96299"/>
                  </a:cubicBezTo>
                  <a:cubicBezTo>
                    <a:pt x="336782" y="88790"/>
                    <a:pt x="345617" y="90910"/>
                    <a:pt x="359487" y="85432"/>
                  </a:cubicBezTo>
                  <a:cubicBezTo>
                    <a:pt x="343938" y="53627"/>
                    <a:pt x="326710" y="17935"/>
                    <a:pt x="318052" y="0"/>
                  </a:cubicBezTo>
                  <a:cubicBezTo>
                    <a:pt x="302680" y="4771"/>
                    <a:pt x="290223" y="8481"/>
                    <a:pt x="285363" y="9542"/>
                  </a:cubicBezTo>
                  <a:close/>
                  <a:moveTo>
                    <a:pt x="367792" y="233592"/>
                  </a:moveTo>
                  <a:cubicBezTo>
                    <a:pt x="379012" y="245165"/>
                    <a:pt x="401011" y="231648"/>
                    <a:pt x="402159" y="227054"/>
                  </a:cubicBezTo>
                  <a:cubicBezTo>
                    <a:pt x="403396" y="222372"/>
                    <a:pt x="355158" y="220605"/>
                    <a:pt x="367792" y="23359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9" name="Google Shape;2239;p16"/>
            <p:cNvSpPr/>
            <p:nvPr/>
          </p:nvSpPr>
          <p:spPr>
            <a:xfrm>
              <a:off x="8019721" y="6124681"/>
              <a:ext cx="68492" cy="43673"/>
            </a:xfrm>
            <a:custGeom>
              <a:rect b="b" l="l" r="r" t="t"/>
              <a:pathLst>
                <a:path extrusionOk="0" h="43673" w="68492">
                  <a:moveTo>
                    <a:pt x="23023" y="1843"/>
                  </a:moveTo>
                  <a:cubicBezTo>
                    <a:pt x="18606" y="-8406"/>
                    <a:pt x="-18058" y="26845"/>
                    <a:pt x="11273" y="39921"/>
                  </a:cubicBezTo>
                  <a:cubicBezTo>
                    <a:pt x="24437" y="45751"/>
                    <a:pt x="30356" y="32588"/>
                    <a:pt x="39102" y="39921"/>
                  </a:cubicBezTo>
                  <a:cubicBezTo>
                    <a:pt x="47849" y="47253"/>
                    <a:pt x="65430" y="44338"/>
                    <a:pt x="68345" y="26757"/>
                  </a:cubicBezTo>
                  <a:cubicBezTo>
                    <a:pt x="71349" y="9175"/>
                    <a:pt x="27440" y="12091"/>
                    <a:pt x="23023" y="184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40" name="Google Shape;2240;p16"/>
            <p:cNvGrpSpPr/>
            <p:nvPr/>
          </p:nvGrpSpPr>
          <p:grpSpPr>
            <a:xfrm>
              <a:off x="10924999" y="4504069"/>
              <a:ext cx="264292" cy="185018"/>
              <a:chOff x="10924999" y="4504069"/>
              <a:chExt cx="264292" cy="185018"/>
            </a:xfrm>
          </p:grpSpPr>
          <p:sp>
            <p:nvSpPr>
              <p:cNvPr id="2241" name="Google Shape;2241;p16"/>
              <p:cNvSpPr/>
              <p:nvPr/>
            </p:nvSpPr>
            <p:spPr>
              <a:xfrm>
                <a:off x="10924999" y="4504069"/>
                <a:ext cx="264292" cy="185018"/>
              </a:xfrm>
              <a:custGeom>
                <a:rect b="b" l="l" r="r" t="t"/>
                <a:pathLst>
                  <a:path extrusionOk="0" h="185018" w="264292">
                    <a:moveTo>
                      <a:pt x="92" y="1184"/>
                    </a:moveTo>
                    <a:cubicBezTo>
                      <a:pt x="-1940" y="10195"/>
                      <a:pt x="30131" y="57815"/>
                      <a:pt x="42058" y="50217"/>
                    </a:cubicBezTo>
                    <a:cubicBezTo>
                      <a:pt x="64056" y="36258"/>
                      <a:pt x="2036" y="-7739"/>
                      <a:pt x="92" y="1184"/>
                    </a:cubicBezTo>
                    <a:close/>
                    <a:moveTo>
                      <a:pt x="64056" y="43237"/>
                    </a:moveTo>
                    <a:cubicBezTo>
                      <a:pt x="63261" y="46948"/>
                      <a:pt x="87292" y="70272"/>
                      <a:pt x="92592" y="66473"/>
                    </a:cubicBezTo>
                    <a:cubicBezTo>
                      <a:pt x="97805" y="62762"/>
                      <a:pt x="65470" y="36523"/>
                      <a:pt x="64056" y="43237"/>
                    </a:cubicBezTo>
                    <a:close/>
                    <a:moveTo>
                      <a:pt x="176611" y="103225"/>
                    </a:moveTo>
                    <a:cubicBezTo>
                      <a:pt x="184916" y="98013"/>
                      <a:pt x="130140" y="68063"/>
                      <a:pt x="129345" y="77693"/>
                    </a:cubicBezTo>
                    <a:cubicBezTo>
                      <a:pt x="128639" y="86793"/>
                      <a:pt x="168395" y="108526"/>
                      <a:pt x="176611" y="103225"/>
                    </a:cubicBezTo>
                    <a:close/>
                    <a:moveTo>
                      <a:pt x="170604" y="135561"/>
                    </a:moveTo>
                    <a:cubicBezTo>
                      <a:pt x="173608" y="150580"/>
                      <a:pt x="196137" y="159503"/>
                      <a:pt x="205148" y="154291"/>
                    </a:cubicBezTo>
                    <a:cubicBezTo>
                      <a:pt x="214159" y="148990"/>
                      <a:pt x="167512" y="120012"/>
                      <a:pt x="170604" y="135561"/>
                    </a:cubicBezTo>
                    <a:close/>
                    <a:moveTo>
                      <a:pt x="232094" y="168515"/>
                    </a:moveTo>
                    <a:cubicBezTo>
                      <a:pt x="233596" y="172225"/>
                      <a:pt x="253121" y="190248"/>
                      <a:pt x="262839" y="183534"/>
                    </a:cubicBezTo>
                    <a:cubicBezTo>
                      <a:pt x="272645" y="176731"/>
                      <a:pt x="229531" y="162154"/>
                      <a:pt x="232094" y="168515"/>
                    </a:cubicBezTo>
                    <a:close/>
                    <a:moveTo>
                      <a:pt x="205855" y="101724"/>
                    </a:moveTo>
                    <a:cubicBezTo>
                      <a:pt x="198345" y="118245"/>
                      <a:pt x="228383" y="146781"/>
                      <a:pt x="232889" y="147488"/>
                    </a:cubicBezTo>
                    <a:cubicBezTo>
                      <a:pt x="237394" y="148283"/>
                      <a:pt x="211686" y="89090"/>
                      <a:pt x="205855" y="101724"/>
                    </a:cubicBezTo>
                    <a:close/>
                  </a:path>
                </a:pathLst>
              </a:custGeom>
              <a:solidFill>
                <a:srgbClr val="523A60"/>
              </a:solidFill>
              <a:ln cap="flat" cmpd="sng" w="9525">
                <a:solidFill>
                  <a:srgbClr val="E7E3D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2" name="Google Shape;2242;p16"/>
              <p:cNvSpPr/>
              <p:nvPr/>
            </p:nvSpPr>
            <p:spPr>
              <a:xfrm>
                <a:off x="10924999" y="4504069"/>
                <a:ext cx="264292" cy="185018"/>
              </a:xfrm>
              <a:custGeom>
                <a:rect b="b" l="l" r="r" t="t"/>
                <a:pathLst>
                  <a:path extrusionOk="0" h="185018" w="264292">
                    <a:moveTo>
                      <a:pt x="92" y="1184"/>
                    </a:moveTo>
                    <a:cubicBezTo>
                      <a:pt x="-1940" y="10195"/>
                      <a:pt x="30131" y="57815"/>
                      <a:pt x="42058" y="50217"/>
                    </a:cubicBezTo>
                    <a:cubicBezTo>
                      <a:pt x="64056" y="36258"/>
                      <a:pt x="2036" y="-7739"/>
                      <a:pt x="92" y="1184"/>
                    </a:cubicBezTo>
                    <a:close/>
                    <a:moveTo>
                      <a:pt x="64056" y="43237"/>
                    </a:moveTo>
                    <a:cubicBezTo>
                      <a:pt x="63261" y="46948"/>
                      <a:pt x="87292" y="70272"/>
                      <a:pt x="92592" y="66473"/>
                    </a:cubicBezTo>
                    <a:cubicBezTo>
                      <a:pt x="97805" y="62762"/>
                      <a:pt x="65470" y="36523"/>
                      <a:pt x="64056" y="43237"/>
                    </a:cubicBezTo>
                    <a:close/>
                    <a:moveTo>
                      <a:pt x="176611" y="103225"/>
                    </a:moveTo>
                    <a:cubicBezTo>
                      <a:pt x="184916" y="98013"/>
                      <a:pt x="130140" y="68063"/>
                      <a:pt x="129345" y="77693"/>
                    </a:cubicBezTo>
                    <a:cubicBezTo>
                      <a:pt x="128639" y="86793"/>
                      <a:pt x="168395" y="108526"/>
                      <a:pt x="176611" y="103225"/>
                    </a:cubicBezTo>
                    <a:close/>
                    <a:moveTo>
                      <a:pt x="170604" y="135561"/>
                    </a:moveTo>
                    <a:cubicBezTo>
                      <a:pt x="173608" y="150580"/>
                      <a:pt x="196137" y="159503"/>
                      <a:pt x="205148" y="154291"/>
                    </a:cubicBezTo>
                    <a:cubicBezTo>
                      <a:pt x="214159" y="148990"/>
                      <a:pt x="167512" y="120012"/>
                      <a:pt x="170604" y="135561"/>
                    </a:cubicBezTo>
                    <a:close/>
                    <a:moveTo>
                      <a:pt x="232094" y="168515"/>
                    </a:moveTo>
                    <a:cubicBezTo>
                      <a:pt x="233596" y="172225"/>
                      <a:pt x="253121" y="190248"/>
                      <a:pt x="262839" y="183534"/>
                    </a:cubicBezTo>
                    <a:cubicBezTo>
                      <a:pt x="272645" y="176731"/>
                      <a:pt x="229531" y="162154"/>
                      <a:pt x="232094" y="168515"/>
                    </a:cubicBezTo>
                    <a:close/>
                    <a:moveTo>
                      <a:pt x="205855" y="101724"/>
                    </a:moveTo>
                    <a:cubicBezTo>
                      <a:pt x="198345" y="118245"/>
                      <a:pt x="228383" y="146781"/>
                      <a:pt x="232889" y="147488"/>
                    </a:cubicBezTo>
                    <a:cubicBezTo>
                      <a:pt x="237394" y="148283"/>
                      <a:pt x="211686" y="89090"/>
                      <a:pt x="205855" y="101724"/>
                    </a:cubicBezTo>
                    <a:close/>
                  </a:path>
                </a:pathLst>
              </a:custGeom>
              <a:solidFill>
                <a:srgbClr val="523A60"/>
              </a:solidFill>
              <a:ln cap="flat" cmpd="sng" w="9525">
                <a:solidFill>
                  <a:srgbClr val="E7E3D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43" name="Google Shape;2243;p16"/>
            <p:cNvSpPr/>
            <p:nvPr/>
          </p:nvSpPr>
          <p:spPr>
            <a:xfrm>
              <a:off x="9500927" y="4681814"/>
              <a:ext cx="1381960" cy="1228815"/>
            </a:xfrm>
            <a:custGeom>
              <a:rect b="b" l="l" r="r" t="t"/>
              <a:pathLst>
                <a:path extrusionOk="0" h="1228815" w="1381960">
                  <a:moveTo>
                    <a:pt x="1379372" y="615654"/>
                  </a:moveTo>
                  <a:cubicBezTo>
                    <a:pt x="1385380" y="611148"/>
                    <a:pt x="1376368" y="587206"/>
                    <a:pt x="1371156" y="590917"/>
                  </a:cubicBezTo>
                  <a:cubicBezTo>
                    <a:pt x="1365943" y="594627"/>
                    <a:pt x="1365943" y="553369"/>
                    <a:pt x="1369654" y="534639"/>
                  </a:cubicBezTo>
                  <a:cubicBezTo>
                    <a:pt x="1373364" y="515909"/>
                    <a:pt x="1371156" y="518118"/>
                    <a:pt x="1361349" y="527836"/>
                  </a:cubicBezTo>
                  <a:cubicBezTo>
                    <a:pt x="1351631" y="537555"/>
                    <a:pt x="1341117" y="509106"/>
                    <a:pt x="1338820" y="501597"/>
                  </a:cubicBezTo>
                  <a:cubicBezTo>
                    <a:pt x="1336524" y="494087"/>
                    <a:pt x="1325304" y="473149"/>
                    <a:pt x="1312581" y="476064"/>
                  </a:cubicBezTo>
                  <a:cubicBezTo>
                    <a:pt x="1299859" y="479068"/>
                    <a:pt x="1308075" y="458042"/>
                    <a:pt x="1296060" y="460338"/>
                  </a:cubicBezTo>
                  <a:cubicBezTo>
                    <a:pt x="1284045" y="462547"/>
                    <a:pt x="1281836" y="443022"/>
                    <a:pt x="1284045" y="425087"/>
                  </a:cubicBezTo>
                  <a:cubicBezTo>
                    <a:pt x="1286342" y="407065"/>
                    <a:pt x="1275829" y="421377"/>
                    <a:pt x="1270527" y="413868"/>
                  </a:cubicBezTo>
                  <a:cubicBezTo>
                    <a:pt x="1265315" y="406358"/>
                    <a:pt x="1259307" y="412365"/>
                    <a:pt x="1251003" y="415369"/>
                  </a:cubicBezTo>
                  <a:cubicBezTo>
                    <a:pt x="1242786" y="418373"/>
                    <a:pt x="1240490" y="399643"/>
                    <a:pt x="1242786" y="392134"/>
                  </a:cubicBezTo>
                  <a:cubicBezTo>
                    <a:pt x="1245083" y="384625"/>
                    <a:pt x="1241285" y="375613"/>
                    <a:pt x="1230064" y="367397"/>
                  </a:cubicBezTo>
                  <a:cubicBezTo>
                    <a:pt x="1218844" y="359180"/>
                    <a:pt x="1218049" y="352377"/>
                    <a:pt x="1218844" y="342571"/>
                  </a:cubicBezTo>
                  <a:cubicBezTo>
                    <a:pt x="1219639" y="332852"/>
                    <a:pt x="1155057" y="299810"/>
                    <a:pt x="1140833" y="296807"/>
                  </a:cubicBezTo>
                  <a:cubicBezTo>
                    <a:pt x="1126609" y="293803"/>
                    <a:pt x="1138625" y="278784"/>
                    <a:pt x="1132528" y="273571"/>
                  </a:cubicBezTo>
                  <a:cubicBezTo>
                    <a:pt x="1126521" y="268270"/>
                    <a:pt x="1124312" y="248745"/>
                    <a:pt x="1124312" y="232313"/>
                  </a:cubicBezTo>
                  <a:cubicBezTo>
                    <a:pt x="1124312" y="215792"/>
                    <a:pt x="1103286" y="210579"/>
                    <a:pt x="1104080" y="197062"/>
                  </a:cubicBezTo>
                  <a:cubicBezTo>
                    <a:pt x="1104787" y="183545"/>
                    <a:pt x="1098072" y="170823"/>
                    <a:pt x="1099575" y="155803"/>
                  </a:cubicBezTo>
                  <a:cubicBezTo>
                    <a:pt x="1101077" y="140784"/>
                    <a:pt x="1077841" y="137074"/>
                    <a:pt x="1077046" y="128858"/>
                  </a:cubicBezTo>
                  <a:cubicBezTo>
                    <a:pt x="1076339" y="120553"/>
                    <a:pt x="1063529" y="128062"/>
                    <a:pt x="1050806" y="129653"/>
                  </a:cubicBezTo>
                  <a:cubicBezTo>
                    <a:pt x="1038085" y="131154"/>
                    <a:pt x="1038791" y="113131"/>
                    <a:pt x="1040293" y="95904"/>
                  </a:cubicBezTo>
                  <a:cubicBezTo>
                    <a:pt x="1041795" y="78676"/>
                    <a:pt x="1034993" y="50140"/>
                    <a:pt x="1024567" y="41923"/>
                  </a:cubicBezTo>
                  <a:cubicBezTo>
                    <a:pt x="1014054" y="33707"/>
                    <a:pt x="1013347" y="5171"/>
                    <a:pt x="1008046" y="665"/>
                  </a:cubicBezTo>
                  <a:cubicBezTo>
                    <a:pt x="1002746" y="-3841"/>
                    <a:pt x="985517" y="15684"/>
                    <a:pt x="986225" y="25402"/>
                  </a:cubicBezTo>
                  <a:cubicBezTo>
                    <a:pt x="987019" y="35120"/>
                    <a:pt x="984722" y="46429"/>
                    <a:pt x="978008" y="52436"/>
                  </a:cubicBezTo>
                  <a:cubicBezTo>
                    <a:pt x="971205" y="58444"/>
                    <a:pt x="982514" y="81680"/>
                    <a:pt x="973502" y="89984"/>
                  </a:cubicBezTo>
                  <a:cubicBezTo>
                    <a:pt x="964490" y="98201"/>
                    <a:pt x="972796" y="131243"/>
                    <a:pt x="970498" y="149972"/>
                  </a:cubicBezTo>
                  <a:cubicBezTo>
                    <a:pt x="968201" y="168702"/>
                    <a:pt x="968996" y="189022"/>
                    <a:pt x="959986" y="201744"/>
                  </a:cubicBezTo>
                  <a:cubicBezTo>
                    <a:pt x="950974" y="214466"/>
                    <a:pt x="949472" y="234786"/>
                    <a:pt x="931448" y="241501"/>
                  </a:cubicBezTo>
                  <a:cubicBezTo>
                    <a:pt x="913426" y="248215"/>
                    <a:pt x="889483" y="233991"/>
                    <a:pt x="890191" y="224273"/>
                  </a:cubicBezTo>
                  <a:cubicBezTo>
                    <a:pt x="890985" y="214555"/>
                    <a:pt x="870665" y="208459"/>
                    <a:pt x="860152" y="210049"/>
                  </a:cubicBezTo>
                  <a:cubicBezTo>
                    <a:pt x="849638" y="211551"/>
                    <a:pt x="843631" y="196532"/>
                    <a:pt x="827110" y="183810"/>
                  </a:cubicBezTo>
                  <a:cubicBezTo>
                    <a:pt x="810589" y="171088"/>
                    <a:pt x="797866" y="186814"/>
                    <a:pt x="792566" y="171794"/>
                  </a:cubicBezTo>
                  <a:cubicBezTo>
                    <a:pt x="787354" y="156864"/>
                    <a:pt x="782053" y="154566"/>
                    <a:pt x="770038" y="146262"/>
                  </a:cubicBezTo>
                  <a:cubicBezTo>
                    <a:pt x="758021" y="138045"/>
                    <a:pt x="761821" y="138045"/>
                    <a:pt x="773041" y="129741"/>
                  </a:cubicBezTo>
                  <a:cubicBezTo>
                    <a:pt x="784262" y="121524"/>
                    <a:pt x="782053" y="111011"/>
                    <a:pt x="776045" y="101205"/>
                  </a:cubicBezTo>
                  <a:cubicBezTo>
                    <a:pt x="770038" y="91486"/>
                    <a:pt x="782759" y="93695"/>
                    <a:pt x="797778" y="85390"/>
                  </a:cubicBezTo>
                  <a:cubicBezTo>
                    <a:pt x="812798" y="77174"/>
                    <a:pt x="797778" y="67367"/>
                    <a:pt x="808998" y="62950"/>
                  </a:cubicBezTo>
                  <a:cubicBezTo>
                    <a:pt x="820219" y="58444"/>
                    <a:pt x="813504" y="48726"/>
                    <a:pt x="801489" y="46429"/>
                  </a:cubicBezTo>
                  <a:cubicBezTo>
                    <a:pt x="789474" y="44132"/>
                    <a:pt x="793272" y="58444"/>
                    <a:pt x="788767" y="59946"/>
                  </a:cubicBezTo>
                  <a:cubicBezTo>
                    <a:pt x="784262" y="61448"/>
                    <a:pt x="779756" y="41216"/>
                    <a:pt x="776045" y="42011"/>
                  </a:cubicBezTo>
                  <a:cubicBezTo>
                    <a:pt x="772334" y="42718"/>
                    <a:pt x="758021" y="62243"/>
                    <a:pt x="750512" y="52525"/>
                  </a:cubicBezTo>
                  <a:cubicBezTo>
                    <a:pt x="743003" y="42807"/>
                    <a:pt x="701038" y="34502"/>
                    <a:pt x="684517" y="32293"/>
                  </a:cubicBezTo>
                  <a:cubicBezTo>
                    <a:pt x="667996" y="29996"/>
                    <a:pt x="662783" y="9058"/>
                    <a:pt x="652977" y="12768"/>
                  </a:cubicBezTo>
                  <a:cubicBezTo>
                    <a:pt x="643258" y="16567"/>
                    <a:pt x="654478" y="23282"/>
                    <a:pt x="665698" y="35297"/>
                  </a:cubicBezTo>
                  <a:cubicBezTo>
                    <a:pt x="676919" y="47312"/>
                    <a:pt x="628151" y="55529"/>
                    <a:pt x="613927" y="51111"/>
                  </a:cubicBezTo>
                  <a:cubicBezTo>
                    <a:pt x="599703" y="46605"/>
                    <a:pt x="616224" y="61625"/>
                    <a:pt x="604209" y="60830"/>
                  </a:cubicBezTo>
                  <a:cubicBezTo>
                    <a:pt x="592194" y="60034"/>
                    <a:pt x="589985" y="81061"/>
                    <a:pt x="580177" y="91575"/>
                  </a:cubicBezTo>
                  <a:cubicBezTo>
                    <a:pt x="570459" y="102088"/>
                    <a:pt x="577174" y="109597"/>
                    <a:pt x="566661" y="116312"/>
                  </a:cubicBezTo>
                  <a:cubicBezTo>
                    <a:pt x="556147" y="123115"/>
                    <a:pt x="555441" y="130536"/>
                    <a:pt x="568162" y="144848"/>
                  </a:cubicBezTo>
                  <a:cubicBezTo>
                    <a:pt x="580885" y="159072"/>
                    <a:pt x="562155" y="159867"/>
                    <a:pt x="550846" y="148559"/>
                  </a:cubicBezTo>
                  <a:cubicBezTo>
                    <a:pt x="539626" y="137339"/>
                    <a:pt x="528317" y="137339"/>
                    <a:pt x="529113" y="150061"/>
                  </a:cubicBezTo>
                  <a:cubicBezTo>
                    <a:pt x="529819" y="162783"/>
                    <a:pt x="515596" y="156864"/>
                    <a:pt x="517893" y="142551"/>
                  </a:cubicBezTo>
                  <a:cubicBezTo>
                    <a:pt x="520190" y="128327"/>
                    <a:pt x="502167" y="135042"/>
                    <a:pt x="499163" y="126737"/>
                  </a:cubicBezTo>
                  <a:cubicBezTo>
                    <a:pt x="496159" y="118521"/>
                    <a:pt x="480433" y="105003"/>
                    <a:pt x="470627" y="105710"/>
                  </a:cubicBezTo>
                  <a:cubicBezTo>
                    <a:pt x="460908" y="106505"/>
                    <a:pt x="460908" y="117019"/>
                    <a:pt x="451101" y="117019"/>
                  </a:cubicBezTo>
                  <a:cubicBezTo>
                    <a:pt x="441383" y="117019"/>
                    <a:pt x="439086" y="122231"/>
                    <a:pt x="440588" y="132745"/>
                  </a:cubicBezTo>
                  <a:cubicBezTo>
                    <a:pt x="442090" y="143258"/>
                    <a:pt x="425657" y="131949"/>
                    <a:pt x="414349" y="133540"/>
                  </a:cubicBezTo>
                  <a:cubicBezTo>
                    <a:pt x="403129" y="135042"/>
                    <a:pt x="414349" y="147764"/>
                    <a:pt x="408341" y="148559"/>
                  </a:cubicBezTo>
                  <a:cubicBezTo>
                    <a:pt x="402333" y="149354"/>
                    <a:pt x="402333" y="159867"/>
                    <a:pt x="392615" y="159867"/>
                  </a:cubicBezTo>
                  <a:cubicBezTo>
                    <a:pt x="382897" y="159867"/>
                    <a:pt x="384399" y="181601"/>
                    <a:pt x="385900" y="192821"/>
                  </a:cubicBezTo>
                  <a:cubicBezTo>
                    <a:pt x="387403" y="204041"/>
                    <a:pt x="370882" y="187520"/>
                    <a:pt x="361164" y="190613"/>
                  </a:cubicBezTo>
                  <a:cubicBezTo>
                    <a:pt x="351446" y="193616"/>
                    <a:pt x="363461" y="203335"/>
                    <a:pt x="366376" y="216145"/>
                  </a:cubicBezTo>
                  <a:cubicBezTo>
                    <a:pt x="369379" y="228867"/>
                    <a:pt x="361164" y="228160"/>
                    <a:pt x="355863" y="233373"/>
                  </a:cubicBezTo>
                  <a:cubicBezTo>
                    <a:pt x="350650" y="238674"/>
                    <a:pt x="342346" y="219149"/>
                    <a:pt x="342346" y="207840"/>
                  </a:cubicBezTo>
                  <a:cubicBezTo>
                    <a:pt x="342346" y="196532"/>
                    <a:pt x="329623" y="207045"/>
                    <a:pt x="316107" y="221357"/>
                  </a:cubicBezTo>
                  <a:cubicBezTo>
                    <a:pt x="302589" y="235582"/>
                    <a:pt x="320611" y="257403"/>
                    <a:pt x="314604" y="261114"/>
                  </a:cubicBezTo>
                  <a:cubicBezTo>
                    <a:pt x="308596" y="264825"/>
                    <a:pt x="281562" y="290357"/>
                    <a:pt x="265836" y="309175"/>
                  </a:cubicBezTo>
                  <a:cubicBezTo>
                    <a:pt x="250110" y="327905"/>
                    <a:pt x="216362" y="316685"/>
                    <a:pt x="205848" y="325696"/>
                  </a:cubicBezTo>
                  <a:cubicBezTo>
                    <a:pt x="195335" y="334708"/>
                    <a:pt x="184114" y="327905"/>
                    <a:pt x="173601" y="336210"/>
                  </a:cubicBezTo>
                  <a:cubicBezTo>
                    <a:pt x="163088" y="344426"/>
                    <a:pt x="143651" y="360240"/>
                    <a:pt x="141354" y="350433"/>
                  </a:cubicBezTo>
                  <a:cubicBezTo>
                    <a:pt x="139146" y="340715"/>
                    <a:pt x="112111" y="348225"/>
                    <a:pt x="100803" y="360152"/>
                  </a:cubicBezTo>
                  <a:cubicBezTo>
                    <a:pt x="89583" y="372167"/>
                    <a:pt x="71559" y="382681"/>
                    <a:pt x="58749" y="383388"/>
                  </a:cubicBezTo>
                  <a:cubicBezTo>
                    <a:pt x="46027" y="384095"/>
                    <a:pt x="46027" y="403619"/>
                    <a:pt x="40726" y="408125"/>
                  </a:cubicBezTo>
                  <a:cubicBezTo>
                    <a:pt x="35514" y="412631"/>
                    <a:pt x="36927" y="392311"/>
                    <a:pt x="36927" y="387098"/>
                  </a:cubicBezTo>
                  <a:cubicBezTo>
                    <a:pt x="36927" y="381797"/>
                    <a:pt x="24911" y="396110"/>
                    <a:pt x="19699" y="411835"/>
                  </a:cubicBezTo>
                  <a:cubicBezTo>
                    <a:pt x="14398" y="427561"/>
                    <a:pt x="32421" y="433569"/>
                    <a:pt x="21201" y="450090"/>
                  </a:cubicBezTo>
                  <a:cubicBezTo>
                    <a:pt x="9893" y="466611"/>
                    <a:pt x="-533" y="483044"/>
                    <a:pt x="15193" y="504070"/>
                  </a:cubicBezTo>
                  <a:cubicBezTo>
                    <a:pt x="30919" y="525097"/>
                    <a:pt x="39931" y="538526"/>
                    <a:pt x="34718" y="549040"/>
                  </a:cubicBezTo>
                  <a:cubicBezTo>
                    <a:pt x="29417" y="559553"/>
                    <a:pt x="18197" y="528013"/>
                    <a:pt x="14487" y="531812"/>
                  </a:cubicBezTo>
                  <a:cubicBezTo>
                    <a:pt x="10776" y="535522"/>
                    <a:pt x="28711" y="549040"/>
                    <a:pt x="24205" y="555842"/>
                  </a:cubicBezTo>
                  <a:cubicBezTo>
                    <a:pt x="19699" y="562557"/>
                    <a:pt x="3532" y="530310"/>
                    <a:pt x="175" y="537819"/>
                  </a:cubicBezTo>
                  <a:cubicBezTo>
                    <a:pt x="-2830" y="544622"/>
                    <a:pt x="33923" y="595599"/>
                    <a:pt x="34718" y="614329"/>
                  </a:cubicBezTo>
                  <a:cubicBezTo>
                    <a:pt x="35514" y="633059"/>
                    <a:pt x="64668" y="651081"/>
                    <a:pt x="63255" y="678116"/>
                  </a:cubicBezTo>
                  <a:cubicBezTo>
                    <a:pt x="61753" y="705150"/>
                    <a:pt x="88787" y="748617"/>
                    <a:pt x="93293" y="755420"/>
                  </a:cubicBezTo>
                  <a:cubicBezTo>
                    <a:pt x="97798" y="762223"/>
                    <a:pt x="82780" y="780157"/>
                    <a:pt x="85783" y="800389"/>
                  </a:cubicBezTo>
                  <a:cubicBezTo>
                    <a:pt x="88787" y="820621"/>
                    <a:pt x="79069" y="828130"/>
                    <a:pt x="66347" y="828130"/>
                  </a:cubicBezTo>
                  <a:cubicBezTo>
                    <a:pt x="53624" y="828130"/>
                    <a:pt x="61134" y="849157"/>
                    <a:pt x="75359" y="850659"/>
                  </a:cubicBezTo>
                  <a:cubicBezTo>
                    <a:pt x="89583" y="852161"/>
                    <a:pt x="84369" y="861968"/>
                    <a:pt x="100095" y="872481"/>
                  </a:cubicBezTo>
                  <a:cubicBezTo>
                    <a:pt x="115822" y="882994"/>
                    <a:pt x="153369" y="879196"/>
                    <a:pt x="166091" y="879196"/>
                  </a:cubicBezTo>
                  <a:cubicBezTo>
                    <a:pt x="178814" y="879196"/>
                    <a:pt x="182612" y="859670"/>
                    <a:pt x="199841" y="858964"/>
                  </a:cubicBezTo>
                  <a:cubicBezTo>
                    <a:pt x="217068" y="858169"/>
                    <a:pt x="215567" y="852956"/>
                    <a:pt x="223871" y="842443"/>
                  </a:cubicBezTo>
                  <a:cubicBezTo>
                    <a:pt x="232088" y="832018"/>
                    <a:pt x="271137" y="834933"/>
                    <a:pt x="310893" y="837230"/>
                  </a:cubicBezTo>
                  <a:cubicBezTo>
                    <a:pt x="350650" y="839439"/>
                    <a:pt x="367878" y="827512"/>
                    <a:pt x="373885" y="810903"/>
                  </a:cubicBezTo>
                  <a:cubicBezTo>
                    <a:pt x="379010" y="796855"/>
                    <a:pt x="407635" y="795972"/>
                    <a:pt x="418942" y="785459"/>
                  </a:cubicBezTo>
                  <a:cubicBezTo>
                    <a:pt x="430163" y="774945"/>
                    <a:pt x="439969" y="774238"/>
                    <a:pt x="469213" y="775740"/>
                  </a:cubicBezTo>
                  <a:cubicBezTo>
                    <a:pt x="498456" y="777242"/>
                    <a:pt x="525490" y="761516"/>
                    <a:pt x="544220" y="754007"/>
                  </a:cubicBezTo>
                  <a:cubicBezTo>
                    <a:pt x="562950" y="746497"/>
                    <a:pt x="597494" y="749501"/>
                    <a:pt x="615516" y="744995"/>
                  </a:cubicBezTo>
                  <a:cubicBezTo>
                    <a:pt x="633540" y="740489"/>
                    <a:pt x="636543" y="767435"/>
                    <a:pt x="656775" y="765227"/>
                  </a:cubicBezTo>
                  <a:cubicBezTo>
                    <a:pt x="677007" y="762929"/>
                    <a:pt x="686019" y="771234"/>
                    <a:pt x="696532" y="770528"/>
                  </a:cubicBezTo>
                  <a:cubicBezTo>
                    <a:pt x="707046" y="769732"/>
                    <a:pt x="705543" y="778037"/>
                    <a:pt x="716056" y="780246"/>
                  </a:cubicBezTo>
                  <a:cubicBezTo>
                    <a:pt x="726570" y="782543"/>
                    <a:pt x="725068" y="791555"/>
                    <a:pt x="718353" y="801273"/>
                  </a:cubicBezTo>
                  <a:cubicBezTo>
                    <a:pt x="711550" y="810991"/>
                    <a:pt x="734080" y="810284"/>
                    <a:pt x="748392" y="829720"/>
                  </a:cubicBezTo>
                  <a:cubicBezTo>
                    <a:pt x="762616" y="849245"/>
                    <a:pt x="749098" y="852250"/>
                    <a:pt x="756609" y="867268"/>
                  </a:cubicBezTo>
                  <a:cubicBezTo>
                    <a:pt x="764118" y="882287"/>
                    <a:pt x="769330" y="878489"/>
                    <a:pt x="784350" y="857550"/>
                  </a:cubicBezTo>
                  <a:cubicBezTo>
                    <a:pt x="799369" y="836523"/>
                    <a:pt x="815890" y="850041"/>
                    <a:pt x="818098" y="832106"/>
                  </a:cubicBezTo>
                  <a:cubicBezTo>
                    <a:pt x="820396" y="814083"/>
                    <a:pt x="836122" y="793056"/>
                    <a:pt x="846635" y="802068"/>
                  </a:cubicBezTo>
                  <a:cubicBezTo>
                    <a:pt x="857149" y="810991"/>
                    <a:pt x="839125" y="815497"/>
                    <a:pt x="832411" y="850041"/>
                  </a:cubicBezTo>
                  <a:cubicBezTo>
                    <a:pt x="825696" y="884585"/>
                    <a:pt x="813681" y="866562"/>
                    <a:pt x="811384" y="876280"/>
                  </a:cubicBezTo>
                  <a:cubicBezTo>
                    <a:pt x="809175" y="886086"/>
                    <a:pt x="842925" y="891299"/>
                    <a:pt x="842925" y="873276"/>
                  </a:cubicBezTo>
                  <a:cubicBezTo>
                    <a:pt x="842925" y="855253"/>
                    <a:pt x="848932" y="847037"/>
                    <a:pt x="861654" y="863558"/>
                  </a:cubicBezTo>
                  <a:cubicBezTo>
                    <a:pt x="874376" y="880079"/>
                    <a:pt x="854144" y="893596"/>
                    <a:pt x="857149" y="901106"/>
                  </a:cubicBezTo>
                  <a:cubicBezTo>
                    <a:pt x="860152" y="908616"/>
                    <a:pt x="874376" y="898808"/>
                    <a:pt x="881885" y="899604"/>
                  </a:cubicBezTo>
                  <a:cubicBezTo>
                    <a:pt x="895226" y="900929"/>
                    <a:pt x="913426" y="930349"/>
                    <a:pt x="910333" y="946163"/>
                  </a:cubicBezTo>
                  <a:cubicBezTo>
                    <a:pt x="907330" y="961889"/>
                    <a:pt x="902824" y="976908"/>
                    <a:pt x="928356" y="989719"/>
                  </a:cubicBezTo>
                  <a:cubicBezTo>
                    <a:pt x="953889" y="1002441"/>
                    <a:pt x="944083" y="1004650"/>
                    <a:pt x="962901" y="1004650"/>
                  </a:cubicBezTo>
                  <a:cubicBezTo>
                    <a:pt x="981719" y="1004650"/>
                    <a:pt x="1020680" y="1019668"/>
                    <a:pt x="1031193" y="1028680"/>
                  </a:cubicBezTo>
                  <a:cubicBezTo>
                    <a:pt x="1041707" y="1037692"/>
                    <a:pt x="1068741" y="1021877"/>
                    <a:pt x="1073953" y="1003854"/>
                  </a:cubicBezTo>
                  <a:cubicBezTo>
                    <a:pt x="1079167" y="985920"/>
                    <a:pt x="1098691" y="1003147"/>
                    <a:pt x="1088177" y="1009155"/>
                  </a:cubicBezTo>
                  <a:cubicBezTo>
                    <a:pt x="1077664" y="1015163"/>
                    <a:pt x="1093479" y="1029475"/>
                    <a:pt x="1094185" y="1019668"/>
                  </a:cubicBezTo>
                  <a:cubicBezTo>
                    <a:pt x="1094892" y="1009950"/>
                    <a:pt x="1099486" y="1001645"/>
                    <a:pt x="1103197" y="1012954"/>
                  </a:cubicBezTo>
                  <a:cubicBezTo>
                    <a:pt x="1106907" y="1024174"/>
                    <a:pt x="1120424" y="1024174"/>
                    <a:pt x="1125725" y="1033186"/>
                  </a:cubicBezTo>
                  <a:cubicBezTo>
                    <a:pt x="1131027" y="1042197"/>
                    <a:pt x="1136945" y="1048912"/>
                    <a:pt x="1136945" y="1041402"/>
                  </a:cubicBezTo>
                  <a:cubicBezTo>
                    <a:pt x="1136945" y="1033893"/>
                    <a:pt x="1139950" y="1027178"/>
                    <a:pt x="1151965" y="1022672"/>
                  </a:cubicBezTo>
                  <a:cubicBezTo>
                    <a:pt x="1163980" y="1018166"/>
                    <a:pt x="1171490" y="1009950"/>
                    <a:pt x="1184211" y="999437"/>
                  </a:cubicBezTo>
                  <a:cubicBezTo>
                    <a:pt x="1196934" y="988923"/>
                    <a:pt x="1249501" y="986715"/>
                    <a:pt x="1254714" y="986715"/>
                  </a:cubicBezTo>
                  <a:cubicBezTo>
                    <a:pt x="1259926" y="986715"/>
                    <a:pt x="1262930" y="941746"/>
                    <a:pt x="1265933" y="918422"/>
                  </a:cubicBezTo>
                  <a:cubicBezTo>
                    <a:pt x="1268938" y="895186"/>
                    <a:pt x="1288462" y="891388"/>
                    <a:pt x="1291466" y="866650"/>
                  </a:cubicBezTo>
                  <a:cubicBezTo>
                    <a:pt x="1294470" y="841912"/>
                    <a:pt x="1320709" y="796148"/>
                    <a:pt x="1327512" y="793851"/>
                  </a:cubicBezTo>
                  <a:cubicBezTo>
                    <a:pt x="1334315" y="791555"/>
                    <a:pt x="1347037" y="784840"/>
                    <a:pt x="1347743" y="770616"/>
                  </a:cubicBezTo>
                  <a:cubicBezTo>
                    <a:pt x="1348539" y="756392"/>
                    <a:pt x="1365767" y="740578"/>
                    <a:pt x="1365767" y="723350"/>
                  </a:cubicBezTo>
                  <a:cubicBezTo>
                    <a:pt x="1365767" y="706122"/>
                    <a:pt x="1375485" y="685802"/>
                    <a:pt x="1373983" y="680590"/>
                  </a:cubicBezTo>
                  <a:cubicBezTo>
                    <a:pt x="1372481" y="675289"/>
                    <a:pt x="1366473" y="658768"/>
                    <a:pt x="1377693" y="646841"/>
                  </a:cubicBezTo>
                  <a:cubicBezTo>
                    <a:pt x="1389091" y="634472"/>
                    <a:pt x="1373364" y="620160"/>
                    <a:pt x="1379372" y="615654"/>
                  </a:cubicBezTo>
                  <a:close/>
                  <a:moveTo>
                    <a:pt x="627620" y="28318"/>
                  </a:moveTo>
                  <a:cubicBezTo>
                    <a:pt x="626119" y="19306"/>
                    <a:pt x="572756" y="29731"/>
                    <a:pt x="584065" y="38831"/>
                  </a:cubicBezTo>
                  <a:cubicBezTo>
                    <a:pt x="591663" y="44839"/>
                    <a:pt x="629122" y="37329"/>
                    <a:pt x="627620" y="28318"/>
                  </a:cubicBezTo>
                  <a:close/>
                  <a:moveTo>
                    <a:pt x="796454" y="916566"/>
                  </a:moveTo>
                  <a:cubicBezTo>
                    <a:pt x="804669" y="924076"/>
                    <a:pt x="832499" y="921868"/>
                    <a:pt x="837005" y="911266"/>
                  </a:cubicBezTo>
                  <a:cubicBezTo>
                    <a:pt x="841511" y="900752"/>
                    <a:pt x="789032" y="909852"/>
                    <a:pt x="796454" y="916566"/>
                  </a:cubicBezTo>
                  <a:close/>
                  <a:moveTo>
                    <a:pt x="1135533" y="1125068"/>
                  </a:moveTo>
                  <a:cubicBezTo>
                    <a:pt x="1115301" y="1127364"/>
                    <a:pt x="1084908" y="1106603"/>
                    <a:pt x="1077753" y="1108635"/>
                  </a:cubicBezTo>
                  <a:cubicBezTo>
                    <a:pt x="1069536" y="1110843"/>
                    <a:pt x="1103992" y="1162616"/>
                    <a:pt x="1093567" y="1176132"/>
                  </a:cubicBezTo>
                  <a:cubicBezTo>
                    <a:pt x="1083054" y="1189650"/>
                    <a:pt x="1124312" y="1226402"/>
                    <a:pt x="1138536" y="1228611"/>
                  </a:cubicBezTo>
                  <a:cubicBezTo>
                    <a:pt x="1152760" y="1230820"/>
                    <a:pt x="1147548" y="1214387"/>
                    <a:pt x="1157266" y="1215094"/>
                  </a:cubicBezTo>
                  <a:cubicBezTo>
                    <a:pt x="1167072" y="1215889"/>
                    <a:pt x="1163273" y="1205376"/>
                    <a:pt x="1164775" y="1197866"/>
                  </a:cubicBezTo>
                  <a:cubicBezTo>
                    <a:pt x="1166278" y="1190356"/>
                    <a:pt x="1175996" y="1206083"/>
                    <a:pt x="1184300" y="1201577"/>
                  </a:cubicBezTo>
                  <a:cubicBezTo>
                    <a:pt x="1192517" y="1197071"/>
                    <a:pt x="1182091" y="1164824"/>
                    <a:pt x="1194019" y="1164824"/>
                  </a:cubicBezTo>
                  <a:cubicBezTo>
                    <a:pt x="1206034" y="1164824"/>
                    <a:pt x="1196316" y="1125863"/>
                    <a:pt x="1192517" y="1113052"/>
                  </a:cubicBezTo>
                  <a:cubicBezTo>
                    <a:pt x="1188806" y="1100330"/>
                    <a:pt x="1155852" y="1122859"/>
                    <a:pt x="1135533" y="112506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4" name="Google Shape;2244;p16"/>
            <p:cNvSpPr/>
            <p:nvPr/>
          </p:nvSpPr>
          <p:spPr>
            <a:xfrm>
              <a:off x="11326096" y="5556327"/>
              <a:ext cx="409378" cy="502978"/>
            </a:xfrm>
            <a:custGeom>
              <a:rect b="b" l="l" r="r" t="t"/>
              <a:pathLst>
                <a:path extrusionOk="0" h="502978" w="409378">
                  <a:moveTo>
                    <a:pt x="253389" y="243840"/>
                  </a:moveTo>
                  <a:cubicBezTo>
                    <a:pt x="242875" y="236330"/>
                    <a:pt x="237662" y="246844"/>
                    <a:pt x="226354" y="252057"/>
                  </a:cubicBezTo>
                  <a:cubicBezTo>
                    <a:pt x="215133" y="257357"/>
                    <a:pt x="207624" y="227319"/>
                    <a:pt x="193312" y="238539"/>
                  </a:cubicBezTo>
                  <a:cubicBezTo>
                    <a:pt x="179088" y="249759"/>
                    <a:pt x="191809" y="254265"/>
                    <a:pt x="176084" y="267782"/>
                  </a:cubicBezTo>
                  <a:cubicBezTo>
                    <a:pt x="160358" y="281300"/>
                    <a:pt x="167073" y="285717"/>
                    <a:pt x="148343" y="315049"/>
                  </a:cubicBezTo>
                  <a:cubicBezTo>
                    <a:pt x="129613" y="344292"/>
                    <a:pt x="65030" y="360813"/>
                    <a:pt x="55312" y="376538"/>
                  </a:cubicBezTo>
                  <a:cubicBezTo>
                    <a:pt x="45594" y="392265"/>
                    <a:pt x="13259" y="404987"/>
                    <a:pt x="12552" y="417002"/>
                  </a:cubicBezTo>
                  <a:cubicBezTo>
                    <a:pt x="11845" y="429017"/>
                    <a:pt x="-7856" y="437587"/>
                    <a:pt x="3541" y="453755"/>
                  </a:cubicBezTo>
                  <a:cubicBezTo>
                    <a:pt x="12552" y="466477"/>
                    <a:pt x="24568" y="457465"/>
                    <a:pt x="34286" y="467272"/>
                  </a:cubicBezTo>
                  <a:cubicBezTo>
                    <a:pt x="44004" y="476990"/>
                    <a:pt x="53810" y="468774"/>
                    <a:pt x="58316" y="476990"/>
                  </a:cubicBezTo>
                  <a:cubicBezTo>
                    <a:pt x="62822" y="485207"/>
                    <a:pt x="95775" y="485207"/>
                    <a:pt x="120602" y="462766"/>
                  </a:cubicBezTo>
                  <a:cubicBezTo>
                    <a:pt x="145338" y="440237"/>
                    <a:pt x="133323" y="429812"/>
                    <a:pt x="143130" y="423805"/>
                  </a:cubicBezTo>
                  <a:cubicBezTo>
                    <a:pt x="152849" y="417797"/>
                    <a:pt x="154350" y="399774"/>
                    <a:pt x="160358" y="388554"/>
                  </a:cubicBezTo>
                  <a:cubicBezTo>
                    <a:pt x="166365" y="377334"/>
                    <a:pt x="170871" y="365319"/>
                    <a:pt x="197906" y="365319"/>
                  </a:cubicBezTo>
                  <a:cubicBezTo>
                    <a:pt x="224940" y="365319"/>
                    <a:pt x="210628" y="360106"/>
                    <a:pt x="209126" y="347384"/>
                  </a:cubicBezTo>
                  <a:cubicBezTo>
                    <a:pt x="207624" y="334662"/>
                    <a:pt x="231654" y="332364"/>
                    <a:pt x="231654" y="315843"/>
                  </a:cubicBezTo>
                  <a:cubicBezTo>
                    <a:pt x="231654" y="299322"/>
                    <a:pt x="264696" y="284303"/>
                    <a:pt x="257894" y="271582"/>
                  </a:cubicBezTo>
                  <a:cubicBezTo>
                    <a:pt x="251180" y="258860"/>
                    <a:pt x="263902" y="251350"/>
                    <a:pt x="253389" y="243840"/>
                  </a:cubicBezTo>
                  <a:close/>
                  <a:moveTo>
                    <a:pt x="36583" y="502699"/>
                  </a:moveTo>
                  <a:cubicBezTo>
                    <a:pt x="41795" y="504201"/>
                    <a:pt x="59112" y="499695"/>
                    <a:pt x="49304" y="487680"/>
                  </a:cubicBezTo>
                  <a:cubicBezTo>
                    <a:pt x="39586" y="475665"/>
                    <a:pt x="24214" y="499165"/>
                    <a:pt x="36583" y="502699"/>
                  </a:cubicBezTo>
                  <a:close/>
                  <a:moveTo>
                    <a:pt x="375662" y="123068"/>
                  </a:moveTo>
                  <a:cubicBezTo>
                    <a:pt x="368859" y="134289"/>
                    <a:pt x="355430" y="120065"/>
                    <a:pt x="342620" y="120065"/>
                  </a:cubicBezTo>
                  <a:cubicBezTo>
                    <a:pt x="329897" y="120065"/>
                    <a:pt x="322388" y="111053"/>
                    <a:pt x="322388" y="99833"/>
                  </a:cubicBezTo>
                  <a:cubicBezTo>
                    <a:pt x="322388" y="88613"/>
                    <a:pt x="319384" y="72092"/>
                    <a:pt x="307369" y="72799"/>
                  </a:cubicBezTo>
                  <a:cubicBezTo>
                    <a:pt x="295354" y="73594"/>
                    <a:pt x="311079" y="85521"/>
                    <a:pt x="306573" y="91529"/>
                  </a:cubicBezTo>
                  <a:cubicBezTo>
                    <a:pt x="302068" y="97536"/>
                    <a:pt x="299064" y="84726"/>
                    <a:pt x="293057" y="84726"/>
                  </a:cubicBezTo>
                  <a:cubicBezTo>
                    <a:pt x="287049" y="84726"/>
                    <a:pt x="280334" y="76510"/>
                    <a:pt x="280334" y="61490"/>
                  </a:cubicBezTo>
                  <a:cubicBezTo>
                    <a:pt x="280334" y="46471"/>
                    <a:pt x="267613" y="47973"/>
                    <a:pt x="267613" y="30745"/>
                  </a:cubicBezTo>
                  <a:cubicBezTo>
                    <a:pt x="267613" y="13517"/>
                    <a:pt x="240578" y="0"/>
                    <a:pt x="225559" y="0"/>
                  </a:cubicBezTo>
                  <a:cubicBezTo>
                    <a:pt x="210539" y="0"/>
                    <a:pt x="228562" y="27034"/>
                    <a:pt x="236072" y="36046"/>
                  </a:cubicBezTo>
                  <a:cubicBezTo>
                    <a:pt x="243582" y="45058"/>
                    <a:pt x="260103" y="53274"/>
                    <a:pt x="259307" y="59989"/>
                  </a:cubicBezTo>
                  <a:cubicBezTo>
                    <a:pt x="258512" y="66791"/>
                    <a:pt x="270616" y="84019"/>
                    <a:pt x="279539" y="87023"/>
                  </a:cubicBezTo>
                  <a:cubicBezTo>
                    <a:pt x="288551" y="90026"/>
                    <a:pt x="274239" y="116266"/>
                    <a:pt x="274239" y="137293"/>
                  </a:cubicBezTo>
                  <a:cubicBezTo>
                    <a:pt x="274239" y="158320"/>
                    <a:pt x="257718" y="154609"/>
                    <a:pt x="246497" y="168126"/>
                  </a:cubicBezTo>
                  <a:cubicBezTo>
                    <a:pt x="235277" y="181555"/>
                    <a:pt x="275033" y="195072"/>
                    <a:pt x="291466" y="208590"/>
                  </a:cubicBezTo>
                  <a:cubicBezTo>
                    <a:pt x="307987" y="222107"/>
                    <a:pt x="277331" y="255325"/>
                    <a:pt x="281748" y="262658"/>
                  </a:cubicBezTo>
                  <a:cubicBezTo>
                    <a:pt x="283957" y="266369"/>
                    <a:pt x="295265" y="271670"/>
                    <a:pt x="312493" y="267164"/>
                  </a:cubicBezTo>
                  <a:cubicBezTo>
                    <a:pt x="329721" y="262658"/>
                    <a:pt x="338026" y="225111"/>
                    <a:pt x="350041" y="214686"/>
                  </a:cubicBezTo>
                  <a:cubicBezTo>
                    <a:pt x="362056" y="204172"/>
                    <a:pt x="354547" y="187651"/>
                    <a:pt x="360555" y="179434"/>
                  </a:cubicBezTo>
                  <a:cubicBezTo>
                    <a:pt x="366562" y="171218"/>
                    <a:pt x="374778" y="171925"/>
                    <a:pt x="383083" y="171925"/>
                  </a:cubicBezTo>
                  <a:cubicBezTo>
                    <a:pt x="391299" y="171925"/>
                    <a:pt x="386794" y="151605"/>
                    <a:pt x="397307" y="151605"/>
                  </a:cubicBezTo>
                  <a:cubicBezTo>
                    <a:pt x="407820" y="151605"/>
                    <a:pt x="402608" y="137381"/>
                    <a:pt x="408615" y="121567"/>
                  </a:cubicBezTo>
                  <a:cubicBezTo>
                    <a:pt x="414712" y="105841"/>
                    <a:pt x="382465" y="111760"/>
                    <a:pt x="375662" y="12306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5" name="Google Shape;2245;p16"/>
            <p:cNvSpPr/>
            <p:nvPr/>
          </p:nvSpPr>
          <p:spPr>
            <a:xfrm>
              <a:off x="11697892" y="4881501"/>
              <a:ext cx="83378" cy="69742"/>
            </a:xfrm>
            <a:custGeom>
              <a:rect b="b" l="l" r="r" t="t"/>
              <a:pathLst>
                <a:path extrusionOk="0" h="69742" w="83378">
                  <a:moveTo>
                    <a:pt x="1657" y="61957"/>
                  </a:moveTo>
                  <a:cubicBezTo>
                    <a:pt x="14379" y="73972"/>
                    <a:pt x="39911" y="73265"/>
                    <a:pt x="40619" y="51443"/>
                  </a:cubicBezTo>
                  <a:cubicBezTo>
                    <a:pt x="41414" y="29621"/>
                    <a:pt x="-9740" y="51266"/>
                    <a:pt x="1657" y="61957"/>
                  </a:cubicBezTo>
                  <a:close/>
                  <a:moveTo>
                    <a:pt x="48128" y="22112"/>
                  </a:moveTo>
                  <a:cubicBezTo>
                    <a:pt x="56432" y="25115"/>
                    <a:pt x="83379" y="16104"/>
                    <a:pt x="83379" y="3382"/>
                  </a:cubicBezTo>
                  <a:cubicBezTo>
                    <a:pt x="83379" y="-9340"/>
                    <a:pt x="35671" y="17606"/>
                    <a:pt x="48128" y="2211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6" name="Google Shape;2246;p16"/>
            <p:cNvSpPr/>
            <p:nvPr/>
          </p:nvSpPr>
          <p:spPr>
            <a:xfrm>
              <a:off x="7495212" y="2758924"/>
              <a:ext cx="478531" cy="299071"/>
            </a:xfrm>
            <a:custGeom>
              <a:rect b="b" l="l" r="r" t="t"/>
              <a:pathLst>
                <a:path extrusionOk="0" h="299071" w="478531">
                  <a:moveTo>
                    <a:pt x="475970" y="189905"/>
                  </a:moveTo>
                  <a:cubicBezTo>
                    <a:pt x="475970" y="189905"/>
                    <a:pt x="453971" y="178950"/>
                    <a:pt x="446020" y="179921"/>
                  </a:cubicBezTo>
                  <a:cubicBezTo>
                    <a:pt x="437980" y="180893"/>
                    <a:pt x="424993" y="161987"/>
                    <a:pt x="411034" y="156951"/>
                  </a:cubicBezTo>
                  <a:cubicBezTo>
                    <a:pt x="397075" y="151915"/>
                    <a:pt x="377992" y="142992"/>
                    <a:pt x="372073" y="133981"/>
                  </a:cubicBezTo>
                  <a:cubicBezTo>
                    <a:pt x="366065" y="124969"/>
                    <a:pt x="341063" y="115958"/>
                    <a:pt x="338059" y="108978"/>
                  </a:cubicBezTo>
                  <a:cubicBezTo>
                    <a:pt x="335055" y="101999"/>
                    <a:pt x="330108" y="89983"/>
                    <a:pt x="323040" y="80972"/>
                  </a:cubicBezTo>
                  <a:cubicBezTo>
                    <a:pt x="316061" y="71960"/>
                    <a:pt x="316061" y="59945"/>
                    <a:pt x="309081" y="58973"/>
                  </a:cubicBezTo>
                  <a:cubicBezTo>
                    <a:pt x="302101" y="58001"/>
                    <a:pt x="259076" y="58973"/>
                    <a:pt x="259076" y="52966"/>
                  </a:cubicBezTo>
                  <a:cubicBezTo>
                    <a:pt x="259076" y="46958"/>
                    <a:pt x="256072" y="18952"/>
                    <a:pt x="247061" y="16920"/>
                  </a:cubicBezTo>
                  <a:cubicBezTo>
                    <a:pt x="238049" y="14888"/>
                    <a:pt x="226034" y="12944"/>
                    <a:pt x="221087" y="7908"/>
                  </a:cubicBezTo>
                  <a:cubicBezTo>
                    <a:pt x="216051" y="2873"/>
                    <a:pt x="200060" y="-3135"/>
                    <a:pt x="197056" y="1901"/>
                  </a:cubicBezTo>
                  <a:cubicBezTo>
                    <a:pt x="194052" y="6848"/>
                    <a:pt x="186101" y="8880"/>
                    <a:pt x="183097" y="8880"/>
                  </a:cubicBezTo>
                  <a:cubicBezTo>
                    <a:pt x="180093" y="8880"/>
                    <a:pt x="181065" y="22927"/>
                    <a:pt x="171081" y="21867"/>
                  </a:cubicBezTo>
                  <a:cubicBezTo>
                    <a:pt x="161098" y="20895"/>
                    <a:pt x="147051" y="32911"/>
                    <a:pt x="147051" y="39890"/>
                  </a:cubicBezTo>
                  <a:cubicBezTo>
                    <a:pt x="147051" y="46958"/>
                    <a:pt x="148111" y="56941"/>
                    <a:pt x="135035" y="55881"/>
                  </a:cubicBezTo>
                  <a:cubicBezTo>
                    <a:pt x="128498" y="55351"/>
                    <a:pt x="119221" y="54114"/>
                    <a:pt x="111270" y="50227"/>
                  </a:cubicBezTo>
                  <a:cubicBezTo>
                    <a:pt x="109415" y="51729"/>
                    <a:pt x="98548" y="59238"/>
                    <a:pt x="87593" y="44573"/>
                  </a:cubicBezTo>
                  <a:cubicBezTo>
                    <a:pt x="75577" y="28493"/>
                    <a:pt x="56848" y="12502"/>
                    <a:pt x="46246" y="12502"/>
                  </a:cubicBezTo>
                  <a:cubicBezTo>
                    <a:pt x="36616" y="12502"/>
                    <a:pt x="3486" y="12591"/>
                    <a:pt x="11261" y="30967"/>
                  </a:cubicBezTo>
                  <a:cubicBezTo>
                    <a:pt x="13557" y="26815"/>
                    <a:pt x="18063" y="24076"/>
                    <a:pt x="27075" y="24871"/>
                  </a:cubicBezTo>
                  <a:cubicBezTo>
                    <a:pt x="51105" y="26903"/>
                    <a:pt x="40061" y="54821"/>
                    <a:pt x="53049" y="55881"/>
                  </a:cubicBezTo>
                  <a:cubicBezTo>
                    <a:pt x="66036" y="56853"/>
                    <a:pt x="81055" y="76908"/>
                    <a:pt x="69040" y="75848"/>
                  </a:cubicBezTo>
                  <a:cubicBezTo>
                    <a:pt x="57025" y="74876"/>
                    <a:pt x="47041" y="86891"/>
                    <a:pt x="35026" y="82827"/>
                  </a:cubicBezTo>
                  <a:cubicBezTo>
                    <a:pt x="23010" y="78851"/>
                    <a:pt x="7992" y="68780"/>
                    <a:pt x="4016" y="82827"/>
                  </a:cubicBezTo>
                  <a:cubicBezTo>
                    <a:pt x="40" y="96786"/>
                    <a:pt x="-4996" y="111805"/>
                    <a:pt x="10995" y="110834"/>
                  </a:cubicBezTo>
                  <a:cubicBezTo>
                    <a:pt x="26986" y="109862"/>
                    <a:pt x="23983" y="120905"/>
                    <a:pt x="13027" y="131860"/>
                  </a:cubicBezTo>
                  <a:cubicBezTo>
                    <a:pt x="2072" y="142904"/>
                    <a:pt x="30079" y="129828"/>
                    <a:pt x="32022" y="139900"/>
                  </a:cubicBezTo>
                  <a:cubicBezTo>
                    <a:pt x="34054" y="149883"/>
                    <a:pt x="42977" y="150855"/>
                    <a:pt x="39090" y="166934"/>
                  </a:cubicBezTo>
                  <a:cubicBezTo>
                    <a:pt x="36528" y="177094"/>
                    <a:pt x="38383" y="197238"/>
                    <a:pt x="39090" y="212257"/>
                  </a:cubicBezTo>
                  <a:cubicBezTo>
                    <a:pt x="49692" y="212169"/>
                    <a:pt x="64004" y="211285"/>
                    <a:pt x="67008" y="206956"/>
                  </a:cubicBezTo>
                  <a:cubicBezTo>
                    <a:pt x="72044" y="199977"/>
                    <a:pt x="88035" y="185929"/>
                    <a:pt x="96957" y="185929"/>
                  </a:cubicBezTo>
                  <a:cubicBezTo>
                    <a:pt x="105969" y="185929"/>
                    <a:pt x="115952" y="189905"/>
                    <a:pt x="120988" y="182925"/>
                  </a:cubicBezTo>
                  <a:cubicBezTo>
                    <a:pt x="125936" y="175946"/>
                    <a:pt x="155002" y="177978"/>
                    <a:pt x="159950" y="183897"/>
                  </a:cubicBezTo>
                  <a:cubicBezTo>
                    <a:pt x="164985" y="189905"/>
                    <a:pt x="180976" y="194941"/>
                    <a:pt x="184952" y="194941"/>
                  </a:cubicBezTo>
                  <a:cubicBezTo>
                    <a:pt x="188928" y="194941"/>
                    <a:pt x="190960" y="203952"/>
                    <a:pt x="200943" y="202980"/>
                  </a:cubicBezTo>
                  <a:cubicBezTo>
                    <a:pt x="210926" y="202008"/>
                    <a:pt x="229921" y="205984"/>
                    <a:pt x="229921" y="211992"/>
                  </a:cubicBezTo>
                  <a:cubicBezTo>
                    <a:pt x="229921" y="217999"/>
                    <a:pt x="236901" y="224007"/>
                    <a:pt x="244940" y="224007"/>
                  </a:cubicBezTo>
                  <a:cubicBezTo>
                    <a:pt x="252980" y="224007"/>
                    <a:pt x="259959" y="243974"/>
                    <a:pt x="267911" y="243002"/>
                  </a:cubicBezTo>
                  <a:cubicBezTo>
                    <a:pt x="275950" y="242030"/>
                    <a:pt x="291941" y="242030"/>
                    <a:pt x="291941" y="246977"/>
                  </a:cubicBezTo>
                  <a:cubicBezTo>
                    <a:pt x="291941" y="251130"/>
                    <a:pt x="293444" y="274807"/>
                    <a:pt x="297949" y="288413"/>
                  </a:cubicBezTo>
                  <a:cubicBezTo>
                    <a:pt x="300688" y="286911"/>
                    <a:pt x="303515" y="286734"/>
                    <a:pt x="305105" y="287706"/>
                  </a:cubicBezTo>
                  <a:cubicBezTo>
                    <a:pt x="309081" y="290356"/>
                    <a:pt x="326486" y="285056"/>
                    <a:pt x="329136" y="294420"/>
                  </a:cubicBezTo>
                  <a:cubicBezTo>
                    <a:pt x="331786" y="303785"/>
                    <a:pt x="359881" y="298396"/>
                    <a:pt x="358556" y="283730"/>
                  </a:cubicBezTo>
                  <a:cubicBezTo>
                    <a:pt x="357230" y="269064"/>
                    <a:pt x="402641" y="269064"/>
                    <a:pt x="406617" y="255724"/>
                  </a:cubicBezTo>
                  <a:cubicBezTo>
                    <a:pt x="410592" y="242383"/>
                    <a:pt x="415982" y="218264"/>
                    <a:pt x="426672" y="222329"/>
                  </a:cubicBezTo>
                  <a:cubicBezTo>
                    <a:pt x="437273" y="226304"/>
                    <a:pt x="443988" y="205012"/>
                    <a:pt x="453353" y="206338"/>
                  </a:cubicBezTo>
                  <a:cubicBezTo>
                    <a:pt x="461922" y="207574"/>
                    <a:pt x="468284" y="214289"/>
                    <a:pt x="478532" y="212345"/>
                  </a:cubicBezTo>
                  <a:lnTo>
                    <a:pt x="475970" y="189905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7" name="Google Shape;2247;p16"/>
            <p:cNvSpPr/>
            <p:nvPr/>
          </p:nvSpPr>
          <p:spPr>
            <a:xfrm>
              <a:off x="7199702" y="2870223"/>
              <a:ext cx="658651" cy="562928"/>
            </a:xfrm>
            <a:custGeom>
              <a:rect b="b" l="l" r="r" t="t"/>
              <a:pathLst>
                <a:path extrusionOk="0" h="562928" w="658651">
                  <a:moveTo>
                    <a:pt x="646115" y="484918"/>
                  </a:moveTo>
                  <a:cubicBezTo>
                    <a:pt x="638076" y="482267"/>
                    <a:pt x="646115" y="454172"/>
                    <a:pt x="630124" y="447458"/>
                  </a:cubicBezTo>
                  <a:cubicBezTo>
                    <a:pt x="614133" y="440744"/>
                    <a:pt x="599821" y="429965"/>
                    <a:pt x="595403" y="418126"/>
                  </a:cubicBezTo>
                  <a:cubicBezTo>
                    <a:pt x="591428" y="407436"/>
                    <a:pt x="571373" y="396746"/>
                    <a:pt x="572698" y="388707"/>
                  </a:cubicBezTo>
                  <a:cubicBezTo>
                    <a:pt x="574023" y="380755"/>
                    <a:pt x="612808" y="355311"/>
                    <a:pt x="607419" y="340645"/>
                  </a:cubicBezTo>
                  <a:cubicBezTo>
                    <a:pt x="602030" y="325980"/>
                    <a:pt x="576674" y="328630"/>
                    <a:pt x="574023" y="323329"/>
                  </a:cubicBezTo>
                  <a:cubicBezTo>
                    <a:pt x="571373" y="317940"/>
                    <a:pt x="575348" y="299299"/>
                    <a:pt x="568722" y="284633"/>
                  </a:cubicBezTo>
                  <a:cubicBezTo>
                    <a:pt x="562008" y="269967"/>
                    <a:pt x="574023" y="256538"/>
                    <a:pt x="568722" y="248587"/>
                  </a:cubicBezTo>
                  <a:cubicBezTo>
                    <a:pt x="563422" y="240548"/>
                    <a:pt x="571373" y="224557"/>
                    <a:pt x="572698" y="219167"/>
                  </a:cubicBezTo>
                  <a:cubicBezTo>
                    <a:pt x="574023" y="213866"/>
                    <a:pt x="587363" y="205827"/>
                    <a:pt x="586039" y="192486"/>
                  </a:cubicBezTo>
                  <a:cubicBezTo>
                    <a:pt x="585243" y="184358"/>
                    <a:pt x="589307" y="179322"/>
                    <a:pt x="593548" y="177114"/>
                  </a:cubicBezTo>
                  <a:cubicBezTo>
                    <a:pt x="588954" y="163596"/>
                    <a:pt x="587540" y="139919"/>
                    <a:pt x="587540" y="135678"/>
                  </a:cubicBezTo>
                  <a:cubicBezTo>
                    <a:pt x="587540" y="130731"/>
                    <a:pt x="571549" y="130731"/>
                    <a:pt x="563510" y="131703"/>
                  </a:cubicBezTo>
                  <a:cubicBezTo>
                    <a:pt x="555470" y="132763"/>
                    <a:pt x="548491" y="112708"/>
                    <a:pt x="540539" y="112708"/>
                  </a:cubicBezTo>
                  <a:cubicBezTo>
                    <a:pt x="532500" y="112708"/>
                    <a:pt x="525520" y="106700"/>
                    <a:pt x="525520" y="100693"/>
                  </a:cubicBezTo>
                  <a:cubicBezTo>
                    <a:pt x="525520" y="94685"/>
                    <a:pt x="506526" y="90709"/>
                    <a:pt x="496542" y="91681"/>
                  </a:cubicBezTo>
                  <a:cubicBezTo>
                    <a:pt x="486559" y="92653"/>
                    <a:pt x="484527" y="83642"/>
                    <a:pt x="480551" y="83642"/>
                  </a:cubicBezTo>
                  <a:cubicBezTo>
                    <a:pt x="476575" y="83642"/>
                    <a:pt x="460585" y="78606"/>
                    <a:pt x="455549" y="72598"/>
                  </a:cubicBezTo>
                  <a:cubicBezTo>
                    <a:pt x="450601" y="66591"/>
                    <a:pt x="421535" y="64559"/>
                    <a:pt x="416588" y="71626"/>
                  </a:cubicBezTo>
                  <a:cubicBezTo>
                    <a:pt x="411552" y="78606"/>
                    <a:pt x="401568" y="74630"/>
                    <a:pt x="392557" y="74630"/>
                  </a:cubicBezTo>
                  <a:cubicBezTo>
                    <a:pt x="383546" y="74630"/>
                    <a:pt x="367555" y="88678"/>
                    <a:pt x="362607" y="95657"/>
                  </a:cubicBezTo>
                  <a:cubicBezTo>
                    <a:pt x="359515" y="99986"/>
                    <a:pt x="345291" y="100870"/>
                    <a:pt x="334689" y="100958"/>
                  </a:cubicBezTo>
                  <a:cubicBezTo>
                    <a:pt x="335131" y="109616"/>
                    <a:pt x="335131" y="116507"/>
                    <a:pt x="333629" y="118716"/>
                  </a:cubicBezTo>
                  <a:cubicBezTo>
                    <a:pt x="328416" y="126579"/>
                    <a:pt x="289632" y="133735"/>
                    <a:pt x="260565" y="134707"/>
                  </a:cubicBezTo>
                  <a:cubicBezTo>
                    <a:pt x="231587" y="135678"/>
                    <a:pt x="229555" y="97689"/>
                    <a:pt x="198545" y="97689"/>
                  </a:cubicBezTo>
                  <a:cubicBezTo>
                    <a:pt x="176016" y="97689"/>
                    <a:pt x="158789" y="77104"/>
                    <a:pt x="157640" y="57756"/>
                  </a:cubicBezTo>
                  <a:cubicBezTo>
                    <a:pt x="144299" y="52632"/>
                    <a:pt x="131577" y="43885"/>
                    <a:pt x="133433" y="40263"/>
                  </a:cubicBezTo>
                  <a:cubicBezTo>
                    <a:pt x="136083" y="34962"/>
                    <a:pt x="142798" y="1478"/>
                    <a:pt x="126718" y="9518"/>
                  </a:cubicBezTo>
                  <a:cubicBezTo>
                    <a:pt x="110727" y="17557"/>
                    <a:pt x="88022" y="42913"/>
                    <a:pt x="58602" y="38938"/>
                  </a:cubicBezTo>
                  <a:cubicBezTo>
                    <a:pt x="29182" y="34962"/>
                    <a:pt x="50563" y="32312"/>
                    <a:pt x="35896" y="25597"/>
                  </a:cubicBezTo>
                  <a:cubicBezTo>
                    <a:pt x="21231" y="18883"/>
                    <a:pt x="30507" y="2892"/>
                    <a:pt x="15841" y="241"/>
                  </a:cubicBezTo>
                  <a:cubicBezTo>
                    <a:pt x="1176" y="-2409"/>
                    <a:pt x="11866" y="17646"/>
                    <a:pt x="3826" y="17646"/>
                  </a:cubicBezTo>
                  <a:cubicBezTo>
                    <a:pt x="-4213" y="17646"/>
                    <a:pt x="2501" y="40351"/>
                    <a:pt x="5152" y="45652"/>
                  </a:cubicBezTo>
                  <a:cubicBezTo>
                    <a:pt x="7802" y="51041"/>
                    <a:pt x="-237" y="80373"/>
                    <a:pt x="5152" y="81698"/>
                  </a:cubicBezTo>
                  <a:cubicBezTo>
                    <a:pt x="10452" y="83023"/>
                    <a:pt x="22467" y="104403"/>
                    <a:pt x="21143" y="108467"/>
                  </a:cubicBezTo>
                  <a:cubicBezTo>
                    <a:pt x="19817" y="112443"/>
                    <a:pt x="33158" y="125784"/>
                    <a:pt x="33158" y="135148"/>
                  </a:cubicBezTo>
                  <a:cubicBezTo>
                    <a:pt x="33158" y="144513"/>
                    <a:pt x="45173" y="155203"/>
                    <a:pt x="51887" y="155203"/>
                  </a:cubicBezTo>
                  <a:cubicBezTo>
                    <a:pt x="58602" y="155203"/>
                    <a:pt x="67878" y="159179"/>
                    <a:pt x="65228" y="167219"/>
                  </a:cubicBezTo>
                  <a:cubicBezTo>
                    <a:pt x="62578" y="175258"/>
                    <a:pt x="69204" y="187274"/>
                    <a:pt x="61252" y="187274"/>
                  </a:cubicBezTo>
                  <a:cubicBezTo>
                    <a:pt x="53213" y="187274"/>
                    <a:pt x="54538" y="209979"/>
                    <a:pt x="47912" y="213955"/>
                  </a:cubicBezTo>
                  <a:cubicBezTo>
                    <a:pt x="41198" y="217930"/>
                    <a:pt x="46587" y="241961"/>
                    <a:pt x="51887" y="244700"/>
                  </a:cubicBezTo>
                  <a:cubicBezTo>
                    <a:pt x="57189" y="247350"/>
                    <a:pt x="69204" y="254065"/>
                    <a:pt x="67878" y="263430"/>
                  </a:cubicBezTo>
                  <a:cubicBezTo>
                    <a:pt x="66553" y="272794"/>
                    <a:pt x="95973" y="287460"/>
                    <a:pt x="105338" y="288785"/>
                  </a:cubicBezTo>
                  <a:cubicBezTo>
                    <a:pt x="114615" y="290111"/>
                    <a:pt x="115940" y="303451"/>
                    <a:pt x="121329" y="308840"/>
                  </a:cubicBezTo>
                  <a:cubicBezTo>
                    <a:pt x="126718" y="314230"/>
                    <a:pt x="117353" y="324920"/>
                    <a:pt x="118678" y="331546"/>
                  </a:cubicBezTo>
                  <a:cubicBezTo>
                    <a:pt x="120004" y="338260"/>
                    <a:pt x="132019" y="343561"/>
                    <a:pt x="130694" y="354251"/>
                  </a:cubicBezTo>
                  <a:cubicBezTo>
                    <a:pt x="129899" y="360700"/>
                    <a:pt x="140765" y="371479"/>
                    <a:pt x="149777" y="380844"/>
                  </a:cubicBezTo>
                  <a:cubicBezTo>
                    <a:pt x="152780" y="379960"/>
                    <a:pt x="155608" y="379430"/>
                    <a:pt x="157993" y="379430"/>
                  </a:cubicBezTo>
                  <a:cubicBezTo>
                    <a:pt x="167005" y="379430"/>
                    <a:pt x="166475" y="369447"/>
                    <a:pt x="173454" y="375455"/>
                  </a:cubicBezTo>
                  <a:cubicBezTo>
                    <a:pt x="180433" y="381462"/>
                    <a:pt x="189975" y="374924"/>
                    <a:pt x="196954" y="374394"/>
                  </a:cubicBezTo>
                  <a:cubicBezTo>
                    <a:pt x="203934" y="373953"/>
                    <a:pt x="222929" y="409910"/>
                    <a:pt x="231410" y="427403"/>
                  </a:cubicBezTo>
                  <a:cubicBezTo>
                    <a:pt x="239980" y="444896"/>
                    <a:pt x="239450" y="450904"/>
                    <a:pt x="250935" y="458413"/>
                  </a:cubicBezTo>
                  <a:cubicBezTo>
                    <a:pt x="262420" y="465923"/>
                    <a:pt x="275407" y="461947"/>
                    <a:pt x="291928" y="478910"/>
                  </a:cubicBezTo>
                  <a:cubicBezTo>
                    <a:pt x="308450" y="495961"/>
                    <a:pt x="350945" y="507446"/>
                    <a:pt x="368968" y="508418"/>
                  </a:cubicBezTo>
                  <a:cubicBezTo>
                    <a:pt x="386991" y="509478"/>
                    <a:pt x="400508" y="488982"/>
                    <a:pt x="423478" y="493399"/>
                  </a:cubicBezTo>
                  <a:cubicBezTo>
                    <a:pt x="446449" y="497905"/>
                    <a:pt x="440972" y="527413"/>
                    <a:pt x="449453" y="537926"/>
                  </a:cubicBezTo>
                  <a:cubicBezTo>
                    <a:pt x="457934" y="548439"/>
                    <a:pt x="551494" y="555419"/>
                    <a:pt x="567485" y="559925"/>
                  </a:cubicBezTo>
                  <a:cubicBezTo>
                    <a:pt x="573316" y="561515"/>
                    <a:pt x="587276" y="562575"/>
                    <a:pt x="602913" y="562929"/>
                  </a:cubicBezTo>
                  <a:cubicBezTo>
                    <a:pt x="602560" y="559571"/>
                    <a:pt x="602206" y="556568"/>
                    <a:pt x="602030" y="554536"/>
                  </a:cubicBezTo>
                  <a:cubicBezTo>
                    <a:pt x="600704" y="538456"/>
                    <a:pt x="612720" y="525116"/>
                    <a:pt x="623410" y="519815"/>
                  </a:cubicBezTo>
                  <a:cubicBezTo>
                    <a:pt x="634100" y="514426"/>
                    <a:pt x="643376" y="511775"/>
                    <a:pt x="654154" y="510450"/>
                  </a:cubicBezTo>
                  <a:cubicBezTo>
                    <a:pt x="664845" y="508948"/>
                    <a:pt x="654154" y="487656"/>
                    <a:pt x="646115" y="484918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8" name="Google Shape;2248;p16"/>
            <p:cNvSpPr/>
            <p:nvPr/>
          </p:nvSpPr>
          <p:spPr>
            <a:xfrm>
              <a:off x="7283493" y="2200243"/>
              <a:ext cx="1375918" cy="640999"/>
            </a:xfrm>
            <a:custGeom>
              <a:rect b="b" l="l" r="r" t="t"/>
              <a:pathLst>
                <a:path extrusionOk="0" h="640999" w="1375918">
                  <a:moveTo>
                    <a:pt x="1368939" y="262497"/>
                  </a:moveTo>
                  <a:cubicBezTo>
                    <a:pt x="1367967" y="255517"/>
                    <a:pt x="1361959" y="258521"/>
                    <a:pt x="1356923" y="261436"/>
                  </a:cubicBezTo>
                  <a:cubicBezTo>
                    <a:pt x="1351888" y="264440"/>
                    <a:pt x="1335897" y="266472"/>
                    <a:pt x="1329889" y="266472"/>
                  </a:cubicBezTo>
                  <a:cubicBezTo>
                    <a:pt x="1323881" y="266472"/>
                    <a:pt x="1312926" y="258433"/>
                    <a:pt x="1312926" y="252425"/>
                  </a:cubicBezTo>
                  <a:cubicBezTo>
                    <a:pt x="1312926" y="246417"/>
                    <a:pt x="1311601" y="239703"/>
                    <a:pt x="1305682" y="239703"/>
                  </a:cubicBezTo>
                  <a:cubicBezTo>
                    <a:pt x="1299674" y="239703"/>
                    <a:pt x="1290663" y="236699"/>
                    <a:pt x="1284655" y="222387"/>
                  </a:cubicBezTo>
                  <a:cubicBezTo>
                    <a:pt x="1278647" y="208163"/>
                    <a:pt x="1269636" y="208163"/>
                    <a:pt x="1262921" y="204364"/>
                  </a:cubicBezTo>
                  <a:cubicBezTo>
                    <a:pt x="1256119" y="200565"/>
                    <a:pt x="1237389" y="211078"/>
                    <a:pt x="1229172" y="214082"/>
                  </a:cubicBezTo>
                  <a:cubicBezTo>
                    <a:pt x="1220956" y="217086"/>
                    <a:pt x="1206644" y="211078"/>
                    <a:pt x="1196130" y="208869"/>
                  </a:cubicBezTo>
                  <a:cubicBezTo>
                    <a:pt x="1185617" y="206572"/>
                    <a:pt x="1179609" y="187843"/>
                    <a:pt x="1169891" y="190140"/>
                  </a:cubicBezTo>
                  <a:cubicBezTo>
                    <a:pt x="1160173" y="192348"/>
                    <a:pt x="1157876" y="211873"/>
                    <a:pt x="1150366" y="211873"/>
                  </a:cubicBezTo>
                  <a:cubicBezTo>
                    <a:pt x="1142857" y="211873"/>
                    <a:pt x="1129339" y="172823"/>
                    <a:pt x="1115116" y="151090"/>
                  </a:cubicBezTo>
                  <a:cubicBezTo>
                    <a:pt x="1100892" y="129356"/>
                    <a:pt x="1075359" y="85889"/>
                    <a:pt x="1052919" y="77584"/>
                  </a:cubicBezTo>
                  <a:cubicBezTo>
                    <a:pt x="1030390" y="69368"/>
                    <a:pt x="1037104" y="58060"/>
                    <a:pt x="1043112" y="52052"/>
                  </a:cubicBezTo>
                  <a:cubicBezTo>
                    <a:pt x="1049119" y="46044"/>
                    <a:pt x="1029595" y="44542"/>
                    <a:pt x="1020583" y="49755"/>
                  </a:cubicBezTo>
                  <a:cubicBezTo>
                    <a:pt x="1011572" y="54967"/>
                    <a:pt x="1000352" y="64774"/>
                    <a:pt x="989838" y="66983"/>
                  </a:cubicBezTo>
                  <a:cubicBezTo>
                    <a:pt x="979325" y="69191"/>
                    <a:pt x="964306" y="85712"/>
                    <a:pt x="953085" y="82002"/>
                  </a:cubicBezTo>
                  <a:cubicBezTo>
                    <a:pt x="941777" y="78203"/>
                    <a:pt x="936564" y="96226"/>
                    <a:pt x="927553" y="88010"/>
                  </a:cubicBezTo>
                  <a:cubicBezTo>
                    <a:pt x="918542" y="79793"/>
                    <a:pt x="939568" y="73786"/>
                    <a:pt x="939568" y="66276"/>
                  </a:cubicBezTo>
                  <a:cubicBezTo>
                    <a:pt x="939568" y="58766"/>
                    <a:pt x="925345" y="68573"/>
                    <a:pt x="921545" y="64067"/>
                  </a:cubicBezTo>
                  <a:cubicBezTo>
                    <a:pt x="917835" y="59562"/>
                    <a:pt x="905731" y="55056"/>
                    <a:pt x="905731" y="61859"/>
                  </a:cubicBezTo>
                  <a:cubicBezTo>
                    <a:pt x="905731" y="68573"/>
                    <a:pt x="896013" y="64862"/>
                    <a:pt x="896013" y="59562"/>
                  </a:cubicBezTo>
                  <a:cubicBezTo>
                    <a:pt x="896013" y="54261"/>
                    <a:pt x="889298" y="44542"/>
                    <a:pt x="883291" y="51345"/>
                  </a:cubicBezTo>
                  <a:cubicBezTo>
                    <a:pt x="877283" y="58060"/>
                    <a:pt x="857051" y="61859"/>
                    <a:pt x="852545" y="56558"/>
                  </a:cubicBezTo>
                  <a:cubicBezTo>
                    <a:pt x="848040" y="51345"/>
                    <a:pt x="855550" y="49048"/>
                    <a:pt x="856345" y="42334"/>
                  </a:cubicBezTo>
                  <a:cubicBezTo>
                    <a:pt x="857051" y="35619"/>
                    <a:pt x="848835" y="26608"/>
                    <a:pt x="850337" y="18391"/>
                  </a:cubicBezTo>
                  <a:cubicBezTo>
                    <a:pt x="851839" y="10087"/>
                    <a:pt x="836113" y="1870"/>
                    <a:pt x="828604" y="4874"/>
                  </a:cubicBezTo>
                  <a:cubicBezTo>
                    <a:pt x="821094" y="7878"/>
                    <a:pt x="810580" y="4874"/>
                    <a:pt x="802364" y="1164"/>
                  </a:cubicBezTo>
                  <a:cubicBezTo>
                    <a:pt x="794148" y="-2635"/>
                    <a:pt x="761813" y="3461"/>
                    <a:pt x="760310" y="10882"/>
                  </a:cubicBezTo>
                  <a:cubicBezTo>
                    <a:pt x="758809" y="18391"/>
                    <a:pt x="718345" y="24399"/>
                    <a:pt x="710836" y="27403"/>
                  </a:cubicBezTo>
                  <a:cubicBezTo>
                    <a:pt x="703326" y="30407"/>
                    <a:pt x="673288" y="34912"/>
                    <a:pt x="662863" y="36414"/>
                  </a:cubicBezTo>
                  <a:cubicBezTo>
                    <a:pt x="652350" y="37916"/>
                    <a:pt x="641836" y="46928"/>
                    <a:pt x="628319" y="46928"/>
                  </a:cubicBezTo>
                  <a:cubicBezTo>
                    <a:pt x="614802" y="46928"/>
                    <a:pt x="589269" y="48430"/>
                    <a:pt x="577342" y="57441"/>
                  </a:cubicBezTo>
                  <a:cubicBezTo>
                    <a:pt x="565327" y="66453"/>
                    <a:pt x="545802" y="58943"/>
                    <a:pt x="536790" y="61947"/>
                  </a:cubicBezTo>
                  <a:cubicBezTo>
                    <a:pt x="527779" y="64951"/>
                    <a:pt x="512760" y="60445"/>
                    <a:pt x="508254" y="63449"/>
                  </a:cubicBezTo>
                  <a:cubicBezTo>
                    <a:pt x="503748" y="66453"/>
                    <a:pt x="505250" y="84476"/>
                    <a:pt x="509756" y="91985"/>
                  </a:cubicBezTo>
                  <a:cubicBezTo>
                    <a:pt x="514262" y="99495"/>
                    <a:pt x="538293" y="102499"/>
                    <a:pt x="539706" y="107004"/>
                  </a:cubicBezTo>
                  <a:cubicBezTo>
                    <a:pt x="541208" y="111510"/>
                    <a:pt x="515676" y="111510"/>
                    <a:pt x="503660" y="113012"/>
                  </a:cubicBezTo>
                  <a:cubicBezTo>
                    <a:pt x="491645" y="114514"/>
                    <a:pt x="494649" y="129533"/>
                    <a:pt x="497652" y="137043"/>
                  </a:cubicBezTo>
                  <a:cubicBezTo>
                    <a:pt x="500656" y="144552"/>
                    <a:pt x="485637" y="152062"/>
                    <a:pt x="476626" y="155066"/>
                  </a:cubicBezTo>
                  <a:cubicBezTo>
                    <a:pt x="467614" y="158069"/>
                    <a:pt x="476626" y="173088"/>
                    <a:pt x="485637" y="173088"/>
                  </a:cubicBezTo>
                  <a:cubicBezTo>
                    <a:pt x="494649" y="173088"/>
                    <a:pt x="502158" y="180598"/>
                    <a:pt x="509668" y="180598"/>
                  </a:cubicBezTo>
                  <a:cubicBezTo>
                    <a:pt x="517177" y="180598"/>
                    <a:pt x="518679" y="195617"/>
                    <a:pt x="518679" y="204629"/>
                  </a:cubicBezTo>
                  <a:cubicBezTo>
                    <a:pt x="518679" y="213640"/>
                    <a:pt x="509668" y="216644"/>
                    <a:pt x="497652" y="216644"/>
                  </a:cubicBezTo>
                  <a:cubicBezTo>
                    <a:pt x="485637" y="216644"/>
                    <a:pt x="479630" y="207633"/>
                    <a:pt x="472208" y="206131"/>
                  </a:cubicBezTo>
                  <a:cubicBezTo>
                    <a:pt x="464699" y="204629"/>
                    <a:pt x="466201" y="219648"/>
                    <a:pt x="460193" y="222652"/>
                  </a:cubicBezTo>
                  <a:cubicBezTo>
                    <a:pt x="454185" y="225656"/>
                    <a:pt x="452684" y="212138"/>
                    <a:pt x="443672" y="212138"/>
                  </a:cubicBezTo>
                  <a:cubicBezTo>
                    <a:pt x="434660" y="212138"/>
                    <a:pt x="424147" y="210636"/>
                    <a:pt x="421143" y="201625"/>
                  </a:cubicBezTo>
                  <a:cubicBezTo>
                    <a:pt x="418139" y="192613"/>
                    <a:pt x="397113" y="191112"/>
                    <a:pt x="388101" y="200123"/>
                  </a:cubicBezTo>
                  <a:cubicBezTo>
                    <a:pt x="379090" y="209134"/>
                    <a:pt x="376086" y="204629"/>
                    <a:pt x="368576" y="198621"/>
                  </a:cubicBezTo>
                  <a:cubicBezTo>
                    <a:pt x="361067" y="192613"/>
                    <a:pt x="338538" y="201625"/>
                    <a:pt x="335534" y="209134"/>
                  </a:cubicBezTo>
                  <a:cubicBezTo>
                    <a:pt x="332530" y="216644"/>
                    <a:pt x="316009" y="219648"/>
                    <a:pt x="303994" y="212138"/>
                  </a:cubicBezTo>
                  <a:cubicBezTo>
                    <a:pt x="291979" y="204629"/>
                    <a:pt x="284469" y="201625"/>
                    <a:pt x="284469" y="212138"/>
                  </a:cubicBezTo>
                  <a:cubicBezTo>
                    <a:pt x="284469" y="222652"/>
                    <a:pt x="275458" y="213640"/>
                    <a:pt x="275458" y="207633"/>
                  </a:cubicBezTo>
                  <a:cubicBezTo>
                    <a:pt x="275458" y="201625"/>
                    <a:pt x="255933" y="189610"/>
                    <a:pt x="246921" y="183602"/>
                  </a:cubicBezTo>
                  <a:cubicBezTo>
                    <a:pt x="237910" y="177594"/>
                    <a:pt x="209373" y="177594"/>
                    <a:pt x="207872" y="171587"/>
                  </a:cubicBezTo>
                  <a:cubicBezTo>
                    <a:pt x="206370" y="165579"/>
                    <a:pt x="188347" y="161073"/>
                    <a:pt x="183929" y="171587"/>
                  </a:cubicBezTo>
                  <a:cubicBezTo>
                    <a:pt x="179423" y="182100"/>
                    <a:pt x="171914" y="174590"/>
                    <a:pt x="165906" y="171587"/>
                  </a:cubicBezTo>
                  <a:cubicBezTo>
                    <a:pt x="159899" y="168583"/>
                    <a:pt x="146381" y="176092"/>
                    <a:pt x="140374" y="179096"/>
                  </a:cubicBezTo>
                  <a:cubicBezTo>
                    <a:pt x="134366" y="182100"/>
                    <a:pt x="114841" y="195617"/>
                    <a:pt x="104328" y="195617"/>
                  </a:cubicBezTo>
                  <a:cubicBezTo>
                    <a:pt x="93815" y="195617"/>
                    <a:pt x="99822" y="209134"/>
                    <a:pt x="86305" y="212138"/>
                  </a:cubicBezTo>
                  <a:cubicBezTo>
                    <a:pt x="72788" y="215142"/>
                    <a:pt x="75792" y="224154"/>
                    <a:pt x="77293" y="230161"/>
                  </a:cubicBezTo>
                  <a:cubicBezTo>
                    <a:pt x="78796" y="236169"/>
                    <a:pt x="86305" y="246682"/>
                    <a:pt x="74290" y="251188"/>
                  </a:cubicBezTo>
                  <a:cubicBezTo>
                    <a:pt x="62275" y="255694"/>
                    <a:pt x="57769" y="236169"/>
                    <a:pt x="47255" y="228659"/>
                  </a:cubicBezTo>
                  <a:cubicBezTo>
                    <a:pt x="36742" y="221150"/>
                    <a:pt x="27730" y="230161"/>
                    <a:pt x="27730" y="240675"/>
                  </a:cubicBezTo>
                  <a:cubicBezTo>
                    <a:pt x="27730" y="251188"/>
                    <a:pt x="15715" y="251188"/>
                    <a:pt x="9708" y="261701"/>
                  </a:cubicBezTo>
                  <a:cubicBezTo>
                    <a:pt x="3700" y="272215"/>
                    <a:pt x="20221" y="273717"/>
                    <a:pt x="20221" y="278222"/>
                  </a:cubicBezTo>
                  <a:cubicBezTo>
                    <a:pt x="20221" y="282728"/>
                    <a:pt x="11209" y="287234"/>
                    <a:pt x="8206" y="288736"/>
                  </a:cubicBezTo>
                  <a:cubicBezTo>
                    <a:pt x="5202" y="290238"/>
                    <a:pt x="-2308" y="305257"/>
                    <a:pt x="696" y="309763"/>
                  </a:cubicBezTo>
                  <a:cubicBezTo>
                    <a:pt x="3700" y="314268"/>
                    <a:pt x="21723" y="312767"/>
                    <a:pt x="20221" y="323280"/>
                  </a:cubicBezTo>
                  <a:cubicBezTo>
                    <a:pt x="18719" y="333793"/>
                    <a:pt x="17217" y="344307"/>
                    <a:pt x="26229" y="341303"/>
                  </a:cubicBezTo>
                  <a:cubicBezTo>
                    <a:pt x="35240" y="338299"/>
                    <a:pt x="44251" y="339801"/>
                    <a:pt x="50259" y="339801"/>
                  </a:cubicBezTo>
                  <a:cubicBezTo>
                    <a:pt x="56267" y="339801"/>
                    <a:pt x="60772" y="351816"/>
                    <a:pt x="71286" y="363832"/>
                  </a:cubicBezTo>
                  <a:cubicBezTo>
                    <a:pt x="81799" y="375847"/>
                    <a:pt x="86305" y="381854"/>
                    <a:pt x="75792" y="384858"/>
                  </a:cubicBezTo>
                  <a:cubicBezTo>
                    <a:pt x="65278" y="387862"/>
                    <a:pt x="69784" y="393870"/>
                    <a:pt x="83301" y="399877"/>
                  </a:cubicBezTo>
                  <a:cubicBezTo>
                    <a:pt x="86923" y="401468"/>
                    <a:pt x="90634" y="403853"/>
                    <a:pt x="94256" y="406415"/>
                  </a:cubicBezTo>
                  <a:cubicBezTo>
                    <a:pt x="96465" y="405002"/>
                    <a:pt x="98497" y="403500"/>
                    <a:pt x="100352" y="401909"/>
                  </a:cubicBezTo>
                  <a:cubicBezTo>
                    <a:pt x="117315" y="386890"/>
                    <a:pt x="148325" y="372931"/>
                    <a:pt x="171384" y="378939"/>
                  </a:cubicBezTo>
                  <a:cubicBezTo>
                    <a:pt x="194354" y="384947"/>
                    <a:pt x="213438" y="374963"/>
                    <a:pt x="223421" y="388922"/>
                  </a:cubicBezTo>
                  <a:cubicBezTo>
                    <a:pt x="233404" y="402881"/>
                    <a:pt x="223421" y="428944"/>
                    <a:pt x="227397" y="438927"/>
                  </a:cubicBezTo>
                  <a:cubicBezTo>
                    <a:pt x="231372" y="448910"/>
                    <a:pt x="209373" y="449971"/>
                    <a:pt x="194443" y="447939"/>
                  </a:cubicBezTo>
                  <a:cubicBezTo>
                    <a:pt x="179423" y="445995"/>
                    <a:pt x="148414" y="453946"/>
                    <a:pt x="152389" y="462958"/>
                  </a:cubicBezTo>
                  <a:cubicBezTo>
                    <a:pt x="156365" y="471969"/>
                    <a:pt x="167408" y="492996"/>
                    <a:pt x="147354" y="481953"/>
                  </a:cubicBezTo>
                  <a:cubicBezTo>
                    <a:pt x="127387" y="470909"/>
                    <a:pt x="119347" y="492908"/>
                    <a:pt x="130390" y="492908"/>
                  </a:cubicBezTo>
                  <a:cubicBezTo>
                    <a:pt x="141345" y="492908"/>
                    <a:pt x="156365" y="505895"/>
                    <a:pt x="156365" y="514906"/>
                  </a:cubicBezTo>
                  <a:cubicBezTo>
                    <a:pt x="156365" y="523918"/>
                    <a:pt x="157336" y="543884"/>
                    <a:pt x="167320" y="540881"/>
                  </a:cubicBezTo>
                  <a:cubicBezTo>
                    <a:pt x="177303" y="537877"/>
                    <a:pt x="177303" y="555900"/>
                    <a:pt x="191351" y="554928"/>
                  </a:cubicBezTo>
                  <a:cubicBezTo>
                    <a:pt x="205398" y="553956"/>
                    <a:pt x="218385" y="558903"/>
                    <a:pt x="207342" y="571979"/>
                  </a:cubicBezTo>
                  <a:cubicBezTo>
                    <a:pt x="196298" y="584966"/>
                    <a:pt x="214321" y="621012"/>
                    <a:pt x="218297" y="612972"/>
                  </a:cubicBezTo>
                  <a:cubicBezTo>
                    <a:pt x="220859" y="607937"/>
                    <a:pt x="218650" y="596981"/>
                    <a:pt x="222537" y="590090"/>
                  </a:cubicBezTo>
                  <a:cubicBezTo>
                    <a:pt x="214762" y="571714"/>
                    <a:pt x="247893" y="571626"/>
                    <a:pt x="257523" y="571626"/>
                  </a:cubicBezTo>
                  <a:cubicBezTo>
                    <a:pt x="268213" y="571626"/>
                    <a:pt x="286943" y="587616"/>
                    <a:pt x="298870" y="603696"/>
                  </a:cubicBezTo>
                  <a:cubicBezTo>
                    <a:pt x="310885" y="619687"/>
                    <a:pt x="322901" y="608997"/>
                    <a:pt x="322901" y="608997"/>
                  </a:cubicBezTo>
                  <a:lnTo>
                    <a:pt x="326876" y="459424"/>
                  </a:lnTo>
                  <a:lnTo>
                    <a:pt x="412485" y="436630"/>
                  </a:lnTo>
                  <a:cubicBezTo>
                    <a:pt x="413280" y="434510"/>
                    <a:pt x="414252" y="432566"/>
                    <a:pt x="415312" y="430976"/>
                  </a:cubicBezTo>
                  <a:cubicBezTo>
                    <a:pt x="426356" y="414985"/>
                    <a:pt x="441110" y="428237"/>
                    <a:pt x="446322" y="431948"/>
                  </a:cubicBezTo>
                  <a:cubicBezTo>
                    <a:pt x="450651" y="435128"/>
                    <a:pt x="448266" y="414985"/>
                    <a:pt x="460281" y="415957"/>
                  </a:cubicBezTo>
                  <a:cubicBezTo>
                    <a:pt x="472297" y="416929"/>
                    <a:pt x="459310" y="435923"/>
                    <a:pt x="468321" y="435923"/>
                  </a:cubicBezTo>
                  <a:cubicBezTo>
                    <a:pt x="475301" y="435923"/>
                    <a:pt x="491292" y="460749"/>
                    <a:pt x="486344" y="480362"/>
                  </a:cubicBezTo>
                  <a:cubicBezTo>
                    <a:pt x="499684" y="491317"/>
                    <a:pt x="523804" y="517115"/>
                    <a:pt x="525924" y="523564"/>
                  </a:cubicBezTo>
                  <a:cubicBezTo>
                    <a:pt x="528574" y="531604"/>
                    <a:pt x="563295" y="518263"/>
                    <a:pt x="570009" y="520914"/>
                  </a:cubicBezTo>
                  <a:cubicBezTo>
                    <a:pt x="576724" y="523564"/>
                    <a:pt x="628761" y="523564"/>
                    <a:pt x="638126" y="523564"/>
                  </a:cubicBezTo>
                  <a:cubicBezTo>
                    <a:pt x="647491" y="523564"/>
                    <a:pt x="654117" y="540881"/>
                    <a:pt x="664806" y="543619"/>
                  </a:cubicBezTo>
                  <a:cubicBezTo>
                    <a:pt x="675497" y="546358"/>
                    <a:pt x="671521" y="563674"/>
                    <a:pt x="672846" y="575689"/>
                  </a:cubicBezTo>
                  <a:cubicBezTo>
                    <a:pt x="674171" y="587705"/>
                    <a:pt x="690251" y="599809"/>
                    <a:pt x="691576" y="610499"/>
                  </a:cubicBezTo>
                  <a:cubicBezTo>
                    <a:pt x="692901" y="621100"/>
                    <a:pt x="710306" y="615799"/>
                    <a:pt x="720996" y="618538"/>
                  </a:cubicBezTo>
                  <a:cubicBezTo>
                    <a:pt x="731686" y="621189"/>
                    <a:pt x="747677" y="625164"/>
                    <a:pt x="749002" y="635855"/>
                  </a:cubicBezTo>
                  <a:cubicBezTo>
                    <a:pt x="750328" y="646545"/>
                    <a:pt x="763668" y="638505"/>
                    <a:pt x="765081" y="630465"/>
                  </a:cubicBezTo>
                  <a:cubicBezTo>
                    <a:pt x="766406" y="622514"/>
                    <a:pt x="779747" y="611824"/>
                    <a:pt x="799802" y="603784"/>
                  </a:cubicBezTo>
                  <a:cubicBezTo>
                    <a:pt x="808814" y="600162"/>
                    <a:pt x="814821" y="600162"/>
                    <a:pt x="819327" y="601929"/>
                  </a:cubicBezTo>
                  <a:cubicBezTo>
                    <a:pt x="823038" y="592299"/>
                    <a:pt x="826925" y="584259"/>
                    <a:pt x="829575" y="583111"/>
                  </a:cubicBezTo>
                  <a:cubicBezTo>
                    <a:pt x="836555" y="580107"/>
                    <a:pt x="849542" y="570124"/>
                    <a:pt x="850602" y="560140"/>
                  </a:cubicBezTo>
                  <a:cubicBezTo>
                    <a:pt x="851574" y="550157"/>
                    <a:pt x="878608" y="550157"/>
                    <a:pt x="896632" y="559080"/>
                  </a:cubicBezTo>
                  <a:cubicBezTo>
                    <a:pt x="914654" y="568092"/>
                    <a:pt x="925609" y="568092"/>
                    <a:pt x="926669" y="554133"/>
                  </a:cubicBezTo>
                  <a:cubicBezTo>
                    <a:pt x="927641" y="540085"/>
                    <a:pt x="953615" y="536110"/>
                    <a:pt x="961655" y="540085"/>
                  </a:cubicBezTo>
                  <a:cubicBezTo>
                    <a:pt x="969606" y="544061"/>
                    <a:pt x="994697" y="558108"/>
                    <a:pt x="1006624" y="553072"/>
                  </a:cubicBezTo>
                  <a:cubicBezTo>
                    <a:pt x="1018640" y="548037"/>
                    <a:pt x="1078628" y="554133"/>
                    <a:pt x="1093647" y="558108"/>
                  </a:cubicBezTo>
                  <a:cubicBezTo>
                    <a:pt x="1108666" y="562084"/>
                    <a:pt x="1112642" y="552101"/>
                    <a:pt x="1125629" y="567120"/>
                  </a:cubicBezTo>
                  <a:cubicBezTo>
                    <a:pt x="1136496" y="579665"/>
                    <a:pt x="1141885" y="568357"/>
                    <a:pt x="1153989" y="578075"/>
                  </a:cubicBezTo>
                  <a:cubicBezTo>
                    <a:pt x="1153900" y="574276"/>
                    <a:pt x="1153193" y="569417"/>
                    <a:pt x="1153193" y="564293"/>
                  </a:cubicBezTo>
                  <a:cubicBezTo>
                    <a:pt x="1153193" y="554574"/>
                    <a:pt x="1168213" y="546270"/>
                    <a:pt x="1171216" y="538760"/>
                  </a:cubicBezTo>
                  <a:cubicBezTo>
                    <a:pt x="1174220" y="531251"/>
                    <a:pt x="1157699" y="508722"/>
                    <a:pt x="1157699" y="501212"/>
                  </a:cubicBezTo>
                  <a:cubicBezTo>
                    <a:pt x="1157699" y="493703"/>
                    <a:pt x="1157699" y="475680"/>
                    <a:pt x="1150189" y="471969"/>
                  </a:cubicBezTo>
                  <a:cubicBezTo>
                    <a:pt x="1142680" y="468259"/>
                    <a:pt x="1164414" y="458452"/>
                    <a:pt x="1169626" y="458717"/>
                  </a:cubicBezTo>
                  <a:cubicBezTo>
                    <a:pt x="1180758" y="459247"/>
                    <a:pt x="1196660" y="447674"/>
                    <a:pt x="1201432" y="452444"/>
                  </a:cubicBezTo>
                  <a:cubicBezTo>
                    <a:pt x="1206291" y="457303"/>
                    <a:pt x="1216009" y="458717"/>
                    <a:pt x="1225639" y="458717"/>
                  </a:cubicBezTo>
                  <a:cubicBezTo>
                    <a:pt x="1235268" y="458717"/>
                    <a:pt x="1231205" y="447674"/>
                    <a:pt x="1225639" y="442814"/>
                  </a:cubicBezTo>
                  <a:cubicBezTo>
                    <a:pt x="1220073" y="437955"/>
                    <a:pt x="1242955" y="392986"/>
                    <a:pt x="1246400" y="377702"/>
                  </a:cubicBezTo>
                  <a:cubicBezTo>
                    <a:pt x="1249846" y="362418"/>
                    <a:pt x="1258151" y="376288"/>
                    <a:pt x="1269194" y="377702"/>
                  </a:cubicBezTo>
                  <a:cubicBezTo>
                    <a:pt x="1280326" y="379027"/>
                    <a:pt x="1293401" y="376995"/>
                    <a:pt x="1300381" y="380441"/>
                  </a:cubicBezTo>
                  <a:cubicBezTo>
                    <a:pt x="1307272" y="383886"/>
                    <a:pt x="1327415" y="376288"/>
                    <a:pt x="1332275" y="368691"/>
                  </a:cubicBezTo>
                  <a:cubicBezTo>
                    <a:pt x="1337134" y="361093"/>
                    <a:pt x="1326709" y="358972"/>
                    <a:pt x="1327415" y="341656"/>
                  </a:cubicBezTo>
                  <a:cubicBezTo>
                    <a:pt x="1328122" y="324340"/>
                    <a:pt x="1338459" y="316035"/>
                    <a:pt x="1349590" y="316035"/>
                  </a:cubicBezTo>
                  <a:cubicBezTo>
                    <a:pt x="1360722" y="316035"/>
                    <a:pt x="1364168" y="305699"/>
                    <a:pt x="1364168" y="297394"/>
                  </a:cubicBezTo>
                  <a:cubicBezTo>
                    <a:pt x="1364168" y="289884"/>
                    <a:pt x="1373180" y="285114"/>
                    <a:pt x="1375918" y="275572"/>
                  </a:cubicBezTo>
                  <a:cubicBezTo>
                    <a:pt x="1372473" y="271420"/>
                    <a:pt x="1369469" y="266384"/>
                    <a:pt x="1368939" y="262497"/>
                  </a:cubicBezTo>
                  <a:close/>
                  <a:moveTo>
                    <a:pt x="512849" y="409066"/>
                  </a:moveTo>
                  <a:cubicBezTo>
                    <a:pt x="508873" y="414543"/>
                    <a:pt x="469293" y="404295"/>
                    <a:pt x="466024" y="396255"/>
                  </a:cubicBezTo>
                  <a:cubicBezTo>
                    <a:pt x="462402" y="387597"/>
                    <a:pt x="521506" y="397315"/>
                    <a:pt x="512849" y="409066"/>
                  </a:cubicBezTo>
                  <a:close/>
                  <a:moveTo>
                    <a:pt x="1080837" y="405532"/>
                  </a:moveTo>
                  <a:cubicBezTo>
                    <a:pt x="1052830" y="405532"/>
                    <a:pt x="990810" y="391573"/>
                    <a:pt x="965807" y="418519"/>
                  </a:cubicBezTo>
                  <a:cubicBezTo>
                    <a:pt x="940805" y="445553"/>
                    <a:pt x="958828" y="459601"/>
                    <a:pt x="947785" y="461544"/>
                  </a:cubicBezTo>
                  <a:cubicBezTo>
                    <a:pt x="935946" y="463664"/>
                    <a:pt x="929762" y="420551"/>
                    <a:pt x="943721" y="406503"/>
                  </a:cubicBezTo>
                  <a:cubicBezTo>
                    <a:pt x="957768" y="392545"/>
                    <a:pt x="1002737" y="386537"/>
                    <a:pt x="1030743" y="393516"/>
                  </a:cubicBezTo>
                  <a:cubicBezTo>
                    <a:pt x="1058750" y="400496"/>
                    <a:pt x="1108754" y="387509"/>
                    <a:pt x="1115822" y="389541"/>
                  </a:cubicBezTo>
                  <a:cubicBezTo>
                    <a:pt x="1122890" y="391484"/>
                    <a:pt x="1108843" y="405532"/>
                    <a:pt x="1080837" y="40553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49" name="Google Shape;2249;p16"/>
            <p:cNvGrpSpPr/>
            <p:nvPr/>
          </p:nvGrpSpPr>
          <p:grpSpPr>
            <a:xfrm>
              <a:off x="6376327" y="607253"/>
              <a:ext cx="5775668" cy="2208371"/>
              <a:chOff x="6376327" y="607253"/>
              <a:chExt cx="5775668" cy="2208371"/>
            </a:xfrm>
          </p:grpSpPr>
          <p:sp>
            <p:nvSpPr>
              <p:cNvPr id="2250" name="Google Shape;2250;p16"/>
              <p:cNvSpPr/>
              <p:nvPr/>
            </p:nvSpPr>
            <p:spPr>
              <a:xfrm>
                <a:off x="6376327" y="607253"/>
                <a:ext cx="5775668" cy="2208371"/>
              </a:xfrm>
              <a:custGeom>
                <a:rect b="b" l="l" r="r" t="t"/>
                <a:pathLst>
                  <a:path extrusionOk="0" h="2208371" w="5775668">
                    <a:moveTo>
                      <a:pt x="87465" y="1598660"/>
                    </a:moveTo>
                    <a:cubicBezTo>
                      <a:pt x="82959" y="1600868"/>
                      <a:pt x="70944" y="1596451"/>
                      <a:pt x="67233" y="1591150"/>
                    </a:cubicBezTo>
                    <a:cubicBezTo>
                      <a:pt x="64229" y="1586909"/>
                      <a:pt x="54953" y="1588500"/>
                      <a:pt x="46648" y="1589295"/>
                    </a:cubicBezTo>
                    <a:cubicBezTo>
                      <a:pt x="48503" y="1590443"/>
                      <a:pt x="50535" y="1591857"/>
                      <a:pt x="51949" y="1594419"/>
                    </a:cubicBezTo>
                    <a:cubicBezTo>
                      <a:pt x="56454" y="1602459"/>
                      <a:pt x="33926" y="1603430"/>
                      <a:pt x="40994" y="1612884"/>
                    </a:cubicBezTo>
                    <a:cubicBezTo>
                      <a:pt x="47973" y="1622425"/>
                      <a:pt x="25003" y="1622867"/>
                      <a:pt x="25003" y="1612884"/>
                    </a:cubicBezTo>
                    <a:cubicBezTo>
                      <a:pt x="25003" y="1602900"/>
                      <a:pt x="972" y="1607848"/>
                      <a:pt x="2032" y="1614385"/>
                    </a:cubicBezTo>
                    <a:cubicBezTo>
                      <a:pt x="2386" y="1616771"/>
                      <a:pt x="1679" y="1619598"/>
                      <a:pt x="0" y="1622425"/>
                    </a:cubicBezTo>
                    <a:cubicBezTo>
                      <a:pt x="6538" y="1624722"/>
                      <a:pt x="14136" y="1627461"/>
                      <a:pt x="17051" y="1628698"/>
                    </a:cubicBezTo>
                    <a:cubicBezTo>
                      <a:pt x="21557" y="1630465"/>
                      <a:pt x="81545" y="1636737"/>
                      <a:pt x="105046" y="1632409"/>
                    </a:cubicBezTo>
                    <a:cubicBezTo>
                      <a:pt x="103809" y="1627991"/>
                      <a:pt x="106283" y="1614916"/>
                      <a:pt x="106283" y="1609968"/>
                    </a:cubicBezTo>
                    <a:cubicBezTo>
                      <a:pt x="106194" y="1603872"/>
                      <a:pt x="91970" y="1596363"/>
                      <a:pt x="87465" y="1598660"/>
                    </a:cubicBezTo>
                    <a:close/>
                    <a:moveTo>
                      <a:pt x="1534867" y="57962"/>
                    </a:moveTo>
                    <a:cubicBezTo>
                      <a:pt x="1572768" y="53986"/>
                      <a:pt x="1571885" y="32959"/>
                      <a:pt x="1551830" y="28984"/>
                    </a:cubicBezTo>
                    <a:cubicBezTo>
                      <a:pt x="1531775" y="25008"/>
                      <a:pt x="1528860" y="40999"/>
                      <a:pt x="1518788" y="39939"/>
                    </a:cubicBezTo>
                    <a:cubicBezTo>
                      <a:pt x="1508804" y="38967"/>
                      <a:pt x="1470991" y="46300"/>
                      <a:pt x="1478766" y="54958"/>
                    </a:cubicBezTo>
                    <a:cubicBezTo>
                      <a:pt x="1487866" y="64941"/>
                      <a:pt x="1515872" y="59994"/>
                      <a:pt x="1534867" y="57962"/>
                    </a:cubicBezTo>
                    <a:close/>
                    <a:moveTo>
                      <a:pt x="1727907" y="614111"/>
                    </a:moveTo>
                    <a:cubicBezTo>
                      <a:pt x="1740894" y="616143"/>
                      <a:pt x="1775968" y="609076"/>
                      <a:pt x="1779944" y="602096"/>
                    </a:cubicBezTo>
                    <a:cubicBezTo>
                      <a:pt x="1783920" y="595117"/>
                      <a:pt x="1765985" y="587077"/>
                      <a:pt x="1742926" y="587077"/>
                    </a:cubicBezTo>
                    <a:cubicBezTo>
                      <a:pt x="1719955" y="587165"/>
                      <a:pt x="1716687" y="612433"/>
                      <a:pt x="1727907" y="614111"/>
                    </a:cubicBezTo>
                    <a:close/>
                    <a:moveTo>
                      <a:pt x="2467113" y="103019"/>
                    </a:moveTo>
                    <a:cubicBezTo>
                      <a:pt x="2486108" y="111059"/>
                      <a:pt x="2479129" y="116006"/>
                      <a:pt x="2459162" y="116006"/>
                    </a:cubicBezTo>
                    <a:cubicBezTo>
                      <a:pt x="2439195" y="116006"/>
                      <a:pt x="2421968" y="122721"/>
                      <a:pt x="2435131" y="128022"/>
                    </a:cubicBezTo>
                    <a:cubicBezTo>
                      <a:pt x="2445115" y="131997"/>
                      <a:pt x="2444143" y="143041"/>
                      <a:pt x="2465170" y="147988"/>
                    </a:cubicBezTo>
                    <a:cubicBezTo>
                      <a:pt x="2486197" y="153024"/>
                      <a:pt x="2507135" y="135973"/>
                      <a:pt x="2505191" y="123958"/>
                    </a:cubicBezTo>
                    <a:cubicBezTo>
                      <a:pt x="2503159" y="111942"/>
                      <a:pt x="2578166" y="100987"/>
                      <a:pt x="2598222" y="95951"/>
                    </a:cubicBezTo>
                    <a:cubicBezTo>
                      <a:pt x="2618188" y="91004"/>
                      <a:pt x="2585234" y="69977"/>
                      <a:pt x="2607233" y="67945"/>
                    </a:cubicBezTo>
                    <a:cubicBezTo>
                      <a:pt x="2629232" y="65913"/>
                      <a:pt x="2620220" y="55930"/>
                      <a:pt x="2593274" y="51954"/>
                    </a:cubicBezTo>
                    <a:cubicBezTo>
                      <a:pt x="2566240" y="47979"/>
                      <a:pt x="2577283" y="24920"/>
                      <a:pt x="2568272" y="16968"/>
                    </a:cubicBezTo>
                    <a:cubicBezTo>
                      <a:pt x="2559260" y="9017"/>
                      <a:pt x="2554225" y="26952"/>
                      <a:pt x="2519239" y="33931"/>
                    </a:cubicBezTo>
                    <a:cubicBezTo>
                      <a:pt x="2484253" y="40911"/>
                      <a:pt x="2467202" y="49922"/>
                      <a:pt x="2481249" y="56902"/>
                    </a:cubicBezTo>
                    <a:cubicBezTo>
                      <a:pt x="2495296" y="63881"/>
                      <a:pt x="2481249" y="80932"/>
                      <a:pt x="2466230" y="79960"/>
                    </a:cubicBezTo>
                    <a:cubicBezTo>
                      <a:pt x="2451122" y="78989"/>
                      <a:pt x="2448119" y="94980"/>
                      <a:pt x="2467113" y="103019"/>
                    </a:cubicBezTo>
                    <a:close/>
                    <a:moveTo>
                      <a:pt x="2520210" y="131025"/>
                    </a:moveTo>
                    <a:cubicBezTo>
                      <a:pt x="2520210" y="141981"/>
                      <a:pt x="2487964" y="153024"/>
                      <a:pt x="2497152" y="161064"/>
                    </a:cubicBezTo>
                    <a:cubicBezTo>
                      <a:pt x="2505191" y="168043"/>
                      <a:pt x="2512171" y="166100"/>
                      <a:pt x="2522154" y="168043"/>
                    </a:cubicBezTo>
                    <a:cubicBezTo>
                      <a:pt x="2532138" y="170075"/>
                      <a:pt x="2537173" y="195078"/>
                      <a:pt x="2555108" y="191102"/>
                    </a:cubicBezTo>
                    <a:cubicBezTo>
                      <a:pt x="2573131" y="187126"/>
                      <a:pt x="2622164" y="211069"/>
                      <a:pt x="2651142" y="211069"/>
                    </a:cubicBezTo>
                    <a:cubicBezTo>
                      <a:pt x="2680120" y="211069"/>
                      <a:pt x="2683124" y="187038"/>
                      <a:pt x="2674113" y="186066"/>
                    </a:cubicBezTo>
                    <a:cubicBezTo>
                      <a:pt x="2665101" y="185094"/>
                      <a:pt x="2673141" y="171047"/>
                      <a:pt x="2689131" y="148077"/>
                    </a:cubicBezTo>
                    <a:cubicBezTo>
                      <a:pt x="2705123" y="125106"/>
                      <a:pt x="2639127" y="108055"/>
                      <a:pt x="2639127" y="126078"/>
                    </a:cubicBezTo>
                    <a:cubicBezTo>
                      <a:pt x="2639127" y="144101"/>
                      <a:pt x="2620132" y="122102"/>
                      <a:pt x="2614124" y="111059"/>
                    </a:cubicBezTo>
                    <a:cubicBezTo>
                      <a:pt x="2608205" y="100015"/>
                      <a:pt x="2520210" y="119982"/>
                      <a:pt x="2520210" y="131025"/>
                    </a:cubicBezTo>
                    <a:close/>
                    <a:moveTo>
                      <a:pt x="2019985" y="629131"/>
                    </a:moveTo>
                    <a:cubicBezTo>
                      <a:pt x="2035976" y="637170"/>
                      <a:pt x="2047991" y="634166"/>
                      <a:pt x="2045959" y="618087"/>
                    </a:cubicBezTo>
                    <a:cubicBezTo>
                      <a:pt x="2044016" y="602096"/>
                      <a:pt x="2007263" y="622770"/>
                      <a:pt x="2019985" y="629131"/>
                    </a:cubicBezTo>
                    <a:close/>
                    <a:moveTo>
                      <a:pt x="2441139" y="31988"/>
                    </a:moveTo>
                    <a:cubicBezTo>
                      <a:pt x="2445115" y="16968"/>
                      <a:pt x="2378765" y="23506"/>
                      <a:pt x="2396082" y="37995"/>
                    </a:cubicBezTo>
                    <a:cubicBezTo>
                      <a:pt x="2402178" y="42943"/>
                      <a:pt x="2437164" y="47007"/>
                      <a:pt x="2441139" y="31988"/>
                    </a:cubicBezTo>
                    <a:close/>
                    <a:moveTo>
                      <a:pt x="5384977" y="757147"/>
                    </a:moveTo>
                    <a:cubicBezTo>
                      <a:pt x="5404944" y="767130"/>
                      <a:pt x="5416959" y="745131"/>
                      <a:pt x="5432950" y="756175"/>
                    </a:cubicBezTo>
                    <a:cubicBezTo>
                      <a:pt x="5448941" y="767218"/>
                      <a:pt x="5487991" y="751227"/>
                      <a:pt x="5503981" y="748135"/>
                    </a:cubicBezTo>
                    <a:cubicBezTo>
                      <a:pt x="5519973" y="745131"/>
                      <a:pt x="5512021" y="725165"/>
                      <a:pt x="5466964" y="719157"/>
                    </a:cubicBezTo>
                    <a:cubicBezTo>
                      <a:pt x="5421994" y="713149"/>
                      <a:pt x="5363508" y="746368"/>
                      <a:pt x="5384977" y="757147"/>
                    </a:cubicBezTo>
                    <a:close/>
                    <a:moveTo>
                      <a:pt x="2675261" y="272029"/>
                    </a:moveTo>
                    <a:cubicBezTo>
                      <a:pt x="2689308" y="280068"/>
                      <a:pt x="2734277" y="262045"/>
                      <a:pt x="2764227" y="263017"/>
                    </a:cubicBezTo>
                    <a:cubicBezTo>
                      <a:pt x="2794265" y="263989"/>
                      <a:pt x="2878284" y="240047"/>
                      <a:pt x="2881288" y="224056"/>
                    </a:cubicBezTo>
                    <a:cubicBezTo>
                      <a:pt x="2884291" y="208065"/>
                      <a:pt x="2850278" y="209037"/>
                      <a:pt x="2837291" y="195078"/>
                    </a:cubicBezTo>
                    <a:cubicBezTo>
                      <a:pt x="2824304" y="181119"/>
                      <a:pt x="2795237" y="193046"/>
                      <a:pt x="2788257" y="205061"/>
                    </a:cubicBezTo>
                    <a:cubicBezTo>
                      <a:pt x="2781279" y="217076"/>
                      <a:pt x="2773239" y="206033"/>
                      <a:pt x="2792234" y="187038"/>
                    </a:cubicBezTo>
                    <a:cubicBezTo>
                      <a:pt x="2811229" y="168043"/>
                      <a:pt x="2773239" y="153024"/>
                      <a:pt x="2772267" y="165039"/>
                    </a:cubicBezTo>
                    <a:cubicBezTo>
                      <a:pt x="2771207" y="177055"/>
                      <a:pt x="2736220" y="167071"/>
                      <a:pt x="2736220" y="178027"/>
                    </a:cubicBezTo>
                    <a:cubicBezTo>
                      <a:pt x="2736220" y="188982"/>
                      <a:pt x="2723233" y="194018"/>
                      <a:pt x="2724205" y="205061"/>
                    </a:cubicBezTo>
                    <a:cubicBezTo>
                      <a:pt x="2725177" y="216104"/>
                      <a:pt x="2700175" y="199053"/>
                      <a:pt x="2699203" y="224056"/>
                    </a:cubicBezTo>
                    <a:cubicBezTo>
                      <a:pt x="2698231" y="249058"/>
                      <a:pt x="2660507" y="263636"/>
                      <a:pt x="2675261" y="272029"/>
                    </a:cubicBezTo>
                    <a:close/>
                    <a:moveTo>
                      <a:pt x="3965581" y="478056"/>
                    </a:moveTo>
                    <a:cubicBezTo>
                      <a:pt x="3979540" y="485035"/>
                      <a:pt x="3984576" y="492015"/>
                      <a:pt x="3992615" y="500054"/>
                    </a:cubicBezTo>
                    <a:cubicBezTo>
                      <a:pt x="4000655" y="508094"/>
                      <a:pt x="4030604" y="496079"/>
                      <a:pt x="4042621" y="492015"/>
                    </a:cubicBezTo>
                    <a:cubicBezTo>
                      <a:pt x="4054636" y="488039"/>
                      <a:pt x="4055608" y="510038"/>
                      <a:pt x="4074603" y="498022"/>
                    </a:cubicBezTo>
                    <a:cubicBezTo>
                      <a:pt x="4093596" y="486007"/>
                      <a:pt x="4112591" y="492015"/>
                      <a:pt x="4134590" y="492015"/>
                    </a:cubicBezTo>
                    <a:cubicBezTo>
                      <a:pt x="4156588" y="492015"/>
                      <a:pt x="4130615" y="464980"/>
                      <a:pt x="4131586" y="452965"/>
                    </a:cubicBezTo>
                    <a:cubicBezTo>
                      <a:pt x="4132558" y="440950"/>
                      <a:pt x="4157560" y="448989"/>
                      <a:pt x="4149610" y="458973"/>
                    </a:cubicBezTo>
                    <a:cubicBezTo>
                      <a:pt x="4141658" y="468956"/>
                      <a:pt x="4161625" y="492015"/>
                      <a:pt x="4193607" y="489983"/>
                    </a:cubicBezTo>
                    <a:cubicBezTo>
                      <a:pt x="4225589" y="487951"/>
                      <a:pt x="4201647" y="467984"/>
                      <a:pt x="4217637" y="461005"/>
                    </a:cubicBezTo>
                    <a:cubicBezTo>
                      <a:pt x="4233629" y="454025"/>
                      <a:pt x="4231596" y="445985"/>
                      <a:pt x="4208626" y="431938"/>
                    </a:cubicBezTo>
                    <a:cubicBezTo>
                      <a:pt x="4185655" y="417979"/>
                      <a:pt x="4155617" y="426991"/>
                      <a:pt x="4135562" y="417979"/>
                    </a:cubicBezTo>
                    <a:cubicBezTo>
                      <a:pt x="4114182" y="408349"/>
                      <a:pt x="4088561" y="407996"/>
                      <a:pt x="4087589" y="429995"/>
                    </a:cubicBezTo>
                    <a:cubicBezTo>
                      <a:pt x="4086618" y="451993"/>
                      <a:pt x="4044564" y="405964"/>
                      <a:pt x="4022566" y="398984"/>
                    </a:cubicBezTo>
                    <a:cubicBezTo>
                      <a:pt x="4000567" y="392093"/>
                      <a:pt x="3932450" y="461535"/>
                      <a:pt x="3965581" y="478056"/>
                    </a:cubicBezTo>
                    <a:close/>
                    <a:moveTo>
                      <a:pt x="4174612" y="606072"/>
                    </a:moveTo>
                    <a:cubicBezTo>
                      <a:pt x="4192635" y="602096"/>
                      <a:pt x="4161625" y="569054"/>
                      <a:pt x="4130615" y="564107"/>
                    </a:cubicBezTo>
                    <a:cubicBezTo>
                      <a:pt x="4099605" y="559071"/>
                      <a:pt x="4070803" y="584603"/>
                      <a:pt x="4074603" y="590081"/>
                    </a:cubicBezTo>
                    <a:cubicBezTo>
                      <a:pt x="4083613" y="603156"/>
                      <a:pt x="4156588" y="610136"/>
                      <a:pt x="4174612" y="606072"/>
                    </a:cubicBezTo>
                    <a:close/>
                    <a:moveTo>
                      <a:pt x="4094657" y="540076"/>
                    </a:moveTo>
                    <a:cubicBezTo>
                      <a:pt x="4094657" y="525057"/>
                      <a:pt x="4040147" y="545554"/>
                      <a:pt x="4062675" y="553063"/>
                    </a:cubicBezTo>
                    <a:cubicBezTo>
                      <a:pt x="4074603" y="557127"/>
                      <a:pt x="4094657" y="555095"/>
                      <a:pt x="4094657" y="540076"/>
                    </a:cubicBezTo>
                    <a:close/>
                    <a:moveTo>
                      <a:pt x="4268614" y="477084"/>
                    </a:moveTo>
                    <a:cubicBezTo>
                      <a:pt x="4292644" y="479116"/>
                      <a:pt x="4304660" y="502086"/>
                      <a:pt x="4350690" y="505090"/>
                    </a:cubicBezTo>
                    <a:cubicBezTo>
                      <a:pt x="4396718" y="508094"/>
                      <a:pt x="4430732" y="499083"/>
                      <a:pt x="4431704" y="489099"/>
                    </a:cubicBezTo>
                    <a:cubicBezTo>
                      <a:pt x="4432764" y="479116"/>
                      <a:pt x="4389739" y="464097"/>
                      <a:pt x="4376663" y="472136"/>
                    </a:cubicBezTo>
                    <a:cubicBezTo>
                      <a:pt x="4363676" y="480088"/>
                      <a:pt x="4353693" y="459149"/>
                      <a:pt x="4337702" y="464097"/>
                    </a:cubicBezTo>
                    <a:cubicBezTo>
                      <a:pt x="4321711" y="469044"/>
                      <a:pt x="4299713" y="468072"/>
                      <a:pt x="4291673" y="454114"/>
                    </a:cubicBezTo>
                    <a:cubicBezTo>
                      <a:pt x="4283633" y="440066"/>
                      <a:pt x="4256687" y="476112"/>
                      <a:pt x="4268614" y="477084"/>
                    </a:cubicBezTo>
                    <a:close/>
                    <a:moveTo>
                      <a:pt x="926681" y="70949"/>
                    </a:moveTo>
                    <a:cubicBezTo>
                      <a:pt x="949739" y="49922"/>
                      <a:pt x="979689" y="69977"/>
                      <a:pt x="983665" y="59905"/>
                    </a:cubicBezTo>
                    <a:cubicBezTo>
                      <a:pt x="987641" y="49922"/>
                      <a:pt x="940640" y="46918"/>
                      <a:pt x="923677" y="55930"/>
                    </a:cubicBezTo>
                    <a:cubicBezTo>
                      <a:pt x="906625" y="64941"/>
                      <a:pt x="866869" y="57697"/>
                      <a:pt x="871640" y="68917"/>
                    </a:cubicBezTo>
                    <a:cubicBezTo>
                      <a:pt x="874732" y="75985"/>
                      <a:pt x="903710" y="91976"/>
                      <a:pt x="926681" y="70949"/>
                    </a:cubicBezTo>
                    <a:close/>
                    <a:moveTo>
                      <a:pt x="4166660" y="1761396"/>
                    </a:moveTo>
                    <a:cubicBezTo>
                      <a:pt x="4155617" y="1732418"/>
                      <a:pt x="4182652" y="1704412"/>
                      <a:pt x="4162685" y="1689393"/>
                    </a:cubicBezTo>
                    <a:cubicBezTo>
                      <a:pt x="4142718" y="1674374"/>
                      <a:pt x="4150670" y="1643364"/>
                      <a:pt x="4140687" y="1649371"/>
                    </a:cubicBezTo>
                    <a:cubicBezTo>
                      <a:pt x="4130703" y="1655379"/>
                      <a:pt x="4140687" y="1682413"/>
                      <a:pt x="4124695" y="1684357"/>
                    </a:cubicBezTo>
                    <a:cubicBezTo>
                      <a:pt x="4108705" y="1686389"/>
                      <a:pt x="4123723" y="1701320"/>
                      <a:pt x="4117716" y="1721375"/>
                    </a:cubicBezTo>
                    <a:cubicBezTo>
                      <a:pt x="4111708" y="1741341"/>
                      <a:pt x="4120720" y="1770408"/>
                      <a:pt x="4128760" y="1788342"/>
                    </a:cubicBezTo>
                    <a:cubicBezTo>
                      <a:pt x="4136799" y="1806365"/>
                      <a:pt x="4117716" y="1902399"/>
                      <a:pt x="4125755" y="1918390"/>
                    </a:cubicBezTo>
                    <a:cubicBezTo>
                      <a:pt x="4133707" y="1934381"/>
                      <a:pt x="4112680" y="2005236"/>
                      <a:pt x="4119748" y="2013364"/>
                    </a:cubicBezTo>
                    <a:cubicBezTo>
                      <a:pt x="4131763" y="2027412"/>
                      <a:pt x="4123723" y="1994370"/>
                      <a:pt x="4141747" y="1991366"/>
                    </a:cubicBezTo>
                    <a:cubicBezTo>
                      <a:pt x="4159769" y="1988362"/>
                      <a:pt x="4159769" y="2011332"/>
                      <a:pt x="4170725" y="2016368"/>
                    </a:cubicBezTo>
                    <a:cubicBezTo>
                      <a:pt x="4181768" y="2021404"/>
                      <a:pt x="4174700" y="1984386"/>
                      <a:pt x="4164717" y="1986330"/>
                    </a:cubicBezTo>
                    <a:cubicBezTo>
                      <a:pt x="4154734" y="1988362"/>
                      <a:pt x="4146694" y="1962299"/>
                      <a:pt x="4141658" y="1946308"/>
                    </a:cubicBezTo>
                    <a:cubicBezTo>
                      <a:pt x="4136710" y="1930317"/>
                      <a:pt x="4151730" y="1911323"/>
                      <a:pt x="4151730" y="1891268"/>
                    </a:cubicBezTo>
                    <a:cubicBezTo>
                      <a:pt x="4151730" y="1871301"/>
                      <a:pt x="4176732" y="1872273"/>
                      <a:pt x="4191751" y="1887292"/>
                    </a:cubicBezTo>
                    <a:cubicBezTo>
                      <a:pt x="4206771" y="1902311"/>
                      <a:pt x="4208714" y="1892328"/>
                      <a:pt x="4202794" y="1881284"/>
                    </a:cubicBezTo>
                    <a:cubicBezTo>
                      <a:pt x="4196699" y="1870506"/>
                      <a:pt x="4177615" y="1790463"/>
                      <a:pt x="4166660" y="1761396"/>
                    </a:cubicBezTo>
                    <a:close/>
                    <a:moveTo>
                      <a:pt x="1020771" y="61938"/>
                    </a:moveTo>
                    <a:cubicBezTo>
                      <a:pt x="1034730" y="71921"/>
                      <a:pt x="981809" y="68917"/>
                      <a:pt x="974742" y="78900"/>
                    </a:cubicBezTo>
                    <a:cubicBezTo>
                      <a:pt x="967762" y="88884"/>
                      <a:pt x="936929" y="85261"/>
                      <a:pt x="942760" y="96923"/>
                    </a:cubicBezTo>
                    <a:cubicBezTo>
                      <a:pt x="948767" y="108939"/>
                      <a:pt x="998773" y="109910"/>
                      <a:pt x="998773" y="99927"/>
                    </a:cubicBezTo>
                    <a:cubicBezTo>
                      <a:pt x="998773" y="89944"/>
                      <a:pt x="1024835" y="98955"/>
                      <a:pt x="1025807" y="89944"/>
                    </a:cubicBezTo>
                    <a:cubicBezTo>
                      <a:pt x="1026867" y="80932"/>
                      <a:pt x="1037822" y="70949"/>
                      <a:pt x="1065828" y="68917"/>
                    </a:cubicBezTo>
                    <a:cubicBezTo>
                      <a:pt x="1093834" y="66885"/>
                      <a:pt x="1093834" y="56902"/>
                      <a:pt x="1067860" y="44886"/>
                    </a:cubicBezTo>
                    <a:cubicBezTo>
                      <a:pt x="1041710" y="32959"/>
                      <a:pt x="1006724" y="51954"/>
                      <a:pt x="1020771" y="61938"/>
                    </a:cubicBezTo>
                    <a:close/>
                    <a:moveTo>
                      <a:pt x="977746" y="870232"/>
                    </a:moveTo>
                    <a:cubicBezTo>
                      <a:pt x="1004780" y="895234"/>
                      <a:pt x="1027750" y="859188"/>
                      <a:pt x="1040738" y="857245"/>
                    </a:cubicBezTo>
                    <a:cubicBezTo>
                      <a:pt x="1053725" y="855213"/>
                      <a:pt x="1032786" y="841254"/>
                      <a:pt x="1010699" y="835246"/>
                    </a:cubicBezTo>
                    <a:cubicBezTo>
                      <a:pt x="988701" y="829150"/>
                      <a:pt x="957337" y="851325"/>
                      <a:pt x="977746" y="870232"/>
                    </a:cubicBezTo>
                    <a:close/>
                    <a:moveTo>
                      <a:pt x="5769555" y="1040743"/>
                    </a:moveTo>
                    <a:cubicBezTo>
                      <a:pt x="5759572" y="1037209"/>
                      <a:pt x="5727502" y="1016712"/>
                      <a:pt x="5719550" y="1005227"/>
                    </a:cubicBezTo>
                    <a:cubicBezTo>
                      <a:pt x="5711599" y="993742"/>
                      <a:pt x="5673079" y="988176"/>
                      <a:pt x="5673079" y="994184"/>
                    </a:cubicBezTo>
                    <a:cubicBezTo>
                      <a:pt x="5673079" y="1000191"/>
                      <a:pt x="5660533" y="992682"/>
                      <a:pt x="5657530" y="986233"/>
                    </a:cubicBezTo>
                    <a:cubicBezTo>
                      <a:pt x="5654526" y="979695"/>
                      <a:pt x="5614064" y="978723"/>
                      <a:pt x="5613533" y="985702"/>
                    </a:cubicBezTo>
                    <a:cubicBezTo>
                      <a:pt x="5613003" y="992682"/>
                      <a:pt x="5623074" y="993212"/>
                      <a:pt x="5629082" y="1001252"/>
                    </a:cubicBezTo>
                    <a:cubicBezTo>
                      <a:pt x="5635090" y="1009203"/>
                      <a:pt x="5621042" y="1013709"/>
                      <a:pt x="5624047" y="1022720"/>
                    </a:cubicBezTo>
                    <a:cubicBezTo>
                      <a:pt x="5627050" y="1031732"/>
                      <a:pt x="5609027" y="1018214"/>
                      <a:pt x="5602578" y="1013267"/>
                    </a:cubicBezTo>
                    <a:cubicBezTo>
                      <a:pt x="5596129" y="1008319"/>
                      <a:pt x="5599132" y="988795"/>
                      <a:pt x="5601076" y="978723"/>
                    </a:cubicBezTo>
                    <a:cubicBezTo>
                      <a:pt x="5603107" y="968740"/>
                      <a:pt x="5589591" y="970683"/>
                      <a:pt x="5588089" y="960700"/>
                    </a:cubicBezTo>
                    <a:cubicBezTo>
                      <a:pt x="5586586" y="950717"/>
                      <a:pt x="5541618" y="930220"/>
                      <a:pt x="5522623" y="922180"/>
                    </a:cubicBezTo>
                    <a:cubicBezTo>
                      <a:pt x="5503629" y="914141"/>
                      <a:pt x="5479068" y="907161"/>
                      <a:pt x="5472619" y="897178"/>
                    </a:cubicBezTo>
                    <a:cubicBezTo>
                      <a:pt x="5466081" y="887195"/>
                      <a:pt x="5432066" y="886223"/>
                      <a:pt x="5419168" y="872706"/>
                    </a:cubicBezTo>
                    <a:cubicBezTo>
                      <a:pt x="5406181" y="859188"/>
                      <a:pt x="5349107" y="835246"/>
                      <a:pt x="5324636" y="833744"/>
                    </a:cubicBezTo>
                    <a:cubicBezTo>
                      <a:pt x="5300163" y="832242"/>
                      <a:pt x="5305641" y="818725"/>
                      <a:pt x="5293626" y="820757"/>
                    </a:cubicBezTo>
                    <a:cubicBezTo>
                      <a:pt x="5281611" y="822789"/>
                      <a:pt x="5230103" y="820227"/>
                      <a:pt x="5214113" y="817753"/>
                    </a:cubicBezTo>
                    <a:cubicBezTo>
                      <a:pt x="5198121" y="815279"/>
                      <a:pt x="5194587" y="827295"/>
                      <a:pt x="5183103" y="822789"/>
                    </a:cubicBezTo>
                    <a:cubicBezTo>
                      <a:pt x="5171617" y="818283"/>
                      <a:pt x="5112071" y="796815"/>
                      <a:pt x="5105091" y="804766"/>
                    </a:cubicBezTo>
                    <a:cubicBezTo>
                      <a:pt x="5098112" y="812806"/>
                      <a:pt x="5101116" y="824291"/>
                      <a:pt x="5094136" y="826235"/>
                    </a:cubicBezTo>
                    <a:cubicBezTo>
                      <a:pt x="5087157" y="828267"/>
                      <a:pt x="5094136" y="838250"/>
                      <a:pt x="5110657" y="853269"/>
                    </a:cubicBezTo>
                    <a:cubicBezTo>
                      <a:pt x="5127178" y="868288"/>
                      <a:pt x="5117194" y="879773"/>
                      <a:pt x="5102176" y="886311"/>
                    </a:cubicBezTo>
                    <a:cubicBezTo>
                      <a:pt x="5087157" y="892760"/>
                      <a:pt x="5063126" y="880303"/>
                      <a:pt x="5055616" y="868818"/>
                    </a:cubicBezTo>
                    <a:cubicBezTo>
                      <a:pt x="5048107" y="857333"/>
                      <a:pt x="5027611" y="862280"/>
                      <a:pt x="5022574" y="847261"/>
                    </a:cubicBezTo>
                    <a:cubicBezTo>
                      <a:pt x="5017627" y="832242"/>
                      <a:pt x="5028582" y="829768"/>
                      <a:pt x="5038566" y="838250"/>
                    </a:cubicBezTo>
                    <a:cubicBezTo>
                      <a:pt x="5048549" y="846731"/>
                      <a:pt x="5062065" y="839752"/>
                      <a:pt x="5063568" y="828797"/>
                    </a:cubicBezTo>
                    <a:cubicBezTo>
                      <a:pt x="5065070" y="817753"/>
                      <a:pt x="5036534" y="810244"/>
                      <a:pt x="5021073" y="811304"/>
                    </a:cubicBezTo>
                    <a:cubicBezTo>
                      <a:pt x="5005612" y="812276"/>
                      <a:pt x="4997042" y="833832"/>
                      <a:pt x="4981051" y="842844"/>
                    </a:cubicBezTo>
                    <a:cubicBezTo>
                      <a:pt x="4965060" y="851855"/>
                      <a:pt x="4903039" y="839310"/>
                      <a:pt x="4896502" y="833302"/>
                    </a:cubicBezTo>
                    <a:cubicBezTo>
                      <a:pt x="4889964" y="827295"/>
                      <a:pt x="4803472" y="833302"/>
                      <a:pt x="4794461" y="839310"/>
                    </a:cubicBezTo>
                    <a:cubicBezTo>
                      <a:pt x="4785449" y="845318"/>
                      <a:pt x="4791987" y="868818"/>
                      <a:pt x="4787481" y="870850"/>
                    </a:cubicBezTo>
                    <a:cubicBezTo>
                      <a:pt x="4782975" y="872794"/>
                      <a:pt x="4778469" y="843816"/>
                      <a:pt x="4778469" y="838338"/>
                    </a:cubicBezTo>
                    <a:cubicBezTo>
                      <a:pt x="4778469" y="832772"/>
                      <a:pt x="4767956" y="828885"/>
                      <a:pt x="4752407" y="828885"/>
                    </a:cubicBezTo>
                    <a:cubicBezTo>
                      <a:pt x="4736946" y="828885"/>
                      <a:pt x="4727934" y="828355"/>
                      <a:pt x="4734384" y="821817"/>
                    </a:cubicBezTo>
                    <a:cubicBezTo>
                      <a:pt x="4740921" y="815368"/>
                      <a:pt x="4728377" y="808830"/>
                      <a:pt x="4740392" y="800349"/>
                    </a:cubicBezTo>
                    <a:cubicBezTo>
                      <a:pt x="4752407" y="791867"/>
                      <a:pt x="4718393" y="765363"/>
                      <a:pt x="4685439" y="752287"/>
                    </a:cubicBezTo>
                    <a:cubicBezTo>
                      <a:pt x="4652397" y="739300"/>
                      <a:pt x="4577389" y="746810"/>
                      <a:pt x="4557423" y="752818"/>
                    </a:cubicBezTo>
                    <a:cubicBezTo>
                      <a:pt x="4537456" y="758825"/>
                      <a:pt x="4497435" y="756793"/>
                      <a:pt x="4478440" y="757323"/>
                    </a:cubicBezTo>
                    <a:cubicBezTo>
                      <a:pt x="4459445" y="757853"/>
                      <a:pt x="4474906" y="749814"/>
                      <a:pt x="4469429" y="740802"/>
                    </a:cubicBezTo>
                    <a:cubicBezTo>
                      <a:pt x="4463951" y="731791"/>
                      <a:pt x="4431439" y="720836"/>
                      <a:pt x="4426934" y="728257"/>
                    </a:cubicBezTo>
                    <a:cubicBezTo>
                      <a:pt x="4422428" y="735766"/>
                      <a:pt x="4413946" y="728257"/>
                      <a:pt x="4413946" y="722779"/>
                    </a:cubicBezTo>
                    <a:cubicBezTo>
                      <a:pt x="4413946" y="717302"/>
                      <a:pt x="4383378" y="706258"/>
                      <a:pt x="4371451" y="708820"/>
                    </a:cubicBezTo>
                    <a:cubicBezTo>
                      <a:pt x="4359436" y="711294"/>
                      <a:pt x="4353958" y="697777"/>
                      <a:pt x="4367917" y="697777"/>
                    </a:cubicBezTo>
                    <a:cubicBezTo>
                      <a:pt x="4381964" y="697777"/>
                      <a:pt x="4405907" y="700781"/>
                      <a:pt x="4395393" y="684790"/>
                    </a:cubicBezTo>
                    <a:cubicBezTo>
                      <a:pt x="4384880" y="668799"/>
                      <a:pt x="4294853" y="663763"/>
                      <a:pt x="4286372" y="666767"/>
                    </a:cubicBezTo>
                    <a:cubicBezTo>
                      <a:pt x="4277890" y="669771"/>
                      <a:pt x="4285842" y="681256"/>
                      <a:pt x="4266317" y="699809"/>
                    </a:cubicBezTo>
                    <a:cubicBezTo>
                      <a:pt x="4246792" y="718274"/>
                      <a:pt x="4227797" y="705816"/>
                      <a:pt x="4230271" y="696805"/>
                    </a:cubicBezTo>
                    <a:cubicBezTo>
                      <a:pt x="4232833" y="687794"/>
                      <a:pt x="4256776" y="689295"/>
                      <a:pt x="4256776" y="680284"/>
                    </a:cubicBezTo>
                    <a:cubicBezTo>
                      <a:pt x="4256776" y="671272"/>
                      <a:pt x="4223734" y="676308"/>
                      <a:pt x="4218786" y="668799"/>
                    </a:cubicBezTo>
                    <a:cubicBezTo>
                      <a:pt x="4213750" y="661289"/>
                      <a:pt x="4225766" y="656342"/>
                      <a:pt x="4237781" y="659787"/>
                    </a:cubicBezTo>
                    <a:cubicBezTo>
                      <a:pt x="4249796" y="663321"/>
                      <a:pt x="4270823" y="665265"/>
                      <a:pt x="4271795" y="659787"/>
                    </a:cubicBezTo>
                    <a:cubicBezTo>
                      <a:pt x="4272855" y="654310"/>
                      <a:pt x="4259337" y="653250"/>
                      <a:pt x="4239282" y="649804"/>
                    </a:cubicBezTo>
                    <a:cubicBezTo>
                      <a:pt x="4219228" y="646270"/>
                      <a:pt x="4170725" y="634785"/>
                      <a:pt x="4145281" y="637347"/>
                    </a:cubicBezTo>
                    <a:cubicBezTo>
                      <a:pt x="4119837" y="639821"/>
                      <a:pt x="4108262" y="627894"/>
                      <a:pt x="4094304" y="626833"/>
                    </a:cubicBezTo>
                    <a:cubicBezTo>
                      <a:pt x="4080344" y="625862"/>
                      <a:pt x="4080256" y="634343"/>
                      <a:pt x="4086795" y="642294"/>
                    </a:cubicBezTo>
                    <a:cubicBezTo>
                      <a:pt x="4093332" y="650334"/>
                      <a:pt x="4073277" y="655282"/>
                      <a:pt x="4056756" y="652808"/>
                    </a:cubicBezTo>
                    <a:cubicBezTo>
                      <a:pt x="4040235" y="650334"/>
                      <a:pt x="4016204" y="661819"/>
                      <a:pt x="4025746" y="673835"/>
                    </a:cubicBezTo>
                    <a:cubicBezTo>
                      <a:pt x="4035199" y="685850"/>
                      <a:pt x="4044741" y="670301"/>
                      <a:pt x="4052780" y="674365"/>
                    </a:cubicBezTo>
                    <a:cubicBezTo>
                      <a:pt x="4060731" y="678340"/>
                      <a:pt x="4031753" y="686822"/>
                      <a:pt x="4043768" y="692388"/>
                    </a:cubicBezTo>
                    <a:cubicBezTo>
                      <a:pt x="4055784" y="697865"/>
                      <a:pt x="4053751" y="709350"/>
                      <a:pt x="4054282" y="715358"/>
                    </a:cubicBezTo>
                    <a:cubicBezTo>
                      <a:pt x="4054812" y="721366"/>
                      <a:pt x="4034315" y="724369"/>
                      <a:pt x="4026806" y="715358"/>
                    </a:cubicBezTo>
                    <a:cubicBezTo>
                      <a:pt x="4019297" y="706347"/>
                      <a:pt x="4008783" y="714386"/>
                      <a:pt x="3994736" y="713326"/>
                    </a:cubicBezTo>
                    <a:cubicBezTo>
                      <a:pt x="3980777" y="712354"/>
                      <a:pt x="3970263" y="718804"/>
                      <a:pt x="3985282" y="720836"/>
                    </a:cubicBezTo>
                    <a:cubicBezTo>
                      <a:pt x="4000302" y="722868"/>
                      <a:pt x="4005249" y="732321"/>
                      <a:pt x="3985282" y="734353"/>
                    </a:cubicBezTo>
                    <a:cubicBezTo>
                      <a:pt x="3965316" y="736385"/>
                      <a:pt x="3970263" y="715800"/>
                      <a:pt x="3958248" y="718362"/>
                    </a:cubicBezTo>
                    <a:cubicBezTo>
                      <a:pt x="3946233" y="720836"/>
                      <a:pt x="3920258" y="708909"/>
                      <a:pt x="3906211" y="709350"/>
                    </a:cubicBezTo>
                    <a:cubicBezTo>
                      <a:pt x="3892164" y="709880"/>
                      <a:pt x="3885715" y="720836"/>
                      <a:pt x="3867161" y="722338"/>
                    </a:cubicBezTo>
                    <a:cubicBezTo>
                      <a:pt x="3848697" y="723839"/>
                      <a:pt x="3823694" y="712796"/>
                      <a:pt x="3816097" y="702813"/>
                    </a:cubicBezTo>
                    <a:cubicBezTo>
                      <a:pt x="3808586" y="692829"/>
                      <a:pt x="3806113" y="689826"/>
                      <a:pt x="3797102" y="701311"/>
                    </a:cubicBezTo>
                    <a:cubicBezTo>
                      <a:pt x="3788090" y="712796"/>
                      <a:pt x="3787559" y="734795"/>
                      <a:pt x="3778549" y="736296"/>
                    </a:cubicBezTo>
                    <a:cubicBezTo>
                      <a:pt x="3769537" y="737798"/>
                      <a:pt x="3766003" y="757323"/>
                      <a:pt x="3757080" y="762271"/>
                    </a:cubicBezTo>
                    <a:cubicBezTo>
                      <a:pt x="3748068" y="767307"/>
                      <a:pt x="3747539" y="754761"/>
                      <a:pt x="3736053" y="755733"/>
                    </a:cubicBezTo>
                    <a:cubicBezTo>
                      <a:pt x="3724568" y="756705"/>
                      <a:pt x="3687550" y="720747"/>
                      <a:pt x="3685518" y="710234"/>
                    </a:cubicBezTo>
                    <a:cubicBezTo>
                      <a:pt x="3683575" y="699720"/>
                      <a:pt x="3660516" y="679754"/>
                      <a:pt x="3654508" y="675690"/>
                    </a:cubicBezTo>
                    <a:cubicBezTo>
                      <a:pt x="3648500" y="671714"/>
                      <a:pt x="3660516" y="669682"/>
                      <a:pt x="3668026" y="676220"/>
                    </a:cubicBezTo>
                    <a:cubicBezTo>
                      <a:pt x="3675535" y="682669"/>
                      <a:pt x="3684988" y="682669"/>
                      <a:pt x="3692498" y="678694"/>
                    </a:cubicBezTo>
                    <a:cubicBezTo>
                      <a:pt x="3700008" y="674718"/>
                      <a:pt x="3699036" y="656165"/>
                      <a:pt x="3686048" y="655635"/>
                    </a:cubicBezTo>
                    <a:cubicBezTo>
                      <a:pt x="3673061" y="655105"/>
                      <a:pt x="3678009" y="644150"/>
                      <a:pt x="3684547" y="642118"/>
                    </a:cubicBezTo>
                    <a:cubicBezTo>
                      <a:pt x="3691084" y="640086"/>
                      <a:pt x="3669527" y="620649"/>
                      <a:pt x="3677567" y="618617"/>
                    </a:cubicBezTo>
                    <a:cubicBezTo>
                      <a:pt x="3685518" y="616674"/>
                      <a:pt x="3682073" y="608104"/>
                      <a:pt x="3671118" y="606602"/>
                    </a:cubicBezTo>
                    <a:cubicBezTo>
                      <a:pt x="3660074" y="605100"/>
                      <a:pt x="3648588" y="596088"/>
                      <a:pt x="3648059" y="590611"/>
                    </a:cubicBezTo>
                    <a:cubicBezTo>
                      <a:pt x="3647528" y="585133"/>
                      <a:pt x="3601057" y="583101"/>
                      <a:pt x="3603090" y="591141"/>
                    </a:cubicBezTo>
                    <a:cubicBezTo>
                      <a:pt x="3605122" y="599181"/>
                      <a:pt x="3588070" y="596619"/>
                      <a:pt x="3590633" y="590169"/>
                    </a:cubicBezTo>
                    <a:cubicBezTo>
                      <a:pt x="3593107" y="583720"/>
                      <a:pt x="3574112" y="585663"/>
                      <a:pt x="3552113" y="579656"/>
                    </a:cubicBezTo>
                    <a:cubicBezTo>
                      <a:pt x="3530115" y="573648"/>
                      <a:pt x="3529584" y="558099"/>
                      <a:pt x="3522075" y="557127"/>
                    </a:cubicBezTo>
                    <a:cubicBezTo>
                      <a:pt x="3514566" y="556067"/>
                      <a:pt x="3517127" y="578596"/>
                      <a:pt x="3506083" y="573648"/>
                    </a:cubicBezTo>
                    <a:cubicBezTo>
                      <a:pt x="3495040" y="568612"/>
                      <a:pt x="3483025" y="578154"/>
                      <a:pt x="3489033" y="591141"/>
                    </a:cubicBezTo>
                    <a:cubicBezTo>
                      <a:pt x="3495040" y="604128"/>
                      <a:pt x="3489562" y="606160"/>
                      <a:pt x="3488502" y="616674"/>
                    </a:cubicBezTo>
                    <a:cubicBezTo>
                      <a:pt x="3487531" y="627187"/>
                      <a:pt x="3481524" y="622681"/>
                      <a:pt x="3468536" y="618175"/>
                    </a:cubicBezTo>
                    <a:cubicBezTo>
                      <a:pt x="3455549" y="613670"/>
                      <a:pt x="3455549" y="629219"/>
                      <a:pt x="3427542" y="622151"/>
                    </a:cubicBezTo>
                    <a:cubicBezTo>
                      <a:pt x="3399536" y="615172"/>
                      <a:pt x="3386991" y="622681"/>
                      <a:pt x="3382044" y="613670"/>
                    </a:cubicBezTo>
                    <a:cubicBezTo>
                      <a:pt x="3377096" y="604658"/>
                      <a:pt x="3368526" y="603686"/>
                      <a:pt x="3367555" y="611196"/>
                    </a:cubicBezTo>
                    <a:cubicBezTo>
                      <a:pt x="3366583" y="618706"/>
                      <a:pt x="3323558" y="615702"/>
                      <a:pt x="3320023" y="604658"/>
                    </a:cubicBezTo>
                    <a:cubicBezTo>
                      <a:pt x="3316578" y="593703"/>
                      <a:pt x="3327533" y="591671"/>
                      <a:pt x="3333982" y="588667"/>
                    </a:cubicBezTo>
                    <a:cubicBezTo>
                      <a:pt x="3340431" y="585663"/>
                      <a:pt x="3327003" y="581158"/>
                      <a:pt x="3303502" y="582660"/>
                    </a:cubicBezTo>
                    <a:cubicBezTo>
                      <a:pt x="3280002" y="584162"/>
                      <a:pt x="3264983" y="570644"/>
                      <a:pt x="3240951" y="573118"/>
                    </a:cubicBezTo>
                    <a:cubicBezTo>
                      <a:pt x="3216921" y="575680"/>
                      <a:pt x="3163383" y="580628"/>
                      <a:pt x="3155961" y="584162"/>
                    </a:cubicBezTo>
                    <a:cubicBezTo>
                      <a:pt x="3148452" y="587695"/>
                      <a:pt x="3162941" y="601124"/>
                      <a:pt x="3151455" y="602184"/>
                    </a:cubicBezTo>
                    <a:cubicBezTo>
                      <a:pt x="3139971" y="603156"/>
                      <a:pt x="3147922" y="580186"/>
                      <a:pt x="3145978" y="569142"/>
                    </a:cubicBezTo>
                    <a:cubicBezTo>
                      <a:pt x="3143946" y="558099"/>
                      <a:pt x="3126453" y="556597"/>
                      <a:pt x="3128927" y="565167"/>
                    </a:cubicBezTo>
                    <a:cubicBezTo>
                      <a:pt x="3131401" y="573648"/>
                      <a:pt x="3101451" y="576652"/>
                      <a:pt x="3093942" y="570114"/>
                    </a:cubicBezTo>
                    <a:cubicBezTo>
                      <a:pt x="3086431" y="563576"/>
                      <a:pt x="3074416" y="555095"/>
                      <a:pt x="3054892" y="550148"/>
                    </a:cubicBezTo>
                    <a:cubicBezTo>
                      <a:pt x="3035367" y="545112"/>
                      <a:pt x="3011424" y="566139"/>
                      <a:pt x="3016902" y="572146"/>
                    </a:cubicBezTo>
                    <a:cubicBezTo>
                      <a:pt x="3022467" y="578154"/>
                      <a:pt x="3036868" y="573648"/>
                      <a:pt x="3037399" y="577624"/>
                    </a:cubicBezTo>
                    <a:cubicBezTo>
                      <a:pt x="3038459" y="585840"/>
                      <a:pt x="2995875" y="582660"/>
                      <a:pt x="2995875" y="589639"/>
                    </a:cubicBezTo>
                    <a:cubicBezTo>
                      <a:pt x="2995875" y="596619"/>
                      <a:pt x="2956383" y="606160"/>
                      <a:pt x="2944368" y="607662"/>
                    </a:cubicBezTo>
                    <a:cubicBezTo>
                      <a:pt x="2911503" y="611814"/>
                      <a:pt x="2904346" y="611638"/>
                      <a:pt x="2888886" y="624713"/>
                    </a:cubicBezTo>
                    <a:cubicBezTo>
                      <a:pt x="2873336" y="637700"/>
                      <a:pt x="2885351" y="613228"/>
                      <a:pt x="2897368" y="601213"/>
                    </a:cubicBezTo>
                    <a:cubicBezTo>
                      <a:pt x="2909383" y="589197"/>
                      <a:pt x="2921839" y="594233"/>
                      <a:pt x="2928907" y="584692"/>
                    </a:cubicBezTo>
                    <a:cubicBezTo>
                      <a:pt x="2935887" y="575238"/>
                      <a:pt x="2946931" y="576210"/>
                      <a:pt x="2965925" y="573206"/>
                    </a:cubicBezTo>
                    <a:cubicBezTo>
                      <a:pt x="2984920" y="570203"/>
                      <a:pt x="2983948" y="559247"/>
                      <a:pt x="2992960" y="555183"/>
                    </a:cubicBezTo>
                    <a:cubicBezTo>
                      <a:pt x="3001971" y="551208"/>
                      <a:pt x="3023970" y="542726"/>
                      <a:pt x="3027945" y="533715"/>
                    </a:cubicBezTo>
                    <a:cubicBezTo>
                      <a:pt x="3031921" y="524703"/>
                      <a:pt x="3076978" y="509684"/>
                      <a:pt x="3085990" y="510214"/>
                    </a:cubicBezTo>
                    <a:cubicBezTo>
                      <a:pt x="3095002" y="510744"/>
                      <a:pt x="3096945" y="492191"/>
                      <a:pt x="3101981" y="492191"/>
                    </a:cubicBezTo>
                    <a:cubicBezTo>
                      <a:pt x="3107017" y="492191"/>
                      <a:pt x="3132991" y="480706"/>
                      <a:pt x="3142974" y="476200"/>
                    </a:cubicBezTo>
                    <a:cubicBezTo>
                      <a:pt x="3152957" y="471695"/>
                      <a:pt x="3157994" y="462153"/>
                      <a:pt x="3158523" y="455704"/>
                    </a:cubicBezTo>
                    <a:cubicBezTo>
                      <a:pt x="3159054" y="449166"/>
                      <a:pt x="3145006" y="450226"/>
                      <a:pt x="3143505" y="444219"/>
                    </a:cubicBezTo>
                    <a:cubicBezTo>
                      <a:pt x="3142002" y="438211"/>
                      <a:pt x="3150042" y="442187"/>
                      <a:pt x="3160555" y="438211"/>
                    </a:cubicBezTo>
                    <a:cubicBezTo>
                      <a:pt x="3171069" y="434235"/>
                      <a:pt x="3160555" y="420188"/>
                      <a:pt x="3152074" y="422750"/>
                    </a:cubicBezTo>
                    <a:cubicBezTo>
                      <a:pt x="3143505" y="425224"/>
                      <a:pt x="3156580" y="415240"/>
                      <a:pt x="3149071" y="406229"/>
                    </a:cubicBezTo>
                    <a:cubicBezTo>
                      <a:pt x="3141560" y="397218"/>
                      <a:pt x="3126541" y="411707"/>
                      <a:pt x="3127072" y="402253"/>
                    </a:cubicBezTo>
                    <a:cubicBezTo>
                      <a:pt x="3127602" y="392800"/>
                      <a:pt x="3126099" y="380785"/>
                      <a:pt x="3120092" y="374777"/>
                    </a:cubicBezTo>
                    <a:cubicBezTo>
                      <a:pt x="3114084" y="368769"/>
                      <a:pt x="3103129" y="385291"/>
                      <a:pt x="3090584" y="375749"/>
                    </a:cubicBezTo>
                    <a:cubicBezTo>
                      <a:pt x="3078039" y="366296"/>
                      <a:pt x="3041551" y="360200"/>
                      <a:pt x="3041551" y="364264"/>
                    </a:cubicBezTo>
                    <a:cubicBezTo>
                      <a:pt x="3041551" y="368328"/>
                      <a:pt x="3024058" y="358256"/>
                      <a:pt x="3020524" y="362232"/>
                    </a:cubicBezTo>
                    <a:cubicBezTo>
                      <a:pt x="3016990" y="366207"/>
                      <a:pt x="2988012" y="365766"/>
                      <a:pt x="2979001" y="363204"/>
                    </a:cubicBezTo>
                    <a:cubicBezTo>
                      <a:pt x="2969989" y="360730"/>
                      <a:pt x="2957532" y="366737"/>
                      <a:pt x="2957003" y="375749"/>
                    </a:cubicBezTo>
                    <a:cubicBezTo>
                      <a:pt x="2956472" y="384760"/>
                      <a:pt x="2921044" y="381227"/>
                      <a:pt x="2914507" y="379725"/>
                    </a:cubicBezTo>
                    <a:cubicBezTo>
                      <a:pt x="2907969" y="378223"/>
                      <a:pt x="2938979" y="352690"/>
                      <a:pt x="2938979" y="348184"/>
                    </a:cubicBezTo>
                    <a:cubicBezTo>
                      <a:pt x="2938979" y="343679"/>
                      <a:pt x="2886500" y="349156"/>
                      <a:pt x="2883408" y="344209"/>
                    </a:cubicBezTo>
                    <a:cubicBezTo>
                      <a:pt x="2880405" y="339173"/>
                      <a:pt x="2854960" y="337671"/>
                      <a:pt x="2843386" y="338201"/>
                    </a:cubicBezTo>
                    <a:cubicBezTo>
                      <a:pt x="2831902" y="338731"/>
                      <a:pt x="2842857" y="335197"/>
                      <a:pt x="2853370" y="334225"/>
                    </a:cubicBezTo>
                    <a:cubicBezTo>
                      <a:pt x="2863884" y="333254"/>
                      <a:pt x="2873336" y="324242"/>
                      <a:pt x="2884910" y="322210"/>
                    </a:cubicBezTo>
                    <a:cubicBezTo>
                      <a:pt x="2896395" y="320178"/>
                      <a:pt x="2893922" y="316203"/>
                      <a:pt x="2888886" y="309223"/>
                    </a:cubicBezTo>
                    <a:cubicBezTo>
                      <a:pt x="2883850" y="302244"/>
                      <a:pt x="2871835" y="305689"/>
                      <a:pt x="2860349" y="302244"/>
                    </a:cubicBezTo>
                    <a:cubicBezTo>
                      <a:pt x="2848864" y="298710"/>
                      <a:pt x="2834905" y="293762"/>
                      <a:pt x="2824833" y="293232"/>
                    </a:cubicBezTo>
                    <a:cubicBezTo>
                      <a:pt x="2814850" y="292702"/>
                      <a:pt x="2803807" y="298268"/>
                      <a:pt x="2780307" y="302685"/>
                    </a:cubicBezTo>
                    <a:cubicBezTo>
                      <a:pt x="2756806" y="307191"/>
                      <a:pt x="2754774" y="325214"/>
                      <a:pt x="2742759" y="330692"/>
                    </a:cubicBezTo>
                    <a:cubicBezTo>
                      <a:pt x="2730743" y="336169"/>
                      <a:pt x="2709716" y="358168"/>
                      <a:pt x="2719788" y="360200"/>
                    </a:cubicBezTo>
                    <a:cubicBezTo>
                      <a:pt x="2729771" y="362232"/>
                      <a:pt x="2724736" y="368239"/>
                      <a:pt x="2726325" y="374689"/>
                    </a:cubicBezTo>
                    <a:cubicBezTo>
                      <a:pt x="2727828" y="381227"/>
                      <a:pt x="2718816" y="382640"/>
                      <a:pt x="2707331" y="380696"/>
                    </a:cubicBezTo>
                    <a:cubicBezTo>
                      <a:pt x="2695846" y="378753"/>
                      <a:pt x="2655294" y="379195"/>
                      <a:pt x="2655825" y="387676"/>
                    </a:cubicBezTo>
                    <a:cubicBezTo>
                      <a:pt x="2656355" y="396157"/>
                      <a:pt x="2679325" y="400133"/>
                      <a:pt x="2677823" y="404639"/>
                    </a:cubicBezTo>
                    <a:cubicBezTo>
                      <a:pt x="2676321" y="409144"/>
                      <a:pt x="2660330" y="404109"/>
                      <a:pt x="2652290" y="399691"/>
                    </a:cubicBezTo>
                    <a:cubicBezTo>
                      <a:pt x="2644251" y="395185"/>
                      <a:pt x="2626228" y="397659"/>
                      <a:pt x="2622782" y="406141"/>
                    </a:cubicBezTo>
                    <a:cubicBezTo>
                      <a:pt x="2619248" y="414622"/>
                      <a:pt x="2605289" y="412678"/>
                      <a:pt x="2600783" y="410646"/>
                    </a:cubicBezTo>
                    <a:cubicBezTo>
                      <a:pt x="2596278" y="408703"/>
                      <a:pt x="2586294" y="414622"/>
                      <a:pt x="2578785" y="412148"/>
                    </a:cubicBezTo>
                    <a:cubicBezTo>
                      <a:pt x="2571276" y="409675"/>
                      <a:pt x="2593804" y="398631"/>
                      <a:pt x="2588238" y="393154"/>
                    </a:cubicBezTo>
                    <a:cubicBezTo>
                      <a:pt x="2582672" y="387676"/>
                      <a:pt x="2558730" y="392623"/>
                      <a:pt x="2556256" y="401635"/>
                    </a:cubicBezTo>
                    <a:cubicBezTo>
                      <a:pt x="2553782" y="410646"/>
                      <a:pt x="2539205" y="395097"/>
                      <a:pt x="2533728" y="398101"/>
                    </a:cubicBezTo>
                    <a:cubicBezTo>
                      <a:pt x="2528250" y="401105"/>
                      <a:pt x="2522242" y="404550"/>
                      <a:pt x="2511729" y="409056"/>
                    </a:cubicBezTo>
                    <a:cubicBezTo>
                      <a:pt x="2501216" y="413562"/>
                      <a:pt x="2483193" y="404020"/>
                      <a:pt x="2479217" y="412060"/>
                    </a:cubicBezTo>
                    <a:cubicBezTo>
                      <a:pt x="2475242" y="420100"/>
                      <a:pt x="2499272" y="422573"/>
                      <a:pt x="2499714" y="426019"/>
                    </a:cubicBezTo>
                    <a:cubicBezTo>
                      <a:pt x="2500244" y="429553"/>
                      <a:pt x="2445203" y="429023"/>
                      <a:pt x="2443701" y="434500"/>
                    </a:cubicBezTo>
                    <a:cubicBezTo>
                      <a:pt x="2442199" y="439978"/>
                      <a:pt x="2423646" y="439978"/>
                      <a:pt x="2401206" y="440508"/>
                    </a:cubicBezTo>
                    <a:cubicBezTo>
                      <a:pt x="2378677" y="441038"/>
                      <a:pt x="2387689" y="451993"/>
                      <a:pt x="2369666" y="455527"/>
                    </a:cubicBezTo>
                    <a:cubicBezTo>
                      <a:pt x="2351642" y="459061"/>
                      <a:pt x="2343692" y="459503"/>
                      <a:pt x="2337684" y="468514"/>
                    </a:cubicBezTo>
                    <a:cubicBezTo>
                      <a:pt x="2331676" y="477526"/>
                      <a:pt x="2317629" y="479028"/>
                      <a:pt x="2311710" y="472048"/>
                    </a:cubicBezTo>
                    <a:cubicBezTo>
                      <a:pt x="2305702" y="465069"/>
                      <a:pt x="2289181" y="475582"/>
                      <a:pt x="2298192" y="476554"/>
                    </a:cubicBezTo>
                    <a:cubicBezTo>
                      <a:pt x="2307204" y="477526"/>
                      <a:pt x="2298722" y="486537"/>
                      <a:pt x="2293245" y="484593"/>
                    </a:cubicBezTo>
                    <a:cubicBezTo>
                      <a:pt x="2287767" y="482562"/>
                      <a:pt x="2271776" y="494135"/>
                      <a:pt x="2280788" y="493075"/>
                    </a:cubicBezTo>
                    <a:cubicBezTo>
                      <a:pt x="2289799" y="492103"/>
                      <a:pt x="2294305" y="499613"/>
                      <a:pt x="2289799" y="505090"/>
                    </a:cubicBezTo>
                    <a:cubicBezTo>
                      <a:pt x="2285294" y="510568"/>
                      <a:pt x="2265769" y="498552"/>
                      <a:pt x="2260821" y="503588"/>
                    </a:cubicBezTo>
                    <a:cubicBezTo>
                      <a:pt x="2255874" y="508624"/>
                      <a:pt x="2270363" y="515074"/>
                      <a:pt x="2279374" y="514102"/>
                    </a:cubicBezTo>
                    <a:cubicBezTo>
                      <a:pt x="2288386" y="513130"/>
                      <a:pt x="2293333" y="519138"/>
                      <a:pt x="2294393" y="525587"/>
                    </a:cubicBezTo>
                    <a:cubicBezTo>
                      <a:pt x="2295365" y="532036"/>
                      <a:pt x="2273366" y="521611"/>
                      <a:pt x="2268861" y="527089"/>
                    </a:cubicBezTo>
                    <a:cubicBezTo>
                      <a:pt x="2264355" y="532566"/>
                      <a:pt x="2272395" y="535128"/>
                      <a:pt x="2281848" y="536100"/>
                    </a:cubicBezTo>
                    <a:cubicBezTo>
                      <a:pt x="2291390" y="537072"/>
                      <a:pt x="2284321" y="540606"/>
                      <a:pt x="2292892" y="548116"/>
                    </a:cubicBezTo>
                    <a:cubicBezTo>
                      <a:pt x="2293510" y="548734"/>
                      <a:pt x="2294040" y="549264"/>
                      <a:pt x="2294482" y="549794"/>
                    </a:cubicBezTo>
                    <a:cubicBezTo>
                      <a:pt x="2299606" y="555979"/>
                      <a:pt x="2289887" y="558187"/>
                      <a:pt x="2290860" y="564107"/>
                    </a:cubicBezTo>
                    <a:cubicBezTo>
                      <a:pt x="2291831" y="570644"/>
                      <a:pt x="2281318" y="573118"/>
                      <a:pt x="2281318" y="567110"/>
                    </a:cubicBezTo>
                    <a:cubicBezTo>
                      <a:pt x="2281318" y="561103"/>
                      <a:pt x="2254814" y="559071"/>
                      <a:pt x="2249336" y="565608"/>
                    </a:cubicBezTo>
                    <a:cubicBezTo>
                      <a:pt x="2243859" y="572146"/>
                      <a:pt x="2239883" y="577094"/>
                      <a:pt x="2233345" y="571086"/>
                    </a:cubicBezTo>
                    <a:cubicBezTo>
                      <a:pt x="2226808" y="565078"/>
                      <a:pt x="2207813" y="572588"/>
                      <a:pt x="2183340" y="573560"/>
                    </a:cubicBezTo>
                    <a:cubicBezTo>
                      <a:pt x="2158868" y="574532"/>
                      <a:pt x="2108333" y="576564"/>
                      <a:pt x="2095787" y="581069"/>
                    </a:cubicBezTo>
                    <a:cubicBezTo>
                      <a:pt x="2083242" y="585575"/>
                      <a:pt x="2072729" y="603068"/>
                      <a:pt x="2084302" y="614553"/>
                    </a:cubicBezTo>
                    <a:cubicBezTo>
                      <a:pt x="2095787" y="626038"/>
                      <a:pt x="2084744" y="631074"/>
                      <a:pt x="2084744" y="638584"/>
                    </a:cubicBezTo>
                    <a:cubicBezTo>
                      <a:pt x="2084744" y="646093"/>
                      <a:pt x="2114782" y="661554"/>
                      <a:pt x="2130773" y="663056"/>
                    </a:cubicBezTo>
                    <a:cubicBezTo>
                      <a:pt x="2146764" y="664558"/>
                      <a:pt x="2159751" y="684083"/>
                      <a:pt x="2150298" y="696098"/>
                    </a:cubicBezTo>
                    <a:cubicBezTo>
                      <a:pt x="2140845" y="708114"/>
                      <a:pt x="2111778" y="692564"/>
                      <a:pt x="2092783" y="677633"/>
                    </a:cubicBezTo>
                    <a:cubicBezTo>
                      <a:pt x="2073789" y="662614"/>
                      <a:pt x="2029791" y="656607"/>
                      <a:pt x="2015303" y="657667"/>
                    </a:cubicBezTo>
                    <a:cubicBezTo>
                      <a:pt x="2000814" y="658639"/>
                      <a:pt x="2009295" y="644680"/>
                      <a:pt x="1990830" y="645121"/>
                    </a:cubicBezTo>
                    <a:cubicBezTo>
                      <a:pt x="1972277" y="645652"/>
                      <a:pt x="1956816" y="662173"/>
                      <a:pt x="1969273" y="662173"/>
                    </a:cubicBezTo>
                    <a:cubicBezTo>
                      <a:pt x="1981819" y="662173"/>
                      <a:pt x="1989770" y="661201"/>
                      <a:pt x="1983320" y="667208"/>
                    </a:cubicBezTo>
                    <a:cubicBezTo>
                      <a:pt x="1976783" y="673216"/>
                      <a:pt x="1986854" y="671714"/>
                      <a:pt x="2001785" y="678164"/>
                    </a:cubicBezTo>
                    <a:cubicBezTo>
                      <a:pt x="2016804" y="684701"/>
                      <a:pt x="1989328" y="693713"/>
                      <a:pt x="1973779" y="683199"/>
                    </a:cubicBezTo>
                    <a:cubicBezTo>
                      <a:pt x="1958318" y="672686"/>
                      <a:pt x="1941797" y="682669"/>
                      <a:pt x="1937291" y="690709"/>
                    </a:cubicBezTo>
                    <a:cubicBezTo>
                      <a:pt x="1932786" y="698749"/>
                      <a:pt x="1955314" y="721719"/>
                      <a:pt x="1982260" y="725695"/>
                    </a:cubicBezTo>
                    <a:cubicBezTo>
                      <a:pt x="2009295" y="729670"/>
                      <a:pt x="2000283" y="738152"/>
                      <a:pt x="2012829" y="742657"/>
                    </a:cubicBezTo>
                    <a:cubicBezTo>
                      <a:pt x="2025286" y="747163"/>
                      <a:pt x="2016363" y="752199"/>
                      <a:pt x="2007793" y="752641"/>
                    </a:cubicBezTo>
                    <a:cubicBezTo>
                      <a:pt x="1999312" y="753171"/>
                      <a:pt x="1982260" y="739654"/>
                      <a:pt x="1968743" y="732674"/>
                    </a:cubicBezTo>
                    <a:cubicBezTo>
                      <a:pt x="1955226" y="725695"/>
                      <a:pt x="1918738" y="735678"/>
                      <a:pt x="1911229" y="727638"/>
                    </a:cubicBezTo>
                    <a:cubicBezTo>
                      <a:pt x="1903719" y="719599"/>
                      <a:pt x="1916176" y="711647"/>
                      <a:pt x="1909197" y="705640"/>
                    </a:cubicBezTo>
                    <a:cubicBezTo>
                      <a:pt x="1902217" y="699632"/>
                      <a:pt x="1908225" y="686115"/>
                      <a:pt x="1917236" y="672068"/>
                    </a:cubicBezTo>
                    <a:cubicBezTo>
                      <a:pt x="1926248" y="658109"/>
                      <a:pt x="1915735" y="634078"/>
                      <a:pt x="1902659" y="630014"/>
                    </a:cubicBezTo>
                    <a:cubicBezTo>
                      <a:pt x="1889672" y="626038"/>
                      <a:pt x="1890644" y="639556"/>
                      <a:pt x="1893648" y="643531"/>
                    </a:cubicBezTo>
                    <a:cubicBezTo>
                      <a:pt x="1896651" y="647507"/>
                      <a:pt x="1895149" y="666590"/>
                      <a:pt x="1885166" y="679047"/>
                    </a:cubicBezTo>
                    <a:cubicBezTo>
                      <a:pt x="1875183" y="691504"/>
                      <a:pt x="1844615" y="691504"/>
                      <a:pt x="1844615" y="700074"/>
                    </a:cubicBezTo>
                    <a:cubicBezTo>
                      <a:pt x="1844615" y="708644"/>
                      <a:pt x="1824118" y="715093"/>
                      <a:pt x="1831097" y="721101"/>
                    </a:cubicBezTo>
                    <a:cubicBezTo>
                      <a:pt x="1838077" y="727108"/>
                      <a:pt x="1865641" y="758118"/>
                      <a:pt x="1869617" y="767660"/>
                    </a:cubicBezTo>
                    <a:cubicBezTo>
                      <a:pt x="1873592" y="777113"/>
                      <a:pt x="1845145" y="807151"/>
                      <a:pt x="1849562" y="824644"/>
                    </a:cubicBezTo>
                    <a:cubicBezTo>
                      <a:pt x="1854068" y="842137"/>
                      <a:pt x="1845586" y="850088"/>
                      <a:pt x="1851064" y="858658"/>
                    </a:cubicBezTo>
                    <a:cubicBezTo>
                      <a:pt x="1856541" y="867140"/>
                      <a:pt x="1869087" y="859630"/>
                      <a:pt x="1877127" y="863164"/>
                    </a:cubicBezTo>
                    <a:cubicBezTo>
                      <a:pt x="1885166" y="866698"/>
                      <a:pt x="1898153" y="858128"/>
                      <a:pt x="1916618" y="854683"/>
                    </a:cubicBezTo>
                    <a:cubicBezTo>
                      <a:pt x="1935083" y="851237"/>
                      <a:pt x="1969096" y="870674"/>
                      <a:pt x="1981642" y="876681"/>
                    </a:cubicBezTo>
                    <a:cubicBezTo>
                      <a:pt x="1994187" y="882689"/>
                      <a:pt x="1987650" y="892672"/>
                      <a:pt x="1994187" y="902655"/>
                    </a:cubicBezTo>
                    <a:cubicBezTo>
                      <a:pt x="2000725" y="912727"/>
                      <a:pt x="1979168" y="912727"/>
                      <a:pt x="1978638" y="927658"/>
                    </a:cubicBezTo>
                    <a:cubicBezTo>
                      <a:pt x="1978108" y="942677"/>
                      <a:pt x="2016186" y="949126"/>
                      <a:pt x="2017688" y="953632"/>
                    </a:cubicBezTo>
                    <a:cubicBezTo>
                      <a:pt x="2019190" y="958138"/>
                      <a:pt x="1990653" y="954604"/>
                      <a:pt x="1979698" y="950628"/>
                    </a:cubicBezTo>
                    <a:cubicBezTo>
                      <a:pt x="1968743" y="946653"/>
                      <a:pt x="1967683" y="932164"/>
                      <a:pt x="1964237" y="929160"/>
                    </a:cubicBezTo>
                    <a:cubicBezTo>
                      <a:pt x="1960703" y="926156"/>
                      <a:pt x="1971747" y="914141"/>
                      <a:pt x="1972719" y="904687"/>
                    </a:cubicBezTo>
                    <a:cubicBezTo>
                      <a:pt x="1973779" y="895146"/>
                      <a:pt x="1960262" y="889668"/>
                      <a:pt x="1955756" y="883219"/>
                    </a:cubicBezTo>
                    <a:cubicBezTo>
                      <a:pt x="1951251" y="876681"/>
                      <a:pt x="1943211" y="867228"/>
                      <a:pt x="1934199" y="869260"/>
                    </a:cubicBezTo>
                    <a:cubicBezTo>
                      <a:pt x="1925188" y="871292"/>
                      <a:pt x="1892146" y="874296"/>
                      <a:pt x="1882162" y="883219"/>
                    </a:cubicBezTo>
                    <a:cubicBezTo>
                      <a:pt x="1872091" y="892230"/>
                      <a:pt x="1883664" y="917675"/>
                      <a:pt x="1889142" y="930220"/>
                    </a:cubicBezTo>
                    <a:cubicBezTo>
                      <a:pt x="1894619" y="942765"/>
                      <a:pt x="1860164" y="960170"/>
                      <a:pt x="1861136" y="970241"/>
                    </a:cubicBezTo>
                    <a:cubicBezTo>
                      <a:pt x="1862196" y="980313"/>
                      <a:pt x="1850622" y="984731"/>
                      <a:pt x="1835603" y="992770"/>
                    </a:cubicBezTo>
                    <a:cubicBezTo>
                      <a:pt x="1820584" y="1000722"/>
                      <a:pt x="1804063" y="1006729"/>
                      <a:pt x="1804593" y="1019805"/>
                    </a:cubicBezTo>
                    <a:cubicBezTo>
                      <a:pt x="1805123" y="1032792"/>
                      <a:pt x="1784626" y="1025812"/>
                      <a:pt x="1774113" y="1019805"/>
                    </a:cubicBezTo>
                    <a:cubicBezTo>
                      <a:pt x="1763599" y="1013797"/>
                      <a:pt x="1750082" y="1023250"/>
                      <a:pt x="1735063" y="1022809"/>
                    </a:cubicBezTo>
                    <a:cubicBezTo>
                      <a:pt x="1720044" y="1022367"/>
                      <a:pt x="1720044" y="1009821"/>
                      <a:pt x="1708029" y="1014327"/>
                    </a:cubicBezTo>
                    <a:cubicBezTo>
                      <a:pt x="1696014" y="1018833"/>
                      <a:pt x="1688062" y="1008850"/>
                      <a:pt x="1691508" y="999838"/>
                    </a:cubicBezTo>
                    <a:cubicBezTo>
                      <a:pt x="1695042" y="990827"/>
                      <a:pt x="1708470" y="997806"/>
                      <a:pt x="1709530" y="1004344"/>
                    </a:cubicBezTo>
                    <a:cubicBezTo>
                      <a:pt x="1710503" y="1010881"/>
                      <a:pt x="1718984" y="1007878"/>
                      <a:pt x="1729056" y="1002312"/>
                    </a:cubicBezTo>
                    <a:cubicBezTo>
                      <a:pt x="1739039" y="996834"/>
                      <a:pt x="1734091" y="1009291"/>
                      <a:pt x="1748581" y="1010351"/>
                    </a:cubicBezTo>
                    <a:cubicBezTo>
                      <a:pt x="1763069" y="1011412"/>
                      <a:pt x="1755118" y="1002842"/>
                      <a:pt x="1766073" y="1003814"/>
                    </a:cubicBezTo>
                    <a:cubicBezTo>
                      <a:pt x="1777117" y="1004785"/>
                      <a:pt x="1777558" y="1001340"/>
                      <a:pt x="1774113" y="995774"/>
                    </a:cubicBezTo>
                    <a:cubicBezTo>
                      <a:pt x="1770579" y="990296"/>
                      <a:pt x="1782153" y="986321"/>
                      <a:pt x="1789132" y="983317"/>
                    </a:cubicBezTo>
                    <a:cubicBezTo>
                      <a:pt x="1796995" y="979960"/>
                      <a:pt x="1793108" y="968828"/>
                      <a:pt x="1799645" y="965294"/>
                    </a:cubicBezTo>
                    <a:cubicBezTo>
                      <a:pt x="1806095" y="961760"/>
                      <a:pt x="1801589" y="954781"/>
                      <a:pt x="1808657" y="954251"/>
                    </a:cubicBezTo>
                    <a:cubicBezTo>
                      <a:pt x="1815725" y="953720"/>
                      <a:pt x="1818729" y="943207"/>
                      <a:pt x="1825178" y="943207"/>
                    </a:cubicBezTo>
                    <a:cubicBezTo>
                      <a:pt x="1831627" y="943207"/>
                      <a:pt x="1835161" y="932694"/>
                      <a:pt x="1831186" y="927216"/>
                    </a:cubicBezTo>
                    <a:cubicBezTo>
                      <a:pt x="1827210" y="921739"/>
                      <a:pt x="1833660" y="906719"/>
                      <a:pt x="1840197" y="904687"/>
                    </a:cubicBezTo>
                    <a:cubicBezTo>
                      <a:pt x="1846646" y="902655"/>
                      <a:pt x="1847177" y="896648"/>
                      <a:pt x="1841257" y="892230"/>
                    </a:cubicBezTo>
                    <a:cubicBezTo>
                      <a:pt x="1835250" y="887725"/>
                      <a:pt x="1813251" y="872706"/>
                      <a:pt x="1814753" y="863252"/>
                    </a:cubicBezTo>
                    <a:cubicBezTo>
                      <a:pt x="1816255" y="853799"/>
                      <a:pt x="1810777" y="836218"/>
                      <a:pt x="1813693" y="828797"/>
                    </a:cubicBezTo>
                    <a:cubicBezTo>
                      <a:pt x="1816696" y="821287"/>
                      <a:pt x="1814223" y="805738"/>
                      <a:pt x="1813163" y="796726"/>
                    </a:cubicBezTo>
                    <a:cubicBezTo>
                      <a:pt x="1812191" y="787715"/>
                      <a:pt x="1818729" y="777732"/>
                      <a:pt x="1821732" y="761211"/>
                    </a:cubicBezTo>
                    <a:cubicBezTo>
                      <a:pt x="1824736" y="744690"/>
                      <a:pt x="1804240" y="727197"/>
                      <a:pt x="1794256" y="722691"/>
                    </a:cubicBezTo>
                    <a:cubicBezTo>
                      <a:pt x="1784273" y="718185"/>
                      <a:pt x="1790722" y="709174"/>
                      <a:pt x="1805300" y="697158"/>
                    </a:cubicBezTo>
                    <a:cubicBezTo>
                      <a:pt x="1819789" y="685143"/>
                      <a:pt x="1820761" y="647684"/>
                      <a:pt x="1819789" y="639644"/>
                    </a:cubicBezTo>
                    <a:cubicBezTo>
                      <a:pt x="1818817" y="631604"/>
                      <a:pt x="1789309" y="624625"/>
                      <a:pt x="1777824" y="625597"/>
                    </a:cubicBezTo>
                    <a:cubicBezTo>
                      <a:pt x="1766338" y="626568"/>
                      <a:pt x="1723843" y="624625"/>
                      <a:pt x="1713329" y="622593"/>
                    </a:cubicBezTo>
                    <a:cubicBezTo>
                      <a:pt x="1702816" y="620561"/>
                      <a:pt x="1699282" y="631604"/>
                      <a:pt x="1694335" y="641588"/>
                    </a:cubicBezTo>
                    <a:cubicBezTo>
                      <a:pt x="1689387" y="651571"/>
                      <a:pt x="1678344" y="667120"/>
                      <a:pt x="1671806" y="689649"/>
                    </a:cubicBezTo>
                    <a:cubicBezTo>
                      <a:pt x="1665268" y="712178"/>
                      <a:pt x="1638764" y="719157"/>
                      <a:pt x="1626837" y="724193"/>
                    </a:cubicBezTo>
                    <a:cubicBezTo>
                      <a:pt x="1614822" y="729229"/>
                      <a:pt x="1607312" y="745661"/>
                      <a:pt x="1612790" y="753701"/>
                    </a:cubicBezTo>
                    <a:cubicBezTo>
                      <a:pt x="1618355" y="761741"/>
                      <a:pt x="1626307" y="755203"/>
                      <a:pt x="1631785" y="758207"/>
                    </a:cubicBezTo>
                    <a:cubicBezTo>
                      <a:pt x="1637262" y="761211"/>
                      <a:pt x="1631254" y="782237"/>
                      <a:pt x="1627809" y="785241"/>
                    </a:cubicBezTo>
                    <a:cubicBezTo>
                      <a:pt x="1624275" y="788245"/>
                      <a:pt x="1634346" y="795755"/>
                      <a:pt x="1625865" y="801232"/>
                    </a:cubicBezTo>
                    <a:cubicBezTo>
                      <a:pt x="1617384" y="806710"/>
                      <a:pt x="1609344" y="818283"/>
                      <a:pt x="1614380" y="824291"/>
                    </a:cubicBezTo>
                    <a:cubicBezTo>
                      <a:pt x="1619416" y="830299"/>
                      <a:pt x="1643888" y="833302"/>
                      <a:pt x="1654402" y="839310"/>
                    </a:cubicBezTo>
                    <a:cubicBezTo>
                      <a:pt x="1664915" y="845318"/>
                      <a:pt x="1660939" y="856273"/>
                      <a:pt x="1668891" y="866786"/>
                    </a:cubicBezTo>
                    <a:cubicBezTo>
                      <a:pt x="1676842" y="877300"/>
                      <a:pt x="1685412" y="870762"/>
                      <a:pt x="1689387" y="877300"/>
                    </a:cubicBezTo>
                    <a:cubicBezTo>
                      <a:pt x="1693363" y="883837"/>
                      <a:pt x="1674898" y="909812"/>
                      <a:pt x="1668361" y="910783"/>
                    </a:cubicBezTo>
                    <a:cubicBezTo>
                      <a:pt x="1661823" y="911755"/>
                      <a:pt x="1635319" y="884279"/>
                      <a:pt x="1627367" y="878271"/>
                    </a:cubicBezTo>
                    <a:cubicBezTo>
                      <a:pt x="1619328" y="872264"/>
                      <a:pt x="1588318" y="862722"/>
                      <a:pt x="1572857" y="854771"/>
                    </a:cubicBezTo>
                    <a:cubicBezTo>
                      <a:pt x="1557307" y="846731"/>
                      <a:pt x="1544851" y="847791"/>
                      <a:pt x="1527799" y="836218"/>
                    </a:cubicBezTo>
                    <a:cubicBezTo>
                      <a:pt x="1510836" y="824733"/>
                      <a:pt x="1496347" y="819167"/>
                      <a:pt x="1465249" y="819697"/>
                    </a:cubicBezTo>
                    <a:cubicBezTo>
                      <a:pt x="1434239" y="820139"/>
                      <a:pt x="1414272" y="812717"/>
                      <a:pt x="1403759" y="814219"/>
                    </a:cubicBezTo>
                    <a:cubicBezTo>
                      <a:pt x="1393245" y="815721"/>
                      <a:pt x="1397310" y="803706"/>
                      <a:pt x="1378756" y="795755"/>
                    </a:cubicBezTo>
                    <a:cubicBezTo>
                      <a:pt x="1360203" y="787715"/>
                      <a:pt x="1348188" y="776760"/>
                      <a:pt x="1337763" y="782237"/>
                    </a:cubicBezTo>
                    <a:cubicBezTo>
                      <a:pt x="1327250" y="787715"/>
                      <a:pt x="1331225" y="807770"/>
                      <a:pt x="1347304" y="810244"/>
                    </a:cubicBezTo>
                    <a:cubicBezTo>
                      <a:pt x="1363295" y="812806"/>
                      <a:pt x="1355256" y="821287"/>
                      <a:pt x="1372307" y="820227"/>
                    </a:cubicBezTo>
                    <a:cubicBezTo>
                      <a:pt x="1389270" y="819255"/>
                      <a:pt x="1394306" y="825263"/>
                      <a:pt x="1393864" y="835688"/>
                    </a:cubicBezTo>
                    <a:cubicBezTo>
                      <a:pt x="1393334" y="846201"/>
                      <a:pt x="1401815" y="856715"/>
                      <a:pt x="1409413" y="863694"/>
                    </a:cubicBezTo>
                    <a:cubicBezTo>
                      <a:pt x="1416923" y="870674"/>
                      <a:pt x="1412417" y="882159"/>
                      <a:pt x="1398900" y="882159"/>
                    </a:cubicBezTo>
                    <a:cubicBezTo>
                      <a:pt x="1385382" y="882159"/>
                      <a:pt x="1369921" y="884191"/>
                      <a:pt x="1375929" y="893644"/>
                    </a:cubicBezTo>
                    <a:cubicBezTo>
                      <a:pt x="1381937" y="903185"/>
                      <a:pt x="1371954" y="905659"/>
                      <a:pt x="1358436" y="900623"/>
                    </a:cubicBezTo>
                    <a:cubicBezTo>
                      <a:pt x="1344919" y="895588"/>
                      <a:pt x="1352870" y="886134"/>
                      <a:pt x="1358436" y="880568"/>
                    </a:cubicBezTo>
                    <a:cubicBezTo>
                      <a:pt x="1363914" y="875091"/>
                      <a:pt x="1346421" y="868111"/>
                      <a:pt x="1337940" y="865019"/>
                    </a:cubicBezTo>
                    <a:cubicBezTo>
                      <a:pt x="1329459" y="862015"/>
                      <a:pt x="1295444" y="887018"/>
                      <a:pt x="1285903" y="890994"/>
                    </a:cubicBezTo>
                    <a:cubicBezTo>
                      <a:pt x="1276361" y="894969"/>
                      <a:pt x="1252861" y="884986"/>
                      <a:pt x="1228919" y="890994"/>
                    </a:cubicBezTo>
                    <a:cubicBezTo>
                      <a:pt x="1204888" y="897001"/>
                      <a:pt x="1206390" y="915996"/>
                      <a:pt x="1197378" y="914052"/>
                    </a:cubicBezTo>
                    <a:cubicBezTo>
                      <a:pt x="1188367" y="912109"/>
                      <a:pt x="1161862" y="916526"/>
                      <a:pt x="1151879" y="910518"/>
                    </a:cubicBezTo>
                    <a:cubicBezTo>
                      <a:pt x="1141896" y="904511"/>
                      <a:pt x="1149936" y="901065"/>
                      <a:pt x="1160361" y="901507"/>
                    </a:cubicBezTo>
                    <a:cubicBezTo>
                      <a:pt x="1170874" y="902037"/>
                      <a:pt x="1174320" y="898503"/>
                      <a:pt x="1168400" y="891524"/>
                    </a:cubicBezTo>
                    <a:cubicBezTo>
                      <a:pt x="1162392" y="884544"/>
                      <a:pt x="1176440" y="873501"/>
                      <a:pt x="1175910" y="868553"/>
                    </a:cubicBezTo>
                    <a:cubicBezTo>
                      <a:pt x="1175380" y="863517"/>
                      <a:pt x="1136418" y="876593"/>
                      <a:pt x="1129881" y="882070"/>
                    </a:cubicBezTo>
                    <a:cubicBezTo>
                      <a:pt x="1123343" y="887548"/>
                      <a:pt x="1130411" y="897620"/>
                      <a:pt x="1123343" y="901065"/>
                    </a:cubicBezTo>
                    <a:cubicBezTo>
                      <a:pt x="1116364" y="904511"/>
                      <a:pt x="1116364" y="895057"/>
                      <a:pt x="1108324" y="892054"/>
                    </a:cubicBezTo>
                    <a:cubicBezTo>
                      <a:pt x="1100373" y="889050"/>
                      <a:pt x="1041798" y="902567"/>
                      <a:pt x="1030842" y="915024"/>
                    </a:cubicBezTo>
                    <a:cubicBezTo>
                      <a:pt x="1019799" y="927569"/>
                      <a:pt x="998330" y="928011"/>
                      <a:pt x="998330" y="934991"/>
                    </a:cubicBezTo>
                    <a:cubicBezTo>
                      <a:pt x="998330" y="942059"/>
                      <a:pt x="971826" y="941528"/>
                      <a:pt x="961313" y="946476"/>
                    </a:cubicBezTo>
                    <a:cubicBezTo>
                      <a:pt x="950799" y="951423"/>
                      <a:pt x="957868" y="971920"/>
                      <a:pt x="953803" y="981992"/>
                    </a:cubicBezTo>
                    <a:cubicBezTo>
                      <a:pt x="949828" y="991975"/>
                      <a:pt x="908834" y="988971"/>
                      <a:pt x="896289" y="989501"/>
                    </a:cubicBezTo>
                    <a:cubicBezTo>
                      <a:pt x="883832" y="990031"/>
                      <a:pt x="879238" y="965471"/>
                      <a:pt x="869254" y="963969"/>
                    </a:cubicBezTo>
                    <a:cubicBezTo>
                      <a:pt x="859271" y="962467"/>
                      <a:pt x="865279" y="948508"/>
                      <a:pt x="868283" y="942500"/>
                    </a:cubicBezTo>
                    <a:cubicBezTo>
                      <a:pt x="871286" y="936493"/>
                      <a:pt x="879238" y="941440"/>
                      <a:pt x="891783" y="933489"/>
                    </a:cubicBezTo>
                    <a:cubicBezTo>
                      <a:pt x="904329" y="925449"/>
                      <a:pt x="916786" y="937464"/>
                      <a:pt x="921821" y="931987"/>
                    </a:cubicBezTo>
                    <a:cubicBezTo>
                      <a:pt x="926857" y="926509"/>
                      <a:pt x="902826" y="912020"/>
                      <a:pt x="901325" y="899475"/>
                    </a:cubicBezTo>
                    <a:cubicBezTo>
                      <a:pt x="899823" y="887018"/>
                      <a:pt x="873319" y="883484"/>
                      <a:pt x="858299" y="887460"/>
                    </a:cubicBezTo>
                    <a:cubicBezTo>
                      <a:pt x="843280" y="891435"/>
                      <a:pt x="826759" y="887990"/>
                      <a:pt x="816334" y="882954"/>
                    </a:cubicBezTo>
                    <a:cubicBezTo>
                      <a:pt x="805821" y="878006"/>
                      <a:pt x="806792" y="891965"/>
                      <a:pt x="822342" y="895941"/>
                    </a:cubicBezTo>
                    <a:cubicBezTo>
                      <a:pt x="837891" y="899917"/>
                      <a:pt x="829851" y="911932"/>
                      <a:pt x="832325" y="919442"/>
                    </a:cubicBezTo>
                    <a:cubicBezTo>
                      <a:pt x="834799" y="926951"/>
                      <a:pt x="828349" y="943914"/>
                      <a:pt x="819338" y="956989"/>
                    </a:cubicBezTo>
                    <a:cubicBezTo>
                      <a:pt x="810327" y="969976"/>
                      <a:pt x="816864" y="969535"/>
                      <a:pt x="830381" y="969005"/>
                    </a:cubicBezTo>
                    <a:cubicBezTo>
                      <a:pt x="843899" y="968563"/>
                      <a:pt x="842927" y="986056"/>
                      <a:pt x="842927" y="999043"/>
                    </a:cubicBezTo>
                    <a:cubicBezTo>
                      <a:pt x="842927" y="1012030"/>
                      <a:pt x="832414" y="1015564"/>
                      <a:pt x="832414" y="1025105"/>
                    </a:cubicBezTo>
                    <a:cubicBezTo>
                      <a:pt x="832414" y="1034647"/>
                      <a:pt x="821370" y="1020600"/>
                      <a:pt x="817836" y="1024575"/>
                    </a:cubicBezTo>
                    <a:cubicBezTo>
                      <a:pt x="814390" y="1028551"/>
                      <a:pt x="809885" y="1022543"/>
                      <a:pt x="807853" y="1014592"/>
                    </a:cubicBezTo>
                    <a:cubicBezTo>
                      <a:pt x="805821" y="1006641"/>
                      <a:pt x="785324" y="1011058"/>
                      <a:pt x="773839" y="1008054"/>
                    </a:cubicBezTo>
                    <a:cubicBezTo>
                      <a:pt x="762354" y="1005051"/>
                      <a:pt x="757848" y="1010086"/>
                      <a:pt x="752370" y="1018568"/>
                    </a:cubicBezTo>
                    <a:cubicBezTo>
                      <a:pt x="746893" y="1027049"/>
                      <a:pt x="730814" y="1030583"/>
                      <a:pt x="722332" y="1031555"/>
                    </a:cubicBezTo>
                    <a:cubicBezTo>
                      <a:pt x="712879" y="1032703"/>
                      <a:pt x="698832" y="1049048"/>
                      <a:pt x="689820" y="1055055"/>
                    </a:cubicBezTo>
                    <a:cubicBezTo>
                      <a:pt x="680808" y="1061063"/>
                      <a:pt x="679307" y="1072548"/>
                      <a:pt x="691764" y="1084564"/>
                    </a:cubicBezTo>
                    <a:cubicBezTo>
                      <a:pt x="704309" y="1096579"/>
                      <a:pt x="706783" y="1104619"/>
                      <a:pt x="705811" y="1111068"/>
                    </a:cubicBezTo>
                    <a:cubicBezTo>
                      <a:pt x="704839" y="1117606"/>
                      <a:pt x="670825" y="1115574"/>
                      <a:pt x="665347" y="1108594"/>
                    </a:cubicBezTo>
                    <a:cubicBezTo>
                      <a:pt x="659870" y="1101615"/>
                      <a:pt x="637783" y="1099141"/>
                      <a:pt x="630362" y="1100555"/>
                    </a:cubicBezTo>
                    <a:cubicBezTo>
                      <a:pt x="622852" y="1102057"/>
                      <a:pt x="602355" y="1078026"/>
                      <a:pt x="591842" y="1077584"/>
                    </a:cubicBezTo>
                    <a:cubicBezTo>
                      <a:pt x="581329" y="1077054"/>
                      <a:pt x="574791" y="1090041"/>
                      <a:pt x="571346" y="1096579"/>
                    </a:cubicBezTo>
                    <a:cubicBezTo>
                      <a:pt x="567812" y="1103117"/>
                      <a:pt x="576293" y="1105149"/>
                      <a:pt x="581329" y="1116104"/>
                    </a:cubicBezTo>
                    <a:cubicBezTo>
                      <a:pt x="586365" y="1127147"/>
                      <a:pt x="604829" y="1127589"/>
                      <a:pt x="614371" y="1127589"/>
                    </a:cubicBezTo>
                    <a:cubicBezTo>
                      <a:pt x="623824" y="1127589"/>
                      <a:pt x="620379" y="1142078"/>
                      <a:pt x="617375" y="1148086"/>
                    </a:cubicBezTo>
                    <a:cubicBezTo>
                      <a:pt x="614371" y="1154093"/>
                      <a:pt x="596878" y="1158599"/>
                      <a:pt x="591842" y="1152061"/>
                    </a:cubicBezTo>
                    <a:cubicBezTo>
                      <a:pt x="586807" y="1145524"/>
                      <a:pt x="565780" y="1152061"/>
                      <a:pt x="565338" y="1144022"/>
                    </a:cubicBezTo>
                    <a:cubicBezTo>
                      <a:pt x="564808" y="1136070"/>
                      <a:pt x="549877" y="1124055"/>
                      <a:pt x="534328" y="1126529"/>
                    </a:cubicBezTo>
                    <a:cubicBezTo>
                      <a:pt x="518867" y="1129003"/>
                      <a:pt x="515863" y="1119019"/>
                      <a:pt x="516835" y="1107004"/>
                    </a:cubicBezTo>
                    <a:cubicBezTo>
                      <a:pt x="517895" y="1094989"/>
                      <a:pt x="508354" y="1088009"/>
                      <a:pt x="508795" y="1082532"/>
                    </a:cubicBezTo>
                    <a:cubicBezTo>
                      <a:pt x="509325" y="1077054"/>
                      <a:pt x="501816" y="1066011"/>
                      <a:pt x="509767" y="1060533"/>
                    </a:cubicBezTo>
                    <a:cubicBezTo>
                      <a:pt x="517807" y="1055055"/>
                      <a:pt x="511799" y="1046574"/>
                      <a:pt x="512241" y="1039064"/>
                    </a:cubicBezTo>
                    <a:cubicBezTo>
                      <a:pt x="512771" y="1031555"/>
                      <a:pt x="498724" y="1020070"/>
                      <a:pt x="486267" y="1020070"/>
                    </a:cubicBezTo>
                    <a:cubicBezTo>
                      <a:pt x="473809" y="1020070"/>
                      <a:pt x="476283" y="1007524"/>
                      <a:pt x="465770" y="1005051"/>
                    </a:cubicBezTo>
                    <a:cubicBezTo>
                      <a:pt x="455257" y="1002577"/>
                      <a:pt x="434230" y="984996"/>
                      <a:pt x="432728" y="977574"/>
                    </a:cubicBezTo>
                    <a:cubicBezTo>
                      <a:pt x="431226" y="970065"/>
                      <a:pt x="415235" y="969093"/>
                      <a:pt x="420712" y="966531"/>
                    </a:cubicBezTo>
                    <a:cubicBezTo>
                      <a:pt x="426278" y="964057"/>
                      <a:pt x="438736" y="967503"/>
                      <a:pt x="447747" y="976514"/>
                    </a:cubicBezTo>
                    <a:cubicBezTo>
                      <a:pt x="456758" y="985526"/>
                      <a:pt x="471248" y="993565"/>
                      <a:pt x="494748" y="996481"/>
                    </a:cubicBezTo>
                    <a:cubicBezTo>
                      <a:pt x="518249" y="999485"/>
                      <a:pt x="527790" y="1010440"/>
                      <a:pt x="553764" y="1014946"/>
                    </a:cubicBezTo>
                    <a:cubicBezTo>
                      <a:pt x="579827" y="1019451"/>
                      <a:pt x="595288" y="1022455"/>
                      <a:pt x="632836" y="1027933"/>
                    </a:cubicBezTo>
                    <a:cubicBezTo>
                      <a:pt x="670383" y="1033410"/>
                      <a:pt x="720389" y="995421"/>
                      <a:pt x="730902" y="984907"/>
                    </a:cubicBezTo>
                    <a:cubicBezTo>
                      <a:pt x="741415" y="974394"/>
                      <a:pt x="727898" y="952925"/>
                      <a:pt x="727898" y="944886"/>
                    </a:cubicBezTo>
                    <a:cubicBezTo>
                      <a:pt x="727898" y="936934"/>
                      <a:pt x="710847" y="935874"/>
                      <a:pt x="708461" y="929867"/>
                    </a:cubicBezTo>
                    <a:cubicBezTo>
                      <a:pt x="705899" y="923859"/>
                      <a:pt x="694944" y="912904"/>
                      <a:pt x="680455" y="912904"/>
                    </a:cubicBezTo>
                    <a:cubicBezTo>
                      <a:pt x="665966" y="912904"/>
                      <a:pt x="663934" y="896383"/>
                      <a:pt x="652449" y="897443"/>
                    </a:cubicBezTo>
                    <a:cubicBezTo>
                      <a:pt x="640964" y="898415"/>
                      <a:pt x="632924" y="892407"/>
                      <a:pt x="602886" y="872352"/>
                    </a:cubicBezTo>
                    <a:cubicBezTo>
                      <a:pt x="572848" y="852385"/>
                      <a:pt x="531412" y="837896"/>
                      <a:pt x="523903" y="841342"/>
                    </a:cubicBezTo>
                    <a:cubicBezTo>
                      <a:pt x="516393" y="844876"/>
                      <a:pt x="511446" y="846820"/>
                      <a:pt x="506410" y="839398"/>
                    </a:cubicBezTo>
                    <a:cubicBezTo>
                      <a:pt x="501374" y="831889"/>
                      <a:pt x="489889" y="832861"/>
                      <a:pt x="481938" y="838868"/>
                    </a:cubicBezTo>
                    <a:cubicBezTo>
                      <a:pt x="473898" y="844876"/>
                      <a:pt x="465946" y="833391"/>
                      <a:pt x="450928" y="836836"/>
                    </a:cubicBezTo>
                    <a:cubicBezTo>
                      <a:pt x="435908" y="840370"/>
                      <a:pt x="427957" y="830299"/>
                      <a:pt x="431933" y="825793"/>
                    </a:cubicBezTo>
                    <a:cubicBezTo>
                      <a:pt x="435908" y="821287"/>
                      <a:pt x="457995" y="825263"/>
                      <a:pt x="456935" y="817842"/>
                    </a:cubicBezTo>
                    <a:cubicBezTo>
                      <a:pt x="455964" y="810332"/>
                      <a:pt x="447924" y="817842"/>
                      <a:pt x="434407" y="808830"/>
                    </a:cubicBezTo>
                    <a:cubicBezTo>
                      <a:pt x="420889" y="799819"/>
                      <a:pt x="413380" y="805826"/>
                      <a:pt x="410376" y="813336"/>
                    </a:cubicBezTo>
                    <a:cubicBezTo>
                      <a:pt x="407372" y="820845"/>
                      <a:pt x="396859" y="818813"/>
                      <a:pt x="389879" y="812364"/>
                    </a:cubicBezTo>
                    <a:cubicBezTo>
                      <a:pt x="389261" y="811745"/>
                      <a:pt x="388377" y="811215"/>
                      <a:pt x="387582" y="810774"/>
                    </a:cubicBezTo>
                    <a:cubicBezTo>
                      <a:pt x="385285" y="823319"/>
                      <a:pt x="377864" y="824556"/>
                      <a:pt x="370354" y="822877"/>
                    </a:cubicBezTo>
                    <a:cubicBezTo>
                      <a:pt x="361343" y="820845"/>
                      <a:pt x="352331" y="835864"/>
                      <a:pt x="342348" y="835864"/>
                    </a:cubicBezTo>
                    <a:cubicBezTo>
                      <a:pt x="332364" y="835864"/>
                      <a:pt x="321321" y="846908"/>
                      <a:pt x="319289" y="855831"/>
                    </a:cubicBezTo>
                    <a:cubicBezTo>
                      <a:pt x="317346" y="864843"/>
                      <a:pt x="306302" y="859807"/>
                      <a:pt x="306302" y="865814"/>
                    </a:cubicBezTo>
                    <a:cubicBezTo>
                      <a:pt x="306302" y="871822"/>
                      <a:pt x="306302" y="877830"/>
                      <a:pt x="301266" y="883837"/>
                    </a:cubicBezTo>
                    <a:cubicBezTo>
                      <a:pt x="296319" y="889845"/>
                      <a:pt x="301266" y="892849"/>
                      <a:pt x="306302" y="902832"/>
                    </a:cubicBezTo>
                    <a:cubicBezTo>
                      <a:pt x="311250" y="912904"/>
                      <a:pt x="322293" y="911844"/>
                      <a:pt x="327329" y="914847"/>
                    </a:cubicBezTo>
                    <a:cubicBezTo>
                      <a:pt x="332364" y="917851"/>
                      <a:pt x="351359" y="933842"/>
                      <a:pt x="351359" y="939850"/>
                    </a:cubicBezTo>
                    <a:cubicBezTo>
                      <a:pt x="351359" y="945857"/>
                      <a:pt x="336340" y="960877"/>
                      <a:pt x="330333" y="964852"/>
                    </a:cubicBezTo>
                    <a:cubicBezTo>
                      <a:pt x="324325" y="968828"/>
                      <a:pt x="316286" y="978811"/>
                      <a:pt x="320349" y="984819"/>
                    </a:cubicBezTo>
                    <a:cubicBezTo>
                      <a:pt x="324325" y="990827"/>
                      <a:pt x="341376" y="1015829"/>
                      <a:pt x="352331" y="1035884"/>
                    </a:cubicBezTo>
                    <a:cubicBezTo>
                      <a:pt x="363375" y="1055851"/>
                      <a:pt x="348355" y="1046927"/>
                      <a:pt x="341376" y="1055851"/>
                    </a:cubicBezTo>
                    <a:cubicBezTo>
                      <a:pt x="334397" y="1064862"/>
                      <a:pt x="344380" y="1075906"/>
                      <a:pt x="346324" y="1081913"/>
                    </a:cubicBezTo>
                    <a:cubicBezTo>
                      <a:pt x="348355" y="1087921"/>
                      <a:pt x="337312" y="1086861"/>
                      <a:pt x="338373" y="1091896"/>
                    </a:cubicBezTo>
                    <a:cubicBezTo>
                      <a:pt x="339344" y="1096932"/>
                      <a:pt x="354364" y="1098964"/>
                      <a:pt x="355424" y="1102940"/>
                    </a:cubicBezTo>
                    <a:cubicBezTo>
                      <a:pt x="356395" y="1106916"/>
                      <a:pt x="345440" y="1111951"/>
                      <a:pt x="350388" y="1119991"/>
                    </a:cubicBezTo>
                    <a:cubicBezTo>
                      <a:pt x="355424" y="1128031"/>
                      <a:pt x="367439" y="1127942"/>
                      <a:pt x="368411" y="1138014"/>
                    </a:cubicBezTo>
                    <a:cubicBezTo>
                      <a:pt x="369471" y="1147997"/>
                      <a:pt x="346412" y="1148969"/>
                      <a:pt x="347384" y="1157009"/>
                    </a:cubicBezTo>
                    <a:cubicBezTo>
                      <a:pt x="348444" y="1164960"/>
                      <a:pt x="377422" y="1175032"/>
                      <a:pt x="390409" y="1189963"/>
                    </a:cubicBezTo>
                    <a:cubicBezTo>
                      <a:pt x="403396" y="1204982"/>
                      <a:pt x="402425" y="1208957"/>
                      <a:pt x="399421" y="1216997"/>
                    </a:cubicBezTo>
                    <a:cubicBezTo>
                      <a:pt x="393325" y="1233076"/>
                      <a:pt x="357367" y="1247035"/>
                      <a:pt x="349416" y="1264970"/>
                    </a:cubicBezTo>
                    <a:cubicBezTo>
                      <a:pt x="341465" y="1282993"/>
                      <a:pt x="311426" y="1292976"/>
                      <a:pt x="297379" y="1307023"/>
                    </a:cubicBezTo>
                    <a:cubicBezTo>
                      <a:pt x="291636" y="1312766"/>
                      <a:pt x="285982" y="1320452"/>
                      <a:pt x="281211" y="1327520"/>
                    </a:cubicBezTo>
                    <a:cubicBezTo>
                      <a:pt x="287130" y="1326018"/>
                      <a:pt x="291902" y="1324251"/>
                      <a:pt x="295347" y="1322484"/>
                    </a:cubicBezTo>
                    <a:cubicBezTo>
                      <a:pt x="303387" y="1318420"/>
                      <a:pt x="308864" y="1337945"/>
                      <a:pt x="316904" y="1344483"/>
                    </a:cubicBezTo>
                    <a:cubicBezTo>
                      <a:pt x="324944" y="1351021"/>
                      <a:pt x="340935" y="1344925"/>
                      <a:pt x="346412" y="1351021"/>
                    </a:cubicBezTo>
                    <a:cubicBezTo>
                      <a:pt x="351978" y="1357028"/>
                      <a:pt x="341906" y="1357470"/>
                      <a:pt x="330421" y="1355526"/>
                    </a:cubicBezTo>
                    <a:cubicBezTo>
                      <a:pt x="318936" y="1353494"/>
                      <a:pt x="315932" y="1360562"/>
                      <a:pt x="297909" y="1366482"/>
                    </a:cubicBezTo>
                    <a:cubicBezTo>
                      <a:pt x="284480" y="1370987"/>
                      <a:pt x="285806" y="1375758"/>
                      <a:pt x="281300" y="1379557"/>
                    </a:cubicBezTo>
                    <a:cubicBezTo>
                      <a:pt x="289428" y="1391307"/>
                      <a:pt x="278561" y="1392809"/>
                      <a:pt x="274408" y="1401732"/>
                    </a:cubicBezTo>
                    <a:cubicBezTo>
                      <a:pt x="269903" y="1411451"/>
                      <a:pt x="263895" y="1413041"/>
                      <a:pt x="263189" y="1418960"/>
                    </a:cubicBezTo>
                    <a:cubicBezTo>
                      <a:pt x="262393" y="1424968"/>
                      <a:pt x="264690" y="1429474"/>
                      <a:pt x="265486" y="1438485"/>
                    </a:cubicBezTo>
                    <a:cubicBezTo>
                      <a:pt x="266192" y="1447496"/>
                      <a:pt x="267694" y="1448998"/>
                      <a:pt x="272995" y="1456508"/>
                    </a:cubicBezTo>
                    <a:cubicBezTo>
                      <a:pt x="278296" y="1464018"/>
                      <a:pt x="268489" y="1464018"/>
                      <a:pt x="263983" y="1467728"/>
                    </a:cubicBezTo>
                    <a:cubicBezTo>
                      <a:pt x="259478" y="1471439"/>
                      <a:pt x="262482" y="1479743"/>
                      <a:pt x="268489" y="1485751"/>
                    </a:cubicBezTo>
                    <a:cubicBezTo>
                      <a:pt x="274497" y="1491759"/>
                      <a:pt x="274497" y="1499268"/>
                      <a:pt x="272288" y="1504481"/>
                    </a:cubicBezTo>
                    <a:cubicBezTo>
                      <a:pt x="269991" y="1509693"/>
                      <a:pt x="277501" y="1518705"/>
                      <a:pt x="282801" y="1524006"/>
                    </a:cubicBezTo>
                    <a:cubicBezTo>
                      <a:pt x="288014" y="1529307"/>
                      <a:pt x="287307" y="1543531"/>
                      <a:pt x="291813" y="1547241"/>
                    </a:cubicBezTo>
                    <a:cubicBezTo>
                      <a:pt x="296319" y="1551040"/>
                      <a:pt x="301531" y="1554751"/>
                      <a:pt x="309836" y="1552542"/>
                    </a:cubicBezTo>
                    <a:cubicBezTo>
                      <a:pt x="318052" y="1550333"/>
                      <a:pt x="323353" y="1554044"/>
                      <a:pt x="327064" y="1560847"/>
                    </a:cubicBezTo>
                    <a:cubicBezTo>
                      <a:pt x="330863" y="1567561"/>
                      <a:pt x="336870" y="1564557"/>
                      <a:pt x="345087" y="1560847"/>
                    </a:cubicBezTo>
                    <a:cubicBezTo>
                      <a:pt x="353303" y="1557048"/>
                      <a:pt x="372033" y="1567561"/>
                      <a:pt x="376627" y="1569858"/>
                    </a:cubicBezTo>
                    <a:cubicBezTo>
                      <a:pt x="381133" y="1572067"/>
                      <a:pt x="378836" y="1584877"/>
                      <a:pt x="379631" y="1593094"/>
                    </a:cubicBezTo>
                    <a:cubicBezTo>
                      <a:pt x="380426" y="1601398"/>
                      <a:pt x="375125" y="1611823"/>
                      <a:pt x="383430" y="1617124"/>
                    </a:cubicBezTo>
                    <a:cubicBezTo>
                      <a:pt x="391646" y="1622337"/>
                      <a:pt x="389437" y="1634352"/>
                      <a:pt x="399155" y="1638151"/>
                    </a:cubicBezTo>
                    <a:cubicBezTo>
                      <a:pt x="408874" y="1641950"/>
                      <a:pt x="412673" y="1655379"/>
                      <a:pt x="418680" y="1656881"/>
                    </a:cubicBezTo>
                    <a:cubicBezTo>
                      <a:pt x="424688" y="1658383"/>
                      <a:pt x="435908" y="1667394"/>
                      <a:pt x="437410" y="1674109"/>
                    </a:cubicBezTo>
                    <a:cubicBezTo>
                      <a:pt x="438912" y="1680823"/>
                      <a:pt x="426897" y="1686831"/>
                      <a:pt x="420182" y="1689835"/>
                    </a:cubicBezTo>
                    <a:cubicBezTo>
                      <a:pt x="413468" y="1692838"/>
                      <a:pt x="400658" y="1680823"/>
                      <a:pt x="396240" y="1686124"/>
                    </a:cubicBezTo>
                    <a:cubicBezTo>
                      <a:pt x="391735" y="1691425"/>
                      <a:pt x="397742" y="1701143"/>
                      <a:pt x="401453" y="1717664"/>
                    </a:cubicBezTo>
                    <a:cubicBezTo>
                      <a:pt x="405251" y="1734185"/>
                      <a:pt x="408256" y="1735687"/>
                      <a:pt x="415677" y="1735687"/>
                    </a:cubicBezTo>
                    <a:cubicBezTo>
                      <a:pt x="423186" y="1735687"/>
                      <a:pt x="426190" y="1730475"/>
                      <a:pt x="431403" y="1727471"/>
                    </a:cubicBezTo>
                    <a:cubicBezTo>
                      <a:pt x="436615" y="1724467"/>
                      <a:pt x="448631" y="1728973"/>
                      <a:pt x="453931" y="1726676"/>
                    </a:cubicBezTo>
                    <a:cubicBezTo>
                      <a:pt x="459144" y="1724467"/>
                      <a:pt x="477874" y="1723672"/>
                      <a:pt x="481673" y="1729679"/>
                    </a:cubicBezTo>
                    <a:cubicBezTo>
                      <a:pt x="485383" y="1735687"/>
                      <a:pt x="489182" y="1749911"/>
                      <a:pt x="486178" y="1755212"/>
                    </a:cubicBezTo>
                    <a:cubicBezTo>
                      <a:pt x="483174" y="1760424"/>
                      <a:pt x="489889" y="1766432"/>
                      <a:pt x="493688" y="1773942"/>
                    </a:cubicBezTo>
                    <a:cubicBezTo>
                      <a:pt x="497399" y="1781451"/>
                      <a:pt x="513213" y="1777652"/>
                      <a:pt x="518425" y="1779949"/>
                    </a:cubicBezTo>
                    <a:cubicBezTo>
                      <a:pt x="523726" y="1782158"/>
                      <a:pt x="535653" y="1798679"/>
                      <a:pt x="533444" y="1806189"/>
                    </a:cubicBezTo>
                    <a:cubicBezTo>
                      <a:pt x="531147" y="1813698"/>
                      <a:pt x="540954" y="1815200"/>
                      <a:pt x="546166" y="1812991"/>
                    </a:cubicBezTo>
                    <a:cubicBezTo>
                      <a:pt x="551379" y="1810783"/>
                      <a:pt x="556680" y="1816702"/>
                      <a:pt x="562687" y="1820501"/>
                    </a:cubicBezTo>
                    <a:cubicBezTo>
                      <a:pt x="568695" y="1824212"/>
                      <a:pt x="573908" y="1822710"/>
                      <a:pt x="579915" y="1818999"/>
                    </a:cubicBezTo>
                    <a:cubicBezTo>
                      <a:pt x="585923" y="1815288"/>
                      <a:pt x="595641" y="1812285"/>
                      <a:pt x="598645" y="1817497"/>
                    </a:cubicBezTo>
                    <a:cubicBezTo>
                      <a:pt x="601649" y="1822798"/>
                      <a:pt x="613664" y="1832516"/>
                      <a:pt x="613664" y="1835520"/>
                    </a:cubicBezTo>
                    <a:cubicBezTo>
                      <a:pt x="613664" y="1838524"/>
                      <a:pt x="632394" y="1835520"/>
                      <a:pt x="641406" y="1840026"/>
                    </a:cubicBezTo>
                    <a:cubicBezTo>
                      <a:pt x="650417" y="1844532"/>
                      <a:pt x="660135" y="1842235"/>
                      <a:pt x="669942" y="1847535"/>
                    </a:cubicBezTo>
                    <a:cubicBezTo>
                      <a:pt x="679660" y="1852748"/>
                      <a:pt x="688671" y="1853543"/>
                      <a:pt x="689467" y="1859551"/>
                    </a:cubicBezTo>
                    <a:cubicBezTo>
                      <a:pt x="690262" y="1865558"/>
                      <a:pt x="679748" y="1870771"/>
                      <a:pt x="679748" y="1873775"/>
                    </a:cubicBezTo>
                    <a:cubicBezTo>
                      <a:pt x="679748" y="1876778"/>
                      <a:pt x="687965" y="1879076"/>
                      <a:pt x="687965" y="1883493"/>
                    </a:cubicBezTo>
                    <a:cubicBezTo>
                      <a:pt x="687965" y="1887999"/>
                      <a:pt x="677451" y="1887999"/>
                      <a:pt x="675949" y="1891709"/>
                    </a:cubicBezTo>
                    <a:cubicBezTo>
                      <a:pt x="674448" y="1895508"/>
                      <a:pt x="681957" y="1900721"/>
                      <a:pt x="683459" y="1904431"/>
                    </a:cubicBezTo>
                    <a:cubicBezTo>
                      <a:pt x="684961" y="1908230"/>
                      <a:pt x="677451" y="1920952"/>
                      <a:pt x="677451" y="1924751"/>
                    </a:cubicBezTo>
                    <a:cubicBezTo>
                      <a:pt x="677451" y="1928462"/>
                      <a:pt x="654923" y="1923956"/>
                      <a:pt x="649710" y="1923956"/>
                    </a:cubicBezTo>
                    <a:cubicBezTo>
                      <a:pt x="644409" y="1923956"/>
                      <a:pt x="628683" y="1941272"/>
                      <a:pt x="623471" y="1941979"/>
                    </a:cubicBezTo>
                    <a:cubicBezTo>
                      <a:pt x="618965" y="1942598"/>
                      <a:pt x="621086" y="1950991"/>
                      <a:pt x="622676" y="1958059"/>
                    </a:cubicBezTo>
                    <a:cubicBezTo>
                      <a:pt x="638843" y="1954966"/>
                      <a:pt x="655364" y="1953730"/>
                      <a:pt x="657220" y="1957263"/>
                    </a:cubicBezTo>
                    <a:cubicBezTo>
                      <a:pt x="660224" y="1963271"/>
                      <a:pt x="622234" y="1979262"/>
                      <a:pt x="615166" y="1981736"/>
                    </a:cubicBezTo>
                    <a:cubicBezTo>
                      <a:pt x="608187" y="1984209"/>
                      <a:pt x="628683" y="1994723"/>
                      <a:pt x="628153" y="2000731"/>
                    </a:cubicBezTo>
                    <a:cubicBezTo>
                      <a:pt x="627623" y="2006738"/>
                      <a:pt x="606155" y="2008240"/>
                      <a:pt x="608098" y="2020255"/>
                    </a:cubicBezTo>
                    <a:cubicBezTo>
                      <a:pt x="610130" y="2032271"/>
                      <a:pt x="601119" y="2034833"/>
                      <a:pt x="589633" y="2034833"/>
                    </a:cubicBezTo>
                    <a:cubicBezTo>
                      <a:pt x="578148" y="2034833"/>
                      <a:pt x="575145" y="2041812"/>
                      <a:pt x="580622" y="2042784"/>
                    </a:cubicBezTo>
                    <a:cubicBezTo>
                      <a:pt x="586188" y="2043756"/>
                      <a:pt x="585570" y="2058775"/>
                      <a:pt x="607127" y="2064253"/>
                    </a:cubicBezTo>
                    <a:cubicBezTo>
                      <a:pt x="628595" y="2069730"/>
                      <a:pt x="651654" y="2089785"/>
                      <a:pt x="670119" y="2109752"/>
                    </a:cubicBezTo>
                    <a:cubicBezTo>
                      <a:pt x="672681" y="2112579"/>
                      <a:pt x="675685" y="2114788"/>
                      <a:pt x="678953" y="2116643"/>
                    </a:cubicBezTo>
                    <a:cubicBezTo>
                      <a:pt x="684342" y="2113462"/>
                      <a:pt x="688937" y="2111077"/>
                      <a:pt x="691676" y="2110724"/>
                    </a:cubicBezTo>
                    <a:cubicBezTo>
                      <a:pt x="702189" y="2109222"/>
                      <a:pt x="721713" y="2115229"/>
                      <a:pt x="732227" y="2122739"/>
                    </a:cubicBezTo>
                    <a:cubicBezTo>
                      <a:pt x="742740" y="2130249"/>
                      <a:pt x="780200" y="2121237"/>
                      <a:pt x="784705" y="2127245"/>
                    </a:cubicBezTo>
                    <a:cubicBezTo>
                      <a:pt x="789211" y="2133252"/>
                      <a:pt x="798223" y="2140762"/>
                      <a:pt x="805732" y="2140762"/>
                    </a:cubicBezTo>
                    <a:cubicBezTo>
                      <a:pt x="813242" y="2140762"/>
                      <a:pt x="820752" y="2155781"/>
                      <a:pt x="826759" y="2151275"/>
                    </a:cubicBezTo>
                    <a:cubicBezTo>
                      <a:pt x="832767" y="2146770"/>
                      <a:pt x="855207" y="2146770"/>
                      <a:pt x="861215" y="2146770"/>
                    </a:cubicBezTo>
                    <a:cubicBezTo>
                      <a:pt x="867223" y="2146770"/>
                      <a:pt x="867223" y="2151275"/>
                      <a:pt x="873230" y="2151275"/>
                    </a:cubicBezTo>
                    <a:cubicBezTo>
                      <a:pt x="879238" y="2151275"/>
                      <a:pt x="879238" y="2173804"/>
                      <a:pt x="883744" y="2172302"/>
                    </a:cubicBezTo>
                    <a:cubicBezTo>
                      <a:pt x="888249" y="2170800"/>
                      <a:pt x="904770" y="2185819"/>
                      <a:pt x="915284" y="2187321"/>
                    </a:cubicBezTo>
                    <a:cubicBezTo>
                      <a:pt x="925797" y="2188823"/>
                      <a:pt x="936311" y="2206758"/>
                      <a:pt x="940816" y="2205344"/>
                    </a:cubicBezTo>
                    <a:cubicBezTo>
                      <a:pt x="945322" y="2203842"/>
                      <a:pt x="952832" y="2212854"/>
                      <a:pt x="955835" y="2205344"/>
                    </a:cubicBezTo>
                    <a:cubicBezTo>
                      <a:pt x="958751" y="2198276"/>
                      <a:pt x="973505" y="2201722"/>
                      <a:pt x="977657" y="2189353"/>
                    </a:cubicBezTo>
                    <a:cubicBezTo>
                      <a:pt x="958662" y="2166118"/>
                      <a:pt x="938254" y="2140320"/>
                      <a:pt x="938873" y="2130337"/>
                    </a:cubicBezTo>
                    <a:cubicBezTo>
                      <a:pt x="939844" y="2113374"/>
                      <a:pt x="946912" y="2102331"/>
                      <a:pt x="925886" y="2084308"/>
                    </a:cubicBezTo>
                    <a:cubicBezTo>
                      <a:pt x="904859" y="2066285"/>
                      <a:pt x="927918" y="2054269"/>
                      <a:pt x="942937" y="2035275"/>
                    </a:cubicBezTo>
                    <a:cubicBezTo>
                      <a:pt x="956365" y="2018312"/>
                      <a:pt x="984814" y="2010891"/>
                      <a:pt x="1002925" y="1998787"/>
                    </a:cubicBezTo>
                    <a:cubicBezTo>
                      <a:pt x="999303" y="1996225"/>
                      <a:pt x="995503" y="1993928"/>
                      <a:pt x="991881" y="1992337"/>
                    </a:cubicBezTo>
                    <a:cubicBezTo>
                      <a:pt x="978364" y="1986330"/>
                      <a:pt x="973858" y="1980322"/>
                      <a:pt x="984372" y="1977318"/>
                    </a:cubicBezTo>
                    <a:cubicBezTo>
                      <a:pt x="994885" y="1974315"/>
                      <a:pt x="990379" y="1968307"/>
                      <a:pt x="979866" y="1956292"/>
                    </a:cubicBezTo>
                    <a:cubicBezTo>
                      <a:pt x="969353" y="1944276"/>
                      <a:pt x="964847" y="1932261"/>
                      <a:pt x="958839" y="1932261"/>
                    </a:cubicBezTo>
                    <a:cubicBezTo>
                      <a:pt x="952832" y="1932261"/>
                      <a:pt x="943820" y="1930759"/>
                      <a:pt x="934808" y="1933763"/>
                    </a:cubicBezTo>
                    <a:cubicBezTo>
                      <a:pt x="925797" y="1936767"/>
                      <a:pt x="927299" y="1926253"/>
                      <a:pt x="928801" y="1915740"/>
                    </a:cubicBezTo>
                    <a:cubicBezTo>
                      <a:pt x="930303" y="1905227"/>
                      <a:pt x="912280" y="1906728"/>
                      <a:pt x="909276" y="1902223"/>
                    </a:cubicBezTo>
                    <a:cubicBezTo>
                      <a:pt x="906272" y="1897717"/>
                      <a:pt x="913782" y="1882786"/>
                      <a:pt x="916786" y="1881196"/>
                    </a:cubicBezTo>
                    <a:cubicBezTo>
                      <a:pt x="919790" y="1879694"/>
                      <a:pt x="928801" y="1875188"/>
                      <a:pt x="928801" y="1870683"/>
                    </a:cubicBezTo>
                    <a:cubicBezTo>
                      <a:pt x="928801" y="1866177"/>
                      <a:pt x="912280" y="1864675"/>
                      <a:pt x="918287" y="1854161"/>
                    </a:cubicBezTo>
                    <a:cubicBezTo>
                      <a:pt x="924295" y="1843648"/>
                      <a:pt x="936311" y="1843648"/>
                      <a:pt x="936311" y="1833135"/>
                    </a:cubicBezTo>
                    <a:cubicBezTo>
                      <a:pt x="936311" y="1822621"/>
                      <a:pt x="945322" y="1813610"/>
                      <a:pt x="955835" y="1821119"/>
                    </a:cubicBezTo>
                    <a:cubicBezTo>
                      <a:pt x="966349" y="1828629"/>
                      <a:pt x="970854" y="1848154"/>
                      <a:pt x="982870" y="1843648"/>
                    </a:cubicBezTo>
                    <a:cubicBezTo>
                      <a:pt x="994885" y="1839142"/>
                      <a:pt x="987375" y="1828629"/>
                      <a:pt x="985874" y="1822621"/>
                    </a:cubicBezTo>
                    <a:cubicBezTo>
                      <a:pt x="984372" y="1816614"/>
                      <a:pt x="981368" y="1807602"/>
                      <a:pt x="994885" y="1804598"/>
                    </a:cubicBezTo>
                    <a:cubicBezTo>
                      <a:pt x="1008402" y="1801595"/>
                      <a:pt x="1002395" y="1788077"/>
                      <a:pt x="1012908" y="1788077"/>
                    </a:cubicBezTo>
                    <a:cubicBezTo>
                      <a:pt x="1023421" y="1788077"/>
                      <a:pt x="1042947" y="1774560"/>
                      <a:pt x="1048954" y="1771556"/>
                    </a:cubicBezTo>
                    <a:cubicBezTo>
                      <a:pt x="1054962" y="1768552"/>
                      <a:pt x="1068479" y="1761043"/>
                      <a:pt x="1074486" y="1764047"/>
                    </a:cubicBezTo>
                    <a:cubicBezTo>
                      <a:pt x="1080494" y="1767051"/>
                      <a:pt x="1088004" y="1774560"/>
                      <a:pt x="1092510" y="1764047"/>
                    </a:cubicBezTo>
                    <a:cubicBezTo>
                      <a:pt x="1097015" y="1753533"/>
                      <a:pt x="1114950" y="1758039"/>
                      <a:pt x="1116451" y="1764047"/>
                    </a:cubicBezTo>
                    <a:cubicBezTo>
                      <a:pt x="1117954" y="1770054"/>
                      <a:pt x="1146490" y="1770054"/>
                      <a:pt x="1155502" y="1776062"/>
                    </a:cubicBezTo>
                    <a:cubicBezTo>
                      <a:pt x="1164513" y="1782070"/>
                      <a:pt x="1184038" y="1794085"/>
                      <a:pt x="1184038" y="1800093"/>
                    </a:cubicBezTo>
                    <a:cubicBezTo>
                      <a:pt x="1184038" y="1806100"/>
                      <a:pt x="1193049" y="1815112"/>
                      <a:pt x="1193049" y="1804598"/>
                    </a:cubicBezTo>
                    <a:cubicBezTo>
                      <a:pt x="1193049" y="1794085"/>
                      <a:pt x="1200559" y="1797089"/>
                      <a:pt x="1212574" y="1804598"/>
                    </a:cubicBezTo>
                    <a:cubicBezTo>
                      <a:pt x="1224590" y="1812108"/>
                      <a:pt x="1241111" y="1809104"/>
                      <a:pt x="1244114" y="1801595"/>
                    </a:cubicBezTo>
                    <a:cubicBezTo>
                      <a:pt x="1247118" y="1794085"/>
                      <a:pt x="1269558" y="1785074"/>
                      <a:pt x="1277156" y="1791081"/>
                    </a:cubicBezTo>
                    <a:cubicBezTo>
                      <a:pt x="1284666" y="1797089"/>
                      <a:pt x="1287670" y="1801595"/>
                      <a:pt x="1296681" y="1792583"/>
                    </a:cubicBezTo>
                    <a:cubicBezTo>
                      <a:pt x="1305693" y="1783572"/>
                      <a:pt x="1326631" y="1785074"/>
                      <a:pt x="1329723" y="1794085"/>
                    </a:cubicBezTo>
                    <a:cubicBezTo>
                      <a:pt x="1332727" y="1803096"/>
                      <a:pt x="1343241" y="1804598"/>
                      <a:pt x="1352252" y="1804598"/>
                    </a:cubicBezTo>
                    <a:cubicBezTo>
                      <a:pt x="1361264" y="1804598"/>
                      <a:pt x="1362765" y="1818116"/>
                      <a:pt x="1368773" y="1815112"/>
                    </a:cubicBezTo>
                    <a:cubicBezTo>
                      <a:pt x="1374781" y="1812108"/>
                      <a:pt x="1373279" y="1797089"/>
                      <a:pt x="1380789" y="1798591"/>
                    </a:cubicBezTo>
                    <a:cubicBezTo>
                      <a:pt x="1388298" y="1800093"/>
                      <a:pt x="1394306" y="1809104"/>
                      <a:pt x="1406233" y="1809104"/>
                    </a:cubicBezTo>
                    <a:cubicBezTo>
                      <a:pt x="1418248" y="1809104"/>
                      <a:pt x="1427260" y="1806100"/>
                      <a:pt x="1427260" y="1797089"/>
                    </a:cubicBezTo>
                    <a:cubicBezTo>
                      <a:pt x="1427260" y="1788077"/>
                      <a:pt x="1425757" y="1773058"/>
                      <a:pt x="1418248" y="1773058"/>
                    </a:cubicBezTo>
                    <a:cubicBezTo>
                      <a:pt x="1410738" y="1773058"/>
                      <a:pt x="1403229" y="1765549"/>
                      <a:pt x="1394217" y="1765549"/>
                    </a:cubicBezTo>
                    <a:cubicBezTo>
                      <a:pt x="1385206" y="1765549"/>
                      <a:pt x="1376194" y="1750530"/>
                      <a:pt x="1385206" y="1747526"/>
                    </a:cubicBezTo>
                    <a:cubicBezTo>
                      <a:pt x="1394217" y="1744522"/>
                      <a:pt x="1409236" y="1737012"/>
                      <a:pt x="1406233" y="1729503"/>
                    </a:cubicBezTo>
                    <a:cubicBezTo>
                      <a:pt x="1403229" y="1721993"/>
                      <a:pt x="1400225" y="1706974"/>
                      <a:pt x="1412240" y="1705472"/>
                    </a:cubicBezTo>
                    <a:cubicBezTo>
                      <a:pt x="1424256" y="1703970"/>
                      <a:pt x="1449788" y="1703970"/>
                      <a:pt x="1448286" y="1699464"/>
                    </a:cubicBezTo>
                    <a:cubicBezTo>
                      <a:pt x="1446784" y="1694959"/>
                      <a:pt x="1422842" y="1691955"/>
                      <a:pt x="1418336" y="1684445"/>
                    </a:cubicBezTo>
                    <a:cubicBezTo>
                      <a:pt x="1413831" y="1676936"/>
                      <a:pt x="1412329" y="1658913"/>
                      <a:pt x="1416834" y="1655909"/>
                    </a:cubicBezTo>
                    <a:cubicBezTo>
                      <a:pt x="1421340" y="1652905"/>
                      <a:pt x="1436359" y="1657411"/>
                      <a:pt x="1445371" y="1654407"/>
                    </a:cubicBezTo>
                    <a:cubicBezTo>
                      <a:pt x="1454382" y="1651403"/>
                      <a:pt x="1473907" y="1658913"/>
                      <a:pt x="1485922" y="1649901"/>
                    </a:cubicBezTo>
                    <a:cubicBezTo>
                      <a:pt x="1497938" y="1640890"/>
                      <a:pt x="1523470" y="1639388"/>
                      <a:pt x="1536899" y="1639388"/>
                    </a:cubicBezTo>
                    <a:cubicBezTo>
                      <a:pt x="1550416" y="1639388"/>
                      <a:pt x="1560929" y="1630376"/>
                      <a:pt x="1571443" y="1628875"/>
                    </a:cubicBezTo>
                    <a:cubicBezTo>
                      <a:pt x="1581956" y="1627373"/>
                      <a:pt x="1611995" y="1622867"/>
                      <a:pt x="1619416" y="1619863"/>
                    </a:cubicBezTo>
                    <a:cubicBezTo>
                      <a:pt x="1626925" y="1616859"/>
                      <a:pt x="1667389" y="1610852"/>
                      <a:pt x="1668891" y="1603342"/>
                    </a:cubicBezTo>
                    <a:cubicBezTo>
                      <a:pt x="1670392" y="1595833"/>
                      <a:pt x="1702640" y="1589825"/>
                      <a:pt x="1710944" y="1593624"/>
                    </a:cubicBezTo>
                    <a:cubicBezTo>
                      <a:pt x="1719161" y="1597334"/>
                      <a:pt x="1729674" y="1600338"/>
                      <a:pt x="1737183" y="1597334"/>
                    </a:cubicBezTo>
                    <a:cubicBezTo>
                      <a:pt x="1744693" y="1594331"/>
                      <a:pt x="1760419" y="1602635"/>
                      <a:pt x="1758917" y="1610852"/>
                    </a:cubicBezTo>
                    <a:cubicBezTo>
                      <a:pt x="1757415" y="1619068"/>
                      <a:pt x="1765632" y="1628079"/>
                      <a:pt x="1764925" y="1634794"/>
                    </a:cubicBezTo>
                    <a:cubicBezTo>
                      <a:pt x="1764129" y="1641597"/>
                      <a:pt x="1756620" y="1643805"/>
                      <a:pt x="1761126" y="1649018"/>
                    </a:cubicBezTo>
                    <a:cubicBezTo>
                      <a:pt x="1765632" y="1654319"/>
                      <a:pt x="1785863" y="1650520"/>
                      <a:pt x="1791871" y="1643805"/>
                    </a:cubicBezTo>
                    <a:cubicBezTo>
                      <a:pt x="1797878" y="1637003"/>
                      <a:pt x="1804593" y="1646809"/>
                      <a:pt x="1804593" y="1652022"/>
                    </a:cubicBezTo>
                    <a:cubicBezTo>
                      <a:pt x="1804593" y="1657234"/>
                      <a:pt x="1814311" y="1661033"/>
                      <a:pt x="1814311" y="1654319"/>
                    </a:cubicBezTo>
                    <a:cubicBezTo>
                      <a:pt x="1814311" y="1647516"/>
                      <a:pt x="1826327" y="1652022"/>
                      <a:pt x="1830125" y="1656527"/>
                    </a:cubicBezTo>
                    <a:cubicBezTo>
                      <a:pt x="1833836" y="1661033"/>
                      <a:pt x="1848148" y="1651227"/>
                      <a:pt x="1848148" y="1658736"/>
                    </a:cubicBezTo>
                    <a:cubicBezTo>
                      <a:pt x="1848148" y="1666246"/>
                      <a:pt x="1827121" y="1672253"/>
                      <a:pt x="1836133" y="1680470"/>
                    </a:cubicBezTo>
                    <a:cubicBezTo>
                      <a:pt x="1845145" y="1688686"/>
                      <a:pt x="1850357" y="1670751"/>
                      <a:pt x="1861666" y="1674462"/>
                    </a:cubicBezTo>
                    <a:cubicBezTo>
                      <a:pt x="1872886" y="1678261"/>
                      <a:pt x="1887905" y="1661740"/>
                      <a:pt x="1898418" y="1659443"/>
                    </a:cubicBezTo>
                    <a:cubicBezTo>
                      <a:pt x="1908932" y="1657146"/>
                      <a:pt x="1920152" y="1647428"/>
                      <a:pt x="1929164" y="1642215"/>
                    </a:cubicBezTo>
                    <a:cubicBezTo>
                      <a:pt x="1938175" y="1637003"/>
                      <a:pt x="1957700" y="1638505"/>
                      <a:pt x="1951692" y="1644512"/>
                    </a:cubicBezTo>
                    <a:cubicBezTo>
                      <a:pt x="1945685" y="1650520"/>
                      <a:pt x="1938970" y="1661740"/>
                      <a:pt x="1961499" y="1670045"/>
                    </a:cubicBezTo>
                    <a:cubicBezTo>
                      <a:pt x="1984027" y="1678349"/>
                      <a:pt x="2009471" y="1721816"/>
                      <a:pt x="2023695" y="1743550"/>
                    </a:cubicBezTo>
                    <a:cubicBezTo>
                      <a:pt x="2037920" y="1765284"/>
                      <a:pt x="2051437" y="1804333"/>
                      <a:pt x="2058947" y="1804333"/>
                    </a:cubicBezTo>
                    <a:cubicBezTo>
                      <a:pt x="2066456" y="1804333"/>
                      <a:pt x="2068665" y="1784809"/>
                      <a:pt x="2078471" y="1782600"/>
                    </a:cubicBezTo>
                    <a:cubicBezTo>
                      <a:pt x="2088190" y="1780303"/>
                      <a:pt x="2094197" y="1799121"/>
                      <a:pt x="2104711" y="1801330"/>
                    </a:cubicBezTo>
                    <a:cubicBezTo>
                      <a:pt x="2115224" y="1803627"/>
                      <a:pt x="2129448" y="1809546"/>
                      <a:pt x="2137753" y="1806542"/>
                    </a:cubicBezTo>
                    <a:cubicBezTo>
                      <a:pt x="2145969" y="1803538"/>
                      <a:pt x="2164787" y="1793025"/>
                      <a:pt x="2171502" y="1796824"/>
                    </a:cubicBezTo>
                    <a:cubicBezTo>
                      <a:pt x="2178216" y="1800534"/>
                      <a:pt x="2187227" y="1800534"/>
                      <a:pt x="2193235" y="1814847"/>
                    </a:cubicBezTo>
                    <a:cubicBezTo>
                      <a:pt x="2199242" y="1829071"/>
                      <a:pt x="2208254" y="1832163"/>
                      <a:pt x="2214262" y="1832163"/>
                    </a:cubicBezTo>
                    <a:cubicBezTo>
                      <a:pt x="2220269" y="1832163"/>
                      <a:pt x="2221506" y="1838877"/>
                      <a:pt x="2221506" y="1844885"/>
                    </a:cubicBezTo>
                    <a:cubicBezTo>
                      <a:pt x="2221506" y="1850893"/>
                      <a:pt x="2232461" y="1858932"/>
                      <a:pt x="2238469" y="1858932"/>
                    </a:cubicBezTo>
                    <a:cubicBezTo>
                      <a:pt x="2244477" y="1858932"/>
                      <a:pt x="2260468" y="1856900"/>
                      <a:pt x="2265503" y="1853896"/>
                    </a:cubicBezTo>
                    <a:cubicBezTo>
                      <a:pt x="2270451" y="1850893"/>
                      <a:pt x="2276547" y="1847889"/>
                      <a:pt x="2277519" y="1854957"/>
                    </a:cubicBezTo>
                    <a:cubicBezTo>
                      <a:pt x="2278579" y="1861936"/>
                      <a:pt x="2287502" y="1872980"/>
                      <a:pt x="2293510" y="1872980"/>
                    </a:cubicBezTo>
                    <a:cubicBezTo>
                      <a:pt x="2299518" y="1872980"/>
                      <a:pt x="2311533" y="1878015"/>
                      <a:pt x="2312504" y="1872980"/>
                    </a:cubicBezTo>
                    <a:cubicBezTo>
                      <a:pt x="2313477" y="1868032"/>
                      <a:pt x="2329468" y="1865028"/>
                      <a:pt x="2335475" y="1863968"/>
                    </a:cubicBezTo>
                    <a:cubicBezTo>
                      <a:pt x="2341483" y="1862996"/>
                      <a:pt x="2362510" y="1858932"/>
                      <a:pt x="2366485" y="1850009"/>
                    </a:cubicBezTo>
                    <a:cubicBezTo>
                      <a:pt x="2370461" y="1840998"/>
                      <a:pt x="2387512" y="1840998"/>
                      <a:pt x="2392548" y="1834990"/>
                    </a:cubicBezTo>
                    <a:cubicBezTo>
                      <a:pt x="2397495" y="1828982"/>
                      <a:pt x="2411543" y="1825978"/>
                      <a:pt x="2414547" y="1819971"/>
                    </a:cubicBezTo>
                    <a:cubicBezTo>
                      <a:pt x="2417550" y="1813963"/>
                      <a:pt x="2435573" y="1814935"/>
                      <a:pt x="2437605" y="1809988"/>
                    </a:cubicBezTo>
                    <a:cubicBezTo>
                      <a:pt x="2439637" y="1805040"/>
                      <a:pt x="2454568" y="1803980"/>
                      <a:pt x="2461636" y="1806012"/>
                    </a:cubicBezTo>
                    <a:cubicBezTo>
                      <a:pt x="2468615" y="1808044"/>
                      <a:pt x="2503689" y="1815023"/>
                      <a:pt x="2508637" y="1814052"/>
                    </a:cubicBezTo>
                    <a:cubicBezTo>
                      <a:pt x="2513673" y="1813080"/>
                      <a:pt x="2514644" y="1832075"/>
                      <a:pt x="2519592" y="1833046"/>
                    </a:cubicBezTo>
                    <a:cubicBezTo>
                      <a:pt x="2524628" y="1834107"/>
                      <a:pt x="2542651" y="1848065"/>
                      <a:pt x="2547598" y="1844090"/>
                    </a:cubicBezTo>
                    <a:cubicBezTo>
                      <a:pt x="2552546" y="1840114"/>
                      <a:pt x="2564650" y="1836050"/>
                      <a:pt x="2574633" y="1842058"/>
                    </a:cubicBezTo>
                    <a:cubicBezTo>
                      <a:pt x="2584616" y="1848065"/>
                      <a:pt x="2594687" y="1856105"/>
                      <a:pt x="2598663" y="1849126"/>
                    </a:cubicBezTo>
                    <a:cubicBezTo>
                      <a:pt x="2602639" y="1842058"/>
                      <a:pt x="2623666" y="1839142"/>
                      <a:pt x="2626669" y="1835167"/>
                    </a:cubicBezTo>
                    <a:cubicBezTo>
                      <a:pt x="2629673" y="1831191"/>
                      <a:pt x="2632677" y="1819176"/>
                      <a:pt x="2627642" y="1815112"/>
                    </a:cubicBezTo>
                    <a:cubicBezTo>
                      <a:pt x="2622694" y="1811136"/>
                      <a:pt x="2617658" y="1795145"/>
                      <a:pt x="2615626" y="1787106"/>
                    </a:cubicBezTo>
                    <a:cubicBezTo>
                      <a:pt x="2613594" y="1779066"/>
                      <a:pt x="2627642" y="1777122"/>
                      <a:pt x="2629673" y="1770143"/>
                    </a:cubicBezTo>
                    <a:cubicBezTo>
                      <a:pt x="2631617" y="1763163"/>
                      <a:pt x="2643632" y="1762103"/>
                      <a:pt x="2647696" y="1758127"/>
                    </a:cubicBezTo>
                    <a:cubicBezTo>
                      <a:pt x="2651672" y="1754152"/>
                      <a:pt x="2652732" y="1745140"/>
                      <a:pt x="2659712" y="1747084"/>
                    </a:cubicBezTo>
                    <a:cubicBezTo>
                      <a:pt x="2666691" y="1749116"/>
                      <a:pt x="2681710" y="1754063"/>
                      <a:pt x="2684714" y="1757067"/>
                    </a:cubicBezTo>
                    <a:cubicBezTo>
                      <a:pt x="2687717" y="1760071"/>
                      <a:pt x="2698761" y="1762015"/>
                      <a:pt x="2705741" y="1762015"/>
                    </a:cubicBezTo>
                    <a:cubicBezTo>
                      <a:pt x="2712721" y="1762015"/>
                      <a:pt x="2723764" y="1768022"/>
                      <a:pt x="2730743" y="1771998"/>
                    </a:cubicBezTo>
                    <a:cubicBezTo>
                      <a:pt x="2737723" y="1775974"/>
                      <a:pt x="2759810" y="1775974"/>
                      <a:pt x="2763786" y="1781981"/>
                    </a:cubicBezTo>
                    <a:cubicBezTo>
                      <a:pt x="2767761" y="1787989"/>
                      <a:pt x="2762725" y="1804952"/>
                      <a:pt x="2767761" y="1810959"/>
                    </a:cubicBezTo>
                    <a:cubicBezTo>
                      <a:pt x="2772708" y="1816967"/>
                      <a:pt x="2784724" y="1829954"/>
                      <a:pt x="2788788" y="1826950"/>
                    </a:cubicBezTo>
                    <a:cubicBezTo>
                      <a:pt x="2792763" y="1823947"/>
                      <a:pt x="2811758" y="1836934"/>
                      <a:pt x="2818826" y="1835962"/>
                    </a:cubicBezTo>
                    <a:cubicBezTo>
                      <a:pt x="2825805" y="1834990"/>
                      <a:pt x="2836849" y="1823947"/>
                      <a:pt x="2842768" y="1823947"/>
                    </a:cubicBezTo>
                    <a:cubicBezTo>
                      <a:pt x="2848776" y="1823947"/>
                      <a:pt x="2867770" y="1818999"/>
                      <a:pt x="2873778" y="1819971"/>
                    </a:cubicBezTo>
                    <a:cubicBezTo>
                      <a:pt x="2879786" y="1820943"/>
                      <a:pt x="2901785" y="1828982"/>
                      <a:pt x="2904789" y="1826950"/>
                    </a:cubicBezTo>
                    <a:cubicBezTo>
                      <a:pt x="2907792" y="1824918"/>
                      <a:pt x="2927759" y="1827922"/>
                      <a:pt x="2930762" y="1833930"/>
                    </a:cubicBezTo>
                    <a:cubicBezTo>
                      <a:pt x="2933767" y="1839937"/>
                      <a:pt x="2958769" y="1839937"/>
                      <a:pt x="2958769" y="1846917"/>
                    </a:cubicBezTo>
                    <a:cubicBezTo>
                      <a:pt x="2958769" y="1853896"/>
                      <a:pt x="2972728" y="1857961"/>
                      <a:pt x="2976792" y="1865912"/>
                    </a:cubicBezTo>
                    <a:cubicBezTo>
                      <a:pt x="2980768" y="1873951"/>
                      <a:pt x="3013810" y="1868916"/>
                      <a:pt x="3019818" y="1873951"/>
                    </a:cubicBezTo>
                    <a:cubicBezTo>
                      <a:pt x="3025825" y="1878987"/>
                      <a:pt x="3063815" y="1877927"/>
                      <a:pt x="3064786" y="1873951"/>
                    </a:cubicBezTo>
                    <a:cubicBezTo>
                      <a:pt x="3065758" y="1869976"/>
                      <a:pt x="3101804" y="1867944"/>
                      <a:pt x="3108783" y="1862908"/>
                    </a:cubicBezTo>
                    <a:cubicBezTo>
                      <a:pt x="3115763" y="1857872"/>
                      <a:pt x="3134758" y="1859904"/>
                      <a:pt x="3135818" y="1852925"/>
                    </a:cubicBezTo>
                    <a:cubicBezTo>
                      <a:pt x="3136790" y="1845945"/>
                      <a:pt x="3154812" y="1840909"/>
                      <a:pt x="3162852" y="1834902"/>
                    </a:cubicBezTo>
                    <a:cubicBezTo>
                      <a:pt x="3170892" y="1828894"/>
                      <a:pt x="3202874" y="1829866"/>
                      <a:pt x="3204906" y="1836934"/>
                    </a:cubicBezTo>
                    <a:cubicBezTo>
                      <a:pt x="3206849" y="1843913"/>
                      <a:pt x="3225933" y="1845945"/>
                      <a:pt x="3233884" y="1842941"/>
                    </a:cubicBezTo>
                    <a:cubicBezTo>
                      <a:pt x="3241924" y="1839937"/>
                      <a:pt x="3262863" y="1843913"/>
                      <a:pt x="3265866" y="1850981"/>
                    </a:cubicBezTo>
                    <a:cubicBezTo>
                      <a:pt x="3268870" y="1857961"/>
                      <a:pt x="3292900" y="1862024"/>
                      <a:pt x="3298908" y="1859992"/>
                    </a:cubicBezTo>
                    <a:cubicBezTo>
                      <a:pt x="3304916" y="1857961"/>
                      <a:pt x="3323910" y="1844002"/>
                      <a:pt x="3330890" y="1843030"/>
                    </a:cubicBezTo>
                    <a:cubicBezTo>
                      <a:pt x="3337870" y="1841970"/>
                      <a:pt x="3347853" y="1834990"/>
                      <a:pt x="3345909" y="1828011"/>
                    </a:cubicBezTo>
                    <a:cubicBezTo>
                      <a:pt x="3343877" y="1820943"/>
                      <a:pt x="3359957" y="1800976"/>
                      <a:pt x="3361900" y="1793025"/>
                    </a:cubicBezTo>
                    <a:cubicBezTo>
                      <a:pt x="3363932" y="1784985"/>
                      <a:pt x="3377891" y="1762987"/>
                      <a:pt x="3382927" y="1760954"/>
                    </a:cubicBezTo>
                    <a:cubicBezTo>
                      <a:pt x="3387962" y="1758923"/>
                      <a:pt x="3398917" y="1749911"/>
                      <a:pt x="3397946" y="1743992"/>
                    </a:cubicBezTo>
                    <a:cubicBezTo>
                      <a:pt x="3396974" y="1737984"/>
                      <a:pt x="3393971" y="1719961"/>
                      <a:pt x="3387962" y="1719961"/>
                    </a:cubicBezTo>
                    <a:cubicBezTo>
                      <a:pt x="3381955" y="1719961"/>
                      <a:pt x="3371000" y="1721021"/>
                      <a:pt x="3384959" y="1701938"/>
                    </a:cubicBezTo>
                    <a:cubicBezTo>
                      <a:pt x="3398917" y="1682943"/>
                      <a:pt x="3424009" y="1687979"/>
                      <a:pt x="3427984" y="1687979"/>
                    </a:cubicBezTo>
                    <a:cubicBezTo>
                      <a:pt x="3431959" y="1687979"/>
                      <a:pt x="3464030" y="1679940"/>
                      <a:pt x="3477989" y="1684004"/>
                    </a:cubicBezTo>
                    <a:cubicBezTo>
                      <a:pt x="3491948" y="1687979"/>
                      <a:pt x="3500960" y="1682060"/>
                      <a:pt x="3515978" y="1690011"/>
                    </a:cubicBezTo>
                    <a:cubicBezTo>
                      <a:pt x="3530998" y="1697963"/>
                      <a:pt x="3552025" y="1694959"/>
                      <a:pt x="3556972" y="1702027"/>
                    </a:cubicBezTo>
                    <a:cubicBezTo>
                      <a:pt x="3562008" y="1709094"/>
                      <a:pt x="3581975" y="1715102"/>
                      <a:pt x="3578970" y="1727029"/>
                    </a:cubicBezTo>
                    <a:cubicBezTo>
                      <a:pt x="3575967" y="1739044"/>
                      <a:pt x="3590014" y="1732065"/>
                      <a:pt x="3594962" y="1758039"/>
                    </a:cubicBezTo>
                    <a:cubicBezTo>
                      <a:pt x="3599997" y="1784102"/>
                      <a:pt x="3611925" y="1786045"/>
                      <a:pt x="3614929" y="1798061"/>
                    </a:cubicBezTo>
                    <a:cubicBezTo>
                      <a:pt x="3617932" y="1810076"/>
                      <a:pt x="3633924" y="1832075"/>
                      <a:pt x="3631979" y="1839054"/>
                    </a:cubicBezTo>
                    <a:cubicBezTo>
                      <a:pt x="3629947" y="1846033"/>
                      <a:pt x="3628004" y="1857077"/>
                      <a:pt x="3644967" y="1858049"/>
                    </a:cubicBezTo>
                    <a:cubicBezTo>
                      <a:pt x="3662018" y="1859021"/>
                      <a:pt x="3674033" y="1872008"/>
                      <a:pt x="3678009" y="1870064"/>
                    </a:cubicBezTo>
                    <a:cubicBezTo>
                      <a:pt x="3681984" y="1868032"/>
                      <a:pt x="3701951" y="1875100"/>
                      <a:pt x="3712023" y="1885083"/>
                    </a:cubicBezTo>
                    <a:cubicBezTo>
                      <a:pt x="3722006" y="1895067"/>
                      <a:pt x="3737025" y="1890119"/>
                      <a:pt x="3736053" y="1901163"/>
                    </a:cubicBezTo>
                    <a:cubicBezTo>
                      <a:pt x="3734993" y="1912118"/>
                      <a:pt x="3744093" y="1921129"/>
                      <a:pt x="3743033" y="1930141"/>
                    </a:cubicBezTo>
                    <a:cubicBezTo>
                      <a:pt x="3742061" y="1939152"/>
                      <a:pt x="3762028" y="1945160"/>
                      <a:pt x="3776075" y="1943128"/>
                    </a:cubicBezTo>
                    <a:cubicBezTo>
                      <a:pt x="3790033" y="1941096"/>
                      <a:pt x="3800105" y="1948164"/>
                      <a:pt x="3806025" y="1936060"/>
                    </a:cubicBezTo>
                    <a:cubicBezTo>
                      <a:pt x="3812032" y="1924045"/>
                      <a:pt x="3832087" y="1929081"/>
                      <a:pt x="3839067" y="1924045"/>
                    </a:cubicBezTo>
                    <a:cubicBezTo>
                      <a:pt x="3846047" y="1919097"/>
                      <a:pt x="3867072" y="1913001"/>
                      <a:pt x="3866101" y="1931024"/>
                    </a:cubicBezTo>
                    <a:cubicBezTo>
                      <a:pt x="3865041" y="1949047"/>
                      <a:pt x="3877056" y="1953023"/>
                      <a:pt x="3867072" y="1959030"/>
                    </a:cubicBezTo>
                    <a:cubicBezTo>
                      <a:pt x="3857090" y="1965038"/>
                      <a:pt x="3852054" y="1991012"/>
                      <a:pt x="3849050" y="2002056"/>
                    </a:cubicBezTo>
                    <a:cubicBezTo>
                      <a:pt x="3846047" y="2013099"/>
                      <a:pt x="3831027" y="2016015"/>
                      <a:pt x="3828995" y="2028030"/>
                    </a:cubicBezTo>
                    <a:cubicBezTo>
                      <a:pt x="3826963" y="2040045"/>
                      <a:pt x="3813004" y="2041017"/>
                      <a:pt x="3813004" y="2050029"/>
                    </a:cubicBezTo>
                    <a:cubicBezTo>
                      <a:pt x="3813004" y="2059040"/>
                      <a:pt x="3793038" y="2057008"/>
                      <a:pt x="3782966" y="2050029"/>
                    </a:cubicBezTo>
                    <a:cubicBezTo>
                      <a:pt x="3772983" y="2043049"/>
                      <a:pt x="3763000" y="2063016"/>
                      <a:pt x="3754960" y="2063016"/>
                    </a:cubicBezTo>
                    <a:cubicBezTo>
                      <a:pt x="3746920" y="2063016"/>
                      <a:pt x="3747891" y="2079979"/>
                      <a:pt x="3749924" y="2087046"/>
                    </a:cubicBezTo>
                    <a:cubicBezTo>
                      <a:pt x="3751956" y="2094026"/>
                      <a:pt x="3746920" y="2103037"/>
                      <a:pt x="3751956" y="2115053"/>
                    </a:cubicBezTo>
                    <a:cubicBezTo>
                      <a:pt x="3754606" y="2121502"/>
                      <a:pt x="3753016" y="2133694"/>
                      <a:pt x="3754342" y="2147388"/>
                    </a:cubicBezTo>
                    <a:cubicBezTo>
                      <a:pt x="3766534" y="2138553"/>
                      <a:pt x="3777577" y="2132015"/>
                      <a:pt x="3782436" y="2132015"/>
                    </a:cubicBezTo>
                    <a:cubicBezTo>
                      <a:pt x="3794981" y="2132015"/>
                      <a:pt x="3807438" y="2153572"/>
                      <a:pt x="3821486" y="2154014"/>
                    </a:cubicBezTo>
                    <a:cubicBezTo>
                      <a:pt x="3835533" y="2154544"/>
                      <a:pt x="3898967" y="2112049"/>
                      <a:pt x="3899497" y="2105069"/>
                    </a:cubicBezTo>
                    <a:cubicBezTo>
                      <a:pt x="3900027" y="2098090"/>
                      <a:pt x="3937044" y="2062574"/>
                      <a:pt x="3954537" y="2044021"/>
                    </a:cubicBezTo>
                    <a:cubicBezTo>
                      <a:pt x="3972030" y="2025556"/>
                      <a:pt x="3995089" y="1998522"/>
                      <a:pt x="4004012" y="1977495"/>
                    </a:cubicBezTo>
                    <a:cubicBezTo>
                      <a:pt x="4009578" y="1964508"/>
                      <a:pt x="4034050" y="1939506"/>
                      <a:pt x="4040058" y="1929434"/>
                    </a:cubicBezTo>
                    <a:cubicBezTo>
                      <a:pt x="4046065" y="1919451"/>
                      <a:pt x="4050042" y="1918390"/>
                      <a:pt x="4061085" y="1894978"/>
                    </a:cubicBezTo>
                    <a:cubicBezTo>
                      <a:pt x="4072040" y="1871478"/>
                      <a:pt x="4072040" y="1809899"/>
                      <a:pt x="4075574" y="1805924"/>
                    </a:cubicBezTo>
                    <a:cubicBezTo>
                      <a:pt x="4079107" y="1801948"/>
                      <a:pt x="4077075" y="1791435"/>
                      <a:pt x="4082112" y="1784897"/>
                    </a:cubicBezTo>
                    <a:cubicBezTo>
                      <a:pt x="4087147" y="1778359"/>
                      <a:pt x="4084586" y="1769436"/>
                      <a:pt x="4094568" y="1760866"/>
                    </a:cubicBezTo>
                    <a:cubicBezTo>
                      <a:pt x="4104551" y="1752385"/>
                      <a:pt x="4102608" y="1744875"/>
                      <a:pt x="4100134" y="1738337"/>
                    </a:cubicBezTo>
                    <a:cubicBezTo>
                      <a:pt x="4097661" y="1731888"/>
                      <a:pt x="4100665" y="1717311"/>
                      <a:pt x="4098102" y="1712805"/>
                    </a:cubicBezTo>
                    <a:cubicBezTo>
                      <a:pt x="4095629" y="1708299"/>
                      <a:pt x="4096070" y="1706267"/>
                      <a:pt x="4102079" y="1702822"/>
                    </a:cubicBezTo>
                    <a:cubicBezTo>
                      <a:pt x="4108086" y="1699376"/>
                      <a:pt x="4098102" y="1690276"/>
                      <a:pt x="4089621" y="1686301"/>
                    </a:cubicBezTo>
                    <a:cubicBezTo>
                      <a:pt x="4081140" y="1682325"/>
                      <a:pt x="4070097" y="1678791"/>
                      <a:pt x="4069125" y="1669338"/>
                    </a:cubicBezTo>
                    <a:cubicBezTo>
                      <a:pt x="4068152" y="1659796"/>
                      <a:pt x="4053664" y="1648311"/>
                      <a:pt x="4042621" y="1649283"/>
                    </a:cubicBezTo>
                    <a:cubicBezTo>
                      <a:pt x="4031665" y="1650343"/>
                      <a:pt x="4011080" y="1643275"/>
                      <a:pt x="4013642" y="1650343"/>
                    </a:cubicBezTo>
                    <a:cubicBezTo>
                      <a:pt x="4016204" y="1657323"/>
                      <a:pt x="4012671" y="1663330"/>
                      <a:pt x="4007193" y="1661828"/>
                    </a:cubicBezTo>
                    <a:cubicBezTo>
                      <a:pt x="4001716" y="1660326"/>
                      <a:pt x="3999153" y="1664832"/>
                      <a:pt x="3992615" y="1674815"/>
                    </a:cubicBezTo>
                    <a:cubicBezTo>
                      <a:pt x="3986166" y="1684887"/>
                      <a:pt x="3963108" y="1685859"/>
                      <a:pt x="3973620" y="1676317"/>
                    </a:cubicBezTo>
                    <a:cubicBezTo>
                      <a:pt x="3984133" y="1666864"/>
                      <a:pt x="3970175" y="1666334"/>
                      <a:pt x="3972118" y="1656351"/>
                    </a:cubicBezTo>
                    <a:cubicBezTo>
                      <a:pt x="3974151" y="1646367"/>
                      <a:pt x="3982632" y="1636296"/>
                      <a:pt x="3971146" y="1642833"/>
                    </a:cubicBezTo>
                    <a:cubicBezTo>
                      <a:pt x="3959662" y="1649283"/>
                      <a:pt x="3959662" y="1664832"/>
                      <a:pt x="3950120" y="1666864"/>
                    </a:cubicBezTo>
                    <a:cubicBezTo>
                      <a:pt x="3940667" y="1668808"/>
                      <a:pt x="3943582" y="1639830"/>
                      <a:pt x="3946144" y="1632320"/>
                    </a:cubicBezTo>
                    <a:cubicBezTo>
                      <a:pt x="3948707" y="1624811"/>
                      <a:pt x="3928652" y="1632850"/>
                      <a:pt x="3907625" y="1631348"/>
                    </a:cubicBezTo>
                    <a:cubicBezTo>
                      <a:pt x="3886598" y="1629846"/>
                      <a:pt x="3892076" y="1615357"/>
                      <a:pt x="3909126" y="1606346"/>
                    </a:cubicBezTo>
                    <a:cubicBezTo>
                      <a:pt x="3926178" y="1597334"/>
                      <a:pt x="3923174" y="1588853"/>
                      <a:pt x="3931655" y="1585319"/>
                    </a:cubicBezTo>
                    <a:cubicBezTo>
                      <a:pt x="3940136" y="1581785"/>
                      <a:pt x="3962223" y="1567296"/>
                      <a:pt x="3975211" y="1559787"/>
                    </a:cubicBezTo>
                    <a:cubicBezTo>
                      <a:pt x="3988198" y="1552277"/>
                      <a:pt x="3990759" y="1543796"/>
                      <a:pt x="3993764" y="1535314"/>
                    </a:cubicBezTo>
                    <a:cubicBezTo>
                      <a:pt x="3996768" y="1526833"/>
                      <a:pt x="4020798" y="1516319"/>
                      <a:pt x="4042267" y="1498827"/>
                    </a:cubicBezTo>
                    <a:cubicBezTo>
                      <a:pt x="4063735" y="1481334"/>
                      <a:pt x="4074249" y="1471262"/>
                      <a:pt x="4079284" y="1460837"/>
                    </a:cubicBezTo>
                    <a:cubicBezTo>
                      <a:pt x="4084232" y="1450324"/>
                      <a:pt x="4116302" y="1437337"/>
                      <a:pt x="4116744" y="1429297"/>
                    </a:cubicBezTo>
                    <a:cubicBezTo>
                      <a:pt x="4117274" y="1421257"/>
                      <a:pt x="4154734" y="1401291"/>
                      <a:pt x="4180266" y="1396255"/>
                    </a:cubicBezTo>
                    <a:cubicBezTo>
                      <a:pt x="4205799" y="1391307"/>
                      <a:pt x="4246262" y="1397757"/>
                      <a:pt x="4253771" y="1405266"/>
                    </a:cubicBezTo>
                    <a:cubicBezTo>
                      <a:pt x="4261282" y="1412776"/>
                      <a:pt x="4266759" y="1409772"/>
                      <a:pt x="4271264" y="1404736"/>
                    </a:cubicBezTo>
                    <a:cubicBezTo>
                      <a:pt x="4275770" y="1399700"/>
                      <a:pt x="4285753" y="1402174"/>
                      <a:pt x="4302805" y="1404206"/>
                    </a:cubicBezTo>
                    <a:cubicBezTo>
                      <a:pt x="4319855" y="1406238"/>
                      <a:pt x="4323832" y="1396166"/>
                      <a:pt x="4335316" y="1399700"/>
                    </a:cubicBezTo>
                    <a:cubicBezTo>
                      <a:pt x="4346802" y="1403234"/>
                      <a:pt x="4356343" y="1405178"/>
                      <a:pt x="4363323" y="1391661"/>
                    </a:cubicBezTo>
                    <a:cubicBezTo>
                      <a:pt x="4370303" y="1378143"/>
                      <a:pt x="4403345" y="1380617"/>
                      <a:pt x="4410854" y="1386183"/>
                    </a:cubicBezTo>
                    <a:cubicBezTo>
                      <a:pt x="4418363" y="1391749"/>
                      <a:pt x="4424371" y="1399170"/>
                      <a:pt x="4436387" y="1391219"/>
                    </a:cubicBezTo>
                    <a:cubicBezTo>
                      <a:pt x="4448402" y="1383179"/>
                      <a:pt x="4448402" y="1401732"/>
                      <a:pt x="4459887" y="1403234"/>
                    </a:cubicBezTo>
                    <a:cubicBezTo>
                      <a:pt x="4471372" y="1404736"/>
                      <a:pt x="4463863" y="1414719"/>
                      <a:pt x="4453879" y="1413748"/>
                    </a:cubicBezTo>
                    <a:cubicBezTo>
                      <a:pt x="4443896" y="1412776"/>
                      <a:pt x="4431351" y="1418695"/>
                      <a:pt x="4442836" y="1425233"/>
                    </a:cubicBezTo>
                    <a:cubicBezTo>
                      <a:pt x="4454321" y="1431682"/>
                      <a:pt x="4467838" y="1419225"/>
                      <a:pt x="4476849" y="1420197"/>
                    </a:cubicBezTo>
                    <a:cubicBezTo>
                      <a:pt x="4485861" y="1421169"/>
                      <a:pt x="4499821" y="1422229"/>
                      <a:pt x="4512277" y="1414189"/>
                    </a:cubicBezTo>
                    <a:cubicBezTo>
                      <a:pt x="4524823" y="1406150"/>
                      <a:pt x="4528269" y="1420727"/>
                      <a:pt x="4536307" y="1413659"/>
                    </a:cubicBezTo>
                    <a:cubicBezTo>
                      <a:pt x="4544347" y="1406680"/>
                      <a:pt x="4562371" y="1404648"/>
                      <a:pt x="4571382" y="1405178"/>
                    </a:cubicBezTo>
                    <a:cubicBezTo>
                      <a:pt x="4580394" y="1405708"/>
                      <a:pt x="4572884" y="1394664"/>
                      <a:pt x="4557865" y="1394664"/>
                    </a:cubicBezTo>
                    <a:cubicBezTo>
                      <a:pt x="4542846" y="1394664"/>
                      <a:pt x="4543287" y="1386713"/>
                      <a:pt x="4555391" y="1366128"/>
                    </a:cubicBezTo>
                    <a:cubicBezTo>
                      <a:pt x="4567406" y="1345631"/>
                      <a:pt x="4590377" y="1334588"/>
                      <a:pt x="4604865" y="1322131"/>
                    </a:cubicBezTo>
                    <a:cubicBezTo>
                      <a:pt x="4619355" y="1309674"/>
                      <a:pt x="4629869" y="1315682"/>
                      <a:pt x="4629869" y="1307642"/>
                    </a:cubicBezTo>
                    <a:cubicBezTo>
                      <a:pt x="4629869" y="1299691"/>
                      <a:pt x="4636847" y="1277162"/>
                      <a:pt x="4647891" y="1276632"/>
                    </a:cubicBezTo>
                    <a:cubicBezTo>
                      <a:pt x="4658847" y="1276102"/>
                      <a:pt x="4686411" y="1281137"/>
                      <a:pt x="4703373" y="1271596"/>
                    </a:cubicBezTo>
                    <a:cubicBezTo>
                      <a:pt x="4720337" y="1262054"/>
                      <a:pt x="4718834" y="1278575"/>
                      <a:pt x="4725903" y="1281137"/>
                    </a:cubicBezTo>
                    <a:cubicBezTo>
                      <a:pt x="4732881" y="1283611"/>
                      <a:pt x="4742424" y="1266648"/>
                      <a:pt x="4750375" y="1271596"/>
                    </a:cubicBezTo>
                    <a:cubicBezTo>
                      <a:pt x="4758414" y="1276632"/>
                      <a:pt x="4738360" y="1288647"/>
                      <a:pt x="4733854" y="1303048"/>
                    </a:cubicBezTo>
                    <a:cubicBezTo>
                      <a:pt x="4729348" y="1317537"/>
                      <a:pt x="4744367" y="1312059"/>
                      <a:pt x="4752848" y="1316123"/>
                    </a:cubicBezTo>
                    <a:cubicBezTo>
                      <a:pt x="4761330" y="1320099"/>
                      <a:pt x="4741805" y="1326107"/>
                      <a:pt x="4743837" y="1330082"/>
                    </a:cubicBezTo>
                    <a:cubicBezTo>
                      <a:pt x="4745781" y="1334058"/>
                      <a:pt x="4762831" y="1334058"/>
                      <a:pt x="4784830" y="1312059"/>
                    </a:cubicBezTo>
                    <a:cubicBezTo>
                      <a:pt x="4806829" y="1290061"/>
                      <a:pt x="4826795" y="1284053"/>
                      <a:pt x="4840843" y="1285555"/>
                    </a:cubicBezTo>
                    <a:cubicBezTo>
                      <a:pt x="4854802" y="1287057"/>
                      <a:pt x="4846850" y="1273010"/>
                      <a:pt x="4847822" y="1252513"/>
                    </a:cubicBezTo>
                    <a:cubicBezTo>
                      <a:pt x="4848795" y="1232016"/>
                      <a:pt x="4891820" y="1226009"/>
                      <a:pt x="4905867" y="1232016"/>
                    </a:cubicBezTo>
                    <a:cubicBezTo>
                      <a:pt x="4919826" y="1238024"/>
                      <a:pt x="4918854" y="1243501"/>
                      <a:pt x="4905336" y="1239968"/>
                    </a:cubicBezTo>
                    <a:cubicBezTo>
                      <a:pt x="4891820" y="1236522"/>
                      <a:pt x="4879363" y="1248449"/>
                      <a:pt x="4879804" y="1265500"/>
                    </a:cubicBezTo>
                    <a:cubicBezTo>
                      <a:pt x="4880334" y="1282551"/>
                      <a:pt x="4867789" y="1288029"/>
                      <a:pt x="4874326" y="1294566"/>
                    </a:cubicBezTo>
                    <a:cubicBezTo>
                      <a:pt x="4880777" y="1301016"/>
                      <a:pt x="4864785" y="1302518"/>
                      <a:pt x="4864256" y="1309585"/>
                    </a:cubicBezTo>
                    <a:cubicBezTo>
                      <a:pt x="4863725" y="1316565"/>
                      <a:pt x="4864256" y="1322043"/>
                      <a:pt x="4854272" y="1325046"/>
                    </a:cubicBezTo>
                    <a:cubicBezTo>
                      <a:pt x="4844289" y="1328050"/>
                      <a:pt x="4810805" y="1331584"/>
                      <a:pt x="4809745" y="1344571"/>
                    </a:cubicBezTo>
                    <a:cubicBezTo>
                      <a:pt x="4808684" y="1357558"/>
                      <a:pt x="4790750" y="1359060"/>
                      <a:pt x="4782180" y="1375051"/>
                    </a:cubicBezTo>
                    <a:cubicBezTo>
                      <a:pt x="4773699" y="1391042"/>
                      <a:pt x="4741187" y="1400584"/>
                      <a:pt x="4719718" y="1432566"/>
                    </a:cubicBezTo>
                    <a:cubicBezTo>
                      <a:pt x="4698250" y="1464548"/>
                      <a:pt x="4664236" y="1464548"/>
                      <a:pt x="4664236" y="1470555"/>
                    </a:cubicBezTo>
                    <a:cubicBezTo>
                      <a:pt x="4664236" y="1476563"/>
                      <a:pt x="4640735" y="1476121"/>
                      <a:pt x="4632695" y="1477093"/>
                    </a:cubicBezTo>
                    <a:cubicBezTo>
                      <a:pt x="4624744" y="1478065"/>
                      <a:pt x="4640205" y="1497590"/>
                      <a:pt x="4621211" y="1518086"/>
                    </a:cubicBezTo>
                    <a:cubicBezTo>
                      <a:pt x="4602216" y="1538583"/>
                      <a:pt x="4589670" y="1567119"/>
                      <a:pt x="4590200" y="1595656"/>
                    </a:cubicBezTo>
                    <a:cubicBezTo>
                      <a:pt x="4590730" y="1624104"/>
                      <a:pt x="4600184" y="1706179"/>
                      <a:pt x="4608753" y="1720668"/>
                    </a:cubicBezTo>
                    <a:cubicBezTo>
                      <a:pt x="4617234" y="1735157"/>
                      <a:pt x="4612287" y="1770673"/>
                      <a:pt x="4619266" y="1778182"/>
                    </a:cubicBezTo>
                    <a:cubicBezTo>
                      <a:pt x="4626246" y="1785692"/>
                      <a:pt x="4623772" y="1798149"/>
                      <a:pt x="4628278" y="1802655"/>
                    </a:cubicBezTo>
                    <a:cubicBezTo>
                      <a:pt x="4632784" y="1807161"/>
                      <a:pt x="4651248" y="1782688"/>
                      <a:pt x="4663794" y="1772175"/>
                    </a:cubicBezTo>
                    <a:cubicBezTo>
                      <a:pt x="4676340" y="1761661"/>
                      <a:pt x="4672275" y="1758216"/>
                      <a:pt x="4680845" y="1752650"/>
                    </a:cubicBezTo>
                    <a:cubicBezTo>
                      <a:pt x="4689326" y="1747084"/>
                      <a:pt x="4685881" y="1724113"/>
                      <a:pt x="4688355" y="1718106"/>
                    </a:cubicBezTo>
                    <a:cubicBezTo>
                      <a:pt x="4690829" y="1712098"/>
                      <a:pt x="4706377" y="1709094"/>
                      <a:pt x="4711325" y="1702645"/>
                    </a:cubicBezTo>
                    <a:cubicBezTo>
                      <a:pt x="4716273" y="1696107"/>
                      <a:pt x="4729348" y="1700171"/>
                      <a:pt x="4736327" y="1697609"/>
                    </a:cubicBezTo>
                    <a:cubicBezTo>
                      <a:pt x="4743307" y="1695135"/>
                      <a:pt x="4735797" y="1678614"/>
                      <a:pt x="4733323" y="1669161"/>
                    </a:cubicBezTo>
                    <a:cubicBezTo>
                      <a:pt x="4730849" y="1659620"/>
                      <a:pt x="4753821" y="1646633"/>
                      <a:pt x="4765836" y="1638151"/>
                    </a:cubicBezTo>
                    <a:cubicBezTo>
                      <a:pt x="4777851" y="1629670"/>
                      <a:pt x="4792870" y="1643629"/>
                      <a:pt x="4806387" y="1631172"/>
                    </a:cubicBezTo>
                    <a:cubicBezTo>
                      <a:pt x="4819905" y="1618715"/>
                      <a:pt x="4805416" y="1604137"/>
                      <a:pt x="4800379" y="1597688"/>
                    </a:cubicBezTo>
                    <a:cubicBezTo>
                      <a:pt x="4795432" y="1591150"/>
                      <a:pt x="4813897" y="1559610"/>
                      <a:pt x="4824411" y="1556606"/>
                    </a:cubicBezTo>
                    <a:cubicBezTo>
                      <a:pt x="4834923" y="1553602"/>
                      <a:pt x="4840401" y="1564116"/>
                      <a:pt x="4850384" y="1555104"/>
                    </a:cubicBezTo>
                    <a:cubicBezTo>
                      <a:pt x="4860368" y="1546093"/>
                      <a:pt x="4841373" y="1531604"/>
                      <a:pt x="4834394" y="1532575"/>
                    </a:cubicBezTo>
                    <a:cubicBezTo>
                      <a:pt x="4827414" y="1533547"/>
                      <a:pt x="4824940" y="1507043"/>
                      <a:pt x="4841373" y="1494586"/>
                    </a:cubicBezTo>
                    <a:cubicBezTo>
                      <a:pt x="4857894" y="1482040"/>
                      <a:pt x="4851356" y="1479567"/>
                      <a:pt x="4840401" y="1476563"/>
                    </a:cubicBezTo>
                    <a:cubicBezTo>
                      <a:pt x="4829446" y="1473559"/>
                      <a:pt x="4827414" y="1477535"/>
                      <a:pt x="4818933" y="1478065"/>
                    </a:cubicBezTo>
                    <a:cubicBezTo>
                      <a:pt x="4810451" y="1478595"/>
                      <a:pt x="4801881" y="1460572"/>
                      <a:pt x="4814957" y="1443079"/>
                    </a:cubicBezTo>
                    <a:cubicBezTo>
                      <a:pt x="4827944" y="1425586"/>
                      <a:pt x="4840489" y="1427530"/>
                      <a:pt x="4843493" y="1413041"/>
                    </a:cubicBezTo>
                    <a:cubicBezTo>
                      <a:pt x="4846498" y="1398552"/>
                      <a:pt x="4864520" y="1377967"/>
                      <a:pt x="4869026" y="1370546"/>
                    </a:cubicBezTo>
                    <a:cubicBezTo>
                      <a:pt x="4873531" y="1363036"/>
                      <a:pt x="4891555" y="1370546"/>
                      <a:pt x="4898533" y="1369044"/>
                    </a:cubicBezTo>
                    <a:cubicBezTo>
                      <a:pt x="4905513" y="1367542"/>
                      <a:pt x="4903039" y="1382561"/>
                      <a:pt x="4911521" y="1375051"/>
                    </a:cubicBezTo>
                    <a:cubicBezTo>
                      <a:pt x="4920002" y="1367542"/>
                      <a:pt x="4934049" y="1342539"/>
                      <a:pt x="4945535" y="1342539"/>
                    </a:cubicBezTo>
                    <a:cubicBezTo>
                      <a:pt x="4957021" y="1342539"/>
                      <a:pt x="4949510" y="1361004"/>
                      <a:pt x="4952515" y="1372047"/>
                    </a:cubicBezTo>
                    <a:cubicBezTo>
                      <a:pt x="4955518" y="1383091"/>
                      <a:pt x="4961968" y="1369044"/>
                      <a:pt x="4984055" y="1354024"/>
                    </a:cubicBezTo>
                    <a:cubicBezTo>
                      <a:pt x="5006053" y="1339005"/>
                      <a:pt x="5054027" y="1340507"/>
                      <a:pt x="5068603" y="1347487"/>
                    </a:cubicBezTo>
                    <a:cubicBezTo>
                      <a:pt x="5083092" y="1354466"/>
                      <a:pt x="5085566" y="1370987"/>
                      <a:pt x="5093606" y="1368955"/>
                    </a:cubicBezTo>
                    <a:cubicBezTo>
                      <a:pt x="5105798" y="1365951"/>
                      <a:pt x="5095638" y="1352434"/>
                      <a:pt x="5107565" y="1348989"/>
                    </a:cubicBezTo>
                    <a:cubicBezTo>
                      <a:pt x="5119580" y="1345543"/>
                      <a:pt x="5140607" y="1332998"/>
                      <a:pt x="5156598" y="1321513"/>
                    </a:cubicBezTo>
                    <a:cubicBezTo>
                      <a:pt x="5172589" y="1310027"/>
                      <a:pt x="5168083" y="1318509"/>
                      <a:pt x="5176565" y="1307995"/>
                    </a:cubicBezTo>
                    <a:cubicBezTo>
                      <a:pt x="5185046" y="1297482"/>
                      <a:pt x="5193527" y="1301988"/>
                      <a:pt x="5196089" y="1295008"/>
                    </a:cubicBezTo>
                    <a:cubicBezTo>
                      <a:pt x="5198563" y="1287940"/>
                      <a:pt x="5221622" y="1276543"/>
                      <a:pt x="5253162" y="1269476"/>
                    </a:cubicBezTo>
                    <a:cubicBezTo>
                      <a:pt x="5284703" y="1262496"/>
                      <a:pt x="5325696" y="1241469"/>
                      <a:pt x="5323664" y="1235020"/>
                    </a:cubicBezTo>
                    <a:cubicBezTo>
                      <a:pt x="5321631" y="1228482"/>
                      <a:pt x="5335679" y="1225478"/>
                      <a:pt x="5337181" y="1232016"/>
                    </a:cubicBezTo>
                    <a:cubicBezTo>
                      <a:pt x="5338683" y="1238465"/>
                      <a:pt x="5350698" y="1235992"/>
                      <a:pt x="5367219" y="1239526"/>
                    </a:cubicBezTo>
                    <a:cubicBezTo>
                      <a:pt x="5383740" y="1243060"/>
                      <a:pt x="5391249" y="1249597"/>
                      <a:pt x="5404237" y="1236522"/>
                    </a:cubicBezTo>
                    <a:cubicBezTo>
                      <a:pt x="5417224" y="1223535"/>
                      <a:pt x="5402735" y="1219029"/>
                      <a:pt x="5403177" y="1209046"/>
                    </a:cubicBezTo>
                    <a:cubicBezTo>
                      <a:pt x="5403707" y="1199062"/>
                      <a:pt x="5380648" y="1188549"/>
                      <a:pt x="5383652" y="1178036"/>
                    </a:cubicBezTo>
                    <a:cubicBezTo>
                      <a:pt x="5386655" y="1167522"/>
                      <a:pt x="5366690" y="1139516"/>
                      <a:pt x="5360681" y="1144994"/>
                    </a:cubicBezTo>
                    <a:cubicBezTo>
                      <a:pt x="5354673" y="1150471"/>
                      <a:pt x="5340626" y="1140488"/>
                      <a:pt x="5340626" y="1132537"/>
                    </a:cubicBezTo>
                    <a:cubicBezTo>
                      <a:pt x="5340626" y="1124497"/>
                      <a:pt x="5339655" y="1115044"/>
                      <a:pt x="5330113" y="1121051"/>
                    </a:cubicBezTo>
                    <a:cubicBezTo>
                      <a:pt x="5320660" y="1127059"/>
                      <a:pt x="5304581" y="1124055"/>
                      <a:pt x="5301665" y="1115044"/>
                    </a:cubicBezTo>
                    <a:cubicBezTo>
                      <a:pt x="5298661" y="1106032"/>
                      <a:pt x="5320219" y="1099494"/>
                      <a:pt x="5335149" y="1105590"/>
                    </a:cubicBezTo>
                    <a:cubicBezTo>
                      <a:pt x="5350169" y="1111598"/>
                      <a:pt x="5345663" y="1117606"/>
                      <a:pt x="5353172" y="1122111"/>
                    </a:cubicBezTo>
                    <a:cubicBezTo>
                      <a:pt x="5360681" y="1126617"/>
                      <a:pt x="5381178" y="1124585"/>
                      <a:pt x="5391692" y="1119638"/>
                    </a:cubicBezTo>
                    <a:cubicBezTo>
                      <a:pt x="5402205" y="1114602"/>
                      <a:pt x="5431713" y="1105149"/>
                      <a:pt x="5436749" y="1096667"/>
                    </a:cubicBezTo>
                    <a:cubicBezTo>
                      <a:pt x="5441785" y="1088186"/>
                      <a:pt x="5436219" y="1084122"/>
                      <a:pt x="5446290" y="1079174"/>
                    </a:cubicBezTo>
                    <a:cubicBezTo>
                      <a:pt x="5456273" y="1074227"/>
                      <a:pt x="5448764" y="1063625"/>
                      <a:pt x="5440283" y="1059208"/>
                    </a:cubicBezTo>
                    <a:cubicBezTo>
                      <a:pt x="5431802" y="1054702"/>
                      <a:pt x="5433745" y="1042687"/>
                      <a:pt x="5442757" y="1042687"/>
                    </a:cubicBezTo>
                    <a:cubicBezTo>
                      <a:pt x="5451769" y="1042687"/>
                      <a:pt x="5449295" y="1032173"/>
                      <a:pt x="5455213" y="1031643"/>
                    </a:cubicBezTo>
                    <a:cubicBezTo>
                      <a:pt x="5461221" y="1031113"/>
                      <a:pt x="5462193" y="1036149"/>
                      <a:pt x="5473237" y="1030671"/>
                    </a:cubicBezTo>
                    <a:cubicBezTo>
                      <a:pt x="5484192" y="1025194"/>
                      <a:pt x="5473679" y="1039153"/>
                      <a:pt x="5468731" y="1048694"/>
                    </a:cubicBezTo>
                    <a:cubicBezTo>
                      <a:pt x="5463695" y="1058148"/>
                      <a:pt x="5479245" y="1066187"/>
                      <a:pt x="5480746" y="1071665"/>
                    </a:cubicBezTo>
                    <a:cubicBezTo>
                      <a:pt x="5482248" y="1077142"/>
                      <a:pt x="5503716" y="1079174"/>
                      <a:pt x="5515732" y="1072637"/>
                    </a:cubicBezTo>
                    <a:cubicBezTo>
                      <a:pt x="5527748" y="1066187"/>
                      <a:pt x="5566267" y="1080676"/>
                      <a:pt x="5568741" y="1090130"/>
                    </a:cubicBezTo>
                    <a:cubicBezTo>
                      <a:pt x="5571214" y="1099671"/>
                      <a:pt x="5576780" y="1111156"/>
                      <a:pt x="5592771" y="1119196"/>
                    </a:cubicBezTo>
                    <a:cubicBezTo>
                      <a:pt x="5608762" y="1127147"/>
                      <a:pt x="5623339" y="1123702"/>
                      <a:pt x="5626256" y="1131211"/>
                    </a:cubicBezTo>
                    <a:cubicBezTo>
                      <a:pt x="5629259" y="1138721"/>
                      <a:pt x="5635266" y="1142696"/>
                      <a:pt x="5644278" y="1140753"/>
                    </a:cubicBezTo>
                    <a:cubicBezTo>
                      <a:pt x="5653289" y="1138721"/>
                      <a:pt x="5658237" y="1148704"/>
                      <a:pt x="5664775" y="1142696"/>
                    </a:cubicBezTo>
                    <a:cubicBezTo>
                      <a:pt x="5671313" y="1136689"/>
                      <a:pt x="5674758" y="1146230"/>
                      <a:pt x="5683328" y="1138721"/>
                    </a:cubicBezTo>
                    <a:cubicBezTo>
                      <a:pt x="5691809" y="1131211"/>
                      <a:pt x="5664775" y="1126175"/>
                      <a:pt x="5668308" y="1120256"/>
                    </a:cubicBezTo>
                    <a:cubicBezTo>
                      <a:pt x="5671842" y="1114248"/>
                      <a:pt x="5677320" y="1124762"/>
                      <a:pt x="5684829" y="1124232"/>
                    </a:cubicBezTo>
                    <a:cubicBezTo>
                      <a:pt x="5692340" y="1123702"/>
                      <a:pt x="5682797" y="1109213"/>
                      <a:pt x="5688363" y="1107711"/>
                    </a:cubicBezTo>
                    <a:cubicBezTo>
                      <a:pt x="5693841" y="1106209"/>
                      <a:pt x="5689335" y="1076171"/>
                      <a:pt x="5683328" y="1074227"/>
                    </a:cubicBezTo>
                    <a:cubicBezTo>
                      <a:pt x="5677320" y="1072195"/>
                      <a:pt x="5682356" y="1061682"/>
                      <a:pt x="5693841" y="1070251"/>
                    </a:cubicBezTo>
                    <a:cubicBezTo>
                      <a:pt x="5705326" y="1078733"/>
                      <a:pt x="5723350" y="1078291"/>
                      <a:pt x="5731831" y="1078291"/>
                    </a:cubicBezTo>
                    <a:cubicBezTo>
                      <a:pt x="5740312" y="1078291"/>
                      <a:pt x="5732360" y="1070251"/>
                      <a:pt x="5723879" y="1068749"/>
                    </a:cubicBezTo>
                    <a:cubicBezTo>
                      <a:pt x="5715310" y="1067247"/>
                      <a:pt x="5725382" y="1060268"/>
                      <a:pt x="5731389" y="1065746"/>
                    </a:cubicBezTo>
                    <a:cubicBezTo>
                      <a:pt x="5737397" y="1071311"/>
                      <a:pt x="5748881" y="1073785"/>
                      <a:pt x="5749854" y="1067778"/>
                    </a:cubicBezTo>
                    <a:cubicBezTo>
                      <a:pt x="5750826" y="1061770"/>
                      <a:pt x="5756833" y="1048783"/>
                      <a:pt x="5767347" y="1049313"/>
                    </a:cubicBezTo>
                    <a:cubicBezTo>
                      <a:pt x="5776093" y="1050285"/>
                      <a:pt x="5779627" y="1044189"/>
                      <a:pt x="5769555" y="1040743"/>
                    </a:cubicBezTo>
                    <a:close/>
                    <a:moveTo>
                      <a:pt x="2980238" y="1696902"/>
                    </a:moveTo>
                    <a:cubicBezTo>
                      <a:pt x="2951789" y="1722435"/>
                      <a:pt x="2894717" y="1728443"/>
                      <a:pt x="2894717" y="1749381"/>
                    </a:cubicBezTo>
                    <a:cubicBezTo>
                      <a:pt x="2894717" y="1770408"/>
                      <a:pt x="2825717" y="1780921"/>
                      <a:pt x="2819710" y="1771910"/>
                    </a:cubicBezTo>
                    <a:cubicBezTo>
                      <a:pt x="2814497" y="1764047"/>
                      <a:pt x="2870775" y="1761396"/>
                      <a:pt x="2884203" y="1731358"/>
                    </a:cubicBezTo>
                    <a:cubicBezTo>
                      <a:pt x="2897720" y="1701320"/>
                      <a:pt x="2948963" y="1685947"/>
                      <a:pt x="2974230" y="1645837"/>
                    </a:cubicBezTo>
                    <a:cubicBezTo>
                      <a:pt x="2992253" y="1617389"/>
                      <a:pt x="3007272" y="1573834"/>
                      <a:pt x="3017786" y="1576838"/>
                    </a:cubicBezTo>
                    <a:cubicBezTo>
                      <a:pt x="3028299" y="1579930"/>
                      <a:pt x="3008774" y="1671370"/>
                      <a:pt x="2980238" y="1696902"/>
                    </a:cubicBezTo>
                    <a:close/>
                    <a:moveTo>
                      <a:pt x="3107370" y="522053"/>
                    </a:moveTo>
                    <a:cubicBezTo>
                      <a:pt x="3103394" y="530093"/>
                      <a:pt x="3081573" y="530623"/>
                      <a:pt x="3087403" y="538044"/>
                    </a:cubicBezTo>
                    <a:cubicBezTo>
                      <a:pt x="3097386" y="551031"/>
                      <a:pt x="3147391" y="544052"/>
                      <a:pt x="3148452" y="528061"/>
                    </a:cubicBezTo>
                    <a:cubicBezTo>
                      <a:pt x="3149335" y="512070"/>
                      <a:pt x="3111346" y="514102"/>
                      <a:pt x="3107370" y="522053"/>
                    </a:cubicBezTo>
                    <a:close/>
                    <a:moveTo>
                      <a:pt x="1285815" y="27924"/>
                    </a:moveTo>
                    <a:cubicBezTo>
                      <a:pt x="1309845" y="27924"/>
                      <a:pt x="1302777" y="12904"/>
                      <a:pt x="1318857" y="14936"/>
                    </a:cubicBezTo>
                    <a:cubicBezTo>
                      <a:pt x="1334848" y="16968"/>
                      <a:pt x="1355874" y="15908"/>
                      <a:pt x="1347834" y="5925"/>
                    </a:cubicBezTo>
                    <a:cubicBezTo>
                      <a:pt x="1339883" y="-4058"/>
                      <a:pt x="1281839" y="-83"/>
                      <a:pt x="1287846" y="7957"/>
                    </a:cubicBezTo>
                    <a:cubicBezTo>
                      <a:pt x="1293854" y="15997"/>
                      <a:pt x="1240845" y="12993"/>
                      <a:pt x="1241817" y="15997"/>
                    </a:cubicBezTo>
                    <a:cubicBezTo>
                      <a:pt x="1243761" y="21916"/>
                      <a:pt x="1261784" y="27924"/>
                      <a:pt x="1285815" y="27924"/>
                    </a:cubicBezTo>
                    <a:close/>
                    <a:moveTo>
                      <a:pt x="1161774" y="94980"/>
                    </a:moveTo>
                    <a:cubicBezTo>
                      <a:pt x="1161774" y="78989"/>
                      <a:pt x="1109738" y="96658"/>
                      <a:pt x="1119809" y="99927"/>
                    </a:cubicBezTo>
                    <a:cubicBezTo>
                      <a:pt x="1128732" y="103019"/>
                      <a:pt x="1161774" y="110971"/>
                      <a:pt x="1161774" y="94980"/>
                    </a:cubicBezTo>
                    <a:close/>
                    <a:moveTo>
                      <a:pt x="1290851" y="81992"/>
                    </a:moveTo>
                    <a:cubicBezTo>
                      <a:pt x="1293854" y="89944"/>
                      <a:pt x="1285815" y="91004"/>
                      <a:pt x="1265848" y="91004"/>
                    </a:cubicBezTo>
                    <a:cubicBezTo>
                      <a:pt x="1245793" y="91004"/>
                      <a:pt x="1235368" y="102312"/>
                      <a:pt x="1245793" y="110971"/>
                    </a:cubicBezTo>
                    <a:cubicBezTo>
                      <a:pt x="1257808" y="120954"/>
                      <a:pt x="1310817" y="116978"/>
                      <a:pt x="1319828" y="104963"/>
                    </a:cubicBezTo>
                    <a:cubicBezTo>
                      <a:pt x="1328840" y="92948"/>
                      <a:pt x="1351810" y="102931"/>
                      <a:pt x="1355786" y="91004"/>
                    </a:cubicBezTo>
                    <a:cubicBezTo>
                      <a:pt x="1359850" y="78989"/>
                      <a:pt x="1287846" y="73953"/>
                      <a:pt x="1290851" y="81992"/>
                    </a:cubicBezTo>
                    <a:close/>
                    <a:moveTo>
                      <a:pt x="1461892" y="62998"/>
                    </a:moveTo>
                    <a:cubicBezTo>
                      <a:pt x="1468871" y="53986"/>
                      <a:pt x="1448904" y="53986"/>
                      <a:pt x="1446873" y="44975"/>
                    </a:cubicBezTo>
                    <a:cubicBezTo>
                      <a:pt x="1444929" y="35963"/>
                      <a:pt x="1388828" y="34020"/>
                      <a:pt x="1391832" y="44003"/>
                    </a:cubicBezTo>
                    <a:cubicBezTo>
                      <a:pt x="1394836" y="53986"/>
                      <a:pt x="1353136" y="64853"/>
                      <a:pt x="1365858" y="75013"/>
                    </a:cubicBezTo>
                    <a:cubicBezTo>
                      <a:pt x="1389800" y="94008"/>
                      <a:pt x="1454824" y="71921"/>
                      <a:pt x="1461892" y="62998"/>
                    </a:cubicBezTo>
                    <a:close/>
                    <a:moveTo>
                      <a:pt x="1302777" y="47007"/>
                    </a:moveTo>
                    <a:cubicBezTo>
                      <a:pt x="1305781" y="25980"/>
                      <a:pt x="1270795" y="43031"/>
                      <a:pt x="1244733" y="31988"/>
                    </a:cubicBezTo>
                    <a:cubicBezTo>
                      <a:pt x="1218758" y="20944"/>
                      <a:pt x="1203386" y="21828"/>
                      <a:pt x="1220702" y="36935"/>
                    </a:cubicBezTo>
                    <a:cubicBezTo>
                      <a:pt x="1228742" y="43915"/>
                      <a:pt x="1176175" y="49392"/>
                      <a:pt x="1184656" y="57962"/>
                    </a:cubicBezTo>
                    <a:cubicBezTo>
                      <a:pt x="1203739" y="76957"/>
                      <a:pt x="1299773" y="67945"/>
                      <a:pt x="1302777" y="47007"/>
                    </a:cubicBezTo>
                    <a:close/>
                    <a:moveTo>
                      <a:pt x="1153823" y="602096"/>
                    </a:moveTo>
                    <a:cubicBezTo>
                      <a:pt x="1154795" y="612079"/>
                      <a:pt x="1148787" y="619059"/>
                      <a:pt x="1129792" y="619059"/>
                    </a:cubicBezTo>
                    <a:cubicBezTo>
                      <a:pt x="1110798" y="619059"/>
                      <a:pt x="1138804" y="631074"/>
                      <a:pt x="1140747" y="642029"/>
                    </a:cubicBezTo>
                    <a:cubicBezTo>
                      <a:pt x="1142780" y="653073"/>
                      <a:pt x="1121753" y="645033"/>
                      <a:pt x="1120781" y="662084"/>
                    </a:cubicBezTo>
                    <a:cubicBezTo>
                      <a:pt x="1119720" y="679047"/>
                      <a:pt x="1083763" y="662084"/>
                      <a:pt x="1078727" y="684083"/>
                    </a:cubicBezTo>
                    <a:cubicBezTo>
                      <a:pt x="1073691" y="706082"/>
                      <a:pt x="1096750" y="703078"/>
                      <a:pt x="1112741" y="704138"/>
                    </a:cubicBezTo>
                    <a:cubicBezTo>
                      <a:pt x="1128732" y="705110"/>
                      <a:pt x="1106733" y="720129"/>
                      <a:pt x="1118749" y="729140"/>
                    </a:cubicBezTo>
                    <a:cubicBezTo>
                      <a:pt x="1130764" y="738152"/>
                      <a:pt x="1139775" y="735148"/>
                      <a:pt x="1131736" y="718185"/>
                    </a:cubicBezTo>
                    <a:cubicBezTo>
                      <a:pt x="1123696" y="701222"/>
                      <a:pt x="1173701" y="724193"/>
                      <a:pt x="1158770" y="737180"/>
                    </a:cubicBezTo>
                    <a:cubicBezTo>
                      <a:pt x="1143751" y="750167"/>
                      <a:pt x="1182801" y="760150"/>
                      <a:pt x="1201796" y="761211"/>
                    </a:cubicBezTo>
                    <a:cubicBezTo>
                      <a:pt x="1220790" y="762182"/>
                      <a:pt x="1288200" y="776936"/>
                      <a:pt x="1289790" y="761211"/>
                    </a:cubicBezTo>
                    <a:cubicBezTo>
                      <a:pt x="1290851" y="751227"/>
                      <a:pt x="1264788" y="742216"/>
                      <a:pt x="1243761" y="720217"/>
                    </a:cubicBezTo>
                    <a:cubicBezTo>
                      <a:pt x="1222734" y="698219"/>
                      <a:pt x="1207715" y="662173"/>
                      <a:pt x="1231746" y="647242"/>
                    </a:cubicBezTo>
                    <a:cubicBezTo>
                      <a:pt x="1255776" y="632223"/>
                      <a:pt x="1234749" y="625243"/>
                      <a:pt x="1258780" y="608192"/>
                    </a:cubicBezTo>
                    <a:cubicBezTo>
                      <a:pt x="1282811" y="591141"/>
                      <a:pt x="1268851" y="575150"/>
                      <a:pt x="1288818" y="573206"/>
                    </a:cubicBezTo>
                    <a:cubicBezTo>
                      <a:pt x="1308873" y="571263"/>
                      <a:pt x="1286786" y="553240"/>
                      <a:pt x="1306841" y="550236"/>
                    </a:cubicBezTo>
                    <a:cubicBezTo>
                      <a:pt x="1326896" y="547232"/>
                      <a:pt x="1330872" y="525233"/>
                      <a:pt x="1327868" y="517194"/>
                    </a:cubicBezTo>
                    <a:cubicBezTo>
                      <a:pt x="1324864" y="509243"/>
                      <a:pt x="1348895" y="518166"/>
                      <a:pt x="1359850" y="506239"/>
                    </a:cubicBezTo>
                    <a:cubicBezTo>
                      <a:pt x="1370805" y="494223"/>
                      <a:pt x="1396868" y="502263"/>
                      <a:pt x="1404819" y="485212"/>
                    </a:cubicBezTo>
                    <a:cubicBezTo>
                      <a:pt x="1412859" y="468161"/>
                      <a:pt x="1527887" y="429199"/>
                      <a:pt x="1592912" y="414180"/>
                    </a:cubicBezTo>
                    <a:cubicBezTo>
                      <a:pt x="1657936" y="399161"/>
                      <a:pt x="1702904" y="372127"/>
                      <a:pt x="1679934" y="354192"/>
                    </a:cubicBezTo>
                    <a:cubicBezTo>
                      <a:pt x="1656964" y="336169"/>
                      <a:pt x="1591940" y="361172"/>
                      <a:pt x="1575860" y="374247"/>
                    </a:cubicBezTo>
                    <a:cubicBezTo>
                      <a:pt x="1559869" y="387234"/>
                      <a:pt x="1536899" y="378223"/>
                      <a:pt x="1520908" y="387234"/>
                    </a:cubicBezTo>
                    <a:cubicBezTo>
                      <a:pt x="1504917" y="396246"/>
                      <a:pt x="1470903" y="404285"/>
                      <a:pt x="1453852" y="393242"/>
                    </a:cubicBezTo>
                    <a:cubicBezTo>
                      <a:pt x="1436801" y="382287"/>
                      <a:pt x="1416834" y="406229"/>
                      <a:pt x="1403847" y="405257"/>
                    </a:cubicBezTo>
                    <a:cubicBezTo>
                      <a:pt x="1390860" y="404285"/>
                      <a:pt x="1375841" y="418244"/>
                      <a:pt x="1361882" y="417272"/>
                    </a:cubicBezTo>
                    <a:cubicBezTo>
                      <a:pt x="1347834" y="416301"/>
                      <a:pt x="1319828" y="428316"/>
                      <a:pt x="1317885" y="436267"/>
                    </a:cubicBezTo>
                    <a:cubicBezTo>
                      <a:pt x="1315853" y="444307"/>
                      <a:pt x="1291911" y="442275"/>
                      <a:pt x="1291911" y="452258"/>
                    </a:cubicBezTo>
                    <a:cubicBezTo>
                      <a:pt x="1291911" y="462242"/>
                      <a:pt x="1272916" y="471253"/>
                      <a:pt x="1262844" y="462242"/>
                    </a:cubicBezTo>
                    <a:cubicBezTo>
                      <a:pt x="1252861" y="453230"/>
                      <a:pt x="1240845" y="472225"/>
                      <a:pt x="1254893" y="485300"/>
                    </a:cubicBezTo>
                    <a:cubicBezTo>
                      <a:pt x="1268851" y="498287"/>
                      <a:pt x="1228919" y="499259"/>
                      <a:pt x="1235898" y="507299"/>
                    </a:cubicBezTo>
                    <a:cubicBezTo>
                      <a:pt x="1242966" y="515339"/>
                      <a:pt x="1220879" y="520286"/>
                      <a:pt x="1225915" y="529297"/>
                    </a:cubicBezTo>
                    <a:cubicBezTo>
                      <a:pt x="1230862" y="538309"/>
                      <a:pt x="1211868" y="541313"/>
                      <a:pt x="1196937" y="544317"/>
                    </a:cubicBezTo>
                    <a:cubicBezTo>
                      <a:pt x="1181918" y="547320"/>
                      <a:pt x="1173966" y="567287"/>
                      <a:pt x="1192961" y="568347"/>
                    </a:cubicBezTo>
                    <a:cubicBezTo>
                      <a:pt x="1211955" y="569319"/>
                      <a:pt x="1181918" y="572323"/>
                      <a:pt x="1183949" y="587342"/>
                    </a:cubicBezTo>
                    <a:cubicBezTo>
                      <a:pt x="1185805" y="602096"/>
                      <a:pt x="1152763" y="592113"/>
                      <a:pt x="1153823" y="602096"/>
                    </a:cubicBezTo>
                    <a:close/>
                  </a:path>
                </a:pathLst>
              </a:custGeom>
              <a:solidFill>
                <a:srgbClr val="523A60"/>
              </a:solidFill>
              <a:ln cap="flat" cmpd="sng" w="9525">
                <a:solidFill>
                  <a:srgbClr val="E7E3D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1" name="Google Shape;2251;p16"/>
              <p:cNvSpPr/>
              <p:nvPr/>
            </p:nvSpPr>
            <p:spPr>
              <a:xfrm>
                <a:off x="6376327" y="607253"/>
                <a:ext cx="5775668" cy="2208371"/>
              </a:xfrm>
              <a:custGeom>
                <a:rect b="b" l="l" r="r" t="t"/>
                <a:pathLst>
                  <a:path extrusionOk="0" h="2208371" w="5775668">
                    <a:moveTo>
                      <a:pt x="87465" y="1598660"/>
                    </a:moveTo>
                    <a:cubicBezTo>
                      <a:pt x="82959" y="1600868"/>
                      <a:pt x="70944" y="1596451"/>
                      <a:pt x="67233" y="1591150"/>
                    </a:cubicBezTo>
                    <a:cubicBezTo>
                      <a:pt x="64229" y="1586909"/>
                      <a:pt x="54953" y="1588500"/>
                      <a:pt x="46648" y="1589295"/>
                    </a:cubicBezTo>
                    <a:cubicBezTo>
                      <a:pt x="48503" y="1590443"/>
                      <a:pt x="50535" y="1591857"/>
                      <a:pt x="51949" y="1594419"/>
                    </a:cubicBezTo>
                    <a:cubicBezTo>
                      <a:pt x="56454" y="1602459"/>
                      <a:pt x="33926" y="1603430"/>
                      <a:pt x="40994" y="1612884"/>
                    </a:cubicBezTo>
                    <a:cubicBezTo>
                      <a:pt x="47973" y="1622425"/>
                      <a:pt x="25003" y="1622867"/>
                      <a:pt x="25003" y="1612884"/>
                    </a:cubicBezTo>
                    <a:cubicBezTo>
                      <a:pt x="25003" y="1602900"/>
                      <a:pt x="972" y="1607848"/>
                      <a:pt x="2032" y="1614385"/>
                    </a:cubicBezTo>
                    <a:cubicBezTo>
                      <a:pt x="2386" y="1616771"/>
                      <a:pt x="1679" y="1619598"/>
                      <a:pt x="0" y="1622425"/>
                    </a:cubicBezTo>
                    <a:cubicBezTo>
                      <a:pt x="6538" y="1624722"/>
                      <a:pt x="14136" y="1627461"/>
                      <a:pt x="17051" y="1628698"/>
                    </a:cubicBezTo>
                    <a:cubicBezTo>
                      <a:pt x="21557" y="1630465"/>
                      <a:pt x="81545" y="1636737"/>
                      <a:pt x="105046" y="1632409"/>
                    </a:cubicBezTo>
                    <a:cubicBezTo>
                      <a:pt x="103809" y="1627991"/>
                      <a:pt x="106283" y="1614916"/>
                      <a:pt x="106283" y="1609968"/>
                    </a:cubicBezTo>
                    <a:cubicBezTo>
                      <a:pt x="106194" y="1603872"/>
                      <a:pt x="91970" y="1596363"/>
                      <a:pt x="87465" y="1598660"/>
                    </a:cubicBezTo>
                    <a:close/>
                    <a:moveTo>
                      <a:pt x="1534867" y="57962"/>
                    </a:moveTo>
                    <a:cubicBezTo>
                      <a:pt x="1572768" y="53986"/>
                      <a:pt x="1571885" y="32959"/>
                      <a:pt x="1551830" y="28984"/>
                    </a:cubicBezTo>
                    <a:cubicBezTo>
                      <a:pt x="1531775" y="25008"/>
                      <a:pt x="1528860" y="40999"/>
                      <a:pt x="1518788" y="39939"/>
                    </a:cubicBezTo>
                    <a:cubicBezTo>
                      <a:pt x="1508804" y="38967"/>
                      <a:pt x="1470991" y="46300"/>
                      <a:pt x="1478766" y="54958"/>
                    </a:cubicBezTo>
                    <a:cubicBezTo>
                      <a:pt x="1487866" y="64941"/>
                      <a:pt x="1515872" y="59994"/>
                      <a:pt x="1534867" y="57962"/>
                    </a:cubicBezTo>
                    <a:close/>
                    <a:moveTo>
                      <a:pt x="1727907" y="614111"/>
                    </a:moveTo>
                    <a:cubicBezTo>
                      <a:pt x="1740894" y="616143"/>
                      <a:pt x="1775968" y="609076"/>
                      <a:pt x="1779944" y="602096"/>
                    </a:cubicBezTo>
                    <a:cubicBezTo>
                      <a:pt x="1783920" y="595117"/>
                      <a:pt x="1765985" y="587077"/>
                      <a:pt x="1742926" y="587077"/>
                    </a:cubicBezTo>
                    <a:cubicBezTo>
                      <a:pt x="1719955" y="587165"/>
                      <a:pt x="1716687" y="612433"/>
                      <a:pt x="1727907" y="614111"/>
                    </a:cubicBezTo>
                    <a:close/>
                    <a:moveTo>
                      <a:pt x="2467113" y="103019"/>
                    </a:moveTo>
                    <a:cubicBezTo>
                      <a:pt x="2486108" y="111059"/>
                      <a:pt x="2479129" y="116006"/>
                      <a:pt x="2459162" y="116006"/>
                    </a:cubicBezTo>
                    <a:cubicBezTo>
                      <a:pt x="2439195" y="116006"/>
                      <a:pt x="2421968" y="122721"/>
                      <a:pt x="2435131" y="128022"/>
                    </a:cubicBezTo>
                    <a:cubicBezTo>
                      <a:pt x="2445115" y="131997"/>
                      <a:pt x="2444143" y="143041"/>
                      <a:pt x="2465170" y="147988"/>
                    </a:cubicBezTo>
                    <a:cubicBezTo>
                      <a:pt x="2486197" y="153024"/>
                      <a:pt x="2507135" y="135973"/>
                      <a:pt x="2505191" y="123958"/>
                    </a:cubicBezTo>
                    <a:cubicBezTo>
                      <a:pt x="2503159" y="111942"/>
                      <a:pt x="2578166" y="100987"/>
                      <a:pt x="2598222" y="95951"/>
                    </a:cubicBezTo>
                    <a:cubicBezTo>
                      <a:pt x="2618188" y="91004"/>
                      <a:pt x="2585234" y="69977"/>
                      <a:pt x="2607233" y="67945"/>
                    </a:cubicBezTo>
                    <a:cubicBezTo>
                      <a:pt x="2629232" y="65913"/>
                      <a:pt x="2620220" y="55930"/>
                      <a:pt x="2593274" y="51954"/>
                    </a:cubicBezTo>
                    <a:cubicBezTo>
                      <a:pt x="2566240" y="47979"/>
                      <a:pt x="2577283" y="24920"/>
                      <a:pt x="2568272" y="16968"/>
                    </a:cubicBezTo>
                    <a:cubicBezTo>
                      <a:pt x="2559260" y="9017"/>
                      <a:pt x="2554225" y="26952"/>
                      <a:pt x="2519239" y="33931"/>
                    </a:cubicBezTo>
                    <a:cubicBezTo>
                      <a:pt x="2484253" y="40911"/>
                      <a:pt x="2467202" y="49922"/>
                      <a:pt x="2481249" y="56902"/>
                    </a:cubicBezTo>
                    <a:cubicBezTo>
                      <a:pt x="2495296" y="63881"/>
                      <a:pt x="2481249" y="80932"/>
                      <a:pt x="2466230" y="79960"/>
                    </a:cubicBezTo>
                    <a:cubicBezTo>
                      <a:pt x="2451122" y="78989"/>
                      <a:pt x="2448119" y="94980"/>
                      <a:pt x="2467113" y="103019"/>
                    </a:cubicBezTo>
                    <a:close/>
                    <a:moveTo>
                      <a:pt x="2520210" y="131025"/>
                    </a:moveTo>
                    <a:cubicBezTo>
                      <a:pt x="2520210" y="141981"/>
                      <a:pt x="2487964" y="153024"/>
                      <a:pt x="2497152" y="161064"/>
                    </a:cubicBezTo>
                    <a:cubicBezTo>
                      <a:pt x="2505191" y="168043"/>
                      <a:pt x="2512171" y="166100"/>
                      <a:pt x="2522154" y="168043"/>
                    </a:cubicBezTo>
                    <a:cubicBezTo>
                      <a:pt x="2532138" y="170075"/>
                      <a:pt x="2537173" y="195078"/>
                      <a:pt x="2555108" y="191102"/>
                    </a:cubicBezTo>
                    <a:cubicBezTo>
                      <a:pt x="2573131" y="187126"/>
                      <a:pt x="2622164" y="211069"/>
                      <a:pt x="2651142" y="211069"/>
                    </a:cubicBezTo>
                    <a:cubicBezTo>
                      <a:pt x="2680120" y="211069"/>
                      <a:pt x="2683124" y="187038"/>
                      <a:pt x="2674113" y="186066"/>
                    </a:cubicBezTo>
                    <a:cubicBezTo>
                      <a:pt x="2665101" y="185094"/>
                      <a:pt x="2673141" y="171047"/>
                      <a:pt x="2689131" y="148077"/>
                    </a:cubicBezTo>
                    <a:cubicBezTo>
                      <a:pt x="2705123" y="125106"/>
                      <a:pt x="2639127" y="108055"/>
                      <a:pt x="2639127" y="126078"/>
                    </a:cubicBezTo>
                    <a:cubicBezTo>
                      <a:pt x="2639127" y="144101"/>
                      <a:pt x="2620132" y="122102"/>
                      <a:pt x="2614124" y="111059"/>
                    </a:cubicBezTo>
                    <a:cubicBezTo>
                      <a:pt x="2608205" y="100015"/>
                      <a:pt x="2520210" y="119982"/>
                      <a:pt x="2520210" y="131025"/>
                    </a:cubicBezTo>
                    <a:close/>
                    <a:moveTo>
                      <a:pt x="2019985" y="629131"/>
                    </a:moveTo>
                    <a:cubicBezTo>
                      <a:pt x="2035976" y="637170"/>
                      <a:pt x="2047991" y="634166"/>
                      <a:pt x="2045959" y="618087"/>
                    </a:cubicBezTo>
                    <a:cubicBezTo>
                      <a:pt x="2044016" y="602096"/>
                      <a:pt x="2007263" y="622770"/>
                      <a:pt x="2019985" y="629131"/>
                    </a:cubicBezTo>
                    <a:close/>
                    <a:moveTo>
                      <a:pt x="2441139" y="31988"/>
                    </a:moveTo>
                    <a:cubicBezTo>
                      <a:pt x="2445115" y="16968"/>
                      <a:pt x="2378765" y="23506"/>
                      <a:pt x="2396082" y="37995"/>
                    </a:cubicBezTo>
                    <a:cubicBezTo>
                      <a:pt x="2402178" y="42943"/>
                      <a:pt x="2437164" y="47007"/>
                      <a:pt x="2441139" y="31988"/>
                    </a:cubicBezTo>
                    <a:close/>
                    <a:moveTo>
                      <a:pt x="5384977" y="757147"/>
                    </a:moveTo>
                    <a:cubicBezTo>
                      <a:pt x="5404944" y="767130"/>
                      <a:pt x="5416959" y="745131"/>
                      <a:pt x="5432950" y="756175"/>
                    </a:cubicBezTo>
                    <a:cubicBezTo>
                      <a:pt x="5448941" y="767218"/>
                      <a:pt x="5487991" y="751227"/>
                      <a:pt x="5503981" y="748135"/>
                    </a:cubicBezTo>
                    <a:cubicBezTo>
                      <a:pt x="5519973" y="745131"/>
                      <a:pt x="5512021" y="725165"/>
                      <a:pt x="5466964" y="719157"/>
                    </a:cubicBezTo>
                    <a:cubicBezTo>
                      <a:pt x="5421994" y="713149"/>
                      <a:pt x="5363508" y="746368"/>
                      <a:pt x="5384977" y="757147"/>
                    </a:cubicBezTo>
                    <a:close/>
                    <a:moveTo>
                      <a:pt x="2675261" y="272029"/>
                    </a:moveTo>
                    <a:cubicBezTo>
                      <a:pt x="2689308" y="280068"/>
                      <a:pt x="2734277" y="262045"/>
                      <a:pt x="2764227" y="263017"/>
                    </a:cubicBezTo>
                    <a:cubicBezTo>
                      <a:pt x="2794265" y="263989"/>
                      <a:pt x="2878284" y="240047"/>
                      <a:pt x="2881288" y="224056"/>
                    </a:cubicBezTo>
                    <a:cubicBezTo>
                      <a:pt x="2884291" y="208065"/>
                      <a:pt x="2850278" y="209037"/>
                      <a:pt x="2837291" y="195078"/>
                    </a:cubicBezTo>
                    <a:cubicBezTo>
                      <a:pt x="2824304" y="181119"/>
                      <a:pt x="2795237" y="193046"/>
                      <a:pt x="2788257" y="205061"/>
                    </a:cubicBezTo>
                    <a:cubicBezTo>
                      <a:pt x="2781279" y="217076"/>
                      <a:pt x="2773239" y="206033"/>
                      <a:pt x="2792234" y="187038"/>
                    </a:cubicBezTo>
                    <a:cubicBezTo>
                      <a:pt x="2811229" y="168043"/>
                      <a:pt x="2773239" y="153024"/>
                      <a:pt x="2772267" y="165039"/>
                    </a:cubicBezTo>
                    <a:cubicBezTo>
                      <a:pt x="2771207" y="177055"/>
                      <a:pt x="2736220" y="167071"/>
                      <a:pt x="2736220" y="178027"/>
                    </a:cubicBezTo>
                    <a:cubicBezTo>
                      <a:pt x="2736220" y="188982"/>
                      <a:pt x="2723233" y="194018"/>
                      <a:pt x="2724205" y="205061"/>
                    </a:cubicBezTo>
                    <a:cubicBezTo>
                      <a:pt x="2725177" y="216104"/>
                      <a:pt x="2700175" y="199053"/>
                      <a:pt x="2699203" y="224056"/>
                    </a:cubicBezTo>
                    <a:cubicBezTo>
                      <a:pt x="2698231" y="249058"/>
                      <a:pt x="2660507" y="263636"/>
                      <a:pt x="2675261" y="272029"/>
                    </a:cubicBezTo>
                    <a:close/>
                    <a:moveTo>
                      <a:pt x="3965581" y="478056"/>
                    </a:moveTo>
                    <a:cubicBezTo>
                      <a:pt x="3979540" y="485035"/>
                      <a:pt x="3984576" y="492015"/>
                      <a:pt x="3992615" y="500054"/>
                    </a:cubicBezTo>
                    <a:cubicBezTo>
                      <a:pt x="4000655" y="508094"/>
                      <a:pt x="4030604" y="496079"/>
                      <a:pt x="4042621" y="492015"/>
                    </a:cubicBezTo>
                    <a:cubicBezTo>
                      <a:pt x="4054636" y="488039"/>
                      <a:pt x="4055608" y="510038"/>
                      <a:pt x="4074603" y="498022"/>
                    </a:cubicBezTo>
                    <a:cubicBezTo>
                      <a:pt x="4093596" y="486007"/>
                      <a:pt x="4112591" y="492015"/>
                      <a:pt x="4134590" y="492015"/>
                    </a:cubicBezTo>
                    <a:cubicBezTo>
                      <a:pt x="4156588" y="492015"/>
                      <a:pt x="4130615" y="464980"/>
                      <a:pt x="4131586" y="452965"/>
                    </a:cubicBezTo>
                    <a:cubicBezTo>
                      <a:pt x="4132558" y="440950"/>
                      <a:pt x="4157560" y="448989"/>
                      <a:pt x="4149610" y="458973"/>
                    </a:cubicBezTo>
                    <a:cubicBezTo>
                      <a:pt x="4141658" y="468956"/>
                      <a:pt x="4161625" y="492015"/>
                      <a:pt x="4193607" y="489983"/>
                    </a:cubicBezTo>
                    <a:cubicBezTo>
                      <a:pt x="4225589" y="487951"/>
                      <a:pt x="4201647" y="467984"/>
                      <a:pt x="4217637" y="461005"/>
                    </a:cubicBezTo>
                    <a:cubicBezTo>
                      <a:pt x="4233629" y="454025"/>
                      <a:pt x="4231596" y="445985"/>
                      <a:pt x="4208626" y="431938"/>
                    </a:cubicBezTo>
                    <a:cubicBezTo>
                      <a:pt x="4185655" y="417979"/>
                      <a:pt x="4155617" y="426991"/>
                      <a:pt x="4135562" y="417979"/>
                    </a:cubicBezTo>
                    <a:cubicBezTo>
                      <a:pt x="4114182" y="408349"/>
                      <a:pt x="4088561" y="407996"/>
                      <a:pt x="4087589" y="429995"/>
                    </a:cubicBezTo>
                    <a:cubicBezTo>
                      <a:pt x="4086618" y="451993"/>
                      <a:pt x="4044564" y="405964"/>
                      <a:pt x="4022566" y="398984"/>
                    </a:cubicBezTo>
                    <a:cubicBezTo>
                      <a:pt x="4000567" y="392093"/>
                      <a:pt x="3932450" y="461535"/>
                      <a:pt x="3965581" y="478056"/>
                    </a:cubicBezTo>
                    <a:close/>
                    <a:moveTo>
                      <a:pt x="4174612" y="606072"/>
                    </a:moveTo>
                    <a:cubicBezTo>
                      <a:pt x="4192635" y="602096"/>
                      <a:pt x="4161625" y="569054"/>
                      <a:pt x="4130615" y="564107"/>
                    </a:cubicBezTo>
                    <a:cubicBezTo>
                      <a:pt x="4099605" y="559071"/>
                      <a:pt x="4070803" y="584603"/>
                      <a:pt x="4074603" y="590081"/>
                    </a:cubicBezTo>
                    <a:cubicBezTo>
                      <a:pt x="4083613" y="603156"/>
                      <a:pt x="4156588" y="610136"/>
                      <a:pt x="4174612" y="606072"/>
                    </a:cubicBezTo>
                    <a:close/>
                    <a:moveTo>
                      <a:pt x="4094657" y="540076"/>
                    </a:moveTo>
                    <a:cubicBezTo>
                      <a:pt x="4094657" y="525057"/>
                      <a:pt x="4040147" y="545554"/>
                      <a:pt x="4062675" y="553063"/>
                    </a:cubicBezTo>
                    <a:cubicBezTo>
                      <a:pt x="4074603" y="557127"/>
                      <a:pt x="4094657" y="555095"/>
                      <a:pt x="4094657" y="540076"/>
                    </a:cubicBezTo>
                    <a:close/>
                    <a:moveTo>
                      <a:pt x="4268614" y="477084"/>
                    </a:moveTo>
                    <a:cubicBezTo>
                      <a:pt x="4292644" y="479116"/>
                      <a:pt x="4304660" y="502086"/>
                      <a:pt x="4350690" y="505090"/>
                    </a:cubicBezTo>
                    <a:cubicBezTo>
                      <a:pt x="4396718" y="508094"/>
                      <a:pt x="4430732" y="499083"/>
                      <a:pt x="4431704" y="489099"/>
                    </a:cubicBezTo>
                    <a:cubicBezTo>
                      <a:pt x="4432764" y="479116"/>
                      <a:pt x="4389739" y="464097"/>
                      <a:pt x="4376663" y="472136"/>
                    </a:cubicBezTo>
                    <a:cubicBezTo>
                      <a:pt x="4363676" y="480088"/>
                      <a:pt x="4353693" y="459149"/>
                      <a:pt x="4337702" y="464097"/>
                    </a:cubicBezTo>
                    <a:cubicBezTo>
                      <a:pt x="4321711" y="469044"/>
                      <a:pt x="4299713" y="468072"/>
                      <a:pt x="4291673" y="454114"/>
                    </a:cubicBezTo>
                    <a:cubicBezTo>
                      <a:pt x="4283633" y="440066"/>
                      <a:pt x="4256687" y="476112"/>
                      <a:pt x="4268614" y="477084"/>
                    </a:cubicBezTo>
                    <a:close/>
                    <a:moveTo>
                      <a:pt x="926681" y="70949"/>
                    </a:moveTo>
                    <a:cubicBezTo>
                      <a:pt x="949739" y="49922"/>
                      <a:pt x="979689" y="69977"/>
                      <a:pt x="983665" y="59905"/>
                    </a:cubicBezTo>
                    <a:cubicBezTo>
                      <a:pt x="987641" y="49922"/>
                      <a:pt x="940640" y="46918"/>
                      <a:pt x="923677" y="55930"/>
                    </a:cubicBezTo>
                    <a:cubicBezTo>
                      <a:pt x="906625" y="64941"/>
                      <a:pt x="866869" y="57697"/>
                      <a:pt x="871640" y="68917"/>
                    </a:cubicBezTo>
                    <a:cubicBezTo>
                      <a:pt x="874732" y="75985"/>
                      <a:pt x="903710" y="91976"/>
                      <a:pt x="926681" y="70949"/>
                    </a:cubicBezTo>
                    <a:close/>
                    <a:moveTo>
                      <a:pt x="4166660" y="1761396"/>
                    </a:moveTo>
                    <a:cubicBezTo>
                      <a:pt x="4155617" y="1732418"/>
                      <a:pt x="4182652" y="1704412"/>
                      <a:pt x="4162685" y="1689393"/>
                    </a:cubicBezTo>
                    <a:cubicBezTo>
                      <a:pt x="4142718" y="1674374"/>
                      <a:pt x="4150670" y="1643364"/>
                      <a:pt x="4140687" y="1649371"/>
                    </a:cubicBezTo>
                    <a:cubicBezTo>
                      <a:pt x="4130703" y="1655379"/>
                      <a:pt x="4140687" y="1682413"/>
                      <a:pt x="4124695" y="1684357"/>
                    </a:cubicBezTo>
                    <a:cubicBezTo>
                      <a:pt x="4108705" y="1686389"/>
                      <a:pt x="4123723" y="1701320"/>
                      <a:pt x="4117716" y="1721375"/>
                    </a:cubicBezTo>
                    <a:cubicBezTo>
                      <a:pt x="4111708" y="1741341"/>
                      <a:pt x="4120720" y="1770408"/>
                      <a:pt x="4128760" y="1788342"/>
                    </a:cubicBezTo>
                    <a:cubicBezTo>
                      <a:pt x="4136799" y="1806365"/>
                      <a:pt x="4117716" y="1902399"/>
                      <a:pt x="4125755" y="1918390"/>
                    </a:cubicBezTo>
                    <a:cubicBezTo>
                      <a:pt x="4133707" y="1934381"/>
                      <a:pt x="4112680" y="2005236"/>
                      <a:pt x="4119748" y="2013364"/>
                    </a:cubicBezTo>
                    <a:cubicBezTo>
                      <a:pt x="4131763" y="2027412"/>
                      <a:pt x="4123723" y="1994370"/>
                      <a:pt x="4141747" y="1991366"/>
                    </a:cubicBezTo>
                    <a:cubicBezTo>
                      <a:pt x="4159769" y="1988362"/>
                      <a:pt x="4159769" y="2011332"/>
                      <a:pt x="4170725" y="2016368"/>
                    </a:cubicBezTo>
                    <a:cubicBezTo>
                      <a:pt x="4181768" y="2021404"/>
                      <a:pt x="4174700" y="1984386"/>
                      <a:pt x="4164717" y="1986330"/>
                    </a:cubicBezTo>
                    <a:cubicBezTo>
                      <a:pt x="4154734" y="1988362"/>
                      <a:pt x="4146694" y="1962299"/>
                      <a:pt x="4141658" y="1946308"/>
                    </a:cubicBezTo>
                    <a:cubicBezTo>
                      <a:pt x="4136710" y="1930317"/>
                      <a:pt x="4151730" y="1911323"/>
                      <a:pt x="4151730" y="1891268"/>
                    </a:cubicBezTo>
                    <a:cubicBezTo>
                      <a:pt x="4151730" y="1871301"/>
                      <a:pt x="4176732" y="1872273"/>
                      <a:pt x="4191751" y="1887292"/>
                    </a:cubicBezTo>
                    <a:cubicBezTo>
                      <a:pt x="4206771" y="1902311"/>
                      <a:pt x="4208714" y="1892328"/>
                      <a:pt x="4202794" y="1881284"/>
                    </a:cubicBezTo>
                    <a:cubicBezTo>
                      <a:pt x="4196699" y="1870506"/>
                      <a:pt x="4177615" y="1790463"/>
                      <a:pt x="4166660" y="1761396"/>
                    </a:cubicBezTo>
                    <a:close/>
                    <a:moveTo>
                      <a:pt x="1020771" y="61938"/>
                    </a:moveTo>
                    <a:cubicBezTo>
                      <a:pt x="1034730" y="71921"/>
                      <a:pt x="981809" y="68917"/>
                      <a:pt x="974742" y="78900"/>
                    </a:cubicBezTo>
                    <a:cubicBezTo>
                      <a:pt x="967762" y="88884"/>
                      <a:pt x="936929" y="85261"/>
                      <a:pt x="942760" y="96923"/>
                    </a:cubicBezTo>
                    <a:cubicBezTo>
                      <a:pt x="948767" y="108939"/>
                      <a:pt x="998773" y="109910"/>
                      <a:pt x="998773" y="99927"/>
                    </a:cubicBezTo>
                    <a:cubicBezTo>
                      <a:pt x="998773" y="89944"/>
                      <a:pt x="1024835" y="98955"/>
                      <a:pt x="1025807" y="89944"/>
                    </a:cubicBezTo>
                    <a:cubicBezTo>
                      <a:pt x="1026867" y="80932"/>
                      <a:pt x="1037822" y="70949"/>
                      <a:pt x="1065828" y="68917"/>
                    </a:cubicBezTo>
                    <a:cubicBezTo>
                      <a:pt x="1093834" y="66885"/>
                      <a:pt x="1093834" y="56902"/>
                      <a:pt x="1067860" y="44886"/>
                    </a:cubicBezTo>
                    <a:cubicBezTo>
                      <a:pt x="1041710" y="32959"/>
                      <a:pt x="1006724" y="51954"/>
                      <a:pt x="1020771" y="61938"/>
                    </a:cubicBezTo>
                    <a:close/>
                    <a:moveTo>
                      <a:pt x="977746" y="870232"/>
                    </a:moveTo>
                    <a:cubicBezTo>
                      <a:pt x="1004780" y="895234"/>
                      <a:pt x="1027750" y="859188"/>
                      <a:pt x="1040738" y="857245"/>
                    </a:cubicBezTo>
                    <a:cubicBezTo>
                      <a:pt x="1053725" y="855213"/>
                      <a:pt x="1032786" y="841254"/>
                      <a:pt x="1010699" y="835246"/>
                    </a:cubicBezTo>
                    <a:cubicBezTo>
                      <a:pt x="988701" y="829150"/>
                      <a:pt x="957337" y="851325"/>
                      <a:pt x="977746" y="870232"/>
                    </a:cubicBezTo>
                    <a:close/>
                    <a:moveTo>
                      <a:pt x="5769555" y="1040743"/>
                    </a:moveTo>
                    <a:cubicBezTo>
                      <a:pt x="5759572" y="1037209"/>
                      <a:pt x="5727502" y="1016712"/>
                      <a:pt x="5719550" y="1005227"/>
                    </a:cubicBezTo>
                    <a:cubicBezTo>
                      <a:pt x="5711599" y="993742"/>
                      <a:pt x="5673079" y="988176"/>
                      <a:pt x="5673079" y="994184"/>
                    </a:cubicBezTo>
                    <a:cubicBezTo>
                      <a:pt x="5673079" y="1000191"/>
                      <a:pt x="5660533" y="992682"/>
                      <a:pt x="5657530" y="986233"/>
                    </a:cubicBezTo>
                    <a:cubicBezTo>
                      <a:pt x="5654526" y="979695"/>
                      <a:pt x="5614064" y="978723"/>
                      <a:pt x="5613533" y="985702"/>
                    </a:cubicBezTo>
                    <a:cubicBezTo>
                      <a:pt x="5613003" y="992682"/>
                      <a:pt x="5623074" y="993212"/>
                      <a:pt x="5629082" y="1001252"/>
                    </a:cubicBezTo>
                    <a:cubicBezTo>
                      <a:pt x="5635090" y="1009203"/>
                      <a:pt x="5621042" y="1013709"/>
                      <a:pt x="5624047" y="1022720"/>
                    </a:cubicBezTo>
                    <a:cubicBezTo>
                      <a:pt x="5627050" y="1031732"/>
                      <a:pt x="5609027" y="1018214"/>
                      <a:pt x="5602578" y="1013267"/>
                    </a:cubicBezTo>
                    <a:cubicBezTo>
                      <a:pt x="5596129" y="1008319"/>
                      <a:pt x="5599132" y="988795"/>
                      <a:pt x="5601076" y="978723"/>
                    </a:cubicBezTo>
                    <a:cubicBezTo>
                      <a:pt x="5603107" y="968740"/>
                      <a:pt x="5589591" y="970683"/>
                      <a:pt x="5588089" y="960700"/>
                    </a:cubicBezTo>
                    <a:cubicBezTo>
                      <a:pt x="5586586" y="950717"/>
                      <a:pt x="5541618" y="930220"/>
                      <a:pt x="5522623" y="922180"/>
                    </a:cubicBezTo>
                    <a:cubicBezTo>
                      <a:pt x="5503629" y="914141"/>
                      <a:pt x="5479068" y="907161"/>
                      <a:pt x="5472619" y="897178"/>
                    </a:cubicBezTo>
                    <a:cubicBezTo>
                      <a:pt x="5466081" y="887195"/>
                      <a:pt x="5432066" y="886223"/>
                      <a:pt x="5419168" y="872706"/>
                    </a:cubicBezTo>
                    <a:cubicBezTo>
                      <a:pt x="5406181" y="859188"/>
                      <a:pt x="5349107" y="835246"/>
                      <a:pt x="5324636" y="833744"/>
                    </a:cubicBezTo>
                    <a:cubicBezTo>
                      <a:pt x="5300163" y="832242"/>
                      <a:pt x="5305641" y="818725"/>
                      <a:pt x="5293626" y="820757"/>
                    </a:cubicBezTo>
                    <a:cubicBezTo>
                      <a:pt x="5281611" y="822789"/>
                      <a:pt x="5230103" y="820227"/>
                      <a:pt x="5214113" y="817753"/>
                    </a:cubicBezTo>
                    <a:cubicBezTo>
                      <a:pt x="5198121" y="815279"/>
                      <a:pt x="5194587" y="827295"/>
                      <a:pt x="5183103" y="822789"/>
                    </a:cubicBezTo>
                    <a:cubicBezTo>
                      <a:pt x="5171617" y="818283"/>
                      <a:pt x="5112071" y="796815"/>
                      <a:pt x="5105091" y="804766"/>
                    </a:cubicBezTo>
                    <a:cubicBezTo>
                      <a:pt x="5098112" y="812806"/>
                      <a:pt x="5101116" y="824291"/>
                      <a:pt x="5094136" y="826235"/>
                    </a:cubicBezTo>
                    <a:cubicBezTo>
                      <a:pt x="5087157" y="828267"/>
                      <a:pt x="5094136" y="838250"/>
                      <a:pt x="5110657" y="853269"/>
                    </a:cubicBezTo>
                    <a:cubicBezTo>
                      <a:pt x="5127178" y="868288"/>
                      <a:pt x="5117194" y="879773"/>
                      <a:pt x="5102176" y="886311"/>
                    </a:cubicBezTo>
                    <a:cubicBezTo>
                      <a:pt x="5087157" y="892760"/>
                      <a:pt x="5063126" y="880303"/>
                      <a:pt x="5055616" y="868818"/>
                    </a:cubicBezTo>
                    <a:cubicBezTo>
                      <a:pt x="5048107" y="857333"/>
                      <a:pt x="5027611" y="862280"/>
                      <a:pt x="5022574" y="847261"/>
                    </a:cubicBezTo>
                    <a:cubicBezTo>
                      <a:pt x="5017627" y="832242"/>
                      <a:pt x="5028582" y="829768"/>
                      <a:pt x="5038566" y="838250"/>
                    </a:cubicBezTo>
                    <a:cubicBezTo>
                      <a:pt x="5048549" y="846731"/>
                      <a:pt x="5062065" y="839752"/>
                      <a:pt x="5063568" y="828797"/>
                    </a:cubicBezTo>
                    <a:cubicBezTo>
                      <a:pt x="5065070" y="817753"/>
                      <a:pt x="5036534" y="810244"/>
                      <a:pt x="5021073" y="811304"/>
                    </a:cubicBezTo>
                    <a:cubicBezTo>
                      <a:pt x="5005612" y="812276"/>
                      <a:pt x="4997042" y="833832"/>
                      <a:pt x="4981051" y="842844"/>
                    </a:cubicBezTo>
                    <a:cubicBezTo>
                      <a:pt x="4965060" y="851855"/>
                      <a:pt x="4903039" y="839310"/>
                      <a:pt x="4896502" y="833302"/>
                    </a:cubicBezTo>
                    <a:cubicBezTo>
                      <a:pt x="4889964" y="827295"/>
                      <a:pt x="4803472" y="833302"/>
                      <a:pt x="4794461" y="839310"/>
                    </a:cubicBezTo>
                    <a:cubicBezTo>
                      <a:pt x="4785449" y="845318"/>
                      <a:pt x="4791987" y="868818"/>
                      <a:pt x="4787481" y="870850"/>
                    </a:cubicBezTo>
                    <a:cubicBezTo>
                      <a:pt x="4782975" y="872794"/>
                      <a:pt x="4778469" y="843816"/>
                      <a:pt x="4778469" y="838338"/>
                    </a:cubicBezTo>
                    <a:cubicBezTo>
                      <a:pt x="4778469" y="832772"/>
                      <a:pt x="4767956" y="828885"/>
                      <a:pt x="4752407" y="828885"/>
                    </a:cubicBezTo>
                    <a:cubicBezTo>
                      <a:pt x="4736946" y="828885"/>
                      <a:pt x="4727934" y="828355"/>
                      <a:pt x="4734384" y="821817"/>
                    </a:cubicBezTo>
                    <a:cubicBezTo>
                      <a:pt x="4740921" y="815368"/>
                      <a:pt x="4728377" y="808830"/>
                      <a:pt x="4740392" y="800349"/>
                    </a:cubicBezTo>
                    <a:cubicBezTo>
                      <a:pt x="4752407" y="791867"/>
                      <a:pt x="4718393" y="765363"/>
                      <a:pt x="4685439" y="752287"/>
                    </a:cubicBezTo>
                    <a:cubicBezTo>
                      <a:pt x="4652397" y="739300"/>
                      <a:pt x="4577389" y="746810"/>
                      <a:pt x="4557423" y="752818"/>
                    </a:cubicBezTo>
                    <a:cubicBezTo>
                      <a:pt x="4537456" y="758825"/>
                      <a:pt x="4497435" y="756793"/>
                      <a:pt x="4478440" y="757323"/>
                    </a:cubicBezTo>
                    <a:cubicBezTo>
                      <a:pt x="4459445" y="757853"/>
                      <a:pt x="4474906" y="749814"/>
                      <a:pt x="4469429" y="740802"/>
                    </a:cubicBezTo>
                    <a:cubicBezTo>
                      <a:pt x="4463951" y="731791"/>
                      <a:pt x="4431439" y="720836"/>
                      <a:pt x="4426934" y="728257"/>
                    </a:cubicBezTo>
                    <a:cubicBezTo>
                      <a:pt x="4422428" y="735766"/>
                      <a:pt x="4413946" y="728257"/>
                      <a:pt x="4413946" y="722779"/>
                    </a:cubicBezTo>
                    <a:cubicBezTo>
                      <a:pt x="4413946" y="717302"/>
                      <a:pt x="4383378" y="706258"/>
                      <a:pt x="4371451" y="708820"/>
                    </a:cubicBezTo>
                    <a:cubicBezTo>
                      <a:pt x="4359436" y="711294"/>
                      <a:pt x="4353958" y="697777"/>
                      <a:pt x="4367917" y="697777"/>
                    </a:cubicBezTo>
                    <a:cubicBezTo>
                      <a:pt x="4381964" y="697777"/>
                      <a:pt x="4405907" y="700781"/>
                      <a:pt x="4395393" y="684790"/>
                    </a:cubicBezTo>
                    <a:cubicBezTo>
                      <a:pt x="4384880" y="668799"/>
                      <a:pt x="4294853" y="663763"/>
                      <a:pt x="4286372" y="666767"/>
                    </a:cubicBezTo>
                    <a:cubicBezTo>
                      <a:pt x="4277890" y="669771"/>
                      <a:pt x="4285842" y="681256"/>
                      <a:pt x="4266317" y="699809"/>
                    </a:cubicBezTo>
                    <a:cubicBezTo>
                      <a:pt x="4246792" y="718274"/>
                      <a:pt x="4227797" y="705816"/>
                      <a:pt x="4230271" y="696805"/>
                    </a:cubicBezTo>
                    <a:cubicBezTo>
                      <a:pt x="4232833" y="687794"/>
                      <a:pt x="4256776" y="689295"/>
                      <a:pt x="4256776" y="680284"/>
                    </a:cubicBezTo>
                    <a:cubicBezTo>
                      <a:pt x="4256776" y="671272"/>
                      <a:pt x="4223734" y="676308"/>
                      <a:pt x="4218786" y="668799"/>
                    </a:cubicBezTo>
                    <a:cubicBezTo>
                      <a:pt x="4213750" y="661289"/>
                      <a:pt x="4225766" y="656342"/>
                      <a:pt x="4237781" y="659787"/>
                    </a:cubicBezTo>
                    <a:cubicBezTo>
                      <a:pt x="4249796" y="663321"/>
                      <a:pt x="4270823" y="665265"/>
                      <a:pt x="4271795" y="659787"/>
                    </a:cubicBezTo>
                    <a:cubicBezTo>
                      <a:pt x="4272855" y="654310"/>
                      <a:pt x="4259337" y="653250"/>
                      <a:pt x="4239282" y="649804"/>
                    </a:cubicBezTo>
                    <a:cubicBezTo>
                      <a:pt x="4219228" y="646270"/>
                      <a:pt x="4170725" y="634785"/>
                      <a:pt x="4145281" y="637347"/>
                    </a:cubicBezTo>
                    <a:cubicBezTo>
                      <a:pt x="4119837" y="639821"/>
                      <a:pt x="4108262" y="627894"/>
                      <a:pt x="4094304" y="626833"/>
                    </a:cubicBezTo>
                    <a:cubicBezTo>
                      <a:pt x="4080344" y="625862"/>
                      <a:pt x="4080256" y="634343"/>
                      <a:pt x="4086795" y="642294"/>
                    </a:cubicBezTo>
                    <a:cubicBezTo>
                      <a:pt x="4093332" y="650334"/>
                      <a:pt x="4073277" y="655282"/>
                      <a:pt x="4056756" y="652808"/>
                    </a:cubicBezTo>
                    <a:cubicBezTo>
                      <a:pt x="4040235" y="650334"/>
                      <a:pt x="4016204" y="661819"/>
                      <a:pt x="4025746" y="673835"/>
                    </a:cubicBezTo>
                    <a:cubicBezTo>
                      <a:pt x="4035199" y="685850"/>
                      <a:pt x="4044741" y="670301"/>
                      <a:pt x="4052780" y="674365"/>
                    </a:cubicBezTo>
                    <a:cubicBezTo>
                      <a:pt x="4060731" y="678340"/>
                      <a:pt x="4031753" y="686822"/>
                      <a:pt x="4043768" y="692388"/>
                    </a:cubicBezTo>
                    <a:cubicBezTo>
                      <a:pt x="4055784" y="697865"/>
                      <a:pt x="4053751" y="709350"/>
                      <a:pt x="4054282" y="715358"/>
                    </a:cubicBezTo>
                    <a:cubicBezTo>
                      <a:pt x="4054812" y="721366"/>
                      <a:pt x="4034315" y="724369"/>
                      <a:pt x="4026806" y="715358"/>
                    </a:cubicBezTo>
                    <a:cubicBezTo>
                      <a:pt x="4019297" y="706347"/>
                      <a:pt x="4008783" y="714386"/>
                      <a:pt x="3994736" y="713326"/>
                    </a:cubicBezTo>
                    <a:cubicBezTo>
                      <a:pt x="3980777" y="712354"/>
                      <a:pt x="3970263" y="718804"/>
                      <a:pt x="3985282" y="720836"/>
                    </a:cubicBezTo>
                    <a:cubicBezTo>
                      <a:pt x="4000302" y="722868"/>
                      <a:pt x="4005249" y="732321"/>
                      <a:pt x="3985282" y="734353"/>
                    </a:cubicBezTo>
                    <a:cubicBezTo>
                      <a:pt x="3965316" y="736385"/>
                      <a:pt x="3970263" y="715800"/>
                      <a:pt x="3958248" y="718362"/>
                    </a:cubicBezTo>
                    <a:cubicBezTo>
                      <a:pt x="3946233" y="720836"/>
                      <a:pt x="3920258" y="708909"/>
                      <a:pt x="3906211" y="709350"/>
                    </a:cubicBezTo>
                    <a:cubicBezTo>
                      <a:pt x="3892164" y="709880"/>
                      <a:pt x="3885715" y="720836"/>
                      <a:pt x="3867161" y="722338"/>
                    </a:cubicBezTo>
                    <a:cubicBezTo>
                      <a:pt x="3848697" y="723839"/>
                      <a:pt x="3823694" y="712796"/>
                      <a:pt x="3816097" y="702813"/>
                    </a:cubicBezTo>
                    <a:cubicBezTo>
                      <a:pt x="3808586" y="692829"/>
                      <a:pt x="3806113" y="689826"/>
                      <a:pt x="3797102" y="701311"/>
                    </a:cubicBezTo>
                    <a:cubicBezTo>
                      <a:pt x="3788090" y="712796"/>
                      <a:pt x="3787559" y="734795"/>
                      <a:pt x="3778549" y="736296"/>
                    </a:cubicBezTo>
                    <a:cubicBezTo>
                      <a:pt x="3769537" y="737798"/>
                      <a:pt x="3766003" y="757323"/>
                      <a:pt x="3757080" y="762271"/>
                    </a:cubicBezTo>
                    <a:cubicBezTo>
                      <a:pt x="3748068" y="767307"/>
                      <a:pt x="3747539" y="754761"/>
                      <a:pt x="3736053" y="755733"/>
                    </a:cubicBezTo>
                    <a:cubicBezTo>
                      <a:pt x="3724568" y="756705"/>
                      <a:pt x="3687550" y="720747"/>
                      <a:pt x="3685518" y="710234"/>
                    </a:cubicBezTo>
                    <a:cubicBezTo>
                      <a:pt x="3683575" y="699720"/>
                      <a:pt x="3660516" y="679754"/>
                      <a:pt x="3654508" y="675690"/>
                    </a:cubicBezTo>
                    <a:cubicBezTo>
                      <a:pt x="3648500" y="671714"/>
                      <a:pt x="3660516" y="669682"/>
                      <a:pt x="3668026" y="676220"/>
                    </a:cubicBezTo>
                    <a:cubicBezTo>
                      <a:pt x="3675535" y="682669"/>
                      <a:pt x="3684988" y="682669"/>
                      <a:pt x="3692498" y="678694"/>
                    </a:cubicBezTo>
                    <a:cubicBezTo>
                      <a:pt x="3700008" y="674718"/>
                      <a:pt x="3699036" y="656165"/>
                      <a:pt x="3686048" y="655635"/>
                    </a:cubicBezTo>
                    <a:cubicBezTo>
                      <a:pt x="3673061" y="655105"/>
                      <a:pt x="3678009" y="644150"/>
                      <a:pt x="3684547" y="642118"/>
                    </a:cubicBezTo>
                    <a:cubicBezTo>
                      <a:pt x="3691084" y="640086"/>
                      <a:pt x="3669527" y="620649"/>
                      <a:pt x="3677567" y="618617"/>
                    </a:cubicBezTo>
                    <a:cubicBezTo>
                      <a:pt x="3685518" y="616674"/>
                      <a:pt x="3682073" y="608104"/>
                      <a:pt x="3671118" y="606602"/>
                    </a:cubicBezTo>
                    <a:cubicBezTo>
                      <a:pt x="3660074" y="605100"/>
                      <a:pt x="3648588" y="596088"/>
                      <a:pt x="3648059" y="590611"/>
                    </a:cubicBezTo>
                    <a:cubicBezTo>
                      <a:pt x="3647528" y="585133"/>
                      <a:pt x="3601057" y="583101"/>
                      <a:pt x="3603090" y="591141"/>
                    </a:cubicBezTo>
                    <a:cubicBezTo>
                      <a:pt x="3605122" y="599181"/>
                      <a:pt x="3588070" y="596619"/>
                      <a:pt x="3590633" y="590169"/>
                    </a:cubicBezTo>
                    <a:cubicBezTo>
                      <a:pt x="3593107" y="583720"/>
                      <a:pt x="3574112" y="585663"/>
                      <a:pt x="3552113" y="579656"/>
                    </a:cubicBezTo>
                    <a:cubicBezTo>
                      <a:pt x="3530115" y="573648"/>
                      <a:pt x="3529584" y="558099"/>
                      <a:pt x="3522075" y="557127"/>
                    </a:cubicBezTo>
                    <a:cubicBezTo>
                      <a:pt x="3514566" y="556067"/>
                      <a:pt x="3517127" y="578596"/>
                      <a:pt x="3506083" y="573648"/>
                    </a:cubicBezTo>
                    <a:cubicBezTo>
                      <a:pt x="3495040" y="568612"/>
                      <a:pt x="3483025" y="578154"/>
                      <a:pt x="3489033" y="591141"/>
                    </a:cubicBezTo>
                    <a:cubicBezTo>
                      <a:pt x="3495040" y="604128"/>
                      <a:pt x="3489562" y="606160"/>
                      <a:pt x="3488502" y="616674"/>
                    </a:cubicBezTo>
                    <a:cubicBezTo>
                      <a:pt x="3487531" y="627187"/>
                      <a:pt x="3481524" y="622681"/>
                      <a:pt x="3468536" y="618175"/>
                    </a:cubicBezTo>
                    <a:cubicBezTo>
                      <a:pt x="3455549" y="613670"/>
                      <a:pt x="3455549" y="629219"/>
                      <a:pt x="3427542" y="622151"/>
                    </a:cubicBezTo>
                    <a:cubicBezTo>
                      <a:pt x="3399536" y="615172"/>
                      <a:pt x="3386991" y="622681"/>
                      <a:pt x="3382044" y="613670"/>
                    </a:cubicBezTo>
                    <a:cubicBezTo>
                      <a:pt x="3377096" y="604658"/>
                      <a:pt x="3368526" y="603686"/>
                      <a:pt x="3367555" y="611196"/>
                    </a:cubicBezTo>
                    <a:cubicBezTo>
                      <a:pt x="3366583" y="618706"/>
                      <a:pt x="3323558" y="615702"/>
                      <a:pt x="3320023" y="604658"/>
                    </a:cubicBezTo>
                    <a:cubicBezTo>
                      <a:pt x="3316578" y="593703"/>
                      <a:pt x="3327533" y="591671"/>
                      <a:pt x="3333982" y="588667"/>
                    </a:cubicBezTo>
                    <a:cubicBezTo>
                      <a:pt x="3340431" y="585663"/>
                      <a:pt x="3327003" y="581158"/>
                      <a:pt x="3303502" y="582660"/>
                    </a:cubicBezTo>
                    <a:cubicBezTo>
                      <a:pt x="3280002" y="584162"/>
                      <a:pt x="3264983" y="570644"/>
                      <a:pt x="3240951" y="573118"/>
                    </a:cubicBezTo>
                    <a:cubicBezTo>
                      <a:pt x="3216921" y="575680"/>
                      <a:pt x="3163383" y="580628"/>
                      <a:pt x="3155961" y="584162"/>
                    </a:cubicBezTo>
                    <a:cubicBezTo>
                      <a:pt x="3148452" y="587695"/>
                      <a:pt x="3162941" y="601124"/>
                      <a:pt x="3151455" y="602184"/>
                    </a:cubicBezTo>
                    <a:cubicBezTo>
                      <a:pt x="3139971" y="603156"/>
                      <a:pt x="3147922" y="580186"/>
                      <a:pt x="3145978" y="569142"/>
                    </a:cubicBezTo>
                    <a:cubicBezTo>
                      <a:pt x="3143946" y="558099"/>
                      <a:pt x="3126453" y="556597"/>
                      <a:pt x="3128927" y="565167"/>
                    </a:cubicBezTo>
                    <a:cubicBezTo>
                      <a:pt x="3131401" y="573648"/>
                      <a:pt x="3101451" y="576652"/>
                      <a:pt x="3093942" y="570114"/>
                    </a:cubicBezTo>
                    <a:cubicBezTo>
                      <a:pt x="3086431" y="563576"/>
                      <a:pt x="3074416" y="555095"/>
                      <a:pt x="3054892" y="550148"/>
                    </a:cubicBezTo>
                    <a:cubicBezTo>
                      <a:pt x="3035367" y="545112"/>
                      <a:pt x="3011424" y="566139"/>
                      <a:pt x="3016902" y="572146"/>
                    </a:cubicBezTo>
                    <a:cubicBezTo>
                      <a:pt x="3022467" y="578154"/>
                      <a:pt x="3036868" y="573648"/>
                      <a:pt x="3037399" y="577624"/>
                    </a:cubicBezTo>
                    <a:cubicBezTo>
                      <a:pt x="3038459" y="585840"/>
                      <a:pt x="2995875" y="582660"/>
                      <a:pt x="2995875" y="589639"/>
                    </a:cubicBezTo>
                    <a:cubicBezTo>
                      <a:pt x="2995875" y="596619"/>
                      <a:pt x="2956383" y="606160"/>
                      <a:pt x="2944368" y="607662"/>
                    </a:cubicBezTo>
                    <a:cubicBezTo>
                      <a:pt x="2911503" y="611814"/>
                      <a:pt x="2904346" y="611638"/>
                      <a:pt x="2888886" y="624713"/>
                    </a:cubicBezTo>
                    <a:cubicBezTo>
                      <a:pt x="2873336" y="637700"/>
                      <a:pt x="2885351" y="613228"/>
                      <a:pt x="2897368" y="601213"/>
                    </a:cubicBezTo>
                    <a:cubicBezTo>
                      <a:pt x="2909383" y="589197"/>
                      <a:pt x="2921839" y="594233"/>
                      <a:pt x="2928907" y="584692"/>
                    </a:cubicBezTo>
                    <a:cubicBezTo>
                      <a:pt x="2935887" y="575238"/>
                      <a:pt x="2946931" y="576210"/>
                      <a:pt x="2965925" y="573206"/>
                    </a:cubicBezTo>
                    <a:cubicBezTo>
                      <a:pt x="2984920" y="570203"/>
                      <a:pt x="2983948" y="559247"/>
                      <a:pt x="2992960" y="555183"/>
                    </a:cubicBezTo>
                    <a:cubicBezTo>
                      <a:pt x="3001971" y="551208"/>
                      <a:pt x="3023970" y="542726"/>
                      <a:pt x="3027945" y="533715"/>
                    </a:cubicBezTo>
                    <a:cubicBezTo>
                      <a:pt x="3031921" y="524703"/>
                      <a:pt x="3076978" y="509684"/>
                      <a:pt x="3085990" y="510214"/>
                    </a:cubicBezTo>
                    <a:cubicBezTo>
                      <a:pt x="3095002" y="510744"/>
                      <a:pt x="3096945" y="492191"/>
                      <a:pt x="3101981" y="492191"/>
                    </a:cubicBezTo>
                    <a:cubicBezTo>
                      <a:pt x="3107017" y="492191"/>
                      <a:pt x="3132991" y="480706"/>
                      <a:pt x="3142974" y="476200"/>
                    </a:cubicBezTo>
                    <a:cubicBezTo>
                      <a:pt x="3152957" y="471695"/>
                      <a:pt x="3157994" y="462153"/>
                      <a:pt x="3158523" y="455704"/>
                    </a:cubicBezTo>
                    <a:cubicBezTo>
                      <a:pt x="3159054" y="449166"/>
                      <a:pt x="3145006" y="450226"/>
                      <a:pt x="3143505" y="444219"/>
                    </a:cubicBezTo>
                    <a:cubicBezTo>
                      <a:pt x="3142002" y="438211"/>
                      <a:pt x="3150042" y="442187"/>
                      <a:pt x="3160555" y="438211"/>
                    </a:cubicBezTo>
                    <a:cubicBezTo>
                      <a:pt x="3171069" y="434235"/>
                      <a:pt x="3160555" y="420188"/>
                      <a:pt x="3152074" y="422750"/>
                    </a:cubicBezTo>
                    <a:cubicBezTo>
                      <a:pt x="3143505" y="425224"/>
                      <a:pt x="3156580" y="415240"/>
                      <a:pt x="3149071" y="406229"/>
                    </a:cubicBezTo>
                    <a:cubicBezTo>
                      <a:pt x="3141560" y="397218"/>
                      <a:pt x="3126541" y="411707"/>
                      <a:pt x="3127072" y="402253"/>
                    </a:cubicBezTo>
                    <a:cubicBezTo>
                      <a:pt x="3127602" y="392800"/>
                      <a:pt x="3126099" y="380785"/>
                      <a:pt x="3120092" y="374777"/>
                    </a:cubicBezTo>
                    <a:cubicBezTo>
                      <a:pt x="3114084" y="368769"/>
                      <a:pt x="3103129" y="385291"/>
                      <a:pt x="3090584" y="375749"/>
                    </a:cubicBezTo>
                    <a:cubicBezTo>
                      <a:pt x="3078039" y="366296"/>
                      <a:pt x="3041551" y="360200"/>
                      <a:pt x="3041551" y="364264"/>
                    </a:cubicBezTo>
                    <a:cubicBezTo>
                      <a:pt x="3041551" y="368328"/>
                      <a:pt x="3024058" y="358256"/>
                      <a:pt x="3020524" y="362232"/>
                    </a:cubicBezTo>
                    <a:cubicBezTo>
                      <a:pt x="3016990" y="366207"/>
                      <a:pt x="2988012" y="365766"/>
                      <a:pt x="2979001" y="363204"/>
                    </a:cubicBezTo>
                    <a:cubicBezTo>
                      <a:pt x="2969989" y="360730"/>
                      <a:pt x="2957532" y="366737"/>
                      <a:pt x="2957003" y="375749"/>
                    </a:cubicBezTo>
                    <a:cubicBezTo>
                      <a:pt x="2956472" y="384760"/>
                      <a:pt x="2921044" y="381227"/>
                      <a:pt x="2914507" y="379725"/>
                    </a:cubicBezTo>
                    <a:cubicBezTo>
                      <a:pt x="2907969" y="378223"/>
                      <a:pt x="2938979" y="352690"/>
                      <a:pt x="2938979" y="348184"/>
                    </a:cubicBezTo>
                    <a:cubicBezTo>
                      <a:pt x="2938979" y="343679"/>
                      <a:pt x="2886500" y="349156"/>
                      <a:pt x="2883408" y="344209"/>
                    </a:cubicBezTo>
                    <a:cubicBezTo>
                      <a:pt x="2880405" y="339173"/>
                      <a:pt x="2854960" y="337671"/>
                      <a:pt x="2843386" y="338201"/>
                    </a:cubicBezTo>
                    <a:cubicBezTo>
                      <a:pt x="2831902" y="338731"/>
                      <a:pt x="2842857" y="335197"/>
                      <a:pt x="2853370" y="334225"/>
                    </a:cubicBezTo>
                    <a:cubicBezTo>
                      <a:pt x="2863884" y="333254"/>
                      <a:pt x="2873336" y="324242"/>
                      <a:pt x="2884910" y="322210"/>
                    </a:cubicBezTo>
                    <a:cubicBezTo>
                      <a:pt x="2896395" y="320178"/>
                      <a:pt x="2893922" y="316203"/>
                      <a:pt x="2888886" y="309223"/>
                    </a:cubicBezTo>
                    <a:cubicBezTo>
                      <a:pt x="2883850" y="302244"/>
                      <a:pt x="2871835" y="305689"/>
                      <a:pt x="2860349" y="302244"/>
                    </a:cubicBezTo>
                    <a:cubicBezTo>
                      <a:pt x="2848864" y="298710"/>
                      <a:pt x="2834905" y="293762"/>
                      <a:pt x="2824833" y="293232"/>
                    </a:cubicBezTo>
                    <a:cubicBezTo>
                      <a:pt x="2814850" y="292702"/>
                      <a:pt x="2803807" y="298268"/>
                      <a:pt x="2780307" y="302685"/>
                    </a:cubicBezTo>
                    <a:cubicBezTo>
                      <a:pt x="2756806" y="307191"/>
                      <a:pt x="2754774" y="325214"/>
                      <a:pt x="2742759" y="330692"/>
                    </a:cubicBezTo>
                    <a:cubicBezTo>
                      <a:pt x="2730743" y="336169"/>
                      <a:pt x="2709716" y="358168"/>
                      <a:pt x="2719788" y="360200"/>
                    </a:cubicBezTo>
                    <a:cubicBezTo>
                      <a:pt x="2729771" y="362232"/>
                      <a:pt x="2724736" y="368239"/>
                      <a:pt x="2726325" y="374689"/>
                    </a:cubicBezTo>
                    <a:cubicBezTo>
                      <a:pt x="2727828" y="381227"/>
                      <a:pt x="2718816" y="382640"/>
                      <a:pt x="2707331" y="380696"/>
                    </a:cubicBezTo>
                    <a:cubicBezTo>
                      <a:pt x="2695846" y="378753"/>
                      <a:pt x="2655294" y="379195"/>
                      <a:pt x="2655825" y="387676"/>
                    </a:cubicBezTo>
                    <a:cubicBezTo>
                      <a:pt x="2656355" y="396157"/>
                      <a:pt x="2679325" y="400133"/>
                      <a:pt x="2677823" y="404639"/>
                    </a:cubicBezTo>
                    <a:cubicBezTo>
                      <a:pt x="2676321" y="409144"/>
                      <a:pt x="2660330" y="404109"/>
                      <a:pt x="2652290" y="399691"/>
                    </a:cubicBezTo>
                    <a:cubicBezTo>
                      <a:pt x="2644251" y="395185"/>
                      <a:pt x="2626228" y="397659"/>
                      <a:pt x="2622782" y="406141"/>
                    </a:cubicBezTo>
                    <a:cubicBezTo>
                      <a:pt x="2619248" y="414622"/>
                      <a:pt x="2605289" y="412678"/>
                      <a:pt x="2600783" y="410646"/>
                    </a:cubicBezTo>
                    <a:cubicBezTo>
                      <a:pt x="2596278" y="408703"/>
                      <a:pt x="2586294" y="414622"/>
                      <a:pt x="2578785" y="412148"/>
                    </a:cubicBezTo>
                    <a:cubicBezTo>
                      <a:pt x="2571276" y="409675"/>
                      <a:pt x="2593804" y="398631"/>
                      <a:pt x="2588238" y="393154"/>
                    </a:cubicBezTo>
                    <a:cubicBezTo>
                      <a:pt x="2582672" y="387676"/>
                      <a:pt x="2558730" y="392623"/>
                      <a:pt x="2556256" y="401635"/>
                    </a:cubicBezTo>
                    <a:cubicBezTo>
                      <a:pt x="2553782" y="410646"/>
                      <a:pt x="2539205" y="395097"/>
                      <a:pt x="2533728" y="398101"/>
                    </a:cubicBezTo>
                    <a:cubicBezTo>
                      <a:pt x="2528250" y="401105"/>
                      <a:pt x="2522242" y="404550"/>
                      <a:pt x="2511729" y="409056"/>
                    </a:cubicBezTo>
                    <a:cubicBezTo>
                      <a:pt x="2501216" y="413562"/>
                      <a:pt x="2483193" y="404020"/>
                      <a:pt x="2479217" y="412060"/>
                    </a:cubicBezTo>
                    <a:cubicBezTo>
                      <a:pt x="2475242" y="420100"/>
                      <a:pt x="2499272" y="422573"/>
                      <a:pt x="2499714" y="426019"/>
                    </a:cubicBezTo>
                    <a:cubicBezTo>
                      <a:pt x="2500244" y="429553"/>
                      <a:pt x="2445203" y="429023"/>
                      <a:pt x="2443701" y="434500"/>
                    </a:cubicBezTo>
                    <a:cubicBezTo>
                      <a:pt x="2442199" y="439978"/>
                      <a:pt x="2423646" y="439978"/>
                      <a:pt x="2401206" y="440508"/>
                    </a:cubicBezTo>
                    <a:cubicBezTo>
                      <a:pt x="2378677" y="441038"/>
                      <a:pt x="2387689" y="451993"/>
                      <a:pt x="2369666" y="455527"/>
                    </a:cubicBezTo>
                    <a:cubicBezTo>
                      <a:pt x="2351642" y="459061"/>
                      <a:pt x="2343692" y="459503"/>
                      <a:pt x="2337684" y="468514"/>
                    </a:cubicBezTo>
                    <a:cubicBezTo>
                      <a:pt x="2331676" y="477526"/>
                      <a:pt x="2317629" y="479028"/>
                      <a:pt x="2311710" y="472048"/>
                    </a:cubicBezTo>
                    <a:cubicBezTo>
                      <a:pt x="2305702" y="465069"/>
                      <a:pt x="2289181" y="475582"/>
                      <a:pt x="2298192" y="476554"/>
                    </a:cubicBezTo>
                    <a:cubicBezTo>
                      <a:pt x="2307204" y="477526"/>
                      <a:pt x="2298722" y="486537"/>
                      <a:pt x="2293245" y="484593"/>
                    </a:cubicBezTo>
                    <a:cubicBezTo>
                      <a:pt x="2287767" y="482562"/>
                      <a:pt x="2271776" y="494135"/>
                      <a:pt x="2280788" y="493075"/>
                    </a:cubicBezTo>
                    <a:cubicBezTo>
                      <a:pt x="2289799" y="492103"/>
                      <a:pt x="2294305" y="499613"/>
                      <a:pt x="2289799" y="505090"/>
                    </a:cubicBezTo>
                    <a:cubicBezTo>
                      <a:pt x="2285294" y="510568"/>
                      <a:pt x="2265769" y="498552"/>
                      <a:pt x="2260821" y="503588"/>
                    </a:cubicBezTo>
                    <a:cubicBezTo>
                      <a:pt x="2255874" y="508624"/>
                      <a:pt x="2270363" y="515074"/>
                      <a:pt x="2279374" y="514102"/>
                    </a:cubicBezTo>
                    <a:cubicBezTo>
                      <a:pt x="2288386" y="513130"/>
                      <a:pt x="2293333" y="519138"/>
                      <a:pt x="2294393" y="525587"/>
                    </a:cubicBezTo>
                    <a:cubicBezTo>
                      <a:pt x="2295365" y="532036"/>
                      <a:pt x="2273366" y="521611"/>
                      <a:pt x="2268861" y="527089"/>
                    </a:cubicBezTo>
                    <a:cubicBezTo>
                      <a:pt x="2264355" y="532566"/>
                      <a:pt x="2272395" y="535128"/>
                      <a:pt x="2281848" y="536100"/>
                    </a:cubicBezTo>
                    <a:cubicBezTo>
                      <a:pt x="2291390" y="537072"/>
                      <a:pt x="2284321" y="540606"/>
                      <a:pt x="2292892" y="548116"/>
                    </a:cubicBezTo>
                    <a:cubicBezTo>
                      <a:pt x="2293510" y="548734"/>
                      <a:pt x="2294040" y="549264"/>
                      <a:pt x="2294482" y="549794"/>
                    </a:cubicBezTo>
                    <a:cubicBezTo>
                      <a:pt x="2299606" y="555979"/>
                      <a:pt x="2289887" y="558187"/>
                      <a:pt x="2290860" y="564107"/>
                    </a:cubicBezTo>
                    <a:cubicBezTo>
                      <a:pt x="2291831" y="570644"/>
                      <a:pt x="2281318" y="573118"/>
                      <a:pt x="2281318" y="567110"/>
                    </a:cubicBezTo>
                    <a:cubicBezTo>
                      <a:pt x="2281318" y="561103"/>
                      <a:pt x="2254814" y="559071"/>
                      <a:pt x="2249336" y="565608"/>
                    </a:cubicBezTo>
                    <a:cubicBezTo>
                      <a:pt x="2243859" y="572146"/>
                      <a:pt x="2239883" y="577094"/>
                      <a:pt x="2233345" y="571086"/>
                    </a:cubicBezTo>
                    <a:cubicBezTo>
                      <a:pt x="2226808" y="565078"/>
                      <a:pt x="2207813" y="572588"/>
                      <a:pt x="2183340" y="573560"/>
                    </a:cubicBezTo>
                    <a:cubicBezTo>
                      <a:pt x="2158868" y="574532"/>
                      <a:pt x="2108333" y="576564"/>
                      <a:pt x="2095787" y="581069"/>
                    </a:cubicBezTo>
                    <a:cubicBezTo>
                      <a:pt x="2083242" y="585575"/>
                      <a:pt x="2072729" y="603068"/>
                      <a:pt x="2084302" y="614553"/>
                    </a:cubicBezTo>
                    <a:cubicBezTo>
                      <a:pt x="2095787" y="626038"/>
                      <a:pt x="2084744" y="631074"/>
                      <a:pt x="2084744" y="638584"/>
                    </a:cubicBezTo>
                    <a:cubicBezTo>
                      <a:pt x="2084744" y="646093"/>
                      <a:pt x="2114782" y="661554"/>
                      <a:pt x="2130773" y="663056"/>
                    </a:cubicBezTo>
                    <a:cubicBezTo>
                      <a:pt x="2146764" y="664558"/>
                      <a:pt x="2159751" y="684083"/>
                      <a:pt x="2150298" y="696098"/>
                    </a:cubicBezTo>
                    <a:cubicBezTo>
                      <a:pt x="2140845" y="708114"/>
                      <a:pt x="2111778" y="692564"/>
                      <a:pt x="2092783" y="677633"/>
                    </a:cubicBezTo>
                    <a:cubicBezTo>
                      <a:pt x="2073789" y="662614"/>
                      <a:pt x="2029791" y="656607"/>
                      <a:pt x="2015303" y="657667"/>
                    </a:cubicBezTo>
                    <a:cubicBezTo>
                      <a:pt x="2000814" y="658639"/>
                      <a:pt x="2009295" y="644680"/>
                      <a:pt x="1990830" y="645121"/>
                    </a:cubicBezTo>
                    <a:cubicBezTo>
                      <a:pt x="1972277" y="645652"/>
                      <a:pt x="1956816" y="662173"/>
                      <a:pt x="1969273" y="662173"/>
                    </a:cubicBezTo>
                    <a:cubicBezTo>
                      <a:pt x="1981819" y="662173"/>
                      <a:pt x="1989770" y="661201"/>
                      <a:pt x="1983320" y="667208"/>
                    </a:cubicBezTo>
                    <a:cubicBezTo>
                      <a:pt x="1976783" y="673216"/>
                      <a:pt x="1986854" y="671714"/>
                      <a:pt x="2001785" y="678164"/>
                    </a:cubicBezTo>
                    <a:cubicBezTo>
                      <a:pt x="2016804" y="684701"/>
                      <a:pt x="1989328" y="693713"/>
                      <a:pt x="1973779" y="683199"/>
                    </a:cubicBezTo>
                    <a:cubicBezTo>
                      <a:pt x="1958318" y="672686"/>
                      <a:pt x="1941797" y="682669"/>
                      <a:pt x="1937291" y="690709"/>
                    </a:cubicBezTo>
                    <a:cubicBezTo>
                      <a:pt x="1932786" y="698749"/>
                      <a:pt x="1955314" y="721719"/>
                      <a:pt x="1982260" y="725695"/>
                    </a:cubicBezTo>
                    <a:cubicBezTo>
                      <a:pt x="2009295" y="729670"/>
                      <a:pt x="2000283" y="738152"/>
                      <a:pt x="2012829" y="742657"/>
                    </a:cubicBezTo>
                    <a:cubicBezTo>
                      <a:pt x="2025286" y="747163"/>
                      <a:pt x="2016363" y="752199"/>
                      <a:pt x="2007793" y="752641"/>
                    </a:cubicBezTo>
                    <a:cubicBezTo>
                      <a:pt x="1999312" y="753171"/>
                      <a:pt x="1982260" y="739654"/>
                      <a:pt x="1968743" y="732674"/>
                    </a:cubicBezTo>
                    <a:cubicBezTo>
                      <a:pt x="1955226" y="725695"/>
                      <a:pt x="1918738" y="735678"/>
                      <a:pt x="1911229" y="727638"/>
                    </a:cubicBezTo>
                    <a:cubicBezTo>
                      <a:pt x="1903719" y="719599"/>
                      <a:pt x="1916176" y="711647"/>
                      <a:pt x="1909197" y="705640"/>
                    </a:cubicBezTo>
                    <a:cubicBezTo>
                      <a:pt x="1902217" y="699632"/>
                      <a:pt x="1908225" y="686115"/>
                      <a:pt x="1917236" y="672068"/>
                    </a:cubicBezTo>
                    <a:cubicBezTo>
                      <a:pt x="1926248" y="658109"/>
                      <a:pt x="1915735" y="634078"/>
                      <a:pt x="1902659" y="630014"/>
                    </a:cubicBezTo>
                    <a:cubicBezTo>
                      <a:pt x="1889672" y="626038"/>
                      <a:pt x="1890644" y="639556"/>
                      <a:pt x="1893648" y="643531"/>
                    </a:cubicBezTo>
                    <a:cubicBezTo>
                      <a:pt x="1896651" y="647507"/>
                      <a:pt x="1895149" y="666590"/>
                      <a:pt x="1885166" y="679047"/>
                    </a:cubicBezTo>
                    <a:cubicBezTo>
                      <a:pt x="1875183" y="691504"/>
                      <a:pt x="1844615" y="691504"/>
                      <a:pt x="1844615" y="700074"/>
                    </a:cubicBezTo>
                    <a:cubicBezTo>
                      <a:pt x="1844615" y="708644"/>
                      <a:pt x="1824118" y="715093"/>
                      <a:pt x="1831097" y="721101"/>
                    </a:cubicBezTo>
                    <a:cubicBezTo>
                      <a:pt x="1838077" y="727108"/>
                      <a:pt x="1865641" y="758118"/>
                      <a:pt x="1869617" y="767660"/>
                    </a:cubicBezTo>
                    <a:cubicBezTo>
                      <a:pt x="1873592" y="777113"/>
                      <a:pt x="1845145" y="807151"/>
                      <a:pt x="1849562" y="824644"/>
                    </a:cubicBezTo>
                    <a:cubicBezTo>
                      <a:pt x="1854068" y="842137"/>
                      <a:pt x="1845586" y="850088"/>
                      <a:pt x="1851064" y="858658"/>
                    </a:cubicBezTo>
                    <a:cubicBezTo>
                      <a:pt x="1856541" y="867140"/>
                      <a:pt x="1869087" y="859630"/>
                      <a:pt x="1877127" y="863164"/>
                    </a:cubicBezTo>
                    <a:cubicBezTo>
                      <a:pt x="1885166" y="866698"/>
                      <a:pt x="1898153" y="858128"/>
                      <a:pt x="1916618" y="854683"/>
                    </a:cubicBezTo>
                    <a:cubicBezTo>
                      <a:pt x="1935083" y="851237"/>
                      <a:pt x="1969096" y="870674"/>
                      <a:pt x="1981642" y="876681"/>
                    </a:cubicBezTo>
                    <a:cubicBezTo>
                      <a:pt x="1994187" y="882689"/>
                      <a:pt x="1987650" y="892672"/>
                      <a:pt x="1994187" y="902655"/>
                    </a:cubicBezTo>
                    <a:cubicBezTo>
                      <a:pt x="2000725" y="912727"/>
                      <a:pt x="1979168" y="912727"/>
                      <a:pt x="1978638" y="927658"/>
                    </a:cubicBezTo>
                    <a:cubicBezTo>
                      <a:pt x="1978108" y="942677"/>
                      <a:pt x="2016186" y="949126"/>
                      <a:pt x="2017688" y="953632"/>
                    </a:cubicBezTo>
                    <a:cubicBezTo>
                      <a:pt x="2019190" y="958138"/>
                      <a:pt x="1990653" y="954604"/>
                      <a:pt x="1979698" y="950628"/>
                    </a:cubicBezTo>
                    <a:cubicBezTo>
                      <a:pt x="1968743" y="946653"/>
                      <a:pt x="1967683" y="932164"/>
                      <a:pt x="1964237" y="929160"/>
                    </a:cubicBezTo>
                    <a:cubicBezTo>
                      <a:pt x="1960703" y="926156"/>
                      <a:pt x="1971747" y="914141"/>
                      <a:pt x="1972719" y="904687"/>
                    </a:cubicBezTo>
                    <a:cubicBezTo>
                      <a:pt x="1973779" y="895146"/>
                      <a:pt x="1960262" y="889668"/>
                      <a:pt x="1955756" y="883219"/>
                    </a:cubicBezTo>
                    <a:cubicBezTo>
                      <a:pt x="1951251" y="876681"/>
                      <a:pt x="1943211" y="867228"/>
                      <a:pt x="1934199" y="869260"/>
                    </a:cubicBezTo>
                    <a:cubicBezTo>
                      <a:pt x="1925188" y="871292"/>
                      <a:pt x="1892146" y="874296"/>
                      <a:pt x="1882162" y="883219"/>
                    </a:cubicBezTo>
                    <a:cubicBezTo>
                      <a:pt x="1872091" y="892230"/>
                      <a:pt x="1883664" y="917675"/>
                      <a:pt x="1889142" y="930220"/>
                    </a:cubicBezTo>
                    <a:cubicBezTo>
                      <a:pt x="1894619" y="942765"/>
                      <a:pt x="1860164" y="960170"/>
                      <a:pt x="1861136" y="970241"/>
                    </a:cubicBezTo>
                    <a:cubicBezTo>
                      <a:pt x="1862196" y="980313"/>
                      <a:pt x="1850622" y="984731"/>
                      <a:pt x="1835603" y="992770"/>
                    </a:cubicBezTo>
                    <a:cubicBezTo>
                      <a:pt x="1820584" y="1000722"/>
                      <a:pt x="1804063" y="1006729"/>
                      <a:pt x="1804593" y="1019805"/>
                    </a:cubicBezTo>
                    <a:cubicBezTo>
                      <a:pt x="1805123" y="1032792"/>
                      <a:pt x="1784626" y="1025812"/>
                      <a:pt x="1774113" y="1019805"/>
                    </a:cubicBezTo>
                    <a:cubicBezTo>
                      <a:pt x="1763599" y="1013797"/>
                      <a:pt x="1750082" y="1023250"/>
                      <a:pt x="1735063" y="1022809"/>
                    </a:cubicBezTo>
                    <a:cubicBezTo>
                      <a:pt x="1720044" y="1022367"/>
                      <a:pt x="1720044" y="1009821"/>
                      <a:pt x="1708029" y="1014327"/>
                    </a:cubicBezTo>
                    <a:cubicBezTo>
                      <a:pt x="1696014" y="1018833"/>
                      <a:pt x="1688062" y="1008850"/>
                      <a:pt x="1691508" y="999838"/>
                    </a:cubicBezTo>
                    <a:cubicBezTo>
                      <a:pt x="1695042" y="990827"/>
                      <a:pt x="1708470" y="997806"/>
                      <a:pt x="1709530" y="1004344"/>
                    </a:cubicBezTo>
                    <a:cubicBezTo>
                      <a:pt x="1710503" y="1010881"/>
                      <a:pt x="1718984" y="1007878"/>
                      <a:pt x="1729056" y="1002312"/>
                    </a:cubicBezTo>
                    <a:cubicBezTo>
                      <a:pt x="1739039" y="996834"/>
                      <a:pt x="1734091" y="1009291"/>
                      <a:pt x="1748581" y="1010351"/>
                    </a:cubicBezTo>
                    <a:cubicBezTo>
                      <a:pt x="1763069" y="1011412"/>
                      <a:pt x="1755118" y="1002842"/>
                      <a:pt x="1766073" y="1003814"/>
                    </a:cubicBezTo>
                    <a:cubicBezTo>
                      <a:pt x="1777117" y="1004785"/>
                      <a:pt x="1777558" y="1001340"/>
                      <a:pt x="1774113" y="995774"/>
                    </a:cubicBezTo>
                    <a:cubicBezTo>
                      <a:pt x="1770579" y="990296"/>
                      <a:pt x="1782153" y="986321"/>
                      <a:pt x="1789132" y="983317"/>
                    </a:cubicBezTo>
                    <a:cubicBezTo>
                      <a:pt x="1796995" y="979960"/>
                      <a:pt x="1793108" y="968828"/>
                      <a:pt x="1799645" y="965294"/>
                    </a:cubicBezTo>
                    <a:cubicBezTo>
                      <a:pt x="1806095" y="961760"/>
                      <a:pt x="1801589" y="954781"/>
                      <a:pt x="1808657" y="954251"/>
                    </a:cubicBezTo>
                    <a:cubicBezTo>
                      <a:pt x="1815725" y="953720"/>
                      <a:pt x="1818729" y="943207"/>
                      <a:pt x="1825178" y="943207"/>
                    </a:cubicBezTo>
                    <a:cubicBezTo>
                      <a:pt x="1831627" y="943207"/>
                      <a:pt x="1835161" y="932694"/>
                      <a:pt x="1831186" y="927216"/>
                    </a:cubicBezTo>
                    <a:cubicBezTo>
                      <a:pt x="1827210" y="921739"/>
                      <a:pt x="1833660" y="906719"/>
                      <a:pt x="1840197" y="904687"/>
                    </a:cubicBezTo>
                    <a:cubicBezTo>
                      <a:pt x="1846646" y="902655"/>
                      <a:pt x="1847177" y="896648"/>
                      <a:pt x="1841257" y="892230"/>
                    </a:cubicBezTo>
                    <a:cubicBezTo>
                      <a:pt x="1835250" y="887725"/>
                      <a:pt x="1813251" y="872706"/>
                      <a:pt x="1814753" y="863252"/>
                    </a:cubicBezTo>
                    <a:cubicBezTo>
                      <a:pt x="1816255" y="853799"/>
                      <a:pt x="1810777" y="836218"/>
                      <a:pt x="1813693" y="828797"/>
                    </a:cubicBezTo>
                    <a:cubicBezTo>
                      <a:pt x="1816696" y="821287"/>
                      <a:pt x="1814223" y="805738"/>
                      <a:pt x="1813163" y="796726"/>
                    </a:cubicBezTo>
                    <a:cubicBezTo>
                      <a:pt x="1812191" y="787715"/>
                      <a:pt x="1818729" y="777732"/>
                      <a:pt x="1821732" y="761211"/>
                    </a:cubicBezTo>
                    <a:cubicBezTo>
                      <a:pt x="1824736" y="744690"/>
                      <a:pt x="1804240" y="727197"/>
                      <a:pt x="1794256" y="722691"/>
                    </a:cubicBezTo>
                    <a:cubicBezTo>
                      <a:pt x="1784273" y="718185"/>
                      <a:pt x="1790722" y="709174"/>
                      <a:pt x="1805300" y="697158"/>
                    </a:cubicBezTo>
                    <a:cubicBezTo>
                      <a:pt x="1819789" y="685143"/>
                      <a:pt x="1820761" y="647684"/>
                      <a:pt x="1819789" y="639644"/>
                    </a:cubicBezTo>
                    <a:cubicBezTo>
                      <a:pt x="1818817" y="631604"/>
                      <a:pt x="1789309" y="624625"/>
                      <a:pt x="1777824" y="625597"/>
                    </a:cubicBezTo>
                    <a:cubicBezTo>
                      <a:pt x="1766338" y="626568"/>
                      <a:pt x="1723843" y="624625"/>
                      <a:pt x="1713329" y="622593"/>
                    </a:cubicBezTo>
                    <a:cubicBezTo>
                      <a:pt x="1702816" y="620561"/>
                      <a:pt x="1699282" y="631604"/>
                      <a:pt x="1694335" y="641588"/>
                    </a:cubicBezTo>
                    <a:cubicBezTo>
                      <a:pt x="1689387" y="651571"/>
                      <a:pt x="1678344" y="667120"/>
                      <a:pt x="1671806" y="689649"/>
                    </a:cubicBezTo>
                    <a:cubicBezTo>
                      <a:pt x="1665268" y="712178"/>
                      <a:pt x="1638764" y="719157"/>
                      <a:pt x="1626837" y="724193"/>
                    </a:cubicBezTo>
                    <a:cubicBezTo>
                      <a:pt x="1614822" y="729229"/>
                      <a:pt x="1607312" y="745661"/>
                      <a:pt x="1612790" y="753701"/>
                    </a:cubicBezTo>
                    <a:cubicBezTo>
                      <a:pt x="1618355" y="761741"/>
                      <a:pt x="1626307" y="755203"/>
                      <a:pt x="1631785" y="758207"/>
                    </a:cubicBezTo>
                    <a:cubicBezTo>
                      <a:pt x="1637262" y="761211"/>
                      <a:pt x="1631254" y="782237"/>
                      <a:pt x="1627809" y="785241"/>
                    </a:cubicBezTo>
                    <a:cubicBezTo>
                      <a:pt x="1624275" y="788245"/>
                      <a:pt x="1634346" y="795755"/>
                      <a:pt x="1625865" y="801232"/>
                    </a:cubicBezTo>
                    <a:cubicBezTo>
                      <a:pt x="1617384" y="806710"/>
                      <a:pt x="1609344" y="818283"/>
                      <a:pt x="1614380" y="824291"/>
                    </a:cubicBezTo>
                    <a:cubicBezTo>
                      <a:pt x="1619416" y="830299"/>
                      <a:pt x="1643888" y="833302"/>
                      <a:pt x="1654402" y="839310"/>
                    </a:cubicBezTo>
                    <a:cubicBezTo>
                      <a:pt x="1664915" y="845318"/>
                      <a:pt x="1660939" y="856273"/>
                      <a:pt x="1668891" y="866786"/>
                    </a:cubicBezTo>
                    <a:cubicBezTo>
                      <a:pt x="1676842" y="877300"/>
                      <a:pt x="1685412" y="870762"/>
                      <a:pt x="1689387" y="877300"/>
                    </a:cubicBezTo>
                    <a:cubicBezTo>
                      <a:pt x="1693363" y="883837"/>
                      <a:pt x="1674898" y="909812"/>
                      <a:pt x="1668361" y="910783"/>
                    </a:cubicBezTo>
                    <a:cubicBezTo>
                      <a:pt x="1661823" y="911755"/>
                      <a:pt x="1635319" y="884279"/>
                      <a:pt x="1627367" y="878271"/>
                    </a:cubicBezTo>
                    <a:cubicBezTo>
                      <a:pt x="1619328" y="872264"/>
                      <a:pt x="1588318" y="862722"/>
                      <a:pt x="1572857" y="854771"/>
                    </a:cubicBezTo>
                    <a:cubicBezTo>
                      <a:pt x="1557307" y="846731"/>
                      <a:pt x="1544851" y="847791"/>
                      <a:pt x="1527799" y="836218"/>
                    </a:cubicBezTo>
                    <a:cubicBezTo>
                      <a:pt x="1510836" y="824733"/>
                      <a:pt x="1496347" y="819167"/>
                      <a:pt x="1465249" y="819697"/>
                    </a:cubicBezTo>
                    <a:cubicBezTo>
                      <a:pt x="1434239" y="820139"/>
                      <a:pt x="1414272" y="812717"/>
                      <a:pt x="1403759" y="814219"/>
                    </a:cubicBezTo>
                    <a:cubicBezTo>
                      <a:pt x="1393245" y="815721"/>
                      <a:pt x="1397310" y="803706"/>
                      <a:pt x="1378756" y="795755"/>
                    </a:cubicBezTo>
                    <a:cubicBezTo>
                      <a:pt x="1360203" y="787715"/>
                      <a:pt x="1348188" y="776760"/>
                      <a:pt x="1337763" y="782237"/>
                    </a:cubicBezTo>
                    <a:cubicBezTo>
                      <a:pt x="1327250" y="787715"/>
                      <a:pt x="1331225" y="807770"/>
                      <a:pt x="1347304" y="810244"/>
                    </a:cubicBezTo>
                    <a:cubicBezTo>
                      <a:pt x="1363295" y="812806"/>
                      <a:pt x="1355256" y="821287"/>
                      <a:pt x="1372307" y="820227"/>
                    </a:cubicBezTo>
                    <a:cubicBezTo>
                      <a:pt x="1389270" y="819255"/>
                      <a:pt x="1394306" y="825263"/>
                      <a:pt x="1393864" y="835688"/>
                    </a:cubicBezTo>
                    <a:cubicBezTo>
                      <a:pt x="1393334" y="846201"/>
                      <a:pt x="1401815" y="856715"/>
                      <a:pt x="1409413" y="863694"/>
                    </a:cubicBezTo>
                    <a:cubicBezTo>
                      <a:pt x="1416923" y="870674"/>
                      <a:pt x="1412417" y="882159"/>
                      <a:pt x="1398900" y="882159"/>
                    </a:cubicBezTo>
                    <a:cubicBezTo>
                      <a:pt x="1385382" y="882159"/>
                      <a:pt x="1369921" y="884191"/>
                      <a:pt x="1375929" y="893644"/>
                    </a:cubicBezTo>
                    <a:cubicBezTo>
                      <a:pt x="1381937" y="903185"/>
                      <a:pt x="1371954" y="905659"/>
                      <a:pt x="1358436" y="900623"/>
                    </a:cubicBezTo>
                    <a:cubicBezTo>
                      <a:pt x="1344919" y="895588"/>
                      <a:pt x="1352870" y="886134"/>
                      <a:pt x="1358436" y="880568"/>
                    </a:cubicBezTo>
                    <a:cubicBezTo>
                      <a:pt x="1363914" y="875091"/>
                      <a:pt x="1346421" y="868111"/>
                      <a:pt x="1337940" y="865019"/>
                    </a:cubicBezTo>
                    <a:cubicBezTo>
                      <a:pt x="1329459" y="862015"/>
                      <a:pt x="1295444" y="887018"/>
                      <a:pt x="1285903" y="890994"/>
                    </a:cubicBezTo>
                    <a:cubicBezTo>
                      <a:pt x="1276361" y="894969"/>
                      <a:pt x="1252861" y="884986"/>
                      <a:pt x="1228919" y="890994"/>
                    </a:cubicBezTo>
                    <a:cubicBezTo>
                      <a:pt x="1204888" y="897001"/>
                      <a:pt x="1206390" y="915996"/>
                      <a:pt x="1197378" y="914052"/>
                    </a:cubicBezTo>
                    <a:cubicBezTo>
                      <a:pt x="1188367" y="912109"/>
                      <a:pt x="1161862" y="916526"/>
                      <a:pt x="1151879" y="910518"/>
                    </a:cubicBezTo>
                    <a:cubicBezTo>
                      <a:pt x="1141896" y="904511"/>
                      <a:pt x="1149936" y="901065"/>
                      <a:pt x="1160361" y="901507"/>
                    </a:cubicBezTo>
                    <a:cubicBezTo>
                      <a:pt x="1170874" y="902037"/>
                      <a:pt x="1174320" y="898503"/>
                      <a:pt x="1168400" y="891524"/>
                    </a:cubicBezTo>
                    <a:cubicBezTo>
                      <a:pt x="1162392" y="884544"/>
                      <a:pt x="1176440" y="873501"/>
                      <a:pt x="1175910" y="868553"/>
                    </a:cubicBezTo>
                    <a:cubicBezTo>
                      <a:pt x="1175380" y="863517"/>
                      <a:pt x="1136418" y="876593"/>
                      <a:pt x="1129881" y="882070"/>
                    </a:cubicBezTo>
                    <a:cubicBezTo>
                      <a:pt x="1123343" y="887548"/>
                      <a:pt x="1130411" y="897620"/>
                      <a:pt x="1123343" y="901065"/>
                    </a:cubicBezTo>
                    <a:cubicBezTo>
                      <a:pt x="1116364" y="904511"/>
                      <a:pt x="1116364" y="895057"/>
                      <a:pt x="1108324" y="892054"/>
                    </a:cubicBezTo>
                    <a:cubicBezTo>
                      <a:pt x="1100373" y="889050"/>
                      <a:pt x="1041798" y="902567"/>
                      <a:pt x="1030842" y="915024"/>
                    </a:cubicBezTo>
                    <a:cubicBezTo>
                      <a:pt x="1019799" y="927569"/>
                      <a:pt x="998330" y="928011"/>
                      <a:pt x="998330" y="934991"/>
                    </a:cubicBezTo>
                    <a:cubicBezTo>
                      <a:pt x="998330" y="942059"/>
                      <a:pt x="971826" y="941528"/>
                      <a:pt x="961313" y="946476"/>
                    </a:cubicBezTo>
                    <a:cubicBezTo>
                      <a:pt x="950799" y="951423"/>
                      <a:pt x="957868" y="971920"/>
                      <a:pt x="953803" y="981992"/>
                    </a:cubicBezTo>
                    <a:cubicBezTo>
                      <a:pt x="949828" y="991975"/>
                      <a:pt x="908834" y="988971"/>
                      <a:pt x="896289" y="989501"/>
                    </a:cubicBezTo>
                    <a:cubicBezTo>
                      <a:pt x="883832" y="990031"/>
                      <a:pt x="879238" y="965471"/>
                      <a:pt x="869254" y="963969"/>
                    </a:cubicBezTo>
                    <a:cubicBezTo>
                      <a:pt x="859271" y="962467"/>
                      <a:pt x="865279" y="948508"/>
                      <a:pt x="868283" y="942500"/>
                    </a:cubicBezTo>
                    <a:cubicBezTo>
                      <a:pt x="871286" y="936493"/>
                      <a:pt x="879238" y="941440"/>
                      <a:pt x="891783" y="933489"/>
                    </a:cubicBezTo>
                    <a:cubicBezTo>
                      <a:pt x="904329" y="925449"/>
                      <a:pt x="916786" y="937464"/>
                      <a:pt x="921821" y="931987"/>
                    </a:cubicBezTo>
                    <a:cubicBezTo>
                      <a:pt x="926857" y="926509"/>
                      <a:pt x="902826" y="912020"/>
                      <a:pt x="901325" y="899475"/>
                    </a:cubicBezTo>
                    <a:cubicBezTo>
                      <a:pt x="899823" y="887018"/>
                      <a:pt x="873319" y="883484"/>
                      <a:pt x="858299" y="887460"/>
                    </a:cubicBezTo>
                    <a:cubicBezTo>
                      <a:pt x="843280" y="891435"/>
                      <a:pt x="826759" y="887990"/>
                      <a:pt x="816334" y="882954"/>
                    </a:cubicBezTo>
                    <a:cubicBezTo>
                      <a:pt x="805821" y="878006"/>
                      <a:pt x="806792" y="891965"/>
                      <a:pt x="822342" y="895941"/>
                    </a:cubicBezTo>
                    <a:cubicBezTo>
                      <a:pt x="837891" y="899917"/>
                      <a:pt x="829851" y="911932"/>
                      <a:pt x="832325" y="919442"/>
                    </a:cubicBezTo>
                    <a:cubicBezTo>
                      <a:pt x="834799" y="926951"/>
                      <a:pt x="828349" y="943914"/>
                      <a:pt x="819338" y="956989"/>
                    </a:cubicBezTo>
                    <a:cubicBezTo>
                      <a:pt x="810327" y="969976"/>
                      <a:pt x="816864" y="969535"/>
                      <a:pt x="830381" y="969005"/>
                    </a:cubicBezTo>
                    <a:cubicBezTo>
                      <a:pt x="843899" y="968563"/>
                      <a:pt x="842927" y="986056"/>
                      <a:pt x="842927" y="999043"/>
                    </a:cubicBezTo>
                    <a:cubicBezTo>
                      <a:pt x="842927" y="1012030"/>
                      <a:pt x="832414" y="1015564"/>
                      <a:pt x="832414" y="1025105"/>
                    </a:cubicBezTo>
                    <a:cubicBezTo>
                      <a:pt x="832414" y="1034647"/>
                      <a:pt x="821370" y="1020600"/>
                      <a:pt x="817836" y="1024575"/>
                    </a:cubicBezTo>
                    <a:cubicBezTo>
                      <a:pt x="814390" y="1028551"/>
                      <a:pt x="809885" y="1022543"/>
                      <a:pt x="807853" y="1014592"/>
                    </a:cubicBezTo>
                    <a:cubicBezTo>
                      <a:pt x="805821" y="1006641"/>
                      <a:pt x="785324" y="1011058"/>
                      <a:pt x="773839" y="1008054"/>
                    </a:cubicBezTo>
                    <a:cubicBezTo>
                      <a:pt x="762354" y="1005051"/>
                      <a:pt x="757848" y="1010086"/>
                      <a:pt x="752370" y="1018568"/>
                    </a:cubicBezTo>
                    <a:cubicBezTo>
                      <a:pt x="746893" y="1027049"/>
                      <a:pt x="730814" y="1030583"/>
                      <a:pt x="722332" y="1031555"/>
                    </a:cubicBezTo>
                    <a:cubicBezTo>
                      <a:pt x="712879" y="1032703"/>
                      <a:pt x="698832" y="1049048"/>
                      <a:pt x="689820" y="1055055"/>
                    </a:cubicBezTo>
                    <a:cubicBezTo>
                      <a:pt x="680808" y="1061063"/>
                      <a:pt x="679307" y="1072548"/>
                      <a:pt x="691764" y="1084564"/>
                    </a:cubicBezTo>
                    <a:cubicBezTo>
                      <a:pt x="704309" y="1096579"/>
                      <a:pt x="706783" y="1104619"/>
                      <a:pt x="705811" y="1111068"/>
                    </a:cubicBezTo>
                    <a:cubicBezTo>
                      <a:pt x="704839" y="1117606"/>
                      <a:pt x="670825" y="1115574"/>
                      <a:pt x="665347" y="1108594"/>
                    </a:cubicBezTo>
                    <a:cubicBezTo>
                      <a:pt x="659870" y="1101615"/>
                      <a:pt x="637783" y="1099141"/>
                      <a:pt x="630362" y="1100555"/>
                    </a:cubicBezTo>
                    <a:cubicBezTo>
                      <a:pt x="622852" y="1102057"/>
                      <a:pt x="602355" y="1078026"/>
                      <a:pt x="591842" y="1077584"/>
                    </a:cubicBezTo>
                    <a:cubicBezTo>
                      <a:pt x="581329" y="1077054"/>
                      <a:pt x="574791" y="1090041"/>
                      <a:pt x="571346" y="1096579"/>
                    </a:cubicBezTo>
                    <a:cubicBezTo>
                      <a:pt x="567812" y="1103117"/>
                      <a:pt x="576293" y="1105149"/>
                      <a:pt x="581329" y="1116104"/>
                    </a:cubicBezTo>
                    <a:cubicBezTo>
                      <a:pt x="586365" y="1127147"/>
                      <a:pt x="604829" y="1127589"/>
                      <a:pt x="614371" y="1127589"/>
                    </a:cubicBezTo>
                    <a:cubicBezTo>
                      <a:pt x="623824" y="1127589"/>
                      <a:pt x="620379" y="1142078"/>
                      <a:pt x="617375" y="1148086"/>
                    </a:cubicBezTo>
                    <a:cubicBezTo>
                      <a:pt x="614371" y="1154093"/>
                      <a:pt x="596878" y="1158599"/>
                      <a:pt x="591842" y="1152061"/>
                    </a:cubicBezTo>
                    <a:cubicBezTo>
                      <a:pt x="586807" y="1145524"/>
                      <a:pt x="565780" y="1152061"/>
                      <a:pt x="565338" y="1144022"/>
                    </a:cubicBezTo>
                    <a:cubicBezTo>
                      <a:pt x="564808" y="1136070"/>
                      <a:pt x="549877" y="1124055"/>
                      <a:pt x="534328" y="1126529"/>
                    </a:cubicBezTo>
                    <a:cubicBezTo>
                      <a:pt x="518867" y="1129003"/>
                      <a:pt x="515863" y="1119019"/>
                      <a:pt x="516835" y="1107004"/>
                    </a:cubicBezTo>
                    <a:cubicBezTo>
                      <a:pt x="517895" y="1094989"/>
                      <a:pt x="508354" y="1088009"/>
                      <a:pt x="508795" y="1082532"/>
                    </a:cubicBezTo>
                    <a:cubicBezTo>
                      <a:pt x="509325" y="1077054"/>
                      <a:pt x="501816" y="1066011"/>
                      <a:pt x="509767" y="1060533"/>
                    </a:cubicBezTo>
                    <a:cubicBezTo>
                      <a:pt x="517807" y="1055055"/>
                      <a:pt x="511799" y="1046574"/>
                      <a:pt x="512241" y="1039064"/>
                    </a:cubicBezTo>
                    <a:cubicBezTo>
                      <a:pt x="512771" y="1031555"/>
                      <a:pt x="498724" y="1020070"/>
                      <a:pt x="486267" y="1020070"/>
                    </a:cubicBezTo>
                    <a:cubicBezTo>
                      <a:pt x="473809" y="1020070"/>
                      <a:pt x="476283" y="1007524"/>
                      <a:pt x="465770" y="1005051"/>
                    </a:cubicBezTo>
                    <a:cubicBezTo>
                      <a:pt x="455257" y="1002577"/>
                      <a:pt x="434230" y="984996"/>
                      <a:pt x="432728" y="977574"/>
                    </a:cubicBezTo>
                    <a:cubicBezTo>
                      <a:pt x="431226" y="970065"/>
                      <a:pt x="415235" y="969093"/>
                      <a:pt x="420712" y="966531"/>
                    </a:cubicBezTo>
                    <a:cubicBezTo>
                      <a:pt x="426278" y="964057"/>
                      <a:pt x="438736" y="967503"/>
                      <a:pt x="447747" y="976514"/>
                    </a:cubicBezTo>
                    <a:cubicBezTo>
                      <a:pt x="456758" y="985526"/>
                      <a:pt x="471248" y="993565"/>
                      <a:pt x="494748" y="996481"/>
                    </a:cubicBezTo>
                    <a:cubicBezTo>
                      <a:pt x="518249" y="999485"/>
                      <a:pt x="527790" y="1010440"/>
                      <a:pt x="553764" y="1014946"/>
                    </a:cubicBezTo>
                    <a:cubicBezTo>
                      <a:pt x="579827" y="1019451"/>
                      <a:pt x="595288" y="1022455"/>
                      <a:pt x="632836" y="1027933"/>
                    </a:cubicBezTo>
                    <a:cubicBezTo>
                      <a:pt x="670383" y="1033410"/>
                      <a:pt x="720389" y="995421"/>
                      <a:pt x="730902" y="984907"/>
                    </a:cubicBezTo>
                    <a:cubicBezTo>
                      <a:pt x="741415" y="974394"/>
                      <a:pt x="727898" y="952925"/>
                      <a:pt x="727898" y="944886"/>
                    </a:cubicBezTo>
                    <a:cubicBezTo>
                      <a:pt x="727898" y="936934"/>
                      <a:pt x="710847" y="935874"/>
                      <a:pt x="708461" y="929867"/>
                    </a:cubicBezTo>
                    <a:cubicBezTo>
                      <a:pt x="705899" y="923859"/>
                      <a:pt x="694944" y="912904"/>
                      <a:pt x="680455" y="912904"/>
                    </a:cubicBezTo>
                    <a:cubicBezTo>
                      <a:pt x="665966" y="912904"/>
                      <a:pt x="663934" y="896383"/>
                      <a:pt x="652449" y="897443"/>
                    </a:cubicBezTo>
                    <a:cubicBezTo>
                      <a:pt x="640964" y="898415"/>
                      <a:pt x="632924" y="892407"/>
                      <a:pt x="602886" y="872352"/>
                    </a:cubicBezTo>
                    <a:cubicBezTo>
                      <a:pt x="572848" y="852385"/>
                      <a:pt x="531412" y="837896"/>
                      <a:pt x="523903" y="841342"/>
                    </a:cubicBezTo>
                    <a:cubicBezTo>
                      <a:pt x="516393" y="844876"/>
                      <a:pt x="511446" y="846820"/>
                      <a:pt x="506410" y="839398"/>
                    </a:cubicBezTo>
                    <a:cubicBezTo>
                      <a:pt x="501374" y="831889"/>
                      <a:pt x="489889" y="832861"/>
                      <a:pt x="481938" y="838868"/>
                    </a:cubicBezTo>
                    <a:cubicBezTo>
                      <a:pt x="473898" y="844876"/>
                      <a:pt x="465946" y="833391"/>
                      <a:pt x="450928" y="836836"/>
                    </a:cubicBezTo>
                    <a:cubicBezTo>
                      <a:pt x="435908" y="840370"/>
                      <a:pt x="427957" y="830299"/>
                      <a:pt x="431933" y="825793"/>
                    </a:cubicBezTo>
                    <a:cubicBezTo>
                      <a:pt x="435908" y="821287"/>
                      <a:pt x="457995" y="825263"/>
                      <a:pt x="456935" y="817842"/>
                    </a:cubicBezTo>
                    <a:cubicBezTo>
                      <a:pt x="455964" y="810332"/>
                      <a:pt x="447924" y="817842"/>
                      <a:pt x="434407" y="808830"/>
                    </a:cubicBezTo>
                    <a:cubicBezTo>
                      <a:pt x="420889" y="799819"/>
                      <a:pt x="413380" y="805826"/>
                      <a:pt x="410376" y="813336"/>
                    </a:cubicBezTo>
                    <a:cubicBezTo>
                      <a:pt x="407372" y="820845"/>
                      <a:pt x="396859" y="818813"/>
                      <a:pt x="389879" y="812364"/>
                    </a:cubicBezTo>
                    <a:cubicBezTo>
                      <a:pt x="389261" y="811745"/>
                      <a:pt x="388377" y="811215"/>
                      <a:pt x="387582" y="810774"/>
                    </a:cubicBezTo>
                    <a:cubicBezTo>
                      <a:pt x="385285" y="823319"/>
                      <a:pt x="377864" y="824556"/>
                      <a:pt x="370354" y="822877"/>
                    </a:cubicBezTo>
                    <a:cubicBezTo>
                      <a:pt x="361343" y="820845"/>
                      <a:pt x="352331" y="835864"/>
                      <a:pt x="342348" y="835864"/>
                    </a:cubicBezTo>
                    <a:cubicBezTo>
                      <a:pt x="332364" y="835864"/>
                      <a:pt x="321321" y="846908"/>
                      <a:pt x="319289" y="855831"/>
                    </a:cubicBezTo>
                    <a:cubicBezTo>
                      <a:pt x="317346" y="864843"/>
                      <a:pt x="306302" y="859807"/>
                      <a:pt x="306302" y="865814"/>
                    </a:cubicBezTo>
                    <a:cubicBezTo>
                      <a:pt x="306302" y="871822"/>
                      <a:pt x="306302" y="877830"/>
                      <a:pt x="301266" y="883837"/>
                    </a:cubicBezTo>
                    <a:cubicBezTo>
                      <a:pt x="296319" y="889845"/>
                      <a:pt x="301266" y="892849"/>
                      <a:pt x="306302" y="902832"/>
                    </a:cubicBezTo>
                    <a:cubicBezTo>
                      <a:pt x="311250" y="912904"/>
                      <a:pt x="322293" y="911844"/>
                      <a:pt x="327329" y="914847"/>
                    </a:cubicBezTo>
                    <a:cubicBezTo>
                      <a:pt x="332364" y="917851"/>
                      <a:pt x="351359" y="933842"/>
                      <a:pt x="351359" y="939850"/>
                    </a:cubicBezTo>
                    <a:cubicBezTo>
                      <a:pt x="351359" y="945857"/>
                      <a:pt x="336340" y="960877"/>
                      <a:pt x="330333" y="964852"/>
                    </a:cubicBezTo>
                    <a:cubicBezTo>
                      <a:pt x="324325" y="968828"/>
                      <a:pt x="316286" y="978811"/>
                      <a:pt x="320349" y="984819"/>
                    </a:cubicBezTo>
                    <a:cubicBezTo>
                      <a:pt x="324325" y="990827"/>
                      <a:pt x="341376" y="1015829"/>
                      <a:pt x="352331" y="1035884"/>
                    </a:cubicBezTo>
                    <a:cubicBezTo>
                      <a:pt x="363375" y="1055851"/>
                      <a:pt x="348355" y="1046927"/>
                      <a:pt x="341376" y="1055851"/>
                    </a:cubicBezTo>
                    <a:cubicBezTo>
                      <a:pt x="334397" y="1064862"/>
                      <a:pt x="344380" y="1075906"/>
                      <a:pt x="346324" y="1081913"/>
                    </a:cubicBezTo>
                    <a:cubicBezTo>
                      <a:pt x="348355" y="1087921"/>
                      <a:pt x="337312" y="1086861"/>
                      <a:pt x="338373" y="1091896"/>
                    </a:cubicBezTo>
                    <a:cubicBezTo>
                      <a:pt x="339344" y="1096932"/>
                      <a:pt x="354364" y="1098964"/>
                      <a:pt x="355424" y="1102940"/>
                    </a:cubicBezTo>
                    <a:cubicBezTo>
                      <a:pt x="356395" y="1106916"/>
                      <a:pt x="345440" y="1111951"/>
                      <a:pt x="350388" y="1119991"/>
                    </a:cubicBezTo>
                    <a:cubicBezTo>
                      <a:pt x="355424" y="1128031"/>
                      <a:pt x="367439" y="1127942"/>
                      <a:pt x="368411" y="1138014"/>
                    </a:cubicBezTo>
                    <a:cubicBezTo>
                      <a:pt x="369471" y="1147997"/>
                      <a:pt x="346412" y="1148969"/>
                      <a:pt x="347384" y="1157009"/>
                    </a:cubicBezTo>
                    <a:cubicBezTo>
                      <a:pt x="348444" y="1164960"/>
                      <a:pt x="377422" y="1175032"/>
                      <a:pt x="390409" y="1189963"/>
                    </a:cubicBezTo>
                    <a:cubicBezTo>
                      <a:pt x="403396" y="1204982"/>
                      <a:pt x="402425" y="1208957"/>
                      <a:pt x="399421" y="1216997"/>
                    </a:cubicBezTo>
                    <a:cubicBezTo>
                      <a:pt x="393325" y="1233076"/>
                      <a:pt x="357367" y="1247035"/>
                      <a:pt x="349416" y="1264970"/>
                    </a:cubicBezTo>
                    <a:cubicBezTo>
                      <a:pt x="341465" y="1282993"/>
                      <a:pt x="311426" y="1292976"/>
                      <a:pt x="297379" y="1307023"/>
                    </a:cubicBezTo>
                    <a:cubicBezTo>
                      <a:pt x="291636" y="1312766"/>
                      <a:pt x="285982" y="1320452"/>
                      <a:pt x="281211" y="1327520"/>
                    </a:cubicBezTo>
                    <a:cubicBezTo>
                      <a:pt x="287130" y="1326018"/>
                      <a:pt x="291902" y="1324251"/>
                      <a:pt x="295347" y="1322484"/>
                    </a:cubicBezTo>
                    <a:cubicBezTo>
                      <a:pt x="303387" y="1318420"/>
                      <a:pt x="308864" y="1337945"/>
                      <a:pt x="316904" y="1344483"/>
                    </a:cubicBezTo>
                    <a:cubicBezTo>
                      <a:pt x="324944" y="1351021"/>
                      <a:pt x="340935" y="1344925"/>
                      <a:pt x="346412" y="1351021"/>
                    </a:cubicBezTo>
                    <a:cubicBezTo>
                      <a:pt x="351978" y="1357028"/>
                      <a:pt x="341906" y="1357470"/>
                      <a:pt x="330421" y="1355526"/>
                    </a:cubicBezTo>
                    <a:cubicBezTo>
                      <a:pt x="318936" y="1353494"/>
                      <a:pt x="315932" y="1360562"/>
                      <a:pt x="297909" y="1366482"/>
                    </a:cubicBezTo>
                    <a:cubicBezTo>
                      <a:pt x="284480" y="1370987"/>
                      <a:pt x="285806" y="1375758"/>
                      <a:pt x="281300" y="1379557"/>
                    </a:cubicBezTo>
                    <a:cubicBezTo>
                      <a:pt x="289428" y="1391307"/>
                      <a:pt x="278561" y="1392809"/>
                      <a:pt x="274408" y="1401732"/>
                    </a:cubicBezTo>
                    <a:cubicBezTo>
                      <a:pt x="269903" y="1411451"/>
                      <a:pt x="263895" y="1413041"/>
                      <a:pt x="263189" y="1418960"/>
                    </a:cubicBezTo>
                    <a:cubicBezTo>
                      <a:pt x="262393" y="1424968"/>
                      <a:pt x="264690" y="1429474"/>
                      <a:pt x="265486" y="1438485"/>
                    </a:cubicBezTo>
                    <a:cubicBezTo>
                      <a:pt x="266192" y="1447496"/>
                      <a:pt x="267694" y="1448998"/>
                      <a:pt x="272995" y="1456508"/>
                    </a:cubicBezTo>
                    <a:cubicBezTo>
                      <a:pt x="278296" y="1464018"/>
                      <a:pt x="268489" y="1464018"/>
                      <a:pt x="263983" y="1467728"/>
                    </a:cubicBezTo>
                    <a:cubicBezTo>
                      <a:pt x="259478" y="1471439"/>
                      <a:pt x="262482" y="1479743"/>
                      <a:pt x="268489" y="1485751"/>
                    </a:cubicBezTo>
                    <a:cubicBezTo>
                      <a:pt x="274497" y="1491759"/>
                      <a:pt x="274497" y="1499268"/>
                      <a:pt x="272288" y="1504481"/>
                    </a:cubicBezTo>
                    <a:cubicBezTo>
                      <a:pt x="269991" y="1509693"/>
                      <a:pt x="277501" y="1518705"/>
                      <a:pt x="282801" y="1524006"/>
                    </a:cubicBezTo>
                    <a:cubicBezTo>
                      <a:pt x="288014" y="1529307"/>
                      <a:pt x="287307" y="1543531"/>
                      <a:pt x="291813" y="1547241"/>
                    </a:cubicBezTo>
                    <a:cubicBezTo>
                      <a:pt x="296319" y="1551040"/>
                      <a:pt x="301531" y="1554751"/>
                      <a:pt x="309836" y="1552542"/>
                    </a:cubicBezTo>
                    <a:cubicBezTo>
                      <a:pt x="318052" y="1550333"/>
                      <a:pt x="323353" y="1554044"/>
                      <a:pt x="327064" y="1560847"/>
                    </a:cubicBezTo>
                    <a:cubicBezTo>
                      <a:pt x="330863" y="1567561"/>
                      <a:pt x="336870" y="1564557"/>
                      <a:pt x="345087" y="1560847"/>
                    </a:cubicBezTo>
                    <a:cubicBezTo>
                      <a:pt x="353303" y="1557048"/>
                      <a:pt x="372033" y="1567561"/>
                      <a:pt x="376627" y="1569858"/>
                    </a:cubicBezTo>
                    <a:cubicBezTo>
                      <a:pt x="381133" y="1572067"/>
                      <a:pt x="378836" y="1584877"/>
                      <a:pt x="379631" y="1593094"/>
                    </a:cubicBezTo>
                    <a:cubicBezTo>
                      <a:pt x="380426" y="1601398"/>
                      <a:pt x="375125" y="1611823"/>
                      <a:pt x="383430" y="1617124"/>
                    </a:cubicBezTo>
                    <a:cubicBezTo>
                      <a:pt x="391646" y="1622337"/>
                      <a:pt x="389437" y="1634352"/>
                      <a:pt x="399155" y="1638151"/>
                    </a:cubicBezTo>
                    <a:cubicBezTo>
                      <a:pt x="408874" y="1641950"/>
                      <a:pt x="412673" y="1655379"/>
                      <a:pt x="418680" y="1656881"/>
                    </a:cubicBezTo>
                    <a:cubicBezTo>
                      <a:pt x="424688" y="1658383"/>
                      <a:pt x="435908" y="1667394"/>
                      <a:pt x="437410" y="1674109"/>
                    </a:cubicBezTo>
                    <a:cubicBezTo>
                      <a:pt x="438912" y="1680823"/>
                      <a:pt x="426897" y="1686831"/>
                      <a:pt x="420182" y="1689835"/>
                    </a:cubicBezTo>
                    <a:cubicBezTo>
                      <a:pt x="413468" y="1692838"/>
                      <a:pt x="400658" y="1680823"/>
                      <a:pt x="396240" y="1686124"/>
                    </a:cubicBezTo>
                    <a:cubicBezTo>
                      <a:pt x="391735" y="1691425"/>
                      <a:pt x="397742" y="1701143"/>
                      <a:pt x="401453" y="1717664"/>
                    </a:cubicBezTo>
                    <a:cubicBezTo>
                      <a:pt x="405251" y="1734185"/>
                      <a:pt x="408256" y="1735687"/>
                      <a:pt x="415677" y="1735687"/>
                    </a:cubicBezTo>
                    <a:cubicBezTo>
                      <a:pt x="423186" y="1735687"/>
                      <a:pt x="426190" y="1730475"/>
                      <a:pt x="431403" y="1727471"/>
                    </a:cubicBezTo>
                    <a:cubicBezTo>
                      <a:pt x="436615" y="1724467"/>
                      <a:pt x="448631" y="1728973"/>
                      <a:pt x="453931" y="1726676"/>
                    </a:cubicBezTo>
                    <a:cubicBezTo>
                      <a:pt x="459144" y="1724467"/>
                      <a:pt x="477874" y="1723672"/>
                      <a:pt x="481673" y="1729679"/>
                    </a:cubicBezTo>
                    <a:cubicBezTo>
                      <a:pt x="485383" y="1735687"/>
                      <a:pt x="489182" y="1749911"/>
                      <a:pt x="486178" y="1755212"/>
                    </a:cubicBezTo>
                    <a:cubicBezTo>
                      <a:pt x="483174" y="1760424"/>
                      <a:pt x="489889" y="1766432"/>
                      <a:pt x="493688" y="1773942"/>
                    </a:cubicBezTo>
                    <a:cubicBezTo>
                      <a:pt x="497399" y="1781451"/>
                      <a:pt x="513213" y="1777652"/>
                      <a:pt x="518425" y="1779949"/>
                    </a:cubicBezTo>
                    <a:cubicBezTo>
                      <a:pt x="523726" y="1782158"/>
                      <a:pt x="535653" y="1798679"/>
                      <a:pt x="533444" y="1806189"/>
                    </a:cubicBezTo>
                    <a:cubicBezTo>
                      <a:pt x="531147" y="1813698"/>
                      <a:pt x="540954" y="1815200"/>
                      <a:pt x="546166" y="1812991"/>
                    </a:cubicBezTo>
                    <a:cubicBezTo>
                      <a:pt x="551379" y="1810783"/>
                      <a:pt x="556680" y="1816702"/>
                      <a:pt x="562687" y="1820501"/>
                    </a:cubicBezTo>
                    <a:cubicBezTo>
                      <a:pt x="568695" y="1824212"/>
                      <a:pt x="573908" y="1822710"/>
                      <a:pt x="579915" y="1818999"/>
                    </a:cubicBezTo>
                    <a:cubicBezTo>
                      <a:pt x="585923" y="1815288"/>
                      <a:pt x="595641" y="1812285"/>
                      <a:pt x="598645" y="1817497"/>
                    </a:cubicBezTo>
                    <a:cubicBezTo>
                      <a:pt x="601649" y="1822798"/>
                      <a:pt x="613664" y="1832516"/>
                      <a:pt x="613664" y="1835520"/>
                    </a:cubicBezTo>
                    <a:cubicBezTo>
                      <a:pt x="613664" y="1838524"/>
                      <a:pt x="632394" y="1835520"/>
                      <a:pt x="641406" y="1840026"/>
                    </a:cubicBezTo>
                    <a:cubicBezTo>
                      <a:pt x="650417" y="1844532"/>
                      <a:pt x="660135" y="1842235"/>
                      <a:pt x="669942" y="1847535"/>
                    </a:cubicBezTo>
                    <a:cubicBezTo>
                      <a:pt x="679660" y="1852748"/>
                      <a:pt x="688671" y="1853543"/>
                      <a:pt x="689467" y="1859551"/>
                    </a:cubicBezTo>
                    <a:cubicBezTo>
                      <a:pt x="690262" y="1865558"/>
                      <a:pt x="679748" y="1870771"/>
                      <a:pt x="679748" y="1873775"/>
                    </a:cubicBezTo>
                    <a:cubicBezTo>
                      <a:pt x="679748" y="1876778"/>
                      <a:pt x="687965" y="1879076"/>
                      <a:pt x="687965" y="1883493"/>
                    </a:cubicBezTo>
                    <a:cubicBezTo>
                      <a:pt x="687965" y="1887999"/>
                      <a:pt x="677451" y="1887999"/>
                      <a:pt x="675949" y="1891709"/>
                    </a:cubicBezTo>
                    <a:cubicBezTo>
                      <a:pt x="674448" y="1895508"/>
                      <a:pt x="681957" y="1900721"/>
                      <a:pt x="683459" y="1904431"/>
                    </a:cubicBezTo>
                    <a:cubicBezTo>
                      <a:pt x="684961" y="1908230"/>
                      <a:pt x="677451" y="1920952"/>
                      <a:pt x="677451" y="1924751"/>
                    </a:cubicBezTo>
                    <a:cubicBezTo>
                      <a:pt x="677451" y="1928462"/>
                      <a:pt x="654923" y="1923956"/>
                      <a:pt x="649710" y="1923956"/>
                    </a:cubicBezTo>
                    <a:cubicBezTo>
                      <a:pt x="644409" y="1923956"/>
                      <a:pt x="628683" y="1941272"/>
                      <a:pt x="623471" y="1941979"/>
                    </a:cubicBezTo>
                    <a:cubicBezTo>
                      <a:pt x="618965" y="1942598"/>
                      <a:pt x="621086" y="1950991"/>
                      <a:pt x="622676" y="1958059"/>
                    </a:cubicBezTo>
                    <a:cubicBezTo>
                      <a:pt x="638843" y="1954966"/>
                      <a:pt x="655364" y="1953730"/>
                      <a:pt x="657220" y="1957263"/>
                    </a:cubicBezTo>
                    <a:cubicBezTo>
                      <a:pt x="660224" y="1963271"/>
                      <a:pt x="622234" y="1979262"/>
                      <a:pt x="615166" y="1981736"/>
                    </a:cubicBezTo>
                    <a:cubicBezTo>
                      <a:pt x="608187" y="1984209"/>
                      <a:pt x="628683" y="1994723"/>
                      <a:pt x="628153" y="2000731"/>
                    </a:cubicBezTo>
                    <a:cubicBezTo>
                      <a:pt x="627623" y="2006738"/>
                      <a:pt x="606155" y="2008240"/>
                      <a:pt x="608098" y="2020255"/>
                    </a:cubicBezTo>
                    <a:cubicBezTo>
                      <a:pt x="610130" y="2032271"/>
                      <a:pt x="601119" y="2034833"/>
                      <a:pt x="589633" y="2034833"/>
                    </a:cubicBezTo>
                    <a:cubicBezTo>
                      <a:pt x="578148" y="2034833"/>
                      <a:pt x="575145" y="2041812"/>
                      <a:pt x="580622" y="2042784"/>
                    </a:cubicBezTo>
                    <a:cubicBezTo>
                      <a:pt x="586188" y="2043756"/>
                      <a:pt x="585570" y="2058775"/>
                      <a:pt x="607127" y="2064253"/>
                    </a:cubicBezTo>
                    <a:cubicBezTo>
                      <a:pt x="628595" y="2069730"/>
                      <a:pt x="651654" y="2089785"/>
                      <a:pt x="670119" y="2109752"/>
                    </a:cubicBezTo>
                    <a:cubicBezTo>
                      <a:pt x="672681" y="2112579"/>
                      <a:pt x="675685" y="2114788"/>
                      <a:pt x="678953" y="2116643"/>
                    </a:cubicBezTo>
                    <a:cubicBezTo>
                      <a:pt x="684342" y="2113462"/>
                      <a:pt x="688937" y="2111077"/>
                      <a:pt x="691676" y="2110724"/>
                    </a:cubicBezTo>
                    <a:cubicBezTo>
                      <a:pt x="702189" y="2109222"/>
                      <a:pt x="721713" y="2115229"/>
                      <a:pt x="732227" y="2122739"/>
                    </a:cubicBezTo>
                    <a:cubicBezTo>
                      <a:pt x="742740" y="2130249"/>
                      <a:pt x="780200" y="2121237"/>
                      <a:pt x="784705" y="2127245"/>
                    </a:cubicBezTo>
                    <a:cubicBezTo>
                      <a:pt x="789211" y="2133252"/>
                      <a:pt x="798223" y="2140762"/>
                      <a:pt x="805732" y="2140762"/>
                    </a:cubicBezTo>
                    <a:cubicBezTo>
                      <a:pt x="813242" y="2140762"/>
                      <a:pt x="820752" y="2155781"/>
                      <a:pt x="826759" y="2151275"/>
                    </a:cubicBezTo>
                    <a:cubicBezTo>
                      <a:pt x="832767" y="2146770"/>
                      <a:pt x="855207" y="2146770"/>
                      <a:pt x="861215" y="2146770"/>
                    </a:cubicBezTo>
                    <a:cubicBezTo>
                      <a:pt x="867223" y="2146770"/>
                      <a:pt x="867223" y="2151275"/>
                      <a:pt x="873230" y="2151275"/>
                    </a:cubicBezTo>
                    <a:cubicBezTo>
                      <a:pt x="879238" y="2151275"/>
                      <a:pt x="879238" y="2173804"/>
                      <a:pt x="883744" y="2172302"/>
                    </a:cubicBezTo>
                    <a:cubicBezTo>
                      <a:pt x="888249" y="2170800"/>
                      <a:pt x="904770" y="2185819"/>
                      <a:pt x="915284" y="2187321"/>
                    </a:cubicBezTo>
                    <a:cubicBezTo>
                      <a:pt x="925797" y="2188823"/>
                      <a:pt x="936311" y="2206758"/>
                      <a:pt x="940816" y="2205344"/>
                    </a:cubicBezTo>
                    <a:cubicBezTo>
                      <a:pt x="945322" y="2203842"/>
                      <a:pt x="952832" y="2212854"/>
                      <a:pt x="955835" y="2205344"/>
                    </a:cubicBezTo>
                    <a:cubicBezTo>
                      <a:pt x="958751" y="2198276"/>
                      <a:pt x="973505" y="2201722"/>
                      <a:pt x="977657" y="2189353"/>
                    </a:cubicBezTo>
                    <a:cubicBezTo>
                      <a:pt x="958662" y="2166118"/>
                      <a:pt x="938254" y="2140320"/>
                      <a:pt x="938873" y="2130337"/>
                    </a:cubicBezTo>
                    <a:cubicBezTo>
                      <a:pt x="939844" y="2113374"/>
                      <a:pt x="946912" y="2102331"/>
                      <a:pt x="925886" y="2084308"/>
                    </a:cubicBezTo>
                    <a:cubicBezTo>
                      <a:pt x="904859" y="2066285"/>
                      <a:pt x="927918" y="2054269"/>
                      <a:pt x="942937" y="2035275"/>
                    </a:cubicBezTo>
                    <a:cubicBezTo>
                      <a:pt x="956365" y="2018312"/>
                      <a:pt x="984814" y="2010891"/>
                      <a:pt x="1002925" y="1998787"/>
                    </a:cubicBezTo>
                    <a:cubicBezTo>
                      <a:pt x="999303" y="1996225"/>
                      <a:pt x="995503" y="1993928"/>
                      <a:pt x="991881" y="1992337"/>
                    </a:cubicBezTo>
                    <a:cubicBezTo>
                      <a:pt x="978364" y="1986330"/>
                      <a:pt x="973858" y="1980322"/>
                      <a:pt x="984372" y="1977318"/>
                    </a:cubicBezTo>
                    <a:cubicBezTo>
                      <a:pt x="994885" y="1974315"/>
                      <a:pt x="990379" y="1968307"/>
                      <a:pt x="979866" y="1956292"/>
                    </a:cubicBezTo>
                    <a:cubicBezTo>
                      <a:pt x="969353" y="1944276"/>
                      <a:pt x="964847" y="1932261"/>
                      <a:pt x="958839" y="1932261"/>
                    </a:cubicBezTo>
                    <a:cubicBezTo>
                      <a:pt x="952832" y="1932261"/>
                      <a:pt x="943820" y="1930759"/>
                      <a:pt x="934808" y="1933763"/>
                    </a:cubicBezTo>
                    <a:cubicBezTo>
                      <a:pt x="925797" y="1936767"/>
                      <a:pt x="927299" y="1926253"/>
                      <a:pt x="928801" y="1915740"/>
                    </a:cubicBezTo>
                    <a:cubicBezTo>
                      <a:pt x="930303" y="1905227"/>
                      <a:pt x="912280" y="1906728"/>
                      <a:pt x="909276" y="1902223"/>
                    </a:cubicBezTo>
                    <a:cubicBezTo>
                      <a:pt x="906272" y="1897717"/>
                      <a:pt x="913782" y="1882786"/>
                      <a:pt x="916786" y="1881196"/>
                    </a:cubicBezTo>
                    <a:cubicBezTo>
                      <a:pt x="919790" y="1879694"/>
                      <a:pt x="928801" y="1875188"/>
                      <a:pt x="928801" y="1870683"/>
                    </a:cubicBezTo>
                    <a:cubicBezTo>
                      <a:pt x="928801" y="1866177"/>
                      <a:pt x="912280" y="1864675"/>
                      <a:pt x="918287" y="1854161"/>
                    </a:cubicBezTo>
                    <a:cubicBezTo>
                      <a:pt x="924295" y="1843648"/>
                      <a:pt x="936311" y="1843648"/>
                      <a:pt x="936311" y="1833135"/>
                    </a:cubicBezTo>
                    <a:cubicBezTo>
                      <a:pt x="936311" y="1822621"/>
                      <a:pt x="945322" y="1813610"/>
                      <a:pt x="955835" y="1821119"/>
                    </a:cubicBezTo>
                    <a:cubicBezTo>
                      <a:pt x="966349" y="1828629"/>
                      <a:pt x="970854" y="1848154"/>
                      <a:pt x="982870" y="1843648"/>
                    </a:cubicBezTo>
                    <a:cubicBezTo>
                      <a:pt x="994885" y="1839142"/>
                      <a:pt x="987375" y="1828629"/>
                      <a:pt x="985874" y="1822621"/>
                    </a:cubicBezTo>
                    <a:cubicBezTo>
                      <a:pt x="984372" y="1816614"/>
                      <a:pt x="981368" y="1807602"/>
                      <a:pt x="994885" y="1804598"/>
                    </a:cubicBezTo>
                    <a:cubicBezTo>
                      <a:pt x="1008402" y="1801595"/>
                      <a:pt x="1002395" y="1788077"/>
                      <a:pt x="1012908" y="1788077"/>
                    </a:cubicBezTo>
                    <a:cubicBezTo>
                      <a:pt x="1023421" y="1788077"/>
                      <a:pt x="1042947" y="1774560"/>
                      <a:pt x="1048954" y="1771556"/>
                    </a:cubicBezTo>
                    <a:cubicBezTo>
                      <a:pt x="1054962" y="1768552"/>
                      <a:pt x="1068479" y="1761043"/>
                      <a:pt x="1074486" y="1764047"/>
                    </a:cubicBezTo>
                    <a:cubicBezTo>
                      <a:pt x="1080494" y="1767051"/>
                      <a:pt x="1088004" y="1774560"/>
                      <a:pt x="1092510" y="1764047"/>
                    </a:cubicBezTo>
                    <a:cubicBezTo>
                      <a:pt x="1097015" y="1753533"/>
                      <a:pt x="1114950" y="1758039"/>
                      <a:pt x="1116451" y="1764047"/>
                    </a:cubicBezTo>
                    <a:cubicBezTo>
                      <a:pt x="1117954" y="1770054"/>
                      <a:pt x="1146490" y="1770054"/>
                      <a:pt x="1155502" y="1776062"/>
                    </a:cubicBezTo>
                    <a:cubicBezTo>
                      <a:pt x="1164513" y="1782070"/>
                      <a:pt x="1184038" y="1794085"/>
                      <a:pt x="1184038" y="1800093"/>
                    </a:cubicBezTo>
                    <a:cubicBezTo>
                      <a:pt x="1184038" y="1806100"/>
                      <a:pt x="1193049" y="1815112"/>
                      <a:pt x="1193049" y="1804598"/>
                    </a:cubicBezTo>
                    <a:cubicBezTo>
                      <a:pt x="1193049" y="1794085"/>
                      <a:pt x="1200559" y="1797089"/>
                      <a:pt x="1212574" y="1804598"/>
                    </a:cubicBezTo>
                    <a:cubicBezTo>
                      <a:pt x="1224590" y="1812108"/>
                      <a:pt x="1241111" y="1809104"/>
                      <a:pt x="1244114" y="1801595"/>
                    </a:cubicBezTo>
                    <a:cubicBezTo>
                      <a:pt x="1247118" y="1794085"/>
                      <a:pt x="1269558" y="1785074"/>
                      <a:pt x="1277156" y="1791081"/>
                    </a:cubicBezTo>
                    <a:cubicBezTo>
                      <a:pt x="1284666" y="1797089"/>
                      <a:pt x="1287670" y="1801595"/>
                      <a:pt x="1296681" y="1792583"/>
                    </a:cubicBezTo>
                    <a:cubicBezTo>
                      <a:pt x="1305693" y="1783572"/>
                      <a:pt x="1326631" y="1785074"/>
                      <a:pt x="1329723" y="1794085"/>
                    </a:cubicBezTo>
                    <a:cubicBezTo>
                      <a:pt x="1332727" y="1803096"/>
                      <a:pt x="1343241" y="1804598"/>
                      <a:pt x="1352252" y="1804598"/>
                    </a:cubicBezTo>
                    <a:cubicBezTo>
                      <a:pt x="1361264" y="1804598"/>
                      <a:pt x="1362765" y="1818116"/>
                      <a:pt x="1368773" y="1815112"/>
                    </a:cubicBezTo>
                    <a:cubicBezTo>
                      <a:pt x="1374781" y="1812108"/>
                      <a:pt x="1373279" y="1797089"/>
                      <a:pt x="1380789" y="1798591"/>
                    </a:cubicBezTo>
                    <a:cubicBezTo>
                      <a:pt x="1388298" y="1800093"/>
                      <a:pt x="1394306" y="1809104"/>
                      <a:pt x="1406233" y="1809104"/>
                    </a:cubicBezTo>
                    <a:cubicBezTo>
                      <a:pt x="1418248" y="1809104"/>
                      <a:pt x="1427260" y="1806100"/>
                      <a:pt x="1427260" y="1797089"/>
                    </a:cubicBezTo>
                    <a:cubicBezTo>
                      <a:pt x="1427260" y="1788077"/>
                      <a:pt x="1425757" y="1773058"/>
                      <a:pt x="1418248" y="1773058"/>
                    </a:cubicBezTo>
                    <a:cubicBezTo>
                      <a:pt x="1410738" y="1773058"/>
                      <a:pt x="1403229" y="1765549"/>
                      <a:pt x="1394217" y="1765549"/>
                    </a:cubicBezTo>
                    <a:cubicBezTo>
                      <a:pt x="1385206" y="1765549"/>
                      <a:pt x="1376194" y="1750530"/>
                      <a:pt x="1385206" y="1747526"/>
                    </a:cubicBezTo>
                    <a:cubicBezTo>
                      <a:pt x="1394217" y="1744522"/>
                      <a:pt x="1409236" y="1737012"/>
                      <a:pt x="1406233" y="1729503"/>
                    </a:cubicBezTo>
                    <a:cubicBezTo>
                      <a:pt x="1403229" y="1721993"/>
                      <a:pt x="1400225" y="1706974"/>
                      <a:pt x="1412240" y="1705472"/>
                    </a:cubicBezTo>
                    <a:cubicBezTo>
                      <a:pt x="1424256" y="1703970"/>
                      <a:pt x="1449788" y="1703970"/>
                      <a:pt x="1448286" y="1699464"/>
                    </a:cubicBezTo>
                    <a:cubicBezTo>
                      <a:pt x="1446784" y="1694959"/>
                      <a:pt x="1422842" y="1691955"/>
                      <a:pt x="1418336" y="1684445"/>
                    </a:cubicBezTo>
                    <a:cubicBezTo>
                      <a:pt x="1413831" y="1676936"/>
                      <a:pt x="1412329" y="1658913"/>
                      <a:pt x="1416834" y="1655909"/>
                    </a:cubicBezTo>
                    <a:cubicBezTo>
                      <a:pt x="1421340" y="1652905"/>
                      <a:pt x="1436359" y="1657411"/>
                      <a:pt x="1445371" y="1654407"/>
                    </a:cubicBezTo>
                    <a:cubicBezTo>
                      <a:pt x="1454382" y="1651403"/>
                      <a:pt x="1473907" y="1658913"/>
                      <a:pt x="1485922" y="1649901"/>
                    </a:cubicBezTo>
                    <a:cubicBezTo>
                      <a:pt x="1497938" y="1640890"/>
                      <a:pt x="1523470" y="1639388"/>
                      <a:pt x="1536899" y="1639388"/>
                    </a:cubicBezTo>
                    <a:cubicBezTo>
                      <a:pt x="1550416" y="1639388"/>
                      <a:pt x="1560929" y="1630376"/>
                      <a:pt x="1571443" y="1628875"/>
                    </a:cubicBezTo>
                    <a:cubicBezTo>
                      <a:pt x="1581956" y="1627373"/>
                      <a:pt x="1611995" y="1622867"/>
                      <a:pt x="1619416" y="1619863"/>
                    </a:cubicBezTo>
                    <a:cubicBezTo>
                      <a:pt x="1626925" y="1616859"/>
                      <a:pt x="1667389" y="1610852"/>
                      <a:pt x="1668891" y="1603342"/>
                    </a:cubicBezTo>
                    <a:cubicBezTo>
                      <a:pt x="1670392" y="1595833"/>
                      <a:pt x="1702640" y="1589825"/>
                      <a:pt x="1710944" y="1593624"/>
                    </a:cubicBezTo>
                    <a:cubicBezTo>
                      <a:pt x="1719161" y="1597334"/>
                      <a:pt x="1729674" y="1600338"/>
                      <a:pt x="1737183" y="1597334"/>
                    </a:cubicBezTo>
                    <a:cubicBezTo>
                      <a:pt x="1744693" y="1594331"/>
                      <a:pt x="1760419" y="1602635"/>
                      <a:pt x="1758917" y="1610852"/>
                    </a:cubicBezTo>
                    <a:cubicBezTo>
                      <a:pt x="1757415" y="1619068"/>
                      <a:pt x="1765632" y="1628079"/>
                      <a:pt x="1764925" y="1634794"/>
                    </a:cubicBezTo>
                    <a:cubicBezTo>
                      <a:pt x="1764129" y="1641597"/>
                      <a:pt x="1756620" y="1643805"/>
                      <a:pt x="1761126" y="1649018"/>
                    </a:cubicBezTo>
                    <a:cubicBezTo>
                      <a:pt x="1765632" y="1654319"/>
                      <a:pt x="1785863" y="1650520"/>
                      <a:pt x="1791871" y="1643805"/>
                    </a:cubicBezTo>
                    <a:cubicBezTo>
                      <a:pt x="1797878" y="1637003"/>
                      <a:pt x="1804593" y="1646809"/>
                      <a:pt x="1804593" y="1652022"/>
                    </a:cubicBezTo>
                    <a:cubicBezTo>
                      <a:pt x="1804593" y="1657234"/>
                      <a:pt x="1814311" y="1661033"/>
                      <a:pt x="1814311" y="1654319"/>
                    </a:cubicBezTo>
                    <a:cubicBezTo>
                      <a:pt x="1814311" y="1647516"/>
                      <a:pt x="1826327" y="1652022"/>
                      <a:pt x="1830125" y="1656527"/>
                    </a:cubicBezTo>
                    <a:cubicBezTo>
                      <a:pt x="1833836" y="1661033"/>
                      <a:pt x="1848148" y="1651227"/>
                      <a:pt x="1848148" y="1658736"/>
                    </a:cubicBezTo>
                    <a:cubicBezTo>
                      <a:pt x="1848148" y="1666246"/>
                      <a:pt x="1827121" y="1672253"/>
                      <a:pt x="1836133" y="1680470"/>
                    </a:cubicBezTo>
                    <a:cubicBezTo>
                      <a:pt x="1845145" y="1688686"/>
                      <a:pt x="1850357" y="1670751"/>
                      <a:pt x="1861666" y="1674462"/>
                    </a:cubicBezTo>
                    <a:cubicBezTo>
                      <a:pt x="1872886" y="1678261"/>
                      <a:pt x="1887905" y="1661740"/>
                      <a:pt x="1898418" y="1659443"/>
                    </a:cubicBezTo>
                    <a:cubicBezTo>
                      <a:pt x="1908932" y="1657146"/>
                      <a:pt x="1920152" y="1647428"/>
                      <a:pt x="1929164" y="1642215"/>
                    </a:cubicBezTo>
                    <a:cubicBezTo>
                      <a:pt x="1938175" y="1637003"/>
                      <a:pt x="1957700" y="1638505"/>
                      <a:pt x="1951692" y="1644512"/>
                    </a:cubicBezTo>
                    <a:cubicBezTo>
                      <a:pt x="1945685" y="1650520"/>
                      <a:pt x="1938970" y="1661740"/>
                      <a:pt x="1961499" y="1670045"/>
                    </a:cubicBezTo>
                    <a:cubicBezTo>
                      <a:pt x="1984027" y="1678349"/>
                      <a:pt x="2009471" y="1721816"/>
                      <a:pt x="2023695" y="1743550"/>
                    </a:cubicBezTo>
                    <a:cubicBezTo>
                      <a:pt x="2037920" y="1765284"/>
                      <a:pt x="2051437" y="1804333"/>
                      <a:pt x="2058947" y="1804333"/>
                    </a:cubicBezTo>
                    <a:cubicBezTo>
                      <a:pt x="2066456" y="1804333"/>
                      <a:pt x="2068665" y="1784809"/>
                      <a:pt x="2078471" y="1782600"/>
                    </a:cubicBezTo>
                    <a:cubicBezTo>
                      <a:pt x="2088190" y="1780303"/>
                      <a:pt x="2094197" y="1799121"/>
                      <a:pt x="2104711" y="1801330"/>
                    </a:cubicBezTo>
                    <a:cubicBezTo>
                      <a:pt x="2115224" y="1803627"/>
                      <a:pt x="2129448" y="1809546"/>
                      <a:pt x="2137753" y="1806542"/>
                    </a:cubicBezTo>
                    <a:cubicBezTo>
                      <a:pt x="2145969" y="1803538"/>
                      <a:pt x="2164787" y="1793025"/>
                      <a:pt x="2171502" y="1796824"/>
                    </a:cubicBezTo>
                    <a:cubicBezTo>
                      <a:pt x="2178216" y="1800534"/>
                      <a:pt x="2187227" y="1800534"/>
                      <a:pt x="2193235" y="1814847"/>
                    </a:cubicBezTo>
                    <a:cubicBezTo>
                      <a:pt x="2199242" y="1829071"/>
                      <a:pt x="2208254" y="1832163"/>
                      <a:pt x="2214262" y="1832163"/>
                    </a:cubicBezTo>
                    <a:cubicBezTo>
                      <a:pt x="2220269" y="1832163"/>
                      <a:pt x="2221506" y="1838877"/>
                      <a:pt x="2221506" y="1844885"/>
                    </a:cubicBezTo>
                    <a:cubicBezTo>
                      <a:pt x="2221506" y="1850893"/>
                      <a:pt x="2232461" y="1858932"/>
                      <a:pt x="2238469" y="1858932"/>
                    </a:cubicBezTo>
                    <a:cubicBezTo>
                      <a:pt x="2244477" y="1858932"/>
                      <a:pt x="2260468" y="1856900"/>
                      <a:pt x="2265503" y="1853896"/>
                    </a:cubicBezTo>
                    <a:cubicBezTo>
                      <a:pt x="2270451" y="1850893"/>
                      <a:pt x="2276547" y="1847889"/>
                      <a:pt x="2277519" y="1854957"/>
                    </a:cubicBezTo>
                    <a:cubicBezTo>
                      <a:pt x="2278579" y="1861936"/>
                      <a:pt x="2287502" y="1872980"/>
                      <a:pt x="2293510" y="1872980"/>
                    </a:cubicBezTo>
                    <a:cubicBezTo>
                      <a:pt x="2299518" y="1872980"/>
                      <a:pt x="2311533" y="1878015"/>
                      <a:pt x="2312504" y="1872980"/>
                    </a:cubicBezTo>
                    <a:cubicBezTo>
                      <a:pt x="2313477" y="1868032"/>
                      <a:pt x="2329468" y="1865028"/>
                      <a:pt x="2335475" y="1863968"/>
                    </a:cubicBezTo>
                    <a:cubicBezTo>
                      <a:pt x="2341483" y="1862996"/>
                      <a:pt x="2362510" y="1858932"/>
                      <a:pt x="2366485" y="1850009"/>
                    </a:cubicBezTo>
                    <a:cubicBezTo>
                      <a:pt x="2370461" y="1840998"/>
                      <a:pt x="2387512" y="1840998"/>
                      <a:pt x="2392548" y="1834990"/>
                    </a:cubicBezTo>
                    <a:cubicBezTo>
                      <a:pt x="2397495" y="1828982"/>
                      <a:pt x="2411543" y="1825978"/>
                      <a:pt x="2414547" y="1819971"/>
                    </a:cubicBezTo>
                    <a:cubicBezTo>
                      <a:pt x="2417550" y="1813963"/>
                      <a:pt x="2435573" y="1814935"/>
                      <a:pt x="2437605" y="1809988"/>
                    </a:cubicBezTo>
                    <a:cubicBezTo>
                      <a:pt x="2439637" y="1805040"/>
                      <a:pt x="2454568" y="1803980"/>
                      <a:pt x="2461636" y="1806012"/>
                    </a:cubicBezTo>
                    <a:cubicBezTo>
                      <a:pt x="2468615" y="1808044"/>
                      <a:pt x="2503689" y="1815023"/>
                      <a:pt x="2508637" y="1814052"/>
                    </a:cubicBezTo>
                    <a:cubicBezTo>
                      <a:pt x="2513673" y="1813080"/>
                      <a:pt x="2514644" y="1832075"/>
                      <a:pt x="2519592" y="1833046"/>
                    </a:cubicBezTo>
                    <a:cubicBezTo>
                      <a:pt x="2524628" y="1834107"/>
                      <a:pt x="2542651" y="1848065"/>
                      <a:pt x="2547598" y="1844090"/>
                    </a:cubicBezTo>
                    <a:cubicBezTo>
                      <a:pt x="2552546" y="1840114"/>
                      <a:pt x="2564650" y="1836050"/>
                      <a:pt x="2574633" y="1842058"/>
                    </a:cubicBezTo>
                    <a:cubicBezTo>
                      <a:pt x="2584616" y="1848065"/>
                      <a:pt x="2594687" y="1856105"/>
                      <a:pt x="2598663" y="1849126"/>
                    </a:cubicBezTo>
                    <a:cubicBezTo>
                      <a:pt x="2602639" y="1842058"/>
                      <a:pt x="2623666" y="1839142"/>
                      <a:pt x="2626669" y="1835167"/>
                    </a:cubicBezTo>
                    <a:cubicBezTo>
                      <a:pt x="2629673" y="1831191"/>
                      <a:pt x="2632677" y="1819176"/>
                      <a:pt x="2627642" y="1815112"/>
                    </a:cubicBezTo>
                    <a:cubicBezTo>
                      <a:pt x="2622694" y="1811136"/>
                      <a:pt x="2617658" y="1795145"/>
                      <a:pt x="2615626" y="1787106"/>
                    </a:cubicBezTo>
                    <a:cubicBezTo>
                      <a:pt x="2613594" y="1779066"/>
                      <a:pt x="2627642" y="1777122"/>
                      <a:pt x="2629673" y="1770143"/>
                    </a:cubicBezTo>
                    <a:cubicBezTo>
                      <a:pt x="2631617" y="1763163"/>
                      <a:pt x="2643632" y="1762103"/>
                      <a:pt x="2647696" y="1758127"/>
                    </a:cubicBezTo>
                    <a:cubicBezTo>
                      <a:pt x="2651672" y="1754152"/>
                      <a:pt x="2652732" y="1745140"/>
                      <a:pt x="2659712" y="1747084"/>
                    </a:cubicBezTo>
                    <a:cubicBezTo>
                      <a:pt x="2666691" y="1749116"/>
                      <a:pt x="2681710" y="1754063"/>
                      <a:pt x="2684714" y="1757067"/>
                    </a:cubicBezTo>
                    <a:cubicBezTo>
                      <a:pt x="2687717" y="1760071"/>
                      <a:pt x="2698761" y="1762015"/>
                      <a:pt x="2705741" y="1762015"/>
                    </a:cubicBezTo>
                    <a:cubicBezTo>
                      <a:pt x="2712721" y="1762015"/>
                      <a:pt x="2723764" y="1768022"/>
                      <a:pt x="2730743" y="1771998"/>
                    </a:cubicBezTo>
                    <a:cubicBezTo>
                      <a:pt x="2737723" y="1775974"/>
                      <a:pt x="2759810" y="1775974"/>
                      <a:pt x="2763786" y="1781981"/>
                    </a:cubicBezTo>
                    <a:cubicBezTo>
                      <a:pt x="2767761" y="1787989"/>
                      <a:pt x="2762725" y="1804952"/>
                      <a:pt x="2767761" y="1810959"/>
                    </a:cubicBezTo>
                    <a:cubicBezTo>
                      <a:pt x="2772708" y="1816967"/>
                      <a:pt x="2784724" y="1829954"/>
                      <a:pt x="2788788" y="1826950"/>
                    </a:cubicBezTo>
                    <a:cubicBezTo>
                      <a:pt x="2792763" y="1823947"/>
                      <a:pt x="2811758" y="1836934"/>
                      <a:pt x="2818826" y="1835962"/>
                    </a:cubicBezTo>
                    <a:cubicBezTo>
                      <a:pt x="2825805" y="1834990"/>
                      <a:pt x="2836849" y="1823947"/>
                      <a:pt x="2842768" y="1823947"/>
                    </a:cubicBezTo>
                    <a:cubicBezTo>
                      <a:pt x="2848776" y="1823947"/>
                      <a:pt x="2867770" y="1818999"/>
                      <a:pt x="2873778" y="1819971"/>
                    </a:cubicBezTo>
                    <a:cubicBezTo>
                      <a:pt x="2879786" y="1820943"/>
                      <a:pt x="2901785" y="1828982"/>
                      <a:pt x="2904789" y="1826950"/>
                    </a:cubicBezTo>
                    <a:cubicBezTo>
                      <a:pt x="2907792" y="1824918"/>
                      <a:pt x="2927759" y="1827922"/>
                      <a:pt x="2930762" y="1833930"/>
                    </a:cubicBezTo>
                    <a:cubicBezTo>
                      <a:pt x="2933767" y="1839937"/>
                      <a:pt x="2958769" y="1839937"/>
                      <a:pt x="2958769" y="1846917"/>
                    </a:cubicBezTo>
                    <a:cubicBezTo>
                      <a:pt x="2958769" y="1853896"/>
                      <a:pt x="2972728" y="1857961"/>
                      <a:pt x="2976792" y="1865912"/>
                    </a:cubicBezTo>
                    <a:cubicBezTo>
                      <a:pt x="2980768" y="1873951"/>
                      <a:pt x="3013810" y="1868916"/>
                      <a:pt x="3019818" y="1873951"/>
                    </a:cubicBezTo>
                    <a:cubicBezTo>
                      <a:pt x="3025825" y="1878987"/>
                      <a:pt x="3063815" y="1877927"/>
                      <a:pt x="3064786" y="1873951"/>
                    </a:cubicBezTo>
                    <a:cubicBezTo>
                      <a:pt x="3065758" y="1869976"/>
                      <a:pt x="3101804" y="1867944"/>
                      <a:pt x="3108783" y="1862908"/>
                    </a:cubicBezTo>
                    <a:cubicBezTo>
                      <a:pt x="3115763" y="1857872"/>
                      <a:pt x="3134758" y="1859904"/>
                      <a:pt x="3135818" y="1852925"/>
                    </a:cubicBezTo>
                    <a:cubicBezTo>
                      <a:pt x="3136790" y="1845945"/>
                      <a:pt x="3154812" y="1840909"/>
                      <a:pt x="3162852" y="1834902"/>
                    </a:cubicBezTo>
                    <a:cubicBezTo>
                      <a:pt x="3170892" y="1828894"/>
                      <a:pt x="3202874" y="1829866"/>
                      <a:pt x="3204906" y="1836934"/>
                    </a:cubicBezTo>
                    <a:cubicBezTo>
                      <a:pt x="3206849" y="1843913"/>
                      <a:pt x="3225933" y="1845945"/>
                      <a:pt x="3233884" y="1842941"/>
                    </a:cubicBezTo>
                    <a:cubicBezTo>
                      <a:pt x="3241924" y="1839937"/>
                      <a:pt x="3262863" y="1843913"/>
                      <a:pt x="3265866" y="1850981"/>
                    </a:cubicBezTo>
                    <a:cubicBezTo>
                      <a:pt x="3268870" y="1857961"/>
                      <a:pt x="3292900" y="1862024"/>
                      <a:pt x="3298908" y="1859992"/>
                    </a:cubicBezTo>
                    <a:cubicBezTo>
                      <a:pt x="3304916" y="1857961"/>
                      <a:pt x="3323910" y="1844002"/>
                      <a:pt x="3330890" y="1843030"/>
                    </a:cubicBezTo>
                    <a:cubicBezTo>
                      <a:pt x="3337870" y="1841970"/>
                      <a:pt x="3347853" y="1834990"/>
                      <a:pt x="3345909" y="1828011"/>
                    </a:cubicBezTo>
                    <a:cubicBezTo>
                      <a:pt x="3343877" y="1820943"/>
                      <a:pt x="3359957" y="1800976"/>
                      <a:pt x="3361900" y="1793025"/>
                    </a:cubicBezTo>
                    <a:cubicBezTo>
                      <a:pt x="3363932" y="1784985"/>
                      <a:pt x="3377891" y="1762987"/>
                      <a:pt x="3382927" y="1760954"/>
                    </a:cubicBezTo>
                    <a:cubicBezTo>
                      <a:pt x="3387962" y="1758923"/>
                      <a:pt x="3398917" y="1749911"/>
                      <a:pt x="3397946" y="1743992"/>
                    </a:cubicBezTo>
                    <a:cubicBezTo>
                      <a:pt x="3396974" y="1737984"/>
                      <a:pt x="3393971" y="1719961"/>
                      <a:pt x="3387962" y="1719961"/>
                    </a:cubicBezTo>
                    <a:cubicBezTo>
                      <a:pt x="3381955" y="1719961"/>
                      <a:pt x="3371000" y="1721021"/>
                      <a:pt x="3384959" y="1701938"/>
                    </a:cubicBezTo>
                    <a:cubicBezTo>
                      <a:pt x="3398917" y="1682943"/>
                      <a:pt x="3424009" y="1687979"/>
                      <a:pt x="3427984" y="1687979"/>
                    </a:cubicBezTo>
                    <a:cubicBezTo>
                      <a:pt x="3431959" y="1687979"/>
                      <a:pt x="3464030" y="1679940"/>
                      <a:pt x="3477989" y="1684004"/>
                    </a:cubicBezTo>
                    <a:cubicBezTo>
                      <a:pt x="3491948" y="1687979"/>
                      <a:pt x="3500960" y="1682060"/>
                      <a:pt x="3515978" y="1690011"/>
                    </a:cubicBezTo>
                    <a:cubicBezTo>
                      <a:pt x="3530998" y="1697963"/>
                      <a:pt x="3552025" y="1694959"/>
                      <a:pt x="3556972" y="1702027"/>
                    </a:cubicBezTo>
                    <a:cubicBezTo>
                      <a:pt x="3562008" y="1709094"/>
                      <a:pt x="3581975" y="1715102"/>
                      <a:pt x="3578970" y="1727029"/>
                    </a:cubicBezTo>
                    <a:cubicBezTo>
                      <a:pt x="3575967" y="1739044"/>
                      <a:pt x="3590014" y="1732065"/>
                      <a:pt x="3594962" y="1758039"/>
                    </a:cubicBezTo>
                    <a:cubicBezTo>
                      <a:pt x="3599997" y="1784102"/>
                      <a:pt x="3611925" y="1786045"/>
                      <a:pt x="3614929" y="1798061"/>
                    </a:cubicBezTo>
                    <a:cubicBezTo>
                      <a:pt x="3617932" y="1810076"/>
                      <a:pt x="3633924" y="1832075"/>
                      <a:pt x="3631979" y="1839054"/>
                    </a:cubicBezTo>
                    <a:cubicBezTo>
                      <a:pt x="3629947" y="1846033"/>
                      <a:pt x="3628004" y="1857077"/>
                      <a:pt x="3644967" y="1858049"/>
                    </a:cubicBezTo>
                    <a:cubicBezTo>
                      <a:pt x="3662018" y="1859021"/>
                      <a:pt x="3674033" y="1872008"/>
                      <a:pt x="3678009" y="1870064"/>
                    </a:cubicBezTo>
                    <a:cubicBezTo>
                      <a:pt x="3681984" y="1868032"/>
                      <a:pt x="3701951" y="1875100"/>
                      <a:pt x="3712023" y="1885083"/>
                    </a:cubicBezTo>
                    <a:cubicBezTo>
                      <a:pt x="3722006" y="1895067"/>
                      <a:pt x="3737025" y="1890119"/>
                      <a:pt x="3736053" y="1901163"/>
                    </a:cubicBezTo>
                    <a:cubicBezTo>
                      <a:pt x="3734993" y="1912118"/>
                      <a:pt x="3744093" y="1921129"/>
                      <a:pt x="3743033" y="1930141"/>
                    </a:cubicBezTo>
                    <a:cubicBezTo>
                      <a:pt x="3742061" y="1939152"/>
                      <a:pt x="3762028" y="1945160"/>
                      <a:pt x="3776075" y="1943128"/>
                    </a:cubicBezTo>
                    <a:cubicBezTo>
                      <a:pt x="3790033" y="1941096"/>
                      <a:pt x="3800105" y="1948164"/>
                      <a:pt x="3806025" y="1936060"/>
                    </a:cubicBezTo>
                    <a:cubicBezTo>
                      <a:pt x="3812032" y="1924045"/>
                      <a:pt x="3832087" y="1929081"/>
                      <a:pt x="3839067" y="1924045"/>
                    </a:cubicBezTo>
                    <a:cubicBezTo>
                      <a:pt x="3846047" y="1919097"/>
                      <a:pt x="3867072" y="1913001"/>
                      <a:pt x="3866101" y="1931024"/>
                    </a:cubicBezTo>
                    <a:cubicBezTo>
                      <a:pt x="3865041" y="1949047"/>
                      <a:pt x="3877056" y="1953023"/>
                      <a:pt x="3867072" y="1959030"/>
                    </a:cubicBezTo>
                    <a:cubicBezTo>
                      <a:pt x="3857090" y="1965038"/>
                      <a:pt x="3852054" y="1991012"/>
                      <a:pt x="3849050" y="2002056"/>
                    </a:cubicBezTo>
                    <a:cubicBezTo>
                      <a:pt x="3846047" y="2013099"/>
                      <a:pt x="3831027" y="2016015"/>
                      <a:pt x="3828995" y="2028030"/>
                    </a:cubicBezTo>
                    <a:cubicBezTo>
                      <a:pt x="3826963" y="2040045"/>
                      <a:pt x="3813004" y="2041017"/>
                      <a:pt x="3813004" y="2050029"/>
                    </a:cubicBezTo>
                    <a:cubicBezTo>
                      <a:pt x="3813004" y="2059040"/>
                      <a:pt x="3793038" y="2057008"/>
                      <a:pt x="3782966" y="2050029"/>
                    </a:cubicBezTo>
                    <a:cubicBezTo>
                      <a:pt x="3772983" y="2043049"/>
                      <a:pt x="3763000" y="2063016"/>
                      <a:pt x="3754960" y="2063016"/>
                    </a:cubicBezTo>
                    <a:cubicBezTo>
                      <a:pt x="3746920" y="2063016"/>
                      <a:pt x="3747891" y="2079979"/>
                      <a:pt x="3749924" y="2087046"/>
                    </a:cubicBezTo>
                    <a:cubicBezTo>
                      <a:pt x="3751956" y="2094026"/>
                      <a:pt x="3746920" y="2103037"/>
                      <a:pt x="3751956" y="2115053"/>
                    </a:cubicBezTo>
                    <a:cubicBezTo>
                      <a:pt x="3754606" y="2121502"/>
                      <a:pt x="3753016" y="2133694"/>
                      <a:pt x="3754342" y="2147388"/>
                    </a:cubicBezTo>
                    <a:cubicBezTo>
                      <a:pt x="3766534" y="2138553"/>
                      <a:pt x="3777577" y="2132015"/>
                      <a:pt x="3782436" y="2132015"/>
                    </a:cubicBezTo>
                    <a:cubicBezTo>
                      <a:pt x="3794981" y="2132015"/>
                      <a:pt x="3807438" y="2153572"/>
                      <a:pt x="3821486" y="2154014"/>
                    </a:cubicBezTo>
                    <a:cubicBezTo>
                      <a:pt x="3835533" y="2154544"/>
                      <a:pt x="3898967" y="2112049"/>
                      <a:pt x="3899497" y="2105069"/>
                    </a:cubicBezTo>
                    <a:cubicBezTo>
                      <a:pt x="3900027" y="2098090"/>
                      <a:pt x="3937044" y="2062574"/>
                      <a:pt x="3954537" y="2044021"/>
                    </a:cubicBezTo>
                    <a:cubicBezTo>
                      <a:pt x="3972030" y="2025556"/>
                      <a:pt x="3995089" y="1998522"/>
                      <a:pt x="4004012" y="1977495"/>
                    </a:cubicBezTo>
                    <a:cubicBezTo>
                      <a:pt x="4009578" y="1964508"/>
                      <a:pt x="4034050" y="1939506"/>
                      <a:pt x="4040058" y="1929434"/>
                    </a:cubicBezTo>
                    <a:cubicBezTo>
                      <a:pt x="4046065" y="1919451"/>
                      <a:pt x="4050042" y="1918390"/>
                      <a:pt x="4061085" y="1894978"/>
                    </a:cubicBezTo>
                    <a:cubicBezTo>
                      <a:pt x="4072040" y="1871478"/>
                      <a:pt x="4072040" y="1809899"/>
                      <a:pt x="4075574" y="1805924"/>
                    </a:cubicBezTo>
                    <a:cubicBezTo>
                      <a:pt x="4079107" y="1801948"/>
                      <a:pt x="4077075" y="1791435"/>
                      <a:pt x="4082112" y="1784897"/>
                    </a:cubicBezTo>
                    <a:cubicBezTo>
                      <a:pt x="4087147" y="1778359"/>
                      <a:pt x="4084586" y="1769436"/>
                      <a:pt x="4094568" y="1760866"/>
                    </a:cubicBezTo>
                    <a:cubicBezTo>
                      <a:pt x="4104551" y="1752385"/>
                      <a:pt x="4102608" y="1744875"/>
                      <a:pt x="4100134" y="1738337"/>
                    </a:cubicBezTo>
                    <a:cubicBezTo>
                      <a:pt x="4097661" y="1731888"/>
                      <a:pt x="4100665" y="1717311"/>
                      <a:pt x="4098102" y="1712805"/>
                    </a:cubicBezTo>
                    <a:cubicBezTo>
                      <a:pt x="4095629" y="1708299"/>
                      <a:pt x="4096070" y="1706267"/>
                      <a:pt x="4102079" y="1702822"/>
                    </a:cubicBezTo>
                    <a:cubicBezTo>
                      <a:pt x="4108086" y="1699376"/>
                      <a:pt x="4098102" y="1690276"/>
                      <a:pt x="4089621" y="1686301"/>
                    </a:cubicBezTo>
                    <a:cubicBezTo>
                      <a:pt x="4081140" y="1682325"/>
                      <a:pt x="4070097" y="1678791"/>
                      <a:pt x="4069125" y="1669338"/>
                    </a:cubicBezTo>
                    <a:cubicBezTo>
                      <a:pt x="4068152" y="1659796"/>
                      <a:pt x="4053664" y="1648311"/>
                      <a:pt x="4042621" y="1649283"/>
                    </a:cubicBezTo>
                    <a:cubicBezTo>
                      <a:pt x="4031665" y="1650343"/>
                      <a:pt x="4011080" y="1643275"/>
                      <a:pt x="4013642" y="1650343"/>
                    </a:cubicBezTo>
                    <a:cubicBezTo>
                      <a:pt x="4016204" y="1657323"/>
                      <a:pt x="4012671" y="1663330"/>
                      <a:pt x="4007193" y="1661828"/>
                    </a:cubicBezTo>
                    <a:cubicBezTo>
                      <a:pt x="4001716" y="1660326"/>
                      <a:pt x="3999153" y="1664832"/>
                      <a:pt x="3992615" y="1674815"/>
                    </a:cubicBezTo>
                    <a:cubicBezTo>
                      <a:pt x="3986166" y="1684887"/>
                      <a:pt x="3963108" y="1685859"/>
                      <a:pt x="3973620" y="1676317"/>
                    </a:cubicBezTo>
                    <a:cubicBezTo>
                      <a:pt x="3984133" y="1666864"/>
                      <a:pt x="3970175" y="1666334"/>
                      <a:pt x="3972118" y="1656351"/>
                    </a:cubicBezTo>
                    <a:cubicBezTo>
                      <a:pt x="3974151" y="1646367"/>
                      <a:pt x="3982632" y="1636296"/>
                      <a:pt x="3971146" y="1642833"/>
                    </a:cubicBezTo>
                    <a:cubicBezTo>
                      <a:pt x="3959662" y="1649283"/>
                      <a:pt x="3959662" y="1664832"/>
                      <a:pt x="3950120" y="1666864"/>
                    </a:cubicBezTo>
                    <a:cubicBezTo>
                      <a:pt x="3940667" y="1668808"/>
                      <a:pt x="3943582" y="1639830"/>
                      <a:pt x="3946144" y="1632320"/>
                    </a:cubicBezTo>
                    <a:cubicBezTo>
                      <a:pt x="3948707" y="1624811"/>
                      <a:pt x="3928652" y="1632850"/>
                      <a:pt x="3907625" y="1631348"/>
                    </a:cubicBezTo>
                    <a:cubicBezTo>
                      <a:pt x="3886598" y="1629846"/>
                      <a:pt x="3892076" y="1615357"/>
                      <a:pt x="3909126" y="1606346"/>
                    </a:cubicBezTo>
                    <a:cubicBezTo>
                      <a:pt x="3926178" y="1597334"/>
                      <a:pt x="3923174" y="1588853"/>
                      <a:pt x="3931655" y="1585319"/>
                    </a:cubicBezTo>
                    <a:cubicBezTo>
                      <a:pt x="3940136" y="1581785"/>
                      <a:pt x="3962223" y="1567296"/>
                      <a:pt x="3975211" y="1559787"/>
                    </a:cubicBezTo>
                    <a:cubicBezTo>
                      <a:pt x="3988198" y="1552277"/>
                      <a:pt x="3990759" y="1543796"/>
                      <a:pt x="3993764" y="1535314"/>
                    </a:cubicBezTo>
                    <a:cubicBezTo>
                      <a:pt x="3996768" y="1526833"/>
                      <a:pt x="4020798" y="1516319"/>
                      <a:pt x="4042267" y="1498827"/>
                    </a:cubicBezTo>
                    <a:cubicBezTo>
                      <a:pt x="4063735" y="1481334"/>
                      <a:pt x="4074249" y="1471262"/>
                      <a:pt x="4079284" y="1460837"/>
                    </a:cubicBezTo>
                    <a:cubicBezTo>
                      <a:pt x="4084232" y="1450324"/>
                      <a:pt x="4116302" y="1437337"/>
                      <a:pt x="4116744" y="1429297"/>
                    </a:cubicBezTo>
                    <a:cubicBezTo>
                      <a:pt x="4117274" y="1421257"/>
                      <a:pt x="4154734" y="1401291"/>
                      <a:pt x="4180266" y="1396255"/>
                    </a:cubicBezTo>
                    <a:cubicBezTo>
                      <a:pt x="4205799" y="1391307"/>
                      <a:pt x="4246262" y="1397757"/>
                      <a:pt x="4253771" y="1405266"/>
                    </a:cubicBezTo>
                    <a:cubicBezTo>
                      <a:pt x="4261282" y="1412776"/>
                      <a:pt x="4266759" y="1409772"/>
                      <a:pt x="4271264" y="1404736"/>
                    </a:cubicBezTo>
                    <a:cubicBezTo>
                      <a:pt x="4275770" y="1399700"/>
                      <a:pt x="4285753" y="1402174"/>
                      <a:pt x="4302805" y="1404206"/>
                    </a:cubicBezTo>
                    <a:cubicBezTo>
                      <a:pt x="4319855" y="1406238"/>
                      <a:pt x="4323832" y="1396166"/>
                      <a:pt x="4335316" y="1399700"/>
                    </a:cubicBezTo>
                    <a:cubicBezTo>
                      <a:pt x="4346802" y="1403234"/>
                      <a:pt x="4356343" y="1405178"/>
                      <a:pt x="4363323" y="1391661"/>
                    </a:cubicBezTo>
                    <a:cubicBezTo>
                      <a:pt x="4370303" y="1378143"/>
                      <a:pt x="4403345" y="1380617"/>
                      <a:pt x="4410854" y="1386183"/>
                    </a:cubicBezTo>
                    <a:cubicBezTo>
                      <a:pt x="4418363" y="1391749"/>
                      <a:pt x="4424371" y="1399170"/>
                      <a:pt x="4436387" y="1391219"/>
                    </a:cubicBezTo>
                    <a:cubicBezTo>
                      <a:pt x="4448402" y="1383179"/>
                      <a:pt x="4448402" y="1401732"/>
                      <a:pt x="4459887" y="1403234"/>
                    </a:cubicBezTo>
                    <a:cubicBezTo>
                      <a:pt x="4471372" y="1404736"/>
                      <a:pt x="4463863" y="1414719"/>
                      <a:pt x="4453879" y="1413748"/>
                    </a:cubicBezTo>
                    <a:cubicBezTo>
                      <a:pt x="4443896" y="1412776"/>
                      <a:pt x="4431351" y="1418695"/>
                      <a:pt x="4442836" y="1425233"/>
                    </a:cubicBezTo>
                    <a:cubicBezTo>
                      <a:pt x="4454321" y="1431682"/>
                      <a:pt x="4467838" y="1419225"/>
                      <a:pt x="4476849" y="1420197"/>
                    </a:cubicBezTo>
                    <a:cubicBezTo>
                      <a:pt x="4485861" y="1421169"/>
                      <a:pt x="4499821" y="1422229"/>
                      <a:pt x="4512277" y="1414189"/>
                    </a:cubicBezTo>
                    <a:cubicBezTo>
                      <a:pt x="4524823" y="1406150"/>
                      <a:pt x="4528269" y="1420727"/>
                      <a:pt x="4536307" y="1413659"/>
                    </a:cubicBezTo>
                    <a:cubicBezTo>
                      <a:pt x="4544347" y="1406680"/>
                      <a:pt x="4562371" y="1404648"/>
                      <a:pt x="4571382" y="1405178"/>
                    </a:cubicBezTo>
                    <a:cubicBezTo>
                      <a:pt x="4580394" y="1405708"/>
                      <a:pt x="4572884" y="1394664"/>
                      <a:pt x="4557865" y="1394664"/>
                    </a:cubicBezTo>
                    <a:cubicBezTo>
                      <a:pt x="4542846" y="1394664"/>
                      <a:pt x="4543287" y="1386713"/>
                      <a:pt x="4555391" y="1366128"/>
                    </a:cubicBezTo>
                    <a:cubicBezTo>
                      <a:pt x="4567406" y="1345631"/>
                      <a:pt x="4590377" y="1334588"/>
                      <a:pt x="4604865" y="1322131"/>
                    </a:cubicBezTo>
                    <a:cubicBezTo>
                      <a:pt x="4619355" y="1309674"/>
                      <a:pt x="4629869" y="1315682"/>
                      <a:pt x="4629869" y="1307642"/>
                    </a:cubicBezTo>
                    <a:cubicBezTo>
                      <a:pt x="4629869" y="1299691"/>
                      <a:pt x="4636847" y="1277162"/>
                      <a:pt x="4647891" y="1276632"/>
                    </a:cubicBezTo>
                    <a:cubicBezTo>
                      <a:pt x="4658847" y="1276102"/>
                      <a:pt x="4686411" y="1281137"/>
                      <a:pt x="4703373" y="1271596"/>
                    </a:cubicBezTo>
                    <a:cubicBezTo>
                      <a:pt x="4720337" y="1262054"/>
                      <a:pt x="4718834" y="1278575"/>
                      <a:pt x="4725903" y="1281137"/>
                    </a:cubicBezTo>
                    <a:cubicBezTo>
                      <a:pt x="4732881" y="1283611"/>
                      <a:pt x="4742424" y="1266648"/>
                      <a:pt x="4750375" y="1271596"/>
                    </a:cubicBezTo>
                    <a:cubicBezTo>
                      <a:pt x="4758414" y="1276632"/>
                      <a:pt x="4738360" y="1288647"/>
                      <a:pt x="4733854" y="1303048"/>
                    </a:cubicBezTo>
                    <a:cubicBezTo>
                      <a:pt x="4729348" y="1317537"/>
                      <a:pt x="4744367" y="1312059"/>
                      <a:pt x="4752848" y="1316123"/>
                    </a:cubicBezTo>
                    <a:cubicBezTo>
                      <a:pt x="4761330" y="1320099"/>
                      <a:pt x="4741805" y="1326107"/>
                      <a:pt x="4743837" y="1330082"/>
                    </a:cubicBezTo>
                    <a:cubicBezTo>
                      <a:pt x="4745781" y="1334058"/>
                      <a:pt x="4762831" y="1334058"/>
                      <a:pt x="4784830" y="1312059"/>
                    </a:cubicBezTo>
                    <a:cubicBezTo>
                      <a:pt x="4806829" y="1290061"/>
                      <a:pt x="4826795" y="1284053"/>
                      <a:pt x="4840843" y="1285555"/>
                    </a:cubicBezTo>
                    <a:cubicBezTo>
                      <a:pt x="4854802" y="1287057"/>
                      <a:pt x="4846850" y="1273010"/>
                      <a:pt x="4847822" y="1252513"/>
                    </a:cubicBezTo>
                    <a:cubicBezTo>
                      <a:pt x="4848795" y="1232016"/>
                      <a:pt x="4891820" y="1226009"/>
                      <a:pt x="4905867" y="1232016"/>
                    </a:cubicBezTo>
                    <a:cubicBezTo>
                      <a:pt x="4919826" y="1238024"/>
                      <a:pt x="4918854" y="1243501"/>
                      <a:pt x="4905336" y="1239968"/>
                    </a:cubicBezTo>
                    <a:cubicBezTo>
                      <a:pt x="4891820" y="1236522"/>
                      <a:pt x="4879363" y="1248449"/>
                      <a:pt x="4879804" y="1265500"/>
                    </a:cubicBezTo>
                    <a:cubicBezTo>
                      <a:pt x="4880334" y="1282551"/>
                      <a:pt x="4867789" y="1288029"/>
                      <a:pt x="4874326" y="1294566"/>
                    </a:cubicBezTo>
                    <a:cubicBezTo>
                      <a:pt x="4880777" y="1301016"/>
                      <a:pt x="4864785" y="1302518"/>
                      <a:pt x="4864256" y="1309585"/>
                    </a:cubicBezTo>
                    <a:cubicBezTo>
                      <a:pt x="4863725" y="1316565"/>
                      <a:pt x="4864256" y="1322043"/>
                      <a:pt x="4854272" y="1325046"/>
                    </a:cubicBezTo>
                    <a:cubicBezTo>
                      <a:pt x="4844289" y="1328050"/>
                      <a:pt x="4810805" y="1331584"/>
                      <a:pt x="4809745" y="1344571"/>
                    </a:cubicBezTo>
                    <a:cubicBezTo>
                      <a:pt x="4808684" y="1357558"/>
                      <a:pt x="4790750" y="1359060"/>
                      <a:pt x="4782180" y="1375051"/>
                    </a:cubicBezTo>
                    <a:cubicBezTo>
                      <a:pt x="4773699" y="1391042"/>
                      <a:pt x="4741187" y="1400584"/>
                      <a:pt x="4719718" y="1432566"/>
                    </a:cubicBezTo>
                    <a:cubicBezTo>
                      <a:pt x="4698250" y="1464548"/>
                      <a:pt x="4664236" y="1464548"/>
                      <a:pt x="4664236" y="1470555"/>
                    </a:cubicBezTo>
                    <a:cubicBezTo>
                      <a:pt x="4664236" y="1476563"/>
                      <a:pt x="4640735" y="1476121"/>
                      <a:pt x="4632695" y="1477093"/>
                    </a:cubicBezTo>
                    <a:cubicBezTo>
                      <a:pt x="4624744" y="1478065"/>
                      <a:pt x="4640205" y="1497590"/>
                      <a:pt x="4621211" y="1518086"/>
                    </a:cubicBezTo>
                    <a:cubicBezTo>
                      <a:pt x="4602216" y="1538583"/>
                      <a:pt x="4589670" y="1567119"/>
                      <a:pt x="4590200" y="1595656"/>
                    </a:cubicBezTo>
                    <a:cubicBezTo>
                      <a:pt x="4590730" y="1624104"/>
                      <a:pt x="4600184" y="1706179"/>
                      <a:pt x="4608753" y="1720668"/>
                    </a:cubicBezTo>
                    <a:cubicBezTo>
                      <a:pt x="4617234" y="1735157"/>
                      <a:pt x="4612287" y="1770673"/>
                      <a:pt x="4619266" y="1778182"/>
                    </a:cubicBezTo>
                    <a:cubicBezTo>
                      <a:pt x="4626246" y="1785692"/>
                      <a:pt x="4623772" y="1798149"/>
                      <a:pt x="4628278" y="1802655"/>
                    </a:cubicBezTo>
                    <a:cubicBezTo>
                      <a:pt x="4632784" y="1807161"/>
                      <a:pt x="4651248" y="1782688"/>
                      <a:pt x="4663794" y="1772175"/>
                    </a:cubicBezTo>
                    <a:cubicBezTo>
                      <a:pt x="4676340" y="1761661"/>
                      <a:pt x="4672275" y="1758216"/>
                      <a:pt x="4680845" y="1752650"/>
                    </a:cubicBezTo>
                    <a:cubicBezTo>
                      <a:pt x="4689326" y="1747084"/>
                      <a:pt x="4685881" y="1724113"/>
                      <a:pt x="4688355" y="1718106"/>
                    </a:cubicBezTo>
                    <a:cubicBezTo>
                      <a:pt x="4690829" y="1712098"/>
                      <a:pt x="4706377" y="1709094"/>
                      <a:pt x="4711325" y="1702645"/>
                    </a:cubicBezTo>
                    <a:cubicBezTo>
                      <a:pt x="4716273" y="1696107"/>
                      <a:pt x="4729348" y="1700171"/>
                      <a:pt x="4736327" y="1697609"/>
                    </a:cubicBezTo>
                    <a:cubicBezTo>
                      <a:pt x="4743307" y="1695135"/>
                      <a:pt x="4735797" y="1678614"/>
                      <a:pt x="4733323" y="1669161"/>
                    </a:cubicBezTo>
                    <a:cubicBezTo>
                      <a:pt x="4730849" y="1659620"/>
                      <a:pt x="4753821" y="1646633"/>
                      <a:pt x="4765836" y="1638151"/>
                    </a:cubicBezTo>
                    <a:cubicBezTo>
                      <a:pt x="4777851" y="1629670"/>
                      <a:pt x="4792870" y="1643629"/>
                      <a:pt x="4806387" y="1631172"/>
                    </a:cubicBezTo>
                    <a:cubicBezTo>
                      <a:pt x="4819905" y="1618715"/>
                      <a:pt x="4805416" y="1604137"/>
                      <a:pt x="4800379" y="1597688"/>
                    </a:cubicBezTo>
                    <a:cubicBezTo>
                      <a:pt x="4795432" y="1591150"/>
                      <a:pt x="4813897" y="1559610"/>
                      <a:pt x="4824411" y="1556606"/>
                    </a:cubicBezTo>
                    <a:cubicBezTo>
                      <a:pt x="4834923" y="1553602"/>
                      <a:pt x="4840401" y="1564116"/>
                      <a:pt x="4850384" y="1555104"/>
                    </a:cubicBezTo>
                    <a:cubicBezTo>
                      <a:pt x="4860368" y="1546093"/>
                      <a:pt x="4841373" y="1531604"/>
                      <a:pt x="4834394" y="1532575"/>
                    </a:cubicBezTo>
                    <a:cubicBezTo>
                      <a:pt x="4827414" y="1533547"/>
                      <a:pt x="4824940" y="1507043"/>
                      <a:pt x="4841373" y="1494586"/>
                    </a:cubicBezTo>
                    <a:cubicBezTo>
                      <a:pt x="4857894" y="1482040"/>
                      <a:pt x="4851356" y="1479567"/>
                      <a:pt x="4840401" y="1476563"/>
                    </a:cubicBezTo>
                    <a:cubicBezTo>
                      <a:pt x="4829446" y="1473559"/>
                      <a:pt x="4827414" y="1477535"/>
                      <a:pt x="4818933" y="1478065"/>
                    </a:cubicBezTo>
                    <a:cubicBezTo>
                      <a:pt x="4810451" y="1478595"/>
                      <a:pt x="4801881" y="1460572"/>
                      <a:pt x="4814957" y="1443079"/>
                    </a:cubicBezTo>
                    <a:cubicBezTo>
                      <a:pt x="4827944" y="1425586"/>
                      <a:pt x="4840489" y="1427530"/>
                      <a:pt x="4843493" y="1413041"/>
                    </a:cubicBezTo>
                    <a:cubicBezTo>
                      <a:pt x="4846498" y="1398552"/>
                      <a:pt x="4864520" y="1377967"/>
                      <a:pt x="4869026" y="1370546"/>
                    </a:cubicBezTo>
                    <a:cubicBezTo>
                      <a:pt x="4873531" y="1363036"/>
                      <a:pt x="4891555" y="1370546"/>
                      <a:pt x="4898533" y="1369044"/>
                    </a:cubicBezTo>
                    <a:cubicBezTo>
                      <a:pt x="4905513" y="1367542"/>
                      <a:pt x="4903039" y="1382561"/>
                      <a:pt x="4911521" y="1375051"/>
                    </a:cubicBezTo>
                    <a:cubicBezTo>
                      <a:pt x="4920002" y="1367542"/>
                      <a:pt x="4934049" y="1342539"/>
                      <a:pt x="4945535" y="1342539"/>
                    </a:cubicBezTo>
                    <a:cubicBezTo>
                      <a:pt x="4957021" y="1342539"/>
                      <a:pt x="4949510" y="1361004"/>
                      <a:pt x="4952515" y="1372047"/>
                    </a:cubicBezTo>
                    <a:cubicBezTo>
                      <a:pt x="4955518" y="1383091"/>
                      <a:pt x="4961968" y="1369044"/>
                      <a:pt x="4984055" y="1354024"/>
                    </a:cubicBezTo>
                    <a:cubicBezTo>
                      <a:pt x="5006053" y="1339005"/>
                      <a:pt x="5054027" y="1340507"/>
                      <a:pt x="5068603" y="1347487"/>
                    </a:cubicBezTo>
                    <a:cubicBezTo>
                      <a:pt x="5083092" y="1354466"/>
                      <a:pt x="5085566" y="1370987"/>
                      <a:pt x="5093606" y="1368955"/>
                    </a:cubicBezTo>
                    <a:cubicBezTo>
                      <a:pt x="5105798" y="1365951"/>
                      <a:pt x="5095638" y="1352434"/>
                      <a:pt x="5107565" y="1348989"/>
                    </a:cubicBezTo>
                    <a:cubicBezTo>
                      <a:pt x="5119580" y="1345543"/>
                      <a:pt x="5140607" y="1332998"/>
                      <a:pt x="5156598" y="1321513"/>
                    </a:cubicBezTo>
                    <a:cubicBezTo>
                      <a:pt x="5172589" y="1310027"/>
                      <a:pt x="5168083" y="1318509"/>
                      <a:pt x="5176565" y="1307995"/>
                    </a:cubicBezTo>
                    <a:cubicBezTo>
                      <a:pt x="5185046" y="1297482"/>
                      <a:pt x="5193527" y="1301988"/>
                      <a:pt x="5196089" y="1295008"/>
                    </a:cubicBezTo>
                    <a:cubicBezTo>
                      <a:pt x="5198563" y="1287940"/>
                      <a:pt x="5221622" y="1276543"/>
                      <a:pt x="5253162" y="1269476"/>
                    </a:cubicBezTo>
                    <a:cubicBezTo>
                      <a:pt x="5284703" y="1262496"/>
                      <a:pt x="5325696" y="1241469"/>
                      <a:pt x="5323664" y="1235020"/>
                    </a:cubicBezTo>
                    <a:cubicBezTo>
                      <a:pt x="5321631" y="1228482"/>
                      <a:pt x="5335679" y="1225478"/>
                      <a:pt x="5337181" y="1232016"/>
                    </a:cubicBezTo>
                    <a:cubicBezTo>
                      <a:pt x="5338683" y="1238465"/>
                      <a:pt x="5350698" y="1235992"/>
                      <a:pt x="5367219" y="1239526"/>
                    </a:cubicBezTo>
                    <a:cubicBezTo>
                      <a:pt x="5383740" y="1243060"/>
                      <a:pt x="5391249" y="1249597"/>
                      <a:pt x="5404237" y="1236522"/>
                    </a:cubicBezTo>
                    <a:cubicBezTo>
                      <a:pt x="5417224" y="1223535"/>
                      <a:pt x="5402735" y="1219029"/>
                      <a:pt x="5403177" y="1209046"/>
                    </a:cubicBezTo>
                    <a:cubicBezTo>
                      <a:pt x="5403707" y="1199062"/>
                      <a:pt x="5380648" y="1188549"/>
                      <a:pt x="5383652" y="1178036"/>
                    </a:cubicBezTo>
                    <a:cubicBezTo>
                      <a:pt x="5386655" y="1167522"/>
                      <a:pt x="5366690" y="1139516"/>
                      <a:pt x="5360681" y="1144994"/>
                    </a:cubicBezTo>
                    <a:cubicBezTo>
                      <a:pt x="5354673" y="1150471"/>
                      <a:pt x="5340626" y="1140488"/>
                      <a:pt x="5340626" y="1132537"/>
                    </a:cubicBezTo>
                    <a:cubicBezTo>
                      <a:pt x="5340626" y="1124497"/>
                      <a:pt x="5339655" y="1115044"/>
                      <a:pt x="5330113" y="1121051"/>
                    </a:cubicBezTo>
                    <a:cubicBezTo>
                      <a:pt x="5320660" y="1127059"/>
                      <a:pt x="5304581" y="1124055"/>
                      <a:pt x="5301665" y="1115044"/>
                    </a:cubicBezTo>
                    <a:cubicBezTo>
                      <a:pt x="5298661" y="1106032"/>
                      <a:pt x="5320219" y="1099494"/>
                      <a:pt x="5335149" y="1105590"/>
                    </a:cubicBezTo>
                    <a:cubicBezTo>
                      <a:pt x="5350169" y="1111598"/>
                      <a:pt x="5345663" y="1117606"/>
                      <a:pt x="5353172" y="1122111"/>
                    </a:cubicBezTo>
                    <a:cubicBezTo>
                      <a:pt x="5360681" y="1126617"/>
                      <a:pt x="5381178" y="1124585"/>
                      <a:pt x="5391692" y="1119638"/>
                    </a:cubicBezTo>
                    <a:cubicBezTo>
                      <a:pt x="5402205" y="1114602"/>
                      <a:pt x="5431713" y="1105149"/>
                      <a:pt x="5436749" y="1096667"/>
                    </a:cubicBezTo>
                    <a:cubicBezTo>
                      <a:pt x="5441785" y="1088186"/>
                      <a:pt x="5436219" y="1084122"/>
                      <a:pt x="5446290" y="1079174"/>
                    </a:cubicBezTo>
                    <a:cubicBezTo>
                      <a:pt x="5456273" y="1074227"/>
                      <a:pt x="5448764" y="1063625"/>
                      <a:pt x="5440283" y="1059208"/>
                    </a:cubicBezTo>
                    <a:cubicBezTo>
                      <a:pt x="5431802" y="1054702"/>
                      <a:pt x="5433745" y="1042687"/>
                      <a:pt x="5442757" y="1042687"/>
                    </a:cubicBezTo>
                    <a:cubicBezTo>
                      <a:pt x="5451769" y="1042687"/>
                      <a:pt x="5449295" y="1032173"/>
                      <a:pt x="5455213" y="1031643"/>
                    </a:cubicBezTo>
                    <a:cubicBezTo>
                      <a:pt x="5461221" y="1031113"/>
                      <a:pt x="5462193" y="1036149"/>
                      <a:pt x="5473237" y="1030671"/>
                    </a:cubicBezTo>
                    <a:cubicBezTo>
                      <a:pt x="5484192" y="1025194"/>
                      <a:pt x="5473679" y="1039153"/>
                      <a:pt x="5468731" y="1048694"/>
                    </a:cubicBezTo>
                    <a:cubicBezTo>
                      <a:pt x="5463695" y="1058148"/>
                      <a:pt x="5479245" y="1066187"/>
                      <a:pt x="5480746" y="1071665"/>
                    </a:cubicBezTo>
                    <a:cubicBezTo>
                      <a:pt x="5482248" y="1077142"/>
                      <a:pt x="5503716" y="1079174"/>
                      <a:pt x="5515732" y="1072637"/>
                    </a:cubicBezTo>
                    <a:cubicBezTo>
                      <a:pt x="5527748" y="1066187"/>
                      <a:pt x="5566267" y="1080676"/>
                      <a:pt x="5568741" y="1090130"/>
                    </a:cubicBezTo>
                    <a:cubicBezTo>
                      <a:pt x="5571214" y="1099671"/>
                      <a:pt x="5576780" y="1111156"/>
                      <a:pt x="5592771" y="1119196"/>
                    </a:cubicBezTo>
                    <a:cubicBezTo>
                      <a:pt x="5608762" y="1127147"/>
                      <a:pt x="5623339" y="1123702"/>
                      <a:pt x="5626256" y="1131211"/>
                    </a:cubicBezTo>
                    <a:cubicBezTo>
                      <a:pt x="5629259" y="1138721"/>
                      <a:pt x="5635266" y="1142696"/>
                      <a:pt x="5644278" y="1140753"/>
                    </a:cubicBezTo>
                    <a:cubicBezTo>
                      <a:pt x="5653289" y="1138721"/>
                      <a:pt x="5658237" y="1148704"/>
                      <a:pt x="5664775" y="1142696"/>
                    </a:cubicBezTo>
                    <a:cubicBezTo>
                      <a:pt x="5671313" y="1136689"/>
                      <a:pt x="5674758" y="1146230"/>
                      <a:pt x="5683328" y="1138721"/>
                    </a:cubicBezTo>
                    <a:cubicBezTo>
                      <a:pt x="5691809" y="1131211"/>
                      <a:pt x="5664775" y="1126175"/>
                      <a:pt x="5668308" y="1120256"/>
                    </a:cubicBezTo>
                    <a:cubicBezTo>
                      <a:pt x="5671842" y="1114248"/>
                      <a:pt x="5677320" y="1124762"/>
                      <a:pt x="5684829" y="1124232"/>
                    </a:cubicBezTo>
                    <a:cubicBezTo>
                      <a:pt x="5692340" y="1123702"/>
                      <a:pt x="5682797" y="1109213"/>
                      <a:pt x="5688363" y="1107711"/>
                    </a:cubicBezTo>
                    <a:cubicBezTo>
                      <a:pt x="5693841" y="1106209"/>
                      <a:pt x="5689335" y="1076171"/>
                      <a:pt x="5683328" y="1074227"/>
                    </a:cubicBezTo>
                    <a:cubicBezTo>
                      <a:pt x="5677320" y="1072195"/>
                      <a:pt x="5682356" y="1061682"/>
                      <a:pt x="5693841" y="1070251"/>
                    </a:cubicBezTo>
                    <a:cubicBezTo>
                      <a:pt x="5705326" y="1078733"/>
                      <a:pt x="5723350" y="1078291"/>
                      <a:pt x="5731831" y="1078291"/>
                    </a:cubicBezTo>
                    <a:cubicBezTo>
                      <a:pt x="5740312" y="1078291"/>
                      <a:pt x="5732360" y="1070251"/>
                      <a:pt x="5723879" y="1068749"/>
                    </a:cubicBezTo>
                    <a:cubicBezTo>
                      <a:pt x="5715310" y="1067247"/>
                      <a:pt x="5725382" y="1060268"/>
                      <a:pt x="5731389" y="1065746"/>
                    </a:cubicBezTo>
                    <a:cubicBezTo>
                      <a:pt x="5737397" y="1071311"/>
                      <a:pt x="5748881" y="1073785"/>
                      <a:pt x="5749854" y="1067778"/>
                    </a:cubicBezTo>
                    <a:cubicBezTo>
                      <a:pt x="5750826" y="1061770"/>
                      <a:pt x="5756833" y="1048783"/>
                      <a:pt x="5767347" y="1049313"/>
                    </a:cubicBezTo>
                    <a:cubicBezTo>
                      <a:pt x="5776093" y="1050285"/>
                      <a:pt x="5779627" y="1044189"/>
                      <a:pt x="5769555" y="1040743"/>
                    </a:cubicBezTo>
                    <a:close/>
                    <a:moveTo>
                      <a:pt x="2980238" y="1696902"/>
                    </a:moveTo>
                    <a:cubicBezTo>
                      <a:pt x="2951789" y="1722435"/>
                      <a:pt x="2894717" y="1728443"/>
                      <a:pt x="2894717" y="1749381"/>
                    </a:cubicBezTo>
                    <a:cubicBezTo>
                      <a:pt x="2894717" y="1770408"/>
                      <a:pt x="2825717" y="1780921"/>
                      <a:pt x="2819710" y="1771910"/>
                    </a:cubicBezTo>
                    <a:cubicBezTo>
                      <a:pt x="2814497" y="1764047"/>
                      <a:pt x="2870775" y="1761396"/>
                      <a:pt x="2884203" y="1731358"/>
                    </a:cubicBezTo>
                    <a:cubicBezTo>
                      <a:pt x="2897720" y="1701320"/>
                      <a:pt x="2948963" y="1685947"/>
                      <a:pt x="2974230" y="1645837"/>
                    </a:cubicBezTo>
                    <a:cubicBezTo>
                      <a:pt x="2992253" y="1617389"/>
                      <a:pt x="3007272" y="1573834"/>
                      <a:pt x="3017786" y="1576838"/>
                    </a:cubicBezTo>
                    <a:cubicBezTo>
                      <a:pt x="3028299" y="1579930"/>
                      <a:pt x="3008774" y="1671370"/>
                      <a:pt x="2980238" y="1696902"/>
                    </a:cubicBezTo>
                    <a:close/>
                    <a:moveTo>
                      <a:pt x="3107370" y="522053"/>
                    </a:moveTo>
                    <a:cubicBezTo>
                      <a:pt x="3103394" y="530093"/>
                      <a:pt x="3081573" y="530623"/>
                      <a:pt x="3087403" y="538044"/>
                    </a:cubicBezTo>
                    <a:cubicBezTo>
                      <a:pt x="3097386" y="551031"/>
                      <a:pt x="3147391" y="544052"/>
                      <a:pt x="3148452" y="528061"/>
                    </a:cubicBezTo>
                    <a:cubicBezTo>
                      <a:pt x="3149335" y="512070"/>
                      <a:pt x="3111346" y="514102"/>
                      <a:pt x="3107370" y="522053"/>
                    </a:cubicBezTo>
                    <a:close/>
                    <a:moveTo>
                      <a:pt x="1285815" y="27924"/>
                    </a:moveTo>
                    <a:cubicBezTo>
                      <a:pt x="1309845" y="27924"/>
                      <a:pt x="1302777" y="12904"/>
                      <a:pt x="1318857" y="14936"/>
                    </a:cubicBezTo>
                    <a:cubicBezTo>
                      <a:pt x="1334848" y="16968"/>
                      <a:pt x="1355874" y="15908"/>
                      <a:pt x="1347834" y="5925"/>
                    </a:cubicBezTo>
                    <a:cubicBezTo>
                      <a:pt x="1339883" y="-4058"/>
                      <a:pt x="1281839" y="-83"/>
                      <a:pt x="1287846" y="7957"/>
                    </a:cubicBezTo>
                    <a:cubicBezTo>
                      <a:pt x="1293854" y="15997"/>
                      <a:pt x="1240845" y="12993"/>
                      <a:pt x="1241817" y="15997"/>
                    </a:cubicBezTo>
                    <a:cubicBezTo>
                      <a:pt x="1243761" y="21916"/>
                      <a:pt x="1261784" y="27924"/>
                      <a:pt x="1285815" y="27924"/>
                    </a:cubicBezTo>
                    <a:close/>
                    <a:moveTo>
                      <a:pt x="1161774" y="94980"/>
                    </a:moveTo>
                    <a:cubicBezTo>
                      <a:pt x="1161774" y="78989"/>
                      <a:pt x="1109738" y="96658"/>
                      <a:pt x="1119809" y="99927"/>
                    </a:cubicBezTo>
                    <a:cubicBezTo>
                      <a:pt x="1128732" y="103019"/>
                      <a:pt x="1161774" y="110971"/>
                      <a:pt x="1161774" y="94980"/>
                    </a:cubicBezTo>
                    <a:close/>
                    <a:moveTo>
                      <a:pt x="1290851" y="81992"/>
                    </a:moveTo>
                    <a:cubicBezTo>
                      <a:pt x="1293854" y="89944"/>
                      <a:pt x="1285815" y="91004"/>
                      <a:pt x="1265848" y="91004"/>
                    </a:cubicBezTo>
                    <a:cubicBezTo>
                      <a:pt x="1245793" y="91004"/>
                      <a:pt x="1235368" y="102312"/>
                      <a:pt x="1245793" y="110971"/>
                    </a:cubicBezTo>
                    <a:cubicBezTo>
                      <a:pt x="1257808" y="120954"/>
                      <a:pt x="1310817" y="116978"/>
                      <a:pt x="1319828" y="104963"/>
                    </a:cubicBezTo>
                    <a:cubicBezTo>
                      <a:pt x="1328840" y="92948"/>
                      <a:pt x="1351810" y="102931"/>
                      <a:pt x="1355786" y="91004"/>
                    </a:cubicBezTo>
                    <a:cubicBezTo>
                      <a:pt x="1359850" y="78989"/>
                      <a:pt x="1287846" y="73953"/>
                      <a:pt x="1290851" y="81992"/>
                    </a:cubicBezTo>
                    <a:close/>
                    <a:moveTo>
                      <a:pt x="1461892" y="62998"/>
                    </a:moveTo>
                    <a:cubicBezTo>
                      <a:pt x="1468871" y="53986"/>
                      <a:pt x="1448904" y="53986"/>
                      <a:pt x="1446873" y="44975"/>
                    </a:cubicBezTo>
                    <a:cubicBezTo>
                      <a:pt x="1444929" y="35963"/>
                      <a:pt x="1388828" y="34020"/>
                      <a:pt x="1391832" y="44003"/>
                    </a:cubicBezTo>
                    <a:cubicBezTo>
                      <a:pt x="1394836" y="53986"/>
                      <a:pt x="1353136" y="64853"/>
                      <a:pt x="1365858" y="75013"/>
                    </a:cubicBezTo>
                    <a:cubicBezTo>
                      <a:pt x="1389800" y="94008"/>
                      <a:pt x="1454824" y="71921"/>
                      <a:pt x="1461892" y="62998"/>
                    </a:cubicBezTo>
                    <a:close/>
                    <a:moveTo>
                      <a:pt x="1302777" y="47007"/>
                    </a:moveTo>
                    <a:cubicBezTo>
                      <a:pt x="1305781" y="25980"/>
                      <a:pt x="1270795" y="43031"/>
                      <a:pt x="1244733" y="31988"/>
                    </a:cubicBezTo>
                    <a:cubicBezTo>
                      <a:pt x="1218758" y="20944"/>
                      <a:pt x="1203386" y="21828"/>
                      <a:pt x="1220702" y="36935"/>
                    </a:cubicBezTo>
                    <a:cubicBezTo>
                      <a:pt x="1228742" y="43915"/>
                      <a:pt x="1176175" y="49392"/>
                      <a:pt x="1184656" y="57962"/>
                    </a:cubicBezTo>
                    <a:cubicBezTo>
                      <a:pt x="1203739" y="76957"/>
                      <a:pt x="1299773" y="67945"/>
                      <a:pt x="1302777" y="47007"/>
                    </a:cubicBezTo>
                    <a:close/>
                    <a:moveTo>
                      <a:pt x="1153823" y="602096"/>
                    </a:moveTo>
                    <a:cubicBezTo>
                      <a:pt x="1154795" y="612079"/>
                      <a:pt x="1148787" y="619059"/>
                      <a:pt x="1129792" y="619059"/>
                    </a:cubicBezTo>
                    <a:cubicBezTo>
                      <a:pt x="1110798" y="619059"/>
                      <a:pt x="1138804" y="631074"/>
                      <a:pt x="1140747" y="642029"/>
                    </a:cubicBezTo>
                    <a:cubicBezTo>
                      <a:pt x="1142780" y="653073"/>
                      <a:pt x="1121753" y="645033"/>
                      <a:pt x="1120781" y="662084"/>
                    </a:cubicBezTo>
                    <a:cubicBezTo>
                      <a:pt x="1119720" y="679047"/>
                      <a:pt x="1083763" y="662084"/>
                      <a:pt x="1078727" y="684083"/>
                    </a:cubicBezTo>
                    <a:cubicBezTo>
                      <a:pt x="1073691" y="706082"/>
                      <a:pt x="1096750" y="703078"/>
                      <a:pt x="1112741" y="704138"/>
                    </a:cubicBezTo>
                    <a:cubicBezTo>
                      <a:pt x="1128732" y="705110"/>
                      <a:pt x="1106733" y="720129"/>
                      <a:pt x="1118749" y="729140"/>
                    </a:cubicBezTo>
                    <a:cubicBezTo>
                      <a:pt x="1130764" y="738152"/>
                      <a:pt x="1139775" y="735148"/>
                      <a:pt x="1131736" y="718185"/>
                    </a:cubicBezTo>
                    <a:cubicBezTo>
                      <a:pt x="1123696" y="701222"/>
                      <a:pt x="1173701" y="724193"/>
                      <a:pt x="1158770" y="737180"/>
                    </a:cubicBezTo>
                    <a:cubicBezTo>
                      <a:pt x="1143751" y="750167"/>
                      <a:pt x="1182801" y="760150"/>
                      <a:pt x="1201796" y="761211"/>
                    </a:cubicBezTo>
                    <a:cubicBezTo>
                      <a:pt x="1220790" y="762182"/>
                      <a:pt x="1288200" y="776936"/>
                      <a:pt x="1289790" y="761211"/>
                    </a:cubicBezTo>
                    <a:cubicBezTo>
                      <a:pt x="1290851" y="751227"/>
                      <a:pt x="1264788" y="742216"/>
                      <a:pt x="1243761" y="720217"/>
                    </a:cubicBezTo>
                    <a:cubicBezTo>
                      <a:pt x="1222734" y="698219"/>
                      <a:pt x="1207715" y="662173"/>
                      <a:pt x="1231746" y="647242"/>
                    </a:cubicBezTo>
                    <a:cubicBezTo>
                      <a:pt x="1255776" y="632223"/>
                      <a:pt x="1234749" y="625243"/>
                      <a:pt x="1258780" y="608192"/>
                    </a:cubicBezTo>
                    <a:cubicBezTo>
                      <a:pt x="1282811" y="591141"/>
                      <a:pt x="1268851" y="575150"/>
                      <a:pt x="1288818" y="573206"/>
                    </a:cubicBezTo>
                    <a:cubicBezTo>
                      <a:pt x="1308873" y="571263"/>
                      <a:pt x="1286786" y="553240"/>
                      <a:pt x="1306841" y="550236"/>
                    </a:cubicBezTo>
                    <a:cubicBezTo>
                      <a:pt x="1326896" y="547232"/>
                      <a:pt x="1330872" y="525233"/>
                      <a:pt x="1327868" y="517194"/>
                    </a:cubicBezTo>
                    <a:cubicBezTo>
                      <a:pt x="1324864" y="509243"/>
                      <a:pt x="1348895" y="518166"/>
                      <a:pt x="1359850" y="506239"/>
                    </a:cubicBezTo>
                    <a:cubicBezTo>
                      <a:pt x="1370805" y="494223"/>
                      <a:pt x="1396868" y="502263"/>
                      <a:pt x="1404819" y="485212"/>
                    </a:cubicBezTo>
                    <a:cubicBezTo>
                      <a:pt x="1412859" y="468161"/>
                      <a:pt x="1527887" y="429199"/>
                      <a:pt x="1592912" y="414180"/>
                    </a:cubicBezTo>
                    <a:cubicBezTo>
                      <a:pt x="1657936" y="399161"/>
                      <a:pt x="1702904" y="372127"/>
                      <a:pt x="1679934" y="354192"/>
                    </a:cubicBezTo>
                    <a:cubicBezTo>
                      <a:pt x="1656964" y="336169"/>
                      <a:pt x="1591940" y="361172"/>
                      <a:pt x="1575860" y="374247"/>
                    </a:cubicBezTo>
                    <a:cubicBezTo>
                      <a:pt x="1559869" y="387234"/>
                      <a:pt x="1536899" y="378223"/>
                      <a:pt x="1520908" y="387234"/>
                    </a:cubicBezTo>
                    <a:cubicBezTo>
                      <a:pt x="1504917" y="396246"/>
                      <a:pt x="1470903" y="404285"/>
                      <a:pt x="1453852" y="393242"/>
                    </a:cubicBezTo>
                    <a:cubicBezTo>
                      <a:pt x="1436801" y="382287"/>
                      <a:pt x="1416834" y="406229"/>
                      <a:pt x="1403847" y="405257"/>
                    </a:cubicBezTo>
                    <a:cubicBezTo>
                      <a:pt x="1390860" y="404285"/>
                      <a:pt x="1375841" y="418244"/>
                      <a:pt x="1361882" y="417272"/>
                    </a:cubicBezTo>
                    <a:cubicBezTo>
                      <a:pt x="1347834" y="416301"/>
                      <a:pt x="1319828" y="428316"/>
                      <a:pt x="1317885" y="436267"/>
                    </a:cubicBezTo>
                    <a:cubicBezTo>
                      <a:pt x="1315853" y="444307"/>
                      <a:pt x="1291911" y="442275"/>
                      <a:pt x="1291911" y="452258"/>
                    </a:cubicBezTo>
                    <a:cubicBezTo>
                      <a:pt x="1291911" y="462242"/>
                      <a:pt x="1272916" y="471253"/>
                      <a:pt x="1262844" y="462242"/>
                    </a:cubicBezTo>
                    <a:cubicBezTo>
                      <a:pt x="1252861" y="453230"/>
                      <a:pt x="1240845" y="472225"/>
                      <a:pt x="1254893" y="485300"/>
                    </a:cubicBezTo>
                    <a:cubicBezTo>
                      <a:pt x="1268851" y="498287"/>
                      <a:pt x="1228919" y="499259"/>
                      <a:pt x="1235898" y="507299"/>
                    </a:cubicBezTo>
                    <a:cubicBezTo>
                      <a:pt x="1242966" y="515339"/>
                      <a:pt x="1220879" y="520286"/>
                      <a:pt x="1225915" y="529297"/>
                    </a:cubicBezTo>
                    <a:cubicBezTo>
                      <a:pt x="1230862" y="538309"/>
                      <a:pt x="1211868" y="541313"/>
                      <a:pt x="1196937" y="544317"/>
                    </a:cubicBezTo>
                    <a:cubicBezTo>
                      <a:pt x="1181918" y="547320"/>
                      <a:pt x="1173966" y="567287"/>
                      <a:pt x="1192961" y="568347"/>
                    </a:cubicBezTo>
                    <a:cubicBezTo>
                      <a:pt x="1211955" y="569319"/>
                      <a:pt x="1181918" y="572323"/>
                      <a:pt x="1183949" y="587342"/>
                    </a:cubicBezTo>
                    <a:cubicBezTo>
                      <a:pt x="1185805" y="602096"/>
                      <a:pt x="1152763" y="592113"/>
                      <a:pt x="1153823" y="602096"/>
                    </a:cubicBezTo>
                    <a:close/>
                  </a:path>
                </a:pathLst>
              </a:custGeom>
              <a:solidFill>
                <a:srgbClr val="523A60"/>
              </a:solidFill>
              <a:ln cap="flat" cmpd="sng" w="9525">
                <a:solidFill>
                  <a:srgbClr val="E7E3D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52" name="Google Shape;2252;p16"/>
            <p:cNvSpPr/>
            <p:nvPr/>
          </p:nvSpPr>
          <p:spPr>
            <a:xfrm>
              <a:off x="6131869" y="4122806"/>
              <a:ext cx="620113" cy="640441"/>
            </a:xfrm>
            <a:custGeom>
              <a:rect b="b" l="l" r="r" t="t"/>
              <a:pathLst>
                <a:path extrusionOk="0" h="640441" w="620113">
                  <a:moveTo>
                    <a:pt x="567458" y="422203"/>
                  </a:moveTo>
                  <a:cubicBezTo>
                    <a:pt x="550937" y="413191"/>
                    <a:pt x="544222" y="299930"/>
                    <a:pt x="552439" y="296926"/>
                  </a:cubicBezTo>
                  <a:cubicBezTo>
                    <a:pt x="553499" y="296572"/>
                    <a:pt x="554560" y="297721"/>
                    <a:pt x="555620" y="300106"/>
                  </a:cubicBezTo>
                  <a:lnTo>
                    <a:pt x="553941" y="274397"/>
                  </a:lnTo>
                  <a:cubicBezTo>
                    <a:pt x="553941" y="274397"/>
                    <a:pt x="552969" y="274220"/>
                    <a:pt x="551732" y="273690"/>
                  </a:cubicBezTo>
                  <a:cubicBezTo>
                    <a:pt x="549082" y="272630"/>
                    <a:pt x="544929" y="269979"/>
                    <a:pt x="544929" y="263883"/>
                  </a:cubicBezTo>
                  <a:cubicBezTo>
                    <a:pt x="544929" y="254872"/>
                    <a:pt x="552439" y="254165"/>
                    <a:pt x="552439" y="254165"/>
                  </a:cubicBezTo>
                  <a:cubicBezTo>
                    <a:pt x="552439" y="254165"/>
                    <a:pt x="550937" y="235435"/>
                    <a:pt x="559242" y="232432"/>
                  </a:cubicBezTo>
                  <a:cubicBezTo>
                    <a:pt x="560920" y="231813"/>
                    <a:pt x="562246" y="230665"/>
                    <a:pt x="563394" y="229251"/>
                  </a:cubicBezTo>
                  <a:cubicBezTo>
                    <a:pt x="567988" y="223597"/>
                    <a:pt x="569048" y="212553"/>
                    <a:pt x="569048" y="204691"/>
                  </a:cubicBezTo>
                  <a:cubicBezTo>
                    <a:pt x="569048" y="194972"/>
                    <a:pt x="571257" y="183664"/>
                    <a:pt x="575056" y="175447"/>
                  </a:cubicBezTo>
                  <a:cubicBezTo>
                    <a:pt x="578855" y="167231"/>
                    <a:pt x="577353" y="155922"/>
                    <a:pt x="583361" y="151417"/>
                  </a:cubicBezTo>
                  <a:cubicBezTo>
                    <a:pt x="589369" y="146911"/>
                    <a:pt x="588662" y="134896"/>
                    <a:pt x="596083" y="132687"/>
                  </a:cubicBezTo>
                  <a:cubicBezTo>
                    <a:pt x="603592" y="130390"/>
                    <a:pt x="609600" y="127386"/>
                    <a:pt x="610307" y="122880"/>
                  </a:cubicBezTo>
                  <a:cubicBezTo>
                    <a:pt x="611102" y="118375"/>
                    <a:pt x="620113" y="112367"/>
                    <a:pt x="620113" y="105652"/>
                  </a:cubicBezTo>
                  <a:cubicBezTo>
                    <a:pt x="620113" y="98938"/>
                    <a:pt x="608893" y="97436"/>
                    <a:pt x="608893" y="89131"/>
                  </a:cubicBezTo>
                  <a:cubicBezTo>
                    <a:pt x="608893" y="80827"/>
                    <a:pt x="611897" y="59888"/>
                    <a:pt x="611897" y="59888"/>
                  </a:cubicBezTo>
                  <a:cubicBezTo>
                    <a:pt x="611897" y="59888"/>
                    <a:pt x="612162" y="59800"/>
                    <a:pt x="612427" y="59712"/>
                  </a:cubicBezTo>
                  <a:cubicBezTo>
                    <a:pt x="596259" y="44869"/>
                    <a:pt x="577618" y="29585"/>
                    <a:pt x="573289" y="26758"/>
                  </a:cubicBezTo>
                  <a:cubicBezTo>
                    <a:pt x="567016" y="22606"/>
                    <a:pt x="556591" y="30999"/>
                    <a:pt x="556591" y="30999"/>
                  </a:cubicBezTo>
                  <a:cubicBezTo>
                    <a:pt x="556591" y="30999"/>
                    <a:pt x="546166" y="20485"/>
                    <a:pt x="537773" y="28878"/>
                  </a:cubicBezTo>
                  <a:cubicBezTo>
                    <a:pt x="529380" y="37183"/>
                    <a:pt x="516835" y="28878"/>
                    <a:pt x="516835" y="28878"/>
                  </a:cubicBezTo>
                  <a:cubicBezTo>
                    <a:pt x="516835" y="28878"/>
                    <a:pt x="506410" y="22606"/>
                    <a:pt x="502169" y="12092"/>
                  </a:cubicBezTo>
                  <a:cubicBezTo>
                    <a:pt x="500491" y="7852"/>
                    <a:pt x="497310" y="5289"/>
                    <a:pt x="493422" y="3257"/>
                  </a:cubicBezTo>
                  <a:lnTo>
                    <a:pt x="493952" y="4671"/>
                  </a:lnTo>
                  <a:lnTo>
                    <a:pt x="468950" y="8823"/>
                  </a:lnTo>
                  <a:cubicBezTo>
                    <a:pt x="468950" y="8823"/>
                    <a:pt x="437675" y="-7874"/>
                    <a:pt x="431403" y="4671"/>
                  </a:cubicBezTo>
                  <a:cubicBezTo>
                    <a:pt x="425130" y="17216"/>
                    <a:pt x="418857" y="8823"/>
                    <a:pt x="404280" y="8823"/>
                  </a:cubicBezTo>
                  <a:cubicBezTo>
                    <a:pt x="389702" y="8823"/>
                    <a:pt x="377157" y="15096"/>
                    <a:pt x="368852" y="19248"/>
                  </a:cubicBezTo>
                  <a:cubicBezTo>
                    <a:pt x="360459" y="23489"/>
                    <a:pt x="348002" y="15096"/>
                    <a:pt x="341729" y="19248"/>
                  </a:cubicBezTo>
                  <a:cubicBezTo>
                    <a:pt x="335457" y="23489"/>
                    <a:pt x="331304" y="42219"/>
                    <a:pt x="331304" y="42219"/>
                  </a:cubicBezTo>
                  <a:lnTo>
                    <a:pt x="266634" y="29674"/>
                  </a:lnTo>
                  <a:cubicBezTo>
                    <a:pt x="266634" y="29674"/>
                    <a:pt x="254088" y="10855"/>
                    <a:pt x="239511" y="10855"/>
                  </a:cubicBezTo>
                  <a:cubicBezTo>
                    <a:pt x="224934" y="10855"/>
                    <a:pt x="204083" y="37978"/>
                    <a:pt x="204083" y="37978"/>
                  </a:cubicBezTo>
                  <a:lnTo>
                    <a:pt x="204083" y="60683"/>
                  </a:lnTo>
                  <a:cubicBezTo>
                    <a:pt x="206557" y="74289"/>
                    <a:pt x="203377" y="88513"/>
                    <a:pt x="199048" y="95758"/>
                  </a:cubicBezTo>
                  <a:cubicBezTo>
                    <a:pt x="192775" y="106183"/>
                    <a:pt x="186502" y="110423"/>
                    <a:pt x="186502" y="131274"/>
                  </a:cubicBezTo>
                  <a:cubicBezTo>
                    <a:pt x="186502" y="152212"/>
                    <a:pt x="161412" y="185696"/>
                    <a:pt x="161412" y="202393"/>
                  </a:cubicBezTo>
                  <a:cubicBezTo>
                    <a:pt x="161412" y="219091"/>
                    <a:pt x="132080" y="229604"/>
                    <a:pt x="132080" y="240030"/>
                  </a:cubicBezTo>
                  <a:cubicBezTo>
                    <a:pt x="132080" y="250455"/>
                    <a:pt x="129960" y="273513"/>
                    <a:pt x="129960" y="296484"/>
                  </a:cubicBezTo>
                  <a:cubicBezTo>
                    <a:pt x="129960" y="319454"/>
                    <a:pt x="117414" y="300636"/>
                    <a:pt x="117414" y="321575"/>
                  </a:cubicBezTo>
                  <a:cubicBezTo>
                    <a:pt x="117414" y="342513"/>
                    <a:pt x="106989" y="329968"/>
                    <a:pt x="96564" y="340481"/>
                  </a:cubicBezTo>
                  <a:cubicBezTo>
                    <a:pt x="86139" y="350906"/>
                    <a:pt x="81899" y="353026"/>
                    <a:pt x="81899" y="342601"/>
                  </a:cubicBezTo>
                  <a:cubicBezTo>
                    <a:pt x="81899" y="332088"/>
                    <a:pt x="67233" y="330056"/>
                    <a:pt x="54687" y="340481"/>
                  </a:cubicBezTo>
                  <a:cubicBezTo>
                    <a:pt x="42142" y="350906"/>
                    <a:pt x="37989" y="340481"/>
                    <a:pt x="31717" y="338361"/>
                  </a:cubicBezTo>
                  <a:cubicBezTo>
                    <a:pt x="28271" y="337212"/>
                    <a:pt x="13959" y="345694"/>
                    <a:pt x="0" y="355147"/>
                  </a:cubicBezTo>
                  <a:cubicBezTo>
                    <a:pt x="6273" y="368134"/>
                    <a:pt x="9453" y="381033"/>
                    <a:pt x="12015" y="392430"/>
                  </a:cubicBezTo>
                  <a:cubicBezTo>
                    <a:pt x="12280" y="393490"/>
                    <a:pt x="12545" y="394638"/>
                    <a:pt x="12899" y="395875"/>
                  </a:cubicBezTo>
                  <a:cubicBezTo>
                    <a:pt x="20320" y="390663"/>
                    <a:pt x="27741" y="386069"/>
                    <a:pt x="31982" y="385450"/>
                  </a:cubicBezTo>
                  <a:cubicBezTo>
                    <a:pt x="42495" y="383948"/>
                    <a:pt x="141533" y="385450"/>
                    <a:pt x="141533" y="385450"/>
                  </a:cubicBezTo>
                  <a:cubicBezTo>
                    <a:pt x="141533" y="385450"/>
                    <a:pt x="150545" y="400469"/>
                    <a:pt x="147541" y="413987"/>
                  </a:cubicBezTo>
                  <a:cubicBezTo>
                    <a:pt x="144537" y="427415"/>
                    <a:pt x="153549" y="421496"/>
                    <a:pt x="161058" y="439519"/>
                  </a:cubicBezTo>
                  <a:cubicBezTo>
                    <a:pt x="168568" y="457454"/>
                    <a:pt x="174575" y="465052"/>
                    <a:pt x="189595" y="460546"/>
                  </a:cubicBezTo>
                  <a:cubicBezTo>
                    <a:pt x="204613" y="456040"/>
                    <a:pt x="222637" y="453036"/>
                    <a:pt x="228644" y="454538"/>
                  </a:cubicBezTo>
                  <a:cubicBezTo>
                    <a:pt x="234652" y="456040"/>
                    <a:pt x="233150" y="429006"/>
                    <a:pt x="242161" y="424500"/>
                  </a:cubicBezTo>
                  <a:cubicBezTo>
                    <a:pt x="251173" y="419994"/>
                    <a:pt x="269196" y="424500"/>
                    <a:pt x="269196" y="424500"/>
                  </a:cubicBezTo>
                  <a:cubicBezTo>
                    <a:pt x="269196" y="424500"/>
                    <a:pt x="270698" y="432009"/>
                    <a:pt x="285717" y="432009"/>
                  </a:cubicBezTo>
                  <a:cubicBezTo>
                    <a:pt x="300736" y="432009"/>
                    <a:pt x="308246" y="426002"/>
                    <a:pt x="308246" y="436515"/>
                  </a:cubicBezTo>
                  <a:cubicBezTo>
                    <a:pt x="308246" y="447029"/>
                    <a:pt x="309747" y="459044"/>
                    <a:pt x="314253" y="463550"/>
                  </a:cubicBezTo>
                  <a:cubicBezTo>
                    <a:pt x="318759" y="468055"/>
                    <a:pt x="302238" y="505515"/>
                    <a:pt x="309747" y="511611"/>
                  </a:cubicBezTo>
                  <a:cubicBezTo>
                    <a:pt x="317257" y="517618"/>
                    <a:pt x="327770" y="531047"/>
                    <a:pt x="326268" y="538645"/>
                  </a:cubicBezTo>
                  <a:cubicBezTo>
                    <a:pt x="324767" y="546155"/>
                    <a:pt x="320261" y="564178"/>
                    <a:pt x="326268" y="565680"/>
                  </a:cubicBezTo>
                  <a:cubicBezTo>
                    <a:pt x="332276" y="567182"/>
                    <a:pt x="333778" y="556668"/>
                    <a:pt x="344292" y="556668"/>
                  </a:cubicBezTo>
                  <a:cubicBezTo>
                    <a:pt x="354805" y="556668"/>
                    <a:pt x="363816" y="558170"/>
                    <a:pt x="374330" y="553664"/>
                  </a:cubicBezTo>
                  <a:cubicBezTo>
                    <a:pt x="377775" y="552162"/>
                    <a:pt x="380867" y="552781"/>
                    <a:pt x="383518" y="554018"/>
                  </a:cubicBezTo>
                  <a:cubicBezTo>
                    <a:pt x="388907" y="556668"/>
                    <a:pt x="392352" y="562676"/>
                    <a:pt x="392352" y="562676"/>
                  </a:cubicBezTo>
                  <a:cubicBezTo>
                    <a:pt x="392352" y="562676"/>
                    <a:pt x="395357" y="573189"/>
                    <a:pt x="401364" y="570185"/>
                  </a:cubicBezTo>
                  <a:cubicBezTo>
                    <a:pt x="407372" y="567182"/>
                    <a:pt x="423893" y="562676"/>
                    <a:pt x="422391" y="568683"/>
                  </a:cubicBezTo>
                  <a:cubicBezTo>
                    <a:pt x="420889" y="574691"/>
                    <a:pt x="426897" y="588208"/>
                    <a:pt x="432904" y="585204"/>
                  </a:cubicBezTo>
                  <a:cubicBezTo>
                    <a:pt x="438912" y="582201"/>
                    <a:pt x="453931" y="594216"/>
                    <a:pt x="461441" y="594216"/>
                  </a:cubicBezTo>
                  <a:cubicBezTo>
                    <a:pt x="468950" y="594216"/>
                    <a:pt x="476460" y="594216"/>
                    <a:pt x="476460" y="589710"/>
                  </a:cubicBezTo>
                  <a:cubicBezTo>
                    <a:pt x="476460" y="585204"/>
                    <a:pt x="485471" y="577695"/>
                    <a:pt x="488475" y="583703"/>
                  </a:cubicBezTo>
                  <a:cubicBezTo>
                    <a:pt x="491479" y="589710"/>
                    <a:pt x="498988" y="603227"/>
                    <a:pt x="506498" y="603227"/>
                  </a:cubicBezTo>
                  <a:cubicBezTo>
                    <a:pt x="514008" y="603227"/>
                    <a:pt x="532031" y="603227"/>
                    <a:pt x="532031" y="609235"/>
                  </a:cubicBezTo>
                  <a:cubicBezTo>
                    <a:pt x="532031" y="615243"/>
                    <a:pt x="538039" y="631764"/>
                    <a:pt x="545548" y="637772"/>
                  </a:cubicBezTo>
                  <a:cubicBezTo>
                    <a:pt x="553057" y="643779"/>
                    <a:pt x="569579" y="637772"/>
                    <a:pt x="569579" y="637772"/>
                  </a:cubicBezTo>
                  <a:cubicBezTo>
                    <a:pt x="569579" y="637772"/>
                    <a:pt x="575586" y="633266"/>
                    <a:pt x="575586" y="622752"/>
                  </a:cubicBezTo>
                  <a:cubicBezTo>
                    <a:pt x="575586" y="612239"/>
                    <a:pt x="575586" y="598722"/>
                    <a:pt x="571081" y="598722"/>
                  </a:cubicBezTo>
                  <a:cubicBezTo>
                    <a:pt x="566575" y="598722"/>
                    <a:pt x="559065" y="609235"/>
                    <a:pt x="548552" y="606231"/>
                  </a:cubicBezTo>
                  <a:cubicBezTo>
                    <a:pt x="538039" y="603227"/>
                    <a:pt x="530529" y="582201"/>
                    <a:pt x="526023" y="579197"/>
                  </a:cubicBezTo>
                  <a:cubicBezTo>
                    <a:pt x="521517" y="576193"/>
                    <a:pt x="533533" y="556756"/>
                    <a:pt x="533533" y="547745"/>
                  </a:cubicBezTo>
                  <a:cubicBezTo>
                    <a:pt x="533533" y="538734"/>
                    <a:pt x="541042" y="513289"/>
                    <a:pt x="535034" y="510197"/>
                  </a:cubicBezTo>
                  <a:cubicBezTo>
                    <a:pt x="529027" y="507193"/>
                    <a:pt x="532031" y="498182"/>
                    <a:pt x="539540" y="492263"/>
                  </a:cubicBezTo>
                  <a:cubicBezTo>
                    <a:pt x="547050" y="486255"/>
                    <a:pt x="536536" y="469734"/>
                    <a:pt x="548552" y="469734"/>
                  </a:cubicBezTo>
                  <a:cubicBezTo>
                    <a:pt x="559860" y="469734"/>
                    <a:pt x="582742" y="470971"/>
                    <a:pt x="589280" y="463638"/>
                  </a:cubicBezTo>
                  <a:cubicBezTo>
                    <a:pt x="589722" y="463108"/>
                    <a:pt x="590252" y="462754"/>
                    <a:pt x="590605" y="462136"/>
                  </a:cubicBezTo>
                  <a:cubicBezTo>
                    <a:pt x="591489" y="460457"/>
                    <a:pt x="592196" y="458691"/>
                    <a:pt x="592814" y="456924"/>
                  </a:cubicBezTo>
                  <a:cubicBezTo>
                    <a:pt x="584509" y="444113"/>
                    <a:pt x="576735" y="427327"/>
                    <a:pt x="567458" y="42220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3" name="Google Shape;2253;p16"/>
            <p:cNvSpPr/>
            <p:nvPr/>
          </p:nvSpPr>
          <p:spPr>
            <a:xfrm>
              <a:off x="6683778" y="4386690"/>
              <a:ext cx="54333" cy="71385"/>
            </a:xfrm>
            <a:custGeom>
              <a:rect b="b" l="l" r="r" t="t"/>
              <a:pathLst>
                <a:path extrusionOk="0" h="71385" w="54333">
                  <a:moveTo>
                    <a:pt x="3710" y="36223"/>
                  </a:moveTo>
                  <a:cubicBezTo>
                    <a:pt x="6361" y="42230"/>
                    <a:pt x="9011" y="55924"/>
                    <a:pt x="12104" y="71385"/>
                  </a:cubicBezTo>
                  <a:cubicBezTo>
                    <a:pt x="18818" y="67056"/>
                    <a:pt x="24296" y="63787"/>
                    <a:pt x="26592" y="62815"/>
                  </a:cubicBezTo>
                  <a:cubicBezTo>
                    <a:pt x="35251" y="59370"/>
                    <a:pt x="54334" y="22970"/>
                    <a:pt x="54334" y="22970"/>
                  </a:cubicBezTo>
                  <a:lnTo>
                    <a:pt x="45676" y="17758"/>
                  </a:lnTo>
                  <a:cubicBezTo>
                    <a:pt x="45676" y="17758"/>
                    <a:pt x="46559" y="10160"/>
                    <a:pt x="44350" y="0"/>
                  </a:cubicBezTo>
                  <a:cubicBezTo>
                    <a:pt x="36576" y="884"/>
                    <a:pt x="28448" y="442"/>
                    <a:pt x="28448" y="442"/>
                  </a:cubicBezTo>
                  <a:cubicBezTo>
                    <a:pt x="28448" y="442"/>
                    <a:pt x="30215" y="14224"/>
                    <a:pt x="11131" y="10778"/>
                  </a:cubicBezTo>
                  <a:cubicBezTo>
                    <a:pt x="8128" y="10248"/>
                    <a:pt x="4152" y="9895"/>
                    <a:pt x="0" y="9718"/>
                  </a:cubicBezTo>
                  <a:cubicBezTo>
                    <a:pt x="1236" y="10248"/>
                    <a:pt x="2209" y="10425"/>
                    <a:pt x="2209" y="10425"/>
                  </a:cubicBezTo>
                  <a:lnTo>
                    <a:pt x="3710" y="36223"/>
                  </a:ln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4" name="Google Shape;2254;p16"/>
            <p:cNvSpPr/>
            <p:nvPr/>
          </p:nvSpPr>
          <p:spPr>
            <a:xfrm>
              <a:off x="6717792" y="4666046"/>
              <a:ext cx="357874" cy="579473"/>
            </a:xfrm>
            <a:custGeom>
              <a:rect b="b" l="l" r="r" t="t"/>
              <a:pathLst>
                <a:path extrusionOk="0" h="579473" w="357874">
                  <a:moveTo>
                    <a:pt x="357632" y="148336"/>
                  </a:moveTo>
                  <a:cubicBezTo>
                    <a:pt x="354186" y="139325"/>
                    <a:pt x="347118" y="98773"/>
                    <a:pt x="349151" y="82340"/>
                  </a:cubicBezTo>
                  <a:cubicBezTo>
                    <a:pt x="351183" y="65819"/>
                    <a:pt x="346147" y="22352"/>
                    <a:pt x="346147" y="1325"/>
                  </a:cubicBezTo>
                  <a:cubicBezTo>
                    <a:pt x="346147" y="795"/>
                    <a:pt x="346058" y="442"/>
                    <a:pt x="346058" y="0"/>
                  </a:cubicBezTo>
                  <a:cubicBezTo>
                    <a:pt x="329537" y="7510"/>
                    <a:pt x="311691" y="16168"/>
                    <a:pt x="310189" y="19260"/>
                  </a:cubicBezTo>
                  <a:cubicBezTo>
                    <a:pt x="307186" y="25268"/>
                    <a:pt x="294198" y="18288"/>
                    <a:pt x="286159" y="25268"/>
                  </a:cubicBezTo>
                  <a:cubicBezTo>
                    <a:pt x="278119" y="32247"/>
                    <a:pt x="273171" y="26328"/>
                    <a:pt x="266192" y="24296"/>
                  </a:cubicBezTo>
                  <a:cubicBezTo>
                    <a:pt x="259212" y="22264"/>
                    <a:pt x="256120" y="31275"/>
                    <a:pt x="255149" y="37283"/>
                  </a:cubicBezTo>
                  <a:cubicBezTo>
                    <a:pt x="254177" y="43291"/>
                    <a:pt x="240129" y="40287"/>
                    <a:pt x="235093" y="39315"/>
                  </a:cubicBezTo>
                  <a:cubicBezTo>
                    <a:pt x="230058" y="38343"/>
                    <a:pt x="214067" y="43291"/>
                    <a:pt x="206116" y="43291"/>
                  </a:cubicBezTo>
                  <a:cubicBezTo>
                    <a:pt x="198076" y="43291"/>
                    <a:pt x="204083" y="36311"/>
                    <a:pt x="195160" y="33307"/>
                  </a:cubicBezTo>
                  <a:cubicBezTo>
                    <a:pt x="186149" y="30304"/>
                    <a:pt x="180141" y="37283"/>
                    <a:pt x="175105" y="37283"/>
                  </a:cubicBezTo>
                  <a:cubicBezTo>
                    <a:pt x="172101" y="37283"/>
                    <a:pt x="162737" y="36223"/>
                    <a:pt x="155934" y="35339"/>
                  </a:cubicBezTo>
                  <a:cubicBezTo>
                    <a:pt x="155846" y="39933"/>
                    <a:pt x="155316" y="44086"/>
                    <a:pt x="154167" y="47090"/>
                  </a:cubicBezTo>
                  <a:cubicBezTo>
                    <a:pt x="147629" y="64052"/>
                    <a:pt x="167684" y="102395"/>
                    <a:pt x="168656" y="118651"/>
                  </a:cubicBezTo>
                  <a:cubicBezTo>
                    <a:pt x="176077" y="125012"/>
                    <a:pt x="184647" y="132875"/>
                    <a:pt x="189152" y="138353"/>
                  </a:cubicBezTo>
                  <a:cubicBezTo>
                    <a:pt x="198164" y="149396"/>
                    <a:pt x="189152" y="148336"/>
                    <a:pt x="190125" y="172367"/>
                  </a:cubicBezTo>
                  <a:cubicBezTo>
                    <a:pt x="191096" y="196309"/>
                    <a:pt x="180141" y="186326"/>
                    <a:pt x="171130" y="194365"/>
                  </a:cubicBezTo>
                  <a:cubicBezTo>
                    <a:pt x="162118" y="202317"/>
                    <a:pt x="170158" y="220340"/>
                    <a:pt x="168126" y="225375"/>
                  </a:cubicBezTo>
                  <a:cubicBezTo>
                    <a:pt x="166094" y="230323"/>
                    <a:pt x="139148" y="190301"/>
                    <a:pt x="137116" y="184294"/>
                  </a:cubicBezTo>
                  <a:cubicBezTo>
                    <a:pt x="135084" y="178286"/>
                    <a:pt x="147187" y="154256"/>
                    <a:pt x="144095" y="140296"/>
                  </a:cubicBezTo>
                  <a:cubicBezTo>
                    <a:pt x="141091" y="126338"/>
                    <a:pt x="123068" y="135261"/>
                    <a:pt x="117061" y="136232"/>
                  </a:cubicBezTo>
                  <a:cubicBezTo>
                    <a:pt x="111053" y="137293"/>
                    <a:pt x="97006" y="120242"/>
                    <a:pt x="94002" y="120242"/>
                  </a:cubicBezTo>
                  <a:cubicBezTo>
                    <a:pt x="90998" y="120242"/>
                    <a:pt x="0" y="154256"/>
                    <a:pt x="0" y="154256"/>
                  </a:cubicBezTo>
                  <a:lnTo>
                    <a:pt x="6979" y="179346"/>
                  </a:lnTo>
                  <a:lnTo>
                    <a:pt x="5036" y="179346"/>
                  </a:lnTo>
                  <a:lnTo>
                    <a:pt x="9983" y="190301"/>
                  </a:lnTo>
                  <a:cubicBezTo>
                    <a:pt x="9983" y="190301"/>
                    <a:pt x="40021" y="191803"/>
                    <a:pt x="53539" y="200815"/>
                  </a:cubicBezTo>
                  <a:cubicBezTo>
                    <a:pt x="67056" y="209826"/>
                    <a:pt x="87995" y="211328"/>
                    <a:pt x="92500" y="214332"/>
                  </a:cubicBezTo>
                  <a:cubicBezTo>
                    <a:pt x="97006" y="217336"/>
                    <a:pt x="92500" y="250378"/>
                    <a:pt x="94002" y="266811"/>
                  </a:cubicBezTo>
                  <a:cubicBezTo>
                    <a:pt x="95504" y="283332"/>
                    <a:pt x="75979" y="287837"/>
                    <a:pt x="84991" y="296760"/>
                  </a:cubicBezTo>
                  <a:cubicBezTo>
                    <a:pt x="94002" y="305772"/>
                    <a:pt x="89496" y="320791"/>
                    <a:pt x="95504" y="322293"/>
                  </a:cubicBezTo>
                  <a:cubicBezTo>
                    <a:pt x="101512" y="323795"/>
                    <a:pt x="84991" y="343320"/>
                    <a:pt x="77481" y="347826"/>
                  </a:cubicBezTo>
                  <a:cubicBezTo>
                    <a:pt x="69971" y="352331"/>
                    <a:pt x="77481" y="368852"/>
                    <a:pt x="68470" y="380779"/>
                  </a:cubicBezTo>
                  <a:cubicBezTo>
                    <a:pt x="62727" y="388465"/>
                    <a:pt x="45941" y="403573"/>
                    <a:pt x="34102" y="414970"/>
                  </a:cubicBezTo>
                  <a:cubicBezTo>
                    <a:pt x="34721" y="415323"/>
                    <a:pt x="35162" y="415588"/>
                    <a:pt x="35428" y="416030"/>
                  </a:cubicBezTo>
                  <a:cubicBezTo>
                    <a:pt x="38431" y="421331"/>
                    <a:pt x="47443" y="473810"/>
                    <a:pt x="56454" y="479022"/>
                  </a:cubicBezTo>
                  <a:cubicBezTo>
                    <a:pt x="65466" y="484323"/>
                    <a:pt x="60253" y="536006"/>
                    <a:pt x="59458" y="540512"/>
                  </a:cubicBezTo>
                  <a:cubicBezTo>
                    <a:pt x="58663" y="545018"/>
                    <a:pt x="63169" y="579473"/>
                    <a:pt x="63169" y="579473"/>
                  </a:cubicBezTo>
                  <a:cubicBezTo>
                    <a:pt x="63169" y="579473"/>
                    <a:pt x="76597" y="577442"/>
                    <a:pt x="88348" y="577530"/>
                  </a:cubicBezTo>
                  <a:cubicBezTo>
                    <a:pt x="89143" y="570727"/>
                    <a:pt x="89673" y="564719"/>
                    <a:pt x="89938" y="560655"/>
                  </a:cubicBezTo>
                  <a:cubicBezTo>
                    <a:pt x="90910" y="544664"/>
                    <a:pt x="79955" y="557652"/>
                    <a:pt x="76421" y="547668"/>
                  </a:cubicBezTo>
                  <a:cubicBezTo>
                    <a:pt x="72887" y="537685"/>
                    <a:pt x="100893" y="519132"/>
                    <a:pt x="129430" y="508619"/>
                  </a:cubicBezTo>
                  <a:cubicBezTo>
                    <a:pt x="157966" y="498105"/>
                    <a:pt x="168921" y="492097"/>
                    <a:pt x="171925" y="482114"/>
                  </a:cubicBezTo>
                  <a:cubicBezTo>
                    <a:pt x="174929" y="472131"/>
                    <a:pt x="171483" y="444124"/>
                    <a:pt x="175459" y="433081"/>
                  </a:cubicBezTo>
                  <a:cubicBezTo>
                    <a:pt x="179434" y="422126"/>
                    <a:pt x="172985" y="415588"/>
                    <a:pt x="169451" y="390586"/>
                  </a:cubicBezTo>
                  <a:cubicBezTo>
                    <a:pt x="165917" y="365584"/>
                    <a:pt x="156906" y="361608"/>
                    <a:pt x="152930" y="347560"/>
                  </a:cubicBezTo>
                  <a:cubicBezTo>
                    <a:pt x="148954" y="333602"/>
                    <a:pt x="149926" y="322558"/>
                    <a:pt x="158408" y="322028"/>
                  </a:cubicBezTo>
                  <a:cubicBezTo>
                    <a:pt x="166889" y="321498"/>
                    <a:pt x="166889" y="317522"/>
                    <a:pt x="173957" y="304005"/>
                  </a:cubicBezTo>
                  <a:cubicBezTo>
                    <a:pt x="180936" y="290488"/>
                    <a:pt x="188976" y="296054"/>
                    <a:pt x="202493" y="285982"/>
                  </a:cubicBezTo>
                  <a:cubicBezTo>
                    <a:pt x="216011" y="275999"/>
                    <a:pt x="216452" y="263453"/>
                    <a:pt x="238009" y="247021"/>
                  </a:cubicBezTo>
                  <a:cubicBezTo>
                    <a:pt x="259478" y="230499"/>
                    <a:pt x="282978" y="231030"/>
                    <a:pt x="304005" y="218484"/>
                  </a:cubicBezTo>
                  <a:cubicBezTo>
                    <a:pt x="325208" y="206381"/>
                    <a:pt x="361166" y="157347"/>
                    <a:pt x="357632" y="148336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5" name="Google Shape;2255;p16"/>
            <p:cNvSpPr/>
            <p:nvPr/>
          </p:nvSpPr>
          <p:spPr>
            <a:xfrm>
              <a:off x="6695881" y="4336332"/>
              <a:ext cx="367968" cy="372827"/>
            </a:xfrm>
            <a:custGeom>
              <a:rect b="b" l="l" r="r" t="t"/>
              <a:pathLst>
                <a:path extrusionOk="0" h="372827" w="367968">
                  <a:moveTo>
                    <a:pt x="344114" y="298969"/>
                  </a:moveTo>
                  <a:cubicBezTo>
                    <a:pt x="343143" y="278472"/>
                    <a:pt x="331127" y="278472"/>
                    <a:pt x="331569" y="264425"/>
                  </a:cubicBezTo>
                  <a:cubicBezTo>
                    <a:pt x="332099" y="250466"/>
                    <a:pt x="333071" y="237921"/>
                    <a:pt x="328036" y="236419"/>
                  </a:cubicBezTo>
                  <a:cubicBezTo>
                    <a:pt x="323000" y="234917"/>
                    <a:pt x="326003" y="222901"/>
                    <a:pt x="334043" y="210886"/>
                  </a:cubicBezTo>
                  <a:cubicBezTo>
                    <a:pt x="342083" y="198871"/>
                    <a:pt x="319554" y="197369"/>
                    <a:pt x="316020" y="182350"/>
                  </a:cubicBezTo>
                  <a:cubicBezTo>
                    <a:pt x="314518" y="175989"/>
                    <a:pt x="321674" y="154432"/>
                    <a:pt x="330951" y="130931"/>
                  </a:cubicBezTo>
                  <a:cubicBezTo>
                    <a:pt x="302945" y="111583"/>
                    <a:pt x="274231" y="90557"/>
                    <a:pt x="274231" y="90557"/>
                  </a:cubicBezTo>
                  <a:lnTo>
                    <a:pt x="275910" y="69795"/>
                  </a:lnTo>
                  <a:lnTo>
                    <a:pt x="148071" y="1944"/>
                  </a:lnTo>
                  <a:cubicBezTo>
                    <a:pt x="147276" y="17493"/>
                    <a:pt x="140826" y="29596"/>
                    <a:pt x="131726" y="33749"/>
                  </a:cubicBezTo>
                  <a:cubicBezTo>
                    <a:pt x="122008" y="38254"/>
                    <a:pt x="145244" y="52479"/>
                    <a:pt x="134024" y="54775"/>
                  </a:cubicBezTo>
                  <a:cubicBezTo>
                    <a:pt x="122803" y="56984"/>
                    <a:pt x="97271" y="44262"/>
                    <a:pt x="79248" y="51772"/>
                  </a:cubicBezTo>
                  <a:cubicBezTo>
                    <a:pt x="67144" y="56808"/>
                    <a:pt x="69618" y="26593"/>
                    <a:pt x="79071" y="0"/>
                  </a:cubicBezTo>
                  <a:lnTo>
                    <a:pt x="50888" y="2297"/>
                  </a:lnTo>
                  <a:cubicBezTo>
                    <a:pt x="50888" y="2297"/>
                    <a:pt x="43202" y="4241"/>
                    <a:pt x="34985" y="6538"/>
                  </a:cubicBezTo>
                  <a:lnTo>
                    <a:pt x="40551" y="21292"/>
                  </a:lnTo>
                  <a:cubicBezTo>
                    <a:pt x="40551" y="21292"/>
                    <a:pt x="47531" y="35162"/>
                    <a:pt x="45764" y="43820"/>
                  </a:cubicBezTo>
                  <a:cubicBezTo>
                    <a:pt x="44969" y="47796"/>
                    <a:pt x="38784" y="49475"/>
                    <a:pt x="32247" y="50270"/>
                  </a:cubicBezTo>
                  <a:cubicBezTo>
                    <a:pt x="34544" y="60430"/>
                    <a:pt x="33572" y="68028"/>
                    <a:pt x="33572" y="68028"/>
                  </a:cubicBezTo>
                  <a:lnTo>
                    <a:pt x="42230" y="73240"/>
                  </a:lnTo>
                  <a:cubicBezTo>
                    <a:pt x="42230" y="73240"/>
                    <a:pt x="23236" y="109551"/>
                    <a:pt x="14489" y="113085"/>
                  </a:cubicBezTo>
                  <a:cubicBezTo>
                    <a:pt x="12192" y="114057"/>
                    <a:pt x="6714" y="117326"/>
                    <a:pt x="0" y="121655"/>
                  </a:cubicBezTo>
                  <a:cubicBezTo>
                    <a:pt x="5124" y="147187"/>
                    <a:pt x="11308" y="177579"/>
                    <a:pt x="20673" y="186149"/>
                  </a:cubicBezTo>
                  <a:cubicBezTo>
                    <a:pt x="37901" y="201875"/>
                    <a:pt x="34897" y="219898"/>
                    <a:pt x="38696" y="230411"/>
                  </a:cubicBezTo>
                  <a:cubicBezTo>
                    <a:pt x="42495" y="240924"/>
                    <a:pt x="57426" y="252940"/>
                    <a:pt x="47001" y="257357"/>
                  </a:cubicBezTo>
                  <a:cubicBezTo>
                    <a:pt x="40198" y="260273"/>
                    <a:pt x="34191" y="253028"/>
                    <a:pt x="28183" y="243133"/>
                  </a:cubicBezTo>
                  <a:cubicBezTo>
                    <a:pt x="27564" y="244900"/>
                    <a:pt x="26858" y="246667"/>
                    <a:pt x="25974" y="248346"/>
                  </a:cubicBezTo>
                  <a:cubicBezTo>
                    <a:pt x="25709" y="248964"/>
                    <a:pt x="25179" y="249318"/>
                    <a:pt x="24649" y="249848"/>
                  </a:cubicBezTo>
                  <a:cubicBezTo>
                    <a:pt x="33837" y="256650"/>
                    <a:pt x="44527" y="263718"/>
                    <a:pt x="49121" y="263718"/>
                  </a:cubicBezTo>
                  <a:cubicBezTo>
                    <a:pt x="57779" y="263718"/>
                    <a:pt x="71650" y="274143"/>
                    <a:pt x="80308" y="275822"/>
                  </a:cubicBezTo>
                  <a:cubicBezTo>
                    <a:pt x="88966" y="277500"/>
                    <a:pt x="119888" y="289869"/>
                    <a:pt x="123599" y="294817"/>
                  </a:cubicBezTo>
                  <a:cubicBezTo>
                    <a:pt x="124217" y="295700"/>
                    <a:pt x="125012" y="296848"/>
                    <a:pt x="125807" y="298174"/>
                  </a:cubicBezTo>
                  <a:cubicBezTo>
                    <a:pt x="133140" y="297820"/>
                    <a:pt x="142858" y="297555"/>
                    <a:pt x="148601" y="298262"/>
                  </a:cubicBezTo>
                  <a:cubicBezTo>
                    <a:pt x="149838" y="297114"/>
                    <a:pt x="151340" y="296318"/>
                    <a:pt x="153549" y="296318"/>
                  </a:cubicBezTo>
                  <a:cubicBezTo>
                    <a:pt x="164945" y="296318"/>
                    <a:pt x="178462" y="339697"/>
                    <a:pt x="177844" y="364876"/>
                  </a:cubicBezTo>
                  <a:cubicBezTo>
                    <a:pt x="184647" y="365760"/>
                    <a:pt x="194011" y="366820"/>
                    <a:pt x="197016" y="366820"/>
                  </a:cubicBezTo>
                  <a:cubicBezTo>
                    <a:pt x="202051" y="366820"/>
                    <a:pt x="208059" y="359841"/>
                    <a:pt x="217070" y="362844"/>
                  </a:cubicBezTo>
                  <a:cubicBezTo>
                    <a:pt x="226082" y="365848"/>
                    <a:pt x="220074" y="372828"/>
                    <a:pt x="228026" y="372828"/>
                  </a:cubicBezTo>
                  <a:cubicBezTo>
                    <a:pt x="236065" y="372828"/>
                    <a:pt x="252056" y="367792"/>
                    <a:pt x="257004" y="368852"/>
                  </a:cubicBezTo>
                  <a:cubicBezTo>
                    <a:pt x="262039" y="369824"/>
                    <a:pt x="275999" y="372828"/>
                    <a:pt x="277059" y="366820"/>
                  </a:cubicBezTo>
                  <a:cubicBezTo>
                    <a:pt x="278030" y="360812"/>
                    <a:pt x="281034" y="351801"/>
                    <a:pt x="288102" y="353833"/>
                  </a:cubicBezTo>
                  <a:cubicBezTo>
                    <a:pt x="295081" y="355865"/>
                    <a:pt x="300117" y="361784"/>
                    <a:pt x="308069" y="354805"/>
                  </a:cubicBezTo>
                  <a:cubicBezTo>
                    <a:pt x="316108" y="347825"/>
                    <a:pt x="329096" y="354805"/>
                    <a:pt x="332099" y="348797"/>
                  </a:cubicBezTo>
                  <a:cubicBezTo>
                    <a:pt x="333689" y="345705"/>
                    <a:pt x="351447" y="337047"/>
                    <a:pt x="367968" y="329537"/>
                  </a:cubicBezTo>
                  <a:cubicBezTo>
                    <a:pt x="366997" y="310454"/>
                    <a:pt x="345087" y="319112"/>
                    <a:pt x="344114" y="29896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6" name="Google Shape;2256;p16"/>
            <p:cNvSpPr/>
            <p:nvPr/>
          </p:nvSpPr>
          <p:spPr>
            <a:xfrm>
              <a:off x="6805100" y="4634415"/>
              <a:ext cx="105889" cy="257517"/>
            </a:xfrm>
            <a:custGeom>
              <a:rect b="b" l="l" r="r" t="t"/>
              <a:pathLst>
                <a:path extrusionOk="0" h="257517" w="105889">
                  <a:moveTo>
                    <a:pt x="101844" y="169984"/>
                  </a:moveTo>
                  <a:cubicBezTo>
                    <a:pt x="97338" y="164418"/>
                    <a:pt x="88768" y="156644"/>
                    <a:pt x="81347" y="150282"/>
                  </a:cubicBezTo>
                  <a:cubicBezTo>
                    <a:pt x="81524" y="152756"/>
                    <a:pt x="81259" y="154788"/>
                    <a:pt x="80287" y="156025"/>
                  </a:cubicBezTo>
                  <a:cubicBezTo>
                    <a:pt x="71540" y="168747"/>
                    <a:pt x="46538" y="129079"/>
                    <a:pt x="43534" y="104253"/>
                  </a:cubicBezTo>
                  <a:cubicBezTo>
                    <a:pt x="40530" y="79516"/>
                    <a:pt x="57758" y="67500"/>
                    <a:pt x="47245" y="44265"/>
                  </a:cubicBezTo>
                  <a:cubicBezTo>
                    <a:pt x="38498" y="24828"/>
                    <a:pt x="33021" y="6099"/>
                    <a:pt x="39294" y="444"/>
                  </a:cubicBezTo>
                  <a:cubicBezTo>
                    <a:pt x="33551" y="-262"/>
                    <a:pt x="23833" y="3"/>
                    <a:pt x="16500" y="356"/>
                  </a:cubicBezTo>
                  <a:cubicBezTo>
                    <a:pt x="21977" y="9368"/>
                    <a:pt x="29929" y="27302"/>
                    <a:pt x="29929" y="33398"/>
                  </a:cubicBezTo>
                  <a:cubicBezTo>
                    <a:pt x="29929" y="40289"/>
                    <a:pt x="21270" y="31631"/>
                    <a:pt x="17825" y="40289"/>
                  </a:cubicBezTo>
                  <a:cubicBezTo>
                    <a:pt x="14380" y="48947"/>
                    <a:pt x="12612" y="88792"/>
                    <a:pt x="19592" y="95683"/>
                  </a:cubicBezTo>
                  <a:cubicBezTo>
                    <a:pt x="26483" y="102663"/>
                    <a:pt x="5721" y="97450"/>
                    <a:pt x="5721" y="104341"/>
                  </a:cubicBezTo>
                  <a:cubicBezTo>
                    <a:pt x="5721" y="111233"/>
                    <a:pt x="4042" y="135528"/>
                    <a:pt x="509" y="137207"/>
                  </a:cubicBezTo>
                  <a:cubicBezTo>
                    <a:pt x="-1435" y="138179"/>
                    <a:pt x="2541" y="144098"/>
                    <a:pt x="6516" y="152049"/>
                  </a:cubicBezTo>
                  <a:cubicBezTo>
                    <a:pt x="6605" y="152049"/>
                    <a:pt x="6782" y="151961"/>
                    <a:pt x="6782" y="151961"/>
                  </a:cubicBezTo>
                  <a:cubicBezTo>
                    <a:pt x="9785" y="151961"/>
                    <a:pt x="23833" y="168924"/>
                    <a:pt x="29840" y="167952"/>
                  </a:cubicBezTo>
                  <a:cubicBezTo>
                    <a:pt x="35848" y="166980"/>
                    <a:pt x="53871" y="157969"/>
                    <a:pt x="56875" y="172016"/>
                  </a:cubicBezTo>
                  <a:cubicBezTo>
                    <a:pt x="59878" y="185975"/>
                    <a:pt x="47863" y="210005"/>
                    <a:pt x="49895" y="216013"/>
                  </a:cubicBezTo>
                  <a:cubicBezTo>
                    <a:pt x="51927" y="222021"/>
                    <a:pt x="78873" y="262042"/>
                    <a:pt x="80905" y="257095"/>
                  </a:cubicBezTo>
                  <a:cubicBezTo>
                    <a:pt x="82849" y="252059"/>
                    <a:pt x="74898" y="234036"/>
                    <a:pt x="83909" y="226085"/>
                  </a:cubicBezTo>
                  <a:cubicBezTo>
                    <a:pt x="92921" y="218134"/>
                    <a:pt x="103964" y="228117"/>
                    <a:pt x="102904" y="204086"/>
                  </a:cubicBezTo>
                  <a:cubicBezTo>
                    <a:pt x="101844" y="179967"/>
                    <a:pt x="110855" y="181027"/>
                    <a:pt x="101844" y="16998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7" name="Google Shape;2257;p16"/>
            <p:cNvSpPr/>
            <p:nvPr/>
          </p:nvSpPr>
          <p:spPr>
            <a:xfrm>
              <a:off x="11246120" y="5023302"/>
              <a:ext cx="98983" cy="70146"/>
            </a:xfrm>
            <a:custGeom>
              <a:rect b="b" l="l" r="r" t="t"/>
              <a:pathLst>
                <a:path extrusionOk="0" h="70146" w="98983">
                  <a:moveTo>
                    <a:pt x="27" y="1436"/>
                  </a:moveTo>
                  <a:cubicBezTo>
                    <a:pt x="-2005" y="-11021"/>
                    <a:pt x="110021" y="61424"/>
                    <a:pt x="98094" y="69464"/>
                  </a:cubicBezTo>
                  <a:cubicBezTo>
                    <a:pt x="86079" y="77415"/>
                    <a:pt x="2060" y="13451"/>
                    <a:pt x="27" y="1436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8" name="Google Shape;2258;p16"/>
            <p:cNvSpPr/>
            <p:nvPr/>
          </p:nvSpPr>
          <p:spPr>
            <a:xfrm>
              <a:off x="8007208" y="2832498"/>
              <a:ext cx="258083" cy="171118"/>
            </a:xfrm>
            <a:custGeom>
              <a:rect b="b" l="l" r="r" t="t"/>
              <a:pathLst>
                <a:path extrusionOk="0" h="171118" w="258083">
                  <a:moveTo>
                    <a:pt x="210111" y="139213"/>
                  </a:moveTo>
                  <a:cubicBezTo>
                    <a:pt x="217621" y="143719"/>
                    <a:pt x="216118" y="149726"/>
                    <a:pt x="223098" y="148666"/>
                  </a:cubicBezTo>
                  <a:cubicBezTo>
                    <a:pt x="228840" y="147871"/>
                    <a:pt x="240944" y="150433"/>
                    <a:pt x="246775" y="156087"/>
                  </a:cubicBezTo>
                  <a:cubicBezTo>
                    <a:pt x="252960" y="154585"/>
                    <a:pt x="258083" y="154055"/>
                    <a:pt x="258083" y="154055"/>
                  </a:cubicBezTo>
                  <a:cubicBezTo>
                    <a:pt x="258083" y="154055"/>
                    <a:pt x="252783" y="119335"/>
                    <a:pt x="251369" y="108644"/>
                  </a:cubicBezTo>
                  <a:cubicBezTo>
                    <a:pt x="250044" y="97954"/>
                    <a:pt x="217974" y="87264"/>
                    <a:pt x="217974" y="87264"/>
                  </a:cubicBezTo>
                  <a:lnTo>
                    <a:pt x="212673" y="57844"/>
                  </a:lnTo>
                  <a:cubicBezTo>
                    <a:pt x="212673" y="57844"/>
                    <a:pt x="175302" y="63234"/>
                    <a:pt x="168587" y="60495"/>
                  </a:cubicBezTo>
                  <a:cubicBezTo>
                    <a:pt x="161961" y="57844"/>
                    <a:pt x="147207" y="64471"/>
                    <a:pt x="140581" y="55106"/>
                  </a:cubicBezTo>
                  <a:cubicBezTo>
                    <a:pt x="133866" y="45741"/>
                    <a:pt x="121851" y="61820"/>
                    <a:pt x="109836" y="53781"/>
                  </a:cubicBezTo>
                  <a:cubicBezTo>
                    <a:pt x="97821" y="45741"/>
                    <a:pt x="63100" y="56431"/>
                    <a:pt x="61686" y="49805"/>
                  </a:cubicBezTo>
                  <a:cubicBezTo>
                    <a:pt x="60361" y="43090"/>
                    <a:pt x="76352" y="28425"/>
                    <a:pt x="85717" y="29750"/>
                  </a:cubicBezTo>
                  <a:cubicBezTo>
                    <a:pt x="87926" y="30103"/>
                    <a:pt x="91725" y="30192"/>
                    <a:pt x="96142" y="30015"/>
                  </a:cubicBezTo>
                  <a:cubicBezTo>
                    <a:pt x="100560" y="22947"/>
                    <a:pt x="110455" y="6161"/>
                    <a:pt x="108069" y="2274"/>
                  </a:cubicBezTo>
                  <a:cubicBezTo>
                    <a:pt x="105065" y="-2762"/>
                    <a:pt x="93050" y="1302"/>
                    <a:pt x="85099" y="7310"/>
                  </a:cubicBezTo>
                  <a:cubicBezTo>
                    <a:pt x="77059" y="13317"/>
                    <a:pt x="62128" y="4306"/>
                    <a:pt x="59125" y="13317"/>
                  </a:cubicBezTo>
                  <a:cubicBezTo>
                    <a:pt x="56120" y="22329"/>
                    <a:pt x="52145" y="31340"/>
                    <a:pt x="43134" y="31340"/>
                  </a:cubicBezTo>
                  <a:cubicBezTo>
                    <a:pt x="34122" y="31340"/>
                    <a:pt x="41101" y="46359"/>
                    <a:pt x="32090" y="50335"/>
                  </a:cubicBezTo>
                  <a:cubicBezTo>
                    <a:pt x="23078" y="54311"/>
                    <a:pt x="2052" y="53339"/>
                    <a:pt x="108" y="62350"/>
                  </a:cubicBezTo>
                  <a:cubicBezTo>
                    <a:pt x="-1836" y="71362"/>
                    <a:pt x="23078" y="77369"/>
                    <a:pt x="21135" y="88325"/>
                  </a:cubicBezTo>
                  <a:cubicBezTo>
                    <a:pt x="19103" y="99368"/>
                    <a:pt x="34122" y="111295"/>
                    <a:pt x="25110" y="118363"/>
                  </a:cubicBezTo>
                  <a:cubicBezTo>
                    <a:pt x="17424" y="124370"/>
                    <a:pt x="10445" y="134089"/>
                    <a:pt x="11152" y="153702"/>
                  </a:cubicBezTo>
                  <a:cubicBezTo>
                    <a:pt x="17689" y="157854"/>
                    <a:pt x="23874" y="161565"/>
                    <a:pt x="26966" y="155381"/>
                  </a:cubicBezTo>
                  <a:cubicBezTo>
                    <a:pt x="32355" y="144690"/>
                    <a:pt x="61686" y="155381"/>
                    <a:pt x="61686" y="146016"/>
                  </a:cubicBezTo>
                  <a:cubicBezTo>
                    <a:pt x="61686" y="136651"/>
                    <a:pt x="93757" y="139301"/>
                    <a:pt x="93757" y="129936"/>
                  </a:cubicBezTo>
                  <a:cubicBezTo>
                    <a:pt x="93757" y="120572"/>
                    <a:pt x="112398" y="99191"/>
                    <a:pt x="124413" y="100516"/>
                  </a:cubicBezTo>
                  <a:cubicBezTo>
                    <a:pt x="136429" y="101842"/>
                    <a:pt x="123088" y="121897"/>
                    <a:pt x="137754" y="128523"/>
                  </a:cubicBezTo>
                  <a:cubicBezTo>
                    <a:pt x="152420" y="135237"/>
                    <a:pt x="131039" y="159268"/>
                    <a:pt x="139079" y="168633"/>
                  </a:cubicBezTo>
                  <a:cubicBezTo>
                    <a:pt x="142083" y="172078"/>
                    <a:pt x="147914" y="171548"/>
                    <a:pt x="155070" y="169428"/>
                  </a:cubicBezTo>
                  <a:cubicBezTo>
                    <a:pt x="160548" y="167838"/>
                    <a:pt x="166732" y="165452"/>
                    <a:pt x="173093" y="163332"/>
                  </a:cubicBezTo>
                  <a:cubicBezTo>
                    <a:pt x="186257" y="151847"/>
                    <a:pt x="204103" y="135590"/>
                    <a:pt x="210111" y="139213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9" name="Google Shape;2259;p16"/>
            <p:cNvSpPr/>
            <p:nvPr/>
          </p:nvSpPr>
          <p:spPr>
            <a:xfrm>
              <a:off x="3047911" y="3428998"/>
              <a:ext cx="25923" cy="53022"/>
            </a:xfrm>
            <a:custGeom>
              <a:rect b="b" l="l" r="r" t="t"/>
              <a:pathLst>
                <a:path extrusionOk="0" h="53022" w="25923">
                  <a:moveTo>
                    <a:pt x="25179" y="51950"/>
                  </a:moveTo>
                  <a:cubicBezTo>
                    <a:pt x="23059" y="56368"/>
                    <a:pt x="11927" y="46208"/>
                    <a:pt x="11574" y="38344"/>
                  </a:cubicBezTo>
                  <a:cubicBezTo>
                    <a:pt x="11309" y="30570"/>
                    <a:pt x="0" y="29156"/>
                    <a:pt x="0" y="15551"/>
                  </a:cubicBezTo>
                  <a:cubicBezTo>
                    <a:pt x="0" y="1945"/>
                    <a:pt x="5478" y="-6094"/>
                    <a:pt x="12457" y="5744"/>
                  </a:cubicBezTo>
                  <a:cubicBezTo>
                    <a:pt x="19348" y="17583"/>
                    <a:pt x="14754" y="25357"/>
                    <a:pt x="15903" y="31188"/>
                  </a:cubicBezTo>
                  <a:cubicBezTo>
                    <a:pt x="17051" y="36931"/>
                    <a:pt x="28978" y="44087"/>
                    <a:pt x="25179" y="5195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0" name="Google Shape;2260;p16"/>
            <p:cNvSpPr/>
            <p:nvPr/>
          </p:nvSpPr>
          <p:spPr>
            <a:xfrm>
              <a:off x="3611309" y="3940105"/>
              <a:ext cx="32693" cy="26564"/>
            </a:xfrm>
            <a:custGeom>
              <a:rect b="b" l="l" r="r" t="t"/>
              <a:pathLst>
                <a:path extrusionOk="0" h="26564" w="32693">
                  <a:moveTo>
                    <a:pt x="2293" y="25077"/>
                  </a:moveTo>
                  <a:cubicBezTo>
                    <a:pt x="-2212" y="20837"/>
                    <a:pt x="8919" y="12620"/>
                    <a:pt x="1410" y="9175"/>
                  </a:cubicBezTo>
                  <a:cubicBezTo>
                    <a:pt x="-6099" y="5729"/>
                    <a:pt x="18461" y="-4431"/>
                    <a:pt x="26236" y="2195"/>
                  </a:cubicBezTo>
                  <a:cubicBezTo>
                    <a:pt x="34099" y="8822"/>
                    <a:pt x="34894" y="18981"/>
                    <a:pt x="28003" y="21897"/>
                  </a:cubicBezTo>
                  <a:cubicBezTo>
                    <a:pt x="21023" y="24724"/>
                    <a:pt x="6269" y="28788"/>
                    <a:pt x="2293" y="2507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1" name="Google Shape;2261;p16"/>
            <p:cNvSpPr/>
            <p:nvPr/>
          </p:nvSpPr>
          <p:spPr>
            <a:xfrm>
              <a:off x="7172430" y="2812829"/>
              <a:ext cx="113261" cy="96511"/>
            </a:xfrm>
            <a:custGeom>
              <a:rect b="b" l="l" r="r" t="t"/>
              <a:pathLst>
                <a:path extrusionOk="0" h="96511" w="113261">
                  <a:moveTo>
                    <a:pt x="106635" y="75040"/>
                  </a:moveTo>
                  <a:cubicBezTo>
                    <a:pt x="106635" y="67089"/>
                    <a:pt x="85609" y="60021"/>
                    <a:pt x="85609" y="50038"/>
                  </a:cubicBezTo>
                  <a:cubicBezTo>
                    <a:pt x="85609" y="40054"/>
                    <a:pt x="71562" y="31043"/>
                    <a:pt x="73593" y="23003"/>
                  </a:cubicBezTo>
                  <a:cubicBezTo>
                    <a:pt x="75007" y="17437"/>
                    <a:pt x="67940" y="9663"/>
                    <a:pt x="64317" y="3390"/>
                  </a:cubicBezTo>
                  <a:cubicBezTo>
                    <a:pt x="55129" y="1181"/>
                    <a:pt x="43290" y="-762"/>
                    <a:pt x="34278" y="298"/>
                  </a:cubicBezTo>
                  <a:cubicBezTo>
                    <a:pt x="21733" y="1800"/>
                    <a:pt x="12368" y="5333"/>
                    <a:pt x="0" y="7277"/>
                  </a:cubicBezTo>
                  <a:cubicBezTo>
                    <a:pt x="6626" y="17260"/>
                    <a:pt x="1943" y="20088"/>
                    <a:pt x="7509" y="34047"/>
                  </a:cubicBezTo>
                  <a:cubicBezTo>
                    <a:pt x="13517" y="49066"/>
                    <a:pt x="28536" y="41026"/>
                    <a:pt x="33484" y="45002"/>
                  </a:cubicBezTo>
                  <a:cubicBezTo>
                    <a:pt x="35427" y="46592"/>
                    <a:pt x="37636" y="51716"/>
                    <a:pt x="39668" y="57459"/>
                  </a:cubicBezTo>
                  <a:cubicBezTo>
                    <a:pt x="40640" y="57370"/>
                    <a:pt x="41523" y="57282"/>
                    <a:pt x="42848" y="57459"/>
                  </a:cubicBezTo>
                  <a:cubicBezTo>
                    <a:pt x="48414" y="58431"/>
                    <a:pt x="50535" y="61346"/>
                    <a:pt x="51772" y="64968"/>
                  </a:cubicBezTo>
                  <a:cubicBezTo>
                    <a:pt x="58751" y="66559"/>
                    <a:pt x="65024" y="71241"/>
                    <a:pt x="68293" y="72743"/>
                  </a:cubicBezTo>
                  <a:cubicBezTo>
                    <a:pt x="72622" y="74687"/>
                    <a:pt x="75537" y="68856"/>
                    <a:pt x="84195" y="78486"/>
                  </a:cubicBezTo>
                  <a:cubicBezTo>
                    <a:pt x="91793" y="86879"/>
                    <a:pt x="92323" y="88999"/>
                    <a:pt x="91440" y="96508"/>
                  </a:cubicBezTo>
                  <a:cubicBezTo>
                    <a:pt x="99214" y="96597"/>
                    <a:pt x="106459" y="94742"/>
                    <a:pt x="113261" y="91914"/>
                  </a:cubicBezTo>
                  <a:cubicBezTo>
                    <a:pt x="109905" y="85818"/>
                    <a:pt x="106635" y="78927"/>
                    <a:pt x="106635" y="7504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2" name="Google Shape;2262;p16"/>
            <p:cNvSpPr/>
            <p:nvPr/>
          </p:nvSpPr>
          <p:spPr>
            <a:xfrm>
              <a:off x="7224290" y="2790421"/>
              <a:ext cx="162242" cy="137380"/>
            </a:xfrm>
            <a:custGeom>
              <a:rect b="b" l="l" r="r" t="t"/>
              <a:pathLst>
                <a:path extrusionOk="0" h="137380" w="162242">
                  <a:moveTo>
                    <a:pt x="158761" y="45411"/>
                  </a:moveTo>
                  <a:cubicBezTo>
                    <a:pt x="154609" y="37901"/>
                    <a:pt x="141975" y="22794"/>
                    <a:pt x="128546" y="6361"/>
                  </a:cubicBezTo>
                  <a:cubicBezTo>
                    <a:pt x="124393" y="18730"/>
                    <a:pt x="109639" y="15284"/>
                    <a:pt x="106724" y="22352"/>
                  </a:cubicBezTo>
                  <a:cubicBezTo>
                    <a:pt x="103720" y="29862"/>
                    <a:pt x="96210" y="20850"/>
                    <a:pt x="91705" y="22352"/>
                  </a:cubicBezTo>
                  <a:cubicBezTo>
                    <a:pt x="87199" y="23854"/>
                    <a:pt x="76686" y="5831"/>
                    <a:pt x="66172" y="4329"/>
                  </a:cubicBezTo>
                  <a:cubicBezTo>
                    <a:pt x="62992" y="3887"/>
                    <a:pt x="59281" y="2120"/>
                    <a:pt x="55482" y="0"/>
                  </a:cubicBezTo>
                  <a:cubicBezTo>
                    <a:pt x="51153" y="4594"/>
                    <a:pt x="47177" y="9806"/>
                    <a:pt x="48679" y="12280"/>
                  </a:cubicBezTo>
                  <a:cubicBezTo>
                    <a:pt x="51683" y="17316"/>
                    <a:pt x="64671" y="22264"/>
                    <a:pt x="59635" y="27299"/>
                  </a:cubicBezTo>
                  <a:cubicBezTo>
                    <a:pt x="54687" y="32335"/>
                    <a:pt x="38608" y="30303"/>
                    <a:pt x="33661" y="25267"/>
                  </a:cubicBezTo>
                  <a:cubicBezTo>
                    <a:pt x="28625" y="20320"/>
                    <a:pt x="13605" y="12280"/>
                    <a:pt x="10601" y="18288"/>
                  </a:cubicBezTo>
                  <a:cubicBezTo>
                    <a:pt x="7598" y="24296"/>
                    <a:pt x="23589" y="37283"/>
                    <a:pt x="21645" y="45322"/>
                  </a:cubicBezTo>
                  <a:cubicBezTo>
                    <a:pt x="19613" y="53274"/>
                    <a:pt x="33661" y="62285"/>
                    <a:pt x="33661" y="72357"/>
                  </a:cubicBezTo>
                  <a:cubicBezTo>
                    <a:pt x="33661" y="82340"/>
                    <a:pt x="54687" y="89408"/>
                    <a:pt x="54687" y="97359"/>
                  </a:cubicBezTo>
                  <a:cubicBezTo>
                    <a:pt x="54687" y="101247"/>
                    <a:pt x="57956" y="108138"/>
                    <a:pt x="61401" y="114234"/>
                  </a:cubicBezTo>
                  <a:cubicBezTo>
                    <a:pt x="77834" y="107254"/>
                    <a:pt x="91263" y="94444"/>
                    <a:pt x="101953" y="89143"/>
                  </a:cubicBezTo>
                  <a:cubicBezTo>
                    <a:pt x="117944" y="81103"/>
                    <a:pt x="111318" y="114587"/>
                    <a:pt x="108668" y="119888"/>
                  </a:cubicBezTo>
                  <a:cubicBezTo>
                    <a:pt x="106812" y="123599"/>
                    <a:pt x="119534" y="132345"/>
                    <a:pt x="132875" y="137381"/>
                  </a:cubicBezTo>
                  <a:cubicBezTo>
                    <a:pt x="132433" y="130136"/>
                    <a:pt x="134200" y="123068"/>
                    <a:pt x="138794" y="117326"/>
                  </a:cubicBezTo>
                  <a:cubicBezTo>
                    <a:pt x="155757" y="96476"/>
                    <a:pt x="168744" y="63434"/>
                    <a:pt x="158761" y="45411"/>
                  </a:cubicBezTo>
                  <a:close/>
                  <a:moveTo>
                    <a:pt x="16521" y="95151"/>
                  </a:moveTo>
                  <a:cubicBezTo>
                    <a:pt x="13252" y="93649"/>
                    <a:pt x="6979" y="88966"/>
                    <a:pt x="0" y="87376"/>
                  </a:cubicBezTo>
                  <a:cubicBezTo>
                    <a:pt x="2209" y="93295"/>
                    <a:pt x="1943" y="101070"/>
                    <a:pt x="11131" y="105311"/>
                  </a:cubicBezTo>
                  <a:cubicBezTo>
                    <a:pt x="25797" y="111937"/>
                    <a:pt x="4417" y="114676"/>
                    <a:pt x="33837" y="118651"/>
                  </a:cubicBezTo>
                  <a:cubicBezTo>
                    <a:pt x="35781" y="118916"/>
                    <a:pt x="37724" y="119005"/>
                    <a:pt x="39580" y="119005"/>
                  </a:cubicBezTo>
                  <a:cubicBezTo>
                    <a:pt x="40463" y="111495"/>
                    <a:pt x="39933" y="109375"/>
                    <a:pt x="32335" y="100982"/>
                  </a:cubicBezTo>
                  <a:cubicBezTo>
                    <a:pt x="23766" y="91263"/>
                    <a:pt x="20850" y="97094"/>
                    <a:pt x="16521" y="9515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3" name="Google Shape;2263;p16"/>
            <p:cNvSpPr/>
            <p:nvPr/>
          </p:nvSpPr>
          <p:spPr>
            <a:xfrm>
              <a:off x="7766501" y="2933133"/>
              <a:ext cx="481650" cy="343447"/>
            </a:xfrm>
            <a:custGeom>
              <a:rect b="b" l="l" r="r" t="t"/>
              <a:pathLst>
                <a:path extrusionOk="0" h="343447" w="481650">
                  <a:moveTo>
                    <a:pt x="463805" y="48032"/>
                  </a:moveTo>
                  <a:cubicBezTo>
                    <a:pt x="456825" y="49092"/>
                    <a:pt x="458328" y="42996"/>
                    <a:pt x="450818" y="38578"/>
                  </a:cubicBezTo>
                  <a:cubicBezTo>
                    <a:pt x="444898" y="34956"/>
                    <a:pt x="427052" y="51212"/>
                    <a:pt x="413888" y="62786"/>
                  </a:cubicBezTo>
                  <a:cubicBezTo>
                    <a:pt x="407704" y="64818"/>
                    <a:pt x="401608" y="67115"/>
                    <a:pt x="396307" y="68793"/>
                  </a:cubicBezTo>
                  <a:cubicBezTo>
                    <a:pt x="388974" y="71002"/>
                    <a:pt x="382967" y="71709"/>
                    <a:pt x="379875" y="68175"/>
                  </a:cubicBezTo>
                  <a:cubicBezTo>
                    <a:pt x="371835" y="58810"/>
                    <a:pt x="393215" y="34780"/>
                    <a:pt x="378549" y="28065"/>
                  </a:cubicBezTo>
                  <a:cubicBezTo>
                    <a:pt x="363884" y="21439"/>
                    <a:pt x="377224" y="1296"/>
                    <a:pt x="365209" y="59"/>
                  </a:cubicBezTo>
                  <a:cubicBezTo>
                    <a:pt x="353193" y="-1266"/>
                    <a:pt x="334552" y="20114"/>
                    <a:pt x="334552" y="29479"/>
                  </a:cubicBezTo>
                  <a:cubicBezTo>
                    <a:pt x="334552" y="38843"/>
                    <a:pt x="302482" y="36105"/>
                    <a:pt x="302482" y="45558"/>
                  </a:cubicBezTo>
                  <a:cubicBezTo>
                    <a:pt x="302482" y="54923"/>
                    <a:pt x="273150" y="44233"/>
                    <a:pt x="267761" y="54923"/>
                  </a:cubicBezTo>
                  <a:cubicBezTo>
                    <a:pt x="262460" y="65613"/>
                    <a:pt x="247706" y="46883"/>
                    <a:pt x="238430" y="46883"/>
                  </a:cubicBezTo>
                  <a:cubicBezTo>
                    <a:pt x="229065" y="46883"/>
                    <a:pt x="222350" y="33543"/>
                    <a:pt x="210424" y="37518"/>
                  </a:cubicBezTo>
                  <a:cubicBezTo>
                    <a:pt x="198408" y="41494"/>
                    <a:pt x="191694" y="33543"/>
                    <a:pt x="182328" y="32217"/>
                  </a:cubicBezTo>
                  <a:cubicBezTo>
                    <a:pt x="172964" y="30892"/>
                    <a:pt x="166250" y="52272"/>
                    <a:pt x="155648" y="48208"/>
                  </a:cubicBezTo>
                  <a:cubicBezTo>
                    <a:pt x="144957" y="44233"/>
                    <a:pt x="139568" y="68263"/>
                    <a:pt x="135593" y="81604"/>
                  </a:cubicBezTo>
                  <a:cubicBezTo>
                    <a:pt x="131617" y="94944"/>
                    <a:pt x="86206" y="94944"/>
                    <a:pt x="87531" y="109610"/>
                  </a:cubicBezTo>
                  <a:cubicBezTo>
                    <a:pt x="88857" y="124276"/>
                    <a:pt x="60850" y="129665"/>
                    <a:pt x="58111" y="120300"/>
                  </a:cubicBezTo>
                  <a:cubicBezTo>
                    <a:pt x="55461" y="110935"/>
                    <a:pt x="38057" y="116325"/>
                    <a:pt x="34081" y="113586"/>
                  </a:cubicBezTo>
                  <a:cubicBezTo>
                    <a:pt x="30105" y="110935"/>
                    <a:pt x="18090" y="116236"/>
                    <a:pt x="19416" y="129665"/>
                  </a:cubicBezTo>
                  <a:cubicBezTo>
                    <a:pt x="20740" y="143006"/>
                    <a:pt x="7400" y="151045"/>
                    <a:pt x="6075" y="156346"/>
                  </a:cubicBezTo>
                  <a:cubicBezTo>
                    <a:pt x="4750" y="161735"/>
                    <a:pt x="-3290" y="177726"/>
                    <a:pt x="2099" y="185766"/>
                  </a:cubicBezTo>
                  <a:cubicBezTo>
                    <a:pt x="7400" y="193806"/>
                    <a:pt x="-4615" y="207146"/>
                    <a:pt x="2099" y="221812"/>
                  </a:cubicBezTo>
                  <a:cubicBezTo>
                    <a:pt x="8814" y="236478"/>
                    <a:pt x="4750" y="255207"/>
                    <a:pt x="7400" y="260508"/>
                  </a:cubicBezTo>
                  <a:cubicBezTo>
                    <a:pt x="10050" y="265897"/>
                    <a:pt x="35406" y="263159"/>
                    <a:pt x="40796" y="277824"/>
                  </a:cubicBezTo>
                  <a:cubicBezTo>
                    <a:pt x="46185" y="292490"/>
                    <a:pt x="7400" y="317934"/>
                    <a:pt x="6075" y="325886"/>
                  </a:cubicBezTo>
                  <a:cubicBezTo>
                    <a:pt x="5545" y="329243"/>
                    <a:pt x="8725" y="333042"/>
                    <a:pt x="12877" y="337106"/>
                  </a:cubicBezTo>
                  <a:cubicBezTo>
                    <a:pt x="28073" y="337724"/>
                    <a:pt x="47422" y="339668"/>
                    <a:pt x="64914" y="342848"/>
                  </a:cubicBezTo>
                  <a:cubicBezTo>
                    <a:pt x="86913" y="346824"/>
                    <a:pt x="198938" y="329861"/>
                    <a:pt x="200970" y="325886"/>
                  </a:cubicBezTo>
                  <a:cubicBezTo>
                    <a:pt x="203002" y="321910"/>
                    <a:pt x="196994" y="296819"/>
                    <a:pt x="197966" y="291872"/>
                  </a:cubicBezTo>
                  <a:cubicBezTo>
                    <a:pt x="199026" y="286836"/>
                    <a:pt x="212985" y="274821"/>
                    <a:pt x="225001" y="275792"/>
                  </a:cubicBezTo>
                  <a:cubicBezTo>
                    <a:pt x="237016" y="276853"/>
                    <a:pt x="247971" y="278796"/>
                    <a:pt x="247971" y="269785"/>
                  </a:cubicBezTo>
                  <a:cubicBezTo>
                    <a:pt x="247971" y="260773"/>
                    <a:pt x="281013" y="249818"/>
                    <a:pt x="284017" y="257769"/>
                  </a:cubicBezTo>
                  <a:cubicBezTo>
                    <a:pt x="287021" y="265809"/>
                    <a:pt x="299036" y="262805"/>
                    <a:pt x="300008" y="242750"/>
                  </a:cubicBezTo>
                  <a:cubicBezTo>
                    <a:pt x="300980" y="222784"/>
                    <a:pt x="299036" y="207765"/>
                    <a:pt x="311051" y="206704"/>
                  </a:cubicBezTo>
                  <a:cubicBezTo>
                    <a:pt x="323067" y="205733"/>
                    <a:pt x="335082" y="198665"/>
                    <a:pt x="334022" y="192657"/>
                  </a:cubicBezTo>
                  <a:cubicBezTo>
                    <a:pt x="332962" y="186649"/>
                    <a:pt x="319003" y="174634"/>
                    <a:pt x="323067" y="170659"/>
                  </a:cubicBezTo>
                  <a:cubicBezTo>
                    <a:pt x="327042" y="166683"/>
                    <a:pt x="357081" y="180730"/>
                    <a:pt x="361056" y="171630"/>
                  </a:cubicBezTo>
                  <a:cubicBezTo>
                    <a:pt x="365032" y="162619"/>
                    <a:pt x="359024" y="152636"/>
                    <a:pt x="364060" y="144596"/>
                  </a:cubicBezTo>
                  <a:cubicBezTo>
                    <a:pt x="369096" y="136556"/>
                    <a:pt x="381023" y="128605"/>
                    <a:pt x="380051" y="120565"/>
                  </a:cubicBezTo>
                  <a:cubicBezTo>
                    <a:pt x="379079" y="112526"/>
                    <a:pt x="381023" y="107578"/>
                    <a:pt x="374043" y="100599"/>
                  </a:cubicBezTo>
                  <a:cubicBezTo>
                    <a:pt x="367064" y="93619"/>
                    <a:pt x="370068" y="84608"/>
                    <a:pt x="379079" y="83547"/>
                  </a:cubicBezTo>
                  <a:cubicBezTo>
                    <a:pt x="380669" y="83371"/>
                    <a:pt x="382348" y="82576"/>
                    <a:pt x="384115" y="81427"/>
                  </a:cubicBezTo>
                  <a:cubicBezTo>
                    <a:pt x="391094" y="80014"/>
                    <a:pt x="397014" y="78688"/>
                    <a:pt x="401608" y="75331"/>
                  </a:cubicBezTo>
                  <a:cubicBezTo>
                    <a:pt x="414154" y="66055"/>
                    <a:pt x="438096" y="58369"/>
                    <a:pt x="447284" y="61726"/>
                  </a:cubicBezTo>
                  <a:cubicBezTo>
                    <a:pt x="454793" y="64465"/>
                    <a:pt x="471403" y="62167"/>
                    <a:pt x="481651" y="51301"/>
                  </a:cubicBezTo>
                  <a:cubicBezTo>
                    <a:pt x="475290" y="48650"/>
                    <a:pt x="467957" y="47413"/>
                    <a:pt x="463805" y="48032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4" name="Google Shape;2264;p16"/>
            <p:cNvSpPr/>
            <p:nvPr/>
          </p:nvSpPr>
          <p:spPr>
            <a:xfrm>
              <a:off x="7779026" y="2984698"/>
              <a:ext cx="559330" cy="505438"/>
            </a:xfrm>
            <a:custGeom>
              <a:rect b="b" l="l" r="r" t="t"/>
              <a:pathLst>
                <a:path extrusionOk="0" h="505438" w="559330">
                  <a:moveTo>
                    <a:pt x="533267" y="52479"/>
                  </a:moveTo>
                  <a:cubicBezTo>
                    <a:pt x="517542" y="44969"/>
                    <a:pt x="516039" y="31452"/>
                    <a:pt x="516039" y="26946"/>
                  </a:cubicBezTo>
                  <a:cubicBezTo>
                    <a:pt x="516039" y="22970"/>
                    <a:pt x="498194" y="12104"/>
                    <a:pt x="485206" y="1944"/>
                  </a:cubicBezTo>
                  <a:cubicBezTo>
                    <a:pt x="483527" y="2209"/>
                    <a:pt x="479464" y="2827"/>
                    <a:pt x="474958" y="3976"/>
                  </a:cubicBezTo>
                  <a:cubicBezTo>
                    <a:pt x="473279" y="2386"/>
                    <a:pt x="471159" y="1060"/>
                    <a:pt x="468774" y="0"/>
                  </a:cubicBezTo>
                  <a:cubicBezTo>
                    <a:pt x="458613" y="10867"/>
                    <a:pt x="442004" y="13164"/>
                    <a:pt x="434406" y="10425"/>
                  </a:cubicBezTo>
                  <a:cubicBezTo>
                    <a:pt x="425218" y="7068"/>
                    <a:pt x="401276" y="14754"/>
                    <a:pt x="388730" y="24031"/>
                  </a:cubicBezTo>
                  <a:cubicBezTo>
                    <a:pt x="384136" y="27388"/>
                    <a:pt x="378217" y="28713"/>
                    <a:pt x="371238" y="30127"/>
                  </a:cubicBezTo>
                  <a:cubicBezTo>
                    <a:pt x="369471" y="31275"/>
                    <a:pt x="367792" y="32159"/>
                    <a:pt x="366202" y="32247"/>
                  </a:cubicBezTo>
                  <a:cubicBezTo>
                    <a:pt x="357190" y="33219"/>
                    <a:pt x="354187" y="42230"/>
                    <a:pt x="361166" y="49298"/>
                  </a:cubicBezTo>
                  <a:cubicBezTo>
                    <a:pt x="368145" y="56278"/>
                    <a:pt x="366202" y="61313"/>
                    <a:pt x="367174" y="69265"/>
                  </a:cubicBezTo>
                  <a:cubicBezTo>
                    <a:pt x="368145" y="77216"/>
                    <a:pt x="356130" y="85256"/>
                    <a:pt x="351183" y="93295"/>
                  </a:cubicBezTo>
                  <a:cubicBezTo>
                    <a:pt x="346147" y="101247"/>
                    <a:pt x="352243" y="111318"/>
                    <a:pt x="348179" y="120330"/>
                  </a:cubicBezTo>
                  <a:cubicBezTo>
                    <a:pt x="344203" y="129341"/>
                    <a:pt x="314165" y="115294"/>
                    <a:pt x="310189" y="119358"/>
                  </a:cubicBezTo>
                  <a:cubicBezTo>
                    <a:pt x="306213" y="123334"/>
                    <a:pt x="320172" y="135437"/>
                    <a:pt x="321144" y="141357"/>
                  </a:cubicBezTo>
                  <a:cubicBezTo>
                    <a:pt x="322204" y="147364"/>
                    <a:pt x="310189" y="154344"/>
                    <a:pt x="298174" y="155404"/>
                  </a:cubicBezTo>
                  <a:cubicBezTo>
                    <a:pt x="286159" y="156376"/>
                    <a:pt x="288191" y="171395"/>
                    <a:pt x="287130" y="191450"/>
                  </a:cubicBezTo>
                  <a:cubicBezTo>
                    <a:pt x="286159" y="211505"/>
                    <a:pt x="274144" y="214509"/>
                    <a:pt x="271140" y="206469"/>
                  </a:cubicBezTo>
                  <a:cubicBezTo>
                    <a:pt x="268135" y="198518"/>
                    <a:pt x="235093" y="209473"/>
                    <a:pt x="235093" y="218484"/>
                  </a:cubicBezTo>
                  <a:cubicBezTo>
                    <a:pt x="235093" y="227496"/>
                    <a:pt x="224050" y="225552"/>
                    <a:pt x="212123" y="224492"/>
                  </a:cubicBezTo>
                  <a:cubicBezTo>
                    <a:pt x="200108" y="223520"/>
                    <a:pt x="186149" y="235535"/>
                    <a:pt x="185089" y="240571"/>
                  </a:cubicBezTo>
                  <a:cubicBezTo>
                    <a:pt x="184117" y="245519"/>
                    <a:pt x="190125" y="270521"/>
                    <a:pt x="188092" y="274585"/>
                  </a:cubicBezTo>
                  <a:cubicBezTo>
                    <a:pt x="186149" y="278561"/>
                    <a:pt x="74036" y="295612"/>
                    <a:pt x="52037" y="291548"/>
                  </a:cubicBezTo>
                  <a:cubicBezTo>
                    <a:pt x="34544" y="288367"/>
                    <a:pt x="15284" y="286512"/>
                    <a:pt x="0" y="285805"/>
                  </a:cubicBezTo>
                  <a:cubicBezTo>
                    <a:pt x="5831" y="291460"/>
                    <a:pt x="13517" y="297732"/>
                    <a:pt x="15903" y="304005"/>
                  </a:cubicBezTo>
                  <a:cubicBezTo>
                    <a:pt x="20320" y="315843"/>
                    <a:pt x="34632" y="326710"/>
                    <a:pt x="50623" y="333336"/>
                  </a:cubicBezTo>
                  <a:cubicBezTo>
                    <a:pt x="66614" y="340051"/>
                    <a:pt x="58575" y="368057"/>
                    <a:pt x="66614" y="370796"/>
                  </a:cubicBezTo>
                  <a:cubicBezTo>
                    <a:pt x="74654" y="373446"/>
                    <a:pt x="85344" y="394826"/>
                    <a:pt x="74654" y="396152"/>
                  </a:cubicBezTo>
                  <a:cubicBezTo>
                    <a:pt x="63964" y="397477"/>
                    <a:pt x="54599" y="400127"/>
                    <a:pt x="43909" y="405516"/>
                  </a:cubicBezTo>
                  <a:cubicBezTo>
                    <a:pt x="33219" y="410817"/>
                    <a:pt x="21204" y="424158"/>
                    <a:pt x="22529" y="440237"/>
                  </a:cubicBezTo>
                  <a:cubicBezTo>
                    <a:pt x="22705" y="442358"/>
                    <a:pt x="23059" y="445273"/>
                    <a:pt x="23412" y="448630"/>
                  </a:cubicBezTo>
                  <a:cubicBezTo>
                    <a:pt x="50712" y="449249"/>
                    <a:pt x="83047" y="447924"/>
                    <a:pt x="86492" y="444036"/>
                  </a:cubicBezTo>
                  <a:cubicBezTo>
                    <a:pt x="91970" y="438029"/>
                    <a:pt x="105046" y="435025"/>
                    <a:pt x="112467" y="440061"/>
                  </a:cubicBezTo>
                  <a:cubicBezTo>
                    <a:pt x="119977" y="445008"/>
                    <a:pt x="153460" y="447040"/>
                    <a:pt x="166978" y="439530"/>
                  </a:cubicBezTo>
                  <a:cubicBezTo>
                    <a:pt x="183410" y="430431"/>
                    <a:pt x="193482" y="439530"/>
                    <a:pt x="194012" y="447570"/>
                  </a:cubicBezTo>
                  <a:cubicBezTo>
                    <a:pt x="194542" y="455521"/>
                    <a:pt x="202051" y="459056"/>
                    <a:pt x="209473" y="466035"/>
                  </a:cubicBezTo>
                  <a:cubicBezTo>
                    <a:pt x="216982" y="473014"/>
                    <a:pt x="211505" y="481054"/>
                    <a:pt x="216452" y="489094"/>
                  </a:cubicBezTo>
                  <a:cubicBezTo>
                    <a:pt x="221488" y="497045"/>
                    <a:pt x="231471" y="495631"/>
                    <a:pt x="245961" y="502081"/>
                  </a:cubicBezTo>
                  <a:cubicBezTo>
                    <a:pt x="247992" y="502964"/>
                    <a:pt x="249759" y="504113"/>
                    <a:pt x="251350" y="505438"/>
                  </a:cubicBezTo>
                  <a:cubicBezTo>
                    <a:pt x="252233" y="504378"/>
                    <a:pt x="253028" y="503583"/>
                    <a:pt x="253470" y="502964"/>
                  </a:cubicBezTo>
                  <a:cubicBezTo>
                    <a:pt x="261509" y="493599"/>
                    <a:pt x="262835" y="477608"/>
                    <a:pt x="284215" y="481584"/>
                  </a:cubicBezTo>
                  <a:cubicBezTo>
                    <a:pt x="305595" y="485560"/>
                    <a:pt x="304270" y="477608"/>
                    <a:pt x="316285" y="480259"/>
                  </a:cubicBezTo>
                  <a:cubicBezTo>
                    <a:pt x="328300" y="482909"/>
                    <a:pt x="336340" y="481584"/>
                    <a:pt x="341641" y="473633"/>
                  </a:cubicBezTo>
                  <a:cubicBezTo>
                    <a:pt x="347031" y="465593"/>
                    <a:pt x="336340" y="449602"/>
                    <a:pt x="329626" y="442888"/>
                  </a:cubicBezTo>
                  <a:cubicBezTo>
                    <a:pt x="322911" y="436173"/>
                    <a:pt x="313546" y="421508"/>
                    <a:pt x="314960" y="408167"/>
                  </a:cubicBezTo>
                  <a:cubicBezTo>
                    <a:pt x="316285" y="394826"/>
                    <a:pt x="293580" y="394826"/>
                    <a:pt x="293580" y="384048"/>
                  </a:cubicBezTo>
                  <a:cubicBezTo>
                    <a:pt x="293580" y="373358"/>
                    <a:pt x="314960" y="356042"/>
                    <a:pt x="318935" y="351978"/>
                  </a:cubicBezTo>
                  <a:cubicBezTo>
                    <a:pt x="322911" y="348002"/>
                    <a:pt x="340316" y="362668"/>
                    <a:pt x="344291" y="354628"/>
                  </a:cubicBezTo>
                  <a:cubicBezTo>
                    <a:pt x="348267" y="346589"/>
                    <a:pt x="360371" y="351978"/>
                    <a:pt x="366997" y="353303"/>
                  </a:cubicBezTo>
                  <a:cubicBezTo>
                    <a:pt x="373711" y="354628"/>
                    <a:pt x="384313" y="339963"/>
                    <a:pt x="385638" y="327947"/>
                  </a:cubicBezTo>
                  <a:cubicBezTo>
                    <a:pt x="386963" y="315932"/>
                    <a:pt x="409669" y="314607"/>
                    <a:pt x="413733" y="310543"/>
                  </a:cubicBezTo>
                  <a:cubicBezTo>
                    <a:pt x="417709" y="306567"/>
                    <a:pt x="424423" y="279798"/>
                    <a:pt x="427074" y="274497"/>
                  </a:cubicBezTo>
                  <a:cubicBezTo>
                    <a:pt x="429724" y="269196"/>
                    <a:pt x="447128" y="273172"/>
                    <a:pt x="447128" y="258506"/>
                  </a:cubicBezTo>
                  <a:cubicBezTo>
                    <a:pt x="447128" y="243840"/>
                    <a:pt x="455168" y="241101"/>
                    <a:pt x="463208" y="239776"/>
                  </a:cubicBezTo>
                  <a:cubicBezTo>
                    <a:pt x="471159" y="238451"/>
                    <a:pt x="468509" y="225110"/>
                    <a:pt x="469834" y="214420"/>
                  </a:cubicBezTo>
                  <a:cubicBezTo>
                    <a:pt x="471159" y="203730"/>
                    <a:pt x="476548" y="191715"/>
                    <a:pt x="487150" y="189064"/>
                  </a:cubicBezTo>
                  <a:cubicBezTo>
                    <a:pt x="497840" y="186414"/>
                    <a:pt x="483174" y="171748"/>
                    <a:pt x="471159" y="174399"/>
                  </a:cubicBezTo>
                  <a:cubicBezTo>
                    <a:pt x="459143" y="177049"/>
                    <a:pt x="451104" y="142328"/>
                    <a:pt x="451104" y="142328"/>
                  </a:cubicBezTo>
                  <a:cubicBezTo>
                    <a:pt x="451104" y="142328"/>
                    <a:pt x="452429" y="114322"/>
                    <a:pt x="445715" y="110258"/>
                  </a:cubicBezTo>
                  <a:cubicBezTo>
                    <a:pt x="439000" y="106282"/>
                    <a:pt x="448365" y="91528"/>
                    <a:pt x="463119" y="91528"/>
                  </a:cubicBezTo>
                  <a:cubicBezTo>
                    <a:pt x="477785" y="91528"/>
                    <a:pt x="504554" y="107519"/>
                    <a:pt x="513831" y="100893"/>
                  </a:cubicBezTo>
                  <a:cubicBezTo>
                    <a:pt x="523196" y="94267"/>
                    <a:pt x="541926" y="90203"/>
                    <a:pt x="547226" y="87553"/>
                  </a:cubicBezTo>
                  <a:cubicBezTo>
                    <a:pt x="551291" y="85521"/>
                    <a:pt x="556857" y="72710"/>
                    <a:pt x="559330" y="66703"/>
                  </a:cubicBezTo>
                  <a:cubicBezTo>
                    <a:pt x="553499" y="62285"/>
                    <a:pt x="543251" y="57161"/>
                    <a:pt x="533267" y="52479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5" name="Google Shape;2265;p16"/>
            <p:cNvSpPr/>
            <p:nvPr/>
          </p:nvSpPr>
          <p:spPr>
            <a:xfrm>
              <a:off x="8905414" y="4120584"/>
              <a:ext cx="1550285" cy="548291"/>
            </a:xfrm>
            <a:custGeom>
              <a:rect b="b" l="l" r="r" t="t"/>
              <a:pathLst>
                <a:path extrusionOk="0" h="548291" w="1550285">
                  <a:moveTo>
                    <a:pt x="108096" y="230679"/>
                  </a:moveTo>
                  <a:cubicBezTo>
                    <a:pt x="106152" y="235626"/>
                    <a:pt x="117107" y="255681"/>
                    <a:pt x="124087" y="249674"/>
                  </a:cubicBezTo>
                  <a:cubicBezTo>
                    <a:pt x="131155" y="243666"/>
                    <a:pt x="114457" y="214865"/>
                    <a:pt x="108096" y="230679"/>
                  </a:cubicBezTo>
                  <a:close/>
                  <a:moveTo>
                    <a:pt x="435248" y="291727"/>
                  </a:moveTo>
                  <a:cubicBezTo>
                    <a:pt x="435248" y="282716"/>
                    <a:pt x="409450" y="287133"/>
                    <a:pt x="417225" y="299767"/>
                  </a:cubicBezTo>
                  <a:cubicBezTo>
                    <a:pt x="425176" y="312666"/>
                    <a:pt x="435248" y="300739"/>
                    <a:pt x="435248" y="291727"/>
                  </a:cubicBezTo>
                  <a:close/>
                  <a:moveTo>
                    <a:pt x="59063" y="144628"/>
                  </a:moveTo>
                  <a:cubicBezTo>
                    <a:pt x="57031" y="154611"/>
                    <a:pt x="68074" y="183589"/>
                    <a:pt x="80090" y="171662"/>
                  </a:cubicBezTo>
                  <a:cubicBezTo>
                    <a:pt x="92105" y="159647"/>
                    <a:pt x="61095" y="134821"/>
                    <a:pt x="59063" y="144628"/>
                  </a:cubicBezTo>
                  <a:close/>
                  <a:moveTo>
                    <a:pt x="814349" y="315758"/>
                  </a:moveTo>
                  <a:cubicBezTo>
                    <a:pt x="829367" y="316730"/>
                    <a:pt x="827336" y="338728"/>
                    <a:pt x="824332" y="351715"/>
                  </a:cubicBezTo>
                  <a:cubicBezTo>
                    <a:pt x="821327" y="364702"/>
                    <a:pt x="815232" y="395624"/>
                    <a:pt x="828307" y="390677"/>
                  </a:cubicBezTo>
                  <a:cubicBezTo>
                    <a:pt x="844299" y="384669"/>
                    <a:pt x="854281" y="364702"/>
                    <a:pt x="845270" y="357723"/>
                  </a:cubicBezTo>
                  <a:cubicBezTo>
                    <a:pt x="836259" y="350744"/>
                    <a:pt x="837319" y="306658"/>
                    <a:pt x="841294" y="295703"/>
                  </a:cubicBezTo>
                  <a:cubicBezTo>
                    <a:pt x="845270" y="284659"/>
                    <a:pt x="872304" y="292699"/>
                    <a:pt x="863293" y="309662"/>
                  </a:cubicBezTo>
                  <a:cubicBezTo>
                    <a:pt x="854281" y="326713"/>
                    <a:pt x="880256" y="324592"/>
                    <a:pt x="880256" y="343676"/>
                  </a:cubicBezTo>
                  <a:cubicBezTo>
                    <a:pt x="880256" y="362670"/>
                    <a:pt x="895275" y="352687"/>
                    <a:pt x="911266" y="347651"/>
                  </a:cubicBezTo>
                  <a:cubicBezTo>
                    <a:pt x="927256" y="342704"/>
                    <a:pt x="924253" y="333604"/>
                    <a:pt x="913298" y="321589"/>
                  </a:cubicBezTo>
                  <a:cubicBezTo>
                    <a:pt x="902254" y="309573"/>
                    <a:pt x="921338" y="292611"/>
                    <a:pt x="906318" y="282539"/>
                  </a:cubicBezTo>
                  <a:cubicBezTo>
                    <a:pt x="891299" y="272556"/>
                    <a:pt x="881316" y="257536"/>
                    <a:pt x="895275" y="254533"/>
                  </a:cubicBezTo>
                  <a:cubicBezTo>
                    <a:pt x="909323" y="251529"/>
                    <a:pt x="951288" y="227498"/>
                    <a:pt x="946340" y="217515"/>
                  </a:cubicBezTo>
                  <a:cubicBezTo>
                    <a:pt x="941305" y="207443"/>
                    <a:pt x="882376" y="219547"/>
                    <a:pt x="877341" y="237482"/>
                  </a:cubicBezTo>
                  <a:cubicBezTo>
                    <a:pt x="872393" y="255505"/>
                    <a:pt x="830339" y="235449"/>
                    <a:pt x="835376" y="204528"/>
                  </a:cubicBezTo>
                  <a:cubicBezTo>
                    <a:pt x="840411" y="173518"/>
                    <a:pt x="923370" y="168482"/>
                    <a:pt x="947400" y="179525"/>
                  </a:cubicBezTo>
                  <a:cubicBezTo>
                    <a:pt x="971430" y="190569"/>
                    <a:pt x="997405" y="161502"/>
                    <a:pt x="1006417" y="144540"/>
                  </a:cubicBezTo>
                  <a:cubicBezTo>
                    <a:pt x="1015428" y="127488"/>
                    <a:pt x="987422" y="147544"/>
                    <a:pt x="970370" y="158499"/>
                  </a:cubicBezTo>
                  <a:cubicBezTo>
                    <a:pt x="953408" y="169542"/>
                    <a:pt x="908351" y="157438"/>
                    <a:pt x="885380" y="149487"/>
                  </a:cubicBezTo>
                  <a:cubicBezTo>
                    <a:pt x="862409" y="141536"/>
                    <a:pt x="863381" y="163446"/>
                    <a:pt x="844386" y="166450"/>
                  </a:cubicBezTo>
                  <a:cubicBezTo>
                    <a:pt x="825392" y="169454"/>
                    <a:pt x="829367" y="211507"/>
                    <a:pt x="820356" y="216455"/>
                  </a:cubicBezTo>
                  <a:cubicBezTo>
                    <a:pt x="811344" y="221491"/>
                    <a:pt x="811344" y="252501"/>
                    <a:pt x="793322" y="281479"/>
                  </a:cubicBezTo>
                  <a:cubicBezTo>
                    <a:pt x="775299" y="310722"/>
                    <a:pt x="799329" y="314697"/>
                    <a:pt x="814349" y="315758"/>
                  </a:cubicBezTo>
                  <a:close/>
                  <a:moveTo>
                    <a:pt x="357237" y="341732"/>
                  </a:moveTo>
                  <a:cubicBezTo>
                    <a:pt x="356264" y="327773"/>
                    <a:pt x="362273" y="313726"/>
                    <a:pt x="362273" y="306658"/>
                  </a:cubicBezTo>
                  <a:cubicBezTo>
                    <a:pt x="362273" y="299679"/>
                    <a:pt x="367221" y="296674"/>
                    <a:pt x="376231" y="298707"/>
                  </a:cubicBezTo>
                  <a:cubicBezTo>
                    <a:pt x="385243" y="300739"/>
                    <a:pt x="384271" y="279712"/>
                    <a:pt x="377291" y="277680"/>
                  </a:cubicBezTo>
                  <a:cubicBezTo>
                    <a:pt x="370312" y="275736"/>
                    <a:pt x="366336" y="250645"/>
                    <a:pt x="349286" y="250645"/>
                  </a:cubicBezTo>
                  <a:cubicBezTo>
                    <a:pt x="332322" y="250645"/>
                    <a:pt x="335326" y="264604"/>
                    <a:pt x="345309" y="265665"/>
                  </a:cubicBezTo>
                  <a:cubicBezTo>
                    <a:pt x="355293" y="266636"/>
                    <a:pt x="361301" y="274676"/>
                    <a:pt x="358297" y="281655"/>
                  </a:cubicBezTo>
                  <a:cubicBezTo>
                    <a:pt x="355293" y="288635"/>
                    <a:pt x="351317" y="274676"/>
                    <a:pt x="337270" y="275648"/>
                  </a:cubicBezTo>
                  <a:cubicBezTo>
                    <a:pt x="323222" y="276620"/>
                    <a:pt x="332234" y="258597"/>
                    <a:pt x="316244" y="257625"/>
                  </a:cubicBezTo>
                  <a:cubicBezTo>
                    <a:pt x="300252" y="256653"/>
                    <a:pt x="303256" y="227587"/>
                    <a:pt x="286205" y="227587"/>
                  </a:cubicBezTo>
                  <a:cubicBezTo>
                    <a:pt x="269242" y="227587"/>
                    <a:pt x="268182" y="213628"/>
                    <a:pt x="279225" y="203644"/>
                  </a:cubicBezTo>
                  <a:cubicBezTo>
                    <a:pt x="290180" y="193573"/>
                    <a:pt x="262175" y="184649"/>
                    <a:pt x="262175" y="172634"/>
                  </a:cubicBezTo>
                  <a:cubicBezTo>
                    <a:pt x="262175" y="160619"/>
                    <a:pt x="244152" y="167598"/>
                    <a:pt x="244152" y="157615"/>
                  </a:cubicBezTo>
                  <a:cubicBezTo>
                    <a:pt x="244152" y="147632"/>
                    <a:pt x="236200" y="152668"/>
                    <a:pt x="227100" y="140652"/>
                  </a:cubicBezTo>
                  <a:cubicBezTo>
                    <a:pt x="218089" y="128637"/>
                    <a:pt x="214113" y="139592"/>
                    <a:pt x="206073" y="130669"/>
                  </a:cubicBezTo>
                  <a:cubicBezTo>
                    <a:pt x="198123" y="121657"/>
                    <a:pt x="187079" y="116710"/>
                    <a:pt x="180099" y="119626"/>
                  </a:cubicBezTo>
                  <a:cubicBezTo>
                    <a:pt x="173120" y="122629"/>
                    <a:pt x="157041" y="106638"/>
                    <a:pt x="151121" y="90648"/>
                  </a:cubicBezTo>
                  <a:cubicBezTo>
                    <a:pt x="146351" y="77925"/>
                    <a:pt x="100145" y="56634"/>
                    <a:pt x="94137" y="39671"/>
                  </a:cubicBezTo>
                  <a:cubicBezTo>
                    <a:pt x="88129" y="22708"/>
                    <a:pt x="72138" y="15640"/>
                    <a:pt x="45104" y="16700"/>
                  </a:cubicBezTo>
                  <a:cubicBezTo>
                    <a:pt x="18069" y="17672"/>
                    <a:pt x="7468" y="-9716"/>
                    <a:pt x="1107" y="3713"/>
                  </a:cubicBezTo>
                  <a:cubicBezTo>
                    <a:pt x="-6845" y="20764"/>
                    <a:pt x="30085" y="58754"/>
                    <a:pt x="47136" y="68737"/>
                  </a:cubicBezTo>
                  <a:cubicBezTo>
                    <a:pt x="64099" y="78720"/>
                    <a:pt x="73110" y="114678"/>
                    <a:pt x="93165" y="116710"/>
                  </a:cubicBezTo>
                  <a:cubicBezTo>
                    <a:pt x="113220" y="118654"/>
                    <a:pt x="115164" y="181734"/>
                    <a:pt x="130183" y="184738"/>
                  </a:cubicBezTo>
                  <a:cubicBezTo>
                    <a:pt x="145202" y="187742"/>
                    <a:pt x="177273" y="236775"/>
                    <a:pt x="182220" y="262749"/>
                  </a:cubicBezTo>
                  <a:cubicBezTo>
                    <a:pt x="187168" y="288812"/>
                    <a:pt x="220210" y="301799"/>
                    <a:pt x="231253" y="320793"/>
                  </a:cubicBezTo>
                  <a:cubicBezTo>
                    <a:pt x="242208" y="339788"/>
                    <a:pt x="286205" y="365851"/>
                    <a:pt x="292301" y="373802"/>
                  </a:cubicBezTo>
                  <a:cubicBezTo>
                    <a:pt x="298309" y="381753"/>
                    <a:pt x="304316" y="399776"/>
                    <a:pt x="309352" y="390765"/>
                  </a:cubicBezTo>
                  <a:cubicBezTo>
                    <a:pt x="314388" y="381753"/>
                    <a:pt x="335326" y="390765"/>
                    <a:pt x="345398" y="391825"/>
                  </a:cubicBezTo>
                  <a:cubicBezTo>
                    <a:pt x="355204" y="392709"/>
                    <a:pt x="358209" y="355691"/>
                    <a:pt x="357237" y="341732"/>
                  </a:cubicBezTo>
                  <a:close/>
                  <a:moveTo>
                    <a:pt x="1121446" y="181646"/>
                  </a:moveTo>
                  <a:cubicBezTo>
                    <a:pt x="1143444" y="183678"/>
                    <a:pt x="1133461" y="170602"/>
                    <a:pt x="1133461" y="156643"/>
                  </a:cubicBezTo>
                  <a:cubicBezTo>
                    <a:pt x="1133461" y="142684"/>
                    <a:pt x="1113494" y="154611"/>
                    <a:pt x="1113494" y="147632"/>
                  </a:cubicBezTo>
                  <a:cubicBezTo>
                    <a:pt x="1113494" y="140652"/>
                    <a:pt x="1106515" y="112646"/>
                    <a:pt x="1090524" y="134645"/>
                  </a:cubicBezTo>
                  <a:cubicBezTo>
                    <a:pt x="1074533" y="156643"/>
                    <a:pt x="1095648" y="211066"/>
                    <a:pt x="1108546" y="208680"/>
                  </a:cubicBezTo>
                  <a:cubicBezTo>
                    <a:pt x="1119413" y="206648"/>
                    <a:pt x="1099359" y="179702"/>
                    <a:pt x="1121446" y="181646"/>
                  </a:cubicBezTo>
                  <a:close/>
                  <a:moveTo>
                    <a:pt x="1039370" y="306658"/>
                  </a:moveTo>
                  <a:cubicBezTo>
                    <a:pt x="1043346" y="322737"/>
                    <a:pt x="1072412" y="331660"/>
                    <a:pt x="1080364" y="317701"/>
                  </a:cubicBezTo>
                  <a:cubicBezTo>
                    <a:pt x="1088403" y="303654"/>
                    <a:pt x="1034776" y="288105"/>
                    <a:pt x="1039370" y="306658"/>
                  </a:cubicBezTo>
                  <a:close/>
                  <a:moveTo>
                    <a:pt x="960387" y="475756"/>
                  </a:moveTo>
                  <a:cubicBezTo>
                    <a:pt x="933353" y="471780"/>
                    <a:pt x="915330" y="491747"/>
                    <a:pt x="888384" y="481763"/>
                  </a:cubicBezTo>
                  <a:cubicBezTo>
                    <a:pt x="861349" y="471780"/>
                    <a:pt x="820975" y="481940"/>
                    <a:pt x="825392" y="490775"/>
                  </a:cubicBezTo>
                  <a:cubicBezTo>
                    <a:pt x="829367" y="498814"/>
                    <a:pt x="853398" y="499786"/>
                    <a:pt x="880433" y="500758"/>
                  </a:cubicBezTo>
                  <a:cubicBezTo>
                    <a:pt x="907467" y="501730"/>
                    <a:pt x="931498" y="486711"/>
                    <a:pt x="949432" y="485739"/>
                  </a:cubicBezTo>
                  <a:cubicBezTo>
                    <a:pt x="967367" y="484767"/>
                    <a:pt x="987422" y="479731"/>
                    <a:pt x="960387" y="475756"/>
                  </a:cubicBezTo>
                  <a:close/>
                  <a:moveTo>
                    <a:pt x="1174455" y="292699"/>
                  </a:moveTo>
                  <a:cubicBezTo>
                    <a:pt x="1148480" y="284659"/>
                    <a:pt x="1104041" y="291550"/>
                    <a:pt x="1108458" y="304714"/>
                  </a:cubicBezTo>
                  <a:cubicBezTo>
                    <a:pt x="1112434" y="316730"/>
                    <a:pt x="1133461" y="311694"/>
                    <a:pt x="1154488" y="311694"/>
                  </a:cubicBezTo>
                  <a:cubicBezTo>
                    <a:pt x="1175515" y="311694"/>
                    <a:pt x="1186470" y="326713"/>
                    <a:pt x="1197513" y="326713"/>
                  </a:cubicBezTo>
                  <a:cubicBezTo>
                    <a:pt x="1208468" y="326713"/>
                    <a:pt x="1200428" y="300739"/>
                    <a:pt x="1174455" y="292699"/>
                  </a:cubicBezTo>
                  <a:close/>
                  <a:moveTo>
                    <a:pt x="647283" y="464801"/>
                  </a:moveTo>
                  <a:cubicBezTo>
                    <a:pt x="646311" y="452785"/>
                    <a:pt x="607261" y="463740"/>
                    <a:pt x="588266" y="455789"/>
                  </a:cubicBezTo>
                  <a:cubicBezTo>
                    <a:pt x="569272" y="447749"/>
                    <a:pt x="609293" y="440770"/>
                    <a:pt x="622281" y="432730"/>
                  </a:cubicBezTo>
                  <a:cubicBezTo>
                    <a:pt x="635268" y="424779"/>
                    <a:pt x="614241" y="421775"/>
                    <a:pt x="582259" y="431758"/>
                  </a:cubicBezTo>
                  <a:cubicBezTo>
                    <a:pt x="550189" y="441742"/>
                    <a:pt x="513259" y="409760"/>
                    <a:pt x="512199" y="423719"/>
                  </a:cubicBezTo>
                  <a:cubicBezTo>
                    <a:pt x="511227" y="437678"/>
                    <a:pt x="454154" y="417711"/>
                    <a:pt x="440195" y="407728"/>
                  </a:cubicBezTo>
                  <a:cubicBezTo>
                    <a:pt x="426236" y="397744"/>
                    <a:pt x="372167" y="384669"/>
                    <a:pt x="361124" y="403752"/>
                  </a:cubicBezTo>
                  <a:cubicBezTo>
                    <a:pt x="350169" y="422747"/>
                    <a:pt x="340628" y="405696"/>
                    <a:pt x="345134" y="423719"/>
                  </a:cubicBezTo>
                  <a:cubicBezTo>
                    <a:pt x="348137" y="435734"/>
                    <a:pt x="361124" y="428755"/>
                    <a:pt x="370136" y="428755"/>
                  </a:cubicBezTo>
                  <a:cubicBezTo>
                    <a:pt x="379147" y="428755"/>
                    <a:pt x="375171" y="445806"/>
                    <a:pt x="388159" y="447749"/>
                  </a:cubicBezTo>
                  <a:cubicBezTo>
                    <a:pt x="401146" y="449781"/>
                    <a:pt x="444171" y="461797"/>
                    <a:pt x="448146" y="452785"/>
                  </a:cubicBezTo>
                  <a:cubicBezTo>
                    <a:pt x="452123" y="443774"/>
                    <a:pt x="492143" y="452785"/>
                    <a:pt x="512199" y="468776"/>
                  </a:cubicBezTo>
                  <a:cubicBezTo>
                    <a:pt x="532254" y="484767"/>
                    <a:pt x="578194" y="485739"/>
                    <a:pt x="596217" y="482735"/>
                  </a:cubicBezTo>
                  <a:cubicBezTo>
                    <a:pt x="614241" y="479731"/>
                    <a:pt x="634207" y="494750"/>
                    <a:pt x="641186" y="484679"/>
                  </a:cubicBezTo>
                  <a:cubicBezTo>
                    <a:pt x="648254" y="474696"/>
                    <a:pt x="661241" y="500670"/>
                    <a:pt x="681208" y="485739"/>
                  </a:cubicBezTo>
                  <a:cubicBezTo>
                    <a:pt x="701263" y="470808"/>
                    <a:pt x="648254" y="476727"/>
                    <a:pt x="647283" y="464801"/>
                  </a:cubicBezTo>
                  <a:close/>
                  <a:moveTo>
                    <a:pt x="1434462" y="246670"/>
                  </a:moveTo>
                  <a:cubicBezTo>
                    <a:pt x="1419443" y="247730"/>
                    <a:pt x="1417411" y="273704"/>
                    <a:pt x="1404423" y="273704"/>
                  </a:cubicBezTo>
                  <a:cubicBezTo>
                    <a:pt x="1391436" y="273704"/>
                    <a:pt x="1373413" y="300739"/>
                    <a:pt x="1349383" y="308778"/>
                  </a:cubicBezTo>
                  <a:cubicBezTo>
                    <a:pt x="1325352" y="316730"/>
                    <a:pt x="1324381" y="239779"/>
                    <a:pt x="1313337" y="224759"/>
                  </a:cubicBezTo>
                  <a:cubicBezTo>
                    <a:pt x="1302294" y="209740"/>
                    <a:pt x="1242305" y="197725"/>
                    <a:pt x="1236298" y="214688"/>
                  </a:cubicBezTo>
                  <a:cubicBezTo>
                    <a:pt x="1230290" y="231739"/>
                    <a:pt x="1209440" y="222727"/>
                    <a:pt x="1207231" y="236686"/>
                  </a:cubicBezTo>
                  <a:cubicBezTo>
                    <a:pt x="1205199" y="249674"/>
                    <a:pt x="1212267" y="245698"/>
                    <a:pt x="1225255" y="245698"/>
                  </a:cubicBezTo>
                  <a:cubicBezTo>
                    <a:pt x="1238241" y="245698"/>
                    <a:pt x="1238241" y="255681"/>
                    <a:pt x="1244249" y="268668"/>
                  </a:cubicBezTo>
                  <a:cubicBezTo>
                    <a:pt x="1250257" y="281655"/>
                    <a:pt x="1286302" y="272644"/>
                    <a:pt x="1298229" y="271672"/>
                  </a:cubicBezTo>
                  <a:cubicBezTo>
                    <a:pt x="1310245" y="270612"/>
                    <a:pt x="1312189" y="287663"/>
                    <a:pt x="1295225" y="281655"/>
                  </a:cubicBezTo>
                  <a:cubicBezTo>
                    <a:pt x="1278263" y="275648"/>
                    <a:pt x="1278263" y="289607"/>
                    <a:pt x="1266247" y="286691"/>
                  </a:cubicBezTo>
                  <a:cubicBezTo>
                    <a:pt x="1254232" y="283688"/>
                    <a:pt x="1238241" y="284659"/>
                    <a:pt x="1246193" y="291639"/>
                  </a:cubicBezTo>
                  <a:cubicBezTo>
                    <a:pt x="1254232" y="298618"/>
                    <a:pt x="1267220" y="305598"/>
                    <a:pt x="1267220" y="321677"/>
                  </a:cubicBezTo>
                  <a:cubicBezTo>
                    <a:pt x="1267220" y="337668"/>
                    <a:pt x="1290278" y="334664"/>
                    <a:pt x="1290278" y="321677"/>
                  </a:cubicBezTo>
                  <a:cubicBezTo>
                    <a:pt x="1290278" y="308690"/>
                    <a:pt x="1302294" y="325653"/>
                    <a:pt x="1325264" y="331660"/>
                  </a:cubicBezTo>
                  <a:cubicBezTo>
                    <a:pt x="1348234" y="337668"/>
                    <a:pt x="1332244" y="346679"/>
                    <a:pt x="1355302" y="347740"/>
                  </a:cubicBezTo>
                  <a:cubicBezTo>
                    <a:pt x="1378273" y="348800"/>
                    <a:pt x="1430310" y="365763"/>
                    <a:pt x="1450276" y="380693"/>
                  </a:cubicBezTo>
                  <a:cubicBezTo>
                    <a:pt x="1470331" y="395713"/>
                    <a:pt x="1456283" y="405696"/>
                    <a:pt x="1469271" y="419743"/>
                  </a:cubicBezTo>
                  <a:cubicBezTo>
                    <a:pt x="1482258" y="433702"/>
                    <a:pt x="1486233" y="449781"/>
                    <a:pt x="1468211" y="449781"/>
                  </a:cubicBezTo>
                  <a:cubicBezTo>
                    <a:pt x="1450188" y="449781"/>
                    <a:pt x="1431193" y="467716"/>
                    <a:pt x="1436229" y="476727"/>
                  </a:cubicBezTo>
                  <a:cubicBezTo>
                    <a:pt x="1441265" y="485739"/>
                    <a:pt x="1500281" y="472752"/>
                    <a:pt x="1514240" y="472752"/>
                  </a:cubicBezTo>
                  <a:cubicBezTo>
                    <a:pt x="1523429" y="472752"/>
                    <a:pt x="1532616" y="489096"/>
                    <a:pt x="1550286" y="500846"/>
                  </a:cubicBezTo>
                  <a:lnTo>
                    <a:pt x="1550286" y="287398"/>
                  </a:lnTo>
                  <a:cubicBezTo>
                    <a:pt x="1507172" y="272732"/>
                    <a:pt x="1446831" y="245874"/>
                    <a:pt x="1434462" y="246670"/>
                  </a:cubicBezTo>
                  <a:close/>
                  <a:moveTo>
                    <a:pt x="1001469" y="500228"/>
                  </a:moveTo>
                  <a:cubicBezTo>
                    <a:pt x="998377" y="502260"/>
                    <a:pt x="994843" y="503939"/>
                    <a:pt x="990514" y="504910"/>
                  </a:cubicBezTo>
                  <a:cubicBezTo>
                    <a:pt x="989188" y="508621"/>
                    <a:pt x="987864" y="512773"/>
                    <a:pt x="985567" y="514540"/>
                  </a:cubicBezTo>
                  <a:cubicBezTo>
                    <a:pt x="982739" y="516749"/>
                    <a:pt x="977968" y="512332"/>
                    <a:pt x="974523" y="508444"/>
                  </a:cubicBezTo>
                  <a:cubicBezTo>
                    <a:pt x="955175" y="516484"/>
                    <a:pt x="945014" y="539631"/>
                    <a:pt x="958443" y="546787"/>
                  </a:cubicBezTo>
                  <a:cubicBezTo>
                    <a:pt x="971342" y="553679"/>
                    <a:pt x="990160" y="535390"/>
                    <a:pt x="1000939" y="522492"/>
                  </a:cubicBezTo>
                  <a:cubicBezTo>
                    <a:pt x="1002706" y="520371"/>
                    <a:pt x="1004208" y="518428"/>
                    <a:pt x="1005534" y="516749"/>
                  </a:cubicBezTo>
                  <a:cubicBezTo>
                    <a:pt x="1006240" y="515777"/>
                    <a:pt x="1007477" y="514717"/>
                    <a:pt x="1008890" y="513657"/>
                  </a:cubicBezTo>
                  <a:cubicBezTo>
                    <a:pt x="1009863" y="512862"/>
                    <a:pt x="1011011" y="512155"/>
                    <a:pt x="1012247" y="511448"/>
                  </a:cubicBezTo>
                  <a:cubicBezTo>
                    <a:pt x="1008978" y="507119"/>
                    <a:pt x="1005003" y="502790"/>
                    <a:pt x="1001469" y="500228"/>
                  </a:cubicBezTo>
                  <a:close/>
                  <a:moveTo>
                    <a:pt x="723350" y="242694"/>
                  </a:moveTo>
                  <a:cubicBezTo>
                    <a:pt x="741373" y="231651"/>
                    <a:pt x="745349" y="210624"/>
                    <a:pt x="743317" y="190657"/>
                  </a:cubicBezTo>
                  <a:cubicBezTo>
                    <a:pt x="741285" y="170602"/>
                    <a:pt x="787314" y="169630"/>
                    <a:pt x="794382" y="161679"/>
                  </a:cubicBezTo>
                  <a:cubicBezTo>
                    <a:pt x="801361" y="153728"/>
                    <a:pt x="784310" y="140652"/>
                    <a:pt x="771412" y="134645"/>
                  </a:cubicBezTo>
                  <a:cubicBezTo>
                    <a:pt x="758424" y="128637"/>
                    <a:pt x="769379" y="115650"/>
                    <a:pt x="760368" y="107699"/>
                  </a:cubicBezTo>
                  <a:cubicBezTo>
                    <a:pt x="751357" y="99747"/>
                    <a:pt x="736337" y="78720"/>
                    <a:pt x="749412" y="77749"/>
                  </a:cubicBezTo>
                  <a:cubicBezTo>
                    <a:pt x="762400" y="76688"/>
                    <a:pt x="740402" y="58754"/>
                    <a:pt x="751445" y="52746"/>
                  </a:cubicBezTo>
                  <a:cubicBezTo>
                    <a:pt x="752946" y="51951"/>
                    <a:pt x="754626" y="51068"/>
                    <a:pt x="756480" y="50184"/>
                  </a:cubicBezTo>
                  <a:cubicBezTo>
                    <a:pt x="749943" y="46915"/>
                    <a:pt x="744200" y="44707"/>
                    <a:pt x="740490" y="44707"/>
                  </a:cubicBezTo>
                  <a:cubicBezTo>
                    <a:pt x="724499" y="44707"/>
                    <a:pt x="686509" y="40731"/>
                    <a:pt x="688453" y="66705"/>
                  </a:cubicBezTo>
                  <a:cubicBezTo>
                    <a:pt x="690485" y="92768"/>
                    <a:pt x="666455" y="82696"/>
                    <a:pt x="668486" y="96744"/>
                  </a:cubicBezTo>
                  <a:cubicBezTo>
                    <a:pt x="670518" y="110702"/>
                    <a:pt x="656471" y="110702"/>
                    <a:pt x="658503" y="128725"/>
                  </a:cubicBezTo>
                  <a:cubicBezTo>
                    <a:pt x="660535" y="146748"/>
                    <a:pt x="648520" y="138709"/>
                    <a:pt x="628465" y="148780"/>
                  </a:cubicBezTo>
                  <a:cubicBezTo>
                    <a:pt x="608498" y="158764"/>
                    <a:pt x="616449" y="142773"/>
                    <a:pt x="596483" y="142773"/>
                  </a:cubicBezTo>
                  <a:cubicBezTo>
                    <a:pt x="576428" y="142773"/>
                    <a:pt x="574484" y="152844"/>
                    <a:pt x="562469" y="156732"/>
                  </a:cubicBezTo>
                  <a:cubicBezTo>
                    <a:pt x="550454" y="160707"/>
                    <a:pt x="526422" y="154700"/>
                    <a:pt x="518472" y="160707"/>
                  </a:cubicBezTo>
                  <a:cubicBezTo>
                    <a:pt x="510520" y="166715"/>
                    <a:pt x="498505" y="146748"/>
                    <a:pt x="490465" y="146748"/>
                  </a:cubicBezTo>
                  <a:cubicBezTo>
                    <a:pt x="486402" y="146748"/>
                    <a:pt x="482868" y="135793"/>
                    <a:pt x="480305" y="125103"/>
                  </a:cubicBezTo>
                  <a:cubicBezTo>
                    <a:pt x="478891" y="124838"/>
                    <a:pt x="477567" y="124661"/>
                    <a:pt x="476418" y="124750"/>
                  </a:cubicBezTo>
                  <a:cubicBezTo>
                    <a:pt x="463430" y="125810"/>
                    <a:pt x="441874" y="160089"/>
                    <a:pt x="454420" y="171751"/>
                  </a:cubicBezTo>
                  <a:cubicBezTo>
                    <a:pt x="469438" y="185710"/>
                    <a:pt x="465463" y="207708"/>
                    <a:pt x="472442" y="218752"/>
                  </a:cubicBezTo>
                  <a:cubicBezTo>
                    <a:pt x="479510" y="229795"/>
                    <a:pt x="501509" y="231739"/>
                    <a:pt x="501509" y="252766"/>
                  </a:cubicBezTo>
                  <a:cubicBezTo>
                    <a:pt x="501509" y="273792"/>
                    <a:pt x="520504" y="306746"/>
                    <a:pt x="533491" y="297735"/>
                  </a:cubicBezTo>
                  <a:cubicBezTo>
                    <a:pt x="546478" y="288723"/>
                    <a:pt x="556461" y="301710"/>
                    <a:pt x="560525" y="310722"/>
                  </a:cubicBezTo>
                  <a:cubicBezTo>
                    <a:pt x="564501" y="319733"/>
                    <a:pt x="595511" y="303742"/>
                    <a:pt x="605583" y="305686"/>
                  </a:cubicBezTo>
                  <a:cubicBezTo>
                    <a:pt x="615566" y="307718"/>
                    <a:pt x="646576" y="313726"/>
                    <a:pt x="648608" y="325653"/>
                  </a:cubicBezTo>
                  <a:cubicBezTo>
                    <a:pt x="650552" y="337668"/>
                    <a:pt x="678558" y="324592"/>
                    <a:pt x="697641" y="317701"/>
                  </a:cubicBezTo>
                  <a:cubicBezTo>
                    <a:pt x="716282" y="310722"/>
                    <a:pt x="705327" y="253649"/>
                    <a:pt x="723350" y="242694"/>
                  </a:cubicBezTo>
                  <a:close/>
                  <a:moveTo>
                    <a:pt x="798269" y="522757"/>
                  </a:moveTo>
                  <a:cubicBezTo>
                    <a:pt x="804277" y="531768"/>
                    <a:pt x="821239" y="531768"/>
                    <a:pt x="828307" y="537776"/>
                  </a:cubicBezTo>
                  <a:cubicBezTo>
                    <a:pt x="835287" y="543783"/>
                    <a:pt x="860289" y="556770"/>
                    <a:pt x="860289" y="539808"/>
                  </a:cubicBezTo>
                  <a:cubicBezTo>
                    <a:pt x="860289" y="522757"/>
                    <a:pt x="791643" y="512773"/>
                    <a:pt x="798269" y="522757"/>
                  </a:cubicBezTo>
                  <a:close/>
                  <a:moveTo>
                    <a:pt x="748264" y="473724"/>
                  </a:moveTo>
                  <a:cubicBezTo>
                    <a:pt x="744288" y="482735"/>
                    <a:pt x="727238" y="484679"/>
                    <a:pt x="717255" y="477699"/>
                  </a:cubicBezTo>
                  <a:cubicBezTo>
                    <a:pt x="707271" y="470720"/>
                    <a:pt x="694814" y="487153"/>
                    <a:pt x="701263" y="495722"/>
                  </a:cubicBezTo>
                  <a:cubicBezTo>
                    <a:pt x="704267" y="499698"/>
                    <a:pt x="725293" y="515689"/>
                    <a:pt x="750297" y="503762"/>
                  </a:cubicBezTo>
                  <a:cubicBezTo>
                    <a:pt x="775299" y="491747"/>
                    <a:pt x="792350" y="502702"/>
                    <a:pt x="798269" y="489803"/>
                  </a:cubicBezTo>
                  <a:cubicBezTo>
                    <a:pt x="804277" y="476727"/>
                    <a:pt x="752328" y="464801"/>
                    <a:pt x="748264" y="473724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6" name="Google Shape;2266;p16"/>
            <p:cNvSpPr/>
            <p:nvPr/>
          </p:nvSpPr>
          <p:spPr>
            <a:xfrm>
              <a:off x="9879937" y="4596228"/>
              <a:ext cx="109113" cy="39486"/>
            </a:xfrm>
            <a:custGeom>
              <a:rect b="b" l="l" r="r" t="t"/>
              <a:pathLst>
                <a:path extrusionOk="0" h="39486" w="109113">
                  <a:moveTo>
                    <a:pt x="10867" y="30150"/>
                  </a:moveTo>
                  <a:cubicBezTo>
                    <a:pt x="6979" y="30415"/>
                    <a:pt x="3357" y="31387"/>
                    <a:pt x="0" y="32800"/>
                  </a:cubicBezTo>
                  <a:cubicBezTo>
                    <a:pt x="3445" y="36687"/>
                    <a:pt x="8216" y="41105"/>
                    <a:pt x="11043" y="38896"/>
                  </a:cubicBezTo>
                  <a:cubicBezTo>
                    <a:pt x="13341" y="37129"/>
                    <a:pt x="14665" y="32977"/>
                    <a:pt x="15990" y="29266"/>
                  </a:cubicBezTo>
                  <a:cubicBezTo>
                    <a:pt x="14577" y="29531"/>
                    <a:pt x="13075" y="29885"/>
                    <a:pt x="11485" y="30061"/>
                  </a:cubicBezTo>
                  <a:cubicBezTo>
                    <a:pt x="11219" y="29973"/>
                    <a:pt x="11043" y="30061"/>
                    <a:pt x="10867" y="30150"/>
                  </a:cubicBezTo>
                  <a:close/>
                  <a:moveTo>
                    <a:pt x="58839" y="4087"/>
                  </a:moveTo>
                  <a:cubicBezTo>
                    <a:pt x="45322" y="3380"/>
                    <a:pt x="39932" y="14512"/>
                    <a:pt x="29862" y="22463"/>
                  </a:cubicBezTo>
                  <a:cubicBezTo>
                    <a:pt x="28889" y="23170"/>
                    <a:pt x="27917" y="23877"/>
                    <a:pt x="26945" y="24496"/>
                  </a:cubicBezTo>
                  <a:cubicBezTo>
                    <a:pt x="30480" y="27146"/>
                    <a:pt x="34455" y="31387"/>
                    <a:pt x="37636" y="35804"/>
                  </a:cubicBezTo>
                  <a:cubicBezTo>
                    <a:pt x="56984" y="24319"/>
                    <a:pt x="106282" y="10006"/>
                    <a:pt x="108932" y="3115"/>
                  </a:cubicBezTo>
                  <a:cubicBezTo>
                    <a:pt x="111848" y="-4836"/>
                    <a:pt x="78894" y="5059"/>
                    <a:pt x="58839" y="4087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7" name="Google Shape;2267;p16"/>
            <p:cNvSpPr/>
            <p:nvPr/>
          </p:nvSpPr>
          <p:spPr>
            <a:xfrm>
              <a:off x="5950347" y="2570347"/>
              <a:ext cx="385971" cy="424619"/>
            </a:xfrm>
            <a:custGeom>
              <a:rect b="b" l="l" r="r" t="t"/>
              <a:pathLst>
                <a:path extrusionOk="0" h="424619" w="385971">
                  <a:moveTo>
                    <a:pt x="267396" y="368057"/>
                  </a:moveTo>
                  <a:cubicBezTo>
                    <a:pt x="246899" y="372563"/>
                    <a:pt x="238418" y="374065"/>
                    <a:pt x="226402" y="368057"/>
                  </a:cubicBezTo>
                  <a:cubicBezTo>
                    <a:pt x="214387" y="362049"/>
                    <a:pt x="194951" y="373535"/>
                    <a:pt x="197866" y="381574"/>
                  </a:cubicBezTo>
                  <a:cubicBezTo>
                    <a:pt x="199898" y="387140"/>
                    <a:pt x="207849" y="394120"/>
                    <a:pt x="232852" y="400569"/>
                  </a:cubicBezTo>
                  <a:cubicBezTo>
                    <a:pt x="257854" y="407019"/>
                    <a:pt x="260858" y="424070"/>
                    <a:pt x="271371" y="424600"/>
                  </a:cubicBezTo>
                  <a:cubicBezTo>
                    <a:pt x="281885" y="425130"/>
                    <a:pt x="282857" y="415058"/>
                    <a:pt x="280383" y="401541"/>
                  </a:cubicBezTo>
                  <a:cubicBezTo>
                    <a:pt x="277909" y="388024"/>
                    <a:pt x="292840" y="372563"/>
                    <a:pt x="294342" y="370001"/>
                  </a:cubicBezTo>
                  <a:cubicBezTo>
                    <a:pt x="295844" y="367527"/>
                    <a:pt x="287892" y="363551"/>
                    <a:pt x="267396" y="368057"/>
                  </a:cubicBezTo>
                  <a:close/>
                  <a:moveTo>
                    <a:pt x="73826" y="254442"/>
                  </a:moveTo>
                  <a:cubicBezTo>
                    <a:pt x="62870" y="263983"/>
                    <a:pt x="53770" y="252763"/>
                    <a:pt x="49353" y="260449"/>
                  </a:cubicBezTo>
                  <a:cubicBezTo>
                    <a:pt x="43787" y="269991"/>
                    <a:pt x="66316" y="284480"/>
                    <a:pt x="61810" y="303916"/>
                  </a:cubicBezTo>
                  <a:cubicBezTo>
                    <a:pt x="57305" y="323442"/>
                    <a:pt x="64284" y="347914"/>
                    <a:pt x="75769" y="336429"/>
                  </a:cubicBezTo>
                  <a:cubicBezTo>
                    <a:pt x="87255" y="324943"/>
                    <a:pt x="92821" y="330421"/>
                    <a:pt x="99270" y="321940"/>
                  </a:cubicBezTo>
                  <a:cubicBezTo>
                    <a:pt x="105719" y="313458"/>
                    <a:pt x="100241" y="281918"/>
                    <a:pt x="104747" y="266987"/>
                  </a:cubicBezTo>
                  <a:cubicBezTo>
                    <a:pt x="109342" y="251968"/>
                    <a:pt x="84869" y="244989"/>
                    <a:pt x="73826" y="254442"/>
                  </a:cubicBezTo>
                  <a:close/>
                  <a:moveTo>
                    <a:pt x="318902" y="238451"/>
                  </a:moveTo>
                  <a:cubicBezTo>
                    <a:pt x="305915" y="230499"/>
                    <a:pt x="314397" y="217424"/>
                    <a:pt x="293900" y="218396"/>
                  </a:cubicBezTo>
                  <a:cubicBezTo>
                    <a:pt x="273404" y="219456"/>
                    <a:pt x="248931" y="193924"/>
                    <a:pt x="241422" y="164415"/>
                  </a:cubicBezTo>
                  <a:cubicBezTo>
                    <a:pt x="233912" y="134907"/>
                    <a:pt x="201930" y="133405"/>
                    <a:pt x="193890" y="115912"/>
                  </a:cubicBezTo>
                  <a:cubicBezTo>
                    <a:pt x="185851" y="98419"/>
                    <a:pt x="201400" y="96388"/>
                    <a:pt x="194421" y="81898"/>
                  </a:cubicBezTo>
                  <a:cubicBezTo>
                    <a:pt x="190533" y="73859"/>
                    <a:pt x="199103" y="66703"/>
                    <a:pt x="209351" y="62639"/>
                  </a:cubicBezTo>
                  <a:cubicBezTo>
                    <a:pt x="208556" y="46559"/>
                    <a:pt x="209881" y="29155"/>
                    <a:pt x="211118" y="17758"/>
                  </a:cubicBezTo>
                  <a:cubicBezTo>
                    <a:pt x="203167" y="16963"/>
                    <a:pt x="196364" y="15814"/>
                    <a:pt x="193890" y="14312"/>
                  </a:cubicBezTo>
                  <a:cubicBezTo>
                    <a:pt x="190092" y="12015"/>
                    <a:pt x="189385" y="0"/>
                    <a:pt x="187088" y="0"/>
                  </a:cubicBezTo>
                  <a:cubicBezTo>
                    <a:pt x="184879" y="0"/>
                    <a:pt x="163852" y="0"/>
                    <a:pt x="160053" y="3799"/>
                  </a:cubicBezTo>
                  <a:cubicBezTo>
                    <a:pt x="156343" y="7510"/>
                    <a:pt x="145034" y="14312"/>
                    <a:pt x="139026" y="10513"/>
                  </a:cubicBezTo>
                  <a:cubicBezTo>
                    <a:pt x="137701" y="9718"/>
                    <a:pt x="136288" y="8923"/>
                    <a:pt x="134874" y="8216"/>
                  </a:cubicBezTo>
                  <a:lnTo>
                    <a:pt x="128336" y="14312"/>
                  </a:lnTo>
                  <a:cubicBezTo>
                    <a:pt x="128336" y="14312"/>
                    <a:pt x="127276" y="22352"/>
                    <a:pt x="123300" y="22352"/>
                  </a:cubicBezTo>
                  <a:cubicBezTo>
                    <a:pt x="119325" y="22352"/>
                    <a:pt x="113317" y="19348"/>
                    <a:pt x="113317" y="26328"/>
                  </a:cubicBezTo>
                  <a:cubicBezTo>
                    <a:pt x="113317" y="33307"/>
                    <a:pt x="102274" y="31364"/>
                    <a:pt x="97326" y="30303"/>
                  </a:cubicBezTo>
                  <a:cubicBezTo>
                    <a:pt x="92290" y="29332"/>
                    <a:pt x="85311" y="31275"/>
                    <a:pt x="85311" y="37283"/>
                  </a:cubicBezTo>
                  <a:cubicBezTo>
                    <a:pt x="85311" y="43291"/>
                    <a:pt x="84339" y="56278"/>
                    <a:pt x="76300" y="49298"/>
                  </a:cubicBezTo>
                  <a:cubicBezTo>
                    <a:pt x="68260" y="42230"/>
                    <a:pt x="60220" y="24296"/>
                    <a:pt x="57305" y="26239"/>
                  </a:cubicBezTo>
                  <a:cubicBezTo>
                    <a:pt x="54300" y="28271"/>
                    <a:pt x="47321" y="50270"/>
                    <a:pt x="40342" y="50270"/>
                  </a:cubicBezTo>
                  <a:cubicBezTo>
                    <a:pt x="36013" y="50270"/>
                    <a:pt x="21700" y="51418"/>
                    <a:pt x="11452" y="52302"/>
                  </a:cubicBezTo>
                  <a:cubicBezTo>
                    <a:pt x="8802" y="60960"/>
                    <a:pt x="11629" y="66084"/>
                    <a:pt x="15251" y="68293"/>
                  </a:cubicBezTo>
                  <a:cubicBezTo>
                    <a:pt x="19050" y="70502"/>
                    <a:pt x="12954" y="79513"/>
                    <a:pt x="8536" y="81810"/>
                  </a:cubicBezTo>
                  <a:cubicBezTo>
                    <a:pt x="4031" y="84019"/>
                    <a:pt x="-3479" y="81810"/>
                    <a:pt x="1822" y="90026"/>
                  </a:cubicBezTo>
                  <a:cubicBezTo>
                    <a:pt x="7123" y="98243"/>
                    <a:pt x="16841" y="99038"/>
                    <a:pt x="11540" y="107254"/>
                  </a:cubicBezTo>
                  <a:cubicBezTo>
                    <a:pt x="6328" y="115471"/>
                    <a:pt x="11540" y="122980"/>
                    <a:pt x="19050" y="123775"/>
                  </a:cubicBezTo>
                  <a:cubicBezTo>
                    <a:pt x="26560" y="124570"/>
                    <a:pt x="37073" y="122980"/>
                    <a:pt x="34776" y="129076"/>
                  </a:cubicBezTo>
                  <a:cubicBezTo>
                    <a:pt x="33451" y="132610"/>
                    <a:pt x="31419" y="136586"/>
                    <a:pt x="30977" y="140561"/>
                  </a:cubicBezTo>
                  <a:cubicBezTo>
                    <a:pt x="36896" y="138883"/>
                    <a:pt x="42109" y="138529"/>
                    <a:pt x="47321" y="135879"/>
                  </a:cubicBezTo>
                  <a:cubicBezTo>
                    <a:pt x="57835" y="130401"/>
                    <a:pt x="53329" y="120860"/>
                    <a:pt x="70822" y="115912"/>
                  </a:cubicBezTo>
                  <a:cubicBezTo>
                    <a:pt x="88315" y="110877"/>
                    <a:pt x="111373" y="125454"/>
                    <a:pt x="118353" y="135879"/>
                  </a:cubicBezTo>
                  <a:cubicBezTo>
                    <a:pt x="125332" y="146392"/>
                    <a:pt x="127364" y="147364"/>
                    <a:pt x="128866" y="155934"/>
                  </a:cubicBezTo>
                  <a:cubicBezTo>
                    <a:pt x="130368" y="164415"/>
                    <a:pt x="136906" y="181467"/>
                    <a:pt x="160848" y="196927"/>
                  </a:cubicBezTo>
                  <a:cubicBezTo>
                    <a:pt x="184879" y="212476"/>
                    <a:pt x="194421" y="229969"/>
                    <a:pt x="206877" y="236419"/>
                  </a:cubicBezTo>
                  <a:cubicBezTo>
                    <a:pt x="219423" y="242957"/>
                    <a:pt x="231880" y="241455"/>
                    <a:pt x="239389" y="250466"/>
                  </a:cubicBezTo>
                  <a:cubicBezTo>
                    <a:pt x="246899" y="259478"/>
                    <a:pt x="256883" y="264425"/>
                    <a:pt x="268898" y="269991"/>
                  </a:cubicBezTo>
                  <a:cubicBezTo>
                    <a:pt x="280913" y="275557"/>
                    <a:pt x="281355" y="288456"/>
                    <a:pt x="292928" y="290046"/>
                  </a:cubicBezTo>
                  <a:cubicBezTo>
                    <a:pt x="304413" y="291548"/>
                    <a:pt x="296904" y="301531"/>
                    <a:pt x="303972" y="310012"/>
                  </a:cubicBezTo>
                  <a:cubicBezTo>
                    <a:pt x="310951" y="318494"/>
                    <a:pt x="312983" y="336517"/>
                    <a:pt x="305474" y="346500"/>
                  </a:cubicBezTo>
                  <a:cubicBezTo>
                    <a:pt x="297964" y="356484"/>
                    <a:pt x="301940" y="373535"/>
                    <a:pt x="306976" y="373535"/>
                  </a:cubicBezTo>
                  <a:cubicBezTo>
                    <a:pt x="311923" y="373535"/>
                    <a:pt x="322436" y="355512"/>
                    <a:pt x="323938" y="345528"/>
                  </a:cubicBezTo>
                  <a:cubicBezTo>
                    <a:pt x="325440" y="335545"/>
                    <a:pt x="335423" y="336075"/>
                    <a:pt x="343463" y="325562"/>
                  </a:cubicBezTo>
                  <a:cubicBezTo>
                    <a:pt x="351503" y="315048"/>
                    <a:pt x="331448" y="312575"/>
                    <a:pt x="328002" y="299057"/>
                  </a:cubicBezTo>
                  <a:cubicBezTo>
                    <a:pt x="324468" y="285540"/>
                    <a:pt x="343022" y="273525"/>
                    <a:pt x="360514" y="284568"/>
                  </a:cubicBezTo>
                  <a:cubicBezTo>
                    <a:pt x="378007" y="295612"/>
                    <a:pt x="384987" y="303121"/>
                    <a:pt x="385959" y="286070"/>
                  </a:cubicBezTo>
                  <a:cubicBezTo>
                    <a:pt x="386930" y="269019"/>
                    <a:pt x="331890" y="246490"/>
                    <a:pt x="318902" y="238451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8" name="Google Shape;2268;p16"/>
            <p:cNvSpPr/>
            <p:nvPr/>
          </p:nvSpPr>
          <p:spPr>
            <a:xfrm>
              <a:off x="6336836" y="2726458"/>
              <a:ext cx="40905" cy="54333"/>
            </a:xfrm>
            <a:custGeom>
              <a:rect b="b" l="l" r="r" t="t"/>
              <a:pathLst>
                <a:path extrusionOk="0" h="54333" w="40905">
                  <a:moveTo>
                    <a:pt x="14401" y="0"/>
                  </a:moveTo>
                  <a:cubicBezTo>
                    <a:pt x="7421" y="9365"/>
                    <a:pt x="707" y="21203"/>
                    <a:pt x="1413" y="25091"/>
                  </a:cubicBezTo>
                  <a:cubicBezTo>
                    <a:pt x="1767" y="26769"/>
                    <a:pt x="1149" y="30657"/>
                    <a:pt x="0" y="35604"/>
                  </a:cubicBezTo>
                  <a:cubicBezTo>
                    <a:pt x="8923" y="42848"/>
                    <a:pt x="17581" y="50093"/>
                    <a:pt x="23942" y="53362"/>
                  </a:cubicBezTo>
                  <a:cubicBezTo>
                    <a:pt x="24560" y="53715"/>
                    <a:pt x="25179" y="53980"/>
                    <a:pt x="25709" y="54334"/>
                  </a:cubicBezTo>
                  <a:cubicBezTo>
                    <a:pt x="27653" y="43202"/>
                    <a:pt x="35339" y="31717"/>
                    <a:pt x="40905" y="30392"/>
                  </a:cubicBezTo>
                  <a:cubicBezTo>
                    <a:pt x="33130" y="20850"/>
                    <a:pt x="21733" y="7421"/>
                    <a:pt x="14401" y="0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9" name="Google Shape;2269;p16"/>
            <p:cNvSpPr/>
            <p:nvPr/>
          </p:nvSpPr>
          <p:spPr>
            <a:xfrm>
              <a:off x="6346819" y="2605775"/>
              <a:ext cx="135707" cy="168832"/>
            </a:xfrm>
            <a:custGeom>
              <a:rect b="b" l="l" r="r" t="t"/>
              <a:pathLst>
                <a:path extrusionOk="0" h="168832" w="135707">
                  <a:moveTo>
                    <a:pt x="122980" y="112555"/>
                  </a:moveTo>
                  <a:cubicBezTo>
                    <a:pt x="115471" y="105752"/>
                    <a:pt x="116266" y="93825"/>
                    <a:pt x="122980" y="89320"/>
                  </a:cubicBezTo>
                  <a:cubicBezTo>
                    <a:pt x="129695" y="84814"/>
                    <a:pt x="123687" y="78806"/>
                    <a:pt x="123687" y="71297"/>
                  </a:cubicBezTo>
                  <a:cubicBezTo>
                    <a:pt x="123687" y="63787"/>
                    <a:pt x="91440" y="61578"/>
                    <a:pt x="86139" y="60076"/>
                  </a:cubicBezTo>
                  <a:cubicBezTo>
                    <a:pt x="80926" y="58575"/>
                    <a:pt x="89938" y="39050"/>
                    <a:pt x="81633" y="39050"/>
                  </a:cubicBezTo>
                  <a:cubicBezTo>
                    <a:pt x="73329" y="39050"/>
                    <a:pt x="70413" y="33042"/>
                    <a:pt x="70413" y="27034"/>
                  </a:cubicBezTo>
                  <a:cubicBezTo>
                    <a:pt x="70413" y="21027"/>
                    <a:pt x="57691" y="11309"/>
                    <a:pt x="58398" y="7509"/>
                  </a:cubicBezTo>
                  <a:cubicBezTo>
                    <a:pt x="58486" y="6979"/>
                    <a:pt x="58839" y="6449"/>
                    <a:pt x="59281" y="6008"/>
                  </a:cubicBezTo>
                  <a:cubicBezTo>
                    <a:pt x="54687" y="5301"/>
                    <a:pt x="51065" y="4771"/>
                    <a:pt x="49740" y="4417"/>
                  </a:cubicBezTo>
                  <a:cubicBezTo>
                    <a:pt x="44174" y="3357"/>
                    <a:pt x="35251" y="0"/>
                    <a:pt x="35251" y="0"/>
                  </a:cubicBezTo>
                  <a:cubicBezTo>
                    <a:pt x="35251" y="0"/>
                    <a:pt x="14401" y="6714"/>
                    <a:pt x="0" y="11132"/>
                  </a:cubicBezTo>
                  <a:cubicBezTo>
                    <a:pt x="972" y="19967"/>
                    <a:pt x="3269" y="29508"/>
                    <a:pt x="8835" y="31628"/>
                  </a:cubicBezTo>
                  <a:cubicBezTo>
                    <a:pt x="19613" y="35692"/>
                    <a:pt x="15549" y="46383"/>
                    <a:pt x="19613" y="55836"/>
                  </a:cubicBezTo>
                  <a:cubicBezTo>
                    <a:pt x="23677" y="65289"/>
                    <a:pt x="22263" y="108226"/>
                    <a:pt x="16963" y="108226"/>
                  </a:cubicBezTo>
                  <a:cubicBezTo>
                    <a:pt x="14666" y="108226"/>
                    <a:pt x="9453" y="113792"/>
                    <a:pt x="4329" y="120771"/>
                  </a:cubicBezTo>
                  <a:cubicBezTo>
                    <a:pt x="11662" y="128104"/>
                    <a:pt x="23147" y="141622"/>
                    <a:pt x="30922" y="151163"/>
                  </a:cubicBezTo>
                  <a:cubicBezTo>
                    <a:pt x="31275" y="151075"/>
                    <a:pt x="31628" y="150898"/>
                    <a:pt x="31982" y="150898"/>
                  </a:cubicBezTo>
                  <a:cubicBezTo>
                    <a:pt x="38696" y="150898"/>
                    <a:pt x="63257" y="168833"/>
                    <a:pt x="63257" y="168833"/>
                  </a:cubicBezTo>
                  <a:cubicBezTo>
                    <a:pt x="63257" y="168833"/>
                    <a:pt x="98066" y="161588"/>
                    <a:pt x="121567" y="158143"/>
                  </a:cubicBezTo>
                  <a:cubicBezTo>
                    <a:pt x="121920" y="154520"/>
                    <a:pt x="122627" y="150456"/>
                    <a:pt x="122185" y="147894"/>
                  </a:cubicBezTo>
                  <a:cubicBezTo>
                    <a:pt x="121390" y="143388"/>
                    <a:pt x="126690" y="134377"/>
                    <a:pt x="133405" y="134377"/>
                  </a:cubicBezTo>
                  <a:cubicBezTo>
                    <a:pt x="140208" y="134289"/>
                    <a:pt x="130489" y="119270"/>
                    <a:pt x="122980" y="112555"/>
                  </a:cubicBezTo>
                  <a:close/>
                </a:path>
              </a:pathLst>
            </a:custGeom>
            <a:solidFill>
              <a:srgbClr val="523A60"/>
            </a:solidFill>
            <a:ln cap="flat" cmpd="sng" w="9525">
              <a:solidFill>
                <a:srgbClr val="E7E3D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0" name="Google Shape;2270;p16"/>
          <p:cNvGrpSpPr/>
          <p:nvPr/>
        </p:nvGrpSpPr>
        <p:grpSpPr>
          <a:xfrm flipH="1">
            <a:off x="5687005" y="1920178"/>
            <a:ext cx="3228667" cy="2496957"/>
            <a:chOff x="6059805" y="1872802"/>
            <a:chExt cx="5635656" cy="4358452"/>
          </a:xfrm>
        </p:grpSpPr>
        <p:grpSp>
          <p:nvGrpSpPr>
            <p:cNvPr id="2271" name="Google Shape;2271;p16"/>
            <p:cNvGrpSpPr/>
            <p:nvPr/>
          </p:nvGrpSpPr>
          <p:grpSpPr>
            <a:xfrm>
              <a:off x="7901749" y="4589335"/>
              <a:ext cx="1075164" cy="1570564"/>
              <a:chOff x="7901749" y="4589335"/>
              <a:chExt cx="1075164" cy="1570564"/>
            </a:xfrm>
          </p:grpSpPr>
          <p:sp>
            <p:nvSpPr>
              <p:cNvPr id="2272" name="Google Shape;2272;p16"/>
              <p:cNvSpPr/>
              <p:nvPr/>
            </p:nvSpPr>
            <p:spPr>
              <a:xfrm>
                <a:off x="7901749" y="4589335"/>
                <a:ext cx="1075164" cy="1546764"/>
              </a:xfrm>
              <a:custGeom>
                <a:rect b="b" l="l" r="r" t="t"/>
                <a:pathLst>
                  <a:path extrusionOk="0" h="1546764" w="1075164">
                    <a:moveTo>
                      <a:pt x="0" y="0"/>
                    </a:moveTo>
                    <a:cubicBezTo>
                      <a:pt x="63436" y="78105"/>
                      <a:pt x="87820" y="158591"/>
                      <a:pt x="87820" y="190309"/>
                    </a:cubicBezTo>
                    <a:cubicBezTo>
                      <a:pt x="87820" y="222028"/>
                      <a:pt x="80486" y="368427"/>
                      <a:pt x="97536" y="441579"/>
                    </a:cubicBezTo>
                    <a:cubicBezTo>
                      <a:pt x="114585" y="514731"/>
                      <a:pt x="209740" y="641604"/>
                      <a:pt x="573310" y="827056"/>
                    </a:cubicBezTo>
                    <a:cubicBezTo>
                      <a:pt x="819722" y="983170"/>
                      <a:pt x="831913" y="1012507"/>
                      <a:pt x="831913" y="1012507"/>
                    </a:cubicBezTo>
                    <a:cubicBezTo>
                      <a:pt x="831913" y="1012507"/>
                      <a:pt x="866108" y="1354074"/>
                      <a:pt x="644080" y="1439418"/>
                    </a:cubicBezTo>
                    <a:cubicBezTo>
                      <a:pt x="644080" y="1439418"/>
                      <a:pt x="648938" y="1500378"/>
                      <a:pt x="617220" y="1546765"/>
                    </a:cubicBezTo>
                    <a:lnTo>
                      <a:pt x="946595" y="1546765"/>
                    </a:lnTo>
                    <a:cubicBezTo>
                      <a:pt x="946595" y="1546765"/>
                      <a:pt x="1017365" y="1493044"/>
                      <a:pt x="1010031" y="1390650"/>
                    </a:cubicBezTo>
                    <a:cubicBezTo>
                      <a:pt x="1002696" y="1288256"/>
                      <a:pt x="1088136" y="1017365"/>
                      <a:pt x="1073468" y="914876"/>
                    </a:cubicBezTo>
                    <a:cubicBezTo>
                      <a:pt x="1058799" y="812387"/>
                      <a:pt x="975836" y="788003"/>
                      <a:pt x="912400" y="702659"/>
                    </a:cubicBezTo>
                    <a:cubicBezTo>
                      <a:pt x="848963" y="617315"/>
                      <a:pt x="611124" y="263462"/>
                      <a:pt x="584835" y="14639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23A6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273" name="Google Shape;2273;p16"/>
              <p:cNvGrpSpPr/>
              <p:nvPr/>
            </p:nvGrpSpPr>
            <p:grpSpPr>
              <a:xfrm>
                <a:off x="8421433" y="6028753"/>
                <a:ext cx="441369" cy="131146"/>
                <a:chOff x="8421433" y="6028753"/>
                <a:chExt cx="441369" cy="131146"/>
              </a:xfrm>
            </p:grpSpPr>
            <p:sp>
              <p:nvSpPr>
                <p:cNvPr id="2274" name="Google Shape;2274;p16"/>
                <p:cNvSpPr/>
                <p:nvPr/>
              </p:nvSpPr>
              <p:spPr>
                <a:xfrm>
                  <a:off x="8724967" y="6059328"/>
                  <a:ext cx="137835" cy="100571"/>
                </a:xfrm>
                <a:custGeom>
                  <a:rect b="b" l="l" r="r" t="t"/>
                  <a:pathLst>
                    <a:path extrusionOk="0" h="100571" w="137835">
                      <a:moveTo>
                        <a:pt x="980" y="76581"/>
                      </a:moveTo>
                      <a:cubicBezTo>
                        <a:pt x="980" y="76581"/>
                        <a:pt x="-13403" y="0"/>
                        <a:pt x="68036" y="0"/>
                      </a:cubicBezTo>
                      <a:cubicBezTo>
                        <a:pt x="149380" y="0"/>
                        <a:pt x="137187" y="63912"/>
                        <a:pt x="137187" y="63912"/>
                      </a:cubicBezTo>
                      <a:cubicBezTo>
                        <a:pt x="137187" y="63912"/>
                        <a:pt x="88705" y="137160"/>
                        <a:pt x="980" y="76581"/>
                      </a:cubicBezTo>
                      <a:close/>
                    </a:path>
                  </a:pathLst>
                </a:custGeom>
                <a:solidFill>
                  <a:srgbClr val="38153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5" name="Google Shape;2275;p16"/>
                <p:cNvSpPr/>
                <p:nvPr/>
              </p:nvSpPr>
              <p:spPr>
                <a:xfrm>
                  <a:off x="8421433" y="6028753"/>
                  <a:ext cx="124902" cy="107346"/>
                </a:xfrm>
                <a:custGeom>
                  <a:rect b="b" l="l" r="r" t="t"/>
                  <a:pathLst>
                    <a:path extrusionOk="0" h="107346" w="124902">
                      <a:moveTo>
                        <a:pt x="124396" y="0"/>
                      </a:moveTo>
                      <a:cubicBezTo>
                        <a:pt x="124396" y="0"/>
                        <a:pt x="1143" y="0"/>
                        <a:pt x="0" y="107347"/>
                      </a:cubicBezTo>
                      <a:lnTo>
                        <a:pt x="97631" y="107347"/>
                      </a:lnTo>
                      <a:cubicBezTo>
                        <a:pt x="97536" y="107347"/>
                        <a:pt x="129254" y="64675"/>
                        <a:pt x="124396" y="0"/>
                      </a:cubicBezTo>
                      <a:close/>
                    </a:path>
                  </a:pathLst>
                </a:custGeom>
                <a:solidFill>
                  <a:srgbClr val="38153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76" name="Google Shape;2276;p16"/>
              <p:cNvSpPr/>
              <p:nvPr/>
            </p:nvSpPr>
            <p:spPr>
              <a:xfrm>
                <a:off x="8706631" y="5703093"/>
                <a:ext cx="113728" cy="433006"/>
              </a:xfrm>
              <a:custGeom>
                <a:rect b="b" l="l" r="r" t="t"/>
                <a:pathLst>
                  <a:path extrusionOk="0" h="433006" w="113728">
                    <a:moveTo>
                      <a:pt x="2648" y="433007"/>
                    </a:moveTo>
                    <a:cubicBezTo>
                      <a:pt x="1029" y="414051"/>
                      <a:pt x="-1543" y="395097"/>
                      <a:pt x="1219" y="375761"/>
                    </a:cubicBezTo>
                    <a:cubicBezTo>
                      <a:pt x="2743" y="366141"/>
                      <a:pt x="6172" y="356711"/>
                      <a:pt x="11411" y="348425"/>
                    </a:cubicBezTo>
                    <a:cubicBezTo>
                      <a:pt x="16650" y="340043"/>
                      <a:pt x="23317" y="332804"/>
                      <a:pt x="30461" y="326327"/>
                    </a:cubicBezTo>
                    <a:cubicBezTo>
                      <a:pt x="34271" y="322898"/>
                      <a:pt x="36938" y="320135"/>
                      <a:pt x="39509" y="316325"/>
                    </a:cubicBezTo>
                    <a:cubicBezTo>
                      <a:pt x="42081" y="312611"/>
                      <a:pt x="44367" y="308610"/>
                      <a:pt x="46368" y="304419"/>
                    </a:cubicBezTo>
                    <a:cubicBezTo>
                      <a:pt x="50463" y="296037"/>
                      <a:pt x="53892" y="287369"/>
                      <a:pt x="57131" y="278416"/>
                    </a:cubicBezTo>
                    <a:cubicBezTo>
                      <a:pt x="63322" y="260604"/>
                      <a:pt x="68466" y="242411"/>
                      <a:pt x="73038" y="224028"/>
                    </a:cubicBezTo>
                    <a:cubicBezTo>
                      <a:pt x="82753" y="187357"/>
                      <a:pt x="90183" y="150114"/>
                      <a:pt x="97136" y="112776"/>
                    </a:cubicBezTo>
                    <a:cubicBezTo>
                      <a:pt x="100660" y="94107"/>
                      <a:pt x="103899" y="75342"/>
                      <a:pt x="106756" y="56579"/>
                    </a:cubicBezTo>
                    <a:cubicBezTo>
                      <a:pt x="109709" y="37814"/>
                      <a:pt x="112471" y="18955"/>
                      <a:pt x="113710" y="0"/>
                    </a:cubicBezTo>
                    <a:cubicBezTo>
                      <a:pt x="114090" y="38195"/>
                      <a:pt x="108661" y="76105"/>
                      <a:pt x="103232" y="113729"/>
                    </a:cubicBezTo>
                    <a:cubicBezTo>
                      <a:pt x="97422" y="151448"/>
                      <a:pt x="89897" y="188786"/>
                      <a:pt x="80753" y="225933"/>
                    </a:cubicBezTo>
                    <a:cubicBezTo>
                      <a:pt x="75895" y="244411"/>
                      <a:pt x="70466" y="262795"/>
                      <a:pt x="63893" y="280797"/>
                    </a:cubicBezTo>
                    <a:cubicBezTo>
                      <a:pt x="60560" y="289846"/>
                      <a:pt x="56940" y="298704"/>
                      <a:pt x="52464" y="307372"/>
                    </a:cubicBezTo>
                    <a:cubicBezTo>
                      <a:pt x="50177" y="311658"/>
                      <a:pt x="47796" y="315944"/>
                      <a:pt x="44843" y="320040"/>
                    </a:cubicBezTo>
                    <a:cubicBezTo>
                      <a:pt x="42081" y="324041"/>
                      <a:pt x="37795" y="327946"/>
                      <a:pt x="34462" y="330708"/>
                    </a:cubicBezTo>
                    <a:cubicBezTo>
                      <a:pt x="20079" y="342519"/>
                      <a:pt x="8363" y="357950"/>
                      <a:pt x="5029" y="376428"/>
                    </a:cubicBezTo>
                    <a:cubicBezTo>
                      <a:pt x="1124" y="394716"/>
                      <a:pt x="2743" y="414051"/>
                      <a:pt x="2648" y="433007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77" name="Google Shape;2277;p16"/>
            <p:cNvGrpSpPr/>
            <p:nvPr/>
          </p:nvGrpSpPr>
          <p:grpSpPr>
            <a:xfrm>
              <a:off x="6702433" y="4073366"/>
              <a:ext cx="529796" cy="811381"/>
              <a:chOff x="6702433" y="4073366"/>
              <a:chExt cx="529796" cy="811381"/>
            </a:xfrm>
          </p:grpSpPr>
          <p:sp>
            <p:nvSpPr>
              <p:cNvPr id="2278" name="Google Shape;2278;p16"/>
              <p:cNvSpPr/>
              <p:nvPr/>
            </p:nvSpPr>
            <p:spPr>
              <a:xfrm>
                <a:off x="6702433" y="4073366"/>
                <a:ext cx="529796" cy="811381"/>
              </a:xfrm>
              <a:custGeom>
                <a:rect b="b" l="l" r="r" t="t"/>
                <a:pathLst>
                  <a:path extrusionOk="0" h="811381" w="529796">
                    <a:moveTo>
                      <a:pt x="329588" y="459867"/>
                    </a:moveTo>
                    <a:lnTo>
                      <a:pt x="258818" y="467201"/>
                    </a:lnTo>
                    <a:cubicBezTo>
                      <a:pt x="261199" y="483013"/>
                      <a:pt x="252722" y="548926"/>
                      <a:pt x="252722" y="548926"/>
                    </a:cubicBezTo>
                    <a:cubicBezTo>
                      <a:pt x="252722" y="548926"/>
                      <a:pt x="278344" y="633031"/>
                      <a:pt x="277106" y="681895"/>
                    </a:cubicBezTo>
                    <a:cubicBezTo>
                      <a:pt x="275963" y="730663"/>
                      <a:pt x="223384" y="764858"/>
                      <a:pt x="223384" y="764858"/>
                    </a:cubicBezTo>
                    <a:lnTo>
                      <a:pt x="129468" y="772192"/>
                    </a:lnTo>
                    <a:cubicBezTo>
                      <a:pt x="129468" y="772192"/>
                      <a:pt x="120895" y="777812"/>
                      <a:pt x="108418" y="784765"/>
                    </a:cubicBezTo>
                    <a:lnTo>
                      <a:pt x="108322" y="784860"/>
                    </a:lnTo>
                    <a:cubicBezTo>
                      <a:pt x="86319" y="797147"/>
                      <a:pt x="52315" y="813530"/>
                      <a:pt x="30598" y="811149"/>
                    </a:cubicBezTo>
                    <a:cubicBezTo>
                      <a:pt x="-3597" y="807530"/>
                      <a:pt x="118" y="735616"/>
                      <a:pt x="118" y="735616"/>
                    </a:cubicBezTo>
                    <a:cubicBezTo>
                      <a:pt x="118" y="735616"/>
                      <a:pt x="214" y="735521"/>
                      <a:pt x="309" y="735330"/>
                    </a:cubicBezTo>
                    <a:cubicBezTo>
                      <a:pt x="24502" y="698373"/>
                      <a:pt x="18406" y="579406"/>
                      <a:pt x="18406" y="561213"/>
                    </a:cubicBezTo>
                    <a:cubicBezTo>
                      <a:pt x="18406" y="542925"/>
                      <a:pt x="25741" y="540449"/>
                      <a:pt x="32980" y="517303"/>
                    </a:cubicBezTo>
                    <a:cubicBezTo>
                      <a:pt x="40314" y="494062"/>
                      <a:pt x="36695" y="389192"/>
                      <a:pt x="44028" y="341567"/>
                    </a:cubicBezTo>
                    <a:cubicBezTo>
                      <a:pt x="51363" y="294037"/>
                      <a:pt x="112323" y="292799"/>
                      <a:pt x="158710" y="287846"/>
                    </a:cubicBezTo>
                    <a:cubicBezTo>
                      <a:pt x="205097" y="282988"/>
                      <a:pt x="233100" y="264700"/>
                      <a:pt x="236815" y="241554"/>
                    </a:cubicBezTo>
                    <a:cubicBezTo>
                      <a:pt x="240434" y="218313"/>
                      <a:pt x="187952" y="10954"/>
                      <a:pt x="186142" y="0"/>
                    </a:cubicBezTo>
                    <a:lnTo>
                      <a:pt x="525899" y="311087"/>
                    </a:lnTo>
                    <a:cubicBezTo>
                      <a:pt x="562474" y="447675"/>
                      <a:pt x="329588" y="459867"/>
                      <a:pt x="329588" y="459867"/>
                    </a:cubicBezTo>
                    <a:close/>
                  </a:path>
                </a:pathLst>
              </a:custGeom>
              <a:solidFill>
                <a:srgbClr val="523A6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279" name="Google Shape;2279;p16"/>
              <p:cNvGrpSpPr/>
              <p:nvPr/>
            </p:nvGrpSpPr>
            <p:grpSpPr>
              <a:xfrm>
                <a:off x="6702528" y="4764550"/>
                <a:ext cx="250149" cy="120197"/>
                <a:chOff x="6702528" y="4764550"/>
                <a:chExt cx="250149" cy="120197"/>
              </a:xfrm>
            </p:grpSpPr>
            <p:sp>
              <p:nvSpPr>
                <p:cNvPr id="2280" name="Google Shape;2280;p16"/>
                <p:cNvSpPr/>
                <p:nvPr/>
              </p:nvSpPr>
              <p:spPr>
                <a:xfrm>
                  <a:off x="6846118" y="4764550"/>
                  <a:ext cx="106559" cy="79769"/>
                </a:xfrm>
                <a:custGeom>
                  <a:rect b="b" l="l" r="r" t="t"/>
                  <a:pathLst>
                    <a:path extrusionOk="0" h="79769" w="106559">
                      <a:moveTo>
                        <a:pt x="737" y="79770"/>
                      </a:moveTo>
                      <a:cubicBezTo>
                        <a:pt x="737" y="79770"/>
                        <a:pt x="-8788" y="16905"/>
                        <a:pt x="40647" y="2236"/>
                      </a:cubicBezTo>
                      <a:cubicBezTo>
                        <a:pt x="90082" y="-12432"/>
                        <a:pt x="106560" y="49861"/>
                        <a:pt x="106560" y="49861"/>
                      </a:cubicBezTo>
                      <a:cubicBezTo>
                        <a:pt x="106560" y="49861"/>
                        <a:pt x="86938" y="73007"/>
                        <a:pt x="79699" y="73578"/>
                      </a:cubicBezTo>
                      <a:cubicBezTo>
                        <a:pt x="72460" y="74150"/>
                        <a:pt x="737" y="79770"/>
                        <a:pt x="737" y="79770"/>
                      </a:cubicBezTo>
                      <a:close/>
                    </a:path>
                  </a:pathLst>
                </a:custGeom>
                <a:solidFill>
                  <a:srgbClr val="38153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1" name="Google Shape;2281;p16"/>
                <p:cNvSpPr/>
                <p:nvPr/>
              </p:nvSpPr>
              <p:spPr>
                <a:xfrm>
                  <a:off x="6702528" y="4778777"/>
                  <a:ext cx="108417" cy="105970"/>
                </a:xfrm>
                <a:custGeom>
                  <a:rect b="b" l="l" r="r" t="t"/>
                  <a:pathLst>
                    <a:path extrusionOk="0" h="105970" w="108417">
                      <a:moveTo>
                        <a:pt x="108418" y="79354"/>
                      </a:moveTo>
                      <a:lnTo>
                        <a:pt x="108418" y="79354"/>
                      </a:lnTo>
                      <a:cubicBezTo>
                        <a:pt x="86415" y="91736"/>
                        <a:pt x="52315" y="108119"/>
                        <a:pt x="30598" y="105738"/>
                      </a:cubicBezTo>
                      <a:cubicBezTo>
                        <a:pt x="-3597" y="102118"/>
                        <a:pt x="118" y="30205"/>
                        <a:pt x="118" y="30205"/>
                      </a:cubicBezTo>
                      <a:cubicBezTo>
                        <a:pt x="118" y="30205"/>
                        <a:pt x="214" y="30109"/>
                        <a:pt x="309" y="29919"/>
                      </a:cubicBezTo>
                      <a:cubicBezTo>
                        <a:pt x="2690" y="26680"/>
                        <a:pt x="22312" y="772"/>
                        <a:pt x="48791" y="10"/>
                      </a:cubicBezTo>
                      <a:cubicBezTo>
                        <a:pt x="77271" y="-1037"/>
                        <a:pt x="108418" y="79354"/>
                        <a:pt x="108418" y="79354"/>
                      </a:cubicBezTo>
                      <a:close/>
                    </a:path>
                  </a:pathLst>
                </a:custGeom>
                <a:solidFill>
                  <a:srgbClr val="38153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282" name="Google Shape;2282;p16"/>
              <p:cNvSpPr/>
              <p:nvPr/>
            </p:nvSpPr>
            <p:spPr>
              <a:xfrm>
                <a:off x="6802921" y="4595336"/>
                <a:ext cx="28979" cy="250126"/>
              </a:xfrm>
              <a:custGeom>
                <a:rect b="b" l="l" r="r" t="t"/>
                <a:pathLst>
                  <a:path extrusionOk="0" h="250126" w="28979">
                    <a:moveTo>
                      <a:pt x="28980" y="250126"/>
                    </a:moveTo>
                    <a:cubicBezTo>
                      <a:pt x="17550" y="231934"/>
                      <a:pt x="8882" y="211931"/>
                      <a:pt x="3643" y="190786"/>
                    </a:cubicBezTo>
                    <a:cubicBezTo>
                      <a:pt x="785" y="180213"/>
                      <a:pt x="-167" y="169259"/>
                      <a:pt x="23" y="158115"/>
                    </a:cubicBezTo>
                    <a:cubicBezTo>
                      <a:pt x="23" y="152590"/>
                      <a:pt x="976" y="146971"/>
                      <a:pt x="2024" y="141541"/>
                    </a:cubicBezTo>
                    <a:lnTo>
                      <a:pt x="6405" y="126016"/>
                    </a:lnTo>
                    <a:cubicBezTo>
                      <a:pt x="11739" y="106108"/>
                      <a:pt x="11549" y="84582"/>
                      <a:pt x="10501" y="63532"/>
                    </a:cubicBezTo>
                    <a:cubicBezTo>
                      <a:pt x="9358" y="42386"/>
                      <a:pt x="6691" y="21146"/>
                      <a:pt x="3453" y="0"/>
                    </a:cubicBezTo>
                    <a:cubicBezTo>
                      <a:pt x="9930" y="20479"/>
                      <a:pt x="14121" y="41624"/>
                      <a:pt x="16597" y="63055"/>
                    </a:cubicBezTo>
                    <a:cubicBezTo>
                      <a:pt x="18883" y="84487"/>
                      <a:pt x="19169" y="106394"/>
                      <a:pt x="14121" y="128111"/>
                    </a:cubicBezTo>
                    <a:lnTo>
                      <a:pt x="9454" y="143351"/>
                    </a:lnTo>
                    <a:cubicBezTo>
                      <a:pt x="8405" y="148304"/>
                      <a:pt x="7453" y="153352"/>
                      <a:pt x="7358" y="158496"/>
                    </a:cubicBezTo>
                    <a:cubicBezTo>
                      <a:pt x="6786" y="168783"/>
                      <a:pt x="7929" y="179260"/>
                      <a:pt x="9739" y="189547"/>
                    </a:cubicBezTo>
                    <a:cubicBezTo>
                      <a:pt x="11549" y="199930"/>
                      <a:pt x="14311" y="210121"/>
                      <a:pt x="17740" y="220218"/>
                    </a:cubicBezTo>
                    <a:cubicBezTo>
                      <a:pt x="20788" y="230410"/>
                      <a:pt x="24693" y="240316"/>
                      <a:pt x="28980" y="250126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83" name="Google Shape;2283;p16"/>
            <p:cNvGrpSpPr/>
            <p:nvPr/>
          </p:nvGrpSpPr>
          <p:grpSpPr>
            <a:xfrm>
              <a:off x="6059805" y="1872802"/>
              <a:ext cx="1657730" cy="802581"/>
              <a:chOff x="6059805" y="1872802"/>
              <a:chExt cx="1657730" cy="802581"/>
            </a:xfrm>
          </p:grpSpPr>
          <p:sp>
            <p:nvSpPr>
              <p:cNvPr id="2284" name="Google Shape;2284;p16"/>
              <p:cNvSpPr/>
              <p:nvPr/>
            </p:nvSpPr>
            <p:spPr>
              <a:xfrm>
                <a:off x="6059805" y="1872802"/>
                <a:ext cx="1657730" cy="802581"/>
              </a:xfrm>
              <a:custGeom>
                <a:rect b="b" l="l" r="r" t="t"/>
                <a:pathLst>
                  <a:path extrusionOk="0" h="802581" w="1657730">
                    <a:moveTo>
                      <a:pt x="1657731" y="711045"/>
                    </a:moveTo>
                    <a:lnTo>
                      <a:pt x="1595533" y="767147"/>
                    </a:lnTo>
                    <a:cubicBezTo>
                      <a:pt x="1595533" y="767147"/>
                      <a:pt x="1573244" y="770195"/>
                      <a:pt x="1540383" y="774672"/>
                    </a:cubicBezTo>
                    <a:cubicBezTo>
                      <a:pt x="1538573" y="774958"/>
                      <a:pt x="1536859" y="775148"/>
                      <a:pt x="1535144" y="775338"/>
                    </a:cubicBezTo>
                    <a:cubicBezTo>
                      <a:pt x="1443609" y="787530"/>
                      <a:pt x="1279207" y="808200"/>
                      <a:pt x="1268635" y="801151"/>
                    </a:cubicBezTo>
                    <a:cubicBezTo>
                      <a:pt x="1254061" y="791436"/>
                      <a:pt x="713613" y="454727"/>
                      <a:pt x="713613" y="454727"/>
                    </a:cubicBezTo>
                    <a:cubicBezTo>
                      <a:pt x="649034" y="349857"/>
                      <a:pt x="597789" y="269370"/>
                      <a:pt x="465963" y="218126"/>
                    </a:cubicBezTo>
                    <a:cubicBezTo>
                      <a:pt x="334232" y="166786"/>
                      <a:pt x="265938" y="222984"/>
                      <a:pt x="217170" y="249844"/>
                    </a:cubicBezTo>
                    <a:cubicBezTo>
                      <a:pt x="169164" y="276133"/>
                      <a:pt x="100108" y="375479"/>
                      <a:pt x="5143" y="244891"/>
                    </a:cubicBezTo>
                    <a:cubicBezTo>
                      <a:pt x="3524" y="242510"/>
                      <a:pt x="1714" y="240129"/>
                      <a:pt x="0" y="237557"/>
                    </a:cubicBezTo>
                    <a:cubicBezTo>
                      <a:pt x="0" y="237557"/>
                      <a:pt x="7334" y="127734"/>
                      <a:pt x="202502" y="57058"/>
                    </a:cubicBezTo>
                    <a:cubicBezTo>
                      <a:pt x="397669" y="-13713"/>
                      <a:pt x="553878" y="-28381"/>
                      <a:pt x="849059" y="69250"/>
                    </a:cubicBezTo>
                    <a:cubicBezTo>
                      <a:pt x="1144238" y="166786"/>
                      <a:pt x="1222343" y="240034"/>
                      <a:pt x="1283303" y="264418"/>
                    </a:cubicBezTo>
                    <a:cubicBezTo>
                      <a:pt x="1344263" y="288801"/>
                      <a:pt x="1473612" y="381575"/>
                      <a:pt x="1537049" y="498637"/>
                    </a:cubicBezTo>
                    <a:cubicBezTo>
                      <a:pt x="1600390" y="615890"/>
                      <a:pt x="1657731" y="711045"/>
                      <a:pt x="1657731" y="711045"/>
                    </a:cubicBezTo>
                    <a:close/>
                  </a:path>
                </a:pathLst>
              </a:custGeom>
              <a:solidFill>
                <a:srgbClr val="6930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5" name="Google Shape;2285;p16"/>
              <p:cNvSpPr/>
              <p:nvPr/>
            </p:nvSpPr>
            <p:spPr>
              <a:xfrm>
                <a:off x="6059805" y="1872897"/>
                <a:ext cx="1657730" cy="781624"/>
              </a:xfrm>
              <a:custGeom>
                <a:rect b="b" l="l" r="r" t="t"/>
                <a:pathLst>
                  <a:path extrusionOk="0" h="781624" w="1657730">
                    <a:moveTo>
                      <a:pt x="1657731" y="710949"/>
                    </a:moveTo>
                    <a:lnTo>
                      <a:pt x="1595533" y="767052"/>
                    </a:lnTo>
                    <a:cubicBezTo>
                      <a:pt x="1595533" y="767052"/>
                      <a:pt x="1573244" y="770100"/>
                      <a:pt x="1540383" y="774577"/>
                    </a:cubicBezTo>
                    <a:cubicBezTo>
                      <a:pt x="1538573" y="774862"/>
                      <a:pt x="1536859" y="775053"/>
                      <a:pt x="1535144" y="775243"/>
                    </a:cubicBezTo>
                    <a:cubicBezTo>
                      <a:pt x="1502473" y="779148"/>
                      <a:pt x="1480947" y="781625"/>
                      <a:pt x="1480947" y="781625"/>
                    </a:cubicBezTo>
                    <a:cubicBezTo>
                      <a:pt x="1415034" y="491303"/>
                      <a:pt x="1180243" y="333950"/>
                      <a:pt x="1147096" y="313281"/>
                    </a:cubicBezTo>
                    <a:cubicBezTo>
                      <a:pt x="551402" y="-25905"/>
                      <a:pt x="199739" y="59058"/>
                      <a:pt x="5143" y="244891"/>
                    </a:cubicBezTo>
                    <a:cubicBezTo>
                      <a:pt x="3524" y="242510"/>
                      <a:pt x="1714" y="240129"/>
                      <a:pt x="0" y="237557"/>
                    </a:cubicBezTo>
                    <a:cubicBezTo>
                      <a:pt x="0" y="237557"/>
                      <a:pt x="7334" y="127734"/>
                      <a:pt x="202502" y="57058"/>
                    </a:cubicBezTo>
                    <a:cubicBezTo>
                      <a:pt x="397669" y="-13713"/>
                      <a:pt x="553878" y="-28381"/>
                      <a:pt x="849059" y="69250"/>
                    </a:cubicBezTo>
                    <a:cubicBezTo>
                      <a:pt x="1144238" y="166786"/>
                      <a:pt x="1222343" y="240033"/>
                      <a:pt x="1283303" y="264417"/>
                    </a:cubicBezTo>
                    <a:cubicBezTo>
                      <a:pt x="1344263" y="288801"/>
                      <a:pt x="1473612" y="381575"/>
                      <a:pt x="1537049" y="498637"/>
                    </a:cubicBezTo>
                    <a:cubicBezTo>
                      <a:pt x="1600390" y="615795"/>
                      <a:pt x="1657731" y="710949"/>
                      <a:pt x="1657731" y="710949"/>
                    </a:cubicBezTo>
                    <a:close/>
                  </a:path>
                </a:pathLst>
              </a:custGeom>
              <a:solidFill>
                <a:srgbClr val="9A4F6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6" name="Google Shape;2286;p16"/>
              <p:cNvSpPr/>
              <p:nvPr/>
            </p:nvSpPr>
            <p:spPr>
              <a:xfrm>
                <a:off x="7518082" y="2488691"/>
                <a:ext cx="67110" cy="57673"/>
              </a:xfrm>
              <a:custGeom>
                <a:rect b="b" l="l" r="r" t="t"/>
                <a:pathLst>
                  <a:path extrusionOk="0" h="57673" w="67110">
                    <a:moveTo>
                      <a:pt x="0" y="0"/>
                    </a:moveTo>
                    <a:cubicBezTo>
                      <a:pt x="36576" y="7334"/>
                      <a:pt x="82296" y="22003"/>
                      <a:pt x="62199" y="51245"/>
                    </a:cubicBezTo>
                    <a:cubicBezTo>
                      <a:pt x="42100" y="8058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7" name="Google Shape;2287;p16"/>
              <p:cNvSpPr/>
              <p:nvPr/>
            </p:nvSpPr>
            <p:spPr>
              <a:xfrm>
                <a:off x="6178391" y="1943470"/>
                <a:ext cx="948499" cy="198892"/>
              </a:xfrm>
              <a:custGeom>
                <a:rect b="b" l="l" r="r" t="t"/>
                <a:pathLst>
                  <a:path extrusionOk="0" h="198892" w="948499">
                    <a:moveTo>
                      <a:pt x="0" y="89831"/>
                    </a:moveTo>
                    <a:cubicBezTo>
                      <a:pt x="16859" y="77543"/>
                      <a:pt x="35337" y="67447"/>
                      <a:pt x="54197" y="58493"/>
                    </a:cubicBezTo>
                    <a:cubicBezTo>
                      <a:pt x="73152" y="49540"/>
                      <a:pt x="92487" y="41634"/>
                      <a:pt x="112395" y="34872"/>
                    </a:cubicBezTo>
                    <a:cubicBezTo>
                      <a:pt x="152114" y="21537"/>
                      <a:pt x="193357" y="12583"/>
                      <a:pt x="234886" y="6773"/>
                    </a:cubicBezTo>
                    <a:cubicBezTo>
                      <a:pt x="318135" y="-4467"/>
                      <a:pt x="403098" y="-1228"/>
                      <a:pt x="485775" y="12869"/>
                    </a:cubicBezTo>
                    <a:cubicBezTo>
                      <a:pt x="568642" y="26680"/>
                      <a:pt x="649224" y="51636"/>
                      <a:pt x="726567" y="83354"/>
                    </a:cubicBezTo>
                    <a:cubicBezTo>
                      <a:pt x="745903" y="91164"/>
                      <a:pt x="764857" y="100213"/>
                      <a:pt x="784003" y="108595"/>
                    </a:cubicBezTo>
                    <a:lnTo>
                      <a:pt x="840200" y="136218"/>
                    </a:lnTo>
                    <a:lnTo>
                      <a:pt x="894969" y="166507"/>
                    </a:lnTo>
                    <a:cubicBezTo>
                      <a:pt x="912876" y="177175"/>
                      <a:pt x="930687" y="187938"/>
                      <a:pt x="948499" y="198892"/>
                    </a:cubicBezTo>
                    <a:cubicBezTo>
                      <a:pt x="929926" y="189462"/>
                      <a:pt x="911447" y="179937"/>
                      <a:pt x="892969" y="170222"/>
                    </a:cubicBezTo>
                    <a:lnTo>
                      <a:pt x="836771" y="143171"/>
                    </a:lnTo>
                    <a:lnTo>
                      <a:pt x="779907" y="117739"/>
                    </a:lnTo>
                    <a:cubicBezTo>
                      <a:pt x="760571" y="110119"/>
                      <a:pt x="741616" y="101832"/>
                      <a:pt x="722090" y="94688"/>
                    </a:cubicBezTo>
                    <a:cubicBezTo>
                      <a:pt x="702564" y="87830"/>
                      <a:pt x="683228" y="80115"/>
                      <a:pt x="663511" y="74019"/>
                    </a:cubicBezTo>
                    <a:lnTo>
                      <a:pt x="633984" y="64399"/>
                    </a:lnTo>
                    <a:lnTo>
                      <a:pt x="604171" y="55922"/>
                    </a:lnTo>
                    <a:cubicBezTo>
                      <a:pt x="584359" y="49826"/>
                      <a:pt x="564166" y="45540"/>
                      <a:pt x="544068" y="40396"/>
                    </a:cubicBezTo>
                    <a:lnTo>
                      <a:pt x="513683" y="34109"/>
                    </a:lnTo>
                    <a:cubicBezTo>
                      <a:pt x="503587" y="31919"/>
                      <a:pt x="493395" y="30109"/>
                      <a:pt x="483203" y="28585"/>
                    </a:cubicBezTo>
                    <a:cubicBezTo>
                      <a:pt x="442531" y="21251"/>
                      <a:pt x="401383" y="17060"/>
                      <a:pt x="360140" y="15345"/>
                    </a:cubicBezTo>
                    <a:cubicBezTo>
                      <a:pt x="318897" y="13440"/>
                      <a:pt x="277558" y="14774"/>
                      <a:pt x="236410" y="18870"/>
                    </a:cubicBezTo>
                    <a:cubicBezTo>
                      <a:pt x="195357" y="23156"/>
                      <a:pt x="154495" y="30680"/>
                      <a:pt x="114776" y="42301"/>
                    </a:cubicBezTo>
                    <a:cubicBezTo>
                      <a:pt x="74866" y="53636"/>
                      <a:pt x="35814" y="68590"/>
                      <a:pt x="0" y="89831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88" name="Google Shape;2288;p16"/>
            <p:cNvGrpSpPr/>
            <p:nvPr/>
          </p:nvGrpSpPr>
          <p:grpSpPr>
            <a:xfrm>
              <a:off x="6649519" y="2223263"/>
              <a:ext cx="5045942" cy="3222514"/>
              <a:chOff x="6649519" y="2223263"/>
              <a:chExt cx="5045942" cy="3222514"/>
            </a:xfrm>
          </p:grpSpPr>
          <p:sp>
            <p:nvSpPr>
              <p:cNvPr id="2289" name="Google Shape;2289;p16"/>
              <p:cNvSpPr/>
              <p:nvPr/>
            </p:nvSpPr>
            <p:spPr>
              <a:xfrm>
                <a:off x="6649519" y="2223263"/>
                <a:ext cx="5045942" cy="3222514"/>
              </a:xfrm>
              <a:custGeom>
                <a:rect b="b" l="l" r="r" t="t"/>
                <a:pathLst>
                  <a:path extrusionOk="0" h="3222514" w="5045942">
                    <a:moveTo>
                      <a:pt x="5045943" y="2963862"/>
                    </a:moveTo>
                    <a:cubicBezTo>
                      <a:pt x="5045943" y="2963862"/>
                      <a:pt x="4858681" y="3040442"/>
                      <a:pt x="4599602" y="3110356"/>
                    </a:cubicBezTo>
                    <a:cubicBezTo>
                      <a:pt x="4590838" y="3112737"/>
                      <a:pt x="4582076" y="3115023"/>
                      <a:pt x="4573122" y="3117405"/>
                    </a:cubicBezTo>
                    <a:cubicBezTo>
                      <a:pt x="4509019" y="3134169"/>
                      <a:pt x="4440915" y="3150551"/>
                      <a:pt x="4370429" y="3164934"/>
                    </a:cubicBezTo>
                    <a:cubicBezTo>
                      <a:pt x="4360715" y="3167030"/>
                      <a:pt x="4350809" y="3168935"/>
                      <a:pt x="4340902" y="3170840"/>
                    </a:cubicBezTo>
                    <a:cubicBezTo>
                      <a:pt x="4301373" y="3178650"/>
                      <a:pt x="4261083" y="3185889"/>
                      <a:pt x="4220411" y="3192271"/>
                    </a:cubicBezTo>
                    <a:lnTo>
                      <a:pt x="4220315" y="3192271"/>
                    </a:lnTo>
                    <a:cubicBezTo>
                      <a:pt x="4214791" y="3193128"/>
                      <a:pt x="4209267" y="3193985"/>
                      <a:pt x="4203742" y="3194843"/>
                    </a:cubicBezTo>
                    <a:cubicBezTo>
                      <a:pt x="4160690" y="3201415"/>
                      <a:pt x="4117351" y="3206939"/>
                      <a:pt x="4073822" y="3211416"/>
                    </a:cubicBezTo>
                    <a:cubicBezTo>
                      <a:pt x="4064202" y="3212369"/>
                      <a:pt x="4054581" y="3213321"/>
                      <a:pt x="4044865" y="3214178"/>
                    </a:cubicBezTo>
                    <a:cubicBezTo>
                      <a:pt x="3979524" y="3219988"/>
                      <a:pt x="3914278" y="3222942"/>
                      <a:pt x="3850269" y="3222465"/>
                    </a:cubicBezTo>
                    <a:cubicBezTo>
                      <a:pt x="3536896" y="3219703"/>
                      <a:pt x="3114749" y="2994723"/>
                      <a:pt x="2776516" y="2797364"/>
                    </a:cubicBezTo>
                    <a:cubicBezTo>
                      <a:pt x="2519532" y="2647536"/>
                      <a:pt x="2311029" y="2513615"/>
                      <a:pt x="2235211" y="2505138"/>
                    </a:cubicBezTo>
                    <a:cubicBezTo>
                      <a:pt x="2142532" y="2510091"/>
                      <a:pt x="2098622" y="2632010"/>
                      <a:pt x="2054712" y="2632010"/>
                    </a:cubicBezTo>
                    <a:cubicBezTo>
                      <a:pt x="2040710" y="2632010"/>
                      <a:pt x="1947936" y="2607341"/>
                      <a:pt x="1824397" y="2573241"/>
                    </a:cubicBezTo>
                    <a:cubicBezTo>
                      <a:pt x="1733815" y="2548191"/>
                      <a:pt x="1626848" y="2518091"/>
                      <a:pt x="1522264" y="2488850"/>
                    </a:cubicBezTo>
                    <a:cubicBezTo>
                      <a:pt x="1321192" y="2432748"/>
                      <a:pt x="1129739" y="2379979"/>
                      <a:pt x="1083733" y="2373407"/>
                    </a:cubicBezTo>
                    <a:cubicBezTo>
                      <a:pt x="1000770" y="2361500"/>
                      <a:pt x="793125" y="2333688"/>
                      <a:pt x="574717" y="2217387"/>
                    </a:cubicBezTo>
                    <a:cubicBezTo>
                      <a:pt x="523377" y="2190050"/>
                      <a:pt x="471276" y="2157856"/>
                      <a:pt x="420221" y="2119661"/>
                    </a:cubicBezTo>
                    <a:cubicBezTo>
                      <a:pt x="151807" y="1919636"/>
                      <a:pt x="100563" y="1665890"/>
                      <a:pt x="123708" y="1582832"/>
                    </a:cubicBezTo>
                    <a:cubicBezTo>
                      <a:pt x="146949" y="1499869"/>
                      <a:pt x="156665" y="1377949"/>
                      <a:pt x="156665" y="1377949"/>
                    </a:cubicBezTo>
                    <a:cubicBezTo>
                      <a:pt x="156665" y="1377949"/>
                      <a:pt x="-172710" y="636237"/>
                      <a:pt x="123708" y="104361"/>
                    </a:cubicBezTo>
                    <a:cubicBezTo>
                      <a:pt x="157808" y="43306"/>
                      <a:pt x="233532" y="49497"/>
                      <a:pt x="277442" y="75119"/>
                    </a:cubicBezTo>
                    <a:cubicBezTo>
                      <a:pt x="321352" y="100742"/>
                      <a:pt x="332306" y="-16416"/>
                      <a:pt x="460322" y="1967"/>
                    </a:cubicBezTo>
                    <a:cubicBezTo>
                      <a:pt x="588433" y="20255"/>
                      <a:pt x="668920" y="331342"/>
                      <a:pt x="829987" y="411828"/>
                    </a:cubicBezTo>
                    <a:cubicBezTo>
                      <a:pt x="829987" y="411828"/>
                      <a:pt x="903139" y="411828"/>
                      <a:pt x="972672" y="353345"/>
                    </a:cubicBezTo>
                    <a:cubicBezTo>
                      <a:pt x="998294" y="338676"/>
                      <a:pt x="1053158" y="335057"/>
                      <a:pt x="1067826" y="360679"/>
                    </a:cubicBezTo>
                    <a:cubicBezTo>
                      <a:pt x="1082495" y="386301"/>
                      <a:pt x="1177650" y="501554"/>
                      <a:pt x="1087924" y="523556"/>
                    </a:cubicBezTo>
                    <a:cubicBezTo>
                      <a:pt x="1087924" y="523556"/>
                      <a:pt x="1053158" y="527176"/>
                      <a:pt x="1047633" y="549179"/>
                    </a:cubicBezTo>
                    <a:cubicBezTo>
                      <a:pt x="1042204" y="571181"/>
                      <a:pt x="1027536" y="642524"/>
                      <a:pt x="941525" y="635189"/>
                    </a:cubicBezTo>
                    <a:cubicBezTo>
                      <a:pt x="855514" y="627855"/>
                      <a:pt x="833511" y="605852"/>
                      <a:pt x="800650" y="605852"/>
                    </a:cubicBezTo>
                    <a:cubicBezTo>
                      <a:pt x="767694" y="605852"/>
                      <a:pt x="736547" y="662622"/>
                      <a:pt x="643297" y="647953"/>
                    </a:cubicBezTo>
                    <a:lnTo>
                      <a:pt x="629867" y="655764"/>
                    </a:lnTo>
                    <a:lnTo>
                      <a:pt x="590243" y="679005"/>
                    </a:lnTo>
                    <a:cubicBezTo>
                      <a:pt x="590243" y="679005"/>
                      <a:pt x="590624" y="679290"/>
                      <a:pt x="591386" y="679957"/>
                    </a:cubicBezTo>
                    <a:cubicBezTo>
                      <a:pt x="602054" y="688244"/>
                      <a:pt x="683779" y="748823"/>
                      <a:pt x="785982" y="752156"/>
                    </a:cubicBezTo>
                    <a:cubicBezTo>
                      <a:pt x="832082" y="753776"/>
                      <a:pt x="874945" y="740060"/>
                      <a:pt x="916570" y="723772"/>
                    </a:cubicBezTo>
                    <a:cubicBezTo>
                      <a:pt x="947526" y="711675"/>
                      <a:pt x="977815" y="697959"/>
                      <a:pt x="1008105" y="687958"/>
                    </a:cubicBezTo>
                    <a:cubicBezTo>
                      <a:pt x="1033917" y="679385"/>
                      <a:pt x="1059826" y="673480"/>
                      <a:pt x="1086115" y="673480"/>
                    </a:cubicBezTo>
                    <a:cubicBezTo>
                      <a:pt x="1090496" y="673480"/>
                      <a:pt x="1094877" y="673480"/>
                      <a:pt x="1099259" y="673575"/>
                    </a:cubicBezTo>
                    <a:cubicBezTo>
                      <a:pt x="1145455" y="674242"/>
                      <a:pt x="1196033" y="678433"/>
                      <a:pt x="1241657" y="686148"/>
                    </a:cubicBezTo>
                    <a:cubicBezTo>
                      <a:pt x="1267185" y="690434"/>
                      <a:pt x="1291283" y="695864"/>
                      <a:pt x="1312238" y="702531"/>
                    </a:cubicBezTo>
                    <a:cubicBezTo>
                      <a:pt x="1331860" y="708722"/>
                      <a:pt x="1348909" y="715866"/>
                      <a:pt x="1361768" y="724058"/>
                    </a:cubicBezTo>
                    <a:cubicBezTo>
                      <a:pt x="1383295" y="737774"/>
                      <a:pt x="1434253" y="768921"/>
                      <a:pt x="1489213" y="802163"/>
                    </a:cubicBezTo>
                    <a:cubicBezTo>
                      <a:pt x="1521883" y="821975"/>
                      <a:pt x="1556078" y="842549"/>
                      <a:pt x="1586367" y="860551"/>
                    </a:cubicBezTo>
                    <a:cubicBezTo>
                      <a:pt x="1631706" y="887602"/>
                      <a:pt x="1668473" y="909033"/>
                      <a:pt x="1678951" y="914367"/>
                    </a:cubicBezTo>
                    <a:cubicBezTo>
                      <a:pt x="1687237" y="918463"/>
                      <a:pt x="1712764" y="924940"/>
                      <a:pt x="1747149" y="932941"/>
                    </a:cubicBezTo>
                    <a:cubicBezTo>
                      <a:pt x="1771438" y="938561"/>
                      <a:pt x="1800108" y="944942"/>
                      <a:pt x="1830208" y="951800"/>
                    </a:cubicBezTo>
                    <a:cubicBezTo>
                      <a:pt x="1871451" y="961421"/>
                      <a:pt x="1915266" y="971898"/>
                      <a:pt x="1953842" y="982566"/>
                    </a:cubicBezTo>
                    <a:cubicBezTo>
                      <a:pt x="1988894" y="992282"/>
                      <a:pt x="2019565" y="1002188"/>
                      <a:pt x="2040138" y="1011903"/>
                    </a:cubicBezTo>
                    <a:cubicBezTo>
                      <a:pt x="2083382" y="1032287"/>
                      <a:pt x="2215303" y="1128108"/>
                      <a:pt x="2349034" y="1245647"/>
                    </a:cubicBezTo>
                    <a:cubicBezTo>
                      <a:pt x="2402470" y="1292605"/>
                      <a:pt x="2456190" y="1342897"/>
                      <a:pt x="2504578" y="1393380"/>
                    </a:cubicBezTo>
                    <a:lnTo>
                      <a:pt x="2504673" y="1393475"/>
                    </a:lnTo>
                    <a:cubicBezTo>
                      <a:pt x="2567728" y="1459102"/>
                      <a:pt x="2621830" y="1524729"/>
                      <a:pt x="2654882" y="1582832"/>
                    </a:cubicBezTo>
                    <a:cubicBezTo>
                      <a:pt x="2673646" y="1615788"/>
                      <a:pt x="2699459" y="1658936"/>
                      <a:pt x="2730796" y="1709133"/>
                    </a:cubicBezTo>
                    <a:cubicBezTo>
                      <a:pt x="2748036" y="1736756"/>
                      <a:pt x="2767086" y="1766474"/>
                      <a:pt x="2787565" y="1797906"/>
                    </a:cubicBezTo>
                    <a:cubicBezTo>
                      <a:pt x="2820712" y="1848770"/>
                      <a:pt x="2857765" y="1904110"/>
                      <a:pt x="2897579" y="1961927"/>
                    </a:cubicBezTo>
                    <a:cubicBezTo>
                      <a:pt x="2912057" y="1982786"/>
                      <a:pt x="2926726" y="2003932"/>
                      <a:pt x="2941870" y="2025363"/>
                    </a:cubicBezTo>
                    <a:lnTo>
                      <a:pt x="2941870" y="2025458"/>
                    </a:lnTo>
                    <a:cubicBezTo>
                      <a:pt x="2997687" y="2104230"/>
                      <a:pt x="3057790" y="2186050"/>
                      <a:pt x="3120178" y="2265774"/>
                    </a:cubicBezTo>
                    <a:cubicBezTo>
                      <a:pt x="3131799" y="2280728"/>
                      <a:pt x="3143610" y="2295588"/>
                      <a:pt x="3155421" y="2310351"/>
                    </a:cubicBezTo>
                    <a:cubicBezTo>
                      <a:pt x="3210665" y="2379598"/>
                      <a:pt x="3267340" y="2446559"/>
                      <a:pt x="3323633" y="2508090"/>
                    </a:cubicBezTo>
                    <a:cubicBezTo>
                      <a:pt x="3343826" y="2530188"/>
                      <a:pt x="3364114" y="2551619"/>
                      <a:pt x="3384116" y="2572193"/>
                    </a:cubicBezTo>
                    <a:cubicBezTo>
                      <a:pt x="3433170" y="2622390"/>
                      <a:pt x="3481557" y="2667443"/>
                      <a:pt x="3528230" y="2705163"/>
                    </a:cubicBezTo>
                    <a:cubicBezTo>
                      <a:pt x="3537469" y="2712592"/>
                      <a:pt x="3547375" y="2719831"/>
                      <a:pt x="3557852" y="2726784"/>
                    </a:cubicBezTo>
                    <a:cubicBezTo>
                      <a:pt x="3581283" y="2742596"/>
                      <a:pt x="3607763" y="2757264"/>
                      <a:pt x="3636909" y="2770980"/>
                    </a:cubicBezTo>
                    <a:cubicBezTo>
                      <a:pt x="3684629" y="2793459"/>
                      <a:pt x="3739303" y="2813367"/>
                      <a:pt x="3798740" y="2830892"/>
                    </a:cubicBezTo>
                    <a:cubicBezTo>
                      <a:pt x="3832458" y="2840894"/>
                      <a:pt x="3867605" y="2850038"/>
                      <a:pt x="3904086" y="2858611"/>
                    </a:cubicBezTo>
                    <a:cubicBezTo>
                      <a:pt x="3942472" y="2867563"/>
                      <a:pt x="3982096" y="2875755"/>
                      <a:pt x="4022671" y="2883280"/>
                    </a:cubicBezTo>
                    <a:cubicBezTo>
                      <a:pt x="4046484" y="2887757"/>
                      <a:pt x="4070583" y="2891948"/>
                      <a:pt x="4094872" y="2895853"/>
                    </a:cubicBezTo>
                    <a:cubicBezTo>
                      <a:pt x="4120589" y="2899949"/>
                      <a:pt x="4146402" y="2903854"/>
                      <a:pt x="4172310" y="2907569"/>
                    </a:cubicBezTo>
                    <a:cubicBezTo>
                      <a:pt x="4198218" y="2911188"/>
                      <a:pt x="4224126" y="2914617"/>
                      <a:pt x="4250129" y="2917760"/>
                    </a:cubicBezTo>
                    <a:cubicBezTo>
                      <a:pt x="4280228" y="2921475"/>
                      <a:pt x="4310232" y="2925000"/>
                      <a:pt x="4340045" y="2928048"/>
                    </a:cubicBezTo>
                    <a:cubicBezTo>
                      <a:pt x="4360334" y="2930143"/>
                      <a:pt x="4380527" y="2932143"/>
                      <a:pt x="4400529" y="2934048"/>
                    </a:cubicBezTo>
                    <a:lnTo>
                      <a:pt x="4400624" y="2934048"/>
                    </a:lnTo>
                    <a:cubicBezTo>
                      <a:pt x="4447011" y="2938430"/>
                      <a:pt x="4492636" y="2942144"/>
                      <a:pt x="4536737" y="2945288"/>
                    </a:cubicBezTo>
                    <a:cubicBezTo>
                      <a:pt x="4560929" y="2947002"/>
                      <a:pt x="4584742" y="2948621"/>
                      <a:pt x="4607984" y="2949955"/>
                    </a:cubicBezTo>
                    <a:cubicBezTo>
                      <a:pt x="4856681" y="2965385"/>
                      <a:pt x="5045943" y="2963862"/>
                      <a:pt x="5045943" y="2963862"/>
                    </a:cubicBezTo>
                    <a:close/>
                  </a:path>
                </a:pathLst>
              </a:custGeom>
              <a:solidFill>
                <a:srgbClr val="A36E5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0" name="Google Shape;2290;p16"/>
              <p:cNvSpPr/>
              <p:nvPr/>
            </p:nvSpPr>
            <p:spPr>
              <a:xfrm>
                <a:off x="8474106" y="4444841"/>
                <a:ext cx="952119" cy="575691"/>
              </a:xfrm>
              <a:custGeom>
                <a:rect b="b" l="l" r="r" t="t"/>
                <a:pathLst>
                  <a:path extrusionOk="0" h="575691" w="952119">
                    <a:moveTo>
                      <a:pt x="952119" y="575691"/>
                    </a:moveTo>
                    <a:cubicBezTo>
                      <a:pt x="695135" y="425863"/>
                      <a:pt x="486633" y="291941"/>
                      <a:pt x="410813" y="283464"/>
                    </a:cubicBezTo>
                    <a:cubicBezTo>
                      <a:pt x="318135" y="288417"/>
                      <a:pt x="274225" y="410337"/>
                      <a:pt x="230314" y="410337"/>
                    </a:cubicBezTo>
                    <a:cubicBezTo>
                      <a:pt x="216313" y="410337"/>
                      <a:pt x="123540" y="385667"/>
                      <a:pt x="0" y="351568"/>
                    </a:cubicBezTo>
                    <a:cubicBezTo>
                      <a:pt x="0" y="351568"/>
                      <a:pt x="213265" y="371285"/>
                      <a:pt x="445770" y="144399"/>
                    </a:cubicBezTo>
                    <a:cubicBezTo>
                      <a:pt x="480632" y="110395"/>
                      <a:pt x="576358" y="0"/>
                      <a:pt x="576358" y="0"/>
                    </a:cubicBezTo>
                    <a:cubicBezTo>
                      <a:pt x="653892" y="247269"/>
                      <a:pt x="789147" y="410242"/>
                      <a:pt x="952119" y="575691"/>
                    </a:cubicBezTo>
                    <a:close/>
                  </a:path>
                </a:pathLst>
              </a:custGeom>
              <a:solidFill>
                <a:srgbClr val="87585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291" name="Google Shape;2291;p16"/>
              <p:cNvGrpSpPr/>
              <p:nvPr/>
            </p:nvGrpSpPr>
            <p:grpSpPr>
              <a:xfrm>
                <a:off x="7566374" y="2896742"/>
                <a:ext cx="3702522" cy="2540603"/>
                <a:chOff x="7566374" y="2896742"/>
                <a:chExt cx="3702522" cy="2540603"/>
              </a:xfrm>
            </p:grpSpPr>
            <p:sp>
              <p:nvSpPr>
                <p:cNvPr id="2292" name="Google Shape;2292;p16"/>
                <p:cNvSpPr/>
                <p:nvPr/>
              </p:nvSpPr>
              <p:spPr>
                <a:xfrm>
                  <a:off x="7566374" y="2911221"/>
                  <a:ext cx="225031" cy="621791"/>
                </a:xfrm>
                <a:custGeom>
                  <a:rect b="b" l="l" r="r" t="t"/>
                  <a:pathLst>
                    <a:path extrusionOk="0" h="621791" w="225031">
                      <a:moveTo>
                        <a:pt x="0" y="35814"/>
                      </a:moveTo>
                      <a:cubicBezTo>
                        <a:pt x="66675" y="161639"/>
                        <a:pt x="90868" y="153448"/>
                        <a:pt x="118300" y="208216"/>
                      </a:cubicBezTo>
                      <a:cubicBezTo>
                        <a:pt x="147542" y="266700"/>
                        <a:pt x="186595" y="335089"/>
                        <a:pt x="171355" y="435102"/>
                      </a:cubicBezTo>
                      <a:cubicBezTo>
                        <a:pt x="156400" y="533209"/>
                        <a:pt x="119825" y="618268"/>
                        <a:pt x="118396" y="621697"/>
                      </a:cubicBezTo>
                      <a:cubicBezTo>
                        <a:pt x="118300" y="621792"/>
                        <a:pt x="118300" y="621792"/>
                        <a:pt x="118300" y="621792"/>
                      </a:cubicBezTo>
                      <a:lnTo>
                        <a:pt x="118396" y="621697"/>
                      </a:lnTo>
                      <a:cubicBezTo>
                        <a:pt x="121063" y="618363"/>
                        <a:pt x="207645" y="511207"/>
                        <a:pt x="220789" y="458343"/>
                      </a:cubicBezTo>
                      <a:cubicBezTo>
                        <a:pt x="234220" y="404622"/>
                        <a:pt x="212217" y="265557"/>
                        <a:pt x="203740" y="227743"/>
                      </a:cubicBezTo>
                      <a:cubicBezTo>
                        <a:pt x="196882" y="197358"/>
                        <a:pt x="136493" y="57626"/>
                        <a:pt x="91535" y="0"/>
                      </a:cubicBezTo>
                      <a:lnTo>
                        <a:pt x="0" y="35814"/>
                      </a:ln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3" name="Google Shape;2293;p16"/>
                <p:cNvSpPr/>
                <p:nvPr/>
              </p:nvSpPr>
              <p:spPr>
                <a:xfrm>
                  <a:off x="7749063" y="2896742"/>
                  <a:ext cx="360261" cy="904571"/>
                </a:xfrm>
                <a:custGeom>
                  <a:rect b="b" l="l" r="r" t="t"/>
                  <a:pathLst>
                    <a:path extrusionOk="0" h="904571" w="360261">
                      <a:moveTo>
                        <a:pt x="142399" y="12668"/>
                      </a:moveTo>
                      <a:cubicBezTo>
                        <a:pt x="148114" y="142494"/>
                        <a:pt x="227933" y="296799"/>
                        <a:pt x="296609" y="355568"/>
                      </a:cubicBezTo>
                      <a:cubicBezTo>
                        <a:pt x="372237" y="420148"/>
                        <a:pt x="360045" y="517779"/>
                        <a:pt x="358807" y="580072"/>
                      </a:cubicBezTo>
                      <a:cubicBezTo>
                        <a:pt x="357664" y="642271"/>
                        <a:pt x="280702" y="734949"/>
                        <a:pt x="236220" y="776383"/>
                      </a:cubicBezTo>
                      <a:cubicBezTo>
                        <a:pt x="191643" y="817912"/>
                        <a:pt x="192881" y="904494"/>
                        <a:pt x="192881" y="904494"/>
                      </a:cubicBezTo>
                      <a:cubicBezTo>
                        <a:pt x="192881" y="904494"/>
                        <a:pt x="183166" y="909352"/>
                        <a:pt x="174593" y="842296"/>
                      </a:cubicBezTo>
                      <a:cubicBezTo>
                        <a:pt x="166021" y="775240"/>
                        <a:pt x="269748" y="656939"/>
                        <a:pt x="281940" y="583692"/>
                      </a:cubicBezTo>
                      <a:cubicBezTo>
                        <a:pt x="294132" y="510540"/>
                        <a:pt x="248984" y="404336"/>
                        <a:pt x="188023" y="350615"/>
                      </a:cubicBezTo>
                      <a:cubicBezTo>
                        <a:pt x="127064" y="296894"/>
                        <a:pt x="103918" y="240887"/>
                        <a:pt x="77058" y="183547"/>
                      </a:cubicBezTo>
                      <a:cubicBezTo>
                        <a:pt x="53626" y="133255"/>
                        <a:pt x="12382" y="61722"/>
                        <a:pt x="0" y="0"/>
                      </a:cubicBezTo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4" name="Google Shape;2294;p16"/>
                <p:cNvSpPr/>
                <p:nvPr/>
              </p:nvSpPr>
              <p:spPr>
                <a:xfrm>
                  <a:off x="7961947" y="2925889"/>
                  <a:ext cx="380836" cy="1187672"/>
                </a:xfrm>
                <a:custGeom>
                  <a:rect b="b" l="l" r="r" t="t"/>
                  <a:pathLst>
                    <a:path extrusionOk="0" h="1187672" w="380836">
                      <a:moveTo>
                        <a:pt x="200215" y="1187672"/>
                      </a:moveTo>
                      <a:cubicBezTo>
                        <a:pt x="315468" y="902208"/>
                        <a:pt x="297180" y="721138"/>
                        <a:pt x="242221" y="516160"/>
                      </a:cubicBezTo>
                      <a:cubicBezTo>
                        <a:pt x="187357" y="311182"/>
                        <a:pt x="77628" y="236220"/>
                        <a:pt x="48291" y="175832"/>
                      </a:cubicBezTo>
                      <a:cubicBezTo>
                        <a:pt x="22670" y="122968"/>
                        <a:pt x="1238" y="72962"/>
                        <a:pt x="0" y="0"/>
                      </a:cubicBezTo>
                      <a:cubicBezTo>
                        <a:pt x="19621" y="6191"/>
                        <a:pt x="36671" y="13335"/>
                        <a:pt x="49530" y="21527"/>
                      </a:cubicBezTo>
                      <a:cubicBezTo>
                        <a:pt x="71056" y="35243"/>
                        <a:pt x="122015" y="66389"/>
                        <a:pt x="176974" y="99632"/>
                      </a:cubicBezTo>
                      <a:cubicBezTo>
                        <a:pt x="133445" y="300323"/>
                        <a:pt x="348615" y="506539"/>
                        <a:pt x="377666" y="706469"/>
                      </a:cubicBezTo>
                      <a:cubicBezTo>
                        <a:pt x="408813" y="920496"/>
                        <a:pt x="200215" y="1187672"/>
                        <a:pt x="200215" y="1187672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5" name="Google Shape;2295;p16"/>
                <p:cNvSpPr/>
                <p:nvPr/>
              </p:nvSpPr>
              <p:spPr>
                <a:xfrm>
                  <a:off x="8236076" y="3083909"/>
                  <a:ext cx="514984" cy="1086421"/>
                </a:xfrm>
                <a:custGeom>
                  <a:rect b="b" l="l" r="r" t="t"/>
                  <a:pathLst>
                    <a:path extrusionOk="0" h="1086421" w="514984">
                      <a:moveTo>
                        <a:pt x="478727" y="1086422"/>
                      </a:moveTo>
                      <a:cubicBezTo>
                        <a:pt x="493205" y="804101"/>
                        <a:pt x="420148" y="612458"/>
                        <a:pt x="383572" y="508159"/>
                      </a:cubicBezTo>
                      <a:cubicBezTo>
                        <a:pt x="346900" y="403860"/>
                        <a:pt x="182213" y="259366"/>
                        <a:pt x="129159" y="220885"/>
                      </a:cubicBezTo>
                      <a:cubicBezTo>
                        <a:pt x="81915" y="186690"/>
                        <a:pt x="9906" y="119063"/>
                        <a:pt x="0" y="0"/>
                      </a:cubicBezTo>
                      <a:cubicBezTo>
                        <a:pt x="45339" y="27051"/>
                        <a:pt x="82105" y="48482"/>
                        <a:pt x="92583" y="53816"/>
                      </a:cubicBezTo>
                      <a:cubicBezTo>
                        <a:pt x="100870" y="57912"/>
                        <a:pt x="126397" y="64389"/>
                        <a:pt x="160782" y="72390"/>
                      </a:cubicBezTo>
                      <a:cubicBezTo>
                        <a:pt x="184023" y="158782"/>
                        <a:pt x="245364" y="199549"/>
                        <a:pt x="310325" y="262985"/>
                      </a:cubicBezTo>
                      <a:cubicBezTo>
                        <a:pt x="390811" y="341662"/>
                        <a:pt x="409099" y="369189"/>
                        <a:pt x="465773" y="533781"/>
                      </a:cubicBezTo>
                      <a:cubicBezTo>
                        <a:pt x="568357" y="821150"/>
                        <a:pt x="478727" y="1086422"/>
                        <a:pt x="478727" y="1086422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6" name="Google Shape;2296;p16"/>
                <p:cNvSpPr/>
                <p:nvPr/>
              </p:nvSpPr>
              <p:spPr>
                <a:xfrm>
                  <a:off x="8479917" y="3175158"/>
                  <a:ext cx="592888" cy="841438"/>
                </a:xfrm>
                <a:custGeom>
                  <a:rect b="b" l="l" r="r" t="t"/>
                  <a:pathLst>
                    <a:path extrusionOk="0" h="841438" w="592888">
                      <a:moveTo>
                        <a:pt x="586168" y="841438"/>
                      </a:moveTo>
                      <a:cubicBezTo>
                        <a:pt x="595313" y="684086"/>
                        <a:pt x="461676" y="380333"/>
                        <a:pt x="350139" y="294322"/>
                      </a:cubicBezTo>
                      <a:cubicBezTo>
                        <a:pt x="250697" y="217837"/>
                        <a:pt x="75819" y="129540"/>
                        <a:pt x="0" y="0"/>
                      </a:cubicBezTo>
                      <a:cubicBezTo>
                        <a:pt x="41243" y="9620"/>
                        <a:pt x="85058" y="20098"/>
                        <a:pt x="123634" y="30766"/>
                      </a:cubicBezTo>
                      <a:cubicBezTo>
                        <a:pt x="184213" y="114395"/>
                        <a:pt x="290036" y="195453"/>
                        <a:pt x="383095" y="277939"/>
                      </a:cubicBezTo>
                      <a:cubicBezTo>
                        <a:pt x="650176" y="587121"/>
                        <a:pt x="586168" y="841438"/>
                        <a:pt x="586168" y="841438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7" name="Google Shape;2297;p16"/>
                <p:cNvSpPr/>
                <p:nvPr/>
              </p:nvSpPr>
              <p:spPr>
                <a:xfrm>
                  <a:off x="8998743" y="3469005"/>
                  <a:ext cx="219917" cy="966596"/>
                </a:xfrm>
                <a:custGeom>
                  <a:rect b="b" l="l" r="r" t="t"/>
                  <a:pathLst>
                    <a:path extrusionOk="0" h="966596" w="219917">
                      <a:moveTo>
                        <a:pt x="113252" y="966597"/>
                      </a:moveTo>
                      <a:cubicBezTo>
                        <a:pt x="234315" y="682942"/>
                        <a:pt x="171164" y="328708"/>
                        <a:pt x="0" y="0"/>
                      </a:cubicBezTo>
                      <a:cubicBezTo>
                        <a:pt x="53435" y="46958"/>
                        <a:pt x="107156" y="97250"/>
                        <a:pt x="155543" y="147733"/>
                      </a:cubicBezTo>
                      <a:lnTo>
                        <a:pt x="155639" y="147828"/>
                      </a:lnTo>
                      <a:cubicBezTo>
                        <a:pt x="320040" y="701707"/>
                        <a:pt x="117729" y="960882"/>
                        <a:pt x="113252" y="966597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8" name="Google Shape;2298;p16"/>
                <p:cNvSpPr/>
                <p:nvPr/>
              </p:nvSpPr>
              <p:spPr>
                <a:xfrm>
                  <a:off x="9117330" y="3932491"/>
                  <a:ext cx="320039" cy="669703"/>
                </a:xfrm>
                <a:custGeom>
                  <a:rect b="b" l="l" r="r" t="t"/>
                  <a:pathLst>
                    <a:path extrusionOk="0" h="669703" w="320039">
                      <a:moveTo>
                        <a:pt x="263176" y="0"/>
                      </a:moveTo>
                      <a:cubicBezTo>
                        <a:pt x="248412" y="39338"/>
                        <a:pt x="247364" y="85535"/>
                        <a:pt x="254412" y="117158"/>
                      </a:cubicBezTo>
                      <a:cubicBezTo>
                        <a:pt x="265366" y="166592"/>
                        <a:pt x="313754" y="353187"/>
                        <a:pt x="237363" y="451961"/>
                      </a:cubicBezTo>
                      <a:cubicBezTo>
                        <a:pt x="162496" y="548926"/>
                        <a:pt x="6096" y="665226"/>
                        <a:pt x="190" y="669608"/>
                      </a:cubicBezTo>
                      <a:cubicBezTo>
                        <a:pt x="95" y="669703"/>
                        <a:pt x="0" y="669703"/>
                        <a:pt x="0" y="669703"/>
                      </a:cubicBezTo>
                      <a:lnTo>
                        <a:pt x="190" y="669608"/>
                      </a:lnTo>
                      <a:cubicBezTo>
                        <a:pt x="6953" y="668369"/>
                        <a:pt x="224314" y="624840"/>
                        <a:pt x="290989" y="455581"/>
                      </a:cubicBezTo>
                      <a:cubicBezTo>
                        <a:pt x="346138" y="315278"/>
                        <a:pt x="301657" y="177546"/>
                        <a:pt x="320040" y="88773"/>
                      </a:cubicBezTo>
                      <a:lnTo>
                        <a:pt x="263176" y="0"/>
                      </a:ln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9" name="Google Shape;2299;p16"/>
                <p:cNvSpPr/>
                <p:nvPr/>
              </p:nvSpPr>
              <p:spPr>
                <a:xfrm>
                  <a:off x="9245441" y="4185094"/>
                  <a:ext cx="346233" cy="519398"/>
                </a:xfrm>
                <a:custGeom>
                  <a:rect b="b" l="l" r="r" t="t"/>
                  <a:pathLst>
                    <a:path extrusionOk="0" h="519398" w="346233">
                      <a:moveTo>
                        <a:pt x="346234" y="63532"/>
                      </a:moveTo>
                      <a:cubicBezTo>
                        <a:pt x="346234" y="63532"/>
                        <a:pt x="336613" y="251460"/>
                        <a:pt x="294608" y="334613"/>
                      </a:cubicBezTo>
                      <a:cubicBezTo>
                        <a:pt x="210883" y="470630"/>
                        <a:pt x="0" y="519398"/>
                        <a:pt x="0" y="519398"/>
                      </a:cubicBezTo>
                      <a:cubicBezTo>
                        <a:pt x="190" y="519303"/>
                        <a:pt x="316516" y="252031"/>
                        <a:pt x="298323" y="151638"/>
                      </a:cubicBezTo>
                      <a:cubicBezTo>
                        <a:pt x="285750" y="82296"/>
                        <a:pt x="290607" y="34290"/>
                        <a:pt x="301942" y="0"/>
                      </a:cubicBezTo>
                      <a:lnTo>
                        <a:pt x="346234" y="63532"/>
                      </a:ln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0" name="Google Shape;2300;p16"/>
                <p:cNvSpPr/>
                <p:nvPr/>
              </p:nvSpPr>
              <p:spPr>
                <a:xfrm>
                  <a:off x="9395460" y="4489132"/>
                  <a:ext cx="409670" cy="427767"/>
                </a:xfrm>
                <a:custGeom>
                  <a:rect b="b" l="l" r="r" t="t"/>
                  <a:pathLst>
                    <a:path extrusionOk="0" h="427767" w="409670">
                      <a:moveTo>
                        <a:pt x="0" y="427768"/>
                      </a:moveTo>
                      <a:cubicBezTo>
                        <a:pt x="0" y="427768"/>
                        <a:pt x="242316" y="260604"/>
                        <a:pt x="290893" y="220980"/>
                      </a:cubicBezTo>
                      <a:cubicBezTo>
                        <a:pt x="334327" y="185642"/>
                        <a:pt x="362141" y="121825"/>
                        <a:pt x="374427" y="0"/>
                      </a:cubicBezTo>
                      <a:lnTo>
                        <a:pt x="409670" y="44577"/>
                      </a:lnTo>
                      <a:cubicBezTo>
                        <a:pt x="403479" y="91535"/>
                        <a:pt x="384048" y="160496"/>
                        <a:pt x="327470" y="226504"/>
                      </a:cubicBezTo>
                      <a:cubicBezTo>
                        <a:pt x="230219" y="339852"/>
                        <a:pt x="0" y="427768"/>
                        <a:pt x="0" y="427768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1" name="Google Shape;2301;p16"/>
                <p:cNvSpPr/>
                <p:nvPr/>
              </p:nvSpPr>
              <p:spPr>
                <a:xfrm>
                  <a:off x="9807987" y="4731353"/>
                  <a:ext cx="225838" cy="368426"/>
                </a:xfrm>
                <a:custGeom>
                  <a:rect b="b" l="l" r="r" t="t"/>
                  <a:pathLst>
                    <a:path extrusionOk="0" h="368426" w="225838">
                      <a:moveTo>
                        <a:pt x="225839" y="64103"/>
                      </a:moveTo>
                      <a:cubicBezTo>
                        <a:pt x="148496" y="268605"/>
                        <a:pt x="4763" y="365284"/>
                        <a:pt x="0" y="368427"/>
                      </a:cubicBezTo>
                      <a:cubicBezTo>
                        <a:pt x="126397" y="244983"/>
                        <a:pt x="157830" y="83439"/>
                        <a:pt x="165354" y="0"/>
                      </a:cubicBezTo>
                      <a:cubicBezTo>
                        <a:pt x="185642" y="22193"/>
                        <a:pt x="205835" y="43529"/>
                        <a:pt x="225839" y="64103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2" name="Google Shape;2302;p16"/>
                <p:cNvSpPr/>
                <p:nvPr/>
              </p:nvSpPr>
              <p:spPr>
                <a:xfrm>
                  <a:off x="10048779" y="4950047"/>
                  <a:ext cx="237838" cy="286988"/>
                </a:xfrm>
                <a:custGeom>
                  <a:rect b="b" l="l" r="r" t="t"/>
                  <a:pathLst>
                    <a:path extrusionOk="0" h="286988" w="237838">
                      <a:moveTo>
                        <a:pt x="237839" y="44196"/>
                      </a:moveTo>
                      <a:cubicBezTo>
                        <a:pt x="177355" y="192691"/>
                        <a:pt x="6191" y="283845"/>
                        <a:pt x="0" y="286988"/>
                      </a:cubicBezTo>
                      <a:cubicBezTo>
                        <a:pt x="102203" y="205835"/>
                        <a:pt x="143637" y="69056"/>
                        <a:pt x="158782" y="0"/>
                      </a:cubicBezTo>
                      <a:cubicBezTo>
                        <a:pt x="182309" y="15812"/>
                        <a:pt x="208788" y="30480"/>
                        <a:pt x="237839" y="44196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303" name="Google Shape;2303;p16"/>
                <p:cNvGrpSpPr/>
                <p:nvPr/>
              </p:nvGrpSpPr>
              <p:grpSpPr>
                <a:xfrm>
                  <a:off x="10424446" y="5054060"/>
                  <a:ext cx="844450" cy="383285"/>
                  <a:chOff x="10424446" y="5054060"/>
                  <a:chExt cx="844450" cy="383285"/>
                </a:xfrm>
              </p:grpSpPr>
              <p:sp>
                <p:nvSpPr>
                  <p:cNvPr id="2304" name="Google Shape;2304;p16"/>
                  <p:cNvSpPr/>
                  <p:nvPr/>
                </p:nvSpPr>
                <p:spPr>
                  <a:xfrm>
                    <a:off x="10424446" y="5054060"/>
                    <a:ext cx="129830" cy="296322"/>
                  </a:xfrm>
                  <a:custGeom>
                    <a:rect b="b" l="l" r="r" t="t"/>
                    <a:pathLst>
                      <a:path extrusionOk="0" h="296322" w="129830">
                        <a:moveTo>
                          <a:pt x="0" y="296323"/>
                        </a:moveTo>
                        <a:cubicBezTo>
                          <a:pt x="40957" y="189833"/>
                          <a:pt x="34670" y="72866"/>
                          <a:pt x="24002" y="0"/>
                        </a:cubicBezTo>
                        <a:cubicBezTo>
                          <a:pt x="57721" y="10001"/>
                          <a:pt x="92869" y="19145"/>
                          <a:pt x="129349" y="27718"/>
                        </a:cubicBezTo>
                        <a:cubicBezTo>
                          <a:pt x="138874" y="142590"/>
                          <a:pt x="4095" y="291846"/>
                          <a:pt x="0" y="296323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5" name="Google Shape;2305;p16"/>
                  <p:cNvSpPr/>
                  <p:nvPr/>
                </p:nvSpPr>
                <p:spPr>
                  <a:xfrm>
                    <a:off x="10672285" y="5106447"/>
                    <a:ext cx="86987" cy="330898"/>
                  </a:xfrm>
                  <a:custGeom>
                    <a:rect b="b" l="l" r="r" t="t"/>
                    <a:pathLst>
                      <a:path extrusionOk="0" h="330898" w="86987">
                        <a:moveTo>
                          <a:pt x="51245" y="328136"/>
                        </a:moveTo>
                        <a:cubicBezTo>
                          <a:pt x="41624" y="329089"/>
                          <a:pt x="32005" y="330041"/>
                          <a:pt x="22289" y="330898"/>
                        </a:cubicBezTo>
                        <a:cubicBezTo>
                          <a:pt x="25814" y="238316"/>
                          <a:pt x="26480" y="86583"/>
                          <a:pt x="0" y="0"/>
                        </a:cubicBezTo>
                        <a:cubicBezTo>
                          <a:pt x="23813" y="4477"/>
                          <a:pt x="47911" y="8668"/>
                          <a:pt x="72200" y="12573"/>
                        </a:cubicBezTo>
                        <a:cubicBezTo>
                          <a:pt x="104585" y="127826"/>
                          <a:pt x="77438" y="250127"/>
                          <a:pt x="51245" y="328136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6" name="Google Shape;2306;p16"/>
                  <p:cNvSpPr/>
                  <p:nvPr/>
                </p:nvSpPr>
                <p:spPr>
                  <a:xfrm>
                    <a:off x="10822019" y="5130926"/>
                    <a:ext cx="86533" cy="287178"/>
                  </a:xfrm>
                  <a:custGeom>
                    <a:rect b="b" l="l" r="r" t="t"/>
                    <a:pathLst>
                      <a:path extrusionOk="0" h="287178" w="86533">
                        <a:moveTo>
                          <a:pt x="48101" y="284607"/>
                        </a:moveTo>
                        <a:lnTo>
                          <a:pt x="48101" y="284607"/>
                        </a:lnTo>
                        <a:cubicBezTo>
                          <a:pt x="42481" y="285465"/>
                          <a:pt x="36957" y="286321"/>
                          <a:pt x="31432" y="287179"/>
                        </a:cubicBezTo>
                        <a:cubicBezTo>
                          <a:pt x="39719" y="218694"/>
                          <a:pt x="42672" y="107252"/>
                          <a:pt x="0" y="0"/>
                        </a:cubicBezTo>
                        <a:cubicBezTo>
                          <a:pt x="25908" y="3620"/>
                          <a:pt x="51815" y="7048"/>
                          <a:pt x="77819" y="10192"/>
                        </a:cubicBezTo>
                        <a:cubicBezTo>
                          <a:pt x="101251" y="104394"/>
                          <a:pt x="72676" y="214789"/>
                          <a:pt x="48101" y="284607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7" name="Google Shape;2307;p16"/>
                  <p:cNvSpPr/>
                  <p:nvPr/>
                </p:nvSpPr>
                <p:spPr>
                  <a:xfrm>
                    <a:off x="10989754" y="5151405"/>
                    <a:ext cx="73616" cy="242696"/>
                  </a:xfrm>
                  <a:custGeom>
                    <a:rect b="b" l="l" r="r" t="t"/>
                    <a:pathLst>
                      <a:path extrusionOk="0" h="242696" w="73616">
                        <a:moveTo>
                          <a:pt x="30289" y="236791"/>
                        </a:moveTo>
                        <a:cubicBezTo>
                          <a:pt x="20573" y="238887"/>
                          <a:pt x="10668" y="240792"/>
                          <a:pt x="762" y="242697"/>
                        </a:cubicBezTo>
                        <a:cubicBezTo>
                          <a:pt x="14763" y="182880"/>
                          <a:pt x="25908" y="92583"/>
                          <a:pt x="0" y="0"/>
                        </a:cubicBezTo>
                        <a:cubicBezTo>
                          <a:pt x="20288" y="2095"/>
                          <a:pt x="40481" y="4096"/>
                          <a:pt x="60484" y="6001"/>
                        </a:cubicBezTo>
                        <a:lnTo>
                          <a:pt x="60579" y="6001"/>
                        </a:lnTo>
                        <a:cubicBezTo>
                          <a:pt x="91344" y="91249"/>
                          <a:pt x="62103" y="177451"/>
                          <a:pt x="30289" y="236791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8" name="Google Shape;2308;p16"/>
                  <p:cNvSpPr/>
                  <p:nvPr/>
                </p:nvSpPr>
                <p:spPr>
                  <a:xfrm>
                    <a:off x="11186540" y="5168646"/>
                    <a:ext cx="82356" cy="171926"/>
                  </a:xfrm>
                  <a:custGeom>
                    <a:rect b="b" l="l" r="r" t="t"/>
                    <a:pathLst>
                      <a:path extrusionOk="0" h="171926" w="82356">
                        <a:moveTo>
                          <a:pt x="62675" y="164878"/>
                        </a:moveTo>
                        <a:cubicBezTo>
                          <a:pt x="53912" y="167259"/>
                          <a:pt x="45150" y="169545"/>
                          <a:pt x="36195" y="171926"/>
                        </a:cubicBezTo>
                        <a:cubicBezTo>
                          <a:pt x="40481" y="127635"/>
                          <a:pt x="33814" y="69913"/>
                          <a:pt x="0" y="0"/>
                        </a:cubicBezTo>
                        <a:cubicBezTo>
                          <a:pt x="24194" y="1714"/>
                          <a:pt x="48006" y="3334"/>
                          <a:pt x="71248" y="4667"/>
                        </a:cubicBezTo>
                        <a:cubicBezTo>
                          <a:pt x="91536" y="59817"/>
                          <a:pt x="81249" y="117157"/>
                          <a:pt x="62675" y="164878"/>
                        </a:cubicBezTo>
                        <a:close/>
                      </a:path>
                    </a:pathLst>
                  </a:custGeom>
                  <a:solidFill>
                    <a:srgbClr val="BC8F9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309" name="Google Shape;2309;p16"/>
              <p:cNvGrpSpPr/>
              <p:nvPr/>
            </p:nvGrpSpPr>
            <p:grpSpPr>
              <a:xfrm>
                <a:off x="7179564" y="3780853"/>
                <a:ext cx="1278063" cy="949261"/>
                <a:chOff x="7179564" y="3780853"/>
                <a:chExt cx="1278063" cy="949261"/>
              </a:xfrm>
            </p:grpSpPr>
            <p:sp>
              <p:nvSpPr>
                <p:cNvPr id="2310" name="Google Shape;2310;p16"/>
                <p:cNvSpPr/>
                <p:nvPr/>
              </p:nvSpPr>
              <p:spPr>
                <a:xfrm>
                  <a:off x="7224331" y="3780853"/>
                  <a:ext cx="1233296" cy="949261"/>
                </a:xfrm>
                <a:custGeom>
                  <a:rect b="b" l="l" r="r" t="t"/>
                  <a:pathLst>
                    <a:path extrusionOk="0" h="949261" w="1233296">
                      <a:moveTo>
                        <a:pt x="987266" y="892683"/>
                      </a:moveTo>
                      <a:lnTo>
                        <a:pt x="1011745" y="949262"/>
                      </a:lnTo>
                      <a:cubicBezTo>
                        <a:pt x="810673" y="893159"/>
                        <a:pt x="555021" y="822484"/>
                        <a:pt x="509016" y="815912"/>
                      </a:cubicBezTo>
                      <a:cubicBezTo>
                        <a:pt x="426053" y="804005"/>
                        <a:pt x="218408" y="776192"/>
                        <a:pt x="0" y="659892"/>
                      </a:cubicBezTo>
                      <a:cubicBezTo>
                        <a:pt x="28194" y="610648"/>
                        <a:pt x="119919" y="508159"/>
                        <a:pt x="119919" y="508159"/>
                      </a:cubicBezTo>
                      <a:lnTo>
                        <a:pt x="490728" y="435388"/>
                      </a:lnTo>
                      <a:lnTo>
                        <a:pt x="590264" y="95631"/>
                      </a:lnTo>
                      <a:cubicBezTo>
                        <a:pt x="727520" y="307277"/>
                        <a:pt x="812863" y="347567"/>
                        <a:pt x="922020" y="373189"/>
                      </a:cubicBezTo>
                      <a:cubicBezTo>
                        <a:pt x="1031271" y="398812"/>
                        <a:pt x="1157288" y="33147"/>
                        <a:pt x="1233297" y="0"/>
                      </a:cubicBezTo>
                      <a:cubicBezTo>
                        <a:pt x="1229011" y="8763"/>
                        <a:pt x="976027" y="608266"/>
                        <a:pt x="987266" y="892683"/>
                      </a:cubicBezTo>
                      <a:close/>
                    </a:path>
                  </a:pathLst>
                </a:custGeom>
                <a:solidFill>
                  <a:srgbClr val="8758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1" name="Google Shape;2311;p16"/>
                <p:cNvSpPr/>
                <p:nvPr/>
              </p:nvSpPr>
              <p:spPr>
                <a:xfrm>
                  <a:off x="7179564" y="3963542"/>
                  <a:ext cx="395287" cy="252507"/>
                </a:xfrm>
                <a:custGeom>
                  <a:rect b="b" l="l" r="r" t="t"/>
                  <a:pathLst>
                    <a:path extrusionOk="0" h="252507" w="395287">
                      <a:moveTo>
                        <a:pt x="241554" y="0"/>
                      </a:moveTo>
                      <a:cubicBezTo>
                        <a:pt x="241554" y="0"/>
                        <a:pt x="323850" y="183547"/>
                        <a:pt x="395288" y="220789"/>
                      </a:cubicBezTo>
                      <a:cubicBezTo>
                        <a:pt x="395288" y="220789"/>
                        <a:pt x="340614" y="245173"/>
                        <a:pt x="234315" y="220789"/>
                      </a:cubicBezTo>
                      <a:cubicBezTo>
                        <a:pt x="128111" y="196405"/>
                        <a:pt x="71438" y="194310"/>
                        <a:pt x="0" y="252508"/>
                      </a:cubicBezTo>
                      <a:cubicBezTo>
                        <a:pt x="0" y="252508"/>
                        <a:pt x="36576" y="162878"/>
                        <a:pt x="161068" y="166497"/>
                      </a:cubicBezTo>
                      <a:cubicBezTo>
                        <a:pt x="237934" y="173831"/>
                        <a:pt x="233553" y="187262"/>
                        <a:pt x="289179" y="181166"/>
                      </a:cubicBezTo>
                      <a:lnTo>
                        <a:pt x="241554" y="0"/>
                      </a:lnTo>
                      <a:close/>
                    </a:path>
                  </a:pathLst>
                </a:custGeom>
                <a:solidFill>
                  <a:srgbClr val="8758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312" name="Google Shape;2312;p16"/>
              <p:cNvSpPr/>
              <p:nvPr/>
            </p:nvSpPr>
            <p:spPr>
              <a:xfrm>
                <a:off x="6843920" y="3801427"/>
                <a:ext cx="159907" cy="487584"/>
              </a:xfrm>
              <a:custGeom>
                <a:rect b="b" l="l" r="r" t="t"/>
                <a:pathLst>
                  <a:path extrusionOk="0" h="487584" w="159907">
                    <a:moveTo>
                      <a:pt x="2269" y="0"/>
                    </a:moveTo>
                    <a:cubicBezTo>
                      <a:pt x="5698" y="43434"/>
                      <a:pt x="8650" y="86678"/>
                      <a:pt x="16461" y="129159"/>
                    </a:cubicBezTo>
                    <a:cubicBezTo>
                      <a:pt x="23891" y="171545"/>
                      <a:pt x="33225" y="213646"/>
                      <a:pt x="47513" y="254222"/>
                    </a:cubicBezTo>
                    <a:cubicBezTo>
                      <a:pt x="61229" y="294894"/>
                      <a:pt x="78850" y="334232"/>
                      <a:pt x="98852" y="372428"/>
                    </a:cubicBezTo>
                    <a:cubicBezTo>
                      <a:pt x="109139" y="391382"/>
                      <a:pt x="119617" y="410337"/>
                      <a:pt x="130475" y="429196"/>
                    </a:cubicBezTo>
                    <a:cubicBezTo>
                      <a:pt x="140762" y="448342"/>
                      <a:pt x="152383" y="467011"/>
                      <a:pt x="159907" y="487585"/>
                    </a:cubicBezTo>
                    <a:cubicBezTo>
                      <a:pt x="149144" y="468630"/>
                      <a:pt x="136476" y="451104"/>
                      <a:pt x="123903" y="433292"/>
                    </a:cubicBezTo>
                    <a:cubicBezTo>
                      <a:pt x="111520" y="415480"/>
                      <a:pt x="99424" y="397192"/>
                      <a:pt x="88089" y="378523"/>
                    </a:cubicBezTo>
                    <a:cubicBezTo>
                      <a:pt x="65515" y="340995"/>
                      <a:pt x="46750" y="300990"/>
                      <a:pt x="32463" y="259366"/>
                    </a:cubicBezTo>
                    <a:cubicBezTo>
                      <a:pt x="18080" y="217741"/>
                      <a:pt x="9222" y="174403"/>
                      <a:pt x="4174" y="130969"/>
                    </a:cubicBezTo>
                    <a:cubicBezTo>
                      <a:pt x="-1637" y="87344"/>
                      <a:pt x="-494" y="43339"/>
                      <a:pt x="2269" y="0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13" name="Google Shape;2313;p16"/>
            <p:cNvGrpSpPr/>
            <p:nvPr/>
          </p:nvGrpSpPr>
          <p:grpSpPr>
            <a:xfrm>
              <a:off x="7664794" y="3780567"/>
              <a:ext cx="1527592" cy="2450687"/>
              <a:chOff x="7664794" y="3780567"/>
              <a:chExt cx="1527592" cy="2450687"/>
            </a:xfrm>
          </p:grpSpPr>
          <p:grpSp>
            <p:nvGrpSpPr>
              <p:cNvPr id="2314" name="Google Shape;2314;p16"/>
              <p:cNvGrpSpPr/>
              <p:nvPr/>
            </p:nvGrpSpPr>
            <p:grpSpPr>
              <a:xfrm>
                <a:off x="7664794" y="4336827"/>
                <a:ext cx="1312231" cy="1894427"/>
                <a:chOff x="7664794" y="4336827"/>
                <a:chExt cx="1312231" cy="1894427"/>
              </a:xfrm>
            </p:grpSpPr>
            <p:sp>
              <p:nvSpPr>
                <p:cNvPr id="2315" name="Google Shape;2315;p16"/>
                <p:cNvSpPr/>
                <p:nvPr/>
              </p:nvSpPr>
              <p:spPr>
                <a:xfrm>
                  <a:off x="7757551" y="4336827"/>
                  <a:ext cx="1219474" cy="1862021"/>
                </a:xfrm>
                <a:custGeom>
                  <a:rect b="b" l="l" r="r" t="t"/>
                  <a:pathLst>
                    <a:path extrusionOk="0" h="1862021" w="1219474">
                      <a:moveTo>
                        <a:pt x="871241" y="439103"/>
                      </a:moveTo>
                      <a:cubicBezTo>
                        <a:pt x="876194" y="530638"/>
                        <a:pt x="851715" y="646176"/>
                        <a:pt x="820092" y="754761"/>
                      </a:cubicBezTo>
                      <a:lnTo>
                        <a:pt x="820092" y="754856"/>
                      </a:lnTo>
                      <a:cubicBezTo>
                        <a:pt x="810377" y="788384"/>
                        <a:pt x="799899" y="821246"/>
                        <a:pt x="789326" y="852488"/>
                      </a:cubicBezTo>
                      <a:cubicBezTo>
                        <a:pt x="773134" y="900970"/>
                        <a:pt x="756846" y="945547"/>
                        <a:pt x="742844" y="982885"/>
                      </a:cubicBezTo>
                      <a:cubicBezTo>
                        <a:pt x="730843" y="1015079"/>
                        <a:pt x="720651" y="1041845"/>
                        <a:pt x="713698" y="1060990"/>
                      </a:cubicBezTo>
                      <a:cubicBezTo>
                        <a:pt x="702554" y="1092232"/>
                        <a:pt x="696077" y="1131380"/>
                        <a:pt x="690743" y="1172433"/>
                      </a:cubicBezTo>
                      <a:lnTo>
                        <a:pt x="690743" y="1172527"/>
                      </a:lnTo>
                      <a:cubicBezTo>
                        <a:pt x="678646" y="1265396"/>
                        <a:pt x="671787" y="1367314"/>
                        <a:pt x="626068" y="1405414"/>
                      </a:cubicBezTo>
                      <a:cubicBezTo>
                        <a:pt x="585491" y="1439227"/>
                        <a:pt x="544915" y="1497997"/>
                        <a:pt x="519673" y="1538192"/>
                      </a:cubicBezTo>
                      <a:cubicBezTo>
                        <a:pt x="504052" y="1563148"/>
                        <a:pt x="494337" y="1581055"/>
                        <a:pt x="494337" y="1581055"/>
                      </a:cubicBezTo>
                      <a:cubicBezTo>
                        <a:pt x="496337" y="1587532"/>
                        <a:pt x="497099" y="1595247"/>
                        <a:pt x="497004" y="1603820"/>
                      </a:cubicBezTo>
                      <a:cubicBezTo>
                        <a:pt x="496623" y="1643539"/>
                        <a:pt x="477192" y="1700975"/>
                        <a:pt x="465095" y="1731073"/>
                      </a:cubicBezTo>
                      <a:cubicBezTo>
                        <a:pt x="450522" y="1767745"/>
                        <a:pt x="435854" y="1840897"/>
                        <a:pt x="435854" y="1840897"/>
                      </a:cubicBezTo>
                      <a:cubicBezTo>
                        <a:pt x="161343" y="1888427"/>
                        <a:pt x="7705" y="1840897"/>
                        <a:pt x="7705" y="1840897"/>
                      </a:cubicBezTo>
                      <a:cubicBezTo>
                        <a:pt x="7705" y="1840897"/>
                        <a:pt x="-9631" y="1812512"/>
                        <a:pt x="7705" y="1753076"/>
                      </a:cubicBezTo>
                      <a:cubicBezTo>
                        <a:pt x="17897" y="1717929"/>
                        <a:pt x="205253" y="1635919"/>
                        <a:pt x="205253" y="1635919"/>
                      </a:cubicBezTo>
                      <a:cubicBezTo>
                        <a:pt x="205253" y="1529810"/>
                        <a:pt x="326030" y="1398080"/>
                        <a:pt x="326030" y="1398080"/>
                      </a:cubicBezTo>
                      <a:cubicBezTo>
                        <a:pt x="326030" y="1398080"/>
                        <a:pt x="344318" y="1306639"/>
                        <a:pt x="344318" y="1266349"/>
                      </a:cubicBezTo>
                      <a:cubicBezTo>
                        <a:pt x="344318" y="1226058"/>
                        <a:pt x="388229" y="1189482"/>
                        <a:pt x="413851" y="1079659"/>
                      </a:cubicBezTo>
                      <a:cubicBezTo>
                        <a:pt x="418327" y="1060609"/>
                        <a:pt x="419280" y="1029176"/>
                        <a:pt x="418613" y="987743"/>
                      </a:cubicBezTo>
                      <a:cubicBezTo>
                        <a:pt x="417375" y="911161"/>
                        <a:pt x="410707" y="800576"/>
                        <a:pt x="411184" y="672370"/>
                      </a:cubicBezTo>
                      <a:cubicBezTo>
                        <a:pt x="411184" y="639985"/>
                        <a:pt x="411755" y="606457"/>
                        <a:pt x="412898" y="572167"/>
                      </a:cubicBezTo>
                      <a:lnTo>
                        <a:pt x="412898" y="572072"/>
                      </a:lnTo>
                      <a:cubicBezTo>
                        <a:pt x="414136" y="535591"/>
                        <a:pt x="416137" y="498253"/>
                        <a:pt x="419089" y="460153"/>
                      </a:cubicBezTo>
                      <a:cubicBezTo>
                        <a:pt x="430615" y="310610"/>
                        <a:pt x="456999" y="150876"/>
                        <a:pt x="512625" y="0"/>
                      </a:cubicBezTo>
                      <a:lnTo>
                        <a:pt x="1219475" y="190310"/>
                      </a:lnTo>
                      <a:cubicBezTo>
                        <a:pt x="1168612" y="281845"/>
                        <a:pt x="871241" y="439103"/>
                        <a:pt x="871241" y="439103"/>
                      </a:cubicBezTo>
                      <a:close/>
                    </a:path>
                  </a:pathLst>
                </a:custGeom>
                <a:solidFill>
                  <a:srgbClr val="A36E5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316" name="Google Shape;2316;p16"/>
                <p:cNvGrpSpPr/>
                <p:nvPr/>
              </p:nvGrpSpPr>
              <p:grpSpPr>
                <a:xfrm>
                  <a:off x="7664794" y="6089808"/>
                  <a:ext cx="528515" cy="141446"/>
                  <a:chOff x="7664794" y="6089808"/>
                  <a:chExt cx="528515" cy="141446"/>
                </a:xfrm>
              </p:grpSpPr>
              <p:sp>
                <p:nvSpPr>
                  <p:cNvPr id="2317" name="Google Shape;2317;p16"/>
                  <p:cNvSpPr/>
                  <p:nvPr/>
                </p:nvSpPr>
                <p:spPr>
                  <a:xfrm>
                    <a:off x="7664794" y="6089808"/>
                    <a:ext cx="100271" cy="95155"/>
                  </a:xfrm>
                  <a:custGeom>
                    <a:rect b="b" l="l" r="r" t="t"/>
                    <a:pathLst>
                      <a:path extrusionOk="0" h="95155" w="100271">
                        <a:moveTo>
                          <a:pt x="100271" y="87821"/>
                        </a:moveTo>
                        <a:lnTo>
                          <a:pt x="164" y="95155"/>
                        </a:lnTo>
                        <a:cubicBezTo>
                          <a:pt x="-4694" y="9716"/>
                          <a:pt x="100271" y="0"/>
                          <a:pt x="100271" y="0"/>
                        </a:cubicBezTo>
                        <a:cubicBezTo>
                          <a:pt x="82936" y="59436"/>
                          <a:pt x="100271" y="87821"/>
                          <a:pt x="100271" y="87821"/>
                        </a:cubicBez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8" name="Google Shape;2318;p16"/>
                  <p:cNvSpPr/>
                  <p:nvPr/>
                </p:nvSpPr>
                <p:spPr>
                  <a:xfrm>
                    <a:off x="8069959" y="6118983"/>
                    <a:ext cx="123350" cy="98288"/>
                  </a:xfrm>
                  <a:custGeom>
                    <a:rect b="b" l="l" r="r" t="t"/>
                    <a:pathLst>
                      <a:path extrusionOk="0" h="98288" w="123350">
                        <a:moveTo>
                          <a:pt x="2" y="74839"/>
                        </a:moveTo>
                        <a:cubicBezTo>
                          <a:pt x="2" y="74839"/>
                          <a:pt x="-1141" y="-2599"/>
                          <a:pt x="57438" y="67"/>
                        </a:cubicBezTo>
                        <a:cubicBezTo>
                          <a:pt x="116016" y="2735"/>
                          <a:pt x="123350" y="58646"/>
                          <a:pt x="123350" y="58646"/>
                        </a:cubicBezTo>
                        <a:cubicBezTo>
                          <a:pt x="123350" y="58646"/>
                          <a:pt x="83536" y="135799"/>
                          <a:pt x="2" y="74839"/>
                        </a:cubicBez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9" name="Google Shape;2319;p16"/>
                  <p:cNvSpPr/>
                  <p:nvPr/>
                </p:nvSpPr>
                <p:spPr>
                  <a:xfrm>
                    <a:off x="7726108" y="6100157"/>
                    <a:ext cx="145703" cy="131097"/>
                  </a:xfrm>
                  <a:custGeom>
                    <a:rect b="b" l="l" r="r" t="t"/>
                    <a:pathLst>
                      <a:path extrusionOk="0" h="131097" w="145703">
                        <a:moveTo>
                          <a:pt x="143923" y="94712"/>
                        </a:moveTo>
                        <a:cubicBezTo>
                          <a:pt x="143923" y="94712"/>
                          <a:pt x="158591" y="11559"/>
                          <a:pt x="103727" y="605"/>
                        </a:cubicBezTo>
                        <a:cubicBezTo>
                          <a:pt x="48863" y="-10349"/>
                          <a:pt x="0" y="131098"/>
                          <a:pt x="0" y="131098"/>
                        </a:cubicBezTo>
                        <a:lnTo>
                          <a:pt x="143923" y="94712"/>
                        </a:ln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320" name="Google Shape;2320;p16"/>
              <p:cNvGrpSpPr/>
              <p:nvPr/>
            </p:nvGrpSpPr>
            <p:grpSpPr>
              <a:xfrm>
                <a:off x="8048053" y="4796885"/>
                <a:ext cx="529589" cy="1143666"/>
                <a:chOff x="8048053" y="4796885"/>
                <a:chExt cx="529589" cy="1143666"/>
              </a:xfrm>
            </p:grpSpPr>
            <p:sp>
              <p:nvSpPr>
                <p:cNvPr id="2321" name="Google Shape;2321;p16"/>
                <p:cNvSpPr/>
                <p:nvPr/>
              </p:nvSpPr>
              <p:spPr>
                <a:xfrm>
                  <a:off x="8168639" y="5009197"/>
                  <a:ext cx="331755" cy="500062"/>
                </a:xfrm>
                <a:custGeom>
                  <a:rect b="b" l="l" r="r" t="t"/>
                  <a:pathLst>
                    <a:path extrusionOk="0" h="500062" w="331755">
                      <a:moveTo>
                        <a:pt x="0" y="0"/>
                      </a:moveTo>
                      <a:lnTo>
                        <a:pt x="331756" y="310515"/>
                      </a:lnTo>
                      <a:cubicBezTo>
                        <a:pt x="319754" y="342710"/>
                        <a:pt x="309563" y="369475"/>
                        <a:pt x="302609" y="388620"/>
                      </a:cubicBezTo>
                      <a:cubicBezTo>
                        <a:pt x="291465" y="419862"/>
                        <a:pt x="284988" y="459010"/>
                        <a:pt x="279654" y="500063"/>
                      </a:cubicBezTo>
                      <a:cubicBezTo>
                        <a:pt x="221647" y="465868"/>
                        <a:pt x="134208" y="409004"/>
                        <a:pt x="7430" y="3153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93605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2" name="Google Shape;2322;p16"/>
                <p:cNvSpPr/>
                <p:nvPr/>
              </p:nvSpPr>
              <p:spPr>
                <a:xfrm>
                  <a:off x="8170449" y="4796885"/>
                  <a:ext cx="407193" cy="392430"/>
                </a:xfrm>
                <a:custGeom>
                  <a:rect b="b" l="l" r="r" t="t"/>
                  <a:pathLst>
                    <a:path extrusionOk="0" h="392430" w="407193">
                      <a:moveTo>
                        <a:pt x="407194" y="294704"/>
                      </a:moveTo>
                      <a:lnTo>
                        <a:pt x="407194" y="294704"/>
                      </a:lnTo>
                      <a:cubicBezTo>
                        <a:pt x="397479" y="328327"/>
                        <a:pt x="387001" y="361188"/>
                        <a:pt x="376428" y="392430"/>
                      </a:cubicBezTo>
                      <a:cubicBezTo>
                        <a:pt x="344520" y="354616"/>
                        <a:pt x="306896" y="319183"/>
                        <a:pt x="266224" y="298228"/>
                      </a:cubicBezTo>
                      <a:cubicBezTo>
                        <a:pt x="157449" y="242126"/>
                        <a:pt x="174879" y="283559"/>
                        <a:pt x="0" y="112014"/>
                      </a:cubicBezTo>
                      <a:lnTo>
                        <a:pt x="0" y="111919"/>
                      </a:lnTo>
                      <a:cubicBezTo>
                        <a:pt x="1238" y="75438"/>
                        <a:pt x="3239" y="38100"/>
                        <a:pt x="6191" y="0"/>
                      </a:cubicBezTo>
                      <a:cubicBezTo>
                        <a:pt x="56579" y="67151"/>
                        <a:pt x="145256" y="167545"/>
                        <a:pt x="251079" y="209550"/>
                      </a:cubicBezTo>
                      <a:cubicBezTo>
                        <a:pt x="326803" y="239839"/>
                        <a:pt x="375952" y="268414"/>
                        <a:pt x="407194" y="294704"/>
                      </a:cubicBezTo>
                      <a:close/>
                    </a:path>
                  </a:pathLst>
                </a:custGeom>
                <a:solidFill>
                  <a:srgbClr val="93605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3" name="Google Shape;2323;p16"/>
                <p:cNvSpPr/>
                <p:nvPr/>
              </p:nvSpPr>
              <p:spPr>
                <a:xfrm>
                  <a:off x="8048053" y="5873433"/>
                  <a:ext cx="229076" cy="67118"/>
                </a:xfrm>
                <a:custGeom>
                  <a:rect b="b" l="l" r="r" t="t"/>
                  <a:pathLst>
                    <a:path extrusionOk="0" h="67118" w="229076">
                      <a:moveTo>
                        <a:pt x="229076" y="1491"/>
                      </a:moveTo>
                      <a:cubicBezTo>
                        <a:pt x="213455" y="26447"/>
                        <a:pt x="203740" y="44354"/>
                        <a:pt x="203740" y="44354"/>
                      </a:cubicBezTo>
                      <a:cubicBezTo>
                        <a:pt x="205740" y="50831"/>
                        <a:pt x="206502" y="58547"/>
                        <a:pt x="206407" y="67119"/>
                      </a:cubicBezTo>
                      <a:cubicBezTo>
                        <a:pt x="119920" y="39877"/>
                        <a:pt x="0" y="16256"/>
                        <a:pt x="0" y="16256"/>
                      </a:cubicBezTo>
                      <a:cubicBezTo>
                        <a:pt x="0" y="16256"/>
                        <a:pt x="130111" y="-5842"/>
                        <a:pt x="229076" y="1491"/>
                      </a:cubicBezTo>
                      <a:close/>
                    </a:path>
                  </a:pathLst>
                </a:custGeom>
                <a:solidFill>
                  <a:srgbClr val="93605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24" name="Google Shape;2324;p16"/>
              <p:cNvGrpSpPr/>
              <p:nvPr/>
            </p:nvGrpSpPr>
            <p:grpSpPr>
              <a:xfrm>
                <a:off x="8182832" y="3780567"/>
                <a:ext cx="1009554" cy="1063656"/>
                <a:chOff x="8182832" y="3780567"/>
                <a:chExt cx="1009554" cy="1063656"/>
              </a:xfrm>
            </p:grpSpPr>
            <p:sp>
              <p:nvSpPr>
                <p:cNvPr id="2325" name="Google Shape;2325;p16"/>
                <p:cNvSpPr/>
                <p:nvPr/>
              </p:nvSpPr>
              <p:spPr>
                <a:xfrm>
                  <a:off x="8182832" y="3780567"/>
                  <a:ext cx="274700" cy="935164"/>
                </a:xfrm>
                <a:custGeom>
                  <a:rect b="b" l="l" r="r" t="t"/>
                  <a:pathLst>
                    <a:path extrusionOk="0" h="935164" w="274700">
                      <a:moveTo>
                        <a:pt x="274701" y="0"/>
                      </a:moveTo>
                      <a:cubicBezTo>
                        <a:pt x="263175" y="39053"/>
                        <a:pt x="250412" y="77724"/>
                        <a:pt x="237934" y="116491"/>
                      </a:cubicBezTo>
                      <a:lnTo>
                        <a:pt x="198881" y="232124"/>
                      </a:lnTo>
                      <a:cubicBezTo>
                        <a:pt x="172878" y="309181"/>
                        <a:pt x="146304" y="386048"/>
                        <a:pt x="122015" y="463487"/>
                      </a:cubicBezTo>
                      <a:cubicBezTo>
                        <a:pt x="97345" y="540830"/>
                        <a:pt x="74962" y="618935"/>
                        <a:pt x="54483" y="697516"/>
                      </a:cubicBezTo>
                      <a:cubicBezTo>
                        <a:pt x="49339" y="717137"/>
                        <a:pt x="44196" y="736759"/>
                        <a:pt x="39624" y="756571"/>
                      </a:cubicBezTo>
                      <a:cubicBezTo>
                        <a:pt x="34957" y="776383"/>
                        <a:pt x="30003" y="796004"/>
                        <a:pt x="25908" y="815912"/>
                      </a:cubicBezTo>
                      <a:cubicBezTo>
                        <a:pt x="21526" y="835723"/>
                        <a:pt x="16669" y="855536"/>
                        <a:pt x="12572" y="875443"/>
                      </a:cubicBezTo>
                      <a:cubicBezTo>
                        <a:pt x="8572" y="895350"/>
                        <a:pt x="4381" y="915257"/>
                        <a:pt x="0" y="935164"/>
                      </a:cubicBezTo>
                      <a:cubicBezTo>
                        <a:pt x="5143" y="894779"/>
                        <a:pt x="11335" y="854488"/>
                        <a:pt x="18192" y="814388"/>
                      </a:cubicBezTo>
                      <a:cubicBezTo>
                        <a:pt x="21526" y="794290"/>
                        <a:pt x="25812" y="774382"/>
                        <a:pt x="29813" y="754380"/>
                      </a:cubicBezTo>
                      <a:cubicBezTo>
                        <a:pt x="33718" y="734378"/>
                        <a:pt x="38100" y="714470"/>
                        <a:pt x="42576" y="694563"/>
                      </a:cubicBezTo>
                      <a:cubicBezTo>
                        <a:pt x="60388" y="615029"/>
                        <a:pt x="82486" y="536448"/>
                        <a:pt x="106870" y="458629"/>
                      </a:cubicBezTo>
                      <a:cubicBezTo>
                        <a:pt x="131635" y="381000"/>
                        <a:pt x="158686" y="304133"/>
                        <a:pt x="187357" y="227933"/>
                      </a:cubicBezTo>
                      <a:lnTo>
                        <a:pt x="230600" y="113824"/>
                      </a:lnTo>
                      <a:lnTo>
                        <a:pt x="274701" y="0"/>
                      </a:ln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6" name="Google Shape;2326;p16"/>
                <p:cNvSpPr/>
                <p:nvPr/>
              </p:nvSpPr>
              <p:spPr>
                <a:xfrm>
                  <a:off x="8626411" y="4105941"/>
                  <a:ext cx="565975" cy="738282"/>
                </a:xfrm>
                <a:custGeom>
                  <a:rect b="b" l="l" r="r" t="t"/>
                  <a:pathLst>
                    <a:path extrusionOk="0" h="738282" w="565975">
                      <a:moveTo>
                        <a:pt x="565976" y="0"/>
                      </a:moveTo>
                      <a:cubicBezTo>
                        <a:pt x="562452" y="18669"/>
                        <a:pt x="558832" y="37338"/>
                        <a:pt x="554927" y="56007"/>
                      </a:cubicBezTo>
                      <a:cubicBezTo>
                        <a:pt x="553974" y="60674"/>
                        <a:pt x="553117" y="65341"/>
                        <a:pt x="551974" y="70009"/>
                      </a:cubicBezTo>
                      <a:lnTo>
                        <a:pt x="548164" y="83820"/>
                      </a:lnTo>
                      <a:lnTo>
                        <a:pt x="540449" y="111442"/>
                      </a:lnTo>
                      <a:cubicBezTo>
                        <a:pt x="537782" y="120587"/>
                        <a:pt x="535687" y="130016"/>
                        <a:pt x="532162" y="138874"/>
                      </a:cubicBezTo>
                      <a:lnTo>
                        <a:pt x="522161" y="165735"/>
                      </a:lnTo>
                      <a:lnTo>
                        <a:pt x="512159" y="192596"/>
                      </a:lnTo>
                      <a:lnTo>
                        <a:pt x="500253" y="218694"/>
                      </a:lnTo>
                      <a:cubicBezTo>
                        <a:pt x="468916" y="288607"/>
                        <a:pt x="426625" y="353663"/>
                        <a:pt x="376333" y="411480"/>
                      </a:cubicBezTo>
                      <a:cubicBezTo>
                        <a:pt x="326041" y="469487"/>
                        <a:pt x="267558" y="520065"/>
                        <a:pt x="204407" y="563213"/>
                      </a:cubicBezTo>
                      <a:cubicBezTo>
                        <a:pt x="196501" y="568547"/>
                        <a:pt x="188786" y="574167"/>
                        <a:pt x="180594" y="579215"/>
                      </a:cubicBezTo>
                      <a:lnTo>
                        <a:pt x="156115" y="594074"/>
                      </a:lnTo>
                      <a:cubicBezTo>
                        <a:pt x="139922" y="604266"/>
                        <a:pt x="123063" y="613220"/>
                        <a:pt x="106395" y="622459"/>
                      </a:cubicBezTo>
                      <a:cubicBezTo>
                        <a:pt x="89821" y="631984"/>
                        <a:pt x="72390" y="639794"/>
                        <a:pt x="55436" y="648557"/>
                      </a:cubicBezTo>
                      <a:cubicBezTo>
                        <a:pt x="38195" y="656749"/>
                        <a:pt x="20670" y="664178"/>
                        <a:pt x="3239" y="671989"/>
                      </a:cubicBezTo>
                      <a:lnTo>
                        <a:pt x="4572" y="669893"/>
                      </a:lnTo>
                      <a:cubicBezTo>
                        <a:pt x="4001" y="692658"/>
                        <a:pt x="3239" y="715423"/>
                        <a:pt x="2286" y="738283"/>
                      </a:cubicBezTo>
                      <a:cubicBezTo>
                        <a:pt x="1334" y="715518"/>
                        <a:pt x="571" y="692753"/>
                        <a:pt x="0" y="669893"/>
                      </a:cubicBezTo>
                      <a:lnTo>
                        <a:pt x="0" y="668464"/>
                      </a:lnTo>
                      <a:lnTo>
                        <a:pt x="1429" y="667798"/>
                      </a:lnTo>
                      <a:cubicBezTo>
                        <a:pt x="35243" y="650462"/>
                        <a:pt x="68866" y="632936"/>
                        <a:pt x="101537" y="613791"/>
                      </a:cubicBezTo>
                      <a:cubicBezTo>
                        <a:pt x="117729" y="604075"/>
                        <a:pt x="134208" y="594646"/>
                        <a:pt x="149829" y="583882"/>
                      </a:cubicBezTo>
                      <a:lnTo>
                        <a:pt x="173546" y="568262"/>
                      </a:lnTo>
                      <a:cubicBezTo>
                        <a:pt x="181356" y="562928"/>
                        <a:pt x="188881" y="557308"/>
                        <a:pt x="196596" y="551879"/>
                      </a:cubicBezTo>
                      <a:cubicBezTo>
                        <a:pt x="258033" y="507968"/>
                        <a:pt x="314896" y="457771"/>
                        <a:pt x="364617" y="401098"/>
                      </a:cubicBezTo>
                      <a:cubicBezTo>
                        <a:pt x="414338" y="344519"/>
                        <a:pt x="456248" y="281178"/>
                        <a:pt x="489871" y="213646"/>
                      </a:cubicBezTo>
                      <a:cubicBezTo>
                        <a:pt x="523304" y="146018"/>
                        <a:pt x="547783" y="73914"/>
                        <a:pt x="565976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27" name="Google Shape;2327;p16"/>
              <p:cNvGrpSpPr/>
              <p:nvPr/>
            </p:nvGrpSpPr>
            <p:grpSpPr>
              <a:xfrm>
                <a:off x="8204263" y="4607167"/>
                <a:ext cx="296036" cy="207352"/>
                <a:chOff x="8204263" y="4607167"/>
                <a:chExt cx="296036" cy="207352"/>
              </a:xfrm>
            </p:grpSpPr>
            <p:sp>
              <p:nvSpPr>
                <p:cNvPr id="2328" name="Google Shape;2328;p16"/>
                <p:cNvSpPr/>
                <p:nvPr/>
              </p:nvSpPr>
              <p:spPr>
                <a:xfrm>
                  <a:off x="8236076" y="4607167"/>
                  <a:ext cx="264223" cy="97421"/>
                </a:xfrm>
                <a:custGeom>
                  <a:rect b="b" l="l" r="r" t="t"/>
                  <a:pathLst>
                    <a:path extrusionOk="0" h="97421" w="264223">
                      <a:moveTo>
                        <a:pt x="0" y="26650"/>
                      </a:moveTo>
                      <a:cubicBezTo>
                        <a:pt x="23146" y="15696"/>
                        <a:pt x="48006" y="8457"/>
                        <a:pt x="73343" y="3885"/>
                      </a:cubicBezTo>
                      <a:cubicBezTo>
                        <a:pt x="98679" y="-496"/>
                        <a:pt x="124873" y="-1448"/>
                        <a:pt x="150686" y="2457"/>
                      </a:cubicBezTo>
                      <a:cubicBezTo>
                        <a:pt x="176213" y="7029"/>
                        <a:pt x="201549" y="16744"/>
                        <a:pt x="221456" y="33889"/>
                      </a:cubicBezTo>
                      <a:cubicBezTo>
                        <a:pt x="241745" y="50558"/>
                        <a:pt x="255651" y="73418"/>
                        <a:pt x="264223" y="97421"/>
                      </a:cubicBezTo>
                      <a:cubicBezTo>
                        <a:pt x="258128" y="86181"/>
                        <a:pt x="252222" y="74847"/>
                        <a:pt x="244126" y="65131"/>
                      </a:cubicBezTo>
                      <a:cubicBezTo>
                        <a:pt x="236506" y="55130"/>
                        <a:pt x="227743" y="45986"/>
                        <a:pt x="217647" y="38652"/>
                      </a:cubicBezTo>
                      <a:cubicBezTo>
                        <a:pt x="197930" y="23317"/>
                        <a:pt x="174022" y="14077"/>
                        <a:pt x="149352" y="10267"/>
                      </a:cubicBezTo>
                      <a:cubicBezTo>
                        <a:pt x="124683" y="5790"/>
                        <a:pt x="99250" y="6838"/>
                        <a:pt x="74200" y="9886"/>
                      </a:cubicBezTo>
                      <a:cubicBezTo>
                        <a:pt x="61627" y="11410"/>
                        <a:pt x="49149" y="13696"/>
                        <a:pt x="36766" y="16554"/>
                      </a:cubicBezTo>
                      <a:cubicBezTo>
                        <a:pt x="24479" y="19221"/>
                        <a:pt x="12192" y="22650"/>
                        <a:pt x="0" y="2665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9" name="Google Shape;2329;p16"/>
                <p:cNvSpPr/>
                <p:nvPr/>
              </p:nvSpPr>
              <p:spPr>
                <a:xfrm>
                  <a:off x="8204263" y="4732782"/>
                  <a:ext cx="235076" cy="81737"/>
                </a:xfrm>
                <a:custGeom>
                  <a:rect b="b" l="l" r="r" t="t"/>
                  <a:pathLst>
                    <a:path extrusionOk="0" h="81737" w="235076">
                      <a:moveTo>
                        <a:pt x="0" y="0"/>
                      </a:moveTo>
                      <a:cubicBezTo>
                        <a:pt x="4667" y="10192"/>
                        <a:pt x="9906" y="20098"/>
                        <a:pt x="16859" y="28670"/>
                      </a:cubicBezTo>
                      <a:cubicBezTo>
                        <a:pt x="23813" y="37243"/>
                        <a:pt x="32004" y="44577"/>
                        <a:pt x="41147" y="50482"/>
                      </a:cubicBezTo>
                      <a:cubicBezTo>
                        <a:pt x="59341" y="62484"/>
                        <a:pt x="80867" y="68866"/>
                        <a:pt x="102584" y="71819"/>
                      </a:cubicBezTo>
                      <a:cubicBezTo>
                        <a:pt x="124396" y="75152"/>
                        <a:pt x="146589" y="74962"/>
                        <a:pt x="168783" y="73438"/>
                      </a:cubicBezTo>
                      <a:cubicBezTo>
                        <a:pt x="179831" y="72771"/>
                        <a:pt x="190976" y="71533"/>
                        <a:pt x="202025" y="69913"/>
                      </a:cubicBezTo>
                      <a:cubicBezTo>
                        <a:pt x="213074" y="68580"/>
                        <a:pt x="224123" y="66484"/>
                        <a:pt x="235077" y="64294"/>
                      </a:cubicBezTo>
                      <a:cubicBezTo>
                        <a:pt x="213931" y="71914"/>
                        <a:pt x="191738" y="76676"/>
                        <a:pt x="169354" y="79534"/>
                      </a:cubicBezTo>
                      <a:cubicBezTo>
                        <a:pt x="146971" y="82391"/>
                        <a:pt x="124110" y="82487"/>
                        <a:pt x="101441" y="79724"/>
                      </a:cubicBezTo>
                      <a:cubicBezTo>
                        <a:pt x="79057" y="76009"/>
                        <a:pt x="56292" y="69437"/>
                        <a:pt x="37719" y="55531"/>
                      </a:cubicBezTo>
                      <a:cubicBezTo>
                        <a:pt x="28480" y="48673"/>
                        <a:pt x="20383" y="40386"/>
                        <a:pt x="13811" y="30956"/>
                      </a:cubicBezTo>
                      <a:cubicBezTo>
                        <a:pt x="7620" y="21241"/>
                        <a:pt x="2953" y="10763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0" name="Google Shape;2330;p16"/>
                <p:cNvSpPr/>
                <p:nvPr/>
              </p:nvSpPr>
              <p:spPr>
                <a:xfrm>
                  <a:off x="8211597" y="4646519"/>
                  <a:ext cx="192691" cy="56353"/>
                </a:xfrm>
                <a:custGeom>
                  <a:rect b="b" l="l" r="r" t="t"/>
                  <a:pathLst>
                    <a:path extrusionOk="0" h="56353" w="192691">
                      <a:moveTo>
                        <a:pt x="0" y="27017"/>
                      </a:moveTo>
                      <a:cubicBezTo>
                        <a:pt x="4382" y="18825"/>
                        <a:pt x="12764" y="13491"/>
                        <a:pt x="21146" y="9681"/>
                      </a:cubicBezTo>
                      <a:cubicBezTo>
                        <a:pt x="29718" y="6062"/>
                        <a:pt x="38767" y="3871"/>
                        <a:pt x="47911" y="2252"/>
                      </a:cubicBezTo>
                      <a:cubicBezTo>
                        <a:pt x="66199" y="-796"/>
                        <a:pt x="84868" y="-511"/>
                        <a:pt x="103156" y="1680"/>
                      </a:cubicBezTo>
                      <a:cubicBezTo>
                        <a:pt x="121444" y="4062"/>
                        <a:pt x="139637" y="8538"/>
                        <a:pt x="156496" y="16635"/>
                      </a:cubicBezTo>
                      <a:cubicBezTo>
                        <a:pt x="164782" y="20730"/>
                        <a:pt x="172879" y="25779"/>
                        <a:pt x="179641" y="32255"/>
                      </a:cubicBezTo>
                      <a:cubicBezTo>
                        <a:pt x="186214" y="38828"/>
                        <a:pt x="191548" y="47210"/>
                        <a:pt x="192691" y="56354"/>
                      </a:cubicBezTo>
                      <a:cubicBezTo>
                        <a:pt x="189738" y="47686"/>
                        <a:pt x="184118" y="40542"/>
                        <a:pt x="177070" y="35113"/>
                      </a:cubicBezTo>
                      <a:cubicBezTo>
                        <a:pt x="170212" y="29589"/>
                        <a:pt x="162306" y="25397"/>
                        <a:pt x="154020" y="22159"/>
                      </a:cubicBezTo>
                      <a:cubicBezTo>
                        <a:pt x="137446" y="15682"/>
                        <a:pt x="119920" y="11586"/>
                        <a:pt x="102204" y="9491"/>
                      </a:cubicBezTo>
                      <a:cubicBezTo>
                        <a:pt x="84487" y="7205"/>
                        <a:pt x="66485" y="6633"/>
                        <a:pt x="48673" y="8253"/>
                      </a:cubicBezTo>
                      <a:cubicBezTo>
                        <a:pt x="39814" y="9014"/>
                        <a:pt x="30956" y="10539"/>
                        <a:pt x="22479" y="13205"/>
                      </a:cubicBezTo>
                      <a:cubicBezTo>
                        <a:pt x="14002" y="15777"/>
                        <a:pt x="5810" y="19873"/>
                        <a:pt x="0" y="27017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1" name="Google Shape;2331;p16"/>
                <p:cNvSpPr/>
                <p:nvPr/>
              </p:nvSpPr>
              <p:spPr>
                <a:xfrm>
                  <a:off x="8221313" y="4730115"/>
                  <a:ext cx="152590" cy="48794"/>
                </a:xfrm>
                <a:custGeom>
                  <a:rect b="b" l="l" r="r" t="t"/>
                  <a:pathLst>
                    <a:path extrusionOk="0" h="48794" w="152590">
                      <a:moveTo>
                        <a:pt x="0" y="0"/>
                      </a:moveTo>
                      <a:cubicBezTo>
                        <a:pt x="5429" y="4667"/>
                        <a:pt x="10954" y="9049"/>
                        <a:pt x="16859" y="12954"/>
                      </a:cubicBezTo>
                      <a:cubicBezTo>
                        <a:pt x="22574" y="17145"/>
                        <a:pt x="28480" y="20860"/>
                        <a:pt x="34671" y="24194"/>
                      </a:cubicBezTo>
                      <a:cubicBezTo>
                        <a:pt x="46958" y="30861"/>
                        <a:pt x="59817" y="36195"/>
                        <a:pt x="73247" y="38957"/>
                      </a:cubicBezTo>
                      <a:cubicBezTo>
                        <a:pt x="86582" y="42100"/>
                        <a:pt x="100489" y="41529"/>
                        <a:pt x="113919" y="38767"/>
                      </a:cubicBezTo>
                      <a:cubicBezTo>
                        <a:pt x="127635" y="36386"/>
                        <a:pt x="140018" y="29432"/>
                        <a:pt x="152591" y="22765"/>
                      </a:cubicBezTo>
                      <a:cubicBezTo>
                        <a:pt x="149923" y="25051"/>
                        <a:pt x="147066" y="27337"/>
                        <a:pt x="144304" y="29528"/>
                      </a:cubicBezTo>
                      <a:cubicBezTo>
                        <a:pt x="141446" y="31718"/>
                        <a:pt x="138684" y="34195"/>
                        <a:pt x="135445" y="35814"/>
                      </a:cubicBezTo>
                      <a:lnTo>
                        <a:pt x="125730" y="40957"/>
                      </a:lnTo>
                      <a:cubicBezTo>
                        <a:pt x="122491" y="42672"/>
                        <a:pt x="118872" y="43434"/>
                        <a:pt x="115443" y="44767"/>
                      </a:cubicBezTo>
                      <a:cubicBezTo>
                        <a:pt x="101441" y="49244"/>
                        <a:pt x="86010" y="50101"/>
                        <a:pt x="71628" y="46768"/>
                      </a:cubicBezTo>
                      <a:cubicBezTo>
                        <a:pt x="57150" y="43624"/>
                        <a:pt x="43529" y="37624"/>
                        <a:pt x="31528" y="29432"/>
                      </a:cubicBezTo>
                      <a:cubicBezTo>
                        <a:pt x="19526" y="21146"/>
                        <a:pt x="8573" y="11525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32" name="Google Shape;2332;p16"/>
              <p:cNvGrpSpPr/>
              <p:nvPr/>
            </p:nvGrpSpPr>
            <p:grpSpPr>
              <a:xfrm>
                <a:off x="7765065" y="5986748"/>
                <a:ext cx="351473" cy="208787"/>
                <a:chOff x="7765065" y="5986748"/>
                <a:chExt cx="351473" cy="208787"/>
              </a:xfrm>
            </p:grpSpPr>
            <p:sp>
              <p:nvSpPr>
                <p:cNvPr id="2333" name="Google Shape;2333;p16"/>
                <p:cNvSpPr/>
                <p:nvPr/>
              </p:nvSpPr>
              <p:spPr>
                <a:xfrm>
                  <a:off x="8042740" y="5986748"/>
                  <a:ext cx="73798" cy="208787"/>
                </a:xfrm>
                <a:custGeom>
                  <a:rect b="b" l="l" r="r" t="t"/>
                  <a:pathLst>
                    <a:path extrusionOk="0" h="208787" w="73798">
                      <a:moveTo>
                        <a:pt x="5409" y="208788"/>
                      </a:moveTo>
                      <a:cubicBezTo>
                        <a:pt x="-116" y="190690"/>
                        <a:pt x="-1450" y="171259"/>
                        <a:pt x="1598" y="152209"/>
                      </a:cubicBezTo>
                      <a:cubicBezTo>
                        <a:pt x="3027" y="142684"/>
                        <a:pt x="6171" y="133350"/>
                        <a:pt x="10266" y="124491"/>
                      </a:cubicBezTo>
                      <a:cubicBezTo>
                        <a:pt x="14648" y="115728"/>
                        <a:pt x="21220" y="107918"/>
                        <a:pt x="26458" y="100774"/>
                      </a:cubicBezTo>
                      <a:cubicBezTo>
                        <a:pt x="37032" y="85820"/>
                        <a:pt x="45508" y="69246"/>
                        <a:pt x="53224" y="52292"/>
                      </a:cubicBezTo>
                      <a:cubicBezTo>
                        <a:pt x="57129" y="43815"/>
                        <a:pt x="60653" y="35147"/>
                        <a:pt x="63987" y="26384"/>
                      </a:cubicBezTo>
                      <a:cubicBezTo>
                        <a:pt x="67511" y="17716"/>
                        <a:pt x="70655" y="8858"/>
                        <a:pt x="73798" y="0"/>
                      </a:cubicBezTo>
                      <a:cubicBezTo>
                        <a:pt x="70750" y="18573"/>
                        <a:pt x="65511" y="36862"/>
                        <a:pt x="58939" y="54578"/>
                      </a:cubicBezTo>
                      <a:cubicBezTo>
                        <a:pt x="52462" y="72390"/>
                        <a:pt x="43985" y="89535"/>
                        <a:pt x="33031" y="105441"/>
                      </a:cubicBezTo>
                      <a:cubicBezTo>
                        <a:pt x="26935" y="113347"/>
                        <a:pt x="21315" y="119919"/>
                        <a:pt x="17029" y="127921"/>
                      </a:cubicBezTo>
                      <a:cubicBezTo>
                        <a:pt x="12838" y="135921"/>
                        <a:pt x="9885" y="144494"/>
                        <a:pt x="7599" y="153352"/>
                      </a:cubicBezTo>
                      <a:cubicBezTo>
                        <a:pt x="5409" y="162210"/>
                        <a:pt x="4456" y="171450"/>
                        <a:pt x="4170" y="180784"/>
                      </a:cubicBezTo>
                      <a:cubicBezTo>
                        <a:pt x="3599" y="190119"/>
                        <a:pt x="4170" y="199453"/>
                        <a:pt x="5409" y="208788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4" name="Google Shape;2334;p16"/>
                <p:cNvSpPr/>
                <p:nvPr/>
              </p:nvSpPr>
              <p:spPr>
                <a:xfrm>
                  <a:off x="7765065" y="6016656"/>
                  <a:ext cx="188500" cy="120682"/>
                </a:xfrm>
                <a:custGeom>
                  <a:rect b="b" l="l" r="r" t="t"/>
                  <a:pathLst>
                    <a:path extrusionOk="0" h="120682" w="188500">
                      <a:moveTo>
                        <a:pt x="0" y="120682"/>
                      </a:moveTo>
                      <a:cubicBezTo>
                        <a:pt x="5811" y="102204"/>
                        <a:pt x="13240" y="83154"/>
                        <a:pt x="28766" y="69247"/>
                      </a:cubicBezTo>
                      <a:cubicBezTo>
                        <a:pt x="36386" y="62389"/>
                        <a:pt x="45911" y="57817"/>
                        <a:pt x="55340" y="54673"/>
                      </a:cubicBezTo>
                      <a:cubicBezTo>
                        <a:pt x="65056" y="51626"/>
                        <a:pt x="74105" y="49435"/>
                        <a:pt x="83439" y="46387"/>
                      </a:cubicBezTo>
                      <a:cubicBezTo>
                        <a:pt x="102013" y="40767"/>
                        <a:pt x="120396" y="34480"/>
                        <a:pt x="138589" y="27813"/>
                      </a:cubicBezTo>
                      <a:cubicBezTo>
                        <a:pt x="147733" y="24479"/>
                        <a:pt x="156686" y="20764"/>
                        <a:pt x="165354" y="16573"/>
                      </a:cubicBezTo>
                      <a:cubicBezTo>
                        <a:pt x="173927" y="12382"/>
                        <a:pt x="183166" y="8287"/>
                        <a:pt x="188500" y="0"/>
                      </a:cubicBezTo>
                      <a:cubicBezTo>
                        <a:pt x="186880" y="4763"/>
                        <a:pt x="183071" y="8287"/>
                        <a:pt x="179356" y="11430"/>
                      </a:cubicBezTo>
                      <a:cubicBezTo>
                        <a:pt x="175546" y="14574"/>
                        <a:pt x="171450" y="17336"/>
                        <a:pt x="167164" y="19908"/>
                      </a:cubicBezTo>
                      <a:cubicBezTo>
                        <a:pt x="158687" y="24861"/>
                        <a:pt x="149829" y="29337"/>
                        <a:pt x="140875" y="33338"/>
                      </a:cubicBezTo>
                      <a:cubicBezTo>
                        <a:pt x="122968" y="41529"/>
                        <a:pt x="104490" y="48006"/>
                        <a:pt x="85725" y="53912"/>
                      </a:cubicBezTo>
                      <a:cubicBezTo>
                        <a:pt x="66866" y="59913"/>
                        <a:pt x="47244" y="62199"/>
                        <a:pt x="32576" y="73914"/>
                      </a:cubicBezTo>
                      <a:cubicBezTo>
                        <a:pt x="25241" y="79629"/>
                        <a:pt x="19145" y="87059"/>
                        <a:pt x="14097" y="95155"/>
                      </a:cubicBezTo>
                      <a:cubicBezTo>
                        <a:pt x="8763" y="103251"/>
                        <a:pt x="4477" y="111919"/>
                        <a:pt x="0" y="120682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335" name="Google Shape;2335;p16"/>
            <p:cNvGrpSpPr/>
            <p:nvPr/>
          </p:nvGrpSpPr>
          <p:grpSpPr>
            <a:xfrm>
              <a:off x="6990529" y="3532917"/>
              <a:ext cx="988061" cy="1139381"/>
              <a:chOff x="6990529" y="3532917"/>
              <a:chExt cx="988061" cy="1139381"/>
            </a:xfrm>
          </p:grpSpPr>
          <p:grpSp>
            <p:nvGrpSpPr>
              <p:cNvPr id="2336" name="Google Shape;2336;p16"/>
              <p:cNvGrpSpPr/>
              <p:nvPr/>
            </p:nvGrpSpPr>
            <p:grpSpPr>
              <a:xfrm>
                <a:off x="6990529" y="3852291"/>
                <a:ext cx="987408" cy="820007"/>
                <a:chOff x="6990529" y="3852291"/>
                <a:chExt cx="987408" cy="820007"/>
              </a:xfrm>
            </p:grpSpPr>
            <p:sp>
              <p:nvSpPr>
                <p:cNvPr id="2337" name="Google Shape;2337;p16"/>
                <p:cNvSpPr/>
                <p:nvPr/>
              </p:nvSpPr>
              <p:spPr>
                <a:xfrm>
                  <a:off x="7003741" y="3852291"/>
                  <a:ext cx="974196" cy="797920"/>
                </a:xfrm>
                <a:custGeom>
                  <a:rect b="b" l="l" r="r" t="t"/>
                  <a:pathLst>
                    <a:path extrusionOk="0" h="797920" w="974196">
                      <a:moveTo>
                        <a:pt x="927250" y="544354"/>
                      </a:moveTo>
                      <a:cubicBezTo>
                        <a:pt x="927250" y="544354"/>
                        <a:pt x="914677" y="551974"/>
                        <a:pt x="882959" y="560832"/>
                      </a:cubicBezTo>
                      <a:cubicBezTo>
                        <a:pt x="874957" y="563118"/>
                        <a:pt x="865718" y="565499"/>
                        <a:pt x="855050" y="567880"/>
                      </a:cubicBezTo>
                      <a:cubicBezTo>
                        <a:pt x="815998" y="576644"/>
                        <a:pt x="758753" y="585121"/>
                        <a:pt x="678362" y="588169"/>
                      </a:cubicBezTo>
                      <a:cubicBezTo>
                        <a:pt x="490528" y="595503"/>
                        <a:pt x="339271" y="529685"/>
                        <a:pt x="339271" y="529685"/>
                      </a:cubicBezTo>
                      <a:cubicBezTo>
                        <a:pt x="346606" y="595598"/>
                        <a:pt x="270882" y="626745"/>
                        <a:pt x="270882" y="626745"/>
                      </a:cubicBezTo>
                      <a:lnTo>
                        <a:pt x="270882" y="715042"/>
                      </a:lnTo>
                      <a:cubicBezTo>
                        <a:pt x="246498" y="768763"/>
                        <a:pt x="166012" y="793147"/>
                        <a:pt x="166012" y="793147"/>
                      </a:cubicBezTo>
                      <a:cubicBezTo>
                        <a:pt x="34281" y="810197"/>
                        <a:pt x="2563" y="776097"/>
                        <a:pt x="2563" y="776097"/>
                      </a:cubicBezTo>
                      <a:cubicBezTo>
                        <a:pt x="-2962" y="741426"/>
                        <a:pt x="944" y="713899"/>
                        <a:pt x="9516" y="691324"/>
                      </a:cubicBezTo>
                      <a:cubicBezTo>
                        <a:pt x="9516" y="691229"/>
                        <a:pt x="9611" y="691229"/>
                        <a:pt x="9611" y="691134"/>
                      </a:cubicBezTo>
                      <a:cubicBezTo>
                        <a:pt x="27709" y="643699"/>
                        <a:pt x="66571" y="617791"/>
                        <a:pt x="83049" y="593027"/>
                      </a:cubicBezTo>
                      <a:cubicBezTo>
                        <a:pt x="106671" y="557498"/>
                        <a:pt x="171536" y="375571"/>
                        <a:pt x="175537" y="364236"/>
                      </a:cubicBezTo>
                      <a:cubicBezTo>
                        <a:pt x="175632" y="364046"/>
                        <a:pt x="175632" y="363855"/>
                        <a:pt x="175727" y="363664"/>
                      </a:cubicBezTo>
                      <a:cubicBezTo>
                        <a:pt x="175727" y="363664"/>
                        <a:pt x="237926" y="299180"/>
                        <a:pt x="358131" y="320802"/>
                      </a:cubicBezTo>
                      <a:cubicBezTo>
                        <a:pt x="358226" y="320802"/>
                        <a:pt x="358226" y="320802"/>
                        <a:pt x="358321" y="320802"/>
                      </a:cubicBezTo>
                      <a:cubicBezTo>
                        <a:pt x="364037" y="321850"/>
                        <a:pt x="369942" y="323088"/>
                        <a:pt x="375848" y="324517"/>
                      </a:cubicBezTo>
                      <a:cubicBezTo>
                        <a:pt x="429569" y="337471"/>
                        <a:pt x="472050" y="341090"/>
                        <a:pt x="503388" y="340805"/>
                      </a:cubicBezTo>
                      <a:cubicBezTo>
                        <a:pt x="528533" y="340614"/>
                        <a:pt x="546631" y="337852"/>
                        <a:pt x="557680" y="335471"/>
                      </a:cubicBezTo>
                      <a:lnTo>
                        <a:pt x="557775" y="335471"/>
                      </a:lnTo>
                      <a:cubicBezTo>
                        <a:pt x="566633" y="333565"/>
                        <a:pt x="571110" y="331851"/>
                        <a:pt x="571110" y="331851"/>
                      </a:cubicBezTo>
                      <a:cubicBezTo>
                        <a:pt x="558061" y="325946"/>
                        <a:pt x="544440" y="313658"/>
                        <a:pt x="531581" y="298609"/>
                      </a:cubicBezTo>
                      <a:cubicBezTo>
                        <a:pt x="496339" y="257746"/>
                        <a:pt x="466144" y="197548"/>
                        <a:pt x="466144" y="197548"/>
                      </a:cubicBezTo>
                      <a:lnTo>
                        <a:pt x="807711" y="0"/>
                      </a:lnTo>
                      <a:cubicBezTo>
                        <a:pt x="807711" y="0"/>
                        <a:pt x="954110" y="260985"/>
                        <a:pt x="971160" y="343948"/>
                      </a:cubicBezTo>
                      <a:cubicBezTo>
                        <a:pt x="988305" y="427196"/>
                        <a:pt x="927250" y="544354"/>
                        <a:pt x="927250" y="544354"/>
                      </a:cubicBezTo>
                      <a:close/>
                    </a:path>
                  </a:pathLst>
                </a:custGeom>
                <a:solidFill>
                  <a:srgbClr val="A36E5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338" name="Google Shape;2338;p16"/>
                <p:cNvGrpSpPr/>
                <p:nvPr/>
              </p:nvGrpSpPr>
              <p:grpSpPr>
                <a:xfrm>
                  <a:off x="6990529" y="4564665"/>
                  <a:ext cx="235421" cy="107633"/>
                  <a:chOff x="6990529" y="4564665"/>
                  <a:chExt cx="235421" cy="107633"/>
                </a:xfrm>
              </p:grpSpPr>
              <p:sp>
                <p:nvSpPr>
                  <p:cNvPr id="2339" name="Google Shape;2339;p16"/>
                  <p:cNvSpPr/>
                  <p:nvPr/>
                </p:nvSpPr>
                <p:spPr>
                  <a:xfrm>
                    <a:off x="7031355" y="4595339"/>
                    <a:ext cx="79819" cy="76959"/>
                  </a:xfrm>
                  <a:custGeom>
                    <a:rect b="b" l="l" r="r" t="t"/>
                    <a:pathLst>
                      <a:path extrusionOk="0" h="76959" w="79819">
                        <a:moveTo>
                          <a:pt x="0" y="45812"/>
                        </a:moveTo>
                        <a:cubicBezTo>
                          <a:pt x="0" y="45812"/>
                          <a:pt x="9144" y="-2384"/>
                          <a:pt x="37147" y="92"/>
                        </a:cubicBezTo>
                        <a:cubicBezTo>
                          <a:pt x="65246" y="2569"/>
                          <a:pt x="76200" y="28001"/>
                          <a:pt x="79820" y="54861"/>
                        </a:cubicBezTo>
                        <a:lnTo>
                          <a:pt x="39910" y="76959"/>
                        </a:lnTo>
                        <a:lnTo>
                          <a:pt x="0" y="45812"/>
                        </a:ln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0" name="Google Shape;2340;p16"/>
                  <p:cNvSpPr/>
                  <p:nvPr/>
                </p:nvSpPr>
                <p:spPr>
                  <a:xfrm>
                    <a:off x="7138039" y="4577143"/>
                    <a:ext cx="87911" cy="84200"/>
                  </a:xfrm>
                  <a:custGeom>
                    <a:rect b="b" l="l" r="r" t="t"/>
                    <a:pathLst>
                      <a:path extrusionOk="0" h="84200" w="87911">
                        <a:moveTo>
                          <a:pt x="90" y="71628"/>
                        </a:moveTo>
                        <a:cubicBezTo>
                          <a:pt x="90" y="71628"/>
                          <a:pt x="-3624" y="0"/>
                          <a:pt x="36571" y="0"/>
                        </a:cubicBezTo>
                        <a:cubicBezTo>
                          <a:pt x="76862" y="0"/>
                          <a:pt x="87911" y="41624"/>
                          <a:pt x="87911" y="41624"/>
                        </a:cubicBezTo>
                        <a:lnTo>
                          <a:pt x="43906" y="84201"/>
                        </a:lnTo>
                        <a:lnTo>
                          <a:pt x="90" y="71628"/>
                        </a:ln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1" name="Google Shape;2341;p16"/>
                  <p:cNvSpPr/>
                  <p:nvPr/>
                </p:nvSpPr>
                <p:spPr>
                  <a:xfrm>
                    <a:off x="6990529" y="4564665"/>
                    <a:ext cx="35502" cy="81438"/>
                  </a:xfrm>
                  <a:custGeom>
                    <a:rect b="b" l="l" r="r" t="t"/>
                    <a:pathLst>
                      <a:path extrusionOk="0" h="81438" w="35502">
                        <a:moveTo>
                          <a:pt x="16631" y="0"/>
                        </a:moveTo>
                        <a:cubicBezTo>
                          <a:pt x="16631" y="0"/>
                          <a:pt x="39396" y="19336"/>
                          <a:pt x="34920" y="74485"/>
                        </a:cubicBezTo>
                        <a:lnTo>
                          <a:pt x="1106" y="81439"/>
                        </a:lnTo>
                        <a:cubicBezTo>
                          <a:pt x="1201" y="81343"/>
                          <a:pt x="-6324" y="24098"/>
                          <a:pt x="16631" y="0"/>
                        </a:cubicBezTo>
                        <a:close/>
                      </a:path>
                    </a:pathLst>
                  </a:custGeom>
                  <a:solidFill>
                    <a:srgbClr val="38153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342" name="Google Shape;2342;p16"/>
                <p:cNvSpPr/>
                <p:nvPr/>
              </p:nvSpPr>
              <p:spPr>
                <a:xfrm>
                  <a:off x="7013448" y="4216622"/>
                  <a:ext cx="165925" cy="326898"/>
                </a:xfrm>
                <a:custGeom>
                  <a:rect b="b" l="l" r="r" t="t"/>
                  <a:pathLst>
                    <a:path extrusionOk="0" h="326898" w="165925">
                      <a:moveTo>
                        <a:pt x="165925" y="0"/>
                      </a:moveTo>
                      <a:cubicBezTo>
                        <a:pt x="135636" y="103346"/>
                        <a:pt x="129540" y="169069"/>
                        <a:pt x="110014" y="205645"/>
                      </a:cubicBezTo>
                      <a:cubicBezTo>
                        <a:pt x="90488" y="242125"/>
                        <a:pt x="14097" y="294418"/>
                        <a:pt x="0" y="326898"/>
                      </a:cubicBezTo>
                      <a:cubicBezTo>
                        <a:pt x="18097" y="279463"/>
                        <a:pt x="56959" y="253555"/>
                        <a:pt x="73438" y="228790"/>
                      </a:cubicBezTo>
                      <a:cubicBezTo>
                        <a:pt x="97060" y="193262"/>
                        <a:pt x="161925" y="11335"/>
                        <a:pt x="165925" y="0"/>
                      </a:cubicBezTo>
                      <a:close/>
                    </a:path>
                  </a:pathLst>
                </a:custGeom>
                <a:solidFill>
                  <a:srgbClr val="B2978D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43" name="Google Shape;2343;p16"/>
              <p:cNvGrpSpPr/>
              <p:nvPr/>
            </p:nvGrpSpPr>
            <p:grpSpPr>
              <a:xfrm>
                <a:off x="7118603" y="3532917"/>
                <a:ext cx="859987" cy="946213"/>
                <a:chOff x="7118603" y="3532917"/>
                <a:chExt cx="859987" cy="946213"/>
              </a:xfrm>
            </p:grpSpPr>
            <p:grpSp>
              <p:nvGrpSpPr>
                <p:cNvPr id="2344" name="Google Shape;2344;p16"/>
                <p:cNvGrpSpPr/>
                <p:nvPr/>
              </p:nvGrpSpPr>
              <p:grpSpPr>
                <a:xfrm>
                  <a:off x="7362062" y="4151185"/>
                  <a:ext cx="524637" cy="283749"/>
                  <a:chOff x="7362062" y="4151185"/>
                  <a:chExt cx="524637" cy="283749"/>
                </a:xfrm>
              </p:grpSpPr>
              <p:sp>
                <p:nvSpPr>
                  <p:cNvPr id="2345" name="Google Shape;2345;p16"/>
                  <p:cNvSpPr/>
                  <p:nvPr/>
                </p:nvSpPr>
                <p:spPr>
                  <a:xfrm>
                    <a:off x="7362062" y="4173283"/>
                    <a:ext cx="218980" cy="261651"/>
                  </a:xfrm>
                  <a:custGeom>
                    <a:rect b="b" l="l" r="r" t="t"/>
                    <a:pathLst>
                      <a:path extrusionOk="0" h="261651" w="218980">
                        <a:moveTo>
                          <a:pt x="205359" y="261651"/>
                        </a:moveTo>
                        <a:cubicBezTo>
                          <a:pt x="210884" y="115824"/>
                          <a:pt x="67913" y="31718"/>
                          <a:pt x="0" y="0"/>
                        </a:cubicBezTo>
                        <a:cubicBezTo>
                          <a:pt x="5715" y="1048"/>
                          <a:pt x="11621" y="2286"/>
                          <a:pt x="17526" y="3715"/>
                        </a:cubicBezTo>
                        <a:cubicBezTo>
                          <a:pt x="71247" y="16669"/>
                          <a:pt x="113729" y="20288"/>
                          <a:pt x="145066" y="20002"/>
                        </a:cubicBezTo>
                        <a:cubicBezTo>
                          <a:pt x="261747" y="126968"/>
                          <a:pt x="205359" y="261651"/>
                          <a:pt x="205359" y="261651"/>
                        </a:cubicBezTo>
                        <a:close/>
                      </a:path>
                    </a:pathLst>
                  </a:custGeom>
                  <a:solidFill>
                    <a:srgbClr val="93605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6" name="Google Shape;2346;p16"/>
                  <p:cNvSpPr/>
                  <p:nvPr/>
                </p:nvSpPr>
                <p:spPr>
                  <a:xfrm>
                    <a:off x="7535227" y="4151185"/>
                    <a:ext cx="351472" cy="268985"/>
                  </a:xfrm>
                  <a:custGeom>
                    <a:rect b="b" l="l" r="r" t="t"/>
                    <a:pathLst>
                      <a:path extrusionOk="0" h="268985" w="351472">
                        <a:moveTo>
                          <a:pt x="351473" y="261938"/>
                        </a:moveTo>
                        <a:cubicBezTo>
                          <a:pt x="343471" y="264223"/>
                          <a:pt x="334233" y="266605"/>
                          <a:pt x="323565" y="268986"/>
                        </a:cubicBezTo>
                        <a:cubicBezTo>
                          <a:pt x="255842" y="144304"/>
                          <a:pt x="98203" y="62674"/>
                          <a:pt x="26194" y="36862"/>
                        </a:cubicBezTo>
                        <a:cubicBezTo>
                          <a:pt x="35053" y="34957"/>
                          <a:pt x="39529" y="33242"/>
                          <a:pt x="39529" y="33242"/>
                        </a:cubicBezTo>
                        <a:cubicBezTo>
                          <a:pt x="26480" y="27337"/>
                          <a:pt x="12859" y="15049"/>
                          <a:pt x="0" y="0"/>
                        </a:cubicBezTo>
                        <a:cubicBezTo>
                          <a:pt x="251365" y="28861"/>
                          <a:pt x="329470" y="160211"/>
                          <a:pt x="351473" y="261938"/>
                        </a:cubicBezTo>
                        <a:close/>
                      </a:path>
                    </a:pathLst>
                  </a:custGeom>
                  <a:solidFill>
                    <a:srgbClr val="93605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47" name="Google Shape;2347;p16"/>
                <p:cNvGrpSpPr/>
                <p:nvPr/>
              </p:nvGrpSpPr>
              <p:grpSpPr>
                <a:xfrm>
                  <a:off x="7118603" y="3532917"/>
                  <a:ext cx="859987" cy="946213"/>
                  <a:chOff x="7118603" y="3532917"/>
                  <a:chExt cx="859987" cy="946213"/>
                </a:xfrm>
              </p:grpSpPr>
              <p:sp>
                <p:nvSpPr>
                  <p:cNvPr id="2348" name="Google Shape;2348;p16"/>
                  <p:cNvSpPr/>
                  <p:nvPr/>
                </p:nvSpPr>
                <p:spPr>
                  <a:xfrm>
                    <a:off x="7118603" y="3834479"/>
                    <a:ext cx="464343" cy="542925"/>
                  </a:xfrm>
                  <a:custGeom>
                    <a:rect b="b" l="l" r="r" t="t"/>
                    <a:pathLst>
                      <a:path extrusionOk="0" h="542925" w="464343">
                        <a:moveTo>
                          <a:pt x="258604" y="0"/>
                        </a:moveTo>
                        <a:cubicBezTo>
                          <a:pt x="269748" y="32004"/>
                          <a:pt x="282226" y="63532"/>
                          <a:pt x="295561" y="94679"/>
                        </a:cubicBezTo>
                        <a:cubicBezTo>
                          <a:pt x="308896" y="125825"/>
                          <a:pt x="322993" y="156591"/>
                          <a:pt x="338614" y="186595"/>
                        </a:cubicBezTo>
                        <a:cubicBezTo>
                          <a:pt x="353949" y="216694"/>
                          <a:pt x="371190" y="245936"/>
                          <a:pt x="390335" y="273558"/>
                        </a:cubicBezTo>
                        <a:cubicBezTo>
                          <a:pt x="409670" y="300895"/>
                          <a:pt x="431006" y="327755"/>
                          <a:pt x="458343" y="346805"/>
                        </a:cubicBezTo>
                        <a:lnTo>
                          <a:pt x="464344" y="350996"/>
                        </a:lnTo>
                        <a:lnTo>
                          <a:pt x="457581" y="353282"/>
                        </a:lnTo>
                        <a:cubicBezTo>
                          <a:pt x="440627" y="359092"/>
                          <a:pt x="423482" y="361855"/>
                          <a:pt x="405955" y="363188"/>
                        </a:cubicBezTo>
                        <a:cubicBezTo>
                          <a:pt x="388525" y="364522"/>
                          <a:pt x="370999" y="364141"/>
                          <a:pt x="353759" y="361855"/>
                        </a:cubicBezTo>
                        <a:cubicBezTo>
                          <a:pt x="319469" y="356997"/>
                          <a:pt x="285845" y="350330"/>
                          <a:pt x="251936" y="344900"/>
                        </a:cubicBezTo>
                        <a:cubicBezTo>
                          <a:pt x="234982" y="342233"/>
                          <a:pt x="218027" y="339757"/>
                          <a:pt x="201073" y="338614"/>
                        </a:cubicBezTo>
                        <a:cubicBezTo>
                          <a:pt x="192500" y="338042"/>
                          <a:pt x="184309" y="338042"/>
                          <a:pt x="175832" y="338804"/>
                        </a:cubicBezTo>
                        <a:cubicBezTo>
                          <a:pt x="167164" y="339471"/>
                          <a:pt x="158687" y="339947"/>
                          <a:pt x="150305" y="340900"/>
                        </a:cubicBezTo>
                        <a:cubicBezTo>
                          <a:pt x="116396" y="343948"/>
                          <a:pt x="86963" y="363855"/>
                          <a:pt x="61532" y="386334"/>
                        </a:cubicBezTo>
                        <a:lnTo>
                          <a:pt x="62199" y="385381"/>
                        </a:lnTo>
                        <a:cubicBezTo>
                          <a:pt x="41910" y="438055"/>
                          <a:pt x="20670" y="490442"/>
                          <a:pt x="0" y="542925"/>
                        </a:cubicBezTo>
                        <a:cubicBezTo>
                          <a:pt x="19241" y="489871"/>
                          <a:pt x="38005" y="436626"/>
                          <a:pt x="57721" y="383762"/>
                        </a:cubicBezTo>
                        <a:lnTo>
                          <a:pt x="57912" y="383191"/>
                        </a:lnTo>
                        <a:lnTo>
                          <a:pt x="58388" y="382810"/>
                        </a:lnTo>
                        <a:cubicBezTo>
                          <a:pt x="71152" y="371189"/>
                          <a:pt x="84773" y="360236"/>
                          <a:pt x="99917" y="351472"/>
                        </a:cubicBezTo>
                        <a:cubicBezTo>
                          <a:pt x="114871" y="342424"/>
                          <a:pt x="132016" y="336613"/>
                          <a:pt x="149447" y="334423"/>
                        </a:cubicBezTo>
                        <a:cubicBezTo>
                          <a:pt x="158115" y="333184"/>
                          <a:pt x="166783" y="332804"/>
                          <a:pt x="175260" y="332041"/>
                        </a:cubicBezTo>
                        <a:cubicBezTo>
                          <a:pt x="183832" y="331280"/>
                          <a:pt x="192881" y="331184"/>
                          <a:pt x="201454" y="331661"/>
                        </a:cubicBezTo>
                        <a:cubicBezTo>
                          <a:pt x="218790" y="332804"/>
                          <a:pt x="235934" y="335089"/>
                          <a:pt x="252984" y="337756"/>
                        </a:cubicBezTo>
                        <a:cubicBezTo>
                          <a:pt x="286988" y="342995"/>
                          <a:pt x="320897" y="349472"/>
                          <a:pt x="354711" y="354044"/>
                        </a:cubicBezTo>
                        <a:cubicBezTo>
                          <a:pt x="388144" y="358045"/>
                          <a:pt x="423196" y="356521"/>
                          <a:pt x="454914" y="346329"/>
                        </a:cubicBezTo>
                        <a:lnTo>
                          <a:pt x="454152" y="352806"/>
                        </a:lnTo>
                        <a:cubicBezTo>
                          <a:pt x="425672" y="332613"/>
                          <a:pt x="404241" y="305276"/>
                          <a:pt x="384715" y="277368"/>
                        </a:cubicBezTo>
                        <a:cubicBezTo>
                          <a:pt x="365284" y="249269"/>
                          <a:pt x="348805" y="219361"/>
                          <a:pt x="333851" y="188881"/>
                        </a:cubicBezTo>
                        <a:cubicBezTo>
                          <a:pt x="318897" y="158401"/>
                          <a:pt x="304800" y="127445"/>
                          <a:pt x="292608" y="95726"/>
                        </a:cubicBezTo>
                        <a:cubicBezTo>
                          <a:pt x="280226" y="64294"/>
                          <a:pt x="268700" y="32385"/>
                          <a:pt x="258604" y="0"/>
                        </a:cubicBezTo>
                        <a:close/>
                      </a:path>
                    </a:pathLst>
                  </a:custGeom>
                  <a:solidFill>
                    <a:srgbClr val="42111A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49" name="Google Shape;2349;p16"/>
                  <p:cNvSpPr/>
                  <p:nvPr/>
                </p:nvSpPr>
                <p:spPr>
                  <a:xfrm>
                    <a:off x="7274718" y="3532917"/>
                    <a:ext cx="703872" cy="946213"/>
                  </a:xfrm>
                  <a:custGeom>
                    <a:rect b="b" l="l" r="r" t="t"/>
                    <a:pathLst>
                      <a:path extrusionOk="0" h="946213" w="703872">
                        <a:moveTo>
                          <a:pt x="291655" y="0"/>
                        </a:moveTo>
                        <a:cubicBezTo>
                          <a:pt x="302133" y="571"/>
                          <a:pt x="312325" y="3810"/>
                          <a:pt x="321850" y="8287"/>
                        </a:cubicBezTo>
                        <a:cubicBezTo>
                          <a:pt x="331280" y="12954"/>
                          <a:pt x="340138" y="18764"/>
                          <a:pt x="348329" y="25241"/>
                        </a:cubicBezTo>
                        <a:cubicBezTo>
                          <a:pt x="364903" y="38195"/>
                          <a:pt x="379381" y="53721"/>
                          <a:pt x="392906" y="69723"/>
                        </a:cubicBezTo>
                        <a:cubicBezTo>
                          <a:pt x="419862" y="102013"/>
                          <a:pt x="443103" y="137255"/>
                          <a:pt x="464344" y="173450"/>
                        </a:cubicBezTo>
                        <a:cubicBezTo>
                          <a:pt x="507016" y="245840"/>
                          <a:pt x="542544" y="322231"/>
                          <a:pt x="576643" y="398716"/>
                        </a:cubicBezTo>
                        <a:cubicBezTo>
                          <a:pt x="594741" y="436340"/>
                          <a:pt x="617411" y="471583"/>
                          <a:pt x="640080" y="506921"/>
                        </a:cubicBezTo>
                        <a:cubicBezTo>
                          <a:pt x="662368" y="542258"/>
                          <a:pt x="685895" y="577977"/>
                          <a:pt x="697992" y="619220"/>
                        </a:cubicBezTo>
                        <a:cubicBezTo>
                          <a:pt x="700945" y="629507"/>
                          <a:pt x="702850" y="640080"/>
                          <a:pt x="703612" y="650843"/>
                        </a:cubicBezTo>
                        <a:cubicBezTo>
                          <a:pt x="704183" y="661702"/>
                          <a:pt x="703707" y="672179"/>
                          <a:pt x="703231" y="682657"/>
                        </a:cubicBezTo>
                        <a:cubicBezTo>
                          <a:pt x="702278" y="703612"/>
                          <a:pt x="701040" y="724662"/>
                          <a:pt x="698564" y="745617"/>
                        </a:cubicBezTo>
                        <a:cubicBezTo>
                          <a:pt x="693706" y="787337"/>
                          <a:pt x="683323" y="830008"/>
                          <a:pt x="659320" y="865727"/>
                        </a:cubicBezTo>
                        <a:lnTo>
                          <a:pt x="658654" y="866680"/>
                        </a:lnTo>
                        <a:lnTo>
                          <a:pt x="657701" y="867061"/>
                        </a:lnTo>
                        <a:cubicBezTo>
                          <a:pt x="610267" y="884777"/>
                          <a:pt x="561023" y="895255"/>
                          <a:pt x="511302" y="902017"/>
                        </a:cubicBezTo>
                        <a:cubicBezTo>
                          <a:pt x="461582" y="908495"/>
                          <a:pt x="411385" y="911542"/>
                          <a:pt x="361283" y="909352"/>
                        </a:cubicBezTo>
                        <a:cubicBezTo>
                          <a:pt x="348710" y="909447"/>
                          <a:pt x="336232" y="907828"/>
                          <a:pt x="323755" y="907066"/>
                        </a:cubicBezTo>
                        <a:cubicBezTo>
                          <a:pt x="311277" y="906113"/>
                          <a:pt x="298704" y="905447"/>
                          <a:pt x="286321" y="903446"/>
                        </a:cubicBezTo>
                        <a:lnTo>
                          <a:pt x="249079" y="898493"/>
                        </a:lnTo>
                        <a:cubicBezTo>
                          <a:pt x="236696" y="896493"/>
                          <a:pt x="224504" y="893826"/>
                          <a:pt x="212217" y="891445"/>
                        </a:cubicBezTo>
                        <a:cubicBezTo>
                          <a:pt x="187452" y="887254"/>
                          <a:pt x="163449" y="880110"/>
                          <a:pt x="139255" y="873728"/>
                        </a:cubicBezTo>
                        <a:cubicBezTo>
                          <a:pt x="127064" y="870871"/>
                          <a:pt x="115443" y="866108"/>
                          <a:pt x="103537" y="862298"/>
                        </a:cubicBezTo>
                        <a:lnTo>
                          <a:pt x="68009" y="850202"/>
                        </a:lnTo>
                        <a:lnTo>
                          <a:pt x="69532" y="848963"/>
                        </a:lnTo>
                        <a:cubicBezTo>
                          <a:pt x="70390" y="860107"/>
                          <a:pt x="69342" y="871156"/>
                          <a:pt x="67056" y="881920"/>
                        </a:cubicBezTo>
                        <a:cubicBezTo>
                          <a:pt x="64675" y="892683"/>
                          <a:pt x="60484" y="903065"/>
                          <a:pt x="54388" y="912209"/>
                        </a:cubicBezTo>
                        <a:cubicBezTo>
                          <a:pt x="51530" y="916972"/>
                          <a:pt x="47625" y="920877"/>
                          <a:pt x="43910" y="924973"/>
                        </a:cubicBezTo>
                        <a:cubicBezTo>
                          <a:pt x="39624" y="928402"/>
                          <a:pt x="35623" y="932212"/>
                          <a:pt x="30670" y="934783"/>
                        </a:cubicBezTo>
                        <a:cubicBezTo>
                          <a:pt x="21431" y="940784"/>
                          <a:pt x="10668" y="943737"/>
                          <a:pt x="0" y="946213"/>
                        </a:cubicBezTo>
                        <a:cubicBezTo>
                          <a:pt x="10573" y="943547"/>
                          <a:pt x="21241" y="940403"/>
                          <a:pt x="30289" y="934307"/>
                        </a:cubicBezTo>
                        <a:cubicBezTo>
                          <a:pt x="35147" y="931736"/>
                          <a:pt x="39052" y="927830"/>
                          <a:pt x="43243" y="924401"/>
                        </a:cubicBezTo>
                        <a:cubicBezTo>
                          <a:pt x="46863" y="920305"/>
                          <a:pt x="50578" y="916400"/>
                          <a:pt x="53340" y="911638"/>
                        </a:cubicBezTo>
                        <a:cubicBezTo>
                          <a:pt x="59150" y="902494"/>
                          <a:pt x="63055" y="892207"/>
                          <a:pt x="65341" y="881634"/>
                        </a:cubicBezTo>
                        <a:cubicBezTo>
                          <a:pt x="67437" y="871061"/>
                          <a:pt x="68294" y="860012"/>
                          <a:pt x="67246" y="849344"/>
                        </a:cubicBezTo>
                        <a:lnTo>
                          <a:pt x="67056" y="847535"/>
                        </a:lnTo>
                        <a:lnTo>
                          <a:pt x="68770" y="848106"/>
                        </a:lnTo>
                        <a:lnTo>
                          <a:pt x="104394" y="859536"/>
                        </a:lnTo>
                        <a:cubicBezTo>
                          <a:pt x="116300" y="863155"/>
                          <a:pt x="128016" y="867632"/>
                          <a:pt x="140208" y="870299"/>
                        </a:cubicBezTo>
                        <a:cubicBezTo>
                          <a:pt x="164497" y="876110"/>
                          <a:pt x="188405" y="883348"/>
                          <a:pt x="213074" y="887349"/>
                        </a:cubicBezTo>
                        <a:cubicBezTo>
                          <a:pt x="225361" y="889540"/>
                          <a:pt x="237554" y="892207"/>
                          <a:pt x="249841" y="894112"/>
                        </a:cubicBezTo>
                        <a:lnTo>
                          <a:pt x="286893" y="898874"/>
                        </a:lnTo>
                        <a:cubicBezTo>
                          <a:pt x="299180" y="900779"/>
                          <a:pt x="311658" y="901351"/>
                          <a:pt x="324136" y="902208"/>
                        </a:cubicBezTo>
                        <a:cubicBezTo>
                          <a:pt x="336614" y="902875"/>
                          <a:pt x="348996" y="904399"/>
                          <a:pt x="361474" y="904208"/>
                        </a:cubicBezTo>
                        <a:cubicBezTo>
                          <a:pt x="411289" y="906113"/>
                          <a:pt x="461200" y="902780"/>
                          <a:pt x="510540" y="896017"/>
                        </a:cubicBezTo>
                        <a:cubicBezTo>
                          <a:pt x="559689" y="888968"/>
                          <a:pt x="608838" y="878205"/>
                          <a:pt x="655034" y="860584"/>
                        </a:cubicBezTo>
                        <a:lnTo>
                          <a:pt x="653415" y="861917"/>
                        </a:lnTo>
                        <a:cubicBezTo>
                          <a:pt x="676275" y="827437"/>
                          <a:pt x="686276" y="786098"/>
                          <a:pt x="690753" y="744855"/>
                        </a:cubicBezTo>
                        <a:cubicBezTo>
                          <a:pt x="693134" y="724186"/>
                          <a:pt x="694658" y="703326"/>
                          <a:pt x="695706" y="682466"/>
                        </a:cubicBezTo>
                        <a:cubicBezTo>
                          <a:pt x="696277" y="671989"/>
                          <a:pt x="696754" y="661511"/>
                          <a:pt x="696277" y="651415"/>
                        </a:cubicBezTo>
                        <a:cubicBezTo>
                          <a:pt x="695611" y="641223"/>
                          <a:pt x="693896" y="631127"/>
                          <a:pt x="691039" y="621221"/>
                        </a:cubicBezTo>
                        <a:cubicBezTo>
                          <a:pt x="679704" y="581501"/>
                          <a:pt x="656654" y="545878"/>
                          <a:pt x="634651" y="510445"/>
                        </a:cubicBezTo>
                        <a:cubicBezTo>
                          <a:pt x="612267" y="475012"/>
                          <a:pt x="589693" y="439388"/>
                          <a:pt x="571595" y="401288"/>
                        </a:cubicBezTo>
                        <a:cubicBezTo>
                          <a:pt x="537877" y="324326"/>
                          <a:pt x="503015" y="248126"/>
                          <a:pt x="460915" y="175641"/>
                        </a:cubicBezTo>
                        <a:cubicBezTo>
                          <a:pt x="439769" y="139541"/>
                          <a:pt x="417671" y="103822"/>
                          <a:pt x="391287" y="71247"/>
                        </a:cubicBezTo>
                        <a:cubicBezTo>
                          <a:pt x="378143" y="55054"/>
                          <a:pt x="364045" y="39433"/>
                          <a:pt x="347758" y="26194"/>
                        </a:cubicBezTo>
                        <a:cubicBezTo>
                          <a:pt x="339661" y="19526"/>
                          <a:pt x="330994" y="13621"/>
                          <a:pt x="321755" y="8858"/>
                        </a:cubicBezTo>
                        <a:cubicBezTo>
                          <a:pt x="312134" y="4191"/>
                          <a:pt x="302133" y="762"/>
                          <a:pt x="291655" y="0"/>
                        </a:cubicBezTo>
                        <a:close/>
                      </a:path>
                    </a:pathLst>
                  </a:custGeom>
                  <a:solidFill>
                    <a:srgbClr val="42111A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350" name="Google Shape;2350;p16"/>
              <p:cNvGrpSpPr/>
              <p:nvPr/>
            </p:nvGrpSpPr>
            <p:grpSpPr>
              <a:xfrm>
                <a:off x="7194232" y="4186808"/>
                <a:ext cx="155426" cy="99478"/>
                <a:chOff x="7194232" y="4186808"/>
                <a:chExt cx="155426" cy="99478"/>
              </a:xfrm>
            </p:grpSpPr>
            <p:sp>
              <p:nvSpPr>
                <p:cNvPr id="2351" name="Google Shape;2351;p16"/>
                <p:cNvSpPr/>
                <p:nvPr/>
              </p:nvSpPr>
              <p:spPr>
                <a:xfrm>
                  <a:off x="7296721" y="4186808"/>
                  <a:ext cx="52937" cy="68484"/>
                </a:xfrm>
                <a:custGeom>
                  <a:rect b="b" l="l" r="r" t="t"/>
                  <a:pathLst>
                    <a:path extrusionOk="0" h="68484" w="52937">
                      <a:moveTo>
                        <a:pt x="0" y="0"/>
                      </a:moveTo>
                      <a:cubicBezTo>
                        <a:pt x="13335" y="7144"/>
                        <a:pt x="25051" y="16669"/>
                        <a:pt x="35338" y="27718"/>
                      </a:cubicBezTo>
                      <a:cubicBezTo>
                        <a:pt x="40386" y="33242"/>
                        <a:pt x="45053" y="39434"/>
                        <a:pt x="48673" y="46292"/>
                      </a:cubicBezTo>
                      <a:cubicBezTo>
                        <a:pt x="50482" y="49721"/>
                        <a:pt x="51911" y="53435"/>
                        <a:pt x="52674" y="57340"/>
                      </a:cubicBezTo>
                      <a:cubicBezTo>
                        <a:pt x="53150" y="61151"/>
                        <a:pt x="53340" y="66008"/>
                        <a:pt x="50006" y="68485"/>
                      </a:cubicBezTo>
                      <a:cubicBezTo>
                        <a:pt x="51625" y="65056"/>
                        <a:pt x="50387" y="61531"/>
                        <a:pt x="48863" y="58388"/>
                      </a:cubicBezTo>
                      <a:cubicBezTo>
                        <a:pt x="47340" y="55245"/>
                        <a:pt x="45434" y="52292"/>
                        <a:pt x="43339" y="49435"/>
                      </a:cubicBezTo>
                      <a:cubicBezTo>
                        <a:pt x="39052" y="43815"/>
                        <a:pt x="34480" y="38195"/>
                        <a:pt x="29433" y="32956"/>
                      </a:cubicBezTo>
                      <a:cubicBezTo>
                        <a:pt x="24670" y="27527"/>
                        <a:pt x="19526" y="22288"/>
                        <a:pt x="14574" y="16859"/>
                      </a:cubicBezTo>
                      <a:cubicBezTo>
                        <a:pt x="9620" y="11430"/>
                        <a:pt x="4572" y="6001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2" name="Google Shape;2352;p16"/>
                <p:cNvSpPr/>
                <p:nvPr/>
              </p:nvSpPr>
              <p:spPr>
                <a:xfrm>
                  <a:off x="7194232" y="4221099"/>
                  <a:ext cx="80486" cy="65187"/>
                </a:xfrm>
                <a:custGeom>
                  <a:rect b="b" l="l" r="r" t="t"/>
                  <a:pathLst>
                    <a:path extrusionOk="0" h="65187" w="80486">
                      <a:moveTo>
                        <a:pt x="0" y="0"/>
                      </a:moveTo>
                      <a:cubicBezTo>
                        <a:pt x="12859" y="12573"/>
                        <a:pt x="24289" y="25813"/>
                        <a:pt x="37052" y="37624"/>
                      </a:cubicBezTo>
                      <a:cubicBezTo>
                        <a:pt x="43339" y="43529"/>
                        <a:pt x="50006" y="49054"/>
                        <a:pt x="57055" y="54007"/>
                      </a:cubicBezTo>
                      <a:cubicBezTo>
                        <a:pt x="64198" y="58674"/>
                        <a:pt x="71628" y="63437"/>
                        <a:pt x="80486" y="64579"/>
                      </a:cubicBezTo>
                      <a:cubicBezTo>
                        <a:pt x="71438" y="66580"/>
                        <a:pt x="62008" y="63341"/>
                        <a:pt x="53912" y="59246"/>
                      </a:cubicBezTo>
                      <a:cubicBezTo>
                        <a:pt x="45720" y="55054"/>
                        <a:pt x="38386" y="49435"/>
                        <a:pt x="31718" y="43339"/>
                      </a:cubicBezTo>
                      <a:cubicBezTo>
                        <a:pt x="25146" y="37052"/>
                        <a:pt x="19145" y="30289"/>
                        <a:pt x="13907" y="23050"/>
                      </a:cubicBezTo>
                      <a:cubicBezTo>
                        <a:pt x="8477" y="15812"/>
                        <a:pt x="3906" y="8001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3" name="Google Shape;2353;p16"/>
                <p:cNvSpPr/>
                <p:nvPr/>
              </p:nvSpPr>
              <p:spPr>
                <a:xfrm>
                  <a:off x="7234428" y="4197754"/>
                  <a:ext cx="73151" cy="45823"/>
                </a:xfrm>
                <a:custGeom>
                  <a:rect b="b" l="l" r="r" t="t"/>
                  <a:pathLst>
                    <a:path extrusionOk="0" h="45823" w="73151">
                      <a:moveTo>
                        <a:pt x="0" y="8"/>
                      </a:moveTo>
                      <a:cubicBezTo>
                        <a:pt x="15144" y="-277"/>
                        <a:pt x="29432" y="6771"/>
                        <a:pt x="41624" y="14867"/>
                      </a:cubicBezTo>
                      <a:cubicBezTo>
                        <a:pt x="53816" y="23249"/>
                        <a:pt x="64865" y="33441"/>
                        <a:pt x="73152" y="45824"/>
                      </a:cubicBezTo>
                      <a:cubicBezTo>
                        <a:pt x="60484" y="38013"/>
                        <a:pt x="49053" y="29441"/>
                        <a:pt x="37147" y="21440"/>
                      </a:cubicBezTo>
                      <a:cubicBezTo>
                        <a:pt x="31242" y="17439"/>
                        <a:pt x="25336" y="13439"/>
                        <a:pt x="19240" y="9914"/>
                      </a:cubicBezTo>
                      <a:cubicBezTo>
                        <a:pt x="13145" y="6295"/>
                        <a:pt x="6953" y="2771"/>
                        <a:pt x="0" y="8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4" name="Google Shape;2354;p16"/>
                <p:cNvSpPr/>
                <p:nvPr/>
              </p:nvSpPr>
              <p:spPr>
                <a:xfrm>
                  <a:off x="7216139" y="4216622"/>
                  <a:ext cx="67627" cy="47873"/>
                </a:xfrm>
                <a:custGeom>
                  <a:rect b="b" l="l" r="r" t="t"/>
                  <a:pathLst>
                    <a:path extrusionOk="0" h="47873" w="67627">
                      <a:moveTo>
                        <a:pt x="0" y="0"/>
                      </a:moveTo>
                      <a:cubicBezTo>
                        <a:pt x="5334" y="5048"/>
                        <a:pt x="10383" y="10001"/>
                        <a:pt x="15336" y="14859"/>
                      </a:cubicBezTo>
                      <a:cubicBezTo>
                        <a:pt x="20574" y="19526"/>
                        <a:pt x="25528" y="24384"/>
                        <a:pt x="31052" y="28385"/>
                      </a:cubicBezTo>
                      <a:cubicBezTo>
                        <a:pt x="36386" y="32575"/>
                        <a:pt x="42101" y="36386"/>
                        <a:pt x="48102" y="39624"/>
                      </a:cubicBezTo>
                      <a:cubicBezTo>
                        <a:pt x="54197" y="42672"/>
                        <a:pt x="60484" y="45625"/>
                        <a:pt x="67628" y="46958"/>
                      </a:cubicBezTo>
                      <a:cubicBezTo>
                        <a:pt x="60484" y="48768"/>
                        <a:pt x="52674" y="47720"/>
                        <a:pt x="45625" y="45339"/>
                      </a:cubicBezTo>
                      <a:cubicBezTo>
                        <a:pt x="38481" y="43053"/>
                        <a:pt x="32004" y="39148"/>
                        <a:pt x="26099" y="34671"/>
                      </a:cubicBezTo>
                      <a:cubicBezTo>
                        <a:pt x="20193" y="30194"/>
                        <a:pt x="15145" y="24670"/>
                        <a:pt x="10668" y="18955"/>
                      </a:cubicBezTo>
                      <a:cubicBezTo>
                        <a:pt x="8477" y="16002"/>
                        <a:pt x="6572" y="12954"/>
                        <a:pt x="4572" y="9811"/>
                      </a:cubicBezTo>
                      <a:cubicBezTo>
                        <a:pt x="3143" y="6572"/>
                        <a:pt x="1334" y="3429"/>
                        <a:pt x="0" y="0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55" name="Google Shape;2355;p16"/>
              <p:cNvGrpSpPr/>
              <p:nvPr/>
            </p:nvGrpSpPr>
            <p:grpSpPr>
              <a:xfrm>
                <a:off x="7027234" y="4452556"/>
                <a:ext cx="167344" cy="196786"/>
                <a:chOff x="7027234" y="4452556"/>
                <a:chExt cx="167344" cy="196786"/>
              </a:xfrm>
            </p:grpSpPr>
            <p:sp>
              <p:nvSpPr>
                <p:cNvPr id="2356" name="Google Shape;2356;p16"/>
                <p:cNvSpPr/>
                <p:nvPr/>
              </p:nvSpPr>
              <p:spPr>
                <a:xfrm>
                  <a:off x="7125449" y="4452556"/>
                  <a:ext cx="69129" cy="196786"/>
                </a:xfrm>
                <a:custGeom>
                  <a:rect b="b" l="l" r="r" t="t"/>
                  <a:pathLst>
                    <a:path extrusionOk="0" h="196786" w="69129">
                      <a:moveTo>
                        <a:pt x="4108" y="196787"/>
                      </a:moveTo>
                      <a:cubicBezTo>
                        <a:pt x="-178" y="179451"/>
                        <a:pt x="-1130" y="161258"/>
                        <a:pt x="1346" y="143256"/>
                      </a:cubicBezTo>
                      <a:cubicBezTo>
                        <a:pt x="2489" y="134207"/>
                        <a:pt x="4965" y="125254"/>
                        <a:pt x="8871" y="116777"/>
                      </a:cubicBezTo>
                      <a:cubicBezTo>
                        <a:pt x="13062" y="108204"/>
                        <a:pt x="18205" y="101251"/>
                        <a:pt x="23063" y="93631"/>
                      </a:cubicBezTo>
                      <a:cubicBezTo>
                        <a:pt x="33159" y="78962"/>
                        <a:pt x="43256" y="64579"/>
                        <a:pt x="52019" y="49435"/>
                      </a:cubicBezTo>
                      <a:cubicBezTo>
                        <a:pt x="56400" y="41910"/>
                        <a:pt x="60211" y="34004"/>
                        <a:pt x="63068" y="25718"/>
                      </a:cubicBezTo>
                      <a:cubicBezTo>
                        <a:pt x="66211" y="17526"/>
                        <a:pt x="68021" y="8954"/>
                        <a:pt x="68687" y="0"/>
                      </a:cubicBezTo>
                      <a:cubicBezTo>
                        <a:pt x="70783" y="17907"/>
                        <a:pt x="65163" y="36004"/>
                        <a:pt x="57353" y="52197"/>
                      </a:cubicBezTo>
                      <a:cubicBezTo>
                        <a:pt x="49543" y="68485"/>
                        <a:pt x="39351" y="83344"/>
                        <a:pt x="29540" y="98012"/>
                      </a:cubicBezTo>
                      <a:cubicBezTo>
                        <a:pt x="24682" y="105251"/>
                        <a:pt x="19348" y="112681"/>
                        <a:pt x="15443" y="119920"/>
                      </a:cubicBezTo>
                      <a:cubicBezTo>
                        <a:pt x="11537" y="127445"/>
                        <a:pt x="9156" y="135731"/>
                        <a:pt x="7156" y="144113"/>
                      </a:cubicBezTo>
                      <a:cubicBezTo>
                        <a:pt x="5251" y="152591"/>
                        <a:pt x="4299" y="161258"/>
                        <a:pt x="3918" y="170117"/>
                      </a:cubicBezTo>
                      <a:cubicBezTo>
                        <a:pt x="3441" y="179070"/>
                        <a:pt x="3632" y="187928"/>
                        <a:pt x="4108" y="196787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7" name="Google Shape;2357;p16"/>
                <p:cNvSpPr/>
                <p:nvPr/>
              </p:nvSpPr>
              <p:spPr>
                <a:xfrm>
                  <a:off x="7027234" y="4509611"/>
                  <a:ext cx="72795" cy="130683"/>
                </a:xfrm>
                <a:custGeom>
                  <a:rect b="b" l="l" r="r" t="t"/>
                  <a:pathLst>
                    <a:path extrusionOk="0" h="130683" w="72795">
                      <a:moveTo>
                        <a:pt x="1549" y="130683"/>
                      </a:moveTo>
                      <a:cubicBezTo>
                        <a:pt x="-642" y="117729"/>
                        <a:pt x="-356" y="104489"/>
                        <a:pt x="1453" y="91249"/>
                      </a:cubicBezTo>
                      <a:cubicBezTo>
                        <a:pt x="3454" y="78200"/>
                        <a:pt x="7169" y="64960"/>
                        <a:pt x="14789" y="53435"/>
                      </a:cubicBezTo>
                      <a:cubicBezTo>
                        <a:pt x="18408" y="47530"/>
                        <a:pt x="23647" y="42577"/>
                        <a:pt x="28219" y="38290"/>
                      </a:cubicBezTo>
                      <a:cubicBezTo>
                        <a:pt x="33076" y="33909"/>
                        <a:pt x="37744" y="29337"/>
                        <a:pt x="42697" y="25146"/>
                      </a:cubicBezTo>
                      <a:cubicBezTo>
                        <a:pt x="52412" y="16478"/>
                        <a:pt x="62318" y="7906"/>
                        <a:pt x="72795" y="0"/>
                      </a:cubicBezTo>
                      <a:cubicBezTo>
                        <a:pt x="64699" y="10287"/>
                        <a:pt x="55937" y="19907"/>
                        <a:pt x="47078" y="29432"/>
                      </a:cubicBezTo>
                      <a:cubicBezTo>
                        <a:pt x="42792" y="34290"/>
                        <a:pt x="38125" y="38862"/>
                        <a:pt x="33648" y="43529"/>
                      </a:cubicBezTo>
                      <a:cubicBezTo>
                        <a:pt x="28981" y="48292"/>
                        <a:pt x="24599" y="52388"/>
                        <a:pt x="21551" y="57721"/>
                      </a:cubicBezTo>
                      <a:cubicBezTo>
                        <a:pt x="14598" y="67913"/>
                        <a:pt x="10788" y="80105"/>
                        <a:pt x="7549" y="92392"/>
                      </a:cubicBezTo>
                      <a:cubicBezTo>
                        <a:pt x="4501" y="104870"/>
                        <a:pt x="2692" y="117634"/>
                        <a:pt x="1549" y="130683"/>
                      </a:cubicBezTo>
                      <a:close/>
                    </a:path>
                  </a:pathLst>
                </a:custGeom>
                <a:solidFill>
                  <a:srgbClr val="42111A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358" name="Google Shape;2358;p16"/>
            <p:cNvGrpSpPr/>
            <p:nvPr/>
          </p:nvGrpSpPr>
          <p:grpSpPr>
            <a:xfrm>
              <a:off x="6803802" y="2304168"/>
              <a:ext cx="933831" cy="1228653"/>
              <a:chOff x="6803802" y="2304168"/>
              <a:chExt cx="933831" cy="1228653"/>
            </a:xfrm>
          </p:grpSpPr>
          <p:grpSp>
            <p:nvGrpSpPr>
              <p:cNvPr id="2359" name="Google Shape;2359;p16"/>
              <p:cNvGrpSpPr/>
              <p:nvPr/>
            </p:nvGrpSpPr>
            <p:grpSpPr>
              <a:xfrm>
                <a:off x="6803802" y="2683003"/>
                <a:ext cx="933831" cy="849818"/>
                <a:chOff x="6803802" y="2683003"/>
                <a:chExt cx="933831" cy="849818"/>
              </a:xfrm>
            </p:grpSpPr>
            <p:sp>
              <p:nvSpPr>
                <p:cNvPr id="2360" name="Google Shape;2360;p16"/>
                <p:cNvSpPr/>
                <p:nvPr/>
              </p:nvSpPr>
              <p:spPr>
                <a:xfrm>
                  <a:off x="6845522" y="2769012"/>
                  <a:ext cx="645223" cy="763809"/>
                </a:xfrm>
                <a:custGeom>
                  <a:rect b="b" l="l" r="r" t="t"/>
                  <a:pathLst>
                    <a:path extrusionOk="0" h="763809" w="645223">
                      <a:moveTo>
                        <a:pt x="397954" y="131159"/>
                      </a:moveTo>
                      <a:lnTo>
                        <a:pt x="447484" y="102108"/>
                      </a:lnTo>
                      <a:cubicBezTo>
                        <a:pt x="362426" y="99346"/>
                        <a:pt x="312039" y="68580"/>
                        <a:pt x="312039" y="68580"/>
                      </a:cubicBezTo>
                      <a:cubicBezTo>
                        <a:pt x="312039" y="68580"/>
                        <a:pt x="127064" y="104394"/>
                        <a:pt x="0" y="0"/>
                      </a:cubicBezTo>
                      <a:cubicBezTo>
                        <a:pt x="2857" y="3238"/>
                        <a:pt x="75533" y="99155"/>
                        <a:pt x="108585" y="213170"/>
                      </a:cubicBezTo>
                      <a:cubicBezTo>
                        <a:pt x="112871" y="244697"/>
                        <a:pt x="118300" y="275939"/>
                        <a:pt x="124587" y="306705"/>
                      </a:cubicBezTo>
                      <a:cubicBezTo>
                        <a:pt x="124587" y="306705"/>
                        <a:pt x="124587" y="306800"/>
                        <a:pt x="124587" y="306800"/>
                      </a:cubicBezTo>
                      <a:cubicBezTo>
                        <a:pt x="124587" y="306800"/>
                        <a:pt x="124587" y="306800"/>
                        <a:pt x="124587" y="306800"/>
                      </a:cubicBezTo>
                      <a:cubicBezTo>
                        <a:pt x="175165" y="552831"/>
                        <a:pt x="281083" y="763810"/>
                        <a:pt x="281083" y="763810"/>
                      </a:cubicBezTo>
                      <a:cubicBezTo>
                        <a:pt x="281083" y="763810"/>
                        <a:pt x="348996" y="464249"/>
                        <a:pt x="645223" y="532352"/>
                      </a:cubicBezTo>
                      <a:cubicBezTo>
                        <a:pt x="645319" y="532447"/>
                        <a:pt x="257746" y="351092"/>
                        <a:pt x="397954" y="131159"/>
                      </a:cubicBezTo>
                      <a:close/>
                    </a:path>
                  </a:pathLst>
                </a:custGeom>
                <a:solidFill>
                  <a:srgbClr val="8758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361" name="Google Shape;2361;p16"/>
                <p:cNvGrpSpPr/>
                <p:nvPr/>
              </p:nvGrpSpPr>
              <p:grpSpPr>
                <a:xfrm>
                  <a:off x="6803802" y="2683003"/>
                  <a:ext cx="933831" cy="188668"/>
                  <a:chOff x="6803802" y="2683003"/>
                  <a:chExt cx="933831" cy="188668"/>
                </a:xfrm>
              </p:grpSpPr>
              <p:sp>
                <p:nvSpPr>
                  <p:cNvPr id="2362" name="Google Shape;2362;p16"/>
                  <p:cNvSpPr/>
                  <p:nvPr/>
                </p:nvSpPr>
                <p:spPr>
                  <a:xfrm>
                    <a:off x="7388161" y="2683003"/>
                    <a:ext cx="349472" cy="89042"/>
                  </a:xfrm>
                  <a:custGeom>
                    <a:rect b="b" l="l" r="r" t="t"/>
                    <a:pathLst>
                      <a:path extrusionOk="0" h="89042" w="349472">
                        <a:moveTo>
                          <a:pt x="0" y="10666"/>
                        </a:moveTo>
                        <a:cubicBezTo>
                          <a:pt x="7620" y="7428"/>
                          <a:pt x="15431" y="4761"/>
                          <a:pt x="23432" y="2760"/>
                        </a:cubicBezTo>
                        <a:cubicBezTo>
                          <a:pt x="31528" y="855"/>
                          <a:pt x="39720" y="-954"/>
                          <a:pt x="49149" y="570"/>
                        </a:cubicBezTo>
                        <a:cubicBezTo>
                          <a:pt x="50292" y="665"/>
                          <a:pt x="51531" y="1141"/>
                          <a:pt x="52769" y="1617"/>
                        </a:cubicBezTo>
                        <a:cubicBezTo>
                          <a:pt x="54007" y="1999"/>
                          <a:pt x="55150" y="2570"/>
                          <a:pt x="56388" y="3522"/>
                        </a:cubicBezTo>
                        <a:cubicBezTo>
                          <a:pt x="57627" y="4380"/>
                          <a:pt x="58770" y="5237"/>
                          <a:pt x="59531" y="6761"/>
                        </a:cubicBezTo>
                        <a:cubicBezTo>
                          <a:pt x="60389" y="8094"/>
                          <a:pt x="61246" y="9714"/>
                          <a:pt x="61436" y="10190"/>
                        </a:cubicBezTo>
                        <a:cubicBezTo>
                          <a:pt x="62770" y="13238"/>
                          <a:pt x="65247" y="16381"/>
                          <a:pt x="67533" y="19429"/>
                        </a:cubicBezTo>
                        <a:cubicBezTo>
                          <a:pt x="72390" y="25430"/>
                          <a:pt x="77915" y="31145"/>
                          <a:pt x="83820" y="36288"/>
                        </a:cubicBezTo>
                        <a:cubicBezTo>
                          <a:pt x="107538" y="56958"/>
                          <a:pt x="136684" y="71436"/>
                          <a:pt x="167545" y="72864"/>
                        </a:cubicBezTo>
                        <a:cubicBezTo>
                          <a:pt x="183261" y="74103"/>
                          <a:pt x="198787" y="73341"/>
                          <a:pt x="212884" y="68483"/>
                        </a:cubicBezTo>
                        <a:cubicBezTo>
                          <a:pt x="227172" y="64006"/>
                          <a:pt x="240316" y="54005"/>
                          <a:pt x="256509" y="47623"/>
                        </a:cubicBezTo>
                        <a:cubicBezTo>
                          <a:pt x="272891" y="41051"/>
                          <a:pt x="290132" y="39241"/>
                          <a:pt x="307087" y="40575"/>
                        </a:cubicBezTo>
                        <a:cubicBezTo>
                          <a:pt x="315563" y="41432"/>
                          <a:pt x="323945" y="43051"/>
                          <a:pt x="331756" y="46671"/>
                        </a:cubicBezTo>
                        <a:cubicBezTo>
                          <a:pt x="339471" y="50100"/>
                          <a:pt x="346710" y="56005"/>
                          <a:pt x="349472" y="63911"/>
                        </a:cubicBezTo>
                        <a:cubicBezTo>
                          <a:pt x="345091" y="56862"/>
                          <a:pt x="337661" y="52957"/>
                          <a:pt x="330232" y="50767"/>
                        </a:cubicBezTo>
                        <a:cubicBezTo>
                          <a:pt x="322612" y="48671"/>
                          <a:pt x="314706" y="48004"/>
                          <a:pt x="306800" y="48290"/>
                        </a:cubicBezTo>
                        <a:cubicBezTo>
                          <a:pt x="291084" y="48766"/>
                          <a:pt x="275273" y="52291"/>
                          <a:pt x="261557" y="58863"/>
                        </a:cubicBezTo>
                        <a:cubicBezTo>
                          <a:pt x="247841" y="65626"/>
                          <a:pt x="234696" y="76103"/>
                          <a:pt x="217932" y="82580"/>
                        </a:cubicBezTo>
                        <a:cubicBezTo>
                          <a:pt x="201169" y="88771"/>
                          <a:pt x="183261" y="89724"/>
                          <a:pt x="166402" y="88676"/>
                        </a:cubicBezTo>
                        <a:cubicBezTo>
                          <a:pt x="149353" y="87438"/>
                          <a:pt x="131826" y="83151"/>
                          <a:pt x="116491" y="75341"/>
                        </a:cubicBezTo>
                        <a:cubicBezTo>
                          <a:pt x="101156" y="67530"/>
                          <a:pt x="87059" y="57529"/>
                          <a:pt x="75248" y="45242"/>
                        </a:cubicBezTo>
                        <a:cubicBezTo>
                          <a:pt x="69342" y="39146"/>
                          <a:pt x="63722" y="32764"/>
                          <a:pt x="59055" y="25430"/>
                        </a:cubicBezTo>
                        <a:cubicBezTo>
                          <a:pt x="56769" y="21620"/>
                          <a:pt x="54483" y="18096"/>
                          <a:pt x="52959" y="13428"/>
                        </a:cubicBezTo>
                        <a:cubicBezTo>
                          <a:pt x="52483" y="12000"/>
                          <a:pt x="52197" y="11809"/>
                          <a:pt x="52102" y="11428"/>
                        </a:cubicBezTo>
                        <a:cubicBezTo>
                          <a:pt x="52102" y="10952"/>
                          <a:pt x="51626" y="10571"/>
                          <a:pt x="51150" y="10190"/>
                        </a:cubicBezTo>
                        <a:cubicBezTo>
                          <a:pt x="50864" y="9714"/>
                          <a:pt x="50197" y="9333"/>
                          <a:pt x="49530" y="9047"/>
                        </a:cubicBezTo>
                        <a:cubicBezTo>
                          <a:pt x="48863" y="8666"/>
                          <a:pt x="48196" y="8285"/>
                          <a:pt x="47340" y="8094"/>
                        </a:cubicBezTo>
                        <a:cubicBezTo>
                          <a:pt x="40577" y="5999"/>
                          <a:pt x="32195" y="6475"/>
                          <a:pt x="24289" y="7142"/>
                        </a:cubicBezTo>
                        <a:cubicBezTo>
                          <a:pt x="16193" y="7809"/>
                          <a:pt x="8097" y="9047"/>
                          <a:pt x="0" y="10666"/>
                        </a:cubicBezTo>
                        <a:close/>
                      </a:path>
                    </a:pathLst>
                  </a:custGeom>
                  <a:solidFill>
                    <a:srgbClr val="42111A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3" name="Google Shape;2363;p16"/>
                  <p:cNvSpPr/>
                  <p:nvPr/>
                </p:nvSpPr>
                <p:spPr>
                  <a:xfrm>
                    <a:off x="6803802" y="2725197"/>
                    <a:ext cx="489203" cy="146474"/>
                  </a:xfrm>
                  <a:custGeom>
                    <a:rect b="b" l="l" r="r" t="t"/>
                    <a:pathLst>
                      <a:path extrusionOk="0" h="146474" w="489203">
                        <a:moveTo>
                          <a:pt x="489204" y="145923"/>
                        </a:moveTo>
                        <a:cubicBezTo>
                          <a:pt x="477393" y="146876"/>
                          <a:pt x="465582" y="146495"/>
                          <a:pt x="453771" y="145542"/>
                        </a:cubicBezTo>
                        <a:cubicBezTo>
                          <a:pt x="441960" y="144590"/>
                          <a:pt x="430149" y="143256"/>
                          <a:pt x="418433" y="141351"/>
                        </a:cubicBezTo>
                        <a:cubicBezTo>
                          <a:pt x="406718" y="139256"/>
                          <a:pt x="395097" y="136684"/>
                          <a:pt x="383477" y="133160"/>
                        </a:cubicBezTo>
                        <a:cubicBezTo>
                          <a:pt x="371951" y="129445"/>
                          <a:pt x="360521" y="125159"/>
                          <a:pt x="349758" y="117348"/>
                        </a:cubicBezTo>
                        <a:lnTo>
                          <a:pt x="355092" y="118682"/>
                        </a:lnTo>
                        <a:cubicBezTo>
                          <a:pt x="322326" y="125254"/>
                          <a:pt x="289465" y="127349"/>
                          <a:pt x="256413" y="126302"/>
                        </a:cubicBezTo>
                        <a:cubicBezTo>
                          <a:pt x="223457" y="125349"/>
                          <a:pt x="190405" y="120491"/>
                          <a:pt x="158591" y="111443"/>
                        </a:cubicBezTo>
                        <a:cubicBezTo>
                          <a:pt x="126778" y="102299"/>
                          <a:pt x="96012" y="88678"/>
                          <a:pt x="68771" y="69818"/>
                        </a:cubicBezTo>
                        <a:cubicBezTo>
                          <a:pt x="41339" y="51245"/>
                          <a:pt x="18192" y="26956"/>
                          <a:pt x="0" y="0"/>
                        </a:cubicBezTo>
                        <a:cubicBezTo>
                          <a:pt x="21812" y="24194"/>
                          <a:pt x="46577" y="45244"/>
                          <a:pt x="74200" y="61151"/>
                        </a:cubicBezTo>
                        <a:cubicBezTo>
                          <a:pt x="87916" y="69247"/>
                          <a:pt x="102203" y="76391"/>
                          <a:pt x="117062" y="82201"/>
                        </a:cubicBezTo>
                        <a:cubicBezTo>
                          <a:pt x="131826" y="88202"/>
                          <a:pt x="146875" y="93250"/>
                          <a:pt x="162401" y="97060"/>
                        </a:cubicBezTo>
                        <a:cubicBezTo>
                          <a:pt x="193167" y="105156"/>
                          <a:pt x="224980" y="109157"/>
                          <a:pt x="256890" y="110681"/>
                        </a:cubicBezTo>
                        <a:cubicBezTo>
                          <a:pt x="288703" y="111919"/>
                          <a:pt x="321183" y="110776"/>
                          <a:pt x="352425" y="106013"/>
                        </a:cubicBezTo>
                        <a:lnTo>
                          <a:pt x="355568" y="105537"/>
                        </a:lnTo>
                        <a:lnTo>
                          <a:pt x="357759" y="107347"/>
                        </a:lnTo>
                        <a:cubicBezTo>
                          <a:pt x="365665" y="113919"/>
                          <a:pt x="376333" y="118777"/>
                          <a:pt x="386905" y="122873"/>
                        </a:cubicBezTo>
                        <a:cubicBezTo>
                          <a:pt x="397573" y="127064"/>
                          <a:pt x="408718" y="130493"/>
                          <a:pt x="419958" y="133350"/>
                        </a:cubicBezTo>
                        <a:cubicBezTo>
                          <a:pt x="431197" y="136303"/>
                          <a:pt x="442627" y="138970"/>
                          <a:pt x="454152" y="141066"/>
                        </a:cubicBezTo>
                        <a:cubicBezTo>
                          <a:pt x="465868" y="143256"/>
                          <a:pt x="477488" y="145066"/>
                          <a:pt x="489204" y="145923"/>
                        </a:cubicBezTo>
                        <a:close/>
                      </a:path>
                    </a:pathLst>
                  </a:custGeom>
                  <a:solidFill>
                    <a:srgbClr val="42111A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364" name="Google Shape;2364;p16"/>
              <p:cNvGrpSpPr/>
              <p:nvPr/>
            </p:nvGrpSpPr>
            <p:grpSpPr>
              <a:xfrm>
                <a:off x="6805869" y="2344769"/>
                <a:ext cx="346864" cy="493515"/>
                <a:chOff x="6805869" y="2344769"/>
                <a:chExt cx="346864" cy="493515"/>
              </a:xfrm>
            </p:grpSpPr>
            <p:sp>
              <p:nvSpPr>
                <p:cNvPr id="2365" name="Google Shape;2365;p16"/>
                <p:cNvSpPr/>
                <p:nvPr/>
              </p:nvSpPr>
              <p:spPr>
                <a:xfrm>
                  <a:off x="7066438" y="2407348"/>
                  <a:ext cx="86295" cy="430936"/>
                </a:xfrm>
                <a:custGeom>
                  <a:rect b="b" l="l" r="r" t="t"/>
                  <a:pathLst>
                    <a:path extrusionOk="0" h="430936" w="86295">
                      <a:moveTo>
                        <a:pt x="25019" y="0"/>
                      </a:moveTo>
                      <a:cubicBezTo>
                        <a:pt x="22924" y="36290"/>
                        <a:pt x="-7366" y="93631"/>
                        <a:pt x="1683" y="120491"/>
                      </a:cubicBezTo>
                      <a:cubicBezTo>
                        <a:pt x="10732" y="147352"/>
                        <a:pt x="42545" y="174212"/>
                        <a:pt x="40069" y="209550"/>
                      </a:cubicBezTo>
                      <a:cubicBezTo>
                        <a:pt x="37592" y="244888"/>
                        <a:pt x="12446" y="292513"/>
                        <a:pt x="21304" y="343757"/>
                      </a:cubicBezTo>
                      <a:cubicBezTo>
                        <a:pt x="30163" y="395002"/>
                        <a:pt x="40164" y="436435"/>
                        <a:pt x="40069" y="430340"/>
                      </a:cubicBezTo>
                      <a:cubicBezTo>
                        <a:pt x="39974" y="424243"/>
                        <a:pt x="37211" y="386429"/>
                        <a:pt x="53880" y="343757"/>
                      </a:cubicBezTo>
                      <a:cubicBezTo>
                        <a:pt x="70549" y="301085"/>
                        <a:pt x="89980" y="282797"/>
                        <a:pt x="85694" y="222980"/>
                      </a:cubicBezTo>
                      <a:cubicBezTo>
                        <a:pt x="81407" y="163163"/>
                        <a:pt x="41402" y="143732"/>
                        <a:pt x="43117" y="110776"/>
                      </a:cubicBezTo>
                      <a:cubicBezTo>
                        <a:pt x="44832" y="77819"/>
                        <a:pt x="64358" y="16859"/>
                        <a:pt x="64358" y="16859"/>
                      </a:cubicBezTo>
                      <a:lnTo>
                        <a:pt x="25019" y="0"/>
                      </a:ln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66" name="Google Shape;2366;p16"/>
                <p:cNvSpPr/>
                <p:nvPr/>
              </p:nvSpPr>
              <p:spPr>
                <a:xfrm>
                  <a:off x="6805869" y="2344769"/>
                  <a:ext cx="159001" cy="397668"/>
                </a:xfrm>
                <a:custGeom>
                  <a:rect b="b" l="l" r="r" t="t"/>
                  <a:pathLst>
                    <a:path extrusionOk="0" h="397668" w="159001">
                      <a:moveTo>
                        <a:pt x="159001" y="0"/>
                      </a:moveTo>
                      <a:cubicBezTo>
                        <a:pt x="157763" y="118300"/>
                        <a:pt x="112614" y="180499"/>
                        <a:pt x="78515" y="218313"/>
                      </a:cubicBezTo>
                      <a:cubicBezTo>
                        <a:pt x="44416" y="256127"/>
                        <a:pt x="-6829" y="329279"/>
                        <a:pt x="22413" y="397669"/>
                      </a:cubicBezTo>
                      <a:cubicBezTo>
                        <a:pt x="22413" y="397669"/>
                        <a:pt x="-28832" y="358616"/>
                        <a:pt x="23651" y="241554"/>
                      </a:cubicBezTo>
                      <a:cubicBezTo>
                        <a:pt x="51750" y="184213"/>
                        <a:pt x="80992" y="175641"/>
                        <a:pt x="107852" y="122015"/>
                      </a:cubicBezTo>
                      <a:cubicBezTo>
                        <a:pt x="134617" y="68294"/>
                        <a:pt x="159001" y="0"/>
                        <a:pt x="159001" y="0"/>
                      </a:cubicBezTo>
                      <a:close/>
                    </a:path>
                  </a:pathLst>
                </a:custGeom>
                <a:solidFill>
                  <a:srgbClr val="BC8F9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367" name="Google Shape;2367;p16"/>
              <p:cNvGrpSpPr/>
              <p:nvPr/>
            </p:nvGrpSpPr>
            <p:grpSpPr>
              <a:xfrm>
                <a:off x="7003923" y="2304168"/>
                <a:ext cx="203834" cy="138140"/>
                <a:chOff x="7003923" y="2304168"/>
                <a:chExt cx="203834" cy="138140"/>
              </a:xfrm>
            </p:grpSpPr>
            <p:grpSp>
              <p:nvGrpSpPr>
                <p:cNvPr id="2368" name="Google Shape;2368;p16"/>
                <p:cNvGrpSpPr/>
                <p:nvPr/>
              </p:nvGrpSpPr>
              <p:grpSpPr>
                <a:xfrm>
                  <a:off x="7003923" y="2310076"/>
                  <a:ext cx="203739" cy="127686"/>
                  <a:chOff x="7003923" y="2310076"/>
                  <a:chExt cx="203739" cy="127686"/>
                </a:xfrm>
              </p:grpSpPr>
              <p:sp>
                <p:nvSpPr>
                  <p:cNvPr id="2369" name="Google Shape;2369;p16"/>
                  <p:cNvSpPr/>
                  <p:nvPr/>
                </p:nvSpPr>
                <p:spPr>
                  <a:xfrm>
                    <a:off x="7003923" y="2310076"/>
                    <a:ext cx="203739" cy="127686"/>
                  </a:xfrm>
                  <a:custGeom>
                    <a:rect b="b" l="l" r="r" t="t"/>
                    <a:pathLst>
                      <a:path extrusionOk="0" h="127686" w="203739">
                        <a:moveTo>
                          <a:pt x="0" y="8213"/>
                        </a:moveTo>
                        <a:cubicBezTo>
                          <a:pt x="0" y="8213"/>
                          <a:pt x="0" y="9261"/>
                          <a:pt x="95" y="11070"/>
                        </a:cubicBezTo>
                        <a:cubicBezTo>
                          <a:pt x="1428" y="24977"/>
                          <a:pt x="10287" y="86508"/>
                          <a:pt x="76009" y="116417"/>
                        </a:cubicBezTo>
                        <a:cubicBezTo>
                          <a:pt x="150495" y="150231"/>
                          <a:pt x="203740" y="97176"/>
                          <a:pt x="203740" y="97176"/>
                        </a:cubicBezTo>
                        <a:cubicBezTo>
                          <a:pt x="203549" y="96033"/>
                          <a:pt x="203073" y="94986"/>
                          <a:pt x="202882" y="94033"/>
                        </a:cubicBezTo>
                        <a:cubicBezTo>
                          <a:pt x="202216" y="92033"/>
                          <a:pt x="201549" y="90033"/>
                          <a:pt x="200882" y="88128"/>
                        </a:cubicBezTo>
                        <a:cubicBezTo>
                          <a:pt x="159734" y="-29411"/>
                          <a:pt x="21050" y="2784"/>
                          <a:pt x="2095" y="7737"/>
                        </a:cubicBezTo>
                        <a:cubicBezTo>
                          <a:pt x="762" y="8118"/>
                          <a:pt x="0" y="8213"/>
                          <a:pt x="0" y="8213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0" name="Google Shape;2370;p16"/>
                  <p:cNvSpPr/>
                  <p:nvPr/>
                </p:nvSpPr>
                <p:spPr>
                  <a:xfrm>
                    <a:off x="7006018" y="2310130"/>
                    <a:ext cx="200787" cy="94074"/>
                  </a:xfrm>
                  <a:custGeom>
                    <a:rect b="b" l="l" r="r" t="t"/>
                    <a:pathLst>
                      <a:path extrusionOk="0" h="94074" w="200787">
                        <a:moveTo>
                          <a:pt x="0" y="7778"/>
                        </a:moveTo>
                        <a:cubicBezTo>
                          <a:pt x="119063" y="29400"/>
                          <a:pt x="179832" y="75120"/>
                          <a:pt x="200787" y="94075"/>
                        </a:cubicBezTo>
                        <a:cubicBezTo>
                          <a:pt x="200120" y="92075"/>
                          <a:pt x="199454" y="90074"/>
                          <a:pt x="198787" y="88169"/>
                        </a:cubicBezTo>
                        <a:cubicBezTo>
                          <a:pt x="157639" y="-29369"/>
                          <a:pt x="19050" y="2730"/>
                          <a:pt x="0" y="7778"/>
                        </a:cubicBezTo>
                        <a:close/>
                      </a:path>
                    </a:pathLst>
                  </a:custGeom>
                  <a:solidFill>
                    <a:srgbClr val="D1F5F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1" name="Google Shape;2371;p16"/>
                  <p:cNvSpPr/>
                  <p:nvPr/>
                </p:nvSpPr>
                <p:spPr>
                  <a:xfrm>
                    <a:off x="7088409" y="2337720"/>
                    <a:ext cx="63627" cy="63627"/>
                  </a:xfrm>
                  <a:custGeom>
                    <a:rect b="b" l="l" r="r" t="t"/>
                    <a:pathLst>
                      <a:path extrusionOk="0" h="63627" w="63627">
                        <a:moveTo>
                          <a:pt x="63627" y="31814"/>
                        </a:moveTo>
                        <a:cubicBezTo>
                          <a:pt x="63627" y="49384"/>
                          <a:pt x="49384" y="63627"/>
                          <a:pt x="31813" y="63627"/>
                        </a:cubicBezTo>
                        <a:cubicBezTo>
                          <a:pt x="14243" y="63627"/>
                          <a:pt x="-1" y="49384"/>
                          <a:pt x="-1" y="31814"/>
                        </a:cubicBezTo>
                        <a:cubicBezTo>
                          <a:pt x="-1" y="14243"/>
                          <a:pt x="14243" y="0"/>
                          <a:pt x="31813" y="0"/>
                        </a:cubicBezTo>
                        <a:cubicBezTo>
                          <a:pt x="49383" y="0"/>
                          <a:pt x="63627" y="14243"/>
                          <a:pt x="63627" y="31814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372" name="Google Shape;2372;p16"/>
                <p:cNvSpPr/>
                <p:nvPr/>
              </p:nvSpPr>
              <p:spPr>
                <a:xfrm>
                  <a:off x="7004303" y="2323814"/>
                  <a:ext cx="200977" cy="118494"/>
                </a:xfrm>
                <a:custGeom>
                  <a:rect b="b" l="l" r="r" t="t"/>
                  <a:pathLst>
                    <a:path extrusionOk="0" h="118494" w="200977">
                      <a:moveTo>
                        <a:pt x="200978" y="85725"/>
                      </a:moveTo>
                      <a:cubicBezTo>
                        <a:pt x="186024" y="102489"/>
                        <a:pt x="164497" y="113252"/>
                        <a:pt x="141923" y="117158"/>
                      </a:cubicBezTo>
                      <a:cubicBezTo>
                        <a:pt x="130588" y="119158"/>
                        <a:pt x="118872" y="118681"/>
                        <a:pt x="107442" y="117253"/>
                      </a:cubicBezTo>
                      <a:cubicBezTo>
                        <a:pt x="96108" y="115062"/>
                        <a:pt x="84963" y="112109"/>
                        <a:pt x="74486" y="107251"/>
                      </a:cubicBezTo>
                      <a:cubicBezTo>
                        <a:pt x="63818" y="102870"/>
                        <a:pt x="54197" y="96203"/>
                        <a:pt x="45148" y="89059"/>
                      </a:cubicBezTo>
                      <a:cubicBezTo>
                        <a:pt x="36672" y="81343"/>
                        <a:pt x="28480" y="73057"/>
                        <a:pt x="22384" y="63341"/>
                      </a:cubicBezTo>
                      <a:cubicBezTo>
                        <a:pt x="9811" y="44291"/>
                        <a:pt x="1714" y="22384"/>
                        <a:pt x="0" y="0"/>
                      </a:cubicBezTo>
                      <a:cubicBezTo>
                        <a:pt x="2572" y="10858"/>
                        <a:pt x="6287" y="21431"/>
                        <a:pt x="11049" y="31337"/>
                      </a:cubicBezTo>
                      <a:cubicBezTo>
                        <a:pt x="15621" y="41338"/>
                        <a:pt x="21241" y="50863"/>
                        <a:pt x="27813" y="59531"/>
                      </a:cubicBezTo>
                      <a:cubicBezTo>
                        <a:pt x="34385" y="68199"/>
                        <a:pt x="42101" y="75914"/>
                        <a:pt x="50388" y="82867"/>
                      </a:cubicBezTo>
                      <a:cubicBezTo>
                        <a:pt x="59055" y="89249"/>
                        <a:pt x="67913" y="95536"/>
                        <a:pt x="78010" y="99441"/>
                      </a:cubicBezTo>
                      <a:cubicBezTo>
                        <a:pt x="87725" y="104204"/>
                        <a:pt x="98298" y="106966"/>
                        <a:pt x="108776" y="109252"/>
                      </a:cubicBezTo>
                      <a:cubicBezTo>
                        <a:pt x="119444" y="110966"/>
                        <a:pt x="130207" y="111538"/>
                        <a:pt x="141065" y="110585"/>
                      </a:cubicBezTo>
                      <a:cubicBezTo>
                        <a:pt x="151829" y="109442"/>
                        <a:pt x="162496" y="106680"/>
                        <a:pt x="172593" y="102394"/>
                      </a:cubicBezTo>
                      <a:cubicBezTo>
                        <a:pt x="182785" y="98488"/>
                        <a:pt x="192310" y="92774"/>
                        <a:pt x="200978" y="85725"/>
                      </a:cubicBezTo>
                      <a:close/>
                    </a:path>
                  </a:pathLst>
                </a:custGeom>
                <a:solidFill>
                  <a:srgbClr val="78726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73" name="Google Shape;2373;p16"/>
                <p:cNvSpPr/>
                <p:nvPr/>
              </p:nvSpPr>
              <p:spPr>
                <a:xfrm>
                  <a:off x="7004018" y="2304168"/>
                  <a:ext cx="203739" cy="103180"/>
                </a:xfrm>
                <a:custGeom>
                  <a:rect b="b" l="l" r="r" t="t"/>
                  <a:pathLst>
                    <a:path extrusionOk="0" h="103180" w="203739">
                      <a:moveTo>
                        <a:pt x="203739" y="103180"/>
                      </a:moveTo>
                      <a:cubicBezTo>
                        <a:pt x="201168" y="92988"/>
                        <a:pt x="197168" y="83368"/>
                        <a:pt x="191833" y="74510"/>
                      </a:cubicBezTo>
                      <a:cubicBezTo>
                        <a:pt x="186690" y="65556"/>
                        <a:pt x="180499" y="57365"/>
                        <a:pt x="173164" y="50221"/>
                      </a:cubicBezTo>
                      <a:cubicBezTo>
                        <a:pt x="158496" y="36124"/>
                        <a:pt x="140875" y="25266"/>
                        <a:pt x="121444" y="18789"/>
                      </a:cubicBezTo>
                      <a:cubicBezTo>
                        <a:pt x="102108" y="11835"/>
                        <a:pt x="81819" y="7740"/>
                        <a:pt x="61341" y="6597"/>
                      </a:cubicBezTo>
                      <a:cubicBezTo>
                        <a:pt x="51054" y="5930"/>
                        <a:pt x="40671" y="6406"/>
                        <a:pt x="30480" y="7740"/>
                      </a:cubicBezTo>
                      <a:cubicBezTo>
                        <a:pt x="20193" y="8787"/>
                        <a:pt x="9906" y="10978"/>
                        <a:pt x="0" y="14312"/>
                      </a:cubicBezTo>
                      <a:cubicBezTo>
                        <a:pt x="18669" y="4406"/>
                        <a:pt x="40195" y="501"/>
                        <a:pt x="61436" y="24"/>
                      </a:cubicBezTo>
                      <a:cubicBezTo>
                        <a:pt x="82772" y="-357"/>
                        <a:pt x="104204" y="3739"/>
                        <a:pt x="124301" y="10788"/>
                      </a:cubicBezTo>
                      <a:cubicBezTo>
                        <a:pt x="144589" y="17836"/>
                        <a:pt x="163449" y="29742"/>
                        <a:pt x="177927" y="45840"/>
                      </a:cubicBezTo>
                      <a:cubicBezTo>
                        <a:pt x="192024" y="61937"/>
                        <a:pt x="202025" y="82035"/>
                        <a:pt x="203739" y="103180"/>
                      </a:cubicBezTo>
                      <a:close/>
                    </a:path>
                  </a:pathLst>
                </a:custGeom>
                <a:solidFill>
                  <a:srgbClr val="4034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374" name="Google Shape;2374;p16"/>
              <p:cNvSpPr/>
              <p:nvPr/>
            </p:nvSpPr>
            <p:spPr>
              <a:xfrm>
                <a:off x="7005300" y="2874454"/>
                <a:ext cx="282086" cy="553688"/>
              </a:xfrm>
              <a:custGeom>
                <a:rect b="b" l="l" r="r" t="t"/>
                <a:pathLst>
                  <a:path extrusionOk="0" h="553688" w="282086">
                    <a:moveTo>
                      <a:pt x="282087" y="0"/>
                    </a:moveTo>
                    <a:cubicBezTo>
                      <a:pt x="253988" y="8858"/>
                      <a:pt x="226747" y="20003"/>
                      <a:pt x="200648" y="33338"/>
                    </a:cubicBezTo>
                    <a:cubicBezTo>
                      <a:pt x="174454" y="46482"/>
                      <a:pt x="149213" y="61627"/>
                      <a:pt x="125877" y="79057"/>
                    </a:cubicBezTo>
                    <a:cubicBezTo>
                      <a:pt x="102540" y="96679"/>
                      <a:pt x="80728" y="116110"/>
                      <a:pt x="61964" y="138494"/>
                    </a:cubicBezTo>
                    <a:cubicBezTo>
                      <a:pt x="43580" y="160877"/>
                      <a:pt x="29007" y="186404"/>
                      <a:pt x="20054" y="214027"/>
                    </a:cubicBezTo>
                    <a:cubicBezTo>
                      <a:pt x="10720" y="241363"/>
                      <a:pt x="6338" y="270510"/>
                      <a:pt x="7386" y="299466"/>
                    </a:cubicBezTo>
                    <a:cubicBezTo>
                      <a:pt x="7767" y="314039"/>
                      <a:pt x="9576" y="328327"/>
                      <a:pt x="12529" y="342710"/>
                    </a:cubicBezTo>
                    <a:cubicBezTo>
                      <a:pt x="13862" y="349948"/>
                      <a:pt x="15291" y="357092"/>
                      <a:pt x="16911" y="364236"/>
                    </a:cubicBezTo>
                    <a:cubicBezTo>
                      <a:pt x="18340" y="371380"/>
                      <a:pt x="20054" y="378523"/>
                      <a:pt x="21768" y="385667"/>
                    </a:cubicBezTo>
                    <a:cubicBezTo>
                      <a:pt x="28531" y="414147"/>
                      <a:pt x="36627" y="442436"/>
                      <a:pt x="45676" y="470440"/>
                    </a:cubicBezTo>
                    <a:cubicBezTo>
                      <a:pt x="54534" y="498443"/>
                      <a:pt x="64345" y="526161"/>
                      <a:pt x="74918" y="553688"/>
                    </a:cubicBezTo>
                    <a:cubicBezTo>
                      <a:pt x="50820" y="499967"/>
                      <a:pt x="31007" y="444246"/>
                      <a:pt x="15863" y="387191"/>
                    </a:cubicBezTo>
                    <a:cubicBezTo>
                      <a:pt x="12053" y="372904"/>
                      <a:pt x="8624" y="358521"/>
                      <a:pt x="5862" y="344043"/>
                    </a:cubicBezTo>
                    <a:cubicBezTo>
                      <a:pt x="2814" y="329660"/>
                      <a:pt x="718" y="314706"/>
                      <a:pt x="242" y="299752"/>
                    </a:cubicBezTo>
                    <a:cubicBezTo>
                      <a:pt x="-1092" y="269938"/>
                      <a:pt x="3099" y="239839"/>
                      <a:pt x="12624" y="211455"/>
                    </a:cubicBezTo>
                    <a:cubicBezTo>
                      <a:pt x="22054" y="183071"/>
                      <a:pt x="37390" y="156781"/>
                      <a:pt x="56535" y="133826"/>
                    </a:cubicBezTo>
                    <a:cubicBezTo>
                      <a:pt x="75966" y="111252"/>
                      <a:pt x="98159" y="91249"/>
                      <a:pt x="122352" y="74200"/>
                    </a:cubicBezTo>
                    <a:cubicBezTo>
                      <a:pt x="170549" y="40005"/>
                      <a:pt x="225032" y="14859"/>
                      <a:pt x="282087" y="0"/>
                    </a:cubicBezTo>
                    <a:close/>
                  </a:path>
                </a:pathLst>
              </a:custGeom>
              <a:solidFill>
                <a:srgbClr val="42111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375" name="Google Shape;2375;p16"/>
          <p:cNvGrpSpPr/>
          <p:nvPr/>
        </p:nvGrpSpPr>
        <p:grpSpPr>
          <a:xfrm>
            <a:off x="7572" y="3907949"/>
            <a:ext cx="1492472" cy="1248814"/>
            <a:chOff x="10096" y="5210598"/>
            <a:chExt cx="1989963" cy="1665086"/>
          </a:xfrm>
        </p:grpSpPr>
        <p:grpSp>
          <p:nvGrpSpPr>
            <p:cNvPr id="2376" name="Google Shape;2376;p16"/>
            <p:cNvGrpSpPr/>
            <p:nvPr/>
          </p:nvGrpSpPr>
          <p:grpSpPr>
            <a:xfrm>
              <a:off x="10096" y="5210598"/>
              <a:ext cx="1434176" cy="1657941"/>
              <a:chOff x="10096" y="5210598"/>
              <a:chExt cx="1434176" cy="1657941"/>
            </a:xfrm>
          </p:grpSpPr>
          <p:sp>
            <p:nvSpPr>
              <p:cNvPr id="2377" name="Google Shape;2377;p16"/>
              <p:cNvSpPr/>
              <p:nvPr/>
            </p:nvSpPr>
            <p:spPr>
              <a:xfrm>
                <a:off x="10096" y="5210598"/>
                <a:ext cx="824557" cy="1657941"/>
              </a:xfrm>
              <a:custGeom>
                <a:rect b="b" l="l" r="r" t="t"/>
                <a:pathLst>
                  <a:path extrusionOk="0" h="1657941" w="824557">
                    <a:moveTo>
                      <a:pt x="232124" y="1657847"/>
                    </a:moveTo>
                    <a:cubicBezTo>
                      <a:pt x="232124" y="1657847"/>
                      <a:pt x="1157954" y="244337"/>
                      <a:pt x="694849" y="3830"/>
                    </a:cubicBezTo>
                    <a:cubicBezTo>
                      <a:pt x="641890" y="-23697"/>
                      <a:pt x="329279" y="61933"/>
                      <a:pt x="0" y="1460489"/>
                    </a:cubicBezTo>
                    <a:lnTo>
                      <a:pt x="0" y="1657942"/>
                    </a:lnTo>
                    <a:lnTo>
                      <a:pt x="232124" y="165794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8" name="Google Shape;2378;p16"/>
              <p:cNvSpPr/>
              <p:nvPr/>
            </p:nvSpPr>
            <p:spPr>
              <a:xfrm>
                <a:off x="210978" y="5731758"/>
                <a:ext cx="1233294" cy="1136687"/>
              </a:xfrm>
              <a:custGeom>
                <a:rect b="b" l="l" r="r" t="t"/>
                <a:pathLst>
                  <a:path extrusionOk="0" h="1136687" w="1233294">
                    <a:moveTo>
                      <a:pt x="479870" y="1136687"/>
                    </a:moveTo>
                    <a:cubicBezTo>
                      <a:pt x="479870" y="1136687"/>
                      <a:pt x="1510570" y="402882"/>
                      <a:pt x="1160907" y="15404"/>
                    </a:cubicBezTo>
                    <a:cubicBezTo>
                      <a:pt x="1120902" y="-28887"/>
                      <a:pt x="798195" y="-58129"/>
                      <a:pt x="0" y="1136592"/>
                    </a:cubicBezTo>
                    <a:lnTo>
                      <a:pt x="479870" y="113668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79" name="Google Shape;2379;p16"/>
            <p:cNvGrpSpPr/>
            <p:nvPr/>
          </p:nvGrpSpPr>
          <p:grpSpPr>
            <a:xfrm>
              <a:off x="78866" y="5245385"/>
              <a:ext cx="1661636" cy="1611820"/>
              <a:chOff x="78866" y="5245385"/>
              <a:chExt cx="1661636" cy="1611820"/>
            </a:xfrm>
          </p:grpSpPr>
          <p:sp>
            <p:nvSpPr>
              <p:cNvPr id="2380" name="Google Shape;2380;p16"/>
              <p:cNvSpPr/>
              <p:nvPr/>
            </p:nvSpPr>
            <p:spPr>
              <a:xfrm>
                <a:off x="378523" y="5245385"/>
                <a:ext cx="1361979" cy="1611820"/>
              </a:xfrm>
              <a:custGeom>
                <a:rect b="b" l="l" r="r" t="t"/>
                <a:pathLst>
                  <a:path extrusionOk="0" h="1611820" w="1361979">
                    <a:moveTo>
                      <a:pt x="379381" y="1516475"/>
                    </a:moveTo>
                    <a:lnTo>
                      <a:pt x="379381" y="1611821"/>
                    </a:lnTo>
                    <a:lnTo>
                      <a:pt x="1361980" y="1611821"/>
                    </a:lnTo>
                    <a:cubicBezTo>
                      <a:pt x="1361980" y="1611821"/>
                      <a:pt x="1331690" y="1430750"/>
                      <a:pt x="1281303" y="1184815"/>
                    </a:cubicBezTo>
                    <a:lnTo>
                      <a:pt x="605885" y="1549527"/>
                    </a:lnTo>
                    <a:lnTo>
                      <a:pt x="605885" y="1449800"/>
                    </a:lnTo>
                    <a:lnTo>
                      <a:pt x="1262920" y="1098042"/>
                    </a:lnTo>
                    <a:cubicBezTo>
                      <a:pt x="1250632" y="1039749"/>
                      <a:pt x="1237012" y="978884"/>
                      <a:pt x="1222915" y="916591"/>
                    </a:cubicBezTo>
                    <a:lnTo>
                      <a:pt x="639318" y="1283875"/>
                    </a:lnTo>
                    <a:lnTo>
                      <a:pt x="639318" y="1155001"/>
                    </a:lnTo>
                    <a:lnTo>
                      <a:pt x="1192340" y="787051"/>
                    </a:lnTo>
                    <a:cubicBezTo>
                      <a:pt x="1181862" y="744950"/>
                      <a:pt x="1171480" y="702755"/>
                      <a:pt x="1160621" y="660654"/>
                    </a:cubicBezTo>
                    <a:cubicBezTo>
                      <a:pt x="1022414" y="740569"/>
                      <a:pt x="722090" y="922401"/>
                      <a:pt x="722090" y="922401"/>
                    </a:cubicBezTo>
                    <a:lnTo>
                      <a:pt x="747331" y="772954"/>
                    </a:lnTo>
                    <a:lnTo>
                      <a:pt x="1131094" y="550831"/>
                    </a:lnTo>
                    <a:cubicBezTo>
                      <a:pt x="1111282" y="479584"/>
                      <a:pt x="1091089" y="410432"/>
                      <a:pt x="1069562" y="344900"/>
                    </a:cubicBezTo>
                    <a:cubicBezTo>
                      <a:pt x="972693" y="418338"/>
                      <a:pt x="805244" y="569214"/>
                      <a:pt x="805244" y="569214"/>
                    </a:cubicBezTo>
                    <a:cubicBezTo>
                      <a:pt x="805244" y="569214"/>
                      <a:pt x="792671" y="428054"/>
                      <a:pt x="805244" y="438531"/>
                    </a:cubicBezTo>
                    <a:cubicBezTo>
                      <a:pt x="813530" y="445389"/>
                      <a:pt x="949643" y="336328"/>
                      <a:pt x="1041464" y="260699"/>
                    </a:cubicBezTo>
                    <a:cubicBezTo>
                      <a:pt x="1005840" y="158496"/>
                      <a:pt x="968407" y="68485"/>
                      <a:pt x="929831" y="0"/>
                    </a:cubicBezTo>
                    <a:cubicBezTo>
                      <a:pt x="929831" y="0"/>
                      <a:pt x="803815" y="117729"/>
                      <a:pt x="630650" y="299942"/>
                    </a:cubicBezTo>
                    <a:cubicBezTo>
                      <a:pt x="664845" y="361188"/>
                      <a:pt x="722090" y="461201"/>
                      <a:pt x="722090" y="461201"/>
                    </a:cubicBezTo>
                    <a:lnTo>
                      <a:pt x="705517" y="548354"/>
                    </a:lnTo>
                    <a:lnTo>
                      <a:pt x="564737" y="370522"/>
                    </a:lnTo>
                    <a:cubicBezTo>
                      <a:pt x="538829" y="398621"/>
                      <a:pt x="511778" y="428149"/>
                      <a:pt x="484060" y="458343"/>
                    </a:cubicBezTo>
                    <a:lnTo>
                      <a:pt x="676275" y="731234"/>
                    </a:lnTo>
                    <a:lnTo>
                      <a:pt x="639223" y="872395"/>
                    </a:lnTo>
                    <a:lnTo>
                      <a:pt x="409861" y="541877"/>
                    </a:lnTo>
                    <a:cubicBezTo>
                      <a:pt x="371380" y="585406"/>
                      <a:pt x="332422" y="631127"/>
                      <a:pt x="293560" y="677608"/>
                    </a:cubicBezTo>
                    <a:lnTo>
                      <a:pt x="589121" y="1051369"/>
                    </a:lnTo>
                    <a:cubicBezTo>
                      <a:pt x="589121" y="1051369"/>
                      <a:pt x="559975" y="1188149"/>
                      <a:pt x="555974" y="1175956"/>
                    </a:cubicBezTo>
                    <a:cubicBezTo>
                      <a:pt x="552736" y="1166241"/>
                      <a:pt x="322707" y="891159"/>
                      <a:pt x="219361" y="767620"/>
                    </a:cubicBezTo>
                    <a:cubicBezTo>
                      <a:pt x="204978" y="785622"/>
                      <a:pt x="190595" y="803625"/>
                      <a:pt x="176498" y="821626"/>
                    </a:cubicBezTo>
                    <a:lnTo>
                      <a:pt x="531114" y="1313117"/>
                    </a:lnTo>
                    <a:lnTo>
                      <a:pt x="512350" y="1445991"/>
                    </a:lnTo>
                    <a:lnTo>
                      <a:pt x="105537" y="913828"/>
                    </a:lnTo>
                    <a:cubicBezTo>
                      <a:pt x="69151" y="961739"/>
                      <a:pt x="33909" y="1010317"/>
                      <a:pt x="0" y="1058894"/>
                    </a:cubicBezTo>
                    <a:lnTo>
                      <a:pt x="379381" y="1516475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1" name="Google Shape;2381;p16"/>
              <p:cNvSpPr/>
              <p:nvPr/>
            </p:nvSpPr>
            <p:spPr>
              <a:xfrm>
                <a:off x="78866" y="6384099"/>
                <a:ext cx="679037" cy="473106"/>
              </a:xfrm>
              <a:custGeom>
                <a:rect b="b" l="l" r="r" t="t"/>
                <a:pathLst>
                  <a:path extrusionOk="0" h="473106" w="679037">
                    <a:moveTo>
                      <a:pt x="0" y="473107"/>
                    </a:moveTo>
                    <a:lnTo>
                      <a:pt x="679037" y="473107"/>
                    </a:lnTo>
                    <a:lnTo>
                      <a:pt x="245935" y="0"/>
                    </a:lnTo>
                    <a:cubicBezTo>
                      <a:pt x="139351" y="161354"/>
                      <a:pt x="51149" y="323374"/>
                      <a:pt x="0" y="473107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382" name="Google Shape;2382;p16"/>
            <p:cNvSpPr/>
            <p:nvPr/>
          </p:nvSpPr>
          <p:spPr>
            <a:xfrm>
              <a:off x="99155" y="6128543"/>
              <a:ext cx="1900904" cy="747141"/>
            </a:xfrm>
            <a:custGeom>
              <a:rect b="b" l="l" r="r" t="t"/>
              <a:pathLst>
                <a:path extrusionOk="0" h="747141" w="1900904">
                  <a:moveTo>
                    <a:pt x="1900904" y="746950"/>
                  </a:moveTo>
                  <a:lnTo>
                    <a:pt x="1545717" y="593122"/>
                  </a:lnTo>
                  <a:cubicBezTo>
                    <a:pt x="1545717" y="593122"/>
                    <a:pt x="1509236" y="432435"/>
                    <a:pt x="1704118" y="255937"/>
                  </a:cubicBezTo>
                  <a:cubicBezTo>
                    <a:pt x="1704118" y="255937"/>
                    <a:pt x="1471136" y="306514"/>
                    <a:pt x="1408462" y="460153"/>
                  </a:cubicBezTo>
                  <a:lnTo>
                    <a:pt x="1492187" y="0"/>
                  </a:lnTo>
                  <a:cubicBezTo>
                    <a:pt x="1492187" y="0"/>
                    <a:pt x="1170813" y="271082"/>
                    <a:pt x="1160621" y="535877"/>
                  </a:cubicBezTo>
                  <a:lnTo>
                    <a:pt x="1042226" y="165735"/>
                  </a:lnTo>
                  <a:lnTo>
                    <a:pt x="1042226" y="573977"/>
                  </a:lnTo>
                  <a:cubicBezTo>
                    <a:pt x="1042226" y="573977"/>
                    <a:pt x="955072" y="426530"/>
                    <a:pt x="769715" y="403670"/>
                  </a:cubicBezTo>
                  <a:cubicBezTo>
                    <a:pt x="769715" y="403670"/>
                    <a:pt x="893826" y="521970"/>
                    <a:pt x="893826" y="593217"/>
                  </a:cubicBezTo>
                  <a:cubicBezTo>
                    <a:pt x="893826" y="593217"/>
                    <a:pt x="558832" y="516922"/>
                    <a:pt x="557879" y="165830"/>
                  </a:cubicBezTo>
                  <a:cubicBezTo>
                    <a:pt x="557879" y="165830"/>
                    <a:pt x="529590" y="483489"/>
                    <a:pt x="607124" y="599884"/>
                  </a:cubicBezTo>
                  <a:cubicBezTo>
                    <a:pt x="607124" y="599884"/>
                    <a:pt x="454247" y="335089"/>
                    <a:pt x="328708" y="268986"/>
                  </a:cubicBezTo>
                  <a:cubicBezTo>
                    <a:pt x="328708" y="268986"/>
                    <a:pt x="430625" y="458438"/>
                    <a:pt x="419576" y="545116"/>
                  </a:cubicBezTo>
                  <a:cubicBezTo>
                    <a:pt x="419576" y="545116"/>
                    <a:pt x="381191" y="476631"/>
                    <a:pt x="283083" y="428720"/>
                  </a:cubicBezTo>
                  <a:cubicBezTo>
                    <a:pt x="283083" y="428720"/>
                    <a:pt x="374333" y="567976"/>
                    <a:pt x="374333" y="613600"/>
                  </a:cubicBezTo>
                  <a:lnTo>
                    <a:pt x="0" y="684371"/>
                  </a:lnTo>
                  <a:cubicBezTo>
                    <a:pt x="0" y="684371"/>
                    <a:pt x="413671" y="694087"/>
                    <a:pt x="405098" y="694087"/>
                  </a:cubicBezTo>
                  <a:cubicBezTo>
                    <a:pt x="396526" y="694087"/>
                    <a:pt x="180880" y="747141"/>
                    <a:pt x="180880" y="747141"/>
                  </a:cubicBezTo>
                  <a:lnTo>
                    <a:pt x="1900904" y="747141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3" name="Google Shape;2383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bg>
      <p:bgPr>
        <a:solidFill>
          <a:srgbClr val="2C2143"/>
        </a:solidFill>
      </p:bgPr>
    </p:bg>
    <p:spTree>
      <p:nvGrpSpPr>
        <p:cNvPr id="2384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B140"/>
              </a:buClr>
              <a:buSzPts val="3300"/>
              <a:buFont typeface="Comic Sans MS"/>
              <a:buNone/>
              <a:defRPr>
                <a:solidFill>
                  <a:srgbClr val="FCB14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86" name="Google Shape;2386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87" name="Google Shape;2387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88" name="Google Shape;2388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89" name="Google Shape;2389;p17"/>
          <p:cNvGrpSpPr/>
          <p:nvPr/>
        </p:nvGrpSpPr>
        <p:grpSpPr>
          <a:xfrm>
            <a:off x="1" y="1517431"/>
            <a:ext cx="9143891" cy="2950023"/>
            <a:chOff x="2194" y="2924921"/>
            <a:chExt cx="12216287" cy="3933364"/>
          </a:xfrm>
        </p:grpSpPr>
        <p:sp>
          <p:nvSpPr>
            <p:cNvPr id="2390" name="Google Shape;2390;p17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3B2C5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1" name="Google Shape;2391;p17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251A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92" name="Google Shape;2392;p17"/>
          <p:cNvGrpSpPr/>
          <p:nvPr/>
        </p:nvGrpSpPr>
        <p:grpSpPr>
          <a:xfrm>
            <a:off x="1925492" y="1154774"/>
            <a:ext cx="4001992" cy="3313581"/>
            <a:chOff x="288925" y="1988809"/>
            <a:chExt cx="4930383" cy="4082273"/>
          </a:xfrm>
        </p:grpSpPr>
        <p:grpSp>
          <p:nvGrpSpPr>
            <p:cNvPr id="2393" name="Google Shape;2393;p17"/>
            <p:cNvGrpSpPr/>
            <p:nvPr/>
          </p:nvGrpSpPr>
          <p:grpSpPr>
            <a:xfrm>
              <a:off x="2330471" y="3478418"/>
              <a:ext cx="1667277" cy="2592664"/>
              <a:chOff x="2330471" y="3478418"/>
              <a:chExt cx="1667277" cy="2592664"/>
            </a:xfrm>
          </p:grpSpPr>
          <p:sp>
            <p:nvSpPr>
              <p:cNvPr id="2394" name="Google Shape;2394;p17"/>
              <p:cNvSpPr/>
              <p:nvPr/>
            </p:nvSpPr>
            <p:spPr>
              <a:xfrm>
                <a:off x="2365604" y="5902152"/>
                <a:ext cx="375451" cy="168839"/>
              </a:xfrm>
              <a:custGeom>
                <a:rect b="b" l="l" r="r" t="t"/>
                <a:pathLst>
                  <a:path extrusionOk="0" h="168839" w="375451">
                    <a:moveTo>
                      <a:pt x="0" y="0"/>
                    </a:moveTo>
                    <a:cubicBezTo>
                      <a:pt x="2457" y="20934"/>
                      <a:pt x="5097" y="41959"/>
                      <a:pt x="7919" y="63076"/>
                    </a:cubicBezTo>
                    <a:cubicBezTo>
                      <a:pt x="12287" y="96843"/>
                      <a:pt x="17203" y="130975"/>
                      <a:pt x="22390" y="165381"/>
                    </a:cubicBezTo>
                    <a:cubicBezTo>
                      <a:pt x="22482" y="166473"/>
                      <a:pt x="22755" y="167747"/>
                      <a:pt x="22846" y="168839"/>
                    </a:cubicBezTo>
                    <a:lnTo>
                      <a:pt x="375452" y="168839"/>
                    </a:lnTo>
                    <a:lnTo>
                      <a:pt x="367806" y="1653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5" name="Google Shape;2395;p17"/>
              <p:cNvSpPr/>
              <p:nvPr/>
            </p:nvSpPr>
            <p:spPr>
              <a:xfrm>
                <a:off x="2342303" y="5658495"/>
                <a:ext cx="773930" cy="412587"/>
              </a:xfrm>
              <a:custGeom>
                <a:rect b="b" l="l" r="r" t="t"/>
                <a:pathLst>
                  <a:path extrusionOk="0" h="412587" w="773930">
                    <a:moveTo>
                      <a:pt x="0" y="0"/>
                    </a:moveTo>
                    <a:cubicBezTo>
                      <a:pt x="3550" y="52791"/>
                      <a:pt x="8192" y="106310"/>
                      <a:pt x="14017" y="160830"/>
                    </a:cubicBezTo>
                    <a:cubicBezTo>
                      <a:pt x="14290" y="163560"/>
                      <a:pt x="14654" y="166382"/>
                      <a:pt x="14927" y="169113"/>
                    </a:cubicBezTo>
                    <a:lnTo>
                      <a:pt x="533005" y="409129"/>
                    </a:lnTo>
                    <a:lnTo>
                      <a:pt x="540468" y="412587"/>
                    </a:lnTo>
                    <a:lnTo>
                      <a:pt x="773931" y="412587"/>
                    </a:lnTo>
                    <a:cubicBezTo>
                      <a:pt x="773294" y="412587"/>
                      <a:pt x="770472" y="411313"/>
                      <a:pt x="765739" y="409129"/>
                    </a:cubicBezTo>
                    <a:cubicBezTo>
                      <a:pt x="706213" y="380912"/>
                      <a:pt x="341320" y="184313"/>
                      <a:pt x="112954" y="60983"/>
                    </a:cubicBezTo>
                    <a:cubicBezTo>
                      <a:pt x="69174" y="37500"/>
                      <a:pt x="30582" y="16565"/>
                      <a:pt x="0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6" name="Google Shape;2396;p17"/>
              <p:cNvSpPr/>
              <p:nvPr/>
            </p:nvSpPr>
            <p:spPr>
              <a:xfrm>
                <a:off x="3391838" y="5726212"/>
                <a:ext cx="605910" cy="344778"/>
              </a:xfrm>
              <a:custGeom>
                <a:rect b="b" l="l" r="r" t="t"/>
                <a:pathLst>
                  <a:path extrusionOk="0" h="344778" w="605910">
                    <a:moveTo>
                      <a:pt x="0" y="344778"/>
                    </a:moveTo>
                    <a:lnTo>
                      <a:pt x="605911" y="344778"/>
                    </a:lnTo>
                    <a:cubicBezTo>
                      <a:pt x="605911" y="344778"/>
                      <a:pt x="605911" y="343504"/>
                      <a:pt x="605911" y="341320"/>
                    </a:cubicBezTo>
                    <a:cubicBezTo>
                      <a:pt x="605546" y="318201"/>
                      <a:pt x="602179" y="181036"/>
                      <a:pt x="564224" y="0"/>
                    </a:cubicBezTo>
                    <a:lnTo>
                      <a:pt x="474389" y="54884"/>
                    </a:lnTo>
                    <a:lnTo>
                      <a:pt x="5643" y="341228"/>
                    </a:lnTo>
                    <a:lnTo>
                      <a:pt x="0" y="34477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7" name="Google Shape;2397;p17"/>
              <p:cNvSpPr/>
              <p:nvPr/>
            </p:nvSpPr>
            <p:spPr>
              <a:xfrm>
                <a:off x="2330471" y="3478418"/>
                <a:ext cx="1609481" cy="2592572"/>
              </a:xfrm>
              <a:custGeom>
                <a:rect b="b" l="l" r="r" t="t"/>
                <a:pathLst>
                  <a:path extrusionOk="0" h="2592572" w="1609481">
                    <a:moveTo>
                      <a:pt x="50697" y="1940516"/>
                    </a:moveTo>
                    <a:lnTo>
                      <a:pt x="637" y="1914029"/>
                    </a:lnTo>
                    <a:cubicBezTo>
                      <a:pt x="637" y="1919126"/>
                      <a:pt x="728" y="1924132"/>
                      <a:pt x="910" y="1929229"/>
                    </a:cubicBezTo>
                    <a:cubicBezTo>
                      <a:pt x="1274" y="1959630"/>
                      <a:pt x="2184" y="1990485"/>
                      <a:pt x="3368" y="2021613"/>
                    </a:cubicBezTo>
                    <a:cubicBezTo>
                      <a:pt x="4278" y="2046825"/>
                      <a:pt x="5370" y="2072311"/>
                      <a:pt x="6735" y="2097978"/>
                    </a:cubicBezTo>
                    <a:lnTo>
                      <a:pt x="911005" y="2589114"/>
                    </a:lnTo>
                    <a:lnTo>
                      <a:pt x="917467" y="2592573"/>
                    </a:lnTo>
                    <a:lnTo>
                      <a:pt x="1021774" y="2592573"/>
                    </a:lnTo>
                    <a:cubicBezTo>
                      <a:pt x="1021774" y="2592573"/>
                      <a:pt x="1021319" y="2591298"/>
                      <a:pt x="1020500" y="2589114"/>
                    </a:cubicBezTo>
                    <a:cubicBezTo>
                      <a:pt x="1017314" y="2579102"/>
                      <a:pt x="1009214" y="2550158"/>
                      <a:pt x="1021774" y="2538053"/>
                    </a:cubicBezTo>
                    <a:cubicBezTo>
                      <a:pt x="1033607" y="2526038"/>
                      <a:pt x="1453657" y="2270458"/>
                      <a:pt x="1609481" y="2175799"/>
                    </a:cubicBezTo>
                    <a:cubicBezTo>
                      <a:pt x="1599833" y="2135751"/>
                      <a:pt x="1588183" y="2093791"/>
                      <a:pt x="1574348" y="2051194"/>
                    </a:cubicBezTo>
                    <a:lnTo>
                      <a:pt x="986823" y="2380500"/>
                    </a:lnTo>
                    <a:cubicBezTo>
                      <a:pt x="986823" y="2380500"/>
                      <a:pt x="951963" y="2319426"/>
                      <a:pt x="986823" y="2274827"/>
                    </a:cubicBezTo>
                    <a:cubicBezTo>
                      <a:pt x="1015130" y="2238329"/>
                      <a:pt x="1395223" y="2021067"/>
                      <a:pt x="1535938" y="1941699"/>
                    </a:cubicBezTo>
                    <a:cubicBezTo>
                      <a:pt x="1514913" y="1888544"/>
                      <a:pt x="1490702" y="1834570"/>
                      <a:pt x="1462577" y="1781597"/>
                    </a:cubicBezTo>
                    <a:cubicBezTo>
                      <a:pt x="1313125" y="1875892"/>
                      <a:pt x="922200" y="2168335"/>
                      <a:pt x="922200" y="2168335"/>
                    </a:cubicBezTo>
                    <a:lnTo>
                      <a:pt x="882516" y="2076042"/>
                    </a:lnTo>
                    <a:lnTo>
                      <a:pt x="1420891" y="1708054"/>
                    </a:lnTo>
                    <a:cubicBezTo>
                      <a:pt x="1383573" y="1646344"/>
                      <a:pt x="1340612" y="1586727"/>
                      <a:pt x="1290916" y="1530568"/>
                    </a:cubicBezTo>
                    <a:cubicBezTo>
                      <a:pt x="1146925" y="1644159"/>
                      <a:pt x="833457" y="1932142"/>
                      <a:pt x="833457" y="1932142"/>
                    </a:cubicBezTo>
                    <a:cubicBezTo>
                      <a:pt x="833457" y="1932142"/>
                      <a:pt x="812796" y="1852683"/>
                      <a:pt x="812796" y="1827835"/>
                    </a:cubicBezTo>
                    <a:cubicBezTo>
                      <a:pt x="812796" y="1808812"/>
                      <a:pt x="1095590" y="1576350"/>
                      <a:pt x="1229934" y="1466946"/>
                    </a:cubicBezTo>
                    <a:cubicBezTo>
                      <a:pt x="1217282" y="1454295"/>
                      <a:pt x="1204084" y="1442371"/>
                      <a:pt x="1190432" y="1430448"/>
                    </a:cubicBezTo>
                    <a:cubicBezTo>
                      <a:pt x="1156937" y="1401049"/>
                      <a:pt x="1124261" y="1370739"/>
                      <a:pt x="1092951" y="1339975"/>
                    </a:cubicBezTo>
                    <a:lnTo>
                      <a:pt x="778209" y="1629232"/>
                    </a:lnTo>
                    <a:lnTo>
                      <a:pt x="733336" y="1539761"/>
                    </a:lnTo>
                    <a:lnTo>
                      <a:pt x="1033971" y="1279266"/>
                    </a:lnTo>
                    <a:cubicBezTo>
                      <a:pt x="989099" y="1232482"/>
                      <a:pt x="947412" y="1184789"/>
                      <a:pt x="908365" y="1135639"/>
                    </a:cubicBezTo>
                    <a:lnTo>
                      <a:pt x="698840" y="1410788"/>
                    </a:lnTo>
                    <a:lnTo>
                      <a:pt x="634308" y="1321316"/>
                    </a:lnTo>
                    <a:lnTo>
                      <a:pt x="854482" y="1065645"/>
                    </a:lnTo>
                    <a:cubicBezTo>
                      <a:pt x="823809" y="1024596"/>
                      <a:pt x="795138" y="983000"/>
                      <a:pt x="768288" y="941041"/>
                    </a:cubicBezTo>
                    <a:lnTo>
                      <a:pt x="594624" y="1122441"/>
                    </a:lnTo>
                    <a:lnTo>
                      <a:pt x="554667" y="1008486"/>
                    </a:lnTo>
                    <a:lnTo>
                      <a:pt x="732426" y="883517"/>
                    </a:lnTo>
                    <a:cubicBezTo>
                      <a:pt x="698931" y="827996"/>
                      <a:pt x="668804" y="772384"/>
                      <a:pt x="641499" y="716225"/>
                    </a:cubicBezTo>
                    <a:cubicBezTo>
                      <a:pt x="597173" y="777936"/>
                      <a:pt x="534825" y="869227"/>
                      <a:pt x="534825" y="869227"/>
                    </a:cubicBezTo>
                    <a:lnTo>
                      <a:pt x="505153" y="764920"/>
                    </a:lnTo>
                    <a:lnTo>
                      <a:pt x="599448" y="623477"/>
                    </a:lnTo>
                    <a:cubicBezTo>
                      <a:pt x="586250" y="592895"/>
                      <a:pt x="573963" y="561858"/>
                      <a:pt x="562677" y="530911"/>
                    </a:cubicBezTo>
                    <a:lnTo>
                      <a:pt x="505153" y="610917"/>
                    </a:lnTo>
                    <a:lnTo>
                      <a:pt x="470293" y="486585"/>
                    </a:lnTo>
                    <a:lnTo>
                      <a:pt x="530638" y="435615"/>
                    </a:lnTo>
                    <a:lnTo>
                      <a:pt x="530638" y="435251"/>
                    </a:lnTo>
                    <a:cubicBezTo>
                      <a:pt x="517805" y="394565"/>
                      <a:pt x="507155" y="354244"/>
                      <a:pt x="498145" y="314287"/>
                    </a:cubicBezTo>
                    <a:lnTo>
                      <a:pt x="428151" y="367442"/>
                    </a:lnTo>
                    <a:lnTo>
                      <a:pt x="428151" y="273147"/>
                    </a:lnTo>
                    <a:lnTo>
                      <a:pt x="477483" y="209525"/>
                    </a:lnTo>
                    <a:lnTo>
                      <a:pt x="477483" y="209161"/>
                    </a:lnTo>
                    <a:cubicBezTo>
                      <a:pt x="466197" y="137529"/>
                      <a:pt x="460372" y="67536"/>
                      <a:pt x="460372" y="0"/>
                    </a:cubicBezTo>
                    <a:cubicBezTo>
                      <a:pt x="460372" y="0"/>
                      <a:pt x="365348" y="135982"/>
                      <a:pt x="261860" y="395203"/>
                    </a:cubicBezTo>
                    <a:lnTo>
                      <a:pt x="428151" y="571141"/>
                    </a:lnTo>
                    <a:lnTo>
                      <a:pt x="410676" y="655425"/>
                    </a:lnTo>
                    <a:lnTo>
                      <a:pt x="232188" y="472933"/>
                    </a:lnTo>
                    <a:cubicBezTo>
                      <a:pt x="221812" y="501057"/>
                      <a:pt x="211527" y="530092"/>
                      <a:pt x="201151" y="560492"/>
                    </a:cubicBezTo>
                    <a:cubicBezTo>
                      <a:pt x="288620" y="630122"/>
                      <a:pt x="428151" y="749902"/>
                      <a:pt x="428151" y="749902"/>
                    </a:cubicBezTo>
                    <a:lnTo>
                      <a:pt x="470202" y="868863"/>
                    </a:lnTo>
                    <a:cubicBezTo>
                      <a:pt x="464013" y="864039"/>
                      <a:pt x="268050" y="708671"/>
                      <a:pt x="177668" y="632124"/>
                    </a:cubicBezTo>
                    <a:cubicBezTo>
                      <a:pt x="166928" y="666620"/>
                      <a:pt x="156279" y="702481"/>
                      <a:pt x="145630" y="739617"/>
                    </a:cubicBezTo>
                    <a:lnTo>
                      <a:pt x="505244" y="998201"/>
                    </a:lnTo>
                    <a:lnTo>
                      <a:pt x="505244" y="1067557"/>
                    </a:lnTo>
                    <a:cubicBezTo>
                      <a:pt x="505244" y="1067557"/>
                      <a:pt x="246660" y="896260"/>
                      <a:pt x="124695" y="819622"/>
                    </a:cubicBezTo>
                    <a:cubicBezTo>
                      <a:pt x="115320" y="855119"/>
                      <a:pt x="106674" y="891982"/>
                      <a:pt x="98209" y="929755"/>
                    </a:cubicBezTo>
                    <a:lnTo>
                      <a:pt x="554667" y="1241584"/>
                    </a:lnTo>
                    <a:lnTo>
                      <a:pt x="554667" y="1331056"/>
                    </a:lnTo>
                    <a:cubicBezTo>
                      <a:pt x="554667" y="1331056"/>
                      <a:pt x="223997" y="1119528"/>
                      <a:pt x="79095" y="1019226"/>
                    </a:cubicBezTo>
                    <a:cubicBezTo>
                      <a:pt x="73270" y="1048898"/>
                      <a:pt x="67718" y="1078934"/>
                      <a:pt x="62257" y="1109880"/>
                    </a:cubicBezTo>
                    <a:lnTo>
                      <a:pt x="614284" y="1484968"/>
                    </a:lnTo>
                    <a:lnTo>
                      <a:pt x="634308" y="1594099"/>
                    </a:lnTo>
                    <a:cubicBezTo>
                      <a:pt x="634308" y="1594099"/>
                      <a:pt x="203062" y="1299017"/>
                      <a:pt x="50060" y="1185699"/>
                    </a:cubicBezTo>
                    <a:cubicBezTo>
                      <a:pt x="43234" y="1228022"/>
                      <a:pt x="37044" y="1271347"/>
                      <a:pt x="32039" y="1315855"/>
                    </a:cubicBezTo>
                    <a:lnTo>
                      <a:pt x="733428" y="1748103"/>
                    </a:lnTo>
                    <a:lnTo>
                      <a:pt x="753451" y="1869430"/>
                    </a:lnTo>
                    <a:lnTo>
                      <a:pt x="24848" y="1375837"/>
                    </a:lnTo>
                    <a:cubicBezTo>
                      <a:pt x="21662" y="1406874"/>
                      <a:pt x="18386" y="1438548"/>
                      <a:pt x="15564" y="1470496"/>
                    </a:cubicBezTo>
                    <a:lnTo>
                      <a:pt x="812887" y="2001589"/>
                    </a:lnTo>
                    <a:lnTo>
                      <a:pt x="833548" y="2115545"/>
                    </a:lnTo>
                    <a:lnTo>
                      <a:pt x="7828" y="1580628"/>
                    </a:lnTo>
                    <a:cubicBezTo>
                      <a:pt x="5097" y="1627048"/>
                      <a:pt x="3004" y="1674286"/>
                      <a:pt x="1638" y="1722617"/>
                    </a:cubicBezTo>
                    <a:cubicBezTo>
                      <a:pt x="1001" y="1746009"/>
                      <a:pt x="546" y="1769765"/>
                      <a:pt x="273" y="1793612"/>
                    </a:cubicBezTo>
                    <a:cubicBezTo>
                      <a:pt x="182" y="1803624"/>
                      <a:pt x="0" y="1813818"/>
                      <a:pt x="0" y="1823921"/>
                    </a:cubicBezTo>
                    <a:cubicBezTo>
                      <a:pt x="212801" y="1924041"/>
                      <a:pt x="882607" y="2274554"/>
                      <a:pt x="882607" y="2274554"/>
                    </a:cubicBezTo>
                    <a:lnTo>
                      <a:pt x="882607" y="2380226"/>
                    </a:lnTo>
                    <a:lnTo>
                      <a:pt x="66171" y="1948343"/>
                    </a:lnTo>
                    <a:lnTo>
                      <a:pt x="50697" y="1940516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398" name="Google Shape;2398;p17"/>
            <p:cNvGrpSpPr/>
            <p:nvPr/>
          </p:nvGrpSpPr>
          <p:grpSpPr>
            <a:xfrm>
              <a:off x="3729517" y="4625889"/>
              <a:ext cx="1489791" cy="1445192"/>
              <a:chOff x="3729517" y="4625889"/>
              <a:chExt cx="1489791" cy="1445192"/>
            </a:xfrm>
          </p:grpSpPr>
          <p:sp>
            <p:nvSpPr>
              <p:cNvPr id="2399" name="Google Shape;2399;p17"/>
              <p:cNvSpPr/>
              <p:nvPr/>
            </p:nvSpPr>
            <p:spPr>
              <a:xfrm>
                <a:off x="3998750" y="4625889"/>
                <a:ext cx="1220558" cy="1445192"/>
              </a:xfrm>
              <a:custGeom>
                <a:rect b="b" l="l" r="r" t="t"/>
                <a:pathLst>
                  <a:path extrusionOk="0" h="1445192" w="1220558">
                    <a:moveTo>
                      <a:pt x="339590" y="1359635"/>
                    </a:moveTo>
                    <a:lnTo>
                      <a:pt x="339590" y="1445193"/>
                    </a:lnTo>
                    <a:lnTo>
                      <a:pt x="1220559" y="1445193"/>
                    </a:lnTo>
                    <a:cubicBezTo>
                      <a:pt x="1220559" y="1445193"/>
                      <a:pt x="1193436" y="1282816"/>
                      <a:pt x="1148290" y="1062369"/>
                    </a:cubicBezTo>
                    <a:lnTo>
                      <a:pt x="542653" y="1389398"/>
                    </a:lnTo>
                    <a:lnTo>
                      <a:pt x="542653" y="1300018"/>
                    </a:lnTo>
                    <a:lnTo>
                      <a:pt x="1131816" y="984639"/>
                    </a:lnTo>
                    <a:cubicBezTo>
                      <a:pt x="1120802" y="932303"/>
                      <a:pt x="1108606" y="877783"/>
                      <a:pt x="1095954" y="821898"/>
                    </a:cubicBezTo>
                    <a:lnTo>
                      <a:pt x="572689" y="1151203"/>
                    </a:lnTo>
                    <a:lnTo>
                      <a:pt x="572689" y="1035609"/>
                    </a:lnTo>
                    <a:lnTo>
                      <a:pt x="1068558" y="705667"/>
                    </a:lnTo>
                    <a:cubicBezTo>
                      <a:pt x="1059183" y="667894"/>
                      <a:pt x="1049808" y="630122"/>
                      <a:pt x="1040160" y="592349"/>
                    </a:cubicBezTo>
                    <a:cubicBezTo>
                      <a:pt x="916193" y="663980"/>
                      <a:pt x="646960" y="826995"/>
                      <a:pt x="646960" y="826995"/>
                    </a:cubicBezTo>
                    <a:lnTo>
                      <a:pt x="669532" y="693015"/>
                    </a:lnTo>
                    <a:lnTo>
                      <a:pt x="1013674" y="493867"/>
                    </a:lnTo>
                    <a:cubicBezTo>
                      <a:pt x="995925" y="429972"/>
                      <a:pt x="977813" y="367988"/>
                      <a:pt x="958517" y="309190"/>
                    </a:cubicBezTo>
                    <a:cubicBezTo>
                      <a:pt x="871685" y="375088"/>
                      <a:pt x="721595" y="510341"/>
                      <a:pt x="721595" y="510341"/>
                    </a:cubicBezTo>
                    <a:cubicBezTo>
                      <a:pt x="721595" y="510341"/>
                      <a:pt x="710309" y="383825"/>
                      <a:pt x="721595" y="393200"/>
                    </a:cubicBezTo>
                    <a:cubicBezTo>
                      <a:pt x="729059" y="399298"/>
                      <a:pt x="851024" y="301545"/>
                      <a:pt x="933395" y="233736"/>
                    </a:cubicBezTo>
                    <a:cubicBezTo>
                      <a:pt x="901448" y="142080"/>
                      <a:pt x="867862" y="61347"/>
                      <a:pt x="833275" y="0"/>
                    </a:cubicBezTo>
                    <a:cubicBezTo>
                      <a:pt x="833275" y="0"/>
                      <a:pt x="720321" y="105582"/>
                      <a:pt x="565043" y="268869"/>
                    </a:cubicBezTo>
                    <a:cubicBezTo>
                      <a:pt x="595717" y="323753"/>
                      <a:pt x="647051" y="413497"/>
                      <a:pt x="647051" y="413497"/>
                    </a:cubicBezTo>
                    <a:lnTo>
                      <a:pt x="632215" y="491591"/>
                    </a:lnTo>
                    <a:lnTo>
                      <a:pt x="505972" y="332127"/>
                    </a:lnTo>
                    <a:cubicBezTo>
                      <a:pt x="482762" y="357339"/>
                      <a:pt x="458552" y="383825"/>
                      <a:pt x="433703" y="410858"/>
                    </a:cubicBezTo>
                    <a:lnTo>
                      <a:pt x="606093" y="655516"/>
                    </a:lnTo>
                    <a:lnTo>
                      <a:pt x="572871" y="782032"/>
                    </a:lnTo>
                    <a:lnTo>
                      <a:pt x="367260" y="485675"/>
                    </a:lnTo>
                    <a:cubicBezTo>
                      <a:pt x="332673" y="524722"/>
                      <a:pt x="297813" y="565771"/>
                      <a:pt x="262953" y="607367"/>
                    </a:cubicBezTo>
                    <a:lnTo>
                      <a:pt x="527999" y="942497"/>
                    </a:lnTo>
                    <a:cubicBezTo>
                      <a:pt x="527999" y="942497"/>
                      <a:pt x="501876" y="1065190"/>
                      <a:pt x="498327" y="1054177"/>
                    </a:cubicBezTo>
                    <a:cubicBezTo>
                      <a:pt x="495414" y="1045439"/>
                      <a:pt x="289166" y="798779"/>
                      <a:pt x="196509" y="688100"/>
                    </a:cubicBezTo>
                    <a:cubicBezTo>
                      <a:pt x="183585" y="704211"/>
                      <a:pt x="170660" y="720412"/>
                      <a:pt x="158099" y="736522"/>
                    </a:cubicBezTo>
                    <a:lnTo>
                      <a:pt x="476118" y="1177143"/>
                    </a:lnTo>
                    <a:lnTo>
                      <a:pt x="459371" y="1296286"/>
                    </a:lnTo>
                    <a:lnTo>
                      <a:pt x="94568" y="819167"/>
                    </a:lnTo>
                    <a:cubicBezTo>
                      <a:pt x="61984" y="862128"/>
                      <a:pt x="30309" y="905635"/>
                      <a:pt x="0" y="949233"/>
                    </a:cubicBezTo>
                    <a:lnTo>
                      <a:pt x="339590" y="1359635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0" name="Google Shape;2400;p17"/>
              <p:cNvSpPr/>
              <p:nvPr/>
            </p:nvSpPr>
            <p:spPr>
              <a:xfrm>
                <a:off x="3729517" y="5646753"/>
                <a:ext cx="608914" cy="424237"/>
              </a:xfrm>
              <a:custGeom>
                <a:rect b="b" l="l" r="r" t="t"/>
                <a:pathLst>
                  <a:path extrusionOk="0" h="424237" w="608914">
                    <a:moveTo>
                      <a:pt x="0" y="424238"/>
                    </a:moveTo>
                    <a:lnTo>
                      <a:pt x="608914" y="424238"/>
                    </a:lnTo>
                    <a:lnTo>
                      <a:pt x="220447" y="0"/>
                    </a:lnTo>
                    <a:cubicBezTo>
                      <a:pt x="190866" y="44781"/>
                      <a:pt x="162832" y="89653"/>
                      <a:pt x="136801" y="134343"/>
                    </a:cubicBezTo>
                    <a:cubicBezTo>
                      <a:pt x="79732" y="232461"/>
                      <a:pt x="32766" y="329032"/>
                      <a:pt x="1183" y="420688"/>
                    </a:cubicBezTo>
                    <a:cubicBezTo>
                      <a:pt x="728" y="421962"/>
                      <a:pt x="364" y="423145"/>
                      <a:pt x="0" y="424238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01" name="Google Shape;2401;p17"/>
            <p:cNvSpPr/>
            <p:nvPr/>
          </p:nvSpPr>
          <p:spPr>
            <a:xfrm>
              <a:off x="288925" y="1988809"/>
              <a:ext cx="2174069" cy="4082182"/>
            </a:xfrm>
            <a:custGeom>
              <a:rect b="b" l="l" r="r" t="t"/>
              <a:pathLst>
                <a:path extrusionOk="0" h="4082182" w="2174069">
                  <a:moveTo>
                    <a:pt x="0" y="2231320"/>
                  </a:moveTo>
                  <a:cubicBezTo>
                    <a:pt x="273" y="2289754"/>
                    <a:pt x="2640" y="2347096"/>
                    <a:pt x="7008" y="2403527"/>
                  </a:cubicBezTo>
                  <a:cubicBezTo>
                    <a:pt x="7008" y="2403618"/>
                    <a:pt x="7008" y="2403618"/>
                    <a:pt x="7008" y="2403618"/>
                  </a:cubicBezTo>
                  <a:lnTo>
                    <a:pt x="808245" y="2403618"/>
                  </a:lnTo>
                  <a:lnTo>
                    <a:pt x="830635" y="2458320"/>
                  </a:lnTo>
                  <a:lnTo>
                    <a:pt x="11832" y="2458320"/>
                  </a:lnTo>
                  <a:lnTo>
                    <a:pt x="11832" y="2458411"/>
                  </a:lnTo>
                  <a:cubicBezTo>
                    <a:pt x="15746" y="2495547"/>
                    <a:pt x="20206" y="2532409"/>
                    <a:pt x="26395" y="2568544"/>
                  </a:cubicBezTo>
                  <a:lnTo>
                    <a:pt x="872777" y="2552706"/>
                  </a:lnTo>
                  <a:lnTo>
                    <a:pt x="872777" y="2589478"/>
                  </a:lnTo>
                  <a:lnTo>
                    <a:pt x="41595" y="2651826"/>
                  </a:lnTo>
                  <a:cubicBezTo>
                    <a:pt x="46419" y="2677038"/>
                    <a:pt x="52245" y="2701886"/>
                    <a:pt x="58434" y="2726461"/>
                  </a:cubicBezTo>
                  <a:cubicBezTo>
                    <a:pt x="59708" y="2731922"/>
                    <a:pt x="61438" y="2737110"/>
                    <a:pt x="62985" y="2742571"/>
                  </a:cubicBezTo>
                  <a:cubicBezTo>
                    <a:pt x="150454" y="2741661"/>
                    <a:pt x="374450" y="2743299"/>
                    <a:pt x="987187" y="2746485"/>
                  </a:cubicBezTo>
                  <a:lnTo>
                    <a:pt x="1046531" y="2818480"/>
                  </a:lnTo>
                  <a:lnTo>
                    <a:pt x="87742" y="2818480"/>
                  </a:lnTo>
                  <a:cubicBezTo>
                    <a:pt x="110132" y="2879099"/>
                    <a:pt x="139805" y="2939262"/>
                    <a:pt x="174938" y="2998879"/>
                  </a:cubicBezTo>
                  <a:cubicBezTo>
                    <a:pt x="394747" y="2962472"/>
                    <a:pt x="988826" y="2868905"/>
                    <a:pt x="1070469" y="2902764"/>
                  </a:cubicBezTo>
                  <a:lnTo>
                    <a:pt x="1126264" y="2962108"/>
                  </a:lnTo>
                  <a:lnTo>
                    <a:pt x="258584" y="3125395"/>
                  </a:lnTo>
                  <a:cubicBezTo>
                    <a:pt x="284069" y="3160255"/>
                    <a:pt x="311557" y="3195206"/>
                    <a:pt x="340227" y="3229429"/>
                  </a:cubicBezTo>
                  <a:cubicBezTo>
                    <a:pt x="575874" y="3168356"/>
                    <a:pt x="1151112" y="3023090"/>
                    <a:pt x="1151112" y="3023090"/>
                  </a:cubicBezTo>
                  <a:cubicBezTo>
                    <a:pt x="1151112" y="3023090"/>
                    <a:pt x="1230571" y="3044389"/>
                    <a:pt x="1200626" y="3062775"/>
                  </a:cubicBezTo>
                  <a:cubicBezTo>
                    <a:pt x="1176597" y="3077974"/>
                    <a:pt x="642500" y="3261650"/>
                    <a:pt x="427696" y="3328094"/>
                  </a:cubicBezTo>
                  <a:cubicBezTo>
                    <a:pt x="468381" y="3372055"/>
                    <a:pt x="511342" y="3414561"/>
                    <a:pt x="555577" y="3456612"/>
                  </a:cubicBezTo>
                  <a:lnTo>
                    <a:pt x="1242767" y="3158617"/>
                  </a:lnTo>
                  <a:cubicBezTo>
                    <a:pt x="1242767" y="3158617"/>
                    <a:pt x="1324775" y="3198301"/>
                    <a:pt x="1265067" y="3217961"/>
                  </a:cubicBezTo>
                  <a:cubicBezTo>
                    <a:pt x="1211457" y="3235983"/>
                    <a:pt x="1208635" y="3236438"/>
                    <a:pt x="621748" y="3517594"/>
                  </a:cubicBezTo>
                  <a:cubicBezTo>
                    <a:pt x="645231" y="3539256"/>
                    <a:pt x="668895" y="3559918"/>
                    <a:pt x="693015" y="3580579"/>
                  </a:cubicBezTo>
                  <a:lnTo>
                    <a:pt x="1287093" y="3279945"/>
                  </a:lnTo>
                  <a:cubicBezTo>
                    <a:pt x="1287093" y="3279945"/>
                    <a:pt x="1344890" y="3354125"/>
                    <a:pt x="1314763" y="3351940"/>
                  </a:cubicBezTo>
                  <a:cubicBezTo>
                    <a:pt x="1293465" y="3350120"/>
                    <a:pt x="954876" y="3537254"/>
                    <a:pt x="767013" y="3642563"/>
                  </a:cubicBezTo>
                  <a:cubicBezTo>
                    <a:pt x="794137" y="3664862"/>
                    <a:pt x="821169" y="3686433"/>
                    <a:pt x="848657" y="3707368"/>
                  </a:cubicBezTo>
                  <a:cubicBezTo>
                    <a:pt x="1004663" y="3610251"/>
                    <a:pt x="1349714" y="3404276"/>
                    <a:pt x="1349714" y="3404276"/>
                  </a:cubicBezTo>
                  <a:cubicBezTo>
                    <a:pt x="1349714" y="3404276"/>
                    <a:pt x="1369374" y="3444324"/>
                    <a:pt x="1369374" y="3451788"/>
                  </a:cubicBezTo>
                  <a:cubicBezTo>
                    <a:pt x="1369374" y="3457249"/>
                    <a:pt x="1065918" y="3677059"/>
                    <a:pt x="933304" y="3772537"/>
                  </a:cubicBezTo>
                  <a:cubicBezTo>
                    <a:pt x="993012" y="3817227"/>
                    <a:pt x="1052448" y="3859733"/>
                    <a:pt x="1110790" y="3900054"/>
                  </a:cubicBezTo>
                  <a:lnTo>
                    <a:pt x="1433906" y="3573115"/>
                  </a:lnTo>
                  <a:lnTo>
                    <a:pt x="1483602" y="3650208"/>
                  </a:lnTo>
                  <a:lnTo>
                    <a:pt x="1201445" y="3961855"/>
                  </a:lnTo>
                  <a:cubicBezTo>
                    <a:pt x="1256329" y="3998627"/>
                    <a:pt x="1309666" y="4033123"/>
                    <a:pt x="1360636" y="4065162"/>
                  </a:cubicBezTo>
                  <a:lnTo>
                    <a:pt x="1548135" y="3816226"/>
                  </a:lnTo>
                  <a:lnTo>
                    <a:pt x="1603019" y="3843714"/>
                  </a:lnTo>
                  <a:lnTo>
                    <a:pt x="1498347" y="4078724"/>
                  </a:lnTo>
                  <a:lnTo>
                    <a:pt x="1638425" y="4078724"/>
                  </a:lnTo>
                  <a:lnTo>
                    <a:pt x="1677290" y="3945381"/>
                  </a:lnTo>
                  <a:lnTo>
                    <a:pt x="1726986" y="3990163"/>
                  </a:lnTo>
                  <a:lnTo>
                    <a:pt x="1706598" y="4078724"/>
                  </a:lnTo>
                  <a:lnTo>
                    <a:pt x="1955989" y="4078724"/>
                  </a:lnTo>
                  <a:lnTo>
                    <a:pt x="1645980" y="3816317"/>
                  </a:lnTo>
                  <a:lnTo>
                    <a:pt x="1645980" y="3779363"/>
                  </a:lnTo>
                  <a:lnTo>
                    <a:pt x="2084507" y="4078724"/>
                  </a:lnTo>
                  <a:lnTo>
                    <a:pt x="2098979" y="4078724"/>
                  </a:lnTo>
                  <a:cubicBezTo>
                    <a:pt x="2099070" y="4079816"/>
                    <a:pt x="2099343" y="4081090"/>
                    <a:pt x="2099434" y="4082182"/>
                  </a:cubicBezTo>
                  <a:lnTo>
                    <a:pt x="2174069" y="4082182"/>
                  </a:lnTo>
                  <a:lnTo>
                    <a:pt x="2174069" y="4030484"/>
                  </a:lnTo>
                  <a:lnTo>
                    <a:pt x="2084507" y="3976419"/>
                  </a:lnTo>
                  <a:lnTo>
                    <a:pt x="1602746" y="3686069"/>
                  </a:lnTo>
                  <a:lnTo>
                    <a:pt x="1573074" y="3580670"/>
                  </a:lnTo>
                  <a:cubicBezTo>
                    <a:pt x="1573074" y="3580670"/>
                    <a:pt x="1856505" y="3724297"/>
                    <a:pt x="2067305" y="3830425"/>
                  </a:cubicBezTo>
                  <a:cubicBezTo>
                    <a:pt x="2105987" y="3849994"/>
                    <a:pt x="2142395" y="3868289"/>
                    <a:pt x="2174069" y="3884126"/>
                  </a:cubicBezTo>
                  <a:lnTo>
                    <a:pt x="2174069" y="3799024"/>
                  </a:lnTo>
                  <a:cubicBezTo>
                    <a:pt x="2171976" y="3776724"/>
                    <a:pt x="2169245" y="3753969"/>
                    <a:pt x="2166151" y="3730578"/>
                  </a:cubicBezTo>
                  <a:cubicBezTo>
                    <a:pt x="2163056" y="3707823"/>
                    <a:pt x="2159506" y="3684522"/>
                    <a:pt x="2155410" y="3660948"/>
                  </a:cubicBezTo>
                  <a:cubicBezTo>
                    <a:pt x="2155410" y="3660857"/>
                    <a:pt x="2155319" y="3660857"/>
                    <a:pt x="2155319" y="3660857"/>
                  </a:cubicBezTo>
                  <a:lnTo>
                    <a:pt x="1433997" y="3391897"/>
                  </a:lnTo>
                  <a:lnTo>
                    <a:pt x="1399228" y="3318809"/>
                  </a:lnTo>
                  <a:cubicBezTo>
                    <a:pt x="1399228" y="3318809"/>
                    <a:pt x="1824558" y="3445143"/>
                    <a:pt x="2044823" y="3511314"/>
                  </a:cubicBezTo>
                  <a:cubicBezTo>
                    <a:pt x="2079501" y="3521872"/>
                    <a:pt x="2109173" y="3530883"/>
                    <a:pt x="2131199" y="3537527"/>
                  </a:cubicBezTo>
                  <a:cubicBezTo>
                    <a:pt x="2131199" y="3537436"/>
                    <a:pt x="2131199" y="3537436"/>
                    <a:pt x="2131199" y="3537254"/>
                  </a:cubicBezTo>
                  <a:cubicBezTo>
                    <a:pt x="2124191" y="3504851"/>
                    <a:pt x="2116091" y="3471903"/>
                    <a:pt x="2107535" y="3438317"/>
                  </a:cubicBezTo>
                  <a:cubicBezTo>
                    <a:pt x="2107171" y="3436679"/>
                    <a:pt x="2106625" y="3435222"/>
                    <a:pt x="2106260" y="3433584"/>
                  </a:cubicBezTo>
                  <a:cubicBezTo>
                    <a:pt x="2106260" y="3433493"/>
                    <a:pt x="2106169" y="3433311"/>
                    <a:pt x="2106169" y="3433220"/>
                  </a:cubicBezTo>
                  <a:cubicBezTo>
                    <a:pt x="2101618" y="3432219"/>
                    <a:pt x="2096886" y="3431127"/>
                    <a:pt x="2092153" y="3430125"/>
                  </a:cubicBezTo>
                  <a:cubicBezTo>
                    <a:pt x="2076315" y="3426576"/>
                    <a:pt x="2059659" y="3422844"/>
                    <a:pt x="2042274" y="3418839"/>
                  </a:cubicBezTo>
                  <a:cubicBezTo>
                    <a:pt x="1771585" y="3356127"/>
                    <a:pt x="1349532" y="3242900"/>
                    <a:pt x="1349532" y="3242900"/>
                  </a:cubicBezTo>
                  <a:lnTo>
                    <a:pt x="1349532" y="3178368"/>
                  </a:lnTo>
                  <a:lnTo>
                    <a:pt x="2041546" y="3283494"/>
                  </a:lnTo>
                  <a:lnTo>
                    <a:pt x="2065757" y="3287226"/>
                  </a:lnTo>
                  <a:cubicBezTo>
                    <a:pt x="2058476" y="3262651"/>
                    <a:pt x="2050830" y="3237621"/>
                    <a:pt x="2042911" y="3212500"/>
                  </a:cubicBezTo>
                  <a:cubicBezTo>
                    <a:pt x="2028166" y="3165716"/>
                    <a:pt x="2012329" y="3118387"/>
                    <a:pt x="1995764" y="3070511"/>
                  </a:cubicBezTo>
                  <a:cubicBezTo>
                    <a:pt x="1995764" y="3070420"/>
                    <a:pt x="1995764" y="3070420"/>
                    <a:pt x="1995764" y="3070420"/>
                  </a:cubicBezTo>
                  <a:lnTo>
                    <a:pt x="1265158" y="3069146"/>
                  </a:lnTo>
                  <a:lnTo>
                    <a:pt x="1242858" y="3004614"/>
                  </a:lnTo>
                  <a:lnTo>
                    <a:pt x="1961359" y="2972666"/>
                  </a:lnTo>
                  <a:cubicBezTo>
                    <a:pt x="1935510" y="2901945"/>
                    <a:pt x="1908386" y="2830313"/>
                    <a:pt x="1880079" y="2758681"/>
                  </a:cubicBezTo>
                  <a:lnTo>
                    <a:pt x="1178326" y="2969844"/>
                  </a:lnTo>
                  <a:lnTo>
                    <a:pt x="1151021" y="2900306"/>
                  </a:lnTo>
                  <a:cubicBezTo>
                    <a:pt x="1192343" y="2805465"/>
                    <a:pt x="1682478" y="2707074"/>
                    <a:pt x="1847131" y="2676492"/>
                  </a:cubicBezTo>
                  <a:cubicBezTo>
                    <a:pt x="1815456" y="2599399"/>
                    <a:pt x="1782598" y="2522579"/>
                    <a:pt x="1749377" y="2446397"/>
                  </a:cubicBezTo>
                  <a:lnTo>
                    <a:pt x="1111337" y="2786078"/>
                  </a:lnTo>
                  <a:lnTo>
                    <a:pt x="1066647" y="2701613"/>
                  </a:lnTo>
                  <a:cubicBezTo>
                    <a:pt x="1066647" y="2701613"/>
                    <a:pt x="1553323" y="2442119"/>
                    <a:pt x="1715609" y="2370669"/>
                  </a:cubicBezTo>
                  <a:cubicBezTo>
                    <a:pt x="1696677" y="2328073"/>
                    <a:pt x="1677381" y="2286295"/>
                    <a:pt x="1658358" y="2244700"/>
                  </a:cubicBezTo>
                  <a:lnTo>
                    <a:pt x="987096" y="2552615"/>
                  </a:lnTo>
                  <a:lnTo>
                    <a:pt x="972260" y="2497913"/>
                  </a:lnTo>
                  <a:cubicBezTo>
                    <a:pt x="972260" y="2497913"/>
                    <a:pt x="1431358" y="2252254"/>
                    <a:pt x="1626138" y="2175434"/>
                  </a:cubicBezTo>
                  <a:cubicBezTo>
                    <a:pt x="1626046" y="2175434"/>
                    <a:pt x="1626046" y="2175344"/>
                    <a:pt x="1626046" y="2175161"/>
                  </a:cubicBezTo>
                  <a:cubicBezTo>
                    <a:pt x="1590185" y="2100071"/>
                    <a:pt x="1554688" y="2027074"/>
                    <a:pt x="1519555" y="1956444"/>
                  </a:cubicBezTo>
                  <a:lnTo>
                    <a:pt x="912643" y="2438296"/>
                  </a:lnTo>
                  <a:lnTo>
                    <a:pt x="912643" y="2343910"/>
                  </a:lnTo>
                  <a:lnTo>
                    <a:pt x="1494889" y="1907294"/>
                  </a:lnTo>
                  <a:cubicBezTo>
                    <a:pt x="1479780" y="1876621"/>
                    <a:pt x="1464580" y="1847313"/>
                    <a:pt x="1449471" y="1818005"/>
                  </a:cubicBezTo>
                  <a:lnTo>
                    <a:pt x="852935" y="2269548"/>
                  </a:lnTo>
                  <a:lnTo>
                    <a:pt x="808245" y="2185174"/>
                  </a:lnTo>
                  <a:cubicBezTo>
                    <a:pt x="808245" y="2185174"/>
                    <a:pt x="1237124" y="1885540"/>
                    <a:pt x="1421346" y="1763940"/>
                  </a:cubicBezTo>
                  <a:cubicBezTo>
                    <a:pt x="1421346" y="1763849"/>
                    <a:pt x="1421346" y="1763849"/>
                    <a:pt x="1421255" y="1763667"/>
                  </a:cubicBezTo>
                  <a:cubicBezTo>
                    <a:pt x="1382299" y="1688576"/>
                    <a:pt x="1344162" y="1617946"/>
                    <a:pt x="1308392" y="1553141"/>
                  </a:cubicBezTo>
                  <a:lnTo>
                    <a:pt x="773476" y="2105623"/>
                  </a:lnTo>
                  <a:lnTo>
                    <a:pt x="771291" y="1991486"/>
                  </a:lnTo>
                  <a:cubicBezTo>
                    <a:pt x="771291" y="1991486"/>
                    <a:pt x="861946" y="1897828"/>
                    <a:pt x="969621" y="1787513"/>
                  </a:cubicBezTo>
                  <a:cubicBezTo>
                    <a:pt x="1077205" y="1677290"/>
                    <a:pt x="1201809" y="1550410"/>
                    <a:pt x="1269618" y="1483966"/>
                  </a:cubicBezTo>
                  <a:cubicBezTo>
                    <a:pt x="1240583" y="1432632"/>
                    <a:pt x="1213095" y="1385485"/>
                    <a:pt x="1187974" y="1343525"/>
                  </a:cubicBezTo>
                  <a:cubicBezTo>
                    <a:pt x="1034062" y="1517370"/>
                    <a:pt x="704120" y="1892458"/>
                    <a:pt x="704120" y="1911572"/>
                  </a:cubicBezTo>
                  <a:cubicBezTo>
                    <a:pt x="704211" y="1912027"/>
                    <a:pt x="704211" y="1912573"/>
                    <a:pt x="704211" y="1912846"/>
                  </a:cubicBezTo>
                  <a:cubicBezTo>
                    <a:pt x="704120" y="1912755"/>
                    <a:pt x="704120" y="1912391"/>
                    <a:pt x="703937" y="1912118"/>
                  </a:cubicBezTo>
                  <a:cubicBezTo>
                    <a:pt x="703937" y="1912027"/>
                    <a:pt x="704029" y="1911754"/>
                    <a:pt x="704029" y="1911663"/>
                  </a:cubicBezTo>
                  <a:cubicBezTo>
                    <a:pt x="701025" y="1895370"/>
                    <a:pt x="678998" y="1792883"/>
                    <a:pt x="678998" y="1792883"/>
                  </a:cubicBezTo>
                  <a:lnTo>
                    <a:pt x="1132180" y="1254509"/>
                  </a:lnTo>
                  <a:cubicBezTo>
                    <a:pt x="1112520" y="1223744"/>
                    <a:pt x="1094862" y="1197895"/>
                    <a:pt x="1079389" y="1176961"/>
                  </a:cubicBezTo>
                  <a:cubicBezTo>
                    <a:pt x="1060730" y="1151476"/>
                    <a:pt x="1041252" y="1122532"/>
                    <a:pt x="1021956" y="1090220"/>
                  </a:cubicBezTo>
                  <a:lnTo>
                    <a:pt x="618380" y="1653807"/>
                  </a:lnTo>
                  <a:lnTo>
                    <a:pt x="594624" y="1549500"/>
                  </a:lnTo>
                  <a:cubicBezTo>
                    <a:pt x="594624" y="1549500"/>
                    <a:pt x="887067" y="1175414"/>
                    <a:pt x="988917" y="1032788"/>
                  </a:cubicBezTo>
                  <a:cubicBezTo>
                    <a:pt x="965070" y="989827"/>
                    <a:pt x="940950" y="942861"/>
                    <a:pt x="917012" y="893893"/>
                  </a:cubicBezTo>
                  <a:cubicBezTo>
                    <a:pt x="797778" y="1071744"/>
                    <a:pt x="567137" y="1416886"/>
                    <a:pt x="559855" y="1435363"/>
                  </a:cubicBezTo>
                  <a:cubicBezTo>
                    <a:pt x="549843" y="1460120"/>
                    <a:pt x="559855" y="1286274"/>
                    <a:pt x="559855" y="1286274"/>
                  </a:cubicBezTo>
                  <a:lnTo>
                    <a:pt x="879512" y="813615"/>
                  </a:lnTo>
                  <a:lnTo>
                    <a:pt x="879512" y="813524"/>
                  </a:lnTo>
                  <a:cubicBezTo>
                    <a:pt x="856849" y="764738"/>
                    <a:pt x="835004" y="714405"/>
                    <a:pt x="813615" y="664071"/>
                  </a:cubicBezTo>
                  <a:lnTo>
                    <a:pt x="535189" y="1077660"/>
                  </a:lnTo>
                  <a:lnTo>
                    <a:pt x="535189" y="933668"/>
                  </a:lnTo>
                  <a:lnTo>
                    <a:pt x="780029" y="582064"/>
                  </a:lnTo>
                  <a:cubicBezTo>
                    <a:pt x="780029" y="581973"/>
                    <a:pt x="779938" y="581973"/>
                    <a:pt x="779938" y="581973"/>
                  </a:cubicBezTo>
                  <a:cubicBezTo>
                    <a:pt x="760278" y="533824"/>
                    <a:pt x="741619" y="486130"/>
                    <a:pt x="723506" y="439984"/>
                  </a:cubicBezTo>
                  <a:lnTo>
                    <a:pt x="513345" y="764829"/>
                  </a:lnTo>
                  <a:lnTo>
                    <a:pt x="535280" y="580971"/>
                  </a:lnTo>
                  <a:cubicBezTo>
                    <a:pt x="535280" y="580971"/>
                    <a:pt x="630030" y="436070"/>
                    <a:pt x="685461" y="340136"/>
                  </a:cubicBezTo>
                  <a:cubicBezTo>
                    <a:pt x="673173" y="306642"/>
                    <a:pt x="661614" y="274967"/>
                    <a:pt x="650601" y="245022"/>
                  </a:cubicBezTo>
                  <a:cubicBezTo>
                    <a:pt x="592713" y="320749"/>
                    <a:pt x="521354" y="415409"/>
                    <a:pt x="515347" y="427150"/>
                  </a:cubicBezTo>
                  <a:cubicBezTo>
                    <a:pt x="505426" y="446901"/>
                    <a:pt x="535280" y="273147"/>
                    <a:pt x="535280" y="273147"/>
                  </a:cubicBezTo>
                  <a:lnTo>
                    <a:pt x="612737" y="139076"/>
                  </a:lnTo>
                  <a:cubicBezTo>
                    <a:pt x="582792" y="53610"/>
                    <a:pt x="564952" y="0"/>
                    <a:pt x="564952" y="0"/>
                  </a:cubicBezTo>
                  <a:cubicBezTo>
                    <a:pt x="497872" y="143627"/>
                    <a:pt x="428151" y="308189"/>
                    <a:pt x="361708" y="486676"/>
                  </a:cubicBezTo>
                  <a:lnTo>
                    <a:pt x="465742" y="620929"/>
                  </a:lnTo>
                  <a:cubicBezTo>
                    <a:pt x="465742" y="620929"/>
                    <a:pt x="480578" y="784762"/>
                    <a:pt x="465742" y="764920"/>
                  </a:cubicBezTo>
                  <a:cubicBezTo>
                    <a:pt x="460918" y="758458"/>
                    <a:pt x="438618" y="733519"/>
                    <a:pt x="410312" y="702481"/>
                  </a:cubicBezTo>
                  <a:cubicBezTo>
                    <a:pt x="382005" y="671444"/>
                    <a:pt x="347873" y="634217"/>
                    <a:pt x="319384" y="603362"/>
                  </a:cubicBezTo>
                  <a:cubicBezTo>
                    <a:pt x="301909" y="652512"/>
                    <a:pt x="284706" y="702845"/>
                    <a:pt x="268050" y="753543"/>
                  </a:cubicBezTo>
                  <a:cubicBezTo>
                    <a:pt x="267959" y="753543"/>
                    <a:pt x="267959" y="753543"/>
                    <a:pt x="267959" y="753634"/>
                  </a:cubicBezTo>
                  <a:cubicBezTo>
                    <a:pt x="344323" y="818439"/>
                    <a:pt x="472295" y="941405"/>
                    <a:pt x="472295" y="941405"/>
                  </a:cubicBezTo>
                  <a:cubicBezTo>
                    <a:pt x="472295" y="941405"/>
                    <a:pt x="513709" y="1055542"/>
                    <a:pt x="472295" y="1040706"/>
                  </a:cubicBezTo>
                  <a:cubicBezTo>
                    <a:pt x="442896" y="1030057"/>
                    <a:pt x="303820" y="939130"/>
                    <a:pt x="225999" y="887522"/>
                  </a:cubicBezTo>
                  <a:cubicBezTo>
                    <a:pt x="212528" y="931029"/>
                    <a:pt x="199513" y="974900"/>
                    <a:pt x="187043" y="1019226"/>
                  </a:cubicBezTo>
                  <a:cubicBezTo>
                    <a:pt x="274512" y="1104419"/>
                    <a:pt x="490772" y="1274078"/>
                    <a:pt x="490772" y="1274078"/>
                  </a:cubicBezTo>
                  <a:lnTo>
                    <a:pt x="490772" y="1378385"/>
                  </a:lnTo>
                  <a:lnTo>
                    <a:pt x="151182" y="1153569"/>
                  </a:lnTo>
                  <a:cubicBezTo>
                    <a:pt x="141807" y="1189431"/>
                    <a:pt x="132887" y="1224837"/>
                    <a:pt x="124058" y="1260971"/>
                  </a:cubicBezTo>
                  <a:cubicBezTo>
                    <a:pt x="232461" y="1339793"/>
                    <a:pt x="535280" y="1553141"/>
                    <a:pt x="535280" y="1553141"/>
                  </a:cubicBezTo>
                  <a:lnTo>
                    <a:pt x="555668" y="1651532"/>
                  </a:lnTo>
                  <a:lnTo>
                    <a:pt x="91292" y="1408512"/>
                  </a:lnTo>
                  <a:lnTo>
                    <a:pt x="91292" y="1408603"/>
                  </a:lnTo>
                  <a:cubicBezTo>
                    <a:pt x="80278" y="1458936"/>
                    <a:pt x="70630" y="1509270"/>
                    <a:pt x="61620" y="1560058"/>
                  </a:cubicBezTo>
                  <a:lnTo>
                    <a:pt x="618562" y="1804989"/>
                  </a:lnTo>
                  <a:cubicBezTo>
                    <a:pt x="618562" y="1804989"/>
                    <a:pt x="657245" y="1898283"/>
                    <a:pt x="643410" y="1906202"/>
                  </a:cubicBezTo>
                  <a:cubicBezTo>
                    <a:pt x="632306" y="1912664"/>
                    <a:pt x="211436" y="1742641"/>
                    <a:pt x="42961" y="1674104"/>
                  </a:cubicBezTo>
                  <a:cubicBezTo>
                    <a:pt x="38956" y="1700227"/>
                    <a:pt x="35133" y="1726349"/>
                    <a:pt x="31948" y="1752016"/>
                  </a:cubicBezTo>
                  <a:cubicBezTo>
                    <a:pt x="31948" y="1752107"/>
                    <a:pt x="31948" y="1752107"/>
                    <a:pt x="31948" y="1752107"/>
                  </a:cubicBezTo>
                  <a:lnTo>
                    <a:pt x="646414" y="2018427"/>
                  </a:lnTo>
                  <a:cubicBezTo>
                    <a:pt x="646414" y="2018427"/>
                    <a:pt x="718865" y="2087966"/>
                    <a:pt x="704029" y="2097887"/>
                  </a:cubicBezTo>
                  <a:cubicBezTo>
                    <a:pt x="691286" y="2106443"/>
                    <a:pt x="172298" y="1928046"/>
                    <a:pt x="17294" y="1874618"/>
                  </a:cubicBezTo>
                  <a:cubicBezTo>
                    <a:pt x="9284" y="1953258"/>
                    <a:pt x="3823" y="2030988"/>
                    <a:pt x="1547" y="2107808"/>
                  </a:cubicBezTo>
                  <a:lnTo>
                    <a:pt x="723780" y="2197279"/>
                  </a:lnTo>
                  <a:lnTo>
                    <a:pt x="771291" y="2261811"/>
                  </a:lnTo>
                  <a:lnTo>
                    <a:pt x="0" y="2231320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02" name="Google Shape;2402;p17"/>
          <p:cNvGrpSpPr/>
          <p:nvPr/>
        </p:nvGrpSpPr>
        <p:grpSpPr>
          <a:xfrm flipH="1">
            <a:off x="5620754" y="3206872"/>
            <a:ext cx="1494116" cy="1250091"/>
            <a:chOff x="2089272" y="3932372"/>
            <a:chExt cx="2582741" cy="2160918"/>
          </a:xfrm>
        </p:grpSpPr>
        <p:grpSp>
          <p:nvGrpSpPr>
            <p:cNvPr id="2403" name="Google Shape;2403;p17"/>
            <p:cNvGrpSpPr/>
            <p:nvPr/>
          </p:nvGrpSpPr>
          <p:grpSpPr>
            <a:xfrm>
              <a:off x="2810608" y="3932372"/>
              <a:ext cx="1861405" cy="2151817"/>
              <a:chOff x="2810608" y="3932372"/>
              <a:chExt cx="1861405" cy="2151817"/>
            </a:xfrm>
          </p:grpSpPr>
          <p:sp>
            <p:nvSpPr>
              <p:cNvPr id="2404" name="Google Shape;2404;p17"/>
              <p:cNvSpPr/>
              <p:nvPr/>
            </p:nvSpPr>
            <p:spPr>
              <a:xfrm>
                <a:off x="3601806" y="3932372"/>
                <a:ext cx="1070207" cy="2151817"/>
              </a:xfrm>
              <a:custGeom>
                <a:rect b="b" l="l" r="r" t="t"/>
                <a:pathLst>
                  <a:path extrusionOk="0" h="2151817" w="1070207">
                    <a:moveTo>
                      <a:pt x="768936" y="2151817"/>
                    </a:moveTo>
                    <a:cubicBezTo>
                      <a:pt x="768936" y="2151817"/>
                      <a:pt x="-432782" y="317247"/>
                      <a:pt x="168396" y="4962"/>
                    </a:cubicBezTo>
                    <a:cubicBezTo>
                      <a:pt x="237115" y="-30717"/>
                      <a:pt x="642876" y="80326"/>
                      <a:pt x="1070208" y="1895509"/>
                    </a:cubicBezTo>
                    <a:lnTo>
                      <a:pt x="1070208" y="2151726"/>
                    </a:lnTo>
                    <a:lnTo>
                      <a:pt x="768936" y="2151726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5" name="Google Shape;2405;p17"/>
              <p:cNvSpPr/>
              <p:nvPr/>
            </p:nvSpPr>
            <p:spPr>
              <a:xfrm>
                <a:off x="2810608" y="4608882"/>
                <a:ext cx="1600637" cy="1475306"/>
              </a:xfrm>
              <a:custGeom>
                <a:rect b="b" l="l" r="r" t="t"/>
                <a:pathLst>
                  <a:path extrusionOk="0" h="1475306" w="1600637">
                    <a:moveTo>
                      <a:pt x="977889" y="1475307"/>
                    </a:moveTo>
                    <a:cubicBezTo>
                      <a:pt x="977889" y="1475307"/>
                      <a:pt x="-359811" y="522979"/>
                      <a:pt x="93917" y="20011"/>
                    </a:cubicBezTo>
                    <a:cubicBezTo>
                      <a:pt x="145797" y="-37513"/>
                      <a:pt x="564756" y="-75468"/>
                      <a:pt x="1600638" y="1475124"/>
                    </a:cubicBezTo>
                    <a:lnTo>
                      <a:pt x="977889" y="147530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06" name="Google Shape;2406;p17"/>
            <p:cNvGrpSpPr/>
            <p:nvPr/>
          </p:nvGrpSpPr>
          <p:grpSpPr>
            <a:xfrm>
              <a:off x="2426131" y="3977473"/>
              <a:ext cx="2156593" cy="2092061"/>
              <a:chOff x="2426131" y="3977473"/>
              <a:chExt cx="2156593" cy="2092061"/>
            </a:xfrm>
          </p:grpSpPr>
          <p:sp>
            <p:nvSpPr>
              <p:cNvPr id="2407" name="Google Shape;2407;p17"/>
              <p:cNvSpPr/>
              <p:nvPr/>
            </p:nvSpPr>
            <p:spPr>
              <a:xfrm>
                <a:off x="2426131" y="3977473"/>
                <a:ext cx="1767216" cy="2092061"/>
              </a:xfrm>
              <a:custGeom>
                <a:rect b="b" l="l" r="r" t="t"/>
                <a:pathLst>
                  <a:path extrusionOk="0" h="2092061" w="1767216">
                    <a:moveTo>
                      <a:pt x="1275261" y="1968276"/>
                    </a:moveTo>
                    <a:lnTo>
                      <a:pt x="1275261" y="2092061"/>
                    </a:lnTo>
                    <a:lnTo>
                      <a:pt x="0" y="2092061"/>
                    </a:lnTo>
                    <a:cubicBezTo>
                      <a:pt x="0" y="2092061"/>
                      <a:pt x="39229" y="1857051"/>
                      <a:pt x="104671" y="1537849"/>
                    </a:cubicBezTo>
                    <a:lnTo>
                      <a:pt x="981362" y="2011237"/>
                    </a:lnTo>
                    <a:lnTo>
                      <a:pt x="981362" y="1881809"/>
                    </a:lnTo>
                    <a:lnTo>
                      <a:pt x="128518" y="1425260"/>
                    </a:lnTo>
                    <a:cubicBezTo>
                      <a:pt x="144446" y="1349532"/>
                      <a:pt x="162195" y="1270619"/>
                      <a:pt x="180399" y="1189703"/>
                    </a:cubicBezTo>
                    <a:lnTo>
                      <a:pt x="937855" y="1666368"/>
                    </a:lnTo>
                    <a:lnTo>
                      <a:pt x="937855" y="1499076"/>
                    </a:lnTo>
                    <a:lnTo>
                      <a:pt x="220083" y="1021501"/>
                    </a:lnTo>
                    <a:cubicBezTo>
                      <a:pt x="233645" y="966799"/>
                      <a:pt x="247206" y="912188"/>
                      <a:pt x="261223" y="857486"/>
                    </a:cubicBezTo>
                    <a:cubicBezTo>
                      <a:pt x="440621" y="961247"/>
                      <a:pt x="830362" y="1197258"/>
                      <a:pt x="830362" y="1197258"/>
                    </a:cubicBezTo>
                    <a:lnTo>
                      <a:pt x="797687" y="1003298"/>
                    </a:lnTo>
                    <a:lnTo>
                      <a:pt x="299542" y="714951"/>
                    </a:lnTo>
                    <a:cubicBezTo>
                      <a:pt x="325209" y="622385"/>
                      <a:pt x="351423" y="532732"/>
                      <a:pt x="379456" y="447629"/>
                    </a:cubicBezTo>
                    <a:cubicBezTo>
                      <a:pt x="505153" y="542926"/>
                      <a:pt x="722505" y="738797"/>
                      <a:pt x="722505" y="738797"/>
                    </a:cubicBezTo>
                    <a:cubicBezTo>
                      <a:pt x="722505" y="738797"/>
                      <a:pt x="738889" y="555577"/>
                      <a:pt x="722505" y="569139"/>
                    </a:cubicBezTo>
                    <a:cubicBezTo>
                      <a:pt x="711765" y="578059"/>
                      <a:pt x="535098" y="436434"/>
                      <a:pt x="415955" y="338316"/>
                    </a:cubicBezTo>
                    <a:cubicBezTo>
                      <a:pt x="462192" y="205611"/>
                      <a:pt x="510796" y="88743"/>
                      <a:pt x="560856" y="0"/>
                    </a:cubicBezTo>
                    <a:cubicBezTo>
                      <a:pt x="560856" y="0"/>
                      <a:pt x="724417" y="152820"/>
                      <a:pt x="949141" y="389286"/>
                    </a:cubicBezTo>
                    <a:cubicBezTo>
                      <a:pt x="904724" y="468746"/>
                      <a:pt x="830453" y="598629"/>
                      <a:pt x="830453" y="598629"/>
                    </a:cubicBezTo>
                    <a:lnTo>
                      <a:pt x="851934" y="711674"/>
                    </a:lnTo>
                    <a:lnTo>
                      <a:pt x="1034608" y="480851"/>
                    </a:lnTo>
                    <a:cubicBezTo>
                      <a:pt x="1068285" y="517258"/>
                      <a:pt x="1103327" y="555668"/>
                      <a:pt x="1139279" y="594897"/>
                    </a:cubicBezTo>
                    <a:lnTo>
                      <a:pt x="889706" y="949141"/>
                    </a:lnTo>
                    <a:lnTo>
                      <a:pt x="937855" y="1132362"/>
                    </a:lnTo>
                    <a:lnTo>
                      <a:pt x="1235486" y="703391"/>
                    </a:lnTo>
                    <a:cubicBezTo>
                      <a:pt x="1285455" y="759914"/>
                      <a:pt x="1335970" y="819258"/>
                      <a:pt x="1386395" y="879603"/>
                    </a:cubicBezTo>
                    <a:lnTo>
                      <a:pt x="1002752" y="1364641"/>
                    </a:lnTo>
                    <a:cubicBezTo>
                      <a:pt x="1002752" y="1364641"/>
                      <a:pt x="1040615" y="1542218"/>
                      <a:pt x="1045712" y="1526290"/>
                    </a:cubicBezTo>
                    <a:cubicBezTo>
                      <a:pt x="1049899" y="1513638"/>
                      <a:pt x="1348531" y="1156664"/>
                      <a:pt x="1482601" y="996380"/>
                    </a:cubicBezTo>
                    <a:cubicBezTo>
                      <a:pt x="1501260" y="1019772"/>
                      <a:pt x="1520010" y="1043073"/>
                      <a:pt x="1538214" y="1066464"/>
                    </a:cubicBezTo>
                    <a:lnTo>
                      <a:pt x="1077933" y="1704322"/>
                    </a:lnTo>
                    <a:lnTo>
                      <a:pt x="1102235" y="1876803"/>
                    </a:lnTo>
                    <a:lnTo>
                      <a:pt x="1630324" y="1186154"/>
                    </a:lnTo>
                    <a:cubicBezTo>
                      <a:pt x="1677563" y="1248319"/>
                      <a:pt x="1723345" y="1311395"/>
                      <a:pt x="1767216" y="1374471"/>
                    </a:cubicBezTo>
                    <a:lnTo>
                      <a:pt x="1275261" y="1968276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8" name="Google Shape;2408;p17"/>
              <p:cNvSpPr/>
              <p:nvPr/>
            </p:nvSpPr>
            <p:spPr>
              <a:xfrm>
                <a:off x="3701392" y="5455523"/>
                <a:ext cx="881332" cy="614011"/>
              </a:xfrm>
              <a:custGeom>
                <a:rect b="b" l="l" r="r" t="t"/>
                <a:pathLst>
                  <a:path extrusionOk="0" h="614011" w="881332">
                    <a:moveTo>
                      <a:pt x="881333" y="614011"/>
                    </a:moveTo>
                    <a:lnTo>
                      <a:pt x="0" y="614011"/>
                    </a:lnTo>
                    <a:lnTo>
                      <a:pt x="562130" y="0"/>
                    </a:lnTo>
                    <a:cubicBezTo>
                      <a:pt x="700479" y="209343"/>
                      <a:pt x="814980" y="419687"/>
                      <a:pt x="881333" y="614011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09" name="Google Shape;2409;p17"/>
            <p:cNvSpPr/>
            <p:nvPr/>
          </p:nvSpPr>
          <p:spPr>
            <a:xfrm>
              <a:off x="2089272" y="5123761"/>
              <a:ext cx="2467057" cy="969529"/>
            </a:xfrm>
            <a:custGeom>
              <a:rect b="b" l="l" r="r" t="t"/>
              <a:pathLst>
                <a:path extrusionOk="0" h="969529" w="2467057">
                  <a:moveTo>
                    <a:pt x="0" y="969530"/>
                  </a:moveTo>
                  <a:lnTo>
                    <a:pt x="461009" y="769835"/>
                  </a:lnTo>
                  <a:cubicBezTo>
                    <a:pt x="461009" y="769835"/>
                    <a:pt x="508430" y="561311"/>
                    <a:pt x="255398" y="332127"/>
                  </a:cubicBezTo>
                  <a:cubicBezTo>
                    <a:pt x="255398" y="332127"/>
                    <a:pt x="557762" y="397842"/>
                    <a:pt x="639132" y="597173"/>
                  </a:cubicBezTo>
                  <a:lnTo>
                    <a:pt x="530456" y="0"/>
                  </a:lnTo>
                  <a:cubicBezTo>
                    <a:pt x="530456" y="0"/>
                    <a:pt x="947594" y="351878"/>
                    <a:pt x="960792" y="695473"/>
                  </a:cubicBezTo>
                  <a:lnTo>
                    <a:pt x="1114431" y="215077"/>
                  </a:lnTo>
                  <a:lnTo>
                    <a:pt x="1114431" y="744896"/>
                  </a:lnTo>
                  <a:cubicBezTo>
                    <a:pt x="1114431" y="744896"/>
                    <a:pt x="1227567" y="553575"/>
                    <a:pt x="1468129" y="523812"/>
                  </a:cubicBezTo>
                  <a:cubicBezTo>
                    <a:pt x="1468129" y="523812"/>
                    <a:pt x="1307026" y="677360"/>
                    <a:pt x="1307026" y="769835"/>
                  </a:cubicBezTo>
                  <a:cubicBezTo>
                    <a:pt x="1307026" y="769835"/>
                    <a:pt x="1741822" y="670807"/>
                    <a:pt x="1743005" y="215077"/>
                  </a:cubicBezTo>
                  <a:cubicBezTo>
                    <a:pt x="1743005" y="215077"/>
                    <a:pt x="1779777" y="627300"/>
                    <a:pt x="1679019" y="778391"/>
                  </a:cubicBezTo>
                  <a:cubicBezTo>
                    <a:pt x="1679019" y="778391"/>
                    <a:pt x="1877531" y="434796"/>
                    <a:pt x="2040454" y="348874"/>
                  </a:cubicBezTo>
                  <a:cubicBezTo>
                    <a:pt x="2040454" y="348874"/>
                    <a:pt x="1908204" y="594715"/>
                    <a:pt x="1922494" y="707305"/>
                  </a:cubicBezTo>
                  <a:cubicBezTo>
                    <a:pt x="1922494" y="707305"/>
                    <a:pt x="1972372" y="618471"/>
                    <a:pt x="2099707" y="556214"/>
                  </a:cubicBezTo>
                  <a:cubicBezTo>
                    <a:pt x="2099707" y="556214"/>
                    <a:pt x="1981201" y="736886"/>
                    <a:pt x="1981201" y="796139"/>
                  </a:cubicBezTo>
                  <a:lnTo>
                    <a:pt x="2467058" y="887977"/>
                  </a:lnTo>
                  <a:cubicBezTo>
                    <a:pt x="2467058" y="887977"/>
                    <a:pt x="1930139" y="900538"/>
                    <a:pt x="1941244" y="900538"/>
                  </a:cubicBezTo>
                  <a:cubicBezTo>
                    <a:pt x="1952348" y="900538"/>
                    <a:pt x="2232321" y="969439"/>
                    <a:pt x="2232321" y="969439"/>
                  </a:cubicBezTo>
                  <a:lnTo>
                    <a:pt x="0" y="969439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10" name="Google Shape;2410;p17"/>
          <p:cNvGrpSpPr/>
          <p:nvPr/>
        </p:nvGrpSpPr>
        <p:grpSpPr>
          <a:xfrm>
            <a:off x="2594945" y="2324431"/>
            <a:ext cx="4146492" cy="2234223"/>
            <a:chOff x="1316246" y="2837102"/>
            <a:chExt cx="6015512" cy="3241292"/>
          </a:xfrm>
        </p:grpSpPr>
        <p:grpSp>
          <p:nvGrpSpPr>
            <p:cNvPr id="2411" name="Google Shape;2411;p17"/>
            <p:cNvGrpSpPr/>
            <p:nvPr/>
          </p:nvGrpSpPr>
          <p:grpSpPr>
            <a:xfrm>
              <a:off x="1316246" y="2856671"/>
              <a:ext cx="3295099" cy="3221723"/>
              <a:chOff x="1316246" y="2856671"/>
              <a:chExt cx="3295099" cy="3221723"/>
            </a:xfrm>
          </p:grpSpPr>
          <p:sp>
            <p:nvSpPr>
              <p:cNvPr id="2412" name="Google Shape;2412;p17"/>
              <p:cNvSpPr/>
              <p:nvPr/>
            </p:nvSpPr>
            <p:spPr>
              <a:xfrm>
                <a:off x="1316246" y="2856671"/>
                <a:ext cx="3295099" cy="3221723"/>
              </a:xfrm>
              <a:custGeom>
                <a:rect b="b" l="l" r="r" t="t"/>
                <a:pathLst>
                  <a:path extrusionOk="0" h="3221723" w="3295099">
                    <a:moveTo>
                      <a:pt x="2338454" y="3066142"/>
                    </a:moveTo>
                    <a:cubicBezTo>
                      <a:pt x="1204272" y="3544991"/>
                      <a:pt x="372453" y="2805647"/>
                      <a:pt x="187594" y="2368758"/>
                    </a:cubicBezTo>
                    <a:cubicBezTo>
                      <a:pt x="166205" y="2318151"/>
                      <a:pt x="144179" y="2261538"/>
                      <a:pt x="122971" y="2198644"/>
                    </a:cubicBezTo>
                    <a:cubicBezTo>
                      <a:pt x="116509" y="2179530"/>
                      <a:pt x="110229" y="2159870"/>
                      <a:pt x="103948" y="2139573"/>
                    </a:cubicBezTo>
                    <a:cubicBezTo>
                      <a:pt x="81831" y="2067213"/>
                      <a:pt x="61261" y="1987208"/>
                      <a:pt x="44422" y="1899375"/>
                    </a:cubicBezTo>
                    <a:cubicBezTo>
                      <a:pt x="-31942" y="1501897"/>
                      <a:pt x="-32944" y="941860"/>
                      <a:pt x="229554" y="180672"/>
                    </a:cubicBezTo>
                    <a:lnTo>
                      <a:pt x="538289" y="0"/>
                    </a:lnTo>
                    <a:lnTo>
                      <a:pt x="756733" y="631123"/>
                    </a:lnTo>
                    <a:lnTo>
                      <a:pt x="782583" y="705758"/>
                    </a:lnTo>
                    <a:lnTo>
                      <a:pt x="943503" y="401938"/>
                    </a:lnTo>
                    <a:lnTo>
                      <a:pt x="1122901" y="62985"/>
                    </a:lnTo>
                    <a:lnTo>
                      <a:pt x="1181335" y="141716"/>
                    </a:lnTo>
                    <a:lnTo>
                      <a:pt x="1440920" y="491500"/>
                    </a:lnTo>
                    <a:lnTo>
                      <a:pt x="1440920" y="62985"/>
                    </a:lnTo>
                    <a:lnTo>
                      <a:pt x="1992401" y="630121"/>
                    </a:lnTo>
                    <a:lnTo>
                      <a:pt x="2181447" y="0"/>
                    </a:lnTo>
                    <a:lnTo>
                      <a:pt x="2509114" y="352879"/>
                    </a:lnTo>
                    <a:lnTo>
                      <a:pt x="2635174" y="0"/>
                    </a:lnTo>
                    <a:lnTo>
                      <a:pt x="2650283" y="7919"/>
                    </a:lnTo>
                    <a:lnTo>
                      <a:pt x="3023459" y="203973"/>
                    </a:lnTo>
                    <a:cubicBezTo>
                      <a:pt x="3109927" y="427332"/>
                      <a:pt x="3172275" y="646505"/>
                      <a:pt x="3203858" y="839646"/>
                    </a:cubicBezTo>
                    <a:cubicBezTo>
                      <a:pt x="3346666" y="1713424"/>
                      <a:pt x="3472727" y="2587202"/>
                      <a:pt x="2338454" y="3066142"/>
                    </a:cubicBezTo>
                    <a:close/>
                  </a:path>
                </a:pathLst>
              </a:custGeom>
              <a:solidFill>
                <a:srgbClr val="D0CCB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413" name="Google Shape;2413;p17"/>
              <p:cNvGrpSpPr/>
              <p:nvPr/>
            </p:nvGrpSpPr>
            <p:grpSpPr>
              <a:xfrm>
                <a:off x="1494612" y="4643664"/>
                <a:ext cx="1627354" cy="1119672"/>
                <a:chOff x="1494612" y="4643664"/>
                <a:chExt cx="1627354" cy="1119672"/>
              </a:xfrm>
            </p:grpSpPr>
            <p:sp>
              <p:nvSpPr>
                <p:cNvPr id="2414" name="Google Shape;2414;p17"/>
                <p:cNvSpPr/>
                <p:nvPr/>
              </p:nvSpPr>
              <p:spPr>
                <a:xfrm rot="-5107765">
                  <a:off x="2212336" y="5312742"/>
                  <a:ext cx="294493" cy="560194"/>
                </a:xfrm>
                <a:custGeom>
                  <a:rect b="b" l="l" r="r" t="t"/>
                  <a:pathLst>
                    <a:path extrusionOk="0" h="559570" w="294165">
                      <a:moveTo>
                        <a:pt x="294166" y="279785"/>
                      </a:moveTo>
                      <a:cubicBezTo>
                        <a:pt x="294166" y="434306"/>
                        <a:pt x="228315" y="559570"/>
                        <a:pt x="147083" y="559570"/>
                      </a:cubicBezTo>
                      <a:cubicBezTo>
                        <a:pt x="65851" y="559570"/>
                        <a:pt x="0" y="434306"/>
                        <a:pt x="0" y="279785"/>
                      </a:cubicBezTo>
                      <a:cubicBezTo>
                        <a:pt x="0" y="125264"/>
                        <a:pt x="65851" y="0"/>
                        <a:pt x="147083" y="0"/>
                      </a:cubicBezTo>
                      <a:cubicBezTo>
                        <a:pt x="228315" y="0"/>
                        <a:pt x="294166" y="125264"/>
                        <a:pt x="294166" y="279785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415" name="Google Shape;2415;p17"/>
                <p:cNvGrpSpPr/>
                <p:nvPr/>
              </p:nvGrpSpPr>
              <p:grpSpPr>
                <a:xfrm>
                  <a:off x="2160554" y="5167804"/>
                  <a:ext cx="961413" cy="310786"/>
                  <a:chOff x="2160554" y="5167804"/>
                  <a:chExt cx="961413" cy="310786"/>
                </a:xfrm>
              </p:grpSpPr>
              <p:sp>
                <p:nvSpPr>
                  <p:cNvPr id="2416" name="Google Shape;2416;p17"/>
                  <p:cNvSpPr/>
                  <p:nvPr/>
                </p:nvSpPr>
                <p:spPr>
                  <a:xfrm rot="-4067954">
                    <a:off x="2582299" y="5201702"/>
                    <a:ext cx="110393" cy="209874"/>
                  </a:xfrm>
                  <a:custGeom>
                    <a:rect b="b" l="l" r="r" t="t"/>
                    <a:pathLst>
                      <a:path extrusionOk="0" h="210070" w="110496">
                        <a:moveTo>
                          <a:pt x="110496" y="105035"/>
                        </a:moveTo>
                        <a:cubicBezTo>
                          <a:pt x="110496" y="163045"/>
                          <a:pt x="85761" y="210071"/>
                          <a:pt x="55248" y="210071"/>
                        </a:cubicBezTo>
                        <a:cubicBezTo>
                          <a:pt x="24735" y="210071"/>
                          <a:pt x="0" y="163045"/>
                          <a:pt x="0" y="105035"/>
                        </a:cubicBezTo>
                        <a:cubicBezTo>
                          <a:pt x="0" y="47026"/>
                          <a:pt x="24735" y="0"/>
                          <a:pt x="55248" y="0"/>
                        </a:cubicBezTo>
                        <a:cubicBezTo>
                          <a:pt x="85761" y="0"/>
                          <a:pt x="110496" y="47026"/>
                          <a:pt x="110496" y="10503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7" name="Google Shape;2417;p17"/>
                  <p:cNvSpPr/>
                  <p:nvPr/>
                </p:nvSpPr>
                <p:spPr>
                  <a:xfrm rot="-3003970">
                    <a:off x="3014258" y="5343375"/>
                    <a:ext cx="69422" cy="132284"/>
                  </a:xfrm>
                  <a:custGeom>
                    <a:rect b="b" l="l" r="r" t="t"/>
                    <a:pathLst>
                      <a:path extrusionOk="0" h="132161" w="69357">
                        <a:moveTo>
                          <a:pt x="69358" y="66081"/>
                        </a:moveTo>
                        <a:cubicBezTo>
                          <a:pt x="69358" y="102576"/>
                          <a:pt x="53832" y="132162"/>
                          <a:pt x="34679" y="132162"/>
                        </a:cubicBezTo>
                        <a:cubicBezTo>
                          <a:pt x="15526" y="132162"/>
                          <a:pt x="0" y="102576"/>
                          <a:pt x="0" y="66081"/>
                        </a:cubicBezTo>
                        <a:cubicBezTo>
                          <a:pt x="0" y="29586"/>
                          <a:pt x="15526" y="0"/>
                          <a:pt x="34679" y="0"/>
                        </a:cubicBezTo>
                        <a:cubicBezTo>
                          <a:pt x="53832" y="0"/>
                          <a:pt x="69358" y="29586"/>
                          <a:pt x="69358" y="66081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18" name="Google Shape;2418;p17"/>
                  <p:cNvSpPr/>
                  <p:nvPr/>
                </p:nvSpPr>
                <p:spPr>
                  <a:xfrm rot="-2169224">
                    <a:off x="2192861" y="5175538"/>
                    <a:ext cx="69357" cy="132161"/>
                  </a:xfrm>
                  <a:custGeom>
                    <a:rect b="b" l="l" r="r" t="t"/>
                    <a:pathLst>
                      <a:path extrusionOk="0" h="132151" w="69352">
                        <a:moveTo>
                          <a:pt x="69352" y="66076"/>
                        </a:moveTo>
                        <a:cubicBezTo>
                          <a:pt x="69352" y="102568"/>
                          <a:pt x="53827" y="132151"/>
                          <a:pt x="34676" y="132151"/>
                        </a:cubicBezTo>
                        <a:cubicBezTo>
                          <a:pt x="15525" y="132151"/>
                          <a:pt x="0" y="102568"/>
                          <a:pt x="0" y="66076"/>
                        </a:cubicBezTo>
                        <a:cubicBezTo>
                          <a:pt x="0" y="29583"/>
                          <a:pt x="15525" y="0"/>
                          <a:pt x="34676" y="0"/>
                        </a:cubicBezTo>
                        <a:cubicBezTo>
                          <a:pt x="53827" y="0"/>
                          <a:pt x="69352" y="29583"/>
                          <a:pt x="69352" y="6607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19" name="Google Shape;2419;p17"/>
                <p:cNvGrpSpPr/>
                <p:nvPr/>
              </p:nvGrpSpPr>
              <p:grpSpPr>
                <a:xfrm>
                  <a:off x="1494612" y="4643664"/>
                  <a:ext cx="506818" cy="793675"/>
                  <a:chOff x="1494612" y="4643664"/>
                  <a:chExt cx="506818" cy="793675"/>
                </a:xfrm>
              </p:grpSpPr>
              <p:sp>
                <p:nvSpPr>
                  <p:cNvPr id="2420" name="Google Shape;2420;p17"/>
                  <p:cNvSpPr/>
                  <p:nvPr/>
                </p:nvSpPr>
                <p:spPr>
                  <a:xfrm rot="-3211846">
                    <a:off x="1799390" y="4773021"/>
                    <a:ext cx="110611" cy="210290"/>
                  </a:xfrm>
                  <a:custGeom>
                    <a:rect b="b" l="l" r="r" t="t"/>
                    <a:pathLst>
                      <a:path extrusionOk="0" h="210075" w="110498">
                        <a:moveTo>
                          <a:pt x="110499" y="105038"/>
                        </a:moveTo>
                        <a:cubicBezTo>
                          <a:pt x="110499" y="163048"/>
                          <a:pt x="85763" y="210075"/>
                          <a:pt x="55249" y="210075"/>
                        </a:cubicBezTo>
                        <a:cubicBezTo>
                          <a:pt x="24736" y="210075"/>
                          <a:pt x="0" y="163048"/>
                          <a:pt x="0" y="105038"/>
                        </a:cubicBezTo>
                        <a:cubicBezTo>
                          <a:pt x="0" y="47027"/>
                          <a:pt x="24736" y="0"/>
                          <a:pt x="55249" y="0"/>
                        </a:cubicBezTo>
                        <a:cubicBezTo>
                          <a:pt x="85763" y="0"/>
                          <a:pt x="110499" y="47027"/>
                          <a:pt x="110499" y="105038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1" name="Google Shape;2421;p17"/>
                  <p:cNvSpPr/>
                  <p:nvPr/>
                </p:nvSpPr>
                <p:spPr>
                  <a:xfrm rot="-3022674">
                    <a:off x="1784316" y="5165452"/>
                    <a:ext cx="139932" cy="266217"/>
                  </a:xfrm>
                  <a:custGeom>
                    <a:rect b="b" l="l" r="r" t="t"/>
                    <a:pathLst>
                      <a:path extrusionOk="0" h="266309" w="139981">
                        <a:moveTo>
                          <a:pt x="139981" y="133155"/>
                        </a:moveTo>
                        <a:cubicBezTo>
                          <a:pt x="139981" y="206694"/>
                          <a:pt x="108645" y="266310"/>
                          <a:pt x="69991" y="266310"/>
                        </a:cubicBezTo>
                        <a:cubicBezTo>
                          <a:pt x="31336" y="266310"/>
                          <a:pt x="0" y="206694"/>
                          <a:pt x="0" y="133155"/>
                        </a:cubicBezTo>
                        <a:cubicBezTo>
                          <a:pt x="0" y="59616"/>
                          <a:pt x="31336" y="0"/>
                          <a:pt x="69991" y="0"/>
                        </a:cubicBezTo>
                        <a:cubicBezTo>
                          <a:pt x="108645" y="0"/>
                          <a:pt x="139981" y="59616"/>
                          <a:pt x="139981" y="13315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2" name="Google Shape;2422;p17"/>
                  <p:cNvSpPr/>
                  <p:nvPr/>
                </p:nvSpPr>
                <p:spPr>
                  <a:xfrm rot="-3022674">
                    <a:off x="1497383" y="4681985"/>
                    <a:ext cx="132107" cy="69329"/>
                  </a:xfrm>
                  <a:custGeom>
                    <a:rect b="b" l="l" r="r" t="t"/>
                    <a:pathLst>
                      <a:path extrusionOk="0" h="69353" w="132153">
                        <a:moveTo>
                          <a:pt x="132154" y="34677"/>
                        </a:moveTo>
                        <a:cubicBezTo>
                          <a:pt x="132154" y="53828"/>
                          <a:pt x="102570" y="69354"/>
                          <a:pt x="66077" y="69354"/>
                        </a:cubicBezTo>
                        <a:cubicBezTo>
                          <a:pt x="29584" y="69354"/>
                          <a:pt x="0" y="53828"/>
                          <a:pt x="0" y="34677"/>
                        </a:cubicBezTo>
                        <a:cubicBezTo>
                          <a:pt x="0" y="15525"/>
                          <a:pt x="29584" y="0"/>
                          <a:pt x="66077" y="0"/>
                        </a:cubicBezTo>
                        <a:cubicBezTo>
                          <a:pt x="102570" y="0"/>
                          <a:pt x="132154" y="15525"/>
                          <a:pt x="132154" y="3467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423" name="Google Shape;2423;p17"/>
              <p:cNvGrpSpPr/>
              <p:nvPr/>
            </p:nvGrpSpPr>
            <p:grpSpPr>
              <a:xfrm>
                <a:off x="3358764" y="3998592"/>
                <a:ext cx="1132793" cy="1254073"/>
                <a:chOff x="3358764" y="3998592"/>
                <a:chExt cx="1132793" cy="1254073"/>
              </a:xfrm>
            </p:grpSpPr>
            <p:sp>
              <p:nvSpPr>
                <p:cNvPr id="2424" name="Google Shape;2424;p17"/>
                <p:cNvSpPr/>
                <p:nvPr/>
              </p:nvSpPr>
              <p:spPr>
                <a:xfrm rot="-4052055">
                  <a:off x="3986837" y="4111767"/>
                  <a:ext cx="377736" cy="198617"/>
                </a:xfrm>
                <a:custGeom>
                  <a:rect b="b" l="l" r="r" t="t"/>
                  <a:pathLst>
                    <a:path extrusionOk="0" h="198425" w="377372">
                      <a:moveTo>
                        <a:pt x="377373" y="99213"/>
                      </a:moveTo>
                      <a:cubicBezTo>
                        <a:pt x="377373" y="154006"/>
                        <a:pt x="292895" y="198425"/>
                        <a:pt x="188686" y="198425"/>
                      </a:cubicBezTo>
                      <a:cubicBezTo>
                        <a:pt x="84478" y="198425"/>
                        <a:pt x="0" y="154006"/>
                        <a:pt x="0" y="99213"/>
                      </a:cubicBezTo>
                      <a:cubicBezTo>
                        <a:pt x="0" y="44419"/>
                        <a:pt x="84478" y="0"/>
                        <a:pt x="188686" y="0"/>
                      </a:cubicBezTo>
                      <a:cubicBezTo>
                        <a:pt x="292895" y="0"/>
                        <a:pt x="377373" y="44419"/>
                        <a:pt x="377373" y="99213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5" name="Google Shape;2425;p17"/>
                <p:cNvSpPr/>
                <p:nvPr/>
              </p:nvSpPr>
              <p:spPr>
                <a:xfrm rot="-4052055">
                  <a:off x="3471939" y="4823418"/>
                  <a:ext cx="198617" cy="377736"/>
                </a:xfrm>
                <a:custGeom>
                  <a:rect b="b" l="l" r="r" t="t"/>
                  <a:pathLst>
                    <a:path extrusionOk="0" h="377372" w="198425">
                      <a:moveTo>
                        <a:pt x="198425" y="188686"/>
                      </a:moveTo>
                      <a:cubicBezTo>
                        <a:pt x="198425" y="292895"/>
                        <a:pt x="154006" y="377373"/>
                        <a:pt x="99213" y="377373"/>
                      </a:cubicBezTo>
                      <a:cubicBezTo>
                        <a:pt x="44419" y="377373"/>
                        <a:pt x="0" y="292895"/>
                        <a:pt x="0" y="188686"/>
                      </a:cubicBezTo>
                      <a:cubicBezTo>
                        <a:pt x="0" y="84478"/>
                        <a:pt x="44419" y="0"/>
                        <a:pt x="99213" y="0"/>
                      </a:cubicBezTo>
                      <a:cubicBezTo>
                        <a:pt x="154006" y="0"/>
                        <a:pt x="198425" y="84477"/>
                        <a:pt x="198425" y="188686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6" name="Google Shape;2426;p17"/>
                <p:cNvSpPr/>
                <p:nvPr/>
              </p:nvSpPr>
              <p:spPr>
                <a:xfrm rot="-2279289">
                  <a:off x="3979530" y="4875438"/>
                  <a:ext cx="484916" cy="255008"/>
                </a:xfrm>
                <a:custGeom>
                  <a:rect b="b" l="l" r="r" t="t"/>
                  <a:pathLst>
                    <a:path extrusionOk="0" h="255215" w="485309">
                      <a:moveTo>
                        <a:pt x="485310" y="127608"/>
                      </a:moveTo>
                      <a:cubicBezTo>
                        <a:pt x="485310" y="198084"/>
                        <a:pt x="376669" y="255215"/>
                        <a:pt x="242655" y="255215"/>
                      </a:cubicBezTo>
                      <a:cubicBezTo>
                        <a:pt x="108640" y="255215"/>
                        <a:pt x="0" y="198083"/>
                        <a:pt x="0" y="127608"/>
                      </a:cubicBezTo>
                      <a:cubicBezTo>
                        <a:pt x="0" y="57132"/>
                        <a:pt x="108640" y="0"/>
                        <a:pt x="242655" y="0"/>
                      </a:cubicBezTo>
                      <a:cubicBezTo>
                        <a:pt x="376669" y="0"/>
                        <a:pt x="485310" y="57132"/>
                        <a:pt x="485310" y="127608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427" name="Google Shape;2427;p17"/>
              <p:cNvGrpSpPr/>
              <p:nvPr/>
            </p:nvGrpSpPr>
            <p:grpSpPr>
              <a:xfrm>
                <a:off x="1635104" y="4389286"/>
                <a:ext cx="2198601" cy="1409557"/>
                <a:chOff x="1635104" y="4389286"/>
                <a:chExt cx="2198601" cy="1409557"/>
              </a:xfrm>
            </p:grpSpPr>
            <p:sp>
              <p:nvSpPr>
                <p:cNvPr id="2428" name="Google Shape;2428;p17"/>
                <p:cNvSpPr/>
                <p:nvPr/>
              </p:nvSpPr>
              <p:spPr>
                <a:xfrm rot="-1073513">
                  <a:off x="3493431" y="5605528"/>
                  <a:ext cx="325589" cy="146852"/>
                </a:xfrm>
                <a:custGeom>
                  <a:rect b="b" l="l" r="r" t="t"/>
                  <a:pathLst>
                    <a:path extrusionOk="0" h="146719" w="325294">
                      <a:moveTo>
                        <a:pt x="325295" y="73360"/>
                      </a:moveTo>
                      <a:cubicBezTo>
                        <a:pt x="325295" y="113875"/>
                        <a:pt x="252475" y="146719"/>
                        <a:pt x="162647" y="146719"/>
                      </a:cubicBezTo>
                      <a:cubicBezTo>
                        <a:pt x="72820" y="146719"/>
                        <a:pt x="0" y="113875"/>
                        <a:pt x="0" y="73360"/>
                      </a:cubicBezTo>
                      <a:cubicBezTo>
                        <a:pt x="0" y="32844"/>
                        <a:pt x="72820" y="0"/>
                        <a:pt x="162647" y="0"/>
                      </a:cubicBezTo>
                      <a:cubicBezTo>
                        <a:pt x="252475" y="0"/>
                        <a:pt x="325295" y="32844"/>
                        <a:pt x="325295" y="73360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9" name="Google Shape;2429;p17"/>
                <p:cNvSpPr/>
                <p:nvPr/>
              </p:nvSpPr>
              <p:spPr>
                <a:xfrm rot="-3354740">
                  <a:off x="2717533" y="4925006"/>
                  <a:ext cx="78937" cy="175154"/>
                </a:xfrm>
                <a:custGeom>
                  <a:rect b="b" l="l" r="r" t="t"/>
                  <a:pathLst>
                    <a:path extrusionOk="0" h="175298" w="79002">
                      <a:moveTo>
                        <a:pt x="79003" y="87649"/>
                      </a:moveTo>
                      <a:cubicBezTo>
                        <a:pt x="79003" y="136057"/>
                        <a:pt x="61317" y="175299"/>
                        <a:pt x="39501" y="175299"/>
                      </a:cubicBezTo>
                      <a:cubicBezTo>
                        <a:pt x="17685" y="175299"/>
                        <a:pt x="0" y="136057"/>
                        <a:pt x="0" y="87649"/>
                      </a:cubicBezTo>
                      <a:cubicBezTo>
                        <a:pt x="0" y="39242"/>
                        <a:pt x="17685" y="0"/>
                        <a:pt x="39501" y="0"/>
                      </a:cubicBezTo>
                      <a:cubicBezTo>
                        <a:pt x="61317" y="0"/>
                        <a:pt x="79003" y="39242"/>
                        <a:pt x="79003" y="87649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0" name="Google Shape;2430;p17"/>
                <p:cNvSpPr/>
                <p:nvPr/>
              </p:nvSpPr>
              <p:spPr>
                <a:xfrm rot="-3354740">
                  <a:off x="1690286" y="4383479"/>
                  <a:ext cx="78937" cy="175154"/>
                </a:xfrm>
                <a:custGeom>
                  <a:rect b="b" l="l" r="r" t="t"/>
                  <a:pathLst>
                    <a:path extrusionOk="0" h="175298" w="79002">
                      <a:moveTo>
                        <a:pt x="79003" y="87649"/>
                      </a:moveTo>
                      <a:cubicBezTo>
                        <a:pt x="79003" y="136057"/>
                        <a:pt x="61317" y="175299"/>
                        <a:pt x="39501" y="175299"/>
                      </a:cubicBezTo>
                      <a:cubicBezTo>
                        <a:pt x="17685" y="175299"/>
                        <a:pt x="0" y="136057"/>
                        <a:pt x="0" y="87649"/>
                      </a:cubicBezTo>
                      <a:cubicBezTo>
                        <a:pt x="0" y="39242"/>
                        <a:pt x="17685" y="0"/>
                        <a:pt x="39501" y="0"/>
                      </a:cubicBezTo>
                      <a:cubicBezTo>
                        <a:pt x="61317" y="0"/>
                        <a:pt x="79003" y="39242"/>
                        <a:pt x="79003" y="87649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431" name="Google Shape;2431;p17"/>
            <p:cNvSpPr/>
            <p:nvPr/>
          </p:nvSpPr>
          <p:spPr>
            <a:xfrm>
              <a:off x="4643616" y="3984299"/>
              <a:ext cx="2688142" cy="2056942"/>
            </a:xfrm>
            <a:custGeom>
              <a:rect b="b" l="l" r="r" t="t"/>
              <a:pathLst>
                <a:path extrusionOk="0" h="2056942" w="2688142">
                  <a:moveTo>
                    <a:pt x="0" y="137893"/>
                  </a:moveTo>
                  <a:lnTo>
                    <a:pt x="320385" y="437435"/>
                  </a:lnTo>
                  <a:lnTo>
                    <a:pt x="535371" y="130521"/>
                  </a:lnTo>
                  <a:lnTo>
                    <a:pt x="757912" y="557580"/>
                  </a:lnTo>
                  <a:lnTo>
                    <a:pt x="1107059" y="0"/>
                  </a:lnTo>
                  <a:lnTo>
                    <a:pt x="1488699" y="692924"/>
                  </a:lnTo>
                  <a:lnTo>
                    <a:pt x="1602199" y="279700"/>
                  </a:lnTo>
                  <a:lnTo>
                    <a:pt x="1795432" y="777116"/>
                  </a:lnTo>
                  <a:lnTo>
                    <a:pt x="2293850" y="247388"/>
                  </a:lnTo>
                  <a:lnTo>
                    <a:pt x="2342545" y="992648"/>
                  </a:lnTo>
                  <a:lnTo>
                    <a:pt x="2688142" y="900173"/>
                  </a:lnTo>
                  <a:cubicBezTo>
                    <a:pt x="2564175" y="1081391"/>
                    <a:pt x="2417271" y="1271893"/>
                    <a:pt x="2243699" y="1471406"/>
                  </a:cubicBezTo>
                  <a:cubicBezTo>
                    <a:pt x="1727623" y="2017973"/>
                    <a:pt x="1353537" y="2093609"/>
                    <a:pt x="1049535" y="2044276"/>
                  </a:cubicBezTo>
                  <a:cubicBezTo>
                    <a:pt x="445081" y="1946250"/>
                    <a:pt x="85284" y="977539"/>
                    <a:pt x="0" y="137893"/>
                  </a:cubicBezTo>
                  <a:close/>
                </a:path>
              </a:pathLst>
            </a:custGeom>
            <a:solidFill>
              <a:srgbClr val="D0CCB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2" name="Google Shape;2432;p17"/>
            <p:cNvSpPr/>
            <p:nvPr/>
          </p:nvSpPr>
          <p:spPr>
            <a:xfrm>
              <a:off x="1545800" y="2837102"/>
              <a:ext cx="2793905" cy="747717"/>
            </a:xfrm>
            <a:custGeom>
              <a:rect b="b" l="l" r="r" t="t"/>
              <a:pathLst>
                <a:path extrusionOk="0" h="747717" w="2793905">
                  <a:moveTo>
                    <a:pt x="2793906" y="223542"/>
                  </a:moveTo>
                  <a:lnTo>
                    <a:pt x="2403527" y="23483"/>
                  </a:lnTo>
                  <a:lnTo>
                    <a:pt x="2409716" y="21025"/>
                  </a:lnTo>
                  <a:lnTo>
                    <a:pt x="2286477" y="374905"/>
                  </a:lnTo>
                  <a:lnTo>
                    <a:pt x="2282472" y="386374"/>
                  </a:lnTo>
                  <a:lnTo>
                    <a:pt x="2274099" y="377454"/>
                  </a:lnTo>
                  <a:lnTo>
                    <a:pt x="1944521" y="26304"/>
                  </a:lnTo>
                  <a:lnTo>
                    <a:pt x="1961450" y="22391"/>
                  </a:lnTo>
                  <a:lnTo>
                    <a:pt x="1868429" y="337952"/>
                  </a:lnTo>
                  <a:lnTo>
                    <a:pt x="1774498" y="653149"/>
                  </a:lnTo>
                  <a:lnTo>
                    <a:pt x="1768582" y="672991"/>
                  </a:lnTo>
                  <a:lnTo>
                    <a:pt x="1754110" y="658155"/>
                  </a:lnTo>
                  <a:lnTo>
                    <a:pt x="1201627" y="92020"/>
                  </a:lnTo>
                  <a:lnTo>
                    <a:pt x="1224928" y="82554"/>
                  </a:lnTo>
                  <a:lnTo>
                    <a:pt x="1224291" y="511069"/>
                  </a:lnTo>
                  <a:lnTo>
                    <a:pt x="1224200" y="550207"/>
                  </a:lnTo>
                  <a:lnTo>
                    <a:pt x="1200899" y="518715"/>
                  </a:lnTo>
                  <a:lnTo>
                    <a:pt x="883699" y="89653"/>
                  </a:lnTo>
                  <a:lnTo>
                    <a:pt x="903905" y="88106"/>
                  </a:lnTo>
                  <a:lnTo>
                    <a:pt x="732881" y="409037"/>
                  </a:lnTo>
                  <a:lnTo>
                    <a:pt x="560947" y="729514"/>
                  </a:lnTo>
                  <a:lnTo>
                    <a:pt x="551117" y="747717"/>
                  </a:lnTo>
                  <a:lnTo>
                    <a:pt x="544473" y="728240"/>
                  </a:lnTo>
                  <a:lnTo>
                    <a:pt x="424237" y="374724"/>
                  </a:lnTo>
                  <a:lnTo>
                    <a:pt x="305185" y="20752"/>
                  </a:lnTo>
                  <a:lnTo>
                    <a:pt x="310555" y="22755"/>
                  </a:lnTo>
                  <a:lnTo>
                    <a:pt x="0" y="200241"/>
                  </a:lnTo>
                  <a:lnTo>
                    <a:pt x="306824" y="16292"/>
                  </a:lnTo>
                  <a:lnTo>
                    <a:pt x="310646" y="14017"/>
                  </a:lnTo>
                  <a:lnTo>
                    <a:pt x="312194" y="18295"/>
                  </a:lnTo>
                  <a:lnTo>
                    <a:pt x="437435" y="370173"/>
                  </a:lnTo>
                  <a:lnTo>
                    <a:pt x="561494" y="722323"/>
                  </a:lnTo>
                  <a:lnTo>
                    <a:pt x="545019" y="721140"/>
                  </a:lnTo>
                  <a:lnTo>
                    <a:pt x="713494" y="398752"/>
                  </a:lnTo>
                  <a:lnTo>
                    <a:pt x="882698" y="76911"/>
                  </a:lnTo>
                  <a:lnTo>
                    <a:pt x="891527" y="60072"/>
                  </a:lnTo>
                  <a:lnTo>
                    <a:pt x="902904" y="75363"/>
                  </a:lnTo>
                  <a:lnTo>
                    <a:pt x="1221742" y="503333"/>
                  </a:lnTo>
                  <a:lnTo>
                    <a:pt x="1198350" y="511069"/>
                  </a:lnTo>
                  <a:lnTo>
                    <a:pt x="1197713" y="82554"/>
                  </a:lnTo>
                  <a:lnTo>
                    <a:pt x="1197713" y="48877"/>
                  </a:lnTo>
                  <a:lnTo>
                    <a:pt x="1221105" y="73088"/>
                  </a:lnTo>
                  <a:lnTo>
                    <a:pt x="1771585" y="641135"/>
                  </a:lnTo>
                  <a:lnTo>
                    <a:pt x="1751106" y="646141"/>
                  </a:lnTo>
                  <a:lnTo>
                    <a:pt x="1846220" y="331308"/>
                  </a:lnTo>
                  <a:lnTo>
                    <a:pt x="1942336" y="16656"/>
                  </a:lnTo>
                  <a:lnTo>
                    <a:pt x="1947433" y="0"/>
                  </a:lnTo>
                  <a:lnTo>
                    <a:pt x="1959174" y="12743"/>
                  </a:lnTo>
                  <a:lnTo>
                    <a:pt x="2284930" y="367442"/>
                  </a:lnTo>
                  <a:lnTo>
                    <a:pt x="2272551" y="369899"/>
                  </a:lnTo>
                  <a:lnTo>
                    <a:pt x="2401434" y="18022"/>
                  </a:lnTo>
                  <a:lnTo>
                    <a:pt x="2403163" y="13198"/>
                  </a:lnTo>
                  <a:lnTo>
                    <a:pt x="2407623" y="15655"/>
                  </a:lnTo>
                  <a:close/>
                </a:path>
              </a:pathLst>
            </a:custGeom>
            <a:solidFill>
              <a:srgbClr val="64845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33" name="Google Shape;2433;p17"/>
          <p:cNvSpPr txBox="1"/>
          <p:nvPr>
            <p:ph idx="1" type="body"/>
          </p:nvPr>
        </p:nvSpPr>
        <p:spPr>
          <a:xfrm>
            <a:off x="6858141" y="1561163"/>
            <a:ext cx="16746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434" name="Google Shape;2434;p17"/>
          <p:cNvSpPr txBox="1"/>
          <p:nvPr>
            <p:ph idx="2" type="body"/>
          </p:nvPr>
        </p:nvSpPr>
        <p:spPr>
          <a:xfrm>
            <a:off x="6866339" y="2352155"/>
            <a:ext cx="1677300" cy="19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435" name="Google Shape;2435;p17"/>
          <p:cNvSpPr txBox="1"/>
          <p:nvPr>
            <p:ph idx="3" type="body"/>
          </p:nvPr>
        </p:nvSpPr>
        <p:spPr>
          <a:xfrm>
            <a:off x="2753254" y="3083050"/>
            <a:ext cx="19884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4500"/>
              <a:buNone/>
              <a:defRPr b="0" sz="4500">
                <a:solidFill>
                  <a:srgbClr val="37294C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436" name="Google Shape;2436;p17"/>
          <p:cNvSpPr txBox="1"/>
          <p:nvPr>
            <p:ph idx="4" type="body"/>
          </p:nvPr>
        </p:nvSpPr>
        <p:spPr>
          <a:xfrm>
            <a:off x="5065277" y="3576543"/>
            <a:ext cx="1392600" cy="704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4500"/>
              <a:buNone/>
              <a:defRPr b="0" sz="4500">
                <a:solidFill>
                  <a:srgbClr val="37294C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437" name="Google Shape;2437;p17"/>
          <p:cNvSpPr txBox="1"/>
          <p:nvPr>
            <p:ph idx="5" type="body"/>
          </p:nvPr>
        </p:nvSpPr>
        <p:spPr>
          <a:xfrm>
            <a:off x="653532" y="1549532"/>
            <a:ext cx="1618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438" name="Google Shape;2438;p17"/>
          <p:cNvSpPr txBox="1"/>
          <p:nvPr>
            <p:ph idx="6" type="body"/>
          </p:nvPr>
        </p:nvSpPr>
        <p:spPr>
          <a:xfrm>
            <a:off x="660819" y="2382521"/>
            <a:ext cx="1621200" cy="19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grpSp>
        <p:nvGrpSpPr>
          <p:cNvPr id="2439" name="Google Shape;2439;p17"/>
          <p:cNvGrpSpPr/>
          <p:nvPr/>
        </p:nvGrpSpPr>
        <p:grpSpPr>
          <a:xfrm>
            <a:off x="7996748" y="18948"/>
            <a:ext cx="1478530" cy="1748524"/>
            <a:chOff x="10662331" y="25264"/>
            <a:chExt cx="1971373" cy="2331365"/>
          </a:xfrm>
        </p:grpSpPr>
        <p:grpSp>
          <p:nvGrpSpPr>
            <p:cNvPr id="2440" name="Google Shape;2440;p17"/>
            <p:cNvGrpSpPr/>
            <p:nvPr/>
          </p:nvGrpSpPr>
          <p:grpSpPr>
            <a:xfrm>
              <a:off x="10662331" y="202740"/>
              <a:ext cx="1644799" cy="2034133"/>
              <a:chOff x="10662331" y="202740"/>
              <a:chExt cx="1644799" cy="2034133"/>
            </a:xfrm>
          </p:grpSpPr>
          <p:sp>
            <p:nvSpPr>
              <p:cNvPr id="2441" name="Google Shape;2441;p17"/>
              <p:cNvSpPr/>
              <p:nvPr/>
            </p:nvSpPr>
            <p:spPr>
              <a:xfrm>
                <a:off x="11625114" y="202740"/>
                <a:ext cx="682016" cy="126481"/>
              </a:xfrm>
              <a:custGeom>
                <a:rect b="b" l="l" r="r" t="t"/>
                <a:pathLst>
                  <a:path extrusionOk="0" h="126481" w="682016">
                    <a:moveTo>
                      <a:pt x="682016" y="92761"/>
                    </a:moveTo>
                    <a:cubicBezTo>
                      <a:pt x="658828" y="124728"/>
                      <a:pt x="552433" y="135224"/>
                      <a:pt x="509969" y="118811"/>
                    </a:cubicBezTo>
                    <a:cubicBezTo>
                      <a:pt x="467506" y="102399"/>
                      <a:pt x="349660" y="56787"/>
                      <a:pt x="288971" y="47149"/>
                    </a:cubicBezTo>
                    <a:cubicBezTo>
                      <a:pt x="228281" y="37511"/>
                      <a:pt x="-59608" y="55451"/>
                      <a:pt x="11099" y="55260"/>
                    </a:cubicBezTo>
                    <a:cubicBezTo>
                      <a:pt x="17016" y="55260"/>
                      <a:pt x="89537" y="38943"/>
                      <a:pt x="147267" y="22053"/>
                    </a:cubicBezTo>
                    <a:cubicBezTo>
                      <a:pt x="204999" y="5163"/>
                      <a:pt x="261394" y="-7623"/>
                      <a:pt x="382771" y="5259"/>
                    </a:cubicBezTo>
                    <a:cubicBezTo>
                      <a:pt x="504244" y="18045"/>
                      <a:pt x="645946" y="27683"/>
                      <a:pt x="682016" y="9276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2" name="Google Shape;2442;p17"/>
              <p:cNvSpPr/>
              <p:nvPr/>
            </p:nvSpPr>
            <p:spPr>
              <a:xfrm>
                <a:off x="11524378" y="234227"/>
                <a:ext cx="752121" cy="187716"/>
              </a:xfrm>
              <a:custGeom>
                <a:rect b="b" l="l" r="r" t="t"/>
                <a:pathLst>
                  <a:path extrusionOk="0" h="187716" w="752121">
                    <a:moveTo>
                      <a:pt x="752122" y="145150"/>
                    </a:moveTo>
                    <a:cubicBezTo>
                      <a:pt x="745060" y="172155"/>
                      <a:pt x="654313" y="192193"/>
                      <a:pt x="631603" y="186850"/>
                    </a:cubicBezTo>
                    <a:cubicBezTo>
                      <a:pt x="608892" y="181411"/>
                      <a:pt x="486083" y="128928"/>
                      <a:pt x="417665" y="94767"/>
                    </a:cubicBezTo>
                    <a:cubicBezTo>
                      <a:pt x="349247" y="60606"/>
                      <a:pt x="250198" y="36464"/>
                      <a:pt x="203155" y="40090"/>
                    </a:cubicBezTo>
                    <a:cubicBezTo>
                      <a:pt x="156111" y="43716"/>
                      <a:pt x="97427" y="14421"/>
                      <a:pt x="0" y="32456"/>
                    </a:cubicBezTo>
                    <a:cubicBezTo>
                      <a:pt x="0" y="32456"/>
                      <a:pt x="35975" y="17952"/>
                      <a:pt x="59639" y="15089"/>
                    </a:cubicBezTo>
                    <a:cubicBezTo>
                      <a:pt x="83304" y="12226"/>
                      <a:pt x="160024" y="23773"/>
                      <a:pt x="242183" y="2398"/>
                    </a:cubicBezTo>
                    <a:cubicBezTo>
                      <a:pt x="324341" y="-19072"/>
                      <a:pt x="740575" y="109748"/>
                      <a:pt x="752122" y="14515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3" name="Google Shape;2443;p17"/>
              <p:cNvSpPr/>
              <p:nvPr/>
            </p:nvSpPr>
            <p:spPr>
              <a:xfrm>
                <a:off x="11506630" y="296264"/>
                <a:ext cx="731701" cy="235754"/>
              </a:xfrm>
              <a:custGeom>
                <a:rect b="b" l="l" r="r" t="t"/>
                <a:pathLst>
                  <a:path extrusionOk="0" h="235754" w="731701">
                    <a:moveTo>
                      <a:pt x="731701" y="178249"/>
                    </a:moveTo>
                    <a:cubicBezTo>
                      <a:pt x="683799" y="193326"/>
                      <a:pt x="626832" y="181112"/>
                      <a:pt x="536561" y="128916"/>
                    </a:cubicBezTo>
                    <a:cubicBezTo>
                      <a:pt x="446292" y="76720"/>
                      <a:pt x="321288" y="18417"/>
                      <a:pt x="216991" y="11832"/>
                    </a:cubicBezTo>
                    <a:cubicBezTo>
                      <a:pt x="112695" y="5248"/>
                      <a:pt x="0" y="0"/>
                      <a:pt x="0" y="0"/>
                    </a:cubicBezTo>
                    <a:cubicBezTo>
                      <a:pt x="0" y="0"/>
                      <a:pt x="82063" y="6775"/>
                      <a:pt x="184547" y="25955"/>
                    </a:cubicBezTo>
                    <a:cubicBezTo>
                      <a:pt x="286936" y="45135"/>
                      <a:pt x="356308" y="105537"/>
                      <a:pt x="403447" y="134641"/>
                    </a:cubicBezTo>
                    <a:cubicBezTo>
                      <a:pt x="450585" y="163745"/>
                      <a:pt x="525969" y="226152"/>
                      <a:pt x="590953" y="234167"/>
                    </a:cubicBezTo>
                    <a:cubicBezTo>
                      <a:pt x="655935" y="242183"/>
                      <a:pt x="705555" y="219281"/>
                      <a:pt x="731701" y="17824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4" name="Google Shape;2444;p17"/>
              <p:cNvSpPr/>
              <p:nvPr/>
            </p:nvSpPr>
            <p:spPr>
              <a:xfrm>
                <a:off x="11440597" y="342107"/>
                <a:ext cx="741529" cy="297571"/>
              </a:xfrm>
              <a:custGeom>
                <a:rect b="b" l="l" r="r" t="t"/>
                <a:pathLst>
                  <a:path extrusionOk="0" h="297571" w="741529">
                    <a:moveTo>
                      <a:pt x="741530" y="264376"/>
                    </a:moveTo>
                    <a:cubicBezTo>
                      <a:pt x="724640" y="269147"/>
                      <a:pt x="710231" y="269529"/>
                      <a:pt x="689906" y="250540"/>
                    </a:cubicBezTo>
                    <a:cubicBezTo>
                      <a:pt x="669485" y="231551"/>
                      <a:pt x="574827" y="182026"/>
                      <a:pt x="516428" y="136319"/>
                    </a:cubicBezTo>
                    <a:cubicBezTo>
                      <a:pt x="458029" y="90611"/>
                      <a:pt x="355164" y="20094"/>
                      <a:pt x="218709" y="5113"/>
                    </a:cubicBezTo>
                    <a:cubicBezTo>
                      <a:pt x="82255" y="-9869"/>
                      <a:pt x="0" y="12842"/>
                      <a:pt x="0" y="12842"/>
                    </a:cubicBezTo>
                    <a:cubicBezTo>
                      <a:pt x="0" y="12842"/>
                      <a:pt x="102961" y="-3475"/>
                      <a:pt x="200770" y="18567"/>
                    </a:cubicBezTo>
                    <a:cubicBezTo>
                      <a:pt x="298578" y="40610"/>
                      <a:pt x="394382" y="91089"/>
                      <a:pt x="463946" y="170671"/>
                    </a:cubicBezTo>
                    <a:cubicBezTo>
                      <a:pt x="533508" y="250349"/>
                      <a:pt x="595724" y="289663"/>
                      <a:pt x="642195" y="296724"/>
                    </a:cubicBezTo>
                    <a:cubicBezTo>
                      <a:pt x="688761" y="303786"/>
                      <a:pt x="741530" y="264376"/>
                      <a:pt x="741530" y="26437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5" name="Google Shape;2445;p17"/>
              <p:cNvSpPr/>
              <p:nvPr/>
            </p:nvSpPr>
            <p:spPr>
              <a:xfrm>
                <a:off x="11331625" y="575260"/>
                <a:ext cx="793343" cy="195535"/>
              </a:xfrm>
              <a:custGeom>
                <a:rect b="b" l="l" r="r" t="t"/>
                <a:pathLst>
                  <a:path extrusionOk="0" h="195535" w="793343">
                    <a:moveTo>
                      <a:pt x="793344" y="158803"/>
                    </a:moveTo>
                    <a:cubicBezTo>
                      <a:pt x="722922" y="146207"/>
                      <a:pt x="605265" y="101836"/>
                      <a:pt x="533985" y="74640"/>
                    </a:cubicBezTo>
                    <a:cubicBezTo>
                      <a:pt x="462800" y="47350"/>
                      <a:pt x="330735" y="-1125"/>
                      <a:pt x="193707" y="20"/>
                    </a:cubicBezTo>
                    <a:cubicBezTo>
                      <a:pt x="56680" y="1165"/>
                      <a:pt x="0" y="41052"/>
                      <a:pt x="0" y="41052"/>
                    </a:cubicBezTo>
                    <a:cubicBezTo>
                      <a:pt x="0" y="41052"/>
                      <a:pt x="41222" y="8799"/>
                      <a:pt x="209834" y="42483"/>
                    </a:cubicBezTo>
                    <a:cubicBezTo>
                      <a:pt x="378541" y="76167"/>
                      <a:pt x="497915" y="163956"/>
                      <a:pt x="569864" y="179510"/>
                    </a:cubicBezTo>
                    <a:cubicBezTo>
                      <a:pt x="641813" y="195064"/>
                      <a:pt x="727693" y="213576"/>
                      <a:pt x="793344" y="15880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6" name="Google Shape;2446;p17"/>
              <p:cNvSpPr/>
              <p:nvPr/>
            </p:nvSpPr>
            <p:spPr>
              <a:xfrm>
                <a:off x="11318266" y="604920"/>
                <a:ext cx="754506" cy="264413"/>
              </a:xfrm>
              <a:custGeom>
                <a:rect b="b" l="l" r="r" t="t"/>
                <a:pathLst>
                  <a:path extrusionOk="0" h="264413" w="754506">
                    <a:moveTo>
                      <a:pt x="754506" y="240502"/>
                    </a:moveTo>
                    <a:cubicBezTo>
                      <a:pt x="678932" y="217028"/>
                      <a:pt x="647729" y="183344"/>
                      <a:pt x="615571" y="166645"/>
                    </a:cubicBezTo>
                    <a:cubicBezTo>
                      <a:pt x="583414" y="149946"/>
                      <a:pt x="454784" y="43454"/>
                      <a:pt x="331022" y="26564"/>
                    </a:cubicBezTo>
                    <a:cubicBezTo>
                      <a:pt x="207258" y="9675"/>
                      <a:pt x="152199" y="-22196"/>
                      <a:pt x="0" y="23797"/>
                    </a:cubicBezTo>
                    <a:cubicBezTo>
                      <a:pt x="0" y="23797"/>
                      <a:pt x="125957" y="-9505"/>
                      <a:pt x="195807" y="25897"/>
                    </a:cubicBezTo>
                    <a:cubicBezTo>
                      <a:pt x="265656" y="61298"/>
                      <a:pt x="360411" y="106720"/>
                      <a:pt x="490568" y="181245"/>
                    </a:cubicBezTo>
                    <a:cubicBezTo>
                      <a:pt x="620725" y="255770"/>
                      <a:pt x="672347" y="291553"/>
                      <a:pt x="754506" y="240502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7" name="Google Shape;2447;p17"/>
              <p:cNvSpPr/>
              <p:nvPr/>
            </p:nvSpPr>
            <p:spPr>
              <a:xfrm>
                <a:off x="11216259" y="819641"/>
                <a:ext cx="813667" cy="177684"/>
              </a:xfrm>
              <a:custGeom>
                <a:rect b="b" l="l" r="r" t="t"/>
                <a:pathLst>
                  <a:path extrusionOk="0" h="177684" w="813667">
                    <a:moveTo>
                      <a:pt x="813668" y="113474"/>
                    </a:moveTo>
                    <a:cubicBezTo>
                      <a:pt x="752216" y="162330"/>
                      <a:pt x="724639" y="191148"/>
                      <a:pt x="622442" y="171395"/>
                    </a:cubicBezTo>
                    <a:cubicBezTo>
                      <a:pt x="520243" y="151643"/>
                      <a:pt x="374915" y="94962"/>
                      <a:pt x="277202" y="62900"/>
                    </a:cubicBezTo>
                    <a:cubicBezTo>
                      <a:pt x="179489" y="30838"/>
                      <a:pt x="106777" y="42384"/>
                      <a:pt x="0" y="74732"/>
                    </a:cubicBezTo>
                    <a:cubicBezTo>
                      <a:pt x="0" y="74732"/>
                      <a:pt x="72997" y="-24317"/>
                      <a:pt x="216704" y="5646"/>
                    </a:cubicBezTo>
                    <a:cubicBezTo>
                      <a:pt x="360410" y="35609"/>
                      <a:pt x="482743" y="68911"/>
                      <a:pt x="603738" y="102405"/>
                    </a:cubicBezTo>
                    <a:cubicBezTo>
                      <a:pt x="724734" y="135898"/>
                      <a:pt x="813668" y="113474"/>
                      <a:pt x="813668" y="113474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8" name="Google Shape;2448;p17"/>
              <p:cNvSpPr/>
              <p:nvPr/>
            </p:nvSpPr>
            <p:spPr>
              <a:xfrm>
                <a:off x="11129328" y="882862"/>
                <a:ext cx="847162" cy="198664"/>
              </a:xfrm>
              <a:custGeom>
                <a:rect b="b" l="l" r="r" t="t"/>
                <a:pathLst>
                  <a:path extrusionOk="0" h="198664" w="847162">
                    <a:moveTo>
                      <a:pt x="847162" y="155981"/>
                    </a:moveTo>
                    <a:cubicBezTo>
                      <a:pt x="777885" y="198921"/>
                      <a:pt x="702120" y="207318"/>
                      <a:pt x="635133" y="190715"/>
                    </a:cubicBezTo>
                    <a:cubicBezTo>
                      <a:pt x="568147" y="174111"/>
                      <a:pt x="424917" y="98059"/>
                      <a:pt x="349057" y="81837"/>
                    </a:cubicBezTo>
                    <a:cubicBezTo>
                      <a:pt x="273195" y="65616"/>
                      <a:pt x="155348" y="20004"/>
                      <a:pt x="0" y="38229"/>
                    </a:cubicBezTo>
                    <a:cubicBezTo>
                      <a:pt x="0" y="38229"/>
                      <a:pt x="103439" y="-23223"/>
                      <a:pt x="284837" y="9698"/>
                    </a:cubicBezTo>
                    <a:cubicBezTo>
                      <a:pt x="466236" y="42619"/>
                      <a:pt x="641432" y="133175"/>
                      <a:pt x="732274" y="138041"/>
                    </a:cubicBezTo>
                    <a:cubicBezTo>
                      <a:pt x="823020" y="142908"/>
                      <a:pt x="847162" y="155981"/>
                      <a:pt x="847162" y="15598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9" name="Google Shape;2449;p17"/>
              <p:cNvSpPr/>
              <p:nvPr/>
            </p:nvSpPr>
            <p:spPr>
              <a:xfrm>
                <a:off x="11022264" y="1078180"/>
                <a:ext cx="910045" cy="105954"/>
              </a:xfrm>
              <a:custGeom>
                <a:rect b="b" l="l" r="r" t="t"/>
                <a:pathLst>
                  <a:path extrusionOk="0" h="105954" w="910045">
                    <a:moveTo>
                      <a:pt x="910045" y="44540"/>
                    </a:moveTo>
                    <a:cubicBezTo>
                      <a:pt x="841151" y="51792"/>
                      <a:pt x="796016" y="52555"/>
                      <a:pt x="739049" y="37097"/>
                    </a:cubicBezTo>
                    <a:cubicBezTo>
                      <a:pt x="682081" y="21734"/>
                      <a:pt x="446387" y="-12523"/>
                      <a:pt x="267756" y="4748"/>
                    </a:cubicBezTo>
                    <a:cubicBezTo>
                      <a:pt x="89124" y="22020"/>
                      <a:pt x="0" y="68300"/>
                      <a:pt x="0" y="68300"/>
                    </a:cubicBezTo>
                    <a:cubicBezTo>
                      <a:pt x="0" y="68300"/>
                      <a:pt x="138363" y="24501"/>
                      <a:pt x="276439" y="51410"/>
                    </a:cubicBezTo>
                    <a:cubicBezTo>
                      <a:pt x="414516" y="78415"/>
                      <a:pt x="436654" y="104465"/>
                      <a:pt x="573204" y="105896"/>
                    </a:cubicBezTo>
                    <a:cubicBezTo>
                      <a:pt x="709753" y="107328"/>
                      <a:pt x="872926" y="82422"/>
                      <a:pt x="910045" y="4454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0" name="Google Shape;2450;p17"/>
              <p:cNvSpPr/>
              <p:nvPr/>
            </p:nvSpPr>
            <p:spPr>
              <a:xfrm>
                <a:off x="11001610" y="1147025"/>
                <a:ext cx="887950" cy="121023"/>
              </a:xfrm>
              <a:custGeom>
                <a:rect b="b" l="l" r="r" t="t"/>
                <a:pathLst>
                  <a:path extrusionOk="0" h="121023" w="887950">
                    <a:moveTo>
                      <a:pt x="887950" y="53941"/>
                    </a:moveTo>
                    <a:cubicBezTo>
                      <a:pt x="809418" y="49075"/>
                      <a:pt x="693575" y="17299"/>
                      <a:pt x="630500" y="17013"/>
                    </a:cubicBezTo>
                    <a:cubicBezTo>
                      <a:pt x="567426" y="16726"/>
                      <a:pt x="342038" y="-25928"/>
                      <a:pt x="167414" y="24933"/>
                    </a:cubicBezTo>
                    <a:cubicBezTo>
                      <a:pt x="-7208" y="75793"/>
                      <a:pt x="43" y="121023"/>
                      <a:pt x="43" y="121023"/>
                    </a:cubicBezTo>
                    <a:cubicBezTo>
                      <a:pt x="43" y="121023"/>
                      <a:pt x="31246" y="74839"/>
                      <a:pt x="134875" y="71213"/>
                    </a:cubicBezTo>
                    <a:cubicBezTo>
                      <a:pt x="238505" y="67587"/>
                      <a:pt x="296808" y="62434"/>
                      <a:pt x="419426" y="81423"/>
                    </a:cubicBezTo>
                    <a:cubicBezTo>
                      <a:pt x="542235" y="100507"/>
                      <a:pt x="788425" y="119210"/>
                      <a:pt x="887950" y="5394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1" name="Google Shape;2451;p17"/>
              <p:cNvSpPr/>
              <p:nvPr/>
            </p:nvSpPr>
            <p:spPr>
              <a:xfrm>
                <a:off x="10918064" y="1248296"/>
                <a:ext cx="925884" cy="141130"/>
              </a:xfrm>
              <a:custGeom>
                <a:rect b="b" l="l" r="r" t="t"/>
                <a:pathLst>
                  <a:path extrusionOk="0" h="141130" w="925884">
                    <a:moveTo>
                      <a:pt x="925885" y="33112"/>
                    </a:moveTo>
                    <a:cubicBezTo>
                      <a:pt x="831512" y="96568"/>
                      <a:pt x="645724" y="84926"/>
                      <a:pt x="556600" y="82350"/>
                    </a:cubicBezTo>
                    <a:cubicBezTo>
                      <a:pt x="467475" y="79773"/>
                      <a:pt x="305542" y="64315"/>
                      <a:pt x="208021" y="82350"/>
                    </a:cubicBezTo>
                    <a:cubicBezTo>
                      <a:pt x="110594" y="100385"/>
                      <a:pt x="45326" y="110786"/>
                      <a:pt x="0" y="141130"/>
                    </a:cubicBezTo>
                    <a:cubicBezTo>
                      <a:pt x="0" y="141130"/>
                      <a:pt x="69086" y="41604"/>
                      <a:pt x="228346" y="23951"/>
                    </a:cubicBezTo>
                    <a:cubicBezTo>
                      <a:pt x="387607" y="6298"/>
                      <a:pt x="492094" y="0"/>
                      <a:pt x="548680" y="0"/>
                    </a:cubicBezTo>
                    <a:cubicBezTo>
                      <a:pt x="605265" y="0"/>
                      <a:pt x="902984" y="8874"/>
                      <a:pt x="925885" y="33112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2" name="Google Shape;2452;p17"/>
              <p:cNvSpPr/>
              <p:nvPr/>
            </p:nvSpPr>
            <p:spPr>
              <a:xfrm>
                <a:off x="10889246" y="1338440"/>
                <a:ext cx="911666" cy="222078"/>
              </a:xfrm>
              <a:custGeom>
                <a:rect b="b" l="l" r="r" t="t"/>
                <a:pathLst>
                  <a:path extrusionOk="0" h="222078" w="911666">
                    <a:moveTo>
                      <a:pt x="911667" y="15775"/>
                    </a:moveTo>
                    <a:cubicBezTo>
                      <a:pt x="843821" y="-16573"/>
                      <a:pt x="568623" y="7760"/>
                      <a:pt x="445623" y="27226"/>
                    </a:cubicBezTo>
                    <a:cubicBezTo>
                      <a:pt x="322719" y="46788"/>
                      <a:pt x="170329" y="31043"/>
                      <a:pt x="0" y="222079"/>
                    </a:cubicBezTo>
                    <a:cubicBezTo>
                      <a:pt x="0" y="222079"/>
                      <a:pt x="77770" y="152707"/>
                      <a:pt x="209070" y="117019"/>
                    </a:cubicBezTo>
                    <a:cubicBezTo>
                      <a:pt x="340372" y="81235"/>
                      <a:pt x="412034" y="121981"/>
                      <a:pt x="556218" y="99079"/>
                    </a:cubicBezTo>
                    <a:cubicBezTo>
                      <a:pt x="700402" y="76178"/>
                      <a:pt x="885426" y="59765"/>
                      <a:pt x="911667" y="1577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3" name="Google Shape;2453;p17"/>
              <p:cNvSpPr/>
              <p:nvPr/>
            </p:nvSpPr>
            <p:spPr>
              <a:xfrm>
                <a:off x="10886478" y="1425791"/>
                <a:ext cx="859376" cy="177763"/>
              </a:xfrm>
              <a:custGeom>
                <a:rect b="b" l="l" r="r" t="t"/>
                <a:pathLst>
                  <a:path extrusionOk="0" h="177763" w="859376">
                    <a:moveTo>
                      <a:pt x="859377" y="17167"/>
                    </a:moveTo>
                    <a:cubicBezTo>
                      <a:pt x="763094" y="86635"/>
                      <a:pt x="599922" y="82341"/>
                      <a:pt x="505072" y="97417"/>
                    </a:cubicBezTo>
                    <a:cubicBezTo>
                      <a:pt x="410222" y="112494"/>
                      <a:pt x="218518" y="108200"/>
                      <a:pt x="173383" y="115357"/>
                    </a:cubicBezTo>
                    <a:cubicBezTo>
                      <a:pt x="128249" y="122514"/>
                      <a:pt x="0" y="177763"/>
                      <a:pt x="0" y="177763"/>
                    </a:cubicBezTo>
                    <a:cubicBezTo>
                      <a:pt x="0" y="177763"/>
                      <a:pt x="74335" y="115643"/>
                      <a:pt x="153249" y="81864"/>
                    </a:cubicBezTo>
                    <a:cubicBezTo>
                      <a:pt x="232163" y="48179"/>
                      <a:pt x="836761" y="-35983"/>
                      <a:pt x="859377" y="17167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4" name="Google Shape;2454;p17"/>
              <p:cNvSpPr/>
              <p:nvPr/>
            </p:nvSpPr>
            <p:spPr>
              <a:xfrm>
                <a:off x="10901365" y="1520178"/>
                <a:ext cx="792579" cy="250651"/>
              </a:xfrm>
              <a:custGeom>
                <a:rect b="b" l="l" r="r" t="t"/>
                <a:pathLst>
                  <a:path extrusionOk="0" h="250651" w="792579">
                    <a:moveTo>
                      <a:pt x="792580" y="1885"/>
                    </a:moveTo>
                    <a:cubicBezTo>
                      <a:pt x="699447" y="-10902"/>
                      <a:pt x="511465" y="45111"/>
                      <a:pt x="430451" y="57421"/>
                    </a:cubicBezTo>
                    <a:cubicBezTo>
                      <a:pt x="349438" y="69730"/>
                      <a:pt x="131015" y="79273"/>
                      <a:pt x="0" y="250652"/>
                    </a:cubicBezTo>
                    <a:cubicBezTo>
                      <a:pt x="0" y="250652"/>
                      <a:pt x="99621" y="161241"/>
                      <a:pt x="228059" y="143874"/>
                    </a:cubicBezTo>
                    <a:cubicBezTo>
                      <a:pt x="356594" y="126507"/>
                      <a:pt x="721395" y="85093"/>
                      <a:pt x="792580" y="188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5" name="Google Shape;2455;p17"/>
              <p:cNvSpPr/>
              <p:nvPr/>
            </p:nvSpPr>
            <p:spPr>
              <a:xfrm>
                <a:off x="10873214" y="1599223"/>
                <a:ext cx="759468" cy="237162"/>
              </a:xfrm>
              <a:custGeom>
                <a:rect b="b" l="l" r="r" t="t"/>
                <a:pathLst>
                  <a:path extrusionOk="0" h="237162" w="759468">
                    <a:moveTo>
                      <a:pt x="759468" y="10343"/>
                    </a:moveTo>
                    <a:cubicBezTo>
                      <a:pt x="669199" y="84868"/>
                      <a:pt x="605552" y="72844"/>
                      <a:pt x="518336" y="107292"/>
                    </a:cubicBezTo>
                    <a:cubicBezTo>
                      <a:pt x="431215" y="141739"/>
                      <a:pt x="304876" y="139926"/>
                      <a:pt x="245809" y="157007"/>
                    </a:cubicBezTo>
                    <a:cubicBezTo>
                      <a:pt x="186743" y="174088"/>
                      <a:pt x="96472" y="163973"/>
                      <a:pt x="0" y="237162"/>
                    </a:cubicBezTo>
                    <a:cubicBezTo>
                      <a:pt x="0" y="237162"/>
                      <a:pt x="52578" y="163210"/>
                      <a:pt x="174624" y="129716"/>
                    </a:cubicBezTo>
                    <a:cubicBezTo>
                      <a:pt x="296669" y="96127"/>
                      <a:pt x="734372" y="-37846"/>
                      <a:pt x="759468" y="1034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6" name="Google Shape;2456;p17"/>
              <p:cNvSpPr/>
              <p:nvPr/>
            </p:nvSpPr>
            <p:spPr>
              <a:xfrm>
                <a:off x="10719966" y="1666531"/>
                <a:ext cx="869108" cy="276660"/>
              </a:xfrm>
              <a:custGeom>
                <a:rect b="b" l="l" r="r" t="t"/>
                <a:pathLst>
                  <a:path extrusionOk="0" h="276660" w="869108">
                    <a:moveTo>
                      <a:pt x="869109" y="3819"/>
                    </a:moveTo>
                    <a:cubicBezTo>
                      <a:pt x="869109" y="3819"/>
                      <a:pt x="853268" y="-10017"/>
                      <a:pt x="798973" y="14983"/>
                    </a:cubicBezTo>
                    <a:cubicBezTo>
                      <a:pt x="744677" y="39984"/>
                      <a:pt x="617097" y="87218"/>
                      <a:pt x="563374" y="97047"/>
                    </a:cubicBezTo>
                    <a:cubicBezTo>
                      <a:pt x="509651" y="106875"/>
                      <a:pt x="416042" y="141037"/>
                      <a:pt x="324246" y="154300"/>
                    </a:cubicBezTo>
                    <a:cubicBezTo>
                      <a:pt x="232449" y="167564"/>
                      <a:pt x="147332" y="214512"/>
                      <a:pt x="105919" y="245524"/>
                    </a:cubicBezTo>
                    <a:cubicBezTo>
                      <a:pt x="64506" y="276537"/>
                      <a:pt x="0" y="275201"/>
                      <a:pt x="0" y="275201"/>
                    </a:cubicBezTo>
                    <a:cubicBezTo>
                      <a:pt x="0" y="275201"/>
                      <a:pt x="63074" y="283503"/>
                      <a:pt x="109545" y="260506"/>
                    </a:cubicBezTo>
                    <a:cubicBezTo>
                      <a:pt x="156016" y="237509"/>
                      <a:pt x="216037" y="210027"/>
                      <a:pt x="276439" y="201725"/>
                    </a:cubicBezTo>
                    <a:cubicBezTo>
                      <a:pt x="336841" y="193424"/>
                      <a:pt x="483601" y="170140"/>
                      <a:pt x="596487" y="135502"/>
                    </a:cubicBezTo>
                    <a:cubicBezTo>
                      <a:pt x="709276" y="100864"/>
                      <a:pt x="781988" y="59737"/>
                      <a:pt x="803458" y="43515"/>
                    </a:cubicBezTo>
                    <a:cubicBezTo>
                      <a:pt x="824928" y="27197"/>
                      <a:pt x="869109" y="3819"/>
                      <a:pt x="869109" y="381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7" name="Google Shape;2457;p17"/>
              <p:cNvSpPr/>
              <p:nvPr/>
            </p:nvSpPr>
            <p:spPr>
              <a:xfrm>
                <a:off x="10662331" y="1748033"/>
                <a:ext cx="861571" cy="315457"/>
              </a:xfrm>
              <a:custGeom>
                <a:rect b="b" l="l" r="r" t="t"/>
                <a:pathLst>
                  <a:path extrusionOk="0" h="315457" w="861571">
                    <a:moveTo>
                      <a:pt x="861571" y="277"/>
                    </a:moveTo>
                    <a:cubicBezTo>
                      <a:pt x="861571" y="277"/>
                      <a:pt x="835234" y="-5639"/>
                      <a:pt x="752025" y="37206"/>
                    </a:cubicBezTo>
                    <a:cubicBezTo>
                      <a:pt x="668817" y="80050"/>
                      <a:pt x="562516" y="99421"/>
                      <a:pt x="486273" y="129575"/>
                    </a:cubicBezTo>
                    <a:cubicBezTo>
                      <a:pt x="410031" y="159728"/>
                      <a:pt x="305448" y="173755"/>
                      <a:pt x="241038" y="213547"/>
                    </a:cubicBezTo>
                    <a:cubicBezTo>
                      <a:pt x="176627" y="253338"/>
                      <a:pt x="0" y="315458"/>
                      <a:pt x="0" y="315458"/>
                    </a:cubicBezTo>
                    <a:cubicBezTo>
                      <a:pt x="0" y="315458"/>
                      <a:pt x="161455" y="299427"/>
                      <a:pt x="207831" y="263166"/>
                    </a:cubicBezTo>
                    <a:cubicBezTo>
                      <a:pt x="254206" y="226906"/>
                      <a:pt x="322623" y="208298"/>
                      <a:pt x="345144" y="204672"/>
                    </a:cubicBezTo>
                    <a:cubicBezTo>
                      <a:pt x="367759" y="201046"/>
                      <a:pt x="577593" y="134441"/>
                      <a:pt x="703169" y="86062"/>
                    </a:cubicBezTo>
                    <a:cubicBezTo>
                      <a:pt x="828745" y="37683"/>
                      <a:pt x="861571" y="277"/>
                      <a:pt x="861571" y="277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8" name="Google Shape;2458;p17"/>
              <p:cNvSpPr/>
              <p:nvPr/>
            </p:nvSpPr>
            <p:spPr>
              <a:xfrm>
                <a:off x="10719489" y="1821118"/>
                <a:ext cx="738666" cy="273671"/>
              </a:xfrm>
              <a:custGeom>
                <a:rect b="b" l="l" r="r" t="t"/>
                <a:pathLst>
                  <a:path extrusionOk="0" h="273671" w="738666">
                    <a:moveTo>
                      <a:pt x="738667" y="0"/>
                    </a:moveTo>
                    <a:cubicBezTo>
                      <a:pt x="738667" y="0"/>
                      <a:pt x="677023" y="5153"/>
                      <a:pt x="602785" y="48284"/>
                    </a:cubicBezTo>
                    <a:cubicBezTo>
                      <a:pt x="528642" y="91415"/>
                      <a:pt x="331594" y="163173"/>
                      <a:pt x="275198" y="172142"/>
                    </a:cubicBezTo>
                    <a:cubicBezTo>
                      <a:pt x="218709" y="181112"/>
                      <a:pt x="0" y="273672"/>
                      <a:pt x="0" y="273672"/>
                    </a:cubicBezTo>
                    <a:cubicBezTo>
                      <a:pt x="0" y="273672"/>
                      <a:pt x="182735" y="258118"/>
                      <a:pt x="299723" y="204872"/>
                    </a:cubicBezTo>
                    <a:cubicBezTo>
                      <a:pt x="416615" y="151627"/>
                      <a:pt x="738667" y="0"/>
                      <a:pt x="73866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9" name="Google Shape;2459;p17"/>
              <p:cNvSpPr/>
              <p:nvPr/>
            </p:nvSpPr>
            <p:spPr>
              <a:xfrm>
                <a:off x="10724642" y="1863771"/>
                <a:ext cx="690668" cy="373102"/>
              </a:xfrm>
              <a:custGeom>
                <a:rect b="b" l="l" r="r" t="t"/>
                <a:pathLst>
                  <a:path extrusionOk="0" h="373102" w="690668">
                    <a:moveTo>
                      <a:pt x="690669" y="0"/>
                    </a:moveTo>
                    <a:cubicBezTo>
                      <a:pt x="689714" y="5916"/>
                      <a:pt x="562039" y="61166"/>
                      <a:pt x="447913" y="131779"/>
                    </a:cubicBezTo>
                    <a:cubicBezTo>
                      <a:pt x="333693" y="202391"/>
                      <a:pt x="252488" y="223003"/>
                      <a:pt x="177199" y="248481"/>
                    </a:cubicBezTo>
                    <a:cubicBezTo>
                      <a:pt x="101911" y="273958"/>
                      <a:pt x="60975" y="307452"/>
                      <a:pt x="0" y="373102"/>
                    </a:cubicBezTo>
                    <a:cubicBezTo>
                      <a:pt x="0" y="373102"/>
                      <a:pt x="58399" y="352205"/>
                      <a:pt x="121949" y="315181"/>
                    </a:cubicBezTo>
                    <a:cubicBezTo>
                      <a:pt x="185501" y="278157"/>
                      <a:pt x="335411" y="262030"/>
                      <a:pt x="421672" y="198097"/>
                    </a:cubicBezTo>
                    <a:cubicBezTo>
                      <a:pt x="507934" y="134164"/>
                      <a:pt x="690669" y="0"/>
                      <a:pt x="690669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60" name="Google Shape;2460;p17"/>
            <p:cNvGrpSpPr/>
            <p:nvPr/>
          </p:nvGrpSpPr>
          <p:grpSpPr>
            <a:xfrm>
              <a:off x="10939513" y="315254"/>
              <a:ext cx="1694191" cy="2041375"/>
              <a:chOff x="10939513" y="315254"/>
              <a:chExt cx="1694191" cy="2041375"/>
            </a:xfrm>
          </p:grpSpPr>
          <p:sp>
            <p:nvSpPr>
              <p:cNvPr id="2461" name="Google Shape;2461;p17"/>
              <p:cNvSpPr/>
              <p:nvPr/>
            </p:nvSpPr>
            <p:spPr>
              <a:xfrm>
                <a:off x="10939513" y="1821118"/>
                <a:ext cx="518642" cy="535511"/>
              </a:xfrm>
              <a:custGeom>
                <a:rect b="b" l="l" r="r" t="t"/>
                <a:pathLst>
                  <a:path extrusionOk="0" h="535511" w="518642">
                    <a:moveTo>
                      <a:pt x="518643" y="0"/>
                    </a:moveTo>
                    <a:cubicBezTo>
                      <a:pt x="509864" y="5725"/>
                      <a:pt x="465969" y="159070"/>
                      <a:pt x="348504" y="281878"/>
                    </a:cubicBezTo>
                    <a:cubicBezTo>
                      <a:pt x="231039" y="404687"/>
                      <a:pt x="31701" y="498106"/>
                      <a:pt x="2883" y="535512"/>
                    </a:cubicBezTo>
                    <a:cubicBezTo>
                      <a:pt x="2883" y="535512"/>
                      <a:pt x="-20781" y="519958"/>
                      <a:pt x="67484" y="407550"/>
                    </a:cubicBezTo>
                    <a:cubicBezTo>
                      <a:pt x="155750" y="295142"/>
                      <a:pt x="275792" y="200865"/>
                      <a:pt x="332473" y="168707"/>
                    </a:cubicBezTo>
                    <a:cubicBezTo>
                      <a:pt x="389154" y="136550"/>
                      <a:pt x="518643" y="0"/>
                      <a:pt x="518643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2" name="Google Shape;2462;p17"/>
              <p:cNvSpPr/>
              <p:nvPr/>
            </p:nvSpPr>
            <p:spPr>
              <a:xfrm>
                <a:off x="11293405" y="1748310"/>
                <a:ext cx="231985" cy="462894"/>
              </a:xfrm>
              <a:custGeom>
                <a:rect b="b" l="l" r="r" t="t"/>
                <a:pathLst>
                  <a:path extrusionOk="0" h="462894" w="231985">
                    <a:moveTo>
                      <a:pt x="230497" y="0"/>
                    </a:moveTo>
                    <a:cubicBezTo>
                      <a:pt x="230497" y="0"/>
                      <a:pt x="247863" y="151817"/>
                      <a:pt x="163986" y="255160"/>
                    </a:cubicBezTo>
                    <a:cubicBezTo>
                      <a:pt x="80111" y="358503"/>
                      <a:pt x="27533" y="428543"/>
                      <a:pt x="5967" y="462895"/>
                    </a:cubicBezTo>
                    <a:cubicBezTo>
                      <a:pt x="5967" y="462895"/>
                      <a:pt x="-11400" y="438658"/>
                      <a:pt x="13124" y="386557"/>
                    </a:cubicBezTo>
                    <a:cubicBezTo>
                      <a:pt x="37647" y="334456"/>
                      <a:pt x="141086" y="235312"/>
                      <a:pt x="177059" y="150386"/>
                    </a:cubicBezTo>
                    <a:cubicBezTo>
                      <a:pt x="212938" y="65364"/>
                      <a:pt x="230497" y="0"/>
                      <a:pt x="23049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3" name="Google Shape;2463;p17"/>
              <p:cNvSpPr/>
              <p:nvPr/>
            </p:nvSpPr>
            <p:spPr>
              <a:xfrm>
                <a:off x="11371903" y="1670583"/>
                <a:ext cx="232617" cy="632705"/>
              </a:xfrm>
              <a:custGeom>
                <a:rect b="b" l="l" r="r" t="t"/>
                <a:pathLst>
                  <a:path extrusionOk="0" h="632705" w="232617">
                    <a:moveTo>
                      <a:pt x="214882" y="149"/>
                    </a:moveTo>
                    <a:cubicBezTo>
                      <a:pt x="214882" y="149"/>
                      <a:pt x="245132" y="-10157"/>
                      <a:pt x="226619" y="140706"/>
                    </a:cubicBezTo>
                    <a:cubicBezTo>
                      <a:pt x="208108" y="291569"/>
                      <a:pt x="163449" y="362278"/>
                      <a:pt x="121368" y="413329"/>
                    </a:cubicBezTo>
                    <a:cubicBezTo>
                      <a:pt x="79287" y="464380"/>
                      <a:pt x="9819" y="521729"/>
                      <a:pt x="18312" y="558944"/>
                    </a:cubicBezTo>
                    <a:cubicBezTo>
                      <a:pt x="26805" y="596159"/>
                      <a:pt x="88638" y="632705"/>
                      <a:pt x="88638" y="632705"/>
                    </a:cubicBezTo>
                    <a:cubicBezTo>
                      <a:pt x="88638" y="632705"/>
                      <a:pt x="5525" y="607323"/>
                      <a:pt x="1709" y="571253"/>
                    </a:cubicBezTo>
                    <a:cubicBezTo>
                      <a:pt x="-2109" y="535183"/>
                      <a:pt x="-6212" y="491003"/>
                      <a:pt x="69458" y="393386"/>
                    </a:cubicBezTo>
                    <a:cubicBezTo>
                      <a:pt x="145223" y="295768"/>
                      <a:pt x="181102" y="218762"/>
                      <a:pt x="214882" y="14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4" name="Google Shape;2464;p17"/>
              <p:cNvSpPr/>
              <p:nvPr/>
            </p:nvSpPr>
            <p:spPr>
              <a:xfrm>
                <a:off x="11517379" y="1610806"/>
                <a:ext cx="130632" cy="669007"/>
              </a:xfrm>
              <a:custGeom>
                <a:rect b="b" l="l" r="r" t="t"/>
                <a:pathLst>
                  <a:path extrusionOk="0" h="669007" w="130632">
                    <a:moveTo>
                      <a:pt x="124656" y="0"/>
                    </a:moveTo>
                    <a:cubicBezTo>
                      <a:pt x="124656" y="0"/>
                      <a:pt x="137442" y="116988"/>
                      <a:pt x="125610" y="212697"/>
                    </a:cubicBezTo>
                    <a:cubicBezTo>
                      <a:pt x="113778" y="308406"/>
                      <a:pt x="59768" y="490663"/>
                      <a:pt x="58432" y="542955"/>
                    </a:cubicBezTo>
                    <a:cubicBezTo>
                      <a:pt x="57096" y="595246"/>
                      <a:pt x="35912" y="608224"/>
                      <a:pt x="90971" y="669008"/>
                    </a:cubicBezTo>
                    <a:cubicBezTo>
                      <a:pt x="90971" y="669008"/>
                      <a:pt x="-6265" y="636182"/>
                      <a:pt x="320" y="585036"/>
                    </a:cubicBezTo>
                    <a:cubicBezTo>
                      <a:pt x="6904" y="533889"/>
                      <a:pt x="-253" y="411462"/>
                      <a:pt x="38680" y="318521"/>
                    </a:cubicBezTo>
                    <a:cubicBezTo>
                      <a:pt x="77421" y="225484"/>
                      <a:pt x="124656" y="0"/>
                      <a:pt x="12465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5" name="Google Shape;2465;p17"/>
              <p:cNvSpPr/>
              <p:nvPr/>
            </p:nvSpPr>
            <p:spPr>
              <a:xfrm>
                <a:off x="11665615" y="1512139"/>
                <a:ext cx="88284" cy="730971"/>
              </a:xfrm>
              <a:custGeom>
                <a:rect b="b" l="l" r="r" t="t"/>
                <a:pathLst>
                  <a:path extrusionOk="0" h="730971" w="88284">
                    <a:moveTo>
                      <a:pt x="35009" y="0"/>
                    </a:moveTo>
                    <a:cubicBezTo>
                      <a:pt x="35009" y="0"/>
                      <a:pt x="96748" y="152294"/>
                      <a:pt x="87301" y="274626"/>
                    </a:cubicBezTo>
                    <a:cubicBezTo>
                      <a:pt x="77759" y="397053"/>
                      <a:pt x="74705" y="457361"/>
                      <a:pt x="58579" y="546676"/>
                    </a:cubicBezTo>
                    <a:cubicBezTo>
                      <a:pt x="42452" y="636087"/>
                      <a:pt x="30333" y="705555"/>
                      <a:pt x="76804" y="730937"/>
                    </a:cubicBezTo>
                    <a:cubicBezTo>
                      <a:pt x="76804" y="730937"/>
                      <a:pt x="21077" y="733991"/>
                      <a:pt x="15924" y="682749"/>
                    </a:cubicBezTo>
                    <a:cubicBezTo>
                      <a:pt x="10772" y="631507"/>
                      <a:pt x="-7167" y="603453"/>
                      <a:pt x="3138" y="401157"/>
                    </a:cubicBezTo>
                    <a:cubicBezTo>
                      <a:pt x="13539" y="198861"/>
                      <a:pt x="35009" y="0"/>
                      <a:pt x="35009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6" name="Google Shape;2466;p17"/>
              <p:cNvSpPr/>
              <p:nvPr/>
            </p:nvSpPr>
            <p:spPr>
              <a:xfrm>
                <a:off x="11754633" y="1429122"/>
                <a:ext cx="95613" cy="812970"/>
              </a:xfrm>
              <a:custGeom>
                <a:rect b="b" l="l" r="r" t="t"/>
                <a:pathLst>
                  <a:path extrusionOk="0" h="812970" w="95613">
                    <a:moveTo>
                      <a:pt x="0" y="0"/>
                    </a:moveTo>
                    <a:cubicBezTo>
                      <a:pt x="0" y="0"/>
                      <a:pt x="67845" y="127866"/>
                      <a:pt x="77007" y="331021"/>
                    </a:cubicBezTo>
                    <a:cubicBezTo>
                      <a:pt x="86071" y="534080"/>
                      <a:pt x="87790" y="593624"/>
                      <a:pt x="68990" y="644866"/>
                    </a:cubicBezTo>
                    <a:cubicBezTo>
                      <a:pt x="50097" y="696108"/>
                      <a:pt x="40841" y="795920"/>
                      <a:pt x="95614" y="812333"/>
                    </a:cubicBezTo>
                    <a:cubicBezTo>
                      <a:pt x="95614" y="812333"/>
                      <a:pt x="42368" y="822734"/>
                      <a:pt x="27005" y="759564"/>
                    </a:cubicBezTo>
                    <a:cubicBezTo>
                      <a:pt x="11641" y="696394"/>
                      <a:pt x="2959" y="556982"/>
                      <a:pt x="14218" y="481884"/>
                    </a:cubicBezTo>
                    <a:cubicBezTo>
                      <a:pt x="25383" y="4066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7" name="Google Shape;2467;p17"/>
              <p:cNvSpPr/>
              <p:nvPr/>
            </p:nvSpPr>
            <p:spPr>
              <a:xfrm>
                <a:off x="11814956" y="1321676"/>
                <a:ext cx="263350" cy="793325"/>
              </a:xfrm>
              <a:custGeom>
                <a:rect b="b" l="l" r="r" t="t"/>
                <a:pathLst>
                  <a:path extrusionOk="0" h="793325" w="263350">
                    <a:moveTo>
                      <a:pt x="5328" y="0"/>
                    </a:moveTo>
                    <a:cubicBezTo>
                      <a:pt x="5328" y="0"/>
                      <a:pt x="88060" y="147333"/>
                      <a:pt x="124797" y="305448"/>
                    </a:cubicBezTo>
                    <a:cubicBezTo>
                      <a:pt x="161439" y="463658"/>
                      <a:pt x="212300" y="661947"/>
                      <a:pt x="221365" y="706891"/>
                    </a:cubicBezTo>
                    <a:cubicBezTo>
                      <a:pt x="230429" y="751835"/>
                      <a:pt x="263351" y="788954"/>
                      <a:pt x="263351" y="788954"/>
                    </a:cubicBezTo>
                    <a:cubicBezTo>
                      <a:pt x="263351" y="788954"/>
                      <a:pt x="193501" y="823211"/>
                      <a:pt x="168215" y="699925"/>
                    </a:cubicBezTo>
                    <a:cubicBezTo>
                      <a:pt x="142832" y="576639"/>
                      <a:pt x="54375" y="384171"/>
                      <a:pt x="46932" y="337128"/>
                    </a:cubicBezTo>
                    <a:cubicBezTo>
                      <a:pt x="39394" y="290085"/>
                      <a:pt x="-17383" y="90461"/>
                      <a:pt x="5328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8" name="Google Shape;2468;p17"/>
              <p:cNvSpPr/>
              <p:nvPr/>
            </p:nvSpPr>
            <p:spPr>
              <a:xfrm>
                <a:off x="11871428" y="1227685"/>
                <a:ext cx="242994" cy="862238"/>
              </a:xfrm>
              <a:custGeom>
                <a:rect b="b" l="l" r="r" t="t"/>
                <a:pathLst>
                  <a:path extrusionOk="0" h="862238" w="242994">
                    <a:moveTo>
                      <a:pt x="3152" y="0"/>
                    </a:moveTo>
                    <a:cubicBezTo>
                      <a:pt x="385" y="68704"/>
                      <a:pt x="-11448" y="101530"/>
                      <a:pt x="39699" y="230350"/>
                    </a:cubicBezTo>
                    <a:cubicBezTo>
                      <a:pt x="90845" y="359171"/>
                      <a:pt x="191325" y="566429"/>
                      <a:pt x="197719" y="655458"/>
                    </a:cubicBezTo>
                    <a:cubicBezTo>
                      <a:pt x="204112" y="744487"/>
                      <a:pt x="191516" y="862239"/>
                      <a:pt x="191516" y="862239"/>
                    </a:cubicBezTo>
                    <a:cubicBezTo>
                      <a:pt x="191516" y="862239"/>
                      <a:pt x="207738" y="851933"/>
                      <a:pt x="230353" y="763476"/>
                    </a:cubicBezTo>
                    <a:cubicBezTo>
                      <a:pt x="252968" y="675020"/>
                      <a:pt x="243139" y="613090"/>
                      <a:pt x="217471" y="511942"/>
                    </a:cubicBezTo>
                    <a:cubicBezTo>
                      <a:pt x="191707" y="410794"/>
                      <a:pt x="3152" y="0"/>
                      <a:pt x="315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9" name="Google Shape;2469;p17"/>
              <p:cNvSpPr/>
              <p:nvPr/>
            </p:nvSpPr>
            <p:spPr>
              <a:xfrm>
                <a:off x="11916456" y="1142472"/>
                <a:ext cx="316450" cy="835138"/>
              </a:xfrm>
              <a:custGeom>
                <a:rect b="b" l="l" r="r" t="t"/>
                <a:pathLst>
                  <a:path extrusionOk="0" h="835138" w="316450">
                    <a:moveTo>
                      <a:pt x="5166" y="0"/>
                    </a:moveTo>
                    <a:cubicBezTo>
                      <a:pt x="-3708" y="47139"/>
                      <a:pt x="-8289" y="99907"/>
                      <a:pt x="53546" y="217468"/>
                    </a:cubicBezTo>
                    <a:cubicBezTo>
                      <a:pt x="115284" y="335029"/>
                      <a:pt x="232463" y="541142"/>
                      <a:pt x="246777" y="593433"/>
                    </a:cubicBezTo>
                    <a:cubicBezTo>
                      <a:pt x="261090" y="645725"/>
                      <a:pt x="288762" y="758991"/>
                      <a:pt x="295060" y="835139"/>
                    </a:cubicBezTo>
                    <a:cubicBezTo>
                      <a:pt x="295060" y="835139"/>
                      <a:pt x="346111" y="713188"/>
                      <a:pt x="290480" y="548394"/>
                    </a:cubicBezTo>
                    <a:cubicBezTo>
                      <a:pt x="234945" y="383599"/>
                      <a:pt x="111085" y="223671"/>
                      <a:pt x="71199" y="142275"/>
                    </a:cubicBezTo>
                    <a:cubicBezTo>
                      <a:pt x="31312" y="60880"/>
                      <a:pt x="5166" y="0"/>
                      <a:pt x="516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0" name="Google Shape;2470;p17"/>
              <p:cNvSpPr/>
              <p:nvPr/>
            </p:nvSpPr>
            <p:spPr>
              <a:xfrm>
                <a:off x="11972470" y="1056592"/>
                <a:ext cx="348904" cy="806416"/>
              </a:xfrm>
              <a:custGeom>
                <a:rect b="b" l="l" r="r" t="t"/>
                <a:pathLst>
                  <a:path extrusionOk="0" h="806416" w="348904">
                    <a:moveTo>
                      <a:pt x="204" y="0"/>
                    </a:moveTo>
                    <a:cubicBezTo>
                      <a:pt x="-3803" y="120328"/>
                      <a:pt x="52114" y="199529"/>
                      <a:pt x="91524" y="274626"/>
                    </a:cubicBezTo>
                    <a:cubicBezTo>
                      <a:pt x="130934" y="349724"/>
                      <a:pt x="278743" y="515282"/>
                      <a:pt x="296683" y="585799"/>
                    </a:cubicBezTo>
                    <a:cubicBezTo>
                      <a:pt x="314622" y="656221"/>
                      <a:pt x="328649" y="683989"/>
                      <a:pt x="331702" y="806417"/>
                    </a:cubicBezTo>
                    <a:cubicBezTo>
                      <a:pt x="331702" y="806417"/>
                      <a:pt x="375883" y="677405"/>
                      <a:pt x="322637" y="512133"/>
                    </a:cubicBezTo>
                    <a:cubicBezTo>
                      <a:pt x="269392" y="346861"/>
                      <a:pt x="147537" y="260217"/>
                      <a:pt x="92956" y="158879"/>
                    </a:cubicBezTo>
                    <a:cubicBezTo>
                      <a:pt x="38277" y="57635"/>
                      <a:pt x="204" y="0"/>
                      <a:pt x="204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1" name="Google Shape;2471;p17"/>
              <p:cNvSpPr/>
              <p:nvPr/>
            </p:nvSpPr>
            <p:spPr>
              <a:xfrm>
                <a:off x="12234438" y="494171"/>
                <a:ext cx="399266" cy="676164"/>
              </a:xfrm>
              <a:custGeom>
                <a:rect b="b" l="l" r="r" t="t"/>
                <a:pathLst>
                  <a:path extrusionOk="0" h="676164" w="399266">
                    <a:moveTo>
                      <a:pt x="76" y="0"/>
                    </a:moveTo>
                    <a:cubicBezTo>
                      <a:pt x="76" y="0"/>
                      <a:pt x="34045" y="230923"/>
                      <a:pt x="149508" y="284932"/>
                    </a:cubicBezTo>
                    <a:cubicBezTo>
                      <a:pt x="264969" y="338941"/>
                      <a:pt x="455719" y="463945"/>
                      <a:pt x="383293" y="676165"/>
                    </a:cubicBezTo>
                    <a:cubicBezTo>
                      <a:pt x="383293" y="676165"/>
                      <a:pt x="358006" y="504595"/>
                      <a:pt x="240540" y="457647"/>
                    </a:cubicBezTo>
                    <a:cubicBezTo>
                      <a:pt x="123075" y="410699"/>
                      <a:pt x="62482" y="356690"/>
                      <a:pt x="29752" y="248003"/>
                    </a:cubicBezTo>
                    <a:cubicBezTo>
                      <a:pt x="-2979" y="139317"/>
                      <a:pt x="76" y="0"/>
                      <a:pt x="7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2" name="Google Shape;2472;p17"/>
              <p:cNvSpPr/>
              <p:nvPr/>
            </p:nvSpPr>
            <p:spPr>
              <a:xfrm>
                <a:off x="12282988" y="315254"/>
                <a:ext cx="322051" cy="743437"/>
              </a:xfrm>
              <a:custGeom>
                <a:rect b="b" l="l" r="r" t="t"/>
                <a:pathLst>
                  <a:path extrusionOk="0" h="743437" w="322051">
                    <a:moveTo>
                      <a:pt x="17559" y="0"/>
                    </a:moveTo>
                    <a:cubicBezTo>
                      <a:pt x="43322" y="15745"/>
                      <a:pt x="126054" y="87503"/>
                      <a:pt x="134737" y="142084"/>
                    </a:cubicBezTo>
                    <a:cubicBezTo>
                      <a:pt x="143420" y="196666"/>
                      <a:pt x="267661" y="298482"/>
                      <a:pt x="291708" y="340945"/>
                    </a:cubicBezTo>
                    <a:cubicBezTo>
                      <a:pt x="315849" y="383408"/>
                      <a:pt x="376443" y="558890"/>
                      <a:pt x="205159" y="743438"/>
                    </a:cubicBezTo>
                    <a:cubicBezTo>
                      <a:pt x="205159" y="743438"/>
                      <a:pt x="260218" y="618052"/>
                      <a:pt x="216419" y="517858"/>
                    </a:cubicBezTo>
                    <a:cubicBezTo>
                      <a:pt x="172620" y="417665"/>
                      <a:pt x="71376" y="466617"/>
                      <a:pt x="37788" y="342663"/>
                    </a:cubicBezTo>
                    <a:cubicBezTo>
                      <a:pt x="4199" y="218709"/>
                      <a:pt x="0" y="47616"/>
                      <a:pt x="0" y="47616"/>
                    </a:cubicBezTo>
                    <a:lnTo>
                      <a:pt x="17559" y="0"/>
                    </a:ln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3" name="Google Shape;2473;p17"/>
              <p:cNvSpPr/>
              <p:nvPr/>
            </p:nvSpPr>
            <p:spPr>
              <a:xfrm>
                <a:off x="12123508" y="734063"/>
                <a:ext cx="343557" cy="833611"/>
              </a:xfrm>
              <a:custGeom>
                <a:rect b="b" l="l" r="r" t="t"/>
                <a:pathLst>
                  <a:path extrusionOk="0" h="833611" w="343557">
                    <a:moveTo>
                      <a:pt x="1460" y="0"/>
                    </a:moveTo>
                    <a:cubicBezTo>
                      <a:pt x="1460" y="0"/>
                      <a:pt x="62244" y="170711"/>
                      <a:pt x="106902" y="287317"/>
                    </a:cubicBezTo>
                    <a:cubicBezTo>
                      <a:pt x="151464" y="403924"/>
                      <a:pt x="293931" y="578070"/>
                      <a:pt x="312060" y="646584"/>
                    </a:cubicBezTo>
                    <a:cubicBezTo>
                      <a:pt x="330191" y="715097"/>
                      <a:pt x="355478" y="767007"/>
                      <a:pt x="337252" y="833612"/>
                    </a:cubicBezTo>
                    <a:cubicBezTo>
                      <a:pt x="337252" y="833612"/>
                      <a:pt x="293549" y="666527"/>
                      <a:pt x="180663" y="563089"/>
                    </a:cubicBezTo>
                    <a:cubicBezTo>
                      <a:pt x="67779" y="459651"/>
                      <a:pt x="32186" y="320620"/>
                      <a:pt x="13102" y="200197"/>
                    </a:cubicBezTo>
                    <a:cubicBezTo>
                      <a:pt x="-6078" y="79678"/>
                      <a:pt x="1460" y="0"/>
                      <a:pt x="146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4" name="Google Shape;2474;p17"/>
              <p:cNvSpPr/>
              <p:nvPr/>
            </p:nvSpPr>
            <p:spPr>
              <a:xfrm>
                <a:off x="12056345" y="845421"/>
                <a:ext cx="371421" cy="728169"/>
              </a:xfrm>
              <a:custGeom>
                <a:rect b="b" l="l" r="r" t="t"/>
                <a:pathLst>
                  <a:path extrusionOk="0" h="728169" w="371421">
                    <a:moveTo>
                      <a:pt x="16427" y="0"/>
                    </a:moveTo>
                    <a:cubicBezTo>
                      <a:pt x="16427" y="0"/>
                      <a:pt x="-22314" y="50860"/>
                      <a:pt x="19194" y="178440"/>
                    </a:cubicBezTo>
                    <a:cubicBezTo>
                      <a:pt x="60703" y="306020"/>
                      <a:pt x="106220" y="449250"/>
                      <a:pt x="214524" y="528546"/>
                    </a:cubicBezTo>
                    <a:cubicBezTo>
                      <a:pt x="322734" y="607842"/>
                      <a:pt x="369109" y="656412"/>
                      <a:pt x="366915" y="728170"/>
                    </a:cubicBezTo>
                    <a:cubicBezTo>
                      <a:pt x="366915" y="728170"/>
                      <a:pt x="389148" y="616621"/>
                      <a:pt x="334853" y="509461"/>
                    </a:cubicBezTo>
                    <a:cubicBezTo>
                      <a:pt x="280557" y="402302"/>
                      <a:pt x="158798" y="389515"/>
                      <a:pt x="105552" y="248099"/>
                    </a:cubicBezTo>
                    <a:cubicBezTo>
                      <a:pt x="52116" y="106683"/>
                      <a:pt x="16427" y="0"/>
                      <a:pt x="1642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5" name="Google Shape;2475;p17"/>
              <p:cNvSpPr/>
              <p:nvPr/>
            </p:nvSpPr>
            <p:spPr>
              <a:xfrm>
                <a:off x="12012579" y="965654"/>
                <a:ext cx="352991" cy="833565"/>
              </a:xfrm>
              <a:custGeom>
                <a:rect b="b" l="l" r="r" t="t"/>
                <a:pathLst>
                  <a:path extrusionOk="0" h="833565" w="352991">
                    <a:moveTo>
                      <a:pt x="1222" y="0"/>
                    </a:moveTo>
                    <a:cubicBezTo>
                      <a:pt x="1222" y="0"/>
                      <a:pt x="-17576" y="85308"/>
                      <a:pt x="92256" y="279206"/>
                    </a:cubicBezTo>
                    <a:cubicBezTo>
                      <a:pt x="202088" y="473105"/>
                      <a:pt x="313636" y="552592"/>
                      <a:pt x="318885" y="666241"/>
                    </a:cubicBezTo>
                    <a:cubicBezTo>
                      <a:pt x="324132" y="779889"/>
                      <a:pt x="313827" y="838574"/>
                      <a:pt x="325659" y="833230"/>
                    </a:cubicBezTo>
                    <a:cubicBezTo>
                      <a:pt x="337492" y="827886"/>
                      <a:pt x="371653" y="723781"/>
                      <a:pt x="339686" y="572727"/>
                    </a:cubicBezTo>
                    <a:cubicBezTo>
                      <a:pt x="307720" y="421673"/>
                      <a:pt x="203900" y="312604"/>
                      <a:pt x="140539" y="207353"/>
                    </a:cubicBezTo>
                    <a:cubicBezTo>
                      <a:pt x="77274" y="102007"/>
                      <a:pt x="1222" y="0"/>
                      <a:pt x="122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6" name="Google Shape;2476;p17"/>
              <p:cNvSpPr/>
              <p:nvPr/>
            </p:nvSpPr>
            <p:spPr>
              <a:xfrm>
                <a:off x="12182109" y="606483"/>
                <a:ext cx="234302" cy="814431"/>
              </a:xfrm>
              <a:custGeom>
                <a:rect b="b" l="l" r="r" t="t"/>
                <a:pathLst>
                  <a:path extrusionOk="0" h="814431" w="234302">
                    <a:moveTo>
                      <a:pt x="17" y="0"/>
                    </a:moveTo>
                    <a:cubicBezTo>
                      <a:pt x="17" y="0"/>
                      <a:pt x="68054" y="159165"/>
                      <a:pt x="109085" y="301249"/>
                    </a:cubicBezTo>
                    <a:cubicBezTo>
                      <a:pt x="150117" y="443333"/>
                      <a:pt x="223783" y="481789"/>
                      <a:pt x="232944" y="551733"/>
                    </a:cubicBezTo>
                    <a:cubicBezTo>
                      <a:pt x="242105" y="621678"/>
                      <a:pt x="201932" y="814432"/>
                      <a:pt x="201932" y="814432"/>
                    </a:cubicBezTo>
                    <a:cubicBezTo>
                      <a:pt x="201932" y="814432"/>
                      <a:pt x="200214" y="678264"/>
                      <a:pt x="166911" y="593910"/>
                    </a:cubicBezTo>
                    <a:cubicBezTo>
                      <a:pt x="133609" y="509557"/>
                      <a:pt x="76164" y="500301"/>
                      <a:pt x="37041" y="326632"/>
                    </a:cubicBezTo>
                    <a:cubicBezTo>
                      <a:pt x="-1987" y="152867"/>
                      <a:pt x="17" y="0"/>
                      <a:pt x="1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77" name="Google Shape;2477;p17"/>
            <p:cNvSpPr/>
            <p:nvPr/>
          </p:nvSpPr>
          <p:spPr>
            <a:xfrm>
              <a:off x="11393841" y="25264"/>
              <a:ext cx="1134479" cy="1858355"/>
            </a:xfrm>
            <a:custGeom>
              <a:rect b="b" l="l" r="r" t="t"/>
              <a:pathLst>
                <a:path extrusionOk="0" h="1858355" w="1134479">
                  <a:moveTo>
                    <a:pt x="1134480" y="32348"/>
                  </a:moveTo>
                  <a:cubicBezTo>
                    <a:pt x="1114631" y="40936"/>
                    <a:pt x="1095451" y="51147"/>
                    <a:pt x="1077320" y="63074"/>
                  </a:cubicBezTo>
                  <a:cubicBezTo>
                    <a:pt x="1059476" y="75384"/>
                    <a:pt x="1042683" y="89220"/>
                    <a:pt x="1027223" y="104583"/>
                  </a:cubicBezTo>
                  <a:cubicBezTo>
                    <a:pt x="996593" y="135596"/>
                    <a:pt x="971116" y="171952"/>
                    <a:pt x="952126" y="211743"/>
                  </a:cubicBezTo>
                  <a:cubicBezTo>
                    <a:pt x="942584" y="231591"/>
                    <a:pt x="934377" y="252107"/>
                    <a:pt x="927794" y="273195"/>
                  </a:cubicBezTo>
                  <a:cubicBezTo>
                    <a:pt x="920542" y="295810"/>
                    <a:pt x="912240" y="316899"/>
                    <a:pt x="903938" y="338369"/>
                  </a:cubicBezTo>
                  <a:cubicBezTo>
                    <a:pt x="887239" y="381022"/>
                    <a:pt x="869776" y="423199"/>
                    <a:pt x="851932" y="465376"/>
                  </a:cubicBezTo>
                  <a:cubicBezTo>
                    <a:pt x="780271" y="633511"/>
                    <a:pt x="702692" y="798878"/>
                    <a:pt x="619102" y="961287"/>
                  </a:cubicBezTo>
                  <a:cubicBezTo>
                    <a:pt x="535416" y="1123506"/>
                    <a:pt x="445623" y="1282862"/>
                    <a:pt x="345525" y="1435538"/>
                  </a:cubicBezTo>
                  <a:cubicBezTo>
                    <a:pt x="295428" y="1511780"/>
                    <a:pt x="242659" y="1586401"/>
                    <a:pt x="185788" y="1657777"/>
                  </a:cubicBezTo>
                  <a:cubicBezTo>
                    <a:pt x="128821" y="1729058"/>
                    <a:pt x="67845" y="1797380"/>
                    <a:pt x="0" y="1858355"/>
                  </a:cubicBezTo>
                  <a:cubicBezTo>
                    <a:pt x="66891" y="1796331"/>
                    <a:pt x="126626" y="1727149"/>
                    <a:pt x="182352" y="1655010"/>
                  </a:cubicBezTo>
                  <a:cubicBezTo>
                    <a:pt x="237983" y="1582870"/>
                    <a:pt x="289416" y="1507582"/>
                    <a:pt x="338177" y="1430671"/>
                  </a:cubicBezTo>
                  <a:cubicBezTo>
                    <a:pt x="435603" y="1276754"/>
                    <a:pt x="522534" y="1116349"/>
                    <a:pt x="603452" y="953176"/>
                  </a:cubicBezTo>
                  <a:cubicBezTo>
                    <a:pt x="684275" y="789908"/>
                    <a:pt x="758991" y="623682"/>
                    <a:pt x="827600" y="455166"/>
                  </a:cubicBezTo>
                  <a:cubicBezTo>
                    <a:pt x="844681" y="412989"/>
                    <a:pt x="861380" y="370717"/>
                    <a:pt x="877219" y="328158"/>
                  </a:cubicBezTo>
                  <a:cubicBezTo>
                    <a:pt x="885045" y="306975"/>
                    <a:pt x="893060" y="285409"/>
                    <a:pt x="899358" y="264607"/>
                  </a:cubicBezTo>
                  <a:cubicBezTo>
                    <a:pt x="905942" y="241992"/>
                    <a:pt x="914339" y="219949"/>
                    <a:pt x="924263" y="198574"/>
                  </a:cubicBezTo>
                  <a:cubicBezTo>
                    <a:pt x="943920" y="155730"/>
                    <a:pt x="970639" y="115843"/>
                    <a:pt x="1003654" y="81491"/>
                  </a:cubicBezTo>
                  <a:cubicBezTo>
                    <a:pt x="1020353" y="64506"/>
                    <a:pt x="1038484" y="48952"/>
                    <a:pt x="1058046" y="35020"/>
                  </a:cubicBezTo>
                  <a:cubicBezTo>
                    <a:pt x="1077798" y="21470"/>
                    <a:pt x="1098790" y="9829"/>
                    <a:pt x="1120643" y="0"/>
                  </a:cubicBezTo>
                  <a:lnTo>
                    <a:pt x="1134480" y="32348"/>
                  </a:lnTo>
                  <a:close/>
                </a:path>
              </a:pathLst>
            </a:custGeom>
            <a:solidFill>
              <a:srgbClr val="1B0A2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78" name="Google Shape;2478;p17"/>
          <p:cNvGrpSpPr/>
          <p:nvPr/>
        </p:nvGrpSpPr>
        <p:grpSpPr>
          <a:xfrm>
            <a:off x="7766660" y="-474469"/>
            <a:ext cx="1841918" cy="1472167"/>
            <a:chOff x="10355547" y="-632626"/>
            <a:chExt cx="2455891" cy="1962889"/>
          </a:xfrm>
        </p:grpSpPr>
        <p:grpSp>
          <p:nvGrpSpPr>
            <p:cNvPr id="2479" name="Google Shape;2479;p17"/>
            <p:cNvGrpSpPr/>
            <p:nvPr/>
          </p:nvGrpSpPr>
          <p:grpSpPr>
            <a:xfrm>
              <a:off x="10355547" y="-632626"/>
              <a:ext cx="2165139" cy="1562137"/>
              <a:chOff x="10355547" y="-632626"/>
              <a:chExt cx="2165139" cy="1562137"/>
            </a:xfrm>
          </p:grpSpPr>
          <p:sp>
            <p:nvSpPr>
              <p:cNvPr id="2480" name="Google Shape;2480;p17"/>
              <p:cNvSpPr/>
              <p:nvPr/>
            </p:nvSpPr>
            <p:spPr>
              <a:xfrm>
                <a:off x="11895746" y="-605868"/>
                <a:ext cx="624940" cy="283750"/>
              </a:xfrm>
              <a:custGeom>
                <a:rect b="b" l="l" r="r" t="t"/>
                <a:pathLst>
                  <a:path extrusionOk="0" h="283750" w="624940">
                    <a:moveTo>
                      <a:pt x="624940" y="275970"/>
                    </a:moveTo>
                    <a:cubicBezTo>
                      <a:pt x="591924" y="297727"/>
                      <a:pt x="488677" y="270054"/>
                      <a:pt x="454707" y="239710"/>
                    </a:cubicBezTo>
                    <a:cubicBezTo>
                      <a:pt x="420736" y="209365"/>
                      <a:pt x="326458" y="125202"/>
                      <a:pt x="273117" y="94763"/>
                    </a:cubicBezTo>
                    <a:cubicBezTo>
                      <a:pt x="219776" y="64323"/>
                      <a:pt x="-56091" y="-20317"/>
                      <a:pt x="10227" y="4493"/>
                    </a:cubicBezTo>
                    <a:cubicBezTo>
                      <a:pt x="15763" y="6592"/>
                      <a:pt x="89429" y="16898"/>
                      <a:pt x="149450" y="21383"/>
                    </a:cubicBezTo>
                    <a:cubicBezTo>
                      <a:pt x="209470" y="25868"/>
                      <a:pt x="266723" y="33788"/>
                      <a:pt x="375792" y="88656"/>
                    </a:cubicBezTo>
                    <a:cubicBezTo>
                      <a:pt x="484859" y="143524"/>
                      <a:pt x="614062" y="202399"/>
                      <a:pt x="624940" y="27597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1" name="Google Shape;2481;p17"/>
              <p:cNvSpPr/>
              <p:nvPr/>
            </p:nvSpPr>
            <p:spPr>
              <a:xfrm>
                <a:off x="11798146" y="-632626"/>
                <a:ext cx="664242" cy="382861"/>
              </a:xfrm>
              <a:custGeom>
                <a:rect b="b" l="l" r="r" t="t"/>
                <a:pathLst>
                  <a:path extrusionOk="0" h="382861" w="664242">
                    <a:moveTo>
                      <a:pt x="664237" y="370479"/>
                    </a:moveTo>
                    <a:cubicBezTo>
                      <a:pt x="648110" y="393285"/>
                      <a:pt x="556122" y="380021"/>
                      <a:pt x="536752" y="367044"/>
                    </a:cubicBezTo>
                    <a:cubicBezTo>
                      <a:pt x="517381" y="353971"/>
                      <a:pt x="420909" y="261602"/>
                      <a:pt x="368903" y="205493"/>
                    </a:cubicBezTo>
                    <a:cubicBezTo>
                      <a:pt x="316898" y="149385"/>
                      <a:pt x="232736" y="91940"/>
                      <a:pt x="187410" y="78772"/>
                    </a:cubicBezTo>
                    <a:cubicBezTo>
                      <a:pt x="142180" y="65604"/>
                      <a:pt x="97522" y="17511"/>
                      <a:pt x="0" y="48"/>
                    </a:cubicBezTo>
                    <a:cubicBezTo>
                      <a:pt x="0" y="48"/>
                      <a:pt x="38741" y="-811"/>
                      <a:pt x="61929" y="4724"/>
                    </a:cubicBezTo>
                    <a:cubicBezTo>
                      <a:pt x="85116" y="10258"/>
                      <a:pt x="152867" y="48237"/>
                      <a:pt x="237220" y="57206"/>
                    </a:cubicBezTo>
                    <a:cubicBezTo>
                      <a:pt x="321765" y="66081"/>
                      <a:pt x="665858" y="333168"/>
                      <a:pt x="664237" y="37047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2" name="Google Shape;2482;p17"/>
              <p:cNvSpPr/>
              <p:nvPr/>
            </p:nvSpPr>
            <p:spPr>
              <a:xfrm>
                <a:off x="11771045" y="-611299"/>
                <a:ext cx="622060" cy="448405"/>
              </a:xfrm>
              <a:custGeom>
                <a:rect b="b" l="l" r="r" t="t"/>
                <a:pathLst>
                  <a:path extrusionOk="0" h="448405" w="622060">
                    <a:moveTo>
                      <a:pt x="622061" y="424726"/>
                    </a:moveTo>
                    <a:cubicBezTo>
                      <a:pt x="571868" y="421959"/>
                      <a:pt x="522916" y="390469"/>
                      <a:pt x="456788" y="309742"/>
                    </a:cubicBezTo>
                    <a:cubicBezTo>
                      <a:pt x="390661" y="229014"/>
                      <a:pt x="294189" y="130443"/>
                      <a:pt x="198957" y="87503"/>
                    </a:cubicBezTo>
                    <a:cubicBezTo>
                      <a:pt x="103724" y="44562"/>
                      <a:pt x="0" y="0"/>
                      <a:pt x="0" y="0"/>
                    </a:cubicBezTo>
                    <a:cubicBezTo>
                      <a:pt x="0" y="0"/>
                      <a:pt x="74430" y="35306"/>
                      <a:pt x="163554" y="89316"/>
                    </a:cubicBezTo>
                    <a:cubicBezTo>
                      <a:pt x="252680" y="143325"/>
                      <a:pt x="296288" y="224243"/>
                      <a:pt x="330068" y="268138"/>
                    </a:cubicBezTo>
                    <a:cubicBezTo>
                      <a:pt x="363846" y="312032"/>
                      <a:pt x="412513" y="396958"/>
                      <a:pt x="470529" y="427302"/>
                    </a:cubicBezTo>
                    <a:cubicBezTo>
                      <a:pt x="528546" y="457647"/>
                      <a:pt x="583223" y="453925"/>
                      <a:pt x="622061" y="42472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3" name="Google Shape;2483;p17"/>
              <p:cNvSpPr/>
              <p:nvPr/>
            </p:nvSpPr>
            <p:spPr>
              <a:xfrm>
                <a:off x="11688791" y="-579619"/>
                <a:ext cx="605361" cy="503590"/>
              </a:xfrm>
              <a:custGeom>
                <a:rect b="b" l="l" r="r" t="t"/>
                <a:pathLst>
                  <a:path extrusionOk="0" h="503590" w="605361">
                    <a:moveTo>
                      <a:pt x="605362" y="496675"/>
                    </a:moveTo>
                    <a:cubicBezTo>
                      <a:pt x="587900" y="495243"/>
                      <a:pt x="574254" y="490472"/>
                      <a:pt x="561848" y="465567"/>
                    </a:cubicBezTo>
                    <a:cubicBezTo>
                      <a:pt x="549444" y="440662"/>
                      <a:pt x="478354" y="360888"/>
                      <a:pt x="439804" y="297528"/>
                    </a:cubicBezTo>
                    <a:cubicBezTo>
                      <a:pt x="401253" y="234167"/>
                      <a:pt x="329877" y="131969"/>
                      <a:pt x="207449" y="69849"/>
                    </a:cubicBezTo>
                    <a:cubicBezTo>
                      <a:pt x="85022" y="7729"/>
                      <a:pt x="0" y="0"/>
                      <a:pt x="0" y="0"/>
                    </a:cubicBezTo>
                    <a:cubicBezTo>
                      <a:pt x="0" y="0"/>
                      <a:pt x="102103" y="20993"/>
                      <a:pt x="185884" y="76147"/>
                    </a:cubicBezTo>
                    <a:cubicBezTo>
                      <a:pt x="269664" y="131302"/>
                      <a:pt x="341518" y="212220"/>
                      <a:pt x="378637" y="311269"/>
                    </a:cubicBezTo>
                    <a:cubicBezTo>
                      <a:pt x="415661" y="410317"/>
                      <a:pt x="460033" y="469002"/>
                      <a:pt x="501064" y="491999"/>
                    </a:cubicBezTo>
                    <a:cubicBezTo>
                      <a:pt x="542001" y="514996"/>
                      <a:pt x="605362" y="496675"/>
                      <a:pt x="605362" y="49667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4" name="Google Shape;2484;p17"/>
              <p:cNvSpPr/>
              <p:nvPr/>
            </p:nvSpPr>
            <p:spPr>
              <a:xfrm>
                <a:off x="11494702" y="-376404"/>
                <a:ext cx="700879" cy="401261"/>
              </a:xfrm>
              <a:custGeom>
                <a:rect b="b" l="l" r="r" t="t"/>
                <a:pathLst>
                  <a:path extrusionOk="0" h="401261" w="700879">
                    <a:moveTo>
                      <a:pt x="700880" y="392795"/>
                    </a:moveTo>
                    <a:cubicBezTo>
                      <a:pt x="639331" y="356152"/>
                      <a:pt x="544863" y="273230"/>
                      <a:pt x="487896" y="222656"/>
                    </a:cubicBezTo>
                    <a:cubicBezTo>
                      <a:pt x="430929" y="172082"/>
                      <a:pt x="324341" y="80095"/>
                      <a:pt x="195712" y="32956"/>
                    </a:cubicBezTo>
                    <a:cubicBezTo>
                      <a:pt x="67082" y="-14183"/>
                      <a:pt x="0" y="3089"/>
                      <a:pt x="0" y="3089"/>
                    </a:cubicBezTo>
                    <a:cubicBezTo>
                      <a:pt x="0" y="3089"/>
                      <a:pt x="49906" y="-12560"/>
                      <a:pt x="195903" y="78377"/>
                    </a:cubicBezTo>
                    <a:cubicBezTo>
                      <a:pt x="341899" y="169315"/>
                      <a:pt x="422723" y="293555"/>
                      <a:pt x="484556" y="333537"/>
                    </a:cubicBezTo>
                    <a:cubicBezTo>
                      <a:pt x="546390" y="373519"/>
                      <a:pt x="620247" y="420849"/>
                      <a:pt x="700880" y="39279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5" name="Google Shape;2485;p17"/>
              <p:cNvSpPr/>
              <p:nvPr/>
            </p:nvSpPr>
            <p:spPr>
              <a:xfrm>
                <a:off x="11477716" y="-366444"/>
                <a:ext cx="629789" cy="472428"/>
              </a:xfrm>
              <a:custGeom>
                <a:rect b="b" l="l" r="r" t="t"/>
                <a:pathLst>
                  <a:path extrusionOk="0" h="472428" w="629789">
                    <a:moveTo>
                      <a:pt x="629789" y="468620"/>
                    </a:moveTo>
                    <a:cubicBezTo>
                      <a:pt x="567288" y="419955"/>
                      <a:pt x="549921" y="377492"/>
                      <a:pt x="525780" y="350487"/>
                    </a:cubicBezTo>
                    <a:cubicBezTo>
                      <a:pt x="501542" y="323483"/>
                      <a:pt x="418714" y="178536"/>
                      <a:pt x="308787" y="119183"/>
                    </a:cubicBezTo>
                    <a:cubicBezTo>
                      <a:pt x="198862" y="59830"/>
                      <a:pt x="158592" y="10496"/>
                      <a:pt x="0" y="0"/>
                    </a:cubicBezTo>
                    <a:cubicBezTo>
                      <a:pt x="0" y="0"/>
                      <a:pt x="129585" y="13264"/>
                      <a:pt x="182543" y="70994"/>
                    </a:cubicBezTo>
                    <a:cubicBezTo>
                      <a:pt x="235504" y="128725"/>
                      <a:pt x="308120" y="204586"/>
                      <a:pt x="403734" y="320238"/>
                    </a:cubicBezTo>
                    <a:cubicBezTo>
                      <a:pt x="499252" y="435795"/>
                      <a:pt x="534940" y="487514"/>
                      <a:pt x="629789" y="46862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6" name="Google Shape;2486;p17"/>
              <p:cNvSpPr/>
              <p:nvPr/>
            </p:nvSpPr>
            <p:spPr>
              <a:xfrm>
                <a:off x="11288780" y="-180253"/>
                <a:ext cx="747826" cy="372467"/>
              </a:xfrm>
              <a:custGeom>
                <a:rect b="b" l="l" r="r" t="t"/>
                <a:pathLst>
                  <a:path extrusionOk="0" h="372467" w="747826">
                    <a:moveTo>
                      <a:pt x="747827" y="349511"/>
                    </a:moveTo>
                    <a:cubicBezTo>
                      <a:pt x="673110" y="373653"/>
                      <a:pt x="637137" y="390924"/>
                      <a:pt x="548489" y="336342"/>
                    </a:cubicBezTo>
                    <a:cubicBezTo>
                      <a:pt x="459841" y="281856"/>
                      <a:pt x="343808" y="177559"/>
                      <a:pt x="263653" y="113149"/>
                    </a:cubicBezTo>
                    <a:cubicBezTo>
                      <a:pt x="183497" y="48739"/>
                      <a:pt x="111357" y="33853"/>
                      <a:pt x="0" y="26601"/>
                    </a:cubicBezTo>
                    <a:cubicBezTo>
                      <a:pt x="0" y="26601"/>
                      <a:pt x="103247" y="-40386"/>
                      <a:pt x="227105" y="38242"/>
                    </a:cubicBezTo>
                    <a:cubicBezTo>
                      <a:pt x="351059" y="116870"/>
                      <a:pt x="453734" y="191109"/>
                      <a:pt x="555264" y="265157"/>
                    </a:cubicBezTo>
                    <a:cubicBezTo>
                      <a:pt x="656793" y="339110"/>
                      <a:pt x="747827" y="349511"/>
                      <a:pt x="747827" y="34951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7" name="Google Shape;2487;p17"/>
              <p:cNvSpPr/>
              <p:nvPr/>
            </p:nvSpPr>
            <p:spPr>
              <a:xfrm>
                <a:off x="11197938" y="-161474"/>
                <a:ext cx="751357" cy="416394"/>
              </a:xfrm>
              <a:custGeom>
                <a:rect b="b" l="l" r="r" t="t"/>
                <a:pathLst>
                  <a:path extrusionOk="0" h="416394" w="751357">
                    <a:moveTo>
                      <a:pt x="751358" y="410791"/>
                    </a:moveTo>
                    <a:cubicBezTo>
                      <a:pt x="671393" y="426631"/>
                      <a:pt x="597441" y="407738"/>
                      <a:pt x="540665" y="368614"/>
                    </a:cubicBezTo>
                    <a:cubicBezTo>
                      <a:pt x="483888" y="329491"/>
                      <a:pt x="376537" y="207827"/>
                      <a:pt x="311269" y="165841"/>
                    </a:cubicBezTo>
                    <a:cubicBezTo>
                      <a:pt x="246000" y="123855"/>
                      <a:pt x="151722" y="39693"/>
                      <a:pt x="0" y="2001"/>
                    </a:cubicBezTo>
                    <a:cubicBezTo>
                      <a:pt x="0" y="2001"/>
                      <a:pt x="118420" y="-19088"/>
                      <a:pt x="276630" y="75667"/>
                    </a:cubicBezTo>
                    <a:cubicBezTo>
                      <a:pt x="434840" y="170422"/>
                      <a:pt x="566906" y="316800"/>
                      <a:pt x="650114" y="353347"/>
                    </a:cubicBezTo>
                    <a:cubicBezTo>
                      <a:pt x="733323" y="389894"/>
                      <a:pt x="751358" y="410791"/>
                      <a:pt x="751358" y="41079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8" name="Google Shape;2488;p17"/>
              <p:cNvSpPr/>
              <p:nvPr/>
            </p:nvSpPr>
            <p:spPr>
              <a:xfrm>
                <a:off x="11018352" y="12431"/>
                <a:ext cx="860043" cy="306795"/>
              </a:xfrm>
              <a:custGeom>
                <a:rect b="b" l="l" r="r" t="t"/>
                <a:pathLst>
                  <a:path extrusionOk="0" h="306795" w="860043">
                    <a:moveTo>
                      <a:pt x="860044" y="299770"/>
                    </a:moveTo>
                    <a:cubicBezTo>
                      <a:pt x="792963" y="282307"/>
                      <a:pt x="750499" y="267040"/>
                      <a:pt x="702597" y="232592"/>
                    </a:cubicBezTo>
                    <a:cubicBezTo>
                      <a:pt x="654696" y="198145"/>
                      <a:pt x="446196" y="83065"/>
                      <a:pt x="272910" y="36212"/>
                    </a:cubicBezTo>
                    <a:cubicBezTo>
                      <a:pt x="99622" y="-10640"/>
                      <a:pt x="0" y="1383"/>
                      <a:pt x="0" y="1383"/>
                    </a:cubicBezTo>
                    <a:cubicBezTo>
                      <a:pt x="0" y="1383"/>
                      <a:pt x="144948" y="9112"/>
                      <a:pt x="264608" y="82969"/>
                    </a:cubicBezTo>
                    <a:cubicBezTo>
                      <a:pt x="384267" y="156827"/>
                      <a:pt x="395814" y="189079"/>
                      <a:pt x="523107" y="238508"/>
                    </a:cubicBezTo>
                    <a:cubicBezTo>
                      <a:pt x="650496" y="288033"/>
                      <a:pt x="811952" y="322194"/>
                      <a:pt x="860044" y="29977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9" name="Google Shape;2489;p17"/>
              <p:cNvSpPr/>
              <p:nvPr/>
            </p:nvSpPr>
            <p:spPr>
              <a:xfrm>
                <a:off x="10956233" y="86805"/>
                <a:ext cx="854604" cy="287700"/>
              </a:xfrm>
              <a:custGeom>
                <a:rect b="b" l="l" r="r" t="t"/>
                <a:pathLst>
                  <a:path extrusionOk="0" h="287700" w="854604">
                    <a:moveTo>
                      <a:pt x="854604" y="283603"/>
                    </a:moveTo>
                    <a:cubicBezTo>
                      <a:pt x="782846" y="251446"/>
                      <a:pt x="685611" y="180833"/>
                      <a:pt x="626735" y="158409"/>
                    </a:cubicBezTo>
                    <a:cubicBezTo>
                      <a:pt x="567765" y="135889"/>
                      <a:pt x="371862" y="16611"/>
                      <a:pt x="190559" y="2679"/>
                    </a:cubicBezTo>
                    <a:cubicBezTo>
                      <a:pt x="9256" y="-11253"/>
                      <a:pt x="0" y="33691"/>
                      <a:pt x="0" y="33691"/>
                    </a:cubicBezTo>
                    <a:cubicBezTo>
                      <a:pt x="0" y="33691"/>
                      <a:pt x="45516" y="1438"/>
                      <a:pt x="143801" y="34550"/>
                    </a:cubicBezTo>
                    <a:cubicBezTo>
                      <a:pt x="241992" y="67662"/>
                      <a:pt x="298481" y="83406"/>
                      <a:pt x="406500" y="144381"/>
                    </a:cubicBezTo>
                    <a:cubicBezTo>
                      <a:pt x="514518" y="205356"/>
                      <a:pt x="738475" y="309653"/>
                      <a:pt x="854604" y="28360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0" name="Google Shape;2490;p17"/>
              <p:cNvSpPr/>
              <p:nvPr/>
            </p:nvSpPr>
            <p:spPr>
              <a:xfrm>
                <a:off x="10835236" y="162887"/>
                <a:ext cx="904511" cy="272036"/>
              </a:xfrm>
              <a:custGeom>
                <a:rect b="b" l="l" r="r" t="t"/>
                <a:pathLst>
                  <a:path extrusionOk="0" h="272036" w="904511">
                    <a:moveTo>
                      <a:pt x="904511" y="266683"/>
                    </a:moveTo>
                    <a:cubicBezTo>
                      <a:pt x="793916" y="292828"/>
                      <a:pt x="624064" y="216490"/>
                      <a:pt x="541619" y="182615"/>
                    </a:cubicBezTo>
                    <a:cubicBezTo>
                      <a:pt x="459078" y="148836"/>
                      <a:pt x="312987" y="77269"/>
                      <a:pt x="215368" y="59806"/>
                    </a:cubicBezTo>
                    <a:cubicBezTo>
                      <a:pt x="117751" y="42344"/>
                      <a:pt x="53056" y="29080"/>
                      <a:pt x="0" y="41485"/>
                    </a:cubicBezTo>
                    <a:cubicBezTo>
                      <a:pt x="0" y="41485"/>
                      <a:pt x="99716" y="-27314"/>
                      <a:pt x="254969" y="12286"/>
                    </a:cubicBezTo>
                    <a:cubicBezTo>
                      <a:pt x="410222" y="51886"/>
                      <a:pt x="510224" y="82803"/>
                      <a:pt x="563184" y="102746"/>
                    </a:cubicBezTo>
                    <a:cubicBezTo>
                      <a:pt x="616143" y="122785"/>
                      <a:pt x="891628" y="235956"/>
                      <a:pt x="904511" y="26668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1" name="Google Shape;2491;p17"/>
              <p:cNvSpPr/>
              <p:nvPr/>
            </p:nvSpPr>
            <p:spPr>
              <a:xfrm>
                <a:off x="10748020" y="286730"/>
                <a:ext cx="925885" cy="206122"/>
              </a:xfrm>
              <a:custGeom>
                <a:rect b="b" l="l" r="r" t="t"/>
                <a:pathLst>
                  <a:path extrusionOk="0" h="206122" w="925885">
                    <a:moveTo>
                      <a:pt x="925886" y="195799"/>
                    </a:moveTo>
                    <a:cubicBezTo>
                      <a:pt x="873785" y="141599"/>
                      <a:pt x="607652" y="67360"/>
                      <a:pt x="485701" y="42359"/>
                    </a:cubicBezTo>
                    <a:cubicBezTo>
                      <a:pt x="363751" y="17359"/>
                      <a:pt x="226724" y="-51059"/>
                      <a:pt x="0" y="67742"/>
                    </a:cubicBezTo>
                    <a:cubicBezTo>
                      <a:pt x="0" y="67742"/>
                      <a:pt x="97141" y="30241"/>
                      <a:pt x="232640" y="43027"/>
                    </a:cubicBezTo>
                    <a:cubicBezTo>
                      <a:pt x="368140" y="55814"/>
                      <a:pt x="420813" y="119175"/>
                      <a:pt x="563852" y="148565"/>
                    </a:cubicBezTo>
                    <a:cubicBezTo>
                      <a:pt x="706796" y="177955"/>
                      <a:pt x="885808" y="227766"/>
                      <a:pt x="925886" y="19579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2" name="Google Shape;2492;p17"/>
              <p:cNvSpPr/>
              <p:nvPr/>
            </p:nvSpPr>
            <p:spPr>
              <a:xfrm>
                <a:off x="10730272" y="357927"/>
                <a:ext cx="860806" cy="196937"/>
              </a:xfrm>
              <a:custGeom>
                <a:rect b="b" l="l" r="r" t="t"/>
                <a:pathLst>
                  <a:path extrusionOk="0" h="196937" w="860806">
                    <a:moveTo>
                      <a:pt x="860807" y="188345"/>
                    </a:moveTo>
                    <a:cubicBezTo>
                      <a:pt x="746204" y="219357"/>
                      <a:pt x="594960" y="157905"/>
                      <a:pt x="500969" y="138629"/>
                    </a:cubicBezTo>
                    <a:cubicBezTo>
                      <a:pt x="406978" y="119354"/>
                      <a:pt x="229014" y="47787"/>
                      <a:pt x="184262" y="38531"/>
                    </a:cubicBezTo>
                    <a:cubicBezTo>
                      <a:pt x="139508" y="29371"/>
                      <a:pt x="0" y="35859"/>
                      <a:pt x="0" y="35859"/>
                    </a:cubicBezTo>
                    <a:cubicBezTo>
                      <a:pt x="0" y="35859"/>
                      <a:pt x="91510" y="3893"/>
                      <a:pt x="177199" y="76"/>
                    </a:cubicBezTo>
                    <a:cubicBezTo>
                      <a:pt x="262890" y="-3646"/>
                      <a:pt x="858326" y="130614"/>
                      <a:pt x="860807" y="18834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3" name="Google Shape;2493;p17"/>
              <p:cNvSpPr/>
              <p:nvPr/>
            </p:nvSpPr>
            <p:spPr>
              <a:xfrm>
                <a:off x="10685328" y="490793"/>
                <a:ext cx="829317" cy="127537"/>
              </a:xfrm>
              <a:custGeom>
                <a:rect b="b" l="l" r="r" t="t"/>
                <a:pathLst>
                  <a:path extrusionOk="0" h="127537" w="829317">
                    <a:moveTo>
                      <a:pt x="829317" y="111206"/>
                    </a:moveTo>
                    <a:cubicBezTo>
                      <a:pt x="746586" y="66453"/>
                      <a:pt x="551066" y="52712"/>
                      <a:pt x="470910" y="35631"/>
                    </a:cubicBezTo>
                    <a:cubicBezTo>
                      <a:pt x="390755" y="18551"/>
                      <a:pt x="182924" y="-49390"/>
                      <a:pt x="0" y="64831"/>
                    </a:cubicBezTo>
                    <a:cubicBezTo>
                      <a:pt x="0" y="64831"/>
                      <a:pt x="124717" y="16165"/>
                      <a:pt x="251056" y="45269"/>
                    </a:cubicBezTo>
                    <a:cubicBezTo>
                      <a:pt x="377396" y="74182"/>
                      <a:pt x="733323" y="164070"/>
                      <a:pt x="829317" y="11120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4" name="Google Shape;2494;p17"/>
              <p:cNvSpPr/>
              <p:nvPr/>
            </p:nvSpPr>
            <p:spPr>
              <a:xfrm>
                <a:off x="10635898" y="566195"/>
                <a:ext cx="790576" cy="114247"/>
              </a:xfrm>
              <a:custGeom>
                <a:rect b="b" l="l" r="r" t="t"/>
                <a:pathLst>
                  <a:path extrusionOk="0" h="114247" w="790576">
                    <a:moveTo>
                      <a:pt x="790576" y="96111"/>
                    </a:moveTo>
                    <a:cubicBezTo>
                      <a:pt x="679886" y="134089"/>
                      <a:pt x="624446" y="100405"/>
                      <a:pt x="530836" y="101836"/>
                    </a:cubicBezTo>
                    <a:cubicBezTo>
                      <a:pt x="437132" y="103363"/>
                      <a:pt x="319570" y="57178"/>
                      <a:pt x="258310" y="52311"/>
                    </a:cubicBezTo>
                    <a:cubicBezTo>
                      <a:pt x="197048" y="47540"/>
                      <a:pt x="116034" y="6222"/>
                      <a:pt x="0" y="40765"/>
                    </a:cubicBezTo>
                    <a:cubicBezTo>
                      <a:pt x="0" y="40765"/>
                      <a:pt x="75289" y="-9904"/>
                      <a:pt x="201246" y="1738"/>
                    </a:cubicBezTo>
                    <a:cubicBezTo>
                      <a:pt x="327205" y="13379"/>
                      <a:pt x="783992" y="42101"/>
                      <a:pt x="790576" y="9611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5" name="Google Shape;2495;p17"/>
              <p:cNvSpPr/>
              <p:nvPr/>
            </p:nvSpPr>
            <p:spPr>
              <a:xfrm>
                <a:off x="10455169" y="642811"/>
                <a:ext cx="908995" cy="90387"/>
              </a:xfrm>
              <a:custGeom>
                <a:rect b="b" l="l" r="r" t="t"/>
                <a:pathLst>
                  <a:path extrusionOk="0" h="90387" w="908995">
                    <a:moveTo>
                      <a:pt x="908996" y="61003"/>
                    </a:moveTo>
                    <a:cubicBezTo>
                      <a:pt x="908996" y="61003"/>
                      <a:pt x="898976" y="42491"/>
                      <a:pt x="839432" y="46690"/>
                    </a:cubicBezTo>
                    <a:cubicBezTo>
                      <a:pt x="779889" y="50889"/>
                      <a:pt x="643816" y="50221"/>
                      <a:pt x="589998" y="40488"/>
                    </a:cubicBezTo>
                    <a:cubicBezTo>
                      <a:pt x="536179" y="30754"/>
                      <a:pt x="436558" y="29705"/>
                      <a:pt x="346002" y="9857"/>
                    </a:cubicBezTo>
                    <a:cubicBezTo>
                      <a:pt x="255445" y="-9991"/>
                      <a:pt x="159164" y="3941"/>
                      <a:pt x="109545" y="18349"/>
                    </a:cubicBezTo>
                    <a:cubicBezTo>
                      <a:pt x="59925" y="32758"/>
                      <a:pt x="0" y="8807"/>
                      <a:pt x="0" y="8807"/>
                    </a:cubicBezTo>
                    <a:cubicBezTo>
                      <a:pt x="0" y="8807"/>
                      <a:pt x="56109" y="38865"/>
                      <a:pt x="107731" y="33712"/>
                    </a:cubicBezTo>
                    <a:cubicBezTo>
                      <a:pt x="159355" y="28560"/>
                      <a:pt x="225197" y="23979"/>
                      <a:pt x="284645" y="37434"/>
                    </a:cubicBezTo>
                    <a:cubicBezTo>
                      <a:pt x="344093" y="50889"/>
                      <a:pt x="489708" y="80851"/>
                      <a:pt x="607460" y="88199"/>
                    </a:cubicBezTo>
                    <a:cubicBezTo>
                      <a:pt x="725307" y="95546"/>
                      <a:pt x="807751" y="82664"/>
                      <a:pt x="833612" y="75030"/>
                    </a:cubicBezTo>
                    <a:cubicBezTo>
                      <a:pt x="859471" y="67301"/>
                      <a:pt x="908996" y="61003"/>
                      <a:pt x="908996" y="6100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6" name="Google Shape;2496;p17"/>
              <p:cNvSpPr/>
              <p:nvPr/>
            </p:nvSpPr>
            <p:spPr>
              <a:xfrm>
                <a:off x="10358410" y="730066"/>
                <a:ext cx="917393" cy="48435"/>
              </a:xfrm>
              <a:custGeom>
                <a:rect b="b" l="l" r="r" t="t"/>
                <a:pathLst>
                  <a:path extrusionOk="0" h="48435" w="917393">
                    <a:moveTo>
                      <a:pt x="917393" y="23750"/>
                    </a:moveTo>
                    <a:cubicBezTo>
                      <a:pt x="917393" y="23750"/>
                      <a:pt x="894874" y="8960"/>
                      <a:pt x="801836" y="19743"/>
                    </a:cubicBezTo>
                    <a:cubicBezTo>
                      <a:pt x="708799" y="30525"/>
                      <a:pt x="602594" y="11250"/>
                      <a:pt x="520625" y="12586"/>
                    </a:cubicBezTo>
                    <a:cubicBezTo>
                      <a:pt x="438657" y="13922"/>
                      <a:pt x="335887" y="-9838"/>
                      <a:pt x="261553" y="4761"/>
                    </a:cubicBezTo>
                    <a:cubicBezTo>
                      <a:pt x="187219" y="19361"/>
                      <a:pt x="0" y="15258"/>
                      <a:pt x="0" y="15258"/>
                    </a:cubicBezTo>
                    <a:cubicBezTo>
                      <a:pt x="0" y="15258"/>
                      <a:pt x="156779" y="57148"/>
                      <a:pt x="212887" y="39495"/>
                    </a:cubicBezTo>
                    <a:cubicBezTo>
                      <a:pt x="268996" y="21842"/>
                      <a:pt x="339609" y="28521"/>
                      <a:pt x="362033" y="33197"/>
                    </a:cubicBezTo>
                    <a:cubicBezTo>
                      <a:pt x="384457" y="37777"/>
                      <a:pt x="604311" y="49419"/>
                      <a:pt x="738857" y="48369"/>
                    </a:cubicBezTo>
                    <a:cubicBezTo>
                      <a:pt x="873498" y="47224"/>
                      <a:pt x="917393" y="23750"/>
                      <a:pt x="917393" y="2375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7" name="Google Shape;2497;p17"/>
              <p:cNvSpPr/>
              <p:nvPr/>
            </p:nvSpPr>
            <p:spPr>
              <a:xfrm>
                <a:off x="10400777" y="790490"/>
                <a:ext cx="787809" cy="46499"/>
              </a:xfrm>
              <a:custGeom>
                <a:rect b="b" l="l" r="r" t="t"/>
                <a:pathLst>
                  <a:path extrusionOk="0" h="46499" w="787809">
                    <a:moveTo>
                      <a:pt x="787810" y="8366"/>
                    </a:moveTo>
                    <a:cubicBezTo>
                      <a:pt x="787810" y="8366"/>
                      <a:pt x="728266" y="-8524"/>
                      <a:pt x="643626" y="5694"/>
                    </a:cubicBezTo>
                    <a:cubicBezTo>
                      <a:pt x="558986" y="19912"/>
                      <a:pt x="349342" y="17717"/>
                      <a:pt x="293329" y="6171"/>
                    </a:cubicBezTo>
                    <a:cubicBezTo>
                      <a:pt x="237316" y="-5375"/>
                      <a:pt x="0" y="4262"/>
                      <a:pt x="0" y="4262"/>
                    </a:cubicBezTo>
                    <a:cubicBezTo>
                      <a:pt x="0" y="4262"/>
                      <a:pt x="176532" y="54168"/>
                      <a:pt x="304685" y="45485"/>
                    </a:cubicBezTo>
                    <a:cubicBezTo>
                      <a:pt x="432932" y="36801"/>
                      <a:pt x="787810" y="8366"/>
                      <a:pt x="787810" y="836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8" name="Google Shape;2498;p17"/>
              <p:cNvSpPr/>
              <p:nvPr/>
            </p:nvSpPr>
            <p:spPr>
              <a:xfrm>
                <a:off x="10355547" y="823665"/>
                <a:ext cx="777885" cy="105846"/>
              </a:xfrm>
              <a:custGeom>
                <a:rect b="b" l="l" r="r" t="t"/>
                <a:pathLst>
                  <a:path extrusionOk="0" h="105846" w="777885">
                    <a:moveTo>
                      <a:pt x="777885" y="0"/>
                    </a:moveTo>
                    <a:cubicBezTo>
                      <a:pt x="774832" y="5248"/>
                      <a:pt x="635992" y="11928"/>
                      <a:pt x="504213" y="37787"/>
                    </a:cubicBezTo>
                    <a:cubicBezTo>
                      <a:pt x="372435" y="63647"/>
                      <a:pt x="289226" y="54295"/>
                      <a:pt x="209739" y="51624"/>
                    </a:cubicBezTo>
                    <a:cubicBezTo>
                      <a:pt x="130348" y="48952"/>
                      <a:pt x="80155" y="65842"/>
                      <a:pt x="0" y="105824"/>
                    </a:cubicBezTo>
                    <a:cubicBezTo>
                      <a:pt x="0" y="105824"/>
                      <a:pt x="62025" y="106873"/>
                      <a:pt x="134546" y="94564"/>
                    </a:cubicBezTo>
                    <a:cubicBezTo>
                      <a:pt x="207068" y="82254"/>
                      <a:pt x="353064" y="119946"/>
                      <a:pt x="456312" y="90651"/>
                    </a:cubicBezTo>
                    <a:cubicBezTo>
                      <a:pt x="559558" y="61357"/>
                      <a:pt x="777885" y="0"/>
                      <a:pt x="777885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99" name="Google Shape;2499;p17"/>
            <p:cNvGrpSpPr/>
            <p:nvPr/>
          </p:nvGrpSpPr>
          <p:grpSpPr>
            <a:xfrm>
              <a:off x="10516424" y="-313676"/>
              <a:ext cx="2129437" cy="1643939"/>
              <a:chOff x="10516424" y="-313676"/>
              <a:chExt cx="2129437" cy="1643939"/>
            </a:xfrm>
          </p:grpSpPr>
          <p:sp>
            <p:nvSpPr>
              <p:cNvPr id="2500" name="Google Shape;2500;p17"/>
              <p:cNvSpPr/>
              <p:nvPr/>
            </p:nvSpPr>
            <p:spPr>
              <a:xfrm>
                <a:off x="10516424" y="798855"/>
                <a:ext cx="672162" cy="319379"/>
              </a:xfrm>
              <a:custGeom>
                <a:rect b="b" l="l" r="r" t="t"/>
                <a:pathLst>
                  <a:path extrusionOk="0" h="319379" w="672162">
                    <a:moveTo>
                      <a:pt x="672162" y="0"/>
                    </a:moveTo>
                    <a:cubicBezTo>
                      <a:pt x="661951" y="2290"/>
                      <a:pt x="566815" y="130252"/>
                      <a:pt x="413567" y="203823"/>
                    </a:cubicBezTo>
                    <a:cubicBezTo>
                      <a:pt x="260318" y="277393"/>
                      <a:pt x="40846" y="294570"/>
                      <a:pt x="769" y="319379"/>
                    </a:cubicBezTo>
                    <a:cubicBezTo>
                      <a:pt x="769" y="319379"/>
                      <a:pt x="-15930" y="296478"/>
                      <a:pt x="106306" y="222430"/>
                    </a:cubicBezTo>
                    <a:cubicBezTo>
                      <a:pt x="228543" y="148287"/>
                      <a:pt x="374158" y="102388"/>
                      <a:pt x="438472" y="92274"/>
                    </a:cubicBezTo>
                    <a:cubicBezTo>
                      <a:pt x="502787" y="82159"/>
                      <a:pt x="672162" y="0"/>
                      <a:pt x="67216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1" name="Google Shape;2501;p17"/>
              <p:cNvSpPr/>
              <p:nvPr/>
            </p:nvSpPr>
            <p:spPr>
              <a:xfrm>
                <a:off x="10901937" y="753816"/>
                <a:ext cx="373866" cy="354113"/>
              </a:xfrm>
              <a:custGeom>
                <a:rect b="b" l="l" r="r" t="t"/>
                <a:pathLst>
                  <a:path extrusionOk="0" h="354113" w="373866">
                    <a:moveTo>
                      <a:pt x="373866" y="0"/>
                    </a:moveTo>
                    <a:cubicBezTo>
                      <a:pt x="373866" y="0"/>
                      <a:pt x="336651" y="148191"/>
                      <a:pt x="221667" y="215369"/>
                    </a:cubicBezTo>
                    <a:cubicBezTo>
                      <a:pt x="106683" y="282546"/>
                      <a:pt x="32826" y="329590"/>
                      <a:pt x="573" y="354113"/>
                    </a:cubicBezTo>
                    <a:cubicBezTo>
                      <a:pt x="573" y="354113"/>
                      <a:pt x="-7157" y="325296"/>
                      <a:pt x="34161" y="285123"/>
                    </a:cubicBezTo>
                    <a:cubicBezTo>
                      <a:pt x="75480" y="244950"/>
                      <a:pt x="207258" y="188651"/>
                      <a:pt x="270809" y="121855"/>
                    </a:cubicBezTo>
                    <a:cubicBezTo>
                      <a:pt x="334361" y="54963"/>
                      <a:pt x="373866" y="0"/>
                      <a:pt x="37386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2" name="Google Shape;2502;p17"/>
              <p:cNvSpPr/>
              <p:nvPr/>
            </p:nvSpPr>
            <p:spPr>
              <a:xfrm>
                <a:off x="10960355" y="703337"/>
                <a:ext cx="408842" cy="547534"/>
              </a:xfrm>
              <a:custGeom>
                <a:rect b="b" l="l" r="r" t="t"/>
                <a:pathLst>
                  <a:path extrusionOk="0" h="547534" w="408842">
                    <a:moveTo>
                      <a:pt x="401614" y="0"/>
                    </a:moveTo>
                    <a:cubicBezTo>
                      <a:pt x="401614" y="0"/>
                      <a:pt x="433581" y="1050"/>
                      <a:pt x="363064" y="135691"/>
                    </a:cubicBezTo>
                    <a:cubicBezTo>
                      <a:pt x="292642" y="270332"/>
                      <a:pt x="225846" y="320811"/>
                      <a:pt x="168497" y="353732"/>
                    </a:cubicBezTo>
                    <a:cubicBezTo>
                      <a:pt x="111148" y="386652"/>
                      <a:pt x="25839" y="415852"/>
                      <a:pt x="20783" y="453735"/>
                    </a:cubicBezTo>
                    <a:cubicBezTo>
                      <a:pt x="15725" y="491617"/>
                      <a:pt x="60573" y="547535"/>
                      <a:pt x="60573" y="547535"/>
                    </a:cubicBezTo>
                    <a:cubicBezTo>
                      <a:pt x="60573" y="547535"/>
                      <a:pt x="-8321" y="494480"/>
                      <a:pt x="839" y="459364"/>
                    </a:cubicBezTo>
                    <a:cubicBezTo>
                      <a:pt x="10000" y="424249"/>
                      <a:pt x="21641" y="381500"/>
                      <a:pt x="126893" y="316708"/>
                    </a:cubicBezTo>
                    <a:cubicBezTo>
                      <a:pt x="232239" y="252106"/>
                      <a:pt x="292928" y="192754"/>
                      <a:pt x="401614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3" name="Google Shape;2503;p17"/>
              <p:cNvSpPr/>
              <p:nvPr/>
            </p:nvSpPr>
            <p:spPr>
              <a:xfrm>
                <a:off x="11107775" y="666695"/>
                <a:ext cx="327001" cy="614235"/>
              </a:xfrm>
              <a:custGeom>
                <a:rect b="b" l="l" r="r" t="t"/>
                <a:pathLst>
                  <a:path extrusionOk="0" h="614235" w="327001">
                    <a:moveTo>
                      <a:pt x="327001" y="0"/>
                    </a:moveTo>
                    <a:cubicBezTo>
                      <a:pt x="327001" y="0"/>
                      <a:pt x="297707" y="114030"/>
                      <a:pt x="252953" y="199433"/>
                    </a:cubicBezTo>
                    <a:cubicBezTo>
                      <a:pt x="208201" y="284837"/>
                      <a:pt x="93407" y="436368"/>
                      <a:pt x="73751" y="484842"/>
                    </a:cubicBezTo>
                    <a:cubicBezTo>
                      <a:pt x="54093" y="533317"/>
                      <a:pt x="29665" y="537993"/>
                      <a:pt x="59818" y="614235"/>
                    </a:cubicBezTo>
                    <a:cubicBezTo>
                      <a:pt x="59818" y="614235"/>
                      <a:pt x="-19573" y="549252"/>
                      <a:pt x="4569" y="503640"/>
                    </a:cubicBezTo>
                    <a:cubicBezTo>
                      <a:pt x="28710" y="458028"/>
                      <a:pt x="65162" y="341040"/>
                      <a:pt x="134344" y="267660"/>
                    </a:cubicBezTo>
                    <a:cubicBezTo>
                      <a:pt x="203334" y="194471"/>
                      <a:pt x="327001" y="0"/>
                      <a:pt x="327001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4" name="Google Shape;2504;p17"/>
              <p:cNvSpPr/>
              <p:nvPr/>
            </p:nvSpPr>
            <p:spPr>
              <a:xfrm>
                <a:off x="11263852" y="595033"/>
                <a:ext cx="260607" cy="698779"/>
              </a:xfrm>
              <a:custGeom>
                <a:rect b="b" l="l" r="r" t="t"/>
                <a:pathLst>
                  <a:path extrusionOk="0" h="698779" w="260607">
                    <a:moveTo>
                      <a:pt x="260526" y="0"/>
                    </a:moveTo>
                    <a:cubicBezTo>
                      <a:pt x="260526" y="0"/>
                      <a:pt x="264725" y="164222"/>
                      <a:pt x="212624" y="275485"/>
                    </a:cubicBezTo>
                    <a:cubicBezTo>
                      <a:pt x="160619" y="386652"/>
                      <a:pt x="136477" y="441997"/>
                      <a:pt x="89911" y="519958"/>
                    </a:cubicBezTo>
                    <a:cubicBezTo>
                      <a:pt x="43344" y="597918"/>
                      <a:pt x="7561" y="658607"/>
                      <a:pt x="42104" y="698780"/>
                    </a:cubicBezTo>
                    <a:cubicBezTo>
                      <a:pt x="42104" y="698780"/>
                      <a:pt x="-11142" y="681985"/>
                      <a:pt x="2122" y="632175"/>
                    </a:cubicBezTo>
                    <a:cubicBezTo>
                      <a:pt x="15386" y="582364"/>
                      <a:pt x="8516" y="549825"/>
                      <a:pt x="89434" y="364133"/>
                    </a:cubicBezTo>
                    <a:cubicBezTo>
                      <a:pt x="170352" y="178440"/>
                      <a:pt x="260526" y="0"/>
                      <a:pt x="26052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5" name="Google Shape;2505;p17"/>
              <p:cNvSpPr/>
              <p:nvPr/>
            </p:nvSpPr>
            <p:spPr>
              <a:xfrm>
                <a:off x="11360901" y="536443"/>
                <a:ext cx="245783" cy="793820"/>
              </a:xfrm>
              <a:custGeom>
                <a:rect b="b" l="l" r="r" t="t"/>
                <a:pathLst>
                  <a:path extrusionOk="0" h="793820" w="245783">
                    <a:moveTo>
                      <a:pt x="243251" y="0"/>
                    </a:moveTo>
                    <a:cubicBezTo>
                      <a:pt x="243251" y="0"/>
                      <a:pt x="261763" y="143611"/>
                      <a:pt x="198689" y="336842"/>
                    </a:cubicBezTo>
                    <a:cubicBezTo>
                      <a:pt x="135615" y="530073"/>
                      <a:pt x="116339" y="586467"/>
                      <a:pt x="80556" y="627690"/>
                    </a:cubicBezTo>
                    <a:cubicBezTo>
                      <a:pt x="44772" y="668912"/>
                      <a:pt x="1068" y="759182"/>
                      <a:pt x="46394" y="793821"/>
                    </a:cubicBezTo>
                    <a:cubicBezTo>
                      <a:pt x="46394" y="793821"/>
                      <a:pt x="-7043" y="784755"/>
                      <a:pt x="783" y="720250"/>
                    </a:cubicBezTo>
                    <a:cubicBezTo>
                      <a:pt x="8607" y="655744"/>
                      <a:pt x="49639" y="522153"/>
                      <a:pt x="86663" y="455834"/>
                    </a:cubicBezTo>
                    <a:cubicBezTo>
                      <a:pt x="123687" y="389515"/>
                      <a:pt x="243251" y="0"/>
                      <a:pt x="243251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6" name="Google Shape;2506;p17"/>
              <p:cNvSpPr/>
              <p:nvPr/>
            </p:nvSpPr>
            <p:spPr>
              <a:xfrm>
                <a:off x="11606107" y="458960"/>
                <a:ext cx="110100" cy="829307"/>
              </a:xfrm>
              <a:custGeom>
                <a:rect b="b" l="l" r="r" t="t"/>
                <a:pathLst>
                  <a:path extrusionOk="0" h="829307" w="110100">
                    <a:moveTo>
                      <a:pt x="97380" y="0"/>
                    </a:moveTo>
                    <a:cubicBezTo>
                      <a:pt x="97380" y="0"/>
                      <a:pt x="122954" y="166989"/>
                      <a:pt x="101579" y="327968"/>
                    </a:cubicBezTo>
                    <a:cubicBezTo>
                      <a:pt x="80203" y="488945"/>
                      <a:pt x="57875" y="692482"/>
                      <a:pt x="50527" y="737617"/>
                    </a:cubicBezTo>
                    <a:cubicBezTo>
                      <a:pt x="43180" y="782752"/>
                      <a:pt x="60929" y="829222"/>
                      <a:pt x="60929" y="829222"/>
                    </a:cubicBezTo>
                    <a:cubicBezTo>
                      <a:pt x="60929" y="829222"/>
                      <a:pt x="-16459" y="836665"/>
                      <a:pt x="3198" y="712330"/>
                    </a:cubicBezTo>
                    <a:cubicBezTo>
                      <a:pt x="22855" y="587994"/>
                      <a:pt x="7969" y="376728"/>
                      <a:pt x="17511" y="330067"/>
                    </a:cubicBezTo>
                    <a:cubicBezTo>
                      <a:pt x="27053" y="283501"/>
                      <a:pt x="44134" y="76624"/>
                      <a:pt x="9738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7" name="Google Shape;2507;p17"/>
              <p:cNvSpPr/>
              <p:nvPr/>
            </p:nvSpPr>
            <p:spPr>
              <a:xfrm>
                <a:off x="11659783" y="390160"/>
                <a:ext cx="150220" cy="873307"/>
              </a:xfrm>
              <a:custGeom>
                <a:rect b="b" l="l" r="r" t="t"/>
                <a:pathLst>
                  <a:path extrusionOk="0" h="873307" w="150220">
                    <a:moveTo>
                      <a:pt x="127580" y="0"/>
                    </a:moveTo>
                    <a:cubicBezTo>
                      <a:pt x="100766" y="63361"/>
                      <a:pt x="78151" y="89793"/>
                      <a:pt x="80632" y="228442"/>
                    </a:cubicBezTo>
                    <a:cubicBezTo>
                      <a:pt x="83113" y="367091"/>
                      <a:pt x="104105" y="596391"/>
                      <a:pt x="78724" y="681985"/>
                    </a:cubicBezTo>
                    <a:cubicBezTo>
                      <a:pt x="53341" y="767579"/>
                      <a:pt x="0" y="873308"/>
                      <a:pt x="0" y="873308"/>
                    </a:cubicBezTo>
                    <a:cubicBezTo>
                      <a:pt x="0" y="873308"/>
                      <a:pt x="18798" y="869395"/>
                      <a:pt x="71089" y="794584"/>
                    </a:cubicBezTo>
                    <a:cubicBezTo>
                      <a:pt x="123381" y="719773"/>
                      <a:pt x="136073" y="658416"/>
                      <a:pt x="147618" y="554596"/>
                    </a:cubicBezTo>
                    <a:cubicBezTo>
                      <a:pt x="159355" y="450872"/>
                      <a:pt x="127580" y="0"/>
                      <a:pt x="12758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8" name="Google Shape;2508;p17"/>
              <p:cNvSpPr/>
              <p:nvPr/>
            </p:nvSpPr>
            <p:spPr>
              <a:xfrm>
                <a:off x="11824475" y="326991"/>
                <a:ext cx="111123" cy="883613"/>
              </a:xfrm>
              <a:custGeom>
                <a:rect b="b" l="l" r="r" t="t"/>
                <a:pathLst>
                  <a:path extrusionOk="0" h="883613" w="111123">
                    <a:moveTo>
                      <a:pt x="36936" y="0"/>
                    </a:moveTo>
                    <a:cubicBezTo>
                      <a:pt x="12031" y="40936"/>
                      <a:pt x="-10871" y="88838"/>
                      <a:pt x="5542" y="220522"/>
                    </a:cubicBezTo>
                    <a:cubicBezTo>
                      <a:pt x="21954" y="352300"/>
                      <a:pt x="58883" y="586467"/>
                      <a:pt x="53920" y="640381"/>
                    </a:cubicBezTo>
                    <a:cubicBezTo>
                      <a:pt x="48959" y="694295"/>
                      <a:pt x="34931" y="810138"/>
                      <a:pt x="13939" y="883613"/>
                    </a:cubicBezTo>
                    <a:cubicBezTo>
                      <a:pt x="13939" y="883613"/>
                      <a:pt x="104686" y="787523"/>
                      <a:pt x="110698" y="613663"/>
                    </a:cubicBezTo>
                    <a:cubicBezTo>
                      <a:pt x="116709" y="439803"/>
                      <a:pt x="57261" y="246477"/>
                      <a:pt x="48577" y="156302"/>
                    </a:cubicBezTo>
                    <a:cubicBezTo>
                      <a:pt x="39894" y="66128"/>
                      <a:pt x="36936" y="0"/>
                      <a:pt x="3693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9" name="Google Shape;2509;p17"/>
              <p:cNvSpPr/>
              <p:nvPr/>
            </p:nvSpPr>
            <p:spPr>
              <a:xfrm>
                <a:off x="11912309" y="264584"/>
                <a:ext cx="149221" cy="871589"/>
              </a:xfrm>
              <a:custGeom>
                <a:rect b="b" l="l" r="r" t="t"/>
                <a:pathLst>
                  <a:path extrusionOk="0" h="871589" w="149221">
                    <a:moveTo>
                      <a:pt x="27157" y="0"/>
                    </a:moveTo>
                    <a:cubicBezTo>
                      <a:pt x="-19027" y="111167"/>
                      <a:pt x="5401" y="205063"/>
                      <a:pt x="15898" y="289226"/>
                    </a:cubicBezTo>
                    <a:cubicBezTo>
                      <a:pt x="26394" y="373389"/>
                      <a:pt x="106263" y="580456"/>
                      <a:pt x="98343" y="652691"/>
                    </a:cubicBezTo>
                    <a:cubicBezTo>
                      <a:pt x="90327" y="724926"/>
                      <a:pt x="93667" y="755842"/>
                      <a:pt x="53399" y="871590"/>
                    </a:cubicBezTo>
                    <a:cubicBezTo>
                      <a:pt x="53399" y="871590"/>
                      <a:pt x="140233" y="766339"/>
                      <a:pt x="148630" y="593051"/>
                    </a:cubicBezTo>
                    <a:cubicBezTo>
                      <a:pt x="157027" y="419764"/>
                      <a:pt x="73533" y="295524"/>
                      <a:pt x="58074" y="181494"/>
                    </a:cubicBezTo>
                    <a:cubicBezTo>
                      <a:pt x="42520" y="67368"/>
                      <a:pt x="27157" y="0"/>
                      <a:pt x="2715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0" name="Google Shape;2510;p17"/>
              <p:cNvSpPr/>
              <p:nvPr/>
            </p:nvSpPr>
            <p:spPr>
              <a:xfrm>
                <a:off x="12322183" y="-169588"/>
                <a:ext cx="243261" cy="767865"/>
              </a:xfrm>
              <a:custGeom>
                <a:rect b="b" l="l" r="r" t="t"/>
                <a:pathLst>
                  <a:path extrusionOk="0" h="767865" w="243261">
                    <a:moveTo>
                      <a:pt x="60522" y="0"/>
                    </a:moveTo>
                    <a:cubicBezTo>
                      <a:pt x="60522" y="0"/>
                      <a:pt x="10902" y="228060"/>
                      <a:pt x="99932" y="319379"/>
                    </a:cubicBezTo>
                    <a:cubicBezTo>
                      <a:pt x="188961" y="410699"/>
                      <a:pt x="323506" y="594865"/>
                      <a:pt x="180945" y="767866"/>
                    </a:cubicBezTo>
                    <a:cubicBezTo>
                      <a:pt x="180945" y="767866"/>
                      <a:pt x="217683" y="598395"/>
                      <a:pt x="124359" y="513087"/>
                    </a:cubicBezTo>
                    <a:cubicBezTo>
                      <a:pt x="31036" y="427780"/>
                      <a:pt x="-6751" y="355831"/>
                      <a:pt x="978" y="242660"/>
                    </a:cubicBezTo>
                    <a:cubicBezTo>
                      <a:pt x="8612" y="129393"/>
                      <a:pt x="60522" y="0"/>
                      <a:pt x="6052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1" name="Google Shape;2511;p17"/>
              <p:cNvSpPr/>
              <p:nvPr/>
            </p:nvSpPr>
            <p:spPr>
              <a:xfrm>
                <a:off x="12404785" y="-313676"/>
                <a:ext cx="241076" cy="761853"/>
              </a:xfrm>
              <a:custGeom>
                <a:rect b="b" l="l" r="r" t="t"/>
                <a:pathLst>
                  <a:path extrusionOk="0" h="761853" w="241076">
                    <a:moveTo>
                      <a:pt x="102732" y="0"/>
                    </a:moveTo>
                    <a:cubicBezTo>
                      <a:pt x="121244" y="23760"/>
                      <a:pt x="173441" y="120137"/>
                      <a:pt x="162371" y="174242"/>
                    </a:cubicBezTo>
                    <a:cubicBezTo>
                      <a:pt x="151207" y="228346"/>
                      <a:pt x="231648" y="367472"/>
                      <a:pt x="239187" y="415661"/>
                    </a:cubicBezTo>
                    <a:cubicBezTo>
                      <a:pt x="246820" y="463945"/>
                      <a:pt x="241762" y="649542"/>
                      <a:pt x="16374" y="761854"/>
                    </a:cubicBezTo>
                    <a:cubicBezTo>
                      <a:pt x="16374" y="761854"/>
                      <a:pt x="112083" y="663855"/>
                      <a:pt x="106454" y="554787"/>
                    </a:cubicBezTo>
                    <a:cubicBezTo>
                      <a:pt x="100824" y="445719"/>
                      <a:pt x="-11202" y="455738"/>
                      <a:pt x="916" y="327872"/>
                    </a:cubicBezTo>
                    <a:cubicBezTo>
                      <a:pt x="13035" y="200006"/>
                      <a:pt x="69430" y="38360"/>
                      <a:pt x="69430" y="38360"/>
                    </a:cubicBezTo>
                    <a:lnTo>
                      <a:pt x="102732" y="0"/>
                    </a:ln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2" name="Google Shape;2512;p17"/>
              <p:cNvSpPr/>
              <p:nvPr/>
            </p:nvSpPr>
            <p:spPr>
              <a:xfrm>
                <a:off x="12115029" y="16390"/>
                <a:ext cx="143841" cy="898403"/>
              </a:xfrm>
              <a:custGeom>
                <a:rect b="b" l="l" r="r" t="t"/>
                <a:pathLst>
                  <a:path extrusionOk="0" h="898403" w="143841">
                    <a:moveTo>
                      <a:pt x="80553" y="0"/>
                    </a:moveTo>
                    <a:cubicBezTo>
                      <a:pt x="80553" y="0"/>
                      <a:pt x="77307" y="181112"/>
                      <a:pt x="77976" y="306020"/>
                    </a:cubicBezTo>
                    <a:cubicBezTo>
                      <a:pt x="78643" y="430833"/>
                      <a:pt x="150497" y="644007"/>
                      <a:pt x="143340" y="714524"/>
                    </a:cubicBezTo>
                    <a:cubicBezTo>
                      <a:pt x="136184" y="785042"/>
                      <a:pt x="141527" y="842486"/>
                      <a:pt x="101067" y="898404"/>
                    </a:cubicBezTo>
                    <a:cubicBezTo>
                      <a:pt x="101067" y="898404"/>
                      <a:pt x="119007" y="726643"/>
                      <a:pt x="49826" y="589998"/>
                    </a:cubicBezTo>
                    <a:cubicBezTo>
                      <a:pt x="-19356" y="453448"/>
                      <a:pt x="-3706" y="310791"/>
                      <a:pt x="20818" y="191322"/>
                    </a:cubicBezTo>
                    <a:cubicBezTo>
                      <a:pt x="45341" y="71853"/>
                      <a:pt x="80553" y="0"/>
                      <a:pt x="80553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3" name="Google Shape;2513;p17"/>
              <p:cNvSpPr/>
              <p:nvPr/>
            </p:nvSpPr>
            <p:spPr>
              <a:xfrm>
                <a:off x="12043474" y="102175"/>
                <a:ext cx="184406" cy="804984"/>
              </a:xfrm>
              <a:custGeom>
                <a:rect b="b" l="l" r="r" t="t"/>
                <a:pathLst>
                  <a:path extrusionOk="0" h="804984" w="184406">
                    <a:moveTo>
                      <a:pt x="64031" y="0"/>
                    </a:moveTo>
                    <a:cubicBezTo>
                      <a:pt x="64031" y="0"/>
                      <a:pt x="9927" y="33970"/>
                      <a:pt x="3725" y="168039"/>
                    </a:cubicBezTo>
                    <a:cubicBezTo>
                      <a:pt x="-2383" y="302013"/>
                      <a:pt x="-10207" y="452208"/>
                      <a:pt x="63173" y="564520"/>
                    </a:cubicBezTo>
                    <a:cubicBezTo>
                      <a:pt x="136553" y="676833"/>
                      <a:pt x="162795" y="738666"/>
                      <a:pt x="135503" y="804985"/>
                    </a:cubicBezTo>
                    <a:cubicBezTo>
                      <a:pt x="135503" y="804985"/>
                      <a:pt x="195619" y="708417"/>
                      <a:pt x="182547" y="588948"/>
                    </a:cubicBezTo>
                    <a:cubicBezTo>
                      <a:pt x="169378" y="469575"/>
                      <a:pt x="60120" y="414707"/>
                      <a:pt x="60024" y="263557"/>
                    </a:cubicBezTo>
                    <a:cubicBezTo>
                      <a:pt x="59929" y="112408"/>
                      <a:pt x="64031" y="0"/>
                      <a:pt x="64031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4" name="Google Shape;2514;p17"/>
              <p:cNvSpPr/>
              <p:nvPr/>
            </p:nvSpPr>
            <p:spPr>
              <a:xfrm>
                <a:off x="11984264" y="193971"/>
                <a:ext cx="146070" cy="894120"/>
              </a:xfrm>
              <a:custGeom>
                <a:rect b="b" l="l" r="r" t="t"/>
                <a:pathLst>
                  <a:path extrusionOk="0" h="894120" w="146070">
                    <a:moveTo>
                      <a:pt x="25720" y="0"/>
                    </a:moveTo>
                    <a:cubicBezTo>
                      <a:pt x="25720" y="0"/>
                      <a:pt x="-21992" y="73285"/>
                      <a:pt x="12551" y="293425"/>
                    </a:cubicBezTo>
                    <a:cubicBezTo>
                      <a:pt x="47094" y="513564"/>
                      <a:pt x="123432" y="627308"/>
                      <a:pt x="88318" y="735422"/>
                    </a:cubicBezTo>
                    <a:cubicBezTo>
                      <a:pt x="53202" y="843536"/>
                      <a:pt x="22858" y="894969"/>
                      <a:pt x="35835" y="894110"/>
                    </a:cubicBezTo>
                    <a:cubicBezTo>
                      <a:pt x="48812" y="893251"/>
                      <a:pt x="117421" y="807943"/>
                      <a:pt x="140705" y="655267"/>
                    </a:cubicBezTo>
                    <a:cubicBezTo>
                      <a:pt x="163987" y="502591"/>
                      <a:pt x="105302" y="364037"/>
                      <a:pt x="83069" y="243137"/>
                    </a:cubicBezTo>
                    <a:cubicBezTo>
                      <a:pt x="60931" y="122236"/>
                      <a:pt x="25720" y="0"/>
                      <a:pt x="2572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5" name="Google Shape;2515;p17"/>
              <p:cNvSpPr/>
              <p:nvPr/>
            </p:nvSpPr>
            <p:spPr>
              <a:xfrm>
                <a:off x="12196249" y="-82944"/>
                <a:ext cx="124534" cy="833325"/>
              </a:xfrm>
              <a:custGeom>
                <a:rect b="b" l="l" r="r" t="t"/>
                <a:pathLst>
                  <a:path extrusionOk="0" h="833325" w="124534">
                    <a:moveTo>
                      <a:pt x="97904" y="0"/>
                    </a:moveTo>
                    <a:cubicBezTo>
                      <a:pt x="97904" y="0"/>
                      <a:pt x="105537" y="172906"/>
                      <a:pt x="93896" y="320334"/>
                    </a:cubicBezTo>
                    <a:cubicBezTo>
                      <a:pt x="82254" y="467762"/>
                      <a:pt x="137695" y="529691"/>
                      <a:pt x="121568" y="598395"/>
                    </a:cubicBezTo>
                    <a:cubicBezTo>
                      <a:pt x="105537" y="667099"/>
                      <a:pt x="0" y="833326"/>
                      <a:pt x="0" y="833326"/>
                    </a:cubicBezTo>
                    <a:cubicBezTo>
                      <a:pt x="0" y="833326"/>
                      <a:pt x="46375" y="705268"/>
                      <a:pt x="44944" y="614617"/>
                    </a:cubicBezTo>
                    <a:cubicBezTo>
                      <a:pt x="43512" y="523965"/>
                      <a:pt x="-6966" y="494957"/>
                      <a:pt x="17557" y="318712"/>
                    </a:cubicBezTo>
                    <a:cubicBezTo>
                      <a:pt x="42082" y="142466"/>
                      <a:pt x="97904" y="0"/>
                      <a:pt x="97904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16" name="Google Shape;2516;p17"/>
            <p:cNvSpPr/>
            <p:nvPr/>
          </p:nvSpPr>
          <p:spPr>
            <a:xfrm>
              <a:off x="11106428" y="-509483"/>
              <a:ext cx="1705010" cy="1344313"/>
            </a:xfrm>
            <a:custGeom>
              <a:rect b="b" l="l" r="r" t="t"/>
              <a:pathLst>
                <a:path extrusionOk="0" h="1344313" w="1705010">
                  <a:moveTo>
                    <a:pt x="1705011" y="34925"/>
                  </a:moveTo>
                  <a:cubicBezTo>
                    <a:pt x="1683349" y="35974"/>
                    <a:pt x="1661879" y="38742"/>
                    <a:pt x="1640696" y="43608"/>
                  </a:cubicBezTo>
                  <a:cubicBezTo>
                    <a:pt x="1619608" y="48856"/>
                    <a:pt x="1599092" y="55918"/>
                    <a:pt x="1579149" y="64792"/>
                  </a:cubicBezTo>
                  <a:cubicBezTo>
                    <a:pt x="1539548" y="83018"/>
                    <a:pt x="1502906" y="108114"/>
                    <a:pt x="1471130" y="138649"/>
                  </a:cubicBezTo>
                  <a:cubicBezTo>
                    <a:pt x="1455195" y="153821"/>
                    <a:pt x="1440308" y="170139"/>
                    <a:pt x="1426758" y="187601"/>
                  </a:cubicBezTo>
                  <a:cubicBezTo>
                    <a:pt x="1411968" y="206208"/>
                    <a:pt x="1396796" y="223098"/>
                    <a:pt x="1381432" y="240179"/>
                  </a:cubicBezTo>
                  <a:cubicBezTo>
                    <a:pt x="1350802" y="274245"/>
                    <a:pt x="1319598" y="307547"/>
                    <a:pt x="1288110" y="340659"/>
                  </a:cubicBezTo>
                  <a:cubicBezTo>
                    <a:pt x="1161866" y="472724"/>
                    <a:pt x="1030945" y="600208"/>
                    <a:pt x="895541" y="722731"/>
                  </a:cubicBezTo>
                  <a:cubicBezTo>
                    <a:pt x="760040" y="845063"/>
                    <a:pt x="619960" y="962623"/>
                    <a:pt x="472437" y="1070260"/>
                  </a:cubicBezTo>
                  <a:cubicBezTo>
                    <a:pt x="398675" y="1123983"/>
                    <a:pt x="323005" y="1175225"/>
                    <a:pt x="244568" y="1221982"/>
                  </a:cubicBezTo>
                  <a:cubicBezTo>
                    <a:pt x="166225" y="1268644"/>
                    <a:pt x="85021" y="1311107"/>
                    <a:pt x="0" y="1344314"/>
                  </a:cubicBezTo>
                  <a:cubicBezTo>
                    <a:pt x="84449" y="1309771"/>
                    <a:pt x="164794" y="1266067"/>
                    <a:pt x="242278" y="1218260"/>
                  </a:cubicBezTo>
                  <a:cubicBezTo>
                    <a:pt x="319761" y="1170358"/>
                    <a:pt x="394381" y="1117971"/>
                    <a:pt x="467189" y="1063199"/>
                  </a:cubicBezTo>
                  <a:cubicBezTo>
                    <a:pt x="612613" y="953463"/>
                    <a:pt x="750498" y="833994"/>
                    <a:pt x="883709" y="709849"/>
                  </a:cubicBezTo>
                  <a:cubicBezTo>
                    <a:pt x="1016823" y="585513"/>
                    <a:pt x="1145357" y="456311"/>
                    <a:pt x="1269025" y="322719"/>
                  </a:cubicBezTo>
                  <a:cubicBezTo>
                    <a:pt x="1299847" y="289226"/>
                    <a:pt x="1330381" y="255542"/>
                    <a:pt x="1360249" y="221380"/>
                  </a:cubicBezTo>
                  <a:cubicBezTo>
                    <a:pt x="1375040" y="204300"/>
                    <a:pt x="1390116" y="186933"/>
                    <a:pt x="1403380" y="169661"/>
                  </a:cubicBezTo>
                  <a:cubicBezTo>
                    <a:pt x="1417502" y="150863"/>
                    <a:pt x="1433152" y="133210"/>
                    <a:pt x="1449946" y="116606"/>
                  </a:cubicBezTo>
                  <a:cubicBezTo>
                    <a:pt x="1483440" y="83399"/>
                    <a:pt x="1522563" y="55536"/>
                    <a:pt x="1565503" y="35020"/>
                  </a:cubicBezTo>
                  <a:cubicBezTo>
                    <a:pt x="1587068" y="25001"/>
                    <a:pt x="1609588" y="16794"/>
                    <a:pt x="1632776" y="10687"/>
                  </a:cubicBezTo>
                  <a:cubicBezTo>
                    <a:pt x="1656059" y="4962"/>
                    <a:pt x="1679819" y="1527"/>
                    <a:pt x="1703674" y="0"/>
                  </a:cubicBezTo>
                  <a:lnTo>
                    <a:pt x="1705011" y="34925"/>
                  </a:lnTo>
                  <a:close/>
                </a:path>
              </a:pathLst>
            </a:custGeom>
            <a:solidFill>
              <a:srgbClr val="1B0A2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2517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8" name="Google Shape;2518;p18"/>
          <p:cNvGrpSpPr/>
          <p:nvPr/>
        </p:nvGrpSpPr>
        <p:grpSpPr>
          <a:xfrm>
            <a:off x="0" y="4285035"/>
            <a:ext cx="9145643" cy="869608"/>
            <a:chOff x="0" y="5560980"/>
            <a:chExt cx="12194190" cy="1159478"/>
          </a:xfrm>
        </p:grpSpPr>
        <p:sp>
          <p:nvSpPr>
            <p:cNvPr id="2519" name="Google Shape;2519;p18"/>
            <p:cNvSpPr/>
            <p:nvPr/>
          </p:nvSpPr>
          <p:spPr>
            <a:xfrm>
              <a:off x="0" y="5560980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520" name="Google Shape;2520;p18"/>
            <p:cNvGrpSpPr/>
            <p:nvPr/>
          </p:nvGrpSpPr>
          <p:grpSpPr>
            <a:xfrm>
              <a:off x="0" y="5630227"/>
              <a:ext cx="12194189" cy="957262"/>
              <a:chOff x="0" y="5630227"/>
              <a:chExt cx="12194189" cy="957262"/>
            </a:xfrm>
          </p:grpSpPr>
          <p:sp>
            <p:nvSpPr>
              <p:cNvPr id="2521" name="Google Shape;2521;p18"/>
              <p:cNvSpPr/>
              <p:nvPr/>
            </p:nvSpPr>
            <p:spPr>
              <a:xfrm>
                <a:off x="2190" y="5803487"/>
                <a:ext cx="12191999" cy="784002"/>
              </a:xfrm>
              <a:custGeom>
                <a:rect b="b" l="l" r="r" t="t"/>
                <a:pathLst>
                  <a:path extrusionOk="0" h="784002" w="12191999">
                    <a:moveTo>
                      <a:pt x="0" y="784003"/>
                    </a:moveTo>
                    <a:lnTo>
                      <a:pt x="9258967" y="632841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204"/>
                    </a:lnTo>
                    <a:lnTo>
                      <a:pt x="9570625" y="443961"/>
                    </a:lnTo>
                    <a:lnTo>
                      <a:pt x="7596664" y="443961"/>
                    </a:lnTo>
                    <a:lnTo>
                      <a:pt x="7530561" y="377857"/>
                    </a:lnTo>
                    <a:lnTo>
                      <a:pt x="11506867" y="330613"/>
                    </a:lnTo>
                    <a:lnTo>
                      <a:pt x="11469052" y="273939"/>
                    </a:lnTo>
                    <a:lnTo>
                      <a:pt x="12167997" y="273939"/>
                    </a:lnTo>
                    <a:lnTo>
                      <a:pt x="11809095" y="217265"/>
                    </a:lnTo>
                    <a:lnTo>
                      <a:pt x="12192000" y="159258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2" name="Google Shape;2522;p18"/>
              <p:cNvSpPr/>
              <p:nvPr/>
            </p:nvSpPr>
            <p:spPr>
              <a:xfrm>
                <a:off x="0" y="5630227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60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6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3" name="Google Shape;2523;p18"/>
              <p:cNvSpPr/>
              <p:nvPr/>
            </p:nvSpPr>
            <p:spPr>
              <a:xfrm>
                <a:off x="10106881" y="5671279"/>
                <a:ext cx="2087308" cy="132112"/>
              </a:xfrm>
              <a:custGeom>
                <a:rect b="b" l="l" r="r" t="t"/>
                <a:pathLst>
                  <a:path extrusionOk="0" h="132112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3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524" name="Google Shape;2524;p18"/>
          <p:cNvSpPr/>
          <p:nvPr/>
        </p:nvSpPr>
        <p:spPr>
          <a:xfrm>
            <a:off x="0" y="1340420"/>
            <a:ext cx="9145643" cy="2944616"/>
          </a:xfrm>
          <a:custGeom>
            <a:rect b="b" l="l" r="r" t="t"/>
            <a:pathLst>
              <a:path extrusionOk="0" h="3926154" w="12194190">
                <a:moveTo>
                  <a:pt x="2191" y="446291"/>
                </a:moveTo>
                <a:cubicBezTo>
                  <a:pt x="2191" y="446291"/>
                  <a:pt x="562737" y="94247"/>
                  <a:pt x="633032" y="59195"/>
                </a:cubicBezTo>
                <a:cubicBezTo>
                  <a:pt x="703326" y="24143"/>
                  <a:pt x="907733" y="-84918"/>
                  <a:pt x="1051751" y="127870"/>
                </a:cubicBezTo>
                <a:cubicBezTo>
                  <a:pt x="1195769" y="340659"/>
                  <a:pt x="1636395" y="579451"/>
                  <a:pt x="1732598" y="855676"/>
                </a:cubicBezTo>
                <a:cubicBezTo>
                  <a:pt x="1828800" y="1131901"/>
                  <a:pt x="3938969" y="2643709"/>
                  <a:pt x="4114800" y="2538458"/>
                </a:cubicBezTo>
                <a:cubicBezTo>
                  <a:pt x="4290632" y="2433206"/>
                  <a:pt x="4994053" y="1428985"/>
                  <a:pt x="5539169" y="1359643"/>
                </a:cubicBezTo>
                <a:cubicBezTo>
                  <a:pt x="6084285" y="1290301"/>
                  <a:pt x="6365653" y="1395553"/>
                  <a:pt x="6365653" y="1483564"/>
                </a:cubicBezTo>
                <a:cubicBezTo>
                  <a:pt x="6365653" y="1571575"/>
                  <a:pt x="6556915" y="1827797"/>
                  <a:pt x="6652546" y="1817891"/>
                </a:cubicBezTo>
                <a:cubicBezTo>
                  <a:pt x="6748272" y="1807985"/>
                  <a:pt x="12194191" y="3155296"/>
                  <a:pt x="12194191" y="3155296"/>
                </a:cubicBezTo>
                <a:lnTo>
                  <a:pt x="12194191" y="3926155"/>
                </a:lnTo>
                <a:lnTo>
                  <a:pt x="0" y="3926155"/>
                </a:lnTo>
                <a:lnTo>
                  <a:pt x="2191" y="446291"/>
                </a:lnTo>
                <a:close/>
              </a:path>
            </a:pathLst>
          </a:custGeom>
          <a:solidFill>
            <a:srgbClr val="BAD2D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5" name="Google Shape;2525;p18"/>
          <p:cNvSpPr/>
          <p:nvPr/>
        </p:nvSpPr>
        <p:spPr>
          <a:xfrm>
            <a:off x="0" y="1470966"/>
            <a:ext cx="9145499" cy="2814141"/>
          </a:xfrm>
          <a:custGeom>
            <a:rect b="b" l="l" r="r" t="t"/>
            <a:pathLst>
              <a:path extrusionOk="0" h="3752188" w="12193999">
                <a:moveTo>
                  <a:pt x="0" y="894116"/>
                </a:moveTo>
                <a:cubicBezTo>
                  <a:pt x="0" y="894116"/>
                  <a:pt x="295180" y="1039849"/>
                  <a:pt x="408337" y="1056041"/>
                </a:cubicBezTo>
                <a:cubicBezTo>
                  <a:pt x="521589" y="1072234"/>
                  <a:pt x="780288" y="764576"/>
                  <a:pt x="942023" y="715999"/>
                </a:cubicBezTo>
                <a:cubicBezTo>
                  <a:pt x="1103757" y="667421"/>
                  <a:pt x="1168432" y="456919"/>
                  <a:pt x="1605058" y="424534"/>
                </a:cubicBezTo>
                <a:cubicBezTo>
                  <a:pt x="1605058" y="424534"/>
                  <a:pt x="1803178" y="266609"/>
                  <a:pt x="1960817" y="205935"/>
                </a:cubicBezTo>
                <a:cubicBezTo>
                  <a:pt x="2118455" y="145166"/>
                  <a:pt x="2167033" y="-49144"/>
                  <a:pt x="2312575" y="11625"/>
                </a:cubicBezTo>
                <a:cubicBezTo>
                  <a:pt x="2458117" y="72395"/>
                  <a:pt x="3428524" y="545978"/>
                  <a:pt x="3755993" y="813154"/>
                </a:cubicBezTo>
                <a:cubicBezTo>
                  <a:pt x="4083463" y="1080330"/>
                  <a:pt x="5405628" y="1638972"/>
                  <a:pt x="5769483" y="1663260"/>
                </a:cubicBezTo>
                <a:cubicBezTo>
                  <a:pt x="6133338" y="1687549"/>
                  <a:pt x="6667024" y="1881859"/>
                  <a:pt x="7152228" y="1833281"/>
                </a:cubicBezTo>
                <a:cubicBezTo>
                  <a:pt x="7637431" y="1784704"/>
                  <a:pt x="9238488" y="1027847"/>
                  <a:pt x="9456801" y="920501"/>
                </a:cubicBezTo>
                <a:cubicBezTo>
                  <a:pt x="9675114" y="813154"/>
                  <a:pt x="10111835" y="643133"/>
                  <a:pt x="10111835" y="643133"/>
                </a:cubicBezTo>
                <a:cubicBezTo>
                  <a:pt x="10111835" y="643133"/>
                  <a:pt x="10208895" y="448823"/>
                  <a:pt x="10572750" y="473111"/>
                </a:cubicBezTo>
                <a:cubicBezTo>
                  <a:pt x="10936605" y="497400"/>
                  <a:pt x="10863835" y="521689"/>
                  <a:pt x="11251978" y="521689"/>
                </a:cubicBezTo>
                <a:cubicBezTo>
                  <a:pt x="11640122" y="521689"/>
                  <a:pt x="12194000" y="181646"/>
                  <a:pt x="12194000" y="181646"/>
                </a:cubicBezTo>
                <a:lnTo>
                  <a:pt x="12194000" y="3752188"/>
                </a:lnTo>
                <a:lnTo>
                  <a:pt x="0" y="3752188"/>
                </a:lnTo>
                <a:lnTo>
                  <a:pt x="0" y="894116"/>
                </a:lnTo>
                <a:close/>
              </a:path>
            </a:pathLst>
          </a:custGeom>
          <a:solidFill>
            <a:srgbClr val="9BC2C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26" name="Google Shape;2526;p18"/>
          <p:cNvGrpSpPr/>
          <p:nvPr/>
        </p:nvGrpSpPr>
        <p:grpSpPr>
          <a:xfrm>
            <a:off x="8181160" y="1526180"/>
            <a:ext cx="1196629" cy="2752294"/>
            <a:chOff x="10030491" y="898302"/>
            <a:chExt cx="1992057" cy="4581811"/>
          </a:xfrm>
        </p:grpSpPr>
        <p:sp>
          <p:nvSpPr>
            <p:cNvPr id="2527" name="Google Shape;2527;p18"/>
            <p:cNvSpPr/>
            <p:nvPr/>
          </p:nvSpPr>
          <p:spPr>
            <a:xfrm>
              <a:off x="10964894" y="1732883"/>
              <a:ext cx="292035" cy="3747230"/>
            </a:xfrm>
            <a:custGeom>
              <a:rect b="b" l="l" r="r" t="t"/>
              <a:pathLst>
                <a:path extrusionOk="0" h="3747230" w="292035">
                  <a:moveTo>
                    <a:pt x="292036" y="3747231"/>
                  </a:moveTo>
                  <a:cubicBezTo>
                    <a:pt x="292036" y="3747231"/>
                    <a:pt x="279845" y="790766"/>
                    <a:pt x="0" y="0"/>
                  </a:cubicBezTo>
                </a:path>
              </a:pathLst>
            </a:custGeom>
            <a:noFill/>
            <a:ln cap="flat" cmpd="sng" w="57150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528" name="Google Shape;2528;p18"/>
            <p:cNvGrpSpPr/>
            <p:nvPr/>
          </p:nvGrpSpPr>
          <p:grpSpPr>
            <a:xfrm>
              <a:off x="10030491" y="898302"/>
              <a:ext cx="1992057" cy="1870423"/>
              <a:chOff x="10030491" y="898302"/>
              <a:chExt cx="1992057" cy="1870423"/>
            </a:xfrm>
          </p:grpSpPr>
          <p:sp>
            <p:nvSpPr>
              <p:cNvPr id="2529" name="Google Shape;2529;p18"/>
              <p:cNvSpPr/>
              <p:nvPr/>
            </p:nvSpPr>
            <p:spPr>
              <a:xfrm>
                <a:off x="10281380" y="2071020"/>
                <a:ext cx="86881" cy="270891"/>
              </a:xfrm>
              <a:custGeom>
                <a:rect b="b" l="l" r="r" t="t"/>
                <a:pathLst>
                  <a:path extrusionOk="0" h="270891" w="86881">
                    <a:moveTo>
                      <a:pt x="84296" y="0"/>
                    </a:moveTo>
                    <a:lnTo>
                      <a:pt x="74580" y="12097"/>
                    </a:lnTo>
                    <a:cubicBezTo>
                      <a:pt x="14954" y="112871"/>
                      <a:pt x="0" y="270891"/>
                      <a:pt x="0" y="270891"/>
                    </a:cubicBezTo>
                    <a:cubicBezTo>
                      <a:pt x="20573" y="249746"/>
                      <a:pt x="48005" y="195453"/>
                      <a:pt x="71818" y="135446"/>
                    </a:cubicBezTo>
                    <a:cubicBezTo>
                      <a:pt x="95726" y="75533"/>
                      <a:pt x="83915" y="3334"/>
                      <a:pt x="8429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0" name="Google Shape;2530;p18"/>
              <p:cNvSpPr/>
              <p:nvPr/>
            </p:nvSpPr>
            <p:spPr>
              <a:xfrm>
                <a:off x="11087672" y="2147125"/>
                <a:ext cx="272319" cy="335565"/>
              </a:xfrm>
              <a:custGeom>
                <a:rect b="b" l="l" r="r" t="t"/>
                <a:pathLst>
                  <a:path extrusionOk="0" h="335565" w="272319">
                    <a:moveTo>
                      <a:pt x="0" y="0"/>
                    </a:moveTo>
                    <a:lnTo>
                      <a:pt x="4000" y="15335"/>
                    </a:lnTo>
                    <a:cubicBezTo>
                      <a:pt x="4000" y="15335"/>
                      <a:pt x="74008" y="113919"/>
                      <a:pt x="114300" y="161258"/>
                    </a:cubicBezTo>
                    <a:cubicBezTo>
                      <a:pt x="171164" y="228029"/>
                      <a:pt x="272319" y="335566"/>
                      <a:pt x="272319" y="335566"/>
                    </a:cubicBezTo>
                    <a:cubicBezTo>
                      <a:pt x="272319" y="335566"/>
                      <a:pt x="185832" y="185547"/>
                      <a:pt x="122205" y="116967"/>
                    </a:cubicBezTo>
                    <a:cubicBezTo>
                      <a:pt x="56578" y="4629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1" name="Google Shape;2531;p18"/>
              <p:cNvSpPr/>
              <p:nvPr/>
            </p:nvSpPr>
            <p:spPr>
              <a:xfrm>
                <a:off x="11154631" y="2429827"/>
                <a:ext cx="181070" cy="305561"/>
              </a:xfrm>
              <a:custGeom>
                <a:rect b="b" l="l" r="r" t="t"/>
                <a:pathLst>
                  <a:path extrusionOk="0" h="305561" w="181070">
                    <a:moveTo>
                      <a:pt x="0" y="0"/>
                    </a:moveTo>
                    <a:lnTo>
                      <a:pt x="6382" y="17526"/>
                    </a:lnTo>
                    <a:cubicBezTo>
                      <a:pt x="65437" y="149828"/>
                      <a:pt x="181070" y="305562"/>
                      <a:pt x="181070" y="305562"/>
                    </a:cubicBezTo>
                    <a:cubicBezTo>
                      <a:pt x="170974" y="272510"/>
                      <a:pt x="137828" y="204311"/>
                      <a:pt x="99156" y="133255"/>
                    </a:cubicBezTo>
                    <a:cubicBezTo>
                      <a:pt x="60579" y="62293"/>
                      <a:pt x="2381" y="3334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2" name="Google Shape;2532;p18"/>
              <p:cNvSpPr/>
              <p:nvPr/>
            </p:nvSpPr>
            <p:spPr>
              <a:xfrm>
                <a:off x="11233785" y="1549336"/>
                <a:ext cx="420433" cy="57340"/>
              </a:xfrm>
              <a:custGeom>
                <a:rect b="b" l="l" r="r" t="t"/>
                <a:pathLst>
                  <a:path extrusionOk="0" h="57340" w="420433">
                    <a:moveTo>
                      <a:pt x="7334" y="0"/>
                    </a:moveTo>
                    <a:lnTo>
                      <a:pt x="0" y="3143"/>
                    </a:lnTo>
                    <a:cubicBezTo>
                      <a:pt x="0" y="3143"/>
                      <a:pt x="73151" y="26098"/>
                      <a:pt x="127063" y="36100"/>
                    </a:cubicBezTo>
                    <a:cubicBezTo>
                      <a:pt x="232410" y="55721"/>
                      <a:pt x="420434" y="57340"/>
                      <a:pt x="420434" y="57340"/>
                    </a:cubicBezTo>
                    <a:cubicBezTo>
                      <a:pt x="420434" y="57340"/>
                      <a:pt x="289179" y="34766"/>
                      <a:pt x="229648" y="24098"/>
                    </a:cubicBezTo>
                    <a:cubicBezTo>
                      <a:pt x="170021" y="13430"/>
                      <a:pt x="7334" y="0"/>
                      <a:pt x="7334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3" name="Google Shape;2533;p18"/>
              <p:cNvSpPr/>
              <p:nvPr/>
            </p:nvSpPr>
            <p:spPr>
              <a:xfrm>
                <a:off x="11393709" y="1481899"/>
                <a:ext cx="429578" cy="54306"/>
              </a:xfrm>
              <a:custGeom>
                <a:rect b="b" l="l" r="r" t="t"/>
                <a:pathLst>
                  <a:path extrusionOk="0" h="54306" w="429578">
                    <a:moveTo>
                      <a:pt x="15050" y="0"/>
                    </a:moveTo>
                    <a:lnTo>
                      <a:pt x="0" y="4953"/>
                    </a:lnTo>
                    <a:cubicBezTo>
                      <a:pt x="0" y="4953"/>
                      <a:pt x="69533" y="27527"/>
                      <a:pt x="164497" y="44291"/>
                    </a:cubicBezTo>
                    <a:cubicBezTo>
                      <a:pt x="256509" y="60579"/>
                      <a:pt x="429578" y="52102"/>
                      <a:pt x="429578" y="52102"/>
                    </a:cubicBezTo>
                    <a:cubicBezTo>
                      <a:pt x="429578" y="52102"/>
                      <a:pt x="284322" y="25337"/>
                      <a:pt x="197454" y="13716"/>
                    </a:cubicBezTo>
                    <a:cubicBezTo>
                      <a:pt x="135827" y="5429"/>
                      <a:pt x="15050" y="0"/>
                      <a:pt x="1505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4" name="Google Shape;2534;p18"/>
              <p:cNvSpPr/>
              <p:nvPr/>
            </p:nvSpPr>
            <p:spPr>
              <a:xfrm>
                <a:off x="11667552" y="1373008"/>
                <a:ext cx="354996" cy="29498"/>
              </a:xfrm>
              <a:custGeom>
                <a:rect b="b" l="l" r="r" t="t"/>
                <a:pathLst>
                  <a:path extrusionOk="0" h="29498" w="354996">
                    <a:moveTo>
                      <a:pt x="18193" y="12879"/>
                    </a:moveTo>
                    <a:lnTo>
                      <a:pt x="0" y="16974"/>
                    </a:lnTo>
                    <a:cubicBezTo>
                      <a:pt x="4096" y="17260"/>
                      <a:pt x="85154" y="34215"/>
                      <a:pt x="165831" y="28214"/>
                    </a:cubicBezTo>
                    <a:cubicBezTo>
                      <a:pt x="246507" y="22213"/>
                      <a:pt x="321755" y="13164"/>
                      <a:pt x="354997" y="3735"/>
                    </a:cubicBezTo>
                    <a:cubicBezTo>
                      <a:pt x="354997" y="3735"/>
                      <a:pt x="161449" y="-9124"/>
                      <a:pt x="18193" y="128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5" name="Google Shape;2535;p18"/>
              <p:cNvSpPr/>
              <p:nvPr/>
            </p:nvSpPr>
            <p:spPr>
              <a:xfrm>
                <a:off x="11096984" y="1043463"/>
                <a:ext cx="28522" cy="351948"/>
              </a:xfrm>
              <a:custGeom>
                <a:rect b="b" l="l" r="r" t="t"/>
                <a:pathLst>
                  <a:path extrusionOk="0" h="351948" w="28522">
                    <a:moveTo>
                      <a:pt x="15548" y="351949"/>
                    </a:moveTo>
                    <a:lnTo>
                      <a:pt x="21072" y="340233"/>
                    </a:lnTo>
                    <a:cubicBezTo>
                      <a:pt x="21072" y="340233"/>
                      <a:pt x="28978" y="242030"/>
                      <a:pt x="28502" y="191452"/>
                    </a:cubicBezTo>
                    <a:cubicBezTo>
                      <a:pt x="27930" y="120110"/>
                      <a:pt x="21072" y="0"/>
                      <a:pt x="21072" y="0"/>
                    </a:cubicBezTo>
                    <a:cubicBezTo>
                      <a:pt x="21072" y="0"/>
                      <a:pt x="-3407" y="138970"/>
                      <a:pt x="403" y="214979"/>
                    </a:cubicBezTo>
                    <a:cubicBezTo>
                      <a:pt x="4403" y="293465"/>
                      <a:pt x="15548" y="351949"/>
                      <a:pt x="15548" y="35194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6" name="Google Shape;2536;p18"/>
              <p:cNvSpPr/>
              <p:nvPr/>
            </p:nvSpPr>
            <p:spPr>
              <a:xfrm>
                <a:off x="11217622" y="898302"/>
                <a:ext cx="47784" cy="285559"/>
              </a:xfrm>
              <a:custGeom>
                <a:rect b="b" l="l" r="r" t="t"/>
                <a:pathLst>
                  <a:path extrusionOk="0" h="285559" w="47784">
                    <a:moveTo>
                      <a:pt x="923" y="285560"/>
                    </a:moveTo>
                    <a:lnTo>
                      <a:pt x="6161" y="271272"/>
                    </a:lnTo>
                    <a:cubicBezTo>
                      <a:pt x="38450" y="157734"/>
                      <a:pt x="47785" y="0"/>
                      <a:pt x="47785" y="0"/>
                    </a:cubicBezTo>
                    <a:cubicBezTo>
                      <a:pt x="36831" y="25908"/>
                      <a:pt x="21877" y="85820"/>
                      <a:pt x="8733" y="150400"/>
                    </a:cubicBezTo>
                    <a:cubicBezTo>
                      <a:pt x="-4317" y="214979"/>
                      <a:pt x="1207" y="282226"/>
                      <a:pt x="923" y="28556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7" name="Google Shape;2537;p18"/>
              <p:cNvSpPr/>
              <p:nvPr/>
            </p:nvSpPr>
            <p:spPr>
              <a:xfrm>
                <a:off x="10030491" y="1779270"/>
                <a:ext cx="232410" cy="172402"/>
              </a:xfrm>
              <a:custGeom>
                <a:rect b="b" l="l" r="r" t="t"/>
                <a:pathLst>
                  <a:path extrusionOk="0" h="172402" w="232410">
                    <a:moveTo>
                      <a:pt x="232410" y="0"/>
                    </a:moveTo>
                    <a:lnTo>
                      <a:pt x="218695" y="6667"/>
                    </a:lnTo>
                    <a:cubicBezTo>
                      <a:pt x="116492" y="65627"/>
                      <a:pt x="0" y="172402"/>
                      <a:pt x="0" y="172402"/>
                    </a:cubicBezTo>
                    <a:cubicBezTo>
                      <a:pt x="25909" y="161449"/>
                      <a:pt x="78392" y="128873"/>
                      <a:pt x="132684" y="91630"/>
                    </a:cubicBezTo>
                    <a:cubicBezTo>
                      <a:pt x="187071" y="54292"/>
                      <a:pt x="229934" y="2191"/>
                      <a:pt x="23241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8" name="Google Shape;2538;p18"/>
              <p:cNvSpPr/>
              <p:nvPr/>
            </p:nvSpPr>
            <p:spPr>
              <a:xfrm>
                <a:off x="10590041" y="2461259"/>
                <a:ext cx="38465" cy="307466"/>
              </a:xfrm>
              <a:custGeom>
                <a:rect b="b" l="l" r="r" t="t"/>
                <a:pathLst>
                  <a:path extrusionOk="0" h="307466" w="38465">
                    <a:moveTo>
                      <a:pt x="23476" y="254318"/>
                    </a:moveTo>
                    <a:cubicBezTo>
                      <a:pt x="24237" y="283464"/>
                      <a:pt x="29476" y="307467"/>
                      <a:pt x="29476" y="307467"/>
                    </a:cubicBezTo>
                    <a:cubicBezTo>
                      <a:pt x="38811" y="273272"/>
                      <a:pt x="41573" y="252413"/>
                      <a:pt x="34430" y="221742"/>
                    </a:cubicBezTo>
                    <a:cubicBezTo>
                      <a:pt x="27286" y="191071"/>
                      <a:pt x="17284" y="159449"/>
                      <a:pt x="17189" y="106204"/>
                    </a:cubicBezTo>
                    <a:cubicBezTo>
                      <a:pt x="17093" y="59722"/>
                      <a:pt x="10997" y="12287"/>
                      <a:pt x="10617" y="0"/>
                    </a:cubicBezTo>
                    <a:cubicBezTo>
                      <a:pt x="9379" y="15621"/>
                      <a:pt x="3473" y="90964"/>
                      <a:pt x="329" y="128873"/>
                    </a:cubicBezTo>
                    <a:cubicBezTo>
                      <a:pt x="-3195" y="171355"/>
                      <a:pt x="22713" y="225171"/>
                      <a:pt x="23476" y="25431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9" name="Google Shape;2539;p18"/>
              <p:cNvSpPr/>
              <p:nvPr/>
            </p:nvSpPr>
            <p:spPr>
              <a:xfrm>
                <a:off x="10533697" y="2434875"/>
                <a:ext cx="72580" cy="285668"/>
              </a:xfrm>
              <a:custGeom>
                <a:rect b="b" l="l" r="r" t="t"/>
                <a:pathLst>
                  <a:path extrusionOk="0" h="285668" w="72580">
                    <a:moveTo>
                      <a:pt x="0" y="285559"/>
                    </a:moveTo>
                    <a:cubicBezTo>
                      <a:pt x="0" y="285559"/>
                      <a:pt x="10191" y="290322"/>
                      <a:pt x="29623" y="237077"/>
                    </a:cubicBezTo>
                    <a:cubicBezTo>
                      <a:pt x="49054" y="183832"/>
                      <a:pt x="55721" y="123730"/>
                      <a:pt x="54673" y="97917"/>
                    </a:cubicBezTo>
                    <a:cubicBezTo>
                      <a:pt x="53626" y="72104"/>
                      <a:pt x="72580" y="0"/>
                      <a:pt x="72580" y="0"/>
                    </a:cubicBezTo>
                    <a:cubicBezTo>
                      <a:pt x="72485" y="4096"/>
                      <a:pt x="30004" y="50959"/>
                      <a:pt x="13240" y="116205"/>
                    </a:cubicBezTo>
                    <a:cubicBezTo>
                      <a:pt x="-3620" y="181451"/>
                      <a:pt x="6572" y="268129"/>
                      <a:pt x="0" y="2855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0" name="Google Shape;2540;p18"/>
              <p:cNvSpPr/>
              <p:nvPr/>
            </p:nvSpPr>
            <p:spPr>
              <a:xfrm>
                <a:off x="11669172" y="1993677"/>
                <a:ext cx="1810" cy="2000"/>
              </a:xfrm>
              <a:custGeom>
                <a:rect b="b" l="l" r="r" t="t"/>
                <a:pathLst>
                  <a:path extrusionOk="0" h="2000" w="1810">
                    <a:moveTo>
                      <a:pt x="0" y="0"/>
                    </a:moveTo>
                    <a:cubicBezTo>
                      <a:pt x="0" y="0"/>
                      <a:pt x="762" y="762"/>
                      <a:pt x="1810" y="2000"/>
                    </a:cubicBezTo>
                    <a:cubicBezTo>
                      <a:pt x="952" y="762"/>
                      <a:pt x="286" y="95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1" name="Google Shape;2541;p18"/>
              <p:cNvSpPr/>
              <p:nvPr/>
            </p:nvSpPr>
            <p:spPr>
              <a:xfrm>
                <a:off x="11651837" y="1979866"/>
                <a:ext cx="216884" cy="167069"/>
              </a:xfrm>
              <a:custGeom>
                <a:rect b="b" l="l" r="r" t="t"/>
                <a:pathLst>
                  <a:path extrusionOk="0" h="167069" w="216884">
                    <a:moveTo>
                      <a:pt x="67913" y="60198"/>
                    </a:moveTo>
                    <a:cubicBezTo>
                      <a:pt x="80486" y="78676"/>
                      <a:pt x="118109" y="117634"/>
                      <a:pt x="164020" y="145828"/>
                    </a:cubicBezTo>
                    <a:cubicBezTo>
                      <a:pt x="209930" y="174022"/>
                      <a:pt x="216884" y="166021"/>
                      <a:pt x="216884" y="166021"/>
                    </a:cubicBezTo>
                    <a:cubicBezTo>
                      <a:pt x="201644" y="156782"/>
                      <a:pt x="165734" y="91535"/>
                      <a:pt x="116014" y="53721"/>
                    </a:cubicBezTo>
                    <a:cubicBezTo>
                      <a:pt x="66198" y="15907"/>
                      <a:pt x="2191" y="2858"/>
                      <a:pt x="0" y="0"/>
                    </a:cubicBezTo>
                    <a:cubicBezTo>
                      <a:pt x="95" y="0"/>
                      <a:pt x="55435" y="41720"/>
                      <a:pt x="67913" y="601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2" name="Google Shape;2542;p18"/>
              <p:cNvSpPr/>
              <p:nvPr/>
            </p:nvSpPr>
            <p:spPr>
              <a:xfrm>
                <a:off x="11622309" y="1957805"/>
                <a:ext cx="191644" cy="73168"/>
              </a:xfrm>
              <a:custGeom>
                <a:rect b="b" l="l" r="r" t="t"/>
                <a:pathLst>
                  <a:path extrusionOk="0" h="73168" w="191644">
                    <a:moveTo>
                      <a:pt x="159450" y="69305"/>
                    </a:moveTo>
                    <a:cubicBezTo>
                      <a:pt x="181070" y="76924"/>
                      <a:pt x="191644" y="70924"/>
                      <a:pt x="191644" y="70924"/>
                    </a:cubicBezTo>
                    <a:cubicBezTo>
                      <a:pt x="177546" y="64066"/>
                      <a:pt x="148876" y="47302"/>
                      <a:pt x="106681" y="20441"/>
                    </a:cubicBezTo>
                    <a:cubicBezTo>
                      <a:pt x="64484" y="-6419"/>
                      <a:pt x="0" y="915"/>
                      <a:pt x="0" y="915"/>
                    </a:cubicBezTo>
                    <a:cubicBezTo>
                      <a:pt x="0" y="915"/>
                      <a:pt x="27338" y="6058"/>
                      <a:pt x="62580" y="17203"/>
                    </a:cubicBezTo>
                    <a:cubicBezTo>
                      <a:pt x="97822" y="28347"/>
                      <a:pt x="137828" y="61685"/>
                      <a:pt x="159450" y="6930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3" name="Google Shape;2543;p18"/>
              <p:cNvSpPr/>
              <p:nvPr/>
            </p:nvSpPr>
            <p:spPr>
              <a:xfrm>
                <a:off x="10185073" y="1049083"/>
                <a:ext cx="271947" cy="158781"/>
              </a:xfrm>
              <a:custGeom>
                <a:rect b="b" l="l" r="r" t="t"/>
                <a:pathLst>
                  <a:path extrusionOk="0" h="158781" w="271947">
                    <a:moveTo>
                      <a:pt x="174888" y="69342"/>
                    </a:moveTo>
                    <a:cubicBezTo>
                      <a:pt x="113071" y="32861"/>
                      <a:pt x="16487" y="11525"/>
                      <a:pt x="771" y="0"/>
                    </a:cubicBezTo>
                    <a:cubicBezTo>
                      <a:pt x="771" y="0"/>
                      <a:pt x="-8754" y="6858"/>
                      <a:pt x="39157" y="41339"/>
                    </a:cubicBezTo>
                    <a:cubicBezTo>
                      <a:pt x="87067" y="75819"/>
                      <a:pt x="148027" y="102108"/>
                      <a:pt x="175840" y="110109"/>
                    </a:cubicBezTo>
                    <a:cubicBezTo>
                      <a:pt x="203654" y="118110"/>
                      <a:pt x="271947" y="158782"/>
                      <a:pt x="271947" y="158782"/>
                    </a:cubicBezTo>
                    <a:cubicBezTo>
                      <a:pt x="267757" y="157258"/>
                      <a:pt x="236705" y="105823"/>
                      <a:pt x="174888" y="6934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4" name="Google Shape;2544;p18"/>
              <p:cNvSpPr/>
              <p:nvPr/>
            </p:nvSpPr>
            <p:spPr>
              <a:xfrm>
                <a:off x="10033921" y="908970"/>
                <a:ext cx="1970532" cy="1844039"/>
              </a:xfrm>
              <a:custGeom>
                <a:rect b="b" l="l" r="r" t="t"/>
                <a:pathLst>
                  <a:path extrusionOk="0" h="1844039" w="1970532">
                    <a:moveTo>
                      <a:pt x="1579244" y="497015"/>
                    </a:moveTo>
                    <a:cubicBezTo>
                      <a:pt x="1619250" y="514064"/>
                      <a:pt x="1704975" y="522732"/>
                      <a:pt x="1725548" y="524447"/>
                    </a:cubicBezTo>
                    <a:cubicBezTo>
                      <a:pt x="1746123" y="526161"/>
                      <a:pt x="1790319" y="526923"/>
                      <a:pt x="1862138" y="527495"/>
                    </a:cubicBezTo>
                    <a:cubicBezTo>
                      <a:pt x="1933955" y="528066"/>
                      <a:pt x="1970532" y="505682"/>
                      <a:pt x="1970532" y="505682"/>
                    </a:cubicBezTo>
                    <a:cubicBezTo>
                      <a:pt x="1905952" y="522732"/>
                      <a:pt x="1885378" y="521018"/>
                      <a:pt x="1854422" y="518922"/>
                    </a:cubicBezTo>
                    <a:cubicBezTo>
                      <a:pt x="1823561" y="516827"/>
                      <a:pt x="1747742" y="506825"/>
                      <a:pt x="1715166" y="505206"/>
                    </a:cubicBezTo>
                    <a:cubicBezTo>
                      <a:pt x="1682590" y="503587"/>
                      <a:pt x="1590294" y="492633"/>
                      <a:pt x="1590294" y="492633"/>
                    </a:cubicBezTo>
                    <a:cubicBezTo>
                      <a:pt x="1592389" y="491490"/>
                      <a:pt x="1594199" y="490157"/>
                      <a:pt x="1596199" y="489014"/>
                    </a:cubicBezTo>
                    <a:cubicBezTo>
                      <a:pt x="1609344" y="484823"/>
                      <a:pt x="1622679" y="480917"/>
                      <a:pt x="1636013" y="477012"/>
                    </a:cubicBezTo>
                    <a:cubicBezTo>
                      <a:pt x="1635251" y="477869"/>
                      <a:pt x="1634394" y="478536"/>
                      <a:pt x="1633538" y="479393"/>
                    </a:cubicBezTo>
                    <a:cubicBezTo>
                      <a:pt x="1633538" y="479393"/>
                      <a:pt x="1729072" y="465011"/>
                      <a:pt x="1778603" y="453961"/>
                    </a:cubicBezTo>
                    <a:cubicBezTo>
                      <a:pt x="1828133" y="442817"/>
                      <a:pt x="1904047" y="409575"/>
                      <a:pt x="1904047" y="409575"/>
                    </a:cubicBezTo>
                    <a:cubicBezTo>
                      <a:pt x="1904047" y="409575"/>
                      <a:pt x="1822989" y="424148"/>
                      <a:pt x="1768315" y="435959"/>
                    </a:cubicBezTo>
                    <a:cubicBezTo>
                      <a:pt x="1777365" y="431768"/>
                      <a:pt x="1786318" y="427292"/>
                      <a:pt x="1795177" y="422338"/>
                    </a:cubicBezTo>
                    <a:cubicBezTo>
                      <a:pt x="1869471" y="381095"/>
                      <a:pt x="1887950" y="348329"/>
                      <a:pt x="1887950" y="348329"/>
                    </a:cubicBezTo>
                    <a:cubicBezTo>
                      <a:pt x="1887950" y="348329"/>
                      <a:pt x="1738122" y="369856"/>
                      <a:pt x="1636204" y="476726"/>
                    </a:cubicBezTo>
                    <a:cubicBezTo>
                      <a:pt x="1623345" y="480346"/>
                      <a:pt x="1610487" y="483965"/>
                      <a:pt x="1597819" y="487870"/>
                    </a:cubicBezTo>
                    <a:cubicBezTo>
                      <a:pt x="1672685" y="443770"/>
                      <a:pt x="1708499" y="389382"/>
                      <a:pt x="1723262" y="371570"/>
                    </a:cubicBezTo>
                    <a:cubicBezTo>
                      <a:pt x="1738502" y="353092"/>
                      <a:pt x="1790509" y="298704"/>
                      <a:pt x="1790509" y="298704"/>
                    </a:cubicBezTo>
                    <a:cubicBezTo>
                      <a:pt x="1790509" y="298704"/>
                      <a:pt x="1694021" y="358521"/>
                      <a:pt x="1653063" y="391763"/>
                    </a:cubicBezTo>
                    <a:cubicBezTo>
                      <a:pt x="1664303" y="376142"/>
                      <a:pt x="1674494" y="361569"/>
                      <a:pt x="1682019" y="353568"/>
                    </a:cubicBezTo>
                    <a:cubicBezTo>
                      <a:pt x="1699450" y="334899"/>
                      <a:pt x="1729263" y="302514"/>
                      <a:pt x="1729263" y="302514"/>
                    </a:cubicBezTo>
                    <a:cubicBezTo>
                      <a:pt x="1729263" y="302514"/>
                      <a:pt x="1611820" y="368332"/>
                      <a:pt x="1573911" y="413957"/>
                    </a:cubicBezTo>
                    <a:cubicBezTo>
                      <a:pt x="1538668" y="456343"/>
                      <a:pt x="1496758" y="515874"/>
                      <a:pt x="1490947" y="524065"/>
                    </a:cubicBezTo>
                    <a:cubicBezTo>
                      <a:pt x="1480756" y="527780"/>
                      <a:pt x="1470470" y="531400"/>
                      <a:pt x="1460277" y="535210"/>
                    </a:cubicBezTo>
                    <a:cubicBezTo>
                      <a:pt x="1470945" y="527685"/>
                      <a:pt x="1505712" y="501206"/>
                      <a:pt x="1529810" y="459295"/>
                    </a:cubicBezTo>
                    <a:cubicBezTo>
                      <a:pt x="1558481" y="409480"/>
                      <a:pt x="1591055" y="339185"/>
                      <a:pt x="1591055" y="339185"/>
                    </a:cubicBezTo>
                    <a:cubicBezTo>
                      <a:pt x="1591055" y="339185"/>
                      <a:pt x="1520856" y="389192"/>
                      <a:pt x="1492853" y="437102"/>
                    </a:cubicBezTo>
                    <a:cubicBezTo>
                      <a:pt x="1464849" y="485013"/>
                      <a:pt x="1436655" y="542925"/>
                      <a:pt x="1436655" y="542925"/>
                    </a:cubicBezTo>
                    <a:cubicBezTo>
                      <a:pt x="1436655" y="542925"/>
                      <a:pt x="1437417" y="543211"/>
                      <a:pt x="1438465" y="543497"/>
                    </a:cubicBezTo>
                    <a:cubicBezTo>
                      <a:pt x="1417796" y="551212"/>
                      <a:pt x="1397222" y="559118"/>
                      <a:pt x="1376743" y="567119"/>
                    </a:cubicBezTo>
                    <a:cubicBezTo>
                      <a:pt x="1387126" y="555689"/>
                      <a:pt x="1437417" y="510445"/>
                      <a:pt x="1450275" y="481394"/>
                    </a:cubicBezTo>
                    <a:cubicBezTo>
                      <a:pt x="1464658" y="448913"/>
                      <a:pt x="1480184" y="368713"/>
                      <a:pt x="1507425" y="337947"/>
                    </a:cubicBezTo>
                    <a:cubicBezTo>
                      <a:pt x="1507425" y="337947"/>
                      <a:pt x="1425892" y="404050"/>
                      <a:pt x="1393031" y="467868"/>
                    </a:cubicBezTo>
                    <a:cubicBezTo>
                      <a:pt x="1360265" y="531400"/>
                      <a:pt x="1359694" y="573405"/>
                      <a:pt x="1359694" y="573691"/>
                    </a:cubicBezTo>
                    <a:cubicBezTo>
                      <a:pt x="1334643" y="583597"/>
                      <a:pt x="1309782" y="593789"/>
                      <a:pt x="1284922" y="603980"/>
                    </a:cubicBezTo>
                    <a:cubicBezTo>
                      <a:pt x="1295780" y="593789"/>
                      <a:pt x="1336643" y="554069"/>
                      <a:pt x="1352264" y="520065"/>
                    </a:cubicBezTo>
                    <a:cubicBezTo>
                      <a:pt x="1355312" y="513398"/>
                      <a:pt x="1359312" y="504730"/>
                      <a:pt x="1363694" y="494919"/>
                    </a:cubicBezTo>
                    <a:cubicBezTo>
                      <a:pt x="1391030" y="455581"/>
                      <a:pt x="1417415" y="414433"/>
                      <a:pt x="1417415" y="414433"/>
                    </a:cubicBezTo>
                    <a:cubicBezTo>
                      <a:pt x="1417415" y="414433"/>
                      <a:pt x="1407508" y="421005"/>
                      <a:pt x="1392459" y="431292"/>
                    </a:cubicBezTo>
                    <a:cubicBezTo>
                      <a:pt x="1406842" y="399383"/>
                      <a:pt x="1418939" y="372523"/>
                      <a:pt x="1418939" y="372523"/>
                    </a:cubicBezTo>
                    <a:cubicBezTo>
                      <a:pt x="1418939" y="372523"/>
                      <a:pt x="1336929" y="436912"/>
                      <a:pt x="1309592" y="490728"/>
                    </a:cubicBezTo>
                    <a:cubicBezTo>
                      <a:pt x="1292733" y="503491"/>
                      <a:pt x="1276826" y="516350"/>
                      <a:pt x="1264348" y="527590"/>
                    </a:cubicBezTo>
                    <a:cubicBezTo>
                      <a:pt x="1217104" y="570262"/>
                      <a:pt x="1191101" y="638365"/>
                      <a:pt x="1189005" y="644081"/>
                    </a:cubicBezTo>
                    <a:cubicBezTo>
                      <a:pt x="1169574" y="652367"/>
                      <a:pt x="1150144" y="660749"/>
                      <a:pt x="1130712" y="669131"/>
                    </a:cubicBezTo>
                    <a:cubicBezTo>
                      <a:pt x="1142905" y="654844"/>
                      <a:pt x="1179957" y="617696"/>
                      <a:pt x="1204245" y="580453"/>
                    </a:cubicBezTo>
                    <a:cubicBezTo>
                      <a:pt x="1234154" y="534543"/>
                      <a:pt x="1264253" y="440436"/>
                      <a:pt x="1288637" y="420338"/>
                    </a:cubicBezTo>
                    <a:cubicBezTo>
                      <a:pt x="1288637" y="420338"/>
                      <a:pt x="1264062" y="437960"/>
                      <a:pt x="1235392" y="464248"/>
                    </a:cubicBezTo>
                    <a:cubicBezTo>
                      <a:pt x="1226248" y="467011"/>
                      <a:pt x="1213866" y="470821"/>
                      <a:pt x="1200435" y="475012"/>
                    </a:cubicBezTo>
                    <a:cubicBezTo>
                      <a:pt x="1210246" y="463868"/>
                      <a:pt x="1216533" y="456533"/>
                      <a:pt x="1216533" y="456533"/>
                    </a:cubicBezTo>
                    <a:cubicBezTo>
                      <a:pt x="1216533" y="456533"/>
                      <a:pt x="1180528" y="473678"/>
                      <a:pt x="1146048" y="491776"/>
                    </a:cubicBezTo>
                    <a:cubicBezTo>
                      <a:pt x="1139570" y="493776"/>
                      <a:pt x="1133760" y="495586"/>
                      <a:pt x="1128807" y="497110"/>
                    </a:cubicBezTo>
                    <a:cubicBezTo>
                      <a:pt x="1131094" y="491490"/>
                      <a:pt x="1134046" y="486061"/>
                      <a:pt x="1137666" y="480822"/>
                    </a:cubicBezTo>
                    <a:cubicBezTo>
                      <a:pt x="1147667" y="478441"/>
                      <a:pt x="1158715" y="475298"/>
                      <a:pt x="1170908" y="470821"/>
                    </a:cubicBezTo>
                    <a:cubicBezTo>
                      <a:pt x="1225772" y="450723"/>
                      <a:pt x="1287494" y="391573"/>
                      <a:pt x="1287494" y="391573"/>
                    </a:cubicBezTo>
                    <a:cubicBezTo>
                      <a:pt x="1259871" y="410528"/>
                      <a:pt x="1193482" y="414909"/>
                      <a:pt x="1165764" y="423196"/>
                    </a:cubicBezTo>
                    <a:cubicBezTo>
                      <a:pt x="1140904" y="430721"/>
                      <a:pt x="1099089" y="466820"/>
                      <a:pt x="1089088" y="473773"/>
                    </a:cubicBezTo>
                    <a:cubicBezTo>
                      <a:pt x="1097661" y="458057"/>
                      <a:pt x="1106043" y="442246"/>
                      <a:pt x="1114425" y="426339"/>
                    </a:cubicBezTo>
                    <a:cubicBezTo>
                      <a:pt x="1114615" y="427292"/>
                      <a:pt x="1114710" y="427863"/>
                      <a:pt x="1114710" y="427863"/>
                    </a:cubicBezTo>
                    <a:cubicBezTo>
                      <a:pt x="1114710" y="427863"/>
                      <a:pt x="1164336" y="411004"/>
                      <a:pt x="1205865" y="393192"/>
                    </a:cubicBezTo>
                    <a:cubicBezTo>
                      <a:pt x="1247394" y="375380"/>
                      <a:pt x="1294923" y="323755"/>
                      <a:pt x="1294923" y="323755"/>
                    </a:cubicBezTo>
                    <a:cubicBezTo>
                      <a:pt x="1294923" y="323755"/>
                      <a:pt x="1234915" y="342900"/>
                      <a:pt x="1191673" y="360998"/>
                    </a:cubicBezTo>
                    <a:cubicBezTo>
                      <a:pt x="1155382" y="376238"/>
                      <a:pt x="1130426" y="401574"/>
                      <a:pt x="1123283" y="409480"/>
                    </a:cubicBezTo>
                    <a:cubicBezTo>
                      <a:pt x="1127379" y="401574"/>
                      <a:pt x="1131379" y="393763"/>
                      <a:pt x="1135380" y="385858"/>
                    </a:cubicBezTo>
                    <a:cubicBezTo>
                      <a:pt x="1142523" y="382048"/>
                      <a:pt x="1195006" y="354235"/>
                      <a:pt x="1232820" y="330041"/>
                    </a:cubicBezTo>
                    <a:cubicBezTo>
                      <a:pt x="1273492" y="304038"/>
                      <a:pt x="1338643" y="215836"/>
                      <a:pt x="1338643" y="215836"/>
                    </a:cubicBezTo>
                    <a:cubicBezTo>
                      <a:pt x="1338643" y="215836"/>
                      <a:pt x="1309402" y="236601"/>
                      <a:pt x="1292542" y="248793"/>
                    </a:cubicBezTo>
                    <a:cubicBezTo>
                      <a:pt x="1285303" y="254032"/>
                      <a:pt x="1272444" y="260794"/>
                      <a:pt x="1258728" y="268319"/>
                    </a:cubicBezTo>
                    <a:cubicBezTo>
                      <a:pt x="1289779" y="238601"/>
                      <a:pt x="1347882" y="166688"/>
                      <a:pt x="1347882" y="166688"/>
                    </a:cubicBezTo>
                    <a:cubicBezTo>
                      <a:pt x="1347882" y="166688"/>
                      <a:pt x="1298638" y="203168"/>
                      <a:pt x="1282160" y="213646"/>
                    </a:cubicBezTo>
                    <a:cubicBezTo>
                      <a:pt x="1266253" y="223742"/>
                      <a:pt x="1218628" y="247174"/>
                      <a:pt x="1175384" y="303181"/>
                    </a:cubicBezTo>
                    <a:cubicBezTo>
                      <a:pt x="1179862" y="293275"/>
                      <a:pt x="1184148" y="283273"/>
                      <a:pt x="1188338" y="273272"/>
                    </a:cubicBezTo>
                    <a:cubicBezTo>
                      <a:pt x="1285112" y="201835"/>
                      <a:pt x="1317688" y="82867"/>
                      <a:pt x="1317688" y="82867"/>
                    </a:cubicBezTo>
                    <a:cubicBezTo>
                      <a:pt x="1317688" y="82867"/>
                      <a:pt x="1289399" y="94488"/>
                      <a:pt x="1248441" y="150304"/>
                    </a:cubicBezTo>
                    <a:cubicBezTo>
                      <a:pt x="1243583" y="156972"/>
                      <a:pt x="1239012" y="163735"/>
                      <a:pt x="1234726" y="170593"/>
                    </a:cubicBezTo>
                    <a:cubicBezTo>
                      <a:pt x="1249775" y="127635"/>
                      <a:pt x="1269873" y="63532"/>
                      <a:pt x="1269873" y="63532"/>
                    </a:cubicBezTo>
                    <a:cubicBezTo>
                      <a:pt x="1269873" y="63532"/>
                      <a:pt x="1235297" y="121444"/>
                      <a:pt x="1221200" y="160401"/>
                    </a:cubicBezTo>
                    <a:cubicBezTo>
                      <a:pt x="1207198" y="199358"/>
                      <a:pt x="1185863" y="274987"/>
                      <a:pt x="1185863" y="274987"/>
                    </a:cubicBezTo>
                    <a:cubicBezTo>
                      <a:pt x="1186624" y="274415"/>
                      <a:pt x="1187290" y="273844"/>
                      <a:pt x="1188053" y="273272"/>
                    </a:cubicBezTo>
                    <a:cubicBezTo>
                      <a:pt x="1183575" y="283655"/>
                      <a:pt x="1179099" y="293942"/>
                      <a:pt x="1174337" y="304229"/>
                    </a:cubicBezTo>
                    <a:cubicBezTo>
                      <a:pt x="1173194" y="305753"/>
                      <a:pt x="1171955" y="307086"/>
                      <a:pt x="1170812" y="308610"/>
                    </a:cubicBezTo>
                    <a:cubicBezTo>
                      <a:pt x="1170812" y="308610"/>
                      <a:pt x="1171289" y="232886"/>
                      <a:pt x="1173289" y="206407"/>
                    </a:cubicBezTo>
                    <a:cubicBezTo>
                      <a:pt x="1175289" y="179927"/>
                      <a:pt x="1174909" y="117634"/>
                      <a:pt x="1176338" y="92488"/>
                    </a:cubicBezTo>
                    <a:cubicBezTo>
                      <a:pt x="1177765" y="67342"/>
                      <a:pt x="1178528" y="50483"/>
                      <a:pt x="1198816" y="0"/>
                    </a:cubicBezTo>
                    <a:cubicBezTo>
                      <a:pt x="1198816" y="0"/>
                      <a:pt x="1177099" y="27242"/>
                      <a:pt x="1170241" y="85344"/>
                    </a:cubicBezTo>
                    <a:cubicBezTo>
                      <a:pt x="1163383" y="143446"/>
                      <a:pt x="1159478" y="179165"/>
                      <a:pt x="1158811" y="196025"/>
                    </a:cubicBezTo>
                    <a:cubicBezTo>
                      <a:pt x="1158144" y="212884"/>
                      <a:pt x="1156429" y="282988"/>
                      <a:pt x="1166145" y="317087"/>
                    </a:cubicBezTo>
                    <a:cubicBezTo>
                      <a:pt x="1166241" y="317468"/>
                      <a:pt x="1167002" y="317468"/>
                      <a:pt x="1168145" y="317373"/>
                    </a:cubicBezTo>
                    <a:cubicBezTo>
                      <a:pt x="1159763" y="334994"/>
                      <a:pt x="1151191" y="352520"/>
                      <a:pt x="1142237" y="369951"/>
                    </a:cubicBezTo>
                    <a:cubicBezTo>
                      <a:pt x="1141190" y="370999"/>
                      <a:pt x="1140619" y="371665"/>
                      <a:pt x="1140619" y="371665"/>
                    </a:cubicBezTo>
                    <a:lnTo>
                      <a:pt x="1136713" y="380810"/>
                    </a:lnTo>
                    <a:cubicBezTo>
                      <a:pt x="1131474" y="391001"/>
                      <a:pt x="1126141" y="401193"/>
                      <a:pt x="1120806" y="411385"/>
                    </a:cubicBezTo>
                    <a:cubicBezTo>
                      <a:pt x="1120711" y="411671"/>
                      <a:pt x="1120520" y="411861"/>
                      <a:pt x="1120426" y="412147"/>
                    </a:cubicBezTo>
                    <a:cubicBezTo>
                      <a:pt x="1121569" y="397859"/>
                      <a:pt x="1125283" y="347282"/>
                      <a:pt x="1126902" y="304229"/>
                    </a:cubicBezTo>
                    <a:cubicBezTo>
                      <a:pt x="1130617" y="349948"/>
                      <a:pt x="1134808" y="379667"/>
                      <a:pt x="1134808" y="379667"/>
                    </a:cubicBezTo>
                    <a:lnTo>
                      <a:pt x="1141666" y="366332"/>
                    </a:lnTo>
                    <a:cubicBezTo>
                      <a:pt x="1141666" y="366332"/>
                      <a:pt x="1152430" y="283750"/>
                      <a:pt x="1152048" y="236125"/>
                    </a:cubicBezTo>
                    <a:cubicBezTo>
                      <a:pt x="1143285" y="162592"/>
                      <a:pt x="1142905" y="49721"/>
                      <a:pt x="1142905" y="49721"/>
                    </a:cubicBezTo>
                    <a:cubicBezTo>
                      <a:pt x="1142905" y="49721"/>
                      <a:pt x="1130522" y="119920"/>
                      <a:pt x="1125378" y="185642"/>
                    </a:cubicBezTo>
                    <a:cubicBezTo>
                      <a:pt x="1123187" y="129064"/>
                      <a:pt x="1120140" y="75914"/>
                      <a:pt x="1120140" y="75914"/>
                    </a:cubicBezTo>
                    <a:cubicBezTo>
                      <a:pt x="1120140" y="75914"/>
                      <a:pt x="1095660" y="214884"/>
                      <a:pt x="1099470" y="290894"/>
                    </a:cubicBezTo>
                    <a:cubicBezTo>
                      <a:pt x="1102899" y="357950"/>
                      <a:pt x="1111472" y="410337"/>
                      <a:pt x="1113948" y="424148"/>
                    </a:cubicBezTo>
                    <a:cubicBezTo>
                      <a:pt x="1102519" y="445484"/>
                      <a:pt x="1091088" y="466725"/>
                      <a:pt x="1079277" y="487870"/>
                    </a:cubicBezTo>
                    <a:cubicBezTo>
                      <a:pt x="1079277" y="487775"/>
                      <a:pt x="1079373" y="487394"/>
                      <a:pt x="1079373" y="487394"/>
                    </a:cubicBezTo>
                    <a:cubicBezTo>
                      <a:pt x="1079373" y="487394"/>
                      <a:pt x="1066705" y="499967"/>
                      <a:pt x="1050512" y="518732"/>
                    </a:cubicBezTo>
                    <a:cubicBezTo>
                      <a:pt x="1054608" y="479584"/>
                      <a:pt x="1061084" y="408718"/>
                      <a:pt x="1059275" y="374142"/>
                    </a:cubicBezTo>
                    <a:cubicBezTo>
                      <a:pt x="1056703" y="324898"/>
                      <a:pt x="1047655" y="182785"/>
                      <a:pt x="1047655" y="182785"/>
                    </a:cubicBezTo>
                    <a:cubicBezTo>
                      <a:pt x="1047655" y="182785"/>
                      <a:pt x="1025270" y="341471"/>
                      <a:pt x="1026985" y="397764"/>
                    </a:cubicBezTo>
                    <a:cubicBezTo>
                      <a:pt x="1028033" y="430149"/>
                      <a:pt x="1035081" y="496824"/>
                      <a:pt x="1039082" y="532352"/>
                    </a:cubicBezTo>
                    <a:cubicBezTo>
                      <a:pt x="1030795" y="542544"/>
                      <a:pt x="1022127" y="553879"/>
                      <a:pt x="1014031" y="565690"/>
                    </a:cubicBezTo>
                    <a:cubicBezTo>
                      <a:pt x="1015555" y="522637"/>
                      <a:pt x="1017365" y="453866"/>
                      <a:pt x="1015745" y="421291"/>
                    </a:cubicBezTo>
                    <a:cubicBezTo>
                      <a:pt x="1013174" y="372046"/>
                      <a:pt x="1008221" y="263747"/>
                      <a:pt x="1008221" y="263747"/>
                    </a:cubicBezTo>
                    <a:cubicBezTo>
                      <a:pt x="1008221" y="263747"/>
                      <a:pt x="994981" y="377285"/>
                      <a:pt x="994695" y="464344"/>
                    </a:cubicBezTo>
                    <a:cubicBezTo>
                      <a:pt x="993934" y="463201"/>
                      <a:pt x="993457" y="462058"/>
                      <a:pt x="992695" y="460915"/>
                    </a:cubicBezTo>
                    <a:cubicBezTo>
                      <a:pt x="992695" y="460915"/>
                      <a:pt x="993075" y="483394"/>
                      <a:pt x="982598" y="506444"/>
                    </a:cubicBezTo>
                    <a:cubicBezTo>
                      <a:pt x="979360" y="444436"/>
                      <a:pt x="971359" y="274701"/>
                      <a:pt x="971359" y="274701"/>
                    </a:cubicBezTo>
                    <a:cubicBezTo>
                      <a:pt x="971359" y="274701"/>
                      <a:pt x="951071" y="417100"/>
                      <a:pt x="956881" y="517207"/>
                    </a:cubicBezTo>
                    <a:cubicBezTo>
                      <a:pt x="952405" y="514064"/>
                      <a:pt x="947738" y="510921"/>
                      <a:pt x="942594" y="507778"/>
                    </a:cubicBezTo>
                    <a:cubicBezTo>
                      <a:pt x="942594" y="507778"/>
                      <a:pt x="951071" y="517969"/>
                      <a:pt x="958024" y="532924"/>
                    </a:cubicBezTo>
                    <a:cubicBezTo>
                      <a:pt x="958119" y="534448"/>
                      <a:pt x="958215" y="535972"/>
                      <a:pt x="958405" y="537591"/>
                    </a:cubicBezTo>
                    <a:cubicBezTo>
                      <a:pt x="954309" y="540734"/>
                      <a:pt x="949737" y="543687"/>
                      <a:pt x="944594" y="546164"/>
                    </a:cubicBezTo>
                    <a:cubicBezTo>
                      <a:pt x="943737" y="546545"/>
                      <a:pt x="942975" y="547021"/>
                      <a:pt x="942117" y="547402"/>
                    </a:cubicBezTo>
                    <a:cubicBezTo>
                      <a:pt x="938497" y="475012"/>
                      <a:pt x="931830" y="335852"/>
                      <a:pt x="931830" y="335852"/>
                    </a:cubicBezTo>
                    <a:cubicBezTo>
                      <a:pt x="931830" y="335852"/>
                      <a:pt x="922210" y="409004"/>
                      <a:pt x="914685" y="480155"/>
                    </a:cubicBezTo>
                    <a:cubicBezTo>
                      <a:pt x="909542" y="409670"/>
                      <a:pt x="909447" y="358331"/>
                      <a:pt x="909447" y="358331"/>
                    </a:cubicBezTo>
                    <a:cubicBezTo>
                      <a:pt x="909447" y="358331"/>
                      <a:pt x="902588" y="399383"/>
                      <a:pt x="895730" y="448723"/>
                    </a:cubicBezTo>
                    <a:cubicBezTo>
                      <a:pt x="892778" y="440150"/>
                      <a:pt x="889254" y="431102"/>
                      <a:pt x="885730" y="422529"/>
                    </a:cubicBezTo>
                    <a:cubicBezTo>
                      <a:pt x="890968" y="412147"/>
                      <a:pt x="894587" y="403384"/>
                      <a:pt x="895350" y="397192"/>
                    </a:cubicBezTo>
                    <a:cubicBezTo>
                      <a:pt x="898493" y="371951"/>
                      <a:pt x="906018" y="352235"/>
                      <a:pt x="892969" y="329756"/>
                    </a:cubicBezTo>
                    <a:cubicBezTo>
                      <a:pt x="892969" y="329756"/>
                      <a:pt x="891158" y="344900"/>
                      <a:pt x="884015" y="365379"/>
                    </a:cubicBezTo>
                    <a:cubicBezTo>
                      <a:pt x="882681" y="344519"/>
                      <a:pt x="875728" y="329851"/>
                      <a:pt x="875728" y="329851"/>
                    </a:cubicBezTo>
                    <a:cubicBezTo>
                      <a:pt x="881347" y="352806"/>
                      <a:pt x="867155" y="371570"/>
                      <a:pt x="832009" y="400717"/>
                    </a:cubicBezTo>
                    <a:cubicBezTo>
                      <a:pt x="839628" y="383667"/>
                      <a:pt x="845248" y="365760"/>
                      <a:pt x="846391" y="346424"/>
                    </a:cubicBezTo>
                    <a:cubicBezTo>
                      <a:pt x="849725" y="291275"/>
                      <a:pt x="826769" y="256604"/>
                      <a:pt x="821055" y="255365"/>
                    </a:cubicBezTo>
                    <a:cubicBezTo>
                      <a:pt x="815340" y="254127"/>
                      <a:pt x="824293" y="274320"/>
                      <a:pt x="830198" y="314611"/>
                    </a:cubicBezTo>
                    <a:cubicBezTo>
                      <a:pt x="836104" y="354997"/>
                      <a:pt x="791813" y="389477"/>
                      <a:pt x="756475" y="464248"/>
                    </a:cubicBezTo>
                    <a:cubicBezTo>
                      <a:pt x="731044" y="518255"/>
                      <a:pt x="731615" y="548259"/>
                      <a:pt x="733901" y="560832"/>
                    </a:cubicBezTo>
                    <a:cubicBezTo>
                      <a:pt x="732567" y="559403"/>
                      <a:pt x="731233" y="557879"/>
                      <a:pt x="729901" y="556451"/>
                    </a:cubicBezTo>
                    <a:cubicBezTo>
                      <a:pt x="723805" y="549974"/>
                      <a:pt x="717518" y="543687"/>
                      <a:pt x="711326" y="537305"/>
                    </a:cubicBezTo>
                    <a:cubicBezTo>
                      <a:pt x="713994" y="532638"/>
                      <a:pt x="725709" y="511111"/>
                      <a:pt x="740854" y="476822"/>
                    </a:cubicBezTo>
                    <a:cubicBezTo>
                      <a:pt x="758094" y="437960"/>
                      <a:pt x="806481" y="400240"/>
                      <a:pt x="818387" y="338900"/>
                    </a:cubicBezTo>
                    <a:cubicBezTo>
                      <a:pt x="830294" y="277559"/>
                      <a:pt x="800957" y="234601"/>
                      <a:pt x="800957" y="234601"/>
                    </a:cubicBezTo>
                    <a:cubicBezTo>
                      <a:pt x="808576" y="277940"/>
                      <a:pt x="804290" y="288512"/>
                      <a:pt x="801338" y="314420"/>
                    </a:cubicBezTo>
                    <a:cubicBezTo>
                      <a:pt x="798385" y="340328"/>
                      <a:pt x="743998" y="407289"/>
                      <a:pt x="731805" y="436055"/>
                    </a:cubicBezTo>
                    <a:cubicBezTo>
                      <a:pt x="719708" y="464344"/>
                      <a:pt x="700944" y="495110"/>
                      <a:pt x="710469" y="536257"/>
                    </a:cubicBezTo>
                    <a:cubicBezTo>
                      <a:pt x="701230" y="526732"/>
                      <a:pt x="691895" y="517303"/>
                      <a:pt x="682561" y="507873"/>
                    </a:cubicBezTo>
                    <a:cubicBezTo>
                      <a:pt x="684847" y="500920"/>
                      <a:pt x="691324" y="481489"/>
                      <a:pt x="700849" y="456914"/>
                    </a:cubicBezTo>
                    <a:cubicBezTo>
                      <a:pt x="712851" y="425863"/>
                      <a:pt x="756856" y="362331"/>
                      <a:pt x="769810" y="300990"/>
                    </a:cubicBezTo>
                    <a:cubicBezTo>
                      <a:pt x="782764" y="239649"/>
                      <a:pt x="750855" y="199644"/>
                      <a:pt x="750855" y="199644"/>
                    </a:cubicBezTo>
                    <a:cubicBezTo>
                      <a:pt x="753618" y="226886"/>
                      <a:pt x="749426" y="268415"/>
                      <a:pt x="746759" y="287655"/>
                    </a:cubicBezTo>
                    <a:cubicBezTo>
                      <a:pt x="744093" y="306896"/>
                      <a:pt x="706469" y="386429"/>
                      <a:pt x="687323" y="431483"/>
                    </a:cubicBezTo>
                    <a:cubicBezTo>
                      <a:pt x="670750" y="470440"/>
                      <a:pt x="672940" y="489394"/>
                      <a:pt x="678656" y="504253"/>
                    </a:cubicBezTo>
                    <a:cubicBezTo>
                      <a:pt x="670845" y="496443"/>
                      <a:pt x="663035" y="488632"/>
                      <a:pt x="655033" y="481012"/>
                    </a:cubicBezTo>
                    <a:cubicBezTo>
                      <a:pt x="661988" y="461010"/>
                      <a:pt x="709231" y="325184"/>
                      <a:pt x="713041" y="290703"/>
                    </a:cubicBezTo>
                    <a:cubicBezTo>
                      <a:pt x="717232" y="253556"/>
                      <a:pt x="717136" y="231172"/>
                      <a:pt x="700468" y="201263"/>
                    </a:cubicBezTo>
                    <a:cubicBezTo>
                      <a:pt x="683990" y="171640"/>
                      <a:pt x="675989" y="168783"/>
                      <a:pt x="675798" y="168688"/>
                    </a:cubicBezTo>
                    <a:cubicBezTo>
                      <a:pt x="678656" y="163735"/>
                      <a:pt x="681132" y="160496"/>
                      <a:pt x="681132" y="160496"/>
                    </a:cubicBezTo>
                    <a:cubicBezTo>
                      <a:pt x="681132" y="160496"/>
                      <a:pt x="647223" y="152495"/>
                      <a:pt x="644842" y="197453"/>
                    </a:cubicBezTo>
                    <a:cubicBezTo>
                      <a:pt x="642461" y="242411"/>
                      <a:pt x="616744" y="315373"/>
                      <a:pt x="616838" y="332423"/>
                    </a:cubicBezTo>
                    <a:cubicBezTo>
                      <a:pt x="616933" y="348615"/>
                      <a:pt x="607123" y="415671"/>
                      <a:pt x="620458" y="448628"/>
                    </a:cubicBezTo>
                    <a:cubicBezTo>
                      <a:pt x="609123" y="438245"/>
                      <a:pt x="597598" y="428054"/>
                      <a:pt x="586072" y="417957"/>
                    </a:cubicBezTo>
                    <a:cubicBezTo>
                      <a:pt x="589501" y="409099"/>
                      <a:pt x="605504" y="363093"/>
                      <a:pt x="595883" y="298418"/>
                    </a:cubicBezTo>
                    <a:cubicBezTo>
                      <a:pt x="585120" y="226314"/>
                      <a:pt x="581501" y="205169"/>
                      <a:pt x="569308" y="188214"/>
                    </a:cubicBezTo>
                    <a:cubicBezTo>
                      <a:pt x="557022" y="171260"/>
                      <a:pt x="545591" y="136588"/>
                      <a:pt x="569023" y="127635"/>
                    </a:cubicBezTo>
                    <a:cubicBezTo>
                      <a:pt x="569023" y="127635"/>
                      <a:pt x="544353" y="127063"/>
                      <a:pt x="541972" y="150209"/>
                    </a:cubicBezTo>
                    <a:cubicBezTo>
                      <a:pt x="539686" y="173355"/>
                      <a:pt x="545973" y="223075"/>
                      <a:pt x="556545" y="248888"/>
                    </a:cubicBezTo>
                    <a:cubicBezTo>
                      <a:pt x="566261" y="272796"/>
                      <a:pt x="582739" y="398431"/>
                      <a:pt x="585120" y="417100"/>
                    </a:cubicBezTo>
                    <a:cubicBezTo>
                      <a:pt x="580358" y="412909"/>
                      <a:pt x="575690" y="408718"/>
                      <a:pt x="570833" y="404622"/>
                    </a:cubicBezTo>
                    <a:cubicBezTo>
                      <a:pt x="565784" y="400431"/>
                      <a:pt x="560546" y="396335"/>
                      <a:pt x="555498" y="392144"/>
                    </a:cubicBezTo>
                    <a:cubicBezTo>
                      <a:pt x="557783" y="383572"/>
                      <a:pt x="570642" y="332518"/>
                      <a:pt x="558545" y="293656"/>
                    </a:cubicBezTo>
                    <a:cubicBezTo>
                      <a:pt x="545306" y="251079"/>
                      <a:pt x="539495" y="229934"/>
                      <a:pt x="525684" y="199358"/>
                    </a:cubicBezTo>
                    <a:cubicBezTo>
                      <a:pt x="511873" y="168783"/>
                      <a:pt x="501395" y="144971"/>
                      <a:pt x="520445" y="133350"/>
                    </a:cubicBezTo>
                    <a:cubicBezTo>
                      <a:pt x="520445" y="133350"/>
                      <a:pt x="495109" y="135541"/>
                      <a:pt x="496632" y="153924"/>
                    </a:cubicBezTo>
                    <a:cubicBezTo>
                      <a:pt x="498061" y="172307"/>
                      <a:pt x="492061" y="183261"/>
                      <a:pt x="511492" y="253936"/>
                    </a:cubicBezTo>
                    <a:cubicBezTo>
                      <a:pt x="528922" y="317278"/>
                      <a:pt x="550069" y="378905"/>
                      <a:pt x="554355" y="391192"/>
                    </a:cubicBezTo>
                    <a:cubicBezTo>
                      <a:pt x="534448" y="374904"/>
                      <a:pt x="514159" y="359092"/>
                      <a:pt x="493299" y="344138"/>
                    </a:cubicBezTo>
                    <a:cubicBezTo>
                      <a:pt x="495871" y="343471"/>
                      <a:pt x="502348" y="338519"/>
                      <a:pt x="490918" y="304133"/>
                    </a:cubicBezTo>
                    <a:cubicBezTo>
                      <a:pt x="507396" y="333375"/>
                      <a:pt x="521588" y="362140"/>
                      <a:pt x="521588" y="362140"/>
                    </a:cubicBezTo>
                    <a:cubicBezTo>
                      <a:pt x="521588" y="362140"/>
                      <a:pt x="518826" y="320135"/>
                      <a:pt x="506444" y="287084"/>
                    </a:cubicBezTo>
                    <a:cubicBezTo>
                      <a:pt x="494157" y="254032"/>
                      <a:pt x="456437" y="192881"/>
                      <a:pt x="452056" y="174498"/>
                    </a:cubicBezTo>
                    <a:cubicBezTo>
                      <a:pt x="447580" y="156115"/>
                      <a:pt x="437101" y="152781"/>
                      <a:pt x="457485" y="128206"/>
                    </a:cubicBezTo>
                    <a:cubicBezTo>
                      <a:pt x="457485" y="128206"/>
                      <a:pt x="416147" y="145447"/>
                      <a:pt x="422814" y="163068"/>
                    </a:cubicBezTo>
                    <a:cubicBezTo>
                      <a:pt x="427196" y="174593"/>
                      <a:pt x="431196" y="197072"/>
                      <a:pt x="440245" y="219837"/>
                    </a:cubicBezTo>
                    <a:cubicBezTo>
                      <a:pt x="433482" y="213646"/>
                      <a:pt x="426624" y="208407"/>
                      <a:pt x="420052" y="203930"/>
                    </a:cubicBezTo>
                    <a:cubicBezTo>
                      <a:pt x="397383" y="188404"/>
                      <a:pt x="361950" y="172212"/>
                      <a:pt x="362998" y="158591"/>
                    </a:cubicBezTo>
                    <a:cubicBezTo>
                      <a:pt x="364141" y="144971"/>
                      <a:pt x="389287" y="128492"/>
                      <a:pt x="389287" y="128492"/>
                    </a:cubicBezTo>
                    <a:cubicBezTo>
                      <a:pt x="389287" y="128492"/>
                      <a:pt x="353757" y="142304"/>
                      <a:pt x="354711" y="155258"/>
                    </a:cubicBezTo>
                    <a:cubicBezTo>
                      <a:pt x="355663" y="168211"/>
                      <a:pt x="356997" y="184023"/>
                      <a:pt x="398240" y="214027"/>
                    </a:cubicBezTo>
                    <a:cubicBezTo>
                      <a:pt x="439198" y="243840"/>
                      <a:pt x="461009" y="268891"/>
                      <a:pt x="491965" y="343090"/>
                    </a:cubicBezTo>
                    <a:cubicBezTo>
                      <a:pt x="481013" y="335280"/>
                      <a:pt x="469773" y="327850"/>
                      <a:pt x="458438" y="320516"/>
                    </a:cubicBezTo>
                    <a:cubicBezTo>
                      <a:pt x="458343" y="319469"/>
                      <a:pt x="454723" y="265748"/>
                      <a:pt x="409860" y="234506"/>
                    </a:cubicBezTo>
                    <a:cubicBezTo>
                      <a:pt x="364521" y="202978"/>
                      <a:pt x="335756" y="181261"/>
                      <a:pt x="323564" y="170498"/>
                    </a:cubicBezTo>
                    <a:cubicBezTo>
                      <a:pt x="323564" y="170498"/>
                      <a:pt x="317563" y="180023"/>
                      <a:pt x="332422" y="196977"/>
                    </a:cubicBezTo>
                    <a:cubicBezTo>
                      <a:pt x="347281" y="213931"/>
                      <a:pt x="401098" y="242888"/>
                      <a:pt x="423481" y="270700"/>
                    </a:cubicBezTo>
                    <a:cubicBezTo>
                      <a:pt x="445483" y="298037"/>
                      <a:pt x="457962" y="319659"/>
                      <a:pt x="458438" y="320421"/>
                    </a:cubicBezTo>
                    <a:cubicBezTo>
                      <a:pt x="446817" y="312896"/>
                      <a:pt x="435006" y="305657"/>
                      <a:pt x="423004" y="298704"/>
                    </a:cubicBezTo>
                    <a:cubicBezTo>
                      <a:pt x="423195" y="298704"/>
                      <a:pt x="423576" y="298704"/>
                      <a:pt x="423576" y="298704"/>
                    </a:cubicBezTo>
                    <a:cubicBezTo>
                      <a:pt x="423576" y="298704"/>
                      <a:pt x="423004" y="298609"/>
                      <a:pt x="422624" y="298513"/>
                    </a:cubicBezTo>
                    <a:cubicBezTo>
                      <a:pt x="414718" y="293942"/>
                      <a:pt x="406717" y="289369"/>
                      <a:pt x="398621" y="285179"/>
                    </a:cubicBezTo>
                    <a:cubicBezTo>
                      <a:pt x="400144" y="285845"/>
                      <a:pt x="401288" y="286226"/>
                      <a:pt x="401288" y="286226"/>
                    </a:cubicBezTo>
                    <a:cubicBezTo>
                      <a:pt x="401193" y="285940"/>
                      <a:pt x="400144" y="285560"/>
                      <a:pt x="398526" y="285083"/>
                    </a:cubicBezTo>
                    <a:cubicBezTo>
                      <a:pt x="395763" y="283655"/>
                      <a:pt x="393096" y="281940"/>
                      <a:pt x="390334" y="280511"/>
                    </a:cubicBezTo>
                    <a:cubicBezTo>
                      <a:pt x="392906" y="281845"/>
                      <a:pt x="395288" y="283464"/>
                      <a:pt x="397763" y="284798"/>
                    </a:cubicBezTo>
                    <a:cubicBezTo>
                      <a:pt x="380523" y="277940"/>
                      <a:pt x="304323" y="247555"/>
                      <a:pt x="265842" y="232029"/>
                    </a:cubicBezTo>
                    <a:cubicBezTo>
                      <a:pt x="222313" y="214503"/>
                      <a:pt x="153732" y="217551"/>
                      <a:pt x="122396" y="208217"/>
                    </a:cubicBezTo>
                    <a:cubicBezTo>
                      <a:pt x="91058" y="198882"/>
                      <a:pt x="63245" y="194881"/>
                      <a:pt x="63245" y="194881"/>
                    </a:cubicBezTo>
                    <a:cubicBezTo>
                      <a:pt x="95440" y="214503"/>
                      <a:pt x="116395" y="223933"/>
                      <a:pt x="152114" y="228505"/>
                    </a:cubicBezTo>
                    <a:cubicBezTo>
                      <a:pt x="187833" y="233077"/>
                      <a:pt x="225933" y="235648"/>
                      <a:pt x="282415" y="253936"/>
                    </a:cubicBezTo>
                    <a:cubicBezTo>
                      <a:pt x="331469" y="269748"/>
                      <a:pt x="384238" y="280892"/>
                      <a:pt x="397858" y="284893"/>
                    </a:cubicBezTo>
                    <a:cubicBezTo>
                      <a:pt x="405574" y="289084"/>
                      <a:pt x="413195" y="293656"/>
                      <a:pt x="420719" y="298133"/>
                    </a:cubicBezTo>
                    <a:cubicBezTo>
                      <a:pt x="399955" y="293561"/>
                      <a:pt x="263270" y="263176"/>
                      <a:pt x="211169" y="252031"/>
                    </a:cubicBezTo>
                    <a:cubicBezTo>
                      <a:pt x="154686" y="240030"/>
                      <a:pt x="71247" y="245173"/>
                      <a:pt x="71247" y="245173"/>
                    </a:cubicBezTo>
                    <a:cubicBezTo>
                      <a:pt x="71247" y="245173"/>
                      <a:pt x="176497" y="265081"/>
                      <a:pt x="202500" y="264986"/>
                    </a:cubicBezTo>
                    <a:cubicBezTo>
                      <a:pt x="228600" y="264890"/>
                      <a:pt x="322421" y="278702"/>
                      <a:pt x="358997" y="289655"/>
                    </a:cubicBezTo>
                    <a:cubicBezTo>
                      <a:pt x="390430" y="298990"/>
                      <a:pt x="415576" y="298990"/>
                      <a:pt x="421957" y="298799"/>
                    </a:cubicBezTo>
                    <a:cubicBezTo>
                      <a:pt x="431863" y="304705"/>
                      <a:pt x="441674" y="310801"/>
                      <a:pt x="451389" y="317183"/>
                    </a:cubicBezTo>
                    <a:cubicBezTo>
                      <a:pt x="441674" y="313087"/>
                      <a:pt x="420814" y="306038"/>
                      <a:pt x="381094" y="299561"/>
                    </a:cubicBezTo>
                    <a:cubicBezTo>
                      <a:pt x="321087" y="289846"/>
                      <a:pt x="221741" y="278511"/>
                      <a:pt x="211264" y="278606"/>
                    </a:cubicBezTo>
                    <a:cubicBezTo>
                      <a:pt x="200882" y="278702"/>
                      <a:pt x="168687" y="276130"/>
                      <a:pt x="145161" y="265938"/>
                    </a:cubicBezTo>
                    <a:cubicBezTo>
                      <a:pt x="121633" y="255842"/>
                      <a:pt x="47815" y="259556"/>
                      <a:pt x="47815" y="259556"/>
                    </a:cubicBezTo>
                    <a:cubicBezTo>
                      <a:pt x="47815" y="259556"/>
                      <a:pt x="131826" y="271177"/>
                      <a:pt x="163734" y="281464"/>
                    </a:cubicBezTo>
                    <a:cubicBezTo>
                      <a:pt x="195643" y="291751"/>
                      <a:pt x="243744" y="290608"/>
                      <a:pt x="280225" y="296799"/>
                    </a:cubicBezTo>
                    <a:cubicBezTo>
                      <a:pt x="316706" y="302990"/>
                      <a:pt x="365950" y="303657"/>
                      <a:pt x="406526" y="313944"/>
                    </a:cubicBezTo>
                    <a:cubicBezTo>
                      <a:pt x="438912" y="322136"/>
                      <a:pt x="452532" y="321469"/>
                      <a:pt x="456819" y="320897"/>
                    </a:cubicBezTo>
                    <a:cubicBezTo>
                      <a:pt x="467487" y="328136"/>
                      <a:pt x="478250" y="335280"/>
                      <a:pt x="488632" y="342900"/>
                    </a:cubicBezTo>
                    <a:cubicBezTo>
                      <a:pt x="481679" y="340995"/>
                      <a:pt x="468725" y="337280"/>
                      <a:pt x="461104" y="334042"/>
                    </a:cubicBezTo>
                    <a:cubicBezTo>
                      <a:pt x="450246" y="329565"/>
                      <a:pt x="414527" y="319278"/>
                      <a:pt x="361187" y="313658"/>
                    </a:cubicBezTo>
                    <a:cubicBezTo>
                      <a:pt x="307848" y="308038"/>
                      <a:pt x="240125" y="308324"/>
                      <a:pt x="212311" y="308896"/>
                    </a:cubicBezTo>
                    <a:cubicBezTo>
                      <a:pt x="184499" y="309467"/>
                      <a:pt x="155543" y="303276"/>
                      <a:pt x="132873" y="297847"/>
                    </a:cubicBezTo>
                    <a:cubicBezTo>
                      <a:pt x="110299" y="292417"/>
                      <a:pt x="82486" y="299085"/>
                      <a:pt x="82486" y="299085"/>
                    </a:cubicBezTo>
                    <a:cubicBezTo>
                      <a:pt x="82486" y="299085"/>
                      <a:pt x="111442" y="294894"/>
                      <a:pt x="132301" y="303371"/>
                    </a:cubicBezTo>
                    <a:cubicBezTo>
                      <a:pt x="153162" y="311848"/>
                      <a:pt x="194976" y="323469"/>
                      <a:pt x="237267" y="322802"/>
                    </a:cubicBezTo>
                    <a:cubicBezTo>
                      <a:pt x="279559" y="322136"/>
                      <a:pt x="324135" y="328708"/>
                      <a:pt x="349090" y="329089"/>
                    </a:cubicBezTo>
                    <a:cubicBezTo>
                      <a:pt x="373950" y="329470"/>
                      <a:pt x="434815" y="338709"/>
                      <a:pt x="461104" y="344329"/>
                    </a:cubicBezTo>
                    <a:cubicBezTo>
                      <a:pt x="479964" y="348425"/>
                      <a:pt x="488346" y="346519"/>
                      <a:pt x="491585" y="345186"/>
                    </a:cubicBezTo>
                    <a:cubicBezTo>
                      <a:pt x="498538" y="350330"/>
                      <a:pt x="505301" y="355568"/>
                      <a:pt x="512158" y="360902"/>
                    </a:cubicBezTo>
                    <a:cubicBezTo>
                      <a:pt x="469391" y="342900"/>
                      <a:pt x="442054" y="349663"/>
                      <a:pt x="401955" y="342900"/>
                    </a:cubicBezTo>
                    <a:cubicBezTo>
                      <a:pt x="360235" y="335852"/>
                      <a:pt x="303466" y="343853"/>
                      <a:pt x="275653" y="341186"/>
                    </a:cubicBezTo>
                    <a:cubicBezTo>
                      <a:pt x="247840" y="338614"/>
                      <a:pt x="207930" y="347377"/>
                      <a:pt x="159162" y="327184"/>
                    </a:cubicBezTo>
                    <a:cubicBezTo>
                      <a:pt x="159162" y="327184"/>
                      <a:pt x="188213" y="350234"/>
                      <a:pt x="245554" y="354902"/>
                    </a:cubicBezTo>
                    <a:cubicBezTo>
                      <a:pt x="301561" y="359473"/>
                      <a:pt x="499872" y="380429"/>
                      <a:pt x="516445" y="364141"/>
                    </a:cubicBezTo>
                    <a:cubicBezTo>
                      <a:pt x="525684" y="371475"/>
                      <a:pt x="534828" y="378809"/>
                      <a:pt x="543877" y="386429"/>
                    </a:cubicBezTo>
                    <a:cubicBezTo>
                      <a:pt x="495109" y="365760"/>
                      <a:pt x="342900" y="371761"/>
                      <a:pt x="286988" y="372999"/>
                    </a:cubicBezTo>
                    <a:cubicBezTo>
                      <a:pt x="227933" y="374333"/>
                      <a:pt x="176497" y="348615"/>
                      <a:pt x="176497" y="348615"/>
                    </a:cubicBezTo>
                    <a:cubicBezTo>
                      <a:pt x="248030" y="401384"/>
                      <a:pt x="346995" y="392049"/>
                      <a:pt x="384334" y="391668"/>
                    </a:cubicBezTo>
                    <a:cubicBezTo>
                      <a:pt x="421005" y="391287"/>
                      <a:pt x="507016" y="399764"/>
                      <a:pt x="548926" y="390715"/>
                    </a:cubicBezTo>
                    <a:cubicBezTo>
                      <a:pt x="555402" y="396240"/>
                      <a:pt x="562069" y="401574"/>
                      <a:pt x="568547" y="407098"/>
                    </a:cubicBezTo>
                    <a:cubicBezTo>
                      <a:pt x="571023" y="409289"/>
                      <a:pt x="573405" y="411480"/>
                      <a:pt x="575786" y="413671"/>
                    </a:cubicBezTo>
                    <a:cubicBezTo>
                      <a:pt x="527399" y="397097"/>
                      <a:pt x="457580" y="407194"/>
                      <a:pt x="415099" y="407384"/>
                    </a:cubicBezTo>
                    <a:cubicBezTo>
                      <a:pt x="371284" y="407575"/>
                      <a:pt x="285369" y="420243"/>
                      <a:pt x="264508" y="420338"/>
                    </a:cubicBezTo>
                    <a:cubicBezTo>
                      <a:pt x="243649" y="420434"/>
                      <a:pt x="181927" y="408432"/>
                      <a:pt x="181927" y="408432"/>
                    </a:cubicBezTo>
                    <a:cubicBezTo>
                      <a:pt x="181927" y="408432"/>
                      <a:pt x="219932" y="426053"/>
                      <a:pt x="257937" y="433292"/>
                    </a:cubicBezTo>
                    <a:cubicBezTo>
                      <a:pt x="294798" y="440436"/>
                      <a:pt x="558355" y="435388"/>
                      <a:pt x="579119" y="416719"/>
                    </a:cubicBezTo>
                    <a:cubicBezTo>
                      <a:pt x="587406" y="424148"/>
                      <a:pt x="595693" y="431483"/>
                      <a:pt x="603789" y="439103"/>
                    </a:cubicBezTo>
                    <a:cubicBezTo>
                      <a:pt x="577405" y="430244"/>
                      <a:pt x="504539" y="434150"/>
                      <a:pt x="445579" y="434435"/>
                    </a:cubicBezTo>
                    <a:cubicBezTo>
                      <a:pt x="378999" y="434721"/>
                      <a:pt x="349758" y="453295"/>
                      <a:pt x="288036" y="448342"/>
                    </a:cubicBezTo>
                    <a:cubicBezTo>
                      <a:pt x="226313" y="443389"/>
                      <a:pt x="186308" y="423482"/>
                      <a:pt x="186308" y="423482"/>
                    </a:cubicBezTo>
                    <a:cubicBezTo>
                      <a:pt x="276891" y="480917"/>
                      <a:pt x="344328" y="466535"/>
                      <a:pt x="401098" y="466249"/>
                    </a:cubicBezTo>
                    <a:cubicBezTo>
                      <a:pt x="456628" y="465963"/>
                      <a:pt x="577690" y="458819"/>
                      <a:pt x="609409" y="444151"/>
                    </a:cubicBezTo>
                    <a:cubicBezTo>
                      <a:pt x="616744" y="451009"/>
                      <a:pt x="623792" y="457962"/>
                      <a:pt x="631031" y="464915"/>
                    </a:cubicBezTo>
                    <a:cubicBezTo>
                      <a:pt x="583311" y="450723"/>
                      <a:pt x="505110" y="464534"/>
                      <a:pt x="466630" y="470440"/>
                    </a:cubicBezTo>
                    <a:cubicBezTo>
                      <a:pt x="426719" y="476536"/>
                      <a:pt x="354996" y="491395"/>
                      <a:pt x="309752" y="490728"/>
                    </a:cubicBezTo>
                    <a:cubicBezTo>
                      <a:pt x="264604" y="490061"/>
                      <a:pt x="234505" y="490157"/>
                      <a:pt x="211836" y="482156"/>
                    </a:cubicBezTo>
                    <a:cubicBezTo>
                      <a:pt x="211836" y="482156"/>
                      <a:pt x="250221" y="513207"/>
                      <a:pt x="323183" y="510159"/>
                    </a:cubicBezTo>
                    <a:cubicBezTo>
                      <a:pt x="396144" y="507111"/>
                      <a:pt x="443579" y="503301"/>
                      <a:pt x="469106" y="499967"/>
                    </a:cubicBezTo>
                    <a:cubicBezTo>
                      <a:pt x="493299" y="496824"/>
                      <a:pt x="614933" y="478155"/>
                      <a:pt x="634079" y="467868"/>
                    </a:cubicBezTo>
                    <a:cubicBezTo>
                      <a:pt x="641795" y="475298"/>
                      <a:pt x="649414" y="482822"/>
                      <a:pt x="657034" y="490347"/>
                    </a:cubicBezTo>
                    <a:cubicBezTo>
                      <a:pt x="605218" y="476345"/>
                      <a:pt x="501872" y="496157"/>
                      <a:pt x="450056" y="509492"/>
                    </a:cubicBezTo>
                    <a:cubicBezTo>
                      <a:pt x="396240" y="523303"/>
                      <a:pt x="369665" y="524923"/>
                      <a:pt x="322707" y="529685"/>
                    </a:cubicBezTo>
                    <a:cubicBezTo>
                      <a:pt x="275748" y="534448"/>
                      <a:pt x="258413" y="519970"/>
                      <a:pt x="258413" y="519970"/>
                    </a:cubicBezTo>
                    <a:cubicBezTo>
                      <a:pt x="258413" y="519970"/>
                      <a:pt x="258507" y="536353"/>
                      <a:pt x="340804" y="544163"/>
                    </a:cubicBezTo>
                    <a:cubicBezTo>
                      <a:pt x="371665" y="547116"/>
                      <a:pt x="404717" y="544925"/>
                      <a:pt x="435578" y="540925"/>
                    </a:cubicBezTo>
                    <a:cubicBezTo>
                      <a:pt x="426244" y="544163"/>
                      <a:pt x="415576" y="547687"/>
                      <a:pt x="402241" y="551593"/>
                    </a:cubicBezTo>
                    <a:cubicBezTo>
                      <a:pt x="342137" y="569119"/>
                      <a:pt x="276605" y="561689"/>
                      <a:pt x="276605" y="561689"/>
                    </a:cubicBezTo>
                    <a:cubicBezTo>
                      <a:pt x="276605" y="561689"/>
                      <a:pt x="320135" y="572834"/>
                      <a:pt x="401764" y="568547"/>
                    </a:cubicBezTo>
                    <a:cubicBezTo>
                      <a:pt x="483394" y="564261"/>
                      <a:pt x="586930" y="538448"/>
                      <a:pt x="611505" y="529685"/>
                    </a:cubicBezTo>
                    <a:cubicBezTo>
                      <a:pt x="634840" y="521398"/>
                      <a:pt x="654653" y="518827"/>
                      <a:pt x="683704" y="517398"/>
                    </a:cubicBezTo>
                    <a:cubicBezTo>
                      <a:pt x="691610" y="525590"/>
                      <a:pt x="699420" y="533972"/>
                      <a:pt x="707231" y="542258"/>
                    </a:cubicBezTo>
                    <a:cubicBezTo>
                      <a:pt x="675132" y="533400"/>
                      <a:pt x="643032" y="535115"/>
                      <a:pt x="615981" y="544163"/>
                    </a:cubicBezTo>
                    <a:cubicBezTo>
                      <a:pt x="587026" y="553879"/>
                      <a:pt x="528161" y="589026"/>
                      <a:pt x="495205" y="599218"/>
                    </a:cubicBezTo>
                    <a:cubicBezTo>
                      <a:pt x="462247" y="609314"/>
                      <a:pt x="412527" y="632270"/>
                      <a:pt x="341280" y="634936"/>
                    </a:cubicBezTo>
                    <a:cubicBezTo>
                      <a:pt x="341280" y="634936"/>
                      <a:pt x="356711" y="639604"/>
                      <a:pt x="383761" y="640175"/>
                    </a:cubicBezTo>
                    <a:cubicBezTo>
                      <a:pt x="387762" y="642937"/>
                      <a:pt x="401478" y="651224"/>
                      <a:pt x="422720" y="655130"/>
                    </a:cubicBezTo>
                    <a:cubicBezTo>
                      <a:pt x="419576" y="655225"/>
                      <a:pt x="417671" y="655320"/>
                      <a:pt x="417671" y="655320"/>
                    </a:cubicBezTo>
                    <a:cubicBezTo>
                      <a:pt x="441579" y="655606"/>
                      <a:pt x="501015" y="693896"/>
                      <a:pt x="543401" y="710470"/>
                    </a:cubicBezTo>
                    <a:cubicBezTo>
                      <a:pt x="540829" y="711994"/>
                      <a:pt x="538163" y="713423"/>
                      <a:pt x="535686" y="714851"/>
                    </a:cubicBezTo>
                    <a:cubicBezTo>
                      <a:pt x="533400" y="716185"/>
                      <a:pt x="530828" y="717328"/>
                      <a:pt x="528256" y="718376"/>
                    </a:cubicBezTo>
                    <a:cubicBezTo>
                      <a:pt x="515398" y="714756"/>
                      <a:pt x="501586" y="711994"/>
                      <a:pt x="487680" y="711136"/>
                    </a:cubicBezTo>
                    <a:cubicBezTo>
                      <a:pt x="474058" y="710374"/>
                      <a:pt x="457390" y="710374"/>
                      <a:pt x="440150" y="710756"/>
                    </a:cubicBezTo>
                    <a:cubicBezTo>
                      <a:pt x="395382" y="690562"/>
                      <a:pt x="310419" y="691324"/>
                      <a:pt x="310419" y="691324"/>
                    </a:cubicBezTo>
                    <a:cubicBezTo>
                      <a:pt x="310419" y="691324"/>
                      <a:pt x="331851" y="702278"/>
                      <a:pt x="357188" y="715232"/>
                    </a:cubicBezTo>
                    <a:cubicBezTo>
                      <a:pt x="342328" y="716375"/>
                      <a:pt x="332708" y="717232"/>
                      <a:pt x="332708" y="717232"/>
                    </a:cubicBezTo>
                    <a:cubicBezTo>
                      <a:pt x="332708" y="717232"/>
                      <a:pt x="370426" y="729996"/>
                      <a:pt x="407860" y="741045"/>
                    </a:cubicBezTo>
                    <a:cubicBezTo>
                      <a:pt x="415670" y="744950"/>
                      <a:pt x="422624" y="748474"/>
                      <a:pt x="427958" y="751141"/>
                    </a:cubicBezTo>
                    <a:cubicBezTo>
                      <a:pt x="438912" y="756571"/>
                      <a:pt x="452818" y="760571"/>
                      <a:pt x="466439" y="763429"/>
                    </a:cubicBezTo>
                    <a:cubicBezTo>
                      <a:pt x="450913" y="765620"/>
                      <a:pt x="438150" y="768001"/>
                      <a:pt x="429005" y="769811"/>
                    </a:cubicBezTo>
                    <a:cubicBezTo>
                      <a:pt x="416908" y="760666"/>
                      <a:pt x="399478" y="749427"/>
                      <a:pt x="375379" y="738759"/>
                    </a:cubicBezTo>
                    <a:cubicBezTo>
                      <a:pt x="321944" y="715042"/>
                      <a:pt x="236505" y="714470"/>
                      <a:pt x="236505" y="714470"/>
                    </a:cubicBezTo>
                    <a:cubicBezTo>
                      <a:pt x="269557" y="720090"/>
                      <a:pt x="320230" y="763143"/>
                      <a:pt x="345948" y="776478"/>
                    </a:cubicBezTo>
                    <a:cubicBezTo>
                      <a:pt x="368903" y="788384"/>
                      <a:pt x="423863" y="791623"/>
                      <a:pt x="436340" y="793528"/>
                    </a:cubicBezTo>
                    <a:cubicBezTo>
                      <a:pt x="419194" y="798862"/>
                      <a:pt x="402145" y="804386"/>
                      <a:pt x="385095" y="810006"/>
                    </a:cubicBezTo>
                    <a:cubicBezTo>
                      <a:pt x="385572" y="809244"/>
                      <a:pt x="385952" y="808673"/>
                      <a:pt x="385952" y="808673"/>
                    </a:cubicBezTo>
                    <a:cubicBezTo>
                      <a:pt x="385952" y="808673"/>
                      <a:pt x="338518" y="786194"/>
                      <a:pt x="296323" y="770096"/>
                    </a:cubicBezTo>
                    <a:cubicBezTo>
                      <a:pt x="254126" y="753999"/>
                      <a:pt x="184022" y="757904"/>
                      <a:pt x="184022" y="757904"/>
                    </a:cubicBezTo>
                    <a:cubicBezTo>
                      <a:pt x="184022" y="757904"/>
                      <a:pt x="240506" y="785908"/>
                      <a:pt x="284130" y="803053"/>
                    </a:cubicBezTo>
                    <a:cubicBezTo>
                      <a:pt x="320706" y="817340"/>
                      <a:pt x="356329" y="816483"/>
                      <a:pt x="366997" y="815816"/>
                    </a:cubicBezTo>
                    <a:cubicBezTo>
                      <a:pt x="358615" y="818674"/>
                      <a:pt x="350233" y="821531"/>
                      <a:pt x="341851" y="824389"/>
                    </a:cubicBezTo>
                    <a:cubicBezTo>
                      <a:pt x="334041" y="822103"/>
                      <a:pt x="276987" y="805624"/>
                      <a:pt x="233076" y="796671"/>
                    </a:cubicBezTo>
                    <a:cubicBezTo>
                      <a:pt x="185832" y="787051"/>
                      <a:pt x="77628" y="805053"/>
                      <a:pt x="77628" y="805053"/>
                    </a:cubicBezTo>
                    <a:cubicBezTo>
                      <a:pt x="77628" y="805053"/>
                      <a:pt x="113062" y="810482"/>
                      <a:pt x="133635" y="813435"/>
                    </a:cubicBezTo>
                    <a:cubicBezTo>
                      <a:pt x="142398" y="814673"/>
                      <a:pt x="156400" y="818769"/>
                      <a:pt x="171450" y="822960"/>
                    </a:cubicBezTo>
                    <a:cubicBezTo>
                      <a:pt x="128492" y="822674"/>
                      <a:pt x="36671" y="833819"/>
                      <a:pt x="36671" y="833819"/>
                    </a:cubicBezTo>
                    <a:cubicBezTo>
                      <a:pt x="36671" y="833819"/>
                      <a:pt x="97441" y="841915"/>
                      <a:pt x="116491" y="845915"/>
                    </a:cubicBezTo>
                    <a:cubicBezTo>
                      <a:pt x="134969" y="849725"/>
                      <a:pt x="185451" y="866108"/>
                      <a:pt x="255460" y="855916"/>
                    </a:cubicBezTo>
                    <a:cubicBezTo>
                      <a:pt x="245363" y="859917"/>
                      <a:pt x="235362" y="864108"/>
                      <a:pt x="225361" y="868394"/>
                    </a:cubicBezTo>
                    <a:cubicBezTo>
                      <a:pt x="106203" y="852392"/>
                      <a:pt x="0" y="914972"/>
                      <a:pt x="0" y="914972"/>
                    </a:cubicBezTo>
                    <a:cubicBezTo>
                      <a:pt x="0" y="914972"/>
                      <a:pt x="28384" y="926402"/>
                      <a:pt x="96678" y="914686"/>
                    </a:cubicBezTo>
                    <a:cubicBezTo>
                      <a:pt x="104775" y="913257"/>
                      <a:pt x="112776" y="911543"/>
                      <a:pt x="120681" y="909637"/>
                    </a:cubicBezTo>
                    <a:cubicBezTo>
                      <a:pt x="79914" y="930021"/>
                      <a:pt x="20955" y="962025"/>
                      <a:pt x="20955" y="962025"/>
                    </a:cubicBezTo>
                    <a:cubicBezTo>
                      <a:pt x="20955" y="962025"/>
                      <a:pt x="86105" y="944594"/>
                      <a:pt x="123253" y="926402"/>
                    </a:cubicBezTo>
                    <a:cubicBezTo>
                      <a:pt x="160401" y="908209"/>
                      <a:pt x="228409" y="868680"/>
                      <a:pt x="228409" y="868680"/>
                    </a:cubicBezTo>
                    <a:cubicBezTo>
                      <a:pt x="227457" y="868585"/>
                      <a:pt x="226599" y="868490"/>
                      <a:pt x="225647" y="868394"/>
                    </a:cubicBezTo>
                    <a:cubicBezTo>
                      <a:pt x="236029" y="864013"/>
                      <a:pt x="246507" y="859822"/>
                      <a:pt x="256984" y="855726"/>
                    </a:cubicBezTo>
                    <a:cubicBezTo>
                      <a:pt x="258889" y="855440"/>
                      <a:pt x="260699" y="855345"/>
                      <a:pt x="262604" y="855059"/>
                    </a:cubicBezTo>
                    <a:cubicBezTo>
                      <a:pt x="262604" y="855059"/>
                      <a:pt x="209550" y="909066"/>
                      <a:pt x="189642" y="926687"/>
                    </a:cubicBezTo>
                    <a:cubicBezTo>
                      <a:pt x="169735" y="944309"/>
                      <a:pt x="126682" y="989266"/>
                      <a:pt x="108109" y="1006316"/>
                    </a:cubicBezTo>
                    <a:cubicBezTo>
                      <a:pt x="89534" y="1023366"/>
                      <a:pt x="77343" y="1034986"/>
                      <a:pt x="27622" y="1056989"/>
                    </a:cubicBezTo>
                    <a:cubicBezTo>
                      <a:pt x="27622" y="1056989"/>
                      <a:pt x="62197" y="1052608"/>
                      <a:pt x="107632" y="1015651"/>
                    </a:cubicBezTo>
                    <a:cubicBezTo>
                      <a:pt x="120110" y="1005554"/>
                      <a:pt x="131063" y="996506"/>
                      <a:pt x="140874" y="988505"/>
                    </a:cubicBezTo>
                    <a:cubicBezTo>
                      <a:pt x="148876" y="988124"/>
                      <a:pt x="158115" y="988314"/>
                      <a:pt x="168211" y="989076"/>
                    </a:cubicBezTo>
                    <a:cubicBezTo>
                      <a:pt x="133826" y="1027938"/>
                      <a:pt x="102394" y="1060514"/>
                      <a:pt x="102394" y="1060514"/>
                    </a:cubicBezTo>
                    <a:cubicBezTo>
                      <a:pt x="102394" y="1060514"/>
                      <a:pt x="146684" y="1028414"/>
                      <a:pt x="190976" y="991172"/>
                    </a:cubicBezTo>
                    <a:cubicBezTo>
                      <a:pt x="192309" y="991362"/>
                      <a:pt x="193547" y="991457"/>
                      <a:pt x="194881" y="991648"/>
                    </a:cubicBezTo>
                    <a:cubicBezTo>
                      <a:pt x="173925" y="1015174"/>
                      <a:pt x="155447" y="1036415"/>
                      <a:pt x="145256" y="1048036"/>
                    </a:cubicBezTo>
                    <a:cubicBezTo>
                      <a:pt x="129920" y="1052036"/>
                      <a:pt x="120490" y="1055084"/>
                      <a:pt x="120490" y="1055084"/>
                    </a:cubicBezTo>
                    <a:cubicBezTo>
                      <a:pt x="120490" y="1055084"/>
                      <a:pt x="126968" y="1055656"/>
                      <a:pt x="137731" y="1056608"/>
                    </a:cubicBezTo>
                    <a:cubicBezTo>
                      <a:pt x="137254" y="1057085"/>
                      <a:pt x="136970" y="1057466"/>
                      <a:pt x="136970" y="1057466"/>
                    </a:cubicBezTo>
                    <a:cubicBezTo>
                      <a:pt x="136970" y="1057466"/>
                      <a:pt x="137445" y="1057085"/>
                      <a:pt x="138113" y="1056608"/>
                    </a:cubicBezTo>
                    <a:cubicBezTo>
                      <a:pt x="173259" y="1059752"/>
                      <a:pt x="254412" y="1066514"/>
                      <a:pt x="317086" y="1068991"/>
                    </a:cubicBezTo>
                    <a:cubicBezTo>
                      <a:pt x="386905" y="1071753"/>
                      <a:pt x="434815" y="1057751"/>
                      <a:pt x="447675" y="1053465"/>
                    </a:cubicBezTo>
                    <a:cubicBezTo>
                      <a:pt x="439864" y="1059561"/>
                      <a:pt x="432149" y="1065752"/>
                      <a:pt x="424338" y="1071944"/>
                    </a:cubicBezTo>
                    <a:cubicBezTo>
                      <a:pt x="411289" y="1072229"/>
                      <a:pt x="311086" y="1074325"/>
                      <a:pt x="238982" y="1080040"/>
                    </a:cubicBezTo>
                    <a:cubicBezTo>
                      <a:pt x="161734" y="1086231"/>
                      <a:pt x="38862" y="1144143"/>
                      <a:pt x="38862" y="1144143"/>
                    </a:cubicBezTo>
                    <a:cubicBezTo>
                      <a:pt x="38862" y="1144143"/>
                      <a:pt x="94392" y="1137571"/>
                      <a:pt x="126300" y="1133570"/>
                    </a:cubicBezTo>
                    <a:cubicBezTo>
                      <a:pt x="140017" y="1131856"/>
                      <a:pt x="164306" y="1131380"/>
                      <a:pt x="190500" y="1130618"/>
                    </a:cubicBezTo>
                    <a:cubicBezTo>
                      <a:pt x="131730" y="1145572"/>
                      <a:pt x="22002" y="1190149"/>
                      <a:pt x="22002" y="1190149"/>
                    </a:cubicBezTo>
                    <a:cubicBezTo>
                      <a:pt x="22002" y="1190149"/>
                      <a:pt x="115443" y="1177481"/>
                      <a:pt x="146779" y="1175099"/>
                    </a:cubicBezTo>
                    <a:cubicBezTo>
                      <a:pt x="176974" y="1172813"/>
                      <a:pt x="267176" y="1173004"/>
                      <a:pt x="348615" y="1137380"/>
                    </a:cubicBezTo>
                    <a:cubicBezTo>
                      <a:pt x="340519" y="1145096"/>
                      <a:pt x="332803" y="1153097"/>
                      <a:pt x="324993" y="1161193"/>
                    </a:cubicBezTo>
                    <a:cubicBezTo>
                      <a:pt x="141351" y="1185767"/>
                      <a:pt x="81152" y="1291971"/>
                      <a:pt x="81152" y="1291971"/>
                    </a:cubicBezTo>
                    <a:cubicBezTo>
                      <a:pt x="81152" y="1291971"/>
                      <a:pt x="135064" y="1294448"/>
                      <a:pt x="212121" y="1257491"/>
                    </a:cubicBezTo>
                    <a:cubicBezTo>
                      <a:pt x="221266" y="1253109"/>
                      <a:pt x="229838" y="1248442"/>
                      <a:pt x="237934" y="1243489"/>
                    </a:cubicBezTo>
                    <a:cubicBezTo>
                      <a:pt x="209930" y="1280160"/>
                      <a:pt x="172782" y="1336072"/>
                      <a:pt x="172782" y="1336072"/>
                    </a:cubicBezTo>
                    <a:cubicBezTo>
                      <a:pt x="172782" y="1336072"/>
                      <a:pt x="237934" y="1293876"/>
                      <a:pt x="263937" y="1260824"/>
                    </a:cubicBezTo>
                    <a:cubicBezTo>
                      <a:pt x="290036" y="1227773"/>
                      <a:pt x="329374" y="1160431"/>
                      <a:pt x="329374" y="1160431"/>
                    </a:cubicBezTo>
                    <a:cubicBezTo>
                      <a:pt x="327945" y="1160621"/>
                      <a:pt x="326611" y="1160907"/>
                      <a:pt x="325182" y="1161098"/>
                    </a:cubicBezTo>
                    <a:cubicBezTo>
                      <a:pt x="333280" y="1152811"/>
                      <a:pt x="341376" y="1144619"/>
                      <a:pt x="349853" y="1136714"/>
                    </a:cubicBezTo>
                    <a:cubicBezTo>
                      <a:pt x="352425" y="1135571"/>
                      <a:pt x="354996" y="1134523"/>
                      <a:pt x="357472" y="1133285"/>
                    </a:cubicBezTo>
                    <a:cubicBezTo>
                      <a:pt x="357472" y="1133285"/>
                      <a:pt x="357854" y="1211104"/>
                      <a:pt x="354520" y="1237488"/>
                    </a:cubicBezTo>
                    <a:cubicBezTo>
                      <a:pt x="351187" y="1263872"/>
                      <a:pt x="352996" y="1328261"/>
                      <a:pt x="350710" y="1353503"/>
                    </a:cubicBezTo>
                    <a:cubicBezTo>
                      <a:pt x="349948" y="1361885"/>
                      <a:pt x="349186" y="1369409"/>
                      <a:pt x="347281" y="1377125"/>
                    </a:cubicBezTo>
                    <a:cubicBezTo>
                      <a:pt x="346138" y="1377029"/>
                      <a:pt x="345281" y="1376839"/>
                      <a:pt x="345281" y="1376839"/>
                    </a:cubicBezTo>
                    <a:cubicBezTo>
                      <a:pt x="345281" y="1376839"/>
                      <a:pt x="345471" y="1378553"/>
                      <a:pt x="346329" y="1380839"/>
                    </a:cubicBezTo>
                    <a:cubicBezTo>
                      <a:pt x="342042" y="1395508"/>
                      <a:pt x="332708" y="1411796"/>
                      <a:pt x="309372" y="1437513"/>
                    </a:cubicBezTo>
                    <a:cubicBezTo>
                      <a:pt x="309372" y="1437513"/>
                      <a:pt x="336804" y="1425607"/>
                      <a:pt x="353377" y="1390460"/>
                    </a:cubicBezTo>
                    <a:cubicBezTo>
                      <a:pt x="360140" y="1395698"/>
                      <a:pt x="372427" y="1398746"/>
                      <a:pt x="395192" y="1390364"/>
                    </a:cubicBezTo>
                    <a:cubicBezTo>
                      <a:pt x="401098" y="1388174"/>
                      <a:pt x="407574" y="1386173"/>
                      <a:pt x="414338" y="1384173"/>
                    </a:cubicBezTo>
                    <a:cubicBezTo>
                      <a:pt x="415290" y="1402937"/>
                      <a:pt x="415576" y="1414844"/>
                      <a:pt x="415576" y="1414844"/>
                    </a:cubicBezTo>
                    <a:cubicBezTo>
                      <a:pt x="415576" y="1414844"/>
                      <a:pt x="420052" y="1401509"/>
                      <a:pt x="425767" y="1381030"/>
                    </a:cubicBezTo>
                    <a:cubicBezTo>
                      <a:pt x="435483" y="1378553"/>
                      <a:pt x="445579" y="1376172"/>
                      <a:pt x="455771" y="1374077"/>
                    </a:cubicBezTo>
                    <a:cubicBezTo>
                      <a:pt x="457485" y="1389507"/>
                      <a:pt x="458628" y="1399318"/>
                      <a:pt x="458628" y="1399318"/>
                    </a:cubicBezTo>
                    <a:cubicBezTo>
                      <a:pt x="458628" y="1399318"/>
                      <a:pt x="462247" y="1388555"/>
                      <a:pt x="467105" y="1371695"/>
                    </a:cubicBezTo>
                    <a:cubicBezTo>
                      <a:pt x="501015" y="1364742"/>
                      <a:pt x="532637" y="1359599"/>
                      <a:pt x="542544" y="1355408"/>
                    </a:cubicBezTo>
                    <a:cubicBezTo>
                      <a:pt x="559022" y="1348454"/>
                      <a:pt x="630936" y="1327785"/>
                      <a:pt x="660273" y="1303020"/>
                    </a:cubicBezTo>
                    <a:cubicBezTo>
                      <a:pt x="653510" y="1316450"/>
                      <a:pt x="646937" y="1330071"/>
                      <a:pt x="640461" y="1343692"/>
                    </a:cubicBezTo>
                    <a:cubicBezTo>
                      <a:pt x="630555" y="1344644"/>
                      <a:pt x="577976" y="1351312"/>
                      <a:pt x="514730" y="1386745"/>
                    </a:cubicBezTo>
                    <a:cubicBezTo>
                      <a:pt x="444436" y="1426083"/>
                      <a:pt x="424052" y="1437989"/>
                      <a:pt x="410718" y="1455039"/>
                    </a:cubicBezTo>
                    <a:cubicBezTo>
                      <a:pt x="397383" y="1472089"/>
                      <a:pt x="365759" y="1496092"/>
                      <a:pt x="348805" y="1481042"/>
                    </a:cubicBezTo>
                    <a:cubicBezTo>
                      <a:pt x="348805" y="1481042"/>
                      <a:pt x="356425" y="1501140"/>
                      <a:pt x="380905" y="1493139"/>
                    </a:cubicBezTo>
                    <a:cubicBezTo>
                      <a:pt x="405383" y="1485138"/>
                      <a:pt x="454151" y="1458944"/>
                      <a:pt x="477107" y="1439418"/>
                    </a:cubicBezTo>
                    <a:cubicBezTo>
                      <a:pt x="498348" y="1421416"/>
                      <a:pt x="621982" y="1354455"/>
                      <a:pt x="639889" y="1344835"/>
                    </a:cubicBezTo>
                    <a:cubicBezTo>
                      <a:pt x="638269" y="1348359"/>
                      <a:pt x="636460" y="1351788"/>
                      <a:pt x="634840" y="1355312"/>
                    </a:cubicBezTo>
                    <a:cubicBezTo>
                      <a:pt x="631125" y="1363313"/>
                      <a:pt x="627507" y="1371314"/>
                      <a:pt x="623982" y="1379411"/>
                    </a:cubicBezTo>
                    <a:cubicBezTo>
                      <a:pt x="614363" y="1381220"/>
                      <a:pt x="557974" y="1392650"/>
                      <a:pt x="522160" y="1418939"/>
                    </a:cubicBezTo>
                    <a:cubicBezTo>
                      <a:pt x="482917" y="1447705"/>
                      <a:pt x="463295" y="1461326"/>
                      <a:pt x="436530" y="1485424"/>
                    </a:cubicBezTo>
                    <a:cubicBezTo>
                      <a:pt x="409765" y="1509522"/>
                      <a:pt x="389001" y="1528096"/>
                      <a:pt x="370712" y="1517809"/>
                    </a:cubicBezTo>
                    <a:cubicBezTo>
                      <a:pt x="370712" y="1517809"/>
                      <a:pt x="381285" y="1537240"/>
                      <a:pt x="399669" y="1528191"/>
                    </a:cubicBezTo>
                    <a:cubicBezTo>
                      <a:pt x="417957" y="1519237"/>
                      <a:pt x="431196" y="1519428"/>
                      <a:pt x="497109" y="1473708"/>
                    </a:cubicBezTo>
                    <a:cubicBezTo>
                      <a:pt x="555974" y="1432846"/>
                      <a:pt x="611981" y="1389698"/>
                      <a:pt x="623315" y="1380935"/>
                    </a:cubicBezTo>
                    <a:cubicBezTo>
                      <a:pt x="613314" y="1403604"/>
                      <a:pt x="603979" y="1426655"/>
                      <a:pt x="595502" y="1449991"/>
                    </a:cubicBezTo>
                    <a:cubicBezTo>
                      <a:pt x="593979" y="1448181"/>
                      <a:pt x="586740" y="1445228"/>
                      <a:pt x="555402" y="1468946"/>
                    </a:cubicBezTo>
                    <a:cubicBezTo>
                      <a:pt x="579882" y="1443228"/>
                      <a:pt x="604647" y="1419606"/>
                      <a:pt x="604647" y="1419606"/>
                    </a:cubicBezTo>
                    <a:cubicBezTo>
                      <a:pt x="604647" y="1419606"/>
                      <a:pt x="562546" y="1439704"/>
                      <a:pt x="532828" y="1463707"/>
                    </a:cubicBezTo>
                    <a:cubicBezTo>
                      <a:pt x="503015" y="1487710"/>
                      <a:pt x="453008" y="1543907"/>
                      <a:pt x="435673" y="1555337"/>
                    </a:cubicBezTo>
                    <a:cubicBezTo>
                      <a:pt x="418337" y="1566767"/>
                      <a:pt x="418337" y="1576578"/>
                      <a:pt x="386429" y="1570673"/>
                    </a:cubicBezTo>
                    <a:cubicBezTo>
                      <a:pt x="386429" y="1570673"/>
                      <a:pt x="417766" y="1596581"/>
                      <a:pt x="433672" y="1583627"/>
                    </a:cubicBezTo>
                    <a:cubicBezTo>
                      <a:pt x="444055" y="1575245"/>
                      <a:pt x="465772" y="1562386"/>
                      <a:pt x="486060" y="1545431"/>
                    </a:cubicBezTo>
                    <a:cubicBezTo>
                      <a:pt x="481965" y="1553528"/>
                      <a:pt x="478916" y="1561243"/>
                      <a:pt x="476440" y="1568387"/>
                    </a:cubicBezTo>
                    <a:cubicBezTo>
                      <a:pt x="468057" y="1593247"/>
                      <a:pt x="463295" y="1628585"/>
                      <a:pt x="448913" y="1633537"/>
                    </a:cubicBezTo>
                    <a:cubicBezTo>
                      <a:pt x="434626" y="1638395"/>
                      <a:pt x="409384" y="1625251"/>
                      <a:pt x="409384" y="1625251"/>
                    </a:cubicBezTo>
                    <a:cubicBezTo>
                      <a:pt x="409384" y="1625251"/>
                      <a:pt x="435292" y="1647920"/>
                      <a:pt x="448246" y="1641729"/>
                    </a:cubicBezTo>
                    <a:cubicBezTo>
                      <a:pt x="461200" y="1635443"/>
                      <a:pt x="476916" y="1627632"/>
                      <a:pt x="493966" y="1581722"/>
                    </a:cubicBezTo>
                    <a:cubicBezTo>
                      <a:pt x="510920" y="1536097"/>
                      <a:pt x="529304" y="1507998"/>
                      <a:pt x="594931" y="1451515"/>
                    </a:cubicBezTo>
                    <a:cubicBezTo>
                      <a:pt x="590550" y="1463612"/>
                      <a:pt x="586454" y="1475899"/>
                      <a:pt x="582644" y="1488186"/>
                    </a:cubicBezTo>
                    <a:cubicBezTo>
                      <a:pt x="579024" y="1489901"/>
                      <a:pt x="527589" y="1515618"/>
                      <a:pt x="511015" y="1563719"/>
                    </a:cubicBezTo>
                    <a:cubicBezTo>
                      <a:pt x="493776" y="1613535"/>
                      <a:pt x="481107" y="1645920"/>
                      <a:pt x="474058" y="1660303"/>
                    </a:cubicBezTo>
                    <a:cubicBezTo>
                      <a:pt x="474058" y="1660303"/>
                      <a:pt x="485869" y="1661065"/>
                      <a:pt x="498252" y="1641920"/>
                    </a:cubicBezTo>
                    <a:cubicBezTo>
                      <a:pt x="510635" y="1622774"/>
                      <a:pt x="522446" y="1567244"/>
                      <a:pt x="543591" y="1537430"/>
                    </a:cubicBezTo>
                    <a:cubicBezTo>
                      <a:pt x="563308" y="1509617"/>
                      <a:pt x="580358" y="1490853"/>
                      <a:pt x="582548" y="1488472"/>
                    </a:cubicBezTo>
                    <a:cubicBezTo>
                      <a:pt x="578738" y="1500664"/>
                      <a:pt x="575309" y="1513046"/>
                      <a:pt x="572262" y="1525429"/>
                    </a:cubicBezTo>
                    <a:cubicBezTo>
                      <a:pt x="572262" y="1525429"/>
                      <a:pt x="572262" y="1525334"/>
                      <a:pt x="572262" y="1525334"/>
                    </a:cubicBezTo>
                    <a:cubicBezTo>
                      <a:pt x="572262" y="1525334"/>
                      <a:pt x="572262" y="1525524"/>
                      <a:pt x="572262" y="1525524"/>
                    </a:cubicBezTo>
                    <a:cubicBezTo>
                      <a:pt x="570262" y="1533620"/>
                      <a:pt x="568356" y="1541812"/>
                      <a:pt x="566738" y="1550099"/>
                    </a:cubicBezTo>
                    <a:cubicBezTo>
                      <a:pt x="566832" y="1549241"/>
                      <a:pt x="566832" y="1548765"/>
                      <a:pt x="566832" y="1548765"/>
                    </a:cubicBezTo>
                    <a:cubicBezTo>
                      <a:pt x="566642" y="1548956"/>
                      <a:pt x="566642" y="1549718"/>
                      <a:pt x="566642" y="1550765"/>
                    </a:cubicBezTo>
                    <a:cubicBezTo>
                      <a:pt x="565975" y="1553909"/>
                      <a:pt x="565213" y="1556957"/>
                      <a:pt x="564641" y="1560100"/>
                    </a:cubicBezTo>
                    <a:cubicBezTo>
                      <a:pt x="565213" y="1557242"/>
                      <a:pt x="565975" y="1554385"/>
                      <a:pt x="566642" y="1551527"/>
                    </a:cubicBezTo>
                    <a:cubicBezTo>
                      <a:pt x="566642" y="1551623"/>
                      <a:pt x="566642" y="1551718"/>
                      <a:pt x="566642" y="1551908"/>
                    </a:cubicBezTo>
                    <a:cubicBezTo>
                      <a:pt x="566642" y="1551718"/>
                      <a:pt x="566642" y="1551527"/>
                      <a:pt x="566642" y="1551337"/>
                    </a:cubicBezTo>
                    <a:cubicBezTo>
                      <a:pt x="568451" y="1543241"/>
                      <a:pt x="570357" y="1535144"/>
                      <a:pt x="572452" y="1527143"/>
                    </a:cubicBezTo>
                    <a:cubicBezTo>
                      <a:pt x="574261" y="1542955"/>
                      <a:pt x="588835" y="1668780"/>
                      <a:pt x="594931" y="1716119"/>
                    </a:cubicBezTo>
                    <a:cubicBezTo>
                      <a:pt x="601408" y="1766602"/>
                      <a:pt x="634365" y="1831372"/>
                      <a:pt x="634365" y="1831372"/>
                    </a:cubicBezTo>
                    <a:cubicBezTo>
                      <a:pt x="634365" y="1831372"/>
                      <a:pt x="619887" y="1738408"/>
                      <a:pt x="611123" y="1717453"/>
                    </a:cubicBezTo>
                    <a:cubicBezTo>
                      <a:pt x="602361" y="1696593"/>
                      <a:pt x="585406" y="1615250"/>
                      <a:pt x="584359" y="1581245"/>
                    </a:cubicBezTo>
                    <a:cubicBezTo>
                      <a:pt x="583500" y="1550956"/>
                      <a:pt x="574548" y="1530382"/>
                      <a:pt x="572643" y="1526286"/>
                    </a:cubicBezTo>
                    <a:cubicBezTo>
                      <a:pt x="575500" y="1515523"/>
                      <a:pt x="578644" y="1504855"/>
                      <a:pt x="581977" y="1494282"/>
                    </a:cubicBezTo>
                    <a:cubicBezTo>
                      <a:pt x="580930" y="1503331"/>
                      <a:pt x="580358" y="1523238"/>
                      <a:pt x="587215" y="1559338"/>
                    </a:cubicBezTo>
                    <a:cubicBezTo>
                      <a:pt x="597122" y="1611725"/>
                      <a:pt x="618553" y="1696307"/>
                      <a:pt x="622077" y="1704689"/>
                    </a:cubicBezTo>
                    <a:cubicBezTo>
                      <a:pt x="625601" y="1713071"/>
                      <a:pt x="633602" y="1739932"/>
                      <a:pt x="631125" y="1763173"/>
                    </a:cubicBezTo>
                    <a:cubicBezTo>
                      <a:pt x="628650" y="1786414"/>
                      <a:pt x="656939" y="1844040"/>
                      <a:pt x="656939" y="1844040"/>
                    </a:cubicBezTo>
                    <a:cubicBezTo>
                      <a:pt x="656939" y="1844040"/>
                      <a:pt x="640936" y="1771555"/>
                      <a:pt x="640936" y="1741551"/>
                    </a:cubicBezTo>
                    <a:cubicBezTo>
                      <a:pt x="640841" y="1711547"/>
                      <a:pt x="623792" y="1673447"/>
                      <a:pt x="617982" y="1641443"/>
                    </a:cubicBezTo>
                    <a:cubicBezTo>
                      <a:pt x="612171" y="1609439"/>
                      <a:pt x="596551" y="1569625"/>
                      <a:pt x="593598" y="1532668"/>
                    </a:cubicBezTo>
                    <a:cubicBezTo>
                      <a:pt x="591121" y="1502093"/>
                      <a:pt x="585597" y="1491710"/>
                      <a:pt x="583786" y="1488948"/>
                    </a:cubicBezTo>
                    <a:cubicBezTo>
                      <a:pt x="587597" y="1477232"/>
                      <a:pt x="591693" y="1465612"/>
                      <a:pt x="595979" y="1454087"/>
                    </a:cubicBezTo>
                    <a:cubicBezTo>
                      <a:pt x="596360" y="1460468"/>
                      <a:pt x="596836" y="1472565"/>
                      <a:pt x="596074" y="1480185"/>
                    </a:cubicBezTo>
                    <a:cubicBezTo>
                      <a:pt x="595122" y="1490853"/>
                      <a:pt x="596455" y="1523905"/>
                      <a:pt x="608362" y="1569149"/>
                    </a:cubicBezTo>
                    <a:cubicBezTo>
                      <a:pt x="620268" y="1614392"/>
                      <a:pt x="643127" y="1668685"/>
                      <a:pt x="652938" y="1690783"/>
                    </a:cubicBezTo>
                    <a:cubicBezTo>
                      <a:pt x="662749" y="1712881"/>
                      <a:pt x="665987" y="1738789"/>
                      <a:pt x="667988" y="1759268"/>
                    </a:cubicBezTo>
                    <a:cubicBezTo>
                      <a:pt x="669988" y="1779746"/>
                      <a:pt x="685894" y="1799177"/>
                      <a:pt x="685894" y="1799177"/>
                    </a:cubicBezTo>
                    <a:cubicBezTo>
                      <a:pt x="685894" y="1799177"/>
                      <a:pt x="671988" y="1777746"/>
                      <a:pt x="673798" y="1757362"/>
                    </a:cubicBezTo>
                    <a:cubicBezTo>
                      <a:pt x="675608" y="1736979"/>
                      <a:pt x="673608" y="1698498"/>
                      <a:pt x="658939" y="1664779"/>
                    </a:cubicBezTo>
                    <a:cubicBezTo>
                      <a:pt x="644270" y="1631061"/>
                      <a:pt x="636174" y="1592485"/>
                      <a:pt x="628269" y="1572292"/>
                    </a:cubicBezTo>
                    <a:cubicBezTo>
                      <a:pt x="620363" y="1552099"/>
                      <a:pt x="609600" y="1499330"/>
                      <a:pt x="606647" y="1475804"/>
                    </a:cubicBezTo>
                    <a:cubicBezTo>
                      <a:pt x="604552" y="1458659"/>
                      <a:pt x="599694" y="1452848"/>
                      <a:pt x="597312" y="1450848"/>
                    </a:cubicBezTo>
                    <a:cubicBezTo>
                      <a:pt x="600360" y="1442847"/>
                      <a:pt x="603504" y="1434941"/>
                      <a:pt x="606742" y="1427036"/>
                    </a:cubicBezTo>
                    <a:cubicBezTo>
                      <a:pt x="602266" y="1469612"/>
                      <a:pt x="618458" y="1488662"/>
                      <a:pt x="624840" y="1523905"/>
                    </a:cubicBezTo>
                    <a:cubicBezTo>
                      <a:pt x="631411" y="1560481"/>
                      <a:pt x="658463" y="1602581"/>
                      <a:pt x="665035" y="1626013"/>
                    </a:cubicBezTo>
                    <a:cubicBezTo>
                      <a:pt x="671607" y="1649444"/>
                      <a:pt x="693896" y="1677734"/>
                      <a:pt x="689420" y="1725549"/>
                    </a:cubicBezTo>
                    <a:cubicBezTo>
                      <a:pt x="689420" y="1725549"/>
                      <a:pt x="703326" y="1692402"/>
                      <a:pt x="689134" y="1644301"/>
                    </a:cubicBezTo>
                    <a:cubicBezTo>
                      <a:pt x="675226" y="1597152"/>
                      <a:pt x="630459" y="1427988"/>
                      <a:pt x="608457" y="1422940"/>
                    </a:cubicBezTo>
                    <a:cubicBezTo>
                      <a:pt x="612934" y="1412081"/>
                      <a:pt x="617696" y="1401318"/>
                      <a:pt x="622459" y="1390650"/>
                    </a:cubicBezTo>
                    <a:cubicBezTo>
                      <a:pt x="617029" y="1438180"/>
                      <a:pt x="673988" y="1558671"/>
                      <a:pt x="693896" y="1603153"/>
                    </a:cubicBezTo>
                    <a:cubicBezTo>
                      <a:pt x="714851" y="1650016"/>
                      <a:pt x="705612" y="1702213"/>
                      <a:pt x="705612" y="1702213"/>
                    </a:cubicBezTo>
                    <a:cubicBezTo>
                      <a:pt x="735900" y="1622298"/>
                      <a:pt x="693515" y="1546765"/>
                      <a:pt x="680752" y="1516952"/>
                    </a:cubicBezTo>
                    <a:cubicBezTo>
                      <a:pt x="668178" y="1487615"/>
                      <a:pt x="648271" y="1414844"/>
                      <a:pt x="624935" y="1385126"/>
                    </a:cubicBezTo>
                    <a:cubicBezTo>
                      <a:pt x="629221" y="1375601"/>
                      <a:pt x="633697" y="1366171"/>
                      <a:pt x="638175" y="1356836"/>
                    </a:cubicBezTo>
                    <a:cubicBezTo>
                      <a:pt x="638651" y="1355789"/>
                      <a:pt x="639223" y="1354741"/>
                      <a:pt x="639698" y="1353788"/>
                    </a:cubicBezTo>
                    <a:cubicBezTo>
                      <a:pt x="638746" y="1399699"/>
                      <a:pt x="672274" y="1451515"/>
                      <a:pt x="686562" y="1485614"/>
                    </a:cubicBezTo>
                    <a:cubicBezTo>
                      <a:pt x="701326" y="1520666"/>
                      <a:pt x="742759" y="1584293"/>
                      <a:pt x="749808" y="1601057"/>
                    </a:cubicBezTo>
                    <a:cubicBezTo>
                      <a:pt x="756856" y="1617726"/>
                      <a:pt x="765048" y="1672495"/>
                      <a:pt x="765048" y="1672495"/>
                    </a:cubicBezTo>
                    <a:cubicBezTo>
                      <a:pt x="765048" y="1672495"/>
                      <a:pt x="770476" y="1634490"/>
                      <a:pt x="765334" y="1600867"/>
                    </a:cubicBezTo>
                    <a:cubicBezTo>
                      <a:pt x="760380" y="1568196"/>
                      <a:pt x="667798" y="1358551"/>
                      <a:pt x="641699" y="1349883"/>
                    </a:cubicBezTo>
                    <a:cubicBezTo>
                      <a:pt x="646557" y="1339977"/>
                      <a:pt x="651509" y="1330262"/>
                      <a:pt x="656558" y="1320451"/>
                    </a:cubicBezTo>
                    <a:cubicBezTo>
                      <a:pt x="656082" y="1345311"/>
                      <a:pt x="684276" y="1402271"/>
                      <a:pt x="704183" y="1449610"/>
                    </a:cubicBezTo>
                    <a:cubicBezTo>
                      <a:pt x="726566" y="1502950"/>
                      <a:pt x="755236" y="1518571"/>
                      <a:pt x="770667" y="1570196"/>
                    </a:cubicBezTo>
                    <a:cubicBezTo>
                      <a:pt x="786097" y="1621917"/>
                      <a:pt x="778954" y="1662494"/>
                      <a:pt x="778954" y="1662494"/>
                    </a:cubicBezTo>
                    <a:cubicBezTo>
                      <a:pt x="807719" y="1565243"/>
                      <a:pt x="770572" y="1517237"/>
                      <a:pt x="751522" y="1471708"/>
                    </a:cubicBezTo>
                    <a:cubicBezTo>
                      <a:pt x="732853" y="1427321"/>
                      <a:pt x="685419" y="1333119"/>
                      <a:pt x="659891" y="1313879"/>
                    </a:cubicBezTo>
                    <a:cubicBezTo>
                      <a:pt x="664463" y="1305020"/>
                      <a:pt x="669225" y="1296353"/>
                      <a:pt x="673988" y="1287590"/>
                    </a:cubicBezTo>
                    <a:cubicBezTo>
                      <a:pt x="675226" y="1331976"/>
                      <a:pt x="715327" y="1388936"/>
                      <a:pt x="734187" y="1417415"/>
                    </a:cubicBezTo>
                    <a:cubicBezTo>
                      <a:pt x="753713" y="1446943"/>
                      <a:pt x="792670" y="1498187"/>
                      <a:pt x="806958" y="1534763"/>
                    </a:cubicBezTo>
                    <a:cubicBezTo>
                      <a:pt x="821245" y="1571339"/>
                      <a:pt x="831341" y="1595437"/>
                      <a:pt x="830675" y="1617059"/>
                    </a:cubicBezTo>
                    <a:cubicBezTo>
                      <a:pt x="830675" y="1617059"/>
                      <a:pt x="849725" y="1573054"/>
                      <a:pt x="822388" y="1515713"/>
                    </a:cubicBezTo>
                    <a:cubicBezTo>
                      <a:pt x="795052" y="1458373"/>
                      <a:pt x="775334" y="1421892"/>
                      <a:pt x="763523" y="1402842"/>
                    </a:cubicBezTo>
                    <a:cubicBezTo>
                      <a:pt x="752284" y="1384745"/>
                      <a:pt x="692753" y="1294924"/>
                      <a:pt x="675894" y="1283970"/>
                    </a:cubicBezTo>
                    <a:cubicBezTo>
                      <a:pt x="681038" y="1274540"/>
                      <a:pt x="686085" y="1265111"/>
                      <a:pt x="691324" y="1255776"/>
                    </a:cubicBezTo>
                    <a:cubicBezTo>
                      <a:pt x="694087" y="1303306"/>
                      <a:pt x="748760" y="1378077"/>
                      <a:pt x="779621" y="1414082"/>
                    </a:cubicBezTo>
                    <a:cubicBezTo>
                      <a:pt x="811625" y="1451420"/>
                      <a:pt x="822102" y="1472089"/>
                      <a:pt x="842486" y="1507808"/>
                    </a:cubicBezTo>
                    <a:cubicBezTo>
                      <a:pt x="862965" y="1543431"/>
                      <a:pt x="853915" y="1563624"/>
                      <a:pt x="853915" y="1563624"/>
                    </a:cubicBezTo>
                    <a:cubicBezTo>
                      <a:pt x="853915" y="1563624"/>
                      <a:pt x="870679" y="1556576"/>
                      <a:pt x="851345" y="1487138"/>
                    </a:cubicBezTo>
                    <a:cubicBezTo>
                      <a:pt x="844105" y="1461135"/>
                      <a:pt x="830961" y="1435513"/>
                      <a:pt x="816673" y="1412462"/>
                    </a:cubicBezTo>
                    <a:cubicBezTo>
                      <a:pt x="823150" y="1418558"/>
                      <a:pt x="830198" y="1425607"/>
                      <a:pt x="838580" y="1434656"/>
                    </a:cubicBezTo>
                    <a:cubicBezTo>
                      <a:pt x="876490" y="1475518"/>
                      <a:pt x="890682" y="1531239"/>
                      <a:pt x="890682" y="1531239"/>
                    </a:cubicBezTo>
                    <a:cubicBezTo>
                      <a:pt x="890682" y="1531239"/>
                      <a:pt x="887634" y="1491520"/>
                      <a:pt x="856107" y="1427798"/>
                    </a:cubicBezTo>
                    <a:cubicBezTo>
                      <a:pt x="824579" y="1364075"/>
                      <a:pt x="763809" y="1291876"/>
                      <a:pt x="746759" y="1275874"/>
                    </a:cubicBezTo>
                    <a:cubicBezTo>
                      <a:pt x="744188" y="1273493"/>
                      <a:pt x="742187" y="1271111"/>
                      <a:pt x="739901" y="1268730"/>
                    </a:cubicBezTo>
                    <a:cubicBezTo>
                      <a:pt x="740569" y="1266063"/>
                      <a:pt x="742473" y="1258634"/>
                      <a:pt x="744950" y="1247394"/>
                    </a:cubicBezTo>
                    <a:cubicBezTo>
                      <a:pt x="749331" y="1254252"/>
                      <a:pt x="754380" y="1260539"/>
                      <a:pt x="760094" y="1266158"/>
                    </a:cubicBezTo>
                    <a:cubicBezTo>
                      <a:pt x="779621" y="1285208"/>
                      <a:pt x="835247" y="1317593"/>
                      <a:pt x="856583" y="1339787"/>
                    </a:cubicBezTo>
                    <a:cubicBezTo>
                      <a:pt x="876966" y="1360932"/>
                      <a:pt x="914209" y="1389698"/>
                      <a:pt x="940403" y="1441037"/>
                    </a:cubicBezTo>
                    <a:cubicBezTo>
                      <a:pt x="934498" y="1470184"/>
                      <a:pt x="932116" y="1491710"/>
                      <a:pt x="932116" y="1491710"/>
                    </a:cubicBezTo>
                    <a:cubicBezTo>
                      <a:pt x="943165" y="1452086"/>
                      <a:pt x="1002220" y="1395603"/>
                      <a:pt x="1021746" y="1365980"/>
                    </a:cubicBezTo>
                    <a:cubicBezTo>
                      <a:pt x="1039177" y="1339406"/>
                      <a:pt x="1050036" y="1272731"/>
                      <a:pt x="1054036" y="1257776"/>
                    </a:cubicBezTo>
                    <a:cubicBezTo>
                      <a:pt x="1058418" y="1279398"/>
                      <a:pt x="1062894" y="1300925"/>
                      <a:pt x="1067562" y="1322451"/>
                    </a:cubicBezTo>
                    <a:cubicBezTo>
                      <a:pt x="1066705" y="1321689"/>
                      <a:pt x="1066037" y="1321213"/>
                      <a:pt x="1066037" y="1321213"/>
                    </a:cubicBezTo>
                    <a:cubicBezTo>
                      <a:pt x="1066037" y="1321213"/>
                      <a:pt x="1032604" y="1376267"/>
                      <a:pt x="1007554" y="1425797"/>
                    </a:cubicBezTo>
                    <a:cubicBezTo>
                      <a:pt x="982503" y="1475327"/>
                      <a:pt x="978503" y="1561338"/>
                      <a:pt x="978503" y="1561338"/>
                    </a:cubicBezTo>
                    <a:cubicBezTo>
                      <a:pt x="978503" y="1561338"/>
                      <a:pt x="1019937" y="1495997"/>
                      <a:pt x="1046321" y="1444847"/>
                    </a:cubicBezTo>
                    <a:cubicBezTo>
                      <a:pt x="1068228" y="1402366"/>
                      <a:pt x="1071847" y="1358932"/>
                      <a:pt x="1072419" y="1345406"/>
                    </a:cubicBezTo>
                    <a:cubicBezTo>
                      <a:pt x="1074801" y="1355979"/>
                      <a:pt x="1077277" y="1366552"/>
                      <a:pt x="1079659" y="1377125"/>
                    </a:cubicBezTo>
                    <a:cubicBezTo>
                      <a:pt x="1075848" y="1386364"/>
                      <a:pt x="1048512" y="1453896"/>
                      <a:pt x="1032034" y="1506474"/>
                    </a:cubicBezTo>
                    <a:cubicBezTo>
                      <a:pt x="1014317" y="1562957"/>
                      <a:pt x="1022509" y="1697450"/>
                      <a:pt x="1022509" y="1697450"/>
                    </a:cubicBezTo>
                    <a:cubicBezTo>
                      <a:pt x="1022509" y="1697450"/>
                      <a:pt x="1033652" y="1654874"/>
                      <a:pt x="1039844" y="1630109"/>
                    </a:cubicBezTo>
                    <a:cubicBezTo>
                      <a:pt x="1042511" y="1619536"/>
                      <a:pt x="1049273" y="1602962"/>
                      <a:pt x="1056322" y="1585151"/>
                    </a:cubicBezTo>
                    <a:cubicBezTo>
                      <a:pt x="1050512" y="1637633"/>
                      <a:pt x="1052513" y="1751076"/>
                      <a:pt x="1052513" y="1751076"/>
                    </a:cubicBezTo>
                    <a:cubicBezTo>
                      <a:pt x="1052513" y="1751076"/>
                      <a:pt x="1070038" y="1677924"/>
                      <a:pt x="1077373" y="1655064"/>
                    </a:cubicBezTo>
                    <a:cubicBezTo>
                      <a:pt x="1084421" y="1632966"/>
                      <a:pt x="1110710" y="1573435"/>
                      <a:pt x="1107186" y="1486567"/>
                    </a:cubicBezTo>
                    <a:cubicBezTo>
                      <a:pt x="1110806" y="1499426"/>
                      <a:pt x="1114615" y="1512189"/>
                      <a:pt x="1118616" y="1524953"/>
                    </a:cubicBezTo>
                    <a:cubicBezTo>
                      <a:pt x="1083944" y="1668494"/>
                      <a:pt x="1147000" y="1806130"/>
                      <a:pt x="1147000" y="1806130"/>
                    </a:cubicBezTo>
                    <a:cubicBezTo>
                      <a:pt x="1147000" y="1806130"/>
                      <a:pt x="1164525" y="1772888"/>
                      <a:pt x="1158906" y="1688021"/>
                    </a:cubicBezTo>
                    <a:cubicBezTo>
                      <a:pt x="1158240" y="1677924"/>
                      <a:pt x="1157192" y="1667923"/>
                      <a:pt x="1155763" y="1658112"/>
                    </a:cubicBezTo>
                    <a:cubicBezTo>
                      <a:pt x="1175479" y="1710500"/>
                      <a:pt x="1207103" y="1786509"/>
                      <a:pt x="1207103" y="1786509"/>
                    </a:cubicBezTo>
                    <a:cubicBezTo>
                      <a:pt x="1207103" y="1786509"/>
                      <a:pt x="1194054" y="1704689"/>
                      <a:pt x="1176527" y="1657064"/>
                    </a:cubicBezTo>
                    <a:cubicBezTo>
                      <a:pt x="1159001" y="1609344"/>
                      <a:pt x="1119377" y="1521333"/>
                      <a:pt x="1119377" y="1521333"/>
                    </a:cubicBezTo>
                    <a:cubicBezTo>
                      <a:pt x="1119092" y="1522476"/>
                      <a:pt x="1118902" y="1523619"/>
                      <a:pt x="1118711" y="1524667"/>
                    </a:cubicBezTo>
                    <a:cubicBezTo>
                      <a:pt x="1114710" y="1511427"/>
                      <a:pt x="1110806" y="1498092"/>
                      <a:pt x="1107186" y="1484757"/>
                    </a:cubicBezTo>
                    <a:cubicBezTo>
                      <a:pt x="1107091" y="1482376"/>
                      <a:pt x="1107186" y="1480185"/>
                      <a:pt x="1106995" y="1477804"/>
                    </a:cubicBezTo>
                    <a:cubicBezTo>
                      <a:pt x="1106995" y="1477804"/>
                      <a:pt x="1166145" y="1549432"/>
                      <a:pt x="1185195" y="1575911"/>
                    </a:cubicBezTo>
                    <a:cubicBezTo>
                      <a:pt x="1204245" y="1602391"/>
                      <a:pt x="1253681" y="1660779"/>
                      <a:pt x="1272158" y="1685544"/>
                    </a:cubicBezTo>
                    <a:cubicBezTo>
                      <a:pt x="1290638" y="1710404"/>
                      <a:pt x="1303210" y="1726787"/>
                      <a:pt x="1323880" y="1790319"/>
                    </a:cubicBezTo>
                    <a:cubicBezTo>
                      <a:pt x="1323880" y="1790319"/>
                      <a:pt x="1322832" y="1747457"/>
                      <a:pt x="1283494" y="1687449"/>
                    </a:cubicBezTo>
                    <a:cubicBezTo>
                      <a:pt x="1244156" y="1627346"/>
                      <a:pt x="1219580" y="1590675"/>
                      <a:pt x="1207008" y="1574292"/>
                    </a:cubicBezTo>
                    <a:cubicBezTo>
                      <a:pt x="1194434" y="1557909"/>
                      <a:pt x="1140713" y="1490567"/>
                      <a:pt x="1104709" y="1466183"/>
                    </a:cubicBezTo>
                    <a:cubicBezTo>
                      <a:pt x="1104328" y="1465993"/>
                      <a:pt x="1103566" y="1466564"/>
                      <a:pt x="1102708" y="1467517"/>
                    </a:cubicBezTo>
                    <a:cubicBezTo>
                      <a:pt x="1096708" y="1444276"/>
                      <a:pt x="1090993" y="1421035"/>
                      <a:pt x="1085659" y="1397603"/>
                    </a:cubicBezTo>
                    <a:cubicBezTo>
                      <a:pt x="1085755" y="1395889"/>
                      <a:pt x="1085850" y="1394651"/>
                      <a:pt x="1085850" y="1394651"/>
                    </a:cubicBezTo>
                    <a:lnTo>
                      <a:pt x="1082326" y="1383030"/>
                    </a:lnTo>
                    <a:cubicBezTo>
                      <a:pt x="1079277" y="1369219"/>
                      <a:pt x="1076134" y="1355408"/>
                      <a:pt x="1073181" y="1341596"/>
                    </a:cubicBezTo>
                    <a:cubicBezTo>
                      <a:pt x="1073086" y="1341311"/>
                      <a:pt x="1073086" y="1340930"/>
                      <a:pt x="1072990" y="1340644"/>
                    </a:cubicBezTo>
                    <a:cubicBezTo>
                      <a:pt x="1083183" y="1354931"/>
                      <a:pt x="1119568" y="1405509"/>
                      <a:pt x="1152048" y="1447324"/>
                    </a:cubicBezTo>
                    <a:cubicBezTo>
                      <a:pt x="1112519" y="1407224"/>
                      <a:pt x="1085087" y="1382554"/>
                      <a:pt x="1085087" y="1382554"/>
                    </a:cubicBezTo>
                    <a:lnTo>
                      <a:pt x="1089088" y="1400556"/>
                    </a:lnTo>
                    <a:cubicBezTo>
                      <a:pt x="1089088" y="1400556"/>
                      <a:pt x="1144143" y="1486757"/>
                      <a:pt x="1182052" y="1531334"/>
                    </a:cubicBezTo>
                    <a:cubicBezTo>
                      <a:pt x="1248251" y="1593628"/>
                      <a:pt x="1337595" y="1699546"/>
                      <a:pt x="1337595" y="1699546"/>
                    </a:cubicBezTo>
                    <a:cubicBezTo>
                      <a:pt x="1337595" y="1699546"/>
                      <a:pt x="1293876" y="1623727"/>
                      <a:pt x="1246917" y="1557719"/>
                    </a:cubicBezTo>
                    <a:cubicBezTo>
                      <a:pt x="1293590" y="1609249"/>
                      <a:pt x="1338357" y="1656874"/>
                      <a:pt x="1338357" y="1656874"/>
                    </a:cubicBezTo>
                    <a:cubicBezTo>
                      <a:pt x="1338357" y="1656874"/>
                      <a:pt x="1251870" y="1506855"/>
                      <a:pt x="1188244" y="1438275"/>
                    </a:cubicBezTo>
                    <a:cubicBezTo>
                      <a:pt x="1132141" y="1377791"/>
                      <a:pt x="1082801" y="1335405"/>
                      <a:pt x="1069657" y="1324261"/>
                    </a:cubicBezTo>
                    <a:cubicBezTo>
                      <a:pt x="1059370" y="1275302"/>
                      <a:pt x="1050036" y="1226058"/>
                      <a:pt x="1041177" y="1176814"/>
                    </a:cubicBezTo>
                    <a:cubicBezTo>
                      <a:pt x="1059466" y="1201007"/>
                      <a:pt x="1069848" y="1225296"/>
                      <a:pt x="1069848" y="1225296"/>
                    </a:cubicBezTo>
                    <a:cubicBezTo>
                      <a:pt x="1069848" y="1225296"/>
                      <a:pt x="1062704" y="1201293"/>
                      <a:pt x="1039558" y="1167479"/>
                    </a:cubicBezTo>
                    <a:cubicBezTo>
                      <a:pt x="1039177" y="1165098"/>
                      <a:pt x="1038701" y="1162717"/>
                      <a:pt x="1038225" y="1160336"/>
                    </a:cubicBezTo>
                    <a:cubicBezTo>
                      <a:pt x="1051274" y="1180052"/>
                      <a:pt x="1123187" y="1288066"/>
                      <a:pt x="1160621" y="1328261"/>
                    </a:cubicBezTo>
                    <a:cubicBezTo>
                      <a:pt x="1201864" y="1372553"/>
                      <a:pt x="1322451" y="1499235"/>
                      <a:pt x="1322451" y="1499235"/>
                    </a:cubicBezTo>
                    <a:cubicBezTo>
                      <a:pt x="1322451" y="1499235"/>
                      <a:pt x="1218437" y="1332262"/>
                      <a:pt x="1172337" y="1280636"/>
                    </a:cubicBezTo>
                    <a:cubicBezTo>
                      <a:pt x="1147477" y="1252728"/>
                      <a:pt x="1093565" y="1200531"/>
                      <a:pt x="1060799" y="1169194"/>
                    </a:cubicBezTo>
                    <a:cubicBezTo>
                      <a:pt x="1052893" y="1157859"/>
                      <a:pt x="1042892" y="1143476"/>
                      <a:pt x="1032509" y="1128903"/>
                    </a:cubicBezTo>
                    <a:cubicBezTo>
                      <a:pt x="1030700" y="1118616"/>
                      <a:pt x="1029080" y="1108234"/>
                      <a:pt x="1027271" y="1097947"/>
                    </a:cubicBezTo>
                    <a:cubicBezTo>
                      <a:pt x="1031461" y="1103090"/>
                      <a:pt x="1034795" y="1107853"/>
                      <a:pt x="1036891" y="1111853"/>
                    </a:cubicBezTo>
                    <a:cubicBezTo>
                      <a:pt x="1045463" y="1128427"/>
                      <a:pt x="1067562" y="1142048"/>
                      <a:pt x="1081849" y="1178624"/>
                    </a:cubicBezTo>
                    <a:cubicBezTo>
                      <a:pt x="1081849" y="1178624"/>
                      <a:pt x="1079182" y="1163479"/>
                      <a:pt x="1075276" y="1154906"/>
                    </a:cubicBezTo>
                    <a:cubicBezTo>
                      <a:pt x="1072801" y="1149572"/>
                      <a:pt x="1064228" y="1138523"/>
                      <a:pt x="1055655" y="1123283"/>
                    </a:cubicBezTo>
                    <a:cubicBezTo>
                      <a:pt x="1054512" y="1119950"/>
                      <a:pt x="1053274" y="1116330"/>
                      <a:pt x="1052036" y="1112425"/>
                    </a:cubicBezTo>
                    <a:cubicBezTo>
                      <a:pt x="1084612" y="1154144"/>
                      <a:pt x="1136999" y="1220343"/>
                      <a:pt x="1164241" y="1249585"/>
                    </a:cubicBezTo>
                    <a:cubicBezTo>
                      <a:pt x="1205483" y="1293876"/>
                      <a:pt x="1295590" y="1391984"/>
                      <a:pt x="1295590" y="1391984"/>
                    </a:cubicBezTo>
                    <a:cubicBezTo>
                      <a:pt x="1295590" y="1391984"/>
                      <a:pt x="1192434" y="1234821"/>
                      <a:pt x="1118902" y="1156907"/>
                    </a:cubicBezTo>
                    <a:cubicBezTo>
                      <a:pt x="1095851" y="1132523"/>
                      <a:pt x="1064894" y="1104710"/>
                      <a:pt x="1044320" y="1086707"/>
                    </a:cubicBezTo>
                    <a:cubicBezTo>
                      <a:pt x="1044320" y="1086612"/>
                      <a:pt x="1044226" y="1086517"/>
                      <a:pt x="1044226" y="1086422"/>
                    </a:cubicBezTo>
                    <a:cubicBezTo>
                      <a:pt x="1038987" y="1067753"/>
                      <a:pt x="1032890" y="1049750"/>
                      <a:pt x="1014888" y="1023080"/>
                    </a:cubicBezTo>
                    <a:cubicBezTo>
                      <a:pt x="1014127" y="1018318"/>
                      <a:pt x="1013364" y="1013555"/>
                      <a:pt x="1012602" y="1008793"/>
                    </a:cubicBezTo>
                    <a:lnTo>
                      <a:pt x="1016603" y="999839"/>
                    </a:lnTo>
                    <a:cubicBezTo>
                      <a:pt x="1031271" y="1020890"/>
                      <a:pt x="1065751" y="1069467"/>
                      <a:pt x="1098423" y="1109091"/>
                    </a:cubicBezTo>
                    <a:cubicBezTo>
                      <a:pt x="1102233" y="1119854"/>
                      <a:pt x="1106328" y="1124807"/>
                      <a:pt x="1106328" y="1124807"/>
                    </a:cubicBezTo>
                    <a:cubicBezTo>
                      <a:pt x="1106328" y="1124807"/>
                      <a:pt x="1103851" y="1121855"/>
                      <a:pt x="1102613" y="1114139"/>
                    </a:cubicBezTo>
                    <a:cubicBezTo>
                      <a:pt x="1104900" y="1116902"/>
                      <a:pt x="1107186" y="1119569"/>
                      <a:pt x="1109377" y="1122140"/>
                    </a:cubicBezTo>
                    <a:cubicBezTo>
                      <a:pt x="1110043" y="1124522"/>
                      <a:pt x="1110519" y="1126617"/>
                      <a:pt x="1111376" y="1129189"/>
                    </a:cubicBezTo>
                    <a:cubicBezTo>
                      <a:pt x="1111376" y="1129189"/>
                      <a:pt x="1110710" y="1126712"/>
                      <a:pt x="1109852" y="1122712"/>
                    </a:cubicBezTo>
                    <a:cubicBezTo>
                      <a:pt x="1114519" y="1128141"/>
                      <a:pt x="1119092" y="1133285"/>
                      <a:pt x="1123473" y="1138047"/>
                    </a:cubicBezTo>
                    <a:cubicBezTo>
                      <a:pt x="1170908" y="1188911"/>
                      <a:pt x="1321688" y="1352550"/>
                      <a:pt x="1321688" y="1352550"/>
                    </a:cubicBezTo>
                    <a:cubicBezTo>
                      <a:pt x="1321688" y="1352550"/>
                      <a:pt x="1228248" y="1202150"/>
                      <a:pt x="1143762" y="1112615"/>
                    </a:cubicBezTo>
                    <a:cubicBezTo>
                      <a:pt x="1134332" y="1102614"/>
                      <a:pt x="1122521" y="1090612"/>
                      <a:pt x="1109757" y="1078040"/>
                    </a:cubicBezTo>
                    <a:cubicBezTo>
                      <a:pt x="1111090" y="1073087"/>
                      <a:pt x="1112901" y="1068229"/>
                      <a:pt x="1115758" y="1064133"/>
                    </a:cubicBezTo>
                    <a:cubicBezTo>
                      <a:pt x="1117187" y="1062037"/>
                      <a:pt x="1118711" y="1059847"/>
                      <a:pt x="1120235" y="1057656"/>
                    </a:cubicBezTo>
                    <a:cubicBezTo>
                      <a:pt x="1144428" y="1083755"/>
                      <a:pt x="1185004" y="1127665"/>
                      <a:pt x="1222724" y="1168432"/>
                    </a:cubicBezTo>
                    <a:cubicBezTo>
                      <a:pt x="1226533" y="1181767"/>
                      <a:pt x="1231487" y="1189101"/>
                      <a:pt x="1231487" y="1189101"/>
                    </a:cubicBezTo>
                    <a:cubicBezTo>
                      <a:pt x="1231106" y="1185101"/>
                      <a:pt x="1231106" y="1181291"/>
                      <a:pt x="1231106" y="1177385"/>
                    </a:cubicBezTo>
                    <a:cubicBezTo>
                      <a:pt x="1273969" y="1223867"/>
                      <a:pt x="1310735" y="1263682"/>
                      <a:pt x="1310735" y="1263682"/>
                    </a:cubicBezTo>
                    <a:cubicBezTo>
                      <a:pt x="1310735" y="1263682"/>
                      <a:pt x="1274826" y="1207199"/>
                      <a:pt x="1233488" y="1145000"/>
                    </a:cubicBezTo>
                    <a:cubicBezTo>
                      <a:pt x="1233963" y="1142429"/>
                      <a:pt x="1234344" y="1139666"/>
                      <a:pt x="1234820" y="1137190"/>
                    </a:cubicBezTo>
                    <a:cubicBezTo>
                      <a:pt x="1282922" y="1188053"/>
                      <a:pt x="1313878" y="1224915"/>
                      <a:pt x="1313878" y="1224915"/>
                    </a:cubicBezTo>
                    <a:cubicBezTo>
                      <a:pt x="1313878" y="1224915"/>
                      <a:pt x="1281017" y="1169003"/>
                      <a:pt x="1242822" y="1108996"/>
                    </a:cubicBezTo>
                    <a:cubicBezTo>
                      <a:pt x="1247775" y="1094804"/>
                      <a:pt x="1253013" y="1082516"/>
                      <a:pt x="1256251" y="1072610"/>
                    </a:cubicBezTo>
                    <a:cubicBezTo>
                      <a:pt x="1264538" y="1047178"/>
                      <a:pt x="1299304" y="998791"/>
                      <a:pt x="1307496" y="976408"/>
                    </a:cubicBezTo>
                    <a:cubicBezTo>
                      <a:pt x="1315212" y="955453"/>
                      <a:pt x="1313687" y="932212"/>
                      <a:pt x="1299686" y="910876"/>
                    </a:cubicBezTo>
                    <a:cubicBezTo>
                      <a:pt x="1310258" y="914972"/>
                      <a:pt x="1320926" y="919162"/>
                      <a:pt x="1331499" y="923353"/>
                    </a:cubicBezTo>
                    <a:cubicBezTo>
                      <a:pt x="1332928" y="944309"/>
                      <a:pt x="1332262" y="958882"/>
                      <a:pt x="1325023" y="977074"/>
                    </a:cubicBezTo>
                    <a:cubicBezTo>
                      <a:pt x="1317498" y="996220"/>
                      <a:pt x="1298734" y="1074896"/>
                      <a:pt x="1302733" y="1134047"/>
                    </a:cubicBezTo>
                    <a:cubicBezTo>
                      <a:pt x="1306734" y="1193197"/>
                      <a:pt x="1324737" y="1222439"/>
                      <a:pt x="1324737" y="1222439"/>
                    </a:cubicBezTo>
                    <a:cubicBezTo>
                      <a:pt x="1324737" y="1222439"/>
                      <a:pt x="1308734" y="1176909"/>
                      <a:pt x="1322641" y="1130713"/>
                    </a:cubicBezTo>
                    <a:cubicBezTo>
                      <a:pt x="1325689" y="1120426"/>
                      <a:pt x="1328642" y="1112330"/>
                      <a:pt x="1331404" y="1104995"/>
                    </a:cubicBezTo>
                    <a:cubicBezTo>
                      <a:pt x="1330165" y="1127760"/>
                      <a:pt x="1331308" y="1151763"/>
                      <a:pt x="1338167" y="1173290"/>
                    </a:cubicBezTo>
                    <a:cubicBezTo>
                      <a:pt x="1356454" y="1230821"/>
                      <a:pt x="1375695" y="1227963"/>
                      <a:pt x="1375695" y="1227963"/>
                    </a:cubicBezTo>
                    <a:cubicBezTo>
                      <a:pt x="1375695" y="1227963"/>
                      <a:pt x="1356741" y="1218057"/>
                      <a:pt x="1357122" y="1183672"/>
                    </a:cubicBezTo>
                    <a:cubicBezTo>
                      <a:pt x="1357502" y="1149287"/>
                      <a:pt x="1356359" y="1129951"/>
                      <a:pt x="1366647" y="1088993"/>
                    </a:cubicBezTo>
                    <a:cubicBezTo>
                      <a:pt x="1376552" y="1049560"/>
                      <a:pt x="1388363" y="972026"/>
                      <a:pt x="1366075" y="937451"/>
                    </a:cubicBezTo>
                    <a:cubicBezTo>
                      <a:pt x="1375791" y="941546"/>
                      <a:pt x="1385411" y="945737"/>
                      <a:pt x="1395127" y="950024"/>
                    </a:cubicBezTo>
                    <a:cubicBezTo>
                      <a:pt x="1385125" y="965740"/>
                      <a:pt x="1376838" y="1055846"/>
                      <a:pt x="1375791" y="1073753"/>
                    </a:cubicBezTo>
                    <a:cubicBezTo>
                      <a:pt x="1374743" y="1092518"/>
                      <a:pt x="1375504" y="1127189"/>
                      <a:pt x="1380076" y="1179957"/>
                    </a:cubicBezTo>
                    <a:cubicBezTo>
                      <a:pt x="1384649" y="1232726"/>
                      <a:pt x="1425415" y="1254633"/>
                      <a:pt x="1425415" y="1254633"/>
                    </a:cubicBezTo>
                    <a:cubicBezTo>
                      <a:pt x="1413414" y="1239869"/>
                      <a:pt x="1410271" y="1218248"/>
                      <a:pt x="1404366" y="1186053"/>
                    </a:cubicBezTo>
                    <a:cubicBezTo>
                      <a:pt x="1398555" y="1153859"/>
                      <a:pt x="1407985" y="1099852"/>
                      <a:pt x="1410748" y="1070229"/>
                    </a:cubicBezTo>
                    <a:cubicBezTo>
                      <a:pt x="1413414" y="1041654"/>
                      <a:pt x="1420939" y="983361"/>
                      <a:pt x="1398937" y="951643"/>
                    </a:cubicBezTo>
                    <a:cubicBezTo>
                      <a:pt x="1407890" y="955548"/>
                      <a:pt x="1416748" y="959453"/>
                      <a:pt x="1425606" y="963549"/>
                    </a:cubicBezTo>
                    <a:cubicBezTo>
                      <a:pt x="1411986" y="989076"/>
                      <a:pt x="1417129" y="1076706"/>
                      <a:pt x="1422939" y="1116330"/>
                    </a:cubicBezTo>
                    <a:cubicBezTo>
                      <a:pt x="1428940" y="1157002"/>
                      <a:pt x="1419510" y="1207770"/>
                      <a:pt x="1497139" y="1262444"/>
                    </a:cubicBezTo>
                    <a:cubicBezTo>
                      <a:pt x="1497139" y="1262444"/>
                      <a:pt x="1469231" y="1237298"/>
                      <a:pt x="1456562" y="1194054"/>
                    </a:cubicBezTo>
                    <a:cubicBezTo>
                      <a:pt x="1443894" y="1150811"/>
                      <a:pt x="1462372" y="1126522"/>
                      <a:pt x="1455324" y="1078897"/>
                    </a:cubicBezTo>
                    <a:cubicBezTo>
                      <a:pt x="1449133" y="1036987"/>
                      <a:pt x="1445608" y="984504"/>
                      <a:pt x="1432559" y="966787"/>
                    </a:cubicBezTo>
                    <a:cubicBezTo>
                      <a:pt x="1442179" y="971169"/>
                      <a:pt x="1451800" y="975551"/>
                      <a:pt x="1461325" y="980123"/>
                    </a:cubicBezTo>
                    <a:cubicBezTo>
                      <a:pt x="1441609" y="998220"/>
                      <a:pt x="1465135" y="1187863"/>
                      <a:pt x="1477613" y="1213009"/>
                    </a:cubicBezTo>
                    <a:cubicBezTo>
                      <a:pt x="1490472" y="1238917"/>
                      <a:pt x="1515332" y="1263015"/>
                      <a:pt x="1515332" y="1263015"/>
                    </a:cubicBezTo>
                    <a:cubicBezTo>
                      <a:pt x="1515332" y="1263015"/>
                      <a:pt x="1494282" y="1220915"/>
                      <a:pt x="1492090" y="1206056"/>
                    </a:cubicBezTo>
                    <a:cubicBezTo>
                      <a:pt x="1489900" y="1191101"/>
                      <a:pt x="1495234" y="1127379"/>
                      <a:pt x="1490567" y="1095947"/>
                    </a:cubicBezTo>
                    <a:cubicBezTo>
                      <a:pt x="1486090" y="1065562"/>
                      <a:pt x="1490186" y="1013841"/>
                      <a:pt x="1465326" y="982123"/>
                    </a:cubicBezTo>
                    <a:cubicBezTo>
                      <a:pt x="1475422" y="987076"/>
                      <a:pt x="1485423" y="992219"/>
                      <a:pt x="1495425" y="997363"/>
                    </a:cubicBezTo>
                    <a:cubicBezTo>
                      <a:pt x="1489424" y="1028986"/>
                      <a:pt x="1508854" y="1088898"/>
                      <a:pt x="1512474" y="1115187"/>
                    </a:cubicBezTo>
                    <a:cubicBezTo>
                      <a:pt x="1516189" y="1141952"/>
                      <a:pt x="1516284" y="1214533"/>
                      <a:pt x="1586293" y="1256348"/>
                    </a:cubicBezTo>
                    <a:cubicBezTo>
                      <a:pt x="1586293" y="1256348"/>
                      <a:pt x="1550288" y="1224153"/>
                      <a:pt x="1545336" y="1181576"/>
                    </a:cubicBezTo>
                    <a:cubicBezTo>
                      <a:pt x="1540669" y="1141381"/>
                      <a:pt x="1530667" y="1031557"/>
                      <a:pt x="1501044" y="1000220"/>
                    </a:cubicBezTo>
                    <a:cubicBezTo>
                      <a:pt x="1510951" y="1005364"/>
                      <a:pt x="1520570" y="1010698"/>
                      <a:pt x="1530286" y="1016127"/>
                    </a:cubicBezTo>
                    <a:cubicBezTo>
                      <a:pt x="1513046" y="1030891"/>
                      <a:pt x="1559528" y="1168813"/>
                      <a:pt x="1571244" y="1208151"/>
                    </a:cubicBezTo>
                    <a:cubicBezTo>
                      <a:pt x="1583150" y="1248347"/>
                      <a:pt x="1613439" y="1265111"/>
                      <a:pt x="1613439" y="1265111"/>
                    </a:cubicBezTo>
                    <a:cubicBezTo>
                      <a:pt x="1584293" y="1233773"/>
                      <a:pt x="1590198" y="1203674"/>
                      <a:pt x="1584007" y="1184243"/>
                    </a:cubicBezTo>
                    <a:cubicBezTo>
                      <a:pt x="1577815" y="1164812"/>
                      <a:pt x="1580959" y="1122807"/>
                      <a:pt x="1568006" y="1094137"/>
                    </a:cubicBezTo>
                    <a:cubicBezTo>
                      <a:pt x="1555623" y="1066800"/>
                      <a:pt x="1560385" y="1046036"/>
                      <a:pt x="1534858" y="1018794"/>
                    </a:cubicBezTo>
                    <a:cubicBezTo>
                      <a:pt x="1541716" y="1022604"/>
                      <a:pt x="1548669" y="1026319"/>
                      <a:pt x="1555432" y="1030319"/>
                    </a:cubicBezTo>
                    <a:cubicBezTo>
                      <a:pt x="1554194" y="1032796"/>
                      <a:pt x="1552765" y="1039178"/>
                      <a:pt x="1559813" y="1052132"/>
                    </a:cubicBezTo>
                    <a:cubicBezTo>
                      <a:pt x="1569338" y="1069943"/>
                      <a:pt x="1587056" y="1111853"/>
                      <a:pt x="1590198" y="1129570"/>
                    </a:cubicBezTo>
                    <a:cubicBezTo>
                      <a:pt x="1593341" y="1147382"/>
                      <a:pt x="1606106" y="1178147"/>
                      <a:pt x="1610010" y="1208437"/>
                    </a:cubicBezTo>
                    <a:cubicBezTo>
                      <a:pt x="1613916" y="1238822"/>
                      <a:pt x="1632204" y="1266635"/>
                      <a:pt x="1644586" y="1280065"/>
                    </a:cubicBezTo>
                    <a:cubicBezTo>
                      <a:pt x="1656969" y="1293495"/>
                      <a:pt x="1655158" y="1314926"/>
                      <a:pt x="1655158" y="1314926"/>
                    </a:cubicBezTo>
                    <a:cubicBezTo>
                      <a:pt x="1655158" y="1314926"/>
                      <a:pt x="1659825" y="1293876"/>
                      <a:pt x="1650968" y="1278636"/>
                    </a:cubicBezTo>
                    <a:cubicBezTo>
                      <a:pt x="1642109" y="1263396"/>
                      <a:pt x="1631537" y="1243775"/>
                      <a:pt x="1629155" y="1223772"/>
                    </a:cubicBezTo>
                    <a:cubicBezTo>
                      <a:pt x="1626774" y="1203770"/>
                      <a:pt x="1619535" y="1155192"/>
                      <a:pt x="1606962" y="1118045"/>
                    </a:cubicBezTo>
                    <a:cubicBezTo>
                      <a:pt x="1594389" y="1080897"/>
                      <a:pt x="1578292" y="1057180"/>
                      <a:pt x="1571815" y="1050131"/>
                    </a:cubicBezTo>
                    <a:cubicBezTo>
                      <a:pt x="1567243" y="1045178"/>
                      <a:pt x="1561433" y="1036606"/>
                      <a:pt x="1558385" y="1031939"/>
                    </a:cubicBezTo>
                    <a:cubicBezTo>
                      <a:pt x="1568386" y="1037939"/>
                      <a:pt x="1578101" y="1044416"/>
                      <a:pt x="1587912" y="1050893"/>
                    </a:cubicBezTo>
                    <a:cubicBezTo>
                      <a:pt x="1587722" y="1054132"/>
                      <a:pt x="1588579" y="1064038"/>
                      <a:pt x="1601723" y="1085564"/>
                    </a:cubicBezTo>
                    <a:cubicBezTo>
                      <a:pt x="1618297" y="1112806"/>
                      <a:pt x="1624583" y="1147953"/>
                      <a:pt x="1635919" y="1173004"/>
                    </a:cubicBezTo>
                    <a:cubicBezTo>
                      <a:pt x="1647253" y="1198055"/>
                      <a:pt x="1651254" y="1232630"/>
                      <a:pt x="1666969" y="1253681"/>
                    </a:cubicBezTo>
                    <a:cubicBezTo>
                      <a:pt x="1682590" y="1274731"/>
                      <a:pt x="1705641" y="1332738"/>
                      <a:pt x="1705641" y="1332738"/>
                    </a:cubicBezTo>
                    <a:cubicBezTo>
                      <a:pt x="1705641" y="1332738"/>
                      <a:pt x="1701831" y="1279208"/>
                      <a:pt x="1687353" y="1264158"/>
                    </a:cubicBezTo>
                    <a:cubicBezTo>
                      <a:pt x="1672876" y="1249109"/>
                      <a:pt x="1666208" y="1226534"/>
                      <a:pt x="1665160" y="1219105"/>
                    </a:cubicBezTo>
                    <a:cubicBezTo>
                      <a:pt x="1664017" y="1211675"/>
                      <a:pt x="1639728" y="1142524"/>
                      <a:pt x="1621536" y="1101281"/>
                    </a:cubicBezTo>
                    <a:cubicBezTo>
                      <a:pt x="1609534" y="1074039"/>
                      <a:pt x="1598962" y="1060323"/>
                      <a:pt x="1593056" y="1054132"/>
                    </a:cubicBezTo>
                    <a:cubicBezTo>
                      <a:pt x="1601533" y="1059847"/>
                      <a:pt x="1609725" y="1066038"/>
                      <a:pt x="1617916" y="1072229"/>
                    </a:cubicBezTo>
                    <a:cubicBezTo>
                      <a:pt x="1618487" y="1077182"/>
                      <a:pt x="1621345" y="1094899"/>
                      <a:pt x="1635728" y="1115378"/>
                    </a:cubicBezTo>
                    <a:cubicBezTo>
                      <a:pt x="1652588" y="1139571"/>
                      <a:pt x="1679352" y="1204341"/>
                      <a:pt x="1682115" y="1223010"/>
                    </a:cubicBezTo>
                    <a:cubicBezTo>
                      <a:pt x="1684876" y="1241679"/>
                      <a:pt x="1720024" y="1313498"/>
                      <a:pt x="1720024" y="1313498"/>
                    </a:cubicBezTo>
                    <a:cubicBezTo>
                      <a:pt x="1720024" y="1313498"/>
                      <a:pt x="1716786" y="1252919"/>
                      <a:pt x="1696402" y="1214533"/>
                    </a:cubicBezTo>
                    <a:cubicBezTo>
                      <a:pt x="1677733" y="1179481"/>
                      <a:pt x="1627537" y="1088422"/>
                      <a:pt x="1619155" y="1073087"/>
                    </a:cubicBezTo>
                    <a:cubicBezTo>
                      <a:pt x="1625156" y="1077659"/>
                      <a:pt x="1631250" y="1082040"/>
                      <a:pt x="1637062" y="1086803"/>
                    </a:cubicBezTo>
                    <a:cubicBezTo>
                      <a:pt x="1643347" y="1095947"/>
                      <a:pt x="1662207" y="1131570"/>
                      <a:pt x="1686305" y="1163860"/>
                    </a:cubicBezTo>
                    <a:cubicBezTo>
                      <a:pt x="1714023" y="1201103"/>
                      <a:pt x="1721262" y="1227868"/>
                      <a:pt x="1730692" y="1252633"/>
                    </a:cubicBezTo>
                    <a:cubicBezTo>
                      <a:pt x="1740122" y="1277398"/>
                      <a:pt x="1753457" y="1290637"/>
                      <a:pt x="1780126" y="1310259"/>
                    </a:cubicBezTo>
                    <a:cubicBezTo>
                      <a:pt x="1780126" y="1310259"/>
                      <a:pt x="1772412" y="1291019"/>
                      <a:pt x="1757838" y="1270254"/>
                    </a:cubicBezTo>
                    <a:cubicBezTo>
                      <a:pt x="1743360" y="1249490"/>
                      <a:pt x="1739265" y="1199864"/>
                      <a:pt x="1713833" y="1171766"/>
                    </a:cubicBezTo>
                    <a:cubicBezTo>
                      <a:pt x="1691544" y="1147191"/>
                      <a:pt x="1647730" y="1098518"/>
                      <a:pt x="1637347" y="1086898"/>
                    </a:cubicBezTo>
                    <a:cubicBezTo>
                      <a:pt x="1639157" y="1088422"/>
                      <a:pt x="1641157" y="1089660"/>
                      <a:pt x="1643063" y="1091279"/>
                    </a:cubicBezTo>
                    <a:cubicBezTo>
                      <a:pt x="1641062" y="1089565"/>
                      <a:pt x="1638966" y="1088136"/>
                      <a:pt x="1636966" y="1086422"/>
                    </a:cubicBezTo>
                    <a:cubicBezTo>
                      <a:pt x="1636966" y="1086422"/>
                      <a:pt x="1636966" y="1086422"/>
                      <a:pt x="1636966" y="1086422"/>
                    </a:cubicBezTo>
                    <a:cubicBezTo>
                      <a:pt x="1636966" y="1086422"/>
                      <a:pt x="1636966" y="1086422"/>
                      <a:pt x="1636966" y="1086422"/>
                    </a:cubicBezTo>
                    <a:cubicBezTo>
                      <a:pt x="1630966" y="1081373"/>
                      <a:pt x="1624774" y="1076706"/>
                      <a:pt x="1618678" y="1071944"/>
                    </a:cubicBezTo>
                    <a:cubicBezTo>
                      <a:pt x="1618201" y="1071086"/>
                      <a:pt x="1617916" y="1070610"/>
                      <a:pt x="1617916" y="1070610"/>
                    </a:cubicBezTo>
                    <a:cubicBezTo>
                      <a:pt x="1617916" y="1070610"/>
                      <a:pt x="1617916" y="1070991"/>
                      <a:pt x="1618012" y="1071467"/>
                    </a:cubicBezTo>
                    <a:cubicBezTo>
                      <a:pt x="1608676" y="1064228"/>
                      <a:pt x="1599247" y="1057180"/>
                      <a:pt x="1589532" y="1050417"/>
                    </a:cubicBezTo>
                    <a:cubicBezTo>
                      <a:pt x="1588865" y="1049846"/>
                      <a:pt x="1588388" y="1049465"/>
                      <a:pt x="1588388" y="1049465"/>
                    </a:cubicBezTo>
                    <a:cubicBezTo>
                      <a:pt x="1588388" y="1049465"/>
                      <a:pt x="1588388" y="1049560"/>
                      <a:pt x="1588388" y="1049655"/>
                    </a:cubicBezTo>
                    <a:cubicBezTo>
                      <a:pt x="1578387" y="1042797"/>
                      <a:pt x="1568386" y="1035844"/>
                      <a:pt x="1558099" y="1029462"/>
                    </a:cubicBezTo>
                    <a:cubicBezTo>
                      <a:pt x="1648873" y="1038511"/>
                      <a:pt x="1680686" y="1049655"/>
                      <a:pt x="1720406" y="1073658"/>
                    </a:cubicBezTo>
                    <a:cubicBezTo>
                      <a:pt x="1760315" y="1097852"/>
                      <a:pt x="1779079" y="1096042"/>
                      <a:pt x="1794414" y="1094423"/>
                    </a:cubicBezTo>
                    <a:cubicBezTo>
                      <a:pt x="1809750" y="1092803"/>
                      <a:pt x="1821941" y="1064895"/>
                      <a:pt x="1821941" y="1064895"/>
                    </a:cubicBezTo>
                    <a:cubicBezTo>
                      <a:pt x="1821941" y="1064895"/>
                      <a:pt x="1805368" y="1085755"/>
                      <a:pt x="1789462" y="1088993"/>
                    </a:cubicBezTo>
                    <a:cubicBezTo>
                      <a:pt x="1773555" y="1092232"/>
                      <a:pt x="1750599" y="1069658"/>
                      <a:pt x="1729740" y="1056227"/>
                    </a:cubicBezTo>
                    <a:cubicBezTo>
                      <a:pt x="1723739" y="1052322"/>
                      <a:pt x="1716786" y="1048417"/>
                      <a:pt x="1708784" y="1044607"/>
                    </a:cubicBezTo>
                    <a:cubicBezTo>
                      <a:pt x="1736502" y="1046988"/>
                      <a:pt x="1763458" y="1045940"/>
                      <a:pt x="1777556" y="1046988"/>
                    </a:cubicBezTo>
                    <a:cubicBezTo>
                      <a:pt x="1799082" y="1048607"/>
                      <a:pt x="1814702" y="1016032"/>
                      <a:pt x="1814702" y="1016032"/>
                    </a:cubicBezTo>
                    <a:cubicBezTo>
                      <a:pt x="1788033" y="1034891"/>
                      <a:pt x="1782889" y="1028033"/>
                      <a:pt x="1760791" y="1028128"/>
                    </a:cubicBezTo>
                    <a:cubicBezTo>
                      <a:pt x="1738693" y="1028224"/>
                      <a:pt x="1662683" y="1012127"/>
                      <a:pt x="1622393" y="1009078"/>
                    </a:cubicBezTo>
                    <a:cubicBezTo>
                      <a:pt x="1582102" y="1006126"/>
                      <a:pt x="1532382" y="1011555"/>
                      <a:pt x="1532382" y="1011555"/>
                    </a:cubicBezTo>
                    <a:cubicBezTo>
                      <a:pt x="1532382" y="1011555"/>
                      <a:pt x="1567719" y="1016603"/>
                      <a:pt x="1604009" y="1023176"/>
                    </a:cubicBezTo>
                    <a:cubicBezTo>
                      <a:pt x="1562100" y="1021080"/>
                      <a:pt x="1557147" y="1026605"/>
                      <a:pt x="1556766" y="1028605"/>
                    </a:cubicBezTo>
                    <a:cubicBezTo>
                      <a:pt x="1556766" y="1028605"/>
                      <a:pt x="1556670" y="1028605"/>
                      <a:pt x="1556670" y="1028510"/>
                    </a:cubicBezTo>
                    <a:lnTo>
                      <a:pt x="1556670" y="1028510"/>
                    </a:lnTo>
                    <a:lnTo>
                      <a:pt x="1556670" y="1028510"/>
                    </a:lnTo>
                    <a:cubicBezTo>
                      <a:pt x="1536287" y="1015936"/>
                      <a:pt x="1515237" y="1004411"/>
                      <a:pt x="1494091" y="993172"/>
                    </a:cubicBezTo>
                    <a:cubicBezTo>
                      <a:pt x="1507331" y="993934"/>
                      <a:pt x="1583341" y="998315"/>
                      <a:pt x="1660874" y="999553"/>
                    </a:cubicBezTo>
                    <a:cubicBezTo>
                      <a:pt x="1746218" y="1000982"/>
                      <a:pt x="1758410" y="994696"/>
                      <a:pt x="1780126" y="992505"/>
                    </a:cubicBezTo>
                    <a:cubicBezTo>
                      <a:pt x="1801939" y="990314"/>
                      <a:pt x="1801653" y="971836"/>
                      <a:pt x="1801653" y="971836"/>
                    </a:cubicBezTo>
                    <a:cubicBezTo>
                      <a:pt x="1790033" y="987552"/>
                      <a:pt x="1760887" y="984218"/>
                      <a:pt x="1723453" y="979741"/>
                    </a:cubicBezTo>
                    <a:cubicBezTo>
                      <a:pt x="1685925" y="975265"/>
                      <a:pt x="1660493" y="974884"/>
                      <a:pt x="1608962" y="972884"/>
                    </a:cubicBezTo>
                    <a:cubicBezTo>
                      <a:pt x="1561337" y="971074"/>
                      <a:pt x="1501901" y="989743"/>
                      <a:pt x="1493138" y="992600"/>
                    </a:cubicBezTo>
                    <a:cubicBezTo>
                      <a:pt x="1483708" y="987647"/>
                      <a:pt x="1474279" y="982504"/>
                      <a:pt x="1464849" y="977646"/>
                    </a:cubicBezTo>
                    <a:cubicBezTo>
                      <a:pt x="1463515" y="976979"/>
                      <a:pt x="1462088" y="976312"/>
                      <a:pt x="1460754" y="975646"/>
                    </a:cubicBezTo>
                    <a:cubicBezTo>
                      <a:pt x="1482470" y="974122"/>
                      <a:pt x="1632584" y="963549"/>
                      <a:pt x="1661827" y="966311"/>
                    </a:cubicBezTo>
                    <a:cubicBezTo>
                      <a:pt x="1693354" y="969264"/>
                      <a:pt x="1752505" y="964978"/>
                      <a:pt x="1779460" y="959263"/>
                    </a:cubicBezTo>
                    <a:cubicBezTo>
                      <a:pt x="1806415" y="953548"/>
                      <a:pt x="1802987" y="935927"/>
                      <a:pt x="1802987" y="935927"/>
                    </a:cubicBezTo>
                    <a:cubicBezTo>
                      <a:pt x="1795081" y="954310"/>
                      <a:pt x="1752980" y="952214"/>
                      <a:pt x="1731644" y="946404"/>
                    </a:cubicBezTo>
                    <a:cubicBezTo>
                      <a:pt x="1710308" y="940689"/>
                      <a:pt x="1685162" y="941832"/>
                      <a:pt x="1599151" y="946880"/>
                    </a:cubicBezTo>
                    <a:cubicBezTo>
                      <a:pt x="1521713" y="951452"/>
                      <a:pt x="1469325" y="971169"/>
                      <a:pt x="1459611" y="975074"/>
                    </a:cubicBezTo>
                    <a:cubicBezTo>
                      <a:pt x="1446371" y="968502"/>
                      <a:pt x="1433131" y="962025"/>
                      <a:pt x="1419796" y="955834"/>
                    </a:cubicBezTo>
                    <a:cubicBezTo>
                      <a:pt x="1459991" y="959644"/>
                      <a:pt x="1537906" y="940689"/>
                      <a:pt x="1556956" y="937927"/>
                    </a:cubicBezTo>
                    <a:cubicBezTo>
                      <a:pt x="1576958" y="934974"/>
                      <a:pt x="1659921" y="903637"/>
                      <a:pt x="1712499" y="894016"/>
                    </a:cubicBezTo>
                    <a:cubicBezTo>
                      <a:pt x="1765077" y="884301"/>
                      <a:pt x="1751933" y="861441"/>
                      <a:pt x="1751933" y="861441"/>
                    </a:cubicBezTo>
                    <a:cubicBezTo>
                      <a:pt x="1751933" y="861441"/>
                      <a:pt x="1748408" y="863822"/>
                      <a:pt x="1742884" y="866775"/>
                    </a:cubicBezTo>
                    <a:cubicBezTo>
                      <a:pt x="1742789" y="866680"/>
                      <a:pt x="1738502" y="861441"/>
                      <a:pt x="1701831" y="854869"/>
                    </a:cubicBezTo>
                    <a:cubicBezTo>
                      <a:pt x="1664874" y="848201"/>
                      <a:pt x="1638490" y="852107"/>
                      <a:pt x="1595247" y="861727"/>
                    </a:cubicBezTo>
                    <a:cubicBezTo>
                      <a:pt x="1555146" y="870585"/>
                      <a:pt x="1400365" y="928497"/>
                      <a:pt x="1377886" y="936974"/>
                    </a:cubicBezTo>
                    <a:cubicBezTo>
                      <a:pt x="1368076" y="932593"/>
                      <a:pt x="1358169" y="928402"/>
                      <a:pt x="1348263" y="924211"/>
                    </a:cubicBezTo>
                    <a:cubicBezTo>
                      <a:pt x="1366266" y="925640"/>
                      <a:pt x="1388840" y="923735"/>
                      <a:pt x="1432559" y="905065"/>
                    </a:cubicBezTo>
                    <a:cubicBezTo>
                      <a:pt x="1483423" y="883349"/>
                      <a:pt x="1572673" y="842391"/>
                      <a:pt x="1595056" y="837057"/>
                    </a:cubicBezTo>
                    <a:cubicBezTo>
                      <a:pt x="1617440" y="831723"/>
                      <a:pt x="1665826" y="821436"/>
                      <a:pt x="1698116" y="818578"/>
                    </a:cubicBezTo>
                    <a:cubicBezTo>
                      <a:pt x="1698116" y="818578"/>
                      <a:pt x="1647539" y="802862"/>
                      <a:pt x="1576768" y="822960"/>
                    </a:cubicBezTo>
                    <a:cubicBezTo>
                      <a:pt x="1506093" y="843058"/>
                      <a:pt x="1436179" y="885825"/>
                      <a:pt x="1401032" y="899922"/>
                    </a:cubicBezTo>
                    <a:cubicBezTo>
                      <a:pt x="1373219" y="911066"/>
                      <a:pt x="1351216" y="919162"/>
                      <a:pt x="1343215" y="922020"/>
                    </a:cubicBezTo>
                    <a:cubicBezTo>
                      <a:pt x="1331213" y="916972"/>
                      <a:pt x="1319213" y="911924"/>
                      <a:pt x="1307116" y="907066"/>
                    </a:cubicBezTo>
                    <a:cubicBezTo>
                      <a:pt x="1356359" y="906494"/>
                      <a:pt x="1390269" y="887635"/>
                      <a:pt x="1422082" y="874109"/>
                    </a:cubicBezTo>
                    <a:cubicBezTo>
                      <a:pt x="1454562" y="860203"/>
                      <a:pt x="1527238" y="809435"/>
                      <a:pt x="1557432" y="802767"/>
                    </a:cubicBezTo>
                    <a:cubicBezTo>
                      <a:pt x="1587531" y="796099"/>
                      <a:pt x="1599533" y="791147"/>
                      <a:pt x="1651349" y="788861"/>
                    </a:cubicBezTo>
                    <a:cubicBezTo>
                      <a:pt x="1651349" y="788861"/>
                      <a:pt x="1597628" y="775430"/>
                      <a:pt x="1526762" y="794861"/>
                    </a:cubicBezTo>
                    <a:cubicBezTo>
                      <a:pt x="1455896" y="814292"/>
                      <a:pt x="1417033" y="855536"/>
                      <a:pt x="1373219" y="874776"/>
                    </a:cubicBezTo>
                    <a:cubicBezTo>
                      <a:pt x="1335214" y="891445"/>
                      <a:pt x="1311306" y="903541"/>
                      <a:pt x="1305687" y="906494"/>
                    </a:cubicBezTo>
                    <a:cubicBezTo>
                      <a:pt x="1295780" y="902494"/>
                      <a:pt x="1285875" y="898493"/>
                      <a:pt x="1275969" y="894588"/>
                    </a:cubicBezTo>
                    <a:cubicBezTo>
                      <a:pt x="1291399" y="893921"/>
                      <a:pt x="1326641" y="888778"/>
                      <a:pt x="1386363" y="861346"/>
                    </a:cubicBezTo>
                    <a:cubicBezTo>
                      <a:pt x="1470374" y="822865"/>
                      <a:pt x="1505998" y="785051"/>
                      <a:pt x="1554098" y="782098"/>
                    </a:cubicBezTo>
                    <a:cubicBezTo>
                      <a:pt x="1602200" y="779240"/>
                      <a:pt x="1626869" y="782003"/>
                      <a:pt x="1624774" y="778193"/>
                    </a:cubicBezTo>
                    <a:cubicBezTo>
                      <a:pt x="1622774" y="774287"/>
                      <a:pt x="1579340" y="764000"/>
                      <a:pt x="1514855" y="776192"/>
                    </a:cubicBezTo>
                    <a:cubicBezTo>
                      <a:pt x="1512951" y="776573"/>
                      <a:pt x="1511140" y="777145"/>
                      <a:pt x="1509236" y="777526"/>
                    </a:cubicBezTo>
                    <a:cubicBezTo>
                      <a:pt x="1501997" y="776287"/>
                      <a:pt x="1491615" y="774478"/>
                      <a:pt x="1478946" y="772192"/>
                    </a:cubicBezTo>
                    <a:cubicBezTo>
                      <a:pt x="1496568" y="758476"/>
                      <a:pt x="1512094" y="752189"/>
                      <a:pt x="1531048" y="752189"/>
                    </a:cubicBezTo>
                    <a:cubicBezTo>
                      <a:pt x="1531048" y="752189"/>
                      <a:pt x="1513046" y="749808"/>
                      <a:pt x="1488281" y="752570"/>
                    </a:cubicBezTo>
                    <a:cubicBezTo>
                      <a:pt x="1508284" y="745141"/>
                      <a:pt x="1524000" y="741140"/>
                      <a:pt x="1528095" y="740093"/>
                    </a:cubicBezTo>
                    <a:cubicBezTo>
                      <a:pt x="1571434" y="741045"/>
                      <a:pt x="1601248" y="740569"/>
                      <a:pt x="1601248" y="740569"/>
                    </a:cubicBezTo>
                    <a:cubicBezTo>
                      <a:pt x="1601248" y="740569"/>
                      <a:pt x="1432274" y="711136"/>
                      <a:pt x="1344739" y="695611"/>
                    </a:cubicBezTo>
                    <a:cubicBezTo>
                      <a:pt x="1356170" y="692753"/>
                      <a:pt x="1364170" y="691610"/>
                      <a:pt x="1364170" y="691610"/>
                    </a:cubicBezTo>
                    <a:cubicBezTo>
                      <a:pt x="1343596" y="686467"/>
                      <a:pt x="1324737" y="686181"/>
                      <a:pt x="1307591" y="689134"/>
                    </a:cubicBezTo>
                    <a:cubicBezTo>
                      <a:pt x="1250823" y="679704"/>
                      <a:pt x="1165574" y="676085"/>
                      <a:pt x="1136713" y="675037"/>
                    </a:cubicBezTo>
                    <a:cubicBezTo>
                      <a:pt x="1137570" y="674275"/>
                      <a:pt x="1138142" y="673799"/>
                      <a:pt x="1138142" y="673799"/>
                    </a:cubicBezTo>
                    <a:cubicBezTo>
                      <a:pt x="1137284" y="674275"/>
                      <a:pt x="1136332" y="674561"/>
                      <a:pt x="1135475" y="675037"/>
                    </a:cubicBezTo>
                    <a:cubicBezTo>
                      <a:pt x="1131094" y="674846"/>
                      <a:pt x="1128236" y="674846"/>
                      <a:pt x="1127284" y="674751"/>
                    </a:cubicBezTo>
                    <a:cubicBezTo>
                      <a:pt x="1173766" y="654177"/>
                      <a:pt x="1220343" y="633889"/>
                      <a:pt x="1267205" y="614077"/>
                    </a:cubicBezTo>
                    <a:cubicBezTo>
                      <a:pt x="1268730" y="613410"/>
                      <a:pt x="1270159" y="612839"/>
                      <a:pt x="1271682" y="612172"/>
                    </a:cubicBezTo>
                    <a:cubicBezTo>
                      <a:pt x="1288732" y="616363"/>
                      <a:pt x="1408842" y="645795"/>
                      <a:pt x="1459896" y="653891"/>
                    </a:cubicBezTo>
                    <a:cubicBezTo>
                      <a:pt x="1528286" y="664655"/>
                      <a:pt x="1724977" y="661702"/>
                      <a:pt x="1724977" y="661702"/>
                    </a:cubicBezTo>
                    <a:cubicBezTo>
                      <a:pt x="1724977" y="661702"/>
                      <a:pt x="1553146" y="628936"/>
                      <a:pt x="1493615" y="618173"/>
                    </a:cubicBezTo>
                    <a:cubicBezTo>
                      <a:pt x="1439513" y="608457"/>
                      <a:pt x="1309782" y="606457"/>
                      <a:pt x="1286160" y="606171"/>
                    </a:cubicBezTo>
                    <a:cubicBezTo>
                      <a:pt x="1337500" y="584645"/>
                      <a:pt x="1389030" y="563785"/>
                      <a:pt x="1441037" y="543878"/>
                    </a:cubicBezTo>
                    <a:cubicBezTo>
                      <a:pt x="1457515" y="548926"/>
                      <a:pt x="1519904" y="567499"/>
                      <a:pt x="1601152" y="581882"/>
                    </a:cubicBezTo>
                    <a:cubicBezTo>
                      <a:pt x="1693163" y="598170"/>
                      <a:pt x="1866233" y="589693"/>
                      <a:pt x="1866233" y="589693"/>
                    </a:cubicBezTo>
                    <a:cubicBezTo>
                      <a:pt x="1866233" y="589693"/>
                      <a:pt x="1801939" y="577882"/>
                      <a:pt x="1733359" y="566452"/>
                    </a:cubicBezTo>
                    <a:cubicBezTo>
                      <a:pt x="1814227" y="570166"/>
                      <a:pt x="1901665" y="565880"/>
                      <a:pt x="1901665" y="565880"/>
                    </a:cubicBezTo>
                    <a:cubicBezTo>
                      <a:pt x="1901665" y="565880"/>
                      <a:pt x="1764220" y="548069"/>
                      <a:pt x="1676019" y="526161"/>
                    </a:cubicBezTo>
                    <a:cubicBezTo>
                      <a:pt x="1618012" y="518351"/>
                      <a:pt x="1515808" y="518827"/>
                      <a:pt x="1515808" y="518827"/>
                    </a:cubicBezTo>
                    <a:lnTo>
                      <a:pt x="1498473" y="525209"/>
                    </a:lnTo>
                    <a:cubicBezTo>
                      <a:pt x="1498473" y="525209"/>
                      <a:pt x="1534096" y="534924"/>
                      <a:pt x="1589246" y="546449"/>
                    </a:cubicBezTo>
                    <a:cubicBezTo>
                      <a:pt x="1536573" y="541782"/>
                      <a:pt x="1474279" y="538639"/>
                      <a:pt x="1456753" y="537782"/>
                    </a:cubicBezTo>
                    <a:cubicBezTo>
                      <a:pt x="1457039" y="537686"/>
                      <a:pt x="1457419" y="537496"/>
                      <a:pt x="1457705" y="537401"/>
                    </a:cubicBezTo>
                    <a:cubicBezTo>
                      <a:pt x="1470945" y="532448"/>
                      <a:pt x="1484185" y="527495"/>
                      <a:pt x="1497425" y="522637"/>
                    </a:cubicBezTo>
                    <a:lnTo>
                      <a:pt x="1509141" y="519303"/>
                    </a:lnTo>
                    <a:cubicBezTo>
                      <a:pt x="1509141" y="519303"/>
                      <a:pt x="1510093" y="518636"/>
                      <a:pt x="1511522" y="517589"/>
                    </a:cubicBezTo>
                    <a:cubicBezTo>
                      <a:pt x="1534096" y="509397"/>
                      <a:pt x="1556766" y="501586"/>
                      <a:pt x="1579530" y="494062"/>
                    </a:cubicBezTo>
                    <a:cubicBezTo>
                      <a:pt x="1578958" y="495776"/>
                      <a:pt x="1578863" y="496729"/>
                      <a:pt x="1579244" y="497015"/>
                    </a:cubicBezTo>
                    <a:close/>
                    <a:moveTo>
                      <a:pt x="1168717" y="317468"/>
                    </a:moveTo>
                    <a:cubicBezTo>
                      <a:pt x="1174909" y="316421"/>
                      <a:pt x="1191863" y="309563"/>
                      <a:pt x="1209769" y="300609"/>
                    </a:cubicBezTo>
                    <a:cubicBezTo>
                      <a:pt x="1209769" y="300609"/>
                      <a:pt x="1209769" y="300609"/>
                      <a:pt x="1209769" y="300609"/>
                    </a:cubicBezTo>
                    <a:cubicBezTo>
                      <a:pt x="1194245" y="316611"/>
                      <a:pt x="1156239" y="355759"/>
                      <a:pt x="1144428" y="368046"/>
                    </a:cubicBezTo>
                    <a:cubicBezTo>
                      <a:pt x="1152715" y="351282"/>
                      <a:pt x="1160907" y="334423"/>
                      <a:pt x="1168717" y="317468"/>
                    </a:cubicBezTo>
                    <a:close/>
                    <a:moveTo>
                      <a:pt x="652652" y="478917"/>
                    </a:moveTo>
                    <a:cubicBezTo>
                      <a:pt x="643127" y="469773"/>
                      <a:pt x="633413" y="460819"/>
                      <a:pt x="623697" y="451866"/>
                    </a:cubicBezTo>
                    <a:cubicBezTo>
                      <a:pt x="628269" y="441484"/>
                      <a:pt x="649795" y="390906"/>
                      <a:pt x="654176" y="339281"/>
                    </a:cubicBezTo>
                    <a:cubicBezTo>
                      <a:pt x="659130" y="281369"/>
                      <a:pt x="667416" y="208502"/>
                      <a:pt x="668273" y="192119"/>
                    </a:cubicBezTo>
                    <a:cubicBezTo>
                      <a:pt x="668655" y="183261"/>
                      <a:pt x="672465" y="174879"/>
                      <a:pt x="675798" y="168973"/>
                    </a:cubicBezTo>
                    <a:cubicBezTo>
                      <a:pt x="675894" y="169164"/>
                      <a:pt x="690086" y="209836"/>
                      <a:pt x="693705" y="241459"/>
                    </a:cubicBezTo>
                    <a:cubicBezTo>
                      <a:pt x="697325" y="273177"/>
                      <a:pt x="667321" y="352139"/>
                      <a:pt x="653701" y="400526"/>
                    </a:cubicBezTo>
                    <a:cubicBezTo>
                      <a:pt x="641032" y="445484"/>
                      <a:pt x="646747" y="458153"/>
                      <a:pt x="652652" y="478917"/>
                    </a:cubicBezTo>
                    <a:close/>
                    <a:moveTo>
                      <a:pt x="594931" y="509873"/>
                    </a:moveTo>
                    <a:cubicBezTo>
                      <a:pt x="616553" y="503873"/>
                      <a:pt x="639794" y="497015"/>
                      <a:pt x="659225" y="493205"/>
                    </a:cubicBezTo>
                    <a:cubicBezTo>
                      <a:pt x="666273" y="500348"/>
                      <a:pt x="673322" y="507492"/>
                      <a:pt x="680370" y="514731"/>
                    </a:cubicBezTo>
                    <a:cubicBezTo>
                      <a:pt x="663511" y="509587"/>
                      <a:pt x="630745" y="508254"/>
                      <a:pt x="594931" y="509873"/>
                    </a:cubicBezTo>
                    <a:close/>
                    <a:moveTo>
                      <a:pt x="1085183" y="1401509"/>
                    </a:moveTo>
                    <a:cubicBezTo>
                      <a:pt x="1090517" y="1423892"/>
                      <a:pt x="1096137" y="1446086"/>
                      <a:pt x="1102042" y="1468279"/>
                    </a:cubicBezTo>
                    <a:cubicBezTo>
                      <a:pt x="1097089" y="1474089"/>
                      <a:pt x="1086516" y="1493901"/>
                      <a:pt x="1076705" y="1516475"/>
                    </a:cubicBezTo>
                    <a:cubicBezTo>
                      <a:pt x="1076705" y="1516475"/>
                      <a:pt x="1076705" y="1516475"/>
                      <a:pt x="1076705" y="1516380"/>
                    </a:cubicBezTo>
                    <a:cubicBezTo>
                      <a:pt x="1078706" y="1489234"/>
                      <a:pt x="1083658" y="1422368"/>
                      <a:pt x="1085183" y="1401509"/>
                    </a:cubicBezTo>
                    <a:close/>
                    <a:moveTo>
                      <a:pt x="1010793" y="1050417"/>
                    </a:moveTo>
                    <a:cubicBezTo>
                      <a:pt x="1007363" y="1046798"/>
                      <a:pt x="1003745" y="1042987"/>
                      <a:pt x="999934" y="1039178"/>
                    </a:cubicBezTo>
                    <a:cubicBezTo>
                      <a:pt x="1000030" y="1038797"/>
                      <a:pt x="1000030" y="1038320"/>
                      <a:pt x="1000125" y="1037939"/>
                    </a:cubicBezTo>
                    <a:cubicBezTo>
                      <a:pt x="1002316" y="1040130"/>
                      <a:pt x="1004411" y="1042321"/>
                      <a:pt x="1006126" y="1044226"/>
                    </a:cubicBezTo>
                    <a:cubicBezTo>
                      <a:pt x="1007458" y="1045750"/>
                      <a:pt x="1009078" y="1047940"/>
                      <a:pt x="1010793" y="1050417"/>
                    </a:cubicBezTo>
                    <a:close/>
                    <a:moveTo>
                      <a:pt x="1005268" y="1075563"/>
                    </a:moveTo>
                    <a:cubicBezTo>
                      <a:pt x="1002886" y="1079373"/>
                      <a:pt x="1000219" y="1083564"/>
                      <a:pt x="997362" y="1088422"/>
                    </a:cubicBezTo>
                    <a:cubicBezTo>
                      <a:pt x="996981" y="1084612"/>
                      <a:pt x="996505" y="1077468"/>
                      <a:pt x="996695" y="1068229"/>
                    </a:cubicBezTo>
                    <a:cubicBezTo>
                      <a:pt x="999648" y="1070610"/>
                      <a:pt x="1002506" y="1072991"/>
                      <a:pt x="1005268" y="1075563"/>
                    </a:cubicBezTo>
                    <a:close/>
                    <a:moveTo>
                      <a:pt x="998982" y="539686"/>
                    </a:moveTo>
                    <a:cubicBezTo>
                      <a:pt x="1000030" y="548164"/>
                      <a:pt x="1001077" y="556641"/>
                      <a:pt x="1002220" y="564452"/>
                    </a:cubicBezTo>
                    <a:cubicBezTo>
                      <a:pt x="999458" y="559784"/>
                      <a:pt x="996410" y="555117"/>
                      <a:pt x="992600" y="550259"/>
                    </a:cubicBezTo>
                    <a:cubicBezTo>
                      <a:pt x="994981" y="546830"/>
                      <a:pt x="997076" y="543306"/>
                      <a:pt x="998982" y="539686"/>
                    </a:cubicBezTo>
                    <a:close/>
                    <a:moveTo>
                      <a:pt x="996029" y="1034224"/>
                    </a:moveTo>
                    <a:cubicBezTo>
                      <a:pt x="996029" y="1034510"/>
                      <a:pt x="995933" y="1034891"/>
                      <a:pt x="995838" y="1035177"/>
                    </a:cubicBezTo>
                    <a:cubicBezTo>
                      <a:pt x="995838" y="1035177"/>
                      <a:pt x="995743" y="1035082"/>
                      <a:pt x="995743" y="1035082"/>
                    </a:cubicBezTo>
                    <a:cubicBezTo>
                      <a:pt x="995933" y="1034796"/>
                      <a:pt x="995933" y="1034510"/>
                      <a:pt x="996029" y="1034224"/>
                    </a:cubicBezTo>
                    <a:close/>
                    <a:moveTo>
                      <a:pt x="988028" y="1061371"/>
                    </a:moveTo>
                    <a:cubicBezTo>
                      <a:pt x="990219" y="1062990"/>
                      <a:pt x="992409" y="1064609"/>
                      <a:pt x="994504" y="1066324"/>
                    </a:cubicBezTo>
                    <a:cubicBezTo>
                      <a:pt x="994981" y="1077563"/>
                      <a:pt x="996219" y="1085183"/>
                      <a:pt x="997076" y="1088803"/>
                    </a:cubicBezTo>
                    <a:cubicBezTo>
                      <a:pt x="996981" y="1088898"/>
                      <a:pt x="996981" y="1088993"/>
                      <a:pt x="996886" y="1089089"/>
                    </a:cubicBezTo>
                    <a:cubicBezTo>
                      <a:pt x="992314" y="1085088"/>
                      <a:pt x="987551" y="1081183"/>
                      <a:pt x="982694" y="1077373"/>
                    </a:cubicBezTo>
                    <a:cubicBezTo>
                      <a:pt x="984599" y="1072039"/>
                      <a:pt x="986408" y="1066705"/>
                      <a:pt x="988028" y="1061371"/>
                    </a:cubicBezTo>
                    <a:close/>
                    <a:moveTo>
                      <a:pt x="975454" y="1096804"/>
                    </a:moveTo>
                    <a:cubicBezTo>
                      <a:pt x="979837" y="1098899"/>
                      <a:pt x="984313" y="1101185"/>
                      <a:pt x="988790" y="1103757"/>
                    </a:cubicBezTo>
                    <a:cubicBezTo>
                      <a:pt x="987551" y="1106043"/>
                      <a:pt x="986408" y="1108424"/>
                      <a:pt x="985170" y="1110901"/>
                    </a:cubicBezTo>
                    <a:cubicBezTo>
                      <a:pt x="981075" y="1107948"/>
                      <a:pt x="976979" y="1105281"/>
                      <a:pt x="972883" y="1102805"/>
                    </a:cubicBezTo>
                    <a:cubicBezTo>
                      <a:pt x="973741" y="1100804"/>
                      <a:pt x="974598" y="1098899"/>
                      <a:pt x="975454" y="1096804"/>
                    </a:cubicBezTo>
                    <a:close/>
                    <a:moveTo>
                      <a:pt x="979169" y="1123569"/>
                    </a:moveTo>
                    <a:cubicBezTo>
                      <a:pt x="970787" y="1142238"/>
                      <a:pt x="963263" y="1163384"/>
                      <a:pt x="959738" y="1185005"/>
                    </a:cubicBezTo>
                    <a:cubicBezTo>
                      <a:pt x="958310" y="1193483"/>
                      <a:pt x="957167" y="1202912"/>
                      <a:pt x="956024" y="1212914"/>
                    </a:cubicBezTo>
                    <a:cubicBezTo>
                      <a:pt x="946499" y="1201388"/>
                      <a:pt x="936498" y="1191006"/>
                      <a:pt x="926591" y="1181672"/>
                    </a:cubicBezTo>
                    <a:cubicBezTo>
                      <a:pt x="940974" y="1159574"/>
                      <a:pt x="955834" y="1136809"/>
                      <a:pt x="966215" y="1116902"/>
                    </a:cubicBezTo>
                    <a:cubicBezTo>
                      <a:pt x="970597" y="1118997"/>
                      <a:pt x="974979" y="1121188"/>
                      <a:pt x="979169" y="1123569"/>
                    </a:cubicBezTo>
                    <a:close/>
                    <a:moveTo>
                      <a:pt x="790860" y="679418"/>
                    </a:moveTo>
                    <a:cubicBezTo>
                      <a:pt x="787145" y="680371"/>
                      <a:pt x="783145" y="681895"/>
                      <a:pt x="779144" y="683705"/>
                    </a:cubicBezTo>
                    <a:cubicBezTo>
                      <a:pt x="773048" y="677704"/>
                      <a:pt x="764666" y="669798"/>
                      <a:pt x="754380" y="660940"/>
                    </a:cubicBezTo>
                    <a:cubicBezTo>
                      <a:pt x="770096" y="654463"/>
                      <a:pt x="785336" y="648748"/>
                      <a:pt x="798099" y="644843"/>
                    </a:cubicBezTo>
                    <a:cubicBezTo>
                      <a:pt x="808387" y="656939"/>
                      <a:pt x="818101" y="669512"/>
                      <a:pt x="828198" y="681895"/>
                    </a:cubicBezTo>
                    <a:cubicBezTo>
                      <a:pt x="818578" y="679228"/>
                      <a:pt x="803529" y="676275"/>
                      <a:pt x="790860" y="679418"/>
                    </a:cubicBezTo>
                    <a:close/>
                    <a:moveTo>
                      <a:pt x="821625" y="692086"/>
                    </a:moveTo>
                    <a:lnTo>
                      <a:pt x="808291" y="698849"/>
                    </a:lnTo>
                    <a:cubicBezTo>
                      <a:pt x="810958" y="696849"/>
                      <a:pt x="813245" y="695135"/>
                      <a:pt x="814672" y="693801"/>
                    </a:cubicBezTo>
                    <a:cubicBezTo>
                      <a:pt x="816958" y="693230"/>
                      <a:pt x="819244" y="692658"/>
                      <a:pt x="821625" y="692086"/>
                    </a:cubicBezTo>
                    <a:close/>
                    <a:moveTo>
                      <a:pt x="764000" y="1040702"/>
                    </a:moveTo>
                    <a:cubicBezTo>
                      <a:pt x="763714" y="1037177"/>
                      <a:pt x="763428" y="1033653"/>
                      <a:pt x="763048" y="1030129"/>
                    </a:cubicBezTo>
                    <a:cubicBezTo>
                      <a:pt x="764475" y="1029748"/>
                      <a:pt x="765809" y="1029557"/>
                      <a:pt x="767333" y="1029176"/>
                    </a:cubicBezTo>
                    <a:cubicBezTo>
                      <a:pt x="775811" y="1026890"/>
                      <a:pt x="784193" y="1023842"/>
                      <a:pt x="792575" y="1020509"/>
                    </a:cubicBezTo>
                    <a:cubicBezTo>
                      <a:pt x="793050" y="1025081"/>
                      <a:pt x="793527" y="1029843"/>
                      <a:pt x="794099" y="1034701"/>
                    </a:cubicBezTo>
                    <a:cubicBezTo>
                      <a:pt x="784954" y="1036415"/>
                      <a:pt x="774763" y="1038415"/>
                      <a:pt x="764000" y="1040702"/>
                    </a:cubicBezTo>
                    <a:close/>
                    <a:moveTo>
                      <a:pt x="795338" y="1048131"/>
                    </a:moveTo>
                    <a:cubicBezTo>
                      <a:pt x="796099" y="1054894"/>
                      <a:pt x="796765" y="1061847"/>
                      <a:pt x="797528" y="1068896"/>
                    </a:cubicBezTo>
                    <a:cubicBezTo>
                      <a:pt x="796099" y="1071182"/>
                      <a:pt x="794575" y="1073372"/>
                      <a:pt x="793146" y="1075658"/>
                    </a:cubicBezTo>
                    <a:cubicBezTo>
                      <a:pt x="787336" y="1076897"/>
                      <a:pt x="777526" y="1078992"/>
                      <a:pt x="765429" y="1081564"/>
                    </a:cubicBezTo>
                    <a:cubicBezTo>
                      <a:pt x="765524" y="1075277"/>
                      <a:pt x="765429" y="1069086"/>
                      <a:pt x="765238" y="1062800"/>
                    </a:cubicBezTo>
                    <a:cubicBezTo>
                      <a:pt x="776477" y="1057656"/>
                      <a:pt x="786669" y="1052703"/>
                      <a:pt x="795338" y="1048131"/>
                    </a:cubicBezTo>
                    <a:close/>
                    <a:moveTo>
                      <a:pt x="765238" y="1095089"/>
                    </a:moveTo>
                    <a:cubicBezTo>
                      <a:pt x="776002" y="1089279"/>
                      <a:pt x="784479" y="1084231"/>
                      <a:pt x="790098" y="1080516"/>
                    </a:cubicBezTo>
                    <a:cubicBezTo>
                      <a:pt x="782478" y="1092327"/>
                      <a:pt x="775239" y="1104424"/>
                      <a:pt x="767715" y="1116330"/>
                    </a:cubicBezTo>
                    <a:cubicBezTo>
                      <a:pt x="766572" y="1116616"/>
                      <a:pt x="765620" y="1116806"/>
                      <a:pt x="764095" y="1117187"/>
                    </a:cubicBezTo>
                    <a:cubicBezTo>
                      <a:pt x="764571" y="1109853"/>
                      <a:pt x="764952" y="1102519"/>
                      <a:pt x="765238" y="1095089"/>
                    </a:cubicBezTo>
                    <a:close/>
                    <a:moveTo>
                      <a:pt x="798766" y="1082897"/>
                    </a:moveTo>
                    <a:cubicBezTo>
                      <a:pt x="798766" y="1088422"/>
                      <a:pt x="799337" y="1093661"/>
                      <a:pt x="800671" y="1098709"/>
                    </a:cubicBezTo>
                    <a:cubicBezTo>
                      <a:pt x="802005" y="1111472"/>
                      <a:pt x="803338" y="1124045"/>
                      <a:pt x="804577" y="1136237"/>
                    </a:cubicBezTo>
                    <a:cubicBezTo>
                      <a:pt x="796290" y="1132237"/>
                      <a:pt x="786765" y="1126808"/>
                      <a:pt x="776002" y="1118045"/>
                    </a:cubicBezTo>
                    <a:cubicBezTo>
                      <a:pt x="783621" y="1106329"/>
                      <a:pt x="790955" y="1094518"/>
                      <a:pt x="798766" y="1082897"/>
                    </a:cubicBezTo>
                    <a:close/>
                    <a:moveTo>
                      <a:pt x="783811" y="992600"/>
                    </a:moveTo>
                    <a:cubicBezTo>
                      <a:pt x="785622" y="992029"/>
                      <a:pt x="787431" y="991457"/>
                      <a:pt x="789241" y="990886"/>
                    </a:cubicBezTo>
                    <a:cubicBezTo>
                      <a:pt x="789717" y="995458"/>
                      <a:pt x="790289" y="1000315"/>
                      <a:pt x="790860" y="1005554"/>
                    </a:cubicBezTo>
                    <a:cubicBezTo>
                      <a:pt x="780383" y="1006888"/>
                      <a:pt x="769810" y="1007269"/>
                      <a:pt x="759713" y="1006221"/>
                    </a:cubicBezTo>
                    <a:cubicBezTo>
                      <a:pt x="759142" y="1002506"/>
                      <a:pt x="758476" y="998696"/>
                      <a:pt x="757808" y="994791"/>
                    </a:cubicBezTo>
                    <a:cubicBezTo>
                      <a:pt x="764952" y="996029"/>
                      <a:pt x="773334" y="995648"/>
                      <a:pt x="783811" y="992600"/>
                    </a:cubicBezTo>
                    <a:close/>
                    <a:moveTo>
                      <a:pt x="762285" y="1139190"/>
                    </a:moveTo>
                    <a:cubicBezTo>
                      <a:pt x="765809" y="1133570"/>
                      <a:pt x="769429" y="1128046"/>
                      <a:pt x="773048" y="1122521"/>
                    </a:cubicBezTo>
                    <a:cubicBezTo>
                      <a:pt x="775049" y="1144143"/>
                      <a:pt x="786193" y="1156240"/>
                      <a:pt x="808005" y="1169670"/>
                    </a:cubicBezTo>
                    <a:cubicBezTo>
                      <a:pt x="811530" y="1203293"/>
                      <a:pt x="814006" y="1227582"/>
                      <a:pt x="814006" y="1227582"/>
                    </a:cubicBezTo>
                    <a:cubicBezTo>
                      <a:pt x="814006" y="1227582"/>
                      <a:pt x="818673" y="1208056"/>
                      <a:pt x="825055" y="1179576"/>
                    </a:cubicBezTo>
                    <a:cubicBezTo>
                      <a:pt x="831913" y="1183291"/>
                      <a:pt x="839152" y="1187291"/>
                      <a:pt x="847439" y="1191768"/>
                    </a:cubicBezTo>
                    <a:cubicBezTo>
                      <a:pt x="850200" y="1193292"/>
                      <a:pt x="852677" y="1194626"/>
                      <a:pt x="855344" y="1196054"/>
                    </a:cubicBezTo>
                    <a:cubicBezTo>
                      <a:pt x="856012" y="1208627"/>
                      <a:pt x="856201" y="1215676"/>
                      <a:pt x="856201" y="1215676"/>
                    </a:cubicBezTo>
                    <a:cubicBezTo>
                      <a:pt x="856201" y="1215676"/>
                      <a:pt x="858202" y="1209485"/>
                      <a:pt x="861250" y="1199293"/>
                    </a:cubicBezTo>
                    <a:cubicBezTo>
                      <a:pt x="870679" y="1204436"/>
                      <a:pt x="879443" y="1209485"/>
                      <a:pt x="887730" y="1214247"/>
                    </a:cubicBezTo>
                    <a:cubicBezTo>
                      <a:pt x="883633" y="1242917"/>
                      <a:pt x="882586" y="1263587"/>
                      <a:pt x="882586" y="1263587"/>
                    </a:cubicBezTo>
                    <a:cubicBezTo>
                      <a:pt x="883729" y="1253585"/>
                      <a:pt x="891063" y="1238917"/>
                      <a:pt x="901065" y="1222058"/>
                    </a:cubicBezTo>
                    <a:cubicBezTo>
                      <a:pt x="919733" y="1233011"/>
                      <a:pt x="935355" y="1242632"/>
                      <a:pt x="948880" y="1251014"/>
                    </a:cubicBezTo>
                    <a:cubicBezTo>
                      <a:pt x="936402" y="1275969"/>
                      <a:pt x="927829" y="1309307"/>
                      <a:pt x="922210" y="1338072"/>
                    </a:cubicBezTo>
                    <a:cubicBezTo>
                      <a:pt x="919447" y="1334262"/>
                      <a:pt x="916495" y="1330357"/>
                      <a:pt x="912780" y="1326547"/>
                    </a:cubicBezTo>
                    <a:cubicBezTo>
                      <a:pt x="872680" y="1284446"/>
                      <a:pt x="835913" y="1250156"/>
                      <a:pt x="799337" y="1216438"/>
                    </a:cubicBezTo>
                    <a:cubicBezTo>
                      <a:pt x="778573" y="1197293"/>
                      <a:pt x="766286" y="1178052"/>
                      <a:pt x="759333" y="1164812"/>
                    </a:cubicBezTo>
                    <a:cubicBezTo>
                      <a:pt x="760476" y="1156430"/>
                      <a:pt x="761428" y="1147953"/>
                      <a:pt x="762285" y="1139190"/>
                    </a:cubicBezTo>
                    <a:close/>
                    <a:moveTo>
                      <a:pt x="831723" y="1149287"/>
                    </a:moveTo>
                    <a:cubicBezTo>
                      <a:pt x="831913" y="1148525"/>
                      <a:pt x="832009" y="1147762"/>
                      <a:pt x="832199" y="1147096"/>
                    </a:cubicBezTo>
                    <a:cubicBezTo>
                      <a:pt x="833627" y="1148525"/>
                      <a:pt x="834961" y="1149953"/>
                      <a:pt x="836294" y="1151382"/>
                    </a:cubicBezTo>
                    <a:cubicBezTo>
                      <a:pt x="834676" y="1150620"/>
                      <a:pt x="833056" y="1149953"/>
                      <a:pt x="831723" y="1149287"/>
                    </a:cubicBezTo>
                    <a:close/>
                    <a:moveTo>
                      <a:pt x="839533" y="1111187"/>
                    </a:moveTo>
                    <a:cubicBezTo>
                      <a:pt x="841057" y="1103281"/>
                      <a:pt x="842677" y="1095280"/>
                      <a:pt x="844105" y="1087279"/>
                    </a:cubicBezTo>
                    <a:cubicBezTo>
                      <a:pt x="845724" y="1098137"/>
                      <a:pt x="847058" y="1108424"/>
                      <a:pt x="848296" y="1118235"/>
                    </a:cubicBezTo>
                    <a:cubicBezTo>
                      <a:pt x="845438" y="1115949"/>
                      <a:pt x="842486" y="1113568"/>
                      <a:pt x="839533" y="1111187"/>
                    </a:cubicBezTo>
                    <a:close/>
                    <a:moveTo>
                      <a:pt x="943737" y="595884"/>
                    </a:moveTo>
                    <a:cubicBezTo>
                      <a:pt x="950023" y="591693"/>
                      <a:pt x="956309" y="587026"/>
                      <a:pt x="962405" y="582073"/>
                    </a:cubicBezTo>
                    <a:cubicBezTo>
                      <a:pt x="962596" y="584359"/>
                      <a:pt x="962882" y="586740"/>
                      <a:pt x="963168" y="589026"/>
                    </a:cubicBezTo>
                    <a:cubicBezTo>
                      <a:pt x="959644" y="597980"/>
                      <a:pt x="953928" y="604076"/>
                      <a:pt x="947261" y="608838"/>
                    </a:cubicBezTo>
                    <a:lnTo>
                      <a:pt x="943641" y="607028"/>
                    </a:lnTo>
                    <a:cubicBezTo>
                      <a:pt x="943641" y="603218"/>
                      <a:pt x="943737" y="599503"/>
                      <a:pt x="943737" y="595884"/>
                    </a:cubicBezTo>
                    <a:close/>
                    <a:moveTo>
                      <a:pt x="928402" y="1021366"/>
                    </a:moveTo>
                    <a:cubicBezTo>
                      <a:pt x="936879" y="1027271"/>
                      <a:pt x="946023" y="1033558"/>
                      <a:pt x="954881" y="1039368"/>
                    </a:cubicBezTo>
                    <a:cubicBezTo>
                      <a:pt x="952023" y="1043559"/>
                      <a:pt x="949165" y="1047845"/>
                      <a:pt x="946118" y="1052322"/>
                    </a:cubicBezTo>
                    <a:cubicBezTo>
                      <a:pt x="937259" y="1046893"/>
                      <a:pt x="928497" y="1041845"/>
                      <a:pt x="920210" y="1037463"/>
                    </a:cubicBezTo>
                    <a:cubicBezTo>
                      <a:pt x="918495" y="1036511"/>
                      <a:pt x="917066" y="1035653"/>
                      <a:pt x="915448" y="1034796"/>
                    </a:cubicBezTo>
                    <a:cubicBezTo>
                      <a:pt x="919924" y="1030510"/>
                      <a:pt x="924210" y="1026033"/>
                      <a:pt x="928402" y="1021366"/>
                    </a:cubicBezTo>
                    <a:close/>
                    <a:moveTo>
                      <a:pt x="896398" y="1059561"/>
                    </a:moveTo>
                    <a:cubicBezTo>
                      <a:pt x="907446" y="1066133"/>
                      <a:pt x="919733" y="1071562"/>
                      <a:pt x="930497" y="1076325"/>
                    </a:cubicBezTo>
                    <a:cubicBezTo>
                      <a:pt x="930211" y="1076801"/>
                      <a:pt x="929926" y="1077278"/>
                      <a:pt x="929544" y="1077754"/>
                    </a:cubicBezTo>
                    <a:cubicBezTo>
                      <a:pt x="928972" y="1078611"/>
                      <a:pt x="928497" y="1079564"/>
                      <a:pt x="928020" y="1080516"/>
                    </a:cubicBezTo>
                    <a:cubicBezTo>
                      <a:pt x="925353" y="1079468"/>
                      <a:pt x="922591" y="1078421"/>
                      <a:pt x="920210" y="1077468"/>
                    </a:cubicBezTo>
                    <a:cubicBezTo>
                      <a:pt x="912304" y="1074611"/>
                      <a:pt x="903637" y="1070705"/>
                      <a:pt x="895064" y="1066610"/>
                    </a:cubicBezTo>
                    <a:cubicBezTo>
                      <a:pt x="895540" y="1064324"/>
                      <a:pt x="895921" y="1061942"/>
                      <a:pt x="896398" y="1059561"/>
                    </a:cubicBezTo>
                    <a:close/>
                    <a:moveTo>
                      <a:pt x="917066" y="1101852"/>
                    </a:moveTo>
                    <a:cubicBezTo>
                      <a:pt x="909352" y="1119283"/>
                      <a:pt x="903351" y="1138428"/>
                      <a:pt x="898684" y="1157478"/>
                    </a:cubicBezTo>
                    <a:cubicBezTo>
                      <a:pt x="892397" y="1152430"/>
                      <a:pt x="886491" y="1147858"/>
                      <a:pt x="881633" y="1144143"/>
                    </a:cubicBezTo>
                    <a:cubicBezTo>
                      <a:pt x="880395" y="1143191"/>
                      <a:pt x="879061" y="1142143"/>
                      <a:pt x="877823" y="1141190"/>
                    </a:cubicBezTo>
                    <a:cubicBezTo>
                      <a:pt x="881633" y="1126712"/>
                      <a:pt x="885444" y="1111187"/>
                      <a:pt x="889063" y="1095470"/>
                    </a:cubicBezTo>
                    <a:cubicBezTo>
                      <a:pt x="897350" y="1097947"/>
                      <a:pt x="906684" y="1100042"/>
                      <a:pt x="917066" y="1101852"/>
                    </a:cubicBezTo>
                    <a:close/>
                    <a:moveTo>
                      <a:pt x="880586" y="658082"/>
                    </a:moveTo>
                    <a:cubicBezTo>
                      <a:pt x="882110" y="653891"/>
                      <a:pt x="883824" y="649795"/>
                      <a:pt x="885825" y="645795"/>
                    </a:cubicBezTo>
                    <a:cubicBezTo>
                      <a:pt x="885825" y="645986"/>
                      <a:pt x="885825" y="646176"/>
                      <a:pt x="885919" y="646366"/>
                    </a:cubicBezTo>
                    <a:lnTo>
                      <a:pt x="880586" y="658082"/>
                    </a:lnTo>
                    <a:close/>
                    <a:moveTo>
                      <a:pt x="887539" y="513778"/>
                    </a:moveTo>
                    <a:cubicBezTo>
                      <a:pt x="884301" y="543592"/>
                      <a:pt x="882205" y="571310"/>
                      <a:pt x="882490" y="590645"/>
                    </a:cubicBezTo>
                    <a:cubicBezTo>
                      <a:pt x="873442" y="602456"/>
                      <a:pt x="867727" y="615982"/>
                      <a:pt x="864869" y="632460"/>
                    </a:cubicBezTo>
                    <a:cubicBezTo>
                      <a:pt x="862679" y="645224"/>
                      <a:pt x="862488" y="658749"/>
                      <a:pt x="863060" y="671417"/>
                    </a:cubicBezTo>
                    <a:lnTo>
                      <a:pt x="841057" y="682181"/>
                    </a:lnTo>
                    <a:cubicBezTo>
                      <a:pt x="840486" y="681514"/>
                      <a:pt x="839914" y="680847"/>
                      <a:pt x="839343" y="680180"/>
                    </a:cubicBezTo>
                    <a:cubicBezTo>
                      <a:pt x="843915" y="665036"/>
                      <a:pt x="858202" y="616172"/>
                      <a:pt x="864869" y="572548"/>
                    </a:cubicBezTo>
                    <a:cubicBezTo>
                      <a:pt x="869061" y="545782"/>
                      <a:pt x="878966" y="528161"/>
                      <a:pt x="887539" y="513778"/>
                    </a:cubicBezTo>
                    <a:close/>
                    <a:moveTo>
                      <a:pt x="872870" y="446437"/>
                    </a:moveTo>
                    <a:cubicBezTo>
                      <a:pt x="872299" y="453199"/>
                      <a:pt x="871252" y="459867"/>
                      <a:pt x="869632" y="465963"/>
                    </a:cubicBezTo>
                    <a:cubicBezTo>
                      <a:pt x="860774" y="497681"/>
                      <a:pt x="835628" y="504253"/>
                      <a:pt x="830770" y="567785"/>
                    </a:cubicBezTo>
                    <a:cubicBezTo>
                      <a:pt x="827055" y="616172"/>
                      <a:pt x="833152" y="658844"/>
                      <a:pt x="836294" y="676465"/>
                    </a:cubicBezTo>
                    <a:cubicBezTo>
                      <a:pt x="825531" y="663702"/>
                      <a:pt x="815149" y="650748"/>
                      <a:pt x="804100" y="638175"/>
                    </a:cubicBezTo>
                    <a:cubicBezTo>
                      <a:pt x="807910" y="622173"/>
                      <a:pt x="819721" y="572262"/>
                      <a:pt x="829246" y="536067"/>
                    </a:cubicBezTo>
                    <a:cubicBezTo>
                      <a:pt x="836008" y="510349"/>
                      <a:pt x="856487" y="475774"/>
                      <a:pt x="872870" y="446437"/>
                    </a:cubicBezTo>
                    <a:close/>
                    <a:moveTo>
                      <a:pt x="793146" y="514540"/>
                    </a:moveTo>
                    <a:cubicBezTo>
                      <a:pt x="796576" y="501206"/>
                      <a:pt x="802575" y="490537"/>
                      <a:pt x="809815" y="481394"/>
                    </a:cubicBezTo>
                    <a:cubicBezTo>
                      <a:pt x="796004" y="511969"/>
                      <a:pt x="793336" y="543687"/>
                      <a:pt x="793432" y="572167"/>
                    </a:cubicBezTo>
                    <a:cubicBezTo>
                      <a:pt x="793527" y="600837"/>
                      <a:pt x="797623" y="622364"/>
                      <a:pt x="800290" y="633984"/>
                    </a:cubicBezTo>
                    <a:cubicBezTo>
                      <a:pt x="791051" y="623507"/>
                      <a:pt x="781430" y="613410"/>
                      <a:pt x="772096" y="603028"/>
                    </a:cubicBezTo>
                    <a:cubicBezTo>
                      <a:pt x="774477" y="591884"/>
                      <a:pt x="782002" y="557879"/>
                      <a:pt x="793146" y="514540"/>
                    </a:cubicBezTo>
                    <a:close/>
                    <a:moveTo>
                      <a:pt x="794195" y="640270"/>
                    </a:moveTo>
                    <a:cubicBezTo>
                      <a:pt x="773048" y="633412"/>
                      <a:pt x="750855" y="635699"/>
                      <a:pt x="729805" y="640842"/>
                    </a:cubicBezTo>
                    <a:cubicBezTo>
                      <a:pt x="727424" y="639032"/>
                      <a:pt x="724948" y="637318"/>
                      <a:pt x="722566" y="635508"/>
                    </a:cubicBezTo>
                    <a:cubicBezTo>
                      <a:pt x="732567" y="628174"/>
                      <a:pt x="744378" y="618458"/>
                      <a:pt x="766667" y="609028"/>
                    </a:cubicBezTo>
                    <a:cubicBezTo>
                      <a:pt x="775811" y="619601"/>
                      <a:pt x="785240" y="629793"/>
                      <a:pt x="794195" y="640270"/>
                    </a:cubicBezTo>
                    <a:close/>
                    <a:moveTo>
                      <a:pt x="695419" y="619315"/>
                    </a:moveTo>
                    <a:cubicBezTo>
                      <a:pt x="677037" y="610934"/>
                      <a:pt x="655319" y="604837"/>
                      <a:pt x="635983" y="600551"/>
                    </a:cubicBezTo>
                    <a:cubicBezTo>
                      <a:pt x="641318" y="598646"/>
                      <a:pt x="646651" y="596741"/>
                      <a:pt x="651986" y="594836"/>
                    </a:cubicBezTo>
                    <a:cubicBezTo>
                      <a:pt x="692848" y="579977"/>
                      <a:pt x="726948" y="578549"/>
                      <a:pt x="739901" y="578549"/>
                    </a:cubicBezTo>
                    <a:cubicBezTo>
                      <a:pt x="747807" y="587311"/>
                      <a:pt x="755523" y="596265"/>
                      <a:pt x="763333" y="605123"/>
                    </a:cubicBezTo>
                    <a:cubicBezTo>
                      <a:pt x="738568" y="599218"/>
                      <a:pt x="720470" y="604837"/>
                      <a:pt x="695419" y="619315"/>
                    </a:cubicBezTo>
                    <a:close/>
                    <a:moveTo>
                      <a:pt x="763619" y="523018"/>
                    </a:moveTo>
                    <a:cubicBezTo>
                      <a:pt x="762094" y="530066"/>
                      <a:pt x="760666" y="537210"/>
                      <a:pt x="759333" y="544068"/>
                    </a:cubicBezTo>
                    <a:cubicBezTo>
                      <a:pt x="755046" y="565880"/>
                      <a:pt x="757238" y="580739"/>
                      <a:pt x="760857" y="590740"/>
                    </a:cubicBezTo>
                    <a:cubicBezTo>
                      <a:pt x="753141" y="582263"/>
                      <a:pt x="745521" y="573691"/>
                      <a:pt x="737711" y="565309"/>
                    </a:cubicBezTo>
                    <a:cubicBezTo>
                      <a:pt x="741712" y="559213"/>
                      <a:pt x="751998" y="543020"/>
                      <a:pt x="763619" y="523018"/>
                    </a:cubicBezTo>
                    <a:close/>
                    <a:moveTo>
                      <a:pt x="392525" y="640652"/>
                    </a:moveTo>
                    <a:cubicBezTo>
                      <a:pt x="413575" y="640366"/>
                      <a:pt x="440245" y="637508"/>
                      <a:pt x="471297" y="628840"/>
                    </a:cubicBezTo>
                    <a:cubicBezTo>
                      <a:pt x="550544" y="606647"/>
                      <a:pt x="622745" y="564547"/>
                      <a:pt x="663226" y="557594"/>
                    </a:cubicBezTo>
                    <a:cubicBezTo>
                      <a:pt x="691419" y="552736"/>
                      <a:pt x="704659" y="548354"/>
                      <a:pt x="710183" y="546164"/>
                    </a:cubicBezTo>
                    <a:cubicBezTo>
                      <a:pt x="714946" y="551307"/>
                      <a:pt x="719899" y="556355"/>
                      <a:pt x="724662" y="561594"/>
                    </a:cubicBezTo>
                    <a:cubicBezTo>
                      <a:pt x="728567" y="565880"/>
                      <a:pt x="732376" y="570452"/>
                      <a:pt x="736282" y="574739"/>
                    </a:cubicBezTo>
                    <a:cubicBezTo>
                      <a:pt x="711040" y="563594"/>
                      <a:pt x="695134" y="557974"/>
                      <a:pt x="655224" y="569500"/>
                    </a:cubicBezTo>
                    <a:cubicBezTo>
                      <a:pt x="635983" y="575120"/>
                      <a:pt x="613600" y="583597"/>
                      <a:pt x="591026" y="592836"/>
                    </a:cubicBezTo>
                    <a:cubicBezTo>
                      <a:pt x="586930" y="592265"/>
                      <a:pt x="584454" y="592074"/>
                      <a:pt x="584454" y="592074"/>
                    </a:cubicBezTo>
                    <a:cubicBezTo>
                      <a:pt x="584454" y="592074"/>
                      <a:pt x="585502" y="592931"/>
                      <a:pt x="587215" y="594455"/>
                    </a:cubicBezTo>
                    <a:cubicBezTo>
                      <a:pt x="558831" y="606076"/>
                      <a:pt x="530447" y="618649"/>
                      <a:pt x="507873" y="627888"/>
                    </a:cubicBezTo>
                    <a:cubicBezTo>
                      <a:pt x="469200" y="643604"/>
                      <a:pt x="437292" y="644747"/>
                      <a:pt x="392525" y="640652"/>
                    </a:cubicBezTo>
                    <a:close/>
                    <a:moveTo>
                      <a:pt x="681418" y="843534"/>
                    </a:moveTo>
                    <a:cubicBezTo>
                      <a:pt x="688181" y="844201"/>
                      <a:pt x="695134" y="844677"/>
                      <a:pt x="702278" y="844963"/>
                    </a:cubicBezTo>
                    <a:lnTo>
                      <a:pt x="714851" y="852107"/>
                    </a:lnTo>
                    <a:cubicBezTo>
                      <a:pt x="705707" y="850582"/>
                      <a:pt x="691610" y="848487"/>
                      <a:pt x="673036" y="845820"/>
                    </a:cubicBezTo>
                    <a:cubicBezTo>
                      <a:pt x="673894" y="844868"/>
                      <a:pt x="674655" y="844010"/>
                      <a:pt x="675512" y="843058"/>
                    </a:cubicBezTo>
                    <a:cubicBezTo>
                      <a:pt x="677513" y="843153"/>
                      <a:pt x="679513" y="843344"/>
                      <a:pt x="681418" y="843534"/>
                    </a:cubicBezTo>
                    <a:close/>
                    <a:moveTo>
                      <a:pt x="676846" y="728472"/>
                    </a:moveTo>
                    <a:cubicBezTo>
                      <a:pt x="693038" y="724281"/>
                      <a:pt x="709231" y="720185"/>
                      <a:pt x="725423" y="716090"/>
                    </a:cubicBezTo>
                    <a:cubicBezTo>
                      <a:pt x="722185" y="718757"/>
                      <a:pt x="714660" y="725138"/>
                      <a:pt x="704659" y="733901"/>
                    </a:cubicBezTo>
                    <a:cubicBezTo>
                      <a:pt x="695610" y="731996"/>
                      <a:pt x="686276" y="730186"/>
                      <a:pt x="676846" y="728472"/>
                    </a:cubicBezTo>
                    <a:close/>
                    <a:moveTo>
                      <a:pt x="713994" y="865251"/>
                    </a:moveTo>
                    <a:cubicBezTo>
                      <a:pt x="697420" y="876110"/>
                      <a:pt x="680942" y="887063"/>
                      <a:pt x="664558" y="898112"/>
                    </a:cubicBezTo>
                    <a:cubicBezTo>
                      <a:pt x="664369" y="898112"/>
                      <a:pt x="647700" y="895731"/>
                      <a:pt x="622839" y="893540"/>
                    </a:cubicBezTo>
                    <a:cubicBezTo>
                      <a:pt x="631411" y="886206"/>
                      <a:pt x="639318" y="879253"/>
                      <a:pt x="646557" y="872585"/>
                    </a:cubicBezTo>
                    <a:cubicBezTo>
                      <a:pt x="676751" y="869728"/>
                      <a:pt x="701420" y="866203"/>
                      <a:pt x="713994" y="865251"/>
                    </a:cubicBezTo>
                    <a:close/>
                    <a:moveTo>
                      <a:pt x="582263" y="619697"/>
                    </a:moveTo>
                    <a:cubicBezTo>
                      <a:pt x="590455" y="616839"/>
                      <a:pt x="598646" y="613982"/>
                      <a:pt x="606742" y="611124"/>
                    </a:cubicBezTo>
                    <a:cubicBezTo>
                      <a:pt x="613314" y="616744"/>
                      <a:pt x="620648" y="623030"/>
                      <a:pt x="628364" y="629507"/>
                    </a:cubicBezTo>
                    <a:cubicBezTo>
                      <a:pt x="612648" y="624745"/>
                      <a:pt x="596455" y="621697"/>
                      <a:pt x="582263" y="619697"/>
                    </a:cubicBezTo>
                    <a:close/>
                    <a:moveTo>
                      <a:pt x="583691" y="827818"/>
                    </a:moveTo>
                    <a:cubicBezTo>
                      <a:pt x="587883" y="822579"/>
                      <a:pt x="592264" y="817150"/>
                      <a:pt x="596645" y="811625"/>
                    </a:cubicBezTo>
                    <a:cubicBezTo>
                      <a:pt x="599408" y="811149"/>
                      <a:pt x="602170" y="810673"/>
                      <a:pt x="605027" y="810101"/>
                    </a:cubicBezTo>
                    <a:cubicBezTo>
                      <a:pt x="610266" y="810959"/>
                      <a:pt x="615695" y="811435"/>
                      <a:pt x="620934" y="812102"/>
                    </a:cubicBezTo>
                    <a:cubicBezTo>
                      <a:pt x="618172" y="814959"/>
                      <a:pt x="615601" y="817816"/>
                      <a:pt x="613124" y="820484"/>
                    </a:cubicBezTo>
                    <a:cubicBezTo>
                      <a:pt x="602170" y="823436"/>
                      <a:pt x="592169" y="825913"/>
                      <a:pt x="583691" y="827818"/>
                    </a:cubicBezTo>
                    <a:close/>
                    <a:moveTo>
                      <a:pt x="609409" y="824770"/>
                    </a:moveTo>
                    <a:cubicBezTo>
                      <a:pt x="606456" y="828103"/>
                      <a:pt x="602932" y="832199"/>
                      <a:pt x="599122" y="836486"/>
                    </a:cubicBezTo>
                    <a:cubicBezTo>
                      <a:pt x="592455" y="835724"/>
                      <a:pt x="585502" y="834961"/>
                      <a:pt x="578453" y="834295"/>
                    </a:cubicBezTo>
                    <a:cubicBezTo>
                      <a:pt x="579787" y="832676"/>
                      <a:pt x="581025" y="831056"/>
                      <a:pt x="582453" y="829437"/>
                    </a:cubicBezTo>
                    <a:cubicBezTo>
                      <a:pt x="590264" y="828103"/>
                      <a:pt x="599503" y="826484"/>
                      <a:pt x="609409" y="824770"/>
                    </a:cubicBezTo>
                    <a:close/>
                    <a:moveTo>
                      <a:pt x="464344" y="656082"/>
                    </a:moveTo>
                    <a:cubicBezTo>
                      <a:pt x="470820" y="655130"/>
                      <a:pt x="477678" y="653701"/>
                      <a:pt x="484822" y="651510"/>
                    </a:cubicBezTo>
                    <a:cubicBezTo>
                      <a:pt x="512730" y="643033"/>
                      <a:pt x="538352" y="634651"/>
                      <a:pt x="563213" y="626269"/>
                    </a:cubicBezTo>
                    <a:cubicBezTo>
                      <a:pt x="581025" y="637794"/>
                      <a:pt x="595217" y="655511"/>
                      <a:pt x="613981" y="669989"/>
                    </a:cubicBezTo>
                    <a:cubicBezTo>
                      <a:pt x="604456" y="675703"/>
                      <a:pt x="595407" y="681037"/>
                      <a:pt x="587026" y="685990"/>
                    </a:cubicBezTo>
                    <a:cubicBezTo>
                      <a:pt x="582073" y="683419"/>
                      <a:pt x="577215" y="680942"/>
                      <a:pt x="571880" y="678275"/>
                    </a:cubicBezTo>
                    <a:cubicBezTo>
                      <a:pt x="540924" y="662940"/>
                      <a:pt x="497395" y="657701"/>
                      <a:pt x="464344" y="656082"/>
                    </a:cubicBezTo>
                    <a:close/>
                    <a:moveTo>
                      <a:pt x="501967" y="989076"/>
                    </a:moveTo>
                    <a:cubicBezTo>
                      <a:pt x="512158" y="981456"/>
                      <a:pt x="526066" y="970883"/>
                      <a:pt x="541782" y="958786"/>
                    </a:cubicBezTo>
                    <a:cubicBezTo>
                      <a:pt x="562832" y="956310"/>
                      <a:pt x="579119" y="953453"/>
                      <a:pt x="585788" y="952214"/>
                    </a:cubicBezTo>
                    <a:cubicBezTo>
                      <a:pt x="564736" y="966978"/>
                      <a:pt x="543687" y="981837"/>
                      <a:pt x="522922" y="996982"/>
                    </a:cubicBezTo>
                    <a:lnTo>
                      <a:pt x="524446" y="995267"/>
                    </a:lnTo>
                    <a:cubicBezTo>
                      <a:pt x="524446" y="995362"/>
                      <a:pt x="516445" y="992791"/>
                      <a:pt x="501967" y="989076"/>
                    </a:cubicBezTo>
                    <a:close/>
                    <a:moveTo>
                      <a:pt x="314039" y="916781"/>
                    </a:moveTo>
                    <a:cubicBezTo>
                      <a:pt x="309563" y="917353"/>
                      <a:pt x="305180" y="917924"/>
                      <a:pt x="300894" y="918496"/>
                    </a:cubicBezTo>
                    <a:cubicBezTo>
                      <a:pt x="300990" y="918305"/>
                      <a:pt x="301180" y="918115"/>
                      <a:pt x="301370" y="918020"/>
                    </a:cubicBezTo>
                    <a:cubicBezTo>
                      <a:pt x="320040" y="896684"/>
                      <a:pt x="336136" y="876681"/>
                      <a:pt x="349281" y="859727"/>
                    </a:cubicBezTo>
                    <a:cubicBezTo>
                      <a:pt x="355663" y="860107"/>
                      <a:pt x="362426" y="860584"/>
                      <a:pt x="369474" y="861155"/>
                    </a:cubicBezTo>
                    <a:cubicBezTo>
                      <a:pt x="355377" y="874395"/>
                      <a:pt x="341662" y="887635"/>
                      <a:pt x="331469" y="898398"/>
                    </a:cubicBezTo>
                    <a:cubicBezTo>
                      <a:pt x="325850" y="904113"/>
                      <a:pt x="320040" y="910304"/>
                      <a:pt x="314039" y="916781"/>
                    </a:cubicBezTo>
                    <a:close/>
                    <a:moveTo>
                      <a:pt x="325850" y="958501"/>
                    </a:moveTo>
                    <a:cubicBezTo>
                      <a:pt x="323755" y="960977"/>
                      <a:pt x="321658" y="963359"/>
                      <a:pt x="319658" y="965740"/>
                    </a:cubicBezTo>
                    <a:cubicBezTo>
                      <a:pt x="312705" y="965740"/>
                      <a:pt x="305752" y="965835"/>
                      <a:pt x="298895" y="966121"/>
                    </a:cubicBezTo>
                    <a:cubicBezTo>
                      <a:pt x="301942" y="963549"/>
                      <a:pt x="304894" y="961073"/>
                      <a:pt x="307943" y="958501"/>
                    </a:cubicBezTo>
                    <a:cubicBezTo>
                      <a:pt x="313467" y="958596"/>
                      <a:pt x="319468" y="958596"/>
                      <a:pt x="325850" y="958501"/>
                    </a:cubicBezTo>
                    <a:close/>
                    <a:moveTo>
                      <a:pt x="290893" y="889445"/>
                    </a:moveTo>
                    <a:cubicBezTo>
                      <a:pt x="300322" y="877919"/>
                      <a:pt x="308609" y="867632"/>
                      <a:pt x="315468" y="858965"/>
                    </a:cubicBezTo>
                    <a:cubicBezTo>
                      <a:pt x="318039" y="858869"/>
                      <a:pt x="320706" y="858869"/>
                      <a:pt x="323659" y="858869"/>
                    </a:cubicBezTo>
                    <a:cubicBezTo>
                      <a:pt x="312801" y="868775"/>
                      <a:pt x="301465" y="879253"/>
                      <a:pt x="290893" y="889445"/>
                    </a:cubicBezTo>
                    <a:close/>
                    <a:moveTo>
                      <a:pt x="399097" y="863822"/>
                    </a:moveTo>
                    <a:cubicBezTo>
                      <a:pt x="402336" y="864108"/>
                      <a:pt x="405669" y="864489"/>
                      <a:pt x="408908" y="864775"/>
                    </a:cubicBezTo>
                    <a:cubicBezTo>
                      <a:pt x="400716" y="872681"/>
                      <a:pt x="393382" y="880110"/>
                      <a:pt x="388048" y="886301"/>
                    </a:cubicBezTo>
                    <a:cubicBezTo>
                      <a:pt x="382143" y="893064"/>
                      <a:pt x="374236" y="902208"/>
                      <a:pt x="365188" y="912686"/>
                    </a:cubicBezTo>
                    <a:cubicBezTo>
                      <a:pt x="362330" y="912781"/>
                      <a:pt x="359569" y="912876"/>
                      <a:pt x="356711" y="912971"/>
                    </a:cubicBezTo>
                    <a:cubicBezTo>
                      <a:pt x="360616" y="908876"/>
                      <a:pt x="364331" y="904875"/>
                      <a:pt x="367760" y="900970"/>
                    </a:cubicBezTo>
                    <a:cubicBezTo>
                      <a:pt x="379285" y="888016"/>
                      <a:pt x="389667" y="875538"/>
                      <a:pt x="399097" y="863822"/>
                    </a:cubicBezTo>
                    <a:close/>
                    <a:moveTo>
                      <a:pt x="354234" y="958406"/>
                    </a:moveTo>
                    <a:cubicBezTo>
                      <a:pt x="364521" y="958310"/>
                      <a:pt x="375189" y="958215"/>
                      <a:pt x="385952" y="958120"/>
                    </a:cubicBezTo>
                    <a:cubicBezTo>
                      <a:pt x="382714" y="961739"/>
                      <a:pt x="379666" y="965264"/>
                      <a:pt x="376713" y="968597"/>
                    </a:cubicBezTo>
                    <a:cubicBezTo>
                      <a:pt x="369569" y="967931"/>
                      <a:pt x="362330" y="967359"/>
                      <a:pt x="354806" y="966883"/>
                    </a:cubicBezTo>
                    <a:cubicBezTo>
                      <a:pt x="351472" y="966692"/>
                      <a:pt x="348138" y="966597"/>
                      <a:pt x="344709" y="966407"/>
                    </a:cubicBezTo>
                    <a:cubicBezTo>
                      <a:pt x="347852" y="963740"/>
                      <a:pt x="350996" y="961073"/>
                      <a:pt x="354234" y="958406"/>
                    </a:cubicBezTo>
                    <a:close/>
                    <a:moveTo>
                      <a:pt x="398907" y="957929"/>
                    </a:moveTo>
                    <a:cubicBezTo>
                      <a:pt x="399955" y="957929"/>
                      <a:pt x="401002" y="957929"/>
                      <a:pt x="402050" y="957834"/>
                    </a:cubicBezTo>
                    <a:cubicBezTo>
                      <a:pt x="413575" y="958977"/>
                      <a:pt x="424147" y="960025"/>
                      <a:pt x="433197" y="960882"/>
                    </a:cubicBezTo>
                    <a:cubicBezTo>
                      <a:pt x="429291" y="965359"/>
                      <a:pt x="425481" y="969645"/>
                      <a:pt x="421861" y="973836"/>
                    </a:cubicBezTo>
                    <a:cubicBezTo>
                      <a:pt x="410527" y="972217"/>
                      <a:pt x="398430" y="970788"/>
                      <a:pt x="385572" y="969455"/>
                    </a:cubicBezTo>
                    <a:cubicBezTo>
                      <a:pt x="389762" y="965835"/>
                      <a:pt x="394239" y="962025"/>
                      <a:pt x="398907" y="957929"/>
                    </a:cubicBezTo>
                    <a:close/>
                    <a:moveTo>
                      <a:pt x="431863" y="906018"/>
                    </a:moveTo>
                    <a:cubicBezTo>
                      <a:pt x="423481" y="908209"/>
                      <a:pt x="414908" y="910590"/>
                      <a:pt x="406336" y="912971"/>
                    </a:cubicBezTo>
                    <a:cubicBezTo>
                      <a:pt x="414813" y="905065"/>
                      <a:pt x="422243" y="897827"/>
                      <a:pt x="427672" y="891826"/>
                    </a:cubicBezTo>
                    <a:cubicBezTo>
                      <a:pt x="433292" y="885730"/>
                      <a:pt x="440150" y="877634"/>
                      <a:pt x="447580" y="868680"/>
                    </a:cubicBezTo>
                    <a:cubicBezTo>
                      <a:pt x="452913" y="869252"/>
                      <a:pt x="458248" y="869728"/>
                      <a:pt x="463581" y="870299"/>
                    </a:cubicBezTo>
                    <a:cubicBezTo>
                      <a:pt x="459295" y="874871"/>
                      <a:pt x="455390" y="879157"/>
                      <a:pt x="452151" y="882777"/>
                    </a:cubicBezTo>
                    <a:cubicBezTo>
                      <a:pt x="446437" y="889349"/>
                      <a:pt x="439388" y="897350"/>
                      <a:pt x="431863" y="906018"/>
                    </a:cubicBezTo>
                    <a:close/>
                    <a:moveTo>
                      <a:pt x="450532" y="962406"/>
                    </a:moveTo>
                    <a:cubicBezTo>
                      <a:pt x="462724" y="963263"/>
                      <a:pt x="475392" y="963359"/>
                      <a:pt x="487966" y="962978"/>
                    </a:cubicBezTo>
                    <a:cubicBezTo>
                      <a:pt x="481679" y="970121"/>
                      <a:pt x="475964" y="976598"/>
                      <a:pt x="471011" y="982218"/>
                    </a:cubicBezTo>
                    <a:cubicBezTo>
                      <a:pt x="460343" y="980123"/>
                      <a:pt x="448341" y="977932"/>
                      <a:pt x="434911" y="975836"/>
                    </a:cubicBezTo>
                    <a:cubicBezTo>
                      <a:pt x="439864" y="971550"/>
                      <a:pt x="445103" y="967073"/>
                      <a:pt x="450532" y="962406"/>
                    </a:cubicBezTo>
                    <a:close/>
                    <a:moveTo>
                      <a:pt x="547306" y="831152"/>
                    </a:moveTo>
                    <a:cubicBezTo>
                      <a:pt x="544830" y="830961"/>
                      <a:pt x="542353" y="830675"/>
                      <a:pt x="539781" y="830390"/>
                    </a:cubicBezTo>
                    <a:cubicBezTo>
                      <a:pt x="536638" y="830104"/>
                      <a:pt x="533494" y="830009"/>
                      <a:pt x="530351" y="829818"/>
                    </a:cubicBezTo>
                    <a:cubicBezTo>
                      <a:pt x="533685" y="825722"/>
                      <a:pt x="537114" y="821436"/>
                      <a:pt x="540544" y="817150"/>
                    </a:cubicBezTo>
                    <a:cubicBezTo>
                      <a:pt x="546354" y="817055"/>
                      <a:pt x="553498" y="816674"/>
                      <a:pt x="561880" y="816007"/>
                    </a:cubicBezTo>
                    <a:cubicBezTo>
                      <a:pt x="556831" y="821150"/>
                      <a:pt x="551878" y="826294"/>
                      <a:pt x="547306" y="831152"/>
                    </a:cubicBezTo>
                    <a:close/>
                    <a:moveTo>
                      <a:pt x="562641" y="877157"/>
                    </a:moveTo>
                    <a:cubicBezTo>
                      <a:pt x="562927" y="877157"/>
                      <a:pt x="563213" y="877157"/>
                      <a:pt x="563594" y="877157"/>
                    </a:cubicBezTo>
                    <a:cubicBezTo>
                      <a:pt x="559783" y="881444"/>
                      <a:pt x="555974" y="885825"/>
                      <a:pt x="551973" y="890302"/>
                    </a:cubicBezTo>
                    <a:cubicBezTo>
                      <a:pt x="543973" y="890302"/>
                      <a:pt x="535875" y="890492"/>
                      <a:pt x="527875" y="890778"/>
                    </a:cubicBezTo>
                    <a:cubicBezTo>
                      <a:pt x="532542" y="886015"/>
                      <a:pt x="537114" y="881253"/>
                      <a:pt x="541687" y="876490"/>
                    </a:cubicBezTo>
                    <a:cubicBezTo>
                      <a:pt x="549020" y="876872"/>
                      <a:pt x="556164" y="877062"/>
                      <a:pt x="562641" y="877157"/>
                    </a:cubicBezTo>
                    <a:close/>
                    <a:moveTo>
                      <a:pt x="504158" y="828865"/>
                    </a:moveTo>
                    <a:cubicBezTo>
                      <a:pt x="495871" y="828770"/>
                      <a:pt x="487680" y="828961"/>
                      <a:pt x="479488" y="829247"/>
                    </a:cubicBezTo>
                    <a:cubicBezTo>
                      <a:pt x="491490" y="814102"/>
                      <a:pt x="502919" y="799528"/>
                      <a:pt x="511587" y="788289"/>
                    </a:cubicBezTo>
                    <a:cubicBezTo>
                      <a:pt x="520445" y="790575"/>
                      <a:pt x="529399" y="792861"/>
                      <a:pt x="538447" y="795242"/>
                    </a:cubicBezTo>
                    <a:cubicBezTo>
                      <a:pt x="527495" y="805815"/>
                      <a:pt x="515682" y="817340"/>
                      <a:pt x="504158" y="828865"/>
                    </a:cubicBezTo>
                    <a:close/>
                    <a:moveTo>
                      <a:pt x="490918" y="872871"/>
                    </a:moveTo>
                    <a:cubicBezTo>
                      <a:pt x="497109" y="873443"/>
                      <a:pt x="503205" y="873919"/>
                      <a:pt x="509206" y="874395"/>
                    </a:cubicBezTo>
                    <a:cubicBezTo>
                      <a:pt x="503872" y="880396"/>
                      <a:pt x="498252" y="886873"/>
                      <a:pt x="492442" y="893445"/>
                    </a:cubicBezTo>
                    <a:cubicBezTo>
                      <a:pt x="484822" y="894398"/>
                      <a:pt x="477298" y="895445"/>
                      <a:pt x="470154" y="896874"/>
                    </a:cubicBezTo>
                    <a:cubicBezTo>
                      <a:pt x="468534" y="897160"/>
                      <a:pt x="466819" y="897636"/>
                      <a:pt x="465201" y="897922"/>
                    </a:cubicBezTo>
                    <a:cubicBezTo>
                      <a:pt x="474058" y="889635"/>
                      <a:pt x="482631" y="881253"/>
                      <a:pt x="490918" y="872871"/>
                    </a:cubicBezTo>
                    <a:close/>
                    <a:moveTo>
                      <a:pt x="503205" y="962311"/>
                    </a:moveTo>
                    <a:cubicBezTo>
                      <a:pt x="509872" y="961930"/>
                      <a:pt x="516350" y="961358"/>
                      <a:pt x="522637" y="960787"/>
                    </a:cubicBezTo>
                    <a:cubicBezTo>
                      <a:pt x="512635" y="971931"/>
                      <a:pt x="504158" y="981170"/>
                      <a:pt x="497775" y="988124"/>
                    </a:cubicBezTo>
                    <a:cubicBezTo>
                      <a:pt x="491776" y="986695"/>
                      <a:pt x="484822" y="985076"/>
                      <a:pt x="477012" y="983456"/>
                    </a:cubicBezTo>
                    <a:cubicBezTo>
                      <a:pt x="484537" y="977360"/>
                      <a:pt x="493394" y="970216"/>
                      <a:pt x="503205" y="962311"/>
                    </a:cubicBezTo>
                    <a:close/>
                    <a:moveTo>
                      <a:pt x="541496" y="816007"/>
                    </a:moveTo>
                    <a:cubicBezTo>
                      <a:pt x="545782" y="810482"/>
                      <a:pt x="550069" y="804862"/>
                      <a:pt x="554164" y="799338"/>
                    </a:cubicBezTo>
                    <a:cubicBezTo>
                      <a:pt x="560737" y="800957"/>
                      <a:pt x="567308" y="802577"/>
                      <a:pt x="573975" y="804101"/>
                    </a:cubicBezTo>
                    <a:cubicBezTo>
                      <a:pt x="570737" y="807244"/>
                      <a:pt x="567499" y="810482"/>
                      <a:pt x="564261" y="813626"/>
                    </a:cubicBezTo>
                    <a:cubicBezTo>
                      <a:pt x="555784" y="814769"/>
                      <a:pt x="547972" y="815531"/>
                      <a:pt x="541496" y="816007"/>
                    </a:cubicBezTo>
                    <a:close/>
                    <a:moveTo>
                      <a:pt x="538447" y="754285"/>
                    </a:moveTo>
                    <a:cubicBezTo>
                      <a:pt x="542639" y="755237"/>
                      <a:pt x="546829" y="756190"/>
                      <a:pt x="551116" y="757142"/>
                    </a:cubicBezTo>
                    <a:cubicBezTo>
                      <a:pt x="537590" y="757333"/>
                      <a:pt x="524446" y="757999"/>
                      <a:pt x="511873" y="758952"/>
                    </a:cubicBezTo>
                    <a:cubicBezTo>
                      <a:pt x="510826" y="758095"/>
                      <a:pt x="509872" y="757237"/>
                      <a:pt x="508634" y="756285"/>
                    </a:cubicBezTo>
                    <a:cubicBezTo>
                      <a:pt x="518445" y="755714"/>
                      <a:pt x="528732" y="754952"/>
                      <a:pt x="538447" y="754285"/>
                    </a:cubicBezTo>
                    <a:close/>
                    <a:moveTo>
                      <a:pt x="433577" y="773906"/>
                    </a:moveTo>
                    <a:cubicBezTo>
                      <a:pt x="448437" y="774764"/>
                      <a:pt x="463867" y="777240"/>
                      <a:pt x="479774" y="780669"/>
                    </a:cubicBezTo>
                    <a:cubicBezTo>
                      <a:pt x="469963" y="783622"/>
                      <a:pt x="460152" y="786479"/>
                      <a:pt x="450341" y="789432"/>
                    </a:cubicBezTo>
                    <a:cubicBezTo>
                      <a:pt x="450341" y="789432"/>
                      <a:pt x="445008" y="783145"/>
                      <a:pt x="433577" y="773906"/>
                    </a:cubicBezTo>
                    <a:close/>
                    <a:moveTo>
                      <a:pt x="484155" y="781622"/>
                    </a:moveTo>
                    <a:cubicBezTo>
                      <a:pt x="489109" y="782765"/>
                      <a:pt x="494157" y="783907"/>
                      <a:pt x="499204" y="785146"/>
                    </a:cubicBezTo>
                    <a:cubicBezTo>
                      <a:pt x="485394" y="796671"/>
                      <a:pt x="465105" y="813816"/>
                      <a:pt x="445008" y="831723"/>
                    </a:cubicBezTo>
                    <a:cubicBezTo>
                      <a:pt x="437292" y="832485"/>
                      <a:pt x="429673" y="833342"/>
                      <a:pt x="422243" y="834390"/>
                    </a:cubicBezTo>
                    <a:cubicBezTo>
                      <a:pt x="441484" y="808958"/>
                      <a:pt x="452438" y="792290"/>
                      <a:pt x="452438" y="792290"/>
                    </a:cubicBezTo>
                    <a:lnTo>
                      <a:pt x="440341" y="796861"/>
                    </a:lnTo>
                    <a:cubicBezTo>
                      <a:pt x="440341" y="796861"/>
                      <a:pt x="418909" y="815626"/>
                      <a:pt x="393763" y="838676"/>
                    </a:cubicBezTo>
                    <a:cubicBezTo>
                      <a:pt x="381857" y="840772"/>
                      <a:pt x="370617" y="842962"/>
                      <a:pt x="360330" y="845153"/>
                    </a:cubicBezTo>
                    <a:cubicBezTo>
                      <a:pt x="372141" y="829247"/>
                      <a:pt x="380237" y="817626"/>
                      <a:pt x="383761" y="812387"/>
                    </a:cubicBezTo>
                    <a:cubicBezTo>
                      <a:pt x="417004" y="801624"/>
                      <a:pt x="450532" y="791528"/>
                      <a:pt x="484155" y="781622"/>
                    </a:cubicBezTo>
                    <a:close/>
                    <a:moveTo>
                      <a:pt x="228790" y="834390"/>
                    </a:moveTo>
                    <a:cubicBezTo>
                      <a:pt x="228790" y="834390"/>
                      <a:pt x="228790" y="834390"/>
                      <a:pt x="228790" y="834390"/>
                    </a:cubicBezTo>
                    <a:cubicBezTo>
                      <a:pt x="251079" y="833628"/>
                      <a:pt x="305657" y="832009"/>
                      <a:pt x="322707" y="831532"/>
                    </a:cubicBezTo>
                    <a:cubicBezTo>
                      <a:pt x="305085" y="837724"/>
                      <a:pt x="287464" y="844201"/>
                      <a:pt x="270034" y="850868"/>
                    </a:cubicBezTo>
                    <a:cubicBezTo>
                      <a:pt x="264794" y="847249"/>
                      <a:pt x="247840" y="840391"/>
                      <a:pt x="228790" y="834390"/>
                    </a:cubicBezTo>
                    <a:close/>
                    <a:moveTo>
                      <a:pt x="176117" y="980313"/>
                    </a:moveTo>
                    <a:cubicBezTo>
                      <a:pt x="161639" y="982980"/>
                      <a:pt x="150304" y="985457"/>
                      <a:pt x="142875" y="987171"/>
                    </a:cubicBezTo>
                    <a:cubicBezTo>
                      <a:pt x="167640" y="966787"/>
                      <a:pt x="184118" y="952881"/>
                      <a:pt x="192691" y="944690"/>
                    </a:cubicBezTo>
                    <a:cubicBezTo>
                      <a:pt x="204882" y="933069"/>
                      <a:pt x="254888" y="883920"/>
                      <a:pt x="271652" y="852678"/>
                    </a:cubicBezTo>
                    <a:cubicBezTo>
                      <a:pt x="271843" y="852297"/>
                      <a:pt x="271272" y="851821"/>
                      <a:pt x="270414" y="851154"/>
                    </a:cubicBezTo>
                    <a:cubicBezTo>
                      <a:pt x="288702" y="844296"/>
                      <a:pt x="307086" y="837724"/>
                      <a:pt x="325564" y="831437"/>
                    </a:cubicBezTo>
                    <a:cubicBezTo>
                      <a:pt x="326993" y="831437"/>
                      <a:pt x="327945" y="831342"/>
                      <a:pt x="327945" y="831342"/>
                    </a:cubicBezTo>
                    <a:lnTo>
                      <a:pt x="337089" y="827532"/>
                    </a:lnTo>
                    <a:cubicBezTo>
                      <a:pt x="348043" y="823912"/>
                      <a:pt x="358901" y="820198"/>
                      <a:pt x="369855" y="816674"/>
                    </a:cubicBezTo>
                    <a:cubicBezTo>
                      <a:pt x="370141" y="816578"/>
                      <a:pt x="370332" y="816483"/>
                      <a:pt x="370617" y="816388"/>
                    </a:cubicBezTo>
                    <a:cubicBezTo>
                      <a:pt x="364425" y="821912"/>
                      <a:pt x="348995" y="835533"/>
                      <a:pt x="331088" y="851916"/>
                    </a:cubicBezTo>
                    <a:cubicBezTo>
                      <a:pt x="326231" y="853154"/>
                      <a:pt x="322040" y="854297"/>
                      <a:pt x="318229" y="855345"/>
                    </a:cubicBezTo>
                    <a:cubicBezTo>
                      <a:pt x="330517" y="839534"/>
                      <a:pt x="337756" y="829723"/>
                      <a:pt x="337756" y="829723"/>
                    </a:cubicBezTo>
                    <a:lnTo>
                      <a:pt x="323564" y="834485"/>
                    </a:lnTo>
                    <a:cubicBezTo>
                      <a:pt x="323564" y="834485"/>
                      <a:pt x="258413" y="886301"/>
                      <a:pt x="225456" y="920782"/>
                    </a:cubicBezTo>
                    <a:cubicBezTo>
                      <a:pt x="221932" y="925449"/>
                      <a:pt x="218122" y="930211"/>
                      <a:pt x="214217" y="935069"/>
                    </a:cubicBezTo>
                    <a:cubicBezTo>
                      <a:pt x="206883" y="936879"/>
                      <a:pt x="202786" y="937927"/>
                      <a:pt x="202786" y="937927"/>
                    </a:cubicBezTo>
                    <a:cubicBezTo>
                      <a:pt x="202786" y="937927"/>
                      <a:pt x="205930" y="938212"/>
                      <a:pt x="211264" y="938784"/>
                    </a:cubicBezTo>
                    <a:cubicBezTo>
                      <a:pt x="200119" y="952405"/>
                      <a:pt x="188119" y="966597"/>
                      <a:pt x="176117" y="980313"/>
                    </a:cubicBezTo>
                    <a:close/>
                    <a:moveTo>
                      <a:pt x="276130" y="958501"/>
                    </a:moveTo>
                    <a:cubicBezTo>
                      <a:pt x="273272" y="961739"/>
                      <a:pt x="270414" y="964882"/>
                      <a:pt x="267557" y="968121"/>
                    </a:cubicBezTo>
                    <a:cubicBezTo>
                      <a:pt x="260795" y="968693"/>
                      <a:pt x="254222" y="969264"/>
                      <a:pt x="247744" y="969931"/>
                    </a:cubicBezTo>
                    <a:cubicBezTo>
                      <a:pt x="257175" y="961644"/>
                      <a:pt x="266319" y="953357"/>
                      <a:pt x="274891" y="945166"/>
                    </a:cubicBezTo>
                    <a:cubicBezTo>
                      <a:pt x="278891" y="945547"/>
                      <a:pt x="282892" y="945928"/>
                      <a:pt x="286988" y="946404"/>
                    </a:cubicBezTo>
                    <a:cubicBezTo>
                      <a:pt x="284701" y="948881"/>
                      <a:pt x="282415" y="951452"/>
                      <a:pt x="280129" y="953929"/>
                    </a:cubicBezTo>
                    <a:cubicBezTo>
                      <a:pt x="272319" y="956691"/>
                      <a:pt x="267843" y="958310"/>
                      <a:pt x="267843" y="958310"/>
                    </a:cubicBezTo>
                    <a:cubicBezTo>
                      <a:pt x="267843" y="958310"/>
                      <a:pt x="270890" y="958406"/>
                      <a:pt x="276130" y="958501"/>
                    </a:cubicBezTo>
                    <a:close/>
                    <a:moveTo>
                      <a:pt x="152114" y="1046702"/>
                    </a:moveTo>
                    <a:cubicBezTo>
                      <a:pt x="167258" y="1035368"/>
                      <a:pt x="191832" y="1016603"/>
                      <a:pt x="217932" y="995077"/>
                    </a:cubicBezTo>
                    <a:cubicBezTo>
                      <a:pt x="225361" y="996124"/>
                      <a:pt x="232886" y="997268"/>
                      <a:pt x="240506" y="998506"/>
                    </a:cubicBezTo>
                    <a:cubicBezTo>
                      <a:pt x="226219" y="1014698"/>
                      <a:pt x="214788" y="1027938"/>
                      <a:pt x="208501" y="1035082"/>
                    </a:cubicBezTo>
                    <a:cubicBezTo>
                      <a:pt x="186976" y="1038511"/>
                      <a:pt x="167354" y="1042892"/>
                      <a:pt x="152114" y="1046702"/>
                    </a:cubicBezTo>
                    <a:close/>
                    <a:moveTo>
                      <a:pt x="212311" y="1034510"/>
                    </a:moveTo>
                    <a:cubicBezTo>
                      <a:pt x="221646" y="1027652"/>
                      <a:pt x="237362" y="1015746"/>
                      <a:pt x="256126" y="1001078"/>
                    </a:cubicBezTo>
                    <a:cubicBezTo>
                      <a:pt x="265937" y="1002697"/>
                      <a:pt x="275748" y="1004411"/>
                      <a:pt x="285369" y="1006031"/>
                    </a:cubicBezTo>
                    <a:cubicBezTo>
                      <a:pt x="275844" y="1017175"/>
                      <a:pt x="268795" y="1025461"/>
                      <a:pt x="265462" y="1029367"/>
                    </a:cubicBezTo>
                    <a:cubicBezTo>
                      <a:pt x="247269" y="1029938"/>
                      <a:pt x="229266" y="1031939"/>
                      <a:pt x="212311" y="1034510"/>
                    </a:cubicBezTo>
                    <a:close/>
                    <a:moveTo>
                      <a:pt x="283273" y="1122807"/>
                    </a:moveTo>
                    <a:cubicBezTo>
                      <a:pt x="283369" y="1122807"/>
                      <a:pt x="283369" y="1122807"/>
                      <a:pt x="283273" y="1122807"/>
                    </a:cubicBezTo>
                    <a:cubicBezTo>
                      <a:pt x="312801" y="1114044"/>
                      <a:pt x="385476" y="1092803"/>
                      <a:pt x="407479" y="1086326"/>
                    </a:cubicBezTo>
                    <a:cubicBezTo>
                      <a:pt x="391763" y="1099280"/>
                      <a:pt x="376427" y="1112520"/>
                      <a:pt x="361473" y="1126236"/>
                    </a:cubicBezTo>
                    <a:cubicBezTo>
                      <a:pt x="349853" y="1124141"/>
                      <a:pt x="317468" y="1122616"/>
                      <a:pt x="283273" y="1122807"/>
                    </a:cubicBezTo>
                    <a:close/>
                    <a:moveTo>
                      <a:pt x="406051" y="1286637"/>
                    </a:moveTo>
                    <a:cubicBezTo>
                      <a:pt x="407479" y="1298258"/>
                      <a:pt x="408717" y="1309783"/>
                      <a:pt x="409765" y="1320927"/>
                    </a:cubicBezTo>
                    <a:cubicBezTo>
                      <a:pt x="399669" y="1327214"/>
                      <a:pt x="390334" y="1334738"/>
                      <a:pt x="380619" y="1344835"/>
                    </a:cubicBezTo>
                    <a:cubicBezTo>
                      <a:pt x="371475" y="1354360"/>
                      <a:pt x="365664" y="1361408"/>
                      <a:pt x="361950" y="1366552"/>
                    </a:cubicBezTo>
                    <a:cubicBezTo>
                      <a:pt x="362140" y="1365885"/>
                      <a:pt x="362330" y="1365409"/>
                      <a:pt x="362521" y="1364742"/>
                    </a:cubicBezTo>
                    <a:cubicBezTo>
                      <a:pt x="368236" y="1337882"/>
                      <a:pt x="372713" y="1316069"/>
                      <a:pt x="376047" y="1298543"/>
                    </a:cubicBezTo>
                    <a:cubicBezTo>
                      <a:pt x="385476" y="1294448"/>
                      <a:pt x="395763" y="1290352"/>
                      <a:pt x="406051" y="1286637"/>
                    </a:cubicBezTo>
                    <a:close/>
                    <a:moveTo>
                      <a:pt x="377856" y="1288637"/>
                    </a:moveTo>
                    <a:cubicBezTo>
                      <a:pt x="380333" y="1274445"/>
                      <a:pt x="381952" y="1263682"/>
                      <a:pt x="382332" y="1256348"/>
                    </a:cubicBezTo>
                    <a:cubicBezTo>
                      <a:pt x="382428" y="1254538"/>
                      <a:pt x="382523" y="1252061"/>
                      <a:pt x="382619" y="1249204"/>
                    </a:cubicBezTo>
                    <a:cubicBezTo>
                      <a:pt x="388715" y="1245680"/>
                      <a:pt x="394049" y="1242727"/>
                      <a:pt x="399001" y="1240060"/>
                    </a:cubicBezTo>
                    <a:cubicBezTo>
                      <a:pt x="400716" y="1249680"/>
                      <a:pt x="402336" y="1259491"/>
                      <a:pt x="403764" y="1269492"/>
                    </a:cubicBezTo>
                    <a:cubicBezTo>
                      <a:pt x="393000" y="1276064"/>
                      <a:pt x="384334" y="1282732"/>
                      <a:pt x="377856" y="1288637"/>
                    </a:cubicBezTo>
                    <a:close/>
                    <a:moveTo>
                      <a:pt x="381762" y="1374648"/>
                    </a:moveTo>
                    <a:cubicBezTo>
                      <a:pt x="373761" y="1377601"/>
                      <a:pt x="365284" y="1378458"/>
                      <a:pt x="358520" y="1378458"/>
                    </a:cubicBezTo>
                    <a:cubicBezTo>
                      <a:pt x="358806" y="1377506"/>
                      <a:pt x="359092" y="1376553"/>
                      <a:pt x="359378" y="1375601"/>
                    </a:cubicBezTo>
                    <a:cubicBezTo>
                      <a:pt x="367665" y="1369314"/>
                      <a:pt x="389476" y="1353217"/>
                      <a:pt x="411480" y="1340168"/>
                    </a:cubicBezTo>
                    <a:cubicBezTo>
                      <a:pt x="412146" y="1348550"/>
                      <a:pt x="412718" y="1356646"/>
                      <a:pt x="413195" y="1364075"/>
                    </a:cubicBezTo>
                    <a:cubicBezTo>
                      <a:pt x="398335" y="1368933"/>
                      <a:pt x="387001" y="1372648"/>
                      <a:pt x="381762" y="1374648"/>
                    </a:cubicBezTo>
                    <a:close/>
                    <a:moveTo>
                      <a:pt x="425101" y="1079087"/>
                    </a:moveTo>
                    <a:lnTo>
                      <a:pt x="412146" y="1089374"/>
                    </a:lnTo>
                    <a:cubicBezTo>
                      <a:pt x="412146" y="1089374"/>
                      <a:pt x="393096" y="1169194"/>
                      <a:pt x="394715" y="1218533"/>
                    </a:cubicBezTo>
                    <a:cubicBezTo>
                      <a:pt x="395192" y="1220534"/>
                      <a:pt x="395572" y="1222629"/>
                      <a:pt x="395954" y="1224629"/>
                    </a:cubicBezTo>
                    <a:cubicBezTo>
                      <a:pt x="395954" y="1224725"/>
                      <a:pt x="395858" y="1224915"/>
                      <a:pt x="395858" y="1224915"/>
                    </a:cubicBezTo>
                    <a:cubicBezTo>
                      <a:pt x="395858" y="1225010"/>
                      <a:pt x="396049" y="1225010"/>
                      <a:pt x="396049" y="1225106"/>
                    </a:cubicBezTo>
                    <a:cubicBezTo>
                      <a:pt x="396620" y="1228058"/>
                      <a:pt x="397287" y="1230916"/>
                      <a:pt x="397858" y="1233964"/>
                    </a:cubicBezTo>
                    <a:cubicBezTo>
                      <a:pt x="389667" y="1240822"/>
                      <a:pt x="384524" y="1246156"/>
                      <a:pt x="382523" y="1248442"/>
                    </a:cubicBezTo>
                    <a:cubicBezTo>
                      <a:pt x="383381" y="1223391"/>
                      <a:pt x="383000" y="1163193"/>
                      <a:pt x="365950" y="1127665"/>
                    </a:cubicBezTo>
                    <a:cubicBezTo>
                      <a:pt x="365664" y="1127189"/>
                      <a:pt x="364141" y="1126808"/>
                      <a:pt x="362044" y="1126331"/>
                    </a:cubicBezTo>
                    <a:cubicBezTo>
                      <a:pt x="377761" y="1112234"/>
                      <a:pt x="393763" y="1098614"/>
                      <a:pt x="410146" y="1085469"/>
                    </a:cubicBezTo>
                    <a:cubicBezTo>
                      <a:pt x="412432" y="1084802"/>
                      <a:pt x="413861" y="1084421"/>
                      <a:pt x="413861" y="1084421"/>
                    </a:cubicBezTo>
                    <a:lnTo>
                      <a:pt x="423004" y="1075087"/>
                    </a:lnTo>
                    <a:cubicBezTo>
                      <a:pt x="432529" y="1067562"/>
                      <a:pt x="442150" y="1060037"/>
                      <a:pt x="451770" y="1052608"/>
                    </a:cubicBezTo>
                    <a:cubicBezTo>
                      <a:pt x="449961" y="1066229"/>
                      <a:pt x="443579" y="1116997"/>
                      <a:pt x="441388" y="1161098"/>
                    </a:cubicBezTo>
                    <a:cubicBezTo>
                      <a:pt x="433768" y="1111949"/>
                      <a:pt x="425101" y="1079087"/>
                      <a:pt x="425101" y="1079087"/>
                    </a:cubicBezTo>
                    <a:close/>
                    <a:moveTo>
                      <a:pt x="448437" y="1303211"/>
                    </a:moveTo>
                    <a:cubicBezTo>
                      <a:pt x="446817" y="1303782"/>
                      <a:pt x="445103" y="1304354"/>
                      <a:pt x="443483" y="1305020"/>
                    </a:cubicBezTo>
                    <a:cubicBezTo>
                      <a:pt x="444722" y="1298162"/>
                      <a:pt x="445769" y="1291209"/>
                      <a:pt x="446722" y="1284256"/>
                    </a:cubicBezTo>
                    <a:cubicBezTo>
                      <a:pt x="447198" y="1290542"/>
                      <a:pt x="447865" y="1296924"/>
                      <a:pt x="448437" y="1303211"/>
                    </a:cubicBezTo>
                    <a:close/>
                    <a:moveTo>
                      <a:pt x="432149" y="1357884"/>
                    </a:moveTo>
                    <a:cubicBezTo>
                      <a:pt x="434530" y="1348264"/>
                      <a:pt x="437007" y="1337882"/>
                      <a:pt x="439198" y="1327023"/>
                    </a:cubicBezTo>
                    <a:cubicBezTo>
                      <a:pt x="442626" y="1325880"/>
                      <a:pt x="446437" y="1324832"/>
                      <a:pt x="450341" y="1323785"/>
                    </a:cubicBezTo>
                    <a:cubicBezTo>
                      <a:pt x="451295" y="1333405"/>
                      <a:pt x="452247" y="1342549"/>
                      <a:pt x="453104" y="1351026"/>
                    </a:cubicBezTo>
                    <a:cubicBezTo>
                      <a:pt x="445865" y="1353407"/>
                      <a:pt x="438816" y="1355693"/>
                      <a:pt x="432149" y="1357884"/>
                    </a:cubicBezTo>
                    <a:close/>
                    <a:moveTo>
                      <a:pt x="462915" y="1039654"/>
                    </a:moveTo>
                    <a:cubicBezTo>
                      <a:pt x="462915" y="1039654"/>
                      <a:pt x="368331" y="1031843"/>
                      <a:pt x="289274" y="1029081"/>
                    </a:cubicBezTo>
                    <a:cubicBezTo>
                      <a:pt x="281749" y="1028795"/>
                      <a:pt x="274129" y="1028890"/>
                      <a:pt x="266509" y="1029176"/>
                    </a:cubicBezTo>
                    <a:cubicBezTo>
                      <a:pt x="271272" y="1025461"/>
                      <a:pt x="281082" y="1017746"/>
                      <a:pt x="294037" y="1007459"/>
                    </a:cubicBezTo>
                    <a:cubicBezTo>
                      <a:pt x="322326" y="1012317"/>
                      <a:pt x="347947" y="1016794"/>
                      <a:pt x="365379" y="1018603"/>
                    </a:cubicBezTo>
                    <a:cubicBezTo>
                      <a:pt x="413384" y="1023557"/>
                      <a:pt x="494347" y="1006983"/>
                      <a:pt x="511969" y="1005173"/>
                    </a:cubicBezTo>
                    <a:cubicBezTo>
                      <a:pt x="495680" y="1017175"/>
                      <a:pt x="479488" y="1029272"/>
                      <a:pt x="463486" y="1041559"/>
                    </a:cubicBezTo>
                    <a:cubicBezTo>
                      <a:pt x="463201" y="1040511"/>
                      <a:pt x="462915" y="1039654"/>
                      <a:pt x="462915" y="1039654"/>
                    </a:cubicBezTo>
                    <a:close/>
                    <a:moveTo>
                      <a:pt x="475012" y="1343882"/>
                    </a:moveTo>
                    <a:cubicBezTo>
                      <a:pt x="477202" y="1335405"/>
                      <a:pt x="479393" y="1326356"/>
                      <a:pt x="481488" y="1316831"/>
                    </a:cubicBezTo>
                    <a:cubicBezTo>
                      <a:pt x="494062" y="1314450"/>
                      <a:pt x="507491" y="1312164"/>
                      <a:pt x="521017" y="1309973"/>
                    </a:cubicBezTo>
                    <a:cubicBezTo>
                      <a:pt x="521683" y="1316450"/>
                      <a:pt x="522351" y="1322546"/>
                      <a:pt x="523017" y="1327976"/>
                    </a:cubicBezTo>
                    <a:cubicBezTo>
                      <a:pt x="507206" y="1333310"/>
                      <a:pt x="490822" y="1338739"/>
                      <a:pt x="475012" y="1343882"/>
                    </a:cubicBezTo>
                    <a:close/>
                    <a:moveTo>
                      <a:pt x="493871" y="1240822"/>
                    </a:moveTo>
                    <a:cubicBezTo>
                      <a:pt x="494728" y="1231297"/>
                      <a:pt x="495205" y="1221962"/>
                      <a:pt x="495205" y="1212914"/>
                    </a:cubicBezTo>
                    <a:cubicBezTo>
                      <a:pt x="500538" y="1213009"/>
                      <a:pt x="506157" y="1213295"/>
                      <a:pt x="511969" y="1213580"/>
                    </a:cubicBezTo>
                    <a:cubicBezTo>
                      <a:pt x="512635" y="1221867"/>
                      <a:pt x="513301" y="1230249"/>
                      <a:pt x="513969" y="1238631"/>
                    </a:cubicBezTo>
                    <a:cubicBezTo>
                      <a:pt x="507300" y="1239203"/>
                      <a:pt x="500633" y="1239965"/>
                      <a:pt x="493871" y="1240822"/>
                    </a:cubicBezTo>
                    <a:close/>
                    <a:moveTo>
                      <a:pt x="516350" y="1263777"/>
                    </a:moveTo>
                    <a:cubicBezTo>
                      <a:pt x="517111" y="1271397"/>
                      <a:pt x="517779" y="1278827"/>
                      <a:pt x="518540" y="1285875"/>
                    </a:cubicBezTo>
                    <a:cubicBezTo>
                      <a:pt x="506539" y="1287971"/>
                      <a:pt x="495680" y="1289971"/>
                      <a:pt x="486632" y="1291971"/>
                    </a:cubicBezTo>
                    <a:cubicBezTo>
                      <a:pt x="488250" y="1283303"/>
                      <a:pt x="489679" y="1274540"/>
                      <a:pt x="490918" y="1265682"/>
                    </a:cubicBezTo>
                    <a:cubicBezTo>
                      <a:pt x="498729" y="1265015"/>
                      <a:pt x="507396" y="1264349"/>
                      <a:pt x="516350" y="1263777"/>
                    </a:cubicBezTo>
                    <a:close/>
                    <a:moveTo>
                      <a:pt x="494251" y="1189291"/>
                    </a:moveTo>
                    <a:cubicBezTo>
                      <a:pt x="494251" y="1189101"/>
                      <a:pt x="494251" y="1188911"/>
                      <a:pt x="494251" y="1188720"/>
                    </a:cubicBezTo>
                    <a:cubicBezTo>
                      <a:pt x="494062" y="1186625"/>
                      <a:pt x="493776" y="1184720"/>
                      <a:pt x="493490" y="1182624"/>
                    </a:cubicBezTo>
                    <a:cubicBezTo>
                      <a:pt x="498729" y="1182434"/>
                      <a:pt x="504158" y="1182338"/>
                      <a:pt x="509872" y="1182529"/>
                    </a:cubicBezTo>
                    <a:cubicBezTo>
                      <a:pt x="509968" y="1183958"/>
                      <a:pt x="510063" y="1185291"/>
                      <a:pt x="510063" y="1186720"/>
                    </a:cubicBezTo>
                    <a:cubicBezTo>
                      <a:pt x="504919" y="1187291"/>
                      <a:pt x="499586" y="1188244"/>
                      <a:pt x="494251" y="1189291"/>
                    </a:cubicBezTo>
                    <a:close/>
                    <a:moveTo>
                      <a:pt x="490918" y="1162812"/>
                    </a:moveTo>
                    <a:cubicBezTo>
                      <a:pt x="489775" y="1155097"/>
                      <a:pt x="488632" y="1147667"/>
                      <a:pt x="487298" y="1140428"/>
                    </a:cubicBezTo>
                    <a:cubicBezTo>
                      <a:pt x="493776" y="1140619"/>
                      <a:pt x="500729" y="1141666"/>
                      <a:pt x="508539" y="1143572"/>
                    </a:cubicBezTo>
                    <a:cubicBezTo>
                      <a:pt x="508539" y="1148144"/>
                      <a:pt x="508539" y="1152525"/>
                      <a:pt x="508634" y="1156526"/>
                    </a:cubicBezTo>
                    <a:cubicBezTo>
                      <a:pt x="508634" y="1157097"/>
                      <a:pt x="508729" y="1157764"/>
                      <a:pt x="508729" y="1158335"/>
                    </a:cubicBezTo>
                    <a:cubicBezTo>
                      <a:pt x="502824" y="1159574"/>
                      <a:pt x="496919" y="1161098"/>
                      <a:pt x="490918" y="1162812"/>
                    </a:cubicBezTo>
                    <a:close/>
                    <a:moveTo>
                      <a:pt x="485203" y="1128808"/>
                    </a:moveTo>
                    <a:cubicBezTo>
                      <a:pt x="485108" y="1128522"/>
                      <a:pt x="485108" y="1128236"/>
                      <a:pt x="485012" y="1127855"/>
                    </a:cubicBezTo>
                    <a:cubicBezTo>
                      <a:pt x="485965" y="1127760"/>
                      <a:pt x="486823" y="1127570"/>
                      <a:pt x="487680" y="1127474"/>
                    </a:cubicBezTo>
                    <a:cubicBezTo>
                      <a:pt x="486823" y="1127951"/>
                      <a:pt x="486155" y="1128332"/>
                      <a:pt x="485203" y="1128808"/>
                    </a:cubicBezTo>
                    <a:close/>
                    <a:moveTo>
                      <a:pt x="520255" y="1006793"/>
                    </a:moveTo>
                    <a:cubicBezTo>
                      <a:pt x="520255" y="1006793"/>
                      <a:pt x="513207" y="1058418"/>
                      <a:pt x="510063" y="1106710"/>
                    </a:cubicBezTo>
                    <a:cubicBezTo>
                      <a:pt x="500252" y="1109472"/>
                      <a:pt x="491108" y="1111758"/>
                      <a:pt x="482440" y="1114711"/>
                    </a:cubicBezTo>
                    <a:cubicBezTo>
                      <a:pt x="475012" y="1078992"/>
                      <a:pt x="467105" y="1052798"/>
                      <a:pt x="464153" y="1043464"/>
                    </a:cubicBezTo>
                    <a:cubicBezTo>
                      <a:pt x="504825" y="1012698"/>
                      <a:pt x="546449" y="983075"/>
                      <a:pt x="588454" y="954215"/>
                    </a:cubicBezTo>
                    <a:cubicBezTo>
                      <a:pt x="587883" y="957262"/>
                      <a:pt x="586740" y="962787"/>
                      <a:pt x="585215" y="970502"/>
                    </a:cubicBezTo>
                    <a:cubicBezTo>
                      <a:pt x="572548" y="976598"/>
                      <a:pt x="560355" y="985933"/>
                      <a:pt x="549211" y="999553"/>
                    </a:cubicBezTo>
                    <a:cubicBezTo>
                      <a:pt x="549211" y="999553"/>
                      <a:pt x="562927" y="993648"/>
                      <a:pt x="581596" y="990314"/>
                    </a:cubicBezTo>
                    <a:cubicBezTo>
                      <a:pt x="577024" y="1016508"/>
                      <a:pt x="571690" y="1051655"/>
                      <a:pt x="569594" y="1082135"/>
                    </a:cubicBezTo>
                    <a:cubicBezTo>
                      <a:pt x="564546" y="1086041"/>
                      <a:pt x="559403" y="1090136"/>
                      <a:pt x="554259" y="1094423"/>
                    </a:cubicBezTo>
                    <a:cubicBezTo>
                      <a:pt x="544068" y="1037653"/>
                      <a:pt x="530542" y="997553"/>
                      <a:pt x="530542" y="997553"/>
                    </a:cubicBezTo>
                    <a:lnTo>
                      <a:pt x="520255" y="1006793"/>
                    </a:lnTo>
                    <a:close/>
                    <a:moveTo>
                      <a:pt x="581405" y="1219105"/>
                    </a:moveTo>
                    <a:cubicBezTo>
                      <a:pt x="582168" y="1225010"/>
                      <a:pt x="582930" y="1230821"/>
                      <a:pt x="583596" y="1236536"/>
                    </a:cubicBezTo>
                    <a:cubicBezTo>
                      <a:pt x="574929" y="1236536"/>
                      <a:pt x="565879" y="1236536"/>
                      <a:pt x="556545" y="1236726"/>
                    </a:cubicBezTo>
                    <a:cubicBezTo>
                      <a:pt x="557593" y="1230249"/>
                      <a:pt x="558640" y="1223867"/>
                      <a:pt x="559498" y="1217390"/>
                    </a:cubicBezTo>
                    <a:cubicBezTo>
                      <a:pt x="567118" y="1218057"/>
                      <a:pt x="574452" y="1218629"/>
                      <a:pt x="581405" y="1219105"/>
                    </a:cubicBezTo>
                    <a:close/>
                    <a:moveTo>
                      <a:pt x="562451" y="1186910"/>
                    </a:moveTo>
                    <a:cubicBezTo>
                      <a:pt x="562451" y="1186720"/>
                      <a:pt x="562451" y="1186434"/>
                      <a:pt x="562451" y="1186244"/>
                    </a:cubicBezTo>
                    <a:cubicBezTo>
                      <a:pt x="567308" y="1186625"/>
                      <a:pt x="572166" y="1186910"/>
                      <a:pt x="577310" y="1187196"/>
                    </a:cubicBezTo>
                    <a:cubicBezTo>
                      <a:pt x="577405" y="1187672"/>
                      <a:pt x="577405" y="1188053"/>
                      <a:pt x="577501" y="1188530"/>
                    </a:cubicBezTo>
                    <a:cubicBezTo>
                      <a:pt x="572548" y="1187863"/>
                      <a:pt x="567499" y="1187387"/>
                      <a:pt x="562451" y="1186910"/>
                    </a:cubicBezTo>
                    <a:close/>
                    <a:moveTo>
                      <a:pt x="586549" y="1259491"/>
                    </a:moveTo>
                    <a:cubicBezTo>
                      <a:pt x="587215" y="1264825"/>
                      <a:pt x="587883" y="1269968"/>
                      <a:pt x="588549" y="1274921"/>
                    </a:cubicBezTo>
                    <a:cubicBezTo>
                      <a:pt x="574929" y="1276922"/>
                      <a:pt x="561117" y="1279017"/>
                      <a:pt x="547688" y="1281112"/>
                    </a:cubicBezTo>
                    <a:cubicBezTo>
                      <a:pt x="549115" y="1274731"/>
                      <a:pt x="550544" y="1268159"/>
                      <a:pt x="551973" y="1261491"/>
                    </a:cubicBezTo>
                    <a:cubicBezTo>
                      <a:pt x="563689" y="1260824"/>
                      <a:pt x="575404" y="1260158"/>
                      <a:pt x="586549" y="1259491"/>
                    </a:cubicBezTo>
                    <a:close/>
                    <a:moveTo>
                      <a:pt x="537020" y="1323308"/>
                    </a:moveTo>
                    <a:cubicBezTo>
                      <a:pt x="537020" y="1323308"/>
                      <a:pt x="536924" y="1323308"/>
                      <a:pt x="536829" y="1323404"/>
                    </a:cubicBezTo>
                    <a:cubicBezTo>
                      <a:pt x="538257" y="1318355"/>
                      <a:pt x="539781" y="1312736"/>
                      <a:pt x="541305" y="1306925"/>
                    </a:cubicBezTo>
                    <a:cubicBezTo>
                      <a:pt x="559117" y="1304258"/>
                      <a:pt x="576452" y="1301687"/>
                      <a:pt x="591598" y="1299115"/>
                    </a:cubicBezTo>
                    <a:cubicBezTo>
                      <a:pt x="592073" y="1302639"/>
                      <a:pt x="592455" y="1305878"/>
                      <a:pt x="592836" y="1308926"/>
                    </a:cubicBezTo>
                    <a:cubicBezTo>
                      <a:pt x="575120" y="1312259"/>
                      <a:pt x="555784" y="1316927"/>
                      <a:pt x="537020" y="1323308"/>
                    </a:cubicBezTo>
                    <a:close/>
                    <a:moveTo>
                      <a:pt x="566070" y="939832"/>
                    </a:moveTo>
                    <a:cubicBezTo>
                      <a:pt x="568928" y="937546"/>
                      <a:pt x="571785" y="935260"/>
                      <a:pt x="574738" y="932974"/>
                    </a:cubicBezTo>
                    <a:cubicBezTo>
                      <a:pt x="611600" y="920591"/>
                      <a:pt x="649128" y="907161"/>
                      <a:pt x="649128" y="907161"/>
                    </a:cubicBezTo>
                    <a:lnTo>
                      <a:pt x="664178" y="898303"/>
                    </a:lnTo>
                    <a:cubicBezTo>
                      <a:pt x="645508" y="910876"/>
                      <a:pt x="626744" y="923449"/>
                      <a:pt x="608171" y="936307"/>
                    </a:cubicBezTo>
                    <a:cubicBezTo>
                      <a:pt x="603313" y="939641"/>
                      <a:pt x="598551" y="943165"/>
                      <a:pt x="593788" y="946499"/>
                    </a:cubicBezTo>
                    <a:cubicBezTo>
                      <a:pt x="589883" y="945547"/>
                      <a:pt x="580072" y="943070"/>
                      <a:pt x="566070" y="939832"/>
                    </a:cubicBezTo>
                    <a:close/>
                    <a:moveTo>
                      <a:pt x="610171" y="939165"/>
                    </a:moveTo>
                    <a:cubicBezTo>
                      <a:pt x="647319" y="914019"/>
                      <a:pt x="684847" y="889445"/>
                      <a:pt x="722566" y="865156"/>
                    </a:cubicBezTo>
                    <a:cubicBezTo>
                      <a:pt x="722566" y="865156"/>
                      <a:pt x="722757" y="865156"/>
                      <a:pt x="722757" y="865156"/>
                    </a:cubicBezTo>
                    <a:lnTo>
                      <a:pt x="722851" y="864965"/>
                    </a:lnTo>
                    <a:cubicBezTo>
                      <a:pt x="725138" y="863441"/>
                      <a:pt x="727520" y="862012"/>
                      <a:pt x="729805" y="860489"/>
                    </a:cubicBezTo>
                    <a:lnTo>
                      <a:pt x="729901" y="860489"/>
                    </a:lnTo>
                    <a:lnTo>
                      <a:pt x="722757" y="865156"/>
                    </a:lnTo>
                    <a:cubicBezTo>
                      <a:pt x="722757" y="865156"/>
                      <a:pt x="719613" y="883349"/>
                      <a:pt x="716566" y="908780"/>
                    </a:cubicBezTo>
                    <a:cubicBezTo>
                      <a:pt x="703707" y="911828"/>
                      <a:pt x="686085" y="918591"/>
                      <a:pt x="668559" y="932212"/>
                    </a:cubicBezTo>
                    <a:cubicBezTo>
                      <a:pt x="664083" y="916686"/>
                      <a:pt x="660749" y="906209"/>
                      <a:pt x="660749" y="906209"/>
                    </a:cubicBezTo>
                    <a:lnTo>
                      <a:pt x="654558" y="910304"/>
                    </a:lnTo>
                    <a:cubicBezTo>
                      <a:pt x="654558" y="910304"/>
                      <a:pt x="653605" y="925259"/>
                      <a:pt x="652557" y="947071"/>
                    </a:cubicBezTo>
                    <a:cubicBezTo>
                      <a:pt x="648462" y="951452"/>
                      <a:pt x="644461" y="956120"/>
                      <a:pt x="640650" y="961549"/>
                    </a:cubicBezTo>
                    <a:cubicBezTo>
                      <a:pt x="628459" y="960311"/>
                      <a:pt x="616076" y="960787"/>
                      <a:pt x="603884" y="963740"/>
                    </a:cubicBezTo>
                    <a:cubicBezTo>
                      <a:pt x="601980" y="955072"/>
                      <a:pt x="600646" y="948785"/>
                      <a:pt x="600075" y="946023"/>
                    </a:cubicBezTo>
                    <a:cubicBezTo>
                      <a:pt x="603504" y="943928"/>
                      <a:pt x="606837" y="941451"/>
                      <a:pt x="610171" y="939165"/>
                    </a:cubicBezTo>
                    <a:close/>
                    <a:moveTo>
                      <a:pt x="688181" y="1133475"/>
                    </a:moveTo>
                    <a:cubicBezTo>
                      <a:pt x="688371" y="1131380"/>
                      <a:pt x="688561" y="1129189"/>
                      <a:pt x="688752" y="1127093"/>
                    </a:cubicBezTo>
                    <a:cubicBezTo>
                      <a:pt x="700754" y="1123379"/>
                      <a:pt x="712279" y="1119187"/>
                      <a:pt x="723233" y="1114711"/>
                    </a:cubicBezTo>
                    <a:cubicBezTo>
                      <a:pt x="723614" y="1118426"/>
                      <a:pt x="723994" y="1122140"/>
                      <a:pt x="724376" y="1125950"/>
                    </a:cubicBezTo>
                    <a:cubicBezTo>
                      <a:pt x="713708" y="1128236"/>
                      <a:pt x="701515" y="1130808"/>
                      <a:pt x="688181" y="1133475"/>
                    </a:cubicBezTo>
                    <a:close/>
                    <a:moveTo>
                      <a:pt x="726661" y="1147096"/>
                    </a:moveTo>
                    <a:cubicBezTo>
                      <a:pt x="727043" y="1151096"/>
                      <a:pt x="727520" y="1155002"/>
                      <a:pt x="727900" y="1159002"/>
                    </a:cubicBezTo>
                    <a:cubicBezTo>
                      <a:pt x="717995" y="1158335"/>
                      <a:pt x="704373" y="1157573"/>
                      <a:pt x="688943" y="1157097"/>
                    </a:cubicBezTo>
                    <a:cubicBezTo>
                      <a:pt x="696658" y="1155287"/>
                      <a:pt x="704278" y="1153382"/>
                      <a:pt x="711803" y="1151573"/>
                    </a:cubicBezTo>
                    <a:cubicBezTo>
                      <a:pt x="717327" y="1150239"/>
                      <a:pt x="722090" y="1148715"/>
                      <a:pt x="726661" y="1147096"/>
                    </a:cubicBezTo>
                    <a:close/>
                    <a:moveTo>
                      <a:pt x="690752" y="1096899"/>
                    </a:moveTo>
                    <a:cubicBezTo>
                      <a:pt x="690847" y="1094804"/>
                      <a:pt x="690847" y="1092803"/>
                      <a:pt x="690943" y="1090708"/>
                    </a:cubicBezTo>
                    <a:cubicBezTo>
                      <a:pt x="697420" y="1088993"/>
                      <a:pt x="704469" y="1086898"/>
                      <a:pt x="712374" y="1084231"/>
                    </a:cubicBezTo>
                    <a:cubicBezTo>
                      <a:pt x="714851" y="1083374"/>
                      <a:pt x="717327" y="1082421"/>
                      <a:pt x="719804" y="1081564"/>
                    </a:cubicBezTo>
                    <a:cubicBezTo>
                      <a:pt x="720090" y="1084612"/>
                      <a:pt x="720470" y="1087755"/>
                      <a:pt x="720756" y="1090898"/>
                    </a:cubicBezTo>
                    <a:cubicBezTo>
                      <a:pt x="710660" y="1092899"/>
                      <a:pt x="700468" y="1094994"/>
                      <a:pt x="690752" y="1096899"/>
                    </a:cubicBezTo>
                    <a:close/>
                    <a:moveTo>
                      <a:pt x="705898" y="1054608"/>
                    </a:moveTo>
                    <a:cubicBezTo>
                      <a:pt x="700754" y="1056037"/>
                      <a:pt x="696087" y="1056989"/>
                      <a:pt x="691324" y="1057942"/>
                    </a:cubicBezTo>
                    <a:cubicBezTo>
                      <a:pt x="691038" y="1046131"/>
                      <a:pt x="690372" y="1034606"/>
                      <a:pt x="689038" y="1023937"/>
                    </a:cubicBezTo>
                    <a:cubicBezTo>
                      <a:pt x="697516" y="1027748"/>
                      <a:pt x="705993" y="1030510"/>
                      <a:pt x="714469" y="1032129"/>
                    </a:cubicBezTo>
                    <a:cubicBezTo>
                      <a:pt x="715137" y="1037939"/>
                      <a:pt x="715803" y="1044702"/>
                      <a:pt x="716566" y="1051751"/>
                    </a:cubicBezTo>
                    <a:cubicBezTo>
                      <a:pt x="713041" y="1052703"/>
                      <a:pt x="709422" y="1053656"/>
                      <a:pt x="705898" y="1054608"/>
                    </a:cubicBezTo>
                    <a:close/>
                    <a:moveTo>
                      <a:pt x="711517" y="985647"/>
                    </a:moveTo>
                    <a:cubicBezTo>
                      <a:pt x="701897" y="980313"/>
                      <a:pt x="691133" y="975170"/>
                      <a:pt x="679799" y="970978"/>
                    </a:cubicBezTo>
                    <a:cubicBezTo>
                      <a:pt x="682370" y="970312"/>
                      <a:pt x="684847" y="969359"/>
                      <a:pt x="687514" y="968978"/>
                    </a:cubicBezTo>
                    <a:cubicBezTo>
                      <a:pt x="697325" y="967549"/>
                      <a:pt x="705040" y="968883"/>
                      <a:pt x="711803" y="971360"/>
                    </a:cubicBezTo>
                    <a:cubicBezTo>
                      <a:pt x="711612" y="976217"/>
                      <a:pt x="711517" y="980885"/>
                      <a:pt x="711517" y="985647"/>
                    </a:cubicBezTo>
                    <a:close/>
                    <a:moveTo>
                      <a:pt x="681132" y="1193483"/>
                    </a:moveTo>
                    <a:cubicBezTo>
                      <a:pt x="681608" y="1189958"/>
                      <a:pt x="682180" y="1186339"/>
                      <a:pt x="682656" y="1182624"/>
                    </a:cubicBezTo>
                    <a:cubicBezTo>
                      <a:pt x="704469" y="1178814"/>
                      <a:pt x="719422" y="1173671"/>
                      <a:pt x="729043" y="1169289"/>
                    </a:cubicBezTo>
                    <a:cubicBezTo>
                      <a:pt x="729329" y="1172147"/>
                      <a:pt x="729615" y="1174909"/>
                      <a:pt x="729901" y="1177766"/>
                    </a:cubicBezTo>
                    <a:cubicBezTo>
                      <a:pt x="726948" y="1182815"/>
                      <a:pt x="723900" y="1187958"/>
                      <a:pt x="720947" y="1193006"/>
                    </a:cubicBezTo>
                    <a:cubicBezTo>
                      <a:pt x="716756" y="1192911"/>
                      <a:pt x="702754" y="1192816"/>
                      <a:pt x="681132" y="1193483"/>
                    </a:cubicBezTo>
                    <a:close/>
                    <a:moveTo>
                      <a:pt x="720280" y="1194245"/>
                    </a:moveTo>
                    <a:cubicBezTo>
                      <a:pt x="713612" y="1205675"/>
                      <a:pt x="707041" y="1217105"/>
                      <a:pt x="700658" y="1228630"/>
                    </a:cubicBezTo>
                    <a:cubicBezTo>
                      <a:pt x="696182" y="1229297"/>
                      <a:pt x="687228" y="1230535"/>
                      <a:pt x="675037" y="1231964"/>
                    </a:cubicBezTo>
                    <a:cubicBezTo>
                      <a:pt x="676084" y="1226058"/>
                      <a:pt x="677132" y="1219581"/>
                      <a:pt x="678275" y="1212437"/>
                    </a:cubicBezTo>
                    <a:cubicBezTo>
                      <a:pt x="691990" y="1209008"/>
                      <a:pt x="705993" y="1203389"/>
                      <a:pt x="720280" y="1194245"/>
                    </a:cubicBezTo>
                    <a:close/>
                    <a:moveTo>
                      <a:pt x="637984" y="994029"/>
                    </a:moveTo>
                    <a:cubicBezTo>
                      <a:pt x="642365" y="995744"/>
                      <a:pt x="646557" y="998030"/>
                      <a:pt x="650652" y="1000792"/>
                    </a:cubicBezTo>
                    <a:cubicBezTo>
                      <a:pt x="650081" y="1021652"/>
                      <a:pt x="649795" y="1043083"/>
                      <a:pt x="650175" y="1061942"/>
                    </a:cubicBezTo>
                    <a:cubicBezTo>
                      <a:pt x="640080" y="1061847"/>
                      <a:pt x="631221" y="1061276"/>
                      <a:pt x="623220" y="1061085"/>
                    </a:cubicBezTo>
                    <a:cubicBezTo>
                      <a:pt x="620744" y="1046988"/>
                      <a:pt x="617982" y="1032415"/>
                      <a:pt x="615219" y="1018318"/>
                    </a:cubicBezTo>
                    <a:cubicBezTo>
                      <a:pt x="617982" y="1014317"/>
                      <a:pt x="626173" y="1004221"/>
                      <a:pt x="637984" y="994029"/>
                    </a:cubicBezTo>
                    <a:close/>
                    <a:moveTo>
                      <a:pt x="614838" y="1016794"/>
                    </a:moveTo>
                    <a:cubicBezTo>
                      <a:pt x="612838" y="1006697"/>
                      <a:pt x="610933" y="997077"/>
                      <a:pt x="609028" y="988219"/>
                    </a:cubicBezTo>
                    <a:cubicBezTo>
                      <a:pt x="614172" y="988409"/>
                      <a:pt x="619410" y="988981"/>
                      <a:pt x="624554" y="990028"/>
                    </a:cubicBezTo>
                    <a:cubicBezTo>
                      <a:pt x="620934" y="998220"/>
                      <a:pt x="617696" y="1007078"/>
                      <a:pt x="614838" y="1016794"/>
                    </a:cubicBezTo>
                    <a:close/>
                    <a:moveTo>
                      <a:pt x="630841" y="1137761"/>
                    </a:moveTo>
                    <a:cubicBezTo>
                      <a:pt x="639413" y="1137285"/>
                      <a:pt x="647890" y="1136523"/>
                      <a:pt x="656082" y="1135094"/>
                    </a:cubicBezTo>
                    <a:cubicBezTo>
                      <a:pt x="656176" y="1136333"/>
                      <a:pt x="656367" y="1137571"/>
                      <a:pt x="656462" y="1138809"/>
                    </a:cubicBezTo>
                    <a:cubicBezTo>
                      <a:pt x="647319" y="1139571"/>
                      <a:pt x="638841" y="1139095"/>
                      <a:pt x="630841" y="1137761"/>
                    </a:cubicBezTo>
                    <a:close/>
                    <a:moveTo>
                      <a:pt x="661320" y="1185672"/>
                    </a:moveTo>
                    <a:cubicBezTo>
                      <a:pt x="661606" y="1188625"/>
                      <a:pt x="661892" y="1191387"/>
                      <a:pt x="662177" y="1194340"/>
                    </a:cubicBezTo>
                    <a:cubicBezTo>
                      <a:pt x="658082" y="1194530"/>
                      <a:pt x="653890" y="1194721"/>
                      <a:pt x="649319" y="1195007"/>
                    </a:cubicBezTo>
                    <a:cubicBezTo>
                      <a:pt x="641127" y="1195483"/>
                      <a:pt x="632650" y="1195007"/>
                      <a:pt x="623888" y="1194245"/>
                    </a:cubicBezTo>
                    <a:cubicBezTo>
                      <a:pt x="624268" y="1192149"/>
                      <a:pt x="624554" y="1190054"/>
                      <a:pt x="624935" y="1187958"/>
                    </a:cubicBezTo>
                    <a:cubicBezTo>
                      <a:pt x="627126" y="1187863"/>
                      <a:pt x="629030" y="1187958"/>
                      <a:pt x="631221" y="1187863"/>
                    </a:cubicBezTo>
                    <a:cubicBezTo>
                      <a:pt x="642270" y="1187482"/>
                      <a:pt x="652272" y="1186720"/>
                      <a:pt x="661320" y="1185672"/>
                    </a:cubicBezTo>
                    <a:close/>
                    <a:moveTo>
                      <a:pt x="629507" y="1102709"/>
                    </a:moveTo>
                    <a:cubicBezTo>
                      <a:pt x="629221" y="1100423"/>
                      <a:pt x="628935" y="1098042"/>
                      <a:pt x="628650" y="1095566"/>
                    </a:cubicBezTo>
                    <a:cubicBezTo>
                      <a:pt x="635794" y="1096137"/>
                      <a:pt x="643222" y="1096709"/>
                      <a:pt x="651986" y="1096518"/>
                    </a:cubicBezTo>
                    <a:cubicBezTo>
                      <a:pt x="651986" y="1096613"/>
                      <a:pt x="651986" y="1096709"/>
                      <a:pt x="651986" y="1096709"/>
                    </a:cubicBezTo>
                    <a:cubicBezTo>
                      <a:pt x="652177" y="1098328"/>
                      <a:pt x="652367" y="1100233"/>
                      <a:pt x="652557" y="1101947"/>
                    </a:cubicBezTo>
                    <a:cubicBezTo>
                      <a:pt x="645128" y="1102424"/>
                      <a:pt x="637412" y="1102614"/>
                      <a:pt x="629507" y="1102709"/>
                    </a:cubicBezTo>
                    <a:close/>
                    <a:moveTo>
                      <a:pt x="619505" y="1219105"/>
                    </a:moveTo>
                    <a:cubicBezTo>
                      <a:pt x="633793" y="1218343"/>
                      <a:pt x="648748" y="1217866"/>
                      <a:pt x="664369" y="1215295"/>
                    </a:cubicBezTo>
                    <a:cubicBezTo>
                      <a:pt x="665035" y="1221677"/>
                      <a:pt x="665607" y="1227582"/>
                      <a:pt x="666178" y="1233011"/>
                    </a:cubicBezTo>
                    <a:cubicBezTo>
                      <a:pt x="658939" y="1233869"/>
                      <a:pt x="650938" y="1234726"/>
                      <a:pt x="642365" y="1235583"/>
                    </a:cubicBezTo>
                    <a:cubicBezTo>
                      <a:pt x="635317" y="1236250"/>
                      <a:pt x="626173" y="1236440"/>
                      <a:pt x="616076" y="1236536"/>
                    </a:cubicBezTo>
                    <a:cubicBezTo>
                      <a:pt x="617219" y="1230821"/>
                      <a:pt x="618362" y="1225010"/>
                      <a:pt x="619505" y="1219105"/>
                    </a:cubicBezTo>
                    <a:close/>
                    <a:moveTo>
                      <a:pt x="662463" y="1299877"/>
                    </a:moveTo>
                    <a:cubicBezTo>
                      <a:pt x="655033" y="1300353"/>
                      <a:pt x="630555" y="1302068"/>
                      <a:pt x="600169" y="1307497"/>
                    </a:cubicBezTo>
                    <a:cubicBezTo>
                      <a:pt x="600932" y="1304354"/>
                      <a:pt x="601789" y="1300829"/>
                      <a:pt x="602646" y="1297115"/>
                    </a:cubicBezTo>
                    <a:cubicBezTo>
                      <a:pt x="650366" y="1288256"/>
                      <a:pt x="661606" y="1278350"/>
                      <a:pt x="680561" y="1265015"/>
                    </a:cubicBezTo>
                    <a:cubicBezTo>
                      <a:pt x="674465" y="1276541"/>
                      <a:pt x="668369" y="1288161"/>
                      <a:pt x="662463" y="1299877"/>
                    </a:cubicBezTo>
                    <a:close/>
                    <a:moveTo>
                      <a:pt x="682085" y="1262158"/>
                    </a:moveTo>
                    <a:cubicBezTo>
                      <a:pt x="673036" y="1263301"/>
                      <a:pt x="643413" y="1267111"/>
                      <a:pt x="608457" y="1272064"/>
                    </a:cubicBezTo>
                    <a:cubicBezTo>
                      <a:pt x="609505" y="1267492"/>
                      <a:pt x="610552" y="1262825"/>
                      <a:pt x="611600" y="1257872"/>
                    </a:cubicBezTo>
                    <a:cubicBezTo>
                      <a:pt x="614743" y="1257681"/>
                      <a:pt x="617791" y="1257491"/>
                      <a:pt x="620744" y="1257205"/>
                    </a:cubicBezTo>
                    <a:cubicBezTo>
                      <a:pt x="641223" y="1255776"/>
                      <a:pt x="656176" y="1252919"/>
                      <a:pt x="667798" y="1249204"/>
                    </a:cubicBezTo>
                    <a:cubicBezTo>
                      <a:pt x="668655" y="1257776"/>
                      <a:pt x="669225" y="1263110"/>
                      <a:pt x="669225" y="1263110"/>
                    </a:cubicBezTo>
                    <a:cubicBezTo>
                      <a:pt x="669225" y="1263110"/>
                      <a:pt x="670464" y="1257395"/>
                      <a:pt x="672274" y="1247680"/>
                    </a:cubicBezTo>
                    <a:cubicBezTo>
                      <a:pt x="683704" y="1243584"/>
                      <a:pt x="691610" y="1238536"/>
                      <a:pt x="698086" y="1233297"/>
                    </a:cubicBezTo>
                    <a:cubicBezTo>
                      <a:pt x="692658" y="1243012"/>
                      <a:pt x="687228" y="1252537"/>
                      <a:pt x="682085" y="1262158"/>
                    </a:cubicBezTo>
                    <a:close/>
                    <a:moveTo>
                      <a:pt x="692848" y="1253585"/>
                    </a:moveTo>
                    <a:cubicBezTo>
                      <a:pt x="697896" y="1244727"/>
                      <a:pt x="702944" y="1235964"/>
                      <a:pt x="708088" y="1227201"/>
                    </a:cubicBezTo>
                    <a:cubicBezTo>
                      <a:pt x="708279" y="1242917"/>
                      <a:pt x="717709" y="1269968"/>
                      <a:pt x="731519" y="1298448"/>
                    </a:cubicBezTo>
                    <a:cubicBezTo>
                      <a:pt x="718089" y="1283494"/>
                      <a:pt x="703230" y="1267682"/>
                      <a:pt x="692848" y="1253585"/>
                    </a:cubicBezTo>
                    <a:close/>
                    <a:moveTo>
                      <a:pt x="710088" y="1223677"/>
                    </a:moveTo>
                    <a:cubicBezTo>
                      <a:pt x="715898" y="1213771"/>
                      <a:pt x="721804" y="1203960"/>
                      <a:pt x="727709" y="1194149"/>
                    </a:cubicBezTo>
                    <a:cubicBezTo>
                      <a:pt x="728377" y="1206627"/>
                      <a:pt x="730948" y="1218343"/>
                      <a:pt x="735139" y="1229011"/>
                    </a:cubicBezTo>
                    <a:cubicBezTo>
                      <a:pt x="737234" y="1249299"/>
                      <a:pt x="738758" y="1263968"/>
                      <a:pt x="739235" y="1268730"/>
                    </a:cubicBezTo>
                    <a:cubicBezTo>
                      <a:pt x="727614" y="1256062"/>
                      <a:pt x="719422" y="1242536"/>
                      <a:pt x="710088" y="1223677"/>
                    </a:cubicBezTo>
                    <a:close/>
                    <a:moveTo>
                      <a:pt x="730186" y="1190149"/>
                    </a:moveTo>
                    <a:cubicBezTo>
                      <a:pt x="730472" y="1189673"/>
                      <a:pt x="730758" y="1189196"/>
                      <a:pt x="731044" y="1188815"/>
                    </a:cubicBezTo>
                    <a:cubicBezTo>
                      <a:pt x="731138" y="1189577"/>
                      <a:pt x="731233" y="1190339"/>
                      <a:pt x="731233" y="1191101"/>
                    </a:cubicBezTo>
                    <a:cubicBezTo>
                      <a:pt x="730853" y="1190720"/>
                      <a:pt x="730567" y="1190435"/>
                      <a:pt x="730186" y="1190149"/>
                    </a:cubicBezTo>
                    <a:close/>
                    <a:moveTo>
                      <a:pt x="731424" y="714565"/>
                    </a:moveTo>
                    <a:cubicBezTo>
                      <a:pt x="733996" y="713899"/>
                      <a:pt x="736473" y="713327"/>
                      <a:pt x="739044" y="712661"/>
                    </a:cubicBezTo>
                    <a:cubicBezTo>
                      <a:pt x="737902" y="713803"/>
                      <a:pt x="736759" y="715042"/>
                      <a:pt x="735616" y="716280"/>
                    </a:cubicBezTo>
                    <a:cubicBezTo>
                      <a:pt x="736186" y="715328"/>
                      <a:pt x="736568" y="714661"/>
                      <a:pt x="736568" y="714661"/>
                    </a:cubicBezTo>
                    <a:lnTo>
                      <a:pt x="731424" y="714565"/>
                    </a:lnTo>
                    <a:close/>
                    <a:moveTo>
                      <a:pt x="668559" y="727043"/>
                    </a:moveTo>
                    <a:cubicBezTo>
                      <a:pt x="664178" y="726281"/>
                      <a:pt x="659796" y="725615"/>
                      <a:pt x="655224" y="725043"/>
                    </a:cubicBezTo>
                    <a:cubicBezTo>
                      <a:pt x="651034" y="722281"/>
                      <a:pt x="644080" y="717899"/>
                      <a:pt x="634365" y="712089"/>
                    </a:cubicBezTo>
                    <a:cubicBezTo>
                      <a:pt x="648557" y="707041"/>
                      <a:pt x="661225" y="701897"/>
                      <a:pt x="672274" y="697040"/>
                    </a:cubicBezTo>
                    <a:cubicBezTo>
                      <a:pt x="701706" y="705993"/>
                      <a:pt x="726852" y="709898"/>
                      <a:pt x="727900" y="710279"/>
                    </a:cubicBezTo>
                    <a:lnTo>
                      <a:pt x="742092" y="707231"/>
                    </a:lnTo>
                    <a:cubicBezTo>
                      <a:pt x="742092" y="707231"/>
                      <a:pt x="733139" y="697611"/>
                      <a:pt x="718756" y="685038"/>
                    </a:cubicBezTo>
                    <a:cubicBezTo>
                      <a:pt x="733044" y="689324"/>
                      <a:pt x="747713" y="693039"/>
                      <a:pt x="758570" y="695801"/>
                    </a:cubicBezTo>
                    <a:cubicBezTo>
                      <a:pt x="754189" y="699040"/>
                      <a:pt x="749808" y="702659"/>
                      <a:pt x="745236" y="706755"/>
                    </a:cubicBezTo>
                    <a:cubicBezTo>
                      <a:pt x="719708" y="713518"/>
                      <a:pt x="694087" y="720090"/>
                      <a:pt x="668559" y="727043"/>
                    </a:cubicBezTo>
                    <a:close/>
                    <a:moveTo>
                      <a:pt x="916114" y="1375029"/>
                    </a:moveTo>
                    <a:cubicBezTo>
                      <a:pt x="910113" y="1365980"/>
                      <a:pt x="902969" y="1356551"/>
                      <a:pt x="894207" y="1346835"/>
                    </a:cubicBezTo>
                    <a:cubicBezTo>
                      <a:pt x="845248" y="1292638"/>
                      <a:pt x="778192" y="1252537"/>
                      <a:pt x="757522" y="1223010"/>
                    </a:cubicBezTo>
                    <a:cubicBezTo>
                      <a:pt x="755427" y="1219962"/>
                      <a:pt x="753427" y="1217295"/>
                      <a:pt x="751617" y="1214819"/>
                    </a:cubicBezTo>
                    <a:cubicBezTo>
                      <a:pt x="752569" y="1209770"/>
                      <a:pt x="753523" y="1204436"/>
                      <a:pt x="754380" y="1198912"/>
                    </a:cubicBezTo>
                    <a:cubicBezTo>
                      <a:pt x="757808" y="1206532"/>
                      <a:pt x="763333" y="1214723"/>
                      <a:pt x="772287" y="1224439"/>
                    </a:cubicBezTo>
                    <a:cubicBezTo>
                      <a:pt x="800290" y="1254728"/>
                      <a:pt x="849725" y="1291781"/>
                      <a:pt x="880967" y="1317974"/>
                    </a:cubicBezTo>
                    <a:cubicBezTo>
                      <a:pt x="898111" y="1332357"/>
                      <a:pt x="909161" y="1347121"/>
                      <a:pt x="917638" y="1364456"/>
                    </a:cubicBezTo>
                    <a:cubicBezTo>
                      <a:pt x="917066" y="1368266"/>
                      <a:pt x="916495" y="1371791"/>
                      <a:pt x="916114" y="1375029"/>
                    </a:cubicBezTo>
                    <a:close/>
                    <a:moveTo>
                      <a:pt x="922210" y="1384935"/>
                    </a:moveTo>
                    <a:cubicBezTo>
                      <a:pt x="922972" y="1383697"/>
                      <a:pt x="923830" y="1382459"/>
                      <a:pt x="924687" y="1381125"/>
                    </a:cubicBezTo>
                    <a:cubicBezTo>
                      <a:pt x="927449" y="1388555"/>
                      <a:pt x="929926" y="1396556"/>
                      <a:pt x="932401" y="1405128"/>
                    </a:cubicBezTo>
                    <a:cubicBezTo>
                      <a:pt x="929735" y="1398841"/>
                      <a:pt x="926400" y="1392079"/>
                      <a:pt x="922210" y="1384935"/>
                    </a:cubicBezTo>
                    <a:close/>
                    <a:moveTo>
                      <a:pt x="979265" y="1325594"/>
                    </a:moveTo>
                    <a:cubicBezTo>
                      <a:pt x="961072" y="1357217"/>
                      <a:pt x="949165" y="1399699"/>
                      <a:pt x="941926" y="1433798"/>
                    </a:cubicBezTo>
                    <a:cubicBezTo>
                      <a:pt x="940688" y="1427988"/>
                      <a:pt x="938593" y="1420749"/>
                      <a:pt x="935450" y="1412272"/>
                    </a:cubicBezTo>
                    <a:cubicBezTo>
                      <a:pt x="937164" y="1407128"/>
                      <a:pt x="942403" y="1387888"/>
                      <a:pt x="935545" y="1364456"/>
                    </a:cubicBezTo>
                    <a:cubicBezTo>
                      <a:pt x="939545" y="1358360"/>
                      <a:pt x="943832" y="1351693"/>
                      <a:pt x="948308" y="1344740"/>
                    </a:cubicBezTo>
                    <a:cubicBezTo>
                      <a:pt x="947832" y="1363028"/>
                      <a:pt x="947642" y="1374839"/>
                      <a:pt x="947642" y="1374839"/>
                    </a:cubicBezTo>
                    <a:cubicBezTo>
                      <a:pt x="947642" y="1374839"/>
                      <a:pt x="967930" y="1330357"/>
                      <a:pt x="986218" y="1286066"/>
                    </a:cubicBezTo>
                    <a:cubicBezTo>
                      <a:pt x="989362" y="1291304"/>
                      <a:pt x="992028" y="1296638"/>
                      <a:pt x="994314" y="1301591"/>
                    </a:cubicBezTo>
                    <a:cubicBezTo>
                      <a:pt x="989362" y="1308926"/>
                      <a:pt x="984313" y="1316831"/>
                      <a:pt x="979265" y="1325594"/>
                    </a:cubicBezTo>
                    <a:close/>
                    <a:moveTo>
                      <a:pt x="995457" y="1300067"/>
                    </a:moveTo>
                    <a:cubicBezTo>
                      <a:pt x="993171" y="1293876"/>
                      <a:pt x="990694" y="1288352"/>
                      <a:pt x="988123" y="1283208"/>
                    </a:cubicBezTo>
                    <a:cubicBezTo>
                      <a:pt x="988408" y="1282732"/>
                      <a:pt x="988694" y="1282256"/>
                      <a:pt x="988980" y="1281779"/>
                    </a:cubicBezTo>
                    <a:cubicBezTo>
                      <a:pt x="992791" y="1287399"/>
                      <a:pt x="995743" y="1292352"/>
                      <a:pt x="997933" y="1296543"/>
                    </a:cubicBezTo>
                    <a:cubicBezTo>
                      <a:pt x="997076" y="1297781"/>
                      <a:pt x="996219" y="1298829"/>
                      <a:pt x="995457" y="1300067"/>
                    </a:cubicBezTo>
                    <a:close/>
                    <a:moveTo>
                      <a:pt x="1050702" y="1159955"/>
                    </a:moveTo>
                    <a:cubicBezTo>
                      <a:pt x="1043177" y="1152811"/>
                      <a:pt x="1037748" y="1147667"/>
                      <a:pt x="1035272" y="1145286"/>
                    </a:cubicBezTo>
                    <a:cubicBezTo>
                      <a:pt x="1035081" y="1143953"/>
                      <a:pt x="1034795" y="1142619"/>
                      <a:pt x="1034510" y="1141286"/>
                    </a:cubicBezTo>
                    <a:cubicBezTo>
                      <a:pt x="1040416" y="1147858"/>
                      <a:pt x="1045844" y="1154144"/>
                      <a:pt x="1050702" y="1159955"/>
                    </a:cubicBezTo>
                    <a:close/>
                    <a:moveTo>
                      <a:pt x="1035367" y="1162241"/>
                    </a:moveTo>
                    <a:cubicBezTo>
                      <a:pt x="1035272" y="1162050"/>
                      <a:pt x="1035081" y="1161860"/>
                      <a:pt x="1034986" y="1161669"/>
                    </a:cubicBezTo>
                    <a:cubicBezTo>
                      <a:pt x="1035081" y="1161383"/>
                      <a:pt x="1035081" y="1161098"/>
                      <a:pt x="1035176" y="1160907"/>
                    </a:cubicBezTo>
                    <a:cubicBezTo>
                      <a:pt x="1035272" y="1161383"/>
                      <a:pt x="1035272" y="1161764"/>
                      <a:pt x="1035367" y="1162241"/>
                    </a:cubicBezTo>
                    <a:close/>
                    <a:moveTo>
                      <a:pt x="1019269" y="1089184"/>
                    </a:moveTo>
                    <a:cubicBezTo>
                      <a:pt x="1020603" y="1090612"/>
                      <a:pt x="1021746" y="1091946"/>
                      <a:pt x="1022889" y="1093280"/>
                    </a:cubicBezTo>
                    <a:cubicBezTo>
                      <a:pt x="1024604" y="1103281"/>
                      <a:pt x="1026413" y="1113187"/>
                      <a:pt x="1028128" y="1123188"/>
                    </a:cubicBezTo>
                    <a:cubicBezTo>
                      <a:pt x="1027462" y="1122331"/>
                      <a:pt x="1026890" y="1121378"/>
                      <a:pt x="1026223" y="1120521"/>
                    </a:cubicBezTo>
                    <a:cubicBezTo>
                      <a:pt x="1023938" y="1117283"/>
                      <a:pt x="1021270" y="1114139"/>
                      <a:pt x="1018603" y="1110996"/>
                    </a:cubicBezTo>
                    <a:cubicBezTo>
                      <a:pt x="1018984" y="1102519"/>
                      <a:pt x="1019175" y="1095089"/>
                      <a:pt x="1019269" y="1089184"/>
                    </a:cubicBezTo>
                    <a:close/>
                    <a:moveTo>
                      <a:pt x="1018412" y="1124617"/>
                    </a:moveTo>
                    <a:cubicBezTo>
                      <a:pt x="1021841" y="1127665"/>
                      <a:pt x="1025176" y="1130903"/>
                      <a:pt x="1028414" y="1134428"/>
                    </a:cubicBezTo>
                    <a:cubicBezTo>
                      <a:pt x="1029176" y="1135285"/>
                      <a:pt x="1029938" y="1136142"/>
                      <a:pt x="1030700" y="1136999"/>
                    </a:cubicBezTo>
                    <a:cubicBezTo>
                      <a:pt x="1030986" y="1138333"/>
                      <a:pt x="1031175" y="1139666"/>
                      <a:pt x="1031461" y="1141095"/>
                    </a:cubicBezTo>
                    <a:cubicBezTo>
                      <a:pt x="1032034" y="1143953"/>
                      <a:pt x="1032604" y="1146905"/>
                      <a:pt x="1033081" y="1149763"/>
                    </a:cubicBezTo>
                    <a:cubicBezTo>
                      <a:pt x="1032224" y="1150525"/>
                      <a:pt x="1030891" y="1151763"/>
                      <a:pt x="1028890" y="1153478"/>
                    </a:cubicBezTo>
                    <a:cubicBezTo>
                      <a:pt x="1028128" y="1152430"/>
                      <a:pt x="1027462" y="1151477"/>
                      <a:pt x="1026604" y="1150334"/>
                    </a:cubicBezTo>
                    <a:cubicBezTo>
                      <a:pt x="1023842" y="1146810"/>
                      <a:pt x="1020794" y="1143572"/>
                      <a:pt x="1017937" y="1140333"/>
                    </a:cubicBezTo>
                    <a:cubicBezTo>
                      <a:pt x="1018032" y="1134999"/>
                      <a:pt x="1018222" y="1129760"/>
                      <a:pt x="1018412" y="1124617"/>
                    </a:cubicBezTo>
                    <a:close/>
                    <a:moveTo>
                      <a:pt x="1017460" y="1151287"/>
                    </a:moveTo>
                    <a:cubicBezTo>
                      <a:pt x="1019746" y="1153382"/>
                      <a:pt x="1022032" y="1155573"/>
                      <a:pt x="1024222" y="1157764"/>
                    </a:cubicBezTo>
                    <a:cubicBezTo>
                      <a:pt x="1022032" y="1159859"/>
                      <a:pt x="1019651" y="1162050"/>
                      <a:pt x="1016888" y="1164812"/>
                    </a:cubicBezTo>
                    <a:cubicBezTo>
                      <a:pt x="1017079" y="1160336"/>
                      <a:pt x="1017269" y="1155859"/>
                      <a:pt x="1017460" y="1151287"/>
                    </a:cubicBezTo>
                    <a:close/>
                    <a:moveTo>
                      <a:pt x="1033747" y="1168051"/>
                    </a:moveTo>
                    <a:cubicBezTo>
                      <a:pt x="1034986" y="1169480"/>
                      <a:pt x="1036129" y="1170813"/>
                      <a:pt x="1037272" y="1172242"/>
                    </a:cubicBezTo>
                    <a:cubicBezTo>
                      <a:pt x="1041463" y="1194911"/>
                      <a:pt x="1045654" y="1217581"/>
                      <a:pt x="1050131" y="1240155"/>
                    </a:cubicBezTo>
                    <a:cubicBezTo>
                      <a:pt x="1049845" y="1240346"/>
                      <a:pt x="1027462" y="1255490"/>
                      <a:pt x="1000410" y="1293019"/>
                    </a:cubicBezTo>
                    <a:cubicBezTo>
                      <a:pt x="998887" y="1287494"/>
                      <a:pt x="996886" y="1281398"/>
                      <a:pt x="993838" y="1274255"/>
                    </a:cubicBezTo>
                    <a:cubicBezTo>
                      <a:pt x="996505" y="1270159"/>
                      <a:pt x="998982" y="1266254"/>
                      <a:pt x="1001077" y="1263015"/>
                    </a:cubicBezTo>
                    <a:cubicBezTo>
                      <a:pt x="1018698" y="1235297"/>
                      <a:pt x="1029557" y="1188911"/>
                      <a:pt x="1033747" y="1168051"/>
                    </a:cubicBezTo>
                    <a:close/>
                    <a:moveTo>
                      <a:pt x="1472756" y="924020"/>
                    </a:moveTo>
                    <a:cubicBezTo>
                      <a:pt x="1528191" y="905732"/>
                      <a:pt x="1617630" y="870299"/>
                      <a:pt x="1655349" y="867251"/>
                    </a:cubicBezTo>
                    <a:cubicBezTo>
                      <a:pt x="1692878" y="864203"/>
                      <a:pt x="1742122" y="867251"/>
                      <a:pt x="1742598" y="867251"/>
                    </a:cubicBezTo>
                    <a:cubicBezTo>
                      <a:pt x="1736025" y="870680"/>
                      <a:pt x="1726596" y="874871"/>
                      <a:pt x="1716214" y="876681"/>
                    </a:cubicBezTo>
                    <a:cubicBezTo>
                      <a:pt x="1697069" y="880110"/>
                      <a:pt x="1612296" y="899065"/>
                      <a:pt x="1544764" y="912781"/>
                    </a:cubicBezTo>
                    <a:cubicBezTo>
                      <a:pt x="1484662" y="925068"/>
                      <a:pt x="1427607" y="949357"/>
                      <a:pt x="1415795" y="954500"/>
                    </a:cubicBezTo>
                    <a:cubicBezTo>
                      <a:pt x="1404079" y="949071"/>
                      <a:pt x="1392269" y="943832"/>
                      <a:pt x="1380458" y="938594"/>
                    </a:cubicBezTo>
                    <a:cubicBezTo>
                      <a:pt x="1405699" y="939165"/>
                      <a:pt x="1421225" y="941070"/>
                      <a:pt x="1472756" y="924020"/>
                    </a:cubicBezTo>
                    <a:close/>
                    <a:moveTo>
                      <a:pt x="1363218" y="936403"/>
                    </a:moveTo>
                    <a:cubicBezTo>
                      <a:pt x="1360932" y="951071"/>
                      <a:pt x="1355407" y="968978"/>
                      <a:pt x="1350740" y="985647"/>
                    </a:cubicBezTo>
                    <a:cubicBezTo>
                      <a:pt x="1348644" y="959549"/>
                      <a:pt x="1343405" y="936307"/>
                      <a:pt x="1335405" y="925163"/>
                    </a:cubicBezTo>
                    <a:cubicBezTo>
                      <a:pt x="1344644" y="928878"/>
                      <a:pt x="1353978" y="932593"/>
                      <a:pt x="1363218" y="936403"/>
                    </a:cubicBezTo>
                    <a:close/>
                    <a:moveTo>
                      <a:pt x="1143857" y="535972"/>
                    </a:moveTo>
                    <a:cubicBezTo>
                      <a:pt x="1159383" y="530352"/>
                      <a:pt x="1176338" y="520065"/>
                      <a:pt x="1192244" y="508635"/>
                    </a:cubicBezTo>
                    <a:cubicBezTo>
                      <a:pt x="1178337" y="525113"/>
                      <a:pt x="1165954" y="542735"/>
                      <a:pt x="1157668" y="560356"/>
                    </a:cubicBezTo>
                    <a:cubicBezTo>
                      <a:pt x="1154144" y="567976"/>
                      <a:pt x="1150905" y="575215"/>
                      <a:pt x="1147763" y="582168"/>
                    </a:cubicBezTo>
                    <a:cubicBezTo>
                      <a:pt x="1135189" y="586169"/>
                      <a:pt x="1121569" y="590169"/>
                      <a:pt x="1108424" y="594265"/>
                    </a:cubicBezTo>
                    <a:cubicBezTo>
                      <a:pt x="1111567" y="583978"/>
                      <a:pt x="1113662" y="573786"/>
                      <a:pt x="1115187" y="563690"/>
                    </a:cubicBezTo>
                    <a:cubicBezTo>
                      <a:pt x="1124140" y="555593"/>
                      <a:pt x="1133855" y="546068"/>
                      <a:pt x="1143857" y="535972"/>
                    </a:cubicBezTo>
                    <a:close/>
                    <a:moveTo>
                      <a:pt x="1078230" y="493586"/>
                    </a:moveTo>
                    <a:cubicBezTo>
                      <a:pt x="1079468" y="491395"/>
                      <a:pt x="1080706" y="489204"/>
                      <a:pt x="1081944" y="487013"/>
                    </a:cubicBezTo>
                    <a:cubicBezTo>
                      <a:pt x="1082135" y="487013"/>
                      <a:pt x="1101565" y="489204"/>
                      <a:pt x="1134523" y="481679"/>
                    </a:cubicBezTo>
                    <a:cubicBezTo>
                      <a:pt x="1129283" y="486347"/>
                      <a:pt x="1120901" y="493966"/>
                      <a:pt x="1111090" y="503873"/>
                    </a:cubicBezTo>
                    <a:cubicBezTo>
                      <a:pt x="1097470" y="510254"/>
                      <a:pt x="1083469" y="519303"/>
                      <a:pt x="1072038" y="527495"/>
                    </a:cubicBezTo>
                    <a:cubicBezTo>
                      <a:pt x="1074705" y="512826"/>
                      <a:pt x="1076896" y="500539"/>
                      <a:pt x="1078230" y="493586"/>
                    </a:cubicBezTo>
                    <a:close/>
                    <a:moveTo>
                      <a:pt x="1083944" y="871442"/>
                    </a:moveTo>
                    <a:cubicBezTo>
                      <a:pt x="1087183" y="856012"/>
                      <a:pt x="1083563" y="843248"/>
                      <a:pt x="1075182" y="834295"/>
                    </a:cubicBezTo>
                    <a:cubicBezTo>
                      <a:pt x="1089659" y="838676"/>
                      <a:pt x="1103947" y="843439"/>
                      <a:pt x="1118329" y="848011"/>
                    </a:cubicBezTo>
                    <a:cubicBezTo>
                      <a:pt x="1118139" y="851630"/>
                      <a:pt x="1116425" y="855250"/>
                      <a:pt x="1110901" y="859917"/>
                    </a:cubicBezTo>
                    <a:cubicBezTo>
                      <a:pt x="1104614" y="865156"/>
                      <a:pt x="1090422" y="884206"/>
                      <a:pt x="1075182" y="901827"/>
                    </a:cubicBezTo>
                    <a:cubicBezTo>
                      <a:pt x="1073658" y="900303"/>
                      <a:pt x="1072229" y="898874"/>
                      <a:pt x="1070704" y="897350"/>
                    </a:cubicBezTo>
                    <a:cubicBezTo>
                      <a:pt x="1077087" y="888587"/>
                      <a:pt x="1082231" y="879729"/>
                      <a:pt x="1083944" y="871442"/>
                    </a:cubicBezTo>
                    <a:close/>
                    <a:moveTo>
                      <a:pt x="1064323" y="830866"/>
                    </a:moveTo>
                    <a:cubicBezTo>
                      <a:pt x="1065371" y="837533"/>
                      <a:pt x="1064133" y="845153"/>
                      <a:pt x="1060799" y="853726"/>
                    </a:cubicBezTo>
                    <a:lnTo>
                      <a:pt x="1064323" y="830866"/>
                    </a:lnTo>
                    <a:close/>
                    <a:moveTo>
                      <a:pt x="1092422" y="1061085"/>
                    </a:moveTo>
                    <a:cubicBezTo>
                      <a:pt x="1092422" y="1061085"/>
                      <a:pt x="1092422" y="1061180"/>
                      <a:pt x="1092422" y="1061180"/>
                    </a:cubicBezTo>
                    <a:cubicBezTo>
                      <a:pt x="1064513" y="1034034"/>
                      <a:pt x="1035938" y="1006888"/>
                      <a:pt x="1020127" y="992029"/>
                    </a:cubicBezTo>
                    <a:lnTo>
                      <a:pt x="1020889" y="990314"/>
                    </a:lnTo>
                    <a:cubicBezTo>
                      <a:pt x="1027080" y="980503"/>
                      <a:pt x="1034224" y="970978"/>
                      <a:pt x="1042702" y="962025"/>
                    </a:cubicBezTo>
                    <a:cubicBezTo>
                      <a:pt x="1059750" y="985361"/>
                      <a:pt x="1078991" y="1010507"/>
                      <a:pt x="1096613" y="1031367"/>
                    </a:cubicBezTo>
                    <a:cubicBezTo>
                      <a:pt x="1094422" y="1041178"/>
                      <a:pt x="1092898" y="1051084"/>
                      <a:pt x="1092422" y="1061085"/>
                    </a:cubicBezTo>
                    <a:close/>
                    <a:moveTo>
                      <a:pt x="1126712" y="953834"/>
                    </a:moveTo>
                    <a:cubicBezTo>
                      <a:pt x="1116425" y="943165"/>
                      <a:pt x="1105185" y="931736"/>
                      <a:pt x="1093660" y="920210"/>
                    </a:cubicBezTo>
                    <a:cubicBezTo>
                      <a:pt x="1114996" y="902684"/>
                      <a:pt x="1126521" y="887254"/>
                      <a:pt x="1129569" y="875252"/>
                    </a:cubicBezTo>
                    <a:cubicBezTo>
                      <a:pt x="1131951" y="865823"/>
                      <a:pt x="1126998" y="855821"/>
                      <a:pt x="1122807" y="849440"/>
                    </a:cubicBezTo>
                    <a:cubicBezTo>
                      <a:pt x="1138332" y="854393"/>
                      <a:pt x="1153858" y="859060"/>
                      <a:pt x="1169288" y="864203"/>
                    </a:cubicBezTo>
                    <a:cubicBezTo>
                      <a:pt x="1161669" y="888016"/>
                      <a:pt x="1142428" y="924592"/>
                      <a:pt x="1130236" y="947357"/>
                    </a:cubicBezTo>
                    <a:cubicBezTo>
                      <a:pt x="1129188" y="949261"/>
                      <a:pt x="1127950" y="951548"/>
                      <a:pt x="1126712" y="953834"/>
                    </a:cubicBezTo>
                    <a:close/>
                    <a:moveTo>
                      <a:pt x="1164145" y="994982"/>
                    </a:moveTo>
                    <a:cubicBezTo>
                      <a:pt x="1171003" y="985552"/>
                      <a:pt x="1178528" y="975551"/>
                      <a:pt x="1186815" y="964692"/>
                    </a:cubicBezTo>
                    <a:cubicBezTo>
                      <a:pt x="1218247" y="923830"/>
                      <a:pt x="1233963" y="905732"/>
                      <a:pt x="1220057" y="882015"/>
                    </a:cubicBezTo>
                    <a:cubicBezTo>
                      <a:pt x="1231296" y="886015"/>
                      <a:pt x="1242536" y="889826"/>
                      <a:pt x="1253776" y="893921"/>
                    </a:cubicBezTo>
                    <a:cubicBezTo>
                      <a:pt x="1255299" y="903161"/>
                      <a:pt x="1257300" y="927830"/>
                      <a:pt x="1244440" y="959644"/>
                    </a:cubicBezTo>
                    <a:cubicBezTo>
                      <a:pt x="1232059" y="990410"/>
                      <a:pt x="1219676" y="1021461"/>
                      <a:pt x="1207769" y="1055561"/>
                    </a:cubicBezTo>
                    <a:cubicBezTo>
                      <a:pt x="1192148" y="1032415"/>
                      <a:pt x="1177004" y="1011174"/>
                      <a:pt x="1164145" y="994982"/>
                    </a:cubicBezTo>
                    <a:close/>
                    <a:moveTo>
                      <a:pt x="1175670" y="866394"/>
                    </a:moveTo>
                    <a:cubicBezTo>
                      <a:pt x="1188815" y="870871"/>
                      <a:pt x="1201769" y="875633"/>
                      <a:pt x="1214913" y="880205"/>
                    </a:cubicBezTo>
                    <a:cubicBezTo>
                      <a:pt x="1203864" y="902780"/>
                      <a:pt x="1190244" y="913066"/>
                      <a:pt x="1183005" y="923353"/>
                    </a:cubicBezTo>
                    <a:cubicBezTo>
                      <a:pt x="1181766" y="925068"/>
                      <a:pt x="1179290" y="927926"/>
                      <a:pt x="1176242" y="931259"/>
                    </a:cubicBezTo>
                    <a:cubicBezTo>
                      <a:pt x="1183100" y="910114"/>
                      <a:pt x="1189862" y="885920"/>
                      <a:pt x="1175670" y="866394"/>
                    </a:cubicBezTo>
                    <a:close/>
                    <a:moveTo>
                      <a:pt x="1219294" y="1124045"/>
                    </a:moveTo>
                    <a:cubicBezTo>
                      <a:pt x="1217199" y="1120902"/>
                      <a:pt x="1215104" y="1117759"/>
                      <a:pt x="1212913" y="1114616"/>
                    </a:cubicBezTo>
                    <a:cubicBezTo>
                      <a:pt x="1215104" y="1116902"/>
                      <a:pt x="1217294" y="1119187"/>
                      <a:pt x="1219485" y="1121378"/>
                    </a:cubicBezTo>
                    <a:cubicBezTo>
                      <a:pt x="1219390" y="1122331"/>
                      <a:pt x="1219390" y="1123188"/>
                      <a:pt x="1219294" y="1124045"/>
                    </a:cubicBezTo>
                    <a:close/>
                    <a:moveTo>
                      <a:pt x="1295209" y="909352"/>
                    </a:moveTo>
                    <a:cubicBezTo>
                      <a:pt x="1293208" y="913733"/>
                      <a:pt x="1289589" y="923925"/>
                      <a:pt x="1287018" y="944880"/>
                    </a:cubicBezTo>
                    <a:cubicBezTo>
                      <a:pt x="1283494" y="973550"/>
                      <a:pt x="1246251" y="1028319"/>
                      <a:pt x="1227676" y="1085564"/>
                    </a:cubicBezTo>
                    <a:cubicBezTo>
                      <a:pt x="1225010" y="1081469"/>
                      <a:pt x="1222438" y="1077563"/>
                      <a:pt x="1219771" y="1073563"/>
                    </a:cubicBezTo>
                    <a:cubicBezTo>
                      <a:pt x="1220438" y="1071944"/>
                      <a:pt x="1221009" y="1070324"/>
                      <a:pt x="1221771" y="1068610"/>
                    </a:cubicBezTo>
                    <a:cubicBezTo>
                      <a:pt x="1237107" y="1035844"/>
                      <a:pt x="1263776" y="986981"/>
                      <a:pt x="1273969" y="952786"/>
                    </a:cubicBezTo>
                    <a:cubicBezTo>
                      <a:pt x="1283112" y="922211"/>
                      <a:pt x="1274730" y="911828"/>
                      <a:pt x="1258823" y="895731"/>
                    </a:cubicBezTo>
                    <a:cubicBezTo>
                      <a:pt x="1261872" y="896874"/>
                      <a:pt x="1265015" y="897827"/>
                      <a:pt x="1268063" y="898970"/>
                    </a:cubicBezTo>
                    <a:cubicBezTo>
                      <a:pt x="1277207" y="902399"/>
                      <a:pt x="1286160" y="905923"/>
                      <a:pt x="1295209" y="909352"/>
                    </a:cubicBezTo>
                    <a:close/>
                    <a:moveTo>
                      <a:pt x="1270063" y="892683"/>
                    </a:moveTo>
                    <a:cubicBezTo>
                      <a:pt x="1259491" y="888587"/>
                      <a:pt x="1248823" y="884873"/>
                      <a:pt x="1238250" y="880872"/>
                    </a:cubicBezTo>
                    <a:cubicBezTo>
                      <a:pt x="1250346" y="881539"/>
                      <a:pt x="1267682" y="880396"/>
                      <a:pt x="1292161" y="873633"/>
                    </a:cubicBezTo>
                    <a:cubicBezTo>
                      <a:pt x="1300163" y="871442"/>
                      <a:pt x="1308259" y="869156"/>
                      <a:pt x="1316450" y="866870"/>
                    </a:cubicBezTo>
                    <a:cubicBezTo>
                      <a:pt x="1294637" y="878586"/>
                      <a:pt x="1277112" y="888587"/>
                      <a:pt x="1270063" y="892683"/>
                    </a:cubicBezTo>
                    <a:close/>
                    <a:moveTo>
                      <a:pt x="1323212" y="844391"/>
                    </a:moveTo>
                    <a:cubicBezTo>
                      <a:pt x="1274158" y="859822"/>
                      <a:pt x="1235392" y="871157"/>
                      <a:pt x="1222057" y="874966"/>
                    </a:cubicBezTo>
                    <a:cubicBezTo>
                      <a:pt x="1208912" y="870109"/>
                      <a:pt x="1195863" y="865061"/>
                      <a:pt x="1182719" y="860393"/>
                    </a:cubicBezTo>
                    <a:cubicBezTo>
                      <a:pt x="1196815" y="860298"/>
                      <a:pt x="1222343" y="859250"/>
                      <a:pt x="1255394" y="854393"/>
                    </a:cubicBezTo>
                    <a:cubicBezTo>
                      <a:pt x="1288923" y="849440"/>
                      <a:pt x="1325975" y="841915"/>
                      <a:pt x="1360360" y="826580"/>
                    </a:cubicBezTo>
                    <a:cubicBezTo>
                      <a:pt x="1350358" y="833437"/>
                      <a:pt x="1338452" y="839534"/>
                      <a:pt x="1323212" y="844391"/>
                    </a:cubicBezTo>
                    <a:close/>
                    <a:moveTo>
                      <a:pt x="1375409" y="785051"/>
                    </a:moveTo>
                    <a:cubicBezTo>
                      <a:pt x="1372171" y="784479"/>
                      <a:pt x="1368933" y="783812"/>
                      <a:pt x="1365599" y="783241"/>
                    </a:cubicBezTo>
                    <a:cubicBezTo>
                      <a:pt x="1367599" y="782479"/>
                      <a:pt x="1369599" y="781717"/>
                      <a:pt x="1371790" y="781050"/>
                    </a:cubicBezTo>
                    <a:cubicBezTo>
                      <a:pt x="1373695" y="780383"/>
                      <a:pt x="1375695" y="779812"/>
                      <a:pt x="1377695" y="779240"/>
                    </a:cubicBezTo>
                    <a:cubicBezTo>
                      <a:pt x="1380648" y="779240"/>
                      <a:pt x="1383600" y="779336"/>
                      <a:pt x="1386458" y="779336"/>
                    </a:cubicBezTo>
                    <a:cubicBezTo>
                      <a:pt x="1382839" y="781240"/>
                      <a:pt x="1379219" y="783145"/>
                      <a:pt x="1375409" y="785051"/>
                    </a:cubicBezTo>
                    <a:close/>
                    <a:moveTo>
                      <a:pt x="1500568" y="779907"/>
                    </a:moveTo>
                    <a:cubicBezTo>
                      <a:pt x="1483519" y="784193"/>
                      <a:pt x="1467516" y="789813"/>
                      <a:pt x="1452467" y="796481"/>
                    </a:cubicBezTo>
                    <a:cubicBezTo>
                      <a:pt x="1458658" y="790289"/>
                      <a:pt x="1464563" y="784765"/>
                      <a:pt x="1469993" y="779907"/>
                    </a:cubicBezTo>
                    <a:cubicBezTo>
                      <a:pt x="1482090" y="780002"/>
                      <a:pt x="1492376" y="780002"/>
                      <a:pt x="1500568" y="779907"/>
                    </a:cubicBezTo>
                    <a:close/>
                    <a:moveTo>
                      <a:pt x="1278541" y="729234"/>
                    </a:moveTo>
                    <a:cubicBezTo>
                      <a:pt x="1299304" y="731330"/>
                      <a:pt x="1314450" y="736282"/>
                      <a:pt x="1314450" y="736282"/>
                    </a:cubicBezTo>
                    <a:cubicBezTo>
                      <a:pt x="1305877" y="729996"/>
                      <a:pt x="1297305" y="724757"/>
                      <a:pt x="1288827" y="720376"/>
                    </a:cubicBezTo>
                    <a:cubicBezTo>
                      <a:pt x="1289399" y="719899"/>
                      <a:pt x="1290066" y="719519"/>
                      <a:pt x="1290638" y="719042"/>
                    </a:cubicBezTo>
                    <a:cubicBezTo>
                      <a:pt x="1294923" y="719899"/>
                      <a:pt x="1299114" y="720757"/>
                      <a:pt x="1303019" y="721424"/>
                    </a:cubicBezTo>
                    <a:cubicBezTo>
                      <a:pt x="1363503" y="732663"/>
                      <a:pt x="1438084" y="737616"/>
                      <a:pt x="1497425" y="739711"/>
                    </a:cubicBezTo>
                    <a:cubicBezTo>
                      <a:pt x="1482185" y="741807"/>
                      <a:pt x="1467135" y="746474"/>
                      <a:pt x="1449514" y="750570"/>
                    </a:cubicBezTo>
                    <a:cubicBezTo>
                      <a:pt x="1442370" y="752189"/>
                      <a:pt x="1432464" y="756380"/>
                      <a:pt x="1420844" y="761905"/>
                    </a:cubicBezTo>
                    <a:cubicBezTo>
                      <a:pt x="1418176" y="761619"/>
                      <a:pt x="1415510" y="761428"/>
                      <a:pt x="1412843" y="761143"/>
                    </a:cubicBezTo>
                    <a:cubicBezTo>
                      <a:pt x="1365695" y="752856"/>
                      <a:pt x="1312258" y="743522"/>
                      <a:pt x="1272349" y="736473"/>
                    </a:cubicBezTo>
                    <a:cubicBezTo>
                      <a:pt x="1274349" y="733901"/>
                      <a:pt x="1276350" y="731425"/>
                      <a:pt x="1278541" y="729234"/>
                    </a:cubicBezTo>
                    <a:close/>
                    <a:moveTo>
                      <a:pt x="1320831" y="806672"/>
                    </a:moveTo>
                    <a:cubicBezTo>
                      <a:pt x="1324546" y="806672"/>
                      <a:pt x="1328261" y="806672"/>
                      <a:pt x="1332071" y="806672"/>
                    </a:cubicBezTo>
                    <a:cubicBezTo>
                      <a:pt x="1318545" y="812959"/>
                      <a:pt x="1305496" y="818578"/>
                      <a:pt x="1293971" y="822293"/>
                    </a:cubicBezTo>
                    <a:cubicBezTo>
                      <a:pt x="1252727" y="835438"/>
                      <a:pt x="1195958" y="852583"/>
                      <a:pt x="1177099" y="858298"/>
                    </a:cubicBezTo>
                    <a:cubicBezTo>
                      <a:pt x="1161287" y="852678"/>
                      <a:pt x="1145286" y="847535"/>
                      <a:pt x="1129474" y="842105"/>
                    </a:cubicBezTo>
                    <a:cubicBezTo>
                      <a:pt x="1151382" y="841153"/>
                      <a:pt x="1201293" y="837819"/>
                      <a:pt x="1256537" y="826865"/>
                    </a:cubicBezTo>
                    <a:cubicBezTo>
                      <a:pt x="1287780" y="820674"/>
                      <a:pt x="1306639" y="813626"/>
                      <a:pt x="1320831" y="806672"/>
                    </a:cubicBezTo>
                    <a:close/>
                    <a:moveTo>
                      <a:pt x="1176527" y="813816"/>
                    </a:moveTo>
                    <a:cubicBezTo>
                      <a:pt x="1189291" y="810578"/>
                      <a:pt x="1200150" y="806577"/>
                      <a:pt x="1209960" y="801719"/>
                    </a:cubicBezTo>
                    <a:cubicBezTo>
                      <a:pt x="1219390" y="802862"/>
                      <a:pt x="1230153" y="803720"/>
                      <a:pt x="1241964" y="804386"/>
                    </a:cubicBezTo>
                    <a:cubicBezTo>
                      <a:pt x="1193482" y="816674"/>
                      <a:pt x="1141571" y="834104"/>
                      <a:pt x="1123950" y="840200"/>
                    </a:cubicBezTo>
                    <a:cubicBezTo>
                      <a:pt x="1109852" y="835438"/>
                      <a:pt x="1095755" y="830580"/>
                      <a:pt x="1081563" y="826008"/>
                    </a:cubicBezTo>
                    <a:lnTo>
                      <a:pt x="1082231" y="825818"/>
                    </a:lnTo>
                    <a:cubicBezTo>
                      <a:pt x="1101565" y="825151"/>
                      <a:pt x="1142333" y="822674"/>
                      <a:pt x="1176527" y="813816"/>
                    </a:cubicBezTo>
                    <a:close/>
                    <a:moveTo>
                      <a:pt x="1114044" y="675894"/>
                    </a:moveTo>
                    <a:lnTo>
                      <a:pt x="1115091" y="675799"/>
                    </a:lnTo>
                    <a:cubicBezTo>
                      <a:pt x="1114901" y="675894"/>
                      <a:pt x="1114710" y="675989"/>
                      <a:pt x="1114519" y="675989"/>
                    </a:cubicBezTo>
                    <a:lnTo>
                      <a:pt x="1114044" y="675894"/>
                    </a:lnTo>
                    <a:close/>
                    <a:moveTo>
                      <a:pt x="1111853" y="675037"/>
                    </a:moveTo>
                    <a:lnTo>
                      <a:pt x="1072324" y="660368"/>
                    </a:lnTo>
                    <a:cubicBezTo>
                      <a:pt x="1075087" y="656368"/>
                      <a:pt x="1077848" y="652558"/>
                      <a:pt x="1080706" y="648272"/>
                    </a:cubicBezTo>
                    <a:cubicBezTo>
                      <a:pt x="1098232" y="641318"/>
                      <a:pt x="1116044" y="630365"/>
                      <a:pt x="1132426" y="618458"/>
                    </a:cubicBezTo>
                    <a:cubicBezTo>
                      <a:pt x="1119854" y="649891"/>
                      <a:pt x="1113282" y="670465"/>
                      <a:pt x="1111853" y="675037"/>
                    </a:cubicBezTo>
                    <a:close/>
                    <a:moveTo>
                      <a:pt x="1274158" y="608362"/>
                    </a:moveTo>
                    <a:cubicBezTo>
                      <a:pt x="1271397" y="609505"/>
                      <a:pt x="1268730" y="610553"/>
                      <a:pt x="1265967" y="611695"/>
                    </a:cubicBezTo>
                    <a:cubicBezTo>
                      <a:pt x="1242822" y="621220"/>
                      <a:pt x="1219866" y="631031"/>
                      <a:pt x="1196815" y="640747"/>
                    </a:cubicBezTo>
                    <a:lnTo>
                      <a:pt x="1205483" y="636556"/>
                    </a:lnTo>
                    <a:cubicBezTo>
                      <a:pt x="1205483" y="636556"/>
                      <a:pt x="1245774" y="609505"/>
                      <a:pt x="1278064" y="586645"/>
                    </a:cubicBezTo>
                    <a:cubicBezTo>
                      <a:pt x="1275873" y="597408"/>
                      <a:pt x="1274635" y="605123"/>
                      <a:pt x="1274158" y="608362"/>
                    </a:cubicBezTo>
                    <a:close/>
                    <a:moveTo>
                      <a:pt x="1514094" y="515874"/>
                    </a:moveTo>
                    <a:cubicBezTo>
                      <a:pt x="1530762" y="503301"/>
                      <a:pt x="1584293" y="462915"/>
                      <a:pt x="1606201" y="446532"/>
                    </a:cubicBezTo>
                    <a:cubicBezTo>
                      <a:pt x="1606201" y="446532"/>
                      <a:pt x="1606201" y="446532"/>
                      <a:pt x="1606201" y="446532"/>
                    </a:cubicBezTo>
                    <a:cubicBezTo>
                      <a:pt x="1592484" y="466915"/>
                      <a:pt x="1581530" y="486537"/>
                      <a:pt x="1579340" y="493966"/>
                    </a:cubicBezTo>
                    <a:cubicBezTo>
                      <a:pt x="1557527" y="500920"/>
                      <a:pt x="1535811" y="508254"/>
                      <a:pt x="1514094" y="51587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45" name="Google Shape;2545;p18"/>
          <p:cNvGrpSpPr/>
          <p:nvPr/>
        </p:nvGrpSpPr>
        <p:grpSpPr>
          <a:xfrm>
            <a:off x="108770" y="2241629"/>
            <a:ext cx="951119" cy="2187630"/>
            <a:chOff x="9559480" y="2644140"/>
            <a:chExt cx="1268159" cy="2916840"/>
          </a:xfrm>
        </p:grpSpPr>
        <p:sp>
          <p:nvSpPr>
            <p:cNvPr id="2546" name="Google Shape;2546;p18"/>
            <p:cNvSpPr/>
            <p:nvPr/>
          </p:nvSpPr>
          <p:spPr>
            <a:xfrm>
              <a:off x="10154316" y="3175349"/>
              <a:ext cx="185928" cy="2385631"/>
            </a:xfrm>
            <a:custGeom>
              <a:rect b="b" l="l" r="r" t="t"/>
              <a:pathLst>
                <a:path extrusionOk="0" h="2385631" w="185928">
                  <a:moveTo>
                    <a:pt x="185928" y="2385632"/>
                  </a:moveTo>
                  <a:cubicBezTo>
                    <a:pt x="185928" y="2385632"/>
                    <a:pt x="178214" y="503492"/>
                    <a:pt x="0" y="0"/>
                  </a:cubicBezTo>
                </a:path>
              </a:pathLst>
            </a:custGeom>
            <a:noFill/>
            <a:ln cap="flat" cmpd="sng" w="363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547" name="Google Shape;2547;p18"/>
            <p:cNvGrpSpPr/>
            <p:nvPr/>
          </p:nvGrpSpPr>
          <p:grpSpPr>
            <a:xfrm>
              <a:off x="9559480" y="2644140"/>
              <a:ext cx="1268159" cy="1190719"/>
              <a:chOff x="9559480" y="2644140"/>
              <a:chExt cx="1268159" cy="1190719"/>
            </a:xfrm>
          </p:grpSpPr>
          <p:sp>
            <p:nvSpPr>
              <p:cNvPr id="2548" name="Google Shape;2548;p18"/>
              <p:cNvSpPr/>
              <p:nvPr/>
            </p:nvSpPr>
            <p:spPr>
              <a:xfrm>
                <a:off x="9719119" y="3390614"/>
                <a:ext cx="55366" cy="172497"/>
              </a:xfrm>
              <a:custGeom>
                <a:rect b="b" l="l" r="r" t="t"/>
                <a:pathLst>
                  <a:path extrusionOk="0" h="172497" w="55366">
                    <a:moveTo>
                      <a:pt x="53721" y="0"/>
                    </a:moveTo>
                    <a:lnTo>
                      <a:pt x="47530" y="7715"/>
                    </a:lnTo>
                    <a:cubicBezTo>
                      <a:pt x="9525" y="71819"/>
                      <a:pt x="0" y="172498"/>
                      <a:pt x="0" y="172498"/>
                    </a:cubicBezTo>
                    <a:cubicBezTo>
                      <a:pt x="13049" y="159068"/>
                      <a:pt x="30575" y="124492"/>
                      <a:pt x="45720" y="86296"/>
                    </a:cubicBezTo>
                    <a:cubicBezTo>
                      <a:pt x="60960" y="48101"/>
                      <a:pt x="53530" y="2191"/>
                      <a:pt x="5372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9" name="Google Shape;2549;p18"/>
              <p:cNvSpPr/>
              <p:nvPr/>
            </p:nvSpPr>
            <p:spPr>
              <a:xfrm>
                <a:off x="10232517" y="3439191"/>
                <a:ext cx="173354" cy="213645"/>
              </a:xfrm>
              <a:custGeom>
                <a:rect b="b" l="l" r="r" t="t"/>
                <a:pathLst>
                  <a:path extrusionOk="0" h="213645" w="173354">
                    <a:moveTo>
                      <a:pt x="0" y="0"/>
                    </a:moveTo>
                    <a:lnTo>
                      <a:pt x="2572" y="9811"/>
                    </a:lnTo>
                    <a:cubicBezTo>
                      <a:pt x="2572" y="9811"/>
                      <a:pt x="47148" y="72580"/>
                      <a:pt x="72771" y="102679"/>
                    </a:cubicBezTo>
                    <a:cubicBezTo>
                      <a:pt x="108965" y="145161"/>
                      <a:pt x="173355" y="213646"/>
                      <a:pt x="173355" y="213646"/>
                    </a:cubicBezTo>
                    <a:cubicBezTo>
                      <a:pt x="173355" y="213646"/>
                      <a:pt x="118300" y="118110"/>
                      <a:pt x="77819" y="74486"/>
                    </a:cubicBezTo>
                    <a:cubicBezTo>
                      <a:pt x="36005" y="2943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0" name="Google Shape;2550;p18"/>
              <p:cNvSpPr/>
              <p:nvPr/>
            </p:nvSpPr>
            <p:spPr>
              <a:xfrm>
                <a:off x="10275093" y="3619118"/>
                <a:ext cx="115347" cy="194500"/>
              </a:xfrm>
              <a:custGeom>
                <a:rect b="b" l="l" r="r" t="t"/>
                <a:pathLst>
                  <a:path extrusionOk="0" h="194500" w="115347">
                    <a:moveTo>
                      <a:pt x="0" y="0"/>
                    </a:moveTo>
                    <a:lnTo>
                      <a:pt x="4096" y="11144"/>
                    </a:lnTo>
                    <a:cubicBezTo>
                      <a:pt x="41720" y="95345"/>
                      <a:pt x="115348" y="194501"/>
                      <a:pt x="115348" y="194501"/>
                    </a:cubicBezTo>
                    <a:cubicBezTo>
                      <a:pt x="108965" y="173450"/>
                      <a:pt x="87820" y="130016"/>
                      <a:pt x="63246" y="84772"/>
                    </a:cubicBezTo>
                    <a:cubicBezTo>
                      <a:pt x="38577" y="39624"/>
                      <a:pt x="1524" y="2096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1" name="Google Shape;2551;p18"/>
              <p:cNvSpPr/>
              <p:nvPr/>
            </p:nvSpPr>
            <p:spPr>
              <a:xfrm>
                <a:off x="10427303" y="3015615"/>
                <a:ext cx="273462" cy="34565"/>
              </a:xfrm>
              <a:custGeom>
                <a:rect b="b" l="l" r="r" t="t"/>
                <a:pathLst>
                  <a:path extrusionOk="0" h="34565" w="273462">
                    <a:moveTo>
                      <a:pt x="9620" y="0"/>
                    </a:moveTo>
                    <a:lnTo>
                      <a:pt x="0" y="3143"/>
                    </a:lnTo>
                    <a:cubicBezTo>
                      <a:pt x="0" y="3143"/>
                      <a:pt x="44291" y="17526"/>
                      <a:pt x="104680" y="28194"/>
                    </a:cubicBezTo>
                    <a:cubicBezTo>
                      <a:pt x="163259" y="38576"/>
                      <a:pt x="273462" y="33147"/>
                      <a:pt x="273462" y="33147"/>
                    </a:cubicBezTo>
                    <a:cubicBezTo>
                      <a:pt x="273462" y="33147"/>
                      <a:pt x="180975" y="16097"/>
                      <a:pt x="125731" y="8668"/>
                    </a:cubicBezTo>
                    <a:cubicBezTo>
                      <a:pt x="86488" y="3429"/>
                      <a:pt x="9620" y="0"/>
                      <a:pt x="962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2" name="Google Shape;2552;p18"/>
              <p:cNvSpPr/>
              <p:nvPr/>
            </p:nvSpPr>
            <p:spPr>
              <a:xfrm>
                <a:off x="10601611" y="2946272"/>
                <a:ext cx="226028" cy="18818"/>
              </a:xfrm>
              <a:custGeom>
                <a:rect b="b" l="l" r="r" t="t"/>
                <a:pathLst>
                  <a:path extrusionOk="0" h="18818" w="226028">
                    <a:moveTo>
                      <a:pt x="11620" y="8192"/>
                    </a:moveTo>
                    <a:lnTo>
                      <a:pt x="0" y="10859"/>
                    </a:lnTo>
                    <a:cubicBezTo>
                      <a:pt x="2667" y="11049"/>
                      <a:pt x="54197" y="21812"/>
                      <a:pt x="105537" y="18002"/>
                    </a:cubicBezTo>
                    <a:cubicBezTo>
                      <a:pt x="156876" y="14192"/>
                      <a:pt x="204788" y="8382"/>
                      <a:pt x="226028" y="2382"/>
                    </a:cubicBezTo>
                    <a:cubicBezTo>
                      <a:pt x="226028" y="2382"/>
                      <a:pt x="102869" y="-5810"/>
                      <a:pt x="11620" y="819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3" name="Google Shape;2553;p18"/>
              <p:cNvSpPr/>
              <p:nvPr/>
            </p:nvSpPr>
            <p:spPr>
              <a:xfrm>
                <a:off x="10238442" y="2736532"/>
                <a:ext cx="18184" cy="224028"/>
              </a:xfrm>
              <a:custGeom>
                <a:rect b="b" l="l" r="r" t="t"/>
                <a:pathLst>
                  <a:path extrusionOk="0" h="224028" w="18184">
                    <a:moveTo>
                      <a:pt x="9885" y="224028"/>
                    </a:moveTo>
                    <a:lnTo>
                      <a:pt x="13411" y="216599"/>
                    </a:lnTo>
                    <a:cubicBezTo>
                      <a:pt x="13411" y="216599"/>
                      <a:pt x="18458" y="154115"/>
                      <a:pt x="18173" y="121920"/>
                    </a:cubicBezTo>
                    <a:cubicBezTo>
                      <a:pt x="17792" y="76486"/>
                      <a:pt x="13411" y="0"/>
                      <a:pt x="13411" y="0"/>
                    </a:cubicBezTo>
                    <a:cubicBezTo>
                      <a:pt x="13411" y="0"/>
                      <a:pt x="-2210" y="88487"/>
                      <a:pt x="266" y="136875"/>
                    </a:cubicBezTo>
                    <a:cubicBezTo>
                      <a:pt x="2742" y="186785"/>
                      <a:pt x="9885" y="224028"/>
                      <a:pt x="9885" y="22402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4" name="Google Shape;2554;p18"/>
              <p:cNvSpPr/>
              <p:nvPr/>
            </p:nvSpPr>
            <p:spPr>
              <a:xfrm>
                <a:off x="10315205" y="2644140"/>
                <a:ext cx="30468" cy="181736"/>
              </a:xfrm>
              <a:custGeom>
                <a:rect b="b" l="l" r="r" t="t"/>
                <a:pathLst>
                  <a:path extrusionOk="0" h="181736" w="30468">
                    <a:moveTo>
                      <a:pt x="655" y="181737"/>
                    </a:moveTo>
                    <a:lnTo>
                      <a:pt x="3989" y="172688"/>
                    </a:lnTo>
                    <a:cubicBezTo>
                      <a:pt x="24563" y="100394"/>
                      <a:pt x="30469" y="0"/>
                      <a:pt x="30469" y="0"/>
                    </a:cubicBezTo>
                    <a:cubicBezTo>
                      <a:pt x="23516" y="16478"/>
                      <a:pt x="13991" y="54673"/>
                      <a:pt x="5609" y="95726"/>
                    </a:cubicBezTo>
                    <a:cubicBezTo>
                      <a:pt x="-2773" y="136779"/>
                      <a:pt x="751" y="179641"/>
                      <a:pt x="655" y="18173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5" name="Google Shape;2555;p18"/>
              <p:cNvSpPr/>
              <p:nvPr/>
            </p:nvSpPr>
            <p:spPr>
              <a:xfrm>
                <a:off x="9559480" y="3204876"/>
                <a:ext cx="147923" cy="109727"/>
              </a:xfrm>
              <a:custGeom>
                <a:rect b="b" l="l" r="r" t="t"/>
                <a:pathLst>
                  <a:path extrusionOk="0" h="109727" w="147923">
                    <a:moveTo>
                      <a:pt x="147924" y="0"/>
                    </a:moveTo>
                    <a:lnTo>
                      <a:pt x="139255" y="4191"/>
                    </a:lnTo>
                    <a:cubicBezTo>
                      <a:pt x="74200" y="41720"/>
                      <a:pt x="0" y="109728"/>
                      <a:pt x="0" y="109728"/>
                    </a:cubicBezTo>
                    <a:cubicBezTo>
                      <a:pt x="16478" y="102775"/>
                      <a:pt x="49911" y="82010"/>
                      <a:pt x="84487" y="58293"/>
                    </a:cubicBezTo>
                    <a:cubicBezTo>
                      <a:pt x="119063" y="34671"/>
                      <a:pt x="146304" y="1429"/>
                      <a:pt x="147924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6" name="Google Shape;2556;p18"/>
              <p:cNvSpPr/>
              <p:nvPr/>
            </p:nvSpPr>
            <p:spPr>
              <a:xfrm>
                <a:off x="9915688" y="3639121"/>
                <a:ext cx="24533" cy="195738"/>
              </a:xfrm>
              <a:custGeom>
                <a:rect b="b" l="l" r="r" t="t"/>
                <a:pathLst>
                  <a:path extrusionOk="0" h="195738" w="24533">
                    <a:moveTo>
                      <a:pt x="14980" y="161925"/>
                    </a:moveTo>
                    <a:cubicBezTo>
                      <a:pt x="15457" y="180499"/>
                      <a:pt x="18791" y="195739"/>
                      <a:pt x="18791" y="195739"/>
                    </a:cubicBezTo>
                    <a:cubicBezTo>
                      <a:pt x="24792" y="173927"/>
                      <a:pt x="26507" y="160687"/>
                      <a:pt x="21934" y="141161"/>
                    </a:cubicBezTo>
                    <a:cubicBezTo>
                      <a:pt x="17362" y="121634"/>
                      <a:pt x="10981" y="101537"/>
                      <a:pt x="10981" y="67628"/>
                    </a:cubicBezTo>
                    <a:cubicBezTo>
                      <a:pt x="10981" y="38100"/>
                      <a:pt x="6980" y="7906"/>
                      <a:pt x="6789" y="0"/>
                    </a:cubicBezTo>
                    <a:cubicBezTo>
                      <a:pt x="6028" y="9906"/>
                      <a:pt x="2217" y="57912"/>
                      <a:pt x="217" y="82010"/>
                    </a:cubicBezTo>
                    <a:cubicBezTo>
                      <a:pt x="-2068" y="109061"/>
                      <a:pt x="14410" y="143351"/>
                      <a:pt x="14980" y="16192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7" name="Google Shape;2557;p18"/>
              <p:cNvSpPr/>
              <p:nvPr/>
            </p:nvSpPr>
            <p:spPr>
              <a:xfrm>
                <a:off x="9879806" y="3622262"/>
                <a:ext cx="46291" cy="181902"/>
              </a:xfrm>
              <a:custGeom>
                <a:rect b="b" l="l" r="r" t="t"/>
                <a:pathLst>
                  <a:path extrusionOk="0" h="181902" w="46291">
                    <a:moveTo>
                      <a:pt x="0" y="181832"/>
                    </a:moveTo>
                    <a:cubicBezTo>
                      <a:pt x="0" y="181832"/>
                      <a:pt x="6478" y="184880"/>
                      <a:pt x="18859" y="150971"/>
                    </a:cubicBezTo>
                    <a:cubicBezTo>
                      <a:pt x="31242" y="117062"/>
                      <a:pt x="35433" y="78867"/>
                      <a:pt x="34862" y="62389"/>
                    </a:cubicBezTo>
                    <a:cubicBezTo>
                      <a:pt x="34194" y="46006"/>
                      <a:pt x="46291" y="0"/>
                      <a:pt x="46291" y="0"/>
                    </a:cubicBezTo>
                    <a:cubicBezTo>
                      <a:pt x="46196" y="2667"/>
                      <a:pt x="19241" y="32480"/>
                      <a:pt x="8477" y="73914"/>
                    </a:cubicBezTo>
                    <a:cubicBezTo>
                      <a:pt x="-2286" y="115348"/>
                      <a:pt x="4190" y="170688"/>
                      <a:pt x="0" y="18183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8" name="Google Shape;2558;p18"/>
              <p:cNvSpPr/>
              <p:nvPr/>
            </p:nvSpPr>
            <p:spPr>
              <a:xfrm>
                <a:off x="10602658" y="3341465"/>
                <a:ext cx="1142" cy="1333"/>
              </a:xfrm>
              <a:custGeom>
                <a:rect b="b" l="l" r="r" t="t"/>
                <a:pathLst>
                  <a:path extrusionOk="0" h="1333" w="1142">
                    <a:moveTo>
                      <a:pt x="0" y="0"/>
                    </a:moveTo>
                    <a:cubicBezTo>
                      <a:pt x="0" y="0"/>
                      <a:pt x="476" y="476"/>
                      <a:pt x="1143" y="1334"/>
                    </a:cubicBezTo>
                    <a:cubicBezTo>
                      <a:pt x="571" y="476"/>
                      <a:pt x="191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9" name="Google Shape;2559;p18"/>
              <p:cNvSpPr/>
              <p:nvPr/>
            </p:nvSpPr>
            <p:spPr>
              <a:xfrm>
                <a:off x="10591799" y="3332702"/>
                <a:ext cx="138112" cy="106407"/>
              </a:xfrm>
              <a:custGeom>
                <a:rect b="b" l="l" r="r" t="t"/>
                <a:pathLst>
                  <a:path extrusionOk="0" h="106407" w="138112">
                    <a:moveTo>
                      <a:pt x="43149" y="38290"/>
                    </a:moveTo>
                    <a:cubicBezTo>
                      <a:pt x="51149" y="50101"/>
                      <a:pt x="75153" y="74866"/>
                      <a:pt x="104394" y="92869"/>
                    </a:cubicBezTo>
                    <a:cubicBezTo>
                      <a:pt x="133636" y="110871"/>
                      <a:pt x="138113" y="105727"/>
                      <a:pt x="138113" y="105727"/>
                    </a:cubicBezTo>
                    <a:cubicBezTo>
                      <a:pt x="128397" y="99917"/>
                      <a:pt x="105537" y="58293"/>
                      <a:pt x="73914" y="34195"/>
                    </a:cubicBezTo>
                    <a:cubicBezTo>
                      <a:pt x="42196" y="10096"/>
                      <a:pt x="1429" y="1809"/>
                      <a:pt x="0" y="0"/>
                    </a:cubicBezTo>
                    <a:cubicBezTo>
                      <a:pt x="-95" y="0"/>
                      <a:pt x="35147" y="26479"/>
                      <a:pt x="43149" y="3829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0" name="Google Shape;2560;p18"/>
              <p:cNvSpPr/>
              <p:nvPr/>
            </p:nvSpPr>
            <p:spPr>
              <a:xfrm>
                <a:off x="10572845" y="3318619"/>
                <a:ext cx="122014" cy="46555"/>
              </a:xfrm>
              <a:custGeom>
                <a:rect b="b" l="l" r="r" t="t"/>
                <a:pathLst>
                  <a:path extrusionOk="0" h="46555" w="122014">
                    <a:moveTo>
                      <a:pt x="101537" y="44087"/>
                    </a:moveTo>
                    <a:cubicBezTo>
                      <a:pt x="115252" y="48944"/>
                      <a:pt x="122015" y="45134"/>
                      <a:pt x="122015" y="45134"/>
                    </a:cubicBezTo>
                    <a:cubicBezTo>
                      <a:pt x="113062" y="40753"/>
                      <a:pt x="94773" y="30085"/>
                      <a:pt x="67913" y="13035"/>
                    </a:cubicBezTo>
                    <a:cubicBezTo>
                      <a:pt x="41052" y="-4015"/>
                      <a:pt x="0" y="557"/>
                      <a:pt x="0" y="557"/>
                    </a:cubicBezTo>
                    <a:cubicBezTo>
                      <a:pt x="0" y="557"/>
                      <a:pt x="17430" y="3891"/>
                      <a:pt x="39814" y="10939"/>
                    </a:cubicBezTo>
                    <a:cubicBezTo>
                      <a:pt x="62294" y="17988"/>
                      <a:pt x="87725" y="39229"/>
                      <a:pt x="101537" y="4408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1" name="Google Shape;2561;p18"/>
              <p:cNvSpPr/>
              <p:nvPr/>
            </p:nvSpPr>
            <p:spPr>
              <a:xfrm>
                <a:off x="9657949" y="2740056"/>
                <a:ext cx="173279" cy="101060"/>
              </a:xfrm>
              <a:custGeom>
                <a:rect b="b" l="l" r="r" t="t"/>
                <a:pathLst>
                  <a:path extrusionOk="0" h="101060" w="173279">
                    <a:moveTo>
                      <a:pt x="111271" y="44101"/>
                    </a:moveTo>
                    <a:cubicBezTo>
                      <a:pt x="71933" y="20859"/>
                      <a:pt x="10401" y="7334"/>
                      <a:pt x="495" y="0"/>
                    </a:cubicBezTo>
                    <a:cubicBezTo>
                      <a:pt x="495" y="0"/>
                      <a:pt x="-5601" y="4381"/>
                      <a:pt x="24975" y="26289"/>
                    </a:cubicBezTo>
                    <a:cubicBezTo>
                      <a:pt x="55455" y="48292"/>
                      <a:pt x="94316" y="64960"/>
                      <a:pt x="112033" y="70104"/>
                    </a:cubicBezTo>
                    <a:cubicBezTo>
                      <a:pt x="129749" y="75247"/>
                      <a:pt x="173279" y="101060"/>
                      <a:pt x="173279" y="101060"/>
                    </a:cubicBezTo>
                    <a:cubicBezTo>
                      <a:pt x="170326" y="100108"/>
                      <a:pt x="150610" y="67342"/>
                      <a:pt x="111271" y="4410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2" name="Google Shape;2562;p18"/>
              <p:cNvSpPr/>
              <p:nvPr/>
            </p:nvSpPr>
            <p:spPr>
              <a:xfrm>
                <a:off x="9560718" y="2651093"/>
                <a:ext cx="1255395" cy="1174813"/>
              </a:xfrm>
              <a:custGeom>
                <a:rect b="b" l="l" r="r" t="t"/>
                <a:pathLst>
                  <a:path extrusionOk="0" h="1174813" w="1255395">
                    <a:moveTo>
                      <a:pt x="1006317" y="316135"/>
                    </a:moveTo>
                    <a:cubicBezTo>
                      <a:pt x="1031843" y="326993"/>
                      <a:pt x="1086327" y="332518"/>
                      <a:pt x="1099471" y="333661"/>
                    </a:cubicBezTo>
                    <a:cubicBezTo>
                      <a:pt x="1112616" y="334709"/>
                      <a:pt x="1140714" y="335280"/>
                      <a:pt x="1186435" y="335566"/>
                    </a:cubicBezTo>
                    <a:cubicBezTo>
                      <a:pt x="1232154" y="335947"/>
                      <a:pt x="1255396" y="321659"/>
                      <a:pt x="1255396" y="321659"/>
                    </a:cubicBezTo>
                    <a:cubicBezTo>
                      <a:pt x="1214247" y="332518"/>
                      <a:pt x="1201198" y="331470"/>
                      <a:pt x="1181481" y="330137"/>
                    </a:cubicBezTo>
                    <a:cubicBezTo>
                      <a:pt x="1161859" y="328803"/>
                      <a:pt x="1113568" y="322421"/>
                      <a:pt x="1092803" y="321374"/>
                    </a:cubicBezTo>
                    <a:cubicBezTo>
                      <a:pt x="1072039" y="320326"/>
                      <a:pt x="1013270" y="313373"/>
                      <a:pt x="1013270" y="313373"/>
                    </a:cubicBezTo>
                    <a:cubicBezTo>
                      <a:pt x="1014603" y="312611"/>
                      <a:pt x="1015746" y="311849"/>
                      <a:pt x="1017080" y="311087"/>
                    </a:cubicBezTo>
                    <a:cubicBezTo>
                      <a:pt x="1025462" y="308420"/>
                      <a:pt x="1033939" y="305943"/>
                      <a:pt x="1042415" y="303467"/>
                    </a:cubicBezTo>
                    <a:cubicBezTo>
                      <a:pt x="1041940" y="304038"/>
                      <a:pt x="1041368" y="304514"/>
                      <a:pt x="1040892" y="304991"/>
                    </a:cubicBezTo>
                    <a:cubicBezTo>
                      <a:pt x="1040892" y="304991"/>
                      <a:pt x="1101662" y="295847"/>
                      <a:pt x="1133189" y="288798"/>
                    </a:cubicBezTo>
                    <a:cubicBezTo>
                      <a:pt x="1164717" y="281750"/>
                      <a:pt x="1213009" y="260509"/>
                      <a:pt x="1213009" y="260509"/>
                    </a:cubicBezTo>
                    <a:cubicBezTo>
                      <a:pt x="1213009" y="260509"/>
                      <a:pt x="1161384" y="269843"/>
                      <a:pt x="1126617" y="277273"/>
                    </a:cubicBezTo>
                    <a:cubicBezTo>
                      <a:pt x="1132332" y="274606"/>
                      <a:pt x="1138047" y="271748"/>
                      <a:pt x="1143666" y="268605"/>
                    </a:cubicBezTo>
                    <a:cubicBezTo>
                      <a:pt x="1191006" y="242316"/>
                      <a:pt x="1202722" y="221552"/>
                      <a:pt x="1202722" y="221552"/>
                    </a:cubicBezTo>
                    <a:cubicBezTo>
                      <a:pt x="1202722" y="221552"/>
                      <a:pt x="1107281" y="235268"/>
                      <a:pt x="1042511" y="303276"/>
                    </a:cubicBezTo>
                    <a:cubicBezTo>
                      <a:pt x="1034319" y="305562"/>
                      <a:pt x="1026128" y="307848"/>
                      <a:pt x="1018032" y="310420"/>
                    </a:cubicBezTo>
                    <a:cubicBezTo>
                      <a:pt x="1065657" y="282321"/>
                      <a:pt x="1088517" y="247745"/>
                      <a:pt x="1097947" y="236316"/>
                    </a:cubicBezTo>
                    <a:cubicBezTo>
                      <a:pt x="1107663" y="224504"/>
                      <a:pt x="1140714" y="189929"/>
                      <a:pt x="1140714" y="189929"/>
                    </a:cubicBezTo>
                    <a:cubicBezTo>
                      <a:pt x="1140714" y="189929"/>
                      <a:pt x="1079278" y="228029"/>
                      <a:pt x="1053274" y="249174"/>
                    </a:cubicBezTo>
                    <a:cubicBezTo>
                      <a:pt x="1060418" y="239268"/>
                      <a:pt x="1066895" y="229934"/>
                      <a:pt x="1071658" y="224885"/>
                    </a:cubicBezTo>
                    <a:cubicBezTo>
                      <a:pt x="1082803" y="212979"/>
                      <a:pt x="1101757" y="192405"/>
                      <a:pt x="1101757" y="192405"/>
                    </a:cubicBezTo>
                    <a:cubicBezTo>
                      <a:pt x="1101757" y="192405"/>
                      <a:pt x="1026985" y="234315"/>
                      <a:pt x="1002888" y="263366"/>
                    </a:cubicBezTo>
                    <a:cubicBezTo>
                      <a:pt x="980503" y="290322"/>
                      <a:pt x="953738" y="328232"/>
                      <a:pt x="950119" y="333470"/>
                    </a:cubicBezTo>
                    <a:cubicBezTo>
                      <a:pt x="943641" y="335852"/>
                      <a:pt x="937070" y="338138"/>
                      <a:pt x="930592" y="340519"/>
                    </a:cubicBezTo>
                    <a:cubicBezTo>
                      <a:pt x="937356" y="335756"/>
                      <a:pt x="959548" y="318802"/>
                      <a:pt x="974884" y="292227"/>
                    </a:cubicBezTo>
                    <a:cubicBezTo>
                      <a:pt x="993172" y="260509"/>
                      <a:pt x="1013840" y="215741"/>
                      <a:pt x="1013840" y="215741"/>
                    </a:cubicBezTo>
                    <a:cubicBezTo>
                      <a:pt x="1013840" y="215741"/>
                      <a:pt x="969169" y="247555"/>
                      <a:pt x="951262" y="278035"/>
                    </a:cubicBezTo>
                    <a:cubicBezTo>
                      <a:pt x="933450" y="308515"/>
                      <a:pt x="915448" y="345377"/>
                      <a:pt x="915448" y="345377"/>
                    </a:cubicBezTo>
                    <a:cubicBezTo>
                      <a:pt x="915448" y="345377"/>
                      <a:pt x="915924" y="345567"/>
                      <a:pt x="916591" y="345758"/>
                    </a:cubicBezTo>
                    <a:cubicBezTo>
                      <a:pt x="903446" y="350711"/>
                      <a:pt x="890302" y="355664"/>
                      <a:pt x="877252" y="360807"/>
                    </a:cubicBezTo>
                    <a:cubicBezTo>
                      <a:pt x="883920" y="353568"/>
                      <a:pt x="915829" y="324708"/>
                      <a:pt x="924020" y="306229"/>
                    </a:cubicBezTo>
                    <a:cubicBezTo>
                      <a:pt x="933164" y="285560"/>
                      <a:pt x="943070" y="234506"/>
                      <a:pt x="960405" y="214884"/>
                    </a:cubicBezTo>
                    <a:cubicBezTo>
                      <a:pt x="960405" y="214884"/>
                      <a:pt x="908495" y="256985"/>
                      <a:pt x="887540" y="297561"/>
                    </a:cubicBezTo>
                    <a:cubicBezTo>
                      <a:pt x="866680" y="337947"/>
                      <a:pt x="866298" y="364712"/>
                      <a:pt x="866298" y="364998"/>
                    </a:cubicBezTo>
                    <a:cubicBezTo>
                      <a:pt x="850392" y="371285"/>
                      <a:pt x="834485" y="377762"/>
                      <a:pt x="818673" y="384334"/>
                    </a:cubicBezTo>
                    <a:cubicBezTo>
                      <a:pt x="825532" y="377857"/>
                      <a:pt x="851631" y="352520"/>
                      <a:pt x="861536" y="330899"/>
                    </a:cubicBezTo>
                    <a:cubicBezTo>
                      <a:pt x="863442" y="326708"/>
                      <a:pt x="866013" y="321088"/>
                      <a:pt x="868870" y="314897"/>
                    </a:cubicBezTo>
                    <a:cubicBezTo>
                      <a:pt x="886302" y="289846"/>
                      <a:pt x="903066" y="263652"/>
                      <a:pt x="903066" y="263652"/>
                    </a:cubicBezTo>
                    <a:cubicBezTo>
                      <a:pt x="903066" y="263652"/>
                      <a:pt x="896779" y="267843"/>
                      <a:pt x="887159" y="274416"/>
                    </a:cubicBezTo>
                    <a:cubicBezTo>
                      <a:pt x="896302" y="254127"/>
                      <a:pt x="904018" y="236982"/>
                      <a:pt x="904018" y="236982"/>
                    </a:cubicBezTo>
                    <a:cubicBezTo>
                      <a:pt x="904018" y="236982"/>
                      <a:pt x="851821" y="278035"/>
                      <a:pt x="834390" y="312230"/>
                    </a:cubicBezTo>
                    <a:cubicBezTo>
                      <a:pt x="823627" y="320421"/>
                      <a:pt x="813531" y="328517"/>
                      <a:pt x="805624" y="335661"/>
                    </a:cubicBezTo>
                    <a:cubicBezTo>
                      <a:pt x="775526" y="362808"/>
                      <a:pt x="758953" y="406241"/>
                      <a:pt x="757619" y="409766"/>
                    </a:cubicBezTo>
                    <a:cubicBezTo>
                      <a:pt x="745236" y="415004"/>
                      <a:pt x="732853" y="420338"/>
                      <a:pt x="720567" y="425672"/>
                    </a:cubicBezTo>
                    <a:cubicBezTo>
                      <a:pt x="728281" y="416624"/>
                      <a:pt x="751903" y="392906"/>
                      <a:pt x="767335" y="369189"/>
                    </a:cubicBezTo>
                    <a:cubicBezTo>
                      <a:pt x="786385" y="339947"/>
                      <a:pt x="805529" y="280035"/>
                      <a:pt x="821055" y="267272"/>
                    </a:cubicBezTo>
                    <a:cubicBezTo>
                      <a:pt x="821055" y="267272"/>
                      <a:pt x="805435" y="278511"/>
                      <a:pt x="787146" y="295275"/>
                    </a:cubicBezTo>
                    <a:cubicBezTo>
                      <a:pt x="781336" y="297085"/>
                      <a:pt x="773430" y="299466"/>
                      <a:pt x="764953" y="302133"/>
                    </a:cubicBezTo>
                    <a:cubicBezTo>
                      <a:pt x="771239" y="295085"/>
                      <a:pt x="775240" y="290417"/>
                      <a:pt x="775240" y="290417"/>
                    </a:cubicBezTo>
                    <a:cubicBezTo>
                      <a:pt x="775240" y="290417"/>
                      <a:pt x="752380" y="301371"/>
                      <a:pt x="730378" y="312896"/>
                    </a:cubicBezTo>
                    <a:cubicBezTo>
                      <a:pt x="726281" y="314135"/>
                      <a:pt x="722566" y="315278"/>
                      <a:pt x="719424" y="316325"/>
                    </a:cubicBezTo>
                    <a:cubicBezTo>
                      <a:pt x="720947" y="312706"/>
                      <a:pt x="722757" y="309277"/>
                      <a:pt x="725043" y="305943"/>
                    </a:cubicBezTo>
                    <a:cubicBezTo>
                      <a:pt x="731425" y="304419"/>
                      <a:pt x="738378" y="302419"/>
                      <a:pt x="746188" y="299561"/>
                    </a:cubicBezTo>
                    <a:cubicBezTo>
                      <a:pt x="781145" y="286703"/>
                      <a:pt x="820388" y="249079"/>
                      <a:pt x="820388" y="249079"/>
                    </a:cubicBezTo>
                    <a:cubicBezTo>
                      <a:pt x="802767" y="261176"/>
                      <a:pt x="760571" y="263938"/>
                      <a:pt x="742855" y="269272"/>
                    </a:cubicBezTo>
                    <a:cubicBezTo>
                      <a:pt x="727043" y="274034"/>
                      <a:pt x="700374" y="297085"/>
                      <a:pt x="693991" y="301466"/>
                    </a:cubicBezTo>
                    <a:cubicBezTo>
                      <a:pt x="699421" y="291465"/>
                      <a:pt x="704850" y="281369"/>
                      <a:pt x="710089" y="271272"/>
                    </a:cubicBezTo>
                    <a:cubicBezTo>
                      <a:pt x="710185" y="271844"/>
                      <a:pt x="710279" y="272225"/>
                      <a:pt x="710279" y="272225"/>
                    </a:cubicBezTo>
                    <a:cubicBezTo>
                      <a:pt x="710279" y="272225"/>
                      <a:pt x="741902" y="261461"/>
                      <a:pt x="768382" y="250127"/>
                    </a:cubicBezTo>
                    <a:cubicBezTo>
                      <a:pt x="794861" y="238792"/>
                      <a:pt x="825055" y="205931"/>
                      <a:pt x="825055" y="205931"/>
                    </a:cubicBezTo>
                    <a:cubicBezTo>
                      <a:pt x="825055" y="205931"/>
                      <a:pt x="786860" y="218123"/>
                      <a:pt x="759333" y="229648"/>
                    </a:cubicBezTo>
                    <a:cubicBezTo>
                      <a:pt x="736283" y="239363"/>
                      <a:pt x="720376" y="255461"/>
                      <a:pt x="715804" y="260509"/>
                    </a:cubicBezTo>
                    <a:cubicBezTo>
                      <a:pt x="718376" y="255461"/>
                      <a:pt x="720947" y="250508"/>
                      <a:pt x="723519" y="245459"/>
                    </a:cubicBezTo>
                    <a:cubicBezTo>
                      <a:pt x="728090" y="243078"/>
                      <a:pt x="761428" y="225266"/>
                      <a:pt x="785527" y="209931"/>
                    </a:cubicBezTo>
                    <a:cubicBezTo>
                      <a:pt x="811434" y="193358"/>
                      <a:pt x="852869" y="137255"/>
                      <a:pt x="852869" y="137255"/>
                    </a:cubicBezTo>
                    <a:cubicBezTo>
                      <a:pt x="852869" y="137255"/>
                      <a:pt x="834294" y="150495"/>
                      <a:pt x="823531" y="158210"/>
                    </a:cubicBezTo>
                    <a:cubicBezTo>
                      <a:pt x="818959" y="161544"/>
                      <a:pt x="810768" y="165830"/>
                      <a:pt x="802005" y="170593"/>
                    </a:cubicBezTo>
                    <a:cubicBezTo>
                      <a:pt x="821722" y="151638"/>
                      <a:pt x="858774" y="105918"/>
                      <a:pt x="858774" y="105918"/>
                    </a:cubicBezTo>
                    <a:cubicBezTo>
                      <a:pt x="858774" y="105918"/>
                      <a:pt x="827437" y="129159"/>
                      <a:pt x="816959" y="135827"/>
                    </a:cubicBezTo>
                    <a:cubicBezTo>
                      <a:pt x="806767" y="142304"/>
                      <a:pt x="776478" y="157163"/>
                      <a:pt x="748951" y="192881"/>
                    </a:cubicBezTo>
                    <a:cubicBezTo>
                      <a:pt x="751809" y="186595"/>
                      <a:pt x="754475" y="180213"/>
                      <a:pt x="757238" y="173831"/>
                    </a:cubicBezTo>
                    <a:cubicBezTo>
                      <a:pt x="818864" y="128302"/>
                      <a:pt x="839629" y="52673"/>
                      <a:pt x="839629" y="52673"/>
                    </a:cubicBezTo>
                    <a:cubicBezTo>
                      <a:pt x="839629" y="52673"/>
                      <a:pt x="821627" y="60103"/>
                      <a:pt x="795528" y="95631"/>
                    </a:cubicBezTo>
                    <a:cubicBezTo>
                      <a:pt x="792480" y="99822"/>
                      <a:pt x="789527" y="104204"/>
                      <a:pt x="786765" y="108585"/>
                    </a:cubicBezTo>
                    <a:cubicBezTo>
                      <a:pt x="796385" y="81248"/>
                      <a:pt x="809148" y="40481"/>
                      <a:pt x="809148" y="40481"/>
                    </a:cubicBezTo>
                    <a:cubicBezTo>
                      <a:pt x="809148" y="40481"/>
                      <a:pt x="787146" y="77343"/>
                      <a:pt x="778192" y="102108"/>
                    </a:cubicBezTo>
                    <a:cubicBezTo>
                      <a:pt x="769239" y="126873"/>
                      <a:pt x="755713" y="175070"/>
                      <a:pt x="755713" y="175070"/>
                    </a:cubicBezTo>
                    <a:cubicBezTo>
                      <a:pt x="756190" y="174689"/>
                      <a:pt x="756665" y="174308"/>
                      <a:pt x="757142" y="173927"/>
                    </a:cubicBezTo>
                    <a:cubicBezTo>
                      <a:pt x="754284" y="180499"/>
                      <a:pt x="751427" y="187071"/>
                      <a:pt x="748379" y="193643"/>
                    </a:cubicBezTo>
                    <a:cubicBezTo>
                      <a:pt x="747617" y="194596"/>
                      <a:pt x="746856" y="195453"/>
                      <a:pt x="746093" y="196501"/>
                    </a:cubicBezTo>
                    <a:cubicBezTo>
                      <a:pt x="746093" y="196501"/>
                      <a:pt x="746379" y="148304"/>
                      <a:pt x="747713" y="131445"/>
                    </a:cubicBezTo>
                    <a:cubicBezTo>
                      <a:pt x="748951" y="114586"/>
                      <a:pt x="748760" y="74962"/>
                      <a:pt x="749712" y="58865"/>
                    </a:cubicBezTo>
                    <a:cubicBezTo>
                      <a:pt x="750666" y="42863"/>
                      <a:pt x="751046" y="32099"/>
                      <a:pt x="764000" y="0"/>
                    </a:cubicBezTo>
                    <a:cubicBezTo>
                      <a:pt x="764000" y="0"/>
                      <a:pt x="750189" y="17336"/>
                      <a:pt x="745808" y="54293"/>
                    </a:cubicBezTo>
                    <a:cubicBezTo>
                      <a:pt x="741426" y="91250"/>
                      <a:pt x="738949" y="114014"/>
                      <a:pt x="738569" y="124778"/>
                    </a:cubicBezTo>
                    <a:cubicBezTo>
                      <a:pt x="738092" y="135541"/>
                      <a:pt x="737045" y="180118"/>
                      <a:pt x="743236" y="201835"/>
                    </a:cubicBezTo>
                    <a:cubicBezTo>
                      <a:pt x="743331" y="202025"/>
                      <a:pt x="743807" y="202121"/>
                      <a:pt x="744474" y="202025"/>
                    </a:cubicBezTo>
                    <a:cubicBezTo>
                      <a:pt x="739140" y="213265"/>
                      <a:pt x="733616" y="224409"/>
                      <a:pt x="727996" y="235458"/>
                    </a:cubicBezTo>
                    <a:cubicBezTo>
                      <a:pt x="727329" y="236125"/>
                      <a:pt x="726948" y="236506"/>
                      <a:pt x="726948" y="236506"/>
                    </a:cubicBezTo>
                    <a:lnTo>
                      <a:pt x="724472" y="242316"/>
                    </a:lnTo>
                    <a:cubicBezTo>
                      <a:pt x="721137" y="248793"/>
                      <a:pt x="717709" y="255270"/>
                      <a:pt x="714375" y="261747"/>
                    </a:cubicBezTo>
                    <a:cubicBezTo>
                      <a:pt x="714280" y="261938"/>
                      <a:pt x="714184" y="262033"/>
                      <a:pt x="714089" y="262223"/>
                    </a:cubicBezTo>
                    <a:cubicBezTo>
                      <a:pt x="714756" y="253175"/>
                      <a:pt x="717233" y="220885"/>
                      <a:pt x="718185" y="193548"/>
                    </a:cubicBezTo>
                    <a:cubicBezTo>
                      <a:pt x="720567" y="222695"/>
                      <a:pt x="723234" y="241650"/>
                      <a:pt x="723234" y="241650"/>
                    </a:cubicBezTo>
                    <a:lnTo>
                      <a:pt x="727615" y="233172"/>
                    </a:lnTo>
                    <a:cubicBezTo>
                      <a:pt x="727615" y="233172"/>
                      <a:pt x="734473" y="180594"/>
                      <a:pt x="734187" y="150209"/>
                    </a:cubicBezTo>
                    <a:cubicBezTo>
                      <a:pt x="728663" y="103442"/>
                      <a:pt x="728377" y="31528"/>
                      <a:pt x="728377" y="31528"/>
                    </a:cubicBezTo>
                    <a:cubicBezTo>
                      <a:pt x="728377" y="31528"/>
                      <a:pt x="720567" y="76200"/>
                      <a:pt x="717233" y="118110"/>
                    </a:cubicBezTo>
                    <a:cubicBezTo>
                      <a:pt x="715804" y="82106"/>
                      <a:pt x="713898" y="48292"/>
                      <a:pt x="713898" y="48292"/>
                    </a:cubicBezTo>
                    <a:cubicBezTo>
                      <a:pt x="713898" y="48292"/>
                      <a:pt x="698278" y="136779"/>
                      <a:pt x="700754" y="185166"/>
                    </a:cubicBezTo>
                    <a:cubicBezTo>
                      <a:pt x="702945" y="227838"/>
                      <a:pt x="708374" y="261176"/>
                      <a:pt x="709994" y="269939"/>
                    </a:cubicBezTo>
                    <a:cubicBezTo>
                      <a:pt x="702755" y="283559"/>
                      <a:pt x="695420" y="297085"/>
                      <a:pt x="687895" y="310515"/>
                    </a:cubicBezTo>
                    <a:cubicBezTo>
                      <a:pt x="687895" y="310420"/>
                      <a:pt x="687991" y="310229"/>
                      <a:pt x="687991" y="310229"/>
                    </a:cubicBezTo>
                    <a:cubicBezTo>
                      <a:pt x="687991" y="310229"/>
                      <a:pt x="679990" y="318230"/>
                      <a:pt x="669608" y="330137"/>
                    </a:cubicBezTo>
                    <a:cubicBezTo>
                      <a:pt x="672179" y="305181"/>
                      <a:pt x="676370" y="260128"/>
                      <a:pt x="675227" y="238030"/>
                    </a:cubicBezTo>
                    <a:cubicBezTo>
                      <a:pt x="673608" y="206693"/>
                      <a:pt x="667798" y="116205"/>
                      <a:pt x="667798" y="116205"/>
                    </a:cubicBezTo>
                    <a:cubicBezTo>
                      <a:pt x="667798" y="116205"/>
                      <a:pt x="653510" y="217170"/>
                      <a:pt x="654653" y="253079"/>
                    </a:cubicBezTo>
                    <a:cubicBezTo>
                      <a:pt x="655320" y="273749"/>
                      <a:pt x="659797" y="316135"/>
                      <a:pt x="662369" y="338804"/>
                    </a:cubicBezTo>
                    <a:cubicBezTo>
                      <a:pt x="657034" y="345281"/>
                      <a:pt x="651606" y="352520"/>
                      <a:pt x="646462" y="360045"/>
                    </a:cubicBezTo>
                    <a:cubicBezTo>
                      <a:pt x="647414" y="332613"/>
                      <a:pt x="648652" y="288798"/>
                      <a:pt x="647509" y="268129"/>
                    </a:cubicBezTo>
                    <a:cubicBezTo>
                      <a:pt x="645891" y="236792"/>
                      <a:pt x="642747" y="167831"/>
                      <a:pt x="642747" y="167831"/>
                    </a:cubicBezTo>
                    <a:cubicBezTo>
                      <a:pt x="642747" y="167831"/>
                      <a:pt x="634269" y="240125"/>
                      <a:pt x="634174" y="295561"/>
                    </a:cubicBezTo>
                    <a:cubicBezTo>
                      <a:pt x="633699" y="294799"/>
                      <a:pt x="633413" y="294132"/>
                      <a:pt x="632936" y="293370"/>
                    </a:cubicBezTo>
                    <a:cubicBezTo>
                      <a:pt x="632936" y="293370"/>
                      <a:pt x="633127" y="307658"/>
                      <a:pt x="626459" y="322326"/>
                    </a:cubicBezTo>
                    <a:cubicBezTo>
                      <a:pt x="624460" y="282893"/>
                      <a:pt x="619316" y="174784"/>
                      <a:pt x="619316" y="174784"/>
                    </a:cubicBezTo>
                    <a:cubicBezTo>
                      <a:pt x="619316" y="174784"/>
                      <a:pt x="606362" y="265462"/>
                      <a:pt x="610077" y="329184"/>
                    </a:cubicBezTo>
                    <a:cubicBezTo>
                      <a:pt x="607219" y="327184"/>
                      <a:pt x="604265" y="325184"/>
                      <a:pt x="600932" y="323183"/>
                    </a:cubicBezTo>
                    <a:cubicBezTo>
                      <a:pt x="600932" y="323183"/>
                      <a:pt x="606362" y="329660"/>
                      <a:pt x="610743" y="339185"/>
                    </a:cubicBezTo>
                    <a:cubicBezTo>
                      <a:pt x="610838" y="340138"/>
                      <a:pt x="610934" y="341186"/>
                      <a:pt x="610934" y="342138"/>
                    </a:cubicBezTo>
                    <a:cubicBezTo>
                      <a:pt x="608266" y="344138"/>
                      <a:pt x="605410" y="346043"/>
                      <a:pt x="602170" y="347567"/>
                    </a:cubicBezTo>
                    <a:cubicBezTo>
                      <a:pt x="601599" y="347853"/>
                      <a:pt x="601123" y="348139"/>
                      <a:pt x="600552" y="348425"/>
                    </a:cubicBezTo>
                    <a:cubicBezTo>
                      <a:pt x="598266" y="302324"/>
                      <a:pt x="594074" y="213741"/>
                      <a:pt x="594074" y="213741"/>
                    </a:cubicBezTo>
                    <a:cubicBezTo>
                      <a:pt x="594074" y="213741"/>
                      <a:pt x="587978" y="260318"/>
                      <a:pt x="583216" y="305658"/>
                    </a:cubicBezTo>
                    <a:cubicBezTo>
                      <a:pt x="579977" y="260795"/>
                      <a:pt x="579882" y="228124"/>
                      <a:pt x="579882" y="228124"/>
                    </a:cubicBezTo>
                    <a:cubicBezTo>
                      <a:pt x="579882" y="228124"/>
                      <a:pt x="575501" y="254222"/>
                      <a:pt x="571119" y="285655"/>
                    </a:cubicBezTo>
                    <a:cubicBezTo>
                      <a:pt x="569214" y="280226"/>
                      <a:pt x="567024" y="274416"/>
                      <a:pt x="564738" y="268986"/>
                    </a:cubicBezTo>
                    <a:cubicBezTo>
                      <a:pt x="568071" y="262414"/>
                      <a:pt x="570357" y="256794"/>
                      <a:pt x="570834" y="252889"/>
                    </a:cubicBezTo>
                    <a:cubicBezTo>
                      <a:pt x="572834" y="236887"/>
                      <a:pt x="577692" y="224219"/>
                      <a:pt x="569309" y="209931"/>
                    </a:cubicBezTo>
                    <a:cubicBezTo>
                      <a:pt x="569309" y="209931"/>
                      <a:pt x="568167" y="219551"/>
                      <a:pt x="563595" y="232601"/>
                    </a:cubicBezTo>
                    <a:cubicBezTo>
                      <a:pt x="562737" y="219266"/>
                      <a:pt x="558260" y="209931"/>
                      <a:pt x="558260" y="209931"/>
                    </a:cubicBezTo>
                    <a:cubicBezTo>
                      <a:pt x="561880" y="224600"/>
                      <a:pt x="552831" y="236506"/>
                      <a:pt x="530447" y="255079"/>
                    </a:cubicBezTo>
                    <a:cubicBezTo>
                      <a:pt x="535305" y="244221"/>
                      <a:pt x="538829" y="232791"/>
                      <a:pt x="539592" y="220504"/>
                    </a:cubicBezTo>
                    <a:cubicBezTo>
                      <a:pt x="541687" y="185452"/>
                      <a:pt x="527113" y="163354"/>
                      <a:pt x="523398" y="162592"/>
                    </a:cubicBezTo>
                    <a:cubicBezTo>
                      <a:pt x="519779" y="161830"/>
                      <a:pt x="525399" y="174593"/>
                      <a:pt x="529210" y="200311"/>
                    </a:cubicBezTo>
                    <a:cubicBezTo>
                      <a:pt x="533019" y="226028"/>
                      <a:pt x="504730" y="247936"/>
                      <a:pt x="482346" y="295561"/>
                    </a:cubicBezTo>
                    <a:cubicBezTo>
                      <a:pt x="466153" y="329946"/>
                      <a:pt x="466534" y="349091"/>
                      <a:pt x="467963" y="357092"/>
                    </a:cubicBezTo>
                    <a:cubicBezTo>
                      <a:pt x="467106" y="356140"/>
                      <a:pt x="466248" y="355187"/>
                      <a:pt x="465391" y="354330"/>
                    </a:cubicBezTo>
                    <a:cubicBezTo>
                      <a:pt x="461486" y="350234"/>
                      <a:pt x="457486" y="346234"/>
                      <a:pt x="453580" y="342138"/>
                    </a:cubicBezTo>
                    <a:cubicBezTo>
                      <a:pt x="455295" y="339185"/>
                      <a:pt x="462724" y="325469"/>
                      <a:pt x="472344" y="303657"/>
                    </a:cubicBezTo>
                    <a:cubicBezTo>
                      <a:pt x="483298" y="278892"/>
                      <a:pt x="514159" y="254889"/>
                      <a:pt x="521684" y="215837"/>
                    </a:cubicBezTo>
                    <a:cubicBezTo>
                      <a:pt x="529210" y="176784"/>
                      <a:pt x="510540" y="149447"/>
                      <a:pt x="510540" y="149447"/>
                    </a:cubicBezTo>
                    <a:cubicBezTo>
                      <a:pt x="515398" y="177070"/>
                      <a:pt x="512635" y="183833"/>
                      <a:pt x="510826" y="200311"/>
                    </a:cubicBezTo>
                    <a:cubicBezTo>
                      <a:pt x="508921" y="216789"/>
                      <a:pt x="474345" y="259461"/>
                      <a:pt x="466534" y="277749"/>
                    </a:cubicBezTo>
                    <a:cubicBezTo>
                      <a:pt x="458820" y="295751"/>
                      <a:pt x="446913" y="315373"/>
                      <a:pt x="452914" y="341567"/>
                    </a:cubicBezTo>
                    <a:cubicBezTo>
                      <a:pt x="447009" y="335471"/>
                      <a:pt x="441103" y="329470"/>
                      <a:pt x="435103" y="323469"/>
                    </a:cubicBezTo>
                    <a:cubicBezTo>
                      <a:pt x="436530" y="318992"/>
                      <a:pt x="440722" y="306705"/>
                      <a:pt x="446818" y="290989"/>
                    </a:cubicBezTo>
                    <a:cubicBezTo>
                      <a:pt x="454437" y="271272"/>
                      <a:pt x="482441" y="230791"/>
                      <a:pt x="490728" y="191738"/>
                    </a:cubicBezTo>
                    <a:cubicBezTo>
                      <a:pt x="499015" y="152686"/>
                      <a:pt x="478631" y="127159"/>
                      <a:pt x="478631" y="127159"/>
                    </a:cubicBezTo>
                    <a:cubicBezTo>
                      <a:pt x="480346" y="144494"/>
                      <a:pt x="477774" y="170974"/>
                      <a:pt x="476059" y="183166"/>
                    </a:cubicBezTo>
                    <a:cubicBezTo>
                      <a:pt x="474345" y="195358"/>
                      <a:pt x="450438" y="246031"/>
                      <a:pt x="438245" y="274701"/>
                    </a:cubicBezTo>
                    <a:cubicBezTo>
                      <a:pt x="427673" y="299466"/>
                      <a:pt x="429102" y="311563"/>
                      <a:pt x="432721" y="320993"/>
                    </a:cubicBezTo>
                    <a:cubicBezTo>
                      <a:pt x="427768" y="316040"/>
                      <a:pt x="422720" y="311087"/>
                      <a:pt x="417671" y="306229"/>
                    </a:cubicBezTo>
                    <a:cubicBezTo>
                      <a:pt x="422148" y="293466"/>
                      <a:pt x="452151" y="206978"/>
                      <a:pt x="454628" y="185071"/>
                    </a:cubicBezTo>
                    <a:cubicBezTo>
                      <a:pt x="457295" y="161449"/>
                      <a:pt x="457200" y="147161"/>
                      <a:pt x="446627" y="128111"/>
                    </a:cubicBezTo>
                    <a:cubicBezTo>
                      <a:pt x="436150" y="109252"/>
                      <a:pt x="431006" y="107442"/>
                      <a:pt x="430911" y="107347"/>
                    </a:cubicBezTo>
                    <a:cubicBezTo>
                      <a:pt x="432721" y="104204"/>
                      <a:pt x="434340" y="102108"/>
                      <a:pt x="434340" y="102108"/>
                    </a:cubicBezTo>
                    <a:cubicBezTo>
                      <a:pt x="434340" y="102108"/>
                      <a:pt x="412718" y="96965"/>
                      <a:pt x="411195" y="125635"/>
                    </a:cubicBezTo>
                    <a:cubicBezTo>
                      <a:pt x="409670" y="154210"/>
                      <a:pt x="393288" y="200692"/>
                      <a:pt x="393383" y="211550"/>
                    </a:cubicBezTo>
                    <a:cubicBezTo>
                      <a:pt x="393478" y="221837"/>
                      <a:pt x="387191" y="264509"/>
                      <a:pt x="395669" y="285560"/>
                    </a:cubicBezTo>
                    <a:cubicBezTo>
                      <a:pt x="388430" y="278987"/>
                      <a:pt x="381095" y="272510"/>
                      <a:pt x="373761" y="266033"/>
                    </a:cubicBezTo>
                    <a:cubicBezTo>
                      <a:pt x="375951" y="260414"/>
                      <a:pt x="386144" y="231077"/>
                      <a:pt x="379952" y="189929"/>
                    </a:cubicBezTo>
                    <a:cubicBezTo>
                      <a:pt x="373095" y="144018"/>
                      <a:pt x="370809" y="130588"/>
                      <a:pt x="362998" y="119825"/>
                    </a:cubicBezTo>
                    <a:cubicBezTo>
                      <a:pt x="355188" y="109061"/>
                      <a:pt x="347949" y="86963"/>
                      <a:pt x="362807" y="81248"/>
                    </a:cubicBezTo>
                    <a:cubicBezTo>
                      <a:pt x="362807" y="81248"/>
                      <a:pt x="347090" y="80867"/>
                      <a:pt x="345567" y="95631"/>
                    </a:cubicBezTo>
                    <a:cubicBezTo>
                      <a:pt x="344138" y="110395"/>
                      <a:pt x="348139" y="142018"/>
                      <a:pt x="354806" y="158401"/>
                    </a:cubicBezTo>
                    <a:cubicBezTo>
                      <a:pt x="360998" y="173641"/>
                      <a:pt x="371475" y="253556"/>
                      <a:pt x="372999" y="265462"/>
                    </a:cubicBezTo>
                    <a:cubicBezTo>
                      <a:pt x="369951" y="262795"/>
                      <a:pt x="366999" y="260128"/>
                      <a:pt x="363950" y="257461"/>
                    </a:cubicBezTo>
                    <a:cubicBezTo>
                      <a:pt x="360712" y="254794"/>
                      <a:pt x="357378" y="252222"/>
                      <a:pt x="354140" y="249555"/>
                    </a:cubicBezTo>
                    <a:cubicBezTo>
                      <a:pt x="355568" y="244126"/>
                      <a:pt x="363759" y="211646"/>
                      <a:pt x="356045" y="186881"/>
                    </a:cubicBezTo>
                    <a:cubicBezTo>
                      <a:pt x="347663" y="159734"/>
                      <a:pt x="343948" y="146304"/>
                      <a:pt x="335184" y="126873"/>
                    </a:cubicBezTo>
                    <a:cubicBezTo>
                      <a:pt x="326422" y="107442"/>
                      <a:pt x="319660" y="92297"/>
                      <a:pt x="331851" y="84868"/>
                    </a:cubicBezTo>
                    <a:cubicBezTo>
                      <a:pt x="331851" y="84868"/>
                      <a:pt x="315754" y="86201"/>
                      <a:pt x="316706" y="97917"/>
                    </a:cubicBezTo>
                    <a:cubicBezTo>
                      <a:pt x="317659" y="109633"/>
                      <a:pt x="313753" y="116586"/>
                      <a:pt x="326136" y="161639"/>
                    </a:cubicBezTo>
                    <a:cubicBezTo>
                      <a:pt x="337185" y="201930"/>
                      <a:pt x="350710" y="241173"/>
                      <a:pt x="353377" y="248984"/>
                    </a:cubicBezTo>
                    <a:cubicBezTo>
                      <a:pt x="340709" y="238601"/>
                      <a:pt x="327756" y="228600"/>
                      <a:pt x="314516" y="219075"/>
                    </a:cubicBezTo>
                    <a:cubicBezTo>
                      <a:pt x="316134" y="218694"/>
                      <a:pt x="320230" y="215551"/>
                      <a:pt x="312991" y="193643"/>
                    </a:cubicBezTo>
                    <a:cubicBezTo>
                      <a:pt x="323469" y="212312"/>
                      <a:pt x="332518" y="230600"/>
                      <a:pt x="332518" y="230600"/>
                    </a:cubicBezTo>
                    <a:cubicBezTo>
                      <a:pt x="332518" y="230600"/>
                      <a:pt x="330708" y="203835"/>
                      <a:pt x="322898" y="182785"/>
                    </a:cubicBezTo>
                    <a:cubicBezTo>
                      <a:pt x="315087" y="161735"/>
                      <a:pt x="291085" y="122873"/>
                      <a:pt x="288227" y="111157"/>
                    </a:cubicBezTo>
                    <a:cubicBezTo>
                      <a:pt x="285369" y="99441"/>
                      <a:pt x="278702" y="97346"/>
                      <a:pt x="291655" y="81629"/>
                    </a:cubicBezTo>
                    <a:cubicBezTo>
                      <a:pt x="291655" y="81629"/>
                      <a:pt x="265366" y="92583"/>
                      <a:pt x="269558" y="103823"/>
                    </a:cubicBezTo>
                    <a:cubicBezTo>
                      <a:pt x="272319" y="111157"/>
                      <a:pt x="274891" y="125540"/>
                      <a:pt x="280606" y="140018"/>
                    </a:cubicBezTo>
                    <a:cubicBezTo>
                      <a:pt x="276320" y="136112"/>
                      <a:pt x="271939" y="132779"/>
                      <a:pt x="267748" y="129921"/>
                    </a:cubicBezTo>
                    <a:cubicBezTo>
                      <a:pt x="253365" y="120015"/>
                      <a:pt x="230695" y="109728"/>
                      <a:pt x="231458" y="101060"/>
                    </a:cubicBezTo>
                    <a:cubicBezTo>
                      <a:pt x="232220" y="92393"/>
                      <a:pt x="248127" y="81915"/>
                      <a:pt x="248127" y="81915"/>
                    </a:cubicBezTo>
                    <a:cubicBezTo>
                      <a:pt x="248127" y="81915"/>
                      <a:pt x="225457" y="90678"/>
                      <a:pt x="226123" y="98965"/>
                    </a:cubicBezTo>
                    <a:cubicBezTo>
                      <a:pt x="226695" y="107156"/>
                      <a:pt x="227552" y="117253"/>
                      <a:pt x="253841" y="136398"/>
                    </a:cubicBezTo>
                    <a:cubicBezTo>
                      <a:pt x="279940" y="155448"/>
                      <a:pt x="293751" y="171355"/>
                      <a:pt x="313468" y="218504"/>
                    </a:cubicBezTo>
                    <a:cubicBezTo>
                      <a:pt x="306515" y="213551"/>
                      <a:pt x="299371" y="208788"/>
                      <a:pt x="292132" y="204121"/>
                    </a:cubicBezTo>
                    <a:cubicBezTo>
                      <a:pt x="292132" y="203454"/>
                      <a:pt x="289751" y="169259"/>
                      <a:pt x="261176" y="149352"/>
                    </a:cubicBezTo>
                    <a:cubicBezTo>
                      <a:pt x="232315" y="129254"/>
                      <a:pt x="214026" y="115443"/>
                      <a:pt x="206216" y="108585"/>
                    </a:cubicBezTo>
                    <a:cubicBezTo>
                      <a:pt x="206216" y="108585"/>
                      <a:pt x="202406" y="114681"/>
                      <a:pt x="211836" y="125444"/>
                    </a:cubicBezTo>
                    <a:cubicBezTo>
                      <a:pt x="221266" y="136208"/>
                      <a:pt x="255555" y="154686"/>
                      <a:pt x="269748" y="172403"/>
                    </a:cubicBezTo>
                    <a:cubicBezTo>
                      <a:pt x="283750" y="189833"/>
                      <a:pt x="291751" y="203550"/>
                      <a:pt x="292037" y="204026"/>
                    </a:cubicBezTo>
                    <a:cubicBezTo>
                      <a:pt x="284607" y="199263"/>
                      <a:pt x="277177" y="194596"/>
                      <a:pt x="269463" y="190214"/>
                    </a:cubicBezTo>
                    <a:cubicBezTo>
                      <a:pt x="269558" y="190214"/>
                      <a:pt x="269843" y="190214"/>
                      <a:pt x="269843" y="190214"/>
                    </a:cubicBezTo>
                    <a:cubicBezTo>
                      <a:pt x="269843" y="190214"/>
                      <a:pt x="269463" y="190119"/>
                      <a:pt x="269177" y="190119"/>
                    </a:cubicBezTo>
                    <a:cubicBezTo>
                      <a:pt x="264128" y="187166"/>
                      <a:pt x="259080" y="184309"/>
                      <a:pt x="253841" y="181642"/>
                    </a:cubicBezTo>
                    <a:cubicBezTo>
                      <a:pt x="254794" y="182023"/>
                      <a:pt x="255555" y="182309"/>
                      <a:pt x="255555" y="182309"/>
                    </a:cubicBezTo>
                    <a:cubicBezTo>
                      <a:pt x="255460" y="182118"/>
                      <a:pt x="254889" y="181928"/>
                      <a:pt x="253746" y="181547"/>
                    </a:cubicBezTo>
                    <a:cubicBezTo>
                      <a:pt x="251936" y="180594"/>
                      <a:pt x="250317" y="179546"/>
                      <a:pt x="248507" y="178594"/>
                    </a:cubicBezTo>
                    <a:cubicBezTo>
                      <a:pt x="250127" y="179451"/>
                      <a:pt x="251651" y="180499"/>
                      <a:pt x="253269" y="181356"/>
                    </a:cubicBezTo>
                    <a:cubicBezTo>
                      <a:pt x="242315" y="176975"/>
                      <a:pt x="193834" y="157639"/>
                      <a:pt x="169355" y="147828"/>
                    </a:cubicBezTo>
                    <a:cubicBezTo>
                      <a:pt x="141637" y="136684"/>
                      <a:pt x="98012" y="138589"/>
                      <a:pt x="78010" y="132683"/>
                    </a:cubicBezTo>
                    <a:cubicBezTo>
                      <a:pt x="58102" y="126683"/>
                      <a:pt x="40386" y="124206"/>
                      <a:pt x="40386" y="124206"/>
                    </a:cubicBezTo>
                    <a:cubicBezTo>
                      <a:pt x="60865" y="136684"/>
                      <a:pt x="74200" y="142685"/>
                      <a:pt x="96964" y="145637"/>
                    </a:cubicBezTo>
                    <a:cubicBezTo>
                      <a:pt x="119729" y="148590"/>
                      <a:pt x="143923" y="150209"/>
                      <a:pt x="179927" y="161830"/>
                    </a:cubicBezTo>
                    <a:cubicBezTo>
                      <a:pt x="211170" y="171926"/>
                      <a:pt x="244697" y="178975"/>
                      <a:pt x="253460" y="181547"/>
                    </a:cubicBezTo>
                    <a:cubicBezTo>
                      <a:pt x="258413" y="184214"/>
                      <a:pt x="263176" y="187071"/>
                      <a:pt x="268034" y="189929"/>
                    </a:cubicBezTo>
                    <a:cubicBezTo>
                      <a:pt x="254794" y="186976"/>
                      <a:pt x="167830" y="167640"/>
                      <a:pt x="134588" y="160592"/>
                    </a:cubicBezTo>
                    <a:cubicBezTo>
                      <a:pt x="98584" y="152972"/>
                      <a:pt x="45530" y="156210"/>
                      <a:pt x="45530" y="156210"/>
                    </a:cubicBezTo>
                    <a:cubicBezTo>
                      <a:pt x="45530" y="156210"/>
                      <a:pt x="112490" y="168878"/>
                      <a:pt x="129064" y="168783"/>
                    </a:cubicBezTo>
                    <a:cubicBezTo>
                      <a:pt x="145637" y="168688"/>
                      <a:pt x="205454" y="177546"/>
                      <a:pt x="228695" y="184500"/>
                    </a:cubicBezTo>
                    <a:cubicBezTo>
                      <a:pt x="248698" y="190500"/>
                      <a:pt x="264700" y="190500"/>
                      <a:pt x="268795" y="190310"/>
                    </a:cubicBezTo>
                    <a:cubicBezTo>
                      <a:pt x="275082" y="194120"/>
                      <a:pt x="281369" y="197929"/>
                      <a:pt x="287465" y="202025"/>
                    </a:cubicBezTo>
                    <a:cubicBezTo>
                      <a:pt x="281274" y="199454"/>
                      <a:pt x="268034" y="194977"/>
                      <a:pt x="242697" y="190786"/>
                    </a:cubicBezTo>
                    <a:cubicBezTo>
                      <a:pt x="204501" y="184595"/>
                      <a:pt x="141256" y="177356"/>
                      <a:pt x="134588" y="177451"/>
                    </a:cubicBezTo>
                    <a:cubicBezTo>
                      <a:pt x="127921" y="177451"/>
                      <a:pt x="107442" y="175832"/>
                      <a:pt x="92488" y="169450"/>
                    </a:cubicBezTo>
                    <a:cubicBezTo>
                      <a:pt x="77534" y="162973"/>
                      <a:pt x="30480" y="165450"/>
                      <a:pt x="30480" y="165450"/>
                    </a:cubicBezTo>
                    <a:cubicBezTo>
                      <a:pt x="30480" y="165450"/>
                      <a:pt x="84011" y="172879"/>
                      <a:pt x="104299" y="179451"/>
                    </a:cubicBezTo>
                    <a:cubicBezTo>
                      <a:pt x="124587" y="186023"/>
                      <a:pt x="155162" y="185261"/>
                      <a:pt x="178498" y="189262"/>
                    </a:cubicBezTo>
                    <a:cubicBezTo>
                      <a:pt x="201740" y="193167"/>
                      <a:pt x="233076" y="193643"/>
                      <a:pt x="258890" y="200120"/>
                    </a:cubicBezTo>
                    <a:cubicBezTo>
                      <a:pt x="279559" y="205359"/>
                      <a:pt x="288227" y="204883"/>
                      <a:pt x="290894" y="204502"/>
                    </a:cubicBezTo>
                    <a:cubicBezTo>
                      <a:pt x="297752" y="209074"/>
                      <a:pt x="304514" y="213646"/>
                      <a:pt x="311182" y="218504"/>
                    </a:cubicBezTo>
                    <a:cubicBezTo>
                      <a:pt x="306705" y="217266"/>
                      <a:pt x="298513" y="214884"/>
                      <a:pt x="293655" y="212884"/>
                    </a:cubicBezTo>
                    <a:cubicBezTo>
                      <a:pt x="286702" y="210026"/>
                      <a:pt x="264033" y="203454"/>
                      <a:pt x="230029" y="199930"/>
                    </a:cubicBezTo>
                    <a:cubicBezTo>
                      <a:pt x="196024" y="196406"/>
                      <a:pt x="152971" y="196501"/>
                      <a:pt x="135255" y="196882"/>
                    </a:cubicBezTo>
                    <a:cubicBezTo>
                      <a:pt x="117539" y="197263"/>
                      <a:pt x="99060" y="193262"/>
                      <a:pt x="84677" y="189833"/>
                    </a:cubicBezTo>
                    <a:cubicBezTo>
                      <a:pt x="70295" y="186404"/>
                      <a:pt x="52578" y="190595"/>
                      <a:pt x="52578" y="190595"/>
                    </a:cubicBezTo>
                    <a:cubicBezTo>
                      <a:pt x="52578" y="190595"/>
                      <a:pt x="70961" y="187928"/>
                      <a:pt x="84296" y="193358"/>
                    </a:cubicBezTo>
                    <a:cubicBezTo>
                      <a:pt x="97631" y="198787"/>
                      <a:pt x="124206" y="206216"/>
                      <a:pt x="151066" y="205740"/>
                    </a:cubicBezTo>
                    <a:cubicBezTo>
                      <a:pt x="178022" y="205359"/>
                      <a:pt x="206407" y="209550"/>
                      <a:pt x="222218" y="209741"/>
                    </a:cubicBezTo>
                    <a:cubicBezTo>
                      <a:pt x="238030" y="209931"/>
                      <a:pt x="276797" y="215837"/>
                      <a:pt x="293560" y="219456"/>
                    </a:cubicBezTo>
                    <a:cubicBezTo>
                      <a:pt x="305562" y="222028"/>
                      <a:pt x="310896" y="220885"/>
                      <a:pt x="312991" y="220028"/>
                    </a:cubicBezTo>
                    <a:cubicBezTo>
                      <a:pt x="317373" y="223266"/>
                      <a:pt x="321755" y="226695"/>
                      <a:pt x="326041" y="230029"/>
                    </a:cubicBezTo>
                    <a:cubicBezTo>
                      <a:pt x="298799" y="218599"/>
                      <a:pt x="281369" y="222885"/>
                      <a:pt x="255937" y="218599"/>
                    </a:cubicBezTo>
                    <a:cubicBezTo>
                      <a:pt x="229362" y="214122"/>
                      <a:pt x="193263" y="219170"/>
                      <a:pt x="175546" y="217551"/>
                    </a:cubicBezTo>
                    <a:cubicBezTo>
                      <a:pt x="157829" y="215932"/>
                      <a:pt x="132398" y="221552"/>
                      <a:pt x="101346" y="208693"/>
                    </a:cubicBezTo>
                    <a:cubicBezTo>
                      <a:pt x="101346" y="208693"/>
                      <a:pt x="119825" y="223361"/>
                      <a:pt x="156400" y="226314"/>
                    </a:cubicBezTo>
                    <a:cubicBezTo>
                      <a:pt x="192024" y="229267"/>
                      <a:pt x="318326" y="242507"/>
                      <a:pt x="328899" y="232220"/>
                    </a:cubicBezTo>
                    <a:cubicBezTo>
                      <a:pt x="334804" y="236887"/>
                      <a:pt x="340614" y="241554"/>
                      <a:pt x="346329" y="246412"/>
                    </a:cubicBezTo>
                    <a:cubicBezTo>
                      <a:pt x="315277" y="233267"/>
                      <a:pt x="218313" y="237077"/>
                      <a:pt x="182785" y="237839"/>
                    </a:cubicBezTo>
                    <a:cubicBezTo>
                      <a:pt x="145161" y="238697"/>
                      <a:pt x="112490" y="222314"/>
                      <a:pt x="112490" y="222314"/>
                    </a:cubicBezTo>
                    <a:cubicBezTo>
                      <a:pt x="158020" y="255937"/>
                      <a:pt x="220980" y="249936"/>
                      <a:pt x="244792" y="249746"/>
                    </a:cubicBezTo>
                    <a:cubicBezTo>
                      <a:pt x="268129" y="249555"/>
                      <a:pt x="322898" y="254889"/>
                      <a:pt x="349567" y="249079"/>
                    </a:cubicBezTo>
                    <a:cubicBezTo>
                      <a:pt x="353759" y="252603"/>
                      <a:pt x="357949" y="255937"/>
                      <a:pt x="362045" y="259556"/>
                    </a:cubicBezTo>
                    <a:cubicBezTo>
                      <a:pt x="363570" y="260890"/>
                      <a:pt x="365093" y="262414"/>
                      <a:pt x="366713" y="263747"/>
                    </a:cubicBezTo>
                    <a:cubicBezTo>
                      <a:pt x="335947" y="253175"/>
                      <a:pt x="291465" y="259652"/>
                      <a:pt x="264414" y="259747"/>
                    </a:cubicBezTo>
                    <a:cubicBezTo>
                      <a:pt x="236505" y="259842"/>
                      <a:pt x="181833" y="267938"/>
                      <a:pt x="168593" y="268034"/>
                    </a:cubicBezTo>
                    <a:cubicBezTo>
                      <a:pt x="155353" y="268129"/>
                      <a:pt x="116014" y="260414"/>
                      <a:pt x="116014" y="260414"/>
                    </a:cubicBezTo>
                    <a:cubicBezTo>
                      <a:pt x="116014" y="260414"/>
                      <a:pt x="140208" y="271653"/>
                      <a:pt x="164402" y="276225"/>
                    </a:cubicBezTo>
                    <a:cubicBezTo>
                      <a:pt x="187833" y="280702"/>
                      <a:pt x="355663" y="277559"/>
                      <a:pt x="368903" y="265652"/>
                    </a:cubicBezTo>
                    <a:cubicBezTo>
                      <a:pt x="374142" y="270320"/>
                      <a:pt x="379476" y="275082"/>
                      <a:pt x="384620" y="279845"/>
                    </a:cubicBezTo>
                    <a:cubicBezTo>
                      <a:pt x="367855" y="274225"/>
                      <a:pt x="321469" y="276701"/>
                      <a:pt x="283845" y="276892"/>
                    </a:cubicBezTo>
                    <a:cubicBezTo>
                      <a:pt x="241459" y="277083"/>
                      <a:pt x="222885" y="288893"/>
                      <a:pt x="183547" y="285750"/>
                    </a:cubicBezTo>
                    <a:cubicBezTo>
                      <a:pt x="144304" y="282607"/>
                      <a:pt x="118776" y="269939"/>
                      <a:pt x="118776" y="269939"/>
                    </a:cubicBezTo>
                    <a:cubicBezTo>
                      <a:pt x="176499" y="306515"/>
                      <a:pt x="219361" y="297371"/>
                      <a:pt x="255555" y="297180"/>
                    </a:cubicBezTo>
                    <a:cubicBezTo>
                      <a:pt x="290894" y="296990"/>
                      <a:pt x="367951" y="292513"/>
                      <a:pt x="388144" y="283083"/>
                    </a:cubicBezTo>
                    <a:cubicBezTo>
                      <a:pt x="392811" y="287465"/>
                      <a:pt x="397287" y="291941"/>
                      <a:pt x="401859" y="296323"/>
                    </a:cubicBezTo>
                    <a:cubicBezTo>
                      <a:pt x="371475" y="287274"/>
                      <a:pt x="321755" y="296037"/>
                      <a:pt x="297180" y="299847"/>
                    </a:cubicBezTo>
                    <a:cubicBezTo>
                      <a:pt x="271749" y="303752"/>
                      <a:pt x="226123" y="313182"/>
                      <a:pt x="197358" y="312706"/>
                    </a:cubicBezTo>
                    <a:cubicBezTo>
                      <a:pt x="168593" y="312230"/>
                      <a:pt x="149447" y="312325"/>
                      <a:pt x="135064" y="307181"/>
                    </a:cubicBezTo>
                    <a:cubicBezTo>
                      <a:pt x="135064" y="307181"/>
                      <a:pt x="159448" y="326993"/>
                      <a:pt x="205930" y="324993"/>
                    </a:cubicBezTo>
                    <a:cubicBezTo>
                      <a:pt x="252413" y="323088"/>
                      <a:pt x="282607" y="320612"/>
                      <a:pt x="298799" y="318516"/>
                    </a:cubicBezTo>
                    <a:cubicBezTo>
                      <a:pt x="314230" y="316516"/>
                      <a:pt x="391668" y="304610"/>
                      <a:pt x="403860" y="298133"/>
                    </a:cubicBezTo>
                    <a:cubicBezTo>
                      <a:pt x="408718" y="302895"/>
                      <a:pt x="413671" y="307658"/>
                      <a:pt x="418434" y="312516"/>
                    </a:cubicBezTo>
                    <a:cubicBezTo>
                      <a:pt x="385476" y="303657"/>
                      <a:pt x="319660" y="316230"/>
                      <a:pt x="286702" y="324708"/>
                    </a:cubicBezTo>
                    <a:cubicBezTo>
                      <a:pt x="252413" y="333470"/>
                      <a:pt x="235458" y="334518"/>
                      <a:pt x="205644" y="337566"/>
                    </a:cubicBezTo>
                    <a:cubicBezTo>
                      <a:pt x="175832" y="340614"/>
                      <a:pt x="164687" y="331375"/>
                      <a:pt x="164687" y="331375"/>
                    </a:cubicBezTo>
                    <a:cubicBezTo>
                      <a:pt x="164687" y="331375"/>
                      <a:pt x="164782" y="341757"/>
                      <a:pt x="217075" y="346710"/>
                    </a:cubicBezTo>
                    <a:cubicBezTo>
                      <a:pt x="236696" y="348615"/>
                      <a:pt x="257747" y="347186"/>
                      <a:pt x="277463" y="344615"/>
                    </a:cubicBezTo>
                    <a:cubicBezTo>
                      <a:pt x="271463" y="346710"/>
                      <a:pt x="264700" y="348901"/>
                      <a:pt x="256223" y="351377"/>
                    </a:cubicBezTo>
                    <a:cubicBezTo>
                      <a:pt x="217932" y="362522"/>
                      <a:pt x="176213" y="357854"/>
                      <a:pt x="176213" y="357854"/>
                    </a:cubicBezTo>
                    <a:cubicBezTo>
                      <a:pt x="176213" y="357854"/>
                      <a:pt x="203931" y="364903"/>
                      <a:pt x="255841" y="362236"/>
                    </a:cubicBezTo>
                    <a:cubicBezTo>
                      <a:pt x="307848" y="359474"/>
                      <a:pt x="373761" y="343091"/>
                      <a:pt x="389382" y="337566"/>
                    </a:cubicBezTo>
                    <a:cubicBezTo>
                      <a:pt x="404240" y="332232"/>
                      <a:pt x="416909" y="330708"/>
                      <a:pt x="435292" y="329756"/>
                    </a:cubicBezTo>
                    <a:cubicBezTo>
                      <a:pt x="440341" y="334994"/>
                      <a:pt x="445294" y="340328"/>
                      <a:pt x="450247" y="345567"/>
                    </a:cubicBezTo>
                    <a:cubicBezTo>
                      <a:pt x="429768" y="339947"/>
                      <a:pt x="409384" y="340995"/>
                      <a:pt x="392145" y="346805"/>
                    </a:cubicBezTo>
                    <a:cubicBezTo>
                      <a:pt x="373761" y="352997"/>
                      <a:pt x="336233" y="375380"/>
                      <a:pt x="315277" y="381858"/>
                    </a:cubicBezTo>
                    <a:cubicBezTo>
                      <a:pt x="294323" y="388334"/>
                      <a:pt x="262604" y="402908"/>
                      <a:pt x="217266" y="404527"/>
                    </a:cubicBezTo>
                    <a:cubicBezTo>
                      <a:pt x="217266" y="404527"/>
                      <a:pt x="227076" y="407480"/>
                      <a:pt x="244316" y="407861"/>
                    </a:cubicBezTo>
                    <a:cubicBezTo>
                      <a:pt x="246888" y="409575"/>
                      <a:pt x="255651" y="414909"/>
                      <a:pt x="269081" y="417386"/>
                    </a:cubicBezTo>
                    <a:cubicBezTo>
                      <a:pt x="267081" y="417481"/>
                      <a:pt x="265843" y="417481"/>
                      <a:pt x="265843" y="417481"/>
                    </a:cubicBezTo>
                    <a:cubicBezTo>
                      <a:pt x="281083" y="417671"/>
                      <a:pt x="318897" y="442055"/>
                      <a:pt x="345853" y="452628"/>
                    </a:cubicBezTo>
                    <a:cubicBezTo>
                      <a:pt x="344234" y="453581"/>
                      <a:pt x="342519" y="454533"/>
                      <a:pt x="340995" y="455391"/>
                    </a:cubicBezTo>
                    <a:cubicBezTo>
                      <a:pt x="339566" y="456248"/>
                      <a:pt x="337947" y="456914"/>
                      <a:pt x="336233" y="457581"/>
                    </a:cubicBezTo>
                    <a:cubicBezTo>
                      <a:pt x="328040" y="455295"/>
                      <a:pt x="319278" y="453485"/>
                      <a:pt x="310419" y="453009"/>
                    </a:cubicBezTo>
                    <a:cubicBezTo>
                      <a:pt x="301753" y="452533"/>
                      <a:pt x="291179" y="452533"/>
                      <a:pt x="280226" y="452819"/>
                    </a:cubicBezTo>
                    <a:cubicBezTo>
                      <a:pt x="251746" y="439960"/>
                      <a:pt x="197644" y="440436"/>
                      <a:pt x="197644" y="440436"/>
                    </a:cubicBezTo>
                    <a:cubicBezTo>
                      <a:pt x="197644" y="440436"/>
                      <a:pt x="211265" y="447389"/>
                      <a:pt x="227362" y="455676"/>
                    </a:cubicBezTo>
                    <a:cubicBezTo>
                      <a:pt x="217932" y="456438"/>
                      <a:pt x="211836" y="456914"/>
                      <a:pt x="211836" y="456914"/>
                    </a:cubicBezTo>
                    <a:cubicBezTo>
                      <a:pt x="211836" y="456914"/>
                      <a:pt x="235839" y="465011"/>
                      <a:pt x="259652" y="472059"/>
                    </a:cubicBezTo>
                    <a:cubicBezTo>
                      <a:pt x="264605" y="474536"/>
                      <a:pt x="269081" y="476822"/>
                      <a:pt x="272415" y="478536"/>
                    </a:cubicBezTo>
                    <a:cubicBezTo>
                      <a:pt x="279368" y="481965"/>
                      <a:pt x="288227" y="484537"/>
                      <a:pt x="296895" y="486347"/>
                    </a:cubicBezTo>
                    <a:cubicBezTo>
                      <a:pt x="286988" y="487775"/>
                      <a:pt x="278892" y="489204"/>
                      <a:pt x="273082" y="490442"/>
                    </a:cubicBezTo>
                    <a:cubicBezTo>
                      <a:pt x="265366" y="484632"/>
                      <a:pt x="254317" y="477488"/>
                      <a:pt x="238982" y="470630"/>
                    </a:cubicBezTo>
                    <a:cubicBezTo>
                      <a:pt x="204978" y="455486"/>
                      <a:pt x="150590" y="455200"/>
                      <a:pt x="150590" y="455200"/>
                    </a:cubicBezTo>
                    <a:cubicBezTo>
                      <a:pt x="171641" y="458819"/>
                      <a:pt x="203931" y="486251"/>
                      <a:pt x="220218" y="494729"/>
                    </a:cubicBezTo>
                    <a:cubicBezTo>
                      <a:pt x="234791" y="502349"/>
                      <a:pt x="269843" y="504349"/>
                      <a:pt x="277749" y="505587"/>
                    </a:cubicBezTo>
                    <a:cubicBezTo>
                      <a:pt x="266891" y="509016"/>
                      <a:pt x="255937" y="512445"/>
                      <a:pt x="245078" y="516065"/>
                    </a:cubicBezTo>
                    <a:cubicBezTo>
                      <a:pt x="245364" y="515588"/>
                      <a:pt x="245650" y="515208"/>
                      <a:pt x="245650" y="515208"/>
                    </a:cubicBezTo>
                    <a:cubicBezTo>
                      <a:pt x="245650" y="515208"/>
                      <a:pt x="215455" y="500920"/>
                      <a:pt x="188595" y="490633"/>
                    </a:cubicBezTo>
                    <a:cubicBezTo>
                      <a:pt x="161734" y="480346"/>
                      <a:pt x="117062" y="482918"/>
                      <a:pt x="117062" y="482918"/>
                    </a:cubicBezTo>
                    <a:cubicBezTo>
                      <a:pt x="117062" y="482918"/>
                      <a:pt x="152971" y="500729"/>
                      <a:pt x="180784" y="511683"/>
                    </a:cubicBezTo>
                    <a:cubicBezTo>
                      <a:pt x="204121" y="520827"/>
                      <a:pt x="226791" y="520256"/>
                      <a:pt x="233553" y="519875"/>
                    </a:cubicBezTo>
                    <a:cubicBezTo>
                      <a:pt x="228219" y="521684"/>
                      <a:pt x="222885" y="523494"/>
                      <a:pt x="217551" y="525304"/>
                    </a:cubicBezTo>
                    <a:cubicBezTo>
                      <a:pt x="212597" y="523875"/>
                      <a:pt x="176308" y="513398"/>
                      <a:pt x="148304" y="507683"/>
                    </a:cubicBezTo>
                    <a:cubicBezTo>
                      <a:pt x="118205" y="501587"/>
                      <a:pt x="49339" y="513017"/>
                      <a:pt x="49339" y="513017"/>
                    </a:cubicBezTo>
                    <a:cubicBezTo>
                      <a:pt x="49339" y="513017"/>
                      <a:pt x="71914" y="516446"/>
                      <a:pt x="84963" y="518351"/>
                    </a:cubicBezTo>
                    <a:cubicBezTo>
                      <a:pt x="90583" y="519113"/>
                      <a:pt x="99441" y="521780"/>
                      <a:pt x="109061" y="524447"/>
                    </a:cubicBezTo>
                    <a:cubicBezTo>
                      <a:pt x="81725" y="524256"/>
                      <a:pt x="23241" y="531400"/>
                      <a:pt x="23241" y="531400"/>
                    </a:cubicBezTo>
                    <a:cubicBezTo>
                      <a:pt x="23241" y="531400"/>
                      <a:pt x="61913" y="536543"/>
                      <a:pt x="74105" y="539115"/>
                    </a:cubicBezTo>
                    <a:cubicBezTo>
                      <a:pt x="85916" y="541592"/>
                      <a:pt x="118015" y="551974"/>
                      <a:pt x="162592" y="545497"/>
                    </a:cubicBezTo>
                    <a:cubicBezTo>
                      <a:pt x="156115" y="548069"/>
                      <a:pt x="149828" y="550736"/>
                      <a:pt x="143446" y="553403"/>
                    </a:cubicBezTo>
                    <a:cubicBezTo>
                      <a:pt x="67533" y="543211"/>
                      <a:pt x="0" y="583121"/>
                      <a:pt x="0" y="583121"/>
                    </a:cubicBezTo>
                    <a:cubicBezTo>
                      <a:pt x="0" y="583121"/>
                      <a:pt x="18098" y="590360"/>
                      <a:pt x="61532" y="582930"/>
                    </a:cubicBezTo>
                    <a:cubicBezTo>
                      <a:pt x="66675" y="582073"/>
                      <a:pt x="71818" y="580930"/>
                      <a:pt x="76771" y="579692"/>
                    </a:cubicBezTo>
                    <a:cubicBezTo>
                      <a:pt x="50864" y="592646"/>
                      <a:pt x="13335" y="613029"/>
                      <a:pt x="13335" y="613029"/>
                    </a:cubicBezTo>
                    <a:cubicBezTo>
                      <a:pt x="13335" y="613029"/>
                      <a:pt x="54864" y="601885"/>
                      <a:pt x="78486" y="590360"/>
                    </a:cubicBezTo>
                    <a:cubicBezTo>
                      <a:pt x="102108" y="578739"/>
                      <a:pt x="145447" y="553593"/>
                      <a:pt x="145447" y="553593"/>
                    </a:cubicBezTo>
                    <a:cubicBezTo>
                      <a:pt x="144875" y="553498"/>
                      <a:pt x="144304" y="553498"/>
                      <a:pt x="143637" y="553403"/>
                    </a:cubicBezTo>
                    <a:cubicBezTo>
                      <a:pt x="150305" y="550641"/>
                      <a:pt x="156876" y="547878"/>
                      <a:pt x="163639" y="545306"/>
                    </a:cubicBezTo>
                    <a:cubicBezTo>
                      <a:pt x="164878" y="545116"/>
                      <a:pt x="166021" y="545021"/>
                      <a:pt x="167259" y="544830"/>
                    </a:cubicBezTo>
                    <a:cubicBezTo>
                      <a:pt x="167259" y="544830"/>
                      <a:pt x="133445" y="579216"/>
                      <a:pt x="120872" y="590455"/>
                    </a:cubicBezTo>
                    <a:cubicBezTo>
                      <a:pt x="108204" y="601694"/>
                      <a:pt x="80772" y="630269"/>
                      <a:pt x="68961" y="641128"/>
                    </a:cubicBezTo>
                    <a:cubicBezTo>
                      <a:pt x="57150" y="651986"/>
                      <a:pt x="49339" y="659416"/>
                      <a:pt x="17716" y="673418"/>
                    </a:cubicBezTo>
                    <a:cubicBezTo>
                      <a:pt x="17716" y="673418"/>
                      <a:pt x="39719" y="670560"/>
                      <a:pt x="68580" y="647129"/>
                    </a:cubicBezTo>
                    <a:cubicBezTo>
                      <a:pt x="76486" y="640652"/>
                      <a:pt x="83534" y="634937"/>
                      <a:pt x="89725" y="629793"/>
                    </a:cubicBezTo>
                    <a:cubicBezTo>
                      <a:pt x="94869" y="629603"/>
                      <a:pt x="100679" y="629698"/>
                      <a:pt x="107156" y="630174"/>
                    </a:cubicBezTo>
                    <a:cubicBezTo>
                      <a:pt x="85249" y="654939"/>
                      <a:pt x="65246" y="675704"/>
                      <a:pt x="65246" y="675704"/>
                    </a:cubicBezTo>
                    <a:cubicBezTo>
                      <a:pt x="65246" y="675704"/>
                      <a:pt x="93440" y="655320"/>
                      <a:pt x="121634" y="631603"/>
                    </a:cubicBezTo>
                    <a:cubicBezTo>
                      <a:pt x="122491" y="631698"/>
                      <a:pt x="123254" y="631793"/>
                      <a:pt x="124111" y="631889"/>
                    </a:cubicBezTo>
                    <a:cubicBezTo>
                      <a:pt x="110776" y="646843"/>
                      <a:pt x="98965" y="660368"/>
                      <a:pt x="92488" y="667798"/>
                    </a:cubicBezTo>
                    <a:cubicBezTo>
                      <a:pt x="82772" y="670370"/>
                      <a:pt x="76771" y="672275"/>
                      <a:pt x="76771" y="672275"/>
                    </a:cubicBezTo>
                    <a:cubicBezTo>
                      <a:pt x="76771" y="672275"/>
                      <a:pt x="80867" y="672656"/>
                      <a:pt x="87725" y="673227"/>
                    </a:cubicBezTo>
                    <a:cubicBezTo>
                      <a:pt x="87439" y="673513"/>
                      <a:pt x="87249" y="673799"/>
                      <a:pt x="87249" y="673799"/>
                    </a:cubicBezTo>
                    <a:cubicBezTo>
                      <a:pt x="87249" y="673799"/>
                      <a:pt x="87535" y="673608"/>
                      <a:pt x="88011" y="673227"/>
                    </a:cubicBezTo>
                    <a:cubicBezTo>
                      <a:pt x="110395" y="675227"/>
                      <a:pt x="162020" y="679514"/>
                      <a:pt x="201930" y="681133"/>
                    </a:cubicBezTo>
                    <a:cubicBezTo>
                      <a:pt x="246412" y="682943"/>
                      <a:pt x="276891" y="673989"/>
                      <a:pt x="285084" y="671227"/>
                    </a:cubicBezTo>
                    <a:cubicBezTo>
                      <a:pt x="280131" y="675132"/>
                      <a:pt x="275177" y="679037"/>
                      <a:pt x="270224" y="683038"/>
                    </a:cubicBezTo>
                    <a:cubicBezTo>
                      <a:pt x="261938" y="683228"/>
                      <a:pt x="198120" y="684562"/>
                      <a:pt x="152209" y="688181"/>
                    </a:cubicBezTo>
                    <a:cubicBezTo>
                      <a:pt x="103061" y="692087"/>
                      <a:pt x="24860" y="729044"/>
                      <a:pt x="24860" y="729044"/>
                    </a:cubicBezTo>
                    <a:cubicBezTo>
                      <a:pt x="24860" y="729044"/>
                      <a:pt x="60198" y="724853"/>
                      <a:pt x="80486" y="722281"/>
                    </a:cubicBezTo>
                    <a:cubicBezTo>
                      <a:pt x="89154" y="721138"/>
                      <a:pt x="104680" y="720852"/>
                      <a:pt x="121348" y="720376"/>
                    </a:cubicBezTo>
                    <a:cubicBezTo>
                      <a:pt x="83915" y="729901"/>
                      <a:pt x="14097" y="758285"/>
                      <a:pt x="14097" y="758285"/>
                    </a:cubicBezTo>
                    <a:cubicBezTo>
                      <a:pt x="14097" y="758285"/>
                      <a:pt x="73533" y="750284"/>
                      <a:pt x="93536" y="748760"/>
                    </a:cubicBezTo>
                    <a:cubicBezTo>
                      <a:pt x="112776" y="747332"/>
                      <a:pt x="170212" y="747427"/>
                      <a:pt x="222028" y="724758"/>
                    </a:cubicBezTo>
                    <a:cubicBezTo>
                      <a:pt x="216884" y="729615"/>
                      <a:pt x="211931" y="734759"/>
                      <a:pt x="206978" y="739902"/>
                    </a:cubicBezTo>
                    <a:cubicBezTo>
                      <a:pt x="90107" y="755523"/>
                      <a:pt x="51721" y="823151"/>
                      <a:pt x="51721" y="823151"/>
                    </a:cubicBezTo>
                    <a:cubicBezTo>
                      <a:pt x="51721" y="823151"/>
                      <a:pt x="86011" y="824675"/>
                      <a:pt x="135160" y="801243"/>
                    </a:cubicBezTo>
                    <a:cubicBezTo>
                      <a:pt x="140970" y="798481"/>
                      <a:pt x="146399" y="795433"/>
                      <a:pt x="151638" y="792385"/>
                    </a:cubicBezTo>
                    <a:cubicBezTo>
                      <a:pt x="133826" y="815721"/>
                      <a:pt x="110109" y="851345"/>
                      <a:pt x="110109" y="851345"/>
                    </a:cubicBezTo>
                    <a:cubicBezTo>
                      <a:pt x="110109" y="851345"/>
                      <a:pt x="151543" y="824484"/>
                      <a:pt x="168116" y="803434"/>
                    </a:cubicBezTo>
                    <a:cubicBezTo>
                      <a:pt x="184690" y="782384"/>
                      <a:pt x="209741" y="739521"/>
                      <a:pt x="209741" y="739521"/>
                    </a:cubicBezTo>
                    <a:cubicBezTo>
                      <a:pt x="208788" y="739617"/>
                      <a:pt x="208026" y="739807"/>
                      <a:pt x="207073" y="739902"/>
                    </a:cubicBezTo>
                    <a:cubicBezTo>
                      <a:pt x="212217" y="734663"/>
                      <a:pt x="217360" y="729425"/>
                      <a:pt x="222790" y="724376"/>
                    </a:cubicBezTo>
                    <a:cubicBezTo>
                      <a:pt x="224410" y="723614"/>
                      <a:pt x="226028" y="722948"/>
                      <a:pt x="227648" y="722186"/>
                    </a:cubicBezTo>
                    <a:cubicBezTo>
                      <a:pt x="227648" y="722186"/>
                      <a:pt x="227838" y="771716"/>
                      <a:pt x="225742" y="788480"/>
                    </a:cubicBezTo>
                    <a:cubicBezTo>
                      <a:pt x="223647" y="805244"/>
                      <a:pt x="224790" y="846296"/>
                      <a:pt x="223265" y="862394"/>
                    </a:cubicBezTo>
                    <a:cubicBezTo>
                      <a:pt x="222790" y="867728"/>
                      <a:pt x="222313" y="872490"/>
                      <a:pt x="221075" y="877443"/>
                    </a:cubicBezTo>
                    <a:cubicBezTo>
                      <a:pt x="220313" y="877348"/>
                      <a:pt x="219837" y="877253"/>
                      <a:pt x="219837" y="877253"/>
                    </a:cubicBezTo>
                    <a:cubicBezTo>
                      <a:pt x="219837" y="877253"/>
                      <a:pt x="220027" y="878300"/>
                      <a:pt x="220504" y="879825"/>
                    </a:cubicBezTo>
                    <a:cubicBezTo>
                      <a:pt x="217741" y="889159"/>
                      <a:pt x="211836" y="899541"/>
                      <a:pt x="196978" y="915924"/>
                    </a:cubicBezTo>
                    <a:cubicBezTo>
                      <a:pt x="196978" y="915924"/>
                      <a:pt x="214408" y="908400"/>
                      <a:pt x="224980" y="885920"/>
                    </a:cubicBezTo>
                    <a:cubicBezTo>
                      <a:pt x="229266" y="889254"/>
                      <a:pt x="237077" y="891159"/>
                      <a:pt x="251651" y="885825"/>
                    </a:cubicBezTo>
                    <a:cubicBezTo>
                      <a:pt x="255366" y="884492"/>
                      <a:pt x="259556" y="883158"/>
                      <a:pt x="263842" y="881920"/>
                    </a:cubicBezTo>
                    <a:cubicBezTo>
                      <a:pt x="264414" y="893826"/>
                      <a:pt x="264605" y="901446"/>
                      <a:pt x="264605" y="901446"/>
                    </a:cubicBezTo>
                    <a:cubicBezTo>
                      <a:pt x="264605" y="901446"/>
                      <a:pt x="267462" y="892969"/>
                      <a:pt x="271081" y="879920"/>
                    </a:cubicBezTo>
                    <a:cubicBezTo>
                      <a:pt x="277273" y="878300"/>
                      <a:pt x="283750" y="876872"/>
                      <a:pt x="290131" y="875443"/>
                    </a:cubicBezTo>
                    <a:cubicBezTo>
                      <a:pt x="291274" y="885254"/>
                      <a:pt x="291941" y="891540"/>
                      <a:pt x="291941" y="891540"/>
                    </a:cubicBezTo>
                    <a:cubicBezTo>
                      <a:pt x="291941" y="891540"/>
                      <a:pt x="294227" y="884682"/>
                      <a:pt x="297370" y="873919"/>
                    </a:cubicBezTo>
                    <a:cubicBezTo>
                      <a:pt x="318992" y="869537"/>
                      <a:pt x="339090" y="866204"/>
                      <a:pt x="345377" y="863537"/>
                    </a:cubicBezTo>
                    <a:cubicBezTo>
                      <a:pt x="355854" y="859155"/>
                      <a:pt x="401670" y="846011"/>
                      <a:pt x="420338" y="830199"/>
                    </a:cubicBezTo>
                    <a:cubicBezTo>
                      <a:pt x="416053" y="838772"/>
                      <a:pt x="411861" y="847439"/>
                      <a:pt x="407766" y="856107"/>
                    </a:cubicBezTo>
                    <a:cubicBezTo>
                      <a:pt x="401479" y="856774"/>
                      <a:pt x="368046" y="860965"/>
                      <a:pt x="327756" y="883539"/>
                    </a:cubicBezTo>
                    <a:cubicBezTo>
                      <a:pt x="282987" y="908590"/>
                      <a:pt x="270034" y="916115"/>
                      <a:pt x="261556" y="926973"/>
                    </a:cubicBezTo>
                    <a:cubicBezTo>
                      <a:pt x="253079" y="937832"/>
                      <a:pt x="232886" y="953072"/>
                      <a:pt x="222122" y="943547"/>
                    </a:cubicBezTo>
                    <a:cubicBezTo>
                      <a:pt x="222122" y="943547"/>
                      <a:pt x="226980" y="956310"/>
                      <a:pt x="242601" y="951262"/>
                    </a:cubicBezTo>
                    <a:cubicBezTo>
                      <a:pt x="258223" y="946118"/>
                      <a:pt x="289274" y="929450"/>
                      <a:pt x="303848" y="917067"/>
                    </a:cubicBezTo>
                    <a:cubicBezTo>
                      <a:pt x="317373" y="905542"/>
                      <a:pt x="396049" y="862965"/>
                      <a:pt x="407480" y="856869"/>
                    </a:cubicBezTo>
                    <a:cubicBezTo>
                      <a:pt x="406432" y="859060"/>
                      <a:pt x="405289" y="861251"/>
                      <a:pt x="404240" y="863537"/>
                    </a:cubicBezTo>
                    <a:cubicBezTo>
                      <a:pt x="401859" y="868585"/>
                      <a:pt x="399573" y="873728"/>
                      <a:pt x="397383" y="878872"/>
                    </a:cubicBezTo>
                    <a:cubicBezTo>
                      <a:pt x="391191" y="880015"/>
                      <a:pt x="355378" y="887349"/>
                      <a:pt x="332613" y="904018"/>
                    </a:cubicBezTo>
                    <a:cubicBezTo>
                      <a:pt x="307658" y="922306"/>
                      <a:pt x="295084" y="930974"/>
                      <a:pt x="278130" y="946404"/>
                    </a:cubicBezTo>
                    <a:cubicBezTo>
                      <a:pt x="261081" y="961739"/>
                      <a:pt x="247841" y="973550"/>
                      <a:pt x="236220" y="966978"/>
                    </a:cubicBezTo>
                    <a:cubicBezTo>
                      <a:pt x="236220" y="966978"/>
                      <a:pt x="242983" y="979361"/>
                      <a:pt x="254603" y="973646"/>
                    </a:cubicBezTo>
                    <a:cubicBezTo>
                      <a:pt x="266319" y="967931"/>
                      <a:pt x="274701" y="968026"/>
                      <a:pt x="316611" y="938975"/>
                    </a:cubicBezTo>
                    <a:cubicBezTo>
                      <a:pt x="354140" y="912971"/>
                      <a:pt x="389763" y="885444"/>
                      <a:pt x="397003" y="879920"/>
                    </a:cubicBezTo>
                    <a:cubicBezTo>
                      <a:pt x="390620" y="894398"/>
                      <a:pt x="384715" y="909066"/>
                      <a:pt x="379285" y="923830"/>
                    </a:cubicBezTo>
                    <a:cubicBezTo>
                      <a:pt x="378333" y="922687"/>
                      <a:pt x="373666" y="920782"/>
                      <a:pt x="353759" y="935831"/>
                    </a:cubicBezTo>
                    <a:cubicBezTo>
                      <a:pt x="369380" y="919448"/>
                      <a:pt x="385096" y="904494"/>
                      <a:pt x="385096" y="904494"/>
                    </a:cubicBezTo>
                    <a:cubicBezTo>
                      <a:pt x="385096" y="904494"/>
                      <a:pt x="358330" y="917353"/>
                      <a:pt x="339376" y="932593"/>
                    </a:cubicBezTo>
                    <a:cubicBezTo>
                      <a:pt x="320421" y="947833"/>
                      <a:pt x="288513" y="983647"/>
                      <a:pt x="277559" y="990886"/>
                    </a:cubicBezTo>
                    <a:cubicBezTo>
                      <a:pt x="266509" y="998125"/>
                      <a:pt x="266509" y="1004411"/>
                      <a:pt x="246221" y="1000697"/>
                    </a:cubicBezTo>
                    <a:cubicBezTo>
                      <a:pt x="246221" y="1000697"/>
                      <a:pt x="266223" y="1017175"/>
                      <a:pt x="276320" y="1008984"/>
                    </a:cubicBezTo>
                    <a:cubicBezTo>
                      <a:pt x="282892" y="1003650"/>
                      <a:pt x="296704" y="995458"/>
                      <a:pt x="309658" y="984695"/>
                    </a:cubicBezTo>
                    <a:cubicBezTo>
                      <a:pt x="307086" y="989838"/>
                      <a:pt x="305086" y="994696"/>
                      <a:pt x="303562" y="999363"/>
                    </a:cubicBezTo>
                    <a:cubicBezTo>
                      <a:pt x="298228" y="1015175"/>
                      <a:pt x="295180" y="1037654"/>
                      <a:pt x="286036" y="1040797"/>
                    </a:cubicBezTo>
                    <a:cubicBezTo>
                      <a:pt x="276891" y="1043940"/>
                      <a:pt x="260890" y="1035558"/>
                      <a:pt x="260890" y="1035558"/>
                    </a:cubicBezTo>
                    <a:cubicBezTo>
                      <a:pt x="260890" y="1035558"/>
                      <a:pt x="277368" y="1050036"/>
                      <a:pt x="285655" y="1046036"/>
                    </a:cubicBezTo>
                    <a:cubicBezTo>
                      <a:pt x="293846" y="1042035"/>
                      <a:pt x="303943" y="1037082"/>
                      <a:pt x="314802" y="1007841"/>
                    </a:cubicBezTo>
                    <a:cubicBezTo>
                      <a:pt x="325565" y="978789"/>
                      <a:pt x="337281" y="960882"/>
                      <a:pt x="379095" y="924973"/>
                    </a:cubicBezTo>
                    <a:cubicBezTo>
                      <a:pt x="376333" y="932688"/>
                      <a:pt x="373666" y="940499"/>
                      <a:pt x="371284" y="948309"/>
                    </a:cubicBezTo>
                    <a:cubicBezTo>
                      <a:pt x="368998" y="949452"/>
                      <a:pt x="336233" y="965740"/>
                      <a:pt x="325659" y="996410"/>
                    </a:cubicBezTo>
                    <a:cubicBezTo>
                      <a:pt x="314706" y="1028129"/>
                      <a:pt x="306609" y="1048703"/>
                      <a:pt x="302133" y="1057942"/>
                    </a:cubicBezTo>
                    <a:cubicBezTo>
                      <a:pt x="302133" y="1057942"/>
                      <a:pt x="309658" y="1058418"/>
                      <a:pt x="317563" y="1046226"/>
                    </a:cubicBezTo>
                    <a:cubicBezTo>
                      <a:pt x="325470" y="1034034"/>
                      <a:pt x="332994" y="998696"/>
                      <a:pt x="346424" y="979646"/>
                    </a:cubicBezTo>
                    <a:cubicBezTo>
                      <a:pt x="358997" y="961930"/>
                      <a:pt x="369855" y="950024"/>
                      <a:pt x="371284" y="948500"/>
                    </a:cubicBezTo>
                    <a:cubicBezTo>
                      <a:pt x="368903" y="956310"/>
                      <a:pt x="366713" y="964121"/>
                      <a:pt x="364713" y="972026"/>
                    </a:cubicBezTo>
                    <a:cubicBezTo>
                      <a:pt x="364713" y="972026"/>
                      <a:pt x="364713" y="971931"/>
                      <a:pt x="364713" y="971931"/>
                    </a:cubicBezTo>
                    <a:cubicBezTo>
                      <a:pt x="364713" y="971931"/>
                      <a:pt x="364713" y="972026"/>
                      <a:pt x="364713" y="972026"/>
                    </a:cubicBezTo>
                    <a:cubicBezTo>
                      <a:pt x="363379" y="977170"/>
                      <a:pt x="362236" y="982409"/>
                      <a:pt x="361188" y="987647"/>
                    </a:cubicBezTo>
                    <a:cubicBezTo>
                      <a:pt x="361188" y="987076"/>
                      <a:pt x="361284" y="986790"/>
                      <a:pt x="361284" y="986790"/>
                    </a:cubicBezTo>
                    <a:cubicBezTo>
                      <a:pt x="361188" y="986885"/>
                      <a:pt x="361093" y="987362"/>
                      <a:pt x="361093" y="988028"/>
                    </a:cubicBezTo>
                    <a:cubicBezTo>
                      <a:pt x="360712" y="990029"/>
                      <a:pt x="360235" y="991934"/>
                      <a:pt x="359855" y="993934"/>
                    </a:cubicBezTo>
                    <a:cubicBezTo>
                      <a:pt x="360235" y="992124"/>
                      <a:pt x="360712" y="990314"/>
                      <a:pt x="361093" y="988409"/>
                    </a:cubicBezTo>
                    <a:cubicBezTo>
                      <a:pt x="361093" y="988505"/>
                      <a:pt x="361093" y="988505"/>
                      <a:pt x="361093" y="988600"/>
                    </a:cubicBezTo>
                    <a:cubicBezTo>
                      <a:pt x="361093" y="988505"/>
                      <a:pt x="361093" y="988314"/>
                      <a:pt x="361093" y="988219"/>
                    </a:cubicBezTo>
                    <a:cubicBezTo>
                      <a:pt x="362236" y="983075"/>
                      <a:pt x="363474" y="977932"/>
                      <a:pt x="364808" y="972884"/>
                    </a:cubicBezTo>
                    <a:cubicBezTo>
                      <a:pt x="365951" y="982980"/>
                      <a:pt x="375285" y="1063085"/>
                      <a:pt x="379095" y="1093184"/>
                    </a:cubicBezTo>
                    <a:cubicBezTo>
                      <a:pt x="383191" y="1125379"/>
                      <a:pt x="404240" y="1166622"/>
                      <a:pt x="404240" y="1166622"/>
                    </a:cubicBezTo>
                    <a:cubicBezTo>
                      <a:pt x="404240" y="1166622"/>
                      <a:pt x="395001" y="1107377"/>
                      <a:pt x="389382" y="1094137"/>
                    </a:cubicBezTo>
                    <a:cubicBezTo>
                      <a:pt x="383763" y="1080802"/>
                      <a:pt x="372999" y="1029081"/>
                      <a:pt x="372332" y="1007459"/>
                    </a:cubicBezTo>
                    <a:cubicBezTo>
                      <a:pt x="371761" y="988124"/>
                      <a:pt x="366140" y="975075"/>
                      <a:pt x="364903" y="972503"/>
                    </a:cubicBezTo>
                    <a:cubicBezTo>
                      <a:pt x="366713" y="965645"/>
                      <a:pt x="368712" y="958882"/>
                      <a:pt x="370903" y="952119"/>
                    </a:cubicBezTo>
                    <a:cubicBezTo>
                      <a:pt x="370237" y="957929"/>
                      <a:pt x="369855" y="970598"/>
                      <a:pt x="374238" y="993553"/>
                    </a:cubicBezTo>
                    <a:cubicBezTo>
                      <a:pt x="380523" y="1026891"/>
                      <a:pt x="394240" y="1080707"/>
                      <a:pt x="396430" y="1086041"/>
                    </a:cubicBezTo>
                    <a:cubicBezTo>
                      <a:pt x="398621" y="1091375"/>
                      <a:pt x="403765" y="1108520"/>
                      <a:pt x="402145" y="1123284"/>
                    </a:cubicBezTo>
                    <a:cubicBezTo>
                      <a:pt x="400527" y="1138047"/>
                      <a:pt x="418528" y="1174814"/>
                      <a:pt x="418528" y="1174814"/>
                    </a:cubicBezTo>
                    <a:cubicBezTo>
                      <a:pt x="418528" y="1174814"/>
                      <a:pt x="408337" y="1128713"/>
                      <a:pt x="408337" y="1109568"/>
                    </a:cubicBezTo>
                    <a:cubicBezTo>
                      <a:pt x="408337" y="1090422"/>
                      <a:pt x="397383" y="1066229"/>
                      <a:pt x="393763" y="1045845"/>
                    </a:cubicBezTo>
                    <a:cubicBezTo>
                      <a:pt x="390048" y="1025462"/>
                      <a:pt x="380143" y="1000125"/>
                      <a:pt x="378237" y="976598"/>
                    </a:cubicBezTo>
                    <a:cubicBezTo>
                      <a:pt x="376714" y="957072"/>
                      <a:pt x="373190" y="950500"/>
                      <a:pt x="372047" y="948785"/>
                    </a:cubicBezTo>
                    <a:cubicBezTo>
                      <a:pt x="374523" y="941356"/>
                      <a:pt x="377094" y="933926"/>
                      <a:pt x="379857" y="926592"/>
                    </a:cubicBezTo>
                    <a:cubicBezTo>
                      <a:pt x="380048" y="930688"/>
                      <a:pt x="380428" y="938403"/>
                      <a:pt x="379952" y="943261"/>
                    </a:cubicBezTo>
                    <a:cubicBezTo>
                      <a:pt x="379285" y="950024"/>
                      <a:pt x="380143" y="971074"/>
                      <a:pt x="387762" y="999839"/>
                    </a:cubicBezTo>
                    <a:cubicBezTo>
                      <a:pt x="395383" y="1028605"/>
                      <a:pt x="409861" y="1063181"/>
                      <a:pt x="416147" y="1077278"/>
                    </a:cubicBezTo>
                    <a:cubicBezTo>
                      <a:pt x="422434" y="1091375"/>
                      <a:pt x="424435" y="1107853"/>
                      <a:pt x="425767" y="1120902"/>
                    </a:cubicBezTo>
                    <a:cubicBezTo>
                      <a:pt x="427005" y="1133951"/>
                      <a:pt x="437198" y="1146334"/>
                      <a:pt x="437198" y="1146334"/>
                    </a:cubicBezTo>
                    <a:cubicBezTo>
                      <a:pt x="437198" y="1146334"/>
                      <a:pt x="428339" y="1132713"/>
                      <a:pt x="429482" y="1119664"/>
                    </a:cubicBezTo>
                    <a:cubicBezTo>
                      <a:pt x="430625" y="1106615"/>
                      <a:pt x="429387" y="1082135"/>
                      <a:pt x="420052" y="1060704"/>
                    </a:cubicBezTo>
                    <a:cubicBezTo>
                      <a:pt x="410718" y="1039273"/>
                      <a:pt x="405574" y="1014698"/>
                      <a:pt x="400527" y="1001840"/>
                    </a:cubicBezTo>
                    <a:cubicBezTo>
                      <a:pt x="395478" y="988981"/>
                      <a:pt x="388620" y="955358"/>
                      <a:pt x="386810" y="940403"/>
                    </a:cubicBezTo>
                    <a:cubicBezTo>
                      <a:pt x="385476" y="929545"/>
                      <a:pt x="382429" y="925735"/>
                      <a:pt x="380809" y="924497"/>
                    </a:cubicBezTo>
                    <a:cubicBezTo>
                      <a:pt x="382715" y="919448"/>
                      <a:pt x="384715" y="914400"/>
                      <a:pt x="386810" y="909352"/>
                    </a:cubicBezTo>
                    <a:cubicBezTo>
                      <a:pt x="383953" y="936403"/>
                      <a:pt x="394240" y="948595"/>
                      <a:pt x="398335" y="971074"/>
                    </a:cubicBezTo>
                    <a:cubicBezTo>
                      <a:pt x="402527" y="994315"/>
                      <a:pt x="419766" y="1021175"/>
                      <a:pt x="423958" y="1036130"/>
                    </a:cubicBezTo>
                    <a:cubicBezTo>
                      <a:pt x="428148" y="1051084"/>
                      <a:pt x="442340" y="1069086"/>
                      <a:pt x="439484" y="1099471"/>
                    </a:cubicBezTo>
                    <a:cubicBezTo>
                      <a:pt x="439484" y="1099471"/>
                      <a:pt x="448341" y="1078326"/>
                      <a:pt x="439293" y="1047750"/>
                    </a:cubicBezTo>
                    <a:cubicBezTo>
                      <a:pt x="430434" y="1017746"/>
                      <a:pt x="401955" y="910019"/>
                      <a:pt x="387953" y="906875"/>
                    </a:cubicBezTo>
                    <a:cubicBezTo>
                      <a:pt x="390811" y="900017"/>
                      <a:pt x="393763" y="893159"/>
                      <a:pt x="396907" y="886301"/>
                    </a:cubicBezTo>
                    <a:cubicBezTo>
                      <a:pt x="393383" y="916591"/>
                      <a:pt x="429673" y="993267"/>
                      <a:pt x="442340" y="1021652"/>
                    </a:cubicBezTo>
                    <a:cubicBezTo>
                      <a:pt x="455676" y="1051465"/>
                      <a:pt x="449770" y="1084707"/>
                      <a:pt x="449770" y="1084707"/>
                    </a:cubicBezTo>
                    <a:cubicBezTo>
                      <a:pt x="469106" y="1033844"/>
                      <a:pt x="442056" y="985742"/>
                      <a:pt x="433960" y="966788"/>
                    </a:cubicBezTo>
                    <a:cubicBezTo>
                      <a:pt x="425958" y="948119"/>
                      <a:pt x="413290" y="901732"/>
                      <a:pt x="398430" y="882872"/>
                    </a:cubicBezTo>
                    <a:cubicBezTo>
                      <a:pt x="401193" y="876872"/>
                      <a:pt x="403956" y="870871"/>
                      <a:pt x="406812" y="864870"/>
                    </a:cubicBezTo>
                    <a:cubicBezTo>
                      <a:pt x="407098" y="864203"/>
                      <a:pt x="407480" y="863537"/>
                      <a:pt x="407766" y="862870"/>
                    </a:cubicBezTo>
                    <a:cubicBezTo>
                      <a:pt x="407098" y="892112"/>
                      <a:pt x="428530" y="925068"/>
                      <a:pt x="437578" y="946785"/>
                    </a:cubicBezTo>
                    <a:cubicBezTo>
                      <a:pt x="446913" y="969074"/>
                      <a:pt x="473392" y="1009650"/>
                      <a:pt x="477870" y="1020223"/>
                    </a:cubicBezTo>
                    <a:cubicBezTo>
                      <a:pt x="482346" y="1030891"/>
                      <a:pt x="487584" y="1065657"/>
                      <a:pt x="487584" y="1065657"/>
                    </a:cubicBezTo>
                    <a:cubicBezTo>
                      <a:pt x="487584" y="1065657"/>
                      <a:pt x="491014" y="1041464"/>
                      <a:pt x="487775" y="1020033"/>
                    </a:cubicBezTo>
                    <a:cubicBezTo>
                      <a:pt x="484632" y="999268"/>
                      <a:pt x="425672" y="865727"/>
                      <a:pt x="409098" y="860298"/>
                    </a:cubicBezTo>
                    <a:cubicBezTo>
                      <a:pt x="412147" y="854012"/>
                      <a:pt x="415385" y="847820"/>
                      <a:pt x="418528" y="841534"/>
                    </a:cubicBezTo>
                    <a:cubicBezTo>
                      <a:pt x="418243" y="857345"/>
                      <a:pt x="436150" y="893636"/>
                      <a:pt x="448818" y="923735"/>
                    </a:cubicBezTo>
                    <a:cubicBezTo>
                      <a:pt x="463105" y="957644"/>
                      <a:pt x="481299" y="967645"/>
                      <a:pt x="491110" y="1000506"/>
                    </a:cubicBezTo>
                    <a:cubicBezTo>
                      <a:pt x="500919" y="1033367"/>
                      <a:pt x="496348" y="1059276"/>
                      <a:pt x="496348" y="1059276"/>
                    </a:cubicBezTo>
                    <a:cubicBezTo>
                      <a:pt x="514636" y="997363"/>
                      <a:pt x="491014" y="966788"/>
                      <a:pt x="478822" y="937832"/>
                    </a:cubicBezTo>
                    <a:cubicBezTo>
                      <a:pt x="466916" y="909542"/>
                      <a:pt x="436721" y="849630"/>
                      <a:pt x="420434" y="837343"/>
                    </a:cubicBezTo>
                    <a:cubicBezTo>
                      <a:pt x="423386" y="831723"/>
                      <a:pt x="426339" y="826199"/>
                      <a:pt x="429387" y="820579"/>
                    </a:cubicBezTo>
                    <a:cubicBezTo>
                      <a:pt x="430245" y="848868"/>
                      <a:pt x="455771" y="885063"/>
                      <a:pt x="467677" y="903161"/>
                    </a:cubicBezTo>
                    <a:cubicBezTo>
                      <a:pt x="480060" y="921925"/>
                      <a:pt x="504920" y="954596"/>
                      <a:pt x="514064" y="977837"/>
                    </a:cubicBezTo>
                    <a:cubicBezTo>
                      <a:pt x="523113" y="1001173"/>
                      <a:pt x="529590" y="1016508"/>
                      <a:pt x="529114" y="1030224"/>
                    </a:cubicBezTo>
                    <a:cubicBezTo>
                      <a:pt x="529114" y="1030224"/>
                      <a:pt x="541210" y="1002221"/>
                      <a:pt x="523875" y="965740"/>
                    </a:cubicBezTo>
                    <a:cubicBezTo>
                      <a:pt x="506445" y="929259"/>
                      <a:pt x="493966" y="906018"/>
                      <a:pt x="486441" y="893921"/>
                    </a:cubicBezTo>
                    <a:cubicBezTo>
                      <a:pt x="479298" y="882396"/>
                      <a:pt x="441388" y="825246"/>
                      <a:pt x="430625" y="818293"/>
                    </a:cubicBezTo>
                    <a:cubicBezTo>
                      <a:pt x="433864" y="812292"/>
                      <a:pt x="437102" y="806292"/>
                      <a:pt x="440436" y="800386"/>
                    </a:cubicBezTo>
                    <a:cubicBezTo>
                      <a:pt x="442151" y="830675"/>
                      <a:pt x="477012" y="878205"/>
                      <a:pt x="496634" y="901160"/>
                    </a:cubicBezTo>
                    <a:cubicBezTo>
                      <a:pt x="517017" y="924878"/>
                      <a:pt x="523684" y="938117"/>
                      <a:pt x="536638" y="960787"/>
                    </a:cubicBezTo>
                    <a:cubicBezTo>
                      <a:pt x="549687" y="983456"/>
                      <a:pt x="543877" y="996315"/>
                      <a:pt x="543877" y="996315"/>
                    </a:cubicBezTo>
                    <a:cubicBezTo>
                      <a:pt x="543877" y="996315"/>
                      <a:pt x="554545" y="991838"/>
                      <a:pt x="542259" y="947642"/>
                    </a:cubicBezTo>
                    <a:cubicBezTo>
                      <a:pt x="537686" y="931069"/>
                      <a:pt x="529304" y="914781"/>
                      <a:pt x="520160" y="900113"/>
                    </a:cubicBezTo>
                    <a:cubicBezTo>
                      <a:pt x="524256" y="904018"/>
                      <a:pt x="528733" y="908495"/>
                      <a:pt x="534162" y="914210"/>
                    </a:cubicBezTo>
                    <a:cubicBezTo>
                      <a:pt x="558260" y="940213"/>
                      <a:pt x="567310" y="975741"/>
                      <a:pt x="567310" y="975741"/>
                    </a:cubicBezTo>
                    <a:cubicBezTo>
                      <a:pt x="567310" y="975741"/>
                      <a:pt x="565404" y="950500"/>
                      <a:pt x="545306" y="909923"/>
                    </a:cubicBezTo>
                    <a:cubicBezTo>
                      <a:pt x="525209" y="869347"/>
                      <a:pt x="486537" y="823341"/>
                      <a:pt x="475678" y="813245"/>
                    </a:cubicBezTo>
                    <a:cubicBezTo>
                      <a:pt x="474059" y="811721"/>
                      <a:pt x="472726" y="810197"/>
                      <a:pt x="471297" y="808673"/>
                    </a:cubicBezTo>
                    <a:cubicBezTo>
                      <a:pt x="471774" y="806958"/>
                      <a:pt x="472916" y="802196"/>
                      <a:pt x="474535" y="795052"/>
                    </a:cubicBezTo>
                    <a:cubicBezTo>
                      <a:pt x="477393" y="799434"/>
                      <a:pt x="480536" y="803434"/>
                      <a:pt x="484155" y="806958"/>
                    </a:cubicBezTo>
                    <a:cubicBezTo>
                      <a:pt x="496634" y="819150"/>
                      <a:pt x="531971" y="839724"/>
                      <a:pt x="545592" y="853821"/>
                    </a:cubicBezTo>
                    <a:cubicBezTo>
                      <a:pt x="558546" y="867251"/>
                      <a:pt x="582263" y="885539"/>
                      <a:pt x="598932" y="918305"/>
                    </a:cubicBezTo>
                    <a:cubicBezTo>
                      <a:pt x="595217" y="936879"/>
                      <a:pt x="593693" y="950500"/>
                      <a:pt x="593693" y="950500"/>
                    </a:cubicBezTo>
                    <a:cubicBezTo>
                      <a:pt x="600741" y="925259"/>
                      <a:pt x="638270" y="889350"/>
                      <a:pt x="650748" y="870395"/>
                    </a:cubicBezTo>
                    <a:cubicBezTo>
                      <a:pt x="661892" y="853535"/>
                      <a:pt x="668750" y="811054"/>
                      <a:pt x="671322" y="801529"/>
                    </a:cubicBezTo>
                    <a:cubicBezTo>
                      <a:pt x="674084" y="815245"/>
                      <a:pt x="676941" y="828961"/>
                      <a:pt x="679990" y="842677"/>
                    </a:cubicBezTo>
                    <a:cubicBezTo>
                      <a:pt x="679418" y="842201"/>
                      <a:pt x="679038" y="841915"/>
                      <a:pt x="679038" y="841915"/>
                    </a:cubicBezTo>
                    <a:cubicBezTo>
                      <a:pt x="679038" y="841915"/>
                      <a:pt x="657797" y="876967"/>
                      <a:pt x="641795" y="908495"/>
                    </a:cubicBezTo>
                    <a:cubicBezTo>
                      <a:pt x="625792" y="940022"/>
                      <a:pt x="623315" y="994791"/>
                      <a:pt x="623315" y="994791"/>
                    </a:cubicBezTo>
                    <a:cubicBezTo>
                      <a:pt x="623315" y="994791"/>
                      <a:pt x="649700" y="953167"/>
                      <a:pt x="666464" y="920592"/>
                    </a:cubicBezTo>
                    <a:cubicBezTo>
                      <a:pt x="680465" y="893541"/>
                      <a:pt x="682753" y="865918"/>
                      <a:pt x="683133" y="857250"/>
                    </a:cubicBezTo>
                    <a:cubicBezTo>
                      <a:pt x="684657" y="864013"/>
                      <a:pt x="686181" y="870680"/>
                      <a:pt x="687705" y="877443"/>
                    </a:cubicBezTo>
                    <a:cubicBezTo>
                      <a:pt x="685323" y="883349"/>
                      <a:pt x="667893" y="926306"/>
                      <a:pt x="657320" y="959739"/>
                    </a:cubicBezTo>
                    <a:cubicBezTo>
                      <a:pt x="645985" y="995744"/>
                      <a:pt x="651224" y="1081278"/>
                      <a:pt x="651224" y="1081278"/>
                    </a:cubicBezTo>
                    <a:cubicBezTo>
                      <a:pt x="651224" y="1081278"/>
                      <a:pt x="658368" y="1054132"/>
                      <a:pt x="662274" y="1038416"/>
                    </a:cubicBezTo>
                    <a:cubicBezTo>
                      <a:pt x="663987" y="1031653"/>
                      <a:pt x="668274" y="1021175"/>
                      <a:pt x="672751" y="1009745"/>
                    </a:cubicBezTo>
                    <a:cubicBezTo>
                      <a:pt x="669036" y="1043178"/>
                      <a:pt x="670274" y="1115378"/>
                      <a:pt x="670274" y="1115378"/>
                    </a:cubicBezTo>
                    <a:cubicBezTo>
                      <a:pt x="670274" y="1115378"/>
                      <a:pt x="681419" y="1068801"/>
                      <a:pt x="686086" y="1054227"/>
                    </a:cubicBezTo>
                    <a:cubicBezTo>
                      <a:pt x="690563" y="1040130"/>
                      <a:pt x="707327" y="1002221"/>
                      <a:pt x="705136" y="946976"/>
                    </a:cubicBezTo>
                    <a:cubicBezTo>
                      <a:pt x="707422" y="955167"/>
                      <a:pt x="709899" y="963263"/>
                      <a:pt x="712375" y="971360"/>
                    </a:cubicBezTo>
                    <a:cubicBezTo>
                      <a:pt x="690277" y="1062704"/>
                      <a:pt x="730378" y="1150334"/>
                      <a:pt x="730378" y="1150334"/>
                    </a:cubicBezTo>
                    <a:cubicBezTo>
                      <a:pt x="730378" y="1150334"/>
                      <a:pt x="741521" y="1129189"/>
                      <a:pt x="737997" y="1075182"/>
                    </a:cubicBezTo>
                    <a:cubicBezTo>
                      <a:pt x="737615" y="1068801"/>
                      <a:pt x="736854" y="1062419"/>
                      <a:pt x="735997" y="1056132"/>
                    </a:cubicBezTo>
                    <a:cubicBezTo>
                      <a:pt x="748569" y="1089470"/>
                      <a:pt x="768667" y="1137857"/>
                      <a:pt x="768667" y="1137857"/>
                    </a:cubicBezTo>
                    <a:cubicBezTo>
                      <a:pt x="768667" y="1137857"/>
                      <a:pt x="760380" y="1085755"/>
                      <a:pt x="749237" y="1055466"/>
                    </a:cubicBezTo>
                    <a:cubicBezTo>
                      <a:pt x="738092" y="1025081"/>
                      <a:pt x="712851" y="969074"/>
                      <a:pt x="712851" y="969074"/>
                    </a:cubicBezTo>
                    <a:cubicBezTo>
                      <a:pt x="712660" y="969836"/>
                      <a:pt x="712566" y="970502"/>
                      <a:pt x="712375" y="971169"/>
                    </a:cubicBezTo>
                    <a:cubicBezTo>
                      <a:pt x="709803" y="962692"/>
                      <a:pt x="707327" y="954310"/>
                      <a:pt x="705041" y="945737"/>
                    </a:cubicBezTo>
                    <a:cubicBezTo>
                      <a:pt x="704945" y="944213"/>
                      <a:pt x="705041" y="942880"/>
                      <a:pt x="704945" y="941261"/>
                    </a:cubicBezTo>
                    <a:cubicBezTo>
                      <a:pt x="704945" y="941261"/>
                      <a:pt x="742664" y="986885"/>
                      <a:pt x="754761" y="1003745"/>
                    </a:cubicBezTo>
                    <a:cubicBezTo>
                      <a:pt x="766858" y="1020604"/>
                      <a:pt x="798385" y="1057751"/>
                      <a:pt x="810102" y="1073563"/>
                    </a:cubicBezTo>
                    <a:cubicBezTo>
                      <a:pt x="821817" y="1089375"/>
                      <a:pt x="829913" y="1099852"/>
                      <a:pt x="843058" y="1140238"/>
                    </a:cubicBezTo>
                    <a:cubicBezTo>
                      <a:pt x="843058" y="1140238"/>
                      <a:pt x="842390" y="1112996"/>
                      <a:pt x="817341" y="1074706"/>
                    </a:cubicBezTo>
                    <a:cubicBezTo>
                      <a:pt x="792290" y="1036416"/>
                      <a:pt x="776669" y="1013079"/>
                      <a:pt x="768667" y="1002697"/>
                    </a:cubicBezTo>
                    <a:cubicBezTo>
                      <a:pt x="760666" y="992219"/>
                      <a:pt x="726472" y="949452"/>
                      <a:pt x="703516" y="933831"/>
                    </a:cubicBezTo>
                    <a:cubicBezTo>
                      <a:pt x="703230" y="933641"/>
                      <a:pt x="702755" y="934022"/>
                      <a:pt x="702183" y="934688"/>
                    </a:cubicBezTo>
                    <a:cubicBezTo>
                      <a:pt x="698373" y="919925"/>
                      <a:pt x="694659" y="905066"/>
                      <a:pt x="691324" y="890207"/>
                    </a:cubicBezTo>
                    <a:cubicBezTo>
                      <a:pt x="691419" y="889064"/>
                      <a:pt x="691419" y="888397"/>
                      <a:pt x="691419" y="888397"/>
                    </a:cubicBezTo>
                    <a:lnTo>
                      <a:pt x="689134" y="880967"/>
                    </a:lnTo>
                    <a:cubicBezTo>
                      <a:pt x="687134" y="872204"/>
                      <a:pt x="685228" y="863442"/>
                      <a:pt x="683323" y="854583"/>
                    </a:cubicBezTo>
                    <a:cubicBezTo>
                      <a:pt x="683323" y="854393"/>
                      <a:pt x="683228" y="854202"/>
                      <a:pt x="683228" y="853917"/>
                    </a:cubicBezTo>
                    <a:cubicBezTo>
                      <a:pt x="689706" y="863060"/>
                      <a:pt x="712851" y="895255"/>
                      <a:pt x="733520" y="921830"/>
                    </a:cubicBezTo>
                    <a:cubicBezTo>
                      <a:pt x="708374" y="896303"/>
                      <a:pt x="690849" y="880586"/>
                      <a:pt x="690849" y="880586"/>
                    </a:cubicBezTo>
                    <a:lnTo>
                      <a:pt x="693420" y="892017"/>
                    </a:lnTo>
                    <a:cubicBezTo>
                      <a:pt x="693420" y="892017"/>
                      <a:pt x="728472" y="946880"/>
                      <a:pt x="752570" y="975265"/>
                    </a:cubicBezTo>
                    <a:cubicBezTo>
                      <a:pt x="794671" y="1014889"/>
                      <a:pt x="851631" y="1082326"/>
                      <a:pt x="851631" y="1082326"/>
                    </a:cubicBezTo>
                    <a:cubicBezTo>
                      <a:pt x="851631" y="1082326"/>
                      <a:pt x="823817" y="1034034"/>
                      <a:pt x="793909" y="992029"/>
                    </a:cubicBezTo>
                    <a:cubicBezTo>
                      <a:pt x="823627" y="1024795"/>
                      <a:pt x="852106" y="1055180"/>
                      <a:pt x="852106" y="1055180"/>
                    </a:cubicBezTo>
                    <a:cubicBezTo>
                      <a:pt x="852106" y="1055180"/>
                      <a:pt x="797053" y="959644"/>
                      <a:pt x="756571" y="916019"/>
                    </a:cubicBezTo>
                    <a:cubicBezTo>
                      <a:pt x="720853" y="877538"/>
                      <a:pt x="689420" y="850487"/>
                      <a:pt x="681038" y="843439"/>
                    </a:cubicBezTo>
                    <a:cubicBezTo>
                      <a:pt x="674466" y="812197"/>
                      <a:pt x="668559" y="780955"/>
                      <a:pt x="662940" y="749522"/>
                    </a:cubicBezTo>
                    <a:cubicBezTo>
                      <a:pt x="674560" y="764953"/>
                      <a:pt x="681133" y="780384"/>
                      <a:pt x="681133" y="780384"/>
                    </a:cubicBezTo>
                    <a:cubicBezTo>
                      <a:pt x="681133" y="780384"/>
                      <a:pt x="676561" y="765143"/>
                      <a:pt x="661797" y="743617"/>
                    </a:cubicBezTo>
                    <a:cubicBezTo>
                      <a:pt x="661511" y="742093"/>
                      <a:pt x="661226" y="740569"/>
                      <a:pt x="660940" y="739045"/>
                    </a:cubicBezTo>
                    <a:cubicBezTo>
                      <a:pt x="669227" y="751618"/>
                      <a:pt x="715041" y="820388"/>
                      <a:pt x="738854" y="845916"/>
                    </a:cubicBezTo>
                    <a:cubicBezTo>
                      <a:pt x="765143" y="874109"/>
                      <a:pt x="841915" y="954786"/>
                      <a:pt x="841915" y="954786"/>
                    </a:cubicBezTo>
                    <a:cubicBezTo>
                      <a:pt x="841915" y="954786"/>
                      <a:pt x="775715" y="848487"/>
                      <a:pt x="746379" y="815626"/>
                    </a:cubicBezTo>
                    <a:cubicBezTo>
                      <a:pt x="730567" y="797814"/>
                      <a:pt x="696277" y="764667"/>
                      <a:pt x="675418" y="744665"/>
                    </a:cubicBezTo>
                    <a:cubicBezTo>
                      <a:pt x="670370" y="737426"/>
                      <a:pt x="663987" y="728282"/>
                      <a:pt x="657416" y="718947"/>
                    </a:cubicBezTo>
                    <a:cubicBezTo>
                      <a:pt x="656273" y="712375"/>
                      <a:pt x="655225" y="705803"/>
                      <a:pt x="654082" y="699230"/>
                    </a:cubicBezTo>
                    <a:cubicBezTo>
                      <a:pt x="656748" y="702469"/>
                      <a:pt x="658845" y="705517"/>
                      <a:pt x="660178" y="708089"/>
                    </a:cubicBezTo>
                    <a:cubicBezTo>
                      <a:pt x="665702" y="718661"/>
                      <a:pt x="679704" y="727329"/>
                      <a:pt x="688848" y="750666"/>
                    </a:cubicBezTo>
                    <a:cubicBezTo>
                      <a:pt x="688848" y="750666"/>
                      <a:pt x="687134" y="741045"/>
                      <a:pt x="684657" y="735616"/>
                    </a:cubicBezTo>
                    <a:cubicBezTo>
                      <a:pt x="683133" y="732282"/>
                      <a:pt x="677609" y="725234"/>
                      <a:pt x="672179" y="715518"/>
                    </a:cubicBezTo>
                    <a:cubicBezTo>
                      <a:pt x="671417" y="713423"/>
                      <a:pt x="670656" y="711042"/>
                      <a:pt x="669893" y="708565"/>
                    </a:cubicBezTo>
                    <a:cubicBezTo>
                      <a:pt x="690658" y="735140"/>
                      <a:pt x="723995" y="777240"/>
                      <a:pt x="741330" y="795909"/>
                    </a:cubicBezTo>
                    <a:cubicBezTo>
                      <a:pt x="767619" y="824103"/>
                      <a:pt x="824960" y="886587"/>
                      <a:pt x="824960" y="886587"/>
                    </a:cubicBezTo>
                    <a:cubicBezTo>
                      <a:pt x="824960" y="886587"/>
                      <a:pt x="759237" y="786575"/>
                      <a:pt x="712470" y="736950"/>
                    </a:cubicBezTo>
                    <a:cubicBezTo>
                      <a:pt x="697802" y="721424"/>
                      <a:pt x="678084" y="703707"/>
                      <a:pt x="664941" y="692277"/>
                    </a:cubicBezTo>
                    <a:cubicBezTo>
                      <a:pt x="664941" y="692182"/>
                      <a:pt x="664941" y="692182"/>
                      <a:pt x="664845" y="692087"/>
                    </a:cubicBezTo>
                    <a:cubicBezTo>
                      <a:pt x="661511" y="680180"/>
                      <a:pt x="657606" y="668750"/>
                      <a:pt x="646176" y="651796"/>
                    </a:cubicBezTo>
                    <a:cubicBezTo>
                      <a:pt x="645700" y="648748"/>
                      <a:pt x="645223" y="645700"/>
                      <a:pt x="644747" y="642747"/>
                    </a:cubicBezTo>
                    <a:lnTo>
                      <a:pt x="647319" y="637032"/>
                    </a:lnTo>
                    <a:cubicBezTo>
                      <a:pt x="656653" y="650367"/>
                      <a:pt x="678561" y="681323"/>
                      <a:pt x="699421" y="706565"/>
                    </a:cubicBezTo>
                    <a:cubicBezTo>
                      <a:pt x="701803" y="713423"/>
                      <a:pt x="704469" y="716566"/>
                      <a:pt x="704469" y="716566"/>
                    </a:cubicBezTo>
                    <a:cubicBezTo>
                      <a:pt x="704469" y="716566"/>
                      <a:pt x="702945" y="714661"/>
                      <a:pt x="702087" y="709708"/>
                    </a:cubicBezTo>
                    <a:cubicBezTo>
                      <a:pt x="703516" y="711422"/>
                      <a:pt x="704945" y="713137"/>
                      <a:pt x="706374" y="714851"/>
                    </a:cubicBezTo>
                    <a:cubicBezTo>
                      <a:pt x="706850" y="716375"/>
                      <a:pt x="707041" y="717709"/>
                      <a:pt x="707613" y="719328"/>
                    </a:cubicBezTo>
                    <a:cubicBezTo>
                      <a:pt x="707613" y="719328"/>
                      <a:pt x="707136" y="717709"/>
                      <a:pt x="706659" y="715233"/>
                    </a:cubicBezTo>
                    <a:cubicBezTo>
                      <a:pt x="709613" y="718661"/>
                      <a:pt x="712566" y="721995"/>
                      <a:pt x="715327" y="724948"/>
                    </a:cubicBezTo>
                    <a:cubicBezTo>
                      <a:pt x="745522" y="757333"/>
                      <a:pt x="841534" y="861536"/>
                      <a:pt x="841534" y="861536"/>
                    </a:cubicBezTo>
                    <a:cubicBezTo>
                      <a:pt x="841534" y="861536"/>
                      <a:pt x="782098" y="765810"/>
                      <a:pt x="728281" y="708755"/>
                    </a:cubicBezTo>
                    <a:cubicBezTo>
                      <a:pt x="722280" y="702374"/>
                      <a:pt x="714756" y="694754"/>
                      <a:pt x="706659" y="686753"/>
                    </a:cubicBezTo>
                    <a:cubicBezTo>
                      <a:pt x="707517" y="683609"/>
                      <a:pt x="708660" y="680561"/>
                      <a:pt x="710469" y="677894"/>
                    </a:cubicBezTo>
                    <a:cubicBezTo>
                      <a:pt x="711422" y="676561"/>
                      <a:pt x="712375" y="675132"/>
                      <a:pt x="713327" y="673799"/>
                    </a:cubicBezTo>
                    <a:cubicBezTo>
                      <a:pt x="728758" y="690372"/>
                      <a:pt x="754570" y="718376"/>
                      <a:pt x="778573" y="744284"/>
                    </a:cubicBezTo>
                    <a:cubicBezTo>
                      <a:pt x="780955" y="752761"/>
                      <a:pt x="784193" y="757428"/>
                      <a:pt x="784193" y="757428"/>
                    </a:cubicBezTo>
                    <a:cubicBezTo>
                      <a:pt x="783908" y="754856"/>
                      <a:pt x="784003" y="752475"/>
                      <a:pt x="783908" y="749999"/>
                    </a:cubicBezTo>
                    <a:cubicBezTo>
                      <a:pt x="811245" y="779621"/>
                      <a:pt x="834580" y="804958"/>
                      <a:pt x="834580" y="804958"/>
                    </a:cubicBezTo>
                    <a:cubicBezTo>
                      <a:pt x="834580" y="804958"/>
                      <a:pt x="811720" y="768953"/>
                      <a:pt x="785431" y="729425"/>
                    </a:cubicBezTo>
                    <a:cubicBezTo>
                      <a:pt x="785717" y="727805"/>
                      <a:pt x="785908" y="726091"/>
                      <a:pt x="786289" y="724472"/>
                    </a:cubicBezTo>
                    <a:cubicBezTo>
                      <a:pt x="816864" y="756857"/>
                      <a:pt x="836676" y="780288"/>
                      <a:pt x="836676" y="780288"/>
                    </a:cubicBezTo>
                    <a:cubicBezTo>
                      <a:pt x="836676" y="780288"/>
                      <a:pt x="815721" y="744665"/>
                      <a:pt x="791432" y="706469"/>
                    </a:cubicBezTo>
                    <a:cubicBezTo>
                      <a:pt x="794576" y="697421"/>
                      <a:pt x="797909" y="689610"/>
                      <a:pt x="800005" y="683324"/>
                    </a:cubicBezTo>
                    <a:cubicBezTo>
                      <a:pt x="805244" y="667131"/>
                      <a:pt x="827437" y="636366"/>
                      <a:pt x="832676" y="622078"/>
                    </a:cubicBezTo>
                    <a:cubicBezTo>
                      <a:pt x="837534" y="608743"/>
                      <a:pt x="836580" y="593979"/>
                      <a:pt x="827723" y="580359"/>
                    </a:cubicBezTo>
                    <a:cubicBezTo>
                      <a:pt x="834485" y="582930"/>
                      <a:pt x="841248" y="585597"/>
                      <a:pt x="847916" y="588264"/>
                    </a:cubicBezTo>
                    <a:cubicBezTo>
                      <a:pt x="848868" y="601599"/>
                      <a:pt x="848391" y="610934"/>
                      <a:pt x="843819" y="622459"/>
                    </a:cubicBezTo>
                    <a:cubicBezTo>
                      <a:pt x="839057" y="634651"/>
                      <a:pt x="827055" y="684752"/>
                      <a:pt x="829627" y="722376"/>
                    </a:cubicBezTo>
                    <a:cubicBezTo>
                      <a:pt x="832199" y="760095"/>
                      <a:pt x="843629" y="778669"/>
                      <a:pt x="843629" y="778669"/>
                    </a:cubicBezTo>
                    <a:cubicBezTo>
                      <a:pt x="843629" y="778669"/>
                      <a:pt x="833438" y="749713"/>
                      <a:pt x="842296" y="720281"/>
                    </a:cubicBezTo>
                    <a:cubicBezTo>
                      <a:pt x="844296" y="713804"/>
                      <a:pt x="846105" y="708565"/>
                      <a:pt x="847916" y="703898"/>
                    </a:cubicBezTo>
                    <a:cubicBezTo>
                      <a:pt x="847153" y="718376"/>
                      <a:pt x="847820" y="733711"/>
                      <a:pt x="852202" y="747427"/>
                    </a:cubicBezTo>
                    <a:cubicBezTo>
                      <a:pt x="863822" y="784003"/>
                      <a:pt x="876109" y="782193"/>
                      <a:pt x="876109" y="782193"/>
                    </a:cubicBezTo>
                    <a:cubicBezTo>
                      <a:pt x="876109" y="782193"/>
                      <a:pt x="864012" y="775907"/>
                      <a:pt x="864298" y="753999"/>
                    </a:cubicBezTo>
                    <a:cubicBezTo>
                      <a:pt x="864584" y="732092"/>
                      <a:pt x="863822" y="719804"/>
                      <a:pt x="870395" y="693706"/>
                    </a:cubicBezTo>
                    <a:cubicBezTo>
                      <a:pt x="876681" y="668560"/>
                      <a:pt x="884205" y="619220"/>
                      <a:pt x="870013" y="597218"/>
                    </a:cubicBezTo>
                    <a:cubicBezTo>
                      <a:pt x="876205" y="599789"/>
                      <a:pt x="882301" y="602552"/>
                      <a:pt x="888492" y="605219"/>
                    </a:cubicBezTo>
                    <a:cubicBezTo>
                      <a:pt x="882110" y="615220"/>
                      <a:pt x="876777" y="672560"/>
                      <a:pt x="876205" y="683991"/>
                    </a:cubicBezTo>
                    <a:cubicBezTo>
                      <a:pt x="875538" y="695992"/>
                      <a:pt x="876014" y="717995"/>
                      <a:pt x="878872" y="751618"/>
                    </a:cubicBezTo>
                    <a:cubicBezTo>
                      <a:pt x="881729" y="785241"/>
                      <a:pt x="907733" y="799148"/>
                      <a:pt x="907733" y="799148"/>
                    </a:cubicBezTo>
                    <a:cubicBezTo>
                      <a:pt x="900113" y="789718"/>
                      <a:pt x="898017" y="776002"/>
                      <a:pt x="894302" y="755523"/>
                    </a:cubicBezTo>
                    <a:cubicBezTo>
                      <a:pt x="890588" y="735044"/>
                      <a:pt x="896588" y="700659"/>
                      <a:pt x="898398" y="681800"/>
                    </a:cubicBezTo>
                    <a:cubicBezTo>
                      <a:pt x="900113" y="663607"/>
                      <a:pt x="904875" y="626459"/>
                      <a:pt x="890874" y="606362"/>
                    </a:cubicBezTo>
                    <a:cubicBezTo>
                      <a:pt x="896588" y="608838"/>
                      <a:pt x="902208" y="611315"/>
                      <a:pt x="907923" y="613886"/>
                    </a:cubicBezTo>
                    <a:cubicBezTo>
                      <a:pt x="899256" y="630174"/>
                      <a:pt x="902494" y="685895"/>
                      <a:pt x="906209" y="711137"/>
                    </a:cubicBezTo>
                    <a:cubicBezTo>
                      <a:pt x="910019" y="737045"/>
                      <a:pt x="904018" y="769334"/>
                      <a:pt x="953452" y="804196"/>
                    </a:cubicBezTo>
                    <a:cubicBezTo>
                      <a:pt x="953452" y="804196"/>
                      <a:pt x="935736" y="788194"/>
                      <a:pt x="927640" y="760667"/>
                    </a:cubicBezTo>
                    <a:cubicBezTo>
                      <a:pt x="919544" y="733139"/>
                      <a:pt x="931355" y="717709"/>
                      <a:pt x="926878" y="687324"/>
                    </a:cubicBezTo>
                    <a:cubicBezTo>
                      <a:pt x="922973" y="660654"/>
                      <a:pt x="920687" y="627221"/>
                      <a:pt x="912400" y="615982"/>
                    </a:cubicBezTo>
                    <a:cubicBezTo>
                      <a:pt x="918496" y="618839"/>
                      <a:pt x="924687" y="621602"/>
                      <a:pt x="930687" y="624459"/>
                    </a:cubicBezTo>
                    <a:cubicBezTo>
                      <a:pt x="918115" y="635984"/>
                      <a:pt x="933069" y="756666"/>
                      <a:pt x="941070" y="772668"/>
                    </a:cubicBezTo>
                    <a:cubicBezTo>
                      <a:pt x="949262" y="789146"/>
                      <a:pt x="965073" y="804482"/>
                      <a:pt x="965073" y="804482"/>
                    </a:cubicBezTo>
                    <a:cubicBezTo>
                      <a:pt x="965073" y="804482"/>
                      <a:pt x="951738" y="777717"/>
                      <a:pt x="950309" y="768192"/>
                    </a:cubicBezTo>
                    <a:cubicBezTo>
                      <a:pt x="948880" y="758667"/>
                      <a:pt x="952309" y="718090"/>
                      <a:pt x="949357" y="698087"/>
                    </a:cubicBezTo>
                    <a:cubicBezTo>
                      <a:pt x="946499" y="678752"/>
                      <a:pt x="949071" y="645795"/>
                      <a:pt x="933259" y="625602"/>
                    </a:cubicBezTo>
                    <a:cubicBezTo>
                      <a:pt x="939642" y="628745"/>
                      <a:pt x="946023" y="632079"/>
                      <a:pt x="952405" y="635318"/>
                    </a:cubicBezTo>
                    <a:cubicBezTo>
                      <a:pt x="948594" y="655416"/>
                      <a:pt x="960977" y="693611"/>
                      <a:pt x="963263" y="710375"/>
                    </a:cubicBezTo>
                    <a:cubicBezTo>
                      <a:pt x="965645" y="727425"/>
                      <a:pt x="965645" y="773621"/>
                      <a:pt x="1010222" y="800195"/>
                    </a:cubicBezTo>
                    <a:cubicBezTo>
                      <a:pt x="1010222" y="800195"/>
                      <a:pt x="987267" y="779717"/>
                      <a:pt x="984123" y="752666"/>
                    </a:cubicBezTo>
                    <a:cubicBezTo>
                      <a:pt x="981170" y="727139"/>
                      <a:pt x="974788" y="657130"/>
                      <a:pt x="955929" y="637223"/>
                    </a:cubicBezTo>
                    <a:cubicBezTo>
                      <a:pt x="962216" y="640461"/>
                      <a:pt x="968407" y="643890"/>
                      <a:pt x="974598" y="647319"/>
                    </a:cubicBezTo>
                    <a:cubicBezTo>
                      <a:pt x="963645" y="656749"/>
                      <a:pt x="993267" y="744569"/>
                      <a:pt x="1000697" y="769525"/>
                    </a:cubicBezTo>
                    <a:cubicBezTo>
                      <a:pt x="1008316" y="795147"/>
                      <a:pt x="1027557" y="805815"/>
                      <a:pt x="1027557" y="805815"/>
                    </a:cubicBezTo>
                    <a:cubicBezTo>
                      <a:pt x="1008984" y="785908"/>
                      <a:pt x="1012793" y="766667"/>
                      <a:pt x="1008888" y="754285"/>
                    </a:cubicBezTo>
                    <a:cubicBezTo>
                      <a:pt x="1004983" y="741902"/>
                      <a:pt x="1006887" y="715137"/>
                      <a:pt x="998696" y="696944"/>
                    </a:cubicBezTo>
                    <a:cubicBezTo>
                      <a:pt x="990791" y="679514"/>
                      <a:pt x="993838" y="666369"/>
                      <a:pt x="977551" y="648938"/>
                    </a:cubicBezTo>
                    <a:cubicBezTo>
                      <a:pt x="981932" y="651415"/>
                      <a:pt x="986314" y="653701"/>
                      <a:pt x="990695" y="656273"/>
                    </a:cubicBezTo>
                    <a:cubicBezTo>
                      <a:pt x="989934" y="657892"/>
                      <a:pt x="988980" y="661892"/>
                      <a:pt x="993458" y="670179"/>
                    </a:cubicBezTo>
                    <a:cubicBezTo>
                      <a:pt x="999553" y="681514"/>
                      <a:pt x="1010793" y="708184"/>
                      <a:pt x="1012793" y="719519"/>
                    </a:cubicBezTo>
                    <a:cubicBezTo>
                      <a:pt x="1014794" y="730853"/>
                      <a:pt x="1022890" y="750380"/>
                      <a:pt x="1025462" y="769716"/>
                    </a:cubicBezTo>
                    <a:cubicBezTo>
                      <a:pt x="1027938" y="789051"/>
                      <a:pt x="1039654" y="806768"/>
                      <a:pt x="1047464" y="815340"/>
                    </a:cubicBezTo>
                    <a:cubicBezTo>
                      <a:pt x="1055371" y="823913"/>
                      <a:pt x="1054228" y="837534"/>
                      <a:pt x="1054228" y="837534"/>
                    </a:cubicBezTo>
                    <a:cubicBezTo>
                      <a:pt x="1054228" y="837534"/>
                      <a:pt x="1057180" y="824103"/>
                      <a:pt x="1051560" y="814483"/>
                    </a:cubicBezTo>
                    <a:cubicBezTo>
                      <a:pt x="1045941" y="804767"/>
                      <a:pt x="1039177" y="792290"/>
                      <a:pt x="1037653" y="779526"/>
                    </a:cubicBezTo>
                    <a:cubicBezTo>
                      <a:pt x="1036130" y="766763"/>
                      <a:pt x="1031558" y="735902"/>
                      <a:pt x="1023556" y="712184"/>
                    </a:cubicBezTo>
                    <a:cubicBezTo>
                      <a:pt x="1015555" y="688562"/>
                      <a:pt x="1005364" y="673418"/>
                      <a:pt x="1001173" y="668941"/>
                    </a:cubicBezTo>
                    <a:cubicBezTo>
                      <a:pt x="998220" y="665798"/>
                      <a:pt x="994506" y="660368"/>
                      <a:pt x="992600" y="657416"/>
                    </a:cubicBezTo>
                    <a:cubicBezTo>
                      <a:pt x="998982" y="661226"/>
                      <a:pt x="1005174" y="665321"/>
                      <a:pt x="1011365" y="669512"/>
                    </a:cubicBezTo>
                    <a:cubicBezTo>
                      <a:pt x="1011270" y="671608"/>
                      <a:pt x="1011745" y="677894"/>
                      <a:pt x="1020127" y="691610"/>
                    </a:cubicBezTo>
                    <a:cubicBezTo>
                      <a:pt x="1030700" y="708946"/>
                      <a:pt x="1034701" y="731330"/>
                      <a:pt x="1041845" y="747236"/>
                    </a:cubicBezTo>
                    <a:cubicBezTo>
                      <a:pt x="1049084" y="763143"/>
                      <a:pt x="1051656" y="785241"/>
                      <a:pt x="1061561" y="798576"/>
                    </a:cubicBezTo>
                    <a:cubicBezTo>
                      <a:pt x="1071563" y="811911"/>
                      <a:pt x="1086231" y="848963"/>
                      <a:pt x="1086231" y="848963"/>
                    </a:cubicBezTo>
                    <a:cubicBezTo>
                      <a:pt x="1086231" y="848963"/>
                      <a:pt x="1083850" y="814864"/>
                      <a:pt x="1074610" y="805339"/>
                    </a:cubicBezTo>
                    <a:cubicBezTo>
                      <a:pt x="1065371" y="795814"/>
                      <a:pt x="1061181" y="781431"/>
                      <a:pt x="1060513" y="776669"/>
                    </a:cubicBezTo>
                    <a:cubicBezTo>
                      <a:pt x="1059847" y="771906"/>
                      <a:pt x="1044321" y="727901"/>
                      <a:pt x="1032796" y="701707"/>
                    </a:cubicBezTo>
                    <a:cubicBezTo>
                      <a:pt x="1025176" y="684371"/>
                      <a:pt x="1018413" y="675609"/>
                      <a:pt x="1014699" y="671703"/>
                    </a:cubicBezTo>
                    <a:cubicBezTo>
                      <a:pt x="1020127" y="675323"/>
                      <a:pt x="1025271" y="679323"/>
                      <a:pt x="1030509" y="683228"/>
                    </a:cubicBezTo>
                    <a:cubicBezTo>
                      <a:pt x="1030891" y="686372"/>
                      <a:pt x="1032701" y="697611"/>
                      <a:pt x="1041845" y="710660"/>
                    </a:cubicBezTo>
                    <a:cubicBezTo>
                      <a:pt x="1052608" y="726091"/>
                      <a:pt x="1069658" y="767334"/>
                      <a:pt x="1071372" y="779145"/>
                    </a:cubicBezTo>
                    <a:cubicBezTo>
                      <a:pt x="1073087" y="791051"/>
                      <a:pt x="1095470" y="836771"/>
                      <a:pt x="1095470" y="836771"/>
                    </a:cubicBezTo>
                    <a:cubicBezTo>
                      <a:pt x="1095470" y="836771"/>
                      <a:pt x="1093471" y="798195"/>
                      <a:pt x="1080421" y="773811"/>
                    </a:cubicBezTo>
                    <a:cubicBezTo>
                      <a:pt x="1068515" y="751523"/>
                      <a:pt x="1036605" y="693516"/>
                      <a:pt x="1031272" y="683800"/>
                    </a:cubicBezTo>
                    <a:cubicBezTo>
                      <a:pt x="1035082" y="686658"/>
                      <a:pt x="1038987" y="689515"/>
                      <a:pt x="1042702" y="692563"/>
                    </a:cubicBezTo>
                    <a:cubicBezTo>
                      <a:pt x="1046702" y="698373"/>
                      <a:pt x="1058704" y="721043"/>
                      <a:pt x="1074039" y="741617"/>
                    </a:cubicBezTo>
                    <a:cubicBezTo>
                      <a:pt x="1091756" y="765334"/>
                      <a:pt x="1096327" y="782384"/>
                      <a:pt x="1102328" y="798100"/>
                    </a:cubicBezTo>
                    <a:cubicBezTo>
                      <a:pt x="1108329" y="813816"/>
                      <a:pt x="1116806" y="822293"/>
                      <a:pt x="1133761" y="834771"/>
                    </a:cubicBezTo>
                    <a:cubicBezTo>
                      <a:pt x="1133761" y="834771"/>
                      <a:pt x="1128808" y="822579"/>
                      <a:pt x="1119569" y="809339"/>
                    </a:cubicBezTo>
                    <a:cubicBezTo>
                      <a:pt x="1110329" y="796100"/>
                      <a:pt x="1107758" y="764477"/>
                      <a:pt x="1091565" y="746665"/>
                    </a:cubicBezTo>
                    <a:cubicBezTo>
                      <a:pt x="1077373" y="731044"/>
                      <a:pt x="1049465" y="699992"/>
                      <a:pt x="1042892" y="692658"/>
                    </a:cubicBezTo>
                    <a:cubicBezTo>
                      <a:pt x="1044035" y="693611"/>
                      <a:pt x="1045369" y="694468"/>
                      <a:pt x="1046512" y="695420"/>
                    </a:cubicBezTo>
                    <a:cubicBezTo>
                      <a:pt x="1045273" y="694373"/>
                      <a:pt x="1043844" y="693420"/>
                      <a:pt x="1042606" y="692372"/>
                    </a:cubicBezTo>
                    <a:cubicBezTo>
                      <a:pt x="1042606" y="692372"/>
                      <a:pt x="1042606" y="692372"/>
                      <a:pt x="1042606" y="692372"/>
                    </a:cubicBezTo>
                    <a:cubicBezTo>
                      <a:pt x="1042606" y="692372"/>
                      <a:pt x="1042606" y="692372"/>
                      <a:pt x="1042606" y="692372"/>
                    </a:cubicBezTo>
                    <a:cubicBezTo>
                      <a:pt x="1038797" y="689134"/>
                      <a:pt x="1034892" y="686181"/>
                      <a:pt x="1030891" y="683133"/>
                    </a:cubicBezTo>
                    <a:cubicBezTo>
                      <a:pt x="1030605" y="682562"/>
                      <a:pt x="1030415" y="682276"/>
                      <a:pt x="1030415" y="682276"/>
                    </a:cubicBezTo>
                    <a:cubicBezTo>
                      <a:pt x="1030415" y="682276"/>
                      <a:pt x="1030415" y="682467"/>
                      <a:pt x="1030415" y="682847"/>
                    </a:cubicBezTo>
                    <a:cubicBezTo>
                      <a:pt x="1024414" y="678275"/>
                      <a:pt x="1018413" y="673703"/>
                      <a:pt x="1012222" y="669512"/>
                    </a:cubicBezTo>
                    <a:cubicBezTo>
                      <a:pt x="1011745" y="669131"/>
                      <a:pt x="1011459" y="668941"/>
                      <a:pt x="1011459" y="668941"/>
                    </a:cubicBezTo>
                    <a:cubicBezTo>
                      <a:pt x="1011459" y="668941"/>
                      <a:pt x="1011459" y="669036"/>
                      <a:pt x="1011459" y="669036"/>
                    </a:cubicBezTo>
                    <a:cubicBezTo>
                      <a:pt x="1005078" y="664655"/>
                      <a:pt x="998696" y="660273"/>
                      <a:pt x="992124" y="656177"/>
                    </a:cubicBezTo>
                    <a:cubicBezTo>
                      <a:pt x="1049941" y="661892"/>
                      <a:pt x="1070134" y="669036"/>
                      <a:pt x="1095470" y="684371"/>
                    </a:cubicBezTo>
                    <a:cubicBezTo>
                      <a:pt x="1120903" y="699802"/>
                      <a:pt x="1132809" y="698564"/>
                      <a:pt x="1142523" y="697611"/>
                    </a:cubicBezTo>
                    <a:cubicBezTo>
                      <a:pt x="1152239" y="696563"/>
                      <a:pt x="1160050" y="678847"/>
                      <a:pt x="1160050" y="678847"/>
                    </a:cubicBezTo>
                    <a:cubicBezTo>
                      <a:pt x="1160050" y="678847"/>
                      <a:pt x="1149478" y="692182"/>
                      <a:pt x="1139381" y="694182"/>
                    </a:cubicBezTo>
                    <a:cubicBezTo>
                      <a:pt x="1129285" y="696278"/>
                      <a:pt x="1114616" y="681895"/>
                      <a:pt x="1101376" y="673322"/>
                    </a:cubicBezTo>
                    <a:cubicBezTo>
                      <a:pt x="1097566" y="670846"/>
                      <a:pt x="1093184" y="668369"/>
                      <a:pt x="1088041" y="665893"/>
                    </a:cubicBezTo>
                    <a:cubicBezTo>
                      <a:pt x="1105662" y="667417"/>
                      <a:pt x="1122902" y="666750"/>
                      <a:pt x="1131760" y="667417"/>
                    </a:cubicBezTo>
                    <a:cubicBezTo>
                      <a:pt x="1145477" y="668465"/>
                      <a:pt x="1155383" y="647700"/>
                      <a:pt x="1155383" y="647700"/>
                    </a:cubicBezTo>
                    <a:cubicBezTo>
                      <a:pt x="1138428" y="659702"/>
                      <a:pt x="1135190" y="655320"/>
                      <a:pt x="1121092" y="655416"/>
                    </a:cubicBezTo>
                    <a:cubicBezTo>
                      <a:pt x="1106995" y="655511"/>
                      <a:pt x="1058609" y="645224"/>
                      <a:pt x="1032986" y="643319"/>
                    </a:cubicBezTo>
                    <a:cubicBezTo>
                      <a:pt x="1007364" y="641414"/>
                      <a:pt x="975740" y="644843"/>
                      <a:pt x="975740" y="644843"/>
                    </a:cubicBezTo>
                    <a:cubicBezTo>
                      <a:pt x="975740" y="644843"/>
                      <a:pt x="998220" y="648081"/>
                      <a:pt x="1021366" y="652272"/>
                    </a:cubicBezTo>
                    <a:cubicBezTo>
                      <a:pt x="994696" y="650939"/>
                      <a:pt x="991552" y="654463"/>
                      <a:pt x="991266" y="655701"/>
                    </a:cubicBezTo>
                    <a:cubicBezTo>
                      <a:pt x="991266" y="655701"/>
                      <a:pt x="991172" y="655701"/>
                      <a:pt x="991172" y="655701"/>
                    </a:cubicBezTo>
                    <a:lnTo>
                      <a:pt x="991172" y="655701"/>
                    </a:lnTo>
                    <a:lnTo>
                      <a:pt x="991172" y="655701"/>
                    </a:lnTo>
                    <a:cubicBezTo>
                      <a:pt x="978217" y="647700"/>
                      <a:pt x="964788" y="640366"/>
                      <a:pt x="951357" y="633222"/>
                    </a:cubicBezTo>
                    <a:cubicBezTo>
                      <a:pt x="959834" y="633698"/>
                      <a:pt x="1008126" y="636461"/>
                      <a:pt x="1057561" y="637318"/>
                    </a:cubicBezTo>
                    <a:cubicBezTo>
                      <a:pt x="1111853" y="638175"/>
                      <a:pt x="1119664" y="634270"/>
                      <a:pt x="1133475" y="632841"/>
                    </a:cubicBezTo>
                    <a:cubicBezTo>
                      <a:pt x="1147381" y="631412"/>
                      <a:pt x="1147191" y="619697"/>
                      <a:pt x="1147191" y="619697"/>
                    </a:cubicBezTo>
                    <a:cubicBezTo>
                      <a:pt x="1139762" y="629698"/>
                      <a:pt x="1121283" y="627602"/>
                      <a:pt x="1097375" y="624745"/>
                    </a:cubicBezTo>
                    <a:cubicBezTo>
                      <a:pt x="1073467" y="621887"/>
                      <a:pt x="1057275" y="621602"/>
                      <a:pt x="1024510" y="620363"/>
                    </a:cubicBezTo>
                    <a:cubicBezTo>
                      <a:pt x="994220" y="619220"/>
                      <a:pt x="956406" y="631127"/>
                      <a:pt x="950785" y="632936"/>
                    </a:cubicBezTo>
                    <a:cubicBezTo>
                      <a:pt x="944784" y="629793"/>
                      <a:pt x="938785" y="626555"/>
                      <a:pt x="932784" y="623411"/>
                    </a:cubicBezTo>
                    <a:cubicBezTo>
                      <a:pt x="931926" y="622935"/>
                      <a:pt x="930973" y="622554"/>
                      <a:pt x="930117" y="622173"/>
                    </a:cubicBezTo>
                    <a:cubicBezTo>
                      <a:pt x="943927" y="621221"/>
                      <a:pt x="1039559" y="614458"/>
                      <a:pt x="1058132" y="616268"/>
                    </a:cubicBezTo>
                    <a:cubicBezTo>
                      <a:pt x="1078230" y="618173"/>
                      <a:pt x="1115854" y="615410"/>
                      <a:pt x="1132998" y="611791"/>
                    </a:cubicBezTo>
                    <a:cubicBezTo>
                      <a:pt x="1150144" y="608171"/>
                      <a:pt x="1148049" y="596932"/>
                      <a:pt x="1148049" y="596932"/>
                    </a:cubicBezTo>
                    <a:cubicBezTo>
                      <a:pt x="1143000" y="608648"/>
                      <a:pt x="1116234" y="607314"/>
                      <a:pt x="1102614" y="603600"/>
                    </a:cubicBezTo>
                    <a:cubicBezTo>
                      <a:pt x="1089088" y="599980"/>
                      <a:pt x="1072992" y="600647"/>
                      <a:pt x="1018223" y="603885"/>
                    </a:cubicBezTo>
                    <a:cubicBezTo>
                      <a:pt x="968978" y="606743"/>
                      <a:pt x="935545" y="619316"/>
                      <a:pt x="929354" y="621792"/>
                    </a:cubicBezTo>
                    <a:cubicBezTo>
                      <a:pt x="920972" y="617601"/>
                      <a:pt x="912495" y="613505"/>
                      <a:pt x="904018" y="609505"/>
                    </a:cubicBezTo>
                    <a:cubicBezTo>
                      <a:pt x="929640" y="611886"/>
                      <a:pt x="979266" y="599885"/>
                      <a:pt x="991362" y="598075"/>
                    </a:cubicBezTo>
                    <a:cubicBezTo>
                      <a:pt x="1004126" y="596170"/>
                      <a:pt x="1056894" y="576263"/>
                      <a:pt x="1090422" y="570071"/>
                    </a:cubicBezTo>
                    <a:cubicBezTo>
                      <a:pt x="1123950" y="563880"/>
                      <a:pt x="1115473" y="549402"/>
                      <a:pt x="1115473" y="549402"/>
                    </a:cubicBezTo>
                    <a:cubicBezTo>
                      <a:pt x="1115473" y="549402"/>
                      <a:pt x="1113187" y="550926"/>
                      <a:pt x="1109663" y="552736"/>
                    </a:cubicBezTo>
                    <a:cubicBezTo>
                      <a:pt x="1109663" y="552641"/>
                      <a:pt x="1106900" y="549307"/>
                      <a:pt x="1083564" y="545211"/>
                    </a:cubicBezTo>
                    <a:cubicBezTo>
                      <a:pt x="1060038" y="541020"/>
                      <a:pt x="1043274" y="543497"/>
                      <a:pt x="1015746" y="549593"/>
                    </a:cubicBezTo>
                    <a:cubicBezTo>
                      <a:pt x="990219" y="555212"/>
                      <a:pt x="891730" y="592074"/>
                      <a:pt x="877348" y="597503"/>
                    </a:cubicBezTo>
                    <a:cubicBezTo>
                      <a:pt x="871061" y="594741"/>
                      <a:pt x="864775" y="592074"/>
                      <a:pt x="858488" y="589407"/>
                    </a:cubicBezTo>
                    <a:cubicBezTo>
                      <a:pt x="870013" y="590264"/>
                      <a:pt x="884301" y="589121"/>
                      <a:pt x="912209" y="577215"/>
                    </a:cubicBezTo>
                    <a:cubicBezTo>
                      <a:pt x="944595" y="563404"/>
                      <a:pt x="1001459" y="537305"/>
                      <a:pt x="1015651" y="533876"/>
                    </a:cubicBezTo>
                    <a:cubicBezTo>
                      <a:pt x="1029843" y="530543"/>
                      <a:pt x="1060704" y="523970"/>
                      <a:pt x="1081278" y="522066"/>
                    </a:cubicBezTo>
                    <a:cubicBezTo>
                      <a:pt x="1081278" y="522066"/>
                      <a:pt x="1049084" y="512064"/>
                      <a:pt x="1004031" y="524828"/>
                    </a:cubicBezTo>
                    <a:cubicBezTo>
                      <a:pt x="958978" y="537686"/>
                      <a:pt x="914495" y="564833"/>
                      <a:pt x="892207" y="573786"/>
                    </a:cubicBezTo>
                    <a:cubicBezTo>
                      <a:pt x="874491" y="580930"/>
                      <a:pt x="860488" y="585978"/>
                      <a:pt x="855345" y="587883"/>
                    </a:cubicBezTo>
                    <a:cubicBezTo>
                      <a:pt x="847725" y="584645"/>
                      <a:pt x="840105" y="581501"/>
                      <a:pt x="832390" y="578358"/>
                    </a:cubicBezTo>
                    <a:cubicBezTo>
                      <a:pt x="863728" y="577977"/>
                      <a:pt x="885348" y="565976"/>
                      <a:pt x="905541" y="557308"/>
                    </a:cubicBezTo>
                    <a:cubicBezTo>
                      <a:pt x="926211" y="548450"/>
                      <a:pt x="972502" y="516160"/>
                      <a:pt x="991648" y="511874"/>
                    </a:cubicBezTo>
                    <a:cubicBezTo>
                      <a:pt x="1010793" y="507587"/>
                      <a:pt x="1018413" y="504444"/>
                      <a:pt x="1051465" y="503016"/>
                    </a:cubicBezTo>
                    <a:cubicBezTo>
                      <a:pt x="1051465" y="503016"/>
                      <a:pt x="1017270" y="494538"/>
                      <a:pt x="972122" y="506825"/>
                    </a:cubicBezTo>
                    <a:cubicBezTo>
                      <a:pt x="927068" y="519113"/>
                      <a:pt x="902303" y="545497"/>
                      <a:pt x="874395" y="557689"/>
                    </a:cubicBezTo>
                    <a:cubicBezTo>
                      <a:pt x="850202" y="568262"/>
                      <a:pt x="834962" y="575977"/>
                      <a:pt x="831438" y="577882"/>
                    </a:cubicBezTo>
                    <a:cubicBezTo>
                      <a:pt x="825151" y="575310"/>
                      <a:pt x="818864" y="572834"/>
                      <a:pt x="812483" y="570357"/>
                    </a:cubicBezTo>
                    <a:cubicBezTo>
                      <a:pt x="822293" y="569881"/>
                      <a:pt x="844678" y="566642"/>
                      <a:pt x="882778" y="549212"/>
                    </a:cubicBezTo>
                    <a:cubicBezTo>
                      <a:pt x="936213" y="524733"/>
                      <a:pt x="958978" y="500634"/>
                      <a:pt x="989552" y="498729"/>
                    </a:cubicBezTo>
                    <a:cubicBezTo>
                      <a:pt x="1020223" y="496919"/>
                      <a:pt x="1035844" y="498729"/>
                      <a:pt x="1034605" y="496253"/>
                    </a:cubicBezTo>
                    <a:cubicBezTo>
                      <a:pt x="1033272" y="493776"/>
                      <a:pt x="1005649" y="487204"/>
                      <a:pt x="964692" y="494919"/>
                    </a:cubicBezTo>
                    <a:cubicBezTo>
                      <a:pt x="963454" y="495110"/>
                      <a:pt x="962311" y="495491"/>
                      <a:pt x="961073" y="495776"/>
                    </a:cubicBezTo>
                    <a:cubicBezTo>
                      <a:pt x="956501" y="495014"/>
                      <a:pt x="949833" y="493776"/>
                      <a:pt x="941737" y="492443"/>
                    </a:cubicBezTo>
                    <a:cubicBezTo>
                      <a:pt x="952977" y="483680"/>
                      <a:pt x="962882" y="479775"/>
                      <a:pt x="974884" y="479679"/>
                    </a:cubicBezTo>
                    <a:cubicBezTo>
                      <a:pt x="974884" y="479679"/>
                      <a:pt x="963359" y="478155"/>
                      <a:pt x="947642" y="479870"/>
                    </a:cubicBezTo>
                    <a:cubicBezTo>
                      <a:pt x="960310" y="475107"/>
                      <a:pt x="970312" y="472535"/>
                      <a:pt x="972979" y="471964"/>
                    </a:cubicBezTo>
                    <a:cubicBezTo>
                      <a:pt x="1000506" y="472535"/>
                      <a:pt x="1019556" y="472250"/>
                      <a:pt x="1019556" y="472250"/>
                    </a:cubicBezTo>
                    <a:cubicBezTo>
                      <a:pt x="1019556" y="472250"/>
                      <a:pt x="912019" y="453485"/>
                      <a:pt x="856202" y="443675"/>
                    </a:cubicBezTo>
                    <a:cubicBezTo>
                      <a:pt x="863442" y="441865"/>
                      <a:pt x="868584" y="441103"/>
                      <a:pt x="868584" y="441103"/>
                    </a:cubicBezTo>
                    <a:cubicBezTo>
                      <a:pt x="855441" y="437864"/>
                      <a:pt x="843535" y="437674"/>
                      <a:pt x="832581" y="439484"/>
                    </a:cubicBezTo>
                    <a:cubicBezTo>
                      <a:pt x="796480" y="433483"/>
                      <a:pt x="742188" y="431102"/>
                      <a:pt x="723805" y="430530"/>
                    </a:cubicBezTo>
                    <a:cubicBezTo>
                      <a:pt x="724281" y="430054"/>
                      <a:pt x="724662" y="429673"/>
                      <a:pt x="724662" y="429673"/>
                    </a:cubicBezTo>
                    <a:cubicBezTo>
                      <a:pt x="724091" y="429959"/>
                      <a:pt x="723519" y="430149"/>
                      <a:pt x="722948" y="430435"/>
                    </a:cubicBezTo>
                    <a:cubicBezTo>
                      <a:pt x="720090" y="430340"/>
                      <a:pt x="718376" y="430244"/>
                      <a:pt x="717804" y="430244"/>
                    </a:cubicBezTo>
                    <a:cubicBezTo>
                      <a:pt x="733234" y="423386"/>
                      <a:pt x="748665" y="416814"/>
                      <a:pt x="764191" y="410147"/>
                    </a:cubicBezTo>
                    <a:cubicBezTo>
                      <a:pt x="765143" y="410433"/>
                      <a:pt x="811054" y="424815"/>
                      <a:pt x="844962" y="431102"/>
                    </a:cubicBezTo>
                    <a:cubicBezTo>
                      <a:pt x="912019" y="443579"/>
                      <a:pt x="1031748" y="444627"/>
                      <a:pt x="1031748" y="444627"/>
                    </a:cubicBezTo>
                    <a:cubicBezTo>
                      <a:pt x="1031748" y="444627"/>
                      <a:pt x="948214" y="430244"/>
                      <a:pt x="910304" y="423482"/>
                    </a:cubicBezTo>
                    <a:cubicBezTo>
                      <a:pt x="872967" y="416814"/>
                      <a:pt x="772002" y="408432"/>
                      <a:pt x="768953" y="408146"/>
                    </a:cubicBezTo>
                    <a:cubicBezTo>
                      <a:pt x="781622" y="402622"/>
                      <a:pt x="794290" y="397002"/>
                      <a:pt x="806958" y="391668"/>
                    </a:cubicBezTo>
                    <a:cubicBezTo>
                      <a:pt x="807910" y="391287"/>
                      <a:pt x="808863" y="390906"/>
                      <a:pt x="809816" y="390525"/>
                    </a:cubicBezTo>
                    <a:cubicBezTo>
                      <a:pt x="820674" y="393192"/>
                      <a:pt x="897159" y="411956"/>
                      <a:pt x="929640" y="417100"/>
                    </a:cubicBezTo>
                    <a:cubicBezTo>
                      <a:pt x="973170" y="423958"/>
                      <a:pt x="1098423" y="422053"/>
                      <a:pt x="1098423" y="422053"/>
                    </a:cubicBezTo>
                    <a:cubicBezTo>
                      <a:pt x="1098423" y="422053"/>
                      <a:pt x="989076" y="401193"/>
                      <a:pt x="951071" y="394335"/>
                    </a:cubicBezTo>
                    <a:cubicBezTo>
                      <a:pt x="916686" y="388144"/>
                      <a:pt x="834010" y="386906"/>
                      <a:pt x="818959" y="386715"/>
                    </a:cubicBezTo>
                    <a:cubicBezTo>
                      <a:pt x="851631" y="372999"/>
                      <a:pt x="884491" y="359664"/>
                      <a:pt x="917543" y="347091"/>
                    </a:cubicBezTo>
                    <a:cubicBezTo>
                      <a:pt x="928021" y="350330"/>
                      <a:pt x="967740" y="362141"/>
                      <a:pt x="1019461" y="371285"/>
                    </a:cubicBezTo>
                    <a:cubicBezTo>
                      <a:pt x="1078040" y="381667"/>
                      <a:pt x="1188244" y="376238"/>
                      <a:pt x="1188244" y="376238"/>
                    </a:cubicBezTo>
                    <a:cubicBezTo>
                      <a:pt x="1188244" y="376238"/>
                      <a:pt x="1147286" y="368713"/>
                      <a:pt x="1103662" y="361474"/>
                    </a:cubicBezTo>
                    <a:cubicBezTo>
                      <a:pt x="1155192" y="363855"/>
                      <a:pt x="1210818" y="361093"/>
                      <a:pt x="1210818" y="361093"/>
                    </a:cubicBezTo>
                    <a:cubicBezTo>
                      <a:pt x="1210818" y="361093"/>
                      <a:pt x="1123284" y="349758"/>
                      <a:pt x="1067181" y="335852"/>
                    </a:cubicBezTo>
                    <a:cubicBezTo>
                      <a:pt x="1030224" y="330899"/>
                      <a:pt x="965168" y="331184"/>
                      <a:pt x="965168" y="331184"/>
                    </a:cubicBezTo>
                    <a:lnTo>
                      <a:pt x="954120" y="335185"/>
                    </a:lnTo>
                    <a:cubicBezTo>
                      <a:pt x="954120" y="335185"/>
                      <a:pt x="976789" y="341376"/>
                      <a:pt x="1011841" y="348710"/>
                    </a:cubicBezTo>
                    <a:cubicBezTo>
                      <a:pt x="978312" y="345758"/>
                      <a:pt x="938689" y="343758"/>
                      <a:pt x="927545" y="343186"/>
                    </a:cubicBezTo>
                    <a:cubicBezTo>
                      <a:pt x="927735" y="343091"/>
                      <a:pt x="927926" y="342995"/>
                      <a:pt x="928115" y="342995"/>
                    </a:cubicBezTo>
                    <a:cubicBezTo>
                      <a:pt x="936498" y="339852"/>
                      <a:pt x="944975" y="336709"/>
                      <a:pt x="953357" y="333661"/>
                    </a:cubicBezTo>
                    <a:lnTo>
                      <a:pt x="960787" y="331566"/>
                    </a:lnTo>
                    <a:cubicBezTo>
                      <a:pt x="960787" y="331566"/>
                      <a:pt x="961359" y="331089"/>
                      <a:pt x="962311" y="330422"/>
                    </a:cubicBezTo>
                    <a:cubicBezTo>
                      <a:pt x="976694" y="325184"/>
                      <a:pt x="991077" y="320231"/>
                      <a:pt x="1005649" y="315468"/>
                    </a:cubicBezTo>
                    <a:cubicBezTo>
                      <a:pt x="1006126" y="315468"/>
                      <a:pt x="1006126" y="316040"/>
                      <a:pt x="1006317" y="316135"/>
                    </a:cubicBezTo>
                    <a:close/>
                    <a:moveTo>
                      <a:pt x="744950" y="201835"/>
                    </a:moveTo>
                    <a:cubicBezTo>
                      <a:pt x="748855" y="201168"/>
                      <a:pt x="759714" y="196787"/>
                      <a:pt x="771048" y="191072"/>
                    </a:cubicBezTo>
                    <a:cubicBezTo>
                      <a:pt x="771048" y="191072"/>
                      <a:pt x="771048" y="191072"/>
                      <a:pt x="771048" y="191072"/>
                    </a:cubicBezTo>
                    <a:cubicBezTo>
                      <a:pt x="761238" y="201263"/>
                      <a:pt x="736949" y="226219"/>
                      <a:pt x="729424" y="233934"/>
                    </a:cubicBezTo>
                    <a:cubicBezTo>
                      <a:pt x="734759" y="223361"/>
                      <a:pt x="739997" y="212693"/>
                      <a:pt x="744950" y="201835"/>
                    </a:cubicBezTo>
                    <a:close/>
                    <a:moveTo>
                      <a:pt x="416433" y="304705"/>
                    </a:moveTo>
                    <a:cubicBezTo>
                      <a:pt x="410337" y="298895"/>
                      <a:pt x="404146" y="293180"/>
                      <a:pt x="397955" y="287465"/>
                    </a:cubicBezTo>
                    <a:cubicBezTo>
                      <a:pt x="400907" y="280797"/>
                      <a:pt x="414528" y="248603"/>
                      <a:pt x="417385" y="215741"/>
                    </a:cubicBezTo>
                    <a:cubicBezTo>
                      <a:pt x="420529" y="178879"/>
                      <a:pt x="425862" y="132493"/>
                      <a:pt x="426339" y="122016"/>
                    </a:cubicBezTo>
                    <a:cubicBezTo>
                      <a:pt x="426625" y="116396"/>
                      <a:pt x="429006" y="111062"/>
                      <a:pt x="431102" y="107252"/>
                    </a:cubicBezTo>
                    <a:cubicBezTo>
                      <a:pt x="431102" y="107347"/>
                      <a:pt x="440245" y="133255"/>
                      <a:pt x="442531" y="153448"/>
                    </a:cubicBezTo>
                    <a:cubicBezTo>
                      <a:pt x="444817" y="173641"/>
                      <a:pt x="425672" y="223933"/>
                      <a:pt x="417100" y="254699"/>
                    </a:cubicBezTo>
                    <a:cubicBezTo>
                      <a:pt x="409003" y="283369"/>
                      <a:pt x="412718" y="291465"/>
                      <a:pt x="416433" y="304705"/>
                    </a:cubicBezTo>
                    <a:close/>
                    <a:moveTo>
                      <a:pt x="379666" y="324422"/>
                    </a:moveTo>
                    <a:cubicBezTo>
                      <a:pt x="393478" y="320612"/>
                      <a:pt x="408241" y="316230"/>
                      <a:pt x="420624" y="313849"/>
                    </a:cubicBezTo>
                    <a:cubicBezTo>
                      <a:pt x="425101" y="318421"/>
                      <a:pt x="429673" y="322898"/>
                      <a:pt x="434054" y="327565"/>
                    </a:cubicBezTo>
                    <a:cubicBezTo>
                      <a:pt x="423290" y="324231"/>
                      <a:pt x="402527" y="323374"/>
                      <a:pt x="379666" y="324422"/>
                    </a:cubicBezTo>
                    <a:close/>
                    <a:moveTo>
                      <a:pt x="691801" y="892017"/>
                    </a:moveTo>
                    <a:cubicBezTo>
                      <a:pt x="695134" y="906209"/>
                      <a:pt x="698754" y="920401"/>
                      <a:pt x="702564" y="934593"/>
                    </a:cubicBezTo>
                    <a:cubicBezTo>
                      <a:pt x="699421" y="938308"/>
                      <a:pt x="692658" y="950881"/>
                      <a:pt x="686466" y="965264"/>
                    </a:cubicBezTo>
                    <a:cubicBezTo>
                      <a:pt x="686466" y="965264"/>
                      <a:pt x="686466" y="965264"/>
                      <a:pt x="686466" y="965264"/>
                    </a:cubicBezTo>
                    <a:cubicBezTo>
                      <a:pt x="687705" y="947833"/>
                      <a:pt x="690849" y="905256"/>
                      <a:pt x="691801" y="892017"/>
                    </a:cubicBezTo>
                    <a:close/>
                    <a:moveTo>
                      <a:pt x="644462" y="668560"/>
                    </a:moveTo>
                    <a:cubicBezTo>
                      <a:pt x="642271" y="666274"/>
                      <a:pt x="639984" y="663893"/>
                      <a:pt x="637509" y="661416"/>
                    </a:cubicBezTo>
                    <a:cubicBezTo>
                      <a:pt x="637603" y="661130"/>
                      <a:pt x="637603" y="660845"/>
                      <a:pt x="637698" y="660654"/>
                    </a:cubicBezTo>
                    <a:cubicBezTo>
                      <a:pt x="639127" y="662083"/>
                      <a:pt x="640461" y="663417"/>
                      <a:pt x="641509" y="664655"/>
                    </a:cubicBezTo>
                    <a:cubicBezTo>
                      <a:pt x="642271" y="665512"/>
                      <a:pt x="643319" y="666941"/>
                      <a:pt x="644462" y="668560"/>
                    </a:cubicBezTo>
                    <a:close/>
                    <a:moveTo>
                      <a:pt x="640938" y="684467"/>
                    </a:moveTo>
                    <a:cubicBezTo>
                      <a:pt x="639413" y="686848"/>
                      <a:pt x="637698" y="689610"/>
                      <a:pt x="635889" y="692658"/>
                    </a:cubicBezTo>
                    <a:cubicBezTo>
                      <a:pt x="635603" y="690277"/>
                      <a:pt x="635317" y="685705"/>
                      <a:pt x="635412" y="679800"/>
                    </a:cubicBezTo>
                    <a:cubicBezTo>
                      <a:pt x="637318" y="681323"/>
                      <a:pt x="639127" y="682943"/>
                      <a:pt x="640938" y="684467"/>
                    </a:cubicBezTo>
                    <a:close/>
                    <a:moveTo>
                      <a:pt x="636937" y="343376"/>
                    </a:moveTo>
                    <a:cubicBezTo>
                      <a:pt x="637603" y="348806"/>
                      <a:pt x="638270" y="354140"/>
                      <a:pt x="639032" y="359188"/>
                    </a:cubicBezTo>
                    <a:cubicBezTo>
                      <a:pt x="637318" y="356235"/>
                      <a:pt x="635317" y="353187"/>
                      <a:pt x="632936" y="350139"/>
                    </a:cubicBezTo>
                    <a:cubicBezTo>
                      <a:pt x="634365" y="347853"/>
                      <a:pt x="635698" y="345662"/>
                      <a:pt x="636937" y="343376"/>
                    </a:cubicBezTo>
                    <a:close/>
                    <a:moveTo>
                      <a:pt x="635032" y="658178"/>
                    </a:moveTo>
                    <a:cubicBezTo>
                      <a:pt x="635032" y="658368"/>
                      <a:pt x="634937" y="658654"/>
                      <a:pt x="634937" y="658844"/>
                    </a:cubicBezTo>
                    <a:cubicBezTo>
                      <a:pt x="634937" y="658844"/>
                      <a:pt x="634937" y="658844"/>
                      <a:pt x="634842" y="658749"/>
                    </a:cubicBezTo>
                    <a:cubicBezTo>
                      <a:pt x="634937" y="658559"/>
                      <a:pt x="635032" y="658368"/>
                      <a:pt x="635032" y="658178"/>
                    </a:cubicBezTo>
                    <a:close/>
                    <a:moveTo>
                      <a:pt x="629984" y="675513"/>
                    </a:moveTo>
                    <a:cubicBezTo>
                      <a:pt x="631413" y="676561"/>
                      <a:pt x="632746" y="677609"/>
                      <a:pt x="634079" y="678656"/>
                    </a:cubicBezTo>
                    <a:cubicBezTo>
                      <a:pt x="634365" y="685800"/>
                      <a:pt x="635222" y="690658"/>
                      <a:pt x="635698" y="692944"/>
                    </a:cubicBezTo>
                    <a:cubicBezTo>
                      <a:pt x="635698" y="693039"/>
                      <a:pt x="635603" y="693039"/>
                      <a:pt x="635603" y="693134"/>
                    </a:cubicBezTo>
                    <a:cubicBezTo>
                      <a:pt x="632651" y="690563"/>
                      <a:pt x="629698" y="688086"/>
                      <a:pt x="626555" y="685705"/>
                    </a:cubicBezTo>
                    <a:cubicBezTo>
                      <a:pt x="627793" y="682276"/>
                      <a:pt x="628936" y="678847"/>
                      <a:pt x="629984" y="675513"/>
                    </a:cubicBezTo>
                    <a:close/>
                    <a:moveTo>
                      <a:pt x="621888" y="698087"/>
                    </a:moveTo>
                    <a:cubicBezTo>
                      <a:pt x="624649" y="699421"/>
                      <a:pt x="627507" y="700945"/>
                      <a:pt x="630365" y="702564"/>
                    </a:cubicBezTo>
                    <a:cubicBezTo>
                      <a:pt x="629602" y="703993"/>
                      <a:pt x="628841" y="705517"/>
                      <a:pt x="628078" y="707136"/>
                    </a:cubicBezTo>
                    <a:cubicBezTo>
                      <a:pt x="625507" y="705231"/>
                      <a:pt x="622840" y="703612"/>
                      <a:pt x="620268" y="701993"/>
                    </a:cubicBezTo>
                    <a:cubicBezTo>
                      <a:pt x="620840" y="700564"/>
                      <a:pt x="621411" y="699326"/>
                      <a:pt x="621888" y="698087"/>
                    </a:cubicBezTo>
                    <a:close/>
                    <a:moveTo>
                      <a:pt x="624269" y="715042"/>
                    </a:moveTo>
                    <a:cubicBezTo>
                      <a:pt x="618934" y="726948"/>
                      <a:pt x="614172" y="740378"/>
                      <a:pt x="611886" y="754190"/>
                    </a:cubicBezTo>
                    <a:cubicBezTo>
                      <a:pt x="611029" y="759619"/>
                      <a:pt x="610266" y="765620"/>
                      <a:pt x="609505" y="772001"/>
                    </a:cubicBezTo>
                    <a:cubicBezTo>
                      <a:pt x="603504" y="764667"/>
                      <a:pt x="597028" y="758000"/>
                      <a:pt x="590741" y="752094"/>
                    </a:cubicBezTo>
                    <a:cubicBezTo>
                      <a:pt x="599884" y="737997"/>
                      <a:pt x="609409" y="723519"/>
                      <a:pt x="615982" y="710851"/>
                    </a:cubicBezTo>
                    <a:cubicBezTo>
                      <a:pt x="618839" y="712184"/>
                      <a:pt x="621602" y="713518"/>
                      <a:pt x="624269" y="715042"/>
                    </a:cubicBezTo>
                    <a:close/>
                    <a:moveTo>
                      <a:pt x="504444" y="432340"/>
                    </a:moveTo>
                    <a:cubicBezTo>
                      <a:pt x="502062" y="432911"/>
                      <a:pt x="499586" y="433864"/>
                      <a:pt x="497015" y="435007"/>
                    </a:cubicBezTo>
                    <a:cubicBezTo>
                      <a:pt x="493109" y="431197"/>
                      <a:pt x="487775" y="426149"/>
                      <a:pt x="481203" y="420529"/>
                    </a:cubicBezTo>
                    <a:cubicBezTo>
                      <a:pt x="491204" y="416433"/>
                      <a:pt x="500919" y="412718"/>
                      <a:pt x="509015" y="410337"/>
                    </a:cubicBezTo>
                    <a:cubicBezTo>
                      <a:pt x="515588" y="418052"/>
                      <a:pt x="521780" y="426053"/>
                      <a:pt x="528161" y="433864"/>
                    </a:cubicBezTo>
                    <a:cubicBezTo>
                      <a:pt x="522066" y="432150"/>
                      <a:pt x="512445" y="430244"/>
                      <a:pt x="504444" y="432340"/>
                    </a:cubicBezTo>
                    <a:close/>
                    <a:moveTo>
                      <a:pt x="523970" y="440436"/>
                    </a:moveTo>
                    <a:lnTo>
                      <a:pt x="515493" y="444722"/>
                    </a:lnTo>
                    <a:cubicBezTo>
                      <a:pt x="517208" y="443484"/>
                      <a:pt x="518636" y="442341"/>
                      <a:pt x="519589" y="441484"/>
                    </a:cubicBezTo>
                    <a:cubicBezTo>
                      <a:pt x="521017" y="441103"/>
                      <a:pt x="522541" y="440722"/>
                      <a:pt x="523970" y="440436"/>
                    </a:cubicBezTo>
                    <a:close/>
                    <a:moveTo>
                      <a:pt x="487299" y="662273"/>
                    </a:moveTo>
                    <a:cubicBezTo>
                      <a:pt x="487109" y="659987"/>
                      <a:pt x="486918" y="657797"/>
                      <a:pt x="486632" y="655511"/>
                    </a:cubicBezTo>
                    <a:cubicBezTo>
                      <a:pt x="487584" y="655320"/>
                      <a:pt x="488442" y="655130"/>
                      <a:pt x="489299" y="654939"/>
                    </a:cubicBezTo>
                    <a:cubicBezTo>
                      <a:pt x="494634" y="653510"/>
                      <a:pt x="500063" y="651510"/>
                      <a:pt x="505302" y="649415"/>
                    </a:cubicBezTo>
                    <a:cubicBezTo>
                      <a:pt x="505587" y="652272"/>
                      <a:pt x="505968" y="655320"/>
                      <a:pt x="506254" y="658463"/>
                    </a:cubicBezTo>
                    <a:cubicBezTo>
                      <a:pt x="500635" y="659606"/>
                      <a:pt x="494157" y="660845"/>
                      <a:pt x="487299" y="662273"/>
                    </a:cubicBezTo>
                    <a:close/>
                    <a:moveTo>
                      <a:pt x="507302" y="667036"/>
                    </a:moveTo>
                    <a:cubicBezTo>
                      <a:pt x="507778" y="671322"/>
                      <a:pt x="508254" y="675799"/>
                      <a:pt x="508731" y="680276"/>
                    </a:cubicBezTo>
                    <a:cubicBezTo>
                      <a:pt x="507778" y="681704"/>
                      <a:pt x="506825" y="683133"/>
                      <a:pt x="505968" y="684562"/>
                    </a:cubicBezTo>
                    <a:cubicBezTo>
                      <a:pt x="502253" y="685324"/>
                      <a:pt x="495966" y="686658"/>
                      <a:pt x="488347" y="688277"/>
                    </a:cubicBezTo>
                    <a:cubicBezTo>
                      <a:pt x="488347" y="684276"/>
                      <a:pt x="488347" y="680276"/>
                      <a:pt x="488252" y="676370"/>
                    </a:cubicBezTo>
                    <a:cubicBezTo>
                      <a:pt x="495205" y="673132"/>
                      <a:pt x="501682" y="669893"/>
                      <a:pt x="507302" y="667036"/>
                    </a:cubicBezTo>
                    <a:close/>
                    <a:moveTo>
                      <a:pt x="488061" y="696944"/>
                    </a:moveTo>
                    <a:cubicBezTo>
                      <a:pt x="494919" y="693230"/>
                      <a:pt x="500253" y="689991"/>
                      <a:pt x="503873" y="687610"/>
                    </a:cubicBezTo>
                    <a:cubicBezTo>
                      <a:pt x="499015" y="695135"/>
                      <a:pt x="494348" y="702850"/>
                      <a:pt x="489681" y="710375"/>
                    </a:cubicBezTo>
                    <a:cubicBezTo>
                      <a:pt x="489013" y="710565"/>
                      <a:pt x="488347" y="710660"/>
                      <a:pt x="487395" y="710946"/>
                    </a:cubicBezTo>
                    <a:cubicBezTo>
                      <a:pt x="487680" y="706374"/>
                      <a:pt x="487966" y="701707"/>
                      <a:pt x="488061" y="696944"/>
                    </a:cubicBezTo>
                    <a:close/>
                    <a:moveTo>
                      <a:pt x="509397" y="689229"/>
                    </a:moveTo>
                    <a:cubicBezTo>
                      <a:pt x="509397" y="692753"/>
                      <a:pt x="509778" y="696087"/>
                      <a:pt x="510635" y="699326"/>
                    </a:cubicBezTo>
                    <a:cubicBezTo>
                      <a:pt x="511492" y="707422"/>
                      <a:pt x="512350" y="715518"/>
                      <a:pt x="513112" y="723234"/>
                    </a:cubicBezTo>
                    <a:cubicBezTo>
                      <a:pt x="507873" y="720757"/>
                      <a:pt x="501778" y="717233"/>
                      <a:pt x="494919" y="711613"/>
                    </a:cubicBezTo>
                    <a:cubicBezTo>
                      <a:pt x="499776" y="704088"/>
                      <a:pt x="504444" y="696563"/>
                      <a:pt x="509397" y="689229"/>
                    </a:cubicBezTo>
                    <a:close/>
                    <a:moveTo>
                      <a:pt x="499872" y="631698"/>
                    </a:moveTo>
                    <a:cubicBezTo>
                      <a:pt x="501015" y="631317"/>
                      <a:pt x="502158" y="630936"/>
                      <a:pt x="503301" y="630555"/>
                    </a:cubicBezTo>
                    <a:cubicBezTo>
                      <a:pt x="503587" y="633413"/>
                      <a:pt x="503968" y="636556"/>
                      <a:pt x="504348" y="639890"/>
                    </a:cubicBezTo>
                    <a:cubicBezTo>
                      <a:pt x="497681" y="640747"/>
                      <a:pt x="490919" y="641033"/>
                      <a:pt x="484537" y="640366"/>
                    </a:cubicBezTo>
                    <a:cubicBezTo>
                      <a:pt x="484155" y="637985"/>
                      <a:pt x="483775" y="635603"/>
                      <a:pt x="483298" y="633127"/>
                    </a:cubicBezTo>
                    <a:cubicBezTo>
                      <a:pt x="487870" y="633889"/>
                      <a:pt x="493205" y="633698"/>
                      <a:pt x="499872" y="631698"/>
                    </a:cubicBezTo>
                    <a:close/>
                    <a:moveTo>
                      <a:pt x="486252" y="725043"/>
                    </a:moveTo>
                    <a:cubicBezTo>
                      <a:pt x="488538" y="721519"/>
                      <a:pt x="490824" y="717995"/>
                      <a:pt x="493109" y="714470"/>
                    </a:cubicBezTo>
                    <a:cubicBezTo>
                      <a:pt x="494348" y="728282"/>
                      <a:pt x="501491" y="735997"/>
                      <a:pt x="515398" y="744474"/>
                    </a:cubicBezTo>
                    <a:cubicBezTo>
                      <a:pt x="517588" y="765905"/>
                      <a:pt x="519208" y="781336"/>
                      <a:pt x="519208" y="781336"/>
                    </a:cubicBezTo>
                    <a:cubicBezTo>
                      <a:pt x="519208" y="781336"/>
                      <a:pt x="522160" y="768953"/>
                      <a:pt x="526256" y="750761"/>
                    </a:cubicBezTo>
                    <a:cubicBezTo>
                      <a:pt x="530637" y="753142"/>
                      <a:pt x="535209" y="755618"/>
                      <a:pt x="540544" y="758476"/>
                    </a:cubicBezTo>
                    <a:cubicBezTo>
                      <a:pt x="542259" y="759428"/>
                      <a:pt x="543877" y="760286"/>
                      <a:pt x="545592" y="761238"/>
                    </a:cubicBezTo>
                    <a:cubicBezTo>
                      <a:pt x="546068" y="769239"/>
                      <a:pt x="546163" y="773716"/>
                      <a:pt x="546163" y="773716"/>
                    </a:cubicBezTo>
                    <a:cubicBezTo>
                      <a:pt x="546163" y="773716"/>
                      <a:pt x="547402" y="769811"/>
                      <a:pt x="549403" y="763238"/>
                    </a:cubicBezTo>
                    <a:cubicBezTo>
                      <a:pt x="555403" y="766572"/>
                      <a:pt x="561023" y="769716"/>
                      <a:pt x="566261" y="772763"/>
                    </a:cubicBezTo>
                    <a:cubicBezTo>
                      <a:pt x="563690" y="791051"/>
                      <a:pt x="563023" y="804196"/>
                      <a:pt x="563023" y="804196"/>
                    </a:cubicBezTo>
                    <a:cubicBezTo>
                      <a:pt x="563784" y="797814"/>
                      <a:pt x="568357" y="788480"/>
                      <a:pt x="574738" y="777717"/>
                    </a:cubicBezTo>
                    <a:cubicBezTo>
                      <a:pt x="586549" y="784670"/>
                      <a:pt x="596551" y="790861"/>
                      <a:pt x="605219" y="796100"/>
                    </a:cubicBezTo>
                    <a:cubicBezTo>
                      <a:pt x="597312" y="812006"/>
                      <a:pt x="591788" y="833152"/>
                      <a:pt x="588264" y="851535"/>
                    </a:cubicBezTo>
                    <a:cubicBezTo>
                      <a:pt x="586549" y="849059"/>
                      <a:pt x="584645" y="846677"/>
                      <a:pt x="582263" y="844201"/>
                    </a:cubicBezTo>
                    <a:cubicBezTo>
                      <a:pt x="556736" y="817341"/>
                      <a:pt x="533305" y="795623"/>
                      <a:pt x="510064" y="774097"/>
                    </a:cubicBezTo>
                    <a:cubicBezTo>
                      <a:pt x="496824" y="761905"/>
                      <a:pt x="489013" y="749713"/>
                      <a:pt x="484537" y="741236"/>
                    </a:cubicBezTo>
                    <a:cubicBezTo>
                      <a:pt x="485109" y="735997"/>
                      <a:pt x="485680" y="730568"/>
                      <a:pt x="486252" y="725043"/>
                    </a:cubicBezTo>
                    <a:close/>
                    <a:moveTo>
                      <a:pt x="530447" y="731425"/>
                    </a:moveTo>
                    <a:cubicBezTo>
                      <a:pt x="530542" y="730949"/>
                      <a:pt x="530637" y="730472"/>
                      <a:pt x="530733" y="729996"/>
                    </a:cubicBezTo>
                    <a:cubicBezTo>
                      <a:pt x="531591" y="730949"/>
                      <a:pt x="532543" y="731806"/>
                      <a:pt x="533400" y="732759"/>
                    </a:cubicBezTo>
                    <a:cubicBezTo>
                      <a:pt x="532257" y="732282"/>
                      <a:pt x="531305" y="731806"/>
                      <a:pt x="530447" y="731425"/>
                    </a:cubicBezTo>
                    <a:close/>
                    <a:moveTo>
                      <a:pt x="535400" y="707231"/>
                    </a:moveTo>
                    <a:cubicBezTo>
                      <a:pt x="536353" y="702183"/>
                      <a:pt x="537401" y="697135"/>
                      <a:pt x="538353" y="691992"/>
                    </a:cubicBezTo>
                    <a:cubicBezTo>
                      <a:pt x="539401" y="698850"/>
                      <a:pt x="540258" y="705422"/>
                      <a:pt x="541020" y="711708"/>
                    </a:cubicBezTo>
                    <a:cubicBezTo>
                      <a:pt x="539115" y="710279"/>
                      <a:pt x="537306" y="708755"/>
                      <a:pt x="535400" y="707231"/>
                    </a:cubicBezTo>
                    <a:close/>
                    <a:moveTo>
                      <a:pt x="601695" y="379095"/>
                    </a:moveTo>
                    <a:cubicBezTo>
                      <a:pt x="605694" y="376428"/>
                      <a:pt x="609695" y="373475"/>
                      <a:pt x="613601" y="370332"/>
                    </a:cubicBezTo>
                    <a:cubicBezTo>
                      <a:pt x="613790" y="371856"/>
                      <a:pt x="613886" y="373285"/>
                      <a:pt x="614077" y="374809"/>
                    </a:cubicBezTo>
                    <a:cubicBezTo>
                      <a:pt x="611886" y="380524"/>
                      <a:pt x="608171" y="384334"/>
                      <a:pt x="603981" y="387382"/>
                    </a:cubicBezTo>
                    <a:lnTo>
                      <a:pt x="601695" y="386239"/>
                    </a:lnTo>
                    <a:cubicBezTo>
                      <a:pt x="601695" y="383858"/>
                      <a:pt x="601695" y="381381"/>
                      <a:pt x="601695" y="379095"/>
                    </a:cubicBezTo>
                    <a:close/>
                    <a:moveTo>
                      <a:pt x="591979" y="649986"/>
                    </a:moveTo>
                    <a:cubicBezTo>
                      <a:pt x="597408" y="653796"/>
                      <a:pt x="603218" y="657701"/>
                      <a:pt x="608838" y="661416"/>
                    </a:cubicBezTo>
                    <a:cubicBezTo>
                      <a:pt x="607028" y="664083"/>
                      <a:pt x="605219" y="666750"/>
                      <a:pt x="603218" y="669703"/>
                    </a:cubicBezTo>
                    <a:cubicBezTo>
                      <a:pt x="597598" y="666274"/>
                      <a:pt x="591979" y="663035"/>
                      <a:pt x="586740" y="660178"/>
                    </a:cubicBezTo>
                    <a:cubicBezTo>
                      <a:pt x="585692" y="659606"/>
                      <a:pt x="584740" y="659035"/>
                      <a:pt x="583692" y="658463"/>
                    </a:cubicBezTo>
                    <a:cubicBezTo>
                      <a:pt x="586549" y="655892"/>
                      <a:pt x="589312" y="653034"/>
                      <a:pt x="591979" y="649986"/>
                    </a:cubicBezTo>
                    <a:close/>
                    <a:moveTo>
                      <a:pt x="571595" y="674370"/>
                    </a:moveTo>
                    <a:cubicBezTo>
                      <a:pt x="578644" y="678561"/>
                      <a:pt x="586454" y="681990"/>
                      <a:pt x="593313" y="685038"/>
                    </a:cubicBezTo>
                    <a:cubicBezTo>
                      <a:pt x="593122" y="685324"/>
                      <a:pt x="592931" y="685610"/>
                      <a:pt x="592741" y="685991"/>
                    </a:cubicBezTo>
                    <a:cubicBezTo>
                      <a:pt x="592359" y="686562"/>
                      <a:pt x="592074" y="687134"/>
                      <a:pt x="591788" y="687705"/>
                    </a:cubicBezTo>
                    <a:cubicBezTo>
                      <a:pt x="590073" y="687038"/>
                      <a:pt x="588359" y="686372"/>
                      <a:pt x="586835" y="685800"/>
                    </a:cubicBezTo>
                    <a:cubicBezTo>
                      <a:pt x="581787" y="683991"/>
                      <a:pt x="576263" y="681514"/>
                      <a:pt x="570834" y="678942"/>
                    </a:cubicBezTo>
                    <a:cubicBezTo>
                      <a:pt x="571119" y="677323"/>
                      <a:pt x="571309" y="675894"/>
                      <a:pt x="571595" y="674370"/>
                    </a:cubicBezTo>
                    <a:close/>
                    <a:moveTo>
                      <a:pt x="584740" y="701231"/>
                    </a:moveTo>
                    <a:cubicBezTo>
                      <a:pt x="579882" y="712280"/>
                      <a:pt x="575977" y="724567"/>
                      <a:pt x="573024" y="736664"/>
                    </a:cubicBezTo>
                    <a:cubicBezTo>
                      <a:pt x="569023" y="733425"/>
                      <a:pt x="565309" y="730568"/>
                      <a:pt x="562166" y="728186"/>
                    </a:cubicBezTo>
                    <a:cubicBezTo>
                      <a:pt x="561403" y="727615"/>
                      <a:pt x="560546" y="726948"/>
                      <a:pt x="559689" y="726281"/>
                    </a:cubicBezTo>
                    <a:cubicBezTo>
                      <a:pt x="562070" y="717042"/>
                      <a:pt x="564547" y="707231"/>
                      <a:pt x="566833" y="697135"/>
                    </a:cubicBezTo>
                    <a:cubicBezTo>
                      <a:pt x="572262" y="698754"/>
                      <a:pt x="578167" y="700088"/>
                      <a:pt x="584740" y="701231"/>
                    </a:cubicBezTo>
                    <a:close/>
                    <a:moveTo>
                      <a:pt x="561498" y="418719"/>
                    </a:moveTo>
                    <a:cubicBezTo>
                      <a:pt x="562452" y="416052"/>
                      <a:pt x="563499" y="413480"/>
                      <a:pt x="564833" y="410909"/>
                    </a:cubicBezTo>
                    <a:cubicBezTo>
                      <a:pt x="564833" y="411004"/>
                      <a:pt x="564833" y="411194"/>
                      <a:pt x="564833" y="411290"/>
                    </a:cubicBezTo>
                    <a:lnTo>
                      <a:pt x="561498" y="418719"/>
                    </a:lnTo>
                    <a:close/>
                    <a:moveTo>
                      <a:pt x="565976" y="326898"/>
                    </a:moveTo>
                    <a:cubicBezTo>
                      <a:pt x="563880" y="345853"/>
                      <a:pt x="562547" y="363474"/>
                      <a:pt x="562737" y="375857"/>
                    </a:cubicBezTo>
                    <a:cubicBezTo>
                      <a:pt x="557022" y="383381"/>
                      <a:pt x="553307" y="391954"/>
                      <a:pt x="551498" y="402431"/>
                    </a:cubicBezTo>
                    <a:cubicBezTo>
                      <a:pt x="550164" y="410528"/>
                      <a:pt x="549973" y="419195"/>
                      <a:pt x="550355" y="427292"/>
                    </a:cubicBezTo>
                    <a:lnTo>
                      <a:pt x="536353" y="434150"/>
                    </a:lnTo>
                    <a:cubicBezTo>
                      <a:pt x="535972" y="433769"/>
                      <a:pt x="535686" y="433292"/>
                      <a:pt x="535305" y="432911"/>
                    </a:cubicBezTo>
                    <a:cubicBezTo>
                      <a:pt x="538258" y="423291"/>
                      <a:pt x="547306" y="392144"/>
                      <a:pt x="551593" y="364331"/>
                    </a:cubicBezTo>
                    <a:cubicBezTo>
                      <a:pt x="554259" y="347282"/>
                      <a:pt x="560546" y="335947"/>
                      <a:pt x="565976" y="326898"/>
                    </a:cubicBezTo>
                    <a:close/>
                    <a:moveTo>
                      <a:pt x="556640" y="284036"/>
                    </a:moveTo>
                    <a:cubicBezTo>
                      <a:pt x="556260" y="288322"/>
                      <a:pt x="555593" y="292608"/>
                      <a:pt x="554545" y="296418"/>
                    </a:cubicBezTo>
                    <a:cubicBezTo>
                      <a:pt x="548926" y="316611"/>
                      <a:pt x="532923" y="320802"/>
                      <a:pt x="529780" y="361188"/>
                    </a:cubicBezTo>
                    <a:cubicBezTo>
                      <a:pt x="527399" y="391954"/>
                      <a:pt x="531305" y="419100"/>
                      <a:pt x="533305" y="430340"/>
                    </a:cubicBezTo>
                    <a:cubicBezTo>
                      <a:pt x="526447" y="422243"/>
                      <a:pt x="519779" y="413957"/>
                      <a:pt x="512826" y="405956"/>
                    </a:cubicBezTo>
                    <a:cubicBezTo>
                      <a:pt x="515207" y="395764"/>
                      <a:pt x="522732" y="364046"/>
                      <a:pt x="528828" y="340900"/>
                    </a:cubicBezTo>
                    <a:cubicBezTo>
                      <a:pt x="533209" y="324708"/>
                      <a:pt x="546163" y="302705"/>
                      <a:pt x="556640" y="284036"/>
                    </a:cubicBezTo>
                    <a:close/>
                    <a:moveTo>
                      <a:pt x="505873" y="327375"/>
                    </a:moveTo>
                    <a:cubicBezTo>
                      <a:pt x="508063" y="318897"/>
                      <a:pt x="511873" y="312134"/>
                      <a:pt x="516445" y="306229"/>
                    </a:cubicBezTo>
                    <a:cubicBezTo>
                      <a:pt x="507683" y="325660"/>
                      <a:pt x="505968" y="345853"/>
                      <a:pt x="506063" y="364046"/>
                    </a:cubicBezTo>
                    <a:cubicBezTo>
                      <a:pt x="506159" y="382334"/>
                      <a:pt x="508731" y="396050"/>
                      <a:pt x="510444" y="403384"/>
                    </a:cubicBezTo>
                    <a:cubicBezTo>
                      <a:pt x="504539" y="396716"/>
                      <a:pt x="498443" y="390239"/>
                      <a:pt x="492442" y="383667"/>
                    </a:cubicBezTo>
                    <a:cubicBezTo>
                      <a:pt x="493966" y="376619"/>
                      <a:pt x="498729" y="354902"/>
                      <a:pt x="505873" y="327375"/>
                    </a:cubicBezTo>
                    <a:close/>
                    <a:moveTo>
                      <a:pt x="506540" y="407384"/>
                    </a:moveTo>
                    <a:cubicBezTo>
                      <a:pt x="493109" y="403003"/>
                      <a:pt x="478917" y="404527"/>
                      <a:pt x="465582" y="407766"/>
                    </a:cubicBezTo>
                    <a:cubicBezTo>
                      <a:pt x="464058" y="406622"/>
                      <a:pt x="462535" y="405479"/>
                      <a:pt x="461010" y="404432"/>
                    </a:cubicBezTo>
                    <a:cubicBezTo>
                      <a:pt x="467391" y="399764"/>
                      <a:pt x="474916" y="393573"/>
                      <a:pt x="489109" y="387572"/>
                    </a:cubicBezTo>
                    <a:cubicBezTo>
                      <a:pt x="494823" y="394240"/>
                      <a:pt x="500824" y="400717"/>
                      <a:pt x="506540" y="407384"/>
                    </a:cubicBezTo>
                    <a:close/>
                    <a:moveTo>
                      <a:pt x="443579" y="394050"/>
                    </a:moveTo>
                    <a:cubicBezTo>
                      <a:pt x="431863" y="388716"/>
                      <a:pt x="418052" y="384810"/>
                      <a:pt x="405765" y="382143"/>
                    </a:cubicBezTo>
                    <a:cubicBezTo>
                      <a:pt x="409098" y="380905"/>
                      <a:pt x="412528" y="379667"/>
                      <a:pt x="415957" y="378524"/>
                    </a:cubicBezTo>
                    <a:cubicBezTo>
                      <a:pt x="441960" y="369094"/>
                      <a:pt x="463678" y="368141"/>
                      <a:pt x="471869" y="368141"/>
                    </a:cubicBezTo>
                    <a:cubicBezTo>
                      <a:pt x="476916" y="373761"/>
                      <a:pt x="481869" y="379381"/>
                      <a:pt x="486823" y="385096"/>
                    </a:cubicBezTo>
                    <a:cubicBezTo>
                      <a:pt x="471106" y="381286"/>
                      <a:pt x="459581" y="384810"/>
                      <a:pt x="443579" y="394050"/>
                    </a:cubicBezTo>
                    <a:close/>
                    <a:moveTo>
                      <a:pt x="487109" y="332804"/>
                    </a:moveTo>
                    <a:cubicBezTo>
                      <a:pt x="486156" y="337280"/>
                      <a:pt x="485298" y="341852"/>
                      <a:pt x="484346" y="346234"/>
                    </a:cubicBezTo>
                    <a:cubicBezTo>
                      <a:pt x="481585" y="360141"/>
                      <a:pt x="483012" y="369570"/>
                      <a:pt x="485298" y="375952"/>
                    </a:cubicBezTo>
                    <a:cubicBezTo>
                      <a:pt x="480346" y="370523"/>
                      <a:pt x="475584" y="365093"/>
                      <a:pt x="470535" y="359759"/>
                    </a:cubicBezTo>
                    <a:cubicBezTo>
                      <a:pt x="473107" y="355759"/>
                      <a:pt x="479679" y="345472"/>
                      <a:pt x="487109" y="332804"/>
                    </a:cubicBezTo>
                    <a:close/>
                    <a:moveTo>
                      <a:pt x="250793" y="407670"/>
                    </a:moveTo>
                    <a:cubicBezTo>
                      <a:pt x="264223" y="407480"/>
                      <a:pt x="281178" y="405670"/>
                      <a:pt x="300990" y="400145"/>
                    </a:cubicBezTo>
                    <a:cubicBezTo>
                      <a:pt x="351473" y="386048"/>
                      <a:pt x="397383" y="359188"/>
                      <a:pt x="423196" y="354806"/>
                    </a:cubicBezTo>
                    <a:cubicBezTo>
                      <a:pt x="441198" y="351663"/>
                      <a:pt x="449580" y="348901"/>
                      <a:pt x="453104" y="347472"/>
                    </a:cubicBezTo>
                    <a:cubicBezTo>
                      <a:pt x="456152" y="350711"/>
                      <a:pt x="459295" y="353949"/>
                      <a:pt x="462344" y="357283"/>
                    </a:cubicBezTo>
                    <a:cubicBezTo>
                      <a:pt x="464820" y="360045"/>
                      <a:pt x="467202" y="362903"/>
                      <a:pt x="469773" y="365665"/>
                    </a:cubicBezTo>
                    <a:cubicBezTo>
                      <a:pt x="453676" y="358616"/>
                      <a:pt x="443579" y="354997"/>
                      <a:pt x="418148" y="362331"/>
                    </a:cubicBezTo>
                    <a:cubicBezTo>
                      <a:pt x="405860" y="365855"/>
                      <a:pt x="391668" y="371285"/>
                      <a:pt x="377285" y="377190"/>
                    </a:cubicBezTo>
                    <a:cubicBezTo>
                      <a:pt x="374713" y="376809"/>
                      <a:pt x="373095" y="376714"/>
                      <a:pt x="373095" y="376714"/>
                    </a:cubicBezTo>
                    <a:cubicBezTo>
                      <a:pt x="373095" y="376714"/>
                      <a:pt x="373761" y="377285"/>
                      <a:pt x="374809" y="378238"/>
                    </a:cubicBezTo>
                    <a:cubicBezTo>
                      <a:pt x="356711" y="385667"/>
                      <a:pt x="338710" y="393668"/>
                      <a:pt x="324231" y="399574"/>
                    </a:cubicBezTo>
                    <a:cubicBezTo>
                      <a:pt x="299656" y="409480"/>
                      <a:pt x="279273" y="410242"/>
                      <a:pt x="250793" y="407670"/>
                    </a:cubicBezTo>
                    <a:close/>
                    <a:moveTo>
                      <a:pt x="434721" y="536829"/>
                    </a:moveTo>
                    <a:cubicBezTo>
                      <a:pt x="439007" y="537210"/>
                      <a:pt x="443485" y="537496"/>
                      <a:pt x="448056" y="537686"/>
                    </a:cubicBezTo>
                    <a:lnTo>
                      <a:pt x="456057" y="542259"/>
                    </a:lnTo>
                    <a:cubicBezTo>
                      <a:pt x="450247" y="541306"/>
                      <a:pt x="441293" y="539972"/>
                      <a:pt x="429482" y="538258"/>
                    </a:cubicBezTo>
                    <a:cubicBezTo>
                      <a:pt x="429959" y="537686"/>
                      <a:pt x="430530" y="537115"/>
                      <a:pt x="431006" y="536448"/>
                    </a:cubicBezTo>
                    <a:cubicBezTo>
                      <a:pt x="432245" y="536543"/>
                      <a:pt x="433578" y="536639"/>
                      <a:pt x="434721" y="536829"/>
                    </a:cubicBezTo>
                    <a:close/>
                    <a:moveTo>
                      <a:pt x="431863" y="463582"/>
                    </a:moveTo>
                    <a:cubicBezTo>
                      <a:pt x="442151" y="460915"/>
                      <a:pt x="452533" y="458343"/>
                      <a:pt x="462819" y="455676"/>
                    </a:cubicBezTo>
                    <a:cubicBezTo>
                      <a:pt x="460820" y="457391"/>
                      <a:pt x="455962" y="461486"/>
                      <a:pt x="449580" y="467011"/>
                    </a:cubicBezTo>
                    <a:cubicBezTo>
                      <a:pt x="443769" y="465773"/>
                      <a:pt x="437864" y="464630"/>
                      <a:pt x="431863" y="463582"/>
                    </a:cubicBezTo>
                    <a:close/>
                    <a:moveTo>
                      <a:pt x="455485" y="550641"/>
                    </a:moveTo>
                    <a:cubicBezTo>
                      <a:pt x="445008" y="557594"/>
                      <a:pt x="434435" y="564547"/>
                      <a:pt x="424053" y="571595"/>
                    </a:cubicBezTo>
                    <a:cubicBezTo>
                      <a:pt x="423958" y="571595"/>
                      <a:pt x="413290" y="570071"/>
                      <a:pt x="397478" y="568738"/>
                    </a:cubicBezTo>
                    <a:cubicBezTo>
                      <a:pt x="402908" y="564071"/>
                      <a:pt x="407955" y="559594"/>
                      <a:pt x="412623" y="555403"/>
                    </a:cubicBezTo>
                    <a:cubicBezTo>
                      <a:pt x="431768" y="553403"/>
                      <a:pt x="447484" y="551212"/>
                      <a:pt x="455485" y="550641"/>
                    </a:cubicBezTo>
                    <a:close/>
                    <a:moveTo>
                      <a:pt x="371570" y="394335"/>
                    </a:moveTo>
                    <a:cubicBezTo>
                      <a:pt x="376810" y="392525"/>
                      <a:pt x="382048" y="390716"/>
                      <a:pt x="387096" y="388906"/>
                    </a:cubicBezTo>
                    <a:cubicBezTo>
                      <a:pt x="391287" y="392430"/>
                      <a:pt x="395954" y="396526"/>
                      <a:pt x="400812" y="400622"/>
                    </a:cubicBezTo>
                    <a:cubicBezTo>
                      <a:pt x="391002" y="397478"/>
                      <a:pt x="380619" y="395573"/>
                      <a:pt x="371570" y="394335"/>
                    </a:cubicBezTo>
                    <a:close/>
                    <a:moveTo>
                      <a:pt x="372523" y="526828"/>
                    </a:moveTo>
                    <a:cubicBezTo>
                      <a:pt x="375190" y="523494"/>
                      <a:pt x="377953" y="520065"/>
                      <a:pt x="380714" y="516541"/>
                    </a:cubicBezTo>
                    <a:cubicBezTo>
                      <a:pt x="382429" y="516255"/>
                      <a:pt x="384238" y="515969"/>
                      <a:pt x="386049" y="515588"/>
                    </a:cubicBezTo>
                    <a:cubicBezTo>
                      <a:pt x="389382" y="516160"/>
                      <a:pt x="392811" y="516446"/>
                      <a:pt x="396240" y="516827"/>
                    </a:cubicBezTo>
                    <a:cubicBezTo>
                      <a:pt x="394526" y="518636"/>
                      <a:pt x="392906" y="520446"/>
                      <a:pt x="391287" y="522161"/>
                    </a:cubicBezTo>
                    <a:cubicBezTo>
                      <a:pt x="384238" y="523970"/>
                      <a:pt x="377857" y="525590"/>
                      <a:pt x="372523" y="526828"/>
                    </a:cubicBezTo>
                    <a:close/>
                    <a:moveTo>
                      <a:pt x="388905" y="524828"/>
                    </a:moveTo>
                    <a:cubicBezTo>
                      <a:pt x="387001" y="527018"/>
                      <a:pt x="384810" y="529495"/>
                      <a:pt x="382334" y="532352"/>
                    </a:cubicBezTo>
                    <a:cubicBezTo>
                      <a:pt x="378047" y="531876"/>
                      <a:pt x="373666" y="531400"/>
                      <a:pt x="369189" y="530924"/>
                    </a:cubicBezTo>
                    <a:cubicBezTo>
                      <a:pt x="370046" y="529876"/>
                      <a:pt x="370809" y="528923"/>
                      <a:pt x="371666" y="527876"/>
                    </a:cubicBezTo>
                    <a:cubicBezTo>
                      <a:pt x="376714" y="526923"/>
                      <a:pt x="382620" y="525971"/>
                      <a:pt x="388905" y="524828"/>
                    </a:cubicBezTo>
                    <a:close/>
                    <a:moveTo>
                      <a:pt x="296513" y="417481"/>
                    </a:moveTo>
                    <a:cubicBezTo>
                      <a:pt x="300704" y="416814"/>
                      <a:pt x="304991" y="415957"/>
                      <a:pt x="309563" y="414528"/>
                    </a:cubicBezTo>
                    <a:cubicBezTo>
                      <a:pt x="327279" y="409194"/>
                      <a:pt x="343662" y="403765"/>
                      <a:pt x="359473" y="398431"/>
                    </a:cubicBezTo>
                    <a:cubicBezTo>
                      <a:pt x="370809" y="405765"/>
                      <a:pt x="379857" y="417005"/>
                      <a:pt x="391859" y="426244"/>
                    </a:cubicBezTo>
                    <a:cubicBezTo>
                      <a:pt x="385858" y="429863"/>
                      <a:pt x="380048" y="433292"/>
                      <a:pt x="374713" y="436436"/>
                    </a:cubicBezTo>
                    <a:cubicBezTo>
                      <a:pt x="371570" y="434816"/>
                      <a:pt x="368428" y="433197"/>
                      <a:pt x="364998" y="431578"/>
                    </a:cubicBezTo>
                    <a:cubicBezTo>
                      <a:pt x="345281" y="421862"/>
                      <a:pt x="317563" y="418529"/>
                      <a:pt x="296513" y="417481"/>
                    </a:cubicBezTo>
                    <a:close/>
                    <a:moveTo>
                      <a:pt x="320516" y="629508"/>
                    </a:moveTo>
                    <a:cubicBezTo>
                      <a:pt x="326993" y="624650"/>
                      <a:pt x="335852" y="617982"/>
                      <a:pt x="345853" y="610172"/>
                    </a:cubicBezTo>
                    <a:cubicBezTo>
                      <a:pt x="359187" y="608552"/>
                      <a:pt x="369666" y="606743"/>
                      <a:pt x="373856" y="605981"/>
                    </a:cubicBezTo>
                    <a:cubicBezTo>
                      <a:pt x="360426" y="615315"/>
                      <a:pt x="347090" y="624840"/>
                      <a:pt x="333852" y="634460"/>
                    </a:cubicBezTo>
                    <a:lnTo>
                      <a:pt x="334804" y="633413"/>
                    </a:lnTo>
                    <a:cubicBezTo>
                      <a:pt x="334804" y="633413"/>
                      <a:pt x="329755" y="631793"/>
                      <a:pt x="320516" y="629508"/>
                    </a:cubicBezTo>
                    <a:close/>
                    <a:moveTo>
                      <a:pt x="200882" y="583406"/>
                    </a:moveTo>
                    <a:cubicBezTo>
                      <a:pt x="198025" y="583787"/>
                      <a:pt x="195263" y="584073"/>
                      <a:pt x="192500" y="584454"/>
                    </a:cubicBezTo>
                    <a:cubicBezTo>
                      <a:pt x="192595" y="584359"/>
                      <a:pt x="192691" y="584264"/>
                      <a:pt x="192786" y="584168"/>
                    </a:cubicBezTo>
                    <a:cubicBezTo>
                      <a:pt x="204692" y="570643"/>
                      <a:pt x="214979" y="557879"/>
                      <a:pt x="223265" y="547021"/>
                    </a:cubicBezTo>
                    <a:cubicBezTo>
                      <a:pt x="227362" y="547307"/>
                      <a:pt x="231647" y="547592"/>
                      <a:pt x="236125" y="547973"/>
                    </a:cubicBezTo>
                    <a:cubicBezTo>
                      <a:pt x="227171" y="556451"/>
                      <a:pt x="218409" y="564833"/>
                      <a:pt x="211931" y="571691"/>
                    </a:cubicBezTo>
                    <a:cubicBezTo>
                      <a:pt x="208407" y="575310"/>
                      <a:pt x="204692" y="579311"/>
                      <a:pt x="200882" y="583406"/>
                    </a:cubicBezTo>
                    <a:close/>
                    <a:moveTo>
                      <a:pt x="208407" y="609981"/>
                    </a:moveTo>
                    <a:cubicBezTo>
                      <a:pt x="207073" y="611505"/>
                      <a:pt x="205740" y="613029"/>
                      <a:pt x="204406" y="614648"/>
                    </a:cubicBezTo>
                    <a:cubicBezTo>
                      <a:pt x="200025" y="614648"/>
                      <a:pt x="195549" y="614744"/>
                      <a:pt x="191167" y="614934"/>
                    </a:cubicBezTo>
                    <a:cubicBezTo>
                      <a:pt x="193072" y="613315"/>
                      <a:pt x="194976" y="611696"/>
                      <a:pt x="196882" y="610076"/>
                    </a:cubicBezTo>
                    <a:cubicBezTo>
                      <a:pt x="200502" y="609981"/>
                      <a:pt x="204311" y="609981"/>
                      <a:pt x="208407" y="609981"/>
                    </a:cubicBezTo>
                    <a:close/>
                    <a:moveTo>
                      <a:pt x="186118" y="565976"/>
                    </a:moveTo>
                    <a:cubicBezTo>
                      <a:pt x="192119" y="558642"/>
                      <a:pt x="197358" y="552069"/>
                      <a:pt x="201740" y="546545"/>
                    </a:cubicBezTo>
                    <a:cubicBezTo>
                      <a:pt x="203359" y="546450"/>
                      <a:pt x="205074" y="546450"/>
                      <a:pt x="206883" y="546450"/>
                    </a:cubicBezTo>
                    <a:cubicBezTo>
                      <a:pt x="200025" y="552831"/>
                      <a:pt x="192786" y="559594"/>
                      <a:pt x="186118" y="565976"/>
                    </a:cubicBezTo>
                    <a:close/>
                    <a:moveTo>
                      <a:pt x="254984" y="549688"/>
                    </a:moveTo>
                    <a:cubicBezTo>
                      <a:pt x="257080" y="549878"/>
                      <a:pt x="259175" y="550069"/>
                      <a:pt x="261271" y="550259"/>
                    </a:cubicBezTo>
                    <a:cubicBezTo>
                      <a:pt x="256032" y="555308"/>
                      <a:pt x="251460" y="560070"/>
                      <a:pt x="247936" y="563975"/>
                    </a:cubicBezTo>
                    <a:cubicBezTo>
                      <a:pt x="244221" y="568262"/>
                      <a:pt x="239077" y="574167"/>
                      <a:pt x="233363" y="580739"/>
                    </a:cubicBezTo>
                    <a:cubicBezTo>
                      <a:pt x="231553" y="580835"/>
                      <a:pt x="229743" y="580835"/>
                      <a:pt x="228028" y="580930"/>
                    </a:cubicBezTo>
                    <a:cubicBezTo>
                      <a:pt x="230505" y="578358"/>
                      <a:pt x="232886" y="575786"/>
                      <a:pt x="235078" y="573310"/>
                    </a:cubicBezTo>
                    <a:cubicBezTo>
                      <a:pt x="242411" y="565118"/>
                      <a:pt x="248984" y="557117"/>
                      <a:pt x="254984" y="549688"/>
                    </a:cubicBezTo>
                    <a:close/>
                    <a:moveTo>
                      <a:pt x="226409" y="609981"/>
                    </a:moveTo>
                    <a:cubicBezTo>
                      <a:pt x="232981" y="609981"/>
                      <a:pt x="239745" y="609886"/>
                      <a:pt x="246602" y="609791"/>
                    </a:cubicBezTo>
                    <a:cubicBezTo>
                      <a:pt x="244507" y="612077"/>
                      <a:pt x="242601" y="614363"/>
                      <a:pt x="240697" y="616458"/>
                    </a:cubicBezTo>
                    <a:cubicBezTo>
                      <a:pt x="236220" y="616077"/>
                      <a:pt x="231553" y="615696"/>
                      <a:pt x="226791" y="615315"/>
                    </a:cubicBezTo>
                    <a:cubicBezTo>
                      <a:pt x="224694" y="615125"/>
                      <a:pt x="222504" y="615125"/>
                      <a:pt x="220409" y="615029"/>
                    </a:cubicBezTo>
                    <a:cubicBezTo>
                      <a:pt x="222409" y="613315"/>
                      <a:pt x="224410" y="611600"/>
                      <a:pt x="226409" y="609981"/>
                    </a:cubicBezTo>
                    <a:close/>
                    <a:moveTo>
                      <a:pt x="254889" y="609600"/>
                    </a:moveTo>
                    <a:cubicBezTo>
                      <a:pt x="255555" y="609600"/>
                      <a:pt x="256223" y="609600"/>
                      <a:pt x="256889" y="609600"/>
                    </a:cubicBezTo>
                    <a:cubicBezTo>
                      <a:pt x="264223" y="610362"/>
                      <a:pt x="270890" y="610934"/>
                      <a:pt x="276702" y="611505"/>
                    </a:cubicBezTo>
                    <a:cubicBezTo>
                      <a:pt x="274225" y="614363"/>
                      <a:pt x="271749" y="617125"/>
                      <a:pt x="269463" y="619697"/>
                    </a:cubicBezTo>
                    <a:cubicBezTo>
                      <a:pt x="262319" y="618649"/>
                      <a:pt x="254508" y="617792"/>
                      <a:pt x="246412" y="616934"/>
                    </a:cubicBezTo>
                    <a:cubicBezTo>
                      <a:pt x="249079" y="614648"/>
                      <a:pt x="251840" y="612267"/>
                      <a:pt x="254889" y="609600"/>
                    </a:cubicBezTo>
                    <a:close/>
                    <a:moveTo>
                      <a:pt x="275844" y="576548"/>
                    </a:moveTo>
                    <a:cubicBezTo>
                      <a:pt x="270510" y="577977"/>
                      <a:pt x="265080" y="579406"/>
                      <a:pt x="259556" y="581025"/>
                    </a:cubicBezTo>
                    <a:cubicBezTo>
                      <a:pt x="264985" y="575977"/>
                      <a:pt x="269653" y="571405"/>
                      <a:pt x="273178" y="567595"/>
                    </a:cubicBezTo>
                    <a:cubicBezTo>
                      <a:pt x="276702" y="563690"/>
                      <a:pt x="281083" y="558546"/>
                      <a:pt x="285845" y="552831"/>
                    </a:cubicBezTo>
                    <a:cubicBezTo>
                      <a:pt x="289274" y="553212"/>
                      <a:pt x="292608" y="553498"/>
                      <a:pt x="296037" y="553879"/>
                    </a:cubicBezTo>
                    <a:cubicBezTo>
                      <a:pt x="293275" y="556736"/>
                      <a:pt x="290799" y="559499"/>
                      <a:pt x="288798" y="561880"/>
                    </a:cubicBezTo>
                    <a:cubicBezTo>
                      <a:pt x="285178" y="565976"/>
                      <a:pt x="280701" y="571024"/>
                      <a:pt x="275844" y="576548"/>
                    </a:cubicBezTo>
                    <a:close/>
                    <a:moveTo>
                      <a:pt x="287750" y="612458"/>
                    </a:moveTo>
                    <a:cubicBezTo>
                      <a:pt x="295561" y="613029"/>
                      <a:pt x="303562" y="613029"/>
                      <a:pt x="311562" y="612839"/>
                    </a:cubicBezTo>
                    <a:cubicBezTo>
                      <a:pt x="307563" y="617411"/>
                      <a:pt x="303943" y="621506"/>
                      <a:pt x="300799" y="625031"/>
                    </a:cubicBezTo>
                    <a:cubicBezTo>
                      <a:pt x="294037" y="623697"/>
                      <a:pt x="286322" y="622268"/>
                      <a:pt x="277845" y="620935"/>
                    </a:cubicBezTo>
                    <a:cubicBezTo>
                      <a:pt x="280988" y="618268"/>
                      <a:pt x="284321" y="615410"/>
                      <a:pt x="287750" y="612458"/>
                    </a:cubicBezTo>
                    <a:close/>
                    <a:moveTo>
                      <a:pt x="349378" y="528923"/>
                    </a:moveTo>
                    <a:cubicBezTo>
                      <a:pt x="347758" y="528733"/>
                      <a:pt x="346234" y="528638"/>
                      <a:pt x="344615" y="528447"/>
                    </a:cubicBezTo>
                    <a:cubicBezTo>
                      <a:pt x="342614" y="528257"/>
                      <a:pt x="340614" y="528161"/>
                      <a:pt x="338614" y="528066"/>
                    </a:cubicBezTo>
                    <a:cubicBezTo>
                      <a:pt x="340805" y="525399"/>
                      <a:pt x="342900" y="522732"/>
                      <a:pt x="345091" y="519970"/>
                    </a:cubicBezTo>
                    <a:cubicBezTo>
                      <a:pt x="348805" y="519875"/>
                      <a:pt x="353377" y="519684"/>
                      <a:pt x="358712" y="519208"/>
                    </a:cubicBezTo>
                    <a:cubicBezTo>
                      <a:pt x="355378" y="522542"/>
                      <a:pt x="352330" y="525780"/>
                      <a:pt x="349378" y="528923"/>
                    </a:cubicBezTo>
                    <a:close/>
                    <a:moveTo>
                      <a:pt x="359092" y="558165"/>
                    </a:moveTo>
                    <a:cubicBezTo>
                      <a:pt x="359283" y="558165"/>
                      <a:pt x="359473" y="558165"/>
                      <a:pt x="359664" y="558165"/>
                    </a:cubicBezTo>
                    <a:cubicBezTo>
                      <a:pt x="357283" y="560927"/>
                      <a:pt x="354806" y="563690"/>
                      <a:pt x="352330" y="566547"/>
                    </a:cubicBezTo>
                    <a:cubicBezTo>
                      <a:pt x="347281" y="566547"/>
                      <a:pt x="342138" y="566642"/>
                      <a:pt x="336995" y="566833"/>
                    </a:cubicBezTo>
                    <a:cubicBezTo>
                      <a:pt x="339947" y="563785"/>
                      <a:pt x="342900" y="560832"/>
                      <a:pt x="345758" y="557784"/>
                    </a:cubicBezTo>
                    <a:cubicBezTo>
                      <a:pt x="350425" y="557975"/>
                      <a:pt x="354997" y="558165"/>
                      <a:pt x="359092" y="558165"/>
                    </a:cubicBezTo>
                    <a:close/>
                    <a:moveTo>
                      <a:pt x="321850" y="527495"/>
                    </a:moveTo>
                    <a:cubicBezTo>
                      <a:pt x="316611" y="527495"/>
                      <a:pt x="311372" y="527495"/>
                      <a:pt x="306134" y="527780"/>
                    </a:cubicBezTo>
                    <a:cubicBezTo>
                      <a:pt x="313753" y="518160"/>
                      <a:pt x="320992" y="508826"/>
                      <a:pt x="326517" y="501682"/>
                    </a:cubicBezTo>
                    <a:cubicBezTo>
                      <a:pt x="332137" y="503111"/>
                      <a:pt x="337851" y="504635"/>
                      <a:pt x="343566" y="506159"/>
                    </a:cubicBezTo>
                    <a:cubicBezTo>
                      <a:pt x="336804" y="512731"/>
                      <a:pt x="329279" y="520160"/>
                      <a:pt x="321850" y="527495"/>
                    </a:cubicBezTo>
                    <a:close/>
                    <a:moveTo>
                      <a:pt x="313468" y="555498"/>
                    </a:moveTo>
                    <a:cubicBezTo>
                      <a:pt x="317373" y="555879"/>
                      <a:pt x="321278" y="556165"/>
                      <a:pt x="325088" y="556451"/>
                    </a:cubicBezTo>
                    <a:cubicBezTo>
                      <a:pt x="321755" y="560261"/>
                      <a:pt x="318135" y="564356"/>
                      <a:pt x="314420" y="568547"/>
                    </a:cubicBezTo>
                    <a:cubicBezTo>
                      <a:pt x="309563" y="569119"/>
                      <a:pt x="304800" y="569786"/>
                      <a:pt x="300228" y="570738"/>
                    </a:cubicBezTo>
                    <a:cubicBezTo>
                      <a:pt x="299181" y="570929"/>
                      <a:pt x="298133" y="571214"/>
                      <a:pt x="297084" y="571405"/>
                    </a:cubicBezTo>
                    <a:cubicBezTo>
                      <a:pt x="302705" y="566166"/>
                      <a:pt x="308229" y="560737"/>
                      <a:pt x="313468" y="555498"/>
                    </a:cubicBezTo>
                    <a:close/>
                    <a:moveTo>
                      <a:pt x="321278" y="612362"/>
                    </a:moveTo>
                    <a:cubicBezTo>
                      <a:pt x="325470" y="612077"/>
                      <a:pt x="329660" y="611791"/>
                      <a:pt x="333661" y="611410"/>
                    </a:cubicBezTo>
                    <a:cubicBezTo>
                      <a:pt x="327279" y="618554"/>
                      <a:pt x="321945" y="624459"/>
                      <a:pt x="317849" y="628745"/>
                    </a:cubicBezTo>
                    <a:cubicBezTo>
                      <a:pt x="314039" y="627793"/>
                      <a:pt x="309658" y="626841"/>
                      <a:pt x="304609" y="625793"/>
                    </a:cubicBezTo>
                    <a:cubicBezTo>
                      <a:pt x="309372" y="621983"/>
                      <a:pt x="315087" y="617506"/>
                      <a:pt x="321278" y="612362"/>
                    </a:cubicBezTo>
                    <a:close/>
                    <a:moveTo>
                      <a:pt x="345663" y="519303"/>
                    </a:moveTo>
                    <a:cubicBezTo>
                      <a:pt x="348424" y="515779"/>
                      <a:pt x="351091" y="512159"/>
                      <a:pt x="353759" y="508635"/>
                    </a:cubicBezTo>
                    <a:cubicBezTo>
                      <a:pt x="357949" y="509683"/>
                      <a:pt x="362141" y="510731"/>
                      <a:pt x="366426" y="511683"/>
                    </a:cubicBezTo>
                    <a:cubicBezTo>
                      <a:pt x="364331" y="513683"/>
                      <a:pt x="362331" y="515684"/>
                      <a:pt x="360235" y="517779"/>
                    </a:cubicBezTo>
                    <a:cubicBezTo>
                      <a:pt x="354711" y="518446"/>
                      <a:pt x="349758" y="518922"/>
                      <a:pt x="345663" y="519303"/>
                    </a:cubicBezTo>
                    <a:close/>
                    <a:moveTo>
                      <a:pt x="343757" y="479965"/>
                    </a:moveTo>
                    <a:cubicBezTo>
                      <a:pt x="346424" y="480536"/>
                      <a:pt x="349091" y="481203"/>
                      <a:pt x="351853" y="481775"/>
                    </a:cubicBezTo>
                    <a:cubicBezTo>
                      <a:pt x="343281" y="481870"/>
                      <a:pt x="334899" y="482251"/>
                      <a:pt x="326898" y="482918"/>
                    </a:cubicBezTo>
                    <a:cubicBezTo>
                      <a:pt x="326231" y="482346"/>
                      <a:pt x="325659" y="481870"/>
                      <a:pt x="324898" y="481203"/>
                    </a:cubicBezTo>
                    <a:cubicBezTo>
                      <a:pt x="330994" y="480822"/>
                      <a:pt x="337565" y="480441"/>
                      <a:pt x="343757" y="479965"/>
                    </a:cubicBezTo>
                    <a:close/>
                    <a:moveTo>
                      <a:pt x="276987" y="492443"/>
                    </a:moveTo>
                    <a:cubicBezTo>
                      <a:pt x="286416" y="493014"/>
                      <a:pt x="296323" y="494538"/>
                      <a:pt x="306420" y="496729"/>
                    </a:cubicBezTo>
                    <a:cubicBezTo>
                      <a:pt x="300133" y="498634"/>
                      <a:pt x="293941" y="500444"/>
                      <a:pt x="287655" y="502349"/>
                    </a:cubicBezTo>
                    <a:cubicBezTo>
                      <a:pt x="287559" y="502349"/>
                      <a:pt x="284226" y="498348"/>
                      <a:pt x="276987" y="492443"/>
                    </a:cubicBezTo>
                    <a:close/>
                    <a:moveTo>
                      <a:pt x="309181" y="497396"/>
                    </a:moveTo>
                    <a:cubicBezTo>
                      <a:pt x="312325" y="498158"/>
                      <a:pt x="315563" y="498825"/>
                      <a:pt x="318706" y="499586"/>
                    </a:cubicBezTo>
                    <a:cubicBezTo>
                      <a:pt x="309944" y="506921"/>
                      <a:pt x="296990" y="517875"/>
                      <a:pt x="284130" y="529209"/>
                    </a:cubicBezTo>
                    <a:cubicBezTo>
                      <a:pt x="279178" y="529685"/>
                      <a:pt x="274320" y="530257"/>
                      <a:pt x="269653" y="530924"/>
                    </a:cubicBezTo>
                    <a:cubicBezTo>
                      <a:pt x="281844" y="514731"/>
                      <a:pt x="288893" y="504158"/>
                      <a:pt x="288893" y="504158"/>
                    </a:cubicBezTo>
                    <a:lnTo>
                      <a:pt x="281178" y="507016"/>
                    </a:lnTo>
                    <a:cubicBezTo>
                      <a:pt x="281178" y="507016"/>
                      <a:pt x="267557" y="519017"/>
                      <a:pt x="251556" y="533686"/>
                    </a:cubicBezTo>
                    <a:cubicBezTo>
                      <a:pt x="243935" y="535019"/>
                      <a:pt x="236791" y="536353"/>
                      <a:pt x="230315" y="537782"/>
                    </a:cubicBezTo>
                    <a:cubicBezTo>
                      <a:pt x="237839" y="527685"/>
                      <a:pt x="242983" y="520256"/>
                      <a:pt x="245269" y="516922"/>
                    </a:cubicBezTo>
                    <a:cubicBezTo>
                      <a:pt x="266414" y="510159"/>
                      <a:pt x="287750" y="503682"/>
                      <a:pt x="309181" y="497396"/>
                    </a:cubicBezTo>
                    <a:close/>
                    <a:moveTo>
                      <a:pt x="146590" y="530924"/>
                    </a:moveTo>
                    <a:cubicBezTo>
                      <a:pt x="146590" y="530924"/>
                      <a:pt x="146590" y="530924"/>
                      <a:pt x="146590" y="530924"/>
                    </a:cubicBezTo>
                    <a:cubicBezTo>
                      <a:pt x="160782" y="530447"/>
                      <a:pt x="195549" y="529400"/>
                      <a:pt x="206407" y="529114"/>
                    </a:cubicBezTo>
                    <a:cubicBezTo>
                      <a:pt x="195167" y="533019"/>
                      <a:pt x="184023" y="537115"/>
                      <a:pt x="172879" y="541401"/>
                    </a:cubicBezTo>
                    <a:cubicBezTo>
                      <a:pt x="169545" y="539210"/>
                      <a:pt x="158686" y="534734"/>
                      <a:pt x="146590" y="530924"/>
                    </a:cubicBezTo>
                    <a:close/>
                    <a:moveTo>
                      <a:pt x="113062" y="623888"/>
                    </a:moveTo>
                    <a:cubicBezTo>
                      <a:pt x="103823" y="625602"/>
                      <a:pt x="96584" y="627126"/>
                      <a:pt x="91916" y="628269"/>
                    </a:cubicBezTo>
                    <a:cubicBezTo>
                      <a:pt x="107632" y="615315"/>
                      <a:pt x="118110" y="606457"/>
                      <a:pt x="123634" y="601218"/>
                    </a:cubicBezTo>
                    <a:cubicBezTo>
                      <a:pt x="131445" y="593789"/>
                      <a:pt x="163259" y="562547"/>
                      <a:pt x="173927" y="542639"/>
                    </a:cubicBezTo>
                    <a:cubicBezTo>
                      <a:pt x="174022" y="542449"/>
                      <a:pt x="173641" y="542068"/>
                      <a:pt x="173164" y="541687"/>
                    </a:cubicBezTo>
                    <a:cubicBezTo>
                      <a:pt x="184785" y="537305"/>
                      <a:pt x="196501" y="533114"/>
                      <a:pt x="208312" y="529114"/>
                    </a:cubicBezTo>
                    <a:cubicBezTo>
                      <a:pt x="209264" y="529114"/>
                      <a:pt x="209836" y="529114"/>
                      <a:pt x="209836" y="529114"/>
                    </a:cubicBezTo>
                    <a:lnTo>
                      <a:pt x="215646" y="526637"/>
                    </a:lnTo>
                    <a:cubicBezTo>
                      <a:pt x="222599" y="524351"/>
                      <a:pt x="229552" y="521970"/>
                      <a:pt x="236505" y="519684"/>
                    </a:cubicBezTo>
                    <a:cubicBezTo>
                      <a:pt x="236696" y="519589"/>
                      <a:pt x="236887" y="519589"/>
                      <a:pt x="236982" y="519494"/>
                    </a:cubicBezTo>
                    <a:cubicBezTo>
                      <a:pt x="232981" y="523018"/>
                      <a:pt x="223265" y="531686"/>
                      <a:pt x="211836" y="542068"/>
                    </a:cubicBezTo>
                    <a:cubicBezTo>
                      <a:pt x="208788" y="542830"/>
                      <a:pt x="206026" y="543592"/>
                      <a:pt x="203645" y="544259"/>
                    </a:cubicBezTo>
                    <a:cubicBezTo>
                      <a:pt x="211455" y="534162"/>
                      <a:pt x="216028" y="527971"/>
                      <a:pt x="216028" y="527971"/>
                    </a:cubicBezTo>
                    <a:lnTo>
                      <a:pt x="206978" y="531019"/>
                    </a:lnTo>
                    <a:cubicBezTo>
                      <a:pt x="206978" y="531019"/>
                      <a:pt x="165449" y="563975"/>
                      <a:pt x="144494" y="585978"/>
                    </a:cubicBezTo>
                    <a:cubicBezTo>
                      <a:pt x="142208" y="588931"/>
                      <a:pt x="139827" y="591979"/>
                      <a:pt x="137350" y="595027"/>
                    </a:cubicBezTo>
                    <a:cubicBezTo>
                      <a:pt x="132683" y="596170"/>
                      <a:pt x="130016" y="596837"/>
                      <a:pt x="130016" y="596837"/>
                    </a:cubicBezTo>
                    <a:cubicBezTo>
                      <a:pt x="130016" y="596837"/>
                      <a:pt x="132016" y="597027"/>
                      <a:pt x="135350" y="597408"/>
                    </a:cubicBezTo>
                    <a:cubicBezTo>
                      <a:pt x="128301" y="606171"/>
                      <a:pt x="120682" y="615125"/>
                      <a:pt x="113062" y="623888"/>
                    </a:cubicBezTo>
                    <a:close/>
                    <a:moveTo>
                      <a:pt x="176689" y="609981"/>
                    </a:moveTo>
                    <a:cubicBezTo>
                      <a:pt x="174879" y="612077"/>
                      <a:pt x="172974" y="614077"/>
                      <a:pt x="171259" y="616077"/>
                    </a:cubicBezTo>
                    <a:cubicBezTo>
                      <a:pt x="166974" y="616458"/>
                      <a:pt x="162783" y="616839"/>
                      <a:pt x="158686" y="617220"/>
                    </a:cubicBezTo>
                    <a:cubicBezTo>
                      <a:pt x="164687" y="611981"/>
                      <a:pt x="170498" y="606647"/>
                      <a:pt x="175926" y="601504"/>
                    </a:cubicBezTo>
                    <a:cubicBezTo>
                      <a:pt x="178403" y="601790"/>
                      <a:pt x="180975" y="601980"/>
                      <a:pt x="183642" y="602266"/>
                    </a:cubicBezTo>
                    <a:cubicBezTo>
                      <a:pt x="182213" y="603885"/>
                      <a:pt x="180784" y="605504"/>
                      <a:pt x="179261" y="607124"/>
                    </a:cubicBezTo>
                    <a:cubicBezTo>
                      <a:pt x="174307" y="608934"/>
                      <a:pt x="171450" y="609981"/>
                      <a:pt x="171450" y="609981"/>
                    </a:cubicBezTo>
                    <a:cubicBezTo>
                      <a:pt x="171450" y="609981"/>
                      <a:pt x="173355" y="609981"/>
                      <a:pt x="176689" y="609981"/>
                    </a:cubicBezTo>
                    <a:close/>
                    <a:moveTo>
                      <a:pt x="97822" y="666084"/>
                    </a:moveTo>
                    <a:cubicBezTo>
                      <a:pt x="107442" y="658844"/>
                      <a:pt x="123158" y="646938"/>
                      <a:pt x="139732" y="633222"/>
                    </a:cubicBezTo>
                    <a:cubicBezTo>
                      <a:pt x="144494" y="633889"/>
                      <a:pt x="149257" y="634651"/>
                      <a:pt x="154114" y="635413"/>
                    </a:cubicBezTo>
                    <a:cubicBezTo>
                      <a:pt x="145066" y="645700"/>
                      <a:pt x="137732" y="654082"/>
                      <a:pt x="133731" y="658654"/>
                    </a:cubicBezTo>
                    <a:cubicBezTo>
                      <a:pt x="119920" y="660940"/>
                      <a:pt x="107442" y="663702"/>
                      <a:pt x="97822" y="666084"/>
                    </a:cubicBezTo>
                    <a:close/>
                    <a:moveTo>
                      <a:pt x="136112" y="658368"/>
                    </a:moveTo>
                    <a:cubicBezTo>
                      <a:pt x="142018" y="653987"/>
                      <a:pt x="152114" y="646462"/>
                      <a:pt x="164020" y="637032"/>
                    </a:cubicBezTo>
                    <a:cubicBezTo>
                      <a:pt x="170307" y="638080"/>
                      <a:pt x="176499" y="639128"/>
                      <a:pt x="182594" y="640175"/>
                    </a:cubicBezTo>
                    <a:cubicBezTo>
                      <a:pt x="176499" y="647224"/>
                      <a:pt x="172021" y="652558"/>
                      <a:pt x="169926" y="655034"/>
                    </a:cubicBezTo>
                    <a:cubicBezTo>
                      <a:pt x="158401" y="655511"/>
                      <a:pt x="146875" y="656749"/>
                      <a:pt x="136112" y="658368"/>
                    </a:cubicBezTo>
                    <a:close/>
                    <a:moveTo>
                      <a:pt x="181261" y="714566"/>
                    </a:moveTo>
                    <a:cubicBezTo>
                      <a:pt x="181261" y="714566"/>
                      <a:pt x="181356" y="714566"/>
                      <a:pt x="181261" y="714566"/>
                    </a:cubicBezTo>
                    <a:cubicBezTo>
                      <a:pt x="200025" y="709041"/>
                      <a:pt x="246316" y="695420"/>
                      <a:pt x="260318" y="691325"/>
                    </a:cubicBezTo>
                    <a:cubicBezTo>
                      <a:pt x="250317" y="699516"/>
                      <a:pt x="240602" y="707993"/>
                      <a:pt x="231077" y="716756"/>
                    </a:cubicBezTo>
                    <a:cubicBezTo>
                      <a:pt x="223647" y="715423"/>
                      <a:pt x="202978" y="714470"/>
                      <a:pt x="181261" y="714566"/>
                    </a:cubicBezTo>
                    <a:close/>
                    <a:moveTo>
                      <a:pt x="259461" y="818864"/>
                    </a:moveTo>
                    <a:cubicBezTo>
                      <a:pt x="260318" y="826294"/>
                      <a:pt x="261176" y="833628"/>
                      <a:pt x="261842" y="840677"/>
                    </a:cubicBezTo>
                    <a:cubicBezTo>
                      <a:pt x="255460" y="844677"/>
                      <a:pt x="249459" y="849535"/>
                      <a:pt x="243269" y="855917"/>
                    </a:cubicBezTo>
                    <a:cubicBezTo>
                      <a:pt x="237459" y="862013"/>
                      <a:pt x="233744" y="866489"/>
                      <a:pt x="231363" y="869728"/>
                    </a:cubicBezTo>
                    <a:cubicBezTo>
                      <a:pt x="231458" y="869347"/>
                      <a:pt x="231647" y="868966"/>
                      <a:pt x="231743" y="868585"/>
                    </a:cubicBezTo>
                    <a:cubicBezTo>
                      <a:pt x="235362" y="851535"/>
                      <a:pt x="238220" y="837629"/>
                      <a:pt x="240316" y="826484"/>
                    </a:cubicBezTo>
                    <a:cubicBezTo>
                      <a:pt x="246316" y="823817"/>
                      <a:pt x="252889" y="821246"/>
                      <a:pt x="259461" y="818864"/>
                    </a:cubicBezTo>
                    <a:close/>
                    <a:moveTo>
                      <a:pt x="241459" y="820103"/>
                    </a:moveTo>
                    <a:cubicBezTo>
                      <a:pt x="243078" y="811054"/>
                      <a:pt x="244030" y="804196"/>
                      <a:pt x="244316" y="799529"/>
                    </a:cubicBezTo>
                    <a:cubicBezTo>
                      <a:pt x="244412" y="798386"/>
                      <a:pt x="244507" y="796767"/>
                      <a:pt x="244507" y="794957"/>
                    </a:cubicBezTo>
                    <a:cubicBezTo>
                      <a:pt x="248412" y="792671"/>
                      <a:pt x="251746" y="790861"/>
                      <a:pt x="254984" y="789146"/>
                    </a:cubicBezTo>
                    <a:cubicBezTo>
                      <a:pt x="256127" y="795242"/>
                      <a:pt x="257080" y="801529"/>
                      <a:pt x="258032" y="807911"/>
                    </a:cubicBezTo>
                    <a:cubicBezTo>
                      <a:pt x="251079" y="812197"/>
                      <a:pt x="245650" y="816388"/>
                      <a:pt x="241459" y="820103"/>
                    </a:cubicBezTo>
                    <a:close/>
                    <a:moveTo>
                      <a:pt x="243935" y="874871"/>
                    </a:moveTo>
                    <a:cubicBezTo>
                      <a:pt x="238791" y="876776"/>
                      <a:pt x="233458" y="877253"/>
                      <a:pt x="229077" y="877348"/>
                    </a:cubicBezTo>
                    <a:cubicBezTo>
                      <a:pt x="229266" y="876776"/>
                      <a:pt x="229457" y="876110"/>
                      <a:pt x="229648" y="875538"/>
                    </a:cubicBezTo>
                    <a:cubicBezTo>
                      <a:pt x="234982" y="871538"/>
                      <a:pt x="248793" y="861251"/>
                      <a:pt x="262794" y="852964"/>
                    </a:cubicBezTo>
                    <a:cubicBezTo>
                      <a:pt x="263176" y="858298"/>
                      <a:pt x="263557" y="863442"/>
                      <a:pt x="263937" y="868204"/>
                    </a:cubicBezTo>
                    <a:cubicBezTo>
                      <a:pt x="254508" y="871252"/>
                      <a:pt x="247364" y="873633"/>
                      <a:pt x="243935" y="874871"/>
                    </a:cubicBezTo>
                    <a:close/>
                    <a:moveTo>
                      <a:pt x="271558" y="686753"/>
                    </a:moveTo>
                    <a:lnTo>
                      <a:pt x="263366" y="693325"/>
                    </a:lnTo>
                    <a:cubicBezTo>
                      <a:pt x="263366" y="693325"/>
                      <a:pt x="251270" y="744093"/>
                      <a:pt x="252317" y="775526"/>
                    </a:cubicBezTo>
                    <a:cubicBezTo>
                      <a:pt x="252603" y="776764"/>
                      <a:pt x="252889" y="778097"/>
                      <a:pt x="253079" y="779431"/>
                    </a:cubicBezTo>
                    <a:cubicBezTo>
                      <a:pt x="253079" y="779431"/>
                      <a:pt x="252985" y="779621"/>
                      <a:pt x="252985" y="779621"/>
                    </a:cubicBezTo>
                    <a:cubicBezTo>
                      <a:pt x="252985" y="779717"/>
                      <a:pt x="253079" y="779717"/>
                      <a:pt x="253079" y="779717"/>
                    </a:cubicBezTo>
                    <a:cubicBezTo>
                      <a:pt x="253460" y="781622"/>
                      <a:pt x="253841" y="783431"/>
                      <a:pt x="254222" y="785336"/>
                    </a:cubicBezTo>
                    <a:cubicBezTo>
                      <a:pt x="248984" y="789718"/>
                      <a:pt x="245745" y="793052"/>
                      <a:pt x="244507" y="794576"/>
                    </a:cubicBezTo>
                    <a:cubicBezTo>
                      <a:pt x="245078" y="778574"/>
                      <a:pt x="244792" y="740283"/>
                      <a:pt x="233935" y="717709"/>
                    </a:cubicBezTo>
                    <a:cubicBezTo>
                      <a:pt x="233744" y="717423"/>
                      <a:pt x="232790" y="717137"/>
                      <a:pt x="231458" y="716852"/>
                    </a:cubicBezTo>
                    <a:cubicBezTo>
                      <a:pt x="241459" y="707898"/>
                      <a:pt x="251651" y="699230"/>
                      <a:pt x="262128" y="690848"/>
                    </a:cubicBezTo>
                    <a:cubicBezTo>
                      <a:pt x="263557" y="690372"/>
                      <a:pt x="264509" y="690182"/>
                      <a:pt x="264509" y="690182"/>
                    </a:cubicBezTo>
                    <a:lnTo>
                      <a:pt x="270320" y="684181"/>
                    </a:lnTo>
                    <a:cubicBezTo>
                      <a:pt x="276416" y="679323"/>
                      <a:pt x="282512" y="674656"/>
                      <a:pt x="288703" y="669893"/>
                    </a:cubicBezTo>
                    <a:cubicBezTo>
                      <a:pt x="287559" y="678561"/>
                      <a:pt x="283559" y="710851"/>
                      <a:pt x="282035" y="738950"/>
                    </a:cubicBezTo>
                    <a:cubicBezTo>
                      <a:pt x="277082" y="707708"/>
                      <a:pt x="271558" y="686753"/>
                      <a:pt x="271558" y="686753"/>
                    </a:cubicBezTo>
                    <a:close/>
                    <a:moveTo>
                      <a:pt x="286416" y="829437"/>
                    </a:moveTo>
                    <a:cubicBezTo>
                      <a:pt x="285369" y="829818"/>
                      <a:pt x="284321" y="830199"/>
                      <a:pt x="283273" y="830580"/>
                    </a:cubicBezTo>
                    <a:cubicBezTo>
                      <a:pt x="284035" y="826199"/>
                      <a:pt x="284702" y="821817"/>
                      <a:pt x="285273" y="817341"/>
                    </a:cubicBezTo>
                    <a:cubicBezTo>
                      <a:pt x="285655" y="821436"/>
                      <a:pt x="286036" y="825437"/>
                      <a:pt x="286416" y="829437"/>
                    </a:cubicBezTo>
                    <a:close/>
                    <a:moveTo>
                      <a:pt x="276034" y="864203"/>
                    </a:moveTo>
                    <a:cubicBezTo>
                      <a:pt x="277559" y="858108"/>
                      <a:pt x="279083" y="851440"/>
                      <a:pt x="280511" y="844582"/>
                    </a:cubicBezTo>
                    <a:cubicBezTo>
                      <a:pt x="282703" y="843915"/>
                      <a:pt x="285084" y="843153"/>
                      <a:pt x="287559" y="842486"/>
                    </a:cubicBezTo>
                    <a:cubicBezTo>
                      <a:pt x="288131" y="848678"/>
                      <a:pt x="288798" y="854488"/>
                      <a:pt x="289370" y="859822"/>
                    </a:cubicBezTo>
                    <a:cubicBezTo>
                      <a:pt x="284798" y="861346"/>
                      <a:pt x="280321" y="862870"/>
                      <a:pt x="276034" y="864203"/>
                    </a:cubicBezTo>
                    <a:close/>
                    <a:moveTo>
                      <a:pt x="295656" y="661702"/>
                    </a:moveTo>
                    <a:cubicBezTo>
                      <a:pt x="295656" y="661702"/>
                      <a:pt x="235458" y="656749"/>
                      <a:pt x="185166" y="654939"/>
                    </a:cubicBezTo>
                    <a:cubicBezTo>
                      <a:pt x="180404" y="654749"/>
                      <a:pt x="175546" y="654844"/>
                      <a:pt x="170688" y="655034"/>
                    </a:cubicBezTo>
                    <a:cubicBezTo>
                      <a:pt x="173736" y="652653"/>
                      <a:pt x="179927" y="647795"/>
                      <a:pt x="188214" y="641223"/>
                    </a:cubicBezTo>
                    <a:cubicBezTo>
                      <a:pt x="206216" y="644367"/>
                      <a:pt x="222504" y="647129"/>
                      <a:pt x="233649" y="648272"/>
                    </a:cubicBezTo>
                    <a:cubicBezTo>
                      <a:pt x="264223" y="651415"/>
                      <a:pt x="315754" y="640937"/>
                      <a:pt x="326993" y="639699"/>
                    </a:cubicBezTo>
                    <a:cubicBezTo>
                      <a:pt x="316611" y="647319"/>
                      <a:pt x="306324" y="655034"/>
                      <a:pt x="296132" y="662845"/>
                    </a:cubicBezTo>
                    <a:cubicBezTo>
                      <a:pt x="295752" y="662178"/>
                      <a:pt x="295656" y="661702"/>
                      <a:pt x="295656" y="661702"/>
                    </a:cubicBezTo>
                    <a:close/>
                    <a:moveTo>
                      <a:pt x="303276" y="855345"/>
                    </a:moveTo>
                    <a:cubicBezTo>
                      <a:pt x="304705" y="849916"/>
                      <a:pt x="306038" y="844201"/>
                      <a:pt x="307372" y="838105"/>
                    </a:cubicBezTo>
                    <a:cubicBezTo>
                      <a:pt x="315373" y="836581"/>
                      <a:pt x="323945" y="835152"/>
                      <a:pt x="332518" y="833723"/>
                    </a:cubicBezTo>
                    <a:cubicBezTo>
                      <a:pt x="332994" y="837914"/>
                      <a:pt x="333375" y="841725"/>
                      <a:pt x="333756" y="845249"/>
                    </a:cubicBezTo>
                    <a:cubicBezTo>
                      <a:pt x="323850" y="848583"/>
                      <a:pt x="313373" y="852011"/>
                      <a:pt x="303276" y="855345"/>
                    </a:cubicBezTo>
                    <a:close/>
                    <a:moveTo>
                      <a:pt x="315373" y="789718"/>
                    </a:moveTo>
                    <a:cubicBezTo>
                      <a:pt x="315945" y="783622"/>
                      <a:pt x="316230" y="777717"/>
                      <a:pt x="316230" y="772001"/>
                    </a:cubicBezTo>
                    <a:cubicBezTo>
                      <a:pt x="319660" y="772097"/>
                      <a:pt x="323184" y="772192"/>
                      <a:pt x="326898" y="772478"/>
                    </a:cubicBezTo>
                    <a:cubicBezTo>
                      <a:pt x="327279" y="777717"/>
                      <a:pt x="327756" y="783050"/>
                      <a:pt x="328231" y="788384"/>
                    </a:cubicBezTo>
                    <a:cubicBezTo>
                      <a:pt x="323945" y="788670"/>
                      <a:pt x="319660" y="789146"/>
                      <a:pt x="315373" y="789718"/>
                    </a:cubicBezTo>
                    <a:close/>
                    <a:moveTo>
                      <a:pt x="329660" y="804291"/>
                    </a:moveTo>
                    <a:cubicBezTo>
                      <a:pt x="330137" y="809149"/>
                      <a:pt x="330612" y="813816"/>
                      <a:pt x="330994" y="818388"/>
                    </a:cubicBezTo>
                    <a:cubicBezTo>
                      <a:pt x="323278" y="819722"/>
                      <a:pt x="316420" y="821055"/>
                      <a:pt x="310705" y="822293"/>
                    </a:cubicBezTo>
                    <a:cubicBezTo>
                      <a:pt x="311753" y="816769"/>
                      <a:pt x="312610" y="811149"/>
                      <a:pt x="313468" y="805529"/>
                    </a:cubicBezTo>
                    <a:cubicBezTo>
                      <a:pt x="318421" y="805148"/>
                      <a:pt x="323945" y="804767"/>
                      <a:pt x="329660" y="804291"/>
                    </a:cubicBezTo>
                    <a:close/>
                    <a:moveTo>
                      <a:pt x="315563" y="756952"/>
                    </a:moveTo>
                    <a:cubicBezTo>
                      <a:pt x="315563" y="756857"/>
                      <a:pt x="315563" y="756666"/>
                      <a:pt x="315563" y="756571"/>
                    </a:cubicBezTo>
                    <a:cubicBezTo>
                      <a:pt x="315468" y="755237"/>
                      <a:pt x="315277" y="753999"/>
                      <a:pt x="315087" y="752666"/>
                    </a:cubicBezTo>
                    <a:cubicBezTo>
                      <a:pt x="318421" y="752475"/>
                      <a:pt x="321850" y="752475"/>
                      <a:pt x="325470" y="752570"/>
                    </a:cubicBezTo>
                    <a:cubicBezTo>
                      <a:pt x="325565" y="753428"/>
                      <a:pt x="325565" y="754380"/>
                      <a:pt x="325659" y="755237"/>
                    </a:cubicBezTo>
                    <a:cubicBezTo>
                      <a:pt x="322421" y="755618"/>
                      <a:pt x="318992" y="756285"/>
                      <a:pt x="315563" y="756952"/>
                    </a:cubicBezTo>
                    <a:close/>
                    <a:moveTo>
                      <a:pt x="313468" y="740093"/>
                    </a:moveTo>
                    <a:cubicBezTo>
                      <a:pt x="312801" y="735235"/>
                      <a:pt x="312039" y="730472"/>
                      <a:pt x="311182" y="725805"/>
                    </a:cubicBezTo>
                    <a:cubicBezTo>
                      <a:pt x="315277" y="725996"/>
                      <a:pt x="319754" y="726567"/>
                      <a:pt x="324707" y="727805"/>
                    </a:cubicBezTo>
                    <a:cubicBezTo>
                      <a:pt x="324707" y="730663"/>
                      <a:pt x="324707" y="733520"/>
                      <a:pt x="324802" y="736092"/>
                    </a:cubicBezTo>
                    <a:cubicBezTo>
                      <a:pt x="324802" y="736473"/>
                      <a:pt x="324802" y="736854"/>
                      <a:pt x="324898" y="737235"/>
                    </a:cubicBezTo>
                    <a:cubicBezTo>
                      <a:pt x="320992" y="737997"/>
                      <a:pt x="317278" y="738950"/>
                      <a:pt x="313468" y="740093"/>
                    </a:cubicBezTo>
                    <a:close/>
                    <a:moveTo>
                      <a:pt x="309849" y="718376"/>
                    </a:moveTo>
                    <a:cubicBezTo>
                      <a:pt x="309849" y="718185"/>
                      <a:pt x="309753" y="717995"/>
                      <a:pt x="309753" y="717804"/>
                    </a:cubicBezTo>
                    <a:cubicBezTo>
                      <a:pt x="310324" y="717709"/>
                      <a:pt x="310896" y="717614"/>
                      <a:pt x="311467" y="717518"/>
                    </a:cubicBezTo>
                    <a:cubicBezTo>
                      <a:pt x="310896" y="717804"/>
                      <a:pt x="310419" y="718090"/>
                      <a:pt x="309849" y="718376"/>
                    </a:cubicBezTo>
                    <a:close/>
                    <a:moveTo>
                      <a:pt x="332137" y="640747"/>
                    </a:moveTo>
                    <a:cubicBezTo>
                      <a:pt x="332137" y="640747"/>
                      <a:pt x="327660" y="673608"/>
                      <a:pt x="325659" y="704374"/>
                    </a:cubicBezTo>
                    <a:cubicBezTo>
                      <a:pt x="319469" y="706088"/>
                      <a:pt x="313563" y="707612"/>
                      <a:pt x="308038" y="709422"/>
                    </a:cubicBezTo>
                    <a:cubicBezTo>
                      <a:pt x="303276" y="686658"/>
                      <a:pt x="298228" y="669989"/>
                      <a:pt x="296418" y="664083"/>
                    </a:cubicBezTo>
                    <a:cubicBezTo>
                      <a:pt x="322326" y="644462"/>
                      <a:pt x="348805" y="625602"/>
                      <a:pt x="375571" y="607314"/>
                    </a:cubicBezTo>
                    <a:cubicBezTo>
                      <a:pt x="375190" y="609219"/>
                      <a:pt x="374428" y="612743"/>
                      <a:pt x="373570" y="617696"/>
                    </a:cubicBezTo>
                    <a:cubicBezTo>
                      <a:pt x="365474" y="621602"/>
                      <a:pt x="357760" y="627507"/>
                      <a:pt x="350616" y="636175"/>
                    </a:cubicBezTo>
                    <a:cubicBezTo>
                      <a:pt x="350616" y="636175"/>
                      <a:pt x="359378" y="632460"/>
                      <a:pt x="371284" y="630269"/>
                    </a:cubicBezTo>
                    <a:cubicBezTo>
                      <a:pt x="368332" y="646938"/>
                      <a:pt x="364998" y="669322"/>
                      <a:pt x="363665" y="688753"/>
                    </a:cubicBezTo>
                    <a:cubicBezTo>
                      <a:pt x="360426" y="691229"/>
                      <a:pt x="357188" y="693896"/>
                      <a:pt x="353949" y="696563"/>
                    </a:cubicBezTo>
                    <a:cubicBezTo>
                      <a:pt x="347472" y="660368"/>
                      <a:pt x="338804" y="634937"/>
                      <a:pt x="338804" y="634937"/>
                    </a:cubicBezTo>
                    <a:lnTo>
                      <a:pt x="332137" y="640747"/>
                    </a:lnTo>
                    <a:close/>
                    <a:moveTo>
                      <a:pt x="371094" y="775907"/>
                    </a:moveTo>
                    <a:cubicBezTo>
                      <a:pt x="371570" y="779621"/>
                      <a:pt x="372047" y="783336"/>
                      <a:pt x="372523" y="787051"/>
                    </a:cubicBezTo>
                    <a:cubicBezTo>
                      <a:pt x="366999" y="787051"/>
                      <a:pt x="361284" y="787051"/>
                      <a:pt x="355283" y="787146"/>
                    </a:cubicBezTo>
                    <a:cubicBezTo>
                      <a:pt x="355949" y="783050"/>
                      <a:pt x="356615" y="778955"/>
                      <a:pt x="357092" y="774859"/>
                    </a:cubicBezTo>
                    <a:cubicBezTo>
                      <a:pt x="361950" y="775240"/>
                      <a:pt x="366617" y="775621"/>
                      <a:pt x="371094" y="775907"/>
                    </a:cubicBezTo>
                    <a:close/>
                    <a:moveTo>
                      <a:pt x="358997" y="755428"/>
                    </a:moveTo>
                    <a:cubicBezTo>
                      <a:pt x="358997" y="755237"/>
                      <a:pt x="358997" y="755142"/>
                      <a:pt x="358997" y="754952"/>
                    </a:cubicBezTo>
                    <a:cubicBezTo>
                      <a:pt x="362045" y="755142"/>
                      <a:pt x="365188" y="755333"/>
                      <a:pt x="368522" y="755523"/>
                    </a:cubicBezTo>
                    <a:cubicBezTo>
                      <a:pt x="368522" y="755809"/>
                      <a:pt x="368617" y="756095"/>
                      <a:pt x="368617" y="756380"/>
                    </a:cubicBezTo>
                    <a:cubicBezTo>
                      <a:pt x="365474" y="756000"/>
                      <a:pt x="362236" y="755714"/>
                      <a:pt x="358997" y="755428"/>
                    </a:cubicBezTo>
                    <a:close/>
                    <a:moveTo>
                      <a:pt x="374333" y="801624"/>
                    </a:moveTo>
                    <a:cubicBezTo>
                      <a:pt x="374809" y="805053"/>
                      <a:pt x="375190" y="808292"/>
                      <a:pt x="375571" y="811435"/>
                    </a:cubicBezTo>
                    <a:cubicBezTo>
                      <a:pt x="366903" y="812673"/>
                      <a:pt x="358140" y="814007"/>
                      <a:pt x="349567" y="815340"/>
                    </a:cubicBezTo>
                    <a:cubicBezTo>
                      <a:pt x="350520" y="811340"/>
                      <a:pt x="351377" y="807149"/>
                      <a:pt x="352234" y="802862"/>
                    </a:cubicBezTo>
                    <a:cubicBezTo>
                      <a:pt x="359759" y="802481"/>
                      <a:pt x="367285" y="802005"/>
                      <a:pt x="374333" y="801624"/>
                    </a:cubicBezTo>
                    <a:close/>
                    <a:moveTo>
                      <a:pt x="342805" y="842201"/>
                    </a:moveTo>
                    <a:cubicBezTo>
                      <a:pt x="342805" y="842201"/>
                      <a:pt x="342709" y="842296"/>
                      <a:pt x="342805" y="842201"/>
                    </a:cubicBezTo>
                    <a:cubicBezTo>
                      <a:pt x="343662" y="838962"/>
                      <a:pt x="344615" y="835438"/>
                      <a:pt x="345567" y="831723"/>
                    </a:cubicBezTo>
                    <a:cubicBezTo>
                      <a:pt x="356901" y="830009"/>
                      <a:pt x="367951" y="828389"/>
                      <a:pt x="377571" y="826770"/>
                    </a:cubicBezTo>
                    <a:cubicBezTo>
                      <a:pt x="377857" y="829056"/>
                      <a:pt x="378142" y="831056"/>
                      <a:pt x="378428" y="832961"/>
                    </a:cubicBezTo>
                    <a:cubicBezTo>
                      <a:pt x="367094" y="835152"/>
                      <a:pt x="354806" y="838200"/>
                      <a:pt x="342805" y="842201"/>
                    </a:cubicBezTo>
                    <a:close/>
                    <a:moveTo>
                      <a:pt x="361284" y="598170"/>
                    </a:moveTo>
                    <a:cubicBezTo>
                      <a:pt x="363093" y="596742"/>
                      <a:pt x="364998" y="595313"/>
                      <a:pt x="366808" y="593789"/>
                    </a:cubicBezTo>
                    <a:cubicBezTo>
                      <a:pt x="390334" y="585883"/>
                      <a:pt x="414147" y="577310"/>
                      <a:pt x="414147" y="577310"/>
                    </a:cubicBezTo>
                    <a:lnTo>
                      <a:pt x="423767" y="571691"/>
                    </a:lnTo>
                    <a:cubicBezTo>
                      <a:pt x="411861" y="579692"/>
                      <a:pt x="399955" y="587693"/>
                      <a:pt x="388144" y="595884"/>
                    </a:cubicBezTo>
                    <a:cubicBezTo>
                      <a:pt x="385096" y="597980"/>
                      <a:pt x="382048" y="600266"/>
                      <a:pt x="379000" y="602361"/>
                    </a:cubicBezTo>
                    <a:cubicBezTo>
                      <a:pt x="376428" y="601694"/>
                      <a:pt x="370141" y="600170"/>
                      <a:pt x="361284" y="598170"/>
                    </a:cubicBezTo>
                    <a:close/>
                    <a:moveTo>
                      <a:pt x="389382" y="597694"/>
                    </a:moveTo>
                    <a:cubicBezTo>
                      <a:pt x="413004" y="581692"/>
                      <a:pt x="436912" y="566071"/>
                      <a:pt x="460915" y="550641"/>
                    </a:cubicBezTo>
                    <a:cubicBezTo>
                      <a:pt x="460915" y="550641"/>
                      <a:pt x="461010" y="550641"/>
                      <a:pt x="461010" y="550641"/>
                    </a:cubicBezTo>
                    <a:lnTo>
                      <a:pt x="461106" y="550450"/>
                    </a:lnTo>
                    <a:cubicBezTo>
                      <a:pt x="462629" y="549497"/>
                      <a:pt x="464058" y="548545"/>
                      <a:pt x="465582" y="547592"/>
                    </a:cubicBezTo>
                    <a:lnTo>
                      <a:pt x="465677" y="547592"/>
                    </a:lnTo>
                    <a:lnTo>
                      <a:pt x="461106" y="550545"/>
                    </a:lnTo>
                    <a:cubicBezTo>
                      <a:pt x="461106" y="550545"/>
                      <a:pt x="459105" y="562166"/>
                      <a:pt x="457200" y="578358"/>
                    </a:cubicBezTo>
                    <a:cubicBezTo>
                      <a:pt x="449009" y="580263"/>
                      <a:pt x="437769" y="584645"/>
                      <a:pt x="426625" y="593312"/>
                    </a:cubicBezTo>
                    <a:cubicBezTo>
                      <a:pt x="423767" y="583406"/>
                      <a:pt x="421672" y="576739"/>
                      <a:pt x="421672" y="576739"/>
                    </a:cubicBezTo>
                    <a:lnTo>
                      <a:pt x="417671" y="579311"/>
                    </a:lnTo>
                    <a:cubicBezTo>
                      <a:pt x="417671" y="579311"/>
                      <a:pt x="417100" y="588836"/>
                      <a:pt x="416433" y="602647"/>
                    </a:cubicBezTo>
                    <a:cubicBezTo>
                      <a:pt x="413861" y="605409"/>
                      <a:pt x="411290" y="608457"/>
                      <a:pt x="408813" y="611886"/>
                    </a:cubicBezTo>
                    <a:cubicBezTo>
                      <a:pt x="401002" y="611124"/>
                      <a:pt x="393192" y="611410"/>
                      <a:pt x="385381" y="613315"/>
                    </a:cubicBezTo>
                    <a:cubicBezTo>
                      <a:pt x="384238" y="607791"/>
                      <a:pt x="383286" y="603790"/>
                      <a:pt x="382905" y="602075"/>
                    </a:cubicBezTo>
                    <a:cubicBezTo>
                      <a:pt x="385096" y="600647"/>
                      <a:pt x="387191" y="599123"/>
                      <a:pt x="389382" y="597694"/>
                    </a:cubicBezTo>
                    <a:close/>
                    <a:moveTo>
                      <a:pt x="439102" y="721424"/>
                    </a:moveTo>
                    <a:cubicBezTo>
                      <a:pt x="439198" y="720090"/>
                      <a:pt x="439293" y="718757"/>
                      <a:pt x="439484" y="717328"/>
                    </a:cubicBezTo>
                    <a:cubicBezTo>
                      <a:pt x="447103" y="714947"/>
                      <a:pt x="454437" y="712280"/>
                      <a:pt x="461486" y="709422"/>
                    </a:cubicBezTo>
                    <a:cubicBezTo>
                      <a:pt x="461772" y="711803"/>
                      <a:pt x="461963" y="714185"/>
                      <a:pt x="462249" y="716566"/>
                    </a:cubicBezTo>
                    <a:cubicBezTo>
                      <a:pt x="455295" y="718090"/>
                      <a:pt x="447580" y="719709"/>
                      <a:pt x="439102" y="721424"/>
                    </a:cubicBezTo>
                    <a:close/>
                    <a:moveTo>
                      <a:pt x="463582" y="730092"/>
                    </a:moveTo>
                    <a:cubicBezTo>
                      <a:pt x="463867" y="732663"/>
                      <a:pt x="464153" y="735140"/>
                      <a:pt x="464344" y="737616"/>
                    </a:cubicBezTo>
                    <a:cubicBezTo>
                      <a:pt x="458057" y="737235"/>
                      <a:pt x="449295" y="736759"/>
                      <a:pt x="439484" y="736378"/>
                    </a:cubicBezTo>
                    <a:cubicBezTo>
                      <a:pt x="444437" y="735235"/>
                      <a:pt x="449295" y="733997"/>
                      <a:pt x="454057" y="732854"/>
                    </a:cubicBezTo>
                    <a:cubicBezTo>
                      <a:pt x="457581" y="731996"/>
                      <a:pt x="460629" y="731044"/>
                      <a:pt x="463582" y="730092"/>
                    </a:cubicBezTo>
                    <a:close/>
                    <a:moveTo>
                      <a:pt x="440722" y="698087"/>
                    </a:moveTo>
                    <a:cubicBezTo>
                      <a:pt x="440817" y="696754"/>
                      <a:pt x="440817" y="695516"/>
                      <a:pt x="440817" y="694182"/>
                    </a:cubicBezTo>
                    <a:cubicBezTo>
                      <a:pt x="445008" y="693134"/>
                      <a:pt x="449484" y="691801"/>
                      <a:pt x="454437" y="689991"/>
                    </a:cubicBezTo>
                    <a:cubicBezTo>
                      <a:pt x="456057" y="689420"/>
                      <a:pt x="457581" y="688848"/>
                      <a:pt x="459200" y="688277"/>
                    </a:cubicBezTo>
                    <a:cubicBezTo>
                      <a:pt x="459391" y="690182"/>
                      <a:pt x="459581" y="692182"/>
                      <a:pt x="459867" y="694182"/>
                    </a:cubicBezTo>
                    <a:cubicBezTo>
                      <a:pt x="453294" y="695516"/>
                      <a:pt x="446818" y="696849"/>
                      <a:pt x="440722" y="698087"/>
                    </a:cubicBezTo>
                    <a:close/>
                    <a:moveTo>
                      <a:pt x="450342" y="671227"/>
                    </a:moveTo>
                    <a:cubicBezTo>
                      <a:pt x="447103" y="672179"/>
                      <a:pt x="444055" y="672751"/>
                      <a:pt x="441103" y="673322"/>
                    </a:cubicBezTo>
                    <a:cubicBezTo>
                      <a:pt x="440913" y="665798"/>
                      <a:pt x="440531" y="658463"/>
                      <a:pt x="439674" y="651701"/>
                    </a:cubicBezTo>
                    <a:cubicBezTo>
                      <a:pt x="445103" y="654177"/>
                      <a:pt x="450438" y="655892"/>
                      <a:pt x="455866" y="656939"/>
                    </a:cubicBezTo>
                    <a:cubicBezTo>
                      <a:pt x="456248" y="660654"/>
                      <a:pt x="456723" y="664941"/>
                      <a:pt x="457200" y="669417"/>
                    </a:cubicBezTo>
                    <a:cubicBezTo>
                      <a:pt x="454819" y="669989"/>
                      <a:pt x="452533" y="670560"/>
                      <a:pt x="450342" y="671227"/>
                    </a:cubicBezTo>
                    <a:close/>
                    <a:moveTo>
                      <a:pt x="453866" y="627221"/>
                    </a:moveTo>
                    <a:cubicBezTo>
                      <a:pt x="447770" y="623792"/>
                      <a:pt x="440913" y="620554"/>
                      <a:pt x="433674" y="617887"/>
                    </a:cubicBezTo>
                    <a:cubicBezTo>
                      <a:pt x="435292" y="617506"/>
                      <a:pt x="436912" y="616839"/>
                      <a:pt x="438627" y="616649"/>
                    </a:cubicBezTo>
                    <a:cubicBezTo>
                      <a:pt x="444817" y="615792"/>
                      <a:pt x="449770" y="616553"/>
                      <a:pt x="454057" y="618173"/>
                    </a:cubicBezTo>
                    <a:cubicBezTo>
                      <a:pt x="453962" y="621221"/>
                      <a:pt x="453866" y="624269"/>
                      <a:pt x="453866" y="627221"/>
                    </a:cubicBezTo>
                    <a:close/>
                    <a:moveTo>
                      <a:pt x="434530" y="759619"/>
                    </a:moveTo>
                    <a:cubicBezTo>
                      <a:pt x="434816" y="757428"/>
                      <a:pt x="435197" y="755047"/>
                      <a:pt x="435483" y="752761"/>
                    </a:cubicBezTo>
                    <a:cubicBezTo>
                      <a:pt x="449390" y="750284"/>
                      <a:pt x="458820" y="747046"/>
                      <a:pt x="465010" y="744284"/>
                    </a:cubicBezTo>
                    <a:cubicBezTo>
                      <a:pt x="465201" y="746093"/>
                      <a:pt x="465391" y="747903"/>
                      <a:pt x="465582" y="749618"/>
                    </a:cubicBezTo>
                    <a:cubicBezTo>
                      <a:pt x="463678" y="752856"/>
                      <a:pt x="461772" y="756095"/>
                      <a:pt x="459867" y="759333"/>
                    </a:cubicBezTo>
                    <a:cubicBezTo>
                      <a:pt x="457295" y="759238"/>
                      <a:pt x="448341" y="759143"/>
                      <a:pt x="434530" y="759619"/>
                    </a:cubicBezTo>
                    <a:close/>
                    <a:moveTo>
                      <a:pt x="459486" y="760095"/>
                    </a:moveTo>
                    <a:cubicBezTo>
                      <a:pt x="455295" y="767334"/>
                      <a:pt x="451104" y="774668"/>
                      <a:pt x="447009" y="782003"/>
                    </a:cubicBezTo>
                    <a:cubicBezTo>
                      <a:pt x="444151" y="782384"/>
                      <a:pt x="438436" y="783241"/>
                      <a:pt x="430720" y="784193"/>
                    </a:cubicBezTo>
                    <a:cubicBezTo>
                      <a:pt x="431388" y="780384"/>
                      <a:pt x="432054" y="776383"/>
                      <a:pt x="432815" y="771811"/>
                    </a:cubicBezTo>
                    <a:cubicBezTo>
                      <a:pt x="441484" y="769525"/>
                      <a:pt x="450438" y="765905"/>
                      <a:pt x="459486" y="760095"/>
                    </a:cubicBezTo>
                    <a:close/>
                    <a:moveTo>
                      <a:pt x="407098" y="632555"/>
                    </a:moveTo>
                    <a:cubicBezTo>
                      <a:pt x="409861" y="633698"/>
                      <a:pt x="412528" y="635127"/>
                      <a:pt x="415099" y="636842"/>
                    </a:cubicBezTo>
                    <a:cubicBezTo>
                      <a:pt x="414719" y="650081"/>
                      <a:pt x="414528" y="663797"/>
                      <a:pt x="414814" y="675799"/>
                    </a:cubicBezTo>
                    <a:cubicBezTo>
                      <a:pt x="408432" y="675704"/>
                      <a:pt x="402813" y="675323"/>
                      <a:pt x="397669" y="675227"/>
                    </a:cubicBezTo>
                    <a:cubicBezTo>
                      <a:pt x="396144" y="666274"/>
                      <a:pt x="394335" y="656939"/>
                      <a:pt x="392620" y="647986"/>
                    </a:cubicBezTo>
                    <a:cubicBezTo>
                      <a:pt x="394335" y="645509"/>
                      <a:pt x="399573" y="639128"/>
                      <a:pt x="407098" y="632555"/>
                    </a:cubicBezTo>
                    <a:close/>
                    <a:moveTo>
                      <a:pt x="392334" y="647129"/>
                    </a:moveTo>
                    <a:cubicBezTo>
                      <a:pt x="391097" y="640747"/>
                      <a:pt x="389859" y="634556"/>
                      <a:pt x="388620" y="628936"/>
                    </a:cubicBezTo>
                    <a:cubicBezTo>
                      <a:pt x="391859" y="629031"/>
                      <a:pt x="395192" y="629412"/>
                      <a:pt x="398526" y="630079"/>
                    </a:cubicBezTo>
                    <a:cubicBezTo>
                      <a:pt x="396240" y="635222"/>
                      <a:pt x="394145" y="640937"/>
                      <a:pt x="392334" y="647129"/>
                    </a:cubicBezTo>
                    <a:close/>
                    <a:moveTo>
                      <a:pt x="402527" y="724186"/>
                    </a:moveTo>
                    <a:cubicBezTo>
                      <a:pt x="407955" y="723900"/>
                      <a:pt x="413385" y="723424"/>
                      <a:pt x="418623" y="722471"/>
                    </a:cubicBezTo>
                    <a:cubicBezTo>
                      <a:pt x="418719" y="723234"/>
                      <a:pt x="418814" y="724091"/>
                      <a:pt x="418909" y="724853"/>
                    </a:cubicBezTo>
                    <a:cubicBezTo>
                      <a:pt x="413004" y="725234"/>
                      <a:pt x="407575" y="724948"/>
                      <a:pt x="402527" y="724186"/>
                    </a:cubicBezTo>
                    <a:close/>
                    <a:moveTo>
                      <a:pt x="421958" y="754666"/>
                    </a:moveTo>
                    <a:cubicBezTo>
                      <a:pt x="422148" y="756571"/>
                      <a:pt x="422338" y="758381"/>
                      <a:pt x="422529" y="760191"/>
                    </a:cubicBezTo>
                    <a:cubicBezTo>
                      <a:pt x="419862" y="760286"/>
                      <a:pt x="417195" y="760476"/>
                      <a:pt x="414338" y="760667"/>
                    </a:cubicBezTo>
                    <a:cubicBezTo>
                      <a:pt x="409194" y="760952"/>
                      <a:pt x="403670" y="760667"/>
                      <a:pt x="398145" y="760191"/>
                    </a:cubicBezTo>
                    <a:cubicBezTo>
                      <a:pt x="398335" y="758857"/>
                      <a:pt x="398621" y="757523"/>
                      <a:pt x="398812" y="756190"/>
                    </a:cubicBezTo>
                    <a:cubicBezTo>
                      <a:pt x="400241" y="756190"/>
                      <a:pt x="401384" y="756190"/>
                      <a:pt x="402813" y="756190"/>
                    </a:cubicBezTo>
                    <a:cubicBezTo>
                      <a:pt x="409766" y="755714"/>
                      <a:pt x="416147" y="755237"/>
                      <a:pt x="421958" y="754666"/>
                    </a:cubicBezTo>
                    <a:close/>
                    <a:moveTo>
                      <a:pt x="401670" y="701802"/>
                    </a:moveTo>
                    <a:cubicBezTo>
                      <a:pt x="401479" y="700373"/>
                      <a:pt x="401288" y="698850"/>
                      <a:pt x="401098" y="697230"/>
                    </a:cubicBezTo>
                    <a:cubicBezTo>
                      <a:pt x="405669" y="697611"/>
                      <a:pt x="410432" y="697992"/>
                      <a:pt x="415957" y="697802"/>
                    </a:cubicBezTo>
                    <a:cubicBezTo>
                      <a:pt x="415957" y="697802"/>
                      <a:pt x="415957" y="697897"/>
                      <a:pt x="415957" y="697992"/>
                    </a:cubicBezTo>
                    <a:cubicBezTo>
                      <a:pt x="416053" y="699040"/>
                      <a:pt x="416242" y="700183"/>
                      <a:pt x="416337" y="701326"/>
                    </a:cubicBezTo>
                    <a:cubicBezTo>
                      <a:pt x="411670" y="701612"/>
                      <a:pt x="406717" y="701802"/>
                      <a:pt x="401670" y="701802"/>
                    </a:cubicBezTo>
                    <a:close/>
                    <a:moveTo>
                      <a:pt x="395288" y="775907"/>
                    </a:moveTo>
                    <a:cubicBezTo>
                      <a:pt x="404336" y="775430"/>
                      <a:pt x="413956" y="775145"/>
                      <a:pt x="423863" y="773525"/>
                    </a:cubicBezTo>
                    <a:cubicBezTo>
                      <a:pt x="424244" y="777526"/>
                      <a:pt x="424624" y="781336"/>
                      <a:pt x="425005" y="784765"/>
                    </a:cubicBezTo>
                    <a:cubicBezTo>
                      <a:pt x="420434" y="785336"/>
                      <a:pt x="415290" y="785813"/>
                      <a:pt x="409861" y="786384"/>
                    </a:cubicBezTo>
                    <a:cubicBezTo>
                      <a:pt x="405385" y="786860"/>
                      <a:pt x="399573" y="786956"/>
                      <a:pt x="393097" y="786956"/>
                    </a:cubicBezTo>
                    <a:cubicBezTo>
                      <a:pt x="393859" y="783336"/>
                      <a:pt x="394621" y="779621"/>
                      <a:pt x="395288" y="775907"/>
                    </a:cubicBezTo>
                    <a:close/>
                    <a:moveTo>
                      <a:pt x="422624" y="827342"/>
                    </a:moveTo>
                    <a:cubicBezTo>
                      <a:pt x="417957" y="827627"/>
                      <a:pt x="402336" y="828770"/>
                      <a:pt x="383000" y="832200"/>
                    </a:cubicBezTo>
                    <a:cubicBezTo>
                      <a:pt x="383477" y="830199"/>
                      <a:pt x="384048" y="828009"/>
                      <a:pt x="384620" y="825532"/>
                    </a:cubicBezTo>
                    <a:cubicBezTo>
                      <a:pt x="415004" y="819912"/>
                      <a:pt x="422148" y="813626"/>
                      <a:pt x="434244" y="805053"/>
                    </a:cubicBezTo>
                    <a:cubicBezTo>
                      <a:pt x="430245" y="812483"/>
                      <a:pt x="426434" y="819817"/>
                      <a:pt x="422624" y="827342"/>
                    </a:cubicBezTo>
                    <a:close/>
                    <a:moveTo>
                      <a:pt x="435103" y="803339"/>
                    </a:moveTo>
                    <a:cubicBezTo>
                      <a:pt x="429387" y="804101"/>
                      <a:pt x="410527" y="806482"/>
                      <a:pt x="388239" y="809625"/>
                    </a:cubicBezTo>
                    <a:cubicBezTo>
                      <a:pt x="388905" y="806672"/>
                      <a:pt x="389573" y="803720"/>
                      <a:pt x="390239" y="800576"/>
                    </a:cubicBezTo>
                    <a:cubicBezTo>
                      <a:pt x="392240" y="800481"/>
                      <a:pt x="394145" y="800291"/>
                      <a:pt x="396049" y="800195"/>
                    </a:cubicBezTo>
                    <a:cubicBezTo>
                      <a:pt x="409098" y="799243"/>
                      <a:pt x="418623" y="797433"/>
                      <a:pt x="426053" y="795147"/>
                    </a:cubicBezTo>
                    <a:cubicBezTo>
                      <a:pt x="426625" y="800576"/>
                      <a:pt x="426910" y="804005"/>
                      <a:pt x="426910" y="804005"/>
                    </a:cubicBezTo>
                    <a:cubicBezTo>
                      <a:pt x="426910" y="804005"/>
                      <a:pt x="427673" y="800386"/>
                      <a:pt x="428816" y="794195"/>
                    </a:cubicBezTo>
                    <a:cubicBezTo>
                      <a:pt x="436055" y="791528"/>
                      <a:pt x="441103" y="788384"/>
                      <a:pt x="445198" y="785051"/>
                    </a:cubicBezTo>
                    <a:cubicBezTo>
                      <a:pt x="441865" y="791051"/>
                      <a:pt x="438436" y="797147"/>
                      <a:pt x="435103" y="803339"/>
                    </a:cubicBezTo>
                    <a:close/>
                    <a:moveTo>
                      <a:pt x="442056" y="797814"/>
                    </a:moveTo>
                    <a:cubicBezTo>
                      <a:pt x="445198" y="792194"/>
                      <a:pt x="448532" y="786575"/>
                      <a:pt x="451771" y="781050"/>
                    </a:cubicBezTo>
                    <a:cubicBezTo>
                      <a:pt x="451865" y="791051"/>
                      <a:pt x="457866" y="808292"/>
                      <a:pt x="466725" y="826389"/>
                    </a:cubicBezTo>
                    <a:cubicBezTo>
                      <a:pt x="458057" y="816959"/>
                      <a:pt x="448627" y="806863"/>
                      <a:pt x="442056" y="797814"/>
                    </a:cubicBezTo>
                    <a:close/>
                    <a:moveTo>
                      <a:pt x="453010" y="778859"/>
                    </a:moveTo>
                    <a:cubicBezTo>
                      <a:pt x="456723" y="772573"/>
                      <a:pt x="460438" y="766286"/>
                      <a:pt x="464248" y="760095"/>
                    </a:cubicBezTo>
                    <a:cubicBezTo>
                      <a:pt x="464630" y="768096"/>
                      <a:pt x="466344" y="775526"/>
                      <a:pt x="469011" y="782288"/>
                    </a:cubicBezTo>
                    <a:cubicBezTo>
                      <a:pt x="470345" y="795147"/>
                      <a:pt x="471297" y="804577"/>
                      <a:pt x="471583" y="807530"/>
                    </a:cubicBezTo>
                    <a:cubicBezTo>
                      <a:pt x="464153" y="799434"/>
                      <a:pt x="458915" y="790861"/>
                      <a:pt x="453010" y="778859"/>
                    </a:cubicBezTo>
                    <a:close/>
                    <a:moveTo>
                      <a:pt x="465773" y="757523"/>
                    </a:moveTo>
                    <a:cubicBezTo>
                      <a:pt x="465963" y="757238"/>
                      <a:pt x="466153" y="756952"/>
                      <a:pt x="466344" y="756666"/>
                    </a:cubicBezTo>
                    <a:cubicBezTo>
                      <a:pt x="466439" y="757142"/>
                      <a:pt x="466439" y="757619"/>
                      <a:pt x="466534" y="758095"/>
                    </a:cubicBezTo>
                    <a:cubicBezTo>
                      <a:pt x="466248" y="757809"/>
                      <a:pt x="465963" y="757714"/>
                      <a:pt x="465773" y="757523"/>
                    </a:cubicBezTo>
                    <a:close/>
                    <a:moveTo>
                      <a:pt x="466630" y="454724"/>
                    </a:moveTo>
                    <a:cubicBezTo>
                      <a:pt x="468249" y="454343"/>
                      <a:pt x="469868" y="453962"/>
                      <a:pt x="471488" y="453485"/>
                    </a:cubicBezTo>
                    <a:cubicBezTo>
                      <a:pt x="470726" y="454247"/>
                      <a:pt x="470059" y="455009"/>
                      <a:pt x="469297" y="455771"/>
                    </a:cubicBezTo>
                    <a:cubicBezTo>
                      <a:pt x="469678" y="455200"/>
                      <a:pt x="469963" y="454724"/>
                      <a:pt x="469963" y="454724"/>
                    </a:cubicBezTo>
                    <a:lnTo>
                      <a:pt x="466630" y="454724"/>
                    </a:lnTo>
                    <a:close/>
                    <a:moveTo>
                      <a:pt x="426530" y="462629"/>
                    </a:moveTo>
                    <a:cubicBezTo>
                      <a:pt x="423767" y="462153"/>
                      <a:pt x="420909" y="461772"/>
                      <a:pt x="418052" y="461391"/>
                    </a:cubicBezTo>
                    <a:cubicBezTo>
                      <a:pt x="415385" y="459677"/>
                      <a:pt x="410909" y="456819"/>
                      <a:pt x="404813" y="453104"/>
                    </a:cubicBezTo>
                    <a:cubicBezTo>
                      <a:pt x="413861" y="449866"/>
                      <a:pt x="421958" y="446627"/>
                      <a:pt x="429006" y="443579"/>
                    </a:cubicBezTo>
                    <a:cubicBezTo>
                      <a:pt x="447770" y="449294"/>
                      <a:pt x="463772" y="451771"/>
                      <a:pt x="464439" y="451961"/>
                    </a:cubicBezTo>
                    <a:lnTo>
                      <a:pt x="473487" y="450056"/>
                    </a:lnTo>
                    <a:cubicBezTo>
                      <a:pt x="473487" y="450056"/>
                      <a:pt x="467773" y="443960"/>
                      <a:pt x="458629" y="435864"/>
                    </a:cubicBezTo>
                    <a:cubicBezTo>
                      <a:pt x="467773" y="438626"/>
                      <a:pt x="477107" y="441008"/>
                      <a:pt x="483966" y="442722"/>
                    </a:cubicBezTo>
                    <a:cubicBezTo>
                      <a:pt x="481203" y="444722"/>
                      <a:pt x="478345" y="447104"/>
                      <a:pt x="475488" y="449771"/>
                    </a:cubicBezTo>
                    <a:cubicBezTo>
                      <a:pt x="459105" y="453962"/>
                      <a:pt x="442817" y="458248"/>
                      <a:pt x="426530" y="462629"/>
                    </a:cubicBezTo>
                    <a:close/>
                    <a:moveTo>
                      <a:pt x="584073" y="875157"/>
                    </a:moveTo>
                    <a:cubicBezTo>
                      <a:pt x="580263" y="869442"/>
                      <a:pt x="575690" y="863346"/>
                      <a:pt x="570166" y="857155"/>
                    </a:cubicBezTo>
                    <a:cubicBezTo>
                      <a:pt x="539019" y="822675"/>
                      <a:pt x="496252" y="797147"/>
                      <a:pt x="483203" y="778288"/>
                    </a:cubicBezTo>
                    <a:cubicBezTo>
                      <a:pt x="481869" y="776383"/>
                      <a:pt x="480631" y="774668"/>
                      <a:pt x="479393" y="773049"/>
                    </a:cubicBezTo>
                    <a:cubicBezTo>
                      <a:pt x="479965" y="769811"/>
                      <a:pt x="480536" y="766477"/>
                      <a:pt x="481203" y="762953"/>
                    </a:cubicBezTo>
                    <a:cubicBezTo>
                      <a:pt x="483394" y="767810"/>
                      <a:pt x="486918" y="773049"/>
                      <a:pt x="492633" y="779241"/>
                    </a:cubicBezTo>
                    <a:cubicBezTo>
                      <a:pt x="510444" y="798481"/>
                      <a:pt x="541973" y="822103"/>
                      <a:pt x="561784" y="838772"/>
                    </a:cubicBezTo>
                    <a:cubicBezTo>
                      <a:pt x="572738" y="847916"/>
                      <a:pt x="579787" y="857345"/>
                      <a:pt x="585121" y="868394"/>
                    </a:cubicBezTo>
                    <a:cubicBezTo>
                      <a:pt x="584740" y="870871"/>
                      <a:pt x="584454" y="873062"/>
                      <a:pt x="584073" y="875157"/>
                    </a:cubicBezTo>
                    <a:close/>
                    <a:moveTo>
                      <a:pt x="588073" y="881444"/>
                    </a:moveTo>
                    <a:cubicBezTo>
                      <a:pt x="588550" y="880682"/>
                      <a:pt x="589121" y="879825"/>
                      <a:pt x="589693" y="878967"/>
                    </a:cubicBezTo>
                    <a:cubicBezTo>
                      <a:pt x="591407" y="883730"/>
                      <a:pt x="593027" y="888778"/>
                      <a:pt x="594646" y="894207"/>
                    </a:cubicBezTo>
                    <a:cubicBezTo>
                      <a:pt x="592836" y="890302"/>
                      <a:pt x="590645" y="886016"/>
                      <a:pt x="588073" y="881444"/>
                    </a:cubicBezTo>
                    <a:close/>
                    <a:moveTo>
                      <a:pt x="624364" y="843725"/>
                    </a:moveTo>
                    <a:cubicBezTo>
                      <a:pt x="612743" y="863822"/>
                      <a:pt x="605219" y="890873"/>
                      <a:pt x="600552" y="912591"/>
                    </a:cubicBezTo>
                    <a:cubicBezTo>
                      <a:pt x="599789" y="908876"/>
                      <a:pt x="598455" y="904304"/>
                      <a:pt x="596455" y="898875"/>
                    </a:cubicBezTo>
                    <a:cubicBezTo>
                      <a:pt x="597503" y="895541"/>
                      <a:pt x="600932" y="883349"/>
                      <a:pt x="596551" y="868394"/>
                    </a:cubicBezTo>
                    <a:cubicBezTo>
                      <a:pt x="599123" y="864489"/>
                      <a:pt x="601790" y="860298"/>
                      <a:pt x="604647" y="855917"/>
                    </a:cubicBezTo>
                    <a:cubicBezTo>
                      <a:pt x="604361" y="867537"/>
                      <a:pt x="604265" y="875062"/>
                      <a:pt x="604265" y="875062"/>
                    </a:cubicBezTo>
                    <a:cubicBezTo>
                      <a:pt x="604265" y="875062"/>
                      <a:pt x="617220" y="846773"/>
                      <a:pt x="628841" y="818579"/>
                    </a:cubicBezTo>
                    <a:cubicBezTo>
                      <a:pt x="630841" y="821912"/>
                      <a:pt x="632556" y="825342"/>
                      <a:pt x="633985" y="828389"/>
                    </a:cubicBezTo>
                    <a:cubicBezTo>
                      <a:pt x="630745" y="833152"/>
                      <a:pt x="627602" y="838105"/>
                      <a:pt x="624364" y="843725"/>
                    </a:cubicBezTo>
                    <a:close/>
                    <a:moveTo>
                      <a:pt x="634651" y="827437"/>
                    </a:moveTo>
                    <a:cubicBezTo>
                      <a:pt x="633127" y="823532"/>
                      <a:pt x="631603" y="819912"/>
                      <a:pt x="629984" y="816674"/>
                    </a:cubicBezTo>
                    <a:cubicBezTo>
                      <a:pt x="630174" y="816388"/>
                      <a:pt x="630365" y="816102"/>
                      <a:pt x="630555" y="815817"/>
                    </a:cubicBezTo>
                    <a:cubicBezTo>
                      <a:pt x="633031" y="819436"/>
                      <a:pt x="634842" y="822579"/>
                      <a:pt x="636270" y="825246"/>
                    </a:cubicBezTo>
                    <a:cubicBezTo>
                      <a:pt x="635698" y="826008"/>
                      <a:pt x="635128" y="826675"/>
                      <a:pt x="634651" y="827437"/>
                    </a:cubicBezTo>
                    <a:close/>
                    <a:moveTo>
                      <a:pt x="669798" y="738283"/>
                    </a:moveTo>
                    <a:cubicBezTo>
                      <a:pt x="665035" y="733711"/>
                      <a:pt x="661511" y="730472"/>
                      <a:pt x="659988" y="728948"/>
                    </a:cubicBezTo>
                    <a:cubicBezTo>
                      <a:pt x="659797" y="728091"/>
                      <a:pt x="659702" y="727234"/>
                      <a:pt x="659511" y="726377"/>
                    </a:cubicBezTo>
                    <a:cubicBezTo>
                      <a:pt x="663321" y="730568"/>
                      <a:pt x="666750" y="734568"/>
                      <a:pt x="669798" y="738283"/>
                    </a:cubicBezTo>
                    <a:close/>
                    <a:moveTo>
                      <a:pt x="660083" y="739712"/>
                    </a:moveTo>
                    <a:cubicBezTo>
                      <a:pt x="659988" y="739617"/>
                      <a:pt x="659892" y="739521"/>
                      <a:pt x="659797" y="739331"/>
                    </a:cubicBezTo>
                    <a:cubicBezTo>
                      <a:pt x="659797" y="739140"/>
                      <a:pt x="659892" y="738950"/>
                      <a:pt x="659892" y="738854"/>
                    </a:cubicBezTo>
                    <a:cubicBezTo>
                      <a:pt x="659988" y="739140"/>
                      <a:pt x="660083" y="739426"/>
                      <a:pt x="660083" y="739712"/>
                    </a:cubicBezTo>
                    <a:close/>
                    <a:moveTo>
                      <a:pt x="649891" y="693230"/>
                    </a:moveTo>
                    <a:cubicBezTo>
                      <a:pt x="650748" y="694087"/>
                      <a:pt x="651415" y="694944"/>
                      <a:pt x="652177" y="695801"/>
                    </a:cubicBezTo>
                    <a:cubicBezTo>
                      <a:pt x="653319" y="702183"/>
                      <a:pt x="654367" y="708470"/>
                      <a:pt x="655510" y="714851"/>
                    </a:cubicBezTo>
                    <a:cubicBezTo>
                      <a:pt x="655130" y="714280"/>
                      <a:pt x="654748" y="713709"/>
                      <a:pt x="654272" y="713137"/>
                    </a:cubicBezTo>
                    <a:cubicBezTo>
                      <a:pt x="652844" y="711137"/>
                      <a:pt x="651129" y="709136"/>
                      <a:pt x="649415" y="707136"/>
                    </a:cubicBezTo>
                    <a:cubicBezTo>
                      <a:pt x="649605" y="701707"/>
                      <a:pt x="649795" y="696944"/>
                      <a:pt x="649891" y="693230"/>
                    </a:cubicBezTo>
                    <a:close/>
                    <a:moveTo>
                      <a:pt x="649224" y="715709"/>
                    </a:moveTo>
                    <a:cubicBezTo>
                      <a:pt x="651415" y="717614"/>
                      <a:pt x="653510" y="719709"/>
                      <a:pt x="655605" y="721995"/>
                    </a:cubicBezTo>
                    <a:cubicBezTo>
                      <a:pt x="656082" y="722567"/>
                      <a:pt x="656559" y="723043"/>
                      <a:pt x="657034" y="723614"/>
                    </a:cubicBezTo>
                    <a:cubicBezTo>
                      <a:pt x="657225" y="724472"/>
                      <a:pt x="657320" y="725329"/>
                      <a:pt x="657511" y="726186"/>
                    </a:cubicBezTo>
                    <a:cubicBezTo>
                      <a:pt x="657891" y="727996"/>
                      <a:pt x="658177" y="729901"/>
                      <a:pt x="658559" y="731711"/>
                    </a:cubicBezTo>
                    <a:cubicBezTo>
                      <a:pt x="657987" y="732187"/>
                      <a:pt x="657130" y="732949"/>
                      <a:pt x="655891" y="734092"/>
                    </a:cubicBezTo>
                    <a:cubicBezTo>
                      <a:pt x="655416" y="733425"/>
                      <a:pt x="654939" y="732759"/>
                      <a:pt x="654462" y="732092"/>
                    </a:cubicBezTo>
                    <a:cubicBezTo>
                      <a:pt x="652653" y="729806"/>
                      <a:pt x="650748" y="727805"/>
                      <a:pt x="648938" y="725710"/>
                    </a:cubicBezTo>
                    <a:cubicBezTo>
                      <a:pt x="649034" y="722376"/>
                      <a:pt x="649129" y="719042"/>
                      <a:pt x="649224" y="715709"/>
                    </a:cubicBezTo>
                    <a:close/>
                    <a:moveTo>
                      <a:pt x="648652" y="732759"/>
                    </a:moveTo>
                    <a:cubicBezTo>
                      <a:pt x="650081" y="734092"/>
                      <a:pt x="651606" y="735425"/>
                      <a:pt x="652939" y="736854"/>
                    </a:cubicBezTo>
                    <a:cubicBezTo>
                      <a:pt x="651510" y="738188"/>
                      <a:pt x="649986" y="739617"/>
                      <a:pt x="648272" y="741331"/>
                    </a:cubicBezTo>
                    <a:cubicBezTo>
                      <a:pt x="648462" y="738473"/>
                      <a:pt x="648557" y="735616"/>
                      <a:pt x="648652" y="732759"/>
                    </a:cubicBezTo>
                    <a:close/>
                    <a:moveTo>
                      <a:pt x="659034" y="743426"/>
                    </a:moveTo>
                    <a:cubicBezTo>
                      <a:pt x="659797" y="744284"/>
                      <a:pt x="660559" y="745236"/>
                      <a:pt x="661321" y="746093"/>
                    </a:cubicBezTo>
                    <a:cubicBezTo>
                      <a:pt x="663987" y="760476"/>
                      <a:pt x="666655" y="774954"/>
                      <a:pt x="669513" y="789337"/>
                    </a:cubicBezTo>
                    <a:cubicBezTo>
                      <a:pt x="669322" y="789432"/>
                      <a:pt x="655130" y="799148"/>
                      <a:pt x="637889" y="822960"/>
                    </a:cubicBezTo>
                    <a:cubicBezTo>
                      <a:pt x="636937" y="819436"/>
                      <a:pt x="635603" y="815531"/>
                      <a:pt x="633699" y="810959"/>
                    </a:cubicBezTo>
                    <a:cubicBezTo>
                      <a:pt x="635412" y="808292"/>
                      <a:pt x="636937" y="805815"/>
                      <a:pt x="638270" y="803815"/>
                    </a:cubicBezTo>
                    <a:cubicBezTo>
                      <a:pt x="649415" y="786194"/>
                      <a:pt x="656368" y="756666"/>
                      <a:pt x="659034" y="743426"/>
                    </a:cubicBezTo>
                    <a:close/>
                    <a:moveTo>
                      <a:pt x="938499" y="588074"/>
                    </a:moveTo>
                    <a:cubicBezTo>
                      <a:pt x="973741" y="576453"/>
                      <a:pt x="1030700" y="553879"/>
                      <a:pt x="1054798" y="551879"/>
                    </a:cubicBezTo>
                    <a:cubicBezTo>
                      <a:pt x="1078706" y="549974"/>
                      <a:pt x="1110044" y="551879"/>
                      <a:pt x="1110329" y="551879"/>
                    </a:cubicBezTo>
                    <a:cubicBezTo>
                      <a:pt x="1106138" y="554069"/>
                      <a:pt x="1100138" y="556736"/>
                      <a:pt x="1093566" y="557879"/>
                    </a:cubicBezTo>
                    <a:cubicBezTo>
                      <a:pt x="1081374" y="560070"/>
                      <a:pt x="1027366" y="572072"/>
                      <a:pt x="984409" y="580835"/>
                    </a:cubicBezTo>
                    <a:cubicBezTo>
                      <a:pt x="946118" y="588645"/>
                      <a:pt x="909828" y="604076"/>
                      <a:pt x="902303" y="607409"/>
                    </a:cubicBezTo>
                    <a:cubicBezTo>
                      <a:pt x="894873" y="603980"/>
                      <a:pt x="887349" y="600551"/>
                      <a:pt x="879824" y="597218"/>
                    </a:cubicBezTo>
                    <a:cubicBezTo>
                      <a:pt x="895827" y="597694"/>
                      <a:pt x="905732" y="598837"/>
                      <a:pt x="938499" y="588074"/>
                    </a:cubicBezTo>
                    <a:close/>
                    <a:moveTo>
                      <a:pt x="868775" y="595884"/>
                    </a:moveTo>
                    <a:cubicBezTo>
                      <a:pt x="867347" y="605219"/>
                      <a:pt x="863822" y="616649"/>
                      <a:pt x="860870" y="627221"/>
                    </a:cubicBezTo>
                    <a:cubicBezTo>
                      <a:pt x="859536" y="610553"/>
                      <a:pt x="856202" y="595789"/>
                      <a:pt x="851154" y="588741"/>
                    </a:cubicBezTo>
                    <a:cubicBezTo>
                      <a:pt x="856964" y="591122"/>
                      <a:pt x="862869" y="593503"/>
                      <a:pt x="868775" y="595884"/>
                    </a:cubicBezTo>
                    <a:close/>
                    <a:moveTo>
                      <a:pt x="729139" y="340995"/>
                    </a:moveTo>
                    <a:cubicBezTo>
                      <a:pt x="739044" y="337471"/>
                      <a:pt x="749808" y="330899"/>
                      <a:pt x="759905" y="323564"/>
                    </a:cubicBezTo>
                    <a:cubicBezTo>
                      <a:pt x="751046" y="334042"/>
                      <a:pt x="743141" y="345281"/>
                      <a:pt x="737902" y="356521"/>
                    </a:cubicBezTo>
                    <a:cubicBezTo>
                      <a:pt x="735616" y="361379"/>
                      <a:pt x="733616" y="365951"/>
                      <a:pt x="731616" y="370427"/>
                    </a:cubicBezTo>
                    <a:cubicBezTo>
                      <a:pt x="723614" y="372999"/>
                      <a:pt x="714947" y="375476"/>
                      <a:pt x="706565" y="378143"/>
                    </a:cubicBezTo>
                    <a:cubicBezTo>
                      <a:pt x="708565" y="371570"/>
                      <a:pt x="709899" y="365093"/>
                      <a:pt x="710851" y="358616"/>
                    </a:cubicBezTo>
                    <a:cubicBezTo>
                      <a:pt x="716566" y="353473"/>
                      <a:pt x="722757" y="347472"/>
                      <a:pt x="729139" y="340995"/>
                    </a:cubicBezTo>
                    <a:close/>
                    <a:moveTo>
                      <a:pt x="687324" y="314039"/>
                    </a:moveTo>
                    <a:cubicBezTo>
                      <a:pt x="688086" y="312611"/>
                      <a:pt x="688943" y="311277"/>
                      <a:pt x="689706" y="309848"/>
                    </a:cubicBezTo>
                    <a:cubicBezTo>
                      <a:pt x="689896" y="309848"/>
                      <a:pt x="702183" y="311182"/>
                      <a:pt x="723138" y="306419"/>
                    </a:cubicBezTo>
                    <a:cubicBezTo>
                      <a:pt x="719804" y="309372"/>
                      <a:pt x="714470" y="314230"/>
                      <a:pt x="708184" y="320516"/>
                    </a:cubicBezTo>
                    <a:cubicBezTo>
                      <a:pt x="699515" y="324612"/>
                      <a:pt x="690563" y="330327"/>
                      <a:pt x="683323" y="335566"/>
                    </a:cubicBezTo>
                    <a:cubicBezTo>
                      <a:pt x="685134" y="326231"/>
                      <a:pt x="686562" y="318421"/>
                      <a:pt x="687324" y="314039"/>
                    </a:cubicBezTo>
                    <a:close/>
                    <a:moveTo>
                      <a:pt x="691039" y="554546"/>
                    </a:moveTo>
                    <a:cubicBezTo>
                      <a:pt x="693134" y="544735"/>
                      <a:pt x="690849" y="536639"/>
                      <a:pt x="685419" y="530924"/>
                    </a:cubicBezTo>
                    <a:cubicBezTo>
                      <a:pt x="694659" y="533686"/>
                      <a:pt x="703707" y="536734"/>
                      <a:pt x="712946" y="539687"/>
                    </a:cubicBezTo>
                    <a:cubicBezTo>
                      <a:pt x="712851" y="541973"/>
                      <a:pt x="711708" y="544259"/>
                      <a:pt x="708184" y="547211"/>
                    </a:cubicBezTo>
                    <a:cubicBezTo>
                      <a:pt x="704184" y="550545"/>
                      <a:pt x="695134" y="562642"/>
                      <a:pt x="685419" y="573881"/>
                    </a:cubicBezTo>
                    <a:cubicBezTo>
                      <a:pt x="684466" y="572929"/>
                      <a:pt x="683514" y="571976"/>
                      <a:pt x="682562" y="571024"/>
                    </a:cubicBezTo>
                    <a:cubicBezTo>
                      <a:pt x="686562" y="565500"/>
                      <a:pt x="689896" y="559784"/>
                      <a:pt x="691039" y="554546"/>
                    </a:cubicBezTo>
                    <a:close/>
                    <a:moveTo>
                      <a:pt x="678466" y="528733"/>
                    </a:moveTo>
                    <a:cubicBezTo>
                      <a:pt x="679133" y="533019"/>
                      <a:pt x="678370" y="537782"/>
                      <a:pt x="676275" y="543306"/>
                    </a:cubicBezTo>
                    <a:lnTo>
                      <a:pt x="678466" y="528733"/>
                    </a:lnTo>
                    <a:close/>
                    <a:moveTo>
                      <a:pt x="696373" y="675323"/>
                    </a:moveTo>
                    <a:cubicBezTo>
                      <a:pt x="696373" y="675323"/>
                      <a:pt x="696373" y="675323"/>
                      <a:pt x="696373" y="675323"/>
                    </a:cubicBezTo>
                    <a:cubicBezTo>
                      <a:pt x="678656" y="658083"/>
                      <a:pt x="660368" y="640842"/>
                      <a:pt x="650367" y="631412"/>
                    </a:cubicBezTo>
                    <a:lnTo>
                      <a:pt x="650843" y="630365"/>
                    </a:lnTo>
                    <a:cubicBezTo>
                      <a:pt x="654748" y="624078"/>
                      <a:pt x="659320" y="618077"/>
                      <a:pt x="664750" y="612362"/>
                    </a:cubicBezTo>
                    <a:cubicBezTo>
                      <a:pt x="675609" y="627221"/>
                      <a:pt x="687800" y="643223"/>
                      <a:pt x="699040" y="656559"/>
                    </a:cubicBezTo>
                    <a:cubicBezTo>
                      <a:pt x="697706" y="662654"/>
                      <a:pt x="696659" y="668941"/>
                      <a:pt x="696373" y="675323"/>
                    </a:cubicBezTo>
                    <a:close/>
                    <a:moveTo>
                      <a:pt x="718281" y="607028"/>
                    </a:moveTo>
                    <a:cubicBezTo>
                      <a:pt x="711708" y="600266"/>
                      <a:pt x="704564" y="592931"/>
                      <a:pt x="697230" y="585597"/>
                    </a:cubicBezTo>
                    <a:cubicBezTo>
                      <a:pt x="710851" y="574453"/>
                      <a:pt x="718185" y="564642"/>
                      <a:pt x="720090" y="556927"/>
                    </a:cubicBezTo>
                    <a:cubicBezTo>
                      <a:pt x="721614" y="550926"/>
                      <a:pt x="718471" y="544544"/>
                      <a:pt x="715804" y="540449"/>
                    </a:cubicBezTo>
                    <a:cubicBezTo>
                      <a:pt x="725709" y="543592"/>
                      <a:pt x="735616" y="546545"/>
                      <a:pt x="745427" y="549878"/>
                    </a:cubicBezTo>
                    <a:cubicBezTo>
                      <a:pt x="740569" y="565023"/>
                      <a:pt x="728281" y="588359"/>
                      <a:pt x="720567" y="602837"/>
                    </a:cubicBezTo>
                    <a:cubicBezTo>
                      <a:pt x="719804" y="604076"/>
                      <a:pt x="719042" y="605600"/>
                      <a:pt x="718281" y="607028"/>
                    </a:cubicBezTo>
                    <a:close/>
                    <a:moveTo>
                      <a:pt x="741998" y="633222"/>
                    </a:moveTo>
                    <a:cubicBezTo>
                      <a:pt x="746379" y="627221"/>
                      <a:pt x="751141" y="620840"/>
                      <a:pt x="756476" y="613982"/>
                    </a:cubicBezTo>
                    <a:cubicBezTo>
                      <a:pt x="776478" y="587978"/>
                      <a:pt x="786479" y="576453"/>
                      <a:pt x="777621" y="561309"/>
                    </a:cubicBezTo>
                    <a:cubicBezTo>
                      <a:pt x="784765" y="563880"/>
                      <a:pt x="792004" y="566261"/>
                      <a:pt x="799052" y="568833"/>
                    </a:cubicBezTo>
                    <a:cubicBezTo>
                      <a:pt x="800005" y="574739"/>
                      <a:pt x="801243" y="590455"/>
                      <a:pt x="793147" y="610648"/>
                    </a:cubicBezTo>
                    <a:cubicBezTo>
                      <a:pt x="785240" y="630269"/>
                      <a:pt x="777335" y="649986"/>
                      <a:pt x="769810" y="671703"/>
                    </a:cubicBezTo>
                    <a:cubicBezTo>
                      <a:pt x="759905" y="657035"/>
                      <a:pt x="750284" y="643509"/>
                      <a:pt x="741998" y="633222"/>
                    </a:cubicBezTo>
                    <a:close/>
                    <a:moveTo>
                      <a:pt x="749332" y="551307"/>
                    </a:moveTo>
                    <a:cubicBezTo>
                      <a:pt x="757714" y="554165"/>
                      <a:pt x="766001" y="557213"/>
                      <a:pt x="774288" y="560070"/>
                    </a:cubicBezTo>
                    <a:cubicBezTo>
                      <a:pt x="767239" y="574453"/>
                      <a:pt x="758571" y="581025"/>
                      <a:pt x="753999" y="587597"/>
                    </a:cubicBezTo>
                    <a:cubicBezTo>
                      <a:pt x="753237" y="588741"/>
                      <a:pt x="751618" y="590550"/>
                      <a:pt x="749712" y="592646"/>
                    </a:cubicBezTo>
                    <a:cubicBezTo>
                      <a:pt x="754095" y="579216"/>
                      <a:pt x="758476" y="563785"/>
                      <a:pt x="749332" y="551307"/>
                    </a:cubicBezTo>
                    <a:close/>
                    <a:moveTo>
                      <a:pt x="777144" y="715423"/>
                    </a:moveTo>
                    <a:cubicBezTo>
                      <a:pt x="775811" y="713423"/>
                      <a:pt x="774478" y="711422"/>
                      <a:pt x="773145" y="709422"/>
                    </a:cubicBezTo>
                    <a:cubicBezTo>
                      <a:pt x="774573" y="710851"/>
                      <a:pt x="775906" y="712280"/>
                      <a:pt x="777335" y="713709"/>
                    </a:cubicBezTo>
                    <a:cubicBezTo>
                      <a:pt x="777240" y="714280"/>
                      <a:pt x="777240" y="714851"/>
                      <a:pt x="777144" y="715423"/>
                    </a:cubicBezTo>
                    <a:close/>
                    <a:moveTo>
                      <a:pt x="825532" y="578739"/>
                    </a:moveTo>
                    <a:cubicBezTo>
                      <a:pt x="824294" y="581501"/>
                      <a:pt x="821913" y="587978"/>
                      <a:pt x="820293" y="601313"/>
                    </a:cubicBezTo>
                    <a:cubicBezTo>
                      <a:pt x="818007" y="619601"/>
                      <a:pt x="794290" y="654368"/>
                      <a:pt x="782479" y="690848"/>
                    </a:cubicBezTo>
                    <a:cubicBezTo>
                      <a:pt x="780764" y="688277"/>
                      <a:pt x="779145" y="685705"/>
                      <a:pt x="777430" y="683228"/>
                    </a:cubicBezTo>
                    <a:cubicBezTo>
                      <a:pt x="777907" y="682181"/>
                      <a:pt x="778192" y="681133"/>
                      <a:pt x="778764" y="680085"/>
                    </a:cubicBezTo>
                    <a:cubicBezTo>
                      <a:pt x="788575" y="659225"/>
                      <a:pt x="805529" y="628079"/>
                      <a:pt x="812006" y="606362"/>
                    </a:cubicBezTo>
                    <a:cubicBezTo>
                      <a:pt x="817816" y="586931"/>
                      <a:pt x="812483" y="580263"/>
                      <a:pt x="802386" y="570071"/>
                    </a:cubicBezTo>
                    <a:cubicBezTo>
                      <a:pt x="804290" y="570834"/>
                      <a:pt x="806292" y="571405"/>
                      <a:pt x="808291" y="572167"/>
                    </a:cubicBezTo>
                    <a:cubicBezTo>
                      <a:pt x="814006" y="574262"/>
                      <a:pt x="819722" y="576548"/>
                      <a:pt x="825532" y="578739"/>
                    </a:cubicBezTo>
                    <a:close/>
                    <a:moveTo>
                      <a:pt x="809530" y="568071"/>
                    </a:moveTo>
                    <a:cubicBezTo>
                      <a:pt x="802863" y="565500"/>
                      <a:pt x="796004" y="563118"/>
                      <a:pt x="789241" y="560546"/>
                    </a:cubicBezTo>
                    <a:cubicBezTo>
                      <a:pt x="796957" y="560927"/>
                      <a:pt x="808005" y="560261"/>
                      <a:pt x="823531" y="555975"/>
                    </a:cubicBezTo>
                    <a:cubicBezTo>
                      <a:pt x="828580" y="554546"/>
                      <a:pt x="833819" y="553117"/>
                      <a:pt x="838962" y="551688"/>
                    </a:cubicBezTo>
                    <a:cubicBezTo>
                      <a:pt x="825151" y="559118"/>
                      <a:pt x="814006" y="565500"/>
                      <a:pt x="809530" y="568071"/>
                    </a:cubicBezTo>
                    <a:close/>
                    <a:moveTo>
                      <a:pt x="843344" y="537305"/>
                    </a:moveTo>
                    <a:cubicBezTo>
                      <a:pt x="812102" y="547116"/>
                      <a:pt x="787432" y="554355"/>
                      <a:pt x="778955" y="556736"/>
                    </a:cubicBezTo>
                    <a:cubicBezTo>
                      <a:pt x="770573" y="553688"/>
                      <a:pt x="762286" y="550450"/>
                      <a:pt x="753904" y="547497"/>
                    </a:cubicBezTo>
                    <a:cubicBezTo>
                      <a:pt x="762857" y="547402"/>
                      <a:pt x="779145" y="546830"/>
                      <a:pt x="800195" y="543687"/>
                    </a:cubicBezTo>
                    <a:cubicBezTo>
                      <a:pt x="821531" y="540544"/>
                      <a:pt x="845153" y="535781"/>
                      <a:pt x="867061" y="525971"/>
                    </a:cubicBezTo>
                    <a:cubicBezTo>
                      <a:pt x="860584" y="530352"/>
                      <a:pt x="853060" y="534258"/>
                      <a:pt x="843344" y="537305"/>
                    </a:cubicBezTo>
                    <a:close/>
                    <a:moveTo>
                      <a:pt x="876586" y="499586"/>
                    </a:moveTo>
                    <a:cubicBezTo>
                      <a:pt x="874491" y="499205"/>
                      <a:pt x="872490" y="498825"/>
                      <a:pt x="870299" y="498443"/>
                    </a:cubicBezTo>
                    <a:cubicBezTo>
                      <a:pt x="871538" y="497967"/>
                      <a:pt x="872871" y="497491"/>
                      <a:pt x="874205" y="497015"/>
                    </a:cubicBezTo>
                    <a:cubicBezTo>
                      <a:pt x="875443" y="496634"/>
                      <a:pt x="876681" y="496253"/>
                      <a:pt x="877920" y="495872"/>
                    </a:cubicBezTo>
                    <a:cubicBezTo>
                      <a:pt x="879824" y="495872"/>
                      <a:pt x="881635" y="495967"/>
                      <a:pt x="883539" y="495967"/>
                    </a:cubicBezTo>
                    <a:cubicBezTo>
                      <a:pt x="881253" y="497110"/>
                      <a:pt x="878967" y="498348"/>
                      <a:pt x="876586" y="499586"/>
                    </a:cubicBezTo>
                    <a:close/>
                    <a:moveTo>
                      <a:pt x="956215" y="496348"/>
                    </a:moveTo>
                    <a:cubicBezTo>
                      <a:pt x="945356" y="499015"/>
                      <a:pt x="935165" y="502634"/>
                      <a:pt x="925640" y="506921"/>
                    </a:cubicBezTo>
                    <a:cubicBezTo>
                      <a:pt x="929544" y="503016"/>
                      <a:pt x="933355" y="499396"/>
                      <a:pt x="936784" y="496348"/>
                    </a:cubicBezTo>
                    <a:cubicBezTo>
                      <a:pt x="944499" y="496348"/>
                      <a:pt x="951071" y="496348"/>
                      <a:pt x="956215" y="496348"/>
                    </a:cubicBezTo>
                    <a:close/>
                    <a:moveTo>
                      <a:pt x="814864" y="463963"/>
                    </a:moveTo>
                    <a:cubicBezTo>
                      <a:pt x="828009" y="465296"/>
                      <a:pt x="837723" y="468440"/>
                      <a:pt x="837723" y="468440"/>
                    </a:cubicBezTo>
                    <a:cubicBezTo>
                      <a:pt x="832295" y="464439"/>
                      <a:pt x="826866" y="461105"/>
                      <a:pt x="821436" y="458343"/>
                    </a:cubicBezTo>
                    <a:cubicBezTo>
                      <a:pt x="821817" y="458058"/>
                      <a:pt x="822198" y="457772"/>
                      <a:pt x="822579" y="457486"/>
                    </a:cubicBezTo>
                    <a:cubicBezTo>
                      <a:pt x="825342" y="458058"/>
                      <a:pt x="828009" y="458534"/>
                      <a:pt x="830484" y="459010"/>
                    </a:cubicBezTo>
                    <a:cubicBezTo>
                      <a:pt x="868966" y="466154"/>
                      <a:pt x="916495" y="469297"/>
                      <a:pt x="954215" y="470630"/>
                    </a:cubicBezTo>
                    <a:cubicBezTo>
                      <a:pt x="944499" y="471964"/>
                      <a:pt x="934879" y="475012"/>
                      <a:pt x="923734" y="477488"/>
                    </a:cubicBezTo>
                    <a:cubicBezTo>
                      <a:pt x="919258" y="478536"/>
                      <a:pt x="912876" y="481203"/>
                      <a:pt x="905541" y="484727"/>
                    </a:cubicBezTo>
                    <a:cubicBezTo>
                      <a:pt x="903827" y="484537"/>
                      <a:pt x="902208" y="484442"/>
                      <a:pt x="900494" y="484251"/>
                    </a:cubicBezTo>
                    <a:cubicBezTo>
                      <a:pt x="870490" y="479012"/>
                      <a:pt x="836485" y="473012"/>
                      <a:pt x="811054" y="468535"/>
                    </a:cubicBezTo>
                    <a:cubicBezTo>
                      <a:pt x="812197" y="467011"/>
                      <a:pt x="813435" y="465487"/>
                      <a:pt x="814864" y="463963"/>
                    </a:cubicBezTo>
                    <a:close/>
                    <a:moveTo>
                      <a:pt x="841820" y="513302"/>
                    </a:moveTo>
                    <a:cubicBezTo>
                      <a:pt x="844201" y="513302"/>
                      <a:pt x="846582" y="513302"/>
                      <a:pt x="848963" y="513302"/>
                    </a:cubicBezTo>
                    <a:cubicBezTo>
                      <a:pt x="840391" y="517303"/>
                      <a:pt x="832104" y="520827"/>
                      <a:pt x="824674" y="523208"/>
                    </a:cubicBezTo>
                    <a:cubicBezTo>
                      <a:pt x="798480" y="531591"/>
                      <a:pt x="762286" y="542449"/>
                      <a:pt x="750284" y="546068"/>
                    </a:cubicBezTo>
                    <a:cubicBezTo>
                      <a:pt x="740187" y="542544"/>
                      <a:pt x="730092" y="539210"/>
                      <a:pt x="719899" y="535781"/>
                    </a:cubicBezTo>
                    <a:cubicBezTo>
                      <a:pt x="733806" y="535210"/>
                      <a:pt x="765620" y="533114"/>
                      <a:pt x="800766" y="526066"/>
                    </a:cubicBezTo>
                    <a:cubicBezTo>
                      <a:pt x="820770" y="522256"/>
                      <a:pt x="832771" y="517779"/>
                      <a:pt x="841820" y="513302"/>
                    </a:cubicBezTo>
                    <a:close/>
                    <a:moveTo>
                      <a:pt x="749903" y="517875"/>
                    </a:moveTo>
                    <a:cubicBezTo>
                      <a:pt x="757999" y="515779"/>
                      <a:pt x="764953" y="513207"/>
                      <a:pt x="771144" y="510159"/>
                    </a:cubicBezTo>
                    <a:cubicBezTo>
                      <a:pt x="777144" y="510826"/>
                      <a:pt x="784003" y="511397"/>
                      <a:pt x="791527" y="511874"/>
                    </a:cubicBezTo>
                    <a:cubicBezTo>
                      <a:pt x="760666" y="519684"/>
                      <a:pt x="727615" y="530828"/>
                      <a:pt x="716375" y="534638"/>
                    </a:cubicBezTo>
                    <a:cubicBezTo>
                      <a:pt x="707422" y="531591"/>
                      <a:pt x="698468" y="528542"/>
                      <a:pt x="689420" y="525590"/>
                    </a:cubicBezTo>
                    <a:lnTo>
                      <a:pt x="689896" y="525494"/>
                    </a:lnTo>
                    <a:cubicBezTo>
                      <a:pt x="702183" y="525113"/>
                      <a:pt x="728186" y="523494"/>
                      <a:pt x="749903" y="517875"/>
                    </a:cubicBezTo>
                    <a:close/>
                    <a:moveTo>
                      <a:pt x="710185" y="430054"/>
                    </a:moveTo>
                    <a:lnTo>
                      <a:pt x="710851" y="430054"/>
                    </a:lnTo>
                    <a:cubicBezTo>
                      <a:pt x="710755" y="430149"/>
                      <a:pt x="710660" y="430149"/>
                      <a:pt x="710469" y="430244"/>
                    </a:cubicBezTo>
                    <a:lnTo>
                      <a:pt x="710185" y="430054"/>
                    </a:lnTo>
                    <a:close/>
                    <a:moveTo>
                      <a:pt x="708756" y="429578"/>
                    </a:moveTo>
                    <a:lnTo>
                      <a:pt x="683609" y="420243"/>
                    </a:lnTo>
                    <a:cubicBezTo>
                      <a:pt x="685419" y="417671"/>
                      <a:pt x="687134" y="415290"/>
                      <a:pt x="688943" y="412528"/>
                    </a:cubicBezTo>
                    <a:cubicBezTo>
                      <a:pt x="700088" y="408051"/>
                      <a:pt x="711422" y="401098"/>
                      <a:pt x="721900" y="393573"/>
                    </a:cubicBezTo>
                    <a:cubicBezTo>
                      <a:pt x="713803" y="413576"/>
                      <a:pt x="709708" y="426625"/>
                      <a:pt x="708756" y="429578"/>
                    </a:cubicBezTo>
                    <a:close/>
                    <a:moveTo>
                      <a:pt x="812102" y="387096"/>
                    </a:moveTo>
                    <a:cubicBezTo>
                      <a:pt x="810387" y="387763"/>
                      <a:pt x="808673" y="388525"/>
                      <a:pt x="806862" y="389192"/>
                    </a:cubicBezTo>
                    <a:cubicBezTo>
                      <a:pt x="792195" y="395288"/>
                      <a:pt x="777526" y="401479"/>
                      <a:pt x="762857" y="407670"/>
                    </a:cubicBezTo>
                    <a:lnTo>
                      <a:pt x="768382" y="405003"/>
                    </a:lnTo>
                    <a:cubicBezTo>
                      <a:pt x="768382" y="405003"/>
                      <a:pt x="794004" y="387763"/>
                      <a:pt x="814578" y="373190"/>
                    </a:cubicBezTo>
                    <a:cubicBezTo>
                      <a:pt x="813149" y="380143"/>
                      <a:pt x="812388" y="385001"/>
                      <a:pt x="812102" y="387096"/>
                    </a:cubicBezTo>
                    <a:close/>
                    <a:moveTo>
                      <a:pt x="964883" y="328232"/>
                    </a:moveTo>
                    <a:cubicBezTo>
                      <a:pt x="975551" y="320231"/>
                      <a:pt x="1009555" y="294513"/>
                      <a:pt x="1023556" y="284131"/>
                    </a:cubicBezTo>
                    <a:cubicBezTo>
                      <a:pt x="1023556" y="284131"/>
                      <a:pt x="1023556" y="284131"/>
                      <a:pt x="1023556" y="284131"/>
                    </a:cubicBezTo>
                    <a:cubicBezTo>
                      <a:pt x="1014794" y="297180"/>
                      <a:pt x="1007841" y="309658"/>
                      <a:pt x="1006507" y="314325"/>
                    </a:cubicBezTo>
                    <a:cubicBezTo>
                      <a:pt x="992505" y="318707"/>
                      <a:pt x="978598" y="323374"/>
                      <a:pt x="964883" y="328232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63" name="Google Shape;2563;p18"/>
          <p:cNvGrpSpPr/>
          <p:nvPr/>
        </p:nvGrpSpPr>
        <p:grpSpPr>
          <a:xfrm>
            <a:off x="7420336" y="3783307"/>
            <a:ext cx="1719616" cy="1379011"/>
            <a:chOff x="8900341" y="4247780"/>
            <a:chExt cx="3286099" cy="2635220"/>
          </a:xfrm>
        </p:grpSpPr>
        <p:grpSp>
          <p:nvGrpSpPr>
            <p:cNvPr id="2564" name="Google Shape;2564;p18"/>
            <p:cNvGrpSpPr/>
            <p:nvPr/>
          </p:nvGrpSpPr>
          <p:grpSpPr>
            <a:xfrm>
              <a:off x="8900341" y="4247780"/>
              <a:ext cx="3171335" cy="2625871"/>
              <a:chOff x="8275605" y="3578066"/>
              <a:chExt cx="3796188" cy="3143250"/>
            </a:xfrm>
          </p:grpSpPr>
          <p:grpSp>
            <p:nvGrpSpPr>
              <p:cNvPr id="2565" name="Google Shape;2565;p18"/>
              <p:cNvGrpSpPr/>
              <p:nvPr/>
            </p:nvGrpSpPr>
            <p:grpSpPr>
              <a:xfrm>
                <a:off x="9216104" y="4725352"/>
                <a:ext cx="1283874" cy="1995964"/>
                <a:chOff x="9216104" y="4725352"/>
                <a:chExt cx="1283874" cy="1995964"/>
              </a:xfrm>
            </p:grpSpPr>
            <p:sp>
              <p:nvSpPr>
                <p:cNvPr id="2566" name="Google Shape;2566;p18"/>
                <p:cNvSpPr/>
                <p:nvPr/>
              </p:nvSpPr>
              <p:spPr>
                <a:xfrm>
                  <a:off x="10183749" y="6591300"/>
                  <a:ext cx="289083" cy="130016"/>
                </a:xfrm>
                <a:custGeom>
                  <a:rect b="b" l="l" r="r" t="t"/>
                  <a:pathLst>
                    <a:path extrusionOk="0" h="130016" w="289083">
                      <a:moveTo>
                        <a:pt x="289084" y="0"/>
                      </a:moveTo>
                      <a:cubicBezTo>
                        <a:pt x="287179" y="16097"/>
                        <a:pt x="285178" y="32290"/>
                        <a:pt x="282987" y="48577"/>
                      </a:cubicBezTo>
                      <a:cubicBezTo>
                        <a:pt x="279654" y="74581"/>
                        <a:pt x="275844" y="100870"/>
                        <a:pt x="271843" y="127349"/>
                      </a:cubicBezTo>
                      <a:cubicBezTo>
                        <a:pt x="271747" y="128207"/>
                        <a:pt x="271558" y="129159"/>
                        <a:pt x="271463" y="130016"/>
                      </a:cubicBezTo>
                      <a:lnTo>
                        <a:pt x="0" y="130016"/>
                      </a:lnTo>
                      <a:lnTo>
                        <a:pt x="5905" y="127349"/>
                      </a:lnTo>
                      <a:lnTo>
                        <a:pt x="289084" y="0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7" name="Google Shape;2567;p18"/>
                <p:cNvSpPr/>
                <p:nvPr/>
              </p:nvSpPr>
              <p:spPr>
                <a:xfrm>
                  <a:off x="9894950" y="6403657"/>
                  <a:ext cx="595789" cy="317659"/>
                </a:xfrm>
                <a:custGeom>
                  <a:rect b="b" l="l" r="r" t="t"/>
                  <a:pathLst>
                    <a:path extrusionOk="0" h="317659" w="595789">
                      <a:moveTo>
                        <a:pt x="595789" y="0"/>
                      </a:moveTo>
                      <a:cubicBezTo>
                        <a:pt x="593027" y="40672"/>
                        <a:pt x="589502" y="81820"/>
                        <a:pt x="585026" y="123825"/>
                      </a:cubicBezTo>
                      <a:cubicBezTo>
                        <a:pt x="584835" y="125921"/>
                        <a:pt x="584549" y="128111"/>
                        <a:pt x="584359" y="130207"/>
                      </a:cubicBezTo>
                      <a:lnTo>
                        <a:pt x="185453" y="314992"/>
                      </a:lnTo>
                      <a:lnTo>
                        <a:pt x="179737" y="317659"/>
                      </a:lnTo>
                      <a:lnTo>
                        <a:pt x="0" y="317659"/>
                      </a:lnTo>
                      <a:cubicBezTo>
                        <a:pt x="477" y="317659"/>
                        <a:pt x="2667" y="316706"/>
                        <a:pt x="6287" y="314992"/>
                      </a:cubicBezTo>
                      <a:cubicBezTo>
                        <a:pt x="52103" y="293275"/>
                        <a:pt x="333090" y="141923"/>
                        <a:pt x="508921" y="46958"/>
                      </a:cubicBezTo>
                      <a:cubicBezTo>
                        <a:pt x="542545" y="28861"/>
                        <a:pt x="572263" y="12764"/>
                        <a:pt x="595789" y="0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8" name="Google Shape;2568;p18"/>
                <p:cNvSpPr/>
                <p:nvPr/>
              </p:nvSpPr>
              <p:spPr>
                <a:xfrm>
                  <a:off x="9216104" y="6455854"/>
                  <a:ext cx="466534" cy="265461"/>
                </a:xfrm>
                <a:custGeom>
                  <a:rect b="b" l="l" r="r" t="t"/>
                  <a:pathLst>
                    <a:path extrusionOk="0" h="265461" w="466534">
                      <a:moveTo>
                        <a:pt x="466534" y="265462"/>
                      </a:moveTo>
                      <a:lnTo>
                        <a:pt x="0" y="265462"/>
                      </a:lnTo>
                      <a:cubicBezTo>
                        <a:pt x="0" y="265462"/>
                        <a:pt x="0" y="264509"/>
                        <a:pt x="0" y="262794"/>
                      </a:cubicBezTo>
                      <a:cubicBezTo>
                        <a:pt x="285" y="244983"/>
                        <a:pt x="2857" y="139350"/>
                        <a:pt x="32099" y="0"/>
                      </a:cubicBezTo>
                      <a:lnTo>
                        <a:pt x="101251" y="42290"/>
                      </a:lnTo>
                      <a:lnTo>
                        <a:pt x="462153" y="262794"/>
                      </a:lnTo>
                      <a:lnTo>
                        <a:pt x="466534" y="265462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69" name="Google Shape;2569;p18"/>
                <p:cNvSpPr/>
                <p:nvPr/>
              </p:nvSpPr>
              <p:spPr>
                <a:xfrm>
                  <a:off x="9260681" y="4725352"/>
                  <a:ext cx="1239297" cy="1995963"/>
                </a:xfrm>
                <a:custGeom>
                  <a:rect b="b" l="l" r="r" t="t"/>
                  <a:pathLst>
                    <a:path extrusionOk="0" h="1995963" w="1239297">
                      <a:moveTo>
                        <a:pt x="1200150" y="1493901"/>
                      </a:moveTo>
                      <a:lnTo>
                        <a:pt x="1238727" y="1473517"/>
                      </a:lnTo>
                      <a:cubicBezTo>
                        <a:pt x="1238727" y="1477423"/>
                        <a:pt x="1238631" y="1481328"/>
                        <a:pt x="1238536" y="1485234"/>
                      </a:cubicBezTo>
                      <a:cubicBezTo>
                        <a:pt x="1238250" y="1508665"/>
                        <a:pt x="1237584" y="1532382"/>
                        <a:pt x="1236630" y="1556385"/>
                      </a:cubicBezTo>
                      <a:cubicBezTo>
                        <a:pt x="1235964" y="1575816"/>
                        <a:pt x="1235107" y="1595437"/>
                        <a:pt x="1234060" y="1615154"/>
                      </a:cubicBezTo>
                      <a:lnTo>
                        <a:pt x="537781" y="1993297"/>
                      </a:lnTo>
                      <a:lnTo>
                        <a:pt x="532828" y="1995964"/>
                      </a:lnTo>
                      <a:lnTo>
                        <a:pt x="452533" y="1995964"/>
                      </a:lnTo>
                      <a:cubicBezTo>
                        <a:pt x="452533" y="1995964"/>
                        <a:pt x="452914" y="1995011"/>
                        <a:pt x="453485" y="1993297"/>
                      </a:cubicBezTo>
                      <a:cubicBezTo>
                        <a:pt x="455962" y="1985581"/>
                        <a:pt x="462153" y="1963293"/>
                        <a:pt x="452533" y="1953958"/>
                      </a:cubicBezTo>
                      <a:cubicBezTo>
                        <a:pt x="443389" y="1944719"/>
                        <a:pt x="120015" y="1747933"/>
                        <a:pt x="0" y="1675067"/>
                      </a:cubicBezTo>
                      <a:cubicBezTo>
                        <a:pt x="7430" y="1644205"/>
                        <a:pt x="16383" y="1611916"/>
                        <a:pt x="27051" y="1579150"/>
                      </a:cubicBezTo>
                      <a:lnTo>
                        <a:pt x="479393" y="1832705"/>
                      </a:lnTo>
                      <a:cubicBezTo>
                        <a:pt x="479393" y="1832705"/>
                        <a:pt x="506254" y="1785652"/>
                        <a:pt x="479393" y="1751361"/>
                      </a:cubicBezTo>
                      <a:cubicBezTo>
                        <a:pt x="457581" y="1723263"/>
                        <a:pt x="164973" y="1556004"/>
                        <a:pt x="56579" y="1494853"/>
                      </a:cubicBezTo>
                      <a:cubicBezTo>
                        <a:pt x="72771" y="1453896"/>
                        <a:pt x="91440" y="1412367"/>
                        <a:pt x="113062" y="1371600"/>
                      </a:cubicBezTo>
                      <a:cubicBezTo>
                        <a:pt x="228124" y="1444180"/>
                        <a:pt x="529114" y="1669351"/>
                        <a:pt x="529114" y="1669351"/>
                      </a:cubicBezTo>
                      <a:lnTo>
                        <a:pt x="559689" y="1598295"/>
                      </a:lnTo>
                      <a:lnTo>
                        <a:pt x="145161" y="1314926"/>
                      </a:lnTo>
                      <a:cubicBezTo>
                        <a:pt x="173927" y="1267396"/>
                        <a:pt x="206978" y="1221486"/>
                        <a:pt x="245269" y="1178242"/>
                      </a:cubicBezTo>
                      <a:cubicBezTo>
                        <a:pt x="356140" y="1265682"/>
                        <a:pt x="597503" y="1487424"/>
                        <a:pt x="597503" y="1487424"/>
                      </a:cubicBezTo>
                      <a:cubicBezTo>
                        <a:pt x="597503" y="1487424"/>
                        <a:pt x="613410" y="1426274"/>
                        <a:pt x="613410" y="1407128"/>
                      </a:cubicBezTo>
                      <a:cubicBezTo>
                        <a:pt x="613410" y="1392460"/>
                        <a:pt x="395668" y="1213485"/>
                        <a:pt x="292227" y="1129284"/>
                      </a:cubicBezTo>
                      <a:cubicBezTo>
                        <a:pt x="301943" y="1119569"/>
                        <a:pt x="312134" y="1110329"/>
                        <a:pt x="322612" y="1101185"/>
                      </a:cubicBezTo>
                      <a:cubicBezTo>
                        <a:pt x="348425" y="1078516"/>
                        <a:pt x="373570" y="1055180"/>
                        <a:pt x="397669" y="1031558"/>
                      </a:cubicBezTo>
                      <a:lnTo>
                        <a:pt x="639984" y="1254252"/>
                      </a:lnTo>
                      <a:lnTo>
                        <a:pt x="674560" y="1185386"/>
                      </a:lnTo>
                      <a:lnTo>
                        <a:pt x="443103" y="984790"/>
                      </a:lnTo>
                      <a:cubicBezTo>
                        <a:pt x="477679" y="948785"/>
                        <a:pt x="509778" y="912018"/>
                        <a:pt x="539782" y="874205"/>
                      </a:cubicBezTo>
                      <a:lnTo>
                        <a:pt x="701135" y="1086040"/>
                      </a:lnTo>
                      <a:lnTo>
                        <a:pt x="750855" y="1017175"/>
                      </a:lnTo>
                      <a:lnTo>
                        <a:pt x="581311" y="820293"/>
                      </a:lnTo>
                      <a:cubicBezTo>
                        <a:pt x="604933" y="788670"/>
                        <a:pt x="627030" y="756666"/>
                        <a:pt x="647700" y="724376"/>
                      </a:cubicBezTo>
                      <a:lnTo>
                        <a:pt x="781431" y="864013"/>
                      </a:lnTo>
                      <a:lnTo>
                        <a:pt x="812197" y="776287"/>
                      </a:lnTo>
                      <a:lnTo>
                        <a:pt x="675323" y="680085"/>
                      </a:lnTo>
                      <a:cubicBezTo>
                        <a:pt x="701135" y="637318"/>
                        <a:pt x="724281" y="594551"/>
                        <a:pt x="745331" y="551307"/>
                      </a:cubicBezTo>
                      <a:cubicBezTo>
                        <a:pt x="779430" y="598836"/>
                        <a:pt x="827437" y="669131"/>
                        <a:pt x="827437" y="669131"/>
                      </a:cubicBezTo>
                      <a:lnTo>
                        <a:pt x="850297" y="588835"/>
                      </a:lnTo>
                      <a:lnTo>
                        <a:pt x="777717" y="479965"/>
                      </a:lnTo>
                      <a:cubicBezTo>
                        <a:pt x="787908" y="456438"/>
                        <a:pt x="797337" y="432530"/>
                        <a:pt x="806005" y="408718"/>
                      </a:cubicBezTo>
                      <a:lnTo>
                        <a:pt x="850297" y="470344"/>
                      </a:lnTo>
                      <a:lnTo>
                        <a:pt x="877157" y="374618"/>
                      </a:lnTo>
                      <a:lnTo>
                        <a:pt x="830675" y="335375"/>
                      </a:lnTo>
                      <a:lnTo>
                        <a:pt x="830675" y="335090"/>
                      </a:lnTo>
                      <a:cubicBezTo>
                        <a:pt x="840581" y="303752"/>
                        <a:pt x="848773" y="272701"/>
                        <a:pt x="855726" y="241935"/>
                      </a:cubicBezTo>
                      <a:lnTo>
                        <a:pt x="909638" y="282892"/>
                      </a:lnTo>
                      <a:lnTo>
                        <a:pt x="909638" y="210312"/>
                      </a:lnTo>
                      <a:lnTo>
                        <a:pt x="871633" y="161354"/>
                      </a:lnTo>
                      <a:lnTo>
                        <a:pt x="871633" y="161068"/>
                      </a:lnTo>
                      <a:cubicBezTo>
                        <a:pt x="880301" y="105918"/>
                        <a:pt x="884777" y="52006"/>
                        <a:pt x="884777" y="0"/>
                      </a:cubicBezTo>
                      <a:cubicBezTo>
                        <a:pt x="884777" y="0"/>
                        <a:pt x="957929" y="104680"/>
                        <a:pt x="1037653" y="304324"/>
                      </a:cubicBezTo>
                      <a:lnTo>
                        <a:pt x="909638" y="439769"/>
                      </a:lnTo>
                      <a:lnTo>
                        <a:pt x="923068" y="504635"/>
                      </a:lnTo>
                      <a:lnTo>
                        <a:pt x="1060513" y="364141"/>
                      </a:lnTo>
                      <a:cubicBezTo>
                        <a:pt x="1068515" y="385762"/>
                        <a:pt x="1076420" y="408146"/>
                        <a:pt x="1084421" y="431577"/>
                      </a:cubicBezTo>
                      <a:cubicBezTo>
                        <a:pt x="1017080" y="485203"/>
                        <a:pt x="909638" y="577405"/>
                        <a:pt x="909638" y="577405"/>
                      </a:cubicBezTo>
                      <a:lnTo>
                        <a:pt x="877252" y="669036"/>
                      </a:lnTo>
                      <a:cubicBezTo>
                        <a:pt x="882015" y="665321"/>
                        <a:pt x="1032890" y="545687"/>
                        <a:pt x="1102519" y="486728"/>
                      </a:cubicBezTo>
                      <a:cubicBezTo>
                        <a:pt x="1110806" y="513302"/>
                        <a:pt x="1118997" y="540925"/>
                        <a:pt x="1127188" y="569500"/>
                      </a:cubicBezTo>
                      <a:lnTo>
                        <a:pt x="850297" y="768572"/>
                      </a:lnTo>
                      <a:lnTo>
                        <a:pt x="850297" y="822008"/>
                      </a:lnTo>
                      <a:cubicBezTo>
                        <a:pt x="850297" y="822008"/>
                        <a:pt x="1049370" y="690086"/>
                        <a:pt x="1143286" y="631126"/>
                      </a:cubicBezTo>
                      <a:cubicBezTo>
                        <a:pt x="1150525" y="658463"/>
                        <a:pt x="1157192" y="686848"/>
                        <a:pt x="1163670" y="715899"/>
                      </a:cubicBezTo>
                      <a:lnTo>
                        <a:pt x="812197" y="956024"/>
                      </a:lnTo>
                      <a:lnTo>
                        <a:pt x="812197" y="1024890"/>
                      </a:lnTo>
                      <a:cubicBezTo>
                        <a:pt x="812197" y="1024890"/>
                        <a:pt x="1066800" y="862012"/>
                        <a:pt x="1178337" y="784765"/>
                      </a:cubicBezTo>
                      <a:cubicBezTo>
                        <a:pt x="1182815" y="807625"/>
                        <a:pt x="1187101" y="830771"/>
                        <a:pt x="1191291" y="854583"/>
                      </a:cubicBezTo>
                      <a:lnTo>
                        <a:pt x="766286" y="1143381"/>
                      </a:lnTo>
                      <a:lnTo>
                        <a:pt x="750855" y="1227392"/>
                      </a:lnTo>
                      <a:cubicBezTo>
                        <a:pt x="750855" y="1227392"/>
                        <a:pt x="1082897" y="1000220"/>
                        <a:pt x="1200722" y="912971"/>
                      </a:cubicBezTo>
                      <a:cubicBezTo>
                        <a:pt x="1205960" y="945547"/>
                        <a:pt x="1210723" y="978884"/>
                        <a:pt x="1214628" y="1013174"/>
                      </a:cubicBezTo>
                      <a:lnTo>
                        <a:pt x="674560" y="1345977"/>
                      </a:lnTo>
                      <a:lnTo>
                        <a:pt x="659130" y="1439418"/>
                      </a:lnTo>
                      <a:lnTo>
                        <a:pt x="1220152" y="1059371"/>
                      </a:lnTo>
                      <a:cubicBezTo>
                        <a:pt x="1222629" y="1083278"/>
                        <a:pt x="1225106" y="1107662"/>
                        <a:pt x="1227296" y="1132236"/>
                      </a:cubicBezTo>
                      <a:lnTo>
                        <a:pt x="613410" y="1541145"/>
                      </a:lnTo>
                      <a:lnTo>
                        <a:pt x="597503" y="1628870"/>
                      </a:lnTo>
                      <a:lnTo>
                        <a:pt x="1233297" y="1217009"/>
                      </a:lnTo>
                      <a:cubicBezTo>
                        <a:pt x="1235392" y="1252728"/>
                        <a:pt x="1237012" y="1289114"/>
                        <a:pt x="1238059" y="1326356"/>
                      </a:cubicBezTo>
                      <a:cubicBezTo>
                        <a:pt x="1238536" y="1344358"/>
                        <a:pt x="1238916" y="1362646"/>
                        <a:pt x="1239107" y="1381030"/>
                      </a:cubicBezTo>
                      <a:cubicBezTo>
                        <a:pt x="1239202" y="1388745"/>
                        <a:pt x="1239298" y="1396555"/>
                        <a:pt x="1239298" y="1404366"/>
                      </a:cubicBezTo>
                      <a:cubicBezTo>
                        <a:pt x="1075468" y="1481423"/>
                        <a:pt x="559689" y="1751361"/>
                        <a:pt x="559689" y="1751361"/>
                      </a:cubicBezTo>
                      <a:lnTo>
                        <a:pt x="559689" y="1832705"/>
                      </a:lnTo>
                      <a:lnTo>
                        <a:pt x="1188339" y="1500187"/>
                      </a:lnTo>
                      <a:lnTo>
                        <a:pt x="1200150" y="1493901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570" name="Google Shape;2570;p18"/>
              <p:cNvGrpSpPr/>
              <p:nvPr/>
            </p:nvGrpSpPr>
            <p:grpSpPr>
              <a:xfrm>
                <a:off x="8275605" y="5608415"/>
                <a:ext cx="1147095" cy="1112900"/>
                <a:chOff x="8275605" y="5608415"/>
                <a:chExt cx="1147095" cy="1112900"/>
              </a:xfrm>
            </p:grpSpPr>
            <p:sp>
              <p:nvSpPr>
                <p:cNvPr id="2571" name="Google Shape;2571;p18"/>
                <p:cNvSpPr/>
                <p:nvPr/>
              </p:nvSpPr>
              <p:spPr>
                <a:xfrm>
                  <a:off x="8275605" y="5608415"/>
                  <a:ext cx="940212" cy="1112805"/>
                </a:xfrm>
                <a:custGeom>
                  <a:rect b="b" l="l" r="r" t="t"/>
                  <a:pathLst>
                    <a:path extrusionOk="0" h="1112805" w="940212">
                      <a:moveTo>
                        <a:pt x="678275" y="1046988"/>
                      </a:moveTo>
                      <a:lnTo>
                        <a:pt x="678275" y="1112806"/>
                      </a:lnTo>
                      <a:lnTo>
                        <a:pt x="0" y="1112806"/>
                      </a:lnTo>
                      <a:cubicBezTo>
                        <a:pt x="0" y="1112806"/>
                        <a:pt x="20860" y="987743"/>
                        <a:pt x="55721" y="818007"/>
                      </a:cubicBezTo>
                      <a:lnTo>
                        <a:pt x="521970" y="1069753"/>
                      </a:lnTo>
                      <a:lnTo>
                        <a:pt x="521970" y="1000887"/>
                      </a:lnTo>
                      <a:lnTo>
                        <a:pt x="68389" y="758000"/>
                      </a:lnTo>
                      <a:cubicBezTo>
                        <a:pt x="76867" y="717709"/>
                        <a:pt x="86296" y="675704"/>
                        <a:pt x="96012" y="632746"/>
                      </a:cubicBezTo>
                      <a:lnTo>
                        <a:pt x="498920" y="886301"/>
                      </a:lnTo>
                      <a:lnTo>
                        <a:pt x="498920" y="797338"/>
                      </a:lnTo>
                      <a:lnTo>
                        <a:pt x="117157" y="543306"/>
                      </a:lnTo>
                      <a:cubicBezTo>
                        <a:pt x="124396" y="514255"/>
                        <a:pt x="131540" y="485108"/>
                        <a:pt x="139065" y="456057"/>
                      </a:cubicBezTo>
                      <a:cubicBezTo>
                        <a:pt x="234505" y="511207"/>
                        <a:pt x="441770" y="636746"/>
                        <a:pt x="441770" y="636746"/>
                      </a:cubicBezTo>
                      <a:lnTo>
                        <a:pt x="424339" y="533591"/>
                      </a:lnTo>
                      <a:lnTo>
                        <a:pt x="159353" y="380238"/>
                      </a:lnTo>
                      <a:cubicBezTo>
                        <a:pt x="173069" y="330994"/>
                        <a:pt x="186976" y="283273"/>
                        <a:pt x="201835" y="238030"/>
                      </a:cubicBezTo>
                      <a:cubicBezTo>
                        <a:pt x="268700" y="288703"/>
                        <a:pt x="384238" y="392906"/>
                        <a:pt x="384238" y="392906"/>
                      </a:cubicBezTo>
                      <a:cubicBezTo>
                        <a:pt x="384238" y="392906"/>
                        <a:pt x="392906" y="295466"/>
                        <a:pt x="384238" y="302705"/>
                      </a:cubicBezTo>
                      <a:cubicBezTo>
                        <a:pt x="378523" y="307467"/>
                        <a:pt x="284607" y="232124"/>
                        <a:pt x="221170" y="179927"/>
                      </a:cubicBezTo>
                      <a:cubicBezTo>
                        <a:pt x="245745" y="109347"/>
                        <a:pt x="271653" y="47244"/>
                        <a:pt x="298228" y="0"/>
                      </a:cubicBezTo>
                      <a:cubicBezTo>
                        <a:pt x="298228" y="0"/>
                        <a:pt x="385191" y="81249"/>
                        <a:pt x="504730" y="207073"/>
                      </a:cubicBezTo>
                      <a:cubicBezTo>
                        <a:pt x="481108" y="249364"/>
                        <a:pt x="441579" y="318421"/>
                        <a:pt x="441579" y="318421"/>
                      </a:cubicBezTo>
                      <a:lnTo>
                        <a:pt x="453009" y="378619"/>
                      </a:lnTo>
                      <a:lnTo>
                        <a:pt x="550164" y="255841"/>
                      </a:lnTo>
                      <a:cubicBezTo>
                        <a:pt x="568071" y="275273"/>
                        <a:pt x="586740" y="295656"/>
                        <a:pt x="605885" y="316516"/>
                      </a:cubicBezTo>
                      <a:lnTo>
                        <a:pt x="473202" y="504920"/>
                      </a:lnTo>
                      <a:lnTo>
                        <a:pt x="498824" y="602361"/>
                      </a:lnTo>
                      <a:lnTo>
                        <a:pt x="657130" y="374142"/>
                      </a:lnTo>
                      <a:cubicBezTo>
                        <a:pt x="683704" y="404241"/>
                        <a:pt x="710565" y="435769"/>
                        <a:pt x="737425" y="467868"/>
                      </a:cubicBezTo>
                      <a:lnTo>
                        <a:pt x="533400" y="725900"/>
                      </a:lnTo>
                      <a:cubicBezTo>
                        <a:pt x="533400" y="725900"/>
                        <a:pt x="553498" y="820388"/>
                        <a:pt x="556260" y="811911"/>
                      </a:cubicBezTo>
                      <a:cubicBezTo>
                        <a:pt x="558546" y="805243"/>
                        <a:pt x="717328" y="615315"/>
                        <a:pt x="788670" y="530067"/>
                      </a:cubicBezTo>
                      <a:cubicBezTo>
                        <a:pt x="798576" y="542449"/>
                        <a:pt x="808577" y="554927"/>
                        <a:pt x="818293" y="567309"/>
                      </a:cubicBezTo>
                      <a:lnTo>
                        <a:pt x="573500" y="906589"/>
                      </a:lnTo>
                      <a:lnTo>
                        <a:pt x="586454" y="998315"/>
                      </a:lnTo>
                      <a:lnTo>
                        <a:pt x="867347" y="630936"/>
                      </a:lnTo>
                      <a:cubicBezTo>
                        <a:pt x="892493" y="663988"/>
                        <a:pt x="916781" y="697516"/>
                        <a:pt x="940212" y="731139"/>
                      </a:cubicBezTo>
                      <a:lnTo>
                        <a:pt x="678275" y="1046988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72" name="Google Shape;2572;p18"/>
                <p:cNvSpPr/>
                <p:nvPr/>
              </p:nvSpPr>
              <p:spPr>
                <a:xfrm>
                  <a:off x="8953880" y="6394703"/>
                  <a:ext cx="468820" cy="326612"/>
                </a:xfrm>
                <a:custGeom>
                  <a:rect b="b" l="l" r="r" t="t"/>
                  <a:pathLst>
                    <a:path extrusionOk="0" h="326612" w="468820">
                      <a:moveTo>
                        <a:pt x="468821" y="326613"/>
                      </a:moveTo>
                      <a:lnTo>
                        <a:pt x="0" y="326613"/>
                      </a:lnTo>
                      <a:lnTo>
                        <a:pt x="299085" y="0"/>
                      </a:lnTo>
                      <a:cubicBezTo>
                        <a:pt x="321850" y="34480"/>
                        <a:pt x="343471" y="69056"/>
                        <a:pt x="363474" y="103441"/>
                      </a:cubicBezTo>
                      <a:cubicBezTo>
                        <a:pt x="407384" y="178975"/>
                        <a:pt x="443579" y="253365"/>
                        <a:pt x="467868" y="323945"/>
                      </a:cubicBezTo>
                      <a:cubicBezTo>
                        <a:pt x="468249" y="324803"/>
                        <a:pt x="468535" y="325755"/>
                        <a:pt x="468821" y="326613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573" name="Google Shape;2573;p18"/>
              <p:cNvSpPr/>
              <p:nvPr/>
            </p:nvSpPr>
            <p:spPr>
              <a:xfrm>
                <a:off x="10397775" y="3578066"/>
                <a:ext cx="1674018" cy="3143250"/>
              </a:xfrm>
              <a:custGeom>
                <a:rect b="b" l="l" r="r" t="t"/>
                <a:pathLst>
                  <a:path extrusionOk="0" h="3143250" w="1674018">
                    <a:moveTo>
                      <a:pt x="1674019" y="1718120"/>
                    </a:moveTo>
                    <a:cubicBezTo>
                      <a:pt x="1673828" y="1763078"/>
                      <a:pt x="1672019" y="1807274"/>
                      <a:pt x="1668590" y="1850708"/>
                    </a:cubicBezTo>
                    <a:cubicBezTo>
                      <a:pt x="1668590" y="1850803"/>
                      <a:pt x="1668590" y="1850803"/>
                      <a:pt x="1668590" y="1850803"/>
                    </a:cubicBezTo>
                    <a:lnTo>
                      <a:pt x="1051656" y="1850803"/>
                    </a:lnTo>
                    <a:lnTo>
                      <a:pt x="1034415" y="1892903"/>
                    </a:lnTo>
                    <a:lnTo>
                      <a:pt x="1664875" y="1892903"/>
                    </a:lnTo>
                    <a:lnTo>
                      <a:pt x="1664875" y="1892999"/>
                    </a:lnTo>
                    <a:cubicBezTo>
                      <a:pt x="1661827" y="1921574"/>
                      <a:pt x="1658398" y="1949958"/>
                      <a:pt x="1653635" y="1977771"/>
                    </a:cubicBezTo>
                    <a:lnTo>
                      <a:pt x="1001934" y="1965579"/>
                    </a:lnTo>
                    <a:lnTo>
                      <a:pt x="1001934" y="1993868"/>
                    </a:lnTo>
                    <a:lnTo>
                      <a:pt x="1642015" y="2041875"/>
                    </a:lnTo>
                    <a:cubicBezTo>
                      <a:pt x="1638300" y="2061305"/>
                      <a:pt x="1633824" y="2080451"/>
                      <a:pt x="1629061" y="2099310"/>
                    </a:cubicBezTo>
                    <a:cubicBezTo>
                      <a:pt x="1628109" y="2103501"/>
                      <a:pt x="1626775" y="2107501"/>
                      <a:pt x="1625537" y="2111692"/>
                    </a:cubicBezTo>
                    <a:cubicBezTo>
                      <a:pt x="1558194" y="2111026"/>
                      <a:pt x="1385697" y="2112264"/>
                      <a:pt x="913923" y="2114741"/>
                    </a:cubicBezTo>
                    <a:lnTo>
                      <a:pt x="868204" y="2170176"/>
                    </a:lnTo>
                    <a:lnTo>
                      <a:pt x="1606487" y="2170176"/>
                    </a:lnTo>
                    <a:cubicBezTo>
                      <a:pt x="1589246" y="2216849"/>
                      <a:pt x="1566386" y="2263140"/>
                      <a:pt x="1539335" y="2309051"/>
                    </a:cubicBezTo>
                    <a:cubicBezTo>
                      <a:pt x="1370076" y="2281047"/>
                      <a:pt x="912685" y="2208943"/>
                      <a:pt x="849820" y="2235041"/>
                    </a:cubicBezTo>
                    <a:lnTo>
                      <a:pt x="806862" y="2280761"/>
                    </a:lnTo>
                    <a:lnTo>
                      <a:pt x="1474946" y="2406491"/>
                    </a:lnTo>
                    <a:cubicBezTo>
                      <a:pt x="1455325" y="2433352"/>
                      <a:pt x="1434179" y="2460212"/>
                      <a:pt x="1412081" y="2486597"/>
                    </a:cubicBezTo>
                    <a:cubicBezTo>
                      <a:pt x="1230630" y="2439543"/>
                      <a:pt x="787717" y="2327720"/>
                      <a:pt x="787717" y="2327720"/>
                    </a:cubicBezTo>
                    <a:cubicBezTo>
                      <a:pt x="787717" y="2327720"/>
                      <a:pt x="726567" y="2344103"/>
                      <a:pt x="749617" y="2358295"/>
                    </a:cubicBezTo>
                    <a:cubicBezTo>
                      <a:pt x="768096" y="2370010"/>
                      <a:pt x="1179385" y="2511457"/>
                      <a:pt x="1344740" y="2562606"/>
                    </a:cubicBezTo>
                    <a:cubicBezTo>
                      <a:pt x="1313402" y="2596420"/>
                      <a:pt x="1280351" y="2629186"/>
                      <a:pt x="1246251" y="2661571"/>
                    </a:cubicBezTo>
                    <a:lnTo>
                      <a:pt x="717138" y="2432114"/>
                    </a:lnTo>
                    <a:cubicBezTo>
                      <a:pt x="717138" y="2432114"/>
                      <a:pt x="653987" y="2462689"/>
                      <a:pt x="699992" y="2477833"/>
                    </a:cubicBezTo>
                    <a:cubicBezTo>
                      <a:pt x="741235" y="2491740"/>
                      <a:pt x="743427" y="2492026"/>
                      <a:pt x="1195292" y="2708529"/>
                    </a:cubicBezTo>
                    <a:cubicBezTo>
                      <a:pt x="1177194" y="2725198"/>
                      <a:pt x="1159003" y="2741105"/>
                      <a:pt x="1140428" y="2757011"/>
                    </a:cubicBezTo>
                    <a:lnTo>
                      <a:pt x="683037" y="2525554"/>
                    </a:lnTo>
                    <a:cubicBezTo>
                      <a:pt x="683037" y="2525554"/>
                      <a:pt x="638556" y="2582704"/>
                      <a:pt x="661702" y="2580989"/>
                    </a:cubicBezTo>
                    <a:cubicBezTo>
                      <a:pt x="678084" y="2579560"/>
                      <a:pt x="938783" y="2723674"/>
                      <a:pt x="1083469" y="2804732"/>
                    </a:cubicBezTo>
                    <a:cubicBezTo>
                      <a:pt x="1062608" y="2821876"/>
                      <a:pt x="1041749" y="2838545"/>
                      <a:pt x="1020604" y="2854642"/>
                    </a:cubicBezTo>
                    <a:cubicBezTo>
                      <a:pt x="900494" y="2779871"/>
                      <a:pt x="634842" y="2621280"/>
                      <a:pt x="634842" y="2621280"/>
                    </a:cubicBezTo>
                    <a:cubicBezTo>
                      <a:pt x="634842" y="2621280"/>
                      <a:pt x="619696" y="2652141"/>
                      <a:pt x="619696" y="2657856"/>
                    </a:cubicBezTo>
                    <a:cubicBezTo>
                      <a:pt x="619696" y="2662047"/>
                      <a:pt x="853344" y="2831307"/>
                      <a:pt x="955452" y="2904839"/>
                    </a:cubicBezTo>
                    <a:cubicBezTo>
                      <a:pt x="909447" y="2939224"/>
                      <a:pt x="863728" y="2971991"/>
                      <a:pt x="818769" y="3003042"/>
                    </a:cubicBezTo>
                    <a:lnTo>
                      <a:pt x="569976" y="2751296"/>
                    </a:lnTo>
                    <a:lnTo>
                      <a:pt x="531685" y="2810637"/>
                    </a:lnTo>
                    <a:lnTo>
                      <a:pt x="748951" y="3050572"/>
                    </a:lnTo>
                    <a:cubicBezTo>
                      <a:pt x="706659" y="3078861"/>
                      <a:pt x="665607" y="3105436"/>
                      <a:pt x="626364" y="3130106"/>
                    </a:cubicBezTo>
                    <a:lnTo>
                      <a:pt x="481965" y="2938463"/>
                    </a:lnTo>
                    <a:lnTo>
                      <a:pt x="439674" y="2959608"/>
                    </a:lnTo>
                    <a:lnTo>
                      <a:pt x="520255" y="3140583"/>
                    </a:lnTo>
                    <a:lnTo>
                      <a:pt x="412433" y="3140583"/>
                    </a:lnTo>
                    <a:lnTo>
                      <a:pt x="382524" y="3037904"/>
                    </a:lnTo>
                    <a:lnTo>
                      <a:pt x="344234" y="3072384"/>
                    </a:lnTo>
                    <a:lnTo>
                      <a:pt x="359950" y="3140583"/>
                    </a:lnTo>
                    <a:lnTo>
                      <a:pt x="167926" y="3140583"/>
                    </a:lnTo>
                    <a:lnTo>
                      <a:pt x="406622" y="2938558"/>
                    </a:lnTo>
                    <a:lnTo>
                      <a:pt x="406622" y="2910078"/>
                    </a:lnTo>
                    <a:lnTo>
                      <a:pt x="68961" y="3140583"/>
                    </a:lnTo>
                    <a:lnTo>
                      <a:pt x="57816" y="3140583"/>
                    </a:lnTo>
                    <a:cubicBezTo>
                      <a:pt x="57721" y="3141441"/>
                      <a:pt x="57531" y="3142393"/>
                      <a:pt x="57436" y="3143250"/>
                    </a:cubicBezTo>
                    <a:lnTo>
                      <a:pt x="0" y="3143250"/>
                    </a:lnTo>
                    <a:lnTo>
                      <a:pt x="0" y="3103435"/>
                    </a:lnTo>
                    <a:lnTo>
                      <a:pt x="68961" y="3061811"/>
                    </a:lnTo>
                    <a:lnTo>
                      <a:pt x="439865" y="2838260"/>
                    </a:lnTo>
                    <a:lnTo>
                      <a:pt x="462724" y="2757107"/>
                    </a:lnTo>
                    <a:cubicBezTo>
                      <a:pt x="462724" y="2757107"/>
                      <a:pt x="244507" y="2867692"/>
                      <a:pt x="82201" y="2949416"/>
                    </a:cubicBezTo>
                    <a:cubicBezTo>
                      <a:pt x="52388" y="2964466"/>
                      <a:pt x="24383" y="2978563"/>
                      <a:pt x="0" y="2990755"/>
                    </a:cubicBezTo>
                    <a:lnTo>
                      <a:pt x="0" y="2925223"/>
                    </a:lnTo>
                    <a:cubicBezTo>
                      <a:pt x="1620" y="2908078"/>
                      <a:pt x="3715" y="2890552"/>
                      <a:pt x="6096" y="2872549"/>
                    </a:cubicBezTo>
                    <a:cubicBezTo>
                      <a:pt x="8477" y="2855024"/>
                      <a:pt x="11240" y="2837117"/>
                      <a:pt x="14383" y="2818924"/>
                    </a:cubicBezTo>
                    <a:cubicBezTo>
                      <a:pt x="14383" y="2818829"/>
                      <a:pt x="14478" y="2818829"/>
                      <a:pt x="14478" y="2818829"/>
                    </a:cubicBezTo>
                    <a:lnTo>
                      <a:pt x="569880" y="2611755"/>
                    </a:lnTo>
                    <a:lnTo>
                      <a:pt x="596646" y="2555462"/>
                    </a:lnTo>
                    <a:cubicBezTo>
                      <a:pt x="596646" y="2555462"/>
                      <a:pt x="269177" y="2652713"/>
                      <a:pt x="99536" y="2703671"/>
                    </a:cubicBezTo>
                    <a:cubicBezTo>
                      <a:pt x="72866" y="2711767"/>
                      <a:pt x="50006" y="2718721"/>
                      <a:pt x="33051" y="2723864"/>
                    </a:cubicBezTo>
                    <a:cubicBezTo>
                      <a:pt x="33051" y="2723769"/>
                      <a:pt x="33051" y="2723769"/>
                      <a:pt x="33051" y="2723674"/>
                    </a:cubicBezTo>
                    <a:cubicBezTo>
                      <a:pt x="38481" y="2698718"/>
                      <a:pt x="44672" y="2673382"/>
                      <a:pt x="51245" y="2647474"/>
                    </a:cubicBezTo>
                    <a:cubicBezTo>
                      <a:pt x="51531" y="2646235"/>
                      <a:pt x="51911" y="2645092"/>
                      <a:pt x="52197" y="2643854"/>
                    </a:cubicBezTo>
                    <a:cubicBezTo>
                      <a:pt x="52197" y="2643759"/>
                      <a:pt x="52292" y="2643664"/>
                      <a:pt x="52292" y="2643569"/>
                    </a:cubicBezTo>
                    <a:cubicBezTo>
                      <a:pt x="55816" y="2642807"/>
                      <a:pt x="59436" y="2641950"/>
                      <a:pt x="63055" y="2641187"/>
                    </a:cubicBezTo>
                    <a:cubicBezTo>
                      <a:pt x="75248" y="2638425"/>
                      <a:pt x="88106" y="2635567"/>
                      <a:pt x="101441" y="2632520"/>
                    </a:cubicBezTo>
                    <a:cubicBezTo>
                      <a:pt x="309849" y="2584228"/>
                      <a:pt x="634842" y="2497074"/>
                      <a:pt x="634842" y="2497074"/>
                    </a:cubicBezTo>
                    <a:lnTo>
                      <a:pt x="634842" y="2447354"/>
                    </a:lnTo>
                    <a:lnTo>
                      <a:pt x="102012" y="2528316"/>
                    </a:lnTo>
                    <a:lnTo>
                      <a:pt x="83344" y="2531174"/>
                    </a:lnTo>
                    <a:cubicBezTo>
                      <a:pt x="88963" y="2512219"/>
                      <a:pt x="94869" y="2492978"/>
                      <a:pt x="100965" y="2473642"/>
                    </a:cubicBezTo>
                    <a:cubicBezTo>
                      <a:pt x="112300" y="2437638"/>
                      <a:pt x="124491" y="2401157"/>
                      <a:pt x="137256" y="2364296"/>
                    </a:cubicBezTo>
                    <a:cubicBezTo>
                      <a:pt x="137256" y="2364200"/>
                      <a:pt x="137256" y="2364200"/>
                      <a:pt x="137256" y="2364200"/>
                    </a:cubicBezTo>
                    <a:lnTo>
                      <a:pt x="699897" y="2363248"/>
                    </a:lnTo>
                    <a:lnTo>
                      <a:pt x="717042" y="2313527"/>
                    </a:lnTo>
                    <a:lnTo>
                      <a:pt x="163830" y="2288953"/>
                    </a:lnTo>
                    <a:cubicBezTo>
                      <a:pt x="183738" y="2234470"/>
                      <a:pt x="204597" y="2179320"/>
                      <a:pt x="226409" y="2124170"/>
                    </a:cubicBezTo>
                    <a:lnTo>
                      <a:pt x="766763" y="2286762"/>
                    </a:lnTo>
                    <a:lnTo>
                      <a:pt x="787812" y="2233232"/>
                    </a:lnTo>
                    <a:cubicBezTo>
                      <a:pt x="755999" y="2160175"/>
                      <a:pt x="378619" y="2084451"/>
                      <a:pt x="251840" y="2060925"/>
                    </a:cubicBezTo>
                    <a:cubicBezTo>
                      <a:pt x="276225" y="2001583"/>
                      <a:pt x="301562" y="1942434"/>
                      <a:pt x="327088" y="1883759"/>
                    </a:cubicBezTo>
                    <a:lnTo>
                      <a:pt x="818388" y="2145316"/>
                    </a:lnTo>
                    <a:lnTo>
                      <a:pt x="852774" y="2080260"/>
                    </a:lnTo>
                    <a:cubicBezTo>
                      <a:pt x="852774" y="2080260"/>
                      <a:pt x="478059" y="1880426"/>
                      <a:pt x="353091" y="1825466"/>
                    </a:cubicBezTo>
                    <a:cubicBezTo>
                      <a:pt x="367665" y="1792700"/>
                      <a:pt x="382524" y="1760506"/>
                      <a:pt x="397192" y="1728502"/>
                    </a:cubicBezTo>
                    <a:lnTo>
                      <a:pt x="914019" y="1965579"/>
                    </a:lnTo>
                    <a:lnTo>
                      <a:pt x="925449" y="1923479"/>
                    </a:lnTo>
                    <a:cubicBezTo>
                      <a:pt x="925449" y="1923479"/>
                      <a:pt x="571977" y="1734312"/>
                      <a:pt x="421958" y="1675162"/>
                    </a:cubicBezTo>
                    <a:cubicBezTo>
                      <a:pt x="422052" y="1675162"/>
                      <a:pt x="422052" y="1675067"/>
                      <a:pt x="422052" y="1674971"/>
                    </a:cubicBezTo>
                    <a:cubicBezTo>
                      <a:pt x="449675" y="1617155"/>
                      <a:pt x="477012" y="1560957"/>
                      <a:pt x="504063" y="1506569"/>
                    </a:cubicBezTo>
                    <a:lnTo>
                      <a:pt x="971359" y="1877568"/>
                    </a:lnTo>
                    <a:lnTo>
                      <a:pt x="971359" y="1804893"/>
                    </a:lnTo>
                    <a:lnTo>
                      <a:pt x="523018" y="1468660"/>
                    </a:lnTo>
                    <a:cubicBezTo>
                      <a:pt x="534638" y="1445038"/>
                      <a:pt x="546354" y="1422464"/>
                      <a:pt x="557974" y="1399889"/>
                    </a:cubicBezTo>
                    <a:lnTo>
                      <a:pt x="1017270" y="1747552"/>
                    </a:lnTo>
                    <a:lnTo>
                      <a:pt x="1051656" y="1682591"/>
                    </a:lnTo>
                    <a:cubicBezTo>
                      <a:pt x="1051656" y="1682591"/>
                      <a:pt x="721423" y="1451896"/>
                      <a:pt x="579596" y="1358265"/>
                    </a:cubicBezTo>
                    <a:cubicBezTo>
                      <a:pt x="579596" y="1358170"/>
                      <a:pt x="579596" y="1358170"/>
                      <a:pt x="579691" y="1358075"/>
                    </a:cubicBezTo>
                    <a:cubicBezTo>
                      <a:pt x="609695" y="1300258"/>
                      <a:pt x="639032" y="1245870"/>
                      <a:pt x="666559" y="1195959"/>
                    </a:cubicBezTo>
                    <a:lnTo>
                      <a:pt x="1078420" y="1621346"/>
                    </a:lnTo>
                    <a:lnTo>
                      <a:pt x="1080135" y="1533430"/>
                    </a:lnTo>
                    <a:cubicBezTo>
                      <a:pt x="1080135" y="1533430"/>
                      <a:pt x="1010316" y="1461326"/>
                      <a:pt x="927449" y="1376363"/>
                    </a:cubicBezTo>
                    <a:cubicBezTo>
                      <a:pt x="844582" y="1291495"/>
                      <a:pt x="748665" y="1193768"/>
                      <a:pt x="696468" y="1142619"/>
                    </a:cubicBezTo>
                    <a:cubicBezTo>
                      <a:pt x="718852" y="1103090"/>
                      <a:pt x="739997" y="1066800"/>
                      <a:pt x="759333" y="1034510"/>
                    </a:cubicBezTo>
                    <a:cubicBezTo>
                      <a:pt x="877824" y="1168337"/>
                      <a:pt x="1131855" y="1457135"/>
                      <a:pt x="1131855" y="1471898"/>
                    </a:cubicBezTo>
                    <a:cubicBezTo>
                      <a:pt x="1131760" y="1472279"/>
                      <a:pt x="1131760" y="1472660"/>
                      <a:pt x="1131760" y="1472851"/>
                    </a:cubicBezTo>
                    <a:cubicBezTo>
                      <a:pt x="1131855" y="1472756"/>
                      <a:pt x="1131855" y="1472470"/>
                      <a:pt x="1131951" y="1472279"/>
                    </a:cubicBezTo>
                    <a:cubicBezTo>
                      <a:pt x="1131951" y="1472184"/>
                      <a:pt x="1131855" y="1471994"/>
                      <a:pt x="1131855" y="1471898"/>
                    </a:cubicBezTo>
                    <a:cubicBezTo>
                      <a:pt x="1134141" y="1459325"/>
                      <a:pt x="1151096" y="1380458"/>
                      <a:pt x="1151096" y="1380458"/>
                    </a:cubicBezTo>
                    <a:lnTo>
                      <a:pt x="802195" y="965930"/>
                    </a:lnTo>
                    <a:cubicBezTo>
                      <a:pt x="817340" y="942213"/>
                      <a:pt x="830961" y="922306"/>
                      <a:pt x="842867" y="906209"/>
                    </a:cubicBezTo>
                    <a:cubicBezTo>
                      <a:pt x="857250" y="886587"/>
                      <a:pt x="872204" y="864299"/>
                      <a:pt x="887063" y="839438"/>
                    </a:cubicBezTo>
                    <a:lnTo>
                      <a:pt x="1197769" y="1273397"/>
                    </a:lnTo>
                    <a:lnTo>
                      <a:pt x="1216057" y="1193102"/>
                    </a:lnTo>
                    <a:cubicBezTo>
                      <a:pt x="1216057" y="1193102"/>
                      <a:pt x="990886" y="905066"/>
                      <a:pt x="912495" y="795242"/>
                    </a:cubicBezTo>
                    <a:cubicBezTo>
                      <a:pt x="930878" y="762191"/>
                      <a:pt x="949453" y="725996"/>
                      <a:pt x="967835" y="688277"/>
                    </a:cubicBezTo>
                    <a:cubicBezTo>
                      <a:pt x="1059656" y="825246"/>
                      <a:pt x="1237202" y="1090994"/>
                      <a:pt x="1242822" y="1105186"/>
                    </a:cubicBezTo>
                    <a:cubicBezTo>
                      <a:pt x="1250538" y="1124236"/>
                      <a:pt x="1242822" y="990410"/>
                      <a:pt x="1242822" y="990410"/>
                    </a:cubicBezTo>
                    <a:lnTo>
                      <a:pt x="996696" y="626459"/>
                    </a:lnTo>
                    <a:lnTo>
                      <a:pt x="996696" y="626364"/>
                    </a:lnTo>
                    <a:cubicBezTo>
                      <a:pt x="1014127" y="588836"/>
                      <a:pt x="1030986" y="550069"/>
                      <a:pt x="1047464" y="511302"/>
                    </a:cubicBezTo>
                    <a:lnTo>
                      <a:pt x="1261967" y="829818"/>
                    </a:lnTo>
                    <a:lnTo>
                      <a:pt x="1261967" y="718947"/>
                    </a:lnTo>
                    <a:lnTo>
                      <a:pt x="1073467" y="448246"/>
                    </a:lnTo>
                    <a:cubicBezTo>
                      <a:pt x="1073467" y="448151"/>
                      <a:pt x="1073562" y="448151"/>
                      <a:pt x="1073562" y="448151"/>
                    </a:cubicBezTo>
                    <a:cubicBezTo>
                      <a:pt x="1088708" y="411099"/>
                      <a:pt x="1103090" y="374333"/>
                      <a:pt x="1116997" y="338804"/>
                    </a:cubicBezTo>
                    <a:lnTo>
                      <a:pt x="1278827" y="588931"/>
                    </a:lnTo>
                    <a:lnTo>
                      <a:pt x="1261967" y="447389"/>
                    </a:lnTo>
                    <a:cubicBezTo>
                      <a:pt x="1261967" y="447389"/>
                      <a:pt x="1189005" y="335852"/>
                      <a:pt x="1146334" y="261938"/>
                    </a:cubicBezTo>
                    <a:cubicBezTo>
                      <a:pt x="1155763" y="236125"/>
                      <a:pt x="1164717" y="211741"/>
                      <a:pt x="1173195" y="188690"/>
                    </a:cubicBezTo>
                    <a:cubicBezTo>
                      <a:pt x="1217771" y="246983"/>
                      <a:pt x="1272731" y="319850"/>
                      <a:pt x="1277302" y="328898"/>
                    </a:cubicBezTo>
                    <a:cubicBezTo>
                      <a:pt x="1284923" y="344138"/>
                      <a:pt x="1261967" y="210312"/>
                      <a:pt x="1261967" y="210312"/>
                    </a:cubicBezTo>
                    <a:lnTo>
                      <a:pt x="1202341" y="107061"/>
                    </a:lnTo>
                    <a:cubicBezTo>
                      <a:pt x="1225392" y="41243"/>
                      <a:pt x="1239107" y="0"/>
                      <a:pt x="1239107" y="0"/>
                    </a:cubicBezTo>
                    <a:cubicBezTo>
                      <a:pt x="1290733" y="110585"/>
                      <a:pt x="1344454" y="237268"/>
                      <a:pt x="1395603" y="374713"/>
                    </a:cubicBezTo>
                    <a:lnTo>
                      <a:pt x="1315498" y="478060"/>
                    </a:lnTo>
                    <a:cubicBezTo>
                      <a:pt x="1315498" y="478060"/>
                      <a:pt x="1304068" y="604171"/>
                      <a:pt x="1315498" y="588931"/>
                    </a:cubicBezTo>
                    <a:cubicBezTo>
                      <a:pt x="1319213" y="583978"/>
                      <a:pt x="1336358" y="564737"/>
                      <a:pt x="1358169" y="540830"/>
                    </a:cubicBezTo>
                    <a:cubicBezTo>
                      <a:pt x="1379982" y="516922"/>
                      <a:pt x="1406271" y="488252"/>
                      <a:pt x="1428178" y="464534"/>
                    </a:cubicBezTo>
                    <a:cubicBezTo>
                      <a:pt x="1441609" y="502349"/>
                      <a:pt x="1454848" y="541115"/>
                      <a:pt x="1467707" y="580168"/>
                    </a:cubicBezTo>
                    <a:cubicBezTo>
                      <a:pt x="1467802" y="580168"/>
                      <a:pt x="1467802" y="580168"/>
                      <a:pt x="1467802" y="580263"/>
                    </a:cubicBezTo>
                    <a:cubicBezTo>
                      <a:pt x="1409034" y="630174"/>
                      <a:pt x="1310449" y="724853"/>
                      <a:pt x="1310449" y="724853"/>
                    </a:cubicBezTo>
                    <a:cubicBezTo>
                      <a:pt x="1310449" y="724853"/>
                      <a:pt x="1278541" y="812768"/>
                      <a:pt x="1310449" y="801338"/>
                    </a:cubicBezTo>
                    <a:cubicBezTo>
                      <a:pt x="1333119" y="793147"/>
                      <a:pt x="1440180" y="723138"/>
                      <a:pt x="1500092" y="683419"/>
                    </a:cubicBezTo>
                    <a:cubicBezTo>
                      <a:pt x="1510474" y="716947"/>
                      <a:pt x="1520476" y="750665"/>
                      <a:pt x="1530096" y="784860"/>
                    </a:cubicBezTo>
                    <a:cubicBezTo>
                      <a:pt x="1462754" y="850487"/>
                      <a:pt x="1296257" y="981075"/>
                      <a:pt x="1296257" y="981075"/>
                    </a:cubicBezTo>
                    <a:lnTo>
                      <a:pt x="1296257" y="1061371"/>
                    </a:lnTo>
                    <a:lnTo>
                      <a:pt x="1557719" y="888302"/>
                    </a:lnTo>
                    <a:cubicBezTo>
                      <a:pt x="1564958" y="915924"/>
                      <a:pt x="1571816" y="943166"/>
                      <a:pt x="1578578" y="970979"/>
                    </a:cubicBezTo>
                    <a:cubicBezTo>
                      <a:pt x="1495139" y="1031653"/>
                      <a:pt x="1261967" y="1195959"/>
                      <a:pt x="1261967" y="1195959"/>
                    </a:cubicBezTo>
                    <a:lnTo>
                      <a:pt x="1246251" y="1271683"/>
                    </a:lnTo>
                    <a:lnTo>
                      <a:pt x="1603724" y="1084612"/>
                    </a:lnTo>
                    <a:lnTo>
                      <a:pt x="1603724" y="1084707"/>
                    </a:lnTo>
                    <a:cubicBezTo>
                      <a:pt x="1612202" y="1123474"/>
                      <a:pt x="1619631" y="1162241"/>
                      <a:pt x="1626584" y="1201293"/>
                    </a:cubicBezTo>
                    <a:lnTo>
                      <a:pt x="1197769" y="1389888"/>
                    </a:lnTo>
                    <a:cubicBezTo>
                      <a:pt x="1197769" y="1389888"/>
                      <a:pt x="1167956" y="1461706"/>
                      <a:pt x="1178623" y="1467803"/>
                    </a:cubicBezTo>
                    <a:cubicBezTo>
                      <a:pt x="1187196" y="1472756"/>
                      <a:pt x="1511237" y="1341882"/>
                      <a:pt x="1640967" y="1289114"/>
                    </a:cubicBezTo>
                    <a:cubicBezTo>
                      <a:pt x="1644015" y="1309211"/>
                      <a:pt x="1646968" y="1329309"/>
                      <a:pt x="1649445" y="1349121"/>
                    </a:cubicBezTo>
                    <a:cubicBezTo>
                      <a:pt x="1649445" y="1349216"/>
                      <a:pt x="1649445" y="1349216"/>
                      <a:pt x="1649445" y="1349216"/>
                    </a:cubicBezTo>
                    <a:lnTo>
                      <a:pt x="1176338" y="1554290"/>
                    </a:lnTo>
                    <a:cubicBezTo>
                      <a:pt x="1176338" y="1554290"/>
                      <a:pt x="1120521" y="1607820"/>
                      <a:pt x="1131951" y="1615440"/>
                    </a:cubicBezTo>
                    <a:cubicBezTo>
                      <a:pt x="1141762" y="1622012"/>
                      <a:pt x="1541335" y="1484662"/>
                      <a:pt x="1660684" y="1443514"/>
                    </a:cubicBezTo>
                    <a:cubicBezTo>
                      <a:pt x="1666875" y="1504093"/>
                      <a:pt x="1671066" y="1563910"/>
                      <a:pt x="1672781" y="1623060"/>
                    </a:cubicBezTo>
                    <a:lnTo>
                      <a:pt x="1116711" y="1691926"/>
                    </a:lnTo>
                    <a:lnTo>
                      <a:pt x="1080135" y="1741646"/>
                    </a:lnTo>
                    <a:lnTo>
                      <a:pt x="1674019" y="171812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74" name="Google Shape;2574;p18"/>
            <p:cNvGrpSpPr/>
            <p:nvPr/>
          </p:nvGrpSpPr>
          <p:grpSpPr>
            <a:xfrm>
              <a:off x="9434129" y="5256797"/>
              <a:ext cx="2752312" cy="1626203"/>
              <a:chOff x="9055645" y="4870608"/>
              <a:chExt cx="3130829" cy="1849850"/>
            </a:xfrm>
          </p:grpSpPr>
          <p:sp>
            <p:nvSpPr>
              <p:cNvPr id="2575" name="Google Shape;2575;p18"/>
              <p:cNvSpPr/>
              <p:nvPr/>
            </p:nvSpPr>
            <p:spPr>
              <a:xfrm>
                <a:off x="9055645" y="5479446"/>
                <a:ext cx="2549138" cy="1239202"/>
              </a:xfrm>
              <a:custGeom>
                <a:rect b="b" l="l" r="r" t="t"/>
                <a:pathLst>
                  <a:path extrusionOk="0" h="1239202" w="2549138">
                    <a:moveTo>
                      <a:pt x="314669" y="1239202"/>
                    </a:moveTo>
                    <a:cubicBezTo>
                      <a:pt x="314669" y="1239202"/>
                      <a:pt x="-54616" y="1004411"/>
                      <a:pt x="6916" y="407670"/>
                    </a:cubicBezTo>
                    <a:cubicBezTo>
                      <a:pt x="6916" y="407670"/>
                      <a:pt x="68447" y="822103"/>
                      <a:pt x="428969" y="1033081"/>
                    </a:cubicBezTo>
                    <a:cubicBezTo>
                      <a:pt x="428969" y="1033081"/>
                      <a:pt x="72924" y="593503"/>
                      <a:pt x="94832" y="237363"/>
                    </a:cubicBezTo>
                    <a:cubicBezTo>
                      <a:pt x="94832" y="237363"/>
                      <a:pt x="178366" y="544544"/>
                      <a:pt x="371819" y="738283"/>
                    </a:cubicBezTo>
                    <a:cubicBezTo>
                      <a:pt x="371819" y="738283"/>
                      <a:pt x="380582" y="395668"/>
                      <a:pt x="428969" y="303371"/>
                    </a:cubicBezTo>
                    <a:cubicBezTo>
                      <a:pt x="428969" y="303371"/>
                      <a:pt x="457735" y="474821"/>
                      <a:pt x="531267" y="562737"/>
                    </a:cubicBezTo>
                    <a:cubicBezTo>
                      <a:pt x="604800" y="650653"/>
                      <a:pt x="736721" y="914400"/>
                      <a:pt x="736721" y="914400"/>
                    </a:cubicBezTo>
                    <a:cubicBezTo>
                      <a:pt x="736721" y="914400"/>
                      <a:pt x="613659" y="465963"/>
                      <a:pt x="688335" y="281368"/>
                    </a:cubicBezTo>
                    <a:cubicBezTo>
                      <a:pt x="688335" y="281368"/>
                      <a:pt x="714719" y="492347"/>
                      <a:pt x="785013" y="619887"/>
                    </a:cubicBezTo>
                    <a:cubicBezTo>
                      <a:pt x="855308" y="747331"/>
                      <a:pt x="1039998" y="1050703"/>
                      <a:pt x="1017995" y="1160621"/>
                    </a:cubicBezTo>
                    <a:cubicBezTo>
                      <a:pt x="1017995" y="1160621"/>
                      <a:pt x="1097148" y="1129856"/>
                      <a:pt x="952082" y="685800"/>
                    </a:cubicBezTo>
                    <a:cubicBezTo>
                      <a:pt x="807016" y="241745"/>
                      <a:pt x="837782" y="0"/>
                      <a:pt x="837782" y="0"/>
                    </a:cubicBezTo>
                    <a:cubicBezTo>
                      <a:pt x="837782" y="0"/>
                      <a:pt x="881788" y="395668"/>
                      <a:pt x="1017995" y="509968"/>
                    </a:cubicBezTo>
                    <a:cubicBezTo>
                      <a:pt x="1154298" y="624268"/>
                      <a:pt x="1185064" y="892397"/>
                      <a:pt x="1185064" y="892397"/>
                    </a:cubicBezTo>
                    <a:lnTo>
                      <a:pt x="1123532" y="483584"/>
                    </a:lnTo>
                    <a:lnTo>
                      <a:pt x="1479577" y="936403"/>
                    </a:lnTo>
                    <a:cubicBezTo>
                      <a:pt x="1479577" y="936403"/>
                      <a:pt x="1536727" y="716566"/>
                      <a:pt x="1668648" y="646271"/>
                    </a:cubicBezTo>
                    <a:cubicBezTo>
                      <a:pt x="1668648" y="646271"/>
                      <a:pt x="1585114" y="940784"/>
                      <a:pt x="1712653" y="971550"/>
                    </a:cubicBezTo>
                    <a:cubicBezTo>
                      <a:pt x="1840098" y="1002316"/>
                      <a:pt x="1848956" y="866013"/>
                      <a:pt x="1791806" y="694563"/>
                    </a:cubicBezTo>
                    <a:cubicBezTo>
                      <a:pt x="1734656" y="523113"/>
                      <a:pt x="1615974" y="250507"/>
                      <a:pt x="1615974" y="250507"/>
                    </a:cubicBezTo>
                    <a:lnTo>
                      <a:pt x="1825524" y="545020"/>
                    </a:lnTo>
                    <a:lnTo>
                      <a:pt x="1739038" y="307657"/>
                    </a:lnTo>
                    <a:cubicBezTo>
                      <a:pt x="1739038" y="307657"/>
                      <a:pt x="2099559" y="575786"/>
                      <a:pt x="2108321" y="734092"/>
                    </a:cubicBezTo>
                    <a:lnTo>
                      <a:pt x="1884103" y="83439"/>
                    </a:lnTo>
                    <a:cubicBezTo>
                      <a:pt x="1884103" y="83439"/>
                      <a:pt x="2490464" y="650081"/>
                      <a:pt x="2549138" y="1237869"/>
                    </a:cubicBezTo>
                    <a:lnTo>
                      <a:pt x="314669" y="1239202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6" name="Google Shape;2576;p18"/>
              <p:cNvSpPr/>
              <p:nvPr/>
            </p:nvSpPr>
            <p:spPr>
              <a:xfrm>
                <a:off x="10489596" y="4870608"/>
                <a:ext cx="1696878" cy="1849850"/>
              </a:xfrm>
              <a:custGeom>
                <a:rect b="b" l="l" r="r" t="t"/>
                <a:pathLst>
                  <a:path extrusionOk="0" h="1849850" w="1696878">
                    <a:moveTo>
                      <a:pt x="995649" y="1849850"/>
                    </a:moveTo>
                    <a:cubicBezTo>
                      <a:pt x="995649" y="1849850"/>
                      <a:pt x="844010" y="698183"/>
                      <a:pt x="0" y="0"/>
                    </a:cubicBezTo>
                    <a:cubicBezTo>
                      <a:pt x="0" y="0"/>
                      <a:pt x="1503521" y="543878"/>
                      <a:pt x="1696879" y="1848326"/>
                    </a:cubicBezTo>
                    <a:lnTo>
                      <a:pt x="995649" y="1849850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577" name="Google Shape;2577;p18"/>
          <p:cNvGrpSpPr/>
          <p:nvPr/>
        </p:nvGrpSpPr>
        <p:grpSpPr>
          <a:xfrm>
            <a:off x="7583543" y="179327"/>
            <a:ext cx="1194906" cy="1079820"/>
            <a:chOff x="8345395" y="133350"/>
            <a:chExt cx="2424236" cy="2190749"/>
          </a:xfrm>
        </p:grpSpPr>
        <p:grpSp>
          <p:nvGrpSpPr>
            <p:cNvPr id="2578" name="Google Shape;2578;p18"/>
            <p:cNvGrpSpPr/>
            <p:nvPr/>
          </p:nvGrpSpPr>
          <p:grpSpPr>
            <a:xfrm>
              <a:off x="8882920" y="367474"/>
              <a:ext cx="1030460" cy="1664779"/>
              <a:chOff x="8882920" y="367474"/>
              <a:chExt cx="1030460" cy="1664779"/>
            </a:xfrm>
          </p:grpSpPr>
          <p:grpSp>
            <p:nvGrpSpPr>
              <p:cNvPr id="2579" name="Google Shape;2579;p18"/>
              <p:cNvGrpSpPr/>
              <p:nvPr/>
            </p:nvGrpSpPr>
            <p:grpSpPr>
              <a:xfrm>
                <a:off x="8882920" y="367474"/>
                <a:ext cx="672274" cy="1427892"/>
                <a:chOff x="8882920" y="367474"/>
                <a:chExt cx="672274" cy="1427892"/>
              </a:xfrm>
            </p:grpSpPr>
            <p:sp>
              <p:nvSpPr>
                <p:cNvPr id="2580" name="Google Shape;2580;p18"/>
                <p:cNvSpPr/>
                <p:nvPr/>
              </p:nvSpPr>
              <p:spPr>
                <a:xfrm>
                  <a:off x="8882920" y="367474"/>
                  <a:ext cx="672274" cy="1393888"/>
                </a:xfrm>
                <a:custGeom>
                  <a:rect b="b" l="l" r="r" t="t"/>
                  <a:pathLst>
                    <a:path extrusionOk="0" h="1393888" w="672274">
                      <a:moveTo>
                        <a:pt x="0" y="400431"/>
                      </a:moveTo>
                      <a:cubicBezTo>
                        <a:pt x="0" y="400431"/>
                        <a:pt x="120872" y="691325"/>
                        <a:pt x="120872" y="823532"/>
                      </a:cubicBezTo>
                      <a:lnTo>
                        <a:pt x="49149" y="746855"/>
                      </a:lnTo>
                      <a:cubicBezTo>
                        <a:pt x="50863" y="749618"/>
                        <a:pt x="109442" y="843629"/>
                        <a:pt x="104489" y="846773"/>
                      </a:cubicBezTo>
                      <a:cubicBezTo>
                        <a:pt x="99536" y="850011"/>
                        <a:pt x="30956" y="825532"/>
                        <a:pt x="28956" y="824865"/>
                      </a:cubicBezTo>
                      <a:lnTo>
                        <a:pt x="100679" y="884015"/>
                      </a:lnTo>
                      <a:lnTo>
                        <a:pt x="44005" y="931545"/>
                      </a:lnTo>
                      <a:lnTo>
                        <a:pt x="118300" y="914210"/>
                      </a:lnTo>
                      <a:cubicBezTo>
                        <a:pt x="118300" y="914210"/>
                        <a:pt x="162401" y="1023747"/>
                        <a:pt x="200120" y="1103090"/>
                      </a:cubicBezTo>
                      <a:cubicBezTo>
                        <a:pt x="237934" y="1182434"/>
                        <a:pt x="381476" y="1216438"/>
                        <a:pt x="396525" y="1269302"/>
                      </a:cubicBezTo>
                      <a:cubicBezTo>
                        <a:pt x="405860" y="1301972"/>
                        <a:pt x="402241" y="1341882"/>
                        <a:pt x="398050" y="1367504"/>
                      </a:cubicBezTo>
                      <a:cubicBezTo>
                        <a:pt x="395478" y="1383411"/>
                        <a:pt x="392716" y="1393889"/>
                        <a:pt x="392716" y="1393889"/>
                      </a:cubicBezTo>
                      <a:lnTo>
                        <a:pt x="430244" y="1383792"/>
                      </a:lnTo>
                      <a:lnTo>
                        <a:pt x="541210" y="1353979"/>
                      </a:lnTo>
                      <a:lnTo>
                        <a:pt x="645795" y="1325880"/>
                      </a:lnTo>
                      <a:lnTo>
                        <a:pt x="672274" y="1235202"/>
                      </a:lnTo>
                      <a:cubicBezTo>
                        <a:pt x="672274" y="1235202"/>
                        <a:pt x="478821" y="1119283"/>
                        <a:pt x="386715" y="816483"/>
                      </a:cubicBezTo>
                      <a:cubicBezTo>
                        <a:pt x="303943" y="544544"/>
                        <a:pt x="103537" y="102489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7"/>
                      </a:lnTo>
                      <a:lnTo>
                        <a:pt x="0" y="400431"/>
                      </a:lnTo>
                      <a:close/>
                    </a:path>
                  </a:pathLst>
                </a:custGeom>
                <a:solidFill>
                  <a:srgbClr val="BA57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1" name="Google Shape;2581;p18"/>
                <p:cNvSpPr/>
                <p:nvPr/>
              </p:nvSpPr>
              <p:spPr>
                <a:xfrm>
                  <a:off x="8882920" y="367569"/>
                  <a:ext cx="565750" cy="1427797"/>
                </a:xfrm>
                <a:custGeom>
                  <a:rect b="b" l="l" r="r" t="t"/>
                  <a:pathLst>
                    <a:path extrusionOk="0" h="1427797" w="565750">
                      <a:moveTo>
                        <a:pt x="0" y="400336"/>
                      </a:moveTo>
                      <a:cubicBezTo>
                        <a:pt x="0" y="400336"/>
                        <a:pt x="120872" y="691229"/>
                        <a:pt x="120872" y="823436"/>
                      </a:cubicBezTo>
                      <a:lnTo>
                        <a:pt x="49149" y="746760"/>
                      </a:lnTo>
                      <a:cubicBezTo>
                        <a:pt x="50863" y="749522"/>
                        <a:pt x="109442" y="843534"/>
                        <a:pt x="104489" y="846677"/>
                      </a:cubicBezTo>
                      <a:cubicBezTo>
                        <a:pt x="99536" y="849916"/>
                        <a:pt x="30956" y="825437"/>
                        <a:pt x="28956" y="824770"/>
                      </a:cubicBezTo>
                      <a:lnTo>
                        <a:pt x="100679" y="883920"/>
                      </a:lnTo>
                      <a:lnTo>
                        <a:pt x="44005" y="931450"/>
                      </a:lnTo>
                      <a:lnTo>
                        <a:pt x="118300" y="914114"/>
                      </a:lnTo>
                      <a:cubicBezTo>
                        <a:pt x="118300" y="914114"/>
                        <a:pt x="162401" y="1023652"/>
                        <a:pt x="200120" y="1102995"/>
                      </a:cubicBezTo>
                      <a:cubicBezTo>
                        <a:pt x="237934" y="1182338"/>
                        <a:pt x="381476" y="1216342"/>
                        <a:pt x="396525" y="1269206"/>
                      </a:cubicBezTo>
                      <a:cubicBezTo>
                        <a:pt x="405860" y="1301877"/>
                        <a:pt x="402241" y="1341787"/>
                        <a:pt x="398050" y="1367409"/>
                      </a:cubicBezTo>
                      <a:lnTo>
                        <a:pt x="430244" y="1383697"/>
                      </a:lnTo>
                      <a:lnTo>
                        <a:pt x="517398" y="1427798"/>
                      </a:lnTo>
                      <a:cubicBezTo>
                        <a:pt x="517398" y="1427798"/>
                        <a:pt x="529209" y="1392365"/>
                        <a:pt x="541210" y="1353884"/>
                      </a:cubicBezTo>
                      <a:cubicBezTo>
                        <a:pt x="552069" y="1319117"/>
                        <a:pt x="563023" y="1281779"/>
                        <a:pt x="565594" y="1266063"/>
                      </a:cubicBezTo>
                      <a:cubicBezTo>
                        <a:pt x="570929" y="1232821"/>
                        <a:pt x="438055" y="1170623"/>
                        <a:pt x="438055" y="1170623"/>
                      </a:cubicBezTo>
                      <a:cubicBezTo>
                        <a:pt x="309657" y="1132427"/>
                        <a:pt x="188785" y="948119"/>
                        <a:pt x="188785" y="948119"/>
                      </a:cubicBezTo>
                      <a:cubicBezTo>
                        <a:pt x="188785" y="948119"/>
                        <a:pt x="158591" y="857441"/>
                        <a:pt x="158591" y="781907"/>
                      </a:cubicBezTo>
                      <a:cubicBezTo>
                        <a:pt x="158591" y="706374"/>
                        <a:pt x="90582" y="506159"/>
                        <a:pt x="72485" y="487299"/>
                      </a:cubicBezTo>
                      <a:cubicBezTo>
                        <a:pt x="54292" y="468439"/>
                        <a:pt x="102012" y="200216"/>
                        <a:pt x="102012" y="200216"/>
                      </a:cubicBezTo>
                      <a:cubicBezTo>
                        <a:pt x="64865" y="216694"/>
                        <a:pt x="56673" y="411766"/>
                        <a:pt x="43148" y="381572"/>
                      </a:cubicBezTo>
                      <a:cubicBezTo>
                        <a:pt x="29623" y="351377"/>
                        <a:pt x="43434" y="179451"/>
                        <a:pt x="43434" y="179451"/>
                      </a:cubicBezTo>
                      <a:cubicBezTo>
                        <a:pt x="43434" y="179451"/>
                        <a:pt x="38862" y="113348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6"/>
                      </a:lnTo>
                      <a:lnTo>
                        <a:pt x="0" y="400336"/>
                      </a:lnTo>
                      <a:close/>
                    </a:path>
                  </a:pathLst>
                </a:custGeom>
                <a:solidFill>
                  <a:srgbClr val="8B484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582" name="Google Shape;2582;p18"/>
              <p:cNvSpPr/>
              <p:nvPr/>
            </p:nvSpPr>
            <p:spPr>
              <a:xfrm>
                <a:off x="9727787" y="1831752"/>
                <a:ext cx="185593" cy="200501"/>
              </a:xfrm>
              <a:custGeom>
                <a:rect b="b" l="l" r="r" t="t"/>
                <a:pathLst>
                  <a:path extrusionOk="0" h="200501" w="185593">
                    <a:moveTo>
                      <a:pt x="108204" y="0"/>
                    </a:moveTo>
                    <a:cubicBezTo>
                      <a:pt x="128302" y="62960"/>
                      <a:pt x="148495" y="75533"/>
                      <a:pt x="166116" y="80582"/>
                    </a:cubicBezTo>
                    <a:cubicBezTo>
                      <a:pt x="183737" y="85630"/>
                      <a:pt x="188786" y="95726"/>
                      <a:pt x="183737" y="110776"/>
                    </a:cubicBezTo>
                    <a:cubicBezTo>
                      <a:pt x="178690" y="125921"/>
                      <a:pt x="166116" y="186309"/>
                      <a:pt x="166116" y="186309"/>
                    </a:cubicBezTo>
                    <a:lnTo>
                      <a:pt x="160783" y="162687"/>
                    </a:lnTo>
                    <a:lnTo>
                      <a:pt x="154210" y="200501"/>
                    </a:lnTo>
                    <a:cubicBezTo>
                      <a:pt x="154210" y="200501"/>
                      <a:pt x="155162" y="146685"/>
                      <a:pt x="146685" y="129635"/>
                    </a:cubicBezTo>
                    <a:cubicBezTo>
                      <a:pt x="138208" y="112586"/>
                      <a:pt x="40291" y="25908"/>
                      <a:pt x="0" y="21812"/>
                    </a:cubicBezTo>
                    <a:lnTo>
                      <a:pt x="108204" y="0"/>
                    </a:lnTo>
                    <a:close/>
                  </a:path>
                </a:pathLst>
              </a:custGeom>
              <a:solidFill>
                <a:srgbClr val="BA57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83" name="Google Shape;2583;p18"/>
            <p:cNvGrpSpPr/>
            <p:nvPr/>
          </p:nvGrpSpPr>
          <p:grpSpPr>
            <a:xfrm>
              <a:off x="8345395" y="1383183"/>
              <a:ext cx="2248690" cy="940916"/>
              <a:chOff x="8345395" y="1383183"/>
              <a:chExt cx="2248690" cy="940916"/>
            </a:xfrm>
          </p:grpSpPr>
          <p:sp>
            <p:nvSpPr>
              <p:cNvPr id="2584" name="Google Shape;2584;p18"/>
              <p:cNvSpPr/>
              <p:nvPr/>
            </p:nvSpPr>
            <p:spPr>
              <a:xfrm>
                <a:off x="8345395" y="1383183"/>
                <a:ext cx="2248690" cy="940916"/>
              </a:xfrm>
              <a:custGeom>
                <a:rect b="b" l="l" r="r" t="t"/>
                <a:pathLst>
                  <a:path extrusionOk="0" h="940916" w="2248690">
                    <a:moveTo>
                      <a:pt x="4982" y="940916"/>
                    </a:moveTo>
                    <a:lnTo>
                      <a:pt x="280731" y="657643"/>
                    </a:lnTo>
                    <a:cubicBezTo>
                      <a:pt x="280731" y="657643"/>
                      <a:pt x="390077" y="611256"/>
                      <a:pt x="490090" y="567917"/>
                    </a:cubicBezTo>
                    <a:cubicBezTo>
                      <a:pt x="568386" y="533913"/>
                      <a:pt x="640966" y="501814"/>
                      <a:pt x="650872" y="495242"/>
                    </a:cubicBezTo>
                    <a:cubicBezTo>
                      <a:pt x="673541" y="480097"/>
                      <a:pt x="700021" y="438568"/>
                      <a:pt x="700021" y="438568"/>
                    </a:cubicBezTo>
                    <a:cubicBezTo>
                      <a:pt x="700021" y="438568"/>
                      <a:pt x="915286" y="502766"/>
                      <a:pt x="1002154" y="491432"/>
                    </a:cubicBezTo>
                    <a:cubicBezTo>
                      <a:pt x="1002154" y="491432"/>
                      <a:pt x="1077687" y="570775"/>
                      <a:pt x="1149506" y="578300"/>
                    </a:cubicBezTo>
                    <a:cubicBezTo>
                      <a:pt x="1221229" y="585824"/>
                      <a:pt x="1474308" y="453617"/>
                      <a:pt x="1572606" y="483907"/>
                    </a:cubicBezTo>
                    <a:cubicBezTo>
                      <a:pt x="1670809" y="514101"/>
                      <a:pt x="1955988" y="634973"/>
                      <a:pt x="2063621" y="665168"/>
                    </a:cubicBezTo>
                    <a:lnTo>
                      <a:pt x="2203352" y="767180"/>
                    </a:lnTo>
                    <a:lnTo>
                      <a:pt x="2192017" y="738796"/>
                    </a:lnTo>
                    <a:lnTo>
                      <a:pt x="2248691" y="759560"/>
                    </a:lnTo>
                    <a:lnTo>
                      <a:pt x="2197732" y="706697"/>
                    </a:lnTo>
                    <a:lnTo>
                      <a:pt x="2248691" y="719936"/>
                    </a:lnTo>
                    <a:lnTo>
                      <a:pt x="2201447" y="685932"/>
                    </a:lnTo>
                    <a:lnTo>
                      <a:pt x="2241070" y="672692"/>
                    </a:lnTo>
                    <a:cubicBezTo>
                      <a:pt x="2241070" y="672692"/>
                      <a:pt x="2037141" y="621734"/>
                      <a:pt x="2012566" y="610399"/>
                    </a:cubicBezTo>
                    <a:cubicBezTo>
                      <a:pt x="1995326" y="602398"/>
                      <a:pt x="1827114" y="545057"/>
                      <a:pt x="1680715" y="470381"/>
                    </a:cubicBezTo>
                    <a:cubicBezTo>
                      <a:pt x="1680715" y="470381"/>
                      <a:pt x="1680429" y="470286"/>
                      <a:pt x="1679858" y="470000"/>
                    </a:cubicBezTo>
                    <a:cubicBezTo>
                      <a:pt x="1618231" y="438473"/>
                      <a:pt x="1560414" y="403897"/>
                      <a:pt x="1519647" y="368654"/>
                    </a:cubicBezTo>
                    <a:cubicBezTo>
                      <a:pt x="1357246" y="291216"/>
                      <a:pt x="1170937" y="253497"/>
                      <a:pt x="1097880" y="283691"/>
                    </a:cubicBezTo>
                    <a:cubicBezTo>
                      <a:pt x="1085117" y="289025"/>
                      <a:pt x="1070258" y="295026"/>
                      <a:pt x="1053685" y="300932"/>
                    </a:cubicBezTo>
                    <a:cubicBezTo>
                      <a:pt x="1039492" y="306075"/>
                      <a:pt x="1023966" y="311123"/>
                      <a:pt x="1007393" y="315791"/>
                    </a:cubicBezTo>
                    <a:cubicBezTo>
                      <a:pt x="990057" y="320648"/>
                      <a:pt x="971484" y="324935"/>
                      <a:pt x="952148" y="328173"/>
                    </a:cubicBezTo>
                    <a:cubicBezTo>
                      <a:pt x="938051" y="330459"/>
                      <a:pt x="923573" y="332269"/>
                      <a:pt x="908714" y="333221"/>
                    </a:cubicBezTo>
                    <a:cubicBezTo>
                      <a:pt x="894522" y="334174"/>
                      <a:pt x="880139" y="334364"/>
                      <a:pt x="865470" y="333698"/>
                    </a:cubicBezTo>
                    <a:cubicBezTo>
                      <a:pt x="855755" y="333317"/>
                      <a:pt x="845944" y="332459"/>
                      <a:pt x="836133" y="331126"/>
                    </a:cubicBezTo>
                    <a:cubicBezTo>
                      <a:pt x="829370" y="330269"/>
                      <a:pt x="822513" y="329221"/>
                      <a:pt x="815654" y="327887"/>
                    </a:cubicBezTo>
                    <a:cubicBezTo>
                      <a:pt x="810987" y="327030"/>
                      <a:pt x="806320" y="325982"/>
                      <a:pt x="801557" y="324935"/>
                    </a:cubicBezTo>
                    <a:cubicBezTo>
                      <a:pt x="794700" y="323411"/>
                      <a:pt x="787841" y="321506"/>
                      <a:pt x="780888" y="319410"/>
                    </a:cubicBezTo>
                    <a:cubicBezTo>
                      <a:pt x="770125" y="316172"/>
                      <a:pt x="759171" y="312266"/>
                      <a:pt x="748312" y="307694"/>
                    </a:cubicBezTo>
                    <a:cubicBezTo>
                      <a:pt x="747360" y="307313"/>
                      <a:pt x="746313" y="306837"/>
                      <a:pt x="745360" y="306456"/>
                    </a:cubicBezTo>
                    <a:cubicBezTo>
                      <a:pt x="745360" y="306456"/>
                      <a:pt x="733549" y="280262"/>
                      <a:pt x="707070" y="251782"/>
                    </a:cubicBezTo>
                    <a:cubicBezTo>
                      <a:pt x="677542" y="220160"/>
                      <a:pt x="629917" y="185774"/>
                      <a:pt x="560289" y="181774"/>
                    </a:cubicBezTo>
                    <a:cubicBezTo>
                      <a:pt x="560289" y="181774"/>
                      <a:pt x="629536" y="88524"/>
                      <a:pt x="604771" y="34041"/>
                    </a:cubicBezTo>
                    <a:cubicBezTo>
                      <a:pt x="600103" y="23659"/>
                      <a:pt x="591912" y="14705"/>
                      <a:pt x="579244" y="8038"/>
                    </a:cubicBezTo>
                    <a:cubicBezTo>
                      <a:pt x="568100" y="2228"/>
                      <a:pt x="556384" y="-344"/>
                      <a:pt x="544573" y="37"/>
                    </a:cubicBezTo>
                    <a:cubicBezTo>
                      <a:pt x="526856" y="608"/>
                      <a:pt x="508664" y="7466"/>
                      <a:pt x="490852" y="18992"/>
                    </a:cubicBezTo>
                    <a:cubicBezTo>
                      <a:pt x="465039" y="35565"/>
                      <a:pt x="439893" y="61664"/>
                      <a:pt x="417605" y="92048"/>
                    </a:cubicBezTo>
                    <a:cubicBezTo>
                      <a:pt x="414081" y="96811"/>
                      <a:pt x="410652" y="101764"/>
                      <a:pt x="407318" y="106717"/>
                    </a:cubicBezTo>
                    <a:cubicBezTo>
                      <a:pt x="387411" y="136244"/>
                      <a:pt x="370361" y="168820"/>
                      <a:pt x="358169" y="200062"/>
                    </a:cubicBezTo>
                    <a:cubicBezTo>
                      <a:pt x="357597" y="201491"/>
                      <a:pt x="357026" y="203015"/>
                      <a:pt x="356454" y="204443"/>
                    </a:cubicBezTo>
                    <a:cubicBezTo>
                      <a:pt x="354930" y="208444"/>
                      <a:pt x="353406" y="212444"/>
                      <a:pt x="351977" y="216445"/>
                    </a:cubicBezTo>
                    <a:cubicBezTo>
                      <a:pt x="345024" y="235399"/>
                      <a:pt x="338737" y="254069"/>
                      <a:pt x="332642" y="272833"/>
                    </a:cubicBezTo>
                    <a:cubicBezTo>
                      <a:pt x="321402" y="307028"/>
                      <a:pt x="310544" y="341508"/>
                      <a:pt x="296542" y="378179"/>
                    </a:cubicBezTo>
                    <a:cubicBezTo>
                      <a:pt x="275682" y="432567"/>
                      <a:pt x="247869" y="492098"/>
                      <a:pt x="201578" y="563250"/>
                    </a:cubicBezTo>
                    <a:cubicBezTo>
                      <a:pt x="103375" y="714317"/>
                      <a:pt x="16507" y="820139"/>
                      <a:pt x="5172" y="861668"/>
                    </a:cubicBezTo>
                    <a:cubicBezTo>
                      <a:pt x="-6353" y="903102"/>
                      <a:pt x="4982" y="940916"/>
                      <a:pt x="4982" y="940916"/>
                    </a:cubicBezTo>
                    <a:close/>
                  </a:path>
                </a:pathLst>
              </a:custGeom>
              <a:solidFill>
                <a:srgbClr val="FCB1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5" name="Google Shape;2585;p18"/>
              <p:cNvSpPr/>
              <p:nvPr/>
            </p:nvSpPr>
            <p:spPr>
              <a:xfrm>
                <a:off x="9160859" y="1656473"/>
                <a:ext cx="864298" cy="196710"/>
              </a:xfrm>
              <a:custGeom>
                <a:rect b="b" l="l" r="r" t="t"/>
                <a:pathLst>
                  <a:path extrusionOk="0" h="196710" w="864298">
                    <a:moveTo>
                      <a:pt x="0" y="54502"/>
                    </a:moveTo>
                    <a:cubicBezTo>
                      <a:pt x="79438" y="94126"/>
                      <a:pt x="178212" y="94412"/>
                      <a:pt x="317563" y="59551"/>
                    </a:cubicBezTo>
                    <a:cubicBezTo>
                      <a:pt x="484061" y="17831"/>
                      <a:pt x="844296" y="187186"/>
                      <a:pt x="864298" y="196711"/>
                    </a:cubicBezTo>
                    <a:cubicBezTo>
                      <a:pt x="802672" y="165183"/>
                      <a:pt x="744855" y="130607"/>
                      <a:pt x="704087" y="95365"/>
                    </a:cubicBezTo>
                    <a:cubicBezTo>
                      <a:pt x="541687" y="17926"/>
                      <a:pt x="355378" y="-19793"/>
                      <a:pt x="282321" y="10402"/>
                    </a:cubicBezTo>
                    <a:cubicBezTo>
                      <a:pt x="269557" y="15736"/>
                      <a:pt x="254698" y="21736"/>
                      <a:pt x="238125" y="27642"/>
                    </a:cubicBezTo>
                    <a:cubicBezTo>
                      <a:pt x="223933" y="32785"/>
                      <a:pt x="208407" y="37834"/>
                      <a:pt x="191833" y="42501"/>
                    </a:cubicBezTo>
                    <a:cubicBezTo>
                      <a:pt x="174498" y="47359"/>
                      <a:pt x="155924" y="51645"/>
                      <a:pt x="136588" y="54883"/>
                    </a:cubicBezTo>
                    <a:cubicBezTo>
                      <a:pt x="122491" y="57169"/>
                      <a:pt x="108013" y="58979"/>
                      <a:pt x="93154" y="59932"/>
                    </a:cubicBezTo>
                    <a:cubicBezTo>
                      <a:pt x="78962" y="60884"/>
                      <a:pt x="64579" y="61075"/>
                      <a:pt x="49911" y="60408"/>
                    </a:cubicBezTo>
                    <a:cubicBezTo>
                      <a:pt x="40195" y="60027"/>
                      <a:pt x="30385" y="59170"/>
                      <a:pt x="20574" y="57836"/>
                    </a:cubicBezTo>
                    <a:cubicBezTo>
                      <a:pt x="13716" y="56979"/>
                      <a:pt x="6953" y="55836"/>
                      <a:pt x="0" y="54502"/>
                    </a:cubicBezTo>
                    <a:close/>
                  </a:path>
                </a:pathLst>
              </a:custGeom>
              <a:solidFill>
                <a:srgbClr val="E582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586" name="Google Shape;2586;p18"/>
              <p:cNvGrpSpPr/>
              <p:nvPr/>
            </p:nvGrpSpPr>
            <p:grpSpPr>
              <a:xfrm>
                <a:off x="9052369" y="1634775"/>
                <a:ext cx="346614" cy="168116"/>
                <a:chOff x="9052369" y="1634775"/>
                <a:chExt cx="346614" cy="168116"/>
              </a:xfrm>
            </p:grpSpPr>
            <p:sp>
              <p:nvSpPr>
                <p:cNvPr id="2587" name="Google Shape;2587;p18"/>
                <p:cNvSpPr/>
                <p:nvPr/>
              </p:nvSpPr>
              <p:spPr>
                <a:xfrm>
                  <a:off x="9052369" y="1634775"/>
                  <a:ext cx="41243" cy="116395"/>
                </a:xfrm>
                <a:custGeom>
                  <a:rect b="b" l="l" r="r" t="t"/>
                  <a:pathLst>
                    <a:path extrusionOk="0" h="116395" w="41243">
                      <a:moveTo>
                        <a:pt x="6858" y="116396"/>
                      </a:moveTo>
                      <a:cubicBezTo>
                        <a:pt x="6858" y="116396"/>
                        <a:pt x="28099" y="93250"/>
                        <a:pt x="41243" y="55912"/>
                      </a:cubicBezTo>
                      <a:cubicBezTo>
                        <a:pt x="40291" y="55531"/>
                        <a:pt x="39243" y="55054"/>
                        <a:pt x="38291" y="54673"/>
                      </a:cubicBezTo>
                      <a:cubicBezTo>
                        <a:pt x="38291" y="54673"/>
                        <a:pt x="26479" y="28480"/>
                        <a:pt x="0" y="0"/>
                      </a:cubicBezTo>
                      <a:cubicBezTo>
                        <a:pt x="9144" y="38862"/>
                        <a:pt x="17907" y="90678"/>
                        <a:pt x="6858" y="116396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8" name="Google Shape;2588;p18"/>
                <p:cNvSpPr/>
                <p:nvPr/>
              </p:nvSpPr>
              <p:spPr>
                <a:xfrm>
                  <a:off x="9109233" y="1702498"/>
                  <a:ext cx="37528" cy="80200"/>
                </a:xfrm>
                <a:custGeom>
                  <a:rect b="b" l="l" r="r" t="t"/>
                  <a:pathLst>
                    <a:path extrusionOk="0" h="80200" w="37528">
                      <a:moveTo>
                        <a:pt x="0" y="80200"/>
                      </a:moveTo>
                      <a:cubicBezTo>
                        <a:pt x="0" y="80200"/>
                        <a:pt x="26765" y="68008"/>
                        <a:pt x="37529" y="5525"/>
                      </a:cubicBezTo>
                      <a:cubicBezTo>
                        <a:pt x="30671" y="4000"/>
                        <a:pt x="23813" y="2096"/>
                        <a:pt x="16859" y="0"/>
                      </a:cubicBezTo>
                      <a:cubicBezTo>
                        <a:pt x="17431" y="28956"/>
                        <a:pt x="13907" y="59912"/>
                        <a:pt x="0" y="8020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89" name="Google Shape;2589;p18"/>
                <p:cNvSpPr/>
                <p:nvPr/>
              </p:nvSpPr>
              <p:spPr>
                <a:xfrm>
                  <a:off x="9165812" y="1714309"/>
                  <a:ext cx="44862" cy="62103"/>
                </a:xfrm>
                <a:custGeom>
                  <a:rect b="b" l="l" r="r" t="t"/>
                  <a:pathLst>
                    <a:path extrusionOk="0" h="62103" w="44862">
                      <a:moveTo>
                        <a:pt x="0" y="62103"/>
                      </a:moveTo>
                      <a:cubicBezTo>
                        <a:pt x="0" y="62103"/>
                        <a:pt x="32195" y="52102"/>
                        <a:pt x="44863" y="2572"/>
                      </a:cubicBezTo>
                      <a:cubicBezTo>
                        <a:pt x="35147" y="2191"/>
                        <a:pt x="25337" y="1333"/>
                        <a:pt x="15526" y="0"/>
                      </a:cubicBezTo>
                      <a:cubicBezTo>
                        <a:pt x="15050" y="18383"/>
                        <a:pt x="11239" y="40386"/>
                        <a:pt x="0" y="62103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0" name="Google Shape;2590;p18"/>
                <p:cNvSpPr/>
                <p:nvPr/>
              </p:nvSpPr>
              <p:spPr>
                <a:xfrm>
                  <a:off x="9235439" y="1711261"/>
                  <a:ext cx="61912" cy="84010"/>
                </a:xfrm>
                <a:custGeom>
                  <a:rect b="b" l="l" r="r" t="t"/>
                  <a:pathLst>
                    <a:path extrusionOk="0" h="84010" w="61912">
                      <a:moveTo>
                        <a:pt x="0" y="84010"/>
                      </a:moveTo>
                      <a:cubicBezTo>
                        <a:pt x="0" y="84010"/>
                        <a:pt x="48483" y="77057"/>
                        <a:pt x="61913" y="0"/>
                      </a:cubicBezTo>
                      <a:cubicBezTo>
                        <a:pt x="47816" y="2286"/>
                        <a:pt x="33338" y="4096"/>
                        <a:pt x="18479" y="5048"/>
                      </a:cubicBezTo>
                      <a:cubicBezTo>
                        <a:pt x="20670" y="27908"/>
                        <a:pt x="20098" y="63151"/>
                        <a:pt x="0" y="8401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91" name="Google Shape;2591;p18"/>
                <p:cNvSpPr/>
                <p:nvPr/>
              </p:nvSpPr>
              <p:spPr>
                <a:xfrm>
                  <a:off x="9349358" y="1684115"/>
                  <a:ext cx="49625" cy="118776"/>
                </a:xfrm>
                <a:custGeom>
                  <a:rect b="b" l="l" r="r" t="t"/>
                  <a:pathLst>
                    <a:path extrusionOk="0" h="118776" w="49625">
                      <a:moveTo>
                        <a:pt x="0" y="118777"/>
                      </a:moveTo>
                      <a:cubicBezTo>
                        <a:pt x="0" y="118777"/>
                        <a:pt x="41148" y="118777"/>
                        <a:pt x="49625" y="0"/>
                      </a:cubicBezTo>
                      <a:cubicBezTo>
                        <a:pt x="35433" y="5144"/>
                        <a:pt x="19908" y="10192"/>
                        <a:pt x="3334" y="14859"/>
                      </a:cubicBezTo>
                      <a:cubicBezTo>
                        <a:pt x="12764" y="43053"/>
                        <a:pt x="21717" y="87440"/>
                        <a:pt x="0" y="118777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592" name="Google Shape;2592;p18"/>
            <p:cNvGrpSpPr/>
            <p:nvPr/>
          </p:nvGrpSpPr>
          <p:grpSpPr>
            <a:xfrm>
              <a:off x="8350376" y="1383088"/>
              <a:ext cx="605044" cy="941011"/>
              <a:chOff x="8350376" y="1383088"/>
              <a:chExt cx="605044" cy="941011"/>
            </a:xfrm>
          </p:grpSpPr>
          <p:grpSp>
            <p:nvGrpSpPr>
              <p:cNvPr id="2593" name="Google Shape;2593;p18"/>
              <p:cNvGrpSpPr/>
              <p:nvPr/>
            </p:nvGrpSpPr>
            <p:grpSpPr>
              <a:xfrm>
                <a:off x="8641746" y="1383088"/>
                <a:ext cx="313674" cy="378179"/>
                <a:chOff x="8641746" y="1383088"/>
                <a:chExt cx="313674" cy="378179"/>
              </a:xfrm>
            </p:grpSpPr>
            <p:sp>
              <p:nvSpPr>
                <p:cNvPr id="2594" name="Google Shape;2594;p18"/>
                <p:cNvSpPr/>
                <p:nvPr/>
              </p:nvSpPr>
              <p:spPr>
                <a:xfrm>
                  <a:off x="8641746" y="1383088"/>
                  <a:ext cx="313674" cy="378179"/>
                </a:xfrm>
                <a:custGeom>
                  <a:rect b="b" l="l" r="r" t="t"/>
                  <a:pathLst>
                    <a:path extrusionOk="0" h="378179" w="313674">
                      <a:moveTo>
                        <a:pt x="0" y="378179"/>
                      </a:moveTo>
                      <a:cubicBezTo>
                        <a:pt x="125349" y="191108"/>
                        <a:pt x="193738" y="179297"/>
                        <a:pt x="263842" y="181774"/>
                      </a:cubicBezTo>
                      <a:cubicBezTo>
                        <a:pt x="263842" y="181774"/>
                        <a:pt x="333089" y="88524"/>
                        <a:pt x="308324" y="34041"/>
                      </a:cubicBezTo>
                      <a:cubicBezTo>
                        <a:pt x="303657" y="23659"/>
                        <a:pt x="295465" y="14705"/>
                        <a:pt x="282797" y="8038"/>
                      </a:cubicBezTo>
                      <a:cubicBezTo>
                        <a:pt x="271653" y="2228"/>
                        <a:pt x="259937" y="-344"/>
                        <a:pt x="248126" y="37"/>
                      </a:cubicBezTo>
                      <a:cubicBezTo>
                        <a:pt x="230410" y="608"/>
                        <a:pt x="212217" y="7466"/>
                        <a:pt x="194405" y="18991"/>
                      </a:cubicBezTo>
                      <a:cubicBezTo>
                        <a:pt x="168592" y="35565"/>
                        <a:pt x="143446" y="61663"/>
                        <a:pt x="121158" y="92048"/>
                      </a:cubicBezTo>
                      <a:cubicBezTo>
                        <a:pt x="117634" y="96811"/>
                        <a:pt x="114205" y="101764"/>
                        <a:pt x="110871" y="106717"/>
                      </a:cubicBezTo>
                      <a:cubicBezTo>
                        <a:pt x="90964" y="136244"/>
                        <a:pt x="73914" y="168820"/>
                        <a:pt x="61722" y="200062"/>
                      </a:cubicBezTo>
                      <a:cubicBezTo>
                        <a:pt x="61150" y="201491"/>
                        <a:pt x="60579" y="203015"/>
                        <a:pt x="60007" y="204443"/>
                      </a:cubicBezTo>
                      <a:cubicBezTo>
                        <a:pt x="58483" y="208444"/>
                        <a:pt x="56959" y="212444"/>
                        <a:pt x="55530" y="216445"/>
                      </a:cubicBezTo>
                      <a:cubicBezTo>
                        <a:pt x="48577" y="235399"/>
                        <a:pt x="42291" y="254069"/>
                        <a:pt x="36195" y="272833"/>
                      </a:cubicBezTo>
                      <a:cubicBezTo>
                        <a:pt x="24860" y="307123"/>
                        <a:pt x="14097" y="341508"/>
                        <a:pt x="0" y="378179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595" name="Google Shape;2595;p18"/>
                <p:cNvGrpSpPr/>
                <p:nvPr/>
              </p:nvGrpSpPr>
              <p:grpSpPr>
                <a:xfrm>
                  <a:off x="8677846" y="1383088"/>
                  <a:ext cx="272224" cy="272833"/>
                  <a:chOff x="8677846" y="1383088"/>
                  <a:chExt cx="272224" cy="272833"/>
                </a:xfrm>
              </p:grpSpPr>
              <p:sp>
                <p:nvSpPr>
                  <p:cNvPr id="2596" name="Google Shape;2596;p18"/>
                  <p:cNvSpPr/>
                  <p:nvPr/>
                </p:nvSpPr>
                <p:spPr>
                  <a:xfrm>
                    <a:off x="8876727" y="1383088"/>
                    <a:ext cx="73343" cy="144531"/>
                  </a:xfrm>
                  <a:custGeom>
                    <a:rect b="b" l="l" r="r" t="t"/>
                    <a:pathLst>
                      <a:path extrusionOk="0" h="144531" w="73343">
                        <a:moveTo>
                          <a:pt x="13050" y="37"/>
                        </a:moveTo>
                        <a:cubicBezTo>
                          <a:pt x="5430" y="46614"/>
                          <a:pt x="-7905" y="139769"/>
                          <a:pt x="6193" y="143960"/>
                        </a:cubicBezTo>
                        <a:cubicBezTo>
                          <a:pt x="23051" y="149008"/>
                          <a:pt x="57913" y="121290"/>
                          <a:pt x="73344" y="34041"/>
                        </a:cubicBezTo>
                        <a:cubicBezTo>
                          <a:pt x="68677" y="23659"/>
                          <a:pt x="60485" y="14705"/>
                          <a:pt x="47817" y="8038"/>
                        </a:cubicBezTo>
                        <a:cubicBezTo>
                          <a:pt x="36577" y="2228"/>
                          <a:pt x="24957" y="-344"/>
                          <a:pt x="13050" y="3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7" name="Google Shape;2597;p18"/>
                  <p:cNvSpPr/>
                  <p:nvPr/>
                </p:nvSpPr>
                <p:spPr>
                  <a:xfrm>
                    <a:off x="8762809" y="1402079"/>
                    <a:ext cx="82374" cy="140787"/>
                  </a:xfrm>
                  <a:custGeom>
                    <a:rect b="b" l="l" r="r" t="t"/>
                    <a:pathLst>
                      <a:path extrusionOk="0" h="140787" w="82374">
                        <a:moveTo>
                          <a:pt x="0" y="73057"/>
                        </a:moveTo>
                        <a:cubicBezTo>
                          <a:pt x="15716" y="104870"/>
                          <a:pt x="44196" y="152400"/>
                          <a:pt x="67246" y="138208"/>
                        </a:cubicBezTo>
                        <a:cubicBezTo>
                          <a:pt x="91536" y="123349"/>
                          <a:pt x="81153" y="44196"/>
                          <a:pt x="73247" y="0"/>
                        </a:cubicBezTo>
                        <a:cubicBezTo>
                          <a:pt x="47435" y="16574"/>
                          <a:pt x="22289" y="42672"/>
                          <a:pt x="0" y="7305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8" name="Google Shape;2598;p18"/>
                  <p:cNvSpPr/>
                  <p:nvPr/>
                </p:nvSpPr>
                <p:spPr>
                  <a:xfrm>
                    <a:off x="8703373" y="1489805"/>
                    <a:ext cx="70120" cy="96437"/>
                  </a:xfrm>
                  <a:custGeom>
                    <a:rect b="b" l="l" r="r" t="t"/>
                    <a:pathLst>
                      <a:path extrusionOk="0" h="96437" w="70120">
                        <a:moveTo>
                          <a:pt x="66294" y="80677"/>
                        </a:moveTo>
                        <a:cubicBezTo>
                          <a:pt x="77629" y="60579"/>
                          <a:pt x="61341" y="22955"/>
                          <a:pt x="49149" y="0"/>
                        </a:cubicBezTo>
                        <a:cubicBezTo>
                          <a:pt x="29242" y="29527"/>
                          <a:pt x="12192" y="62103"/>
                          <a:pt x="0" y="93345"/>
                        </a:cubicBezTo>
                        <a:cubicBezTo>
                          <a:pt x="22003" y="97726"/>
                          <a:pt x="55245" y="100298"/>
                          <a:pt x="66294" y="8067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9" name="Google Shape;2599;p18"/>
                  <p:cNvSpPr/>
                  <p:nvPr/>
                </p:nvSpPr>
                <p:spPr>
                  <a:xfrm>
                    <a:off x="8677846" y="1599533"/>
                    <a:ext cx="66221" cy="56388"/>
                  </a:xfrm>
                  <a:custGeom>
                    <a:rect b="b" l="l" r="r" t="t"/>
                    <a:pathLst>
                      <a:path extrusionOk="0" h="56388" w="66221">
                        <a:moveTo>
                          <a:pt x="0" y="56388"/>
                        </a:moveTo>
                        <a:cubicBezTo>
                          <a:pt x="26384" y="51149"/>
                          <a:pt x="59722" y="41434"/>
                          <a:pt x="65341" y="25718"/>
                        </a:cubicBezTo>
                        <a:cubicBezTo>
                          <a:pt x="72009" y="7144"/>
                          <a:pt x="39243" y="1619"/>
                          <a:pt x="19336" y="0"/>
                        </a:cubicBezTo>
                        <a:cubicBezTo>
                          <a:pt x="12382" y="18955"/>
                          <a:pt x="6191" y="37719"/>
                          <a:pt x="0" y="56388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600" name="Google Shape;2600;p18"/>
              <p:cNvGrpSpPr/>
              <p:nvPr/>
            </p:nvGrpSpPr>
            <p:grpSpPr>
              <a:xfrm>
                <a:off x="8350376" y="1634782"/>
                <a:ext cx="531936" cy="689317"/>
                <a:chOff x="8350376" y="1634782"/>
                <a:chExt cx="531936" cy="689317"/>
              </a:xfrm>
            </p:grpSpPr>
            <p:grpSp>
              <p:nvGrpSpPr>
                <p:cNvPr id="2601" name="Google Shape;2601;p18"/>
                <p:cNvGrpSpPr/>
                <p:nvPr/>
              </p:nvGrpSpPr>
              <p:grpSpPr>
                <a:xfrm>
                  <a:off x="8350376" y="1776412"/>
                  <a:ext cx="494728" cy="547687"/>
                  <a:chOff x="8350376" y="1776412"/>
                  <a:chExt cx="494728" cy="547687"/>
                </a:xfrm>
              </p:grpSpPr>
              <p:sp>
                <p:nvSpPr>
                  <p:cNvPr id="2602" name="Google Shape;2602;p18"/>
                  <p:cNvSpPr/>
                  <p:nvPr/>
                </p:nvSpPr>
                <p:spPr>
                  <a:xfrm>
                    <a:off x="8350376" y="1776412"/>
                    <a:ext cx="494728" cy="547687"/>
                  </a:xfrm>
                  <a:custGeom>
                    <a:rect b="b" l="l" r="r" t="t"/>
                    <a:pathLst>
                      <a:path extrusionOk="0" h="547687" w="494728">
                        <a:moveTo>
                          <a:pt x="0" y="547688"/>
                        </a:moveTo>
                        <a:lnTo>
                          <a:pt x="58484" y="476155"/>
                        </a:lnTo>
                        <a:lnTo>
                          <a:pt x="117824" y="405384"/>
                        </a:lnTo>
                        <a:cubicBezTo>
                          <a:pt x="157543" y="358330"/>
                          <a:pt x="198025" y="311944"/>
                          <a:pt x="238411" y="265557"/>
                        </a:cubicBezTo>
                        <a:cubicBezTo>
                          <a:pt x="279273" y="219551"/>
                          <a:pt x="320230" y="173546"/>
                          <a:pt x="362236" y="128492"/>
                        </a:cubicBezTo>
                        <a:cubicBezTo>
                          <a:pt x="383286" y="106013"/>
                          <a:pt x="404527" y="83725"/>
                          <a:pt x="426053" y="61722"/>
                        </a:cubicBezTo>
                        <a:cubicBezTo>
                          <a:pt x="437102" y="51054"/>
                          <a:pt x="447866" y="40005"/>
                          <a:pt x="459200" y="29528"/>
                        </a:cubicBezTo>
                        <a:lnTo>
                          <a:pt x="476345" y="14002"/>
                        </a:lnTo>
                        <a:cubicBezTo>
                          <a:pt x="482251" y="9049"/>
                          <a:pt x="488632" y="4667"/>
                          <a:pt x="494729" y="0"/>
                        </a:cubicBezTo>
                        <a:cubicBezTo>
                          <a:pt x="488823" y="5048"/>
                          <a:pt x="482822" y="9716"/>
                          <a:pt x="477203" y="14954"/>
                        </a:cubicBezTo>
                        <a:lnTo>
                          <a:pt x="460820" y="31147"/>
                        </a:lnTo>
                        <a:cubicBezTo>
                          <a:pt x="449961" y="42005"/>
                          <a:pt x="439674" y="53435"/>
                          <a:pt x="429006" y="64579"/>
                        </a:cubicBezTo>
                        <a:cubicBezTo>
                          <a:pt x="408051" y="87154"/>
                          <a:pt x="387287" y="109823"/>
                          <a:pt x="366903" y="132874"/>
                        </a:cubicBezTo>
                        <a:cubicBezTo>
                          <a:pt x="325946" y="178784"/>
                          <a:pt x="284893" y="224600"/>
                          <a:pt x="244507" y="271082"/>
                        </a:cubicBezTo>
                        <a:lnTo>
                          <a:pt x="122491" y="409670"/>
                        </a:lnTo>
                        <a:lnTo>
                          <a:pt x="61436" y="478917"/>
                        </a:lnTo>
                        <a:lnTo>
                          <a:pt x="0" y="547688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3" name="Google Shape;2603;p18"/>
                  <p:cNvSpPr/>
                  <p:nvPr/>
                </p:nvSpPr>
                <p:spPr>
                  <a:xfrm>
                    <a:off x="8370379" y="2085212"/>
                    <a:ext cx="180688" cy="203549"/>
                  </a:xfrm>
                  <a:custGeom>
                    <a:rect b="b" l="l" r="r" t="t"/>
                    <a:pathLst>
                      <a:path extrusionOk="0" h="203549" w="180688">
                        <a:moveTo>
                          <a:pt x="154209" y="22288"/>
                        </a:moveTo>
                        <a:lnTo>
                          <a:pt x="143351" y="22574"/>
                        </a:lnTo>
                        <a:lnTo>
                          <a:pt x="148590" y="33338"/>
                        </a:lnTo>
                        <a:lnTo>
                          <a:pt x="138874" y="45149"/>
                        </a:lnTo>
                        <a:lnTo>
                          <a:pt x="120110" y="44672"/>
                        </a:lnTo>
                        <a:lnTo>
                          <a:pt x="129254" y="57912"/>
                        </a:lnTo>
                        <a:lnTo>
                          <a:pt x="123444" y="63627"/>
                        </a:lnTo>
                        <a:lnTo>
                          <a:pt x="109347" y="64103"/>
                        </a:lnTo>
                        <a:lnTo>
                          <a:pt x="114585" y="73819"/>
                        </a:lnTo>
                        <a:lnTo>
                          <a:pt x="105632" y="83249"/>
                        </a:lnTo>
                        <a:lnTo>
                          <a:pt x="91916" y="80963"/>
                        </a:lnTo>
                        <a:lnTo>
                          <a:pt x="97250" y="93917"/>
                        </a:lnTo>
                        <a:lnTo>
                          <a:pt x="89059" y="103442"/>
                        </a:lnTo>
                        <a:lnTo>
                          <a:pt x="74676" y="103346"/>
                        </a:lnTo>
                        <a:lnTo>
                          <a:pt x="77152" y="113633"/>
                        </a:lnTo>
                        <a:lnTo>
                          <a:pt x="63055" y="129921"/>
                        </a:lnTo>
                        <a:lnTo>
                          <a:pt x="44482" y="130492"/>
                        </a:lnTo>
                        <a:lnTo>
                          <a:pt x="51054" y="145542"/>
                        </a:lnTo>
                        <a:lnTo>
                          <a:pt x="39528" y="158972"/>
                        </a:lnTo>
                        <a:lnTo>
                          <a:pt x="20478" y="159639"/>
                        </a:lnTo>
                        <a:lnTo>
                          <a:pt x="28480" y="172403"/>
                        </a:lnTo>
                        <a:lnTo>
                          <a:pt x="19050" y="184213"/>
                        </a:lnTo>
                        <a:lnTo>
                          <a:pt x="0" y="184785"/>
                        </a:lnTo>
                        <a:lnTo>
                          <a:pt x="7715" y="203549"/>
                        </a:lnTo>
                        <a:lnTo>
                          <a:pt x="180689" y="0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604" name="Google Shape;2604;p18"/>
                <p:cNvSpPr/>
                <p:nvPr/>
              </p:nvSpPr>
              <p:spPr>
                <a:xfrm>
                  <a:off x="8626125" y="1840706"/>
                  <a:ext cx="209359" cy="200120"/>
                </a:xfrm>
                <a:custGeom>
                  <a:rect b="b" l="l" r="r" t="t"/>
                  <a:pathLst>
                    <a:path extrusionOk="0" h="200120" w="209359">
                      <a:moveTo>
                        <a:pt x="177832" y="0"/>
                      </a:moveTo>
                      <a:lnTo>
                        <a:pt x="0" y="200120"/>
                      </a:lnTo>
                      <a:cubicBezTo>
                        <a:pt x="0" y="200120"/>
                        <a:pt x="109347" y="153734"/>
                        <a:pt x="209359" y="110395"/>
                      </a:cubicBezTo>
                      <a:cubicBezTo>
                        <a:pt x="111347" y="96583"/>
                        <a:pt x="175070" y="3810"/>
                        <a:pt x="177832" y="0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5" name="Google Shape;2605;p18"/>
                <p:cNvSpPr/>
                <p:nvPr/>
              </p:nvSpPr>
              <p:spPr>
                <a:xfrm>
                  <a:off x="8665762" y="1815318"/>
                  <a:ext cx="49124" cy="51128"/>
                </a:xfrm>
                <a:custGeom>
                  <a:rect b="b" l="l" r="r" t="t"/>
                  <a:pathLst>
                    <a:path extrusionOk="0" h="51128" w="49124">
                      <a:moveTo>
                        <a:pt x="3321" y="48439"/>
                      </a:moveTo>
                      <a:cubicBezTo>
                        <a:pt x="-12109" y="33580"/>
                        <a:pt x="30372" y="-8902"/>
                        <a:pt x="45803" y="1671"/>
                      </a:cubicBezTo>
                      <a:cubicBezTo>
                        <a:pt x="61233" y="12244"/>
                        <a:pt x="18752" y="63298"/>
                        <a:pt x="3321" y="48439"/>
                      </a:cubicBezTo>
                      <a:close/>
                    </a:path>
                  </a:pathLst>
                </a:custGeom>
                <a:solidFill>
                  <a:srgbClr val="6A153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606" name="Google Shape;2606;p18"/>
                <p:cNvGrpSpPr/>
                <p:nvPr/>
              </p:nvGrpSpPr>
              <p:grpSpPr>
                <a:xfrm>
                  <a:off x="8788594" y="1634782"/>
                  <a:ext cx="93718" cy="82706"/>
                  <a:chOff x="8788594" y="1634782"/>
                  <a:chExt cx="93718" cy="82706"/>
                </a:xfrm>
              </p:grpSpPr>
              <p:grpSp>
                <p:nvGrpSpPr>
                  <p:cNvPr id="2607" name="Google Shape;2607;p18"/>
                  <p:cNvGrpSpPr/>
                  <p:nvPr/>
                </p:nvGrpSpPr>
                <p:grpSpPr>
                  <a:xfrm>
                    <a:off x="8789289" y="1636395"/>
                    <a:ext cx="92647" cy="79026"/>
                    <a:chOff x="8789289" y="1636395"/>
                    <a:chExt cx="92647" cy="79026"/>
                  </a:xfrm>
                </p:grpSpPr>
                <p:sp>
                  <p:nvSpPr>
                    <p:cNvPr id="2608" name="Google Shape;2608;p18"/>
                    <p:cNvSpPr/>
                    <p:nvPr/>
                  </p:nvSpPr>
                  <p:spPr>
                    <a:xfrm>
                      <a:off x="8789289" y="1636395"/>
                      <a:ext cx="92647" cy="79026"/>
                    </a:xfrm>
                    <a:custGeom>
                      <a:rect b="b" l="l" r="r" t="t"/>
                      <a:pathLst>
                        <a:path extrusionOk="0" h="79026" w="92647">
                          <a:moveTo>
                            <a:pt x="91440" y="0"/>
                          </a:moveTo>
                          <a:cubicBezTo>
                            <a:pt x="91440" y="0"/>
                            <a:pt x="91535" y="571"/>
                            <a:pt x="91821" y="1429"/>
                          </a:cubicBezTo>
                          <a:cubicBezTo>
                            <a:pt x="93059" y="8668"/>
                            <a:pt x="96678" y="40958"/>
                            <a:pt x="67246" y="64865"/>
                          </a:cubicBezTo>
                          <a:cubicBezTo>
                            <a:pt x="34004" y="91821"/>
                            <a:pt x="0" y="72009"/>
                            <a:pt x="0" y="72009"/>
                          </a:cubicBezTo>
                          <a:cubicBezTo>
                            <a:pt x="0" y="71438"/>
                            <a:pt x="0" y="70866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429" y="2096"/>
                            <a:pt x="80010" y="0"/>
                            <a:pt x="90201" y="0"/>
                          </a:cubicBezTo>
                          <a:cubicBezTo>
                            <a:pt x="91059" y="0"/>
                            <a:pt x="91440" y="0"/>
                            <a:pt x="91440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09" name="Google Shape;2609;p18"/>
                    <p:cNvSpPr/>
                    <p:nvPr/>
                  </p:nvSpPr>
                  <p:spPr>
                    <a:xfrm>
                      <a:off x="8789289" y="1636395"/>
                      <a:ext cx="90296" cy="70294"/>
                    </a:xfrm>
                    <a:custGeom>
                      <a:rect b="b" l="l" r="r" t="t"/>
                      <a:pathLst>
                        <a:path extrusionOk="0" h="70294" w="90296">
                          <a:moveTo>
                            <a:pt x="90297" y="0"/>
                          </a:moveTo>
                          <a:cubicBezTo>
                            <a:pt x="32861" y="26765"/>
                            <a:pt x="8096" y="57912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525" y="2096"/>
                            <a:pt x="80010" y="0"/>
                            <a:pt x="90297" y="0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10" name="Google Shape;2610;p18"/>
                    <p:cNvSpPr/>
                    <p:nvPr/>
                  </p:nvSpPr>
                  <p:spPr>
                    <a:xfrm>
                      <a:off x="8811958" y="1661064"/>
                      <a:ext cx="33337" cy="33337"/>
                    </a:xfrm>
                    <a:custGeom>
                      <a:rect b="b" l="l" r="r" t="t"/>
                      <a:pathLst>
                        <a:path extrusionOk="0" h="33337" w="33337">
                          <a:moveTo>
                            <a:pt x="33338" y="16669"/>
                          </a:moveTo>
                          <a:cubicBezTo>
                            <a:pt x="33338" y="25875"/>
                            <a:pt x="25875" y="33337"/>
                            <a:pt x="16669" y="33337"/>
                          </a:cubicBezTo>
                          <a:cubicBezTo>
                            <a:pt x="7463" y="33337"/>
                            <a:pt x="0" y="25875"/>
                            <a:pt x="0" y="16669"/>
                          </a:cubicBezTo>
                          <a:cubicBezTo>
                            <a:pt x="0" y="7463"/>
                            <a:pt x="7463" y="0"/>
                            <a:pt x="16669" y="0"/>
                          </a:cubicBezTo>
                          <a:cubicBezTo>
                            <a:pt x="25875" y="0"/>
                            <a:pt x="33338" y="7463"/>
                            <a:pt x="33338" y="16669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2611" name="Google Shape;2611;p18"/>
                  <p:cNvSpPr/>
                  <p:nvPr/>
                </p:nvSpPr>
                <p:spPr>
                  <a:xfrm>
                    <a:off x="8790812" y="1639157"/>
                    <a:ext cx="91500" cy="78331"/>
                  </a:xfrm>
                  <a:custGeom>
                    <a:rect b="b" l="l" r="r" t="t"/>
                    <a:pathLst>
                      <a:path extrusionOk="0" h="78331" w="91500">
                        <a:moveTo>
                          <a:pt x="0" y="70009"/>
                        </a:moveTo>
                        <a:cubicBezTo>
                          <a:pt x="10668" y="74867"/>
                          <a:pt x="22479" y="76295"/>
                          <a:pt x="33719" y="74676"/>
                        </a:cubicBezTo>
                        <a:cubicBezTo>
                          <a:pt x="39338" y="73724"/>
                          <a:pt x="44768" y="72104"/>
                          <a:pt x="49911" y="69818"/>
                        </a:cubicBezTo>
                        <a:cubicBezTo>
                          <a:pt x="54959" y="67246"/>
                          <a:pt x="59913" y="64389"/>
                          <a:pt x="64198" y="60674"/>
                        </a:cubicBezTo>
                        <a:cubicBezTo>
                          <a:pt x="73247" y="53816"/>
                          <a:pt x="80010" y="44387"/>
                          <a:pt x="84297" y="33814"/>
                        </a:cubicBezTo>
                        <a:cubicBezTo>
                          <a:pt x="88582" y="23241"/>
                          <a:pt x="90678" y="11716"/>
                          <a:pt x="90488" y="0"/>
                        </a:cubicBezTo>
                        <a:cubicBezTo>
                          <a:pt x="92583" y="11525"/>
                          <a:pt x="91345" y="23717"/>
                          <a:pt x="87535" y="35052"/>
                        </a:cubicBezTo>
                        <a:cubicBezTo>
                          <a:pt x="83630" y="46387"/>
                          <a:pt x="76391" y="56579"/>
                          <a:pt x="66961" y="64199"/>
                        </a:cubicBezTo>
                        <a:cubicBezTo>
                          <a:pt x="57531" y="71628"/>
                          <a:pt x="46197" y="76962"/>
                          <a:pt x="34100" y="78105"/>
                        </a:cubicBezTo>
                        <a:cubicBezTo>
                          <a:pt x="22098" y="79153"/>
                          <a:pt x="9811" y="76581"/>
                          <a:pt x="0" y="70009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2" name="Google Shape;2612;p18"/>
                  <p:cNvSpPr/>
                  <p:nvPr/>
                </p:nvSpPr>
                <p:spPr>
                  <a:xfrm>
                    <a:off x="8788594" y="1634782"/>
                    <a:ext cx="92134" cy="73621"/>
                  </a:xfrm>
                  <a:custGeom>
                    <a:rect b="b" l="l" r="r" t="t"/>
                    <a:pathLst>
                      <a:path extrusionOk="0" h="73621" w="92134">
                        <a:moveTo>
                          <a:pt x="695" y="73622"/>
                        </a:moveTo>
                        <a:cubicBezTo>
                          <a:pt x="-1306" y="62668"/>
                          <a:pt x="1171" y="51143"/>
                          <a:pt x="6124" y="41141"/>
                        </a:cubicBezTo>
                        <a:cubicBezTo>
                          <a:pt x="11363" y="31140"/>
                          <a:pt x="19363" y="22663"/>
                          <a:pt x="28603" y="16281"/>
                        </a:cubicBezTo>
                        <a:cubicBezTo>
                          <a:pt x="37937" y="10185"/>
                          <a:pt x="48129" y="5137"/>
                          <a:pt x="59083" y="2470"/>
                        </a:cubicBezTo>
                        <a:cubicBezTo>
                          <a:pt x="69941" y="-102"/>
                          <a:pt x="81371" y="-1054"/>
                          <a:pt x="92134" y="1517"/>
                        </a:cubicBezTo>
                        <a:cubicBezTo>
                          <a:pt x="81181" y="851"/>
                          <a:pt x="70322" y="2565"/>
                          <a:pt x="60035" y="5804"/>
                        </a:cubicBezTo>
                        <a:cubicBezTo>
                          <a:pt x="49748" y="9042"/>
                          <a:pt x="40033" y="13805"/>
                          <a:pt x="31175" y="19996"/>
                        </a:cubicBezTo>
                        <a:cubicBezTo>
                          <a:pt x="22126" y="25806"/>
                          <a:pt x="14696" y="33712"/>
                          <a:pt x="9172" y="42760"/>
                        </a:cubicBezTo>
                        <a:cubicBezTo>
                          <a:pt x="3838" y="52000"/>
                          <a:pt x="599" y="62668"/>
                          <a:pt x="695" y="73622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2613" name="Google Shape;2613;p18"/>
            <p:cNvGrpSpPr/>
            <p:nvPr/>
          </p:nvGrpSpPr>
          <p:grpSpPr>
            <a:xfrm>
              <a:off x="9430416" y="133350"/>
              <a:ext cx="1339215" cy="1682098"/>
              <a:chOff x="9430416" y="133350"/>
              <a:chExt cx="1339215" cy="1682098"/>
            </a:xfrm>
          </p:grpSpPr>
          <p:grpSp>
            <p:nvGrpSpPr>
              <p:cNvPr id="2614" name="Google Shape;2614;p18"/>
              <p:cNvGrpSpPr/>
              <p:nvPr/>
            </p:nvGrpSpPr>
            <p:grpSpPr>
              <a:xfrm>
                <a:off x="9430416" y="133350"/>
                <a:ext cx="1339215" cy="1682098"/>
                <a:chOff x="9430416" y="133350"/>
                <a:chExt cx="1339215" cy="1682098"/>
              </a:xfrm>
            </p:grpSpPr>
            <p:sp>
              <p:nvSpPr>
                <p:cNvPr id="2615" name="Google Shape;2615;p18"/>
                <p:cNvSpPr/>
                <p:nvPr/>
              </p:nvSpPr>
              <p:spPr>
                <a:xfrm>
                  <a:off x="9430607" y="133350"/>
                  <a:ext cx="1339024" cy="1682098"/>
                </a:xfrm>
                <a:custGeom>
                  <a:rect b="b" l="l" r="r" t="t"/>
                  <a:pathLst>
                    <a:path extrusionOk="0" h="1682098" w="1339024">
                      <a:moveTo>
                        <a:pt x="0" y="1677067"/>
                      </a:moveTo>
                      <a:cubicBezTo>
                        <a:pt x="40957" y="1694498"/>
                        <a:pt x="173545" y="1662779"/>
                        <a:pt x="246030" y="1640777"/>
                      </a:cubicBezTo>
                      <a:cubicBezTo>
                        <a:pt x="262699" y="1635824"/>
                        <a:pt x="276130" y="1631252"/>
                        <a:pt x="284606" y="1628013"/>
                      </a:cubicBezTo>
                      <a:cubicBezTo>
                        <a:pt x="286988" y="1627061"/>
                        <a:pt x="289560" y="1626394"/>
                        <a:pt x="292322" y="1625918"/>
                      </a:cubicBezTo>
                      <a:cubicBezTo>
                        <a:pt x="340423" y="1617345"/>
                        <a:pt x="435673" y="1675543"/>
                        <a:pt x="438149" y="1677067"/>
                      </a:cubicBezTo>
                      <a:cubicBezTo>
                        <a:pt x="437006" y="1674781"/>
                        <a:pt x="401288" y="1602105"/>
                        <a:pt x="401288" y="1518095"/>
                      </a:cubicBezTo>
                      <a:cubicBezTo>
                        <a:pt x="401288" y="1516380"/>
                        <a:pt x="401669" y="1514189"/>
                        <a:pt x="402431" y="1511427"/>
                      </a:cubicBezTo>
                      <a:cubicBezTo>
                        <a:pt x="410146" y="1482471"/>
                        <a:pt x="457581" y="1396460"/>
                        <a:pt x="527399" y="1279303"/>
                      </a:cubicBezTo>
                      <a:cubicBezTo>
                        <a:pt x="697896" y="992791"/>
                        <a:pt x="1001839" y="519684"/>
                        <a:pt x="1185482" y="236220"/>
                      </a:cubicBezTo>
                      <a:cubicBezTo>
                        <a:pt x="1277208" y="94393"/>
                        <a:pt x="1339025" y="0"/>
                        <a:pt x="1339025" y="0"/>
                      </a:cubicBezTo>
                      <a:cubicBezTo>
                        <a:pt x="1261014" y="56674"/>
                        <a:pt x="1157859" y="164592"/>
                        <a:pt x="1052132" y="287465"/>
                      </a:cubicBezTo>
                      <a:cubicBezTo>
                        <a:pt x="808958" y="569786"/>
                        <a:pt x="551497" y="931069"/>
                        <a:pt x="551497" y="931069"/>
                      </a:cubicBezTo>
                      <a:lnTo>
                        <a:pt x="271939" y="1325785"/>
                      </a:lnTo>
                      <a:cubicBezTo>
                        <a:pt x="271939" y="1325785"/>
                        <a:pt x="157257" y="1529810"/>
                        <a:pt x="127063" y="1575054"/>
                      </a:cubicBezTo>
                      <a:cubicBezTo>
                        <a:pt x="96869" y="1620393"/>
                        <a:pt x="75533" y="1645539"/>
                        <a:pt x="0" y="1677067"/>
                      </a:cubicBezTo>
                      <a:close/>
                    </a:path>
                  </a:pathLst>
                </a:custGeom>
                <a:solidFill>
                  <a:srgbClr val="FCB14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6" name="Google Shape;2616;p18"/>
                <p:cNvSpPr/>
                <p:nvPr/>
              </p:nvSpPr>
              <p:spPr>
                <a:xfrm>
                  <a:off x="9430416" y="420909"/>
                  <a:ext cx="1052131" cy="1394538"/>
                </a:xfrm>
                <a:custGeom>
                  <a:rect b="b" l="l" r="r" t="t"/>
                  <a:pathLst>
                    <a:path extrusionOk="0" h="1394538" w="1052131">
                      <a:moveTo>
                        <a:pt x="127254" y="1287494"/>
                      </a:moveTo>
                      <a:cubicBezTo>
                        <a:pt x="157448" y="1242155"/>
                        <a:pt x="272129" y="1038225"/>
                        <a:pt x="272129" y="1038225"/>
                      </a:cubicBezTo>
                      <a:lnTo>
                        <a:pt x="485965" y="736283"/>
                      </a:lnTo>
                      <a:cubicBezTo>
                        <a:pt x="480441" y="734854"/>
                        <a:pt x="471202" y="732758"/>
                        <a:pt x="461582" y="731615"/>
                      </a:cubicBezTo>
                      <a:cubicBezTo>
                        <a:pt x="446342" y="729710"/>
                        <a:pt x="441484" y="748379"/>
                        <a:pt x="441484" y="748379"/>
                      </a:cubicBezTo>
                      <a:cubicBezTo>
                        <a:pt x="441484" y="748379"/>
                        <a:pt x="433959" y="710279"/>
                        <a:pt x="496158" y="708184"/>
                      </a:cubicBezTo>
                      <a:cubicBezTo>
                        <a:pt x="496158" y="708184"/>
                        <a:pt x="492918" y="695516"/>
                        <a:pt x="500443" y="683038"/>
                      </a:cubicBezTo>
                      <a:cubicBezTo>
                        <a:pt x="507968" y="670560"/>
                        <a:pt x="517779" y="671894"/>
                        <a:pt x="528257" y="643033"/>
                      </a:cubicBezTo>
                      <a:cubicBezTo>
                        <a:pt x="538734" y="614172"/>
                        <a:pt x="578263" y="548354"/>
                        <a:pt x="603314" y="538734"/>
                      </a:cubicBezTo>
                      <a:cubicBezTo>
                        <a:pt x="603314" y="538734"/>
                        <a:pt x="591978" y="569119"/>
                        <a:pt x="594264" y="584454"/>
                      </a:cubicBezTo>
                      <a:cubicBezTo>
                        <a:pt x="677417" y="470535"/>
                        <a:pt x="868775" y="212788"/>
                        <a:pt x="1052132" y="0"/>
                      </a:cubicBezTo>
                      <a:cubicBezTo>
                        <a:pt x="931545" y="179356"/>
                        <a:pt x="597693" y="643795"/>
                        <a:pt x="561594" y="693325"/>
                      </a:cubicBezTo>
                      <a:cubicBezTo>
                        <a:pt x="521304" y="748665"/>
                        <a:pt x="364617" y="964597"/>
                        <a:pt x="324898" y="1068991"/>
                      </a:cubicBezTo>
                      <a:cubicBezTo>
                        <a:pt x="290226" y="1160240"/>
                        <a:pt x="342043" y="1228630"/>
                        <a:pt x="246031" y="1353217"/>
                      </a:cubicBezTo>
                      <a:cubicBezTo>
                        <a:pt x="173641" y="1375220"/>
                        <a:pt x="40957" y="1406938"/>
                        <a:pt x="0" y="1389507"/>
                      </a:cubicBezTo>
                      <a:cubicBezTo>
                        <a:pt x="75724" y="1357979"/>
                        <a:pt x="97060" y="1332833"/>
                        <a:pt x="127254" y="1287494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617" name="Google Shape;2617;p18"/>
              <p:cNvSpPr/>
              <p:nvPr/>
            </p:nvSpPr>
            <p:spPr>
              <a:xfrm>
                <a:off x="9430512" y="1756818"/>
                <a:ext cx="438244" cy="56889"/>
              </a:xfrm>
              <a:custGeom>
                <a:rect b="b" l="l" r="r" t="t"/>
                <a:pathLst>
                  <a:path extrusionOk="0" h="56889" w="438244">
                    <a:moveTo>
                      <a:pt x="438245" y="53503"/>
                    </a:moveTo>
                    <a:cubicBezTo>
                      <a:pt x="421671" y="44169"/>
                      <a:pt x="404812" y="35501"/>
                      <a:pt x="387572" y="27595"/>
                    </a:cubicBezTo>
                    <a:cubicBezTo>
                      <a:pt x="370427" y="19594"/>
                      <a:pt x="352901" y="12260"/>
                      <a:pt x="334708" y="7307"/>
                    </a:cubicBezTo>
                    <a:cubicBezTo>
                      <a:pt x="325660" y="4926"/>
                      <a:pt x="316325" y="3116"/>
                      <a:pt x="307181" y="3592"/>
                    </a:cubicBezTo>
                    <a:cubicBezTo>
                      <a:pt x="298037" y="4068"/>
                      <a:pt x="288703" y="6354"/>
                      <a:pt x="279463" y="8355"/>
                    </a:cubicBezTo>
                    <a:cubicBezTo>
                      <a:pt x="261080" y="12641"/>
                      <a:pt x="242697" y="17689"/>
                      <a:pt x="224409" y="22642"/>
                    </a:cubicBezTo>
                    <a:cubicBezTo>
                      <a:pt x="187737" y="32262"/>
                      <a:pt x="150876" y="41883"/>
                      <a:pt x="113442" y="48741"/>
                    </a:cubicBezTo>
                    <a:cubicBezTo>
                      <a:pt x="94774" y="52265"/>
                      <a:pt x="75819" y="54741"/>
                      <a:pt x="56864" y="56361"/>
                    </a:cubicBezTo>
                    <a:cubicBezTo>
                      <a:pt x="37909" y="57313"/>
                      <a:pt x="18669" y="57313"/>
                      <a:pt x="0" y="53503"/>
                    </a:cubicBezTo>
                    <a:cubicBezTo>
                      <a:pt x="37719" y="59123"/>
                      <a:pt x="75724" y="52741"/>
                      <a:pt x="112776" y="45597"/>
                    </a:cubicBezTo>
                    <a:cubicBezTo>
                      <a:pt x="149923" y="38168"/>
                      <a:pt x="186594" y="28548"/>
                      <a:pt x="223266" y="18642"/>
                    </a:cubicBezTo>
                    <a:cubicBezTo>
                      <a:pt x="241649" y="13784"/>
                      <a:pt x="259937" y="8926"/>
                      <a:pt x="278511" y="4735"/>
                    </a:cubicBezTo>
                    <a:cubicBezTo>
                      <a:pt x="287845" y="2735"/>
                      <a:pt x="297085" y="544"/>
                      <a:pt x="306895" y="68"/>
                    </a:cubicBezTo>
                    <a:cubicBezTo>
                      <a:pt x="316706" y="-408"/>
                      <a:pt x="326231" y="1687"/>
                      <a:pt x="335375" y="4259"/>
                    </a:cubicBezTo>
                    <a:cubicBezTo>
                      <a:pt x="372237" y="15499"/>
                      <a:pt x="405765" y="33977"/>
                      <a:pt x="438245" y="53503"/>
                    </a:cubicBezTo>
                    <a:close/>
                  </a:path>
                </a:pathLst>
              </a:custGeom>
              <a:solidFill>
                <a:srgbClr val="8B484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618" name="Google Shape;2618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>
                <a:solidFill>
                  <a:srgbClr val="8528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19" name="Google Shape;2619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20" name="Google Shape;2620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21" name="Google Shape;2621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22" name="Google Shape;2622;p18"/>
          <p:cNvGrpSpPr/>
          <p:nvPr/>
        </p:nvGrpSpPr>
        <p:grpSpPr>
          <a:xfrm>
            <a:off x="608597" y="3215616"/>
            <a:ext cx="1326875" cy="1543879"/>
            <a:chOff x="1360668" y="1001704"/>
            <a:chExt cx="4269225" cy="4967436"/>
          </a:xfrm>
        </p:grpSpPr>
        <p:grpSp>
          <p:nvGrpSpPr>
            <p:cNvPr id="2623" name="Google Shape;2623;p18"/>
            <p:cNvGrpSpPr/>
            <p:nvPr/>
          </p:nvGrpSpPr>
          <p:grpSpPr>
            <a:xfrm>
              <a:off x="1360668" y="1001704"/>
              <a:ext cx="4269225" cy="4053610"/>
              <a:chOff x="1360668" y="1001704"/>
              <a:chExt cx="4269225" cy="4053610"/>
            </a:xfrm>
          </p:grpSpPr>
          <p:sp>
            <p:nvSpPr>
              <p:cNvPr id="2624" name="Google Shape;2624;p18"/>
              <p:cNvSpPr/>
              <p:nvPr/>
            </p:nvSpPr>
            <p:spPr>
              <a:xfrm>
                <a:off x="1360668" y="1001704"/>
                <a:ext cx="4269225" cy="4053610"/>
              </a:xfrm>
              <a:custGeom>
                <a:rect b="b" l="l" r="r" t="t"/>
                <a:pathLst>
                  <a:path extrusionOk="0" h="4053610" w="4269225">
                    <a:moveTo>
                      <a:pt x="4191859" y="374550"/>
                    </a:moveTo>
                    <a:cubicBezTo>
                      <a:pt x="4268953" y="558863"/>
                      <a:pt x="4274231" y="708042"/>
                      <a:pt x="4181483" y="789049"/>
                    </a:cubicBezTo>
                    <a:cubicBezTo>
                      <a:pt x="4088735" y="869873"/>
                      <a:pt x="4007001" y="850395"/>
                      <a:pt x="3822233" y="939047"/>
                    </a:cubicBezTo>
                    <a:cubicBezTo>
                      <a:pt x="3637557" y="1027517"/>
                      <a:pt x="3422480" y="1236223"/>
                      <a:pt x="3234526" y="1292472"/>
                    </a:cubicBezTo>
                    <a:cubicBezTo>
                      <a:pt x="3046573" y="1348904"/>
                      <a:pt x="3001701" y="1324056"/>
                      <a:pt x="3001701" y="1324056"/>
                    </a:cubicBezTo>
                    <a:cubicBezTo>
                      <a:pt x="2859985" y="1533580"/>
                      <a:pt x="2689052" y="1677663"/>
                      <a:pt x="2627069" y="1789707"/>
                    </a:cubicBezTo>
                    <a:cubicBezTo>
                      <a:pt x="2612506" y="1816011"/>
                      <a:pt x="2606681" y="1839585"/>
                      <a:pt x="2605861" y="1862885"/>
                    </a:cubicBezTo>
                    <a:cubicBezTo>
                      <a:pt x="2602858" y="1938795"/>
                      <a:pt x="2652554" y="2011155"/>
                      <a:pt x="2625248" y="2160880"/>
                    </a:cubicBezTo>
                    <a:cubicBezTo>
                      <a:pt x="2610048" y="2244344"/>
                      <a:pt x="2566814" y="2336364"/>
                      <a:pt x="2513113" y="2427747"/>
                    </a:cubicBezTo>
                    <a:cubicBezTo>
                      <a:pt x="2471882" y="2497649"/>
                      <a:pt x="2424552" y="2567096"/>
                      <a:pt x="2378770" y="2632174"/>
                    </a:cubicBezTo>
                    <a:cubicBezTo>
                      <a:pt x="2344274" y="2681233"/>
                      <a:pt x="2310688" y="2727653"/>
                      <a:pt x="2281289" y="2769885"/>
                    </a:cubicBezTo>
                    <a:cubicBezTo>
                      <a:pt x="2167061" y="2933719"/>
                      <a:pt x="2096157" y="3114118"/>
                      <a:pt x="1930594" y="3255105"/>
                    </a:cubicBezTo>
                    <a:cubicBezTo>
                      <a:pt x="1923131" y="3261659"/>
                      <a:pt x="1915213" y="3268121"/>
                      <a:pt x="1907203" y="3274401"/>
                    </a:cubicBezTo>
                    <a:cubicBezTo>
                      <a:pt x="1873344" y="3301161"/>
                      <a:pt x="1833478" y="3326009"/>
                      <a:pt x="1789607" y="3349219"/>
                    </a:cubicBezTo>
                    <a:cubicBezTo>
                      <a:pt x="1716155" y="3388083"/>
                      <a:pt x="1631417" y="3422306"/>
                      <a:pt x="1543766" y="3452525"/>
                    </a:cubicBezTo>
                    <a:cubicBezTo>
                      <a:pt x="1402050" y="3501402"/>
                      <a:pt x="1252779" y="3540266"/>
                      <a:pt x="1131634" y="3572032"/>
                    </a:cubicBezTo>
                    <a:cubicBezTo>
                      <a:pt x="1126628" y="3573306"/>
                      <a:pt x="1121622" y="3574762"/>
                      <a:pt x="1116616" y="3576219"/>
                    </a:cubicBezTo>
                    <a:cubicBezTo>
                      <a:pt x="980998" y="3616813"/>
                      <a:pt x="826995" y="3727492"/>
                      <a:pt x="687736" y="3825610"/>
                    </a:cubicBezTo>
                    <a:cubicBezTo>
                      <a:pt x="687645" y="3825701"/>
                      <a:pt x="687554" y="3825701"/>
                      <a:pt x="687554" y="3825792"/>
                    </a:cubicBezTo>
                    <a:cubicBezTo>
                      <a:pt x="650783" y="3851732"/>
                      <a:pt x="615012" y="3876671"/>
                      <a:pt x="580881" y="3899335"/>
                    </a:cubicBezTo>
                    <a:cubicBezTo>
                      <a:pt x="555122" y="3916446"/>
                      <a:pt x="530274" y="3932192"/>
                      <a:pt x="506609" y="3945936"/>
                    </a:cubicBezTo>
                    <a:cubicBezTo>
                      <a:pt x="471749" y="3966051"/>
                      <a:pt x="439347" y="3981889"/>
                      <a:pt x="410494" y="3991172"/>
                    </a:cubicBezTo>
                    <a:cubicBezTo>
                      <a:pt x="314105" y="4022119"/>
                      <a:pt x="199058" y="4026396"/>
                      <a:pt x="78549" y="4053611"/>
                    </a:cubicBezTo>
                    <a:cubicBezTo>
                      <a:pt x="72087" y="4034497"/>
                      <a:pt x="65806" y="4014837"/>
                      <a:pt x="59526" y="3994540"/>
                    </a:cubicBezTo>
                    <a:cubicBezTo>
                      <a:pt x="37409" y="3922180"/>
                      <a:pt x="16838" y="3842175"/>
                      <a:pt x="0" y="3754342"/>
                    </a:cubicBezTo>
                    <a:cubicBezTo>
                      <a:pt x="11650" y="3744603"/>
                      <a:pt x="23119" y="3734864"/>
                      <a:pt x="34314" y="3725307"/>
                    </a:cubicBezTo>
                    <a:cubicBezTo>
                      <a:pt x="78822" y="3687261"/>
                      <a:pt x="120053" y="3651127"/>
                      <a:pt x="158281" y="3617450"/>
                    </a:cubicBezTo>
                    <a:cubicBezTo>
                      <a:pt x="218627" y="3564295"/>
                      <a:pt x="271326" y="3517239"/>
                      <a:pt x="318110" y="3478101"/>
                    </a:cubicBezTo>
                    <a:cubicBezTo>
                      <a:pt x="332673" y="3465995"/>
                      <a:pt x="346690" y="3454618"/>
                      <a:pt x="360069" y="3444060"/>
                    </a:cubicBezTo>
                    <a:cubicBezTo>
                      <a:pt x="366532" y="3438872"/>
                      <a:pt x="372903" y="3433957"/>
                      <a:pt x="379183" y="3429224"/>
                    </a:cubicBezTo>
                    <a:cubicBezTo>
                      <a:pt x="388831" y="3421942"/>
                      <a:pt x="398206" y="3415207"/>
                      <a:pt x="407308" y="3408836"/>
                    </a:cubicBezTo>
                    <a:cubicBezTo>
                      <a:pt x="441531" y="3385262"/>
                      <a:pt x="474753" y="3356227"/>
                      <a:pt x="504880" y="3320457"/>
                    </a:cubicBezTo>
                    <a:cubicBezTo>
                      <a:pt x="572780" y="3240633"/>
                      <a:pt x="625844" y="3127679"/>
                      <a:pt x="642045" y="2968761"/>
                    </a:cubicBezTo>
                    <a:cubicBezTo>
                      <a:pt x="643137" y="2958476"/>
                      <a:pt x="644047" y="2948191"/>
                      <a:pt x="644775" y="2937541"/>
                    </a:cubicBezTo>
                    <a:cubicBezTo>
                      <a:pt x="657609" y="2753138"/>
                      <a:pt x="654150" y="2628351"/>
                      <a:pt x="700479" y="2513031"/>
                    </a:cubicBezTo>
                    <a:cubicBezTo>
                      <a:pt x="704120" y="2504020"/>
                      <a:pt x="708033" y="2495009"/>
                      <a:pt x="712311" y="2486090"/>
                    </a:cubicBezTo>
                    <a:cubicBezTo>
                      <a:pt x="727238" y="2454961"/>
                      <a:pt x="746261" y="2424106"/>
                      <a:pt x="770654" y="2392705"/>
                    </a:cubicBezTo>
                    <a:cubicBezTo>
                      <a:pt x="809155" y="2343372"/>
                      <a:pt x="854118" y="2298500"/>
                      <a:pt x="899081" y="2256905"/>
                    </a:cubicBezTo>
                    <a:cubicBezTo>
                      <a:pt x="928662" y="2229326"/>
                      <a:pt x="958243" y="2203295"/>
                      <a:pt x="986095" y="2178265"/>
                    </a:cubicBezTo>
                    <a:cubicBezTo>
                      <a:pt x="1049080" y="2121560"/>
                      <a:pt x="1102781" y="2070226"/>
                      <a:pt x="1125444" y="2020257"/>
                    </a:cubicBezTo>
                    <a:cubicBezTo>
                      <a:pt x="1128721" y="2012975"/>
                      <a:pt x="1132544" y="2005148"/>
                      <a:pt x="1136913" y="1996683"/>
                    </a:cubicBezTo>
                    <a:cubicBezTo>
                      <a:pt x="1137368" y="1995773"/>
                      <a:pt x="1137823" y="1994771"/>
                      <a:pt x="1138369" y="1993770"/>
                    </a:cubicBezTo>
                    <a:cubicBezTo>
                      <a:pt x="1165857" y="1940342"/>
                      <a:pt x="1212094" y="1865707"/>
                      <a:pt x="1265431" y="1788978"/>
                    </a:cubicBezTo>
                    <a:cubicBezTo>
                      <a:pt x="1305570" y="1731182"/>
                      <a:pt x="1349896" y="1672202"/>
                      <a:pt x="1393221" y="1620230"/>
                    </a:cubicBezTo>
                    <a:cubicBezTo>
                      <a:pt x="1416522" y="1592287"/>
                      <a:pt x="1439550" y="1566438"/>
                      <a:pt x="1461667" y="1543865"/>
                    </a:cubicBezTo>
                    <a:cubicBezTo>
                      <a:pt x="1481691" y="1523386"/>
                      <a:pt x="1502443" y="1504819"/>
                      <a:pt x="1523651" y="1488071"/>
                    </a:cubicBezTo>
                    <a:cubicBezTo>
                      <a:pt x="1570434" y="1451027"/>
                      <a:pt x="1619220" y="1422447"/>
                      <a:pt x="1666459" y="1398600"/>
                    </a:cubicBezTo>
                    <a:cubicBezTo>
                      <a:pt x="1733084" y="1365014"/>
                      <a:pt x="1796615" y="1340894"/>
                      <a:pt x="1847586" y="1315864"/>
                    </a:cubicBezTo>
                    <a:cubicBezTo>
                      <a:pt x="1873162" y="1303486"/>
                      <a:pt x="1898192" y="1289105"/>
                      <a:pt x="1921857" y="1273631"/>
                    </a:cubicBezTo>
                    <a:cubicBezTo>
                      <a:pt x="1988482" y="1230216"/>
                      <a:pt x="2042912" y="1178517"/>
                      <a:pt x="2058476" y="1137650"/>
                    </a:cubicBezTo>
                    <a:lnTo>
                      <a:pt x="2058476" y="1137559"/>
                    </a:lnTo>
                    <a:cubicBezTo>
                      <a:pt x="2059932" y="1134009"/>
                      <a:pt x="2060933" y="1130641"/>
                      <a:pt x="2061661" y="1127274"/>
                    </a:cubicBezTo>
                    <a:cubicBezTo>
                      <a:pt x="2073585" y="1074756"/>
                      <a:pt x="2074677" y="990564"/>
                      <a:pt x="2128560" y="863593"/>
                    </a:cubicBezTo>
                    <a:cubicBezTo>
                      <a:pt x="2132474" y="854309"/>
                      <a:pt x="2136661" y="844934"/>
                      <a:pt x="2141120" y="835195"/>
                    </a:cubicBezTo>
                    <a:cubicBezTo>
                      <a:pt x="2175344" y="759104"/>
                      <a:pt x="2215756" y="693115"/>
                      <a:pt x="2257442" y="636957"/>
                    </a:cubicBezTo>
                    <a:cubicBezTo>
                      <a:pt x="2379771" y="471485"/>
                      <a:pt x="2512931" y="390114"/>
                      <a:pt x="2531226" y="381923"/>
                    </a:cubicBezTo>
                    <a:cubicBezTo>
                      <a:pt x="2555710" y="370909"/>
                      <a:pt x="2624247" y="335958"/>
                      <a:pt x="2705800" y="236293"/>
                    </a:cubicBezTo>
                    <a:cubicBezTo>
                      <a:pt x="2852795" y="-73807"/>
                      <a:pt x="3091172" y="63358"/>
                      <a:pt x="3091172" y="63358"/>
                    </a:cubicBezTo>
                    <a:cubicBezTo>
                      <a:pt x="3219690" y="30864"/>
                      <a:pt x="3314987" y="93303"/>
                      <a:pt x="3314987" y="93303"/>
                    </a:cubicBezTo>
                    <a:cubicBezTo>
                      <a:pt x="3539257" y="-7364"/>
                      <a:pt x="3683521" y="-4724"/>
                      <a:pt x="3805213" y="3741"/>
                    </a:cubicBezTo>
                    <a:cubicBezTo>
                      <a:pt x="3926905" y="12296"/>
                      <a:pt x="4084913" y="139267"/>
                      <a:pt x="4150901" y="164297"/>
                    </a:cubicBezTo>
                    <a:cubicBezTo>
                      <a:pt x="4216890" y="189418"/>
                      <a:pt x="4269225" y="334320"/>
                      <a:pt x="4269225" y="334320"/>
                    </a:cubicBezTo>
                    <a:lnTo>
                      <a:pt x="4191859" y="374550"/>
                    </a:lnTo>
                    <a:close/>
                  </a:path>
                </a:pathLst>
              </a:custGeom>
              <a:solidFill>
                <a:srgbClr val="3A959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625" name="Google Shape;2625;p18"/>
              <p:cNvGrpSpPr/>
              <p:nvPr/>
            </p:nvGrpSpPr>
            <p:grpSpPr>
              <a:xfrm>
                <a:off x="1420194" y="1940751"/>
                <a:ext cx="3762798" cy="3114563"/>
                <a:chOff x="1420194" y="1940751"/>
                <a:chExt cx="3762798" cy="3114563"/>
              </a:xfrm>
            </p:grpSpPr>
            <p:sp>
              <p:nvSpPr>
                <p:cNvPr id="2626" name="Google Shape;2626;p18"/>
                <p:cNvSpPr/>
                <p:nvPr/>
              </p:nvSpPr>
              <p:spPr>
                <a:xfrm>
                  <a:off x="3738437" y="1940751"/>
                  <a:ext cx="1444555" cy="1488790"/>
                </a:xfrm>
                <a:custGeom>
                  <a:rect b="b" l="l" r="r" t="t"/>
                  <a:pathLst>
                    <a:path extrusionOk="0" h="1488790" w="1444555">
                      <a:moveTo>
                        <a:pt x="0" y="1343798"/>
                      </a:moveTo>
                      <a:cubicBezTo>
                        <a:pt x="6917" y="1355266"/>
                        <a:pt x="12379" y="1365551"/>
                        <a:pt x="16201" y="1374107"/>
                      </a:cubicBezTo>
                      <a:cubicBezTo>
                        <a:pt x="31220" y="1407511"/>
                        <a:pt x="71268" y="1487607"/>
                        <a:pt x="135254" y="1488790"/>
                      </a:cubicBezTo>
                      <a:cubicBezTo>
                        <a:pt x="188955" y="1397408"/>
                        <a:pt x="232188" y="1305388"/>
                        <a:pt x="247479" y="1221833"/>
                      </a:cubicBezTo>
                      <a:cubicBezTo>
                        <a:pt x="283159" y="1026234"/>
                        <a:pt x="187225" y="962703"/>
                        <a:pt x="249300" y="850659"/>
                      </a:cubicBezTo>
                      <a:cubicBezTo>
                        <a:pt x="311284" y="738616"/>
                        <a:pt x="482308" y="594533"/>
                        <a:pt x="624023" y="385009"/>
                      </a:cubicBezTo>
                      <a:cubicBezTo>
                        <a:pt x="624023" y="385009"/>
                        <a:pt x="668804" y="409857"/>
                        <a:pt x="856849" y="353516"/>
                      </a:cubicBezTo>
                      <a:cubicBezTo>
                        <a:pt x="1044802" y="297267"/>
                        <a:pt x="1259788" y="88470"/>
                        <a:pt x="1444556" y="0"/>
                      </a:cubicBezTo>
                      <a:cubicBezTo>
                        <a:pt x="1269618" y="72906"/>
                        <a:pt x="1090493" y="203791"/>
                        <a:pt x="1000294" y="244203"/>
                      </a:cubicBezTo>
                      <a:cubicBezTo>
                        <a:pt x="910095" y="284706"/>
                        <a:pt x="666620" y="361708"/>
                        <a:pt x="555213" y="253851"/>
                      </a:cubicBezTo>
                      <a:cubicBezTo>
                        <a:pt x="555213" y="253851"/>
                        <a:pt x="460736" y="296265"/>
                        <a:pt x="421507" y="409037"/>
                      </a:cubicBezTo>
                      <a:cubicBezTo>
                        <a:pt x="382278" y="521627"/>
                        <a:pt x="189319" y="641954"/>
                        <a:pt x="136528" y="699296"/>
                      </a:cubicBezTo>
                      <a:cubicBezTo>
                        <a:pt x="83737" y="756728"/>
                        <a:pt x="61347" y="878966"/>
                        <a:pt x="85922" y="935307"/>
                      </a:cubicBezTo>
                      <a:cubicBezTo>
                        <a:pt x="106128" y="981635"/>
                        <a:pt x="91929" y="1173229"/>
                        <a:pt x="0" y="1343798"/>
                      </a:cubicBezTo>
                      <a:close/>
                    </a:path>
                  </a:pathLst>
                </a:custGeom>
                <a:solidFill>
                  <a:srgbClr val="AD837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7" name="Google Shape;2627;p18"/>
                <p:cNvSpPr/>
                <p:nvPr/>
              </p:nvSpPr>
              <p:spPr>
                <a:xfrm>
                  <a:off x="3219267" y="3538582"/>
                  <a:ext cx="520170" cy="718227"/>
                </a:xfrm>
                <a:custGeom>
                  <a:rect b="b" l="l" r="r" t="t"/>
                  <a:pathLst>
                    <a:path extrusionOk="0" h="718227" w="520170">
                      <a:moveTo>
                        <a:pt x="0" y="568320"/>
                      </a:moveTo>
                      <a:cubicBezTo>
                        <a:pt x="28034" y="611736"/>
                        <a:pt x="52791" y="661250"/>
                        <a:pt x="71995" y="718227"/>
                      </a:cubicBezTo>
                      <a:cubicBezTo>
                        <a:pt x="237558" y="577240"/>
                        <a:pt x="308462" y="396841"/>
                        <a:pt x="422690" y="233008"/>
                      </a:cubicBezTo>
                      <a:cubicBezTo>
                        <a:pt x="452089" y="190775"/>
                        <a:pt x="485675" y="144355"/>
                        <a:pt x="520171" y="95296"/>
                      </a:cubicBezTo>
                      <a:cubicBezTo>
                        <a:pt x="470657" y="93294"/>
                        <a:pt x="400572" y="83009"/>
                        <a:pt x="365621" y="43416"/>
                      </a:cubicBezTo>
                      <a:cubicBezTo>
                        <a:pt x="356520" y="33040"/>
                        <a:pt x="346234" y="18022"/>
                        <a:pt x="335585" y="0"/>
                      </a:cubicBezTo>
                      <a:cubicBezTo>
                        <a:pt x="264409" y="103488"/>
                        <a:pt x="231460" y="180672"/>
                        <a:pt x="215350" y="258584"/>
                      </a:cubicBezTo>
                      <a:cubicBezTo>
                        <a:pt x="202152" y="322479"/>
                        <a:pt x="115047" y="460008"/>
                        <a:pt x="0" y="568320"/>
                      </a:cubicBezTo>
                      <a:close/>
                    </a:path>
                  </a:pathLst>
                </a:custGeom>
                <a:solidFill>
                  <a:srgbClr val="AD837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8" name="Google Shape;2628;p18"/>
                <p:cNvSpPr/>
                <p:nvPr/>
              </p:nvSpPr>
              <p:spPr>
                <a:xfrm>
                  <a:off x="3105494" y="4106810"/>
                  <a:ext cx="185768" cy="244111"/>
                </a:xfrm>
                <a:custGeom>
                  <a:rect b="b" l="l" r="r" t="t"/>
                  <a:pathLst>
                    <a:path extrusionOk="0" h="244111" w="185768">
                      <a:moveTo>
                        <a:pt x="44690" y="244112"/>
                      </a:moveTo>
                      <a:cubicBezTo>
                        <a:pt x="88561" y="220993"/>
                        <a:pt x="128427" y="196054"/>
                        <a:pt x="162377" y="169295"/>
                      </a:cubicBezTo>
                      <a:cubicBezTo>
                        <a:pt x="170387" y="162923"/>
                        <a:pt x="178214" y="156552"/>
                        <a:pt x="185769" y="149908"/>
                      </a:cubicBezTo>
                      <a:cubicBezTo>
                        <a:pt x="166473" y="93021"/>
                        <a:pt x="141807" y="43416"/>
                        <a:pt x="113773" y="0"/>
                      </a:cubicBezTo>
                      <a:cubicBezTo>
                        <a:pt x="78094" y="33495"/>
                        <a:pt x="39775" y="64259"/>
                        <a:pt x="0" y="89107"/>
                      </a:cubicBezTo>
                      <a:cubicBezTo>
                        <a:pt x="16838" y="140351"/>
                        <a:pt x="31947" y="192777"/>
                        <a:pt x="44690" y="244112"/>
                      </a:cubicBezTo>
                      <a:close/>
                    </a:path>
                  </a:pathLst>
                </a:custGeom>
                <a:solidFill>
                  <a:srgbClr val="AA6C6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9" name="Google Shape;2629;p18"/>
                <p:cNvSpPr/>
                <p:nvPr/>
              </p:nvSpPr>
              <p:spPr>
                <a:xfrm>
                  <a:off x="2048222" y="4444489"/>
                  <a:ext cx="429061" cy="383005"/>
                </a:xfrm>
                <a:custGeom>
                  <a:rect b="b" l="l" r="r" t="t"/>
                  <a:pathLst>
                    <a:path extrusionOk="0" h="383005" w="429061">
                      <a:moveTo>
                        <a:pt x="0" y="383006"/>
                      </a:moveTo>
                      <a:lnTo>
                        <a:pt x="182" y="382915"/>
                      </a:lnTo>
                      <a:cubicBezTo>
                        <a:pt x="139440" y="284797"/>
                        <a:pt x="293444" y="174027"/>
                        <a:pt x="429061" y="133524"/>
                      </a:cubicBezTo>
                      <a:cubicBezTo>
                        <a:pt x="429061" y="133524"/>
                        <a:pt x="363892" y="99665"/>
                        <a:pt x="287164" y="0"/>
                      </a:cubicBezTo>
                      <a:cubicBezTo>
                        <a:pt x="247389" y="19569"/>
                        <a:pt x="212892" y="38319"/>
                        <a:pt x="186042" y="54793"/>
                      </a:cubicBezTo>
                      <a:cubicBezTo>
                        <a:pt x="166655" y="66626"/>
                        <a:pt x="148906" y="80733"/>
                        <a:pt x="131977" y="96662"/>
                      </a:cubicBezTo>
                      <a:lnTo>
                        <a:pt x="131886" y="96662"/>
                      </a:lnTo>
                      <a:cubicBezTo>
                        <a:pt x="99938" y="208342"/>
                        <a:pt x="48695" y="306550"/>
                        <a:pt x="0" y="383006"/>
                      </a:cubicBezTo>
                      <a:close/>
                    </a:path>
                  </a:pathLst>
                </a:custGeom>
                <a:solidFill>
                  <a:srgbClr val="AA6C6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0" name="Google Shape;2630;p18"/>
                <p:cNvSpPr/>
                <p:nvPr/>
              </p:nvSpPr>
              <p:spPr>
                <a:xfrm>
                  <a:off x="3554761" y="3284458"/>
                  <a:ext cx="318929" cy="349420"/>
                </a:xfrm>
                <a:custGeom>
                  <a:rect b="b" l="l" r="r" t="t"/>
                  <a:pathLst>
                    <a:path extrusionOk="0" h="349420" w="318929">
                      <a:moveTo>
                        <a:pt x="0" y="254124"/>
                      </a:moveTo>
                      <a:cubicBezTo>
                        <a:pt x="10649" y="272146"/>
                        <a:pt x="20934" y="287164"/>
                        <a:pt x="30036" y="297540"/>
                      </a:cubicBezTo>
                      <a:cubicBezTo>
                        <a:pt x="64987" y="337133"/>
                        <a:pt x="135072" y="347418"/>
                        <a:pt x="184586" y="349420"/>
                      </a:cubicBezTo>
                      <a:cubicBezTo>
                        <a:pt x="230459" y="284342"/>
                        <a:pt x="277789" y="214895"/>
                        <a:pt x="318929" y="144993"/>
                      </a:cubicBezTo>
                      <a:cubicBezTo>
                        <a:pt x="254943" y="143900"/>
                        <a:pt x="214895" y="63713"/>
                        <a:pt x="199877" y="30309"/>
                      </a:cubicBezTo>
                      <a:cubicBezTo>
                        <a:pt x="196054" y="21844"/>
                        <a:pt x="190502" y="11559"/>
                        <a:pt x="183675" y="0"/>
                      </a:cubicBezTo>
                      <a:cubicBezTo>
                        <a:pt x="164106" y="36316"/>
                        <a:pt x="141079" y="71632"/>
                        <a:pt x="114137" y="104489"/>
                      </a:cubicBezTo>
                      <a:cubicBezTo>
                        <a:pt x="67991" y="160648"/>
                        <a:pt x="30491" y="209798"/>
                        <a:pt x="0" y="254124"/>
                      </a:cubicBezTo>
                      <a:close/>
                    </a:path>
                  </a:pathLst>
                </a:custGeom>
                <a:solidFill>
                  <a:srgbClr val="AA6C6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1" name="Google Shape;2631;p18"/>
                <p:cNvSpPr/>
                <p:nvPr/>
              </p:nvSpPr>
              <p:spPr>
                <a:xfrm>
                  <a:off x="1420194" y="4541060"/>
                  <a:ext cx="759913" cy="514254"/>
                </a:xfrm>
                <a:custGeom>
                  <a:rect b="b" l="l" r="r" t="t"/>
                  <a:pathLst>
                    <a:path extrusionOk="0" h="514254" w="759913">
                      <a:moveTo>
                        <a:pt x="759914" y="0"/>
                      </a:moveTo>
                      <a:cubicBezTo>
                        <a:pt x="728057" y="111680"/>
                        <a:pt x="676814" y="209798"/>
                        <a:pt x="628210" y="286253"/>
                      </a:cubicBezTo>
                      <a:cubicBezTo>
                        <a:pt x="628119" y="286345"/>
                        <a:pt x="628028" y="286345"/>
                        <a:pt x="628028" y="286435"/>
                      </a:cubicBezTo>
                      <a:cubicBezTo>
                        <a:pt x="591257" y="312376"/>
                        <a:pt x="555486" y="337315"/>
                        <a:pt x="521354" y="359979"/>
                      </a:cubicBezTo>
                      <a:cubicBezTo>
                        <a:pt x="495596" y="377090"/>
                        <a:pt x="470748" y="392836"/>
                        <a:pt x="447083" y="406580"/>
                      </a:cubicBezTo>
                      <a:cubicBezTo>
                        <a:pt x="412223" y="426695"/>
                        <a:pt x="379820" y="442532"/>
                        <a:pt x="350968" y="451816"/>
                      </a:cubicBezTo>
                      <a:cubicBezTo>
                        <a:pt x="254579" y="482762"/>
                        <a:pt x="139531" y="487040"/>
                        <a:pt x="19023" y="514255"/>
                      </a:cubicBezTo>
                      <a:cubicBezTo>
                        <a:pt x="12561" y="495141"/>
                        <a:pt x="6280" y="475481"/>
                        <a:pt x="0" y="455184"/>
                      </a:cubicBezTo>
                      <a:cubicBezTo>
                        <a:pt x="132341" y="409766"/>
                        <a:pt x="263135" y="387284"/>
                        <a:pt x="365530" y="346872"/>
                      </a:cubicBezTo>
                      <a:cubicBezTo>
                        <a:pt x="368716" y="345507"/>
                        <a:pt x="371902" y="344232"/>
                        <a:pt x="375087" y="342958"/>
                      </a:cubicBezTo>
                      <a:cubicBezTo>
                        <a:pt x="410039" y="328486"/>
                        <a:pt x="441167" y="312103"/>
                        <a:pt x="469201" y="294354"/>
                      </a:cubicBezTo>
                      <a:cubicBezTo>
                        <a:pt x="610735" y="204610"/>
                        <a:pt x="674538" y="80278"/>
                        <a:pt x="759914" y="0"/>
                      </a:cubicBezTo>
                      <a:close/>
                    </a:path>
                  </a:pathLst>
                </a:custGeom>
                <a:solidFill>
                  <a:srgbClr val="AD837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32" name="Google Shape;2632;p18"/>
              <p:cNvGrpSpPr/>
              <p:nvPr/>
            </p:nvGrpSpPr>
            <p:grpSpPr>
              <a:xfrm>
                <a:off x="1394891" y="1638751"/>
                <a:ext cx="2390147" cy="3268658"/>
                <a:chOff x="1394891" y="1638751"/>
                <a:chExt cx="2390147" cy="3268658"/>
              </a:xfrm>
            </p:grpSpPr>
            <p:sp>
              <p:nvSpPr>
                <p:cNvPr id="2633" name="Google Shape;2633;p18"/>
                <p:cNvSpPr/>
                <p:nvPr/>
              </p:nvSpPr>
              <p:spPr>
                <a:xfrm>
                  <a:off x="3489228" y="1638751"/>
                  <a:ext cx="295810" cy="463557"/>
                </a:xfrm>
                <a:custGeom>
                  <a:rect b="b" l="l" r="r" t="t"/>
                  <a:pathLst>
                    <a:path extrusionOk="0" h="463557" w="295810">
                      <a:moveTo>
                        <a:pt x="0" y="226545"/>
                      </a:moveTo>
                      <a:cubicBezTo>
                        <a:pt x="114320" y="438527"/>
                        <a:pt x="295810" y="463557"/>
                        <a:pt x="295810" y="463557"/>
                      </a:cubicBezTo>
                      <a:cubicBezTo>
                        <a:pt x="191048" y="323025"/>
                        <a:pt x="149453" y="185132"/>
                        <a:pt x="128882" y="0"/>
                      </a:cubicBezTo>
                      <a:cubicBezTo>
                        <a:pt x="87196" y="56159"/>
                        <a:pt x="46875" y="122147"/>
                        <a:pt x="12561" y="198329"/>
                      </a:cubicBezTo>
                      <a:cubicBezTo>
                        <a:pt x="8010" y="207886"/>
                        <a:pt x="3823" y="217261"/>
                        <a:pt x="0" y="226545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4" name="Google Shape;2634;p18"/>
                <p:cNvSpPr/>
                <p:nvPr/>
              </p:nvSpPr>
              <p:spPr>
                <a:xfrm>
                  <a:off x="3282525" y="2139353"/>
                  <a:ext cx="342411" cy="292715"/>
                </a:xfrm>
                <a:custGeom>
                  <a:rect b="b" l="l" r="r" t="t"/>
                  <a:pathLst>
                    <a:path extrusionOk="0" h="292715" w="342411">
                      <a:moveTo>
                        <a:pt x="0" y="135982"/>
                      </a:moveTo>
                      <a:cubicBezTo>
                        <a:pt x="122875" y="239470"/>
                        <a:pt x="334129" y="290804"/>
                        <a:pt x="342412" y="292716"/>
                      </a:cubicBezTo>
                      <a:cubicBezTo>
                        <a:pt x="284342" y="260131"/>
                        <a:pt x="196145" y="146085"/>
                        <a:pt x="136619" y="0"/>
                      </a:cubicBezTo>
                      <a:cubicBezTo>
                        <a:pt x="120964" y="40958"/>
                        <a:pt x="66535" y="92566"/>
                        <a:pt x="0" y="135982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5" name="Google Shape;2635;p18"/>
                <p:cNvSpPr/>
                <p:nvPr/>
              </p:nvSpPr>
              <p:spPr>
                <a:xfrm>
                  <a:off x="2884318" y="2400212"/>
                  <a:ext cx="207340" cy="295446"/>
                </a:xfrm>
                <a:custGeom>
                  <a:rect b="b" l="l" r="r" t="t"/>
                  <a:pathLst>
                    <a:path extrusionOk="0" h="295446" w="207340">
                      <a:moveTo>
                        <a:pt x="207340" y="295446"/>
                      </a:moveTo>
                      <a:cubicBezTo>
                        <a:pt x="124604" y="184222"/>
                        <a:pt x="124604" y="76547"/>
                        <a:pt x="142808" y="0"/>
                      </a:cubicBezTo>
                      <a:cubicBezTo>
                        <a:pt x="95479" y="23847"/>
                        <a:pt x="46784" y="52518"/>
                        <a:pt x="0" y="89562"/>
                      </a:cubicBezTo>
                      <a:cubicBezTo>
                        <a:pt x="55976" y="215077"/>
                        <a:pt x="207340" y="295446"/>
                        <a:pt x="207340" y="295446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6" name="Google Shape;2636;p18"/>
                <p:cNvSpPr/>
                <p:nvPr/>
              </p:nvSpPr>
              <p:spPr>
                <a:xfrm>
                  <a:off x="2626008" y="2622025"/>
                  <a:ext cx="256126" cy="407308"/>
                </a:xfrm>
                <a:custGeom>
                  <a:rect b="b" l="l" r="r" t="t"/>
                  <a:pathLst>
                    <a:path extrusionOk="0" h="407308" w="256126">
                      <a:moveTo>
                        <a:pt x="0" y="168657"/>
                      </a:moveTo>
                      <a:cubicBezTo>
                        <a:pt x="91565" y="348328"/>
                        <a:pt x="250938" y="405488"/>
                        <a:pt x="256126" y="407308"/>
                      </a:cubicBezTo>
                      <a:cubicBezTo>
                        <a:pt x="134798" y="292261"/>
                        <a:pt x="119872" y="120782"/>
                        <a:pt x="127881" y="0"/>
                      </a:cubicBezTo>
                      <a:cubicBezTo>
                        <a:pt x="84465" y="51881"/>
                        <a:pt x="40230" y="110861"/>
                        <a:pt x="0" y="168657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7" name="Google Shape;2637;p18"/>
                <p:cNvSpPr/>
                <p:nvPr/>
              </p:nvSpPr>
              <p:spPr>
                <a:xfrm>
                  <a:off x="2346763" y="2995565"/>
                  <a:ext cx="488860" cy="428515"/>
                </a:xfrm>
                <a:custGeom>
                  <a:rect b="b" l="l" r="r" t="t"/>
                  <a:pathLst>
                    <a:path extrusionOk="0" h="428515" w="488860">
                      <a:moveTo>
                        <a:pt x="0" y="184404"/>
                      </a:moveTo>
                      <a:cubicBezTo>
                        <a:pt x="155096" y="413861"/>
                        <a:pt x="477939" y="428060"/>
                        <a:pt x="488861" y="428516"/>
                      </a:cubicBezTo>
                      <a:cubicBezTo>
                        <a:pt x="270416" y="353607"/>
                        <a:pt x="185314" y="143172"/>
                        <a:pt x="152274" y="0"/>
                      </a:cubicBezTo>
                      <a:cubicBezTo>
                        <a:pt x="147359" y="9557"/>
                        <a:pt x="142990" y="18386"/>
                        <a:pt x="139349" y="26395"/>
                      </a:cubicBezTo>
                      <a:cubicBezTo>
                        <a:pt x="116595" y="76365"/>
                        <a:pt x="62985" y="127790"/>
                        <a:pt x="0" y="184404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8" name="Google Shape;2638;p18"/>
                <p:cNvSpPr/>
                <p:nvPr/>
              </p:nvSpPr>
              <p:spPr>
                <a:xfrm>
                  <a:off x="2002713" y="3514735"/>
                  <a:ext cx="103124" cy="560856"/>
                </a:xfrm>
                <a:custGeom>
                  <a:rect b="b" l="l" r="r" t="t"/>
                  <a:pathLst>
                    <a:path extrusionOk="0" h="560856" w="103124">
                      <a:moveTo>
                        <a:pt x="0" y="455730"/>
                      </a:moveTo>
                      <a:cubicBezTo>
                        <a:pt x="53701" y="521718"/>
                        <a:pt x="103124" y="560856"/>
                        <a:pt x="103124" y="560856"/>
                      </a:cubicBezTo>
                      <a:cubicBezTo>
                        <a:pt x="103124" y="560856"/>
                        <a:pt x="63531" y="407945"/>
                        <a:pt x="58343" y="0"/>
                      </a:cubicBezTo>
                      <a:cubicBezTo>
                        <a:pt x="12015" y="115411"/>
                        <a:pt x="15473" y="240107"/>
                        <a:pt x="2640" y="424510"/>
                      </a:cubicBezTo>
                      <a:cubicBezTo>
                        <a:pt x="2002" y="435160"/>
                        <a:pt x="1092" y="445445"/>
                        <a:pt x="0" y="455730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9" name="Google Shape;2639;p18"/>
                <p:cNvSpPr/>
                <p:nvPr/>
              </p:nvSpPr>
              <p:spPr>
                <a:xfrm>
                  <a:off x="1720646" y="4322160"/>
                  <a:ext cx="207249" cy="432156"/>
                </a:xfrm>
                <a:custGeom>
                  <a:rect b="b" l="l" r="r" t="t"/>
                  <a:pathLst>
                    <a:path extrusionOk="0" h="432156" w="207249">
                      <a:moveTo>
                        <a:pt x="207249" y="432156"/>
                      </a:moveTo>
                      <a:cubicBezTo>
                        <a:pt x="207249" y="432156"/>
                        <a:pt x="158463" y="185496"/>
                        <a:pt x="144902" y="0"/>
                      </a:cubicBezTo>
                      <a:cubicBezTo>
                        <a:pt x="114683" y="35679"/>
                        <a:pt x="81462" y="64714"/>
                        <a:pt x="47330" y="88379"/>
                      </a:cubicBezTo>
                      <a:cubicBezTo>
                        <a:pt x="32312" y="98755"/>
                        <a:pt x="16565" y="110497"/>
                        <a:pt x="0" y="123603"/>
                      </a:cubicBezTo>
                      <a:cubicBezTo>
                        <a:pt x="64441" y="272692"/>
                        <a:pt x="207249" y="432156"/>
                        <a:pt x="207249" y="432156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0" name="Google Shape;2640;p18"/>
                <p:cNvSpPr/>
                <p:nvPr/>
              </p:nvSpPr>
              <p:spPr>
                <a:xfrm>
                  <a:off x="1394891" y="4619154"/>
                  <a:ext cx="191958" cy="288255"/>
                </a:xfrm>
                <a:custGeom>
                  <a:rect b="b" l="l" r="r" t="t"/>
                  <a:pathLst>
                    <a:path extrusionOk="0" h="288255" w="191958">
                      <a:moveTo>
                        <a:pt x="124058" y="0"/>
                      </a:moveTo>
                      <a:cubicBezTo>
                        <a:pt x="148906" y="177668"/>
                        <a:pt x="191958" y="288256"/>
                        <a:pt x="191958" y="288256"/>
                      </a:cubicBezTo>
                      <a:cubicBezTo>
                        <a:pt x="191958" y="288256"/>
                        <a:pt x="56887" y="228639"/>
                        <a:pt x="0" y="107948"/>
                      </a:cubicBezTo>
                      <a:lnTo>
                        <a:pt x="124058" y="0"/>
                      </a:ln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41" name="Google Shape;2641;p18"/>
            <p:cNvGrpSpPr/>
            <p:nvPr/>
          </p:nvGrpSpPr>
          <p:grpSpPr>
            <a:xfrm>
              <a:off x="4062645" y="1096008"/>
              <a:ext cx="1567248" cy="767983"/>
              <a:chOff x="4062645" y="1096008"/>
              <a:chExt cx="1567248" cy="767983"/>
            </a:xfrm>
          </p:grpSpPr>
          <p:grpSp>
            <p:nvGrpSpPr>
              <p:cNvPr id="2642" name="Google Shape;2642;p18"/>
              <p:cNvGrpSpPr/>
              <p:nvPr/>
            </p:nvGrpSpPr>
            <p:grpSpPr>
              <a:xfrm>
                <a:off x="4062645" y="1336024"/>
                <a:ext cx="1567248" cy="527967"/>
                <a:chOff x="4062645" y="1336024"/>
                <a:chExt cx="1567248" cy="527967"/>
              </a:xfrm>
            </p:grpSpPr>
            <p:grpSp>
              <p:nvGrpSpPr>
                <p:cNvPr id="2643" name="Google Shape;2643;p18"/>
                <p:cNvGrpSpPr/>
                <p:nvPr/>
              </p:nvGrpSpPr>
              <p:grpSpPr>
                <a:xfrm>
                  <a:off x="4817462" y="1342577"/>
                  <a:ext cx="806092" cy="446176"/>
                  <a:chOff x="4817462" y="1342577"/>
                  <a:chExt cx="806092" cy="446176"/>
                </a:xfrm>
              </p:grpSpPr>
              <p:sp>
                <p:nvSpPr>
                  <p:cNvPr id="2644" name="Google Shape;2644;p18"/>
                  <p:cNvSpPr/>
                  <p:nvPr/>
                </p:nvSpPr>
                <p:spPr>
                  <a:xfrm>
                    <a:off x="5552527" y="1342577"/>
                    <a:ext cx="71027" cy="89131"/>
                  </a:xfrm>
                  <a:custGeom>
                    <a:rect b="b" l="l" r="r" t="t"/>
                    <a:pathLst>
                      <a:path extrusionOk="0" h="89131" w="71027">
                        <a:moveTo>
                          <a:pt x="0" y="28398"/>
                        </a:moveTo>
                        <a:cubicBezTo>
                          <a:pt x="19751" y="52336"/>
                          <a:pt x="55886" y="93567"/>
                          <a:pt x="66443" y="88743"/>
                        </a:cubicBezTo>
                        <a:cubicBezTo>
                          <a:pt x="76729" y="84101"/>
                          <a:pt x="67445" y="31947"/>
                          <a:pt x="60619" y="0"/>
                        </a:cubicBezTo>
                        <a:cubicBezTo>
                          <a:pt x="46055" y="6098"/>
                          <a:pt x="23392" y="16019"/>
                          <a:pt x="0" y="28398"/>
                        </a:cubicBezTo>
                        <a:close/>
                      </a:path>
                    </a:pathLst>
                  </a:custGeom>
                  <a:solidFill>
                    <a:srgbClr val="E3F5BC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2645" name="Google Shape;2645;p18"/>
                  <p:cNvGrpSpPr/>
                  <p:nvPr/>
                </p:nvGrpSpPr>
                <p:grpSpPr>
                  <a:xfrm>
                    <a:off x="4817462" y="1417758"/>
                    <a:ext cx="682002" cy="370995"/>
                    <a:chOff x="4817462" y="1417758"/>
                    <a:chExt cx="682002" cy="370995"/>
                  </a:xfrm>
                </p:grpSpPr>
                <p:sp>
                  <p:nvSpPr>
                    <p:cNvPr id="2646" name="Google Shape;2646;p18"/>
                    <p:cNvSpPr/>
                    <p:nvPr/>
                  </p:nvSpPr>
                  <p:spPr>
                    <a:xfrm>
                      <a:off x="5440120" y="1417758"/>
                      <a:ext cx="59344" cy="137360"/>
                    </a:xfrm>
                    <a:custGeom>
                      <a:rect b="b" l="l" r="r" t="t"/>
                      <a:pathLst>
                        <a:path extrusionOk="0" h="137360" w="59344">
                          <a:moveTo>
                            <a:pt x="49514" y="135891"/>
                          </a:moveTo>
                          <a:cubicBezTo>
                            <a:pt x="70903" y="125424"/>
                            <a:pt x="51971" y="35588"/>
                            <a:pt x="43507" y="0"/>
                          </a:cubicBezTo>
                          <a:cubicBezTo>
                            <a:pt x="34314" y="8738"/>
                            <a:pt x="26851" y="17840"/>
                            <a:pt x="22481" y="27033"/>
                          </a:cubicBezTo>
                          <a:cubicBezTo>
                            <a:pt x="17749" y="36681"/>
                            <a:pt x="10194" y="48058"/>
                            <a:pt x="0" y="60436"/>
                          </a:cubicBezTo>
                          <a:cubicBezTo>
                            <a:pt x="38592" y="92566"/>
                            <a:pt x="26851" y="146995"/>
                            <a:pt x="49514" y="135891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47" name="Google Shape;2647;p18"/>
                    <p:cNvSpPr/>
                    <p:nvPr/>
                  </p:nvSpPr>
                  <p:spPr>
                    <a:xfrm>
                      <a:off x="5379046" y="1494396"/>
                      <a:ext cx="55395" cy="88487"/>
                    </a:xfrm>
                    <a:custGeom>
                      <a:rect b="b" l="l" r="r" t="t"/>
                      <a:pathLst>
                        <a:path extrusionOk="0" h="88487" w="55395">
                          <a:moveTo>
                            <a:pt x="0" y="41140"/>
                          </a:moveTo>
                          <a:cubicBezTo>
                            <a:pt x="12288" y="61984"/>
                            <a:pt x="34041" y="94386"/>
                            <a:pt x="47603" y="87560"/>
                          </a:cubicBezTo>
                          <a:cubicBezTo>
                            <a:pt x="62621" y="80096"/>
                            <a:pt x="52336" y="25758"/>
                            <a:pt x="46510" y="0"/>
                          </a:cubicBezTo>
                          <a:cubicBezTo>
                            <a:pt x="33677" y="13198"/>
                            <a:pt x="18113" y="27215"/>
                            <a:pt x="0" y="41140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48" name="Google Shape;2648;p18"/>
                    <p:cNvSpPr/>
                    <p:nvPr/>
                  </p:nvSpPr>
                  <p:spPr>
                    <a:xfrm>
                      <a:off x="5326893" y="1540178"/>
                      <a:ext cx="60806" cy="67419"/>
                    </a:xfrm>
                    <a:custGeom>
                      <a:rect b="b" l="l" r="r" t="t"/>
                      <a:pathLst>
                        <a:path extrusionOk="0" h="67419" w="60806">
                          <a:moveTo>
                            <a:pt x="0" y="30582"/>
                          </a:moveTo>
                          <a:cubicBezTo>
                            <a:pt x="12106" y="47785"/>
                            <a:pt x="32585" y="71541"/>
                            <a:pt x="50970" y="66808"/>
                          </a:cubicBezTo>
                          <a:cubicBezTo>
                            <a:pt x="70722" y="61711"/>
                            <a:pt x="56341" y="22937"/>
                            <a:pt x="45873" y="0"/>
                          </a:cubicBezTo>
                          <a:cubicBezTo>
                            <a:pt x="31948" y="10376"/>
                            <a:pt x="16657" y="20661"/>
                            <a:pt x="0" y="30582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49" name="Google Shape;2649;p18"/>
                    <p:cNvSpPr/>
                    <p:nvPr/>
                  </p:nvSpPr>
                  <p:spPr>
                    <a:xfrm>
                      <a:off x="5282658" y="1575038"/>
                      <a:ext cx="49310" cy="64894"/>
                    </a:xfrm>
                    <a:custGeom>
                      <a:rect b="b" l="l" r="r" t="t"/>
                      <a:pathLst>
                        <a:path extrusionOk="0" h="64894" w="49310">
                          <a:moveTo>
                            <a:pt x="0" y="19114"/>
                          </a:moveTo>
                          <a:cubicBezTo>
                            <a:pt x="12196" y="39775"/>
                            <a:pt x="31674" y="68446"/>
                            <a:pt x="43507" y="64532"/>
                          </a:cubicBezTo>
                          <a:cubicBezTo>
                            <a:pt x="56522" y="60254"/>
                            <a:pt x="44690" y="21753"/>
                            <a:pt x="36771" y="0"/>
                          </a:cubicBezTo>
                          <a:cubicBezTo>
                            <a:pt x="25121" y="6553"/>
                            <a:pt x="12833" y="13016"/>
                            <a:pt x="0" y="19114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50" name="Google Shape;2650;p18"/>
                    <p:cNvSpPr/>
                    <p:nvPr/>
                  </p:nvSpPr>
                  <p:spPr>
                    <a:xfrm>
                      <a:off x="5215759" y="1595973"/>
                      <a:ext cx="77523" cy="118058"/>
                    </a:xfrm>
                    <a:custGeom>
                      <a:rect b="b" l="l" r="r" t="t"/>
                      <a:pathLst>
                        <a:path extrusionOk="0" h="118058" w="77523">
                          <a:moveTo>
                            <a:pt x="63713" y="117505"/>
                          </a:moveTo>
                          <a:cubicBezTo>
                            <a:pt x="89926" y="111407"/>
                            <a:pt x="72542" y="35861"/>
                            <a:pt x="62712" y="0"/>
                          </a:cubicBezTo>
                          <a:cubicBezTo>
                            <a:pt x="43143" y="9193"/>
                            <a:pt x="22209" y="17476"/>
                            <a:pt x="0" y="24575"/>
                          </a:cubicBezTo>
                          <a:cubicBezTo>
                            <a:pt x="36772" y="64987"/>
                            <a:pt x="34041" y="124422"/>
                            <a:pt x="63713" y="117505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51" name="Google Shape;2651;p18"/>
                    <p:cNvSpPr/>
                    <p:nvPr/>
                  </p:nvSpPr>
                  <p:spPr>
                    <a:xfrm>
                      <a:off x="5113545" y="1624461"/>
                      <a:ext cx="115882" cy="164292"/>
                    </a:xfrm>
                    <a:custGeom>
                      <a:rect b="b" l="l" r="r" t="t"/>
                      <a:pathLst>
                        <a:path extrusionOk="0" h="164292" w="115882">
                          <a:moveTo>
                            <a:pt x="42870" y="82099"/>
                          </a:moveTo>
                          <a:cubicBezTo>
                            <a:pt x="53701" y="108585"/>
                            <a:pt x="63986" y="171297"/>
                            <a:pt x="85739" y="163651"/>
                          </a:cubicBezTo>
                          <a:cubicBezTo>
                            <a:pt x="104854" y="156916"/>
                            <a:pt x="140533" y="80369"/>
                            <a:pt x="89926" y="0"/>
                          </a:cubicBezTo>
                          <a:cubicBezTo>
                            <a:pt x="61893" y="8374"/>
                            <a:pt x="31948" y="14927"/>
                            <a:pt x="455" y="18932"/>
                          </a:cubicBezTo>
                          <a:cubicBezTo>
                            <a:pt x="273" y="18932"/>
                            <a:pt x="182" y="18932"/>
                            <a:pt x="0" y="18932"/>
                          </a:cubicBezTo>
                          <a:cubicBezTo>
                            <a:pt x="14563" y="37136"/>
                            <a:pt x="35952" y="65260"/>
                            <a:pt x="42870" y="82099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52" name="Google Shape;2652;p18"/>
                    <p:cNvSpPr/>
                    <p:nvPr/>
                  </p:nvSpPr>
                  <p:spPr>
                    <a:xfrm>
                      <a:off x="5013061" y="1645214"/>
                      <a:ext cx="86025" cy="97193"/>
                    </a:xfrm>
                    <a:custGeom>
                      <a:rect b="b" l="l" r="r" t="t"/>
                      <a:pathLst>
                        <a:path extrusionOk="0" h="97193" w="86025">
                          <a:moveTo>
                            <a:pt x="63622" y="97117"/>
                          </a:moveTo>
                          <a:cubicBezTo>
                            <a:pt x="88834" y="94295"/>
                            <a:pt x="86923" y="27852"/>
                            <a:pt x="85011" y="0"/>
                          </a:cubicBezTo>
                          <a:cubicBezTo>
                            <a:pt x="54338" y="3277"/>
                            <a:pt x="26122" y="4642"/>
                            <a:pt x="0" y="4824"/>
                          </a:cubicBezTo>
                          <a:cubicBezTo>
                            <a:pt x="15200" y="42415"/>
                            <a:pt x="42051" y="99574"/>
                            <a:pt x="63622" y="97117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53" name="Google Shape;2653;p18"/>
                    <p:cNvSpPr/>
                    <p:nvPr/>
                  </p:nvSpPr>
                  <p:spPr>
                    <a:xfrm>
                      <a:off x="4915853" y="1647398"/>
                      <a:ext cx="95660" cy="92132"/>
                    </a:xfrm>
                    <a:custGeom>
                      <a:rect b="b" l="l" r="r" t="t"/>
                      <a:pathLst>
                        <a:path extrusionOk="0" h="92132" w="95660">
                          <a:moveTo>
                            <a:pt x="44872" y="92111"/>
                          </a:moveTo>
                          <a:cubicBezTo>
                            <a:pt x="56522" y="90654"/>
                            <a:pt x="82554" y="33313"/>
                            <a:pt x="95660" y="2640"/>
                          </a:cubicBezTo>
                          <a:cubicBezTo>
                            <a:pt x="62439" y="3004"/>
                            <a:pt x="32494" y="1547"/>
                            <a:pt x="4733" y="182"/>
                          </a:cubicBezTo>
                          <a:cubicBezTo>
                            <a:pt x="3186" y="182"/>
                            <a:pt x="1547" y="91"/>
                            <a:pt x="0" y="0"/>
                          </a:cubicBezTo>
                          <a:cubicBezTo>
                            <a:pt x="546" y="1638"/>
                            <a:pt x="1183" y="3459"/>
                            <a:pt x="1820" y="5370"/>
                          </a:cubicBezTo>
                          <a:cubicBezTo>
                            <a:pt x="13380" y="39047"/>
                            <a:pt x="33768" y="93385"/>
                            <a:pt x="44872" y="92111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54" name="Google Shape;2654;p18"/>
                    <p:cNvSpPr/>
                    <p:nvPr/>
                  </p:nvSpPr>
                  <p:spPr>
                    <a:xfrm>
                      <a:off x="4817462" y="1645676"/>
                      <a:ext cx="103032" cy="88008"/>
                    </a:xfrm>
                    <a:custGeom>
                      <a:rect b="b" l="l" r="r" t="t"/>
                      <a:pathLst>
                        <a:path extrusionOk="0" h="88008" w="103032">
                          <a:moveTo>
                            <a:pt x="41595" y="87826"/>
                          </a:moveTo>
                          <a:cubicBezTo>
                            <a:pt x="54793" y="84185"/>
                            <a:pt x="84192" y="35217"/>
                            <a:pt x="100211" y="7093"/>
                          </a:cubicBezTo>
                          <a:cubicBezTo>
                            <a:pt x="101213" y="5272"/>
                            <a:pt x="102214" y="3543"/>
                            <a:pt x="103033" y="1905"/>
                          </a:cubicBezTo>
                          <a:cubicBezTo>
                            <a:pt x="101486" y="1905"/>
                            <a:pt x="99847" y="1814"/>
                            <a:pt x="98300" y="1723"/>
                          </a:cubicBezTo>
                          <a:cubicBezTo>
                            <a:pt x="62803" y="84"/>
                            <a:pt x="30855" y="-1190"/>
                            <a:pt x="0" y="1814"/>
                          </a:cubicBezTo>
                          <a:cubicBezTo>
                            <a:pt x="8556" y="31668"/>
                            <a:pt x="27579" y="91740"/>
                            <a:pt x="41595" y="87826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sp>
              <p:nvSpPr>
                <p:cNvPr id="2655" name="Google Shape;2655;p18"/>
                <p:cNvSpPr/>
                <p:nvPr/>
              </p:nvSpPr>
              <p:spPr>
                <a:xfrm>
                  <a:off x="4062645" y="1336024"/>
                  <a:ext cx="1567248" cy="527967"/>
                </a:xfrm>
                <a:custGeom>
                  <a:rect b="b" l="l" r="r" t="t"/>
                  <a:pathLst>
                    <a:path extrusionOk="0" h="527967" w="1567248">
                      <a:moveTo>
                        <a:pt x="1567249" y="0"/>
                      </a:moveTo>
                      <a:cubicBezTo>
                        <a:pt x="1543402" y="9648"/>
                        <a:pt x="1520283" y="20843"/>
                        <a:pt x="1497620" y="32858"/>
                      </a:cubicBezTo>
                      <a:cubicBezTo>
                        <a:pt x="1475138" y="45054"/>
                        <a:pt x="1453111" y="58434"/>
                        <a:pt x="1433633" y="74635"/>
                      </a:cubicBezTo>
                      <a:cubicBezTo>
                        <a:pt x="1423985" y="82827"/>
                        <a:pt x="1414884" y="91747"/>
                        <a:pt x="1408148" y="102032"/>
                      </a:cubicBezTo>
                      <a:cubicBezTo>
                        <a:pt x="1406510" y="104580"/>
                        <a:pt x="1404962" y="107220"/>
                        <a:pt x="1403688" y="109950"/>
                      </a:cubicBezTo>
                      <a:cubicBezTo>
                        <a:pt x="1402323" y="112863"/>
                        <a:pt x="1400776" y="115958"/>
                        <a:pt x="1399138" y="118779"/>
                      </a:cubicBezTo>
                      <a:cubicBezTo>
                        <a:pt x="1395860" y="124513"/>
                        <a:pt x="1392220" y="129974"/>
                        <a:pt x="1388306" y="135254"/>
                      </a:cubicBezTo>
                      <a:cubicBezTo>
                        <a:pt x="1380569" y="145812"/>
                        <a:pt x="1371650" y="155369"/>
                        <a:pt x="1362912" y="165017"/>
                      </a:cubicBezTo>
                      <a:cubicBezTo>
                        <a:pt x="1353901" y="174392"/>
                        <a:pt x="1344344" y="183220"/>
                        <a:pt x="1334423" y="191594"/>
                      </a:cubicBezTo>
                      <a:cubicBezTo>
                        <a:pt x="1314763" y="208341"/>
                        <a:pt x="1293374" y="223633"/>
                        <a:pt x="1271438" y="237285"/>
                      </a:cubicBezTo>
                      <a:cubicBezTo>
                        <a:pt x="1260334" y="244294"/>
                        <a:pt x="1248775" y="250028"/>
                        <a:pt x="1237306" y="256217"/>
                      </a:cubicBezTo>
                      <a:cubicBezTo>
                        <a:pt x="1225838" y="262498"/>
                        <a:pt x="1214370" y="268141"/>
                        <a:pt x="1202355" y="273329"/>
                      </a:cubicBezTo>
                      <a:cubicBezTo>
                        <a:pt x="1154661" y="294263"/>
                        <a:pt x="1103964" y="307825"/>
                        <a:pt x="1052265" y="314651"/>
                      </a:cubicBezTo>
                      <a:lnTo>
                        <a:pt x="1050992" y="314742"/>
                      </a:lnTo>
                      <a:lnTo>
                        <a:pt x="1050537" y="314742"/>
                      </a:lnTo>
                      <a:lnTo>
                        <a:pt x="1051810" y="314651"/>
                      </a:lnTo>
                      <a:cubicBezTo>
                        <a:pt x="1018133" y="319020"/>
                        <a:pt x="984366" y="321295"/>
                        <a:pt x="950507" y="321751"/>
                      </a:cubicBezTo>
                      <a:lnTo>
                        <a:pt x="951235" y="321751"/>
                      </a:lnTo>
                      <a:lnTo>
                        <a:pt x="887067" y="320294"/>
                      </a:lnTo>
                      <a:lnTo>
                        <a:pt x="855392" y="319566"/>
                      </a:lnTo>
                      <a:lnTo>
                        <a:pt x="823809" y="318383"/>
                      </a:lnTo>
                      <a:cubicBezTo>
                        <a:pt x="782032" y="317109"/>
                        <a:pt x="740345" y="317655"/>
                        <a:pt x="701389" y="330215"/>
                      </a:cubicBezTo>
                      <a:cubicBezTo>
                        <a:pt x="681911" y="336314"/>
                        <a:pt x="663434" y="344960"/>
                        <a:pt x="645686" y="355792"/>
                      </a:cubicBezTo>
                      <a:cubicBezTo>
                        <a:pt x="627664" y="366077"/>
                        <a:pt x="610462" y="377909"/>
                        <a:pt x="593532" y="390105"/>
                      </a:cubicBezTo>
                      <a:cubicBezTo>
                        <a:pt x="559764" y="414590"/>
                        <a:pt x="528545" y="443078"/>
                        <a:pt x="493048" y="467198"/>
                      </a:cubicBezTo>
                      <a:cubicBezTo>
                        <a:pt x="475299" y="479213"/>
                        <a:pt x="456367" y="489589"/>
                        <a:pt x="436798" y="498418"/>
                      </a:cubicBezTo>
                      <a:cubicBezTo>
                        <a:pt x="417047" y="506882"/>
                        <a:pt x="396750" y="513800"/>
                        <a:pt x="376089" y="519170"/>
                      </a:cubicBezTo>
                      <a:cubicBezTo>
                        <a:pt x="334493" y="530638"/>
                        <a:pt x="290258" y="529910"/>
                        <a:pt x="248572" y="522629"/>
                      </a:cubicBezTo>
                      <a:cubicBezTo>
                        <a:pt x="206612" y="515620"/>
                        <a:pt x="166200" y="503606"/>
                        <a:pt x="124514" y="498782"/>
                      </a:cubicBezTo>
                      <a:cubicBezTo>
                        <a:pt x="82918" y="494049"/>
                        <a:pt x="40412" y="497325"/>
                        <a:pt x="0" y="509704"/>
                      </a:cubicBezTo>
                      <a:cubicBezTo>
                        <a:pt x="39684" y="495232"/>
                        <a:pt x="82736" y="490408"/>
                        <a:pt x="124969" y="493776"/>
                      </a:cubicBezTo>
                      <a:cubicBezTo>
                        <a:pt x="167292" y="497416"/>
                        <a:pt x="208615" y="507519"/>
                        <a:pt x="249846" y="513800"/>
                      </a:cubicBezTo>
                      <a:cubicBezTo>
                        <a:pt x="291077" y="519989"/>
                        <a:pt x="333219" y="519807"/>
                        <a:pt x="372903" y="507884"/>
                      </a:cubicBezTo>
                      <a:cubicBezTo>
                        <a:pt x="392927" y="502240"/>
                        <a:pt x="412496" y="495141"/>
                        <a:pt x="431246" y="486585"/>
                      </a:cubicBezTo>
                      <a:cubicBezTo>
                        <a:pt x="449996" y="477756"/>
                        <a:pt x="467744" y="467198"/>
                        <a:pt x="484856" y="455548"/>
                      </a:cubicBezTo>
                      <a:cubicBezTo>
                        <a:pt x="518988" y="432065"/>
                        <a:pt x="550116" y="403394"/>
                        <a:pt x="584430" y="378091"/>
                      </a:cubicBezTo>
                      <a:cubicBezTo>
                        <a:pt x="601633" y="365531"/>
                        <a:pt x="619108" y="353243"/>
                        <a:pt x="637585" y="342594"/>
                      </a:cubicBezTo>
                      <a:cubicBezTo>
                        <a:pt x="655698" y="331308"/>
                        <a:pt x="675631" y="321842"/>
                        <a:pt x="696292" y="315197"/>
                      </a:cubicBezTo>
                      <a:cubicBezTo>
                        <a:pt x="737888" y="301544"/>
                        <a:pt x="781940" y="300361"/>
                        <a:pt x="824082" y="302000"/>
                      </a:cubicBezTo>
                      <a:lnTo>
                        <a:pt x="855666" y="303456"/>
                      </a:lnTo>
                      <a:lnTo>
                        <a:pt x="887249" y="304457"/>
                      </a:lnTo>
                      <a:lnTo>
                        <a:pt x="949415" y="306368"/>
                      </a:lnTo>
                      <a:lnTo>
                        <a:pt x="950143" y="306368"/>
                      </a:lnTo>
                      <a:cubicBezTo>
                        <a:pt x="983365" y="306186"/>
                        <a:pt x="1016768" y="304184"/>
                        <a:pt x="1049626" y="300088"/>
                      </a:cubicBezTo>
                      <a:lnTo>
                        <a:pt x="1049717" y="300088"/>
                      </a:lnTo>
                      <a:lnTo>
                        <a:pt x="1050900" y="300088"/>
                      </a:lnTo>
                      <a:lnTo>
                        <a:pt x="1051355" y="300088"/>
                      </a:lnTo>
                      <a:lnTo>
                        <a:pt x="1050081" y="300179"/>
                      </a:lnTo>
                      <a:cubicBezTo>
                        <a:pt x="1100415" y="294081"/>
                        <a:pt x="1149838" y="280610"/>
                        <a:pt x="1196712" y="261314"/>
                      </a:cubicBezTo>
                      <a:cubicBezTo>
                        <a:pt x="1208454" y="256490"/>
                        <a:pt x="1220104" y="251120"/>
                        <a:pt x="1231299" y="245204"/>
                      </a:cubicBezTo>
                      <a:cubicBezTo>
                        <a:pt x="1242494" y="239379"/>
                        <a:pt x="1254145" y="233918"/>
                        <a:pt x="1264976" y="227455"/>
                      </a:cubicBezTo>
                      <a:cubicBezTo>
                        <a:pt x="1286912" y="214440"/>
                        <a:pt x="1307755" y="200150"/>
                        <a:pt x="1327597" y="184040"/>
                      </a:cubicBezTo>
                      <a:cubicBezTo>
                        <a:pt x="1337427" y="176030"/>
                        <a:pt x="1346984" y="167565"/>
                        <a:pt x="1355995" y="158645"/>
                      </a:cubicBezTo>
                      <a:cubicBezTo>
                        <a:pt x="1364732" y="149452"/>
                        <a:pt x="1373561" y="140351"/>
                        <a:pt x="1381207" y="130339"/>
                      </a:cubicBezTo>
                      <a:cubicBezTo>
                        <a:pt x="1385030" y="125333"/>
                        <a:pt x="1388670" y="120236"/>
                        <a:pt x="1391947" y="114865"/>
                      </a:cubicBezTo>
                      <a:cubicBezTo>
                        <a:pt x="1393585" y="112226"/>
                        <a:pt x="1395042" y="109586"/>
                        <a:pt x="1396498" y="106674"/>
                      </a:cubicBezTo>
                      <a:cubicBezTo>
                        <a:pt x="1398045" y="103670"/>
                        <a:pt x="1399865" y="100758"/>
                        <a:pt x="1401777" y="98027"/>
                      </a:cubicBezTo>
                      <a:cubicBezTo>
                        <a:pt x="1409604" y="87105"/>
                        <a:pt x="1419343" y="78185"/>
                        <a:pt x="1429537" y="70084"/>
                      </a:cubicBezTo>
                      <a:cubicBezTo>
                        <a:pt x="1450108" y="54065"/>
                        <a:pt x="1472771" y="41413"/>
                        <a:pt x="1495799" y="29945"/>
                      </a:cubicBezTo>
                      <a:cubicBezTo>
                        <a:pt x="1519191" y="18477"/>
                        <a:pt x="1542947" y="8556"/>
                        <a:pt x="1567249" y="0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56" name="Google Shape;2656;p18"/>
              <p:cNvGrpSpPr/>
              <p:nvPr/>
            </p:nvGrpSpPr>
            <p:grpSpPr>
              <a:xfrm>
                <a:off x="4079665" y="1096008"/>
                <a:ext cx="1152418" cy="309156"/>
                <a:chOff x="4079665" y="1096008"/>
                <a:chExt cx="1152418" cy="309156"/>
              </a:xfrm>
            </p:grpSpPr>
            <p:grpSp>
              <p:nvGrpSpPr>
                <p:cNvPr id="2657" name="Google Shape;2657;p18"/>
                <p:cNvGrpSpPr/>
                <p:nvPr/>
              </p:nvGrpSpPr>
              <p:grpSpPr>
                <a:xfrm>
                  <a:off x="4174871" y="1205227"/>
                  <a:ext cx="283052" cy="199937"/>
                  <a:chOff x="4174871" y="1205227"/>
                  <a:chExt cx="283052" cy="199937"/>
                </a:xfrm>
              </p:grpSpPr>
              <p:grpSp>
                <p:nvGrpSpPr>
                  <p:cNvPr id="2658" name="Google Shape;2658;p18"/>
                  <p:cNvGrpSpPr/>
                  <p:nvPr/>
                </p:nvGrpSpPr>
                <p:grpSpPr>
                  <a:xfrm>
                    <a:off x="4174871" y="1211370"/>
                    <a:ext cx="282157" cy="189254"/>
                    <a:chOff x="4174871" y="1211370"/>
                    <a:chExt cx="282157" cy="189254"/>
                  </a:xfrm>
                </p:grpSpPr>
                <p:sp>
                  <p:nvSpPr>
                    <p:cNvPr id="2659" name="Google Shape;2659;p18"/>
                    <p:cNvSpPr/>
                    <p:nvPr/>
                  </p:nvSpPr>
                  <p:spPr>
                    <a:xfrm>
                      <a:off x="4174871" y="1211370"/>
                      <a:ext cx="282157" cy="189254"/>
                    </a:xfrm>
                    <a:custGeom>
                      <a:rect b="b" l="l" r="r" t="t"/>
                      <a:pathLst>
                        <a:path extrusionOk="0" h="189254" w="282157">
                          <a:moveTo>
                            <a:pt x="0" y="152688"/>
                          </a:moveTo>
                          <a:cubicBezTo>
                            <a:pt x="0" y="152688"/>
                            <a:pt x="1183" y="153689"/>
                            <a:pt x="3095" y="155236"/>
                          </a:cubicBezTo>
                          <a:cubicBezTo>
                            <a:pt x="19023" y="166704"/>
                            <a:pt x="92202" y="214216"/>
                            <a:pt x="184404" y="172257"/>
                          </a:cubicBezTo>
                          <a:cubicBezTo>
                            <a:pt x="288893" y="124836"/>
                            <a:pt x="282066" y="19619"/>
                            <a:pt x="282066" y="19619"/>
                          </a:cubicBezTo>
                          <a:cubicBezTo>
                            <a:pt x="280701" y="18799"/>
                            <a:pt x="279245" y="18253"/>
                            <a:pt x="277971" y="17707"/>
                          </a:cubicBezTo>
                          <a:cubicBezTo>
                            <a:pt x="275240" y="16615"/>
                            <a:pt x="272510" y="15432"/>
                            <a:pt x="269870" y="14339"/>
                          </a:cubicBezTo>
                          <a:cubicBezTo>
                            <a:pt x="107766" y="-50739"/>
                            <a:pt x="13653" y="125382"/>
                            <a:pt x="1456" y="150048"/>
                          </a:cubicBezTo>
                          <a:cubicBezTo>
                            <a:pt x="546" y="151777"/>
                            <a:pt x="0" y="152688"/>
                            <a:pt x="0" y="152688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60" name="Google Shape;2660;p18"/>
                    <p:cNvSpPr/>
                    <p:nvPr/>
                  </p:nvSpPr>
                  <p:spPr>
                    <a:xfrm>
                      <a:off x="4176327" y="1211370"/>
                      <a:ext cx="276514" cy="150048"/>
                    </a:xfrm>
                    <a:custGeom>
                      <a:rect b="b" l="l" r="r" t="t"/>
                      <a:pathLst>
                        <a:path extrusionOk="0" h="150048" w="276514">
                          <a:moveTo>
                            <a:pt x="0" y="150048"/>
                          </a:moveTo>
                          <a:cubicBezTo>
                            <a:pt x="132796" y="44285"/>
                            <a:pt x="237194" y="22349"/>
                            <a:pt x="276514" y="17707"/>
                          </a:cubicBezTo>
                          <a:cubicBezTo>
                            <a:pt x="273784" y="16615"/>
                            <a:pt x="271053" y="15432"/>
                            <a:pt x="268414" y="14339"/>
                          </a:cubicBezTo>
                          <a:cubicBezTo>
                            <a:pt x="106310" y="-50739"/>
                            <a:pt x="12196" y="125382"/>
                            <a:pt x="0" y="150048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61" name="Google Shape;2661;p18"/>
                    <p:cNvSpPr/>
                    <p:nvPr/>
                  </p:nvSpPr>
                  <p:spPr>
                    <a:xfrm>
                      <a:off x="4291647" y="1243822"/>
                      <a:ext cx="89380" cy="89380"/>
                    </a:xfrm>
                    <a:custGeom>
                      <a:rect b="b" l="l" r="r" t="t"/>
                      <a:pathLst>
                        <a:path extrusionOk="0" h="89380" w="89380">
                          <a:moveTo>
                            <a:pt x="89380" y="44690"/>
                          </a:moveTo>
                          <a:cubicBezTo>
                            <a:pt x="89380" y="69372"/>
                            <a:pt x="69372" y="89380"/>
                            <a:pt x="44690" y="89380"/>
                          </a:cubicBezTo>
                          <a:cubicBezTo>
                            <a:pt x="20008" y="89380"/>
                            <a:pt x="0" y="69372"/>
                            <a:pt x="0" y="44690"/>
                          </a:cubicBezTo>
                          <a:cubicBezTo>
                            <a:pt x="0" y="20008"/>
                            <a:pt x="20008" y="0"/>
                            <a:pt x="44690" y="0"/>
                          </a:cubicBezTo>
                          <a:cubicBezTo>
                            <a:pt x="69372" y="0"/>
                            <a:pt x="89380" y="20008"/>
                            <a:pt x="89380" y="44690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2662" name="Google Shape;2662;p18"/>
                  <p:cNvSpPr/>
                  <p:nvPr/>
                </p:nvSpPr>
                <p:spPr>
                  <a:xfrm>
                    <a:off x="4181060" y="1235630"/>
                    <a:ext cx="276863" cy="169534"/>
                  </a:xfrm>
                  <a:custGeom>
                    <a:rect b="b" l="l" r="r" t="t"/>
                    <a:pathLst>
                      <a:path extrusionOk="0" h="169534" w="276863">
                        <a:moveTo>
                          <a:pt x="275968" y="0"/>
                        </a:moveTo>
                        <a:cubicBezTo>
                          <a:pt x="279700" y="31310"/>
                          <a:pt x="271599" y="63986"/>
                          <a:pt x="254670" y="91474"/>
                        </a:cubicBezTo>
                        <a:cubicBezTo>
                          <a:pt x="246114" y="105217"/>
                          <a:pt x="234919" y="117141"/>
                          <a:pt x="222904" y="127972"/>
                        </a:cubicBezTo>
                        <a:cubicBezTo>
                          <a:pt x="210162" y="137893"/>
                          <a:pt x="196782" y="146995"/>
                          <a:pt x="181946" y="153548"/>
                        </a:cubicBezTo>
                        <a:cubicBezTo>
                          <a:pt x="178214" y="155187"/>
                          <a:pt x="174574" y="156916"/>
                          <a:pt x="170842" y="158463"/>
                        </a:cubicBezTo>
                        <a:lnTo>
                          <a:pt x="159282" y="162195"/>
                        </a:lnTo>
                        <a:cubicBezTo>
                          <a:pt x="151728" y="165017"/>
                          <a:pt x="143536" y="166018"/>
                          <a:pt x="135709" y="167747"/>
                        </a:cubicBezTo>
                        <a:cubicBezTo>
                          <a:pt x="119689" y="169568"/>
                          <a:pt x="103397" y="170478"/>
                          <a:pt x="87560" y="168111"/>
                        </a:cubicBezTo>
                        <a:cubicBezTo>
                          <a:pt x="55794" y="163924"/>
                          <a:pt x="25303" y="151819"/>
                          <a:pt x="0" y="133251"/>
                        </a:cubicBezTo>
                        <a:cubicBezTo>
                          <a:pt x="27761" y="147814"/>
                          <a:pt x="58161" y="156279"/>
                          <a:pt x="88561" y="158736"/>
                        </a:cubicBezTo>
                        <a:cubicBezTo>
                          <a:pt x="103852" y="159920"/>
                          <a:pt x="119052" y="158827"/>
                          <a:pt x="133979" y="156461"/>
                        </a:cubicBezTo>
                        <a:cubicBezTo>
                          <a:pt x="141261" y="154550"/>
                          <a:pt x="148907" y="153730"/>
                          <a:pt x="155915" y="150909"/>
                        </a:cubicBezTo>
                        <a:lnTo>
                          <a:pt x="166655" y="147268"/>
                        </a:lnTo>
                        <a:cubicBezTo>
                          <a:pt x="170114" y="145812"/>
                          <a:pt x="173572" y="144082"/>
                          <a:pt x="176940" y="142535"/>
                        </a:cubicBezTo>
                        <a:cubicBezTo>
                          <a:pt x="190866" y="136619"/>
                          <a:pt x="203608" y="128063"/>
                          <a:pt x="215714" y="119052"/>
                        </a:cubicBezTo>
                        <a:cubicBezTo>
                          <a:pt x="227364" y="109404"/>
                          <a:pt x="238013" y="98573"/>
                          <a:pt x="246842" y="86195"/>
                        </a:cubicBezTo>
                        <a:cubicBezTo>
                          <a:pt x="255398" y="73725"/>
                          <a:pt x="262497" y="60072"/>
                          <a:pt x="267321" y="45418"/>
                        </a:cubicBezTo>
                        <a:cubicBezTo>
                          <a:pt x="272601" y="31037"/>
                          <a:pt x="275422" y="15655"/>
                          <a:pt x="275968" y="0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3" name="Google Shape;2663;p18"/>
                  <p:cNvSpPr/>
                  <p:nvPr/>
                </p:nvSpPr>
                <p:spPr>
                  <a:xfrm>
                    <a:off x="4174871" y="1205227"/>
                    <a:ext cx="282066" cy="158830"/>
                  </a:xfrm>
                  <a:custGeom>
                    <a:rect b="b" l="l" r="r" t="t"/>
                    <a:pathLst>
                      <a:path extrusionOk="0" h="158830" w="282066">
                        <a:moveTo>
                          <a:pt x="282066" y="25761"/>
                        </a:moveTo>
                        <a:cubicBezTo>
                          <a:pt x="268960" y="19026"/>
                          <a:pt x="255034" y="14384"/>
                          <a:pt x="240835" y="11926"/>
                        </a:cubicBezTo>
                        <a:cubicBezTo>
                          <a:pt x="226636" y="9196"/>
                          <a:pt x="212255" y="8377"/>
                          <a:pt x="197965" y="9287"/>
                        </a:cubicBezTo>
                        <a:cubicBezTo>
                          <a:pt x="169568" y="11653"/>
                          <a:pt x="141807" y="20391"/>
                          <a:pt x="116959" y="34772"/>
                        </a:cubicBezTo>
                        <a:cubicBezTo>
                          <a:pt x="91838" y="48789"/>
                          <a:pt x="68628" y="66264"/>
                          <a:pt x="48604" y="87017"/>
                        </a:cubicBezTo>
                        <a:cubicBezTo>
                          <a:pt x="38501" y="97393"/>
                          <a:pt x="29399" y="108679"/>
                          <a:pt x="21207" y="120602"/>
                        </a:cubicBezTo>
                        <a:cubicBezTo>
                          <a:pt x="12834" y="132435"/>
                          <a:pt x="5643" y="145269"/>
                          <a:pt x="0" y="158830"/>
                        </a:cubicBezTo>
                        <a:cubicBezTo>
                          <a:pt x="6917" y="130068"/>
                          <a:pt x="22390" y="103491"/>
                          <a:pt x="41686" y="80736"/>
                        </a:cubicBezTo>
                        <a:cubicBezTo>
                          <a:pt x="61073" y="57891"/>
                          <a:pt x="85102" y="39050"/>
                          <a:pt x="111134" y="24305"/>
                        </a:cubicBezTo>
                        <a:cubicBezTo>
                          <a:pt x="137256" y="9378"/>
                          <a:pt x="167383" y="458"/>
                          <a:pt x="197601" y="3"/>
                        </a:cubicBezTo>
                        <a:cubicBezTo>
                          <a:pt x="227728" y="-179"/>
                          <a:pt x="258220" y="8195"/>
                          <a:pt x="282066" y="25761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664" name="Google Shape;2664;p18"/>
                <p:cNvSpPr/>
                <p:nvPr/>
              </p:nvSpPr>
              <p:spPr>
                <a:xfrm>
                  <a:off x="5155120" y="1124075"/>
                  <a:ext cx="76963" cy="34584"/>
                </a:xfrm>
                <a:custGeom>
                  <a:rect b="b" l="l" r="r" t="t"/>
                  <a:pathLst>
                    <a:path extrusionOk="0" h="34584" w="76963">
                      <a:moveTo>
                        <a:pt x="76931" y="18079"/>
                      </a:moveTo>
                      <a:cubicBezTo>
                        <a:pt x="78751" y="-6496"/>
                        <a:pt x="3570" y="-4766"/>
                        <a:pt x="111" y="15713"/>
                      </a:cubicBezTo>
                      <a:cubicBezTo>
                        <a:pt x="-3348" y="36192"/>
                        <a:pt x="75019" y="44202"/>
                        <a:pt x="76931" y="18079"/>
                      </a:cubicBezTo>
                      <a:close/>
                    </a:path>
                  </a:pathLst>
                </a:custGeom>
                <a:solidFill>
                  <a:srgbClr val="02201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5" name="Google Shape;2665;p18"/>
                <p:cNvSpPr/>
                <p:nvPr/>
              </p:nvSpPr>
              <p:spPr>
                <a:xfrm>
                  <a:off x="4079665" y="1096008"/>
                  <a:ext cx="920561" cy="270234"/>
                </a:xfrm>
                <a:custGeom>
                  <a:rect b="b" l="l" r="r" t="t"/>
                  <a:pathLst>
                    <a:path extrusionOk="0" h="270234" w="920561">
                      <a:moveTo>
                        <a:pt x="920562" y="0"/>
                      </a:moveTo>
                      <a:cubicBezTo>
                        <a:pt x="888796" y="12652"/>
                        <a:pt x="856211" y="23574"/>
                        <a:pt x="823263" y="33040"/>
                      </a:cubicBezTo>
                      <a:cubicBezTo>
                        <a:pt x="790314" y="42506"/>
                        <a:pt x="756910" y="50333"/>
                        <a:pt x="723233" y="57160"/>
                      </a:cubicBezTo>
                      <a:cubicBezTo>
                        <a:pt x="689648" y="63986"/>
                        <a:pt x="655880" y="70175"/>
                        <a:pt x="621839" y="74726"/>
                      </a:cubicBezTo>
                      <a:cubicBezTo>
                        <a:pt x="587798" y="79368"/>
                        <a:pt x="553848" y="83464"/>
                        <a:pt x="519352" y="85831"/>
                      </a:cubicBezTo>
                      <a:lnTo>
                        <a:pt x="517076" y="86013"/>
                      </a:lnTo>
                      <a:lnTo>
                        <a:pt x="514801" y="84738"/>
                      </a:lnTo>
                      <a:cubicBezTo>
                        <a:pt x="491591" y="71905"/>
                        <a:pt x="466379" y="60982"/>
                        <a:pt x="441076" y="51881"/>
                      </a:cubicBezTo>
                      <a:cubicBezTo>
                        <a:pt x="415682" y="42688"/>
                        <a:pt x="389650" y="35224"/>
                        <a:pt x="363164" y="30127"/>
                      </a:cubicBezTo>
                      <a:cubicBezTo>
                        <a:pt x="310464" y="20115"/>
                        <a:pt x="255216" y="18932"/>
                        <a:pt x="203973" y="34678"/>
                      </a:cubicBezTo>
                      <a:cubicBezTo>
                        <a:pt x="152547" y="49514"/>
                        <a:pt x="107220" y="82554"/>
                        <a:pt x="74089" y="125242"/>
                      </a:cubicBezTo>
                      <a:cubicBezTo>
                        <a:pt x="40321" y="167747"/>
                        <a:pt x="17385" y="218262"/>
                        <a:pt x="0" y="270234"/>
                      </a:cubicBezTo>
                      <a:cubicBezTo>
                        <a:pt x="6644" y="243566"/>
                        <a:pt x="15291" y="217443"/>
                        <a:pt x="26304" y="192140"/>
                      </a:cubicBezTo>
                      <a:cubicBezTo>
                        <a:pt x="37408" y="166928"/>
                        <a:pt x="50242" y="142171"/>
                        <a:pt x="66898" y="119871"/>
                      </a:cubicBezTo>
                      <a:cubicBezTo>
                        <a:pt x="99483" y="74999"/>
                        <a:pt x="145721" y="38501"/>
                        <a:pt x="199695" y="21207"/>
                      </a:cubicBezTo>
                      <a:cubicBezTo>
                        <a:pt x="253486" y="3732"/>
                        <a:pt x="311466" y="3823"/>
                        <a:pt x="366077" y="14199"/>
                      </a:cubicBezTo>
                      <a:cubicBezTo>
                        <a:pt x="421052" y="24666"/>
                        <a:pt x="473570" y="43689"/>
                        <a:pt x="522811" y="70812"/>
                      </a:cubicBezTo>
                      <a:lnTo>
                        <a:pt x="518260" y="69720"/>
                      </a:lnTo>
                      <a:cubicBezTo>
                        <a:pt x="552027" y="67445"/>
                        <a:pt x="586068" y="64259"/>
                        <a:pt x="619836" y="60254"/>
                      </a:cubicBezTo>
                      <a:cubicBezTo>
                        <a:pt x="653604" y="56067"/>
                        <a:pt x="687463" y="51608"/>
                        <a:pt x="721049" y="46055"/>
                      </a:cubicBezTo>
                      <a:cubicBezTo>
                        <a:pt x="754726" y="40776"/>
                        <a:pt x="788039" y="33495"/>
                        <a:pt x="821351" y="26304"/>
                      </a:cubicBezTo>
                      <a:cubicBezTo>
                        <a:pt x="854937" y="19114"/>
                        <a:pt x="887704" y="9739"/>
                        <a:pt x="920562" y="0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66" name="Google Shape;2666;p18"/>
            <p:cNvGrpSpPr/>
            <p:nvPr/>
          </p:nvGrpSpPr>
          <p:grpSpPr>
            <a:xfrm>
              <a:off x="3332388" y="2975875"/>
              <a:ext cx="877195" cy="707243"/>
              <a:chOff x="3332388" y="2975875"/>
              <a:chExt cx="877195" cy="707243"/>
            </a:xfrm>
          </p:grpSpPr>
          <p:grpSp>
            <p:nvGrpSpPr>
              <p:cNvPr id="2667" name="Google Shape;2667;p18"/>
              <p:cNvGrpSpPr/>
              <p:nvPr/>
            </p:nvGrpSpPr>
            <p:grpSpPr>
              <a:xfrm>
                <a:off x="3437252" y="3115439"/>
                <a:ext cx="772331" cy="567679"/>
                <a:chOff x="3437252" y="3115439"/>
                <a:chExt cx="772331" cy="567679"/>
              </a:xfrm>
            </p:grpSpPr>
            <p:sp>
              <p:nvSpPr>
                <p:cNvPr id="2668" name="Google Shape;2668;p18"/>
                <p:cNvSpPr/>
                <p:nvPr/>
              </p:nvSpPr>
              <p:spPr>
                <a:xfrm>
                  <a:off x="3447345" y="3126814"/>
                  <a:ext cx="291000" cy="411767"/>
                </a:xfrm>
                <a:custGeom>
                  <a:rect b="b" l="l" r="r" t="t"/>
                  <a:pathLst>
                    <a:path extrusionOk="0" h="411767" w="291000">
                      <a:moveTo>
                        <a:pt x="107416" y="411768"/>
                      </a:moveTo>
                      <a:cubicBezTo>
                        <a:pt x="137816" y="367351"/>
                        <a:pt x="175316" y="318292"/>
                        <a:pt x="221462" y="262133"/>
                      </a:cubicBezTo>
                      <a:cubicBezTo>
                        <a:pt x="248404" y="229367"/>
                        <a:pt x="271523" y="193961"/>
                        <a:pt x="291001" y="157644"/>
                      </a:cubicBezTo>
                      <a:cubicBezTo>
                        <a:pt x="264696" y="113227"/>
                        <a:pt x="218550" y="50606"/>
                        <a:pt x="172403" y="0"/>
                      </a:cubicBezTo>
                      <a:cubicBezTo>
                        <a:pt x="172403" y="0"/>
                        <a:pt x="29049" y="51061"/>
                        <a:pt x="3928" y="98027"/>
                      </a:cubicBezTo>
                      <a:cubicBezTo>
                        <a:pt x="-17188" y="137711"/>
                        <a:pt x="51076" y="317018"/>
                        <a:pt x="107416" y="411768"/>
                      </a:cubicBezTo>
                      <a:close/>
                    </a:path>
                  </a:pathLst>
                </a:custGeom>
                <a:solidFill>
                  <a:srgbClr val="42869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9" name="Google Shape;2669;p18"/>
                <p:cNvSpPr/>
                <p:nvPr/>
              </p:nvSpPr>
              <p:spPr>
                <a:xfrm>
                  <a:off x="3437252" y="3115439"/>
                  <a:ext cx="743328" cy="510722"/>
                </a:xfrm>
                <a:custGeom>
                  <a:rect b="b" l="l" r="r" t="t"/>
                  <a:pathLst>
                    <a:path extrusionOk="0" h="510722" w="743328">
                      <a:moveTo>
                        <a:pt x="193692" y="6551"/>
                      </a:moveTo>
                      <a:cubicBezTo>
                        <a:pt x="226094" y="47418"/>
                        <a:pt x="312744" y="290529"/>
                        <a:pt x="344601" y="323933"/>
                      </a:cubicBezTo>
                      <a:cubicBezTo>
                        <a:pt x="374182" y="355061"/>
                        <a:pt x="573512" y="358519"/>
                        <a:pt x="626212" y="354333"/>
                      </a:cubicBezTo>
                      <a:cubicBezTo>
                        <a:pt x="628578" y="353969"/>
                        <a:pt x="631127" y="353787"/>
                        <a:pt x="633584" y="353604"/>
                      </a:cubicBezTo>
                      <a:cubicBezTo>
                        <a:pt x="634221" y="353514"/>
                        <a:pt x="635041" y="353422"/>
                        <a:pt x="635587" y="353331"/>
                      </a:cubicBezTo>
                      <a:cubicBezTo>
                        <a:pt x="637225" y="353058"/>
                        <a:pt x="638590" y="353058"/>
                        <a:pt x="639956" y="353331"/>
                      </a:cubicBezTo>
                      <a:cubicBezTo>
                        <a:pt x="689925" y="352148"/>
                        <a:pt x="751453" y="381092"/>
                        <a:pt x="742443" y="408489"/>
                      </a:cubicBezTo>
                      <a:cubicBezTo>
                        <a:pt x="735889" y="428240"/>
                        <a:pt x="651515" y="385188"/>
                        <a:pt x="650787" y="396019"/>
                      </a:cubicBezTo>
                      <a:cubicBezTo>
                        <a:pt x="650059" y="406850"/>
                        <a:pt x="755913" y="476116"/>
                        <a:pt x="723056" y="509064"/>
                      </a:cubicBezTo>
                      <a:cubicBezTo>
                        <a:pt x="700483" y="523900"/>
                        <a:pt x="661163" y="434611"/>
                        <a:pt x="585071" y="423871"/>
                      </a:cubicBezTo>
                      <a:cubicBezTo>
                        <a:pt x="550029" y="421777"/>
                        <a:pt x="498422" y="425509"/>
                        <a:pt x="429339" y="437523"/>
                      </a:cubicBezTo>
                      <a:cubicBezTo>
                        <a:pt x="307010" y="458731"/>
                        <a:pt x="165385" y="393289"/>
                        <a:pt x="145543" y="374084"/>
                      </a:cubicBezTo>
                      <a:cubicBezTo>
                        <a:pt x="125701" y="354879"/>
                        <a:pt x="3827" y="145900"/>
                        <a:pt x="3827" y="145900"/>
                      </a:cubicBezTo>
                      <a:cubicBezTo>
                        <a:pt x="-31852" y="-45876"/>
                        <a:pt x="193692" y="6551"/>
                        <a:pt x="193692" y="6551"/>
                      </a:cubicBezTo>
                      <a:close/>
                    </a:path>
                  </a:pathLst>
                </a:custGeom>
                <a:solidFill>
                  <a:srgbClr val="3A959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670" name="Google Shape;2670;p18"/>
                <p:cNvGrpSpPr/>
                <p:nvPr/>
              </p:nvGrpSpPr>
              <p:grpSpPr>
                <a:xfrm>
                  <a:off x="4128892" y="3495253"/>
                  <a:ext cx="80691" cy="187865"/>
                  <a:chOff x="4128892" y="3495253"/>
                  <a:chExt cx="80691" cy="187865"/>
                </a:xfrm>
              </p:grpSpPr>
              <p:sp>
                <p:nvSpPr>
                  <p:cNvPr id="2671" name="Google Shape;2671;p18"/>
                  <p:cNvSpPr/>
                  <p:nvPr/>
                </p:nvSpPr>
                <p:spPr>
                  <a:xfrm>
                    <a:off x="4128892" y="3585776"/>
                    <a:ext cx="56005" cy="97342"/>
                  </a:xfrm>
                  <a:custGeom>
                    <a:rect b="b" l="l" r="r" t="t"/>
                    <a:pathLst>
                      <a:path extrusionOk="0" h="97342" w="56005">
                        <a:moveTo>
                          <a:pt x="33965" y="6142"/>
                        </a:moveTo>
                        <a:cubicBezTo>
                          <a:pt x="21313" y="-8057"/>
                          <a:pt x="-6265" y="4686"/>
                          <a:pt x="1289" y="20796"/>
                        </a:cubicBezTo>
                        <a:cubicBezTo>
                          <a:pt x="8843" y="36906"/>
                          <a:pt x="38789" y="56475"/>
                          <a:pt x="44887" y="74042"/>
                        </a:cubicBezTo>
                        <a:cubicBezTo>
                          <a:pt x="50985" y="91609"/>
                          <a:pt x="49256" y="97343"/>
                          <a:pt x="49256" y="97343"/>
                        </a:cubicBezTo>
                        <a:cubicBezTo>
                          <a:pt x="49256" y="97343"/>
                          <a:pt x="72010" y="48921"/>
                          <a:pt x="33965" y="6142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2" name="Google Shape;2672;p18"/>
                  <p:cNvSpPr/>
                  <p:nvPr/>
                </p:nvSpPr>
                <p:spPr>
                  <a:xfrm>
                    <a:off x="4145368" y="3495253"/>
                    <a:ext cx="64215" cy="84013"/>
                  </a:xfrm>
                  <a:custGeom>
                    <a:rect b="b" l="l" r="r" t="t"/>
                    <a:pathLst>
                      <a:path extrusionOk="0" h="84013" w="64215">
                        <a:moveTo>
                          <a:pt x="22130" y="1369"/>
                        </a:moveTo>
                        <a:cubicBezTo>
                          <a:pt x="7021" y="-6004"/>
                          <a:pt x="-7087" y="18207"/>
                          <a:pt x="3927" y="30950"/>
                        </a:cubicBezTo>
                        <a:cubicBezTo>
                          <a:pt x="14940" y="43693"/>
                          <a:pt x="65728" y="52430"/>
                          <a:pt x="64181" y="84014"/>
                        </a:cubicBezTo>
                        <a:cubicBezTo>
                          <a:pt x="64272" y="83923"/>
                          <a:pt x="65910" y="22758"/>
                          <a:pt x="22130" y="1369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673" name="Google Shape;2673;p18"/>
              <p:cNvGrpSpPr/>
              <p:nvPr/>
            </p:nvGrpSpPr>
            <p:grpSpPr>
              <a:xfrm>
                <a:off x="3431686" y="3112886"/>
                <a:ext cx="422435" cy="443444"/>
                <a:chOff x="3431686" y="3112886"/>
                <a:chExt cx="422435" cy="443444"/>
              </a:xfrm>
            </p:grpSpPr>
            <p:sp>
              <p:nvSpPr>
                <p:cNvPr id="2674" name="Google Shape;2674;p18"/>
                <p:cNvSpPr/>
                <p:nvPr/>
              </p:nvSpPr>
              <p:spPr>
                <a:xfrm>
                  <a:off x="3431686" y="3112886"/>
                  <a:ext cx="361271" cy="443444"/>
                </a:xfrm>
                <a:custGeom>
                  <a:rect b="b" l="l" r="r" t="t"/>
                  <a:pathLst>
                    <a:path extrusionOk="0" h="443444" w="361271">
                      <a:moveTo>
                        <a:pt x="199258" y="9104"/>
                      </a:moveTo>
                      <a:cubicBezTo>
                        <a:pt x="174683" y="4462"/>
                        <a:pt x="149562" y="2186"/>
                        <a:pt x="124623" y="3005"/>
                      </a:cubicBezTo>
                      <a:cubicBezTo>
                        <a:pt x="99866" y="4007"/>
                        <a:pt x="74653" y="7829"/>
                        <a:pt x="52900" y="19207"/>
                      </a:cubicBezTo>
                      <a:cubicBezTo>
                        <a:pt x="42069" y="24850"/>
                        <a:pt x="32421" y="32586"/>
                        <a:pt x="25049" y="42052"/>
                      </a:cubicBezTo>
                      <a:cubicBezTo>
                        <a:pt x="17676" y="51609"/>
                        <a:pt x="12761" y="62805"/>
                        <a:pt x="9939" y="74546"/>
                      </a:cubicBezTo>
                      <a:cubicBezTo>
                        <a:pt x="4933" y="98302"/>
                        <a:pt x="7300" y="123423"/>
                        <a:pt x="12943" y="147452"/>
                      </a:cubicBezTo>
                      <a:lnTo>
                        <a:pt x="12488" y="146451"/>
                      </a:lnTo>
                      <a:lnTo>
                        <a:pt x="74927" y="252123"/>
                      </a:lnTo>
                      <a:cubicBezTo>
                        <a:pt x="95861" y="287256"/>
                        <a:pt x="116795" y="322572"/>
                        <a:pt x="139459" y="356340"/>
                      </a:cubicBezTo>
                      <a:cubicBezTo>
                        <a:pt x="142280" y="360617"/>
                        <a:pt x="145284" y="364622"/>
                        <a:pt x="148287" y="368536"/>
                      </a:cubicBezTo>
                      <a:cubicBezTo>
                        <a:pt x="149744" y="370720"/>
                        <a:pt x="151291" y="371722"/>
                        <a:pt x="152748" y="373542"/>
                      </a:cubicBezTo>
                      <a:cubicBezTo>
                        <a:pt x="154750" y="374907"/>
                        <a:pt x="156843" y="376273"/>
                        <a:pt x="159028" y="377547"/>
                      </a:cubicBezTo>
                      <a:cubicBezTo>
                        <a:pt x="167674" y="382735"/>
                        <a:pt x="176685" y="387468"/>
                        <a:pt x="185787" y="391928"/>
                      </a:cubicBezTo>
                      <a:cubicBezTo>
                        <a:pt x="204082" y="400847"/>
                        <a:pt x="223014" y="408584"/>
                        <a:pt x="242219" y="415319"/>
                      </a:cubicBezTo>
                      <a:cubicBezTo>
                        <a:pt x="261515" y="421964"/>
                        <a:pt x="280993" y="428062"/>
                        <a:pt x="300926" y="432704"/>
                      </a:cubicBezTo>
                      <a:cubicBezTo>
                        <a:pt x="320859" y="437346"/>
                        <a:pt x="340974" y="440896"/>
                        <a:pt x="361271" y="443444"/>
                      </a:cubicBezTo>
                      <a:cubicBezTo>
                        <a:pt x="320404" y="440532"/>
                        <a:pt x="279809" y="432613"/>
                        <a:pt x="240762" y="419779"/>
                      </a:cubicBezTo>
                      <a:cubicBezTo>
                        <a:pt x="221193" y="413408"/>
                        <a:pt x="201989" y="406036"/>
                        <a:pt x="183239" y="397480"/>
                      </a:cubicBezTo>
                      <a:cubicBezTo>
                        <a:pt x="173864" y="393111"/>
                        <a:pt x="164671" y="388560"/>
                        <a:pt x="155569" y="383463"/>
                      </a:cubicBezTo>
                      <a:cubicBezTo>
                        <a:pt x="153294" y="382189"/>
                        <a:pt x="151018" y="380824"/>
                        <a:pt x="148834" y="379367"/>
                      </a:cubicBezTo>
                      <a:cubicBezTo>
                        <a:pt x="146831" y="377365"/>
                        <a:pt x="144283" y="375180"/>
                        <a:pt x="142827" y="373087"/>
                      </a:cubicBezTo>
                      <a:cubicBezTo>
                        <a:pt x="139641" y="368900"/>
                        <a:pt x="136455" y="364804"/>
                        <a:pt x="133634" y="360526"/>
                      </a:cubicBezTo>
                      <a:cubicBezTo>
                        <a:pt x="110424" y="326485"/>
                        <a:pt x="89308" y="291443"/>
                        <a:pt x="68009" y="256401"/>
                      </a:cubicBezTo>
                      <a:cubicBezTo>
                        <a:pt x="46802" y="221359"/>
                        <a:pt x="26414" y="185862"/>
                        <a:pt x="5935" y="150364"/>
                      </a:cubicBezTo>
                      <a:lnTo>
                        <a:pt x="5662" y="149909"/>
                      </a:lnTo>
                      <a:lnTo>
                        <a:pt x="5570" y="149363"/>
                      </a:lnTo>
                      <a:cubicBezTo>
                        <a:pt x="18" y="124697"/>
                        <a:pt x="-2439" y="98575"/>
                        <a:pt x="3204" y="73181"/>
                      </a:cubicBezTo>
                      <a:cubicBezTo>
                        <a:pt x="6481" y="60620"/>
                        <a:pt x="12033" y="48515"/>
                        <a:pt x="20315" y="38412"/>
                      </a:cubicBezTo>
                      <a:cubicBezTo>
                        <a:pt x="28507" y="28309"/>
                        <a:pt x="39065" y="20299"/>
                        <a:pt x="50625" y="14656"/>
                      </a:cubicBezTo>
                      <a:cubicBezTo>
                        <a:pt x="73834" y="3278"/>
                        <a:pt x="99593" y="-89"/>
                        <a:pt x="124714" y="2"/>
                      </a:cubicBezTo>
                      <a:cubicBezTo>
                        <a:pt x="149835" y="2"/>
                        <a:pt x="174865" y="3005"/>
                        <a:pt x="199258" y="9104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75" name="Google Shape;2675;p18"/>
                <p:cNvSpPr/>
                <p:nvPr/>
              </p:nvSpPr>
              <p:spPr>
                <a:xfrm>
                  <a:off x="3671629" y="3201904"/>
                  <a:ext cx="182492" cy="259857"/>
                </a:xfrm>
                <a:custGeom>
                  <a:rect b="b" l="l" r="r" t="t"/>
                  <a:pathLst>
                    <a:path extrusionOk="0" h="259857" w="182492">
                      <a:moveTo>
                        <a:pt x="0" y="0"/>
                      </a:moveTo>
                      <a:cubicBezTo>
                        <a:pt x="12379" y="25485"/>
                        <a:pt x="23938" y="51334"/>
                        <a:pt x="35588" y="77093"/>
                      </a:cubicBezTo>
                      <a:cubicBezTo>
                        <a:pt x="47239" y="102851"/>
                        <a:pt x="58343" y="128882"/>
                        <a:pt x="70175" y="154459"/>
                      </a:cubicBezTo>
                      <a:cubicBezTo>
                        <a:pt x="75819" y="167383"/>
                        <a:pt x="81553" y="180308"/>
                        <a:pt x="87742" y="192868"/>
                      </a:cubicBezTo>
                      <a:cubicBezTo>
                        <a:pt x="90837" y="199331"/>
                        <a:pt x="93931" y="204974"/>
                        <a:pt x="97754" y="211254"/>
                      </a:cubicBezTo>
                      <a:cubicBezTo>
                        <a:pt x="101486" y="217352"/>
                        <a:pt x="104762" y="223815"/>
                        <a:pt x="107857" y="230004"/>
                      </a:cubicBezTo>
                      <a:cubicBezTo>
                        <a:pt x="109495" y="233099"/>
                        <a:pt x="111043" y="235920"/>
                        <a:pt x="113136" y="237831"/>
                      </a:cubicBezTo>
                      <a:cubicBezTo>
                        <a:pt x="115321" y="239743"/>
                        <a:pt x="118415" y="241108"/>
                        <a:pt x="121601" y="242382"/>
                      </a:cubicBezTo>
                      <a:cubicBezTo>
                        <a:pt x="127972" y="244931"/>
                        <a:pt x="134798" y="246842"/>
                        <a:pt x="141534" y="248754"/>
                      </a:cubicBezTo>
                      <a:cubicBezTo>
                        <a:pt x="155096" y="252759"/>
                        <a:pt x="168840" y="256126"/>
                        <a:pt x="182492" y="259858"/>
                      </a:cubicBezTo>
                      <a:cubicBezTo>
                        <a:pt x="168475" y="258038"/>
                        <a:pt x="154550" y="255489"/>
                        <a:pt x="140533" y="252759"/>
                      </a:cubicBezTo>
                      <a:cubicBezTo>
                        <a:pt x="133615" y="251211"/>
                        <a:pt x="126698" y="249664"/>
                        <a:pt x="119780" y="247389"/>
                      </a:cubicBezTo>
                      <a:cubicBezTo>
                        <a:pt x="116322" y="246205"/>
                        <a:pt x="112772" y="244931"/>
                        <a:pt x="109404" y="242382"/>
                      </a:cubicBezTo>
                      <a:cubicBezTo>
                        <a:pt x="106128" y="239743"/>
                        <a:pt x="104034" y="236284"/>
                        <a:pt x="102214" y="233190"/>
                      </a:cubicBezTo>
                      <a:cubicBezTo>
                        <a:pt x="98573" y="227000"/>
                        <a:pt x="95205" y="220993"/>
                        <a:pt x="91565" y="214986"/>
                      </a:cubicBezTo>
                      <a:cubicBezTo>
                        <a:pt x="87833" y="209252"/>
                        <a:pt x="84010" y="202607"/>
                        <a:pt x="80916" y="196327"/>
                      </a:cubicBezTo>
                      <a:cubicBezTo>
                        <a:pt x="74453" y="183584"/>
                        <a:pt x="68446" y="170751"/>
                        <a:pt x="62530" y="157917"/>
                      </a:cubicBezTo>
                      <a:cubicBezTo>
                        <a:pt x="51243" y="131886"/>
                        <a:pt x="40048" y="105946"/>
                        <a:pt x="29672" y="79641"/>
                      </a:cubicBezTo>
                      <a:cubicBezTo>
                        <a:pt x="19296" y="53246"/>
                        <a:pt x="9193" y="26850"/>
                        <a:pt x="0" y="0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676" name="Google Shape;2676;p18"/>
                <p:cNvGrpSpPr/>
                <p:nvPr/>
              </p:nvGrpSpPr>
              <p:grpSpPr>
                <a:xfrm>
                  <a:off x="3573329" y="3443129"/>
                  <a:ext cx="67973" cy="58953"/>
                  <a:chOff x="3573329" y="3443129"/>
                  <a:chExt cx="67973" cy="58953"/>
                </a:xfrm>
              </p:grpSpPr>
              <p:sp>
                <p:nvSpPr>
                  <p:cNvPr id="2677" name="Google Shape;2677;p18"/>
                  <p:cNvSpPr/>
                  <p:nvPr/>
                </p:nvSpPr>
                <p:spPr>
                  <a:xfrm>
                    <a:off x="3573329" y="3443129"/>
                    <a:ext cx="58069" cy="18541"/>
                  </a:xfrm>
                  <a:custGeom>
                    <a:rect b="b" l="l" r="r" t="t"/>
                    <a:pathLst>
                      <a:path extrusionOk="0" h="18541" w="58069">
                        <a:moveTo>
                          <a:pt x="58070" y="7255"/>
                        </a:moveTo>
                        <a:cubicBezTo>
                          <a:pt x="52973" y="6163"/>
                          <a:pt x="47694" y="7164"/>
                          <a:pt x="42597" y="7255"/>
                        </a:cubicBezTo>
                        <a:cubicBezTo>
                          <a:pt x="37500" y="7620"/>
                          <a:pt x="32403" y="7983"/>
                          <a:pt x="27488" y="8621"/>
                        </a:cubicBezTo>
                        <a:cubicBezTo>
                          <a:pt x="22482" y="9167"/>
                          <a:pt x="17658" y="10077"/>
                          <a:pt x="13016" y="11351"/>
                        </a:cubicBezTo>
                        <a:cubicBezTo>
                          <a:pt x="8374" y="12808"/>
                          <a:pt x="3914" y="14628"/>
                          <a:pt x="0" y="18542"/>
                        </a:cubicBezTo>
                        <a:cubicBezTo>
                          <a:pt x="819" y="12898"/>
                          <a:pt x="5461" y="8166"/>
                          <a:pt x="10376" y="5435"/>
                        </a:cubicBezTo>
                        <a:cubicBezTo>
                          <a:pt x="15382" y="2522"/>
                          <a:pt x="20934" y="1066"/>
                          <a:pt x="26486" y="338"/>
                        </a:cubicBezTo>
                        <a:cubicBezTo>
                          <a:pt x="32038" y="-208"/>
                          <a:pt x="37500" y="-117"/>
                          <a:pt x="42961" y="793"/>
                        </a:cubicBezTo>
                        <a:cubicBezTo>
                          <a:pt x="45691" y="1248"/>
                          <a:pt x="48331" y="1885"/>
                          <a:pt x="50970" y="2796"/>
                        </a:cubicBezTo>
                        <a:cubicBezTo>
                          <a:pt x="53428" y="3979"/>
                          <a:pt x="56431" y="4798"/>
                          <a:pt x="58070" y="7255"/>
                        </a:cubicBezTo>
                        <a:close/>
                      </a:path>
                    </a:pathLst>
                  </a:custGeom>
                  <a:solidFill>
                    <a:srgbClr val="154639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8" name="Google Shape;2678;p18"/>
                  <p:cNvSpPr/>
                  <p:nvPr/>
                </p:nvSpPr>
                <p:spPr>
                  <a:xfrm>
                    <a:off x="3600725" y="3472320"/>
                    <a:ext cx="40577" cy="29762"/>
                  </a:xfrm>
                  <a:custGeom>
                    <a:rect b="b" l="l" r="r" t="t"/>
                    <a:pathLst>
                      <a:path extrusionOk="0" h="29762" w="40577">
                        <a:moveTo>
                          <a:pt x="40503" y="0"/>
                        </a:moveTo>
                        <a:cubicBezTo>
                          <a:pt x="41049" y="4824"/>
                          <a:pt x="38501" y="9375"/>
                          <a:pt x="35861" y="13016"/>
                        </a:cubicBezTo>
                        <a:cubicBezTo>
                          <a:pt x="33131" y="16747"/>
                          <a:pt x="29672" y="19842"/>
                          <a:pt x="26031" y="22482"/>
                        </a:cubicBezTo>
                        <a:cubicBezTo>
                          <a:pt x="22300" y="25030"/>
                          <a:pt x="18295" y="27306"/>
                          <a:pt x="13835" y="28580"/>
                        </a:cubicBezTo>
                        <a:cubicBezTo>
                          <a:pt x="11651" y="29308"/>
                          <a:pt x="9284" y="29672"/>
                          <a:pt x="6826" y="29763"/>
                        </a:cubicBezTo>
                        <a:cubicBezTo>
                          <a:pt x="4460" y="29672"/>
                          <a:pt x="1639" y="29399"/>
                          <a:pt x="0" y="27579"/>
                        </a:cubicBezTo>
                        <a:cubicBezTo>
                          <a:pt x="4460" y="27306"/>
                          <a:pt x="7555" y="24666"/>
                          <a:pt x="11104" y="22573"/>
                        </a:cubicBezTo>
                        <a:cubicBezTo>
                          <a:pt x="14472" y="20297"/>
                          <a:pt x="17931" y="18022"/>
                          <a:pt x="21207" y="15564"/>
                        </a:cubicBezTo>
                        <a:cubicBezTo>
                          <a:pt x="24575" y="13289"/>
                          <a:pt x="27852" y="10831"/>
                          <a:pt x="31220" y="8374"/>
                        </a:cubicBezTo>
                        <a:cubicBezTo>
                          <a:pt x="34405" y="5825"/>
                          <a:pt x="37682" y="3641"/>
                          <a:pt x="40503" y="0"/>
                        </a:cubicBezTo>
                        <a:close/>
                      </a:path>
                    </a:pathLst>
                  </a:custGeom>
                  <a:solidFill>
                    <a:srgbClr val="154639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9" name="Google Shape;2679;p18"/>
                  <p:cNvSpPr/>
                  <p:nvPr/>
                </p:nvSpPr>
                <p:spPr>
                  <a:xfrm>
                    <a:off x="3580428" y="3460051"/>
                    <a:ext cx="46601" cy="17457"/>
                  </a:xfrm>
                  <a:custGeom>
                    <a:rect b="b" l="l" r="r" t="t"/>
                    <a:pathLst>
                      <a:path extrusionOk="0" h="17457" w="46601">
                        <a:moveTo>
                          <a:pt x="46601" y="6444"/>
                        </a:moveTo>
                        <a:cubicBezTo>
                          <a:pt x="41959" y="7354"/>
                          <a:pt x="37682" y="7446"/>
                          <a:pt x="33404" y="7627"/>
                        </a:cubicBezTo>
                        <a:cubicBezTo>
                          <a:pt x="29217" y="7901"/>
                          <a:pt x="25121" y="7901"/>
                          <a:pt x="21207" y="8356"/>
                        </a:cubicBezTo>
                        <a:cubicBezTo>
                          <a:pt x="17293" y="8720"/>
                          <a:pt x="13562" y="9448"/>
                          <a:pt x="10103" y="10722"/>
                        </a:cubicBezTo>
                        <a:cubicBezTo>
                          <a:pt x="6644" y="12088"/>
                          <a:pt x="3368" y="14090"/>
                          <a:pt x="0" y="17458"/>
                        </a:cubicBezTo>
                        <a:cubicBezTo>
                          <a:pt x="91" y="12816"/>
                          <a:pt x="2822" y="8083"/>
                          <a:pt x="6826" y="5170"/>
                        </a:cubicBezTo>
                        <a:cubicBezTo>
                          <a:pt x="10831" y="2075"/>
                          <a:pt x="15746" y="710"/>
                          <a:pt x="20388" y="164"/>
                        </a:cubicBezTo>
                        <a:cubicBezTo>
                          <a:pt x="29763" y="-655"/>
                          <a:pt x="38865" y="1620"/>
                          <a:pt x="46601" y="6444"/>
                        </a:cubicBezTo>
                        <a:close/>
                      </a:path>
                    </a:pathLst>
                  </a:custGeom>
                  <a:solidFill>
                    <a:srgbClr val="154639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2680" name="Google Shape;2680;p18"/>
              <p:cNvSpPr/>
              <p:nvPr/>
            </p:nvSpPr>
            <p:spPr>
              <a:xfrm>
                <a:off x="3332388" y="2975875"/>
                <a:ext cx="338603" cy="382489"/>
              </a:xfrm>
              <a:custGeom>
                <a:rect b="b" l="l" r="r" t="t"/>
                <a:pathLst>
                  <a:path extrusionOk="0" h="382489" w="338603">
                    <a:moveTo>
                      <a:pt x="338604" y="100605"/>
                    </a:moveTo>
                    <a:cubicBezTo>
                      <a:pt x="317943" y="79944"/>
                      <a:pt x="295279" y="61376"/>
                      <a:pt x="270613" y="46176"/>
                    </a:cubicBezTo>
                    <a:cubicBezTo>
                      <a:pt x="246038" y="31067"/>
                      <a:pt x="219461" y="18871"/>
                      <a:pt x="191609" y="14502"/>
                    </a:cubicBezTo>
                    <a:cubicBezTo>
                      <a:pt x="163848" y="9769"/>
                      <a:pt x="135359" y="14411"/>
                      <a:pt x="111240" y="28064"/>
                    </a:cubicBezTo>
                    <a:cubicBezTo>
                      <a:pt x="99316" y="34799"/>
                      <a:pt x="87484" y="43537"/>
                      <a:pt x="76835" y="52548"/>
                    </a:cubicBezTo>
                    <a:cubicBezTo>
                      <a:pt x="66003" y="61649"/>
                      <a:pt x="56173" y="71662"/>
                      <a:pt x="47617" y="82675"/>
                    </a:cubicBezTo>
                    <a:cubicBezTo>
                      <a:pt x="30597" y="104701"/>
                      <a:pt x="19584" y="131006"/>
                      <a:pt x="16762" y="158675"/>
                    </a:cubicBezTo>
                    <a:cubicBezTo>
                      <a:pt x="13941" y="186345"/>
                      <a:pt x="17946" y="214834"/>
                      <a:pt x="26410" y="242048"/>
                    </a:cubicBezTo>
                    <a:cubicBezTo>
                      <a:pt x="30506" y="255701"/>
                      <a:pt x="35603" y="269172"/>
                      <a:pt x="41519" y="282278"/>
                    </a:cubicBezTo>
                    <a:cubicBezTo>
                      <a:pt x="47162" y="295567"/>
                      <a:pt x="53716" y="308310"/>
                      <a:pt x="60906" y="320870"/>
                    </a:cubicBezTo>
                    <a:cubicBezTo>
                      <a:pt x="68279" y="333249"/>
                      <a:pt x="76289" y="345263"/>
                      <a:pt x="85845" y="356004"/>
                    </a:cubicBezTo>
                    <a:cubicBezTo>
                      <a:pt x="90578" y="361374"/>
                      <a:pt x="95766" y="366471"/>
                      <a:pt x="101409" y="371022"/>
                    </a:cubicBezTo>
                    <a:cubicBezTo>
                      <a:pt x="106962" y="375572"/>
                      <a:pt x="112969" y="379850"/>
                      <a:pt x="119795" y="382490"/>
                    </a:cubicBezTo>
                    <a:cubicBezTo>
                      <a:pt x="105505" y="378667"/>
                      <a:pt x="93127" y="369474"/>
                      <a:pt x="82387" y="359462"/>
                    </a:cubicBezTo>
                    <a:cubicBezTo>
                      <a:pt x="71555" y="349268"/>
                      <a:pt x="61817" y="337891"/>
                      <a:pt x="53443" y="325694"/>
                    </a:cubicBezTo>
                    <a:cubicBezTo>
                      <a:pt x="36786" y="301119"/>
                      <a:pt x="23225" y="274542"/>
                      <a:pt x="13212" y="246417"/>
                    </a:cubicBezTo>
                    <a:cubicBezTo>
                      <a:pt x="3564" y="218201"/>
                      <a:pt x="-2261" y="187801"/>
                      <a:pt x="834" y="157128"/>
                    </a:cubicBezTo>
                    <a:cubicBezTo>
                      <a:pt x="3656" y="126546"/>
                      <a:pt x="15670" y="96601"/>
                      <a:pt x="34875" y="72754"/>
                    </a:cubicBezTo>
                    <a:cubicBezTo>
                      <a:pt x="53898" y="48634"/>
                      <a:pt x="77745" y="29793"/>
                      <a:pt x="104413" y="15139"/>
                    </a:cubicBezTo>
                    <a:cubicBezTo>
                      <a:pt x="131628" y="303"/>
                      <a:pt x="164303" y="-3338"/>
                      <a:pt x="193884" y="2942"/>
                    </a:cubicBezTo>
                    <a:cubicBezTo>
                      <a:pt x="223648" y="9132"/>
                      <a:pt x="250771" y="23149"/>
                      <a:pt x="274618" y="40442"/>
                    </a:cubicBezTo>
                    <a:cubicBezTo>
                      <a:pt x="298465" y="57827"/>
                      <a:pt x="320218" y="77851"/>
                      <a:pt x="338604" y="100605"/>
                    </a:cubicBezTo>
                    <a:close/>
                  </a:path>
                </a:pathLst>
              </a:custGeom>
              <a:solidFill>
                <a:srgbClr val="15463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681" name="Google Shape;2681;p18"/>
            <p:cNvGrpSpPr/>
            <p:nvPr/>
          </p:nvGrpSpPr>
          <p:grpSpPr>
            <a:xfrm>
              <a:off x="2180199" y="3501860"/>
              <a:ext cx="1743732" cy="2467280"/>
              <a:chOff x="2180199" y="3501860"/>
              <a:chExt cx="1743732" cy="2467280"/>
            </a:xfrm>
          </p:grpSpPr>
          <p:grpSp>
            <p:nvGrpSpPr>
              <p:cNvPr id="2682" name="Google Shape;2682;p18"/>
              <p:cNvGrpSpPr/>
              <p:nvPr/>
            </p:nvGrpSpPr>
            <p:grpSpPr>
              <a:xfrm>
                <a:off x="2352133" y="3758937"/>
                <a:ext cx="1571798" cy="2210203"/>
                <a:chOff x="2352133" y="3758937"/>
                <a:chExt cx="1571798" cy="2210203"/>
              </a:xfrm>
            </p:grpSpPr>
            <p:sp>
              <p:nvSpPr>
                <p:cNvPr id="2683" name="Google Shape;2683;p18"/>
                <p:cNvSpPr/>
                <p:nvPr/>
              </p:nvSpPr>
              <p:spPr>
                <a:xfrm>
                  <a:off x="2352133" y="3758937"/>
                  <a:ext cx="1394219" cy="2191331"/>
                </a:xfrm>
                <a:custGeom>
                  <a:rect b="b" l="l" r="r" t="t"/>
                  <a:pathLst>
                    <a:path extrusionOk="0" h="2191331" w="1394219">
                      <a:moveTo>
                        <a:pt x="481397" y="2025436"/>
                      </a:moveTo>
                      <a:cubicBezTo>
                        <a:pt x="549206" y="2213844"/>
                        <a:pt x="589163" y="2190362"/>
                        <a:pt x="589163" y="2190362"/>
                      </a:cubicBezTo>
                      <a:cubicBezTo>
                        <a:pt x="961975" y="2208201"/>
                        <a:pt x="1368191" y="1975466"/>
                        <a:pt x="1390673" y="1869885"/>
                      </a:cubicBezTo>
                      <a:cubicBezTo>
                        <a:pt x="1401595" y="1818915"/>
                        <a:pt x="1386213" y="1776227"/>
                        <a:pt x="1359271" y="1740093"/>
                      </a:cubicBezTo>
                      <a:cubicBezTo>
                        <a:pt x="1355175" y="1734541"/>
                        <a:pt x="1350806" y="1729079"/>
                        <a:pt x="1346164" y="1723891"/>
                      </a:cubicBezTo>
                      <a:cubicBezTo>
                        <a:pt x="1318586" y="1692399"/>
                        <a:pt x="1283180" y="1666186"/>
                        <a:pt x="1251414" y="1644068"/>
                      </a:cubicBezTo>
                      <a:cubicBezTo>
                        <a:pt x="1245680" y="1640063"/>
                        <a:pt x="1239491" y="1637242"/>
                        <a:pt x="1233028" y="1635421"/>
                      </a:cubicBezTo>
                      <a:cubicBezTo>
                        <a:pt x="1158211" y="1614578"/>
                        <a:pt x="1035700" y="1726895"/>
                        <a:pt x="941405" y="1712423"/>
                      </a:cubicBezTo>
                      <a:cubicBezTo>
                        <a:pt x="838918" y="1696677"/>
                        <a:pt x="626845" y="1561787"/>
                        <a:pt x="568138" y="1430994"/>
                      </a:cubicBezTo>
                      <a:cubicBezTo>
                        <a:pt x="509431" y="1300200"/>
                        <a:pt x="690649" y="1241311"/>
                        <a:pt x="801692" y="888432"/>
                      </a:cubicBezTo>
                      <a:cubicBezTo>
                        <a:pt x="804422" y="879785"/>
                        <a:pt x="806879" y="871048"/>
                        <a:pt x="808791" y="862219"/>
                      </a:cubicBezTo>
                      <a:cubicBezTo>
                        <a:pt x="828724" y="778118"/>
                        <a:pt x="821169" y="685006"/>
                        <a:pt x="798051" y="592076"/>
                      </a:cubicBezTo>
                      <a:cubicBezTo>
                        <a:pt x="753179" y="411495"/>
                        <a:pt x="649872" y="231369"/>
                        <a:pt x="575783" y="118051"/>
                      </a:cubicBezTo>
                      <a:cubicBezTo>
                        <a:pt x="528181" y="45236"/>
                        <a:pt x="492683" y="0"/>
                        <a:pt x="492683" y="0"/>
                      </a:cubicBezTo>
                      <a:lnTo>
                        <a:pt x="0" y="704120"/>
                      </a:lnTo>
                      <a:cubicBezTo>
                        <a:pt x="44599" y="748173"/>
                        <a:pt x="91383" y="791771"/>
                        <a:pt x="125060" y="819076"/>
                      </a:cubicBezTo>
                      <a:cubicBezTo>
                        <a:pt x="248572" y="919014"/>
                        <a:pt x="209434" y="983820"/>
                        <a:pt x="200696" y="1062642"/>
                      </a:cubicBezTo>
                      <a:cubicBezTo>
                        <a:pt x="189592" y="1163035"/>
                        <a:pt x="165927" y="1235395"/>
                        <a:pt x="185678" y="1316947"/>
                      </a:cubicBezTo>
                      <a:cubicBezTo>
                        <a:pt x="205520" y="1398591"/>
                        <a:pt x="188135" y="1472316"/>
                        <a:pt x="190411" y="1527382"/>
                      </a:cubicBezTo>
                      <a:cubicBezTo>
                        <a:pt x="192686" y="1582449"/>
                        <a:pt x="240744" y="1639517"/>
                        <a:pt x="327485" y="1690306"/>
                      </a:cubicBezTo>
                      <a:cubicBezTo>
                        <a:pt x="414317" y="1741185"/>
                        <a:pt x="413679" y="1836937"/>
                        <a:pt x="481397" y="2025436"/>
                      </a:cubicBezTo>
                      <a:close/>
                    </a:path>
                  </a:pathLst>
                </a:custGeom>
                <a:solidFill>
                  <a:srgbClr val="3A959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684" name="Google Shape;2684;p18"/>
                <p:cNvGrpSpPr/>
                <p:nvPr/>
              </p:nvGrpSpPr>
              <p:grpSpPr>
                <a:xfrm>
                  <a:off x="2894149" y="5308710"/>
                  <a:ext cx="1029782" cy="660430"/>
                  <a:chOff x="2894149" y="5308710"/>
                  <a:chExt cx="1029782" cy="660430"/>
                </a:xfrm>
              </p:grpSpPr>
              <p:sp>
                <p:nvSpPr>
                  <p:cNvPr id="2685" name="Google Shape;2685;p18"/>
                  <p:cNvSpPr/>
                  <p:nvPr/>
                </p:nvSpPr>
                <p:spPr>
                  <a:xfrm>
                    <a:off x="3585161" y="5365896"/>
                    <a:ext cx="315743" cy="133043"/>
                  </a:xfrm>
                  <a:custGeom>
                    <a:rect b="b" l="l" r="r" t="t"/>
                    <a:pathLst>
                      <a:path extrusionOk="0" h="133043" w="315743">
                        <a:moveTo>
                          <a:pt x="0" y="28372"/>
                        </a:moveTo>
                        <a:cubicBezTo>
                          <a:pt x="6462" y="30192"/>
                          <a:pt x="12652" y="33014"/>
                          <a:pt x="18386" y="37019"/>
                        </a:cubicBezTo>
                        <a:cubicBezTo>
                          <a:pt x="50151" y="59136"/>
                          <a:pt x="85557" y="85349"/>
                          <a:pt x="113136" y="116842"/>
                        </a:cubicBezTo>
                        <a:lnTo>
                          <a:pt x="123694" y="106284"/>
                        </a:lnTo>
                        <a:cubicBezTo>
                          <a:pt x="198421" y="60956"/>
                          <a:pt x="315743" y="133043"/>
                          <a:pt x="315743" y="133043"/>
                        </a:cubicBezTo>
                        <a:cubicBezTo>
                          <a:pt x="228730" y="-46718"/>
                          <a:pt x="69993" y="-2483"/>
                          <a:pt x="0" y="28372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6" name="Google Shape;2686;p18"/>
                  <p:cNvSpPr/>
                  <p:nvPr/>
                </p:nvSpPr>
                <p:spPr>
                  <a:xfrm>
                    <a:off x="3144115" y="5747050"/>
                    <a:ext cx="271842" cy="222090"/>
                  </a:xfrm>
                  <a:custGeom>
                    <a:rect b="b" l="l" r="r" t="t"/>
                    <a:pathLst>
                      <a:path extrusionOk="0" h="222090" w="271842">
                        <a:moveTo>
                          <a:pt x="195296" y="51522"/>
                        </a:moveTo>
                        <a:cubicBezTo>
                          <a:pt x="195296" y="51522"/>
                          <a:pt x="54400" y="-31123"/>
                          <a:pt x="12440" y="12930"/>
                        </a:cubicBezTo>
                        <a:cubicBezTo>
                          <a:pt x="-29519" y="56983"/>
                          <a:pt x="48119" y="180677"/>
                          <a:pt x="48119" y="180677"/>
                        </a:cubicBezTo>
                        <a:cubicBezTo>
                          <a:pt x="48119" y="180677"/>
                          <a:pt x="95995" y="208347"/>
                          <a:pt x="150242" y="184045"/>
                        </a:cubicBezTo>
                        <a:cubicBezTo>
                          <a:pt x="204489" y="159652"/>
                          <a:pt x="271843" y="222091"/>
                          <a:pt x="271843" y="222091"/>
                        </a:cubicBezTo>
                        <a:cubicBezTo>
                          <a:pt x="271843" y="222091"/>
                          <a:pt x="252456" y="110138"/>
                          <a:pt x="195296" y="51522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7" name="Google Shape;2687;p18"/>
                  <p:cNvSpPr/>
                  <p:nvPr/>
                </p:nvSpPr>
                <p:spPr>
                  <a:xfrm>
                    <a:off x="3532198" y="5487036"/>
                    <a:ext cx="391733" cy="221420"/>
                  </a:xfrm>
                  <a:custGeom>
                    <a:rect b="b" l="l" r="r" t="t"/>
                    <a:pathLst>
                      <a:path extrusionOk="0" h="221420" w="391733">
                        <a:moveTo>
                          <a:pt x="73078" y="9901"/>
                        </a:moveTo>
                        <a:cubicBezTo>
                          <a:pt x="41221" y="19458"/>
                          <a:pt x="-14391" y="46308"/>
                          <a:pt x="3449" y="86083"/>
                        </a:cubicBezTo>
                        <a:cubicBezTo>
                          <a:pt x="21289" y="125767"/>
                          <a:pt x="136700" y="233351"/>
                          <a:pt x="151081" y="220336"/>
                        </a:cubicBezTo>
                        <a:cubicBezTo>
                          <a:pt x="165371" y="207229"/>
                          <a:pt x="304538" y="94093"/>
                          <a:pt x="391734" y="200857"/>
                        </a:cubicBezTo>
                        <a:cubicBezTo>
                          <a:pt x="391643" y="200766"/>
                          <a:pt x="280782" y="-52538"/>
                          <a:pt x="73078" y="9901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2688" name="Google Shape;2688;p18"/>
                  <p:cNvGrpSpPr/>
                  <p:nvPr/>
                </p:nvGrpSpPr>
                <p:grpSpPr>
                  <a:xfrm>
                    <a:off x="2894149" y="5308710"/>
                    <a:ext cx="810247" cy="529637"/>
                    <a:chOff x="2894149" y="5308710"/>
                    <a:chExt cx="810247" cy="529637"/>
                  </a:xfrm>
                </p:grpSpPr>
                <p:sp>
                  <p:nvSpPr>
                    <p:cNvPr id="2689" name="Google Shape;2689;p18"/>
                    <p:cNvSpPr/>
                    <p:nvPr/>
                  </p:nvSpPr>
                  <p:spPr>
                    <a:xfrm>
                      <a:off x="2894149" y="5375609"/>
                      <a:ext cx="572506" cy="462738"/>
                    </a:xfrm>
                    <a:custGeom>
                      <a:rect b="b" l="l" r="r" t="t"/>
                      <a:pathLst>
                        <a:path extrusionOk="0" h="462738" w="572506">
                          <a:moveTo>
                            <a:pt x="572507" y="462739"/>
                          </a:moveTo>
                          <a:cubicBezTo>
                            <a:pt x="557306" y="434250"/>
                            <a:pt x="539558" y="407308"/>
                            <a:pt x="519261" y="382460"/>
                          </a:cubicBezTo>
                          <a:cubicBezTo>
                            <a:pt x="499237" y="357430"/>
                            <a:pt x="477028" y="334220"/>
                            <a:pt x="452453" y="314196"/>
                          </a:cubicBezTo>
                          <a:cubicBezTo>
                            <a:pt x="427787" y="294627"/>
                            <a:pt x="400572" y="277152"/>
                            <a:pt x="370810" y="270416"/>
                          </a:cubicBezTo>
                          <a:cubicBezTo>
                            <a:pt x="355700" y="266958"/>
                            <a:pt x="341957" y="267868"/>
                            <a:pt x="324481" y="268232"/>
                          </a:cubicBezTo>
                          <a:cubicBezTo>
                            <a:pt x="316198" y="268778"/>
                            <a:pt x="307825" y="268050"/>
                            <a:pt x="299542" y="267413"/>
                          </a:cubicBezTo>
                          <a:cubicBezTo>
                            <a:pt x="295355" y="267049"/>
                            <a:pt x="291168" y="267049"/>
                            <a:pt x="287072" y="266320"/>
                          </a:cubicBezTo>
                          <a:lnTo>
                            <a:pt x="274694" y="264136"/>
                          </a:lnTo>
                          <a:cubicBezTo>
                            <a:pt x="241836" y="257856"/>
                            <a:pt x="210526" y="244294"/>
                            <a:pt x="183038" y="225908"/>
                          </a:cubicBezTo>
                          <a:cubicBezTo>
                            <a:pt x="155551" y="207340"/>
                            <a:pt x="131249" y="184859"/>
                            <a:pt x="109586" y="160466"/>
                          </a:cubicBezTo>
                          <a:cubicBezTo>
                            <a:pt x="66079" y="111589"/>
                            <a:pt x="31856" y="56159"/>
                            <a:pt x="0" y="0"/>
                          </a:cubicBezTo>
                          <a:cubicBezTo>
                            <a:pt x="18932" y="26213"/>
                            <a:pt x="36954" y="52973"/>
                            <a:pt x="57069" y="78276"/>
                          </a:cubicBezTo>
                          <a:cubicBezTo>
                            <a:pt x="76729" y="103761"/>
                            <a:pt x="96844" y="128791"/>
                            <a:pt x="119143" y="151728"/>
                          </a:cubicBezTo>
                          <a:cubicBezTo>
                            <a:pt x="141443" y="174574"/>
                            <a:pt x="165108" y="195963"/>
                            <a:pt x="191685" y="212801"/>
                          </a:cubicBezTo>
                          <a:cubicBezTo>
                            <a:pt x="218080" y="229822"/>
                            <a:pt x="247206" y="242292"/>
                            <a:pt x="277880" y="247844"/>
                          </a:cubicBezTo>
                          <a:lnTo>
                            <a:pt x="289348" y="249937"/>
                          </a:lnTo>
                          <a:cubicBezTo>
                            <a:pt x="293171" y="250665"/>
                            <a:pt x="297084" y="250665"/>
                            <a:pt x="300998" y="251029"/>
                          </a:cubicBezTo>
                          <a:cubicBezTo>
                            <a:pt x="308735" y="251667"/>
                            <a:pt x="316563" y="252395"/>
                            <a:pt x="324390" y="251940"/>
                          </a:cubicBezTo>
                          <a:cubicBezTo>
                            <a:pt x="339135" y="251848"/>
                            <a:pt x="357976" y="250665"/>
                            <a:pt x="374450" y="255125"/>
                          </a:cubicBezTo>
                          <a:cubicBezTo>
                            <a:pt x="390925" y="259585"/>
                            <a:pt x="406671" y="266138"/>
                            <a:pt x="420870" y="274967"/>
                          </a:cubicBezTo>
                          <a:lnTo>
                            <a:pt x="431519" y="281429"/>
                          </a:lnTo>
                          <a:lnTo>
                            <a:pt x="441622" y="288711"/>
                          </a:lnTo>
                          <a:cubicBezTo>
                            <a:pt x="448448" y="293444"/>
                            <a:pt x="454547" y="298996"/>
                            <a:pt x="460827" y="304275"/>
                          </a:cubicBezTo>
                          <a:cubicBezTo>
                            <a:pt x="485675" y="325937"/>
                            <a:pt x="507064" y="350876"/>
                            <a:pt x="525814" y="377545"/>
                          </a:cubicBezTo>
                          <a:cubicBezTo>
                            <a:pt x="544109" y="404395"/>
                            <a:pt x="560674" y="432520"/>
                            <a:pt x="572507" y="462739"/>
                          </a:cubicBezTo>
                          <a:close/>
                        </a:path>
                      </a:pathLst>
                    </a:custGeom>
                    <a:solidFill>
                      <a:srgbClr val="316146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2690" name="Google Shape;2690;p18"/>
                    <p:cNvSpPr/>
                    <p:nvPr/>
                  </p:nvSpPr>
                  <p:spPr>
                    <a:xfrm>
                      <a:off x="2967965" y="5308710"/>
                      <a:ext cx="736431" cy="237386"/>
                    </a:xfrm>
                    <a:custGeom>
                      <a:rect b="b" l="l" r="r" t="t"/>
                      <a:pathLst>
                        <a:path extrusionOk="0" h="237386" w="736431">
                          <a:moveTo>
                            <a:pt x="736431" y="181218"/>
                          </a:moveTo>
                          <a:cubicBezTo>
                            <a:pt x="723598" y="169294"/>
                            <a:pt x="708306" y="160192"/>
                            <a:pt x="691923" y="155005"/>
                          </a:cubicBezTo>
                          <a:cubicBezTo>
                            <a:pt x="675540" y="149816"/>
                            <a:pt x="658155" y="148633"/>
                            <a:pt x="641135" y="150181"/>
                          </a:cubicBezTo>
                          <a:cubicBezTo>
                            <a:pt x="606912" y="153184"/>
                            <a:pt x="574327" y="165836"/>
                            <a:pt x="544109" y="182219"/>
                          </a:cubicBezTo>
                          <a:cubicBezTo>
                            <a:pt x="513709" y="199148"/>
                            <a:pt x="481670" y="215805"/>
                            <a:pt x="447083" y="225999"/>
                          </a:cubicBezTo>
                          <a:cubicBezTo>
                            <a:pt x="412587" y="236193"/>
                            <a:pt x="375816" y="239834"/>
                            <a:pt x="339954" y="235738"/>
                          </a:cubicBezTo>
                          <a:cubicBezTo>
                            <a:pt x="304002" y="231642"/>
                            <a:pt x="269233" y="220083"/>
                            <a:pt x="237285" y="204610"/>
                          </a:cubicBezTo>
                          <a:cubicBezTo>
                            <a:pt x="205247" y="189137"/>
                            <a:pt x="174756" y="171024"/>
                            <a:pt x="145812" y="150727"/>
                          </a:cubicBezTo>
                          <a:cubicBezTo>
                            <a:pt x="116868" y="130429"/>
                            <a:pt x="89289" y="108221"/>
                            <a:pt x="63986" y="83555"/>
                          </a:cubicBezTo>
                          <a:cubicBezTo>
                            <a:pt x="51425" y="71176"/>
                            <a:pt x="39411" y="58161"/>
                            <a:pt x="28398" y="44417"/>
                          </a:cubicBezTo>
                          <a:cubicBezTo>
                            <a:pt x="17293" y="30673"/>
                            <a:pt x="7372" y="15928"/>
                            <a:pt x="0" y="0"/>
                          </a:cubicBezTo>
                          <a:cubicBezTo>
                            <a:pt x="18204" y="30036"/>
                            <a:pt x="43143" y="54975"/>
                            <a:pt x="69447" y="77639"/>
                          </a:cubicBezTo>
                          <a:cubicBezTo>
                            <a:pt x="95661" y="100484"/>
                            <a:pt x="123876" y="121055"/>
                            <a:pt x="153002" y="140077"/>
                          </a:cubicBezTo>
                          <a:cubicBezTo>
                            <a:pt x="182310" y="158827"/>
                            <a:pt x="212437" y="176212"/>
                            <a:pt x="243930" y="190411"/>
                          </a:cubicBezTo>
                          <a:cubicBezTo>
                            <a:pt x="275240" y="204883"/>
                            <a:pt x="307916" y="215623"/>
                            <a:pt x="341775" y="219264"/>
                          </a:cubicBezTo>
                          <a:cubicBezTo>
                            <a:pt x="375543" y="223359"/>
                            <a:pt x="409857" y="220174"/>
                            <a:pt x="442714" y="210890"/>
                          </a:cubicBezTo>
                          <a:cubicBezTo>
                            <a:pt x="475845" y="202061"/>
                            <a:pt x="506609" y="186497"/>
                            <a:pt x="538011" y="170660"/>
                          </a:cubicBezTo>
                          <a:cubicBezTo>
                            <a:pt x="569685" y="154732"/>
                            <a:pt x="604545" y="143081"/>
                            <a:pt x="640589" y="141989"/>
                          </a:cubicBezTo>
                          <a:cubicBezTo>
                            <a:pt x="658519" y="141625"/>
                            <a:pt x="676723" y="144173"/>
                            <a:pt x="693379" y="150818"/>
                          </a:cubicBezTo>
                          <a:cubicBezTo>
                            <a:pt x="710127" y="157280"/>
                            <a:pt x="724963" y="168020"/>
                            <a:pt x="736431" y="181218"/>
                          </a:cubicBezTo>
                          <a:close/>
                        </a:path>
                      </a:pathLst>
                    </a:custGeom>
                    <a:solidFill>
                      <a:srgbClr val="316146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</p:grpSp>
          <p:grpSp>
            <p:nvGrpSpPr>
              <p:cNvPr id="2691" name="Google Shape;2691;p18"/>
              <p:cNvGrpSpPr/>
              <p:nvPr/>
            </p:nvGrpSpPr>
            <p:grpSpPr>
              <a:xfrm>
                <a:off x="2180199" y="3863700"/>
                <a:ext cx="1039067" cy="677359"/>
                <a:chOff x="2180199" y="3863700"/>
                <a:chExt cx="1039067" cy="677359"/>
              </a:xfrm>
            </p:grpSpPr>
            <p:sp>
              <p:nvSpPr>
                <p:cNvPr id="2692" name="Google Shape;2692;p18"/>
                <p:cNvSpPr/>
                <p:nvPr/>
              </p:nvSpPr>
              <p:spPr>
                <a:xfrm>
                  <a:off x="2957224" y="3863700"/>
                  <a:ext cx="262042" cy="332308"/>
                </a:xfrm>
                <a:custGeom>
                  <a:rect b="b" l="l" r="r" t="t"/>
                  <a:pathLst>
                    <a:path extrusionOk="0" h="332308" w="262042">
                      <a:moveTo>
                        <a:pt x="148269" y="332309"/>
                      </a:moveTo>
                      <a:cubicBezTo>
                        <a:pt x="188044" y="307461"/>
                        <a:pt x="226363" y="276696"/>
                        <a:pt x="262042" y="243202"/>
                      </a:cubicBezTo>
                      <a:cubicBezTo>
                        <a:pt x="186406" y="126425"/>
                        <a:pt x="86103" y="53701"/>
                        <a:pt x="0" y="0"/>
                      </a:cubicBezTo>
                      <a:cubicBezTo>
                        <a:pt x="52973" y="81098"/>
                        <a:pt x="105945" y="203153"/>
                        <a:pt x="148269" y="332309"/>
                      </a:cubicBezTo>
                      <a:close/>
                    </a:path>
                  </a:pathLst>
                </a:custGeom>
                <a:solidFill>
                  <a:srgbClr val="42869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93" name="Google Shape;2693;p18"/>
                <p:cNvSpPr/>
                <p:nvPr/>
              </p:nvSpPr>
              <p:spPr>
                <a:xfrm>
                  <a:off x="2180199" y="4202562"/>
                  <a:ext cx="155186" cy="338497"/>
                </a:xfrm>
                <a:custGeom>
                  <a:rect b="b" l="l" r="r" t="t"/>
                  <a:pathLst>
                    <a:path extrusionOk="0" h="338497" w="155186">
                      <a:moveTo>
                        <a:pt x="0" y="338498"/>
                      </a:moveTo>
                      <a:cubicBezTo>
                        <a:pt x="16929" y="322570"/>
                        <a:pt x="34678" y="308462"/>
                        <a:pt x="54065" y="296629"/>
                      </a:cubicBezTo>
                      <a:cubicBezTo>
                        <a:pt x="80915" y="280246"/>
                        <a:pt x="115321" y="261496"/>
                        <a:pt x="155187" y="241836"/>
                      </a:cubicBezTo>
                      <a:cubicBezTo>
                        <a:pt x="111225" y="184768"/>
                        <a:pt x="63531" y="106127"/>
                        <a:pt x="22027" y="0"/>
                      </a:cubicBezTo>
                      <a:cubicBezTo>
                        <a:pt x="42779" y="119871"/>
                        <a:pt x="29672" y="234919"/>
                        <a:pt x="0" y="338498"/>
                      </a:cubicBezTo>
                      <a:close/>
                    </a:path>
                  </a:pathLst>
                </a:custGeom>
                <a:solidFill>
                  <a:srgbClr val="42869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694" name="Google Shape;2694;p18"/>
              <p:cNvGrpSpPr/>
              <p:nvPr/>
            </p:nvGrpSpPr>
            <p:grpSpPr>
              <a:xfrm>
                <a:off x="2268851" y="3501860"/>
                <a:ext cx="881241" cy="1076062"/>
                <a:chOff x="2268851" y="3501860"/>
                <a:chExt cx="881241" cy="1076062"/>
              </a:xfrm>
            </p:grpSpPr>
            <p:sp>
              <p:nvSpPr>
                <p:cNvPr id="2695" name="Google Shape;2695;p18"/>
                <p:cNvSpPr/>
                <p:nvPr/>
              </p:nvSpPr>
              <p:spPr>
                <a:xfrm>
                  <a:off x="2545001" y="3501860"/>
                  <a:ext cx="605091" cy="849062"/>
                </a:xfrm>
                <a:custGeom>
                  <a:rect b="b" l="l" r="r" t="t"/>
                  <a:pathLst>
                    <a:path extrusionOk="0" h="849062" w="605091">
                      <a:moveTo>
                        <a:pt x="0" y="1498"/>
                      </a:moveTo>
                      <a:cubicBezTo>
                        <a:pt x="45873" y="-4328"/>
                        <a:pt x="92930" y="7323"/>
                        <a:pt x="134343" y="28075"/>
                      </a:cubicBezTo>
                      <a:cubicBezTo>
                        <a:pt x="175757" y="49373"/>
                        <a:pt x="212346" y="78954"/>
                        <a:pt x="245295" y="111448"/>
                      </a:cubicBezTo>
                      <a:cubicBezTo>
                        <a:pt x="311101" y="177073"/>
                        <a:pt x="362982" y="254711"/>
                        <a:pt x="408764" y="334716"/>
                      </a:cubicBezTo>
                      <a:cubicBezTo>
                        <a:pt x="454092" y="415177"/>
                        <a:pt x="492957" y="498914"/>
                        <a:pt x="526269" y="584836"/>
                      </a:cubicBezTo>
                      <a:cubicBezTo>
                        <a:pt x="542835" y="627796"/>
                        <a:pt x="558217" y="671212"/>
                        <a:pt x="572143" y="715083"/>
                      </a:cubicBezTo>
                      <a:cubicBezTo>
                        <a:pt x="578878" y="737110"/>
                        <a:pt x="585249" y="759227"/>
                        <a:pt x="590983" y="781526"/>
                      </a:cubicBezTo>
                      <a:cubicBezTo>
                        <a:pt x="596718" y="803826"/>
                        <a:pt x="602088" y="826217"/>
                        <a:pt x="605091" y="849062"/>
                      </a:cubicBezTo>
                      <a:cubicBezTo>
                        <a:pt x="594897" y="804281"/>
                        <a:pt x="579970" y="760774"/>
                        <a:pt x="564315" y="717723"/>
                      </a:cubicBezTo>
                      <a:cubicBezTo>
                        <a:pt x="548933" y="674580"/>
                        <a:pt x="532186" y="631892"/>
                        <a:pt x="514346" y="589660"/>
                      </a:cubicBezTo>
                      <a:cubicBezTo>
                        <a:pt x="478485" y="505376"/>
                        <a:pt x="439438" y="422367"/>
                        <a:pt x="394201" y="342908"/>
                      </a:cubicBezTo>
                      <a:cubicBezTo>
                        <a:pt x="349238" y="263449"/>
                        <a:pt x="298450" y="186811"/>
                        <a:pt x="236102" y="120368"/>
                      </a:cubicBezTo>
                      <a:cubicBezTo>
                        <a:pt x="204792" y="87419"/>
                        <a:pt x="170023" y="57474"/>
                        <a:pt x="130430" y="35174"/>
                      </a:cubicBezTo>
                      <a:cubicBezTo>
                        <a:pt x="91292" y="12693"/>
                        <a:pt x="46055" y="-505"/>
                        <a:pt x="0" y="1498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96" name="Google Shape;2696;p18"/>
                <p:cNvSpPr/>
                <p:nvPr/>
              </p:nvSpPr>
              <p:spPr>
                <a:xfrm>
                  <a:off x="2268851" y="4343641"/>
                  <a:ext cx="208523" cy="234281"/>
                </a:xfrm>
                <a:custGeom>
                  <a:rect b="b" l="l" r="r" t="t"/>
                  <a:pathLst>
                    <a:path extrusionOk="0" h="234281" w="208523">
                      <a:moveTo>
                        <a:pt x="0" y="0"/>
                      </a:moveTo>
                      <a:cubicBezTo>
                        <a:pt x="13380" y="22937"/>
                        <a:pt x="28762" y="43962"/>
                        <a:pt x="45236" y="64077"/>
                      </a:cubicBezTo>
                      <a:cubicBezTo>
                        <a:pt x="61802" y="84101"/>
                        <a:pt x="79277" y="103397"/>
                        <a:pt x="97572" y="122056"/>
                      </a:cubicBezTo>
                      <a:cubicBezTo>
                        <a:pt x="115594" y="140897"/>
                        <a:pt x="134525" y="159009"/>
                        <a:pt x="153275" y="177395"/>
                      </a:cubicBezTo>
                      <a:cubicBezTo>
                        <a:pt x="172025" y="195781"/>
                        <a:pt x="191230" y="213984"/>
                        <a:pt x="208524" y="234282"/>
                      </a:cubicBezTo>
                      <a:cubicBezTo>
                        <a:pt x="186679" y="219173"/>
                        <a:pt x="165199" y="203882"/>
                        <a:pt x="144628" y="187134"/>
                      </a:cubicBezTo>
                      <a:cubicBezTo>
                        <a:pt x="123967" y="170569"/>
                        <a:pt x="104216" y="152729"/>
                        <a:pt x="85648" y="133615"/>
                      </a:cubicBezTo>
                      <a:cubicBezTo>
                        <a:pt x="67263" y="114410"/>
                        <a:pt x="49787" y="94022"/>
                        <a:pt x="34860" y="71722"/>
                      </a:cubicBezTo>
                      <a:cubicBezTo>
                        <a:pt x="19933" y="49696"/>
                        <a:pt x="7099" y="25667"/>
                        <a:pt x="0" y="0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697" name="Google Shape;2697;p18"/>
          <p:cNvGrpSpPr/>
          <p:nvPr/>
        </p:nvGrpSpPr>
        <p:grpSpPr>
          <a:xfrm>
            <a:off x="594791" y="3786058"/>
            <a:ext cx="1869621" cy="1007394"/>
            <a:chOff x="1316246" y="2837102"/>
            <a:chExt cx="6015512" cy="3241292"/>
          </a:xfrm>
        </p:grpSpPr>
        <p:grpSp>
          <p:nvGrpSpPr>
            <p:cNvPr id="2698" name="Google Shape;2698;p18"/>
            <p:cNvGrpSpPr/>
            <p:nvPr/>
          </p:nvGrpSpPr>
          <p:grpSpPr>
            <a:xfrm>
              <a:off x="1316246" y="2856671"/>
              <a:ext cx="3295099" cy="3221723"/>
              <a:chOff x="1316246" y="2856671"/>
              <a:chExt cx="3295099" cy="3221723"/>
            </a:xfrm>
          </p:grpSpPr>
          <p:sp>
            <p:nvSpPr>
              <p:cNvPr id="2699" name="Google Shape;2699;p18"/>
              <p:cNvSpPr/>
              <p:nvPr/>
            </p:nvSpPr>
            <p:spPr>
              <a:xfrm>
                <a:off x="1316246" y="2856671"/>
                <a:ext cx="3295099" cy="3221723"/>
              </a:xfrm>
              <a:custGeom>
                <a:rect b="b" l="l" r="r" t="t"/>
                <a:pathLst>
                  <a:path extrusionOk="0" h="3221723" w="3295099">
                    <a:moveTo>
                      <a:pt x="2338454" y="3066142"/>
                    </a:moveTo>
                    <a:cubicBezTo>
                      <a:pt x="1204272" y="3544991"/>
                      <a:pt x="372453" y="2805647"/>
                      <a:pt x="187594" y="2368758"/>
                    </a:cubicBezTo>
                    <a:cubicBezTo>
                      <a:pt x="166205" y="2318151"/>
                      <a:pt x="144179" y="2261538"/>
                      <a:pt x="122971" y="2198644"/>
                    </a:cubicBezTo>
                    <a:cubicBezTo>
                      <a:pt x="116509" y="2179530"/>
                      <a:pt x="110229" y="2159870"/>
                      <a:pt x="103948" y="2139573"/>
                    </a:cubicBezTo>
                    <a:cubicBezTo>
                      <a:pt x="81831" y="2067213"/>
                      <a:pt x="61261" y="1987208"/>
                      <a:pt x="44422" y="1899375"/>
                    </a:cubicBezTo>
                    <a:cubicBezTo>
                      <a:pt x="-31942" y="1501897"/>
                      <a:pt x="-32944" y="941860"/>
                      <a:pt x="229554" y="180672"/>
                    </a:cubicBezTo>
                    <a:lnTo>
                      <a:pt x="538289" y="0"/>
                    </a:lnTo>
                    <a:lnTo>
                      <a:pt x="756733" y="631123"/>
                    </a:lnTo>
                    <a:lnTo>
                      <a:pt x="782583" y="705758"/>
                    </a:lnTo>
                    <a:lnTo>
                      <a:pt x="943503" y="401938"/>
                    </a:lnTo>
                    <a:lnTo>
                      <a:pt x="1122901" y="62985"/>
                    </a:lnTo>
                    <a:lnTo>
                      <a:pt x="1181335" y="141716"/>
                    </a:lnTo>
                    <a:lnTo>
                      <a:pt x="1440920" y="491500"/>
                    </a:lnTo>
                    <a:lnTo>
                      <a:pt x="1440920" y="62985"/>
                    </a:lnTo>
                    <a:lnTo>
                      <a:pt x="1992401" y="630121"/>
                    </a:lnTo>
                    <a:lnTo>
                      <a:pt x="2181447" y="0"/>
                    </a:lnTo>
                    <a:lnTo>
                      <a:pt x="2509114" y="352879"/>
                    </a:lnTo>
                    <a:lnTo>
                      <a:pt x="2635174" y="0"/>
                    </a:lnTo>
                    <a:lnTo>
                      <a:pt x="2650283" y="7919"/>
                    </a:lnTo>
                    <a:lnTo>
                      <a:pt x="3023459" y="203973"/>
                    </a:lnTo>
                    <a:cubicBezTo>
                      <a:pt x="3109927" y="427332"/>
                      <a:pt x="3172275" y="646505"/>
                      <a:pt x="3203858" y="839646"/>
                    </a:cubicBezTo>
                    <a:cubicBezTo>
                      <a:pt x="3346666" y="1713424"/>
                      <a:pt x="3472727" y="2587202"/>
                      <a:pt x="2338454" y="3066142"/>
                    </a:cubicBezTo>
                    <a:close/>
                  </a:path>
                </a:pathLst>
              </a:custGeom>
              <a:solidFill>
                <a:srgbClr val="D0CCB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700" name="Google Shape;2700;p18"/>
              <p:cNvGrpSpPr/>
              <p:nvPr/>
            </p:nvGrpSpPr>
            <p:grpSpPr>
              <a:xfrm>
                <a:off x="1494612" y="4643664"/>
                <a:ext cx="1627354" cy="1119672"/>
                <a:chOff x="1494612" y="4643664"/>
                <a:chExt cx="1627354" cy="1119672"/>
              </a:xfrm>
            </p:grpSpPr>
            <p:sp>
              <p:nvSpPr>
                <p:cNvPr id="2701" name="Google Shape;2701;p18"/>
                <p:cNvSpPr/>
                <p:nvPr/>
              </p:nvSpPr>
              <p:spPr>
                <a:xfrm rot="-5107765">
                  <a:off x="2212336" y="5312742"/>
                  <a:ext cx="294493" cy="560194"/>
                </a:xfrm>
                <a:custGeom>
                  <a:rect b="b" l="l" r="r" t="t"/>
                  <a:pathLst>
                    <a:path extrusionOk="0" h="559570" w="294165">
                      <a:moveTo>
                        <a:pt x="294166" y="279785"/>
                      </a:moveTo>
                      <a:cubicBezTo>
                        <a:pt x="294166" y="434306"/>
                        <a:pt x="228315" y="559570"/>
                        <a:pt x="147083" y="559570"/>
                      </a:cubicBezTo>
                      <a:cubicBezTo>
                        <a:pt x="65851" y="559570"/>
                        <a:pt x="0" y="434306"/>
                        <a:pt x="0" y="279785"/>
                      </a:cubicBezTo>
                      <a:cubicBezTo>
                        <a:pt x="0" y="125264"/>
                        <a:pt x="65851" y="0"/>
                        <a:pt x="147083" y="0"/>
                      </a:cubicBezTo>
                      <a:cubicBezTo>
                        <a:pt x="228315" y="0"/>
                        <a:pt x="294166" y="125264"/>
                        <a:pt x="294166" y="279785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702" name="Google Shape;2702;p18"/>
                <p:cNvGrpSpPr/>
                <p:nvPr/>
              </p:nvGrpSpPr>
              <p:grpSpPr>
                <a:xfrm>
                  <a:off x="2160554" y="5167804"/>
                  <a:ext cx="961413" cy="310786"/>
                  <a:chOff x="2160554" y="5167804"/>
                  <a:chExt cx="961413" cy="310786"/>
                </a:xfrm>
              </p:grpSpPr>
              <p:sp>
                <p:nvSpPr>
                  <p:cNvPr id="2703" name="Google Shape;2703;p18"/>
                  <p:cNvSpPr/>
                  <p:nvPr/>
                </p:nvSpPr>
                <p:spPr>
                  <a:xfrm rot="-4067954">
                    <a:off x="2582299" y="5201702"/>
                    <a:ext cx="110393" cy="209874"/>
                  </a:xfrm>
                  <a:custGeom>
                    <a:rect b="b" l="l" r="r" t="t"/>
                    <a:pathLst>
                      <a:path extrusionOk="0" h="210070" w="110496">
                        <a:moveTo>
                          <a:pt x="110496" y="105035"/>
                        </a:moveTo>
                        <a:cubicBezTo>
                          <a:pt x="110496" y="163045"/>
                          <a:pt x="85761" y="210071"/>
                          <a:pt x="55248" y="210071"/>
                        </a:cubicBezTo>
                        <a:cubicBezTo>
                          <a:pt x="24735" y="210071"/>
                          <a:pt x="0" y="163045"/>
                          <a:pt x="0" y="105035"/>
                        </a:cubicBezTo>
                        <a:cubicBezTo>
                          <a:pt x="0" y="47026"/>
                          <a:pt x="24735" y="0"/>
                          <a:pt x="55248" y="0"/>
                        </a:cubicBezTo>
                        <a:cubicBezTo>
                          <a:pt x="85761" y="0"/>
                          <a:pt x="110496" y="47026"/>
                          <a:pt x="110496" y="10503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4" name="Google Shape;2704;p18"/>
                  <p:cNvSpPr/>
                  <p:nvPr/>
                </p:nvSpPr>
                <p:spPr>
                  <a:xfrm rot="-3003970">
                    <a:off x="3014258" y="5343375"/>
                    <a:ext cx="69422" cy="132284"/>
                  </a:xfrm>
                  <a:custGeom>
                    <a:rect b="b" l="l" r="r" t="t"/>
                    <a:pathLst>
                      <a:path extrusionOk="0" h="132161" w="69357">
                        <a:moveTo>
                          <a:pt x="69358" y="66081"/>
                        </a:moveTo>
                        <a:cubicBezTo>
                          <a:pt x="69358" y="102576"/>
                          <a:pt x="53832" y="132162"/>
                          <a:pt x="34679" y="132162"/>
                        </a:cubicBezTo>
                        <a:cubicBezTo>
                          <a:pt x="15526" y="132162"/>
                          <a:pt x="0" y="102576"/>
                          <a:pt x="0" y="66081"/>
                        </a:cubicBezTo>
                        <a:cubicBezTo>
                          <a:pt x="0" y="29586"/>
                          <a:pt x="15526" y="0"/>
                          <a:pt x="34679" y="0"/>
                        </a:cubicBezTo>
                        <a:cubicBezTo>
                          <a:pt x="53832" y="0"/>
                          <a:pt x="69358" y="29586"/>
                          <a:pt x="69358" y="66081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5" name="Google Shape;2705;p18"/>
                  <p:cNvSpPr/>
                  <p:nvPr/>
                </p:nvSpPr>
                <p:spPr>
                  <a:xfrm rot="-2169224">
                    <a:off x="2192861" y="5175538"/>
                    <a:ext cx="69357" cy="132161"/>
                  </a:xfrm>
                  <a:custGeom>
                    <a:rect b="b" l="l" r="r" t="t"/>
                    <a:pathLst>
                      <a:path extrusionOk="0" h="132151" w="69352">
                        <a:moveTo>
                          <a:pt x="69352" y="66076"/>
                        </a:moveTo>
                        <a:cubicBezTo>
                          <a:pt x="69352" y="102568"/>
                          <a:pt x="53827" y="132151"/>
                          <a:pt x="34676" y="132151"/>
                        </a:cubicBezTo>
                        <a:cubicBezTo>
                          <a:pt x="15525" y="132151"/>
                          <a:pt x="0" y="102568"/>
                          <a:pt x="0" y="66076"/>
                        </a:cubicBezTo>
                        <a:cubicBezTo>
                          <a:pt x="0" y="29583"/>
                          <a:pt x="15525" y="0"/>
                          <a:pt x="34676" y="0"/>
                        </a:cubicBezTo>
                        <a:cubicBezTo>
                          <a:pt x="53827" y="0"/>
                          <a:pt x="69352" y="29583"/>
                          <a:pt x="69352" y="6607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06" name="Google Shape;2706;p18"/>
                <p:cNvGrpSpPr/>
                <p:nvPr/>
              </p:nvGrpSpPr>
              <p:grpSpPr>
                <a:xfrm>
                  <a:off x="1494612" y="4643664"/>
                  <a:ext cx="506818" cy="793675"/>
                  <a:chOff x="1494612" y="4643664"/>
                  <a:chExt cx="506818" cy="793675"/>
                </a:xfrm>
              </p:grpSpPr>
              <p:sp>
                <p:nvSpPr>
                  <p:cNvPr id="2707" name="Google Shape;2707;p18"/>
                  <p:cNvSpPr/>
                  <p:nvPr/>
                </p:nvSpPr>
                <p:spPr>
                  <a:xfrm rot="-3211846">
                    <a:off x="1799390" y="4773021"/>
                    <a:ext cx="110611" cy="210290"/>
                  </a:xfrm>
                  <a:custGeom>
                    <a:rect b="b" l="l" r="r" t="t"/>
                    <a:pathLst>
                      <a:path extrusionOk="0" h="210075" w="110498">
                        <a:moveTo>
                          <a:pt x="110499" y="105038"/>
                        </a:moveTo>
                        <a:cubicBezTo>
                          <a:pt x="110499" y="163048"/>
                          <a:pt x="85763" y="210075"/>
                          <a:pt x="55249" y="210075"/>
                        </a:cubicBezTo>
                        <a:cubicBezTo>
                          <a:pt x="24736" y="210075"/>
                          <a:pt x="0" y="163048"/>
                          <a:pt x="0" y="105038"/>
                        </a:cubicBezTo>
                        <a:cubicBezTo>
                          <a:pt x="0" y="47027"/>
                          <a:pt x="24736" y="0"/>
                          <a:pt x="55249" y="0"/>
                        </a:cubicBezTo>
                        <a:cubicBezTo>
                          <a:pt x="85763" y="0"/>
                          <a:pt x="110499" y="47027"/>
                          <a:pt x="110499" y="105038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8" name="Google Shape;2708;p18"/>
                  <p:cNvSpPr/>
                  <p:nvPr/>
                </p:nvSpPr>
                <p:spPr>
                  <a:xfrm rot="-3022674">
                    <a:off x="1784316" y="5165452"/>
                    <a:ext cx="139932" cy="266217"/>
                  </a:xfrm>
                  <a:custGeom>
                    <a:rect b="b" l="l" r="r" t="t"/>
                    <a:pathLst>
                      <a:path extrusionOk="0" h="266309" w="139981">
                        <a:moveTo>
                          <a:pt x="139981" y="133155"/>
                        </a:moveTo>
                        <a:cubicBezTo>
                          <a:pt x="139981" y="206694"/>
                          <a:pt x="108645" y="266310"/>
                          <a:pt x="69991" y="266310"/>
                        </a:cubicBezTo>
                        <a:cubicBezTo>
                          <a:pt x="31336" y="266310"/>
                          <a:pt x="0" y="206694"/>
                          <a:pt x="0" y="133155"/>
                        </a:cubicBezTo>
                        <a:cubicBezTo>
                          <a:pt x="0" y="59616"/>
                          <a:pt x="31336" y="0"/>
                          <a:pt x="69991" y="0"/>
                        </a:cubicBezTo>
                        <a:cubicBezTo>
                          <a:pt x="108645" y="0"/>
                          <a:pt x="139981" y="59616"/>
                          <a:pt x="139981" y="13315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9" name="Google Shape;2709;p18"/>
                  <p:cNvSpPr/>
                  <p:nvPr/>
                </p:nvSpPr>
                <p:spPr>
                  <a:xfrm rot="-3022674">
                    <a:off x="1497383" y="4681985"/>
                    <a:ext cx="132107" cy="69329"/>
                  </a:xfrm>
                  <a:custGeom>
                    <a:rect b="b" l="l" r="r" t="t"/>
                    <a:pathLst>
                      <a:path extrusionOk="0" h="69353" w="132153">
                        <a:moveTo>
                          <a:pt x="132154" y="34677"/>
                        </a:moveTo>
                        <a:cubicBezTo>
                          <a:pt x="132154" y="53828"/>
                          <a:pt x="102570" y="69354"/>
                          <a:pt x="66077" y="69354"/>
                        </a:cubicBezTo>
                        <a:cubicBezTo>
                          <a:pt x="29584" y="69354"/>
                          <a:pt x="0" y="53828"/>
                          <a:pt x="0" y="34677"/>
                        </a:cubicBezTo>
                        <a:cubicBezTo>
                          <a:pt x="0" y="15525"/>
                          <a:pt x="29584" y="0"/>
                          <a:pt x="66077" y="0"/>
                        </a:cubicBezTo>
                        <a:cubicBezTo>
                          <a:pt x="102570" y="0"/>
                          <a:pt x="132154" y="15525"/>
                          <a:pt x="132154" y="3467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710" name="Google Shape;2710;p18"/>
              <p:cNvGrpSpPr/>
              <p:nvPr/>
            </p:nvGrpSpPr>
            <p:grpSpPr>
              <a:xfrm>
                <a:off x="3358764" y="3998592"/>
                <a:ext cx="1132793" cy="1254073"/>
                <a:chOff x="3358764" y="3998592"/>
                <a:chExt cx="1132793" cy="1254073"/>
              </a:xfrm>
            </p:grpSpPr>
            <p:sp>
              <p:nvSpPr>
                <p:cNvPr id="2711" name="Google Shape;2711;p18"/>
                <p:cNvSpPr/>
                <p:nvPr/>
              </p:nvSpPr>
              <p:spPr>
                <a:xfrm rot="-4052055">
                  <a:off x="3986837" y="4111767"/>
                  <a:ext cx="377736" cy="198617"/>
                </a:xfrm>
                <a:custGeom>
                  <a:rect b="b" l="l" r="r" t="t"/>
                  <a:pathLst>
                    <a:path extrusionOk="0" h="198425" w="377372">
                      <a:moveTo>
                        <a:pt x="377373" y="99213"/>
                      </a:moveTo>
                      <a:cubicBezTo>
                        <a:pt x="377373" y="154006"/>
                        <a:pt x="292895" y="198425"/>
                        <a:pt x="188686" y="198425"/>
                      </a:cubicBezTo>
                      <a:cubicBezTo>
                        <a:pt x="84478" y="198425"/>
                        <a:pt x="0" y="154006"/>
                        <a:pt x="0" y="99213"/>
                      </a:cubicBezTo>
                      <a:cubicBezTo>
                        <a:pt x="0" y="44419"/>
                        <a:pt x="84478" y="0"/>
                        <a:pt x="188686" y="0"/>
                      </a:cubicBezTo>
                      <a:cubicBezTo>
                        <a:pt x="292895" y="0"/>
                        <a:pt x="377373" y="44419"/>
                        <a:pt x="377373" y="99213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2" name="Google Shape;2712;p18"/>
                <p:cNvSpPr/>
                <p:nvPr/>
              </p:nvSpPr>
              <p:spPr>
                <a:xfrm rot="-4052055">
                  <a:off x="3471939" y="4823418"/>
                  <a:ext cx="198617" cy="377736"/>
                </a:xfrm>
                <a:custGeom>
                  <a:rect b="b" l="l" r="r" t="t"/>
                  <a:pathLst>
                    <a:path extrusionOk="0" h="377372" w="198425">
                      <a:moveTo>
                        <a:pt x="198425" y="188686"/>
                      </a:moveTo>
                      <a:cubicBezTo>
                        <a:pt x="198425" y="292895"/>
                        <a:pt x="154006" y="377373"/>
                        <a:pt x="99213" y="377373"/>
                      </a:cubicBezTo>
                      <a:cubicBezTo>
                        <a:pt x="44419" y="377373"/>
                        <a:pt x="0" y="292895"/>
                        <a:pt x="0" y="188686"/>
                      </a:cubicBezTo>
                      <a:cubicBezTo>
                        <a:pt x="0" y="84478"/>
                        <a:pt x="44419" y="0"/>
                        <a:pt x="99213" y="0"/>
                      </a:cubicBezTo>
                      <a:cubicBezTo>
                        <a:pt x="154006" y="0"/>
                        <a:pt x="198425" y="84477"/>
                        <a:pt x="198425" y="188686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3" name="Google Shape;2713;p18"/>
                <p:cNvSpPr/>
                <p:nvPr/>
              </p:nvSpPr>
              <p:spPr>
                <a:xfrm rot="-2279289">
                  <a:off x="3979530" y="4875438"/>
                  <a:ext cx="484916" cy="255008"/>
                </a:xfrm>
                <a:custGeom>
                  <a:rect b="b" l="l" r="r" t="t"/>
                  <a:pathLst>
                    <a:path extrusionOk="0" h="255215" w="485309">
                      <a:moveTo>
                        <a:pt x="485310" y="127608"/>
                      </a:moveTo>
                      <a:cubicBezTo>
                        <a:pt x="485310" y="198084"/>
                        <a:pt x="376669" y="255215"/>
                        <a:pt x="242655" y="255215"/>
                      </a:cubicBezTo>
                      <a:cubicBezTo>
                        <a:pt x="108640" y="255215"/>
                        <a:pt x="0" y="198083"/>
                        <a:pt x="0" y="127608"/>
                      </a:cubicBezTo>
                      <a:cubicBezTo>
                        <a:pt x="0" y="57132"/>
                        <a:pt x="108640" y="0"/>
                        <a:pt x="242655" y="0"/>
                      </a:cubicBezTo>
                      <a:cubicBezTo>
                        <a:pt x="376669" y="0"/>
                        <a:pt x="485310" y="57132"/>
                        <a:pt x="485310" y="127608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714" name="Google Shape;2714;p18"/>
              <p:cNvGrpSpPr/>
              <p:nvPr/>
            </p:nvGrpSpPr>
            <p:grpSpPr>
              <a:xfrm>
                <a:off x="1635104" y="4389286"/>
                <a:ext cx="2198601" cy="1409557"/>
                <a:chOff x="1635104" y="4389286"/>
                <a:chExt cx="2198601" cy="1409557"/>
              </a:xfrm>
            </p:grpSpPr>
            <p:sp>
              <p:nvSpPr>
                <p:cNvPr id="2715" name="Google Shape;2715;p18"/>
                <p:cNvSpPr/>
                <p:nvPr/>
              </p:nvSpPr>
              <p:spPr>
                <a:xfrm rot="-1073513">
                  <a:off x="3493431" y="5605528"/>
                  <a:ext cx="325589" cy="146852"/>
                </a:xfrm>
                <a:custGeom>
                  <a:rect b="b" l="l" r="r" t="t"/>
                  <a:pathLst>
                    <a:path extrusionOk="0" h="146719" w="325294">
                      <a:moveTo>
                        <a:pt x="325295" y="73360"/>
                      </a:moveTo>
                      <a:cubicBezTo>
                        <a:pt x="325295" y="113875"/>
                        <a:pt x="252475" y="146719"/>
                        <a:pt x="162647" y="146719"/>
                      </a:cubicBezTo>
                      <a:cubicBezTo>
                        <a:pt x="72820" y="146719"/>
                        <a:pt x="0" y="113875"/>
                        <a:pt x="0" y="73360"/>
                      </a:cubicBezTo>
                      <a:cubicBezTo>
                        <a:pt x="0" y="32844"/>
                        <a:pt x="72820" y="0"/>
                        <a:pt x="162647" y="0"/>
                      </a:cubicBezTo>
                      <a:cubicBezTo>
                        <a:pt x="252475" y="0"/>
                        <a:pt x="325295" y="32844"/>
                        <a:pt x="325295" y="73360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6" name="Google Shape;2716;p18"/>
                <p:cNvSpPr/>
                <p:nvPr/>
              </p:nvSpPr>
              <p:spPr>
                <a:xfrm rot="-3354740">
                  <a:off x="2717533" y="4925006"/>
                  <a:ext cx="78937" cy="175154"/>
                </a:xfrm>
                <a:custGeom>
                  <a:rect b="b" l="l" r="r" t="t"/>
                  <a:pathLst>
                    <a:path extrusionOk="0" h="175298" w="79002">
                      <a:moveTo>
                        <a:pt x="79003" y="87649"/>
                      </a:moveTo>
                      <a:cubicBezTo>
                        <a:pt x="79003" y="136057"/>
                        <a:pt x="61317" y="175299"/>
                        <a:pt x="39501" y="175299"/>
                      </a:cubicBezTo>
                      <a:cubicBezTo>
                        <a:pt x="17685" y="175299"/>
                        <a:pt x="0" y="136057"/>
                        <a:pt x="0" y="87649"/>
                      </a:cubicBezTo>
                      <a:cubicBezTo>
                        <a:pt x="0" y="39242"/>
                        <a:pt x="17685" y="0"/>
                        <a:pt x="39501" y="0"/>
                      </a:cubicBezTo>
                      <a:cubicBezTo>
                        <a:pt x="61317" y="0"/>
                        <a:pt x="79003" y="39242"/>
                        <a:pt x="79003" y="87649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7" name="Google Shape;2717;p18"/>
                <p:cNvSpPr/>
                <p:nvPr/>
              </p:nvSpPr>
              <p:spPr>
                <a:xfrm rot="-3354740">
                  <a:off x="1690286" y="4383479"/>
                  <a:ext cx="78937" cy="175154"/>
                </a:xfrm>
                <a:custGeom>
                  <a:rect b="b" l="l" r="r" t="t"/>
                  <a:pathLst>
                    <a:path extrusionOk="0" h="175298" w="79002">
                      <a:moveTo>
                        <a:pt x="79003" y="87649"/>
                      </a:moveTo>
                      <a:cubicBezTo>
                        <a:pt x="79003" y="136057"/>
                        <a:pt x="61317" y="175299"/>
                        <a:pt x="39501" y="175299"/>
                      </a:cubicBezTo>
                      <a:cubicBezTo>
                        <a:pt x="17685" y="175299"/>
                        <a:pt x="0" y="136057"/>
                        <a:pt x="0" y="87649"/>
                      </a:cubicBezTo>
                      <a:cubicBezTo>
                        <a:pt x="0" y="39242"/>
                        <a:pt x="17685" y="0"/>
                        <a:pt x="39501" y="0"/>
                      </a:cubicBezTo>
                      <a:cubicBezTo>
                        <a:pt x="61317" y="0"/>
                        <a:pt x="79003" y="39242"/>
                        <a:pt x="79003" y="87649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718" name="Google Shape;2718;p18"/>
            <p:cNvSpPr/>
            <p:nvPr/>
          </p:nvSpPr>
          <p:spPr>
            <a:xfrm>
              <a:off x="4643616" y="3984299"/>
              <a:ext cx="2688142" cy="2056942"/>
            </a:xfrm>
            <a:custGeom>
              <a:rect b="b" l="l" r="r" t="t"/>
              <a:pathLst>
                <a:path extrusionOk="0" h="2056942" w="2688142">
                  <a:moveTo>
                    <a:pt x="0" y="137893"/>
                  </a:moveTo>
                  <a:lnTo>
                    <a:pt x="320385" y="437435"/>
                  </a:lnTo>
                  <a:lnTo>
                    <a:pt x="535371" y="130521"/>
                  </a:lnTo>
                  <a:lnTo>
                    <a:pt x="757912" y="557580"/>
                  </a:lnTo>
                  <a:lnTo>
                    <a:pt x="1107059" y="0"/>
                  </a:lnTo>
                  <a:lnTo>
                    <a:pt x="1488699" y="692924"/>
                  </a:lnTo>
                  <a:lnTo>
                    <a:pt x="1602199" y="279700"/>
                  </a:lnTo>
                  <a:lnTo>
                    <a:pt x="1795432" y="777116"/>
                  </a:lnTo>
                  <a:lnTo>
                    <a:pt x="2293850" y="247388"/>
                  </a:lnTo>
                  <a:lnTo>
                    <a:pt x="2342545" y="992648"/>
                  </a:lnTo>
                  <a:lnTo>
                    <a:pt x="2688142" y="900173"/>
                  </a:lnTo>
                  <a:cubicBezTo>
                    <a:pt x="2564175" y="1081391"/>
                    <a:pt x="2417271" y="1271893"/>
                    <a:pt x="2243699" y="1471406"/>
                  </a:cubicBezTo>
                  <a:cubicBezTo>
                    <a:pt x="1727623" y="2017973"/>
                    <a:pt x="1353537" y="2093609"/>
                    <a:pt x="1049535" y="2044276"/>
                  </a:cubicBezTo>
                  <a:cubicBezTo>
                    <a:pt x="445081" y="1946250"/>
                    <a:pt x="85284" y="977539"/>
                    <a:pt x="0" y="137893"/>
                  </a:cubicBezTo>
                  <a:close/>
                </a:path>
              </a:pathLst>
            </a:custGeom>
            <a:solidFill>
              <a:srgbClr val="D0CCB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545800" y="2837102"/>
              <a:ext cx="2793905" cy="747717"/>
            </a:xfrm>
            <a:custGeom>
              <a:rect b="b" l="l" r="r" t="t"/>
              <a:pathLst>
                <a:path extrusionOk="0" h="747717" w="2793905">
                  <a:moveTo>
                    <a:pt x="2793906" y="223542"/>
                  </a:moveTo>
                  <a:lnTo>
                    <a:pt x="2403527" y="23483"/>
                  </a:lnTo>
                  <a:lnTo>
                    <a:pt x="2409716" y="21025"/>
                  </a:lnTo>
                  <a:lnTo>
                    <a:pt x="2286477" y="374905"/>
                  </a:lnTo>
                  <a:lnTo>
                    <a:pt x="2282472" y="386374"/>
                  </a:lnTo>
                  <a:lnTo>
                    <a:pt x="2274099" y="377454"/>
                  </a:lnTo>
                  <a:lnTo>
                    <a:pt x="1944521" y="26304"/>
                  </a:lnTo>
                  <a:lnTo>
                    <a:pt x="1961450" y="22391"/>
                  </a:lnTo>
                  <a:lnTo>
                    <a:pt x="1868429" y="337952"/>
                  </a:lnTo>
                  <a:lnTo>
                    <a:pt x="1774498" y="653149"/>
                  </a:lnTo>
                  <a:lnTo>
                    <a:pt x="1768582" y="672991"/>
                  </a:lnTo>
                  <a:lnTo>
                    <a:pt x="1754110" y="658155"/>
                  </a:lnTo>
                  <a:lnTo>
                    <a:pt x="1201627" y="92020"/>
                  </a:lnTo>
                  <a:lnTo>
                    <a:pt x="1224928" y="82554"/>
                  </a:lnTo>
                  <a:lnTo>
                    <a:pt x="1224291" y="511069"/>
                  </a:lnTo>
                  <a:lnTo>
                    <a:pt x="1224200" y="550207"/>
                  </a:lnTo>
                  <a:lnTo>
                    <a:pt x="1200899" y="518715"/>
                  </a:lnTo>
                  <a:lnTo>
                    <a:pt x="883699" y="89653"/>
                  </a:lnTo>
                  <a:lnTo>
                    <a:pt x="903905" y="88106"/>
                  </a:lnTo>
                  <a:lnTo>
                    <a:pt x="732881" y="409037"/>
                  </a:lnTo>
                  <a:lnTo>
                    <a:pt x="560947" y="729514"/>
                  </a:lnTo>
                  <a:lnTo>
                    <a:pt x="551117" y="747717"/>
                  </a:lnTo>
                  <a:lnTo>
                    <a:pt x="544473" y="728240"/>
                  </a:lnTo>
                  <a:lnTo>
                    <a:pt x="424237" y="374724"/>
                  </a:lnTo>
                  <a:lnTo>
                    <a:pt x="305185" y="20752"/>
                  </a:lnTo>
                  <a:lnTo>
                    <a:pt x="310555" y="22755"/>
                  </a:lnTo>
                  <a:lnTo>
                    <a:pt x="0" y="200241"/>
                  </a:lnTo>
                  <a:lnTo>
                    <a:pt x="306824" y="16292"/>
                  </a:lnTo>
                  <a:lnTo>
                    <a:pt x="310646" y="14017"/>
                  </a:lnTo>
                  <a:lnTo>
                    <a:pt x="312194" y="18295"/>
                  </a:lnTo>
                  <a:lnTo>
                    <a:pt x="437435" y="370173"/>
                  </a:lnTo>
                  <a:lnTo>
                    <a:pt x="561494" y="722323"/>
                  </a:lnTo>
                  <a:lnTo>
                    <a:pt x="545019" y="721140"/>
                  </a:lnTo>
                  <a:lnTo>
                    <a:pt x="713494" y="398752"/>
                  </a:lnTo>
                  <a:lnTo>
                    <a:pt x="882698" y="76911"/>
                  </a:lnTo>
                  <a:lnTo>
                    <a:pt x="891527" y="60072"/>
                  </a:lnTo>
                  <a:lnTo>
                    <a:pt x="902904" y="75363"/>
                  </a:lnTo>
                  <a:lnTo>
                    <a:pt x="1221742" y="503333"/>
                  </a:lnTo>
                  <a:lnTo>
                    <a:pt x="1198350" y="511069"/>
                  </a:lnTo>
                  <a:lnTo>
                    <a:pt x="1197713" y="82554"/>
                  </a:lnTo>
                  <a:lnTo>
                    <a:pt x="1197713" y="48877"/>
                  </a:lnTo>
                  <a:lnTo>
                    <a:pt x="1221105" y="73088"/>
                  </a:lnTo>
                  <a:lnTo>
                    <a:pt x="1771585" y="641135"/>
                  </a:lnTo>
                  <a:lnTo>
                    <a:pt x="1751106" y="646141"/>
                  </a:lnTo>
                  <a:lnTo>
                    <a:pt x="1846220" y="331308"/>
                  </a:lnTo>
                  <a:lnTo>
                    <a:pt x="1942336" y="16656"/>
                  </a:lnTo>
                  <a:lnTo>
                    <a:pt x="1947433" y="0"/>
                  </a:lnTo>
                  <a:lnTo>
                    <a:pt x="1959174" y="12743"/>
                  </a:lnTo>
                  <a:lnTo>
                    <a:pt x="2284930" y="367442"/>
                  </a:lnTo>
                  <a:lnTo>
                    <a:pt x="2272551" y="369899"/>
                  </a:lnTo>
                  <a:lnTo>
                    <a:pt x="2401434" y="18022"/>
                  </a:lnTo>
                  <a:lnTo>
                    <a:pt x="2403163" y="13198"/>
                  </a:lnTo>
                  <a:lnTo>
                    <a:pt x="2407623" y="15655"/>
                  </a:lnTo>
                  <a:close/>
                </a:path>
              </a:pathLst>
            </a:custGeom>
            <a:solidFill>
              <a:srgbClr val="64845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20" name="Google Shape;2720;p18"/>
          <p:cNvGrpSpPr/>
          <p:nvPr/>
        </p:nvGrpSpPr>
        <p:grpSpPr>
          <a:xfrm>
            <a:off x="1643" y="3911259"/>
            <a:ext cx="1075632" cy="1243457"/>
            <a:chOff x="2190" y="5062612"/>
            <a:chExt cx="1434176" cy="1657942"/>
          </a:xfrm>
        </p:grpSpPr>
        <p:sp>
          <p:nvSpPr>
            <p:cNvPr id="2721" name="Google Shape;2721;p18"/>
            <p:cNvSpPr/>
            <p:nvPr/>
          </p:nvSpPr>
          <p:spPr>
            <a:xfrm>
              <a:off x="2190" y="5062612"/>
              <a:ext cx="824557" cy="1657942"/>
            </a:xfrm>
            <a:custGeom>
              <a:rect b="b" l="l" r="r" t="t"/>
              <a:pathLst>
                <a:path extrusionOk="0" h="1657942" w="824557">
                  <a:moveTo>
                    <a:pt x="232124" y="1657847"/>
                  </a:moveTo>
                  <a:cubicBezTo>
                    <a:pt x="232124" y="1657847"/>
                    <a:pt x="1157954" y="244337"/>
                    <a:pt x="694849" y="3830"/>
                  </a:cubicBezTo>
                  <a:cubicBezTo>
                    <a:pt x="641890" y="-23696"/>
                    <a:pt x="329279" y="61933"/>
                    <a:pt x="0" y="1460489"/>
                  </a:cubicBezTo>
                  <a:lnTo>
                    <a:pt x="0" y="1657942"/>
                  </a:lnTo>
                  <a:lnTo>
                    <a:pt x="232124" y="1657942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203072" y="5583771"/>
              <a:ext cx="1233294" cy="1136687"/>
            </a:xfrm>
            <a:custGeom>
              <a:rect b="b" l="l" r="r" t="t"/>
              <a:pathLst>
                <a:path extrusionOk="0" h="1136687" w="1233294">
                  <a:moveTo>
                    <a:pt x="479869" y="1136687"/>
                  </a:moveTo>
                  <a:cubicBezTo>
                    <a:pt x="479869" y="1136687"/>
                    <a:pt x="1510570" y="402881"/>
                    <a:pt x="1160907" y="15404"/>
                  </a:cubicBezTo>
                  <a:cubicBezTo>
                    <a:pt x="1120902" y="-28887"/>
                    <a:pt x="798195" y="-58129"/>
                    <a:pt x="0" y="1136592"/>
                  </a:cubicBezTo>
                  <a:lnTo>
                    <a:pt x="479869" y="1136687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23" name="Google Shape;2723;p18"/>
          <p:cNvGrpSpPr/>
          <p:nvPr/>
        </p:nvGrpSpPr>
        <p:grpSpPr>
          <a:xfrm>
            <a:off x="53221" y="3937348"/>
            <a:ext cx="1246226" cy="1208865"/>
            <a:chOff x="70961" y="5097398"/>
            <a:chExt cx="1661635" cy="1611820"/>
          </a:xfrm>
        </p:grpSpPr>
        <p:sp>
          <p:nvSpPr>
            <p:cNvPr id="2724" name="Google Shape;2724;p18"/>
            <p:cNvSpPr/>
            <p:nvPr/>
          </p:nvSpPr>
          <p:spPr>
            <a:xfrm>
              <a:off x="370617" y="5097398"/>
              <a:ext cx="1361979" cy="1611820"/>
            </a:xfrm>
            <a:custGeom>
              <a:rect b="b" l="l" r="r" t="t"/>
              <a:pathLst>
                <a:path extrusionOk="0" h="1611820" w="1361979">
                  <a:moveTo>
                    <a:pt x="379381" y="1516380"/>
                  </a:moveTo>
                  <a:lnTo>
                    <a:pt x="379381" y="1611821"/>
                  </a:lnTo>
                  <a:lnTo>
                    <a:pt x="1361980" y="1611821"/>
                  </a:lnTo>
                  <a:cubicBezTo>
                    <a:pt x="1361980" y="1611821"/>
                    <a:pt x="1331690" y="1430751"/>
                    <a:pt x="1281303" y="1184815"/>
                  </a:cubicBezTo>
                  <a:lnTo>
                    <a:pt x="605885" y="1549528"/>
                  </a:lnTo>
                  <a:lnTo>
                    <a:pt x="605885" y="1449801"/>
                  </a:lnTo>
                  <a:lnTo>
                    <a:pt x="1262920" y="1098042"/>
                  </a:lnTo>
                  <a:cubicBezTo>
                    <a:pt x="1250633" y="1039749"/>
                    <a:pt x="1237012" y="978884"/>
                    <a:pt x="1222915" y="916591"/>
                  </a:cubicBezTo>
                  <a:lnTo>
                    <a:pt x="639318" y="1283875"/>
                  </a:lnTo>
                  <a:lnTo>
                    <a:pt x="639318" y="1155002"/>
                  </a:lnTo>
                  <a:lnTo>
                    <a:pt x="1192340" y="787051"/>
                  </a:lnTo>
                  <a:cubicBezTo>
                    <a:pt x="1181862" y="744950"/>
                    <a:pt x="1171480" y="702755"/>
                    <a:pt x="1160621" y="660654"/>
                  </a:cubicBezTo>
                  <a:cubicBezTo>
                    <a:pt x="1022414" y="740569"/>
                    <a:pt x="722090" y="922401"/>
                    <a:pt x="722090" y="922401"/>
                  </a:cubicBezTo>
                  <a:lnTo>
                    <a:pt x="747332" y="772954"/>
                  </a:lnTo>
                  <a:lnTo>
                    <a:pt x="1131094" y="550831"/>
                  </a:lnTo>
                  <a:cubicBezTo>
                    <a:pt x="1111282" y="479584"/>
                    <a:pt x="1091089" y="410433"/>
                    <a:pt x="1069562" y="344900"/>
                  </a:cubicBezTo>
                  <a:cubicBezTo>
                    <a:pt x="972693" y="418338"/>
                    <a:pt x="805244" y="569214"/>
                    <a:pt x="805244" y="569214"/>
                  </a:cubicBezTo>
                  <a:cubicBezTo>
                    <a:pt x="805244" y="569214"/>
                    <a:pt x="792671" y="428054"/>
                    <a:pt x="805244" y="438531"/>
                  </a:cubicBezTo>
                  <a:cubicBezTo>
                    <a:pt x="813530" y="445389"/>
                    <a:pt x="949643" y="336233"/>
                    <a:pt x="1041464" y="260700"/>
                  </a:cubicBezTo>
                  <a:cubicBezTo>
                    <a:pt x="1005840" y="158401"/>
                    <a:pt x="968407" y="68485"/>
                    <a:pt x="929831" y="0"/>
                  </a:cubicBezTo>
                  <a:cubicBezTo>
                    <a:pt x="929831" y="0"/>
                    <a:pt x="803815" y="117729"/>
                    <a:pt x="630650" y="299943"/>
                  </a:cubicBezTo>
                  <a:cubicBezTo>
                    <a:pt x="664845" y="361188"/>
                    <a:pt x="722090" y="461201"/>
                    <a:pt x="722090" y="461201"/>
                  </a:cubicBezTo>
                  <a:lnTo>
                    <a:pt x="705517" y="548354"/>
                  </a:lnTo>
                  <a:lnTo>
                    <a:pt x="564737" y="370523"/>
                  </a:lnTo>
                  <a:cubicBezTo>
                    <a:pt x="538829" y="398622"/>
                    <a:pt x="511778" y="428149"/>
                    <a:pt x="484061" y="458344"/>
                  </a:cubicBezTo>
                  <a:lnTo>
                    <a:pt x="676275" y="731234"/>
                  </a:lnTo>
                  <a:lnTo>
                    <a:pt x="639223" y="872395"/>
                  </a:lnTo>
                  <a:lnTo>
                    <a:pt x="409861" y="541877"/>
                  </a:lnTo>
                  <a:cubicBezTo>
                    <a:pt x="371380" y="585407"/>
                    <a:pt x="332422" y="631127"/>
                    <a:pt x="293561" y="677609"/>
                  </a:cubicBezTo>
                  <a:lnTo>
                    <a:pt x="589121" y="1051370"/>
                  </a:lnTo>
                  <a:cubicBezTo>
                    <a:pt x="589121" y="1051370"/>
                    <a:pt x="559975" y="1188149"/>
                    <a:pt x="555974" y="1175957"/>
                  </a:cubicBezTo>
                  <a:cubicBezTo>
                    <a:pt x="552736" y="1166241"/>
                    <a:pt x="322707" y="891159"/>
                    <a:pt x="219361" y="767620"/>
                  </a:cubicBezTo>
                  <a:cubicBezTo>
                    <a:pt x="204978" y="785622"/>
                    <a:pt x="190595" y="803625"/>
                    <a:pt x="176498" y="821627"/>
                  </a:cubicBezTo>
                  <a:lnTo>
                    <a:pt x="531114" y="1313117"/>
                  </a:lnTo>
                  <a:lnTo>
                    <a:pt x="512350" y="1445990"/>
                  </a:lnTo>
                  <a:lnTo>
                    <a:pt x="105537" y="913829"/>
                  </a:lnTo>
                  <a:cubicBezTo>
                    <a:pt x="69151" y="961740"/>
                    <a:pt x="33909" y="1010317"/>
                    <a:pt x="0" y="1058895"/>
                  </a:cubicBezTo>
                  <a:lnTo>
                    <a:pt x="379381" y="1516380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70961" y="6236112"/>
              <a:ext cx="679037" cy="473106"/>
            </a:xfrm>
            <a:custGeom>
              <a:rect b="b" l="l" r="r" t="t"/>
              <a:pathLst>
                <a:path extrusionOk="0" h="473106" w="679037">
                  <a:moveTo>
                    <a:pt x="0" y="473107"/>
                  </a:moveTo>
                  <a:lnTo>
                    <a:pt x="679037" y="473107"/>
                  </a:lnTo>
                  <a:lnTo>
                    <a:pt x="245936" y="0"/>
                  </a:lnTo>
                  <a:cubicBezTo>
                    <a:pt x="139351" y="161354"/>
                    <a:pt x="51149" y="323373"/>
                    <a:pt x="0" y="473107"/>
                  </a:cubicBez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26" name="Google Shape;2726;p18"/>
          <p:cNvSpPr/>
          <p:nvPr/>
        </p:nvSpPr>
        <p:spPr>
          <a:xfrm>
            <a:off x="68437" y="4592098"/>
            <a:ext cx="1425678" cy="560284"/>
          </a:xfrm>
          <a:custGeom>
            <a:rect b="b" l="l" r="r" t="t"/>
            <a:pathLst>
              <a:path extrusionOk="0" h="747045" w="1900904">
                <a:moveTo>
                  <a:pt x="1900904" y="746950"/>
                </a:moveTo>
                <a:lnTo>
                  <a:pt x="1545717" y="593122"/>
                </a:lnTo>
                <a:cubicBezTo>
                  <a:pt x="1545717" y="593122"/>
                  <a:pt x="1509236" y="432435"/>
                  <a:pt x="1704118" y="255937"/>
                </a:cubicBezTo>
                <a:cubicBezTo>
                  <a:pt x="1704118" y="255937"/>
                  <a:pt x="1471136" y="306514"/>
                  <a:pt x="1408462" y="460153"/>
                </a:cubicBezTo>
                <a:lnTo>
                  <a:pt x="1492187" y="0"/>
                </a:lnTo>
                <a:cubicBezTo>
                  <a:pt x="1492187" y="0"/>
                  <a:pt x="1170813" y="271082"/>
                  <a:pt x="1160621" y="535877"/>
                </a:cubicBezTo>
                <a:lnTo>
                  <a:pt x="1042226" y="165640"/>
                </a:lnTo>
                <a:lnTo>
                  <a:pt x="1042226" y="573881"/>
                </a:lnTo>
                <a:cubicBezTo>
                  <a:pt x="1042226" y="573881"/>
                  <a:pt x="955072" y="426434"/>
                  <a:pt x="769715" y="403574"/>
                </a:cubicBezTo>
                <a:cubicBezTo>
                  <a:pt x="769715" y="403574"/>
                  <a:pt x="893826" y="521875"/>
                  <a:pt x="893826" y="593122"/>
                </a:cubicBezTo>
                <a:cubicBezTo>
                  <a:pt x="893826" y="593122"/>
                  <a:pt x="558832" y="516827"/>
                  <a:pt x="557879" y="165735"/>
                </a:cubicBezTo>
                <a:cubicBezTo>
                  <a:pt x="557879" y="165735"/>
                  <a:pt x="529590" y="483394"/>
                  <a:pt x="607124" y="599789"/>
                </a:cubicBezTo>
                <a:cubicBezTo>
                  <a:pt x="607124" y="599789"/>
                  <a:pt x="454247" y="334994"/>
                  <a:pt x="328708" y="268891"/>
                </a:cubicBezTo>
                <a:cubicBezTo>
                  <a:pt x="328708" y="268891"/>
                  <a:pt x="430625" y="458343"/>
                  <a:pt x="419576" y="545020"/>
                </a:cubicBezTo>
                <a:cubicBezTo>
                  <a:pt x="419576" y="545020"/>
                  <a:pt x="381191" y="476535"/>
                  <a:pt x="283083" y="428625"/>
                </a:cubicBezTo>
                <a:cubicBezTo>
                  <a:pt x="283083" y="428625"/>
                  <a:pt x="374333" y="567880"/>
                  <a:pt x="374333" y="613505"/>
                </a:cubicBezTo>
                <a:lnTo>
                  <a:pt x="0" y="684276"/>
                </a:lnTo>
                <a:cubicBezTo>
                  <a:pt x="0" y="684276"/>
                  <a:pt x="413671" y="693991"/>
                  <a:pt x="405098" y="693991"/>
                </a:cubicBezTo>
                <a:cubicBezTo>
                  <a:pt x="396526" y="693991"/>
                  <a:pt x="180880" y="747046"/>
                  <a:pt x="180880" y="747046"/>
                </a:cubicBezTo>
                <a:lnTo>
                  <a:pt x="1900904" y="747046"/>
                </a:lnTo>
                <a:close/>
              </a:path>
            </a:pathLst>
          </a:custGeom>
          <a:solidFill>
            <a:srgbClr val="3A3A3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7" name="Google Shape;2727;p18"/>
          <p:cNvSpPr txBox="1"/>
          <p:nvPr>
            <p:ph idx="1" type="body"/>
          </p:nvPr>
        </p:nvSpPr>
        <p:spPr>
          <a:xfrm>
            <a:off x="629841" y="1996315"/>
            <a:ext cx="78831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Font typeface="Courier New"/>
              <a:buNone/>
              <a:defRPr sz="1800">
                <a:solidFill>
                  <a:srgbClr val="37294C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728" name="Google Shape;2728;p18"/>
          <p:cNvSpPr txBox="1"/>
          <p:nvPr>
            <p:ph idx="2" type="body"/>
          </p:nvPr>
        </p:nvSpPr>
        <p:spPr>
          <a:xfrm>
            <a:off x="628650" y="1359916"/>
            <a:ext cx="78843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29" name="Google Shape;2729;p18"/>
          <p:cNvSpPr txBox="1"/>
          <p:nvPr>
            <p:ph idx="3" type="body"/>
          </p:nvPr>
        </p:nvSpPr>
        <p:spPr>
          <a:xfrm>
            <a:off x="2060267" y="2918112"/>
            <a:ext cx="19368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52826"/>
              </a:buClr>
              <a:buSzPts val="2400"/>
              <a:buNone/>
              <a:defRPr b="0" sz="2400">
                <a:solidFill>
                  <a:srgbClr val="852826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30" name="Google Shape;2730;p18"/>
          <p:cNvSpPr txBox="1"/>
          <p:nvPr>
            <p:ph idx="4" type="body"/>
          </p:nvPr>
        </p:nvSpPr>
        <p:spPr>
          <a:xfrm>
            <a:off x="2060266" y="3393481"/>
            <a:ext cx="19263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31" name="Google Shape;2731;p18"/>
          <p:cNvSpPr txBox="1"/>
          <p:nvPr>
            <p:ph idx="5" type="body"/>
          </p:nvPr>
        </p:nvSpPr>
        <p:spPr>
          <a:xfrm>
            <a:off x="4312724" y="2918112"/>
            <a:ext cx="19368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52826"/>
              </a:buClr>
              <a:buSzPts val="2400"/>
              <a:buNone/>
              <a:defRPr b="0" sz="2400">
                <a:solidFill>
                  <a:srgbClr val="852826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32" name="Google Shape;2732;p18"/>
          <p:cNvSpPr txBox="1"/>
          <p:nvPr>
            <p:ph idx="6" type="body"/>
          </p:nvPr>
        </p:nvSpPr>
        <p:spPr>
          <a:xfrm>
            <a:off x="4312724" y="3393481"/>
            <a:ext cx="19263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33" name="Google Shape;2733;p18"/>
          <p:cNvSpPr txBox="1"/>
          <p:nvPr>
            <p:ph idx="7" type="body"/>
          </p:nvPr>
        </p:nvSpPr>
        <p:spPr>
          <a:xfrm>
            <a:off x="6565181" y="2918112"/>
            <a:ext cx="19368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52826"/>
              </a:buClr>
              <a:buSzPts val="2400"/>
              <a:buNone/>
              <a:defRPr b="0" sz="2400">
                <a:solidFill>
                  <a:srgbClr val="852826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34" name="Google Shape;2734;p18"/>
          <p:cNvSpPr txBox="1"/>
          <p:nvPr>
            <p:ph idx="8" type="body"/>
          </p:nvPr>
        </p:nvSpPr>
        <p:spPr>
          <a:xfrm>
            <a:off x="6565180" y="3393481"/>
            <a:ext cx="1926300" cy="8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735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19"/>
          <p:cNvGrpSpPr/>
          <p:nvPr/>
        </p:nvGrpSpPr>
        <p:grpSpPr>
          <a:xfrm>
            <a:off x="1643" y="2198312"/>
            <a:ext cx="9145643" cy="2944615"/>
            <a:chOff x="2190" y="2931083"/>
            <a:chExt cx="12194190" cy="3926154"/>
          </a:xfrm>
        </p:grpSpPr>
        <p:sp>
          <p:nvSpPr>
            <p:cNvPr id="2737" name="Google Shape;2737;p19"/>
            <p:cNvSpPr/>
            <p:nvPr/>
          </p:nvSpPr>
          <p:spPr>
            <a:xfrm>
              <a:off x="2190" y="2931083"/>
              <a:ext cx="12194190" cy="3926154"/>
            </a:xfrm>
            <a:custGeom>
              <a:rect b="b" l="l" r="r" t="t"/>
              <a:pathLst>
                <a:path extrusionOk="0" h="3926154" w="12194190">
                  <a:moveTo>
                    <a:pt x="2191" y="446291"/>
                  </a:moveTo>
                  <a:cubicBezTo>
                    <a:pt x="2191" y="446291"/>
                    <a:pt x="562737" y="94247"/>
                    <a:pt x="633032" y="59195"/>
                  </a:cubicBezTo>
                  <a:cubicBezTo>
                    <a:pt x="703326" y="24143"/>
                    <a:pt x="907733" y="-84918"/>
                    <a:pt x="1051751" y="127870"/>
                  </a:cubicBezTo>
                  <a:cubicBezTo>
                    <a:pt x="1195769" y="340659"/>
                    <a:pt x="1636395" y="579451"/>
                    <a:pt x="1732598" y="855676"/>
                  </a:cubicBezTo>
                  <a:cubicBezTo>
                    <a:pt x="1828800" y="1131901"/>
                    <a:pt x="3938969" y="2643613"/>
                    <a:pt x="4114800" y="2538458"/>
                  </a:cubicBezTo>
                  <a:cubicBezTo>
                    <a:pt x="4290632" y="2433206"/>
                    <a:pt x="4994053" y="1428985"/>
                    <a:pt x="5539169" y="1359643"/>
                  </a:cubicBezTo>
                  <a:cubicBezTo>
                    <a:pt x="6084284" y="1290301"/>
                    <a:pt x="6365653" y="1395553"/>
                    <a:pt x="6365653" y="1483564"/>
                  </a:cubicBezTo>
                  <a:cubicBezTo>
                    <a:pt x="6365653" y="1571575"/>
                    <a:pt x="6556915" y="1827797"/>
                    <a:pt x="6652546" y="1817891"/>
                  </a:cubicBezTo>
                  <a:cubicBezTo>
                    <a:pt x="6748272" y="1807985"/>
                    <a:pt x="12194190" y="3155296"/>
                    <a:pt x="12194190" y="3155296"/>
                  </a:cubicBezTo>
                  <a:lnTo>
                    <a:pt x="12194190" y="3926155"/>
                  </a:lnTo>
                  <a:lnTo>
                    <a:pt x="0" y="3926155"/>
                  </a:lnTo>
                  <a:lnTo>
                    <a:pt x="2191" y="446291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8" name="Google Shape;2738;p19"/>
            <p:cNvSpPr/>
            <p:nvPr/>
          </p:nvSpPr>
          <p:spPr>
            <a:xfrm>
              <a:off x="2190" y="3105050"/>
              <a:ext cx="12193999" cy="3752187"/>
            </a:xfrm>
            <a:custGeom>
              <a:rect b="b" l="l" r="r" t="t"/>
              <a:pathLst>
                <a:path extrusionOk="0" h="3752187" w="12193999">
                  <a:moveTo>
                    <a:pt x="0" y="894116"/>
                  </a:moveTo>
                  <a:cubicBezTo>
                    <a:pt x="0" y="894116"/>
                    <a:pt x="295180" y="1039849"/>
                    <a:pt x="408337" y="1056041"/>
                  </a:cubicBezTo>
                  <a:cubicBezTo>
                    <a:pt x="521589" y="1072234"/>
                    <a:pt x="780288" y="764576"/>
                    <a:pt x="942023" y="715999"/>
                  </a:cubicBezTo>
                  <a:cubicBezTo>
                    <a:pt x="1103757" y="667421"/>
                    <a:pt x="1168432" y="456919"/>
                    <a:pt x="1605058" y="424534"/>
                  </a:cubicBezTo>
                  <a:cubicBezTo>
                    <a:pt x="1605058" y="424534"/>
                    <a:pt x="1803178" y="266609"/>
                    <a:pt x="1960817" y="205935"/>
                  </a:cubicBezTo>
                  <a:cubicBezTo>
                    <a:pt x="2118455" y="145166"/>
                    <a:pt x="2167033" y="-49144"/>
                    <a:pt x="2312575" y="11625"/>
                  </a:cubicBezTo>
                  <a:cubicBezTo>
                    <a:pt x="2458117" y="72395"/>
                    <a:pt x="3428524" y="545978"/>
                    <a:pt x="3755993" y="813154"/>
                  </a:cubicBezTo>
                  <a:cubicBezTo>
                    <a:pt x="4083463" y="1080330"/>
                    <a:pt x="5405628" y="1638971"/>
                    <a:pt x="5769483" y="1663260"/>
                  </a:cubicBezTo>
                  <a:cubicBezTo>
                    <a:pt x="6133338" y="1687549"/>
                    <a:pt x="6667024" y="1881859"/>
                    <a:pt x="7152227" y="1833281"/>
                  </a:cubicBezTo>
                  <a:cubicBezTo>
                    <a:pt x="7637431" y="1784704"/>
                    <a:pt x="9238488" y="1027847"/>
                    <a:pt x="9456801" y="920501"/>
                  </a:cubicBezTo>
                  <a:cubicBezTo>
                    <a:pt x="9675114" y="813154"/>
                    <a:pt x="10111835" y="643133"/>
                    <a:pt x="10111835" y="643133"/>
                  </a:cubicBezTo>
                  <a:cubicBezTo>
                    <a:pt x="10111835" y="643133"/>
                    <a:pt x="10208895" y="448822"/>
                    <a:pt x="10572750" y="473111"/>
                  </a:cubicBezTo>
                  <a:cubicBezTo>
                    <a:pt x="10936606" y="497400"/>
                    <a:pt x="10863834" y="521689"/>
                    <a:pt x="11251978" y="521689"/>
                  </a:cubicBezTo>
                  <a:cubicBezTo>
                    <a:pt x="11640122" y="521689"/>
                    <a:pt x="12194000" y="181646"/>
                    <a:pt x="12194000" y="181646"/>
                  </a:cubicBezTo>
                  <a:lnTo>
                    <a:pt x="12194000" y="3752188"/>
                  </a:lnTo>
                  <a:lnTo>
                    <a:pt x="0" y="3752188"/>
                  </a:lnTo>
                  <a:lnTo>
                    <a:pt x="0" y="894116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39" name="Google Shape;2739;p19"/>
          <p:cNvGrpSpPr/>
          <p:nvPr/>
        </p:nvGrpSpPr>
        <p:grpSpPr>
          <a:xfrm>
            <a:off x="0" y="4278919"/>
            <a:ext cx="9145643" cy="869608"/>
            <a:chOff x="0" y="5690711"/>
            <a:chExt cx="12194190" cy="1159478"/>
          </a:xfrm>
        </p:grpSpPr>
        <p:sp>
          <p:nvSpPr>
            <p:cNvPr id="2740" name="Google Shape;2740;p19"/>
            <p:cNvSpPr/>
            <p:nvPr/>
          </p:nvSpPr>
          <p:spPr>
            <a:xfrm>
              <a:off x="0" y="5690711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41" name="Google Shape;2741;p19"/>
            <p:cNvGrpSpPr/>
            <p:nvPr/>
          </p:nvGrpSpPr>
          <p:grpSpPr>
            <a:xfrm>
              <a:off x="0" y="5760053"/>
              <a:ext cx="12194189" cy="957166"/>
              <a:chOff x="0" y="5760053"/>
              <a:chExt cx="12194189" cy="957166"/>
            </a:xfrm>
          </p:grpSpPr>
          <p:sp>
            <p:nvSpPr>
              <p:cNvPr id="2742" name="Google Shape;2742;p19"/>
              <p:cNvSpPr/>
              <p:nvPr/>
            </p:nvSpPr>
            <p:spPr>
              <a:xfrm>
                <a:off x="2190" y="5933312"/>
                <a:ext cx="12191999" cy="783907"/>
              </a:xfrm>
              <a:custGeom>
                <a:rect b="b" l="l" r="r" t="t"/>
                <a:pathLst>
                  <a:path extrusionOk="0" h="783907" w="12191999">
                    <a:moveTo>
                      <a:pt x="0" y="783907"/>
                    </a:moveTo>
                    <a:lnTo>
                      <a:pt x="9258967" y="632746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109"/>
                    </a:lnTo>
                    <a:lnTo>
                      <a:pt x="9570625" y="443865"/>
                    </a:lnTo>
                    <a:lnTo>
                      <a:pt x="7596664" y="443865"/>
                    </a:lnTo>
                    <a:lnTo>
                      <a:pt x="7530561" y="377762"/>
                    </a:lnTo>
                    <a:lnTo>
                      <a:pt x="11506867" y="330518"/>
                    </a:lnTo>
                    <a:lnTo>
                      <a:pt x="11469052" y="273844"/>
                    </a:lnTo>
                    <a:lnTo>
                      <a:pt x="12167997" y="273844"/>
                    </a:lnTo>
                    <a:lnTo>
                      <a:pt x="11809095" y="217170"/>
                    </a:lnTo>
                    <a:lnTo>
                      <a:pt x="12192000" y="159163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3" name="Google Shape;2743;p19"/>
              <p:cNvSpPr/>
              <p:nvPr/>
            </p:nvSpPr>
            <p:spPr>
              <a:xfrm>
                <a:off x="0" y="5760053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59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59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4" name="Google Shape;2744;p19"/>
              <p:cNvSpPr/>
              <p:nvPr/>
            </p:nvSpPr>
            <p:spPr>
              <a:xfrm>
                <a:off x="10106881" y="5801010"/>
                <a:ext cx="2087308" cy="132111"/>
              </a:xfrm>
              <a:custGeom>
                <a:rect b="b" l="l" r="r" t="t"/>
                <a:pathLst>
                  <a:path extrusionOk="0" h="132111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2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745" name="Google Shape;2745;p19"/>
          <p:cNvSpPr/>
          <p:nvPr/>
        </p:nvSpPr>
        <p:spPr>
          <a:xfrm>
            <a:off x="241782" y="347227"/>
            <a:ext cx="841422" cy="760523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46" name="Google Shape;2746;p19"/>
          <p:cNvGrpSpPr/>
          <p:nvPr/>
        </p:nvGrpSpPr>
        <p:grpSpPr>
          <a:xfrm>
            <a:off x="8029360" y="2204418"/>
            <a:ext cx="903042" cy="2077188"/>
            <a:chOff x="10705813" y="2939224"/>
            <a:chExt cx="1204056" cy="2769584"/>
          </a:xfrm>
        </p:grpSpPr>
        <p:sp>
          <p:nvSpPr>
            <p:cNvPr id="2747" name="Google Shape;2747;p19"/>
            <p:cNvSpPr/>
            <p:nvPr/>
          </p:nvSpPr>
          <p:spPr>
            <a:xfrm>
              <a:off x="11168539" y="3443668"/>
              <a:ext cx="176497" cy="2265140"/>
            </a:xfrm>
            <a:custGeom>
              <a:rect b="b" l="l" r="r" t="t"/>
              <a:pathLst>
                <a:path extrusionOk="0" h="2265140" w="176497">
                  <a:moveTo>
                    <a:pt x="0" y="2265140"/>
                  </a:moveTo>
                  <a:cubicBezTo>
                    <a:pt x="0" y="2265140"/>
                    <a:pt x="7333" y="478060"/>
                    <a:pt x="176497" y="0"/>
                  </a:cubicBezTo>
                </a:path>
              </a:pathLst>
            </a:custGeom>
            <a:noFill/>
            <a:ln cap="flat" cmpd="sng" w="34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48" name="Google Shape;2748;p19"/>
            <p:cNvGrpSpPr/>
            <p:nvPr/>
          </p:nvGrpSpPr>
          <p:grpSpPr>
            <a:xfrm>
              <a:off x="10705813" y="2939224"/>
              <a:ext cx="1204056" cy="1130713"/>
              <a:chOff x="10705813" y="2939224"/>
              <a:chExt cx="1204056" cy="1130713"/>
            </a:xfrm>
          </p:grpSpPr>
          <p:sp>
            <p:nvSpPr>
              <p:cNvPr id="2749" name="Google Shape;2749;p19"/>
              <p:cNvSpPr/>
              <p:nvPr/>
            </p:nvSpPr>
            <p:spPr>
              <a:xfrm>
                <a:off x="11705806" y="3648075"/>
                <a:ext cx="52519" cy="163734"/>
              </a:xfrm>
              <a:custGeom>
                <a:rect b="b" l="l" r="r" t="t"/>
                <a:pathLst>
                  <a:path extrusionOk="0" h="163734" w="52519">
                    <a:moveTo>
                      <a:pt x="1561" y="0"/>
                    </a:moveTo>
                    <a:cubicBezTo>
                      <a:pt x="1752" y="2000"/>
                      <a:pt x="-5297" y="45625"/>
                      <a:pt x="9086" y="81915"/>
                    </a:cubicBezTo>
                    <a:cubicBezTo>
                      <a:pt x="23469" y="118205"/>
                      <a:pt x="40138" y="150971"/>
                      <a:pt x="52520" y="163735"/>
                    </a:cubicBezTo>
                    <a:cubicBezTo>
                      <a:pt x="52520" y="163735"/>
                      <a:pt x="43471" y="68199"/>
                      <a:pt x="7466" y="7239"/>
                    </a:cubicBezTo>
                    <a:lnTo>
                      <a:pt x="1561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0" name="Google Shape;2750;p19"/>
              <p:cNvSpPr/>
              <p:nvPr/>
            </p:nvSpPr>
            <p:spPr>
              <a:xfrm>
                <a:off x="11106340" y="3694175"/>
                <a:ext cx="164592" cy="202787"/>
              </a:xfrm>
              <a:custGeom>
                <a:rect b="b" l="l" r="r" t="t"/>
                <a:pathLst>
                  <a:path extrusionOk="0" h="202787" w="164592">
                    <a:moveTo>
                      <a:pt x="162211" y="9239"/>
                    </a:moveTo>
                    <a:lnTo>
                      <a:pt x="164592" y="0"/>
                    </a:lnTo>
                    <a:cubicBezTo>
                      <a:pt x="164592" y="0"/>
                      <a:pt x="130397" y="28004"/>
                      <a:pt x="90774" y="70676"/>
                    </a:cubicBezTo>
                    <a:cubicBezTo>
                      <a:pt x="52388" y="112109"/>
                      <a:pt x="0" y="202787"/>
                      <a:pt x="0" y="202787"/>
                    </a:cubicBezTo>
                    <a:cubicBezTo>
                      <a:pt x="0" y="202787"/>
                      <a:pt x="61150" y="137731"/>
                      <a:pt x="95536" y="97441"/>
                    </a:cubicBezTo>
                    <a:cubicBezTo>
                      <a:pt x="119824" y="68866"/>
                      <a:pt x="162211" y="9239"/>
                      <a:pt x="162211" y="9239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1" name="Google Shape;2751;p19"/>
              <p:cNvSpPr/>
              <p:nvPr/>
            </p:nvSpPr>
            <p:spPr>
              <a:xfrm>
                <a:off x="11120914" y="3865054"/>
                <a:ext cx="109537" cy="184784"/>
              </a:xfrm>
              <a:custGeom>
                <a:rect b="b" l="l" r="r" t="t"/>
                <a:pathLst>
                  <a:path extrusionOk="0" h="184784" w="109537">
                    <a:moveTo>
                      <a:pt x="109538" y="0"/>
                    </a:moveTo>
                    <a:cubicBezTo>
                      <a:pt x="108109" y="2000"/>
                      <a:pt x="72865" y="37624"/>
                      <a:pt x="49530" y="80581"/>
                    </a:cubicBezTo>
                    <a:cubicBezTo>
                      <a:pt x="26194" y="123539"/>
                      <a:pt x="6095" y="164782"/>
                      <a:pt x="0" y="184785"/>
                    </a:cubicBezTo>
                    <a:cubicBezTo>
                      <a:pt x="0" y="184785"/>
                      <a:pt x="69913" y="90583"/>
                      <a:pt x="105632" y="10668"/>
                    </a:cubicBezTo>
                    <a:lnTo>
                      <a:pt x="109538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2" name="Google Shape;2752;p19"/>
              <p:cNvSpPr/>
              <p:nvPr/>
            </p:nvSpPr>
            <p:spPr>
              <a:xfrm>
                <a:off x="10826305" y="3292030"/>
                <a:ext cx="259651" cy="32826"/>
              </a:xfrm>
              <a:custGeom>
                <a:rect b="b" l="l" r="r" t="t"/>
                <a:pathLst>
                  <a:path extrusionOk="0" h="32826" w="259651">
                    <a:moveTo>
                      <a:pt x="160210" y="26765"/>
                    </a:moveTo>
                    <a:cubicBezTo>
                      <a:pt x="217551" y="16574"/>
                      <a:pt x="259652" y="2953"/>
                      <a:pt x="259652" y="2953"/>
                    </a:cubicBezTo>
                    <a:lnTo>
                      <a:pt x="250508" y="0"/>
                    </a:lnTo>
                    <a:cubicBezTo>
                      <a:pt x="250508" y="0"/>
                      <a:pt x="177451" y="3334"/>
                      <a:pt x="140303" y="8287"/>
                    </a:cubicBezTo>
                    <a:cubicBezTo>
                      <a:pt x="87820" y="15335"/>
                      <a:pt x="0" y="31528"/>
                      <a:pt x="0" y="31528"/>
                    </a:cubicBezTo>
                    <a:cubicBezTo>
                      <a:pt x="0" y="31528"/>
                      <a:pt x="104584" y="36576"/>
                      <a:pt x="160210" y="26765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3" name="Google Shape;2753;p19"/>
              <p:cNvSpPr/>
              <p:nvPr/>
            </p:nvSpPr>
            <p:spPr>
              <a:xfrm>
                <a:off x="10705813" y="3226263"/>
                <a:ext cx="214598" cy="17770"/>
              </a:xfrm>
              <a:custGeom>
                <a:rect b="b" l="l" r="r" t="t"/>
                <a:pathLst>
                  <a:path extrusionOk="0" h="17770" w="214598">
                    <a:moveTo>
                      <a:pt x="214599" y="10236"/>
                    </a:moveTo>
                    <a:lnTo>
                      <a:pt x="203549" y="7759"/>
                    </a:lnTo>
                    <a:cubicBezTo>
                      <a:pt x="116967" y="-5480"/>
                      <a:pt x="0" y="2235"/>
                      <a:pt x="0" y="2235"/>
                    </a:cubicBezTo>
                    <a:cubicBezTo>
                      <a:pt x="20098" y="7950"/>
                      <a:pt x="65627" y="13379"/>
                      <a:pt x="114395" y="16999"/>
                    </a:cubicBezTo>
                    <a:cubicBezTo>
                      <a:pt x="163068" y="20618"/>
                      <a:pt x="212027" y="10331"/>
                      <a:pt x="214599" y="1023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4" name="Google Shape;2754;p19"/>
              <p:cNvSpPr/>
              <p:nvPr/>
            </p:nvSpPr>
            <p:spPr>
              <a:xfrm>
                <a:off x="11248060" y="3027045"/>
                <a:ext cx="17207" cy="212693"/>
              </a:xfrm>
              <a:custGeom>
                <a:rect b="b" l="l" r="r" t="t"/>
                <a:pathLst>
                  <a:path extrusionOk="0" h="212693" w="17207">
                    <a:moveTo>
                      <a:pt x="7822" y="212693"/>
                    </a:moveTo>
                    <a:cubicBezTo>
                      <a:pt x="7822" y="212693"/>
                      <a:pt x="14586" y="177355"/>
                      <a:pt x="16967" y="129921"/>
                    </a:cubicBezTo>
                    <a:cubicBezTo>
                      <a:pt x="19253" y="83915"/>
                      <a:pt x="4489" y="0"/>
                      <a:pt x="4489" y="0"/>
                    </a:cubicBezTo>
                    <a:cubicBezTo>
                      <a:pt x="4489" y="0"/>
                      <a:pt x="298" y="72580"/>
                      <a:pt x="12" y="115729"/>
                    </a:cubicBezTo>
                    <a:cubicBezTo>
                      <a:pt x="-274" y="146304"/>
                      <a:pt x="4489" y="205645"/>
                      <a:pt x="4489" y="205645"/>
                    </a:cubicBezTo>
                    <a:lnTo>
                      <a:pt x="7822" y="212693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5" name="Google Shape;2755;p19"/>
              <p:cNvSpPr/>
              <p:nvPr/>
            </p:nvSpPr>
            <p:spPr>
              <a:xfrm>
                <a:off x="11163490" y="2939224"/>
                <a:ext cx="28906" cy="172592"/>
              </a:xfrm>
              <a:custGeom>
                <a:rect b="b" l="l" r="r" t="t"/>
                <a:pathLst>
                  <a:path extrusionOk="0" h="172592" w="28906">
                    <a:moveTo>
                      <a:pt x="28289" y="172593"/>
                    </a:moveTo>
                    <a:cubicBezTo>
                      <a:pt x="28194" y="170593"/>
                      <a:pt x="31527" y="129921"/>
                      <a:pt x="23622" y="90964"/>
                    </a:cubicBezTo>
                    <a:cubicBezTo>
                      <a:pt x="15716" y="51911"/>
                      <a:pt x="6667" y="15716"/>
                      <a:pt x="0" y="0"/>
                    </a:cubicBezTo>
                    <a:cubicBezTo>
                      <a:pt x="0" y="0"/>
                      <a:pt x="5619" y="95345"/>
                      <a:pt x="25146" y="163925"/>
                    </a:cubicBezTo>
                    <a:lnTo>
                      <a:pt x="28289" y="172593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6" name="Google Shape;2756;p19"/>
              <p:cNvSpPr/>
              <p:nvPr/>
            </p:nvSpPr>
            <p:spPr>
              <a:xfrm>
                <a:off x="11769471" y="3471767"/>
                <a:ext cx="140398" cy="104203"/>
              </a:xfrm>
              <a:custGeom>
                <a:rect b="b" l="l" r="r" t="t"/>
                <a:pathLst>
                  <a:path extrusionOk="0" h="104203" w="140398">
                    <a:moveTo>
                      <a:pt x="0" y="0"/>
                    </a:moveTo>
                    <a:cubicBezTo>
                      <a:pt x="1524" y="1334"/>
                      <a:pt x="27432" y="32861"/>
                      <a:pt x="60197" y="55340"/>
                    </a:cubicBezTo>
                    <a:cubicBezTo>
                      <a:pt x="93059" y="77819"/>
                      <a:pt x="124777" y="97536"/>
                      <a:pt x="140398" y="104204"/>
                    </a:cubicBezTo>
                    <a:cubicBezTo>
                      <a:pt x="140398" y="104204"/>
                      <a:pt x="70009" y="39624"/>
                      <a:pt x="8191" y="400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7" name="Google Shape;2757;p19"/>
              <p:cNvSpPr/>
              <p:nvPr/>
            </p:nvSpPr>
            <p:spPr>
              <a:xfrm>
                <a:off x="11548534" y="3884009"/>
                <a:ext cx="23200" cy="185928"/>
              </a:xfrm>
              <a:custGeom>
                <a:rect b="b" l="l" r="r" t="t"/>
                <a:pathLst>
                  <a:path extrusionOk="0" h="185928" w="23200">
                    <a:moveTo>
                      <a:pt x="2433" y="134112"/>
                    </a:moveTo>
                    <a:cubicBezTo>
                      <a:pt x="-1853" y="152686"/>
                      <a:pt x="-233" y="165259"/>
                      <a:pt x="5386" y="185928"/>
                    </a:cubicBezTo>
                    <a:cubicBezTo>
                      <a:pt x="5386" y="185928"/>
                      <a:pt x="8529" y="171450"/>
                      <a:pt x="9006" y="153734"/>
                    </a:cubicBezTo>
                    <a:cubicBezTo>
                      <a:pt x="9481" y="136112"/>
                      <a:pt x="25102" y="103537"/>
                      <a:pt x="23007" y="77915"/>
                    </a:cubicBezTo>
                    <a:cubicBezTo>
                      <a:pt x="21103" y="54959"/>
                      <a:pt x="17578" y="9430"/>
                      <a:pt x="16816" y="0"/>
                    </a:cubicBezTo>
                    <a:cubicBezTo>
                      <a:pt x="16625" y="7429"/>
                      <a:pt x="12911" y="36100"/>
                      <a:pt x="12816" y="64199"/>
                    </a:cubicBezTo>
                    <a:cubicBezTo>
                      <a:pt x="12816" y="96393"/>
                      <a:pt x="6720" y="115538"/>
                      <a:pt x="2433" y="134112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8" name="Google Shape;2758;p19"/>
              <p:cNvSpPr/>
              <p:nvPr/>
            </p:nvSpPr>
            <p:spPr>
              <a:xfrm>
                <a:off x="11561921" y="3868102"/>
                <a:ext cx="43910" cy="172657"/>
              </a:xfrm>
              <a:custGeom>
                <a:rect b="b" l="l" r="r" t="t"/>
                <a:pathLst>
                  <a:path extrusionOk="0" h="172657" w="43910">
                    <a:moveTo>
                      <a:pt x="26003" y="143256"/>
                    </a:moveTo>
                    <a:cubicBezTo>
                      <a:pt x="37720" y="175450"/>
                      <a:pt x="43910" y="172593"/>
                      <a:pt x="43910" y="172593"/>
                    </a:cubicBezTo>
                    <a:cubicBezTo>
                      <a:pt x="39910" y="162020"/>
                      <a:pt x="46101" y="109633"/>
                      <a:pt x="35909" y="70199"/>
                    </a:cubicBezTo>
                    <a:cubicBezTo>
                      <a:pt x="25718" y="30766"/>
                      <a:pt x="95" y="2476"/>
                      <a:pt x="0" y="0"/>
                    </a:cubicBezTo>
                    <a:cubicBezTo>
                      <a:pt x="0" y="0"/>
                      <a:pt x="11431" y="43624"/>
                      <a:pt x="10859" y="59150"/>
                    </a:cubicBezTo>
                    <a:cubicBezTo>
                      <a:pt x="10192" y="74771"/>
                      <a:pt x="14288" y="111157"/>
                      <a:pt x="26003" y="14325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9" name="Google Shape;2759;p19"/>
              <p:cNvSpPr/>
              <p:nvPr/>
            </p:nvSpPr>
            <p:spPr>
              <a:xfrm>
                <a:off x="10918317" y="3601402"/>
                <a:ext cx="1142" cy="1238"/>
              </a:xfrm>
              <a:custGeom>
                <a:rect b="b" l="l" r="r" t="t"/>
                <a:pathLst>
                  <a:path extrusionOk="0" h="1238" w="1142">
                    <a:moveTo>
                      <a:pt x="0" y="1238"/>
                    </a:moveTo>
                    <a:cubicBezTo>
                      <a:pt x="666" y="476"/>
                      <a:pt x="1143" y="0"/>
                      <a:pt x="1143" y="0"/>
                    </a:cubicBezTo>
                    <a:cubicBezTo>
                      <a:pt x="952" y="0"/>
                      <a:pt x="571" y="476"/>
                      <a:pt x="0" y="123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0" name="Google Shape;2760;p19"/>
              <p:cNvSpPr/>
              <p:nvPr/>
            </p:nvSpPr>
            <p:spPr>
              <a:xfrm>
                <a:off x="10798682" y="3593020"/>
                <a:ext cx="131159" cy="101033"/>
              </a:xfrm>
              <a:custGeom>
                <a:rect b="b" l="l" r="r" t="t"/>
                <a:pathLst>
                  <a:path extrusionOk="0" h="101033" w="131159">
                    <a:moveTo>
                      <a:pt x="0" y="100394"/>
                    </a:moveTo>
                    <a:cubicBezTo>
                      <a:pt x="0" y="100394"/>
                      <a:pt x="4192" y="105251"/>
                      <a:pt x="32004" y="88202"/>
                    </a:cubicBezTo>
                    <a:cubicBezTo>
                      <a:pt x="59722" y="71152"/>
                      <a:pt x="82487" y="47625"/>
                      <a:pt x="90107" y="36386"/>
                    </a:cubicBezTo>
                    <a:cubicBezTo>
                      <a:pt x="97727" y="25241"/>
                      <a:pt x="131159" y="0"/>
                      <a:pt x="131159" y="0"/>
                    </a:cubicBezTo>
                    <a:cubicBezTo>
                      <a:pt x="129826" y="1714"/>
                      <a:pt x="91060" y="9620"/>
                      <a:pt x="60960" y="32480"/>
                    </a:cubicBezTo>
                    <a:cubicBezTo>
                      <a:pt x="30956" y="55340"/>
                      <a:pt x="9239" y="94869"/>
                      <a:pt x="0" y="10039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1" name="Google Shape;2761;p19"/>
              <p:cNvSpPr/>
              <p:nvPr/>
            </p:nvSpPr>
            <p:spPr>
              <a:xfrm>
                <a:off x="10831924" y="3579716"/>
                <a:ext cx="115824" cy="44190"/>
              </a:xfrm>
              <a:custGeom>
                <a:rect b="b" l="l" r="r" t="t"/>
                <a:pathLst>
                  <a:path extrusionOk="0" h="44190" w="115824">
                    <a:moveTo>
                      <a:pt x="51340" y="12351"/>
                    </a:moveTo>
                    <a:cubicBezTo>
                      <a:pt x="25814" y="28544"/>
                      <a:pt x="8573" y="38736"/>
                      <a:pt x="0" y="42831"/>
                    </a:cubicBezTo>
                    <a:cubicBezTo>
                      <a:pt x="0" y="42831"/>
                      <a:pt x="6382" y="46451"/>
                      <a:pt x="19431" y="41879"/>
                    </a:cubicBezTo>
                    <a:cubicBezTo>
                      <a:pt x="32481" y="37307"/>
                      <a:pt x="56674" y="17114"/>
                      <a:pt x="78010" y="10351"/>
                    </a:cubicBezTo>
                    <a:cubicBezTo>
                      <a:pt x="99346" y="3683"/>
                      <a:pt x="115824" y="540"/>
                      <a:pt x="115824" y="540"/>
                    </a:cubicBezTo>
                    <a:cubicBezTo>
                      <a:pt x="115824" y="540"/>
                      <a:pt x="76867" y="-3841"/>
                      <a:pt x="51340" y="12351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2" name="Google Shape;2762;p19"/>
              <p:cNvSpPr/>
              <p:nvPr/>
            </p:nvSpPr>
            <p:spPr>
              <a:xfrm>
                <a:off x="11652028" y="3030378"/>
                <a:ext cx="164477" cy="96012"/>
              </a:xfrm>
              <a:custGeom>
                <a:rect b="b" l="l" r="r" t="t"/>
                <a:pathLst>
                  <a:path extrusionOk="0" h="96012" w="164477">
                    <a:moveTo>
                      <a:pt x="140779" y="24956"/>
                    </a:moveTo>
                    <a:cubicBezTo>
                      <a:pt x="169735" y="4096"/>
                      <a:pt x="164020" y="0"/>
                      <a:pt x="164020" y="0"/>
                    </a:cubicBezTo>
                    <a:cubicBezTo>
                      <a:pt x="154495" y="6953"/>
                      <a:pt x="96202" y="19812"/>
                      <a:pt x="58769" y="41910"/>
                    </a:cubicBezTo>
                    <a:cubicBezTo>
                      <a:pt x="21336" y="64008"/>
                      <a:pt x="2666" y="95060"/>
                      <a:pt x="0" y="96012"/>
                    </a:cubicBezTo>
                    <a:cubicBezTo>
                      <a:pt x="0" y="96012"/>
                      <a:pt x="41243" y="71438"/>
                      <a:pt x="58102" y="66580"/>
                    </a:cubicBezTo>
                    <a:cubicBezTo>
                      <a:pt x="74962" y="61722"/>
                      <a:pt x="111823" y="45815"/>
                      <a:pt x="140779" y="2495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3" name="Google Shape;2763;p19"/>
              <p:cNvSpPr/>
              <p:nvPr/>
            </p:nvSpPr>
            <p:spPr>
              <a:xfrm>
                <a:off x="10716577" y="2945987"/>
                <a:ext cx="1191292" cy="1113758"/>
              </a:xfrm>
              <a:custGeom>
                <a:rect b="b" l="l" r="r" t="t"/>
                <a:pathLst>
                  <a:path extrusionOk="0" h="1113758" w="1191292">
                    <a:moveTo>
                      <a:pt x="1178053" y="719518"/>
                    </a:moveTo>
                    <a:cubicBezTo>
                      <a:pt x="1178053" y="719518"/>
                      <a:pt x="1111758" y="692563"/>
                      <a:pt x="1076230" y="683514"/>
                    </a:cubicBezTo>
                    <a:cubicBezTo>
                      <a:pt x="1092042" y="683990"/>
                      <a:pt x="1106710" y="684276"/>
                      <a:pt x="1114997" y="685324"/>
                    </a:cubicBezTo>
                    <a:cubicBezTo>
                      <a:pt x="1134332" y="687800"/>
                      <a:pt x="1167860" y="691706"/>
                      <a:pt x="1167860" y="691706"/>
                    </a:cubicBezTo>
                    <a:cubicBezTo>
                      <a:pt x="1167860" y="691706"/>
                      <a:pt x="1093566" y="656654"/>
                      <a:pt x="1046893" y="652939"/>
                    </a:cubicBezTo>
                    <a:cubicBezTo>
                      <a:pt x="1003363" y="649415"/>
                      <a:pt x="942784" y="648176"/>
                      <a:pt x="934879" y="648081"/>
                    </a:cubicBezTo>
                    <a:cubicBezTo>
                      <a:pt x="930212" y="644366"/>
                      <a:pt x="925545" y="640556"/>
                      <a:pt x="920782" y="636937"/>
                    </a:cubicBezTo>
                    <a:cubicBezTo>
                      <a:pt x="928592" y="639509"/>
                      <a:pt x="957549" y="647986"/>
                      <a:pt x="999745" y="646367"/>
                    </a:cubicBezTo>
                    <a:cubicBezTo>
                      <a:pt x="1037559" y="644843"/>
                      <a:pt x="1086613" y="640747"/>
                      <a:pt x="1107949" y="638842"/>
                    </a:cubicBezTo>
                    <a:cubicBezTo>
                      <a:pt x="1108329" y="639128"/>
                      <a:pt x="1108615" y="639318"/>
                      <a:pt x="1108615" y="639318"/>
                    </a:cubicBezTo>
                    <a:cubicBezTo>
                      <a:pt x="1108615" y="639318"/>
                      <a:pt x="1108424" y="639128"/>
                      <a:pt x="1108138" y="638747"/>
                    </a:cubicBezTo>
                    <a:cubicBezTo>
                      <a:pt x="1114616" y="638175"/>
                      <a:pt x="1118617" y="637794"/>
                      <a:pt x="1118617" y="637794"/>
                    </a:cubicBezTo>
                    <a:cubicBezTo>
                      <a:pt x="1118617" y="637794"/>
                      <a:pt x="1112901" y="635984"/>
                      <a:pt x="1103662" y="633508"/>
                    </a:cubicBezTo>
                    <a:cubicBezTo>
                      <a:pt x="1097566" y="626459"/>
                      <a:pt x="1086327" y="613601"/>
                      <a:pt x="1073658" y="599408"/>
                    </a:cubicBezTo>
                    <a:cubicBezTo>
                      <a:pt x="1074421" y="599313"/>
                      <a:pt x="1075277" y="599218"/>
                      <a:pt x="1076039" y="599123"/>
                    </a:cubicBezTo>
                    <a:cubicBezTo>
                      <a:pt x="1102805" y="621601"/>
                      <a:pt x="1129569" y="641033"/>
                      <a:pt x="1129569" y="641033"/>
                    </a:cubicBezTo>
                    <a:cubicBezTo>
                      <a:pt x="1129569" y="641033"/>
                      <a:pt x="1110615" y="621316"/>
                      <a:pt x="1089756" y="597884"/>
                    </a:cubicBezTo>
                    <a:cubicBezTo>
                      <a:pt x="1095947" y="597503"/>
                      <a:pt x="1101471" y="597313"/>
                      <a:pt x="1106329" y="597599"/>
                    </a:cubicBezTo>
                    <a:cubicBezTo>
                      <a:pt x="1112234" y="602456"/>
                      <a:pt x="1118902" y="607885"/>
                      <a:pt x="1126427" y="614077"/>
                    </a:cubicBezTo>
                    <a:cubicBezTo>
                      <a:pt x="1153859" y="636365"/>
                      <a:pt x="1174719" y="639032"/>
                      <a:pt x="1174719" y="639032"/>
                    </a:cubicBezTo>
                    <a:cubicBezTo>
                      <a:pt x="1144620" y="625697"/>
                      <a:pt x="1137285" y="618649"/>
                      <a:pt x="1126045" y="608362"/>
                    </a:cubicBezTo>
                    <a:cubicBezTo>
                      <a:pt x="1114806" y="598075"/>
                      <a:pt x="1088803" y="570833"/>
                      <a:pt x="1076802" y="560165"/>
                    </a:cubicBezTo>
                    <a:cubicBezTo>
                      <a:pt x="1064800" y="549497"/>
                      <a:pt x="1032701" y="516826"/>
                      <a:pt x="1032701" y="516826"/>
                    </a:cubicBezTo>
                    <a:cubicBezTo>
                      <a:pt x="1033844" y="517017"/>
                      <a:pt x="1034987" y="517112"/>
                      <a:pt x="1036130" y="517208"/>
                    </a:cubicBezTo>
                    <a:cubicBezTo>
                      <a:pt x="1042512" y="519684"/>
                      <a:pt x="1048798" y="522256"/>
                      <a:pt x="1055084" y="524828"/>
                    </a:cubicBezTo>
                    <a:cubicBezTo>
                      <a:pt x="1054514" y="524923"/>
                      <a:pt x="1053942" y="524923"/>
                      <a:pt x="1053369" y="525018"/>
                    </a:cubicBezTo>
                    <a:cubicBezTo>
                      <a:pt x="1053369" y="525018"/>
                      <a:pt x="1094518" y="548926"/>
                      <a:pt x="1116902" y="559880"/>
                    </a:cubicBezTo>
                    <a:cubicBezTo>
                      <a:pt x="1139381" y="570833"/>
                      <a:pt x="1178719" y="581406"/>
                      <a:pt x="1178719" y="581406"/>
                    </a:cubicBezTo>
                    <a:cubicBezTo>
                      <a:pt x="1178719" y="581406"/>
                      <a:pt x="1143095" y="562070"/>
                      <a:pt x="1118426" y="549783"/>
                    </a:cubicBezTo>
                    <a:cubicBezTo>
                      <a:pt x="1123188" y="550926"/>
                      <a:pt x="1128046" y="551974"/>
                      <a:pt x="1132904" y="552831"/>
                    </a:cubicBezTo>
                    <a:cubicBezTo>
                      <a:pt x="1174147" y="559880"/>
                      <a:pt x="1191292" y="553022"/>
                      <a:pt x="1191292" y="553022"/>
                    </a:cubicBezTo>
                    <a:cubicBezTo>
                      <a:pt x="1191292" y="553022"/>
                      <a:pt x="1127094" y="515112"/>
                      <a:pt x="1055084" y="524828"/>
                    </a:cubicBezTo>
                    <a:cubicBezTo>
                      <a:pt x="1049084" y="522256"/>
                      <a:pt x="1042988" y="519684"/>
                      <a:pt x="1036891" y="517303"/>
                    </a:cubicBezTo>
                    <a:cubicBezTo>
                      <a:pt x="1079183" y="523399"/>
                      <a:pt x="1109758" y="513588"/>
                      <a:pt x="1120903" y="511207"/>
                    </a:cubicBezTo>
                    <a:cubicBezTo>
                      <a:pt x="1132427" y="508825"/>
                      <a:pt x="1169194" y="503873"/>
                      <a:pt x="1169194" y="503873"/>
                    </a:cubicBezTo>
                    <a:cubicBezTo>
                      <a:pt x="1169194" y="503873"/>
                      <a:pt x="1113759" y="497110"/>
                      <a:pt x="1087756" y="497300"/>
                    </a:cubicBezTo>
                    <a:cubicBezTo>
                      <a:pt x="1096899" y="494729"/>
                      <a:pt x="1105281" y="492347"/>
                      <a:pt x="1110615" y="491490"/>
                    </a:cubicBezTo>
                    <a:cubicBezTo>
                      <a:pt x="1123093" y="489680"/>
                      <a:pt x="1144524" y="486442"/>
                      <a:pt x="1144524" y="486442"/>
                    </a:cubicBezTo>
                    <a:cubicBezTo>
                      <a:pt x="1144524" y="486442"/>
                      <a:pt x="1079088" y="475583"/>
                      <a:pt x="1050513" y="481394"/>
                    </a:cubicBezTo>
                    <a:cubicBezTo>
                      <a:pt x="1023938" y="486823"/>
                      <a:pt x="989457" y="496824"/>
                      <a:pt x="984790" y="498158"/>
                    </a:cubicBezTo>
                    <a:cubicBezTo>
                      <a:pt x="979741" y="496443"/>
                      <a:pt x="974694" y="494729"/>
                      <a:pt x="969550" y="493014"/>
                    </a:cubicBezTo>
                    <a:cubicBezTo>
                      <a:pt x="975932" y="493395"/>
                      <a:pt x="997458" y="493967"/>
                      <a:pt x="1019652" y="485299"/>
                    </a:cubicBezTo>
                    <a:cubicBezTo>
                      <a:pt x="1046036" y="475012"/>
                      <a:pt x="1080135" y="458057"/>
                      <a:pt x="1080135" y="458057"/>
                    </a:cubicBezTo>
                    <a:cubicBezTo>
                      <a:pt x="1080135" y="458057"/>
                      <a:pt x="1037749" y="455676"/>
                      <a:pt x="1012222" y="465392"/>
                    </a:cubicBezTo>
                    <a:cubicBezTo>
                      <a:pt x="986694" y="475107"/>
                      <a:pt x="958025" y="488728"/>
                      <a:pt x="958025" y="488728"/>
                    </a:cubicBezTo>
                    <a:cubicBezTo>
                      <a:pt x="958025" y="488728"/>
                      <a:pt x="958215" y="489014"/>
                      <a:pt x="958596" y="489490"/>
                    </a:cubicBezTo>
                    <a:cubicBezTo>
                      <a:pt x="948310" y="486061"/>
                      <a:pt x="937927" y="482822"/>
                      <a:pt x="927640" y="479584"/>
                    </a:cubicBezTo>
                    <a:cubicBezTo>
                      <a:pt x="935165" y="478441"/>
                      <a:pt x="968407" y="476441"/>
                      <a:pt x="982218" y="469297"/>
                    </a:cubicBezTo>
                    <a:cubicBezTo>
                      <a:pt x="997744" y="461296"/>
                      <a:pt x="1028414" y="435197"/>
                      <a:pt x="1048322" y="431768"/>
                    </a:cubicBezTo>
                    <a:cubicBezTo>
                      <a:pt x="1048322" y="431768"/>
                      <a:pt x="996696" y="432054"/>
                      <a:pt x="964406" y="446437"/>
                    </a:cubicBezTo>
                    <a:cubicBezTo>
                      <a:pt x="949833" y="452914"/>
                      <a:pt x="939355" y="459677"/>
                      <a:pt x="932021" y="465201"/>
                    </a:cubicBezTo>
                    <a:cubicBezTo>
                      <a:pt x="926497" y="464058"/>
                      <a:pt x="918782" y="462725"/>
                      <a:pt x="909352" y="461391"/>
                    </a:cubicBezTo>
                    <a:cubicBezTo>
                      <a:pt x="917544" y="459677"/>
                      <a:pt x="926020" y="457295"/>
                      <a:pt x="932593" y="453962"/>
                    </a:cubicBezTo>
                    <a:cubicBezTo>
                      <a:pt x="935831" y="452342"/>
                      <a:pt x="940023" y="450247"/>
                      <a:pt x="944690" y="447866"/>
                    </a:cubicBezTo>
                    <a:cubicBezTo>
                      <a:pt x="967264" y="441198"/>
                      <a:pt x="990124" y="433483"/>
                      <a:pt x="990124" y="433483"/>
                    </a:cubicBezTo>
                    <a:cubicBezTo>
                      <a:pt x="990124" y="433483"/>
                      <a:pt x="984313" y="432911"/>
                      <a:pt x="975360" y="432245"/>
                    </a:cubicBezTo>
                    <a:cubicBezTo>
                      <a:pt x="990695" y="424434"/>
                      <a:pt x="1003649" y="417767"/>
                      <a:pt x="1003649" y="417767"/>
                    </a:cubicBezTo>
                    <a:cubicBezTo>
                      <a:pt x="1003649" y="417767"/>
                      <a:pt x="952309" y="417290"/>
                      <a:pt x="925259" y="429482"/>
                    </a:cubicBezTo>
                    <a:cubicBezTo>
                      <a:pt x="914877" y="429197"/>
                      <a:pt x="904780" y="429197"/>
                      <a:pt x="896588" y="429673"/>
                    </a:cubicBezTo>
                    <a:cubicBezTo>
                      <a:pt x="888206" y="430149"/>
                      <a:pt x="879920" y="431864"/>
                      <a:pt x="872110" y="434054"/>
                    </a:cubicBezTo>
                    <a:cubicBezTo>
                      <a:pt x="870490" y="433388"/>
                      <a:pt x="868966" y="432721"/>
                      <a:pt x="867632" y="431959"/>
                    </a:cubicBezTo>
                    <a:cubicBezTo>
                      <a:pt x="866109" y="431102"/>
                      <a:pt x="864584" y="430244"/>
                      <a:pt x="862965" y="429292"/>
                    </a:cubicBezTo>
                    <a:cubicBezTo>
                      <a:pt x="888588" y="419291"/>
                      <a:pt x="924497" y="396145"/>
                      <a:pt x="938975" y="395954"/>
                    </a:cubicBezTo>
                    <a:cubicBezTo>
                      <a:pt x="938975" y="395954"/>
                      <a:pt x="937832" y="395859"/>
                      <a:pt x="935927" y="395859"/>
                    </a:cubicBezTo>
                    <a:cubicBezTo>
                      <a:pt x="948690" y="393478"/>
                      <a:pt x="956977" y="388430"/>
                      <a:pt x="959453" y="386810"/>
                    </a:cubicBezTo>
                    <a:cubicBezTo>
                      <a:pt x="975742" y="386429"/>
                      <a:pt x="985171" y="383667"/>
                      <a:pt x="985171" y="383667"/>
                    </a:cubicBezTo>
                    <a:cubicBezTo>
                      <a:pt x="942118" y="382048"/>
                      <a:pt x="912114" y="368237"/>
                      <a:pt x="892112" y="362141"/>
                    </a:cubicBezTo>
                    <a:cubicBezTo>
                      <a:pt x="872110" y="356045"/>
                      <a:pt x="836582" y="334709"/>
                      <a:pt x="819055" y="328898"/>
                    </a:cubicBezTo>
                    <a:cubicBezTo>
                      <a:pt x="802767" y="323374"/>
                      <a:pt x="783336" y="322326"/>
                      <a:pt x="763906" y="327755"/>
                    </a:cubicBezTo>
                    <a:cubicBezTo>
                      <a:pt x="768668" y="322707"/>
                      <a:pt x="773335" y="317659"/>
                      <a:pt x="778098" y="312706"/>
                    </a:cubicBezTo>
                    <a:cubicBezTo>
                      <a:pt x="795624" y="313563"/>
                      <a:pt x="807625" y="315087"/>
                      <a:pt x="821722" y="320135"/>
                    </a:cubicBezTo>
                    <a:cubicBezTo>
                      <a:pt x="836582" y="325374"/>
                      <a:pt x="899160" y="340995"/>
                      <a:pt x="948500" y="343567"/>
                    </a:cubicBezTo>
                    <a:cubicBezTo>
                      <a:pt x="997839" y="346139"/>
                      <a:pt x="1024128" y="339471"/>
                      <a:pt x="1024128" y="339471"/>
                    </a:cubicBezTo>
                    <a:cubicBezTo>
                      <a:pt x="1024128" y="339471"/>
                      <a:pt x="984504" y="343948"/>
                      <a:pt x="948214" y="333375"/>
                    </a:cubicBezTo>
                    <a:cubicBezTo>
                      <a:pt x="940118" y="330994"/>
                      <a:pt x="933736" y="328898"/>
                      <a:pt x="928021" y="326898"/>
                    </a:cubicBezTo>
                    <a:cubicBezTo>
                      <a:pt x="946690" y="329279"/>
                      <a:pt x="966692" y="330613"/>
                      <a:pt x="985362" y="328803"/>
                    </a:cubicBezTo>
                    <a:cubicBezTo>
                      <a:pt x="1035082" y="324136"/>
                      <a:pt x="1035178" y="314230"/>
                      <a:pt x="1035178" y="314230"/>
                    </a:cubicBezTo>
                    <a:cubicBezTo>
                      <a:pt x="1035178" y="314230"/>
                      <a:pt x="1024605" y="322993"/>
                      <a:pt x="996315" y="320135"/>
                    </a:cubicBezTo>
                    <a:cubicBezTo>
                      <a:pt x="967930" y="317278"/>
                      <a:pt x="951834" y="316325"/>
                      <a:pt x="919353" y="307943"/>
                    </a:cubicBezTo>
                    <a:cubicBezTo>
                      <a:pt x="888016" y="299847"/>
                      <a:pt x="825532" y="287941"/>
                      <a:pt x="794290" y="296323"/>
                    </a:cubicBezTo>
                    <a:cubicBezTo>
                      <a:pt x="798862" y="291751"/>
                      <a:pt x="803529" y="287179"/>
                      <a:pt x="808101" y="282702"/>
                    </a:cubicBezTo>
                    <a:cubicBezTo>
                      <a:pt x="819722" y="288893"/>
                      <a:pt x="893159" y="300228"/>
                      <a:pt x="907828" y="302133"/>
                    </a:cubicBezTo>
                    <a:cubicBezTo>
                      <a:pt x="923259" y="304133"/>
                      <a:pt x="951929" y="306419"/>
                      <a:pt x="996030" y="308324"/>
                    </a:cubicBezTo>
                    <a:cubicBezTo>
                      <a:pt x="1040131" y="310134"/>
                      <a:pt x="1063371" y="291370"/>
                      <a:pt x="1063371" y="291370"/>
                    </a:cubicBezTo>
                    <a:cubicBezTo>
                      <a:pt x="1049656" y="296228"/>
                      <a:pt x="1031463" y="296132"/>
                      <a:pt x="1004221" y="296609"/>
                    </a:cubicBezTo>
                    <a:cubicBezTo>
                      <a:pt x="976885" y="296990"/>
                      <a:pt x="933545" y="288036"/>
                      <a:pt x="909447" y="284321"/>
                    </a:cubicBezTo>
                    <a:cubicBezTo>
                      <a:pt x="886111" y="280797"/>
                      <a:pt x="838963" y="272415"/>
                      <a:pt x="810102" y="280988"/>
                    </a:cubicBezTo>
                    <a:cubicBezTo>
                      <a:pt x="814483" y="276797"/>
                      <a:pt x="818770" y="272510"/>
                      <a:pt x="823151" y="268415"/>
                    </a:cubicBezTo>
                    <a:cubicBezTo>
                      <a:pt x="842296" y="277273"/>
                      <a:pt x="915543" y="281559"/>
                      <a:pt x="949071" y="281750"/>
                    </a:cubicBezTo>
                    <a:cubicBezTo>
                      <a:pt x="983361" y="281940"/>
                      <a:pt x="1024128" y="290608"/>
                      <a:pt x="1078897" y="255842"/>
                    </a:cubicBezTo>
                    <a:cubicBezTo>
                      <a:pt x="1078897" y="255842"/>
                      <a:pt x="1054703" y="267843"/>
                      <a:pt x="1017366" y="270891"/>
                    </a:cubicBezTo>
                    <a:cubicBezTo>
                      <a:pt x="980027" y="273939"/>
                      <a:pt x="962406" y="262700"/>
                      <a:pt x="922116" y="262509"/>
                    </a:cubicBezTo>
                    <a:cubicBezTo>
                      <a:pt x="886492" y="262319"/>
                      <a:pt x="842392" y="259937"/>
                      <a:pt x="826484" y="265271"/>
                    </a:cubicBezTo>
                    <a:cubicBezTo>
                      <a:pt x="831438" y="260699"/>
                      <a:pt x="836391" y="256223"/>
                      <a:pt x="841438" y="251746"/>
                    </a:cubicBezTo>
                    <a:cubicBezTo>
                      <a:pt x="854012" y="263081"/>
                      <a:pt x="1013365" y="266033"/>
                      <a:pt x="1035653" y="261747"/>
                    </a:cubicBezTo>
                    <a:cubicBezTo>
                      <a:pt x="1058609" y="257366"/>
                      <a:pt x="1081564" y="246698"/>
                      <a:pt x="1081564" y="246698"/>
                    </a:cubicBezTo>
                    <a:cubicBezTo>
                      <a:pt x="1081564" y="246698"/>
                      <a:pt x="1044226" y="253937"/>
                      <a:pt x="1031653" y="253937"/>
                    </a:cubicBezTo>
                    <a:cubicBezTo>
                      <a:pt x="1019080" y="253841"/>
                      <a:pt x="967074" y="246221"/>
                      <a:pt x="940594" y="246126"/>
                    </a:cubicBezTo>
                    <a:cubicBezTo>
                      <a:pt x="914972" y="246031"/>
                      <a:pt x="872680" y="239935"/>
                      <a:pt x="843535" y="249936"/>
                    </a:cubicBezTo>
                    <a:cubicBezTo>
                      <a:pt x="845058" y="248603"/>
                      <a:pt x="846487" y="247269"/>
                      <a:pt x="847916" y="245936"/>
                    </a:cubicBezTo>
                    <a:cubicBezTo>
                      <a:pt x="851821" y="242602"/>
                      <a:pt x="855821" y="239363"/>
                      <a:pt x="859727" y="236030"/>
                    </a:cubicBezTo>
                    <a:cubicBezTo>
                      <a:pt x="885063" y="241554"/>
                      <a:pt x="937070" y="236411"/>
                      <a:pt x="959264" y="236601"/>
                    </a:cubicBezTo>
                    <a:cubicBezTo>
                      <a:pt x="981838" y="236792"/>
                      <a:pt x="1041654" y="242507"/>
                      <a:pt x="1084898" y="210598"/>
                    </a:cubicBezTo>
                    <a:cubicBezTo>
                      <a:pt x="1084898" y="210598"/>
                      <a:pt x="1053846" y="226124"/>
                      <a:pt x="1018127" y="225362"/>
                    </a:cubicBezTo>
                    <a:cubicBezTo>
                      <a:pt x="984409" y="224600"/>
                      <a:pt x="892303" y="220980"/>
                      <a:pt x="862869" y="233458"/>
                    </a:cubicBezTo>
                    <a:cubicBezTo>
                      <a:pt x="868299" y="228886"/>
                      <a:pt x="873823" y="224409"/>
                      <a:pt x="879444" y="220028"/>
                    </a:cubicBezTo>
                    <a:cubicBezTo>
                      <a:pt x="889445" y="229838"/>
                      <a:pt x="1009364" y="217170"/>
                      <a:pt x="1043178" y="214408"/>
                    </a:cubicBezTo>
                    <a:cubicBezTo>
                      <a:pt x="1077849" y="211550"/>
                      <a:pt x="1095375" y="197644"/>
                      <a:pt x="1095375" y="197644"/>
                    </a:cubicBezTo>
                    <a:cubicBezTo>
                      <a:pt x="1065943" y="209836"/>
                      <a:pt x="1041749" y="204502"/>
                      <a:pt x="1024985" y="206121"/>
                    </a:cubicBezTo>
                    <a:cubicBezTo>
                      <a:pt x="1008221" y="207645"/>
                      <a:pt x="973931" y="202883"/>
                      <a:pt x="948690" y="207169"/>
                    </a:cubicBezTo>
                    <a:cubicBezTo>
                      <a:pt x="924497" y="211265"/>
                      <a:pt x="907924" y="207169"/>
                      <a:pt x="882110" y="218027"/>
                    </a:cubicBezTo>
                    <a:cubicBezTo>
                      <a:pt x="886206" y="214789"/>
                      <a:pt x="890302" y="211646"/>
                      <a:pt x="894493" y="208502"/>
                    </a:cubicBezTo>
                    <a:cubicBezTo>
                      <a:pt x="896493" y="209360"/>
                      <a:pt x="901542" y="210407"/>
                      <a:pt x="912971" y="208026"/>
                    </a:cubicBezTo>
                    <a:cubicBezTo>
                      <a:pt x="928878" y="204597"/>
                      <a:pt x="965645" y="198977"/>
                      <a:pt x="980695" y="198787"/>
                    </a:cubicBezTo>
                    <a:cubicBezTo>
                      <a:pt x="995744" y="198596"/>
                      <a:pt x="1022699" y="194596"/>
                      <a:pt x="1048322" y="194977"/>
                    </a:cubicBezTo>
                    <a:cubicBezTo>
                      <a:pt x="1073848" y="195358"/>
                      <a:pt x="1099090" y="188309"/>
                      <a:pt x="1111758" y="183166"/>
                    </a:cubicBezTo>
                    <a:cubicBezTo>
                      <a:pt x="1124427" y="178022"/>
                      <a:pt x="1141857" y="180594"/>
                      <a:pt x="1141857" y="180594"/>
                    </a:cubicBezTo>
                    <a:cubicBezTo>
                      <a:pt x="1141857" y="180594"/>
                      <a:pt x="1125093" y="176594"/>
                      <a:pt x="1111378" y="179832"/>
                    </a:cubicBezTo>
                    <a:cubicBezTo>
                      <a:pt x="1097661" y="183071"/>
                      <a:pt x="1080231" y="186881"/>
                      <a:pt x="1063371" y="186500"/>
                    </a:cubicBezTo>
                    <a:cubicBezTo>
                      <a:pt x="1046607" y="186119"/>
                      <a:pt x="1005650" y="185928"/>
                      <a:pt x="973360" y="189357"/>
                    </a:cubicBezTo>
                    <a:cubicBezTo>
                      <a:pt x="941166" y="192786"/>
                      <a:pt x="919544" y="198977"/>
                      <a:pt x="912971" y="201740"/>
                    </a:cubicBezTo>
                    <a:cubicBezTo>
                      <a:pt x="908304" y="203645"/>
                      <a:pt x="900589" y="205931"/>
                      <a:pt x="896302" y="207074"/>
                    </a:cubicBezTo>
                    <a:cubicBezTo>
                      <a:pt x="902589" y="202406"/>
                      <a:pt x="909067" y="198120"/>
                      <a:pt x="915543" y="193739"/>
                    </a:cubicBezTo>
                    <a:cubicBezTo>
                      <a:pt x="918115" y="194120"/>
                      <a:pt x="926306" y="194501"/>
                      <a:pt x="945928" y="189548"/>
                    </a:cubicBezTo>
                    <a:cubicBezTo>
                      <a:pt x="970502" y="183356"/>
                      <a:pt x="1000220" y="182975"/>
                      <a:pt x="1022319" y="179165"/>
                    </a:cubicBezTo>
                    <a:cubicBezTo>
                      <a:pt x="1044417" y="175451"/>
                      <a:pt x="1073468" y="176117"/>
                      <a:pt x="1092708" y="169926"/>
                    </a:cubicBezTo>
                    <a:cubicBezTo>
                      <a:pt x="1111948" y="163735"/>
                      <a:pt x="1162813" y="156686"/>
                      <a:pt x="1162813" y="156686"/>
                    </a:cubicBezTo>
                    <a:cubicBezTo>
                      <a:pt x="1162813" y="156686"/>
                      <a:pt x="1118235" y="154400"/>
                      <a:pt x="1103948" y="160496"/>
                    </a:cubicBezTo>
                    <a:cubicBezTo>
                      <a:pt x="1089756" y="166592"/>
                      <a:pt x="1070324" y="168116"/>
                      <a:pt x="1064039" y="168116"/>
                    </a:cubicBezTo>
                    <a:cubicBezTo>
                      <a:pt x="1057752" y="168116"/>
                      <a:pt x="997744" y="174879"/>
                      <a:pt x="961359" y="180785"/>
                    </a:cubicBezTo>
                    <a:cubicBezTo>
                      <a:pt x="937356" y="184690"/>
                      <a:pt x="924782" y="188976"/>
                      <a:pt x="918877" y="191453"/>
                    </a:cubicBezTo>
                    <a:cubicBezTo>
                      <a:pt x="924688" y="187643"/>
                      <a:pt x="930689" y="183928"/>
                      <a:pt x="936688" y="180404"/>
                    </a:cubicBezTo>
                    <a:cubicBezTo>
                      <a:pt x="940594" y="180499"/>
                      <a:pt x="955738" y="180499"/>
                      <a:pt x="974788" y="174879"/>
                    </a:cubicBezTo>
                    <a:cubicBezTo>
                      <a:pt x="996887" y="168307"/>
                      <a:pt x="1053656" y="159925"/>
                      <a:pt x="1069372" y="160020"/>
                    </a:cubicBezTo>
                    <a:cubicBezTo>
                      <a:pt x="1085088" y="160115"/>
                      <a:pt x="1148715" y="148019"/>
                      <a:pt x="1148715" y="148019"/>
                    </a:cubicBezTo>
                    <a:cubicBezTo>
                      <a:pt x="1148715" y="148019"/>
                      <a:pt x="1098328" y="144875"/>
                      <a:pt x="1064133" y="152114"/>
                    </a:cubicBezTo>
                    <a:cubicBezTo>
                      <a:pt x="1032606" y="158782"/>
                      <a:pt x="950023" y="177165"/>
                      <a:pt x="937451" y="179927"/>
                    </a:cubicBezTo>
                    <a:cubicBezTo>
                      <a:pt x="942023" y="177165"/>
                      <a:pt x="946595" y="174498"/>
                      <a:pt x="951262" y="171926"/>
                    </a:cubicBezTo>
                    <a:cubicBezTo>
                      <a:pt x="959548" y="169545"/>
                      <a:pt x="991363" y="162782"/>
                      <a:pt x="1021081" y="153162"/>
                    </a:cubicBezTo>
                    <a:cubicBezTo>
                      <a:pt x="1055275" y="142113"/>
                      <a:pt x="1078231" y="140589"/>
                      <a:pt x="1099852" y="137827"/>
                    </a:cubicBezTo>
                    <a:cubicBezTo>
                      <a:pt x="1121473" y="135065"/>
                      <a:pt x="1134047" y="129350"/>
                      <a:pt x="1153573" y="117539"/>
                    </a:cubicBezTo>
                    <a:cubicBezTo>
                      <a:pt x="1153573" y="117539"/>
                      <a:pt x="1136713" y="119920"/>
                      <a:pt x="1117854" y="125635"/>
                    </a:cubicBezTo>
                    <a:cubicBezTo>
                      <a:pt x="1098899" y="131350"/>
                      <a:pt x="1057466" y="129445"/>
                      <a:pt x="1031177" y="140018"/>
                    </a:cubicBezTo>
                    <a:cubicBezTo>
                      <a:pt x="1007936" y="149352"/>
                      <a:pt x="961834" y="167735"/>
                      <a:pt x="951452" y="171926"/>
                    </a:cubicBezTo>
                    <a:cubicBezTo>
                      <a:pt x="952977" y="171069"/>
                      <a:pt x="954406" y="170117"/>
                      <a:pt x="955929" y="169355"/>
                    </a:cubicBezTo>
                    <a:cubicBezTo>
                      <a:pt x="954215" y="170212"/>
                      <a:pt x="952595" y="171260"/>
                      <a:pt x="950976" y="172117"/>
                    </a:cubicBezTo>
                    <a:cubicBezTo>
                      <a:pt x="949928" y="172403"/>
                      <a:pt x="949357" y="172688"/>
                      <a:pt x="949262" y="172784"/>
                    </a:cubicBezTo>
                    <a:cubicBezTo>
                      <a:pt x="949262" y="172784"/>
                      <a:pt x="949928" y="172498"/>
                      <a:pt x="950882" y="172117"/>
                    </a:cubicBezTo>
                    <a:cubicBezTo>
                      <a:pt x="945928" y="174689"/>
                      <a:pt x="941166" y="177451"/>
                      <a:pt x="936403" y="180213"/>
                    </a:cubicBezTo>
                    <a:cubicBezTo>
                      <a:pt x="936213" y="180308"/>
                      <a:pt x="935831" y="180308"/>
                      <a:pt x="935831" y="180308"/>
                    </a:cubicBezTo>
                    <a:cubicBezTo>
                      <a:pt x="935831" y="180308"/>
                      <a:pt x="936022" y="180308"/>
                      <a:pt x="936117" y="180308"/>
                    </a:cubicBezTo>
                    <a:cubicBezTo>
                      <a:pt x="928878" y="184499"/>
                      <a:pt x="921734" y="188881"/>
                      <a:pt x="914686" y="193453"/>
                    </a:cubicBezTo>
                    <a:cubicBezTo>
                      <a:pt x="914972" y="192977"/>
                      <a:pt x="922591" y="179927"/>
                      <a:pt x="935831" y="163354"/>
                    </a:cubicBezTo>
                    <a:cubicBezTo>
                      <a:pt x="949357" y="146495"/>
                      <a:pt x="981838" y="129064"/>
                      <a:pt x="990886" y="118777"/>
                    </a:cubicBezTo>
                    <a:cubicBezTo>
                      <a:pt x="999839" y="108490"/>
                      <a:pt x="996219" y="102775"/>
                      <a:pt x="996219" y="102775"/>
                    </a:cubicBezTo>
                    <a:cubicBezTo>
                      <a:pt x="988791" y="109347"/>
                      <a:pt x="971455" y="122396"/>
                      <a:pt x="944023" y="141446"/>
                    </a:cubicBezTo>
                    <a:cubicBezTo>
                      <a:pt x="916877" y="160306"/>
                      <a:pt x="914686" y="192786"/>
                      <a:pt x="914686" y="193453"/>
                    </a:cubicBezTo>
                    <a:cubicBezTo>
                      <a:pt x="907828" y="197930"/>
                      <a:pt x="901065" y="202406"/>
                      <a:pt x="894398" y="207074"/>
                    </a:cubicBezTo>
                    <a:cubicBezTo>
                      <a:pt x="913066" y="162211"/>
                      <a:pt x="926306" y="147161"/>
                      <a:pt x="951071" y="129064"/>
                    </a:cubicBezTo>
                    <a:cubicBezTo>
                      <a:pt x="975932" y="110871"/>
                      <a:pt x="976789" y="101346"/>
                      <a:pt x="977360" y="93536"/>
                    </a:cubicBezTo>
                    <a:cubicBezTo>
                      <a:pt x="977932" y="85725"/>
                      <a:pt x="956406" y="77343"/>
                      <a:pt x="956406" y="77343"/>
                    </a:cubicBezTo>
                    <a:cubicBezTo>
                      <a:pt x="956406" y="77343"/>
                      <a:pt x="971550" y="87249"/>
                      <a:pt x="972313" y="95536"/>
                    </a:cubicBezTo>
                    <a:cubicBezTo>
                      <a:pt x="972979" y="103727"/>
                      <a:pt x="951548" y="113538"/>
                      <a:pt x="937832" y="122968"/>
                    </a:cubicBezTo>
                    <a:cubicBezTo>
                      <a:pt x="933831" y="125730"/>
                      <a:pt x="929735" y="128873"/>
                      <a:pt x="925640" y="132588"/>
                    </a:cubicBezTo>
                    <a:cubicBezTo>
                      <a:pt x="931069" y="118872"/>
                      <a:pt x="933545" y="105251"/>
                      <a:pt x="936117" y="98298"/>
                    </a:cubicBezTo>
                    <a:cubicBezTo>
                      <a:pt x="940118" y="87630"/>
                      <a:pt x="915163" y="77248"/>
                      <a:pt x="915163" y="77248"/>
                    </a:cubicBezTo>
                    <a:cubicBezTo>
                      <a:pt x="927449" y="92107"/>
                      <a:pt x="921068" y="94107"/>
                      <a:pt x="918401" y="105251"/>
                    </a:cubicBezTo>
                    <a:cubicBezTo>
                      <a:pt x="915734" y="116396"/>
                      <a:pt x="892969" y="153257"/>
                      <a:pt x="885539" y="173260"/>
                    </a:cubicBezTo>
                    <a:cubicBezTo>
                      <a:pt x="878110" y="193262"/>
                      <a:pt x="876395" y="218599"/>
                      <a:pt x="876395" y="218599"/>
                    </a:cubicBezTo>
                    <a:cubicBezTo>
                      <a:pt x="876395" y="218599"/>
                      <a:pt x="884968" y="201263"/>
                      <a:pt x="894874" y="183547"/>
                    </a:cubicBezTo>
                    <a:cubicBezTo>
                      <a:pt x="888016" y="204311"/>
                      <a:pt x="891921" y="207264"/>
                      <a:pt x="893445" y="207740"/>
                    </a:cubicBezTo>
                    <a:cubicBezTo>
                      <a:pt x="880872" y="216789"/>
                      <a:pt x="868585" y="226314"/>
                      <a:pt x="856488" y="236220"/>
                    </a:cubicBezTo>
                    <a:cubicBezTo>
                      <a:pt x="859060" y="228791"/>
                      <a:pt x="871919" y="191548"/>
                      <a:pt x="882396" y="153257"/>
                    </a:cubicBezTo>
                    <a:cubicBezTo>
                      <a:pt x="894112" y="110490"/>
                      <a:pt x="890492" y="103918"/>
                      <a:pt x="891350" y="92774"/>
                    </a:cubicBezTo>
                    <a:cubicBezTo>
                      <a:pt x="892207" y="81629"/>
                      <a:pt x="876967" y="80391"/>
                      <a:pt x="876967" y="80391"/>
                    </a:cubicBezTo>
                    <a:cubicBezTo>
                      <a:pt x="888492" y="87440"/>
                      <a:pt x="882110" y="101822"/>
                      <a:pt x="873823" y="120301"/>
                    </a:cubicBezTo>
                    <a:cubicBezTo>
                      <a:pt x="865537" y="138779"/>
                      <a:pt x="862013" y="151543"/>
                      <a:pt x="854012" y="177260"/>
                    </a:cubicBezTo>
                    <a:cubicBezTo>
                      <a:pt x="846677" y="200787"/>
                      <a:pt x="854489" y="231648"/>
                      <a:pt x="855821" y="236792"/>
                    </a:cubicBezTo>
                    <a:cubicBezTo>
                      <a:pt x="852774" y="239363"/>
                      <a:pt x="849535" y="241745"/>
                      <a:pt x="846487" y="244316"/>
                    </a:cubicBezTo>
                    <a:cubicBezTo>
                      <a:pt x="843535" y="246793"/>
                      <a:pt x="840772" y="249365"/>
                      <a:pt x="837820" y="251841"/>
                    </a:cubicBezTo>
                    <a:cubicBezTo>
                      <a:pt x="839248" y="240602"/>
                      <a:pt x="849154" y="164592"/>
                      <a:pt x="855059" y="150209"/>
                    </a:cubicBezTo>
                    <a:cubicBezTo>
                      <a:pt x="861442" y="134588"/>
                      <a:pt x="865251" y="104585"/>
                      <a:pt x="863823" y="90583"/>
                    </a:cubicBezTo>
                    <a:cubicBezTo>
                      <a:pt x="862394" y="76581"/>
                      <a:pt x="847534" y="76962"/>
                      <a:pt x="847534" y="76962"/>
                    </a:cubicBezTo>
                    <a:cubicBezTo>
                      <a:pt x="861727" y="82391"/>
                      <a:pt x="854773" y="103346"/>
                      <a:pt x="847345" y="113633"/>
                    </a:cubicBezTo>
                    <a:cubicBezTo>
                      <a:pt x="839915" y="123920"/>
                      <a:pt x="837820" y="136684"/>
                      <a:pt x="831247" y="180213"/>
                    </a:cubicBezTo>
                    <a:cubicBezTo>
                      <a:pt x="825437" y="219266"/>
                      <a:pt x="835057" y="247079"/>
                      <a:pt x="837152" y="252413"/>
                    </a:cubicBezTo>
                    <a:cubicBezTo>
                      <a:pt x="830104" y="258509"/>
                      <a:pt x="823151" y="264605"/>
                      <a:pt x="816389" y="270891"/>
                    </a:cubicBezTo>
                    <a:cubicBezTo>
                      <a:pt x="824485" y="250984"/>
                      <a:pt x="818579" y="210407"/>
                      <a:pt x="818579" y="200692"/>
                    </a:cubicBezTo>
                    <a:cubicBezTo>
                      <a:pt x="818674" y="190405"/>
                      <a:pt x="803053" y="146304"/>
                      <a:pt x="801624" y="119158"/>
                    </a:cubicBezTo>
                    <a:cubicBezTo>
                      <a:pt x="800195" y="92012"/>
                      <a:pt x="779716" y="96869"/>
                      <a:pt x="779716" y="96869"/>
                    </a:cubicBezTo>
                    <a:cubicBezTo>
                      <a:pt x="779716" y="96869"/>
                      <a:pt x="781241" y="98870"/>
                      <a:pt x="782956" y="101822"/>
                    </a:cubicBezTo>
                    <a:cubicBezTo>
                      <a:pt x="782860" y="101822"/>
                      <a:pt x="778003" y="103632"/>
                      <a:pt x="768001" y="121539"/>
                    </a:cubicBezTo>
                    <a:cubicBezTo>
                      <a:pt x="757905" y="139637"/>
                      <a:pt x="757905" y="153162"/>
                      <a:pt x="760382" y="175641"/>
                    </a:cubicBezTo>
                    <a:cubicBezTo>
                      <a:pt x="762667" y="196406"/>
                      <a:pt x="791242" y="278606"/>
                      <a:pt x="795433" y="290703"/>
                    </a:cubicBezTo>
                    <a:cubicBezTo>
                      <a:pt x="790670" y="295370"/>
                      <a:pt x="785908" y="300038"/>
                      <a:pt x="781145" y="304705"/>
                    </a:cubicBezTo>
                    <a:cubicBezTo>
                      <a:pt x="784574" y="295751"/>
                      <a:pt x="785908" y="284226"/>
                      <a:pt x="775907" y="260699"/>
                    </a:cubicBezTo>
                    <a:cubicBezTo>
                      <a:pt x="764286" y="233458"/>
                      <a:pt x="741521" y="185452"/>
                      <a:pt x="739998" y="173736"/>
                    </a:cubicBezTo>
                    <a:cubicBezTo>
                      <a:pt x="738474" y="162020"/>
                      <a:pt x="735902" y="136970"/>
                      <a:pt x="737521" y="120491"/>
                    </a:cubicBezTo>
                    <a:cubicBezTo>
                      <a:pt x="737521" y="120491"/>
                      <a:pt x="718281" y="144685"/>
                      <a:pt x="726091" y="181737"/>
                    </a:cubicBezTo>
                    <a:cubicBezTo>
                      <a:pt x="733902" y="218789"/>
                      <a:pt x="760476" y="257270"/>
                      <a:pt x="767810" y="276035"/>
                    </a:cubicBezTo>
                    <a:cubicBezTo>
                      <a:pt x="773620" y="290894"/>
                      <a:pt x="777526" y="302609"/>
                      <a:pt x="778859" y="306896"/>
                    </a:cubicBezTo>
                    <a:cubicBezTo>
                      <a:pt x="773145" y="312515"/>
                      <a:pt x="767525" y="318326"/>
                      <a:pt x="762000" y="324041"/>
                    </a:cubicBezTo>
                    <a:cubicBezTo>
                      <a:pt x="767715" y="299180"/>
                      <a:pt x="756381" y="280607"/>
                      <a:pt x="749142" y="263462"/>
                    </a:cubicBezTo>
                    <a:cubicBezTo>
                      <a:pt x="741712" y="246031"/>
                      <a:pt x="708851" y="205550"/>
                      <a:pt x="707041" y="189929"/>
                    </a:cubicBezTo>
                    <a:cubicBezTo>
                      <a:pt x="705231" y="174308"/>
                      <a:pt x="702659" y="167926"/>
                      <a:pt x="707231" y="141637"/>
                    </a:cubicBezTo>
                    <a:cubicBezTo>
                      <a:pt x="707231" y="141637"/>
                      <a:pt x="689515" y="167545"/>
                      <a:pt x="696659" y="204692"/>
                    </a:cubicBezTo>
                    <a:cubicBezTo>
                      <a:pt x="703802" y="241745"/>
                      <a:pt x="733139" y="264509"/>
                      <a:pt x="743522" y="288036"/>
                    </a:cubicBezTo>
                    <a:cubicBezTo>
                      <a:pt x="752666" y="308705"/>
                      <a:pt x="759809" y="321755"/>
                      <a:pt x="761429" y="324612"/>
                    </a:cubicBezTo>
                    <a:cubicBezTo>
                      <a:pt x="757714" y="328517"/>
                      <a:pt x="753904" y="332327"/>
                      <a:pt x="750189" y="336233"/>
                    </a:cubicBezTo>
                    <a:cubicBezTo>
                      <a:pt x="749332" y="337090"/>
                      <a:pt x="748569" y="338042"/>
                      <a:pt x="747808" y="338900"/>
                    </a:cubicBezTo>
                    <a:cubicBezTo>
                      <a:pt x="749237" y="331280"/>
                      <a:pt x="749618" y="313182"/>
                      <a:pt x="734188" y="280511"/>
                    </a:cubicBezTo>
                    <a:cubicBezTo>
                      <a:pt x="712851" y="235363"/>
                      <a:pt x="686086" y="214408"/>
                      <a:pt x="689610" y="190024"/>
                    </a:cubicBezTo>
                    <a:cubicBezTo>
                      <a:pt x="693230" y="165640"/>
                      <a:pt x="698563" y="153448"/>
                      <a:pt x="695134" y="154210"/>
                    </a:cubicBezTo>
                    <a:cubicBezTo>
                      <a:pt x="691705" y="154972"/>
                      <a:pt x="677799" y="175927"/>
                      <a:pt x="679799" y="209264"/>
                    </a:cubicBezTo>
                    <a:cubicBezTo>
                      <a:pt x="680467" y="220980"/>
                      <a:pt x="683895" y="231839"/>
                      <a:pt x="688467" y="242126"/>
                    </a:cubicBezTo>
                    <a:cubicBezTo>
                      <a:pt x="667227" y="224504"/>
                      <a:pt x="658559" y="213170"/>
                      <a:pt x="661988" y="199263"/>
                    </a:cubicBezTo>
                    <a:cubicBezTo>
                      <a:pt x="661988" y="199263"/>
                      <a:pt x="657797" y="208121"/>
                      <a:pt x="656939" y="220790"/>
                    </a:cubicBezTo>
                    <a:cubicBezTo>
                      <a:pt x="652653" y="208407"/>
                      <a:pt x="651510" y="199263"/>
                      <a:pt x="651510" y="199263"/>
                    </a:cubicBezTo>
                    <a:cubicBezTo>
                      <a:pt x="643605" y="212789"/>
                      <a:pt x="648177" y="224790"/>
                      <a:pt x="650081" y="240030"/>
                    </a:cubicBezTo>
                    <a:cubicBezTo>
                      <a:pt x="650558" y="243745"/>
                      <a:pt x="652749" y="249079"/>
                      <a:pt x="655891" y="255365"/>
                    </a:cubicBezTo>
                    <a:cubicBezTo>
                      <a:pt x="653701" y="260509"/>
                      <a:pt x="651606" y="266033"/>
                      <a:pt x="649891" y="271177"/>
                    </a:cubicBezTo>
                    <a:cubicBezTo>
                      <a:pt x="645795" y="241364"/>
                      <a:pt x="641604" y="216503"/>
                      <a:pt x="641604" y="216503"/>
                    </a:cubicBezTo>
                    <a:cubicBezTo>
                      <a:pt x="641604" y="216503"/>
                      <a:pt x="641604" y="247555"/>
                      <a:pt x="638461" y="290132"/>
                    </a:cubicBezTo>
                    <a:cubicBezTo>
                      <a:pt x="633985" y="247079"/>
                      <a:pt x="628079" y="202883"/>
                      <a:pt x="628079" y="202883"/>
                    </a:cubicBezTo>
                    <a:cubicBezTo>
                      <a:pt x="628079" y="202883"/>
                      <a:pt x="624078" y="286988"/>
                      <a:pt x="621888" y="330803"/>
                    </a:cubicBezTo>
                    <a:cubicBezTo>
                      <a:pt x="621316" y="330518"/>
                      <a:pt x="620935" y="330327"/>
                      <a:pt x="620363" y="330041"/>
                    </a:cubicBezTo>
                    <a:cubicBezTo>
                      <a:pt x="617220" y="328517"/>
                      <a:pt x="614458" y="326803"/>
                      <a:pt x="611981" y="324803"/>
                    </a:cubicBezTo>
                    <a:cubicBezTo>
                      <a:pt x="612077" y="323850"/>
                      <a:pt x="612172" y="322898"/>
                      <a:pt x="612172" y="321945"/>
                    </a:cubicBezTo>
                    <a:cubicBezTo>
                      <a:pt x="616364" y="312896"/>
                      <a:pt x="621506" y="306705"/>
                      <a:pt x="621506" y="306705"/>
                    </a:cubicBezTo>
                    <a:cubicBezTo>
                      <a:pt x="618363" y="308610"/>
                      <a:pt x="615601" y="310515"/>
                      <a:pt x="612838" y="312420"/>
                    </a:cubicBezTo>
                    <a:cubicBezTo>
                      <a:pt x="616364" y="251936"/>
                      <a:pt x="604076" y="165830"/>
                      <a:pt x="604076" y="165830"/>
                    </a:cubicBezTo>
                    <a:cubicBezTo>
                      <a:pt x="604076" y="165830"/>
                      <a:pt x="599218" y="268415"/>
                      <a:pt x="597218" y="305848"/>
                    </a:cubicBezTo>
                    <a:cubicBezTo>
                      <a:pt x="590836" y="291941"/>
                      <a:pt x="591122" y="278321"/>
                      <a:pt x="591122" y="278321"/>
                    </a:cubicBezTo>
                    <a:cubicBezTo>
                      <a:pt x="590645" y="278987"/>
                      <a:pt x="590359" y="279654"/>
                      <a:pt x="589884" y="280416"/>
                    </a:cubicBezTo>
                    <a:cubicBezTo>
                      <a:pt x="589693" y="227743"/>
                      <a:pt x="581692" y="159163"/>
                      <a:pt x="581692" y="159163"/>
                    </a:cubicBezTo>
                    <a:cubicBezTo>
                      <a:pt x="581692" y="159163"/>
                      <a:pt x="578739" y="224695"/>
                      <a:pt x="577119" y="254413"/>
                    </a:cubicBezTo>
                    <a:cubicBezTo>
                      <a:pt x="576072" y="274034"/>
                      <a:pt x="577215" y="315659"/>
                      <a:pt x="578168" y="341662"/>
                    </a:cubicBezTo>
                    <a:cubicBezTo>
                      <a:pt x="573310" y="334518"/>
                      <a:pt x="568071" y="327660"/>
                      <a:pt x="563023" y="321564"/>
                    </a:cubicBezTo>
                    <a:cubicBezTo>
                      <a:pt x="565404" y="300038"/>
                      <a:pt x="569691" y="259747"/>
                      <a:pt x="570357" y="240221"/>
                    </a:cubicBezTo>
                    <a:cubicBezTo>
                      <a:pt x="571405" y="206216"/>
                      <a:pt x="557880" y="110300"/>
                      <a:pt x="557880" y="110300"/>
                    </a:cubicBezTo>
                    <a:cubicBezTo>
                      <a:pt x="557880" y="110300"/>
                      <a:pt x="552450" y="196215"/>
                      <a:pt x="550832" y="226028"/>
                    </a:cubicBezTo>
                    <a:cubicBezTo>
                      <a:pt x="549689" y="246983"/>
                      <a:pt x="553688" y="289751"/>
                      <a:pt x="556165" y="313468"/>
                    </a:cubicBezTo>
                    <a:cubicBezTo>
                      <a:pt x="546354" y="302133"/>
                      <a:pt x="538735" y="294513"/>
                      <a:pt x="538735" y="294513"/>
                    </a:cubicBezTo>
                    <a:cubicBezTo>
                      <a:pt x="538735" y="294513"/>
                      <a:pt x="538735" y="294704"/>
                      <a:pt x="538735" y="294799"/>
                    </a:cubicBezTo>
                    <a:cubicBezTo>
                      <a:pt x="531591" y="282035"/>
                      <a:pt x="524638" y="269177"/>
                      <a:pt x="517779" y="256318"/>
                    </a:cubicBezTo>
                    <a:cubicBezTo>
                      <a:pt x="519208" y="247936"/>
                      <a:pt x="524447" y="216313"/>
                      <a:pt x="526542" y="175832"/>
                    </a:cubicBezTo>
                    <a:cubicBezTo>
                      <a:pt x="528828" y="129826"/>
                      <a:pt x="514064" y="45911"/>
                      <a:pt x="514064" y="45911"/>
                    </a:cubicBezTo>
                    <a:cubicBezTo>
                      <a:pt x="514064" y="45911"/>
                      <a:pt x="512255" y="78010"/>
                      <a:pt x="510921" y="112205"/>
                    </a:cubicBezTo>
                    <a:cubicBezTo>
                      <a:pt x="507778" y="72485"/>
                      <a:pt x="500349" y="30004"/>
                      <a:pt x="500349" y="30004"/>
                    </a:cubicBezTo>
                    <a:cubicBezTo>
                      <a:pt x="500349" y="30004"/>
                      <a:pt x="500158" y="98298"/>
                      <a:pt x="494824" y="142685"/>
                    </a:cubicBezTo>
                    <a:cubicBezTo>
                      <a:pt x="494634" y="171450"/>
                      <a:pt x="501110" y="221456"/>
                      <a:pt x="501110" y="221456"/>
                    </a:cubicBezTo>
                    <a:lnTo>
                      <a:pt x="505302" y="229553"/>
                    </a:lnTo>
                    <a:cubicBezTo>
                      <a:pt x="505302" y="229553"/>
                      <a:pt x="507874" y="211550"/>
                      <a:pt x="510064" y="183928"/>
                    </a:cubicBezTo>
                    <a:cubicBezTo>
                      <a:pt x="511016" y="209931"/>
                      <a:pt x="513302" y="240506"/>
                      <a:pt x="513970" y="249174"/>
                    </a:cubicBezTo>
                    <a:cubicBezTo>
                      <a:pt x="513874" y="248984"/>
                      <a:pt x="513779" y="248888"/>
                      <a:pt x="513684" y="248698"/>
                    </a:cubicBezTo>
                    <a:cubicBezTo>
                      <a:pt x="510444" y="242507"/>
                      <a:pt x="507206" y="236411"/>
                      <a:pt x="504063" y="230219"/>
                    </a:cubicBezTo>
                    <a:lnTo>
                      <a:pt x="501682" y="224695"/>
                    </a:lnTo>
                    <a:cubicBezTo>
                      <a:pt x="501682" y="224695"/>
                      <a:pt x="501301" y="224314"/>
                      <a:pt x="500635" y="223647"/>
                    </a:cubicBezTo>
                    <a:cubicBezTo>
                      <a:pt x="495300" y="213170"/>
                      <a:pt x="490062" y="202502"/>
                      <a:pt x="485013" y="191834"/>
                    </a:cubicBezTo>
                    <a:cubicBezTo>
                      <a:pt x="485680" y="191929"/>
                      <a:pt x="486156" y="191929"/>
                      <a:pt x="486156" y="191643"/>
                    </a:cubicBezTo>
                    <a:cubicBezTo>
                      <a:pt x="492062" y="171069"/>
                      <a:pt x="491014" y="128683"/>
                      <a:pt x="490633" y="118491"/>
                    </a:cubicBezTo>
                    <a:cubicBezTo>
                      <a:pt x="490251" y="108299"/>
                      <a:pt x="487870" y="86678"/>
                      <a:pt x="483680" y="51626"/>
                    </a:cubicBezTo>
                    <a:cubicBezTo>
                      <a:pt x="479488" y="16478"/>
                      <a:pt x="466345" y="0"/>
                      <a:pt x="466345" y="0"/>
                    </a:cubicBezTo>
                    <a:cubicBezTo>
                      <a:pt x="478631" y="30480"/>
                      <a:pt x="479108" y="40672"/>
                      <a:pt x="479965" y="55912"/>
                    </a:cubicBezTo>
                    <a:cubicBezTo>
                      <a:pt x="480822" y="71152"/>
                      <a:pt x="480632" y="108776"/>
                      <a:pt x="481869" y="124778"/>
                    </a:cubicBezTo>
                    <a:cubicBezTo>
                      <a:pt x="483108" y="140780"/>
                      <a:pt x="483394" y="186500"/>
                      <a:pt x="483394" y="186500"/>
                    </a:cubicBezTo>
                    <a:cubicBezTo>
                      <a:pt x="482728" y="185547"/>
                      <a:pt x="481965" y="184785"/>
                      <a:pt x="481203" y="183833"/>
                    </a:cubicBezTo>
                    <a:cubicBezTo>
                      <a:pt x="478345" y="177641"/>
                      <a:pt x="475584" y="171355"/>
                      <a:pt x="472916" y="165164"/>
                    </a:cubicBezTo>
                    <a:cubicBezTo>
                      <a:pt x="473393" y="165545"/>
                      <a:pt x="473773" y="165830"/>
                      <a:pt x="474250" y="166211"/>
                    </a:cubicBezTo>
                    <a:cubicBezTo>
                      <a:pt x="474250" y="166211"/>
                      <a:pt x="461392" y="120491"/>
                      <a:pt x="452914" y="96965"/>
                    </a:cubicBezTo>
                    <a:cubicBezTo>
                      <a:pt x="444437" y="73438"/>
                      <a:pt x="423482" y="38386"/>
                      <a:pt x="423482" y="38386"/>
                    </a:cubicBezTo>
                    <a:cubicBezTo>
                      <a:pt x="423482" y="38386"/>
                      <a:pt x="435578" y="77057"/>
                      <a:pt x="444723" y="103061"/>
                    </a:cubicBezTo>
                    <a:cubicBezTo>
                      <a:pt x="442151" y="98870"/>
                      <a:pt x="439388" y="94774"/>
                      <a:pt x="436436" y="90773"/>
                    </a:cubicBezTo>
                    <a:cubicBezTo>
                      <a:pt x="411766" y="56960"/>
                      <a:pt x="394621" y="50006"/>
                      <a:pt x="394621" y="50006"/>
                    </a:cubicBezTo>
                    <a:cubicBezTo>
                      <a:pt x="394621" y="50006"/>
                      <a:pt x="414338" y="121920"/>
                      <a:pt x="472821" y="165068"/>
                    </a:cubicBezTo>
                    <a:cubicBezTo>
                      <a:pt x="475393" y="171164"/>
                      <a:pt x="477965" y="177165"/>
                      <a:pt x="480632" y="183166"/>
                    </a:cubicBezTo>
                    <a:cubicBezTo>
                      <a:pt x="454533" y="149257"/>
                      <a:pt x="425768" y="135160"/>
                      <a:pt x="416148" y="129064"/>
                    </a:cubicBezTo>
                    <a:cubicBezTo>
                      <a:pt x="406146" y="122777"/>
                      <a:pt x="376428" y="100679"/>
                      <a:pt x="376428" y="100679"/>
                    </a:cubicBezTo>
                    <a:cubicBezTo>
                      <a:pt x="376428" y="100679"/>
                      <a:pt x="411576" y="144113"/>
                      <a:pt x="430340" y="162116"/>
                    </a:cubicBezTo>
                    <a:cubicBezTo>
                      <a:pt x="422053" y="157544"/>
                      <a:pt x="414242" y="153448"/>
                      <a:pt x="409861" y="150305"/>
                    </a:cubicBezTo>
                    <a:cubicBezTo>
                      <a:pt x="399670" y="142970"/>
                      <a:pt x="382048" y="130397"/>
                      <a:pt x="382048" y="130397"/>
                    </a:cubicBezTo>
                    <a:cubicBezTo>
                      <a:pt x="382048" y="130397"/>
                      <a:pt x="421386" y="183737"/>
                      <a:pt x="445961" y="199454"/>
                    </a:cubicBezTo>
                    <a:cubicBezTo>
                      <a:pt x="468820" y="214027"/>
                      <a:pt x="500539" y="230886"/>
                      <a:pt x="504825" y="233172"/>
                    </a:cubicBezTo>
                    <a:cubicBezTo>
                      <a:pt x="507302" y="237935"/>
                      <a:pt x="509683" y="242697"/>
                      <a:pt x="512159" y="247460"/>
                    </a:cubicBezTo>
                    <a:cubicBezTo>
                      <a:pt x="507778" y="242697"/>
                      <a:pt x="492728" y="227362"/>
                      <a:pt x="470821" y="218123"/>
                    </a:cubicBezTo>
                    <a:cubicBezTo>
                      <a:pt x="444723" y="207169"/>
                      <a:pt x="408432" y="195548"/>
                      <a:pt x="408432" y="195548"/>
                    </a:cubicBezTo>
                    <a:cubicBezTo>
                      <a:pt x="408432" y="195548"/>
                      <a:pt x="437198" y="226790"/>
                      <a:pt x="462249" y="237554"/>
                    </a:cubicBezTo>
                    <a:cubicBezTo>
                      <a:pt x="487395" y="248317"/>
                      <a:pt x="517399" y="258509"/>
                      <a:pt x="517399" y="258509"/>
                    </a:cubicBezTo>
                    <a:cubicBezTo>
                      <a:pt x="517399" y="258509"/>
                      <a:pt x="517494" y="258128"/>
                      <a:pt x="517588" y="257556"/>
                    </a:cubicBezTo>
                    <a:cubicBezTo>
                      <a:pt x="522637" y="267176"/>
                      <a:pt x="527685" y="276701"/>
                      <a:pt x="532924" y="286226"/>
                    </a:cubicBezTo>
                    <a:cubicBezTo>
                      <a:pt x="526924" y="282035"/>
                      <a:pt x="501587" y="260128"/>
                      <a:pt x="486538" y="255651"/>
                    </a:cubicBezTo>
                    <a:cubicBezTo>
                      <a:pt x="469774" y="250603"/>
                      <a:pt x="429673" y="247936"/>
                      <a:pt x="412909" y="236506"/>
                    </a:cubicBezTo>
                    <a:cubicBezTo>
                      <a:pt x="412909" y="236506"/>
                      <a:pt x="450247" y="272225"/>
                      <a:pt x="483394" y="284417"/>
                    </a:cubicBezTo>
                    <a:cubicBezTo>
                      <a:pt x="490824" y="287084"/>
                      <a:pt x="497395" y="288989"/>
                      <a:pt x="503491" y="290513"/>
                    </a:cubicBezTo>
                    <a:cubicBezTo>
                      <a:pt x="505682" y="293656"/>
                      <a:pt x="507492" y="296990"/>
                      <a:pt x="508826" y="300419"/>
                    </a:cubicBezTo>
                    <a:cubicBezTo>
                      <a:pt x="505873" y="299466"/>
                      <a:pt x="502348" y="298418"/>
                      <a:pt x="498444" y="297180"/>
                    </a:cubicBezTo>
                    <a:cubicBezTo>
                      <a:pt x="477584" y="286226"/>
                      <a:pt x="455866" y="275844"/>
                      <a:pt x="455866" y="275844"/>
                    </a:cubicBezTo>
                    <a:cubicBezTo>
                      <a:pt x="455866" y="275844"/>
                      <a:pt x="459677" y="280321"/>
                      <a:pt x="465582" y="286988"/>
                    </a:cubicBezTo>
                    <a:cubicBezTo>
                      <a:pt x="457486" y="284512"/>
                      <a:pt x="449961" y="282226"/>
                      <a:pt x="444437" y="280511"/>
                    </a:cubicBezTo>
                    <a:cubicBezTo>
                      <a:pt x="427101" y="264605"/>
                      <a:pt x="412242" y="253937"/>
                      <a:pt x="412242" y="253937"/>
                    </a:cubicBezTo>
                    <a:cubicBezTo>
                      <a:pt x="427007" y="266033"/>
                      <a:pt x="445103" y="322993"/>
                      <a:pt x="463201" y="350711"/>
                    </a:cubicBezTo>
                    <a:cubicBezTo>
                      <a:pt x="477870" y="373190"/>
                      <a:pt x="500253" y="395669"/>
                      <a:pt x="507683" y="404336"/>
                    </a:cubicBezTo>
                    <a:cubicBezTo>
                      <a:pt x="495967" y="399288"/>
                      <a:pt x="484251" y="394240"/>
                      <a:pt x="472440" y="389192"/>
                    </a:cubicBezTo>
                    <a:cubicBezTo>
                      <a:pt x="471201" y="385763"/>
                      <a:pt x="455486" y="344615"/>
                      <a:pt x="426911" y="318802"/>
                    </a:cubicBezTo>
                    <a:cubicBezTo>
                      <a:pt x="419386" y="312039"/>
                      <a:pt x="409766" y="304324"/>
                      <a:pt x="399574" y="296513"/>
                    </a:cubicBezTo>
                    <a:cubicBezTo>
                      <a:pt x="383001" y="264033"/>
                      <a:pt x="333470" y="225076"/>
                      <a:pt x="333470" y="225076"/>
                    </a:cubicBezTo>
                    <a:cubicBezTo>
                      <a:pt x="333470" y="225076"/>
                      <a:pt x="340805" y="241364"/>
                      <a:pt x="349473" y="260604"/>
                    </a:cubicBezTo>
                    <a:cubicBezTo>
                      <a:pt x="340328" y="254413"/>
                      <a:pt x="334423" y="250412"/>
                      <a:pt x="334423" y="250412"/>
                    </a:cubicBezTo>
                    <a:cubicBezTo>
                      <a:pt x="334423" y="250412"/>
                      <a:pt x="350425" y="275273"/>
                      <a:pt x="366903" y="299085"/>
                    </a:cubicBezTo>
                    <a:cubicBezTo>
                      <a:pt x="369570" y="304991"/>
                      <a:pt x="371952" y="310229"/>
                      <a:pt x="373856" y="314230"/>
                    </a:cubicBezTo>
                    <a:cubicBezTo>
                      <a:pt x="383286" y="334709"/>
                      <a:pt x="408051" y="358807"/>
                      <a:pt x="414528" y="364903"/>
                    </a:cubicBezTo>
                    <a:cubicBezTo>
                      <a:pt x="399479" y="358712"/>
                      <a:pt x="384429" y="352520"/>
                      <a:pt x="369284" y="346615"/>
                    </a:cubicBezTo>
                    <a:cubicBezTo>
                      <a:pt x="369284" y="346424"/>
                      <a:pt x="368903" y="320993"/>
                      <a:pt x="349091" y="282607"/>
                    </a:cubicBezTo>
                    <a:cubicBezTo>
                      <a:pt x="329185" y="244031"/>
                      <a:pt x="279940" y="204121"/>
                      <a:pt x="279940" y="204121"/>
                    </a:cubicBezTo>
                    <a:cubicBezTo>
                      <a:pt x="296418" y="222695"/>
                      <a:pt x="305848" y="271177"/>
                      <a:pt x="314516" y="290798"/>
                    </a:cubicBezTo>
                    <a:cubicBezTo>
                      <a:pt x="322326" y="308324"/>
                      <a:pt x="352616" y="335756"/>
                      <a:pt x="358903" y="342614"/>
                    </a:cubicBezTo>
                    <a:cubicBezTo>
                      <a:pt x="346520" y="337757"/>
                      <a:pt x="334042" y="332994"/>
                      <a:pt x="321564" y="328327"/>
                    </a:cubicBezTo>
                    <a:cubicBezTo>
                      <a:pt x="322232" y="328136"/>
                      <a:pt x="322707" y="327946"/>
                      <a:pt x="322707" y="327946"/>
                    </a:cubicBezTo>
                    <a:cubicBezTo>
                      <a:pt x="322707" y="327946"/>
                      <a:pt x="305657" y="292894"/>
                      <a:pt x="288703" y="264033"/>
                    </a:cubicBezTo>
                    <a:cubicBezTo>
                      <a:pt x="271749" y="235172"/>
                      <a:pt x="229363" y="204883"/>
                      <a:pt x="229363" y="204883"/>
                    </a:cubicBezTo>
                    <a:cubicBezTo>
                      <a:pt x="229363" y="204883"/>
                      <a:pt x="248984" y="247364"/>
                      <a:pt x="266320" y="277463"/>
                    </a:cubicBezTo>
                    <a:cubicBezTo>
                      <a:pt x="280892" y="302800"/>
                      <a:pt x="301943" y="318802"/>
                      <a:pt x="308324" y="323374"/>
                    </a:cubicBezTo>
                    <a:cubicBezTo>
                      <a:pt x="302133" y="321088"/>
                      <a:pt x="295942" y="318897"/>
                      <a:pt x="289751" y="316611"/>
                    </a:cubicBezTo>
                    <a:cubicBezTo>
                      <a:pt x="286322" y="311658"/>
                      <a:pt x="260890" y="275654"/>
                      <a:pt x="239649" y="250031"/>
                    </a:cubicBezTo>
                    <a:cubicBezTo>
                      <a:pt x="216789" y="222504"/>
                      <a:pt x="145733" y="182690"/>
                      <a:pt x="145733" y="182690"/>
                    </a:cubicBezTo>
                    <a:cubicBezTo>
                      <a:pt x="145733" y="182690"/>
                      <a:pt x="163735" y="202311"/>
                      <a:pt x="174308" y="213551"/>
                    </a:cubicBezTo>
                    <a:cubicBezTo>
                      <a:pt x="178784" y="218408"/>
                      <a:pt x="184976" y="227171"/>
                      <a:pt x="191834" y="236601"/>
                    </a:cubicBezTo>
                    <a:cubicBezTo>
                      <a:pt x="167069" y="216503"/>
                      <a:pt x="108776" y="180308"/>
                      <a:pt x="108776" y="180308"/>
                    </a:cubicBezTo>
                    <a:cubicBezTo>
                      <a:pt x="108776" y="180308"/>
                      <a:pt x="140208" y="213170"/>
                      <a:pt x="149448" y="224409"/>
                    </a:cubicBezTo>
                    <a:cubicBezTo>
                      <a:pt x="158401" y="235268"/>
                      <a:pt x="180023" y="268129"/>
                      <a:pt x="225266" y="294704"/>
                    </a:cubicBezTo>
                    <a:cubicBezTo>
                      <a:pt x="217551" y="292322"/>
                      <a:pt x="209836" y="290132"/>
                      <a:pt x="202026" y="287941"/>
                    </a:cubicBezTo>
                    <a:cubicBezTo>
                      <a:pt x="140494" y="223361"/>
                      <a:pt x="49911" y="210312"/>
                      <a:pt x="49911" y="210312"/>
                    </a:cubicBezTo>
                    <a:cubicBezTo>
                      <a:pt x="49911" y="210312"/>
                      <a:pt x="61056" y="230124"/>
                      <a:pt x="106013" y="254984"/>
                    </a:cubicBezTo>
                    <a:cubicBezTo>
                      <a:pt x="111348" y="257937"/>
                      <a:pt x="116777" y="260699"/>
                      <a:pt x="122206" y="263176"/>
                    </a:cubicBezTo>
                    <a:cubicBezTo>
                      <a:pt x="89154" y="256032"/>
                      <a:pt x="40195" y="247269"/>
                      <a:pt x="40195" y="247269"/>
                    </a:cubicBezTo>
                    <a:cubicBezTo>
                      <a:pt x="40195" y="247269"/>
                      <a:pt x="86011" y="267367"/>
                      <a:pt x="116015" y="274130"/>
                    </a:cubicBezTo>
                    <a:cubicBezTo>
                      <a:pt x="145924" y="280892"/>
                      <a:pt x="203740" y="289560"/>
                      <a:pt x="203740" y="289560"/>
                    </a:cubicBezTo>
                    <a:cubicBezTo>
                      <a:pt x="203263" y="289084"/>
                      <a:pt x="202788" y="288608"/>
                      <a:pt x="202216" y="288131"/>
                    </a:cubicBezTo>
                    <a:cubicBezTo>
                      <a:pt x="210217" y="290417"/>
                      <a:pt x="218313" y="292799"/>
                      <a:pt x="226219" y="295370"/>
                    </a:cubicBezTo>
                    <a:cubicBezTo>
                      <a:pt x="227457" y="296132"/>
                      <a:pt x="228505" y="296894"/>
                      <a:pt x="229838" y="297561"/>
                    </a:cubicBezTo>
                    <a:cubicBezTo>
                      <a:pt x="229838" y="297561"/>
                      <a:pt x="174022" y="304229"/>
                      <a:pt x="154401" y="305181"/>
                    </a:cubicBezTo>
                    <a:cubicBezTo>
                      <a:pt x="134684" y="306134"/>
                      <a:pt x="88869" y="312230"/>
                      <a:pt x="70199" y="313468"/>
                    </a:cubicBezTo>
                    <a:cubicBezTo>
                      <a:pt x="51531" y="314706"/>
                      <a:pt x="39052" y="315754"/>
                      <a:pt x="0" y="305467"/>
                    </a:cubicBezTo>
                    <a:cubicBezTo>
                      <a:pt x="0" y="305467"/>
                      <a:pt x="22099" y="318992"/>
                      <a:pt x="65532" y="318611"/>
                    </a:cubicBezTo>
                    <a:cubicBezTo>
                      <a:pt x="108967" y="318326"/>
                      <a:pt x="135636" y="317849"/>
                      <a:pt x="148114" y="316802"/>
                    </a:cubicBezTo>
                    <a:cubicBezTo>
                      <a:pt x="160591" y="315754"/>
                      <a:pt x="212313" y="310515"/>
                      <a:pt x="236507" y="300228"/>
                    </a:cubicBezTo>
                    <a:cubicBezTo>
                      <a:pt x="236791" y="300133"/>
                      <a:pt x="236696" y="299561"/>
                      <a:pt x="236507" y="298799"/>
                    </a:cubicBezTo>
                    <a:cubicBezTo>
                      <a:pt x="250317" y="303371"/>
                      <a:pt x="264033" y="308039"/>
                      <a:pt x="277654" y="312992"/>
                    </a:cubicBezTo>
                    <a:cubicBezTo>
                      <a:pt x="278511" y="313658"/>
                      <a:pt x="279083" y="314039"/>
                      <a:pt x="279083" y="314039"/>
                    </a:cubicBezTo>
                    <a:lnTo>
                      <a:pt x="286131" y="316040"/>
                    </a:lnTo>
                    <a:cubicBezTo>
                      <a:pt x="294132" y="318992"/>
                      <a:pt x="302133" y="321945"/>
                      <a:pt x="310135" y="324993"/>
                    </a:cubicBezTo>
                    <a:cubicBezTo>
                      <a:pt x="310325" y="325088"/>
                      <a:pt x="310515" y="325184"/>
                      <a:pt x="310705" y="325184"/>
                    </a:cubicBezTo>
                    <a:cubicBezTo>
                      <a:pt x="300133" y="325660"/>
                      <a:pt x="262510" y="327565"/>
                      <a:pt x="230601" y="330422"/>
                    </a:cubicBezTo>
                    <a:cubicBezTo>
                      <a:pt x="263939" y="323469"/>
                      <a:pt x="285464" y="317564"/>
                      <a:pt x="285464" y="317564"/>
                    </a:cubicBezTo>
                    <a:lnTo>
                      <a:pt x="274987" y="313754"/>
                    </a:lnTo>
                    <a:cubicBezTo>
                      <a:pt x="274987" y="313754"/>
                      <a:pt x="213170" y="313468"/>
                      <a:pt x="178118" y="318230"/>
                    </a:cubicBezTo>
                    <a:cubicBezTo>
                      <a:pt x="124777" y="331470"/>
                      <a:pt x="41720" y="342233"/>
                      <a:pt x="41720" y="342233"/>
                    </a:cubicBezTo>
                    <a:cubicBezTo>
                      <a:pt x="41720" y="342233"/>
                      <a:pt x="94584" y="344805"/>
                      <a:pt x="143447" y="342519"/>
                    </a:cubicBezTo>
                    <a:cubicBezTo>
                      <a:pt x="102014" y="349377"/>
                      <a:pt x="63151" y="356521"/>
                      <a:pt x="63151" y="356521"/>
                    </a:cubicBezTo>
                    <a:cubicBezTo>
                      <a:pt x="63151" y="356521"/>
                      <a:pt x="167735" y="361664"/>
                      <a:pt x="223362" y="351854"/>
                    </a:cubicBezTo>
                    <a:cubicBezTo>
                      <a:pt x="272415" y="343186"/>
                      <a:pt x="310230" y="331946"/>
                      <a:pt x="320135" y="328898"/>
                    </a:cubicBezTo>
                    <a:cubicBezTo>
                      <a:pt x="351568" y="340900"/>
                      <a:pt x="382715" y="353568"/>
                      <a:pt x="413767" y="366522"/>
                    </a:cubicBezTo>
                    <a:cubicBezTo>
                      <a:pt x="399479" y="366713"/>
                      <a:pt x="320993" y="367856"/>
                      <a:pt x="288322" y="373761"/>
                    </a:cubicBezTo>
                    <a:cubicBezTo>
                      <a:pt x="252317" y="380238"/>
                      <a:pt x="148494" y="400050"/>
                      <a:pt x="148494" y="400050"/>
                    </a:cubicBezTo>
                    <a:cubicBezTo>
                      <a:pt x="148494" y="400050"/>
                      <a:pt x="267367" y="401860"/>
                      <a:pt x="308706" y="395383"/>
                    </a:cubicBezTo>
                    <a:cubicBezTo>
                      <a:pt x="339566" y="390525"/>
                      <a:pt x="412147" y="372713"/>
                      <a:pt x="422529" y="370142"/>
                    </a:cubicBezTo>
                    <a:cubicBezTo>
                      <a:pt x="423387" y="370523"/>
                      <a:pt x="424339" y="370904"/>
                      <a:pt x="425291" y="371285"/>
                    </a:cubicBezTo>
                    <a:cubicBezTo>
                      <a:pt x="437388" y="376428"/>
                      <a:pt x="449390" y="381762"/>
                      <a:pt x="461392" y="386906"/>
                    </a:cubicBezTo>
                    <a:cubicBezTo>
                      <a:pt x="458534" y="387191"/>
                      <a:pt x="362617" y="395097"/>
                      <a:pt x="327184" y="401479"/>
                    </a:cubicBezTo>
                    <a:cubicBezTo>
                      <a:pt x="291180" y="407956"/>
                      <a:pt x="211836" y="421577"/>
                      <a:pt x="211836" y="421577"/>
                    </a:cubicBezTo>
                    <a:cubicBezTo>
                      <a:pt x="211836" y="421577"/>
                      <a:pt x="325470" y="420624"/>
                      <a:pt x="389191" y="408718"/>
                    </a:cubicBezTo>
                    <a:cubicBezTo>
                      <a:pt x="421386" y="402717"/>
                      <a:pt x="465011" y="389096"/>
                      <a:pt x="465868" y="388811"/>
                    </a:cubicBezTo>
                    <a:cubicBezTo>
                      <a:pt x="480537" y="395192"/>
                      <a:pt x="495300" y="401384"/>
                      <a:pt x="509874" y="407861"/>
                    </a:cubicBezTo>
                    <a:cubicBezTo>
                      <a:pt x="509301" y="407861"/>
                      <a:pt x="507588" y="407956"/>
                      <a:pt x="504920" y="408051"/>
                    </a:cubicBezTo>
                    <a:cubicBezTo>
                      <a:pt x="504349" y="407765"/>
                      <a:pt x="503873" y="407670"/>
                      <a:pt x="503301" y="407289"/>
                    </a:cubicBezTo>
                    <a:cubicBezTo>
                      <a:pt x="503301" y="407289"/>
                      <a:pt x="503682" y="407575"/>
                      <a:pt x="504159" y="408051"/>
                    </a:cubicBezTo>
                    <a:cubicBezTo>
                      <a:pt x="486727" y="408623"/>
                      <a:pt x="435198" y="410909"/>
                      <a:pt x="400907" y="416624"/>
                    </a:cubicBezTo>
                    <a:cubicBezTo>
                      <a:pt x="390525" y="414909"/>
                      <a:pt x="379191" y="415004"/>
                      <a:pt x="366713" y="418148"/>
                    </a:cubicBezTo>
                    <a:cubicBezTo>
                      <a:pt x="366713" y="418148"/>
                      <a:pt x="371570" y="418814"/>
                      <a:pt x="378428" y="420624"/>
                    </a:cubicBezTo>
                    <a:cubicBezTo>
                      <a:pt x="325470" y="429959"/>
                      <a:pt x="223362" y="447770"/>
                      <a:pt x="223362" y="447770"/>
                    </a:cubicBezTo>
                    <a:cubicBezTo>
                      <a:pt x="223362" y="447770"/>
                      <a:pt x="241459" y="448056"/>
                      <a:pt x="267557" y="447485"/>
                    </a:cubicBezTo>
                    <a:cubicBezTo>
                      <a:pt x="270034" y="448056"/>
                      <a:pt x="279559" y="450533"/>
                      <a:pt x="291655" y="455009"/>
                    </a:cubicBezTo>
                    <a:cubicBezTo>
                      <a:pt x="276702" y="453390"/>
                      <a:pt x="265843" y="454819"/>
                      <a:pt x="265843" y="454819"/>
                    </a:cubicBezTo>
                    <a:cubicBezTo>
                      <a:pt x="277273" y="454819"/>
                      <a:pt x="286702" y="458629"/>
                      <a:pt x="297370" y="466916"/>
                    </a:cubicBezTo>
                    <a:cubicBezTo>
                      <a:pt x="289751" y="468249"/>
                      <a:pt x="283464" y="469392"/>
                      <a:pt x="278988" y="470154"/>
                    </a:cubicBezTo>
                    <a:cubicBezTo>
                      <a:pt x="277845" y="469868"/>
                      <a:pt x="276797" y="469583"/>
                      <a:pt x="275559" y="469297"/>
                    </a:cubicBezTo>
                    <a:cubicBezTo>
                      <a:pt x="236601" y="461963"/>
                      <a:pt x="210407" y="468154"/>
                      <a:pt x="209170" y="470535"/>
                    </a:cubicBezTo>
                    <a:cubicBezTo>
                      <a:pt x="207932" y="472916"/>
                      <a:pt x="222790" y="471202"/>
                      <a:pt x="251937" y="472916"/>
                    </a:cubicBezTo>
                    <a:cubicBezTo>
                      <a:pt x="280988" y="474631"/>
                      <a:pt x="302609" y="497586"/>
                      <a:pt x="353377" y="520827"/>
                    </a:cubicBezTo>
                    <a:cubicBezTo>
                      <a:pt x="389477" y="537401"/>
                      <a:pt x="410813" y="540449"/>
                      <a:pt x="420148" y="540925"/>
                    </a:cubicBezTo>
                    <a:cubicBezTo>
                      <a:pt x="414147" y="543306"/>
                      <a:pt x="408146" y="545687"/>
                      <a:pt x="402145" y="548068"/>
                    </a:cubicBezTo>
                    <a:cubicBezTo>
                      <a:pt x="398716" y="546259"/>
                      <a:pt x="384334" y="538925"/>
                      <a:pt x="361284" y="528923"/>
                    </a:cubicBezTo>
                    <a:cubicBezTo>
                      <a:pt x="334804" y="517303"/>
                      <a:pt x="311278" y="492347"/>
                      <a:pt x="268415" y="480632"/>
                    </a:cubicBezTo>
                    <a:cubicBezTo>
                      <a:pt x="225553" y="468916"/>
                      <a:pt x="193072" y="477012"/>
                      <a:pt x="193072" y="477012"/>
                    </a:cubicBezTo>
                    <a:cubicBezTo>
                      <a:pt x="224410" y="478346"/>
                      <a:pt x="231649" y="481394"/>
                      <a:pt x="249841" y="485394"/>
                    </a:cubicBezTo>
                    <a:cubicBezTo>
                      <a:pt x="268034" y="489395"/>
                      <a:pt x="312039" y="520160"/>
                      <a:pt x="331661" y="528542"/>
                    </a:cubicBezTo>
                    <a:cubicBezTo>
                      <a:pt x="350901" y="536734"/>
                      <a:pt x="371380" y="548164"/>
                      <a:pt x="401193" y="548450"/>
                    </a:cubicBezTo>
                    <a:cubicBezTo>
                      <a:pt x="393859" y="551402"/>
                      <a:pt x="386619" y="554450"/>
                      <a:pt x="379382" y="557498"/>
                    </a:cubicBezTo>
                    <a:cubicBezTo>
                      <a:pt x="374524" y="555784"/>
                      <a:pt x="361188" y="550831"/>
                      <a:pt x="344424" y="544163"/>
                    </a:cubicBezTo>
                    <a:cubicBezTo>
                      <a:pt x="323184" y="535686"/>
                      <a:pt x="280988" y="509778"/>
                      <a:pt x="238220" y="497586"/>
                    </a:cubicBezTo>
                    <a:cubicBezTo>
                      <a:pt x="195453" y="485394"/>
                      <a:pt x="164878" y="494919"/>
                      <a:pt x="164878" y="494919"/>
                    </a:cubicBezTo>
                    <a:cubicBezTo>
                      <a:pt x="184404" y="496634"/>
                      <a:pt x="213646" y="502920"/>
                      <a:pt x="227171" y="506063"/>
                    </a:cubicBezTo>
                    <a:cubicBezTo>
                      <a:pt x="240697" y="509302"/>
                      <a:pt x="294704" y="534067"/>
                      <a:pt x="325374" y="547211"/>
                    </a:cubicBezTo>
                    <a:cubicBezTo>
                      <a:pt x="351854" y="558546"/>
                      <a:pt x="365474" y="559594"/>
                      <a:pt x="376333" y="558737"/>
                    </a:cubicBezTo>
                    <a:cubicBezTo>
                      <a:pt x="370332" y="561308"/>
                      <a:pt x="364331" y="563880"/>
                      <a:pt x="358426" y="566452"/>
                    </a:cubicBezTo>
                    <a:cubicBezTo>
                      <a:pt x="344806" y="561308"/>
                      <a:pt x="251270" y="526351"/>
                      <a:pt x="227076" y="521017"/>
                    </a:cubicBezTo>
                    <a:cubicBezTo>
                      <a:pt x="200977" y="515207"/>
                      <a:pt x="184976" y="512921"/>
                      <a:pt x="162688" y="516922"/>
                    </a:cubicBezTo>
                    <a:cubicBezTo>
                      <a:pt x="140494" y="520922"/>
                      <a:pt x="137922" y="524066"/>
                      <a:pt x="137922" y="524066"/>
                    </a:cubicBezTo>
                    <a:cubicBezTo>
                      <a:pt x="134588" y="522351"/>
                      <a:pt x="132493" y="520827"/>
                      <a:pt x="132493" y="520827"/>
                    </a:cubicBezTo>
                    <a:cubicBezTo>
                      <a:pt x="132493" y="520827"/>
                      <a:pt x="124492" y="534638"/>
                      <a:pt x="156306" y="540449"/>
                    </a:cubicBezTo>
                    <a:cubicBezTo>
                      <a:pt x="188119" y="546259"/>
                      <a:pt x="238220" y="565214"/>
                      <a:pt x="250317" y="567023"/>
                    </a:cubicBezTo>
                    <a:cubicBezTo>
                      <a:pt x="261842" y="568738"/>
                      <a:pt x="308896" y="580168"/>
                      <a:pt x="333184" y="577882"/>
                    </a:cubicBezTo>
                    <a:cubicBezTo>
                      <a:pt x="325088" y="581692"/>
                      <a:pt x="317088" y="585597"/>
                      <a:pt x="309087" y="589502"/>
                    </a:cubicBezTo>
                    <a:cubicBezTo>
                      <a:pt x="303182" y="587121"/>
                      <a:pt x="271558" y="575215"/>
                      <a:pt x="224694" y="572453"/>
                    </a:cubicBezTo>
                    <a:cubicBezTo>
                      <a:pt x="172688" y="569405"/>
                      <a:pt x="157449" y="568643"/>
                      <a:pt x="144590" y="572167"/>
                    </a:cubicBezTo>
                    <a:cubicBezTo>
                      <a:pt x="131732" y="575691"/>
                      <a:pt x="106299" y="576929"/>
                      <a:pt x="101537" y="565785"/>
                    </a:cubicBezTo>
                    <a:cubicBezTo>
                      <a:pt x="101537" y="565785"/>
                      <a:pt x="99442" y="576453"/>
                      <a:pt x="115824" y="579882"/>
                    </a:cubicBezTo>
                    <a:cubicBezTo>
                      <a:pt x="132112" y="583311"/>
                      <a:pt x="167830" y="585978"/>
                      <a:pt x="186976" y="584168"/>
                    </a:cubicBezTo>
                    <a:cubicBezTo>
                      <a:pt x="204692" y="582454"/>
                      <a:pt x="295370" y="588835"/>
                      <a:pt x="308515" y="589788"/>
                    </a:cubicBezTo>
                    <a:cubicBezTo>
                      <a:pt x="307658" y="590169"/>
                      <a:pt x="306801" y="590550"/>
                      <a:pt x="306038" y="591026"/>
                    </a:cubicBezTo>
                    <a:cubicBezTo>
                      <a:pt x="300324" y="593979"/>
                      <a:pt x="294609" y="597027"/>
                      <a:pt x="288894" y="600075"/>
                    </a:cubicBezTo>
                    <a:cubicBezTo>
                      <a:pt x="283559" y="598360"/>
                      <a:pt x="247650" y="587121"/>
                      <a:pt x="218884" y="588169"/>
                    </a:cubicBezTo>
                    <a:cubicBezTo>
                      <a:pt x="187739" y="589312"/>
                      <a:pt x="172307" y="589598"/>
                      <a:pt x="149639" y="592265"/>
                    </a:cubicBezTo>
                    <a:cubicBezTo>
                      <a:pt x="126969" y="594932"/>
                      <a:pt x="109347" y="596932"/>
                      <a:pt x="102394" y="587502"/>
                    </a:cubicBezTo>
                    <a:cubicBezTo>
                      <a:pt x="102394" y="587502"/>
                      <a:pt x="102203" y="598646"/>
                      <a:pt x="115348" y="599980"/>
                    </a:cubicBezTo>
                    <a:cubicBezTo>
                      <a:pt x="128492" y="601313"/>
                      <a:pt x="135827" y="605123"/>
                      <a:pt x="187453" y="604266"/>
                    </a:cubicBezTo>
                    <a:cubicBezTo>
                      <a:pt x="234315" y="603504"/>
                      <a:pt x="280226" y="600837"/>
                      <a:pt x="288227" y="600361"/>
                    </a:cubicBezTo>
                    <a:cubicBezTo>
                      <a:pt x="275463" y="607124"/>
                      <a:pt x="262700" y="614172"/>
                      <a:pt x="250413" y="621697"/>
                    </a:cubicBezTo>
                    <a:lnTo>
                      <a:pt x="250413" y="621697"/>
                    </a:lnTo>
                    <a:lnTo>
                      <a:pt x="250413" y="621697"/>
                    </a:lnTo>
                    <a:cubicBezTo>
                      <a:pt x="250413" y="621697"/>
                      <a:pt x="250317" y="621697"/>
                      <a:pt x="250317" y="621697"/>
                    </a:cubicBezTo>
                    <a:cubicBezTo>
                      <a:pt x="250031" y="620554"/>
                      <a:pt x="247079" y="617125"/>
                      <a:pt x="221742" y="618458"/>
                    </a:cubicBezTo>
                    <a:cubicBezTo>
                      <a:pt x="243650" y="614458"/>
                      <a:pt x="264986" y="611410"/>
                      <a:pt x="264986" y="611410"/>
                    </a:cubicBezTo>
                    <a:cubicBezTo>
                      <a:pt x="264986" y="611410"/>
                      <a:pt x="234982" y="608171"/>
                      <a:pt x="210598" y="609886"/>
                    </a:cubicBezTo>
                    <a:cubicBezTo>
                      <a:pt x="186214" y="611696"/>
                      <a:pt x="140303" y="621411"/>
                      <a:pt x="126969" y="621411"/>
                    </a:cubicBezTo>
                    <a:cubicBezTo>
                      <a:pt x="113634" y="621316"/>
                      <a:pt x="110490" y="625507"/>
                      <a:pt x="94393" y="614077"/>
                    </a:cubicBezTo>
                    <a:cubicBezTo>
                      <a:pt x="94393" y="614077"/>
                      <a:pt x="103823" y="633793"/>
                      <a:pt x="116872" y="632841"/>
                    </a:cubicBezTo>
                    <a:cubicBezTo>
                      <a:pt x="125349" y="632174"/>
                      <a:pt x="141637" y="632841"/>
                      <a:pt x="158401" y="631412"/>
                    </a:cubicBezTo>
                    <a:cubicBezTo>
                      <a:pt x="153543" y="633698"/>
                      <a:pt x="149353" y="636080"/>
                      <a:pt x="145733" y="638461"/>
                    </a:cubicBezTo>
                    <a:cubicBezTo>
                      <a:pt x="133159" y="646557"/>
                      <a:pt x="119253" y="660178"/>
                      <a:pt x="109633" y="658273"/>
                    </a:cubicBezTo>
                    <a:cubicBezTo>
                      <a:pt x="100013" y="656368"/>
                      <a:pt x="90012" y="643700"/>
                      <a:pt x="90012" y="643700"/>
                    </a:cubicBezTo>
                    <a:cubicBezTo>
                      <a:pt x="90012" y="643700"/>
                      <a:pt x="97441" y="660559"/>
                      <a:pt x="106681" y="661511"/>
                    </a:cubicBezTo>
                    <a:cubicBezTo>
                      <a:pt x="115920" y="662464"/>
                      <a:pt x="127254" y="663607"/>
                      <a:pt x="151352" y="648938"/>
                    </a:cubicBezTo>
                    <a:cubicBezTo>
                      <a:pt x="175356" y="634365"/>
                      <a:pt x="194596" y="627698"/>
                      <a:pt x="249460" y="622173"/>
                    </a:cubicBezTo>
                    <a:cubicBezTo>
                      <a:pt x="243174" y="626078"/>
                      <a:pt x="237173" y="630174"/>
                      <a:pt x="231172" y="634365"/>
                    </a:cubicBezTo>
                    <a:cubicBezTo>
                      <a:pt x="231172" y="634365"/>
                      <a:pt x="231172" y="634270"/>
                      <a:pt x="231172" y="634270"/>
                    </a:cubicBezTo>
                    <a:cubicBezTo>
                      <a:pt x="231172" y="634270"/>
                      <a:pt x="230886" y="634460"/>
                      <a:pt x="230506" y="634841"/>
                    </a:cubicBezTo>
                    <a:cubicBezTo>
                      <a:pt x="224600" y="638937"/>
                      <a:pt x="218884" y="643223"/>
                      <a:pt x="213265" y="647509"/>
                    </a:cubicBezTo>
                    <a:cubicBezTo>
                      <a:pt x="213265" y="647224"/>
                      <a:pt x="213265" y="647033"/>
                      <a:pt x="213265" y="647033"/>
                    </a:cubicBezTo>
                    <a:cubicBezTo>
                      <a:pt x="213265" y="647033"/>
                      <a:pt x="213074" y="647319"/>
                      <a:pt x="212788" y="647891"/>
                    </a:cubicBezTo>
                    <a:cubicBezTo>
                      <a:pt x="209074" y="650748"/>
                      <a:pt x="205264" y="653606"/>
                      <a:pt x="201740" y="656654"/>
                    </a:cubicBezTo>
                    <a:cubicBezTo>
                      <a:pt x="201740" y="656654"/>
                      <a:pt x="201740" y="656654"/>
                      <a:pt x="201740" y="656654"/>
                    </a:cubicBezTo>
                    <a:cubicBezTo>
                      <a:pt x="201740" y="656654"/>
                      <a:pt x="201740" y="656654"/>
                      <a:pt x="201740" y="656654"/>
                    </a:cubicBezTo>
                    <a:cubicBezTo>
                      <a:pt x="200502" y="657701"/>
                      <a:pt x="199263" y="658559"/>
                      <a:pt x="198025" y="659606"/>
                    </a:cubicBezTo>
                    <a:cubicBezTo>
                      <a:pt x="199168" y="658654"/>
                      <a:pt x="200311" y="657892"/>
                      <a:pt x="201454" y="656939"/>
                    </a:cubicBezTo>
                    <a:cubicBezTo>
                      <a:pt x="195167" y="663988"/>
                      <a:pt x="168689" y="693325"/>
                      <a:pt x="155163" y="708279"/>
                    </a:cubicBezTo>
                    <a:cubicBezTo>
                      <a:pt x="139828" y="725234"/>
                      <a:pt x="137351" y="755237"/>
                      <a:pt x="128588" y="767810"/>
                    </a:cubicBezTo>
                    <a:cubicBezTo>
                      <a:pt x="119825" y="780383"/>
                      <a:pt x="115157" y="792004"/>
                      <a:pt x="115157" y="792004"/>
                    </a:cubicBezTo>
                    <a:cubicBezTo>
                      <a:pt x="131255" y="780193"/>
                      <a:pt x="139351" y="772097"/>
                      <a:pt x="145066" y="757142"/>
                    </a:cubicBezTo>
                    <a:cubicBezTo>
                      <a:pt x="150782" y="742188"/>
                      <a:pt x="155067" y="725996"/>
                      <a:pt x="171927" y="703421"/>
                    </a:cubicBezTo>
                    <a:cubicBezTo>
                      <a:pt x="186500" y="683895"/>
                      <a:pt x="197930" y="662368"/>
                      <a:pt x="201645" y="656844"/>
                    </a:cubicBezTo>
                    <a:cubicBezTo>
                      <a:pt x="205169" y="653987"/>
                      <a:pt x="208884" y="651320"/>
                      <a:pt x="212503" y="648557"/>
                    </a:cubicBezTo>
                    <a:cubicBezTo>
                      <a:pt x="207455" y="657797"/>
                      <a:pt x="177069" y="712851"/>
                      <a:pt x="165831" y="733997"/>
                    </a:cubicBezTo>
                    <a:cubicBezTo>
                      <a:pt x="153543" y="757142"/>
                      <a:pt x="151543" y="793814"/>
                      <a:pt x="151543" y="793814"/>
                    </a:cubicBezTo>
                    <a:cubicBezTo>
                      <a:pt x="151543" y="793814"/>
                      <a:pt x="172784" y="750380"/>
                      <a:pt x="174499" y="739140"/>
                    </a:cubicBezTo>
                    <a:cubicBezTo>
                      <a:pt x="176213" y="727805"/>
                      <a:pt x="192310" y="688753"/>
                      <a:pt x="202502" y="674084"/>
                    </a:cubicBezTo>
                    <a:cubicBezTo>
                      <a:pt x="211170" y="661702"/>
                      <a:pt x="212884" y="651034"/>
                      <a:pt x="213265" y="647986"/>
                    </a:cubicBezTo>
                    <a:cubicBezTo>
                      <a:pt x="218218" y="644271"/>
                      <a:pt x="223171" y="640556"/>
                      <a:pt x="228314" y="637032"/>
                    </a:cubicBezTo>
                    <a:cubicBezTo>
                      <a:pt x="224790" y="640842"/>
                      <a:pt x="218313" y="649129"/>
                      <a:pt x="211074" y="665512"/>
                    </a:cubicBezTo>
                    <a:cubicBezTo>
                      <a:pt x="200120" y="690467"/>
                      <a:pt x="185357" y="732187"/>
                      <a:pt x="184690" y="736759"/>
                    </a:cubicBezTo>
                    <a:cubicBezTo>
                      <a:pt x="184024" y="741235"/>
                      <a:pt x="180023" y="754951"/>
                      <a:pt x="171259" y="764000"/>
                    </a:cubicBezTo>
                    <a:cubicBezTo>
                      <a:pt x="162497" y="773049"/>
                      <a:pt x="160211" y="805434"/>
                      <a:pt x="160211" y="805434"/>
                    </a:cubicBezTo>
                    <a:cubicBezTo>
                      <a:pt x="160211" y="805434"/>
                      <a:pt x="174117" y="770287"/>
                      <a:pt x="183642" y="757618"/>
                    </a:cubicBezTo>
                    <a:cubicBezTo>
                      <a:pt x="193072" y="744950"/>
                      <a:pt x="195549" y="723995"/>
                      <a:pt x="202406" y="708851"/>
                    </a:cubicBezTo>
                    <a:cubicBezTo>
                      <a:pt x="209264" y="693706"/>
                      <a:pt x="213074" y="672465"/>
                      <a:pt x="223076" y="655987"/>
                    </a:cubicBezTo>
                    <a:cubicBezTo>
                      <a:pt x="230981" y="642938"/>
                      <a:pt x="231553" y="636937"/>
                      <a:pt x="231363" y="635032"/>
                    </a:cubicBezTo>
                    <a:cubicBezTo>
                      <a:pt x="237268" y="631126"/>
                      <a:pt x="243078" y="627221"/>
                      <a:pt x="249174" y="623602"/>
                    </a:cubicBezTo>
                    <a:cubicBezTo>
                      <a:pt x="247364" y="626459"/>
                      <a:pt x="243840" y="631603"/>
                      <a:pt x="241078" y="634556"/>
                    </a:cubicBezTo>
                    <a:cubicBezTo>
                      <a:pt x="237173" y="638747"/>
                      <a:pt x="227457" y="653129"/>
                      <a:pt x="219838" y="675608"/>
                    </a:cubicBezTo>
                    <a:cubicBezTo>
                      <a:pt x="212217" y="698087"/>
                      <a:pt x="207932" y="727424"/>
                      <a:pt x="206407" y="739521"/>
                    </a:cubicBezTo>
                    <a:cubicBezTo>
                      <a:pt x="204978" y="751618"/>
                      <a:pt x="198596" y="763524"/>
                      <a:pt x="193263" y="772668"/>
                    </a:cubicBezTo>
                    <a:cubicBezTo>
                      <a:pt x="187928" y="781907"/>
                      <a:pt x="190691" y="794576"/>
                      <a:pt x="190691" y="794576"/>
                    </a:cubicBezTo>
                    <a:cubicBezTo>
                      <a:pt x="190691" y="794576"/>
                      <a:pt x="189643" y="781622"/>
                      <a:pt x="197073" y="773430"/>
                    </a:cubicBezTo>
                    <a:cubicBezTo>
                      <a:pt x="204501" y="765334"/>
                      <a:pt x="215551" y="748475"/>
                      <a:pt x="217932" y="730091"/>
                    </a:cubicBezTo>
                    <a:cubicBezTo>
                      <a:pt x="220313" y="711708"/>
                      <a:pt x="228029" y="693134"/>
                      <a:pt x="229934" y="682371"/>
                    </a:cubicBezTo>
                    <a:cubicBezTo>
                      <a:pt x="231838" y="671608"/>
                      <a:pt x="242507" y="646271"/>
                      <a:pt x="248317" y="635508"/>
                    </a:cubicBezTo>
                    <a:cubicBezTo>
                      <a:pt x="252508" y="627698"/>
                      <a:pt x="251746" y="623888"/>
                      <a:pt x="250984" y="622364"/>
                    </a:cubicBezTo>
                    <a:cubicBezTo>
                      <a:pt x="255080" y="619982"/>
                      <a:pt x="259270" y="617696"/>
                      <a:pt x="263462" y="615410"/>
                    </a:cubicBezTo>
                    <a:cubicBezTo>
                      <a:pt x="248031" y="631889"/>
                      <a:pt x="250888" y="644462"/>
                      <a:pt x="243460" y="660940"/>
                    </a:cubicBezTo>
                    <a:cubicBezTo>
                      <a:pt x="235648" y="678275"/>
                      <a:pt x="237459" y="703612"/>
                      <a:pt x="233744" y="715423"/>
                    </a:cubicBezTo>
                    <a:cubicBezTo>
                      <a:pt x="230029" y="727234"/>
                      <a:pt x="233649" y="745426"/>
                      <a:pt x="215932" y="764286"/>
                    </a:cubicBezTo>
                    <a:cubicBezTo>
                      <a:pt x="215932" y="764286"/>
                      <a:pt x="234219" y="754190"/>
                      <a:pt x="241459" y="729901"/>
                    </a:cubicBezTo>
                    <a:cubicBezTo>
                      <a:pt x="248507" y="706184"/>
                      <a:pt x="276606" y="622745"/>
                      <a:pt x="266224" y="613886"/>
                    </a:cubicBezTo>
                    <a:cubicBezTo>
                      <a:pt x="272130" y="610648"/>
                      <a:pt x="277940" y="607409"/>
                      <a:pt x="283941" y="604266"/>
                    </a:cubicBezTo>
                    <a:cubicBezTo>
                      <a:pt x="266034" y="623221"/>
                      <a:pt x="260033" y="689610"/>
                      <a:pt x="257175" y="713899"/>
                    </a:cubicBezTo>
                    <a:cubicBezTo>
                      <a:pt x="254128" y="739616"/>
                      <a:pt x="232410" y="759047"/>
                      <a:pt x="232410" y="759047"/>
                    </a:cubicBezTo>
                    <a:cubicBezTo>
                      <a:pt x="274701" y="733806"/>
                      <a:pt x="274796" y="689896"/>
                      <a:pt x="276988" y="673703"/>
                    </a:cubicBezTo>
                    <a:cubicBezTo>
                      <a:pt x="279178" y="657797"/>
                      <a:pt x="290894" y="621601"/>
                      <a:pt x="287274" y="602456"/>
                    </a:cubicBezTo>
                    <a:cubicBezTo>
                      <a:pt x="293275" y="599313"/>
                      <a:pt x="299371" y="596265"/>
                      <a:pt x="305467" y="593217"/>
                    </a:cubicBezTo>
                    <a:cubicBezTo>
                      <a:pt x="290417" y="612362"/>
                      <a:pt x="292894" y="643604"/>
                      <a:pt x="290226" y="661988"/>
                    </a:cubicBezTo>
                    <a:cubicBezTo>
                      <a:pt x="287465" y="680942"/>
                      <a:pt x="290608" y="719518"/>
                      <a:pt x="289274" y="728567"/>
                    </a:cubicBezTo>
                    <a:cubicBezTo>
                      <a:pt x="287941" y="737616"/>
                      <a:pt x="275273" y="763048"/>
                      <a:pt x="275273" y="763048"/>
                    </a:cubicBezTo>
                    <a:cubicBezTo>
                      <a:pt x="275273" y="763048"/>
                      <a:pt x="290322" y="748475"/>
                      <a:pt x="298133" y="732854"/>
                    </a:cubicBezTo>
                    <a:cubicBezTo>
                      <a:pt x="305657" y="717614"/>
                      <a:pt x="319850" y="603028"/>
                      <a:pt x="307944" y="592074"/>
                    </a:cubicBezTo>
                    <a:cubicBezTo>
                      <a:pt x="313659" y="589312"/>
                      <a:pt x="319564" y="586645"/>
                      <a:pt x="325374" y="583978"/>
                    </a:cubicBezTo>
                    <a:cubicBezTo>
                      <a:pt x="317469" y="594646"/>
                      <a:pt x="315373" y="626364"/>
                      <a:pt x="311658" y="651701"/>
                    </a:cubicBezTo>
                    <a:cubicBezTo>
                      <a:pt x="307372" y="680561"/>
                      <a:pt x="318612" y="695134"/>
                      <a:pt x="310896" y="721328"/>
                    </a:cubicBezTo>
                    <a:cubicBezTo>
                      <a:pt x="303182" y="747522"/>
                      <a:pt x="286322" y="762667"/>
                      <a:pt x="286322" y="762667"/>
                    </a:cubicBezTo>
                    <a:cubicBezTo>
                      <a:pt x="333280" y="729615"/>
                      <a:pt x="327565" y="698945"/>
                      <a:pt x="331184" y="674275"/>
                    </a:cubicBezTo>
                    <a:cubicBezTo>
                      <a:pt x="334709" y="650272"/>
                      <a:pt x="337757" y="597313"/>
                      <a:pt x="329565" y="581882"/>
                    </a:cubicBezTo>
                    <a:cubicBezTo>
                      <a:pt x="334899" y="579406"/>
                      <a:pt x="340328" y="577025"/>
                      <a:pt x="345758" y="574739"/>
                    </a:cubicBezTo>
                    <a:cubicBezTo>
                      <a:pt x="332518" y="593884"/>
                      <a:pt x="337090" y="629126"/>
                      <a:pt x="338614" y="646367"/>
                    </a:cubicBezTo>
                    <a:cubicBezTo>
                      <a:pt x="340233" y="664274"/>
                      <a:pt x="345949" y="696944"/>
                      <a:pt x="342424" y="716375"/>
                    </a:cubicBezTo>
                    <a:cubicBezTo>
                      <a:pt x="338900" y="735806"/>
                      <a:pt x="336995" y="748856"/>
                      <a:pt x="329755" y="757809"/>
                    </a:cubicBezTo>
                    <a:cubicBezTo>
                      <a:pt x="329755" y="757809"/>
                      <a:pt x="354426" y="744569"/>
                      <a:pt x="357188" y="712660"/>
                    </a:cubicBezTo>
                    <a:cubicBezTo>
                      <a:pt x="359950" y="680752"/>
                      <a:pt x="360426" y="659797"/>
                      <a:pt x="359759" y="648462"/>
                    </a:cubicBezTo>
                    <a:cubicBezTo>
                      <a:pt x="359189" y="637699"/>
                      <a:pt x="354140" y="583216"/>
                      <a:pt x="348044" y="573691"/>
                    </a:cubicBezTo>
                    <a:cubicBezTo>
                      <a:pt x="353854" y="571119"/>
                      <a:pt x="359664" y="568547"/>
                      <a:pt x="365570" y="566071"/>
                    </a:cubicBezTo>
                    <a:cubicBezTo>
                      <a:pt x="352139" y="587026"/>
                      <a:pt x="359283" y="633793"/>
                      <a:pt x="365284" y="657701"/>
                    </a:cubicBezTo>
                    <a:cubicBezTo>
                      <a:pt x="371475" y="682466"/>
                      <a:pt x="370809" y="694182"/>
                      <a:pt x="370999" y="714947"/>
                    </a:cubicBezTo>
                    <a:cubicBezTo>
                      <a:pt x="371189" y="735711"/>
                      <a:pt x="359759" y="741712"/>
                      <a:pt x="359759" y="741712"/>
                    </a:cubicBezTo>
                    <a:cubicBezTo>
                      <a:pt x="359759" y="741712"/>
                      <a:pt x="371380" y="743426"/>
                      <a:pt x="382429" y="708660"/>
                    </a:cubicBezTo>
                    <a:cubicBezTo>
                      <a:pt x="386619" y="695611"/>
                      <a:pt x="387287" y="681133"/>
                      <a:pt x="386525" y="667322"/>
                    </a:cubicBezTo>
                    <a:cubicBezTo>
                      <a:pt x="388239" y="671703"/>
                      <a:pt x="389954" y="676656"/>
                      <a:pt x="391859" y="682847"/>
                    </a:cubicBezTo>
                    <a:cubicBezTo>
                      <a:pt x="400241" y="710756"/>
                      <a:pt x="390620" y="738283"/>
                      <a:pt x="390620" y="738283"/>
                    </a:cubicBezTo>
                    <a:cubicBezTo>
                      <a:pt x="390620" y="738283"/>
                      <a:pt x="401479" y="720662"/>
                      <a:pt x="403860" y="684848"/>
                    </a:cubicBezTo>
                    <a:cubicBezTo>
                      <a:pt x="406241" y="649034"/>
                      <a:pt x="394907" y="601504"/>
                      <a:pt x="390334" y="589979"/>
                    </a:cubicBezTo>
                    <a:cubicBezTo>
                      <a:pt x="386049" y="579025"/>
                      <a:pt x="385572" y="570167"/>
                      <a:pt x="386430" y="557498"/>
                    </a:cubicBezTo>
                    <a:cubicBezTo>
                      <a:pt x="392811" y="554926"/>
                      <a:pt x="399193" y="552450"/>
                      <a:pt x="405669" y="549974"/>
                    </a:cubicBezTo>
                    <a:cubicBezTo>
                      <a:pt x="397193" y="562928"/>
                      <a:pt x="396335" y="576929"/>
                      <a:pt x="401002" y="589598"/>
                    </a:cubicBezTo>
                    <a:cubicBezTo>
                      <a:pt x="405955" y="603123"/>
                      <a:pt x="427007" y="632365"/>
                      <a:pt x="432054" y="647700"/>
                    </a:cubicBezTo>
                    <a:cubicBezTo>
                      <a:pt x="434055" y="653701"/>
                      <a:pt x="437198" y="661130"/>
                      <a:pt x="440151" y="669703"/>
                    </a:cubicBezTo>
                    <a:cubicBezTo>
                      <a:pt x="417100" y="705993"/>
                      <a:pt x="397193" y="739807"/>
                      <a:pt x="397193" y="739807"/>
                    </a:cubicBezTo>
                    <a:cubicBezTo>
                      <a:pt x="397193" y="739807"/>
                      <a:pt x="415957" y="717518"/>
                      <a:pt x="445008" y="686753"/>
                    </a:cubicBezTo>
                    <a:cubicBezTo>
                      <a:pt x="445294" y="688276"/>
                      <a:pt x="445580" y="689896"/>
                      <a:pt x="445866" y="691515"/>
                    </a:cubicBezTo>
                    <a:cubicBezTo>
                      <a:pt x="420910" y="729043"/>
                      <a:pt x="399193" y="763238"/>
                      <a:pt x="399193" y="763238"/>
                    </a:cubicBezTo>
                    <a:cubicBezTo>
                      <a:pt x="399193" y="763238"/>
                      <a:pt x="421386" y="739140"/>
                      <a:pt x="447295" y="711041"/>
                    </a:cubicBezTo>
                    <a:cubicBezTo>
                      <a:pt x="447199" y="713423"/>
                      <a:pt x="447295" y="715709"/>
                      <a:pt x="447009" y="718090"/>
                    </a:cubicBezTo>
                    <a:cubicBezTo>
                      <a:pt x="447009" y="718090"/>
                      <a:pt x="449961" y="713613"/>
                      <a:pt x="452342" y="705612"/>
                    </a:cubicBezTo>
                    <a:cubicBezTo>
                      <a:pt x="475107" y="680942"/>
                      <a:pt x="499587" y="654463"/>
                      <a:pt x="514255" y="638651"/>
                    </a:cubicBezTo>
                    <a:cubicBezTo>
                      <a:pt x="515207" y="639985"/>
                      <a:pt x="516065" y="641318"/>
                      <a:pt x="516922" y="642557"/>
                    </a:cubicBezTo>
                    <a:cubicBezTo>
                      <a:pt x="518637" y="645033"/>
                      <a:pt x="519685" y="647986"/>
                      <a:pt x="520541" y="651034"/>
                    </a:cubicBezTo>
                    <a:cubicBezTo>
                      <a:pt x="512921" y="658654"/>
                      <a:pt x="505682" y="665893"/>
                      <a:pt x="499967" y="671893"/>
                    </a:cubicBezTo>
                    <a:cubicBezTo>
                      <a:pt x="448913" y="725996"/>
                      <a:pt x="392431" y="816959"/>
                      <a:pt x="392431" y="816959"/>
                    </a:cubicBezTo>
                    <a:cubicBezTo>
                      <a:pt x="392431" y="816959"/>
                      <a:pt x="483584" y="718090"/>
                      <a:pt x="512255" y="687324"/>
                    </a:cubicBezTo>
                    <a:cubicBezTo>
                      <a:pt x="514922" y="684467"/>
                      <a:pt x="517684" y="681323"/>
                      <a:pt x="520446" y="678085"/>
                    </a:cubicBezTo>
                    <a:cubicBezTo>
                      <a:pt x="519969" y="680466"/>
                      <a:pt x="519494" y="681990"/>
                      <a:pt x="519494" y="681990"/>
                    </a:cubicBezTo>
                    <a:cubicBezTo>
                      <a:pt x="519969" y="680466"/>
                      <a:pt x="520255" y="679133"/>
                      <a:pt x="520637" y="677704"/>
                    </a:cubicBezTo>
                    <a:cubicBezTo>
                      <a:pt x="521970" y="676084"/>
                      <a:pt x="523399" y="674560"/>
                      <a:pt x="524732" y="672846"/>
                    </a:cubicBezTo>
                    <a:cubicBezTo>
                      <a:pt x="523970" y="677513"/>
                      <a:pt x="522446" y="679323"/>
                      <a:pt x="522446" y="679323"/>
                    </a:cubicBezTo>
                    <a:cubicBezTo>
                      <a:pt x="522446" y="679323"/>
                      <a:pt x="524923" y="676370"/>
                      <a:pt x="527209" y="669798"/>
                    </a:cubicBezTo>
                    <a:cubicBezTo>
                      <a:pt x="546926" y="645795"/>
                      <a:pt x="567785" y="616458"/>
                      <a:pt x="576644" y="603790"/>
                    </a:cubicBezTo>
                    <a:lnTo>
                      <a:pt x="579025" y="609219"/>
                    </a:lnTo>
                    <a:cubicBezTo>
                      <a:pt x="578548" y="612076"/>
                      <a:pt x="578168" y="614934"/>
                      <a:pt x="577692" y="617887"/>
                    </a:cubicBezTo>
                    <a:cubicBezTo>
                      <a:pt x="566738" y="633984"/>
                      <a:pt x="563023" y="644843"/>
                      <a:pt x="559975" y="656177"/>
                    </a:cubicBezTo>
                    <a:cubicBezTo>
                      <a:pt x="559975" y="656273"/>
                      <a:pt x="559975" y="656273"/>
                      <a:pt x="559880" y="656368"/>
                    </a:cubicBezTo>
                    <a:cubicBezTo>
                      <a:pt x="547402" y="667226"/>
                      <a:pt x="528733" y="683990"/>
                      <a:pt x="514827" y="698754"/>
                    </a:cubicBezTo>
                    <a:cubicBezTo>
                      <a:pt x="470345" y="745903"/>
                      <a:pt x="408051" y="840867"/>
                      <a:pt x="408051" y="840867"/>
                    </a:cubicBezTo>
                    <a:cubicBezTo>
                      <a:pt x="408051" y="840867"/>
                      <a:pt x="462535" y="781526"/>
                      <a:pt x="487395" y="754761"/>
                    </a:cubicBezTo>
                    <a:cubicBezTo>
                      <a:pt x="503873" y="737140"/>
                      <a:pt x="535495" y="697135"/>
                      <a:pt x="555213" y="671893"/>
                    </a:cubicBezTo>
                    <a:cubicBezTo>
                      <a:pt x="554451" y="674275"/>
                      <a:pt x="553688" y="676466"/>
                      <a:pt x="553022" y="678466"/>
                    </a:cubicBezTo>
                    <a:cubicBezTo>
                      <a:pt x="547878" y="687705"/>
                      <a:pt x="542639" y="694373"/>
                      <a:pt x="541211" y="697611"/>
                    </a:cubicBezTo>
                    <a:cubicBezTo>
                      <a:pt x="538830" y="702755"/>
                      <a:pt x="537210" y="711899"/>
                      <a:pt x="537210" y="711899"/>
                    </a:cubicBezTo>
                    <a:cubicBezTo>
                      <a:pt x="545878" y="689801"/>
                      <a:pt x="559214" y="681514"/>
                      <a:pt x="564452" y="671513"/>
                    </a:cubicBezTo>
                    <a:cubicBezTo>
                      <a:pt x="565690" y="669036"/>
                      <a:pt x="567785" y="666179"/>
                      <a:pt x="570262" y="663131"/>
                    </a:cubicBezTo>
                    <a:cubicBezTo>
                      <a:pt x="569214" y="669322"/>
                      <a:pt x="568167" y="675608"/>
                      <a:pt x="567119" y="681800"/>
                    </a:cubicBezTo>
                    <a:cubicBezTo>
                      <a:pt x="560927" y="690563"/>
                      <a:pt x="554831" y="699326"/>
                      <a:pt x="550069" y="706184"/>
                    </a:cubicBezTo>
                    <a:cubicBezTo>
                      <a:pt x="530257" y="725138"/>
                      <a:pt x="497681" y="756666"/>
                      <a:pt x="482632" y="773525"/>
                    </a:cubicBezTo>
                    <a:cubicBezTo>
                      <a:pt x="454819" y="804767"/>
                      <a:pt x="391859" y="905637"/>
                      <a:pt x="391859" y="905637"/>
                    </a:cubicBezTo>
                    <a:cubicBezTo>
                      <a:pt x="391859" y="905637"/>
                      <a:pt x="464725" y="829056"/>
                      <a:pt x="489681" y="802291"/>
                    </a:cubicBezTo>
                    <a:cubicBezTo>
                      <a:pt x="512350" y="778002"/>
                      <a:pt x="555784" y="712660"/>
                      <a:pt x="563690" y="700754"/>
                    </a:cubicBezTo>
                    <a:cubicBezTo>
                      <a:pt x="563404" y="702183"/>
                      <a:pt x="563118" y="703612"/>
                      <a:pt x="562927" y="705041"/>
                    </a:cubicBezTo>
                    <a:cubicBezTo>
                      <a:pt x="548926" y="725519"/>
                      <a:pt x="544640" y="739997"/>
                      <a:pt x="544640" y="739997"/>
                    </a:cubicBezTo>
                    <a:cubicBezTo>
                      <a:pt x="544640" y="739997"/>
                      <a:pt x="550926" y="725329"/>
                      <a:pt x="561975" y="710660"/>
                    </a:cubicBezTo>
                    <a:cubicBezTo>
                      <a:pt x="556642" y="740474"/>
                      <a:pt x="550926" y="770192"/>
                      <a:pt x="544735" y="799814"/>
                    </a:cubicBezTo>
                    <a:cubicBezTo>
                      <a:pt x="536734" y="806482"/>
                      <a:pt x="506920" y="832199"/>
                      <a:pt x="473012" y="868680"/>
                    </a:cubicBezTo>
                    <a:cubicBezTo>
                      <a:pt x="434626" y="910114"/>
                      <a:pt x="382238" y="1000792"/>
                      <a:pt x="382238" y="1000792"/>
                    </a:cubicBezTo>
                    <a:cubicBezTo>
                      <a:pt x="382238" y="1000792"/>
                      <a:pt x="409289" y="972026"/>
                      <a:pt x="437579" y="940880"/>
                    </a:cubicBezTo>
                    <a:cubicBezTo>
                      <a:pt x="409195" y="980789"/>
                      <a:pt x="382715" y="1026605"/>
                      <a:pt x="382715" y="1026605"/>
                    </a:cubicBezTo>
                    <a:cubicBezTo>
                      <a:pt x="382715" y="1026605"/>
                      <a:pt x="436721" y="962597"/>
                      <a:pt x="476727" y="924878"/>
                    </a:cubicBezTo>
                    <a:cubicBezTo>
                      <a:pt x="499682" y="897922"/>
                      <a:pt x="532924" y="845820"/>
                      <a:pt x="532924" y="845820"/>
                    </a:cubicBezTo>
                    <a:lnTo>
                      <a:pt x="535401" y="834962"/>
                    </a:lnTo>
                    <a:cubicBezTo>
                      <a:pt x="535401" y="834962"/>
                      <a:pt x="518826" y="849821"/>
                      <a:pt x="494920" y="874109"/>
                    </a:cubicBezTo>
                    <a:cubicBezTo>
                      <a:pt x="514541" y="848868"/>
                      <a:pt x="536544" y="818293"/>
                      <a:pt x="542734" y="809625"/>
                    </a:cubicBezTo>
                    <a:cubicBezTo>
                      <a:pt x="542734" y="809816"/>
                      <a:pt x="542639" y="810006"/>
                      <a:pt x="542639" y="810197"/>
                    </a:cubicBezTo>
                    <a:cubicBezTo>
                      <a:pt x="540830" y="818579"/>
                      <a:pt x="539019" y="826865"/>
                      <a:pt x="537115" y="835247"/>
                    </a:cubicBezTo>
                    <a:lnTo>
                      <a:pt x="535020" y="842296"/>
                    </a:lnTo>
                    <a:cubicBezTo>
                      <a:pt x="535020" y="842296"/>
                      <a:pt x="535115" y="842963"/>
                      <a:pt x="535115" y="844010"/>
                    </a:cubicBezTo>
                    <a:cubicBezTo>
                      <a:pt x="531876" y="858107"/>
                      <a:pt x="528447" y="872204"/>
                      <a:pt x="524827" y="886301"/>
                    </a:cubicBezTo>
                    <a:cubicBezTo>
                      <a:pt x="524256" y="885730"/>
                      <a:pt x="523875" y="885349"/>
                      <a:pt x="523589" y="885539"/>
                    </a:cubicBezTo>
                    <a:cubicBezTo>
                      <a:pt x="501778" y="900303"/>
                      <a:pt x="469392" y="940975"/>
                      <a:pt x="461772" y="950881"/>
                    </a:cubicBezTo>
                    <a:cubicBezTo>
                      <a:pt x="454153" y="960787"/>
                      <a:pt x="439293" y="982980"/>
                      <a:pt x="415576" y="1019270"/>
                    </a:cubicBezTo>
                    <a:cubicBezTo>
                      <a:pt x="391763" y="1055560"/>
                      <a:pt x="391192" y="1081468"/>
                      <a:pt x="391192" y="1081468"/>
                    </a:cubicBezTo>
                    <a:cubicBezTo>
                      <a:pt x="403670" y="1043083"/>
                      <a:pt x="411290" y="1033177"/>
                      <a:pt x="422434" y="1018127"/>
                    </a:cubicBezTo>
                    <a:cubicBezTo>
                      <a:pt x="433578" y="1003078"/>
                      <a:pt x="463487" y="967835"/>
                      <a:pt x="475012" y="951833"/>
                    </a:cubicBezTo>
                    <a:cubicBezTo>
                      <a:pt x="486538" y="935831"/>
                      <a:pt x="522257" y="892493"/>
                      <a:pt x="522257" y="892493"/>
                    </a:cubicBezTo>
                    <a:cubicBezTo>
                      <a:pt x="522161" y="893921"/>
                      <a:pt x="522257" y="895255"/>
                      <a:pt x="522161" y="896684"/>
                    </a:cubicBezTo>
                    <a:cubicBezTo>
                      <a:pt x="519969" y="904780"/>
                      <a:pt x="517588" y="912781"/>
                      <a:pt x="515207" y="920782"/>
                    </a:cubicBezTo>
                    <a:cubicBezTo>
                      <a:pt x="515017" y="920115"/>
                      <a:pt x="514922" y="919448"/>
                      <a:pt x="514731" y="918782"/>
                    </a:cubicBezTo>
                    <a:cubicBezTo>
                      <a:pt x="514731" y="918782"/>
                      <a:pt x="490728" y="972026"/>
                      <a:pt x="480156" y="1000792"/>
                    </a:cubicBezTo>
                    <a:cubicBezTo>
                      <a:pt x="469583" y="1029653"/>
                      <a:pt x="461676" y="1079087"/>
                      <a:pt x="461676" y="1079087"/>
                    </a:cubicBezTo>
                    <a:cubicBezTo>
                      <a:pt x="461676" y="1079087"/>
                      <a:pt x="480822" y="1033082"/>
                      <a:pt x="492728" y="1001459"/>
                    </a:cubicBezTo>
                    <a:cubicBezTo>
                      <a:pt x="491871" y="1007364"/>
                      <a:pt x="491300" y="1013460"/>
                      <a:pt x="490824" y="1019556"/>
                    </a:cubicBezTo>
                    <a:cubicBezTo>
                      <a:pt x="487395" y="1070801"/>
                      <a:pt x="498063" y="1090898"/>
                      <a:pt x="498063" y="1090898"/>
                    </a:cubicBezTo>
                    <a:cubicBezTo>
                      <a:pt x="498063" y="1090898"/>
                      <a:pt x="536163" y="1007650"/>
                      <a:pt x="515207" y="920972"/>
                    </a:cubicBezTo>
                    <a:cubicBezTo>
                      <a:pt x="517588" y="913257"/>
                      <a:pt x="519969" y="905542"/>
                      <a:pt x="522066" y="897826"/>
                    </a:cubicBezTo>
                    <a:cubicBezTo>
                      <a:pt x="519969" y="950309"/>
                      <a:pt x="535877" y="986314"/>
                      <a:pt x="540068" y="999649"/>
                    </a:cubicBezTo>
                    <a:cubicBezTo>
                      <a:pt x="544449" y="1013460"/>
                      <a:pt x="555117" y="1057656"/>
                      <a:pt x="555117" y="1057656"/>
                    </a:cubicBezTo>
                    <a:cubicBezTo>
                      <a:pt x="555117" y="1057656"/>
                      <a:pt x="556260" y="989076"/>
                      <a:pt x="552831" y="957358"/>
                    </a:cubicBezTo>
                    <a:cubicBezTo>
                      <a:pt x="557117" y="968216"/>
                      <a:pt x="561118" y="978122"/>
                      <a:pt x="562738" y="984599"/>
                    </a:cubicBezTo>
                    <a:cubicBezTo>
                      <a:pt x="566452" y="999554"/>
                      <a:pt x="573215" y="1025271"/>
                      <a:pt x="573215" y="1025271"/>
                    </a:cubicBezTo>
                    <a:cubicBezTo>
                      <a:pt x="573215" y="1025271"/>
                      <a:pt x="578168" y="944023"/>
                      <a:pt x="567500" y="909828"/>
                    </a:cubicBezTo>
                    <a:cubicBezTo>
                      <a:pt x="557499" y="878110"/>
                      <a:pt x="540925" y="837248"/>
                      <a:pt x="538639" y="831628"/>
                    </a:cubicBezTo>
                    <a:cubicBezTo>
                      <a:pt x="540068" y="825246"/>
                      <a:pt x="541591" y="818864"/>
                      <a:pt x="543020" y="812483"/>
                    </a:cubicBezTo>
                    <a:cubicBezTo>
                      <a:pt x="543402" y="820674"/>
                      <a:pt x="545592" y="846963"/>
                      <a:pt x="558832" y="872585"/>
                    </a:cubicBezTo>
                    <a:cubicBezTo>
                      <a:pt x="574738" y="903446"/>
                      <a:pt x="599789" y="942975"/>
                      <a:pt x="599789" y="942975"/>
                    </a:cubicBezTo>
                    <a:cubicBezTo>
                      <a:pt x="599789" y="942975"/>
                      <a:pt x="597408" y="890968"/>
                      <a:pt x="582168" y="861060"/>
                    </a:cubicBezTo>
                    <a:cubicBezTo>
                      <a:pt x="567024" y="831151"/>
                      <a:pt x="546831" y="797909"/>
                      <a:pt x="546831" y="797909"/>
                    </a:cubicBezTo>
                    <a:cubicBezTo>
                      <a:pt x="546831" y="797909"/>
                      <a:pt x="546449" y="798195"/>
                      <a:pt x="545974" y="798671"/>
                    </a:cubicBezTo>
                    <a:cubicBezTo>
                      <a:pt x="548830" y="785622"/>
                      <a:pt x="551498" y="772668"/>
                      <a:pt x="554165" y="759524"/>
                    </a:cubicBezTo>
                    <a:cubicBezTo>
                      <a:pt x="556546" y="768572"/>
                      <a:pt x="563118" y="808863"/>
                      <a:pt x="573691" y="824960"/>
                    </a:cubicBezTo>
                    <a:cubicBezTo>
                      <a:pt x="585502" y="842867"/>
                      <a:pt x="621126" y="877062"/>
                      <a:pt x="627888" y="900970"/>
                    </a:cubicBezTo>
                    <a:cubicBezTo>
                      <a:pt x="627888" y="900970"/>
                      <a:pt x="626459" y="888016"/>
                      <a:pt x="622935" y="870395"/>
                    </a:cubicBezTo>
                    <a:cubicBezTo>
                      <a:pt x="638747" y="839343"/>
                      <a:pt x="661321" y="822008"/>
                      <a:pt x="673608" y="809244"/>
                    </a:cubicBezTo>
                    <a:cubicBezTo>
                      <a:pt x="686467" y="795814"/>
                      <a:pt x="720090" y="776288"/>
                      <a:pt x="731901" y="764762"/>
                    </a:cubicBezTo>
                    <a:cubicBezTo>
                      <a:pt x="735331" y="761429"/>
                      <a:pt x="738378" y="757618"/>
                      <a:pt x="741045" y="753428"/>
                    </a:cubicBezTo>
                    <a:cubicBezTo>
                      <a:pt x="742570" y="760190"/>
                      <a:pt x="743713" y="764667"/>
                      <a:pt x="744093" y="766286"/>
                    </a:cubicBezTo>
                    <a:cubicBezTo>
                      <a:pt x="742759" y="767715"/>
                      <a:pt x="741521" y="769144"/>
                      <a:pt x="739998" y="770573"/>
                    </a:cubicBezTo>
                    <a:cubicBezTo>
                      <a:pt x="729710" y="780193"/>
                      <a:pt x="692944" y="823913"/>
                      <a:pt x="673894" y="862393"/>
                    </a:cubicBezTo>
                    <a:cubicBezTo>
                      <a:pt x="654844" y="900970"/>
                      <a:pt x="653035" y="924878"/>
                      <a:pt x="653035" y="924878"/>
                    </a:cubicBezTo>
                    <a:cubicBezTo>
                      <a:pt x="653035" y="924878"/>
                      <a:pt x="661607" y="891159"/>
                      <a:pt x="684466" y="866489"/>
                    </a:cubicBezTo>
                    <a:cubicBezTo>
                      <a:pt x="689515" y="860965"/>
                      <a:pt x="693801" y="856774"/>
                      <a:pt x="697706" y="853059"/>
                    </a:cubicBezTo>
                    <a:cubicBezTo>
                      <a:pt x="689038" y="866966"/>
                      <a:pt x="681133" y="882491"/>
                      <a:pt x="676752" y="898208"/>
                    </a:cubicBezTo>
                    <a:cubicBezTo>
                      <a:pt x="665036" y="940118"/>
                      <a:pt x="675227" y="944404"/>
                      <a:pt x="675227" y="944404"/>
                    </a:cubicBezTo>
                    <a:cubicBezTo>
                      <a:pt x="675227" y="944404"/>
                      <a:pt x="669799" y="932212"/>
                      <a:pt x="682085" y="910685"/>
                    </a:cubicBezTo>
                    <a:cubicBezTo>
                      <a:pt x="694468" y="889159"/>
                      <a:pt x="700755" y="876586"/>
                      <a:pt x="720090" y="854012"/>
                    </a:cubicBezTo>
                    <a:cubicBezTo>
                      <a:pt x="738760" y="832199"/>
                      <a:pt x="771811" y="787051"/>
                      <a:pt x="773431" y="758285"/>
                    </a:cubicBezTo>
                    <a:cubicBezTo>
                      <a:pt x="776574" y="763905"/>
                      <a:pt x="779716" y="769620"/>
                      <a:pt x="782765" y="775335"/>
                    </a:cubicBezTo>
                    <a:cubicBezTo>
                      <a:pt x="772573" y="781907"/>
                      <a:pt x="736569" y="836200"/>
                      <a:pt x="729805" y="847154"/>
                    </a:cubicBezTo>
                    <a:cubicBezTo>
                      <a:pt x="722662" y="858679"/>
                      <a:pt x="710755" y="880777"/>
                      <a:pt x="694277" y="915353"/>
                    </a:cubicBezTo>
                    <a:cubicBezTo>
                      <a:pt x="677799" y="950024"/>
                      <a:pt x="689324" y="976598"/>
                      <a:pt x="689324" y="976598"/>
                    </a:cubicBezTo>
                    <a:cubicBezTo>
                      <a:pt x="688849" y="963549"/>
                      <a:pt x="695039" y="948976"/>
                      <a:pt x="703612" y="926878"/>
                    </a:cubicBezTo>
                    <a:cubicBezTo>
                      <a:pt x="712280" y="904780"/>
                      <a:pt x="735806" y="873728"/>
                      <a:pt x="747617" y="855917"/>
                    </a:cubicBezTo>
                    <a:cubicBezTo>
                      <a:pt x="758953" y="838676"/>
                      <a:pt x="783241" y="804291"/>
                      <a:pt x="784003" y="777431"/>
                    </a:cubicBezTo>
                    <a:cubicBezTo>
                      <a:pt x="786860" y="782765"/>
                      <a:pt x="789718" y="788003"/>
                      <a:pt x="792481" y="793337"/>
                    </a:cubicBezTo>
                    <a:cubicBezTo>
                      <a:pt x="777050" y="804958"/>
                      <a:pt x="748380" y="861917"/>
                      <a:pt x="737045" y="888778"/>
                    </a:cubicBezTo>
                    <a:cubicBezTo>
                      <a:pt x="725520" y="916305"/>
                      <a:pt x="703041" y="945261"/>
                      <a:pt x="720471" y="1004126"/>
                    </a:cubicBezTo>
                    <a:cubicBezTo>
                      <a:pt x="720471" y="1004126"/>
                      <a:pt x="716185" y="979551"/>
                      <a:pt x="725520" y="948309"/>
                    </a:cubicBezTo>
                    <a:cubicBezTo>
                      <a:pt x="734854" y="917067"/>
                      <a:pt x="752189" y="907637"/>
                      <a:pt x="765715" y="875443"/>
                    </a:cubicBezTo>
                    <a:cubicBezTo>
                      <a:pt x="777717" y="846773"/>
                      <a:pt x="794767" y="812387"/>
                      <a:pt x="794481" y="797338"/>
                    </a:cubicBezTo>
                    <a:cubicBezTo>
                      <a:pt x="797528" y="803243"/>
                      <a:pt x="800481" y="809149"/>
                      <a:pt x="803434" y="815150"/>
                    </a:cubicBezTo>
                    <a:cubicBezTo>
                      <a:pt x="787718" y="820388"/>
                      <a:pt x="731711" y="947071"/>
                      <a:pt x="728758" y="966883"/>
                    </a:cubicBezTo>
                    <a:cubicBezTo>
                      <a:pt x="725710" y="987171"/>
                      <a:pt x="728949" y="1010222"/>
                      <a:pt x="728949" y="1010222"/>
                    </a:cubicBezTo>
                    <a:cubicBezTo>
                      <a:pt x="728949" y="1010222"/>
                      <a:pt x="733902" y="977170"/>
                      <a:pt x="738092" y="967073"/>
                    </a:cubicBezTo>
                    <a:cubicBezTo>
                      <a:pt x="742379" y="956977"/>
                      <a:pt x="767430" y="918496"/>
                      <a:pt x="776288" y="897255"/>
                    </a:cubicBezTo>
                    <a:cubicBezTo>
                      <a:pt x="784956" y="876681"/>
                      <a:pt x="805244" y="845344"/>
                      <a:pt x="804672" y="817626"/>
                    </a:cubicBezTo>
                    <a:cubicBezTo>
                      <a:pt x="804958" y="818293"/>
                      <a:pt x="805339" y="818864"/>
                      <a:pt x="805625" y="819531"/>
                    </a:cubicBezTo>
                    <a:cubicBezTo>
                      <a:pt x="808291" y="825246"/>
                      <a:pt x="810959" y="830866"/>
                      <a:pt x="813626" y="836676"/>
                    </a:cubicBezTo>
                    <a:cubicBezTo>
                      <a:pt x="799529" y="854583"/>
                      <a:pt x="787528" y="898589"/>
                      <a:pt x="779907" y="916400"/>
                    </a:cubicBezTo>
                    <a:cubicBezTo>
                      <a:pt x="772192" y="934403"/>
                      <a:pt x="746570" y="980123"/>
                      <a:pt x="764858" y="1028414"/>
                    </a:cubicBezTo>
                    <a:cubicBezTo>
                      <a:pt x="764858" y="1028414"/>
                      <a:pt x="759239" y="996887"/>
                      <a:pt x="771906" y="968502"/>
                    </a:cubicBezTo>
                    <a:cubicBezTo>
                      <a:pt x="783908" y="941642"/>
                      <a:pt x="818388" y="868775"/>
                      <a:pt x="815055" y="840010"/>
                    </a:cubicBezTo>
                    <a:cubicBezTo>
                      <a:pt x="818007" y="846487"/>
                      <a:pt x="820770" y="852964"/>
                      <a:pt x="823532" y="859536"/>
                    </a:cubicBezTo>
                    <a:cubicBezTo>
                      <a:pt x="810197" y="862584"/>
                      <a:pt x="783241" y="964787"/>
                      <a:pt x="774763" y="993362"/>
                    </a:cubicBezTo>
                    <a:cubicBezTo>
                      <a:pt x="766192" y="1022414"/>
                      <a:pt x="774574" y="1042511"/>
                      <a:pt x="774574" y="1042511"/>
                    </a:cubicBezTo>
                    <a:cubicBezTo>
                      <a:pt x="771811" y="1013651"/>
                      <a:pt x="785337" y="996506"/>
                      <a:pt x="789241" y="982313"/>
                    </a:cubicBezTo>
                    <a:cubicBezTo>
                      <a:pt x="793147" y="968121"/>
                      <a:pt x="809530" y="942689"/>
                      <a:pt x="813531" y="920591"/>
                    </a:cubicBezTo>
                    <a:cubicBezTo>
                      <a:pt x="817436" y="899255"/>
                      <a:pt x="827151" y="887730"/>
                      <a:pt x="824485" y="862013"/>
                    </a:cubicBezTo>
                    <a:cubicBezTo>
                      <a:pt x="826484" y="866775"/>
                      <a:pt x="828389" y="871633"/>
                      <a:pt x="830199" y="876395"/>
                    </a:cubicBezTo>
                    <a:cubicBezTo>
                      <a:pt x="828675" y="877634"/>
                      <a:pt x="825818" y="881158"/>
                      <a:pt x="824580" y="891445"/>
                    </a:cubicBezTo>
                    <a:cubicBezTo>
                      <a:pt x="822770" y="905637"/>
                      <a:pt x="816293" y="937546"/>
                      <a:pt x="811531" y="949738"/>
                    </a:cubicBezTo>
                    <a:cubicBezTo>
                      <a:pt x="806768" y="961930"/>
                      <a:pt x="801910" y="985266"/>
                      <a:pt x="792956" y="1005650"/>
                    </a:cubicBezTo>
                    <a:cubicBezTo>
                      <a:pt x="784099" y="1026033"/>
                      <a:pt x="782860" y="1049274"/>
                      <a:pt x="784003" y="1061561"/>
                    </a:cubicBezTo>
                    <a:cubicBezTo>
                      <a:pt x="785051" y="1073944"/>
                      <a:pt x="776669" y="1086898"/>
                      <a:pt x="776669" y="1086898"/>
                    </a:cubicBezTo>
                    <a:cubicBezTo>
                      <a:pt x="776669" y="1086898"/>
                      <a:pt x="786289" y="1075087"/>
                      <a:pt x="787528" y="1062704"/>
                    </a:cubicBezTo>
                    <a:cubicBezTo>
                      <a:pt x="788766" y="1050322"/>
                      <a:pt x="790670" y="1034701"/>
                      <a:pt x="796671" y="1021271"/>
                    </a:cubicBezTo>
                    <a:cubicBezTo>
                      <a:pt x="802577" y="1007935"/>
                      <a:pt x="816389" y="975074"/>
                      <a:pt x="823627" y="947738"/>
                    </a:cubicBezTo>
                    <a:cubicBezTo>
                      <a:pt x="830866" y="920401"/>
                      <a:pt x="831628" y="900398"/>
                      <a:pt x="831056" y="894017"/>
                    </a:cubicBezTo>
                    <a:cubicBezTo>
                      <a:pt x="830581" y="889445"/>
                      <a:pt x="830961" y="882110"/>
                      <a:pt x="831152" y="878205"/>
                    </a:cubicBezTo>
                    <a:cubicBezTo>
                      <a:pt x="833819" y="885158"/>
                      <a:pt x="836200" y="892207"/>
                      <a:pt x="838581" y="899255"/>
                    </a:cubicBezTo>
                    <a:cubicBezTo>
                      <a:pt x="837438" y="900875"/>
                      <a:pt x="834105" y="907161"/>
                      <a:pt x="832676" y="925640"/>
                    </a:cubicBezTo>
                    <a:cubicBezTo>
                      <a:pt x="830866" y="948023"/>
                      <a:pt x="821436" y="972026"/>
                      <a:pt x="817912" y="991362"/>
                    </a:cubicBezTo>
                    <a:cubicBezTo>
                      <a:pt x="814388" y="1010698"/>
                      <a:pt x="804101" y="1033748"/>
                      <a:pt x="804006" y="1051846"/>
                    </a:cubicBezTo>
                    <a:cubicBezTo>
                      <a:pt x="804006" y="1069943"/>
                      <a:pt x="794290" y="1113758"/>
                      <a:pt x="794290" y="1113758"/>
                    </a:cubicBezTo>
                    <a:cubicBezTo>
                      <a:pt x="794290" y="1113758"/>
                      <a:pt x="811435" y="1078897"/>
                      <a:pt x="809911" y="1064895"/>
                    </a:cubicBezTo>
                    <a:cubicBezTo>
                      <a:pt x="808387" y="1050893"/>
                      <a:pt x="813245" y="1034606"/>
                      <a:pt x="815340" y="1029557"/>
                    </a:cubicBezTo>
                    <a:cubicBezTo>
                      <a:pt x="817436" y="1024509"/>
                      <a:pt x="830390" y="973360"/>
                      <a:pt x="836391" y="941737"/>
                    </a:cubicBezTo>
                    <a:cubicBezTo>
                      <a:pt x="840486" y="919925"/>
                      <a:pt x="840201" y="907923"/>
                      <a:pt x="839534" y="902399"/>
                    </a:cubicBezTo>
                    <a:cubicBezTo>
                      <a:pt x="841534" y="908780"/>
                      <a:pt x="843439" y="915257"/>
                      <a:pt x="845153" y="921734"/>
                    </a:cubicBezTo>
                    <a:cubicBezTo>
                      <a:pt x="844010" y="924211"/>
                      <a:pt x="838581" y="936593"/>
                      <a:pt x="838105" y="954976"/>
                    </a:cubicBezTo>
                    <a:cubicBezTo>
                      <a:pt x="837534" y="975551"/>
                      <a:pt x="827246" y="1024700"/>
                      <a:pt x="821913" y="1037273"/>
                    </a:cubicBezTo>
                    <a:cubicBezTo>
                      <a:pt x="816578" y="1049941"/>
                      <a:pt x="807816" y="1106139"/>
                      <a:pt x="807816" y="1106139"/>
                    </a:cubicBezTo>
                    <a:cubicBezTo>
                      <a:pt x="807816" y="1106139"/>
                      <a:pt x="827723" y="1066991"/>
                      <a:pt x="831628" y="1036415"/>
                    </a:cubicBezTo>
                    <a:cubicBezTo>
                      <a:pt x="835343" y="1007840"/>
                      <a:pt x="844105" y="931735"/>
                      <a:pt x="845248" y="922210"/>
                    </a:cubicBezTo>
                    <a:cubicBezTo>
                      <a:pt x="846487" y="927068"/>
                      <a:pt x="847725" y="931926"/>
                      <a:pt x="848773" y="936784"/>
                    </a:cubicBezTo>
                    <a:cubicBezTo>
                      <a:pt x="848773" y="936879"/>
                      <a:pt x="848773" y="936974"/>
                      <a:pt x="848773" y="937165"/>
                    </a:cubicBezTo>
                    <a:cubicBezTo>
                      <a:pt x="848773" y="937070"/>
                      <a:pt x="848773" y="937070"/>
                      <a:pt x="848773" y="936974"/>
                    </a:cubicBezTo>
                    <a:cubicBezTo>
                      <a:pt x="849154" y="938689"/>
                      <a:pt x="849631" y="940403"/>
                      <a:pt x="849916" y="942213"/>
                    </a:cubicBezTo>
                    <a:cubicBezTo>
                      <a:pt x="849535" y="940308"/>
                      <a:pt x="849154" y="938498"/>
                      <a:pt x="848677" y="936593"/>
                    </a:cubicBezTo>
                    <a:cubicBezTo>
                      <a:pt x="848677" y="935926"/>
                      <a:pt x="848677" y="935450"/>
                      <a:pt x="848488" y="935355"/>
                    </a:cubicBezTo>
                    <a:cubicBezTo>
                      <a:pt x="848488" y="935355"/>
                      <a:pt x="848488" y="935641"/>
                      <a:pt x="848582" y="936212"/>
                    </a:cubicBezTo>
                    <a:cubicBezTo>
                      <a:pt x="847534" y="931259"/>
                      <a:pt x="846487" y="926306"/>
                      <a:pt x="845248" y="921353"/>
                    </a:cubicBezTo>
                    <a:cubicBezTo>
                      <a:pt x="845248" y="921353"/>
                      <a:pt x="845248" y="921258"/>
                      <a:pt x="845248" y="921258"/>
                    </a:cubicBezTo>
                    <a:cubicBezTo>
                      <a:pt x="845248" y="921258"/>
                      <a:pt x="845248" y="921353"/>
                      <a:pt x="845248" y="921353"/>
                    </a:cubicBezTo>
                    <a:cubicBezTo>
                      <a:pt x="843344" y="913829"/>
                      <a:pt x="841344" y="906399"/>
                      <a:pt x="839057" y="898970"/>
                    </a:cubicBezTo>
                    <a:cubicBezTo>
                      <a:pt x="840391" y="900398"/>
                      <a:pt x="850774" y="911733"/>
                      <a:pt x="862585" y="928497"/>
                    </a:cubicBezTo>
                    <a:cubicBezTo>
                      <a:pt x="875348" y="946499"/>
                      <a:pt x="882492" y="980123"/>
                      <a:pt x="889921" y="991648"/>
                    </a:cubicBezTo>
                    <a:cubicBezTo>
                      <a:pt x="897351" y="1003173"/>
                      <a:pt x="904589" y="1002792"/>
                      <a:pt x="904589" y="1002792"/>
                    </a:cubicBezTo>
                    <a:cubicBezTo>
                      <a:pt x="900303" y="994029"/>
                      <a:pt x="892683" y="974503"/>
                      <a:pt x="882301" y="944404"/>
                    </a:cubicBezTo>
                    <a:cubicBezTo>
                      <a:pt x="872205" y="915353"/>
                      <a:pt x="841153" y="899827"/>
                      <a:pt x="838963" y="898779"/>
                    </a:cubicBezTo>
                    <a:cubicBezTo>
                      <a:pt x="836676" y="891350"/>
                      <a:pt x="834200" y="883920"/>
                      <a:pt x="831533" y="876586"/>
                    </a:cubicBezTo>
                    <a:cubicBezTo>
                      <a:pt x="871252" y="910685"/>
                      <a:pt x="882301" y="927735"/>
                      <a:pt x="892589" y="955262"/>
                    </a:cubicBezTo>
                    <a:cubicBezTo>
                      <a:pt x="902875" y="982980"/>
                      <a:pt x="912400" y="987743"/>
                      <a:pt x="920210" y="991553"/>
                    </a:cubicBezTo>
                    <a:cubicBezTo>
                      <a:pt x="928021" y="995363"/>
                      <a:pt x="943738" y="981647"/>
                      <a:pt x="943738" y="981647"/>
                    </a:cubicBezTo>
                    <a:cubicBezTo>
                      <a:pt x="943738" y="981647"/>
                      <a:pt x="928497" y="989648"/>
                      <a:pt x="919830" y="986695"/>
                    </a:cubicBezTo>
                    <a:cubicBezTo>
                      <a:pt x="911162" y="983742"/>
                      <a:pt x="908304" y="962311"/>
                      <a:pt x="903161" y="947357"/>
                    </a:cubicBezTo>
                    <a:cubicBezTo>
                      <a:pt x="901732" y="942975"/>
                      <a:pt x="899827" y="938403"/>
                      <a:pt x="897351" y="933450"/>
                    </a:cubicBezTo>
                    <a:cubicBezTo>
                      <a:pt x="909638" y="943642"/>
                      <a:pt x="922782" y="951452"/>
                      <a:pt x="928974" y="956501"/>
                    </a:cubicBezTo>
                    <a:cubicBezTo>
                      <a:pt x="938594" y="964311"/>
                      <a:pt x="957549" y="948690"/>
                      <a:pt x="957549" y="948690"/>
                    </a:cubicBezTo>
                    <a:cubicBezTo>
                      <a:pt x="938213" y="952214"/>
                      <a:pt x="938308" y="946309"/>
                      <a:pt x="927831" y="939356"/>
                    </a:cubicBezTo>
                    <a:cubicBezTo>
                      <a:pt x="917353" y="932498"/>
                      <a:pt x="887063" y="898493"/>
                      <a:pt x="869061" y="884015"/>
                    </a:cubicBezTo>
                    <a:cubicBezTo>
                      <a:pt x="851059" y="869537"/>
                      <a:pt x="825628" y="857345"/>
                      <a:pt x="825628" y="857345"/>
                    </a:cubicBezTo>
                    <a:cubicBezTo>
                      <a:pt x="825628" y="857345"/>
                      <a:pt x="840581" y="871633"/>
                      <a:pt x="855345" y="887159"/>
                    </a:cubicBezTo>
                    <a:cubicBezTo>
                      <a:pt x="836391" y="872776"/>
                      <a:pt x="832009" y="874585"/>
                      <a:pt x="831056" y="875729"/>
                    </a:cubicBezTo>
                    <a:cubicBezTo>
                      <a:pt x="825914" y="861632"/>
                      <a:pt x="820293" y="847725"/>
                      <a:pt x="814197" y="834009"/>
                    </a:cubicBezTo>
                    <a:cubicBezTo>
                      <a:pt x="821056" y="839343"/>
                      <a:pt x="854869" y="865442"/>
                      <a:pt x="890492" y="890111"/>
                    </a:cubicBezTo>
                    <a:cubicBezTo>
                      <a:pt x="930403" y="917734"/>
                      <a:pt x="938308" y="917639"/>
                      <a:pt x="949453" y="923068"/>
                    </a:cubicBezTo>
                    <a:cubicBezTo>
                      <a:pt x="960596" y="928497"/>
                      <a:pt x="966978" y="916781"/>
                      <a:pt x="966978" y="916781"/>
                    </a:cubicBezTo>
                    <a:cubicBezTo>
                      <a:pt x="955929" y="923068"/>
                      <a:pt x="943356" y="911828"/>
                      <a:pt x="927163" y="897255"/>
                    </a:cubicBezTo>
                    <a:cubicBezTo>
                      <a:pt x="910971" y="882682"/>
                      <a:pt x="899160" y="874395"/>
                      <a:pt x="875443" y="857059"/>
                    </a:cubicBezTo>
                    <a:cubicBezTo>
                      <a:pt x="853821" y="841153"/>
                      <a:pt x="819722" y="834295"/>
                      <a:pt x="813912" y="833152"/>
                    </a:cubicBezTo>
                    <a:cubicBezTo>
                      <a:pt x="811720" y="828294"/>
                      <a:pt x="809530" y="823436"/>
                      <a:pt x="807339" y="818579"/>
                    </a:cubicBezTo>
                    <a:cubicBezTo>
                      <a:pt x="806387" y="816483"/>
                      <a:pt x="805244" y="814388"/>
                      <a:pt x="804292" y="812292"/>
                    </a:cubicBezTo>
                    <a:cubicBezTo>
                      <a:pt x="815150" y="818102"/>
                      <a:pt x="889826" y="858584"/>
                      <a:pt x="902684" y="869537"/>
                    </a:cubicBezTo>
                    <a:cubicBezTo>
                      <a:pt x="916591" y="881348"/>
                      <a:pt x="946024" y="897160"/>
                      <a:pt x="960787" y="902018"/>
                    </a:cubicBezTo>
                    <a:cubicBezTo>
                      <a:pt x="975551" y="906875"/>
                      <a:pt x="980218" y="894683"/>
                      <a:pt x="980218" y="894683"/>
                    </a:cubicBezTo>
                    <a:cubicBezTo>
                      <a:pt x="969932" y="903732"/>
                      <a:pt x="950786" y="889254"/>
                      <a:pt x="942784" y="878967"/>
                    </a:cubicBezTo>
                    <a:cubicBezTo>
                      <a:pt x="934784" y="868680"/>
                      <a:pt x="922401" y="861536"/>
                      <a:pt x="879920" y="837724"/>
                    </a:cubicBezTo>
                    <a:cubicBezTo>
                      <a:pt x="841724" y="816293"/>
                      <a:pt x="809911" y="812292"/>
                      <a:pt x="803910" y="811721"/>
                    </a:cubicBezTo>
                    <a:cubicBezTo>
                      <a:pt x="800005" y="803529"/>
                      <a:pt x="796100" y="795242"/>
                      <a:pt x="791909" y="787146"/>
                    </a:cubicBezTo>
                    <a:cubicBezTo>
                      <a:pt x="809625" y="802100"/>
                      <a:pt x="853060" y="814578"/>
                      <a:pt x="863060" y="818769"/>
                    </a:cubicBezTo>
                    <a:cubicBezTo>
                      <a:pt x="869061" y="821341"/>
                      <a:pt x="888111" y="824484"/>
                      <a:pt x="908685" y="828675"/>
                    </a:cubicBezTo>
                    <a:cubicBezTo>
                      <a:pt x="911639" y="838867"/>
                      <a:pt x="913829" y="845344"/>
                      <a:pt x="913829" y="845344"/>
                    </a:cubicBezTo>
                    <a:cubicBezTo>
                      <a:pt x="913829" y="845344"/>
                      <a:pt x="914495" y="839438"/>
                      <a:pt x="915543" y="830104"/>
                    </a:cubicBezTo>
                    <a:cubicBezTo>
                      <a:pt x="921639" y="831437"/>
                      <a:pt x="927831" y="832771"/>
                      <a:pt x="933641" y="834295"/>
                    </a:cubicBezTo>
                    <a:cubicBezTo>
                      <a:pt x="937070" y="846677"/>
                      <a:pt x="939832" y="854678"/>
                      <a:pt x="939832" y="854678"/>
                    </a:cubicBezTo>
                    <a:cubicBezTo>
                      <a:pt x="939832" y="854678"/>
                      <a:pt x="940023" y="847439"/>
                      <a:pt x="940594" y="836105"/>
                    </a:cubicBezTo>
                    <a:cubicBezTo>
                      <a:pt x="944690" y="837248"/>
                      <a:pt x="948594" y="838486"/>
                      <a:pt x="952214" y="839819"/>
                    </a:cubicBezTo>
                    <a:cubicBezTo>
                      <a:pt x="966026" y="844868"/>
                      <a:pt x="973456" y="843058"/>
                      <a:pt x="977455" y="839915"/>
                    </a:cubicBezTo>
                    <a:cubicBezTo>
                      <a:pt x="987457" y="861155"/>
                      <a:pt x="1004031" y="868394"/>
                      <a:pt x="1004031" y="868394"/>
                    </a:cubicBezTo>
                    <a:cubicBezTo>
                      <a:pt x="989934" y="852868"/>
                      <a:pt x="984219" y="843058"/>
                      <a:pt x="981647" y="834200"/>
                    </a:cubicBezTo>
                    <a:cubicBezTo>
                      <a:pt x="982123" y="832866"/>
                      <a:pt x="982313" y="831818"/>
                      <a:pt x="982313" y="831818"/>
                    </a:cubicBezTo>
                    <a:cubicBezTo>
                      <a:pt x="982313" y="831818"/>
                      <a:pt x="981838" y="831914"/>
                      <a:pt x="981075" y="832009"/>
                    </a:cubicBezTo>
                    <a:cubicBezTo>
                      <a:pt x="979932" y="827342"/>
                      <a:pt x="979457" y="822770"/>
                      <a:pt x="978980" y="817721"/>
                    </a:cubicBezTo>
                    <a:cubicBezTo>
                      <a:pt x="977551" y="802481"/>
                      <a:pt x="978694" y="763524"/>
                      <a:pt x="976694" y="747522"/>
                    </a:cubicBezTo>
                    <a:cubicBezTo>
                      <a:pt x="974694" y="731615"/>
                      <a:pt x="974884" y="684562"/>
                      <a:pt x="974884" y="684562"/>
                    </a:cubicBezTo>
                    <a:cubicBezTo>
                      <a:pt x="976408" y="685324"/>
                      <a:pt x="977932" y="685895"/>
                      <a:pt x="979551" y="686562"/>
                    </a:cubicBezTo>
                    <a:cubicBezTo>
                      <a:pt x="984695" y="691325"/>
                      <a:pt x="989552" y="696278"/>
                      <a:pt x="994506" y="701231"/>
                    </a:cubicBezTo>
                    <a:cubicBezTo>
                      <a:pt x="993649" y="701135"/>
                      <a:pt x="992886" y="700945"/>
                      <a:pt x="991934" y="700850"/>
                    </a:cubicBezTo>
                    <a:cubicBezTo>
                      <a:pt x="991934" y="700850"/>
                      <a:pt x="1015746" y="741521"/>
                      <a:pt x="1031463" y="761524"/>
                    </a:cubicBezTo>
                    <a:cubicBezTo>
                      <a:pt x="1047179" y="781526"/>
                      <a:pt x="1086613" y="806958"/>
                      <a:pt x="1086613" y="806958"/>
                    </a:cubicBezTo>
                    <a:cubicBezTo>
                      <a:pt x="1086613" y="806958"/>
                      <a:pt x="1064133" y="773144"/>
                      <a:pt x="1047179" y="750951"/>
                    </a:cubicBezTo>
                    <a:cubicBezTo>
                      <a:pt x="1052037" y="753904"/>
                      <a:pt x="1057275" y="756761"/>
                      <a:pt x="1062800" y="759428"/>
                    </a:cubicBezTo>
                    <a:cubicBezTo>
                      <a:pt x="1109377" y="781717"/>
                      <a:pt x="1141952" y="780288"/>
                      <a:pt x="1141952" y="780288"/>
                    </a:cubicBezTo>
                    <a:cubicBezTo>
                      <a:pt x="1141952" y="780288"/>
                      <a:pt x="1105567" y="716090"/>
                      <a:pt x="994601" y="701231"/>
                    </a:cubicBezTo>
                    <a:cubicBezTo>
                      <a:pt x="989934" y="696373"/>
                      <a:pt x="985267" y="691515"/>
                      <a:pt x="980313" y="686848"/>
                    </a:cubicBezTo>
                    <a:cubicBezTo>
                      <a:pt x="1029557" y="708374"/>
                      <a:pt x="1084041" y="708279"/>
                      <a:pt x="1102328" y="709613"/>
                    </a:cubicBezTo>
                    <a:cubicBezTo>
                      <a:pt x="1121569" y="711803"/>
                      <a:pt x="1178053" y="719518"/>
                      <a:pt x="1178053" y="719518"/>
                    </a:cubicBezTo>
                    <a:close/>
                    <a:moveTo>
                      <a:pt x="772002" y="145637"/>
                    </a:moveTo>
                    <a:cubicBezTo>
                      <a:pt x="774192" y="126492"/>
                      <a:pt x="782765" y="101918"/>
                      <a:pt x="782860" y="101822"/>
                    </a:cubicBezTo>
                    <a:cubicBezTo>
                      <a:pt x="784860" y="105347"/>
                      <a:pt x="787146" y="110490"/>
                      <a:pt x="787432" y="115824"/>
                    </a:cubicBezTo>
                    <a:cubicBezTo>
                      <a:pt x="787908" y="125730"/>
                      <a:pt x="792956" y="169736"/>
                      <a:pt x="795910" y="204788"/>
                    </a:cubicBezTo>
                    <a:cubicBezTo>
                      <a:pt x="798576" y="236030"/>
                      <a:pt x="811531" y="266605"/>
                      <a:pt x="814292" y="272891"/>
                    </a:cubicBezTo>
                    <a:cubicBezTo>
                      <a:pt x="808387" y="278321"/>
                      <a:pt x="802577" y="283750"/>
                      <a:pt x="796767" y="289274"/>
                    </a:cubicBezTo>
                    <a:cubicBezTo>
                      <a:pt x="800291" y="276701"/>
                      <a:pt x="803815" y="268986"/>
                      <a:pt x="796194" y="241935"/>
                    </a:cubicBezTo>
                    <a:cubicBezTo>
                      <a:pt x="788003" y="212598"/>
                      <a:pt x="769811" y="164878"/>
                      <a:pt x="772002" y="145637"/>
                    </a:cubicBezTo>
                    <a:close/>
                    <a:moveTo>
                      <a:pt x="792766" y="297847"/>
                    </a:moveTo>
                    <a:cubicBezTo>
                      <a:pt x="804482" y="300133"/>
                      <a:pt x="818579" y="304229"/>
                      <a:pt x="831628" y="307943"/>
                    </a:cubicBezTo>
                    <a:cubicBezTo>
                      <a:pt x="810006" y="306991"/>
                      <a:pt x="790195" y="307753"/>
                      <a:pt x="780002" y="310896"/>
                    </a:cubicBezTo>
                    <a:cubicBezTo>
                      <a:pt x="784288" y="306419"/>
                      <a:pt x="788575" y="302133"/>
                      <a:pt x="792766" y="297847"/>
                    </a:cubicBezTo>
                    <a:close/>
                    <a:moveTo>
                      <a:pt x="460058" y="181356"/>
                    </a:moveTo>
                    <a:cubicBezTo>
                      <a:pt x="460058" y="181356"/>
                      <a:pt x="460058" y="181356"/>
                      <a:pt x="460058" y="181356"/>
                    </a:cubicBezTo>
                    <a:cubicBezTo>
                      <a:pt x="470821" y="186785"/>
                      <a:pt x="481108" y="190881"/>
                      <a:pt x="484823" y="191548"/>
                    </a:cubicBezTo>
                    <a:cubicBezTo>
                      <a:pt x="489585" y="201835"/>
                      <a:pt x="494538" y="212027"/>
                      <a:pt x="499587" y="222123"/>
                    </a:cubicBezTo>
                    <a:cubicBezTo>
                      <a:pt x="492348" y="214789"/>
                      <a:pt x="469392" y="191072"/>
                      <a:pt x="460058" y="181356"/>
                    </a:cubicBezTo>
                    <a:close/>
                    <a:moveTo>
                      <a:pt x="236601" y="298228"/>
                    </a:moveTo>
                    <a:cubicBezTo>
                      <a:pt x="235268" y="293751"/>
                      <a:pt x="228695" y="281940"/>
                      <a:pt x="220409" y="269558"/>
                    </a:cubicBezTo>
                    <a:cubicBezTo>
                      <a:pt x="220409" y="269558"/>
                      <a:pt x="220409" y="269558"/>
                      <a:pt x="220409" y="269558"/>
                    </a:cubicBezTo>
                    <a:cubicBezTo>
                      <a:pt x="233649" y="279464"/>
                      <a:pt x="266034" y="303848"/>
                      <a:pt x="276130" y="311468"/>
                    </a:cubicBezTo>
                    <a:cubicBezTo>
                      <a:pt x="262985" y="306896"/>
                      <a:pt x="249841" y="302514"/>
                      <a:pt x="236601" y="298228"/>
                    </a:cubicBezTo>
                    <a:close/>
                    <a:moveTo>
                      <a:pt x="426053" y="369475"/>
                    </a:moveTo>
                    <a:cubicBezTo>
                      <a:pt x="424435" y="368808"/>
                      <a:pt x="422720" y="368141"/>
                      <a:pt x="421101" y="367475"/>
                    </a:cubicBezTo>
                    <a:cubicBezTo>
                      <a:pt x="420815" y="365570"/>
                      <a:pt x="420052" y="360902"/>
                      <a:pt x="418720" y="354330"/>
                    </a:cubicBezTo>
                    <a:cubicBezTo>
                      <a:pt x="438245" y="368141"/>
                      <a:pt x="462630" y="384524"/>
                      <a:pt x="462630" y="384524"/>
                    </a:cubicBezTo>
                    <a:lnTo>
                      <a:pt x="467868" y="387001"/>
                    </a:lnTo>
                    <a:cubicBezTo>
                      <a:pt x="453962" y="381095"/>
                      <a:pt x="440056" y="375190"/>
                      <a:pt x="426053" y="369475"/>
                    </a:cubicBezTo>
                    <a:close/>
                    <a:moveTo>
                      <a:pt x="335470" y="576739"/>
                    </a:moveTo>
                    <a:cubicBezTo>
                      <a:pt x="328326" y="573596"/>
                      <a:pt x="293846" y="558927"/>
                      <a:pt x="257461" y="551498"/>
                    </a:cubicBezTo>
                    <a:cubicBezTo>
                      <a:pt x="216598" y="543211"/>
                      <a:pt x="165354" y="531781"/>
                      <a:pt x="153829" y="529685"/>
                    </a:cubicBezTo>
                    <a:cubicBezTo>
                      <a:pt x="147542" y="528542"/>
                      <a:pt x="141827" y="526066"/>
                      <a:pt x="137922" y="523970"/>
                    </a:cubicBezTo>
                    <a:cubicBezTo>
                      <a:pt x="138208" y="523970"/>
                      <a:pt x="167926" y="522160"/>
                      <a:pt x="190691" y="523970"/>
                    </a:cubicBezTo>
                    <a:cubicBezTo>
                      <a:pt x="213551" y="525780"/>
                      <a:pt x="267557" y="547211"/>
                      <a:pt x="301085" y="558260"/>
                    </a:cubicBezTo>
                    <a:cubicBezTo>
                      <a:pt x="332232" y="568547"/>
                      <a:pt x="341662" y="567404"/>
                      <a:pt x="356901" y="567118"/>
                    </a:cubicBezTo>
                    <a:cubicBezTo>
                      <a:pt x="349758" y="570262"/>
                      <a:pt x="342614" y="573405"/>
                      <a:pt x="335470" y="576739"/>
                    </a:cubicBezTo>
                    <a:close/>
                    <a:moveTo>
                      <a:pt x="374809" y="595503"/>
                    </a:moveTo>
                    <a:cubicBezTo>
                      <a:pt x="371952" y="585407"/>
                      <a:pt x="368618" y="574548"/>
                      <a:pt x="367285" y="565785"/>
                    </a:cubicBezTo>
                    <a:cubicBezTo>
                      <a:pt x="372904" y="563499"/>
                      <a:pt x="378428" y="561213"/>
                      <a:pt x="384049" y="559022"/>
                    </a:cubicBezTo>
                    <a:cubicBezTo>
                      <a:pt x="379286" y="565690"/>
                      <a:pt x="376047" y="579692"/>
                      <a:pt x="374809" y="595503"/>
                    </a:cubicBezTo>
                    <a:close/>
                    <a:moveTo>
                      <a:pt x="550069" y="515779"/>
                    </a:moveTo>
                    <a:cubicBezTo>
                      <a:pt x="548069" y="510540"/>
                      <a:pt x="547307" y="505968"/>
                      <a:pt x="547974" y="501968"/>
                    </a:cubicBezTo>
                    <a:lnTo>
                      <a:pt x="550069" y="515779"/>
                    </a:lnTo>
                    <a:close/>
                    <a:moveTo>
                      <a:pt x="536067" y="526447"/>
                    </a:moveTo>
                    <a:cubicBezTo>
                      <a:pt x="537115" y="531495"/>
                      <a:pt x="540258" y="536829"/>
                      <a:pt x="544163" y="542068"/>
                    </a:cubicBezTo>
                    <a:cubicBezTo>
                      <a:pt x="543211" y="542925"/>
                      <a:pt x="542354" y="543878"/>
                      <a:pt x="541401" y="544735"/>
                    </a:cubicBezTo>
                    <a:cubicBezTo>
                      <a:pt x="532162" y="534067"/>
                      <a:pt x="523589" y="522542"/>
                      <a:pt x="519780" y="519398"/>
                    </a:cubicBezTo>
                    <a:cubicBezTo>
                      <a:pt x="516445" y="516636"/>
                      <a:pt x="515398" y="514350"/>
                      <a:pt x="515302" y="512255"/>
                    </a:cubicBezTo>
                    <a:cubicBezTo>
                      <a:pt x="523970" y="509492"/>
                      <a:pt x="532638" y="506635"/>
                      <a:pt x="541401" y="503968"/>
                    </a:cubicBezTo>
                    <a:cubicBezTo>
                      <a:pt x="536258" y="509397"/>
                      <a:pt x="534067" y="517112"/>
                      <a:pt x="536067" y="526447"/>
                    </a:cubicBezTo>
                    <a:close/>
                    <a:moveTo>
                      <a:pt x="505588" y="290894"/>
                    </a:moveTo>
                    <a:cubicBezTo>
                      <a:pt x="525495" y="295466"/>
                      <a:pt x="537210" y="294132"/>
                      <a:pt x="537401" y="294132"/>
                    </a:cubicBezTo>
                    <a:cubicBezTo>
                      <a:pt x="538163" y="295466"/>
                      <a:pt x="538925" y="296799"/>
                      <a:pt x="539592" y="298133"/>
                    </a:cubicBezTo>
                    <a:cubicBezTo>
                      <a:pt x="540353" y="302324"/>
                      <a:pt x="541687" y="309753"/>
                      <a:pt x="543402" y="318611"/>
                    </a:cubicBezTo>
                    <a:cubicBezTo>
                      <a:pt x="536449" y="313658"/>
                      <a:pt x="528067" y="308229"/>
                      <a:pt x="519780" y="304324"/>
                    </a:cubicBezTo>
                    <a:cubicBezTo>
                      <a:pt x="513779" y="298323"/>
                      <a:pt x="508731" y="293656"/>
                      <a:pt x="505588" y="290894"/>
                    </a:cubicBezTo>
                    <a:close/>
                    <a:moveTo>
                      <a:pt x="491490" y="338423"/>
                    </a:moveTo>
                    <a:cubicBezTo>
                      <a:pt x="486538" y="327755"/>
                      <a:pt x="479013" y="317183"/>
                      <a:pt x="470631" y="307181"/>
                    </a:cubicBezTo>
                    <a:cubicBezTo>
                      <a:pt x="480251" y="314039"/>
                      <a:pt x="490538" y="320326"/>
                      <a:pt x="499872" y="323660"/>
                    </a:cubicBezTo>
                    <a:cubicBezTo>
                      <a:pt x="505873" y="329756"/>
                      <a:pt x="511778" y="335566"/>
                      <a:pt x="517208" y="340424"/>
                    </a:cubicBezTo>
                    <a:cubicBezTo>
                      <a:pt x="518160" y="346520"/>
                      <a:pt x="519399" y="352711"/>
                      <a:pt x="521303" y="358902"/>
                    </a:cubicBezTo>
                    <a:cubicBezTo>
                      <a:pt x="513302" y="356426"/>
                      <a:pt x="505111" y="353949"/>
                      <a:pt x="497491" y="351568"/>
                    </a:cubicBezTo>
                    <a:cubicBezTo>
                      <a:pt x="495586" y="347377"/>
                      <a:pt x="493682" y="342995"/>
                      <a:pt x="491490" y="338423"/>
                    </a:cubicBezTo>
                    <a:close/>
                    <a:moveTo>
                      <a:pt x="506731" y="373571"/>
                    </a:moveTo>
                    <a:cubicBezTo>
                      <a:pt x="516636" y="380714"/>
                      <a:pt x="527399" y="387382"/>
                      <a:pt x="537972" y="391573"/>
                    </a:cubicBezTo>
                    <a:cubicBezTo>
                      <a:pt x="539687" y="394145"/>
                      <a:pt x="541307" y="396526"/>
                      <a:pt x="543020" y="398907"/>
                    </a:cubicBezTo>
                    <a:lnTo>
                      <a:pt x="519113" y="407765"/>
                    </a:lnTo>
                    <a:cubicBezTo>
                      <a:pt x="518351" y="405003"/>
                      <a:pt x="514445" y="392525"/>
                      <a:pt x="506731" y="373571"/>
                    </a:cubicBezTo>
                    <a:close/>
                    <a:moveTo>
                      <a:pt x="517874" y="408242"/>
                    </a:moveTo>
                    <a:lnTo>
                      <a:pt x="517588" y="408337"/>
                    </a:lnTo>
                    <a:cubicBezTo>
                      <a:pt x="517494" y="408242"/>
                      <a:pt x="517399" y="408242"/>
                      <a:pt x="517303" y="408146"/>
                    </a:cubicBezTo>
                    <a:lnTo>
                      <a:pt x="517874" y="408242"/>
                    </a:lnTo>
                    <a:close/>
                    <a:moveTo>
                      <a:pt x="459867" y="484346"/>
                    </a:moveTo>
                    <a:cubicBezTo>
                      <a:pt x="465773" y="487204"/>
                      <a:pt x="472344" y="489680"/>
                      <a:pt x="480060" y="491681"/>
                    </a:cubicBezTo>
                    <a:cubicBezTo>
                      <a:pt x="500730" y="497015"/>
                      <a:pt x="525399" y="498539"/>
                      <a:pt x="537020" y="499015"/>
                    </a:cubicBezTo>
                    <a:lnTo>
                      <a:pt x="537401" y="499110"/>
                    </a:lnTo>
                    <a:cubicBezTo>
                      <a:pt x="528828" y="501872"/>
                      <a:pt x="520351" y="504825"/>
                      <a:pt x="511778" y="507683"/>
                    </a:cubicBezTo>
                    <a:cubicBezTo>
                      <a:pt x="501110" y="503968"/>
                      <a:pt x="469774" y="493490"/>
                      <a:pt x="440436" y="486061"/>
                    </a:cubicBezTo>
                    <a:cubicBezTo>
                      <a:pt x="447675" y="485585"/>
                      <a:pt x="454153" y="485013"/>
                      <a:pt x="459867" y="484346"/>
                    </a:cubicBezTo>
                    <a:close/>
                    <a:moveTo>
                      <a:pt x="508635" y="508730"/>
                    </a:moveTo>
                    <a:cubicBezTo>
                      <a:pt x="499015" y="511969"/>
                      <a:pt x="489395" y="515112"/>
                      <a:pt x="479870" y="518541"/>
                    </a:cubicBezTo>
                    <a:cubicBezTo>
                      <a:pt x="468440" y="515112"/>
                      <a:pt x="434150" y="504730"/>
                      <a:pt x="409195" y="496824"/>
                    </a:cubicBezTo>
                    <a:cubicBezTo>
                      <a:pt x="402145" y="494633"/>
                      <a:pt x="394335" y="491204"/>
                      <a:pt x="386144" y="487394"/>
                    </a:cubicBezTo>
                    <a:cubicBezTo>
                      <a:pt x="388430" y="487394"/>
                      <a:pt x="390620" y="487394"/>
                      <a:pt x="392906" y="487394"/>
                    </a:cubicBezTo>
                    <a:cubicBezTo>
                      <a:pt x="401479" y="491585"/>
                      <a:pt x="412909" y="495872"/>
                      <a:pt x="431863" y="499586"/>
                    </a:cubicBezTo>
                    <a:cubicBezTo>
                      <a:pt x="465201" y="506159"/>
                      <a:pt x="495395" y="508159"/>
                      <a:pt x="508635" y="508730"/>
                    </a:cubicBezTo>
                    <a:close/>
                    <a:moveTo>
                      <a:pt x="480346" y="562642"/>
                    </a:moveTo>
                    <a:cubicBezTo>
                      <a:pt x="478536" y="560642"/>
                      <a:pt x="477013" y="558927"/>
                      <a:pt x="476250" y="557879"/>
                    </a:cubicBezTo>
                    <a:cubicBezTo>
                      <a:pt x="471869" y="551688"/>
                      <a:pt x="463582" y="545401"/>
                      <a:pt x="456914" y="531781"/>
                    </a:cubicBezTo>
                    <a:cubicBezTo>
                      <a:pt x="464820" y="529018"/>
                      <a:pt x="472630" y="526066"/>
                      <a:pt x="480632" y="523399"/>
                    </a:cubicBezTo>
                    <a:cubicBezTo>
                      <a:pt x="472060" y="535210"/>
                      <a:pt x="476155" y="549878"/>
                      <a:pt x="480346" y="562642"/>
                    </a:cubicBezTo>
                    <a:close/>
                    <a:moveTo>
                      <a:pt x="284226" y="471202"/>
                    </a:moveTo>
                    <a:cubicBezTo>
                      <a:pt x="289179" y="471202"/>
                      <a:pt x="295466" y="471202"/>
                      <a:pt x="302705" y="471202"/>
                    </a:cubicBezTo>
                    <a:cubicBezTo>
                      <a:pt x="306038" y="474059"/>
                      <a:pt x="309563" y="477488"/>
                      <a:pt x="313277" y="481203"/>
                    </a:cubicBezTo>
                    <a:cubicBezTo>
                      <a:pt x="304229" y="477203"/>
                      <a:pt x="294513" y="473774"/>
                      <a:pt x="284226" y="471202"/>
                    </a:cubicBezTo>
                    <a:close/>
                    <a:moveTo>
                      <a:pt x="332327" y="460248"/>
                    </a:moveTo>
                    <a:cubicBezTo>
                      <a:pt x="325279" y="456914"/>
                      <a:pt x="319278" y="454343"/>
                      <a:pt x="314992" y="453390"/>
                    </a:cubicBezTo>
                    <a:cubicBezTo>
                      <a:pt x="304420" y="450914"/>
                      <a:pt x="295275" y="448056"/>
                      <a:pt x="286036" y="446818"/>
                    </a:cubicBezTo>
                    <a:cubicBezTo>
                      <a:pt x="321945" y="445580"/>
                      <a:pt x="366999" y="442627"/>
                      <a:pt x="403574" y="435769"/>
                    </a:cubicBezTo>
                    <a:cubicBezTo>
                      <a:pt x="405955" y="435293"/>
                      <a:pt x="408432" y="434816"/>
                      <a:pt x="411004" y="434340"/>
                    </a:cubicBezTo>
                    <a:cubicBezTo>
                      <a:pt x="411385" y="434626"/>
                      <a:pt x="411766" y="434912"/>
                      <a:pt x="412147" y="435102"/>
                    </a:cubicBezTo>
                    <a:cubicBezTo>
                      <a:pt x="407003" y="437769"/>
                      <a:pt x="401860" y="440912"/>
                      <a:pt x="396716" y="444722"/>
                    </a:cubicBezTo>
                    <a:cubicBezTo>
                      <a:pt x="396716" y="444722"/>
                      <a:pt x="405860" y="441770"/>
                      <a:pt x="418434" y="440436"/>
                    </a:cubicBezTo>
                    <a:cubicBezTo>
                      <a:pt x="419767" y="441770"/>
                      <a:pt x="421006" y="443294"/>
                      <a:pt x="422053" y="444818"/>
                    </a:cubicBezTo>
                    <a:cubicBezTo>
                      <a:pt x="397955" y="449104"/>
                      <a:pt x="365665" y="454724"/>
                      <a:pt x="337185" y="459772"/>
                    </a:cubicBezTo>
                    <a:cubicBezTo>
                      <a:pt x="335566" y="459962"/>
                      <a:pt x="333947" y="460058"/>
                      <a:pt x="332327" y="460248"/>
                    </a:cubicBezTo>
                    <a:close/>
                    <a:moveTo>
                      <a:pt x="359855" y="474250"/>
                    </a:moveTo>
                    <a:cubicBezTo>
                      <a:pt x="357569" y="473107"/>
                      <a:pt x="355378" y="471964"/>
                      <a:pt x="353188" y="470821"/>
                    </a:cubicBezTo>
                    <a:cubicBezTo>
                      <a:pt x="354902" y="470821"/>
                      <a:pt x="356712" y="470821"/>
                      <a:pt x="358521" y="470726"/>
                    </a:cubicBezTo>
                    <a:cubicBezTo>
                      <a:pt x="359759" y="471107"/>
                      <a:pt x="360902" y="471392"/>
                      <a:pt x="362045" y="471773"/>
                    </a:cubicBezTo>
                    <a:cubicBezTo>
                      <a:pt x="363379" y="472250"/>
                      <a:pt x="364617" y="472631"/>
                      <a:pt x="365760" y="473107"/>
                    </a:cubicBezTo>
                    <a:cubicBezTo>
                      <a:pt x="363760" y="473583"/>
                      <a:pt x="361855" y="473869"/>
                      <a:pt x="359855" y="474250"/>
                    </a:cubicBezTo>
                    <a:close/>
                    <a:moveTo>
                      <a:pt x="368998" y="499301"/>
                    </a:moveTo>
                    <a:cubicBezTo>
                      <a:pt x="389859" y="508540"/>
                      <a:pt x="412147" y="513112"/>
                      <a:pt x="432435" y="516065"/>
                    </a:cubicBezTo>
                    <a:cubicBezTo>
                      <a:pt x="452438" y="519017"/>
                      <a:pt x="467868" y="519589"/>
                      <a:pt x="476345" y="519684"/>
                    </a:cubicBezTo>
                    <a:cubicBezTo>
                      <a:pt x="468345" y="522542"/>
                      <a:pt x="460534" y="525590"/>
                      <a:pt x="452533" y="528447"/>
                    </a:cubicBezTo>
                    <a:cubicBezTo>
                      <a:pt x="444437" y="526161"/>
                      <a:pt x="421006" y="519303"/>
                      <a:pt x="391382" y="509968"/>
                    </a:cubicBezTo>
                    <a:cubicBezTo>
                      <a:pt x="382238" y="507206"/>
                      <a:pt x="374999" y="503492"/>
                      <a:pt x="368998" y="499301"/>
                    </a:cubicBezTo>
                    <a:close/>
                    <a:moveTo>
                      <a:pt x="395478" y="523780"/>
                    </a:moveTo>
                    <a:cubicBezTo>
                      <a:pt x="400431" y="525209"/>
                      <a:pt x="405385" y="526542"/>
                      <a:pt x="410147" y="527876"/>
                    </a:cubicBezTo>
                    <a:cubicBezTo>
                      <a:pt x="424910" y="531971"/>
                      <a:pt x="435389" y="532638"/>
                      <a:pt x="442722" y="532257"/>
                    </a:cubicBezTo>
                    <a:cubicBezTo>
                      <a:pt x="436341" y="534638"/>
                      <a:pt x="429863" y="536924"/>
                      <a:pt x="423482" y="539401"/>
                    </a:cubicBezTo>
                    <a:cubicBezTo>
                      <a:pt x="419291" y="536829"/>
                      <a:pt x="408718" y="530828"/>
                      <a:pt x="395478" y="523780"/>
                    </a:cubicBezTo>
                    <a:close/>
                    <a:moveTo>
                      <a:pt x="449199" y="655892"/>
                    </a:moveTo>
                    <a:cubicBezTo>
                      <a:pt x="437959" y="621221"/>
                      <a:pt x="415480" y="588169"/>
                      <a:pt x="413290" y="570833"/>
                    </a:cubicBezTo>
                    <a:cubicBezTo>
                      <a:pt x="411766" y="558165"/>
                      <a:pt x="409575" y="551974"/>
                      <a:pt x="408337" y="549402"/>
                    </a:cubicBezTo>
                    <a:cubicBezTo>
                      <a:pt x="413767" y="547307"/>
                      <a:pt x="419291" y="545211"/>
                      <a:pt x="424719" y="543116"/>
                    </a:cubicBezTo>
                    <a:cubicBezTo>
                      <a:pt x="426530" y="542449"/>
                      <a:pt x="428434" y="541877"/>
                      <a:pt x="430245" y="541115"/>
                    </a:cubicBezTo>
                    <a:cubicBezTo>
                      <a:pt x="420624" y="550831"/>
                      <a:pt x="415576" y="557117"/>
                      <a:pt x="421101" y="575596"/>
                    </a:cubicBezTo>
                    <a:cubicBezTo>
                      <a:pt x="427291" y="596265"/>
                      <a:pt x="443389" y="625793"/>
                      <a:pt x="452628" y="645605"/>
                    </a:cubicBezTo>
                    <a:cubicBezTo>
                      <a:pt x="453105" y="646652"/>
                      <a:pt x="453485" y="647605"/>
                      <a:pt x="453866" y="648653"/>
                    </a:cubicBezTo>
                    <a:cubicBezTo>
                      <a:pt x="452438" y="651034"/>
                      <a:pt x="450819" y="653510"/>
                      <a:pt x="449199" y="655892"/>
                    </a:cubicBezTo>
                    <a:close/>
                    <a:moveTo>
                      <a:pt x="454248" y="679133"/>
                    </a:moveTo>
                    <a:cubicBezTo>
                      <a:pt x="454153" y="678561"/>
                      <a:pt x="454153" y="678085"/>
                      <a:pt x="454153" y="677513"/>
                    </a:cubicBezTo>
                    <a:cubicBezTo>
                      <a:pt x="455486" y="676180"/>
                      <a:pt x="456820" y="674751"/>
                      <a:pt x="458152" y="673418"/>
                    </a:cubicBezTo>
                    <a:cubicBezTo>
                      <a:pt x="456820" y="675323"/>
                      <a:pt x="455582" y="677228"/>
                      <a:pt x="454248" y="679133"/>
                    </a:cubicBezTo>
                    <a:close/>
                    <a:moveTo>
                      <a:pt x="461296" y="637794"/>
                    </a:moveTo>
                    <a:cubicBezTo>
                      <a:pt x="454057" y="617125"/>
                      <a:pt x="446627" y="598456"/>
                      <a:pt x="439102" y="579787"/>
                    </a:cubicBezTo>
                    <a:cubicBezTo>
                      <a:pt x="431292" y="560546"/>
                      <a:pt x="432531" y="545687"/>
                      <a:pt x="433483" y="540068"/>
                    </a:cubicBezTo>
                    <a:cubicBezTo>
                      <a:pt x="440245" y="537591"/>
                      <a:pt x="447104" y="535305"/>
                      <a:pt x="453866" y="532924"/>
                    </a:cubicBezTo>
                    <a:cubicBezTo>
                      <a:pt x="445484" y="547307"/>
                      <a:pt x="455009" y="558260"/>
                      <a:pt x="473964" y="582930"/>
                    </a:cubicBezTo>
                    <a:cubicBezTo>
                      <a:pt x="479013" y="589502"/>
                      <a:pt x="483489" y="595503"/>
                      <a:pt x="487681" y="601218"/>
                    </a:cubicBezTo>
                    <a:cubicBezTo>
                      <a:pt x="479774" y="610934"/>
                      <a:pt x="470726" y="623792"/>
                      <a:pt x="461296" y="637794"/>
                    </a:cubicBezTo>
                    <a:close/>
                    <a:moveTo>
                      <a:pt x="510255" y="576263"/>
                    </a:moveTo>
                    <a:cubicBezTo>
                      <a:pt x="509492" y="574929"/>
                      <a:pt x="508826" y="573500"/>
                      <a:pt x="508159" y="572262"/>
                    </a:cubicBezTo>
                    <a:cubicBezTo>
                      <a:pt x="500825" y="558546"/>
                      <a:pt x="489109" y="536448"/>
                      <a:pt x="484537" y="521970"/>
                    </a:cubicBezTo>
                    <a:cubicBezTo>
                      <a:pt x="493871" y="518827"/>
                      <a:pt x="503301" y="515969"/>
                      <a:pt x="512636" y="513017"/>
                    </a:cubicBezTo>
                    <a:cubicBezTo>
                      <a:pt x="510064" y="516922"/>
                      <a:pt x="507206" y="522923"/>
                      <a:pt x="508540" y="528638"/>
                    </a:cubicBezTo>
                    <a:cubicBezTo>
                      <a:pt x="510350" y="535972"/>
                      <a:pt x="517303" y="545306"/>
                      <a:pt x="530257" y="555879"/>
                    </a:cubicBezTo>
                    <a:cubicBezTo>
                      <a:pt x="523209" y="562928"/>
                      <a:pt x="516445" y="569785"/>
                      <a:pt x="510255" y="576263"/>
                    </a:cubicBezTo>
                    <a:close/>
                    <a:moveTo>
                      <a:pt x="530923" y="641223"/>
                    </a:moveTo>
                    <a:cubicBezTo>
                      <a:pt x="530923" y="641128"/>
                      <a:pt x="530923" y="641128"/>
                      <a:pt x="530923" y="641223"/>
                    </a:cubicBezTo>
                    <a:cubicBezTo>
                      <a:pt x="530639" y="635127"/>
                      <a:pt x="529685" y="629126"/>
                      <a:pt x="528447" y="623221"/>
                    </a:cubicBezTo>
                    <a:cubicBezTo>
                      <a:pt x="539115" y="610648"/>
                      <a:pt x="550736" y="595408"/>
                      <a:pt x="561023" y="581311"/>
                    </a:cubicBezTo>
                    <a:cubicBezTo>
                      <a:pt x="566167" y="586740"/>
                      <a:pt x="570548" y="592455"/>
                      <a:pt x="574263" y="598360"/>
                    </a:cubicBezTo>
                    <a:lnTo>
                      <a:pt x="574738" y="599408"/>
                    </a:lnTo>
                    <a:cubicBezTo>
                      <a:pt x="565119" y="608362"/>
                      <a:pt x="547783" y="624745"/>
                      <a:pt x="530923" y="641223"/>
                    </a:cubicBezTo>
                    <a:close/>
                    <a:moveTo>
                      <a:pt x="540353" y="916400"/>
                    </a:moveTo>
                    <a:cubicBezTo>
                      <a:pt x="540353" y="916400"/>
                      <a:pt x="540353" y="916400"/>
                      <a:pt x="540353" y="916400"/>
                    </a:cubicBezTo>
                    <a:cubicBezTo>
                      <a:pt x="534448" y="902780"/>
                      <a:pt x="528067" y="890778"/>
                      <a:pt x="525018" y="887254"/>
                    </a:cubicBezTo>
                    <a:cubicBezTo>
                      <a:pt x="528638" y="873824"/>
                      <a:pt x="532066" y="860393"/>
                      <a:pt x="535210" y="846868"/>
                    </a:cubicBezTo>
                    <a:cubicBezTo>
                      <a:pt x="536258" y="859536"/>
                      <a:pt x="539210" y="899922"/>
                      <a:pt x="540353" y="916400"/>
                    </a:cubicBezTo>
                    <a:close/>
                    <a:moveTo>
                      <a:pt x="1030891" y="621887"/>
                    </a:moveTo>
                    <a:cubicBezTo>
                      <a:pt x="1028891" y="619506"/>
                      <a:pt x="1024605" y="614553"/>
                      <a:pt x="1018889" y="607790"/>
                    </a:cubicBezTo>
                    <a:cubicBezTo>
                      <a:pt x="1024700" y="606838"/>
                      <a:pt x="1030606" y="605790"/>
                      <a:pt x="1036511" y="604838"/>
                    </a:cubicBezTo>
                    <a:cubicBezTo>
                      <a:pt x="1047845" y="613696"/>
                      <a:pt x="1057370" y="620935"/>
                      <a:pt x="1062990" y="625031"/>
                    </a:cubicBezTo>
                    <a:cubicBezTo>
                      <a:pt x="1052703" y="623507"/>
                      <a:pt x="1041845" y="622268"/>
                      <a:pt x="1030891" y="621887"/>
                    </a:cubicBezTo>
                    <a:close/>
                    <a:moveTo>
                      <a:pt x="1021938" y="576358"/>
                    </a:moveTo>
                    <a:cubicBezTo>
                      <a:pt x="1020604" y="574834"/>
                      <a:pt x="1019175" y="573310"/>
                      <a:pt x="1017841" y="571786"/>
                    </a:cubicBezTo>
                    <a:cubicBezTo>
                      <a:pt x="1020318" y="571500"/>
                      <a:pt x="1022795" y="571309"/>
                      <a:pt x="1025176" y="571024"/>
                    </a:cubicBezTo>
                    <a:cubicBezTo>
                      <a:pt x="1030320" y="575977"/>
                      <a:pt x="1035844" y="581025"/>
                      <a:pt x="1041559" y="585978"/>
                    </a:cubicBezTo>
                    <a:cubicBezTo>
                      <a:pt x="1037654" y="585597"/>
                      <a:pt x="1033653" y="585216"/>
                      <a:pt x="1029557" y="584835"/>
                    </a:cubicBezTo>
                    <a:cubicBezTo>
                      <a:pt x="1027843" y="582930"/>
                      <a:pt x="1026128" y="580930"/>
                      <a:pt x="1024319" y="579025"/>
                    </a:cubicBezTo>
                    <a:cubicBezTo>
                      <a:pt x="1027462" y="579025"/>
                      <a:pt x="1029272" y="579025"/>
                      <a:pt x="1029272" y="579025"/>
                    </a:cubicBezTo>
                    <a:cubicBezTo>
                      <a:pt x="1029272" y="579025"/>
                      <a:pt x="1026700" y="578072"/>
                      <a:pt x="1021938" y="576358"/>
                    </a:cubicBezTo>
                    <a:close/>
                    <a:moveTo>
                      <a:pt x="1099376" y="632365"/>
                    </a:moveTo>
                    <a:cubicBezTo>
                      <a:pt x="1090137" y="630079"/>
                      <a:pt x="1078326" y="627412"/>
                      <a:pt x="1065276" y="625316"/>
                    </a:cubicBezTo>
                    <a:cubicBezTo>
                      <a:pt x="1061467" y="620935"/>
                      <a:pt x="1054608" y="613029"/>
                      <a:pt x="1045941" y="603218"/>
                    </a:cubicBezTo>
                    <a:cubicBezTo>
                      <a:pt x="1050513" y="602456"/>
                      <a:pt x="1055084" y="601790"/>
                      <a:pt x="1059561" y="601123"/>
                    </a:cubicBezTo>
                    <a:cubicBezTo>
                      <a:pt x="1075373" y="614172"/>
                      <a:pt x="1090232" y="625507"/>
                      <a:pt x="1099376" y="632365"/>
                    </a:cubicBezTo>
                    <a:close/>
                    <a:moveTo>
                      <a:pt x="1052989" y="504063"/>
                    </a:moveTo>
                    <a:cubicBezTo>
                      <a:pt x="1052989" y="504063"/>
                      <a:pt x="1052989" y="504063"/>
                      <a:pt x="1052989" y="504063"/>
                    </a:cubicBezTo>
                    <a:cubicBezTo>
                      <a:pt x="1041463" y="507683"/>
                      <a:pt x="1031177" y="511874"/>
                      <a:pt x="1028129" y="513969"/>
                    </a:cubicBezTo>
                    <a:cubicBezTo>
                      <a:pt x="1017557" y="509968"/>
                      <a:pt x="1006983" y="506063"/>
                      <a:pt x="996315" y="502253"/>
                    </a:cubicBezTo>
                    <a:cubicBezTo>
                      <a:pt x="1006603" y="502634"/>
                      <a:pt x="1039559" y="503587"/>
                      <a:pt x="1052989" y="504063"/>
                    </a:cubicBezTo>
                    <a:close/>
                    <a:moveTo>
                      <a:pt x="967740" y="493300"/>
                    </a:moveTo>
                    <a:cubicBezTo>
                      <a:pt x="974313" y="495491"/>
                      <a:pt x="980980" y="497681"/>
                      <a:pt x="987553" y="499872"/>
                    </a:cubicBezTo>
                    <a:lnTo>
                      <a:pt x="993077" y="502158"/>
                    </a:lnTo>
                    <a:cubicBezTo>
                      <a:pt x="993077" y="502158"/>
                      <a:pt x="993649" y="502158"/>
                      <a:pt x="994506" y="502158"/>
                    </a:cubicBezTo>
                    <a:cubicBezTo>
                      <a:pt x="1005650" y="505968"/>
                      <a:pt x="1016794" y="509968"/>
                      <a:pt x="1027843" y="514064"/>
                    </a:cubicBezTo>
                    <a:cubicBezTo>
                      <a:pt x="1027366" y="514445"/>
                      <a:pt x="1026986" y="514826"/>
                      <a:pt x="1027082" y="515017"/>
                    </a:cubicBezTo>
                    <a:cubicBezTo>
                      <a:pt x="1037177" y="533876"/>
                      <a:pt x="1067467" y="563594"/>
                      <a:pt x="1074801" y="570643"/>
                    </a:cubicBezTo>
                    <a:cubicBezTo>
                      <a:pt x="1080040" y="575596"/>
                      <a:pt x="1089946" y="583978"/>
                      <a:pt x="1104900" y="596360"/>
                    </a:cubicBezTo>
                    <a:cubicBezTo>
                      <a:pt x="1100424" y="595313"/>
                      <a:pt x="1093566" y="593884"/>
                      <a:pt x="1084802" y="592265"/>
                    </a:cubicBezTo>
                    <a:cubicBezTo>
                      <a:pt x="1077563" y="583978"/>
                      <a:pt x="1070229" y="575405"/>
                      <a:pt x="1063562" y="567118"/>
                    </a:cubicBezTo>
                    <a:cubicBezTo>
                      <a:pt x="1066800" y="566833"/>
                      <a:pt x="1068706" y="566642"/>
                      <a:pt x="1068706" y="566642"/>
                    </a:cubicBezTo>
                    <a:cubicBezTo>
                      <a:pt x="1068706" y="566642"/>
                      <a:pt x="1066229" y="565976"/>
                      <a:pt x="1061752" y="564928"/>
                    </a:cubicBezTo>
                    <a:cubicBezTo>
                      <a:pt x="1059370" y="561975"/>
                      <a:pt x="1057084" y="559118"/>
                      <a:pt x="1054989" y="556260"/>
                    </a:cubicBezTo>
                    <a:cubicBezTo>
                      <a:pt x="1035082" y="535400"/>
                      <a:pt x="995649" y="504063"/>
                      <a:pt x="995649" y="504063"/>
                    </a:cubicBezTo>
                    <a:lnTo>
                      <a:pt x="987076" y="501206"/>
                    </a:lnTo>
                    <a:cubicBezTo>
                      <a:pt x="987076" y="501206"/>
                      <a:pt x="991363" y="507111"/>
                      <a:pt x="998887" y="516636"/>
                    </a:cubicBezTo>
                    <a:cubicBezTo>
                      <a:pt x="996601" y="515969"/>
                      <a:pt x="994029" y="515303"/>
                      <a:pt x="991077" y="514636"/>
                    </a:cubicBezTo>
                    <a:cubicBezTo>
                      <a:pt x="980218" y="504730"/>
                      <a:pt x="970979" y="496538"/>
                      <a:pt x="967169" y="493205"/>
                    </a:cubicBezTo>
                    <a:cubicBezTo>
                      <a:pt x="967455" y="493205"/>
                      <a:pt x="967550" y="493300"/>
                      <a:pt x="967740" y="493300"/>
                    </a:cubicBezTo>
                    <a:close/>
                    <a:moveTo>
                      <a:pt x="875252" y="602361"/>
                    </a:moveTo>
                    <a:cubicBezTo>
                      <a:pt x="862680" y="593122"/>
                      <a:pt x="850011" y="584168"/>
                      <a:pt x="837248" y="575310"/>
                    </a:cubicBezTo>
                    <a:cubicBezTo>
                      <a:pt x="841249" y="576072"/>
                      <a:pt x="851154" y="577787"/>
                      <a:pt x="863823" y="579310"/>
                    </a:cubicBezTo>
                    <a:cubicBezTo>
                      <a:pt x="873348" y="586645"/>
                      <a:pt x="881730" y="593026"/>
                      <a:pt x="887920" y="597599"/>
                    </a:cubicBezTo>
                    <a:cubicBezTo>
                      <a:pt x="879158" y="599789"/>
                      <a:pt x="874300" y="601409"/>
                      <a:pt x="874300" y="601409"/>
                    </a:cubicBezTo>
                    <a:lnTo>
                      <a:pt x="875252" y="602361"/>
                    </a:lnTo>
                    <a:close/>
                    <a:moveTo>
                      <a:pt x="886588" y="500729"/>
                    </a:moveTo>
                    <a:cubicBezTo>
                      <a:pt x="879538" y="493776"/>
                      <a:pt x="872394" y="486823"/>
                      <a:pt x="865918" y="480441"/>
                    </a:cubicBezTo>
                    <a:cubicBezTo>
                      <a:pt x="871347" y="479012"/>
                      <a:pt x="876777" y="477584"/>
                      <a:pt x="882110" y="476250"/>
                    </a:cubicBezTo>
                    <a:cubicBezTo>
                      <a:pt x="887349" y="483013"/>
                      <a:pt x="894207" y="491871"/>
                      <a:pt x="901542" y="501015"/>
                    </a:cubicBezTo>
                    <a:cubicBezTo>
                      <a:pt x="896493" y="500729"/>
                      <a:pt x="891540" y="500729"/>
                      <a:pt x="886588" y="500729"/>
                    </a:cubicBezTo>
                    <a:close/>
                    <a:moveTo>
                      <a:pt x="910114" y="542544"/>
                    </a:moveTo>
                    <a:cubicBezTo>
                      <a:pt x="909162" y="542354"/>
                      <a:pt x="908019" y="542068"/>
                      <a:pt x="907066" y="541877"/>
                    </a:cubicBezTo>
                    <a:cubicBezTo>
                      <a:pt x="902780" y="541020"/>
                      <a:pt x="898208" y="540353"/>
                      <a:pt x="893541" y="539782"/>
                    </a:cubicBezTo>
                    <a:cubicBezTo>
                      <a:pt x="890017" y="535781"/>
                      <a:pt x="886588" y="531876"/>
                      <a:pt x="883444" y="528257"/>
                    </a:cubicBezTo>
                    <a:cubicBezTo>
                      <a:pt x="887063" y="527971"/>
                      <a:pt x="890778" y="527685"/>
                      <a:pt x="894493" y="527304"/>
                    </a:cubicBezTo>
                    <a:cubicBezTo>
                      <a:pt x="899542" y="532352"/>
                      <a:pt x="904780" y="537496"/>
                      <a:pt x="910114" y="542544"/>
                    </a:cubicBezTo>
                    <a:close/>
                    <a:moveTo>
                      <a:pt x="870681" y="501301"/>
                    </a:moveTo>
                    <a:cubicBezTo>
                      <a:pt x="868776" y="501396"/>
                      <a:pt x="866870" y="501491"/>
                      <a:pt x="864966" y="501682"/>
                    </a:cubicBezTo>
                    <a:cubicBezTo>
                      <a:pt x="863442" y="501872"/>
                      <a:pt x="861917" y="501968"/>
                      <a:pt x="860394" y="502158"/>
                    </a:cubicBezTo>
                    <a:cubicBezTo>
                      <a:pt x="857631" y="499205"/>
                      <a:pt x="854678" y="496062"/>
                      <a:pt x="851535" y="493014"/>
                    </a:cubicBezTo>
                    <a:cubicBezTo>
                      <a:pt x="856584" y="493395"/>
                      <a:pt x="860870" y="493586"/>
                      <a:pt x="864394" y="493681"/>
                    </a:cubicBezTo>
                    <a:cubicBezTo>
                      <a:pt x="866584" y="496253"/>
                      <a:pt x="868681" y="498824"/>
                      <a:pt x="870681" y="501301"/>
                    </a:cubicBezTo>
                    <a:close/>
                    <a:moveTo>
                      <a:pt x="872300" y="538163"/>
                    </a:moveTo>
                    <a:cubicBezTo>
                      <a:pt x="867442" y="537972"/>
                      <a:pt x="862585" y="537877"/>
                      <a:pt x="857727" y="537877"/>
                    </a:cubicBezTo>
                    <a:cubicBezTo>
                      <a:pt x="855345" y="535210"/>
                      <a:pt x="853060" y="532543"/>
                      <a:pt x="850678" y="529876"/>
                    </a:cubicBezTo>
                    <a:cubicBezTo>
                      <a:pt x="850869" y="529876"/>
                      <a:pt x="851059" y="529876"/>
                      <a:pt x="851249" y="529876"/>
                    </a:cubicBezTo>
                    <a:cubicBezTo>
                      <a:pt x="855155" y="529876"/>
                      <a:pt x="859441" y="529685"/>
                      <a:pt x="863918" y="529495"/>
                    </a:cubicBezTo>
                    <a:cubicBezTo>
                      <a:pt x="866680" y="532448"/>
                      <a:pt x="869442" y="535305"/>
                      <a:pt x="872300" y="538163"/>
                    </a:cubicBezTo>
                    <a:close/>
                    <a:moveTo>
                      <a:pt x="850202" y="491490"/>
                    </a:moveTo>
                    <a:cubicBezTo>
                      <a:pt x="848297" y="489585"/>
                      <a:pt x="846296" y="487680"/>
                      <a:pt x="844392" y="485775"/>
                    </a:cubicBezTo>
                    <a:cubicBezTo>
                      <a:pt x="848392" y="484823"/>
                      <a:pt x="852392" y="483870"/>
                      <a:pt x="856393" y="482918"/>
                    </a:cubicBezTo>
                    <a:cubicBezTo>
                      <a:pt x="858870" y="486251"/>
                      <a:pt x="861442" y="489680"/>
                      <a:pt x="864108" y="493014"/>
                    </a:cubicBezTo>
                    <a:cubicBezTo>
                      <a:pt x="860013" y="492633"/>
                      <a:pt x="855345" y="492252"/>
                      <a:pt x="850202" y="491490"/>
                    </a:cubicBezTo>
                    <a:close/>
                    <a:moveTo>
                      <a:pt x="875348" y="580454"/>
                    </a:moveTo>
                    <a:cubicBezTo>
                      <a:pt x="879158" y="580834"/>
                      <a:pt x="883064" y="581120"/>
                      <a:pt x="887063" y="581311"/>
                    </a:cubicBezTo>
                    <a:cubicBezTo>
                      <a:pt x="892969" y="586168"/>
                      <a:pt x="898399" y="590455"/>
                      <a:pt x="902875" y="594074"/>
                    </a:cubicBezTo>
                    <a:cubicBezTo>
                      <a:pt x="898113" y="595027"/>
                      <a:pt x="893921" y="595979"/>
                      <a:pt x="890302" y="596932"/>
                    </a:cubicBezTo>
                    <a:cubicBezTo>
                      <a:pt x="886588" y="592836"/>
                      <a:pt x="881444" y="587216"/>
                      <a:pt x="875348" y="580454"/>
                    </a:cubicBezTo>
                    <a:close/>
                    <a:moveTo>
                      <a:pt x="896302" y="581787"/>
                    </a:moveTo>
                    <a:cubicBezTo>
                      <a:pt x="903923" y="581978"/>
                      <a:pt x="911543" y="581978"/>
                      <a:pt x="918972" y="581501"/>
                    </a:cubicBezTo>
                    <a:cubicBezTo>
                      <a:pt x="922211" y="584264"/>
                      <a:pt x="925354" y="587026"/>
                      <a:pt x="928402" y="589598"/>
                    </a:cubicBezTo>
                    <a:cubicBezTo>
                      <a:pt x="920305" y="590836"/>
                      <a:pt x="912971" y="592169"/>
                      <a:pt x="906590" y="593503"/>
                    </a:cubicBezTo>
                    <a:cubicBezTo>
                      <a:pt x="903637" y="590074"/>
                      <a:pt x="900113" y="586073"/>
                      <a:pt x="896302" y="581787"/>
                    </a:cubicBezTo>
                    <a:close/>
                    <a:moveTo>
                      <a:pt x="918020" y="533305"/>
                    </a:moveTo>
                    <a:cubicBezTo>
                      <a:pt x="916115" y="531114"/>
                      <a:pt x="913734" y="528542"/>
                      <a:pt x="911162" y="525780"/>
                    </a:cubicBezTo>
                    <a:cubicBezTo>
                      <a:pt x="914400" y="525494"/>
                      <a:pt x="917638" y="525113"/>
                      <a:pt x="920782" y="524828"/>
                    </a:cubicBezTo>
                    <a:cubicBezTo>
                      <a:pt x="925259" y="530257"/>
                      <a:pt x="929450" y="535115"/>
                      <a:pt x="932784" y="538829"/>
                    </a:cubicBezTo>
                    <a:cubicBezTo>
                      <a:pt x="936117" y="542449"/>
                      <a:pt x="940594" y="546830"/>
                      <a:pt x="945738" y="551593"/>
                    </a:cubicBezTo>
                    <a:cubicBezTo>
                      <a:pt x="940498" y="550069"/>
                      <a:pt x="935356" y="548735"/>
                      <a:pt x="930307" y="547402"/>
                    </a:cubicBezTo>
                    <a:cubicBezTo>
                      <a:pt x="925735" y="542163"/>
                      <a:pt x="921448" y="537305"/>
                      <a:pt x="918020" y="533305"/>
                    </a:cubicBezTo>
                    <a:close/>
                    <a:moveTo>
                      <a:pt x="944118" y="522446"/>
                    </a:moveTo>
                    <a:cubicBezTo>
                      <a:pt x="946119" y="522256"/>
                      <a:pt x="948119" y="522065"/>
                      <a:pt x="950119" y="521875"/>
                    </a:cubicBezTo>
                    <a:cubicBezTo>
                      <a:pt x="955834" y="528923"/>
                      <a:pt x="962120" y="536543"/>
                      <a:pt x="968978" y="544354"/>
                    </a:cubicBezTo>
                    <a:cubicBezTo>
                      <a:pt x="971074" y="546735"/>
                      <a:pt x="973265" y="549116"/>
                      <a:pt x="975646" y="551593"/>
                    </a:cubicBezTo>
                    <a:cubicBezTo>
                      <a:pt x="973931" y="551498"/>
                      <a:pt x="972217" y="551498"/>
                      <a:pt x="970502" y="551402"/>
                    </a:cubicBezTo>
                    <a:cubicBezTo>
                      <a:pt x="965074" y="545116"/>
                      <a:pt x="960311" y="539591"/>
                      <a:pt x="956692" y="535496"/>
                    </a:cubicBezTo>
                    <a:cubicBezTo>
                      <a:pt x="953452" y="531685"/>
                      <a:pt x="949071" y="527209"/>
                      <a:pt x="944118" y="522446"/>
                    </a:cubicBezTo>
                    <a:close/>
                    <a:moveTo>
                      <a:pt x="948310" y="578739"/>
                    </a:moveTo>
                    <a:cubicBezTo>
                      <a:pt x="948976" y="578739"/>
                      <a:pt x="949548" y="578739"/>
                      <a:pt x="950214" y="578739"/>
                    </a:cubicBezTo>
                    <a:cubicBezTo>
                      <a:pt x="953072" y="581216"/>
                      <a:pt x="955738" y="583501"/>
                      <a:pt x="958310" y="585692"/>
                    </a:cubicBezTo>
                    <a:cubicBezTo>
                      <a:pt x="950500" y="586454"/>
                      <a:pt x="943166" y="587312"/>
                      <a:pt x="936403" y="588359"/>
                    </a:cubicBezTo>
                    <a:cubicBezTo>
                      <a:pt x="934213" y="585883"/>
                      <a:pt x="931926" y="583216"/>
                      <a:pt x="929544" y="580549"/>
                    </a:cubicBezTo>
                    <a:cubicBezTo>
                      <a:pt x="934974" y="579977"/>
                      <a:pt x="941357" y="579406"/>
                      <a:pt x="948310" y="578739"/>
                    </a:cubicBezTo>
                    <a:close/>
                    <a:moveTo>
                      <a:pt x="958025" y="578834"/>
                    </a:moveTo>
                    <a:cubicBezTo>
                      <a:pt x="964502" y="578930"/>
                      <a:pt x="970979" y="579025"/>
                      <a:pt x="977169" y="579025"/>
                    </a:cubicBezTo>
                    <a:cubicBezTo>
                      <a:pt x="979075" y="580644"/>
                      <a:pt x="980980" y="582263"/>
                      <a:pt x="982981" y="583883"/>
                    </a:cubicBezTo>
                    <a:cubicBezTo>
                      <a:pt x="980980" y="583978"/>
                      <a:pt x="978884" y="584073"/>
                      <a:pt x="976885" y="584168"/>
                    </a:cubicBezTo>
                    <a:cubicBezTo>
                      <a:pt x="972313" y="584454"/>
                      <a:pt x="967930" y="584835"/>
                      <a:pt x="963645" y="585216"/>
                    </a:cubicBezTo>
                    <a:cubicBezTo>
                      <a:pt x="961834" y="583216"/>
                      <a:pt x="960025" y="581025"/>
                      <a:pt x="958025" y="578834"/>
                    </a:cubicBezTo>
                    <a:close/>
                    <a:moveTo>
                      <a:pt x="968026" y="520256"/>
                    </a:moveTo>
                    <a:cubicBezTo>
                      <a:pt x="972313" y="519875"/>
                      <a:pt x="976408" y="519589"/>
                      <a:pt x="980218" y="519398"/>
                    </a:cubicBezTo>
                    <a:cubicBezTo>
                      <a:pt x="988123" y="529685"/>
                      <a:pt x="997839" y="541782"/>
                      <a:pt x="1009174" y="554641"/>
                    </a:cubicBezTo>
                    <a:cubicBezTo>
                      <a:pt x="1009270" y="554736"/>
                      <a:pt x="1009364" y="554831"/>
                      <a:pt x="1009459" y="554926"/>
                    </a:cubicBezTo>
                    <a:cubicBezTo>
                      <a:pt x="1006793" y="554546"/>
                      <a:pt x="1004221" y="554260"/>
                      <a:pt x="1001459" y="553879"/>
                    </a:cubicBezTo>
                    <a:cubicBezTo>
                      <a:pt x="997839" y="549974"/>
                      <a:pt x="994315" y="546164"/>
                      <a:pt x="990981" y="542734"/>
                    </a:cubicBezTo>
                    <a:cubicBezTo>
                      <a:pt x="984885" y="536258"/>
                      <a:pt x="976599" y="528257"/>
                      <a:pt x="968026" y="520256"/>
                    </a:cubicBezTo>
                    <a:close/>
                    <a:moveTo>
                      <a:pt x="1005174" y="579120"/>
                    </a:moveTo>
                    <a:cubicBezTo>
                      <a:pt x="1006983" y="580644"/>
                      <a:pt x="1008793" y="582168"/>
                      <a:pt x="1010602" y="583787"/>
                    </a:cubicBezTo>
                    <a:cubicBezTo>
                      <a:pt x="1006412" y="583597"/>
                      <a:pt x="1002220" y="583597"/>
                      <a:pt x="998030" y="583597"/>
                    </a:cubicBezTo>
                    <a:cubicBezTo>
                      <a:pt x="996792" y="582168"/>
                      <a:pt x="995553" y="580644"/>
                      <a:pt x="994220" y="579215"/>
                    </a:cubicBezTo>
                    <a:cubicBezTo>
                      <a:pt x="998220" y="579120"/>
                      <a:pt x="1001840" y="579120"/>
                      <a:pt x="1005174" y="579120"/>
                    </a:cubicBezTo>
                    <a:close/>
                    <a:moveTo>
                      <a:pt x="995744" y="518827"/>
                    </a:moveTo>
                    <a:cubicBezTo>
                      <a:pt x="997458" y="518827"/>
                      <a:pt x="999173" y="518827"/>
                      <a:pt x="1000697" y="518922"/>
                    </a:cubicBezTo>
                    <a:cubicBezTo>
                      <a:pt x="1004792" y="524161"/>
                      <a:pt x="1009841" y="530447"/>
                      <a:pt x="1015555" y="537401"/>
                    </a:cubicBezTo>
                    <a:cubicBezTo>
                      <a:pt x="1009079" y="531209"/>
                      <a:pt x="1002220" y="524828"/>
                      <a:pt x="995744" y="518827"/>
                    </a:cubicBezTo>
                    <a:close/>
                    <a:moveTo>
                      <a:pt x="929164" y="467487"/>
                    </a:moveTo>
                    <a:cubicBezTo>
                      <a:pt x="922211" y="473012"/>
                      <a:pt x="919067" y="476822"/>
                      <a:pt x="918972" y="476917"/>
                    </a:cubicBezTo>
                    <a:cubicBezTo>
                      <a:pt x="913066" y="475107"/>
                      <a:pt x="907066" y="473393"/>
                      <a:pt x="901160" y="471583"/>
                    </a:cubicBezTo>
                    <a:cubicBezTo>
                      <a:pt x="910876" y="469583"/>
                      <a:pt x="920210" y="468059"/>
                      <a:pt x="929164" y="467487"/>
                    </a:cubicBezTo>
                    <a:close/>
                    <a:moveTo>
                      <a:pt x="898684" y="472154"/>
                    </a:moveTo>
                    <a:cubicBezTo>
                      <a:pt x="918972" y="478060"/>
                      <a:pt x="939260" y="484251"/>
                      <a:pt x="959453" y="490728"/>
                    </a:cubicBezTo>
                    <a:cubicBezTo>
                      <a:pt x="961549" y="493871"/>
                      <a:pt x="966502" y="500920"/>
                      <a:pt x="973645" y="510540"/>
                    </a:cubicBezTo>
                    <a:cubicBezTo>
                      <a:pt x="967455" y="509207"/>
                      <a:pt x="960691" y="507873"/>
                      <a:pt x="953452" y="506635"/>
                    </a:cubicBezTo>
                    <a:cubicBezTo>
                      <a:pt x="938213" y="492728"/>
                      <a:pt x="925259" y="481298"/>
                      <a:pt x="925259" y="481298"/>
                    </a:cubicBezTo>
                    <a:lnTo>
                      <a:pt x="917924" y="478536"/>
                    </a:lnTo>
                    <a:cubicBezTo>
                      <a:pt x="917924" y="478536"/>
                      <a:pt x="924592" y="488633"/>
                      <a:pt x="936213" y="503968"/>
                    </a:cubicBezTo>
                    <a:cubicBezTo>
                      <a:pt x="931736" y="503396"/>
                      <a:pt x="927163" y="502825"/>
                      <a:pt x="922401" y="502349"/>
                    </a:cubicBezTo>
                    <a:cubicBezTo>
                      <a:pt x="910210" y="491585"/>
                      <a:pt x="897922" y="481203"/>
                      <a:pt x="889635" y="474250"/>
                    </a:cubicBezTo>
                    <a:cubicBezTo>
                      <a:pt x="892589" y="473583"/>
                      <a:pt x="895636" y="472916"/>
                      <a:pt x="898684" y="472154"/>
                    </a:cubicBezTo>
                    <a:close/>
                    <a:moveTo>
                      <a:pt x="865823" y="455676"/>
                    </a:moveTo>
                    <a:cubicBezTo>
                      <a:pt x="871728" y="456057"/>
                      <a:pt x="877920" y="456533"/>
                      <a:pt x="883825" y="456914"/>
                    </a:cubicBezTo>
                    <a:cubicBezTo>
                      <a:pt x="883064" y="457486"/>
                      <a:pt x="882492" y="457962"/>
                      <a:pt x="881919" y="458534"/>
                    </a:cubicBezTo>
                    <a:cubicBezTo>
                      <a:pt x="874300" y="457962"/>
                      <a:pt x="866395" y="457581"/>
                      <a:pt x="858202" y="457486"/>
                    </a:cubicBezTo>
                    <a:cubicBezTo>
                      <a:pt x="860679" y="456819"/>
                      <a:pt x="863251" y="456248"/>
                      <a:pt x="865823" y="455676"/>
                    </a:cubicBezTo>
                    <a:close/>
                    <a:moveTo>
                      <a:pt x="845630" y="409670"/>
                    </a:moveTo>
                    <a:cubicBezTo>
                      <a:pt x="842392" y="411290"/>
                      <a:pt x="839438" y="412814"/>
                      <a:pt x="836486" y="414338"/>
                    </a:cubicBezTo>
                    <a:cubicBezTo>
                      <a:pt x="831438" y="411385"/>
                      <a:pt x="825914" y="408146"/>
                      <a:pt x="820198" y="404717"/>
                    </a:cubicBezTo>
                    <a:cubicBezTo>
                      <a:pt x="831533" y="395954"/>
                      <a:pt x="840106" y="385286"/>
                      <a:pt x="850869" y="378333"/>
                    </a:cubicBezTo>
                    <a:cubicBezTo>
                      <a:pt x="865823" y="383381"/>
                      <a:pt x="881349" y="388525"/>
                      <a:pt x="898208" y="393573"/>
                    </a:cubicBezTo>
                    <a:cubicBezTo>
                      <a:pt x="902494" y="394907"/>
                      <a:pt x="906590" y="395764"/>
                      <a:pt x="910590" y="396335"/>
                    </a:cubicBezTo>
                    <a:cubicBezTo>
                      <a:pt x="890683" y="397288"/>
                      <a:pt x="864298" y="400431"/>
                      <a:pt x="845630" y="409670"/>
                    </a:cubicBezTo>
                    <a:close/>
                    <a:moveTo>
                      <a:pt x="766763" y="510445"/>
                    </a:moveTo>
                    <a:cubicBezTo>
                      <a:pt x="771049" y="510254"/>
                      <a:pt x="775240" y="509968"/>
                      <a:pt x="779336" y="509588"/>
                    </a:cubicBezTo>
                    <a:cubicBezTo>
                      <a:pt x="780479" y="509492"/>
                      <a:pt x="781717" y="509397"/>
                      <a:pt x="782860" y="509302"/>
                    </a:cubicBezTo>
                    <a:cubicBezTo>
                      <a:pt x="783336" y="509873"/>
                      <a:pt x="783813" y="510445"/>
                      <a:pt x="784384" y="511016"/>
                    </a:cubicBezTo>
                    <a:cubicBezTo>
                      <a:pt x="773145" y="512540"/>
                      <a:pt x="764667" y="513874"/>
                      <a:pt x="759143" y="514826"/>
                    </a:cubicBezTo>
                    <a:lnTo>
                      <a:pt x="766763" y="510445"/>
                    </a:lnTo>
                    <a:close/>
                    <a:moveTo>
                      <a:pt x="752761" y="432530"/>
                    </a:moveTo>
                    <a:cubicBezTo>
                      <a:pt x="762572" y="435007"/>
                      <a:pt x="772382" y="437483"/>
                      <a:pt x="782193" y="440055"/>
                    </a:cubicBezTo>
                    <a:cubicBezTo>
                      <a:pt x="776478" y="441103"/>
                      <a:pt x="770859" y="442151"/>
                      <a:pt x="765334" y="443294"/>
                    </a:cubicBezTo>
                    <a:cubicBezTo>
                      <a:pt x="759239" y="438055"/>
                      <a:pt x="754666" y="434150"/>
                      <a:pt x="752761" y="432530"/>
                    </a:cubicBezTo>
                    <a:close/>
                    <a:moveTo>
                      <a:pt x="800481" y="527209"/>
                    </a:moveTo>
                    <a:cubicBezTo>
                      <a:pt x="804863" y="531209"/>
                      <a:pt x="809625" y="535496"/>
                      <a:pt x="814864" y="539877"/>
                    </a:cubicBezTo>
                    <a:cubicBezTo>
                      <a:pt x="799814" y="541210"/>
                      <a:pt x="789813" y="542639"/>
                      <a:pt x="789623" y="542639"/>
                    </a:cubicBezTo>
                    <a:cubicBezTo>
                      <a:pt x="779716" y="535972"/>
                      <a:pt x="769716" y="529304"/>
                      <a:pt x="759714" y="522732"/>
                    </a:cubicBezTo>
                    <a:cubicBezTo>
                      <a:pt x="767335" y="523304"/>
                      <a:pt x="782288" y="525399"/>
                      <a:pt x="800481" y="527209"/>
                    </a:cubicBezTo>
                    <a:close/>
                    <a:moveTo>
                      <a:pt x="811531" y="380238"/>
                    </a:moveTo>
                    <a:cubicBezTo>
                      <a:pt x="816103" y="376333"/>
                      <a:pt x="820674" y="372523"/>
                      <a:pt x="824580" y="369189"/>
                    </a:cubicBezTo>
                    <a:cubicBezTo>
                      <a:pt x="829438" y="370904"/>
                      <a:pt x="834390" y="372618"/>
                      <a:pt x="839343" y="374333"/>
                    </a:cubicBezTo>
                    <a:cubicBezTo>
                      <a:pt x="830770" y="375476"/>
                      <a:pt x="820960" y="377381"/>
                      <a:pt x="811531" y="380238"/>
                    </a:cubicBezTo>
                    <a:close/>
                    <a:moveTo>
                      <a:pt x="839248" y="501015"/>
                    </a:moveTo>
                    <a:cubicBezTo>
                      <a:pt x="840106" y="502063"/>
                      <a:pt x="840867" y="503015"/>
                      <a:pt x="841629" y="503968"/>
                    </a:cubicBezTo>
                    <a:cubicBezTo>
                      <a:pt x="837343" y="504444"/>
                      <a:pt x="833152" y="504825"/>
                      <a:pt x="829152" y="505301"/>
                    </a:cubicBezTo>
                    <a:cubicBezTo>
                      <a:pt x="826866" y="502634"/>
                      <a:pt x="824675" y="500253"/>
                      <a:pt x="822960" y="498158"/>
                    </a:cubicBezTo>
                    <a:cubicBezTo>
                      <a:pt x="828961" y="499301"/>
                      <a:pt x="834485" y="500253"/>
                      <a:pt x="839248" y="501015"/>
                    </a:cubicBezTo>
                    <a:close/>
                    <a:moveTo>
                      <a:pt x="820674" y="495681"/>
                    </a:moveTo>
                    <a:cubicBezTo>
                      <a:pt x="819150" y="494062"/>
                      <a:pt x="817626" y="492347"/>
                      <a:pt x="816007" y="490633"/>
                    </a:cubicBezTo>
                    <a:cubicBezTo>
                      <a:pt x="819245" y="490252"/>
                      <a:pt x="822484" y="489966"/>
                      <a:pt x="825628" y="489490"/>
                    </a:cubicBezTo>
                    <a:cubicBezTo>
                      <a:pt x="827341" y="489776"/>
                      <a:pt x="829056" y="490157"/>
                      <a:pt x="830676" y="490347"/>
                    </a:cubicBezTo>
                    <a:cubicBezTo>
                      <a:pt x="833342" y="493681"/>
                      <a:pt x="835914" y="496919"/>
                      <a:pt x="838486" y="500158"/>
                    </a:cubicBezTo>
                    <a:cubicBezTo>
                      <a:pt x="833342" y="498920"/>
                      <a:pt x="827341" y="497396"/>
                      <a:pt x="820674" y="495681"/>
                    </a:cubicBezTo>
                    <a:close/>
                    <a:moveTo>
                      <a:pt x="753238" y="339090"/>
                    </a:moveTo>
                    <a:cubicBezTo>
                      <a:pt x="756095" y="335947"/>
                      <a:pt x="759048" y="332899"/>
                      <a:pt x="762000" y="329756"/>
                    </a:cubicBezTo>
                    <a:cubicBezTo>
                      <a:pt x="765334" y="331089"/>
                      <a:pt x="773335" y="333756"/>
                      <a:pt x="790384" y="336709"/>
                    </a:cubicBezTo>
                    <a:cubicBezTo>
                      <a:pt x="814864" y="340900"/>
                      <a:pt x="858488" y="366427"/>
                      <a:pt x="906399" y="379762"/>
                    </a:cubicBezTo>
                    <a:cubicBezTo>
                      <a:pt x="925163" y="385001"/>
                      <a:pt x="941357" y="386715"/>
                      <a:pt x="954024" y="386906"/>
                    </a:cubicBezTo>
                    <a:cubicBezTo>
                      <a:pt x="926974" y="389382"/>
                      <a:pt x="907733" y="388620"/>
                      <a:pt x="884301" y="379095"/>
                    </a:cubicBezTo>
                    <a:cubicBezTo>
                      <a:pt x="870585" y="373475"/>
                      <a:pt x="853440" y="365951"/>
                      <a:pt x="836295" y="358902"/>
                    </a:cubicBezTo>
                    <a:cubicBezTo>
                      <a:pt x="837343" y="358045"/>
                      <a:pt x="837914" y="357473"/>
                      <a:pt x="837914" y="357473"/>
                    </a:cubicBezTo>
                    <a:cubicBezTo>
                      <a:pt x="837914" y="357473"/>
                      <a:pt x="836391" y="357664"/>
                      <a:pt x="833914" y="357950"/>
                    </a:cubicBezTo>
                    <a:cubicBezTo>
                      <a:pt x="820293" y="352425"/>
                      <a:pt x="806768" y="347282"/>
                      <a:pt x="795147" y="343853"/>
                    </a:cubicBezTo>
                    <a:cubicBezTo>
                      <a:pt x="771049" y="336899"/>
                      <a:pt x="761429" y="340328"/>
                      <a:pt x="746188" y="346996"/>
                    </a:cubicBezTo>
                    <a:cubicBezTo>
                      <a:pt x="748569" y="344424"/>
                      <a:pt x="750857" y="341757"/>
                      <a:pt x="753238" y="339090"/>
                    </a:cubicBezTo>
                    <a:close/>
                    <a:moveTo>
                      <a:pt x="806864" y="362807"/>
                    </a:moveTo>
                    <a:cubicBezTo>
                      <a:pt x="795147" y="365379"/>
                      <a:pt x="782002" y="369094"/>
                      <a:pt x="770954" y="374142"/>
                    </a:cubicBezTo>
                    <a:cubicBezTo>
                      <a:pt x="755809" y="365379"/>
                      <a:pt x="744856" y="361950"/>
                      <a:pt x="729901" y="365570"/>
                    </a:cubicBezTo>
                    <a:cubicBezTo>
                      <a:pt x="734663" y="360236"/>
                      <a:pt x="739330" y="354806"/>
                      <a:pt x="744093" y="349472"/>
                    </a:cubicBezTo>
                    <a:cubicBezTo>
                      <a:pt x="751904" y="349472"/>
                      <a:pt x="772477" y="350330"/>
                      <a:pt x="797243" y="359283"/>
                    </a:cubicBezTo>
                    <a:cubicBezTo>
                      <a:pt x="800481" y="360426"/>
                      <a:pt x="803720" y="361569"/>
                      <a:pt x="806864" y="362807"/>
                    </a:cubicBezTo>
                    <a:close/>
                    <a:moveTo>
                      <a:pt x="745331" y="341471"/>
                    </a:moveTo>
                    <a:cubicBezTo>
                      <a:pt x="740569" y="346520"/>
                      <a:pt x="735997" y="351758"/>
                      <a:pt x="731330" y="356807"/>
                    </a:cubicBezTo>
                    <a:cubicBezTo>
                      <a:pt x="733520" y="350806"/>
                      <a:pt x="734854" y="341852"/>
                      <a:pt x="732282" y="328613"/>
                    </a:cubicBezTo>
                    <a:cubicBezTo>
                      <a:pt x="731425" y="324422"/>
                      <a:pt x="730568" y="320135"/>
                      <a:pt x="729710" y="315849"/>
                    </a:cubicBezTo>
                    <a:cubicBezTo>
                      <a:pt x="736759" y="327946"/>
                      <a:pt x="742950" y="337757"/>
                      <a:pt x="745331" y="341471"/>
                    </a:cubicBezTo>
                    <a:close/>
                    <a:moveTo>
                      <a:pt x="754570" y="383953"/>
                    </a:moveTo>
                    <a:cubicBezTo>
                      <a:pt x="753142" y="385001"/>
                      <a:pt x="751618" y="386048"/>
                      <a:pt x="750189" y="387191"/>
                    </a:cubicBezTo>
                    <a:cubicBezTo>
                      <a:pt x="737426" y="384143"/>
                      <a:pt x="724091" y="382619"/>
                      <a:pt x="711232" y="386810"/>
                    </a:cubicBezTo>
                    <a:cubicBezTo>
                      <a:pt x="716661" y="380429"/>
                      <a:pt x="722376" y="374237"/>
                      <a:pt x="727901" y="367951"/>
                    </a:cubicBezTo>
                    <a:cubicBezTo>
                      <a:pt x="741332" y="373571"/>
                      <a:pt x="748475" y="379476"/>
                      <a:pt x="754570" y="383953"/>
                    </a:cubicBezTo>
                    <a:close/>
                    <a:moveTo>
                      <a:pt x="654653" y="733616"/>
                    </a:moveTo>
                    <a:cubicBezTo>
                      <a:pt x="659606" y="730758"/>
                      <a:pt x="664941" y="727710"/>
                      <a:pt x="670656" y="724567"/>
                    </a:cubicBezTo>
                    <a:cubicBezTo>
                      <a:pt x="672560" y="730758"/>
                      <a:pt x="673703" y="734473"/>
                      <a:pt x="673703" y="734473"/>
                    </a:cubicBezTo>
                    <a:cubicBezTo>
                      <a:pt x="673703" y="734473"/>
                      <a:pt x="673798" y="730187"/>
                      <a:pt x="674180" y="722567"/>
                    </a:cubicBezTo>
                    <a:cubicBezTo>
                      <a:pt x="675799" y="721709"/>
                      <a:pt x="677323" y="720852"/>
                      <a:pt x="678942" y="719995"/>
                    </a:cubicBezTo>
                    <a:cubicBezTo>
                      <a:pt x="683991" y="717328"/>
                      <a:pt x="688372" y="714947"/>
                      <a:pt x="692468" y="712660"/>
                    </a:cubicBezTo>
                    <a:cubicBezTo>
                      <a:pt x="696277" y="729901"/>
                      <a:pt x="699135" y="741712"/>
                      <a:pt x="699135" y="741712"/>
                    </a:cubicBezTo>
                    <a:cubicBezTo>
                      <a:pt x="699135" y="741712"/>
                      <a:pt x="700660" y="727043"/>
                      <a:pt x="702755" y="706755"/>
                    </a:cubicBezTo>
                    <a:cubicBezTo>
                      <a:pt x="715995" y="698659"/>
                      <a:pt x="722662" y="691325"/>
                      <a:pt x="723900" y="678275"/>
                    </a:cubicBezTo>
                    <a:cubicBezTo>
                      <a:pt x="726091" y="681609"/>
                      <a:pt x="728282" y="684943"/>
                      <a:pt x="730378" y="688372"/>
                    </a:cubicBezTo>
                    <a:cubicBezTo>
                      <a:pt x="730853" y="693610"/>
                      <a:pt x="731425" y="698754"/>
                      <a:pt x="732091" y="703802"/>
                    </a:cubicBezTo>
                    <a:cubicBezTo>
                      <a:pt x="727901" y="711803"/>
                      <a:pt x="720471" y="723424"/>
                      <a:pt x="707899" y="734949"/>
                    </a:cubicBezTo>
                    <a:cubicBezTo>
                      <a:pt x="685800" y="755333"/>
                      <a:pt x="663607" y="776097"/>
                      <a:pt x="639318" y="801529"/>
                    </a:cubicBezTo>
                    <a:cubicBezTo>
                      <a:pt x="637127" y="803815"/>
                      <a:pt x="635318" y="806196"/>
                      <a:pt x="633603" y="808482"/>
                    </a:cubicBezTo>
                    <a:cubicBezTo>
                      <a:pt x="630174" y="791051"/>
                      <a:pt x="625030" y="770954"/>
                      <a:pt x="617507" y="755904"/>
                    </a:cubicBezTo>
                    <a:cubicBezTo>
                      <a:pt x="625698" y="750856"/>
                      <a:pt x="635128" y="745046"/>
                      <a:pt x="646366" y="738378"/>
                    </a:cubicBezTo>
                    <a:cubicBezTo>
                      <a:pt x="652463" y="748570"/>
                      <a:pt x="656845" y="757428"/>
                      <a:pt x="657511" y="763524"/>
                    </a:cubicBezTo>
                    <a:cubicBezTo>
                      <a:pt x="657702" y="763429"/>
                      <a:pt x="657130" y="750951"/>
                      <a:pt x="654653" y="733616"/>
                    </a:cubicBezTo>
                    <a:close/>
                    <a:moveTo>
                      <a:pt x="678466" y="675704"/>
                    </a:moveTo>
                    <a:cubicBezTo>
                      <a:pt x="679228" y="669798"/>
                      <a:pt x="679990" y="663512"/>
                      <a:pt x="681038" y="656939"/>
                    </a:cubicBezTo>
                    <a:cubicBezTo>
                      <a:pt x="681894" y="661797"/>
                      <a:pt x="682848" y="666559"/>
                      <a:pt x="683800" y="671417"/>
                    </a:cubicBezTo>
                    <a:cubicBezTo>
                      <a:pt x="682085" y="672846"/>
                      <a:pt x="680276" y="674275"/>
                      <a:pt x="678466" y="675704"/>
                    </a:cubicBezTo>
                    <a:close/>
                    <a:moveTo>
                      <a:pt x="685800" y="695706"/>
                    </a:moveTo>
                    <a:cubicBezTo>
                      <a:pt x="686657" y="694849"/>
                      <a:pt x="687420" y="693992"/>
                      <a:pt x="688277" y="693134"/>
                    </a:cubicBezTo>
                    <a:cubicBezTo>
                      <a:pt x="688372" y="693610"/>
                      <a:pt x="688467" y="693992"/>
                      <a:pt x="688563" y="694468"/>
                    </a:cubicBezTo>
                    <a:cubicBezTo>
                      <a:pt x="687706" y="694754"/>
                      <a:pt x="686752" y="695230"/>
                      <a:pt x="685800" y="695706"/>
                    </a:cubicBezTo>
                    <a:close/>
                    <a:moveTo>
                      <a:pt x="694659" y="418052"/>
                    </a:moveTo>
                    <a:cubicBezTo>
                      <a:pt x="696088" y="418433"/>
                      <a:pt x="697420" y="418719"/>
                      <a:pt x="698849" y="419100"/>
                    </a:cubicBezTo>
                    <a:cubicBezTo>
                      <a:pt x="699707" y="419957"/>
                      <a:pt x="701135" y="421005"/>
                      <a:pt x="702755" y="422148"/>
                    </a:cubicBezTo>
                    <a:lnTo>
                      <a:pt x="694659" y="418052"/>
                    </a:lnTo>
                    <a:close/>
                    <a:moveTo>
                      <a:pt x="711423" y="625126"/>
                    </a:moveTo>
                    <a:cubicBezTo>
                      <a:pt x="711708" y="622173"/>
                      <a:pt x="711994" y="619316"/>
                      <a:pt x="712375" y="616553"/>
                    </a:cubicBezTo>
                    <a:cubicBezTo>
                      <a:pt x="717424" y="618554"/>
                      <a:pt x="722471" y="620363"/>
                      <a:pt x="727615" y="621792"/>
                    </a:cubicBezTo>
                    <a:cubicBezTo>
                      <a:pt x="728472" y="622078"/>
                      <a:pt x="729330" y="622173"/>
                      <a:pt x="730187" y="622364"/>
                    </a:cubicBezTo>
                    <a:cubicBezTo>
                      <a:pt x="729901" y="624459"/>
                      <a:pt x="729805" y="626650"/>
                      <a:pt x="729615" y="628745"/>
                    </a:cubicBezTo>
                    <a:cubicBezTo>
                      <a:pt x="722948" y="627412"/>
                      <a:pt x="716852" y="626174"/>
                      <a:pt x="711423" y="625126"/>
                    </a:cubicBezTo>
                    <a:close/>
                    <a:moveTo>
                      <a:pt x="729425" y="675037"/>
                    </a:moveTo>
                    <a:cubicBezTo>
                      <a:pt x="728472" y="674846"/>
                      <a:pt x="727901" y="674656"/>
                      <a:pt x="727234" y="674560"/>
                    </a:cubicBezTo>
                    <a:cubicBezTo>
                      <a:pt x="722757" y="667322"/>
                      <a:pt x="718376" y="660083"/>
                      <a:pt x="713709" y="652939"/>
                    </a:cubicBezTo>
                    <a:cubicBezTo>
                      <a:pt x="717138" y="655225"/>
                      <a:pt x="722186" y="658273"/>
                      <a:pt x="728758" y="661797"/>
                    </a:cubicBezTo>
                    <a:cubicBezTo>
                      <a:pt x="728853" y="666179"/>
                      <a:pt x="729139" y="670560"/>
                      <a:pt x="729425" y="675037"/>
                    </a:cubicBezTo>
                    <a:close/>
                    <a:moveTo>
                      <a:pt x="728758" y="642176"/>
                    </a:moveTo>
                    <a:cubicBezTo>
                      <a:pt x="728663" y="645890"/>
                      <a:pt x="728567" y="649700"/>
                      <a:pt x="728663" y="653510"/>
                    </a:cubicBezTo>
                    <a:cubicBezTo>
                      <a:pt x="721423" y="651986"/>
                      <a:pt x="715423" y="650748"/>
                      <a:pt x="711898" y="649986"/>
                    </a:cubicBezTo>
                    <a:cubicBezTo>
                      <a:pt x="711042" y="648653"/>
                      <a:pt x="710089" y="647224"/>
                      <a:pt x="709232" y="645890"/>
                    </a:cubicBezTo>
                    <a:cubicBezTo>
                      <a:pt x="709708" y="641604"/>
                      <a:pt x="710089" y="637413"/>
                      <a:pt x="710565" y="633317"/>
                    </a:cubicBezTo>
                    <a:cubicBezTo>
                      <a:pt x="715804" y="635984"/>
                      <a:pt x="721995" y="639032"/>
                      <a:pt x="728758" y="642176"/>
                    </a:cubicBezTo>
                    <a:close/>
                    <a:moveTo>
                      <a:pt x="722282" y="675513"/>
                    </a:moveTo>
                    <a:cubicBezTo>
                      <a:pt x="715804" y="680847"/>
                      <a:pt x="709994" y="684181"/>
                      <a:pt x="704945" y="686562"/>
                    </a:cubicBezTo>
                    <a:cubicBezTo>
                      <a:pt x="705707" y="679228"/>
                      <a:pt x="706470" y="671608"/>
                      <a:pt x="707327" y="663893"/>
                    </a:cubicBezTo>
                    <a:cubicBezTo>
                      <a:pt x="708184" y="660845"/>
                      <a:pt x="708470" y="657606"/>
                      <a:pt x="708470" y="654368"/>
                    </a:cubicBezTo>
                    <a:cubicBezTo>
                      <a:pt x="713232" y="661321"/>
                      <a:pt x="717613" y="668465"/>
                      <a:pt x="722282" y="675513"/>
                    </a:cubicBezTo>
                    <a:close/>
                    <a:moveTo>
                      <a:pt x="732091" y="607885"/>
                    </a:moveTo>
                    <a:cubicBezTo>
                      <a:pt x="725995" y="608552"/>
                      <a:pt x="719519" y="608267"/>
                      <a:pt x="713232" y="607505"/>
                    </a:cubicBezTo>
                    <a:cubicBezTo>
                      <a:pt x="713613" y="604361"/>
                      <a:pt x="713899" y="601409"/>
                      <a:pt x="714184" y="598646"/>
                    </a:cubicBezTo>
                    <a:cubicBezTo>
                      <a:pt x="715327" y="599027"/>
                      <a:pt x="716376" y="599408"/>
                      <a:pt x="717519" y="599694"/>
                    </a:cubicBezTo>
                    <a:cubicBezTo>
                      <a:pt x="723805" y="601599"/>
                      <a:pt x="728949" y="601790"/>
                      <a:pt x="733234" y="601028"/>
                    </a:cubicBezTo>
                    <a:cubicBezTo>
                      <a:pt x="732854" y="603409"/>
                      <a:pt x="732473" y="605695"/>
                      <a:pt x="732091" y="607885"/>
                    </a:cubicBezTo>
                    <a:close/>
                    <a:moveTo>
                      <a:pt x="720280" y="413004"/>
                    </a:moveTo>
                    <a:cubicBezTo>
                      <a:pt x="717804" y="411956"/>
                      <a:pt x="715423" y="411004"/>
                      <a:pt x="713232" y="410432"/>
                    </a:cubicBezTo>
                    <a:cubicBezTo>
                      <a:pt x="705613" y="408432"/>
                      <a:pt x="696468" y="410242"/>
                      <a:pt x="690658" y="411861"/>
                    </a:cubicBezTo>
                    <a:cubicBezTo>
                      <a:pt x="696754" y="404432"/>
                      <a:pt x="702659" y="396812"/>
                      <a:pt x="708851" y="389477"/>
                    </a:cubicBezTo>
                    <a:cubicBezTo>
                      <a:pt x="716566" y="391763"/>
                      <a:pt x="725806" y="395288"/>
                      <a:pt x="735331" y="399193"/>
                    </a:cubicBezTo>
                    <a:cubicBezTo>
                      <a:pt x="729044" y="404622"/>
                      <a:pt x="723995" y="409385"/>
                      <a:pt x="720280" y="413004"/>
                    </a:cubicBezTo>
                    <a:close/>
                    <a:moveTo>
                      <a:pt x="711898" y="310706"/>
                    </a:moveTo>
                    <a:cubicBezTo>
                      <a:pt x="718662" y="336899"/>
                      <a:pt x="723138" y="357473"/>
                      <a:pt x="724663" y="364236"/>
                    </a:cubicBezTo>
                    <a:cubicBezTo>
                      <a:pt x="718947" y="370523"/>
                      <a:pt x="713137" y="376619"/>
                      <a:pt x="707613" y="382905"/>
                    </a:cubicBezTo>
                    <a:cubicBezTo>
                      <a:pt x="709232" y="375952"/>
                      <a:pt x="711708" y="362903"/>
                      <a:pt x="711803" y="345567"/>
                    </a:cubicBezTo>
                    <a:cubicBezTo>
                      <a:pt x="711898" y="328327"/>
                      <a:pt x="710280" y="309182"/>
                      <a:pt x="701898" y="290703"/>
                    </a:cubicBezTo>
                    <a:cubicBezTo>
                      <a:pt x="706184" y="296228"/>
                      <a:pt x="709803" y="302705"/>
                      <a:pt x="711898" y="310706"/>
                    </a:cubicBezTo>
                    <a:close/>
                    <a:moveTo>
                      <a:pt x="690087" y="323755"/>
                    </a:moveTo>
                    <a:cubicBezTo>
                      <a:pt x="695897" y="345662"/>
                      <a:pt x="703041" y="375761"/>
                      <a:pt x="705327" y="385477"/>
                    </a:cubicBezTo>
                    <a:cubicBezTo>
                      <a:pt x="698659" y="393097"/>
                      <a:pt x="692373" y="400907"/>
                      <a:pt x="685895" y="408623"/>
                    </a:cubicBezTo>
                    <a:cubicBezTo>
                      <a:pt x="687801" y="397955"/>
                      <a:pt x="691515" y="372142"/>
                      <a:pt x="689229" y="342900"/>
                    </a:cubicBezTo>
                    <a:cubicBezTo>
                      <a:pt x="686277" y="304514"/>
                      <a:pt x="671037" y="300514"/>
                      <a:pt x="665702" y="281369"/>
                    </a:cubicBezTo>
                    <a:cubicBezTo>
                      <a:pt x="664655" y="277749"/>
                      <a:pt x="664083" y="273653"/>
                      <a:pt x="663703" y="269558"/>
                    </a:cubicBezTo>
                    <a:cubicBezTo>
                      <a:pt x="673608" y="287274"/>
                      <a:pt x="685991" y="308229"/>
                      <a:pt x="690087" y="323755"/>
                    </a:cubicBezTo>
                    <a:close/>
                    <a:moveTo>
                      <a:pt x="668465" y="345758"/>
                    </a:moveTo>
                    <a:cubicBezTo>
                      <a:pt x="672560" y="372142"/>
                      <a:pt x="681133" y="401669"/>
                      <a:pt x="683895" y="410813"/>
                    </a:cubicBezTo>
                    <a:cubicBezTo>
                      <a:pt x="683514" y="411194"/>
                      <a:pt x="683228" y="411575"/>
                      <a:pt x="682848" y="412052"/>
                    </a:cubicBezTo>
                    <a:lnTo>
                      <a:pt x="669513" y="405575"/>
                    </a:lnTo>
                    <a:cubicBezTo>
                      <a:pt x="669894" y="397955"/>
                      <a:pt x="669703" y="389668"/>
                      <a:pt x="668370" y="381953"/>
                    </a:cubicBezTo>
                    <a:cubicBezTo>
                      <a:pt x="666655" y="371951"/>
                      <a:pt x="663226" y="363855"/>
                      <a:pt x="657702" y="356711"/>
                    </a:cubicBezTo>
                    <a:cubicBezTo>
                      <a:pt x="657892" y="344996"/>
                      <a:pt x="656654" y="328327"/>
                      <a:pt x="654653" y="310229"/>
                    </a:cubicBezTo>
                    <a:cubicBezTo>
                      <a:pt x="659988" y="318897"/>
                      <a:pt x="665988" y="329660"/>
                      <a:pt x="668465" y="345758"/>
                    </a:cubicBezTo>
                    <a:close/>
                    <a:moveTo>
                      <a:pt x="659035" y="397478"/>
                    </a:moveTo>
                    <a:lnTo>
                      <a:pt x="655891" y="390430"/>
                    </a:lnTo>
                    <a:cubicBezTo>
                      <a:pt x="655891" y="390335"/>
                      <a:pt x="655891" y="390239"/>
                      <a:pt x="655891" y="390049"/>
                    </a:cubicBezTo>
                    <a:cubicBezTo>
                      <a:pt x="657034" y="392525"/>
                      <a:pt x="658082" y="395002"/>
                      <a:pt x="659035" y="397478"/>
                    </a:cubicBezTo>
                    <a:close/>
                    <a:moveTo>
                      <a:pt x="660749" y="689515"/>
                    </a:moveTo>
                    <a:cubicBezTo>
                      <a:pt x="659988" y="690086"/>
                      <a:pt x="659131" y="690753"/>
                      <a:pt x="658463" y="691325"/>
                    </a:cubicBezTo>
                    <a:cubicBezTo>
                      <a:pt x="655511" y="693610"/>
                      <a:pt x="651987" y="696373"/>
                      <a:pt x="648177" y="699421"/>
                    </a:cubicBezTo>
                    <a:cubicBezTo>
                      <a:pt x="645319" y="687896"/>
                      <a:pt x="641699" y="676370"/>
                      <a:pt x="637032" y="665798"/>
                    </a:cubicBezTo>
                    <a:cubicBezTo>
                      <a:pt x="643224" y="664750"/>
                      <a:pt x="648938" y="663416"/>
                      <a:pt x="653987" y="661892"/>
                    </a:cubicBezTo>
                    <a:cubicBezTo>
                      <a:pt x="656082" y="671417"/>
                      <a:pt x="658368" y="680752"/>
                      <a:pt x="660749" y="689515"/>
                    </a:cubicBezTo>
                    <a:close/>
                    <a:moveTo>
                      <a:pt x="649415" y="640175"/>
                    </a:moveTo>
                    <a:cubicBezTo>
                      <a:pt x="649701" y="641604"/>
                      <a:pt x="649891" y="643033"/>
                      <a:pt x="650177" y="644462"/>
                    </a:cubicBezTo>
                    <a:cubicBezTo>
                      <a:pt x="645033" y="646938"/>
                      <a:pt x="639795" y="649224"/>
                      <a:pt x="635032" y="651034"/>
                    </a:cubicBezTo>
                    <a:cubicBezTo>
                      <a:pt x="633603" y="651605"/>
                      <a:pt x="631888" y="652177"/>
                      <a:pt x="630270" y="652843"/>
                    </a:cubicBezTo>
                    <a:cubicBezTo>
                      <a:pt x="629984" y="652272"/>
                      <a:pt x="629698" y="651701"/>
                      <a:pt x="629317" y="651224"/>
                    </a:cubicBezTo>
                    <a:cubicBezTo>
                      <a:pt x="629127" y="650939"/>
                      <a:pt x="628936" y="650653"/>
                      <a:pt x="628745" y="650367"/>
                    </a:cubicBezTo>
                    <a:cubicBezTo>
                      <a:pt x="635414" y="647414"/>
                      <a:pt x="642747" y="644176"/>
                      <a:pt x="649415" y="640175"/>
                    </a:cubicBezTo>
                    <a:close/>
                    <a:moveTo>
                      <a:pt x="630079" y="617030"/>
                    </a:moveTo>
                    <a:cubicBezTo>
                      <a:pt x="632651" y="619887"/>
                      <a:pt x="635223" y="622554"/>
                      <a:pt x="637984" y="625126"/>
                    </a:cubicBezTo>
                    <a:cubicBezTo>
                      <a:pt x="637032" y="625697"/>
                      <a:pt x="636175" y="626174"/>
                      <a:pt x="635128" y="626745"/>
                    </a:cubicBezTo>
                    <a:cubicBezTo>
                      <a:pt x="630079" y="629412"/>
                      <a:pt x="624840" y="632460"/>
                      <a:pt x="619411" y="635794"/>
                    </a:cubicBezTo>
                    <a:cubicBezTo>
                      <a:pt x="617601" y="633032"/>
                      <a:pt x="615792" y="630460"/>
                      <a:pt x="614077" y="627983"/>
                    </a:cubicBezTo>
                    <a:cubicBezTo>
                      <a:pt x="619411" y="624459"/>
                      <a:pt x="624935" y="620649"/>
                      <a:pt x="630079" y="617030"/>
                    </a:cubicBezTo>
                    <a:close/>
                    <a:moveTo>
                      <a:pt x="609505" y="351568"/>
                    </a:moveTo>
                    <a:cubicBezTo>
                      <a:pt x="613220" y="354521"/>
                      <a:pt x="617030" y="357378"/>
                      <a:pt x="620840" y="359950"/>
                    </a:cubicBezTo>
                    <a:cubicBezTo>
                      <a:pt x="620840" y="362141"/>
                      <a:pt x="620840" y="364427"/>
                      <a:pt x="620935" y="366713"/>
                    </a:cubicBezTo>
                    <a:lnTo>
                      <a:pt x="618745" y="367760"/>
                    </a:lnTo>
                    <a:cubicBezTo>
                      <a:pt x="614744" y="364903"/>
                      <a:pt x="611220" y="361188"/>
                      <a:pt x="609124" y="355759"/>
                    </a:cubicBezTo>
                    <a:cubicBezTo>
                      <a:pt x="609220" y="354330"/>
                      <a:pt x="609409" y="352901"/>
                      <a:pt x="609505" y="351568"/>
                    </a:cubicBezTo>
                    <a:close/>
                    <a:moveTo>
                      <a:pt x="607219" y="674846"/>
                    </a:moveTo>
                    <a:cubicBezTo>
                      <a:pt x="613410" y="686848"/>
                      <a:pt x="622459" y="700659"/>
                      <a:pt x="631127" y="713994"/>
                    </a:cubicBezTo>
                    <a:cubicBezTo>
                      <a:pt x="625126" y="719614"/>
                      <a:pt x="619125" y="725900"/>
                      <a:pt x="613315" y="732854"/>
                    </a:cubicBezTo>
                    <a:cubicBezTo>
                      <a:pt x="612649" y="726758"/>
                      <a:pt x="611886" y="721043"/>
                      <a:pt x="611124" y="715994"/>
                    </a:cubicBezTo>
                    <a:cubicBezTo>
                      <a:pt x="608934" y="702850"/>
                      <a:pt x="604457" y="690086"/>
                      <a:pt x="599409" y="678847"/>
                    </a:cubicBezTo>
                    <a:cubicBezTo>
                      <a:pt x="601981" y="677418"/>
                      <a:pt x="604552" y="676084"/>
                      <a:pt x="607219" y="674846"/>
                    </a:cubicBezTo>
                    <a:close/>
                    <a:moveTo>
                      <a:pt x="601695" y="662750"/>
                    </a:moveTo>
                    <a:cubicBezTo>
                      <a:pt x="602170" y="663988"/>
                      <a:pt x="602742" y="665131"/>
                      <a:pt x="603219" y="666369"/>
                    </a:cubicBezTo>
                    <a:cubicBezTo>
                      <a:pt x="600742" y="667893"/>
                      <a:pt x="598266" y="669512"/>
                      <a:pt x="595789" y="671322"/>
                    </a:cubicBezTo>
                    <a:cubicBezTo>
                      <a:pt x="595027" y="669893"/>
                      <a:pt x="594360" y="668369"/>
                      <a:pt x="593599" y="667036"/>
                    </a:cubicBezTo>
                    <a:cubicBezTo>
                      <a:pt x="596360" y="665417"/>
                      <a:pt x="599027" y="663988"/>
                      <a:pt x="601695" y="662750"/>
                    </a:cubicBezTo>
                    <a:close/>
                    <a:moveTo>
                      <a:pt x="597218" y="651034"/>
                    </a:moveTo>
                    <a:cubicBezTo>
                      <a:pt x="594265" y="653320"/>
                      <a:pt x="591407" y="655701"/>
                      <a:pt x="588645" y="658082"/>
                    </a:cubicBezTo>
                    <a:cubicBezTo>
                      <a:pt x="588645" y="657987"/>
                      <a:pt x="588550" y="657987"/>
                      <a:pt x="588550" y="657892"/>
                    </a:cubicBezTo>
                    <a:cubicBezTo>
                      <a:pt x="589026" y="655701"/>
                      <a:pt x="589788" y="651034"/>
                      <a:pt x="590074" y="644271"/>
                    </a:cubicBezTo>
                    <a:cubicBezTo>
                      <a:pt x="591407" y="643223"/>
                      <a:pt x="592645" y="642271"/>
                      <a:pt x="593979" y="641223"/>
                    </a:cubicBezTo>
                    <a:cubicBezTo>
                      <a:pt x="595027" y="644462"/>
                      <a:pt x="596075" y="647700"/>
                      <a:pt x="597218" y="651034"/>
                    </a:cubicBezTo>
                    <a:close/>
                    <a:moveTo>
                      <a:pt x="588359" y="657606"/>
                    </a:moveTo>
                    <a:cubicBezTo>
                      <a:pt x="586644" y="654749"/>
                      <a:pt x="585026" y="652177"/>
                      <a:pt x="583597" y="649891"/>
                    </a:cubicBezTo>
                    <a:cubicBezTo>
                      <a:pt x="585312" y="648367"/>
                      <a:pt x="587026" y="646843"/>
                      <a:pt x="588741" y="645414"/>
                    </a:cubicBezTo>
                    <a:cubicBezTo>
                      <a:pt x="588932" y="651034"/>
                      <a:pt x="588645" y="655320"/>
                      <a:pt x="588359" y="657606"/>
                    </a:cubicBezTo>
                    <a:close/>
                    <a:moveTo>
                      <a:pt x="589216" y="624840"/>
                    </a:moveTo>
                    <a:cubicBezTo>
                      <a:pt x="589312" y="625031"/>
                      <a:pt x="589312" y="625221"/>
                      <a:pt x="589407" y="625412"/>
                    </a:cubicBezTo>
                    <a:cubicBezTo>
                      <a:pt x="589407" y="625412"/>
                      <a:pt x="589407" y="625412"/>
                      <a:pt x="589312" y="625507"/>
                    </a:cubicBezTo>
                    <a:cubicBezTo>
                      <a:pt x="589312" y="625221"/>
                      <a:pt x="589216" y="625031"/>
                      <a:pt x="589216" y="624840"/>
                    </a:cubicBezTo>
                    <a:close/>
                    <a:moveTo>
                      <a:pt x="587407" y="325946"/>
                    </a:moveTo>
                    <a:cubicBezTo>
                      <a:pt x="588550" y="328136"/>
                      <a:pt x="589788" y="330327"/>
                      <a:pt x="591313" y="332327"/>
                    </a:cubicBezTo>
                    <a:cubicBezTo>
                      <a:pt x="589026" y="335185"/>
                      <a:pt x="587121" y="338042"/>
                      <a:pt x="585502" y="340900"/>
                    </a:cubicBezTo>
                    <a:cubicBezTo>
                      <a:pt x="586169" y="336137"/>
                      <a:pt x="586835" y="331089"/>
                      <a:pt x="587407" y="325946"/>
                    </a:cubicBezTo>
                    <a:close/>
                    <a:moveTo>
                      <a:pt x="583120" y="630936"/>
                    </a:moveTo>
                    <a:cubicBezTo>
                      <a:pt x="584169" y="629793"/>
                      <a:pt x="585407" y="628459"/>
                      <a:pt x="586740" y="627126"/>
                    </a:cubicBezTo>
                    <a:cubicBezTo>
                      <a:pt x="586835" y="627412"/>
                      <a:pt x="586835" y="627602"/>
                      <a:pt x="586835" y="627888"/>
                    </a:cubicBezTo>
                    <a:cubicBezTo>
                      <a:pt x="584549" y="630174"/>
                      <a:pt x="582359" y="632460"/>
                      <a:pt x="580263" y="634651"/>
                    </a:cubicBezTo>
                    <a:cubicBezTo>
                      <a:pt x="581311" y="633127"/>
                      <a:pt x="582359" y="631793"/>
                      <a:pt x="583120" y="630936"/>
                    </a:cubicBezTo>
                    <a:close/>
                    <a:moveTo>
                      <a:pt x="576644" y="703802"/>
                    </a:moveTo>
                    <a:cubicBezTo>
                      <a:pt x="574929" y="702183"/>
                      <a:pt x="573501" y="700850"/>
                      <a:pt x="572167" y="699516"/>
                    </a:cubicBezTo>
                    <a:cubicBezTo>
                      <a:pt x="573501" y="698183"/>
                      <a:pt x="574834" y="696944"/>
                      <a:pt x="576263" y="695611"/>
                    </a:cubicBezTo>
                    <a:cubicBezTo>
                      <a:pt x="576358" y="698373"/>
                      <a:pt x="576453" y="701135"/>
                      <a:pt x="576644" y="703802"/>
                    </a:cubicBezTo>
                    <a:close/>
                    <a:moveTo>
                      <a:pt x="572929" y="660559"/>
                    </a:moveTo>
                    <a:cubicBezTo>
                      <a:pt x="573691" y="659701"/>
                      <a:pt x="574358" y="658940"/>
                      <a:pt x="575120" y="658082"/>
                    </a:cubicBezTo>
                    <a:cubicBezTo>
                      <a:pt x="575215" y="661607"/>
                      <a:pt x="575310" y="666083"/>
                      <a:pt x="575406" y="671322"/>
                    </a:cubicBezTo>
                    <a:cubicBezTo>
                      <a:pt x="573786" y="673227"/>
                      <a:pt x="572167" y="675132"/>
                      <a:pt x="570834" y="677037"/>
                    </a:cubicBezTo>
                    <a:cubicBezTo>
                      <a:pt x="570452" y="677609"/>
                      <a:pt x="570071" y="678085"/>
                      <a:pt x="569691" y="678656"/>
                    </a:cubicBezTo>
                    <a:cubicBezTo>
                      <a:pt x="570834" y="672656"/>
                      <a:pt x="571881" y="666655"/>
                      <a:pt x="572929" y="660559"/>
                    </a:cubicBezTo>
                    <a:close/>
                    <a:moveTo>
                      <a:pt x="567880" y="689420"/>
                    </a:moveTo>
                    <a:cubicBezTo>
                      <a:pt x="568071" y="688562"/>
                      <a:pt x="568167" y="687800"/>
                      <a:pt x="568357" y="686943"/>
                    </a:cubicBezTo>
                    <a:cubicBezTo>
                      <a:pt x="568833" y="686467"/>
                      <a:pt x="569214" y="685895"/>
                      <a:pt x="569691" y="685419"/>
                    </a:cubicBezTo>
                    <a:cubicBezTo>
                      <a:pt x="571691" y="683228"/>
                      <a:pt x="573691" y="681323"/>
                      <a:pt x="575787" y="679514"/>
                    </a:cubicBezTo>
                    <a:cubicBezTo>
                      <a:pt x="575882" y="682657"/>
                      <a:pt x="575977" y="685800"/>
                      <a:pt x="576072" y="689039"/>
                    </a:cubicBezTo>
                    <a:cubicBezTo>
                      <a:pt x="574263" y="691039"/>
                      <a:pt x="572452" y="692944"/>
                      <a:pt x="570834" y="695039"/>
                    </a:cubicBezTo>
                    <a:cubicBezTo>
                      <a:pt x="570357" y="695706"/>
                      <a:pt x="569976" y="696278"/>
                      <a:pt x="569405" y="696944"/>
                    </a:cubicBezTo>
                    <a:cubicBezTo>
                      <a:pt x="568262" y="695897"/>
                      <a:pt x="567405" y="695134"/>
                      <a:pt x="566928" y="694658"/>
                    </a:cubicBezTo>
                    <a:cubicBezTo>
                      <a:pt x="567214" y="692944"/>
                      <a:pt x="567500" y="691229"/>
                      <a:pt x="567880" y="689420"/>
                    </a:cubicBezTo>
                    <a:close/>
                    <a:moveTo>
                      <a:pt x="556165" y="700850"/>
                    </a:moveTo>
                    <a:cubicBezTo>
                      <a:pt x="559118" y="697325"/>
                      <a:pt x="562356" y="693515"/>
                      <a:pt x="565976" y="689515"/>
                    </a:cubicBezTo>
                    <a:cubicBezTo>
                      <a:pt x="565881" y="690277"/>
                      <a:pt x="565690" y="691134"/>
                      <a:pt x="565499" y="691896"/>
                    </a:cubicBezTo>
                    <a:cubicBezTo>
                      <a:pt x="563976" y="693420"/>
                      <a:pt x="560737" y="696563"/>
                      <a:pt x="556165" y="700850"/>
                    </a:cubicBezTo>
                    <a:close/>
                    <a:moveTo>
                      <a:pt x="565690" y="701897"/>
                    </a:moveTo>
                    <a:cubicBezTo>
                      <a:pt x="565595" y="701993"/>
                      <a:pt x="565499" y="702088"/>
                      <a:pt x="565404" y="702183"/>
                    </a:cubicBezTo>
                    <a:cubicBezTo>
                      <a:pt x="565499" y="701897"/>
                      <a:pt x="565499" y="701612"/>
                      <a:pt x="565595" y="701326"/>
                    </a:cubicBezTo>
                    <a:cubicBezTo>
                      <a:pt x="565595" y="701612"/>
                      <a:pt x="565690" y="701802"/>
                      <a:pt x="565690" y="701897"/>
                    </a:cubicBezTo>
                    <a:close/>
                    <a:moveTo>
                      <a:pt x="556546" y="749332"/>
                    </a:moveTo>
                    <a:cubicBezTo>
                      <a:pt x="559214" y="735711"/>
                      <a:pt x="561784" y="721995"/>
                      <a:pt x="564356" y="708279"/>
                    </a:cubicBezTo>
                    <a:cubicBezTo>
                      <a:pt x="565024" y="707422"/>
                      <a:pt x="565785" y="706565"/>
                      <a:pt x="566452" y="705707"/>
                    </a:cubicBezTo>
                    <a:cubicBezTo>
                      <a:pt x="569023" y="718280"/>
                      <a:pt x="575596" y="746379"/>
                      <a:pt x="586169" y="763048"/>
                    </a:cubicBezTo>
                    <a:cubicBezTo>
                      <a:pt x="587407" y="765048"/>
                      <a:pt x="588932" y="767334"/>
                      <a:pt x="590550" y="769906"/>
                    </a:cubicBezTo>
                    <a:cubicBezTo>
                      <a:pt x="588741" y="774287"/>
                      <a:pt x="587503" y="778002"/>
                      <a:pt x="586550" y="781241"/>
                    </a:cubicBezTo>
                    <a:cubicBezTo>
                      <a:pt x="570166" y="758666"/>
                      <a:pt x="556642" y="749427"/>
                      <a:pt x="556546" y="749332"/>
                    </a:cubicBezTo>
                    <a:close/>
                    <a:moveTo>
                      <a:pt x="588073" y="783431"/>
                    </a:moveTo>
                    <a:cubicBezTo>
                      <a:pt x="589407" y="780859"/>
                      <a:pt x="591122" y="777907"/>
                      <a:pt x="593503" y="774478"/>
                    </a:cubicBezTo>
                    <a:cubicBezTo>
                      <a:pt x="593694" y="774764"/>
                      <a:pt x="593884" y="775049"/>
                      <a:pt x="594074" y="775335"/>
                    </a:cubicBezTo>
                    <a:cubicBezTo>
                      <a:pt x="592551" y="778383"/>
                      <a:pt x="591027" y="781812"/>
                      <a:pt x="589598" y="785527"/>
                    </a:cubicBezTo>
                    <a:cubicBezTo>
                      <a:pt x="589121" y="784860"/>
                      <a:pt x="588645" y="784193"/>
                      <a:pt x="588073" y="783431"/>
                    </a:cubicBezTo>
                    <a:close/>
                    <a:moveTo>
                      <a:pt x="621983" y="866394"/>
                    </a:moveTo>
                    <a:cubicBezTo>
                      <a:pt x="617601" y="845725"/>
                      <a:pt x="610363" y="820103"/>
                      <a:pt x="599409" y="800957"/>
                    </a:cubicBezTo>
                    <a:cubicBezTo>
                      <a:pt x="596360" y="795623"/>
                      <a:pt x="593313" y="790956"/>
                      <a:pt x="590359" y="786479"/>
                    </a:cubicBezTo>
                    <a:cubicBezTo>
                      <a:pt x="591693" y="783526"/>
                      <a:pt x="593408" y="780288"/>
                      <a:pt x="595217" y="777145"/>
                    </a:cubicBezTo>
                    <a:cubicBezTo>
                      <a:pt x="606267" y="803910"/>
                      <a:pt x="618554" y="830771"/>
                      <a:pt x="618554" y="830771"/>
                    </a:cubicBezTo>
                    <a:cubicBezTo>
                      <a:pt x="618554" y="830771"/>
                      <a:pt x="618459" y="823627"/>
                      <a:pt x="618173" y="812578"/>
                    </a:cubicBezTo>
                    <a:cubicBezTo>
                      <a:pt x="620840" y="816769"/>
                      <a:pt x="623507" y="820769"/>
                      <a:pt x="625889" y="824484"/>
                    </a:cubicBezTo>
                    <a:cubicBezTo>
                      <a:pt x="621697" y="838676"/>
                      <a:pt x="624935" y="850297"/>
                      <a:pt x="625983" y="853345"/>
                    </a:cubicBezTo>
                    <a:cubicBezTo>
                      <a:pt x="623983" y="858488"/>
                      <a:pt x="622745" y="862870"/>
                      <a:pt x="621983" y="866394"/>
                    </a:cubicBezTo>
                    <a:close/>
                    <a:moveTo>
                      <a:pt x="627698" y="849059"/>
                    </a:moveTo>
                    <a:cubicBezTo>
                      <a:pt x="629127" y="843820"/>
                      <a:pt x="630745" y="839057"/>
                      <a:pt x="632365" y="834581"/>
                    </a:cubicBezTo>
                    <a:cubicBezTo>
                      <a:pt x="632937" y="835438"/>
                      <a:pt x="633413" y="836200"/>
                      <a:pt x="633889" y="836867"/>
                    </a:cubicBezTo>
                    <a:cubicBezTo>
                      <a:pt x="631317" y="841153"/>
                      <a:pt x="629317" y="845249"/>
                      <a:pt x="627698" y="849059"/>
                    </a:cubicBezTo>
                    <a:close/>
                    <a:moveTo>
                      <a:pt x="733425" y="738950"/>
                    </a:moveTo>
                    <a:cubicBezTo>
                      <a:pt x="720948" y="756857"/>
                      <a:pt x="680467" y="781050"/>
                      <a:pt x="650844" y="813816"/>
                    </a:cubicBezTo>
                    <a:cubicBezTo>
                      <a:pt x="645509" y="819722"/>
                      <a:pt x="641224" y="825437"/>
                      <a:pt x="637604" y="830866"/>
                    </a:cubicBezTo>
                    <a:cubicBezTo>
                      <a:pt x="637318" y="828866"/>
                      <a:pt x="637032" y="826770"/>
                      <a:pt x="636651" y="824484"/>
                    </a:cubicBezTo>
                    <a:cubicBezTo>
                      <a:pt x="641795" y="814007"/>
                      <a:pt x="648463" y="805053"/>
                      <a:pt x="658845" y="796385"/>
                    </a:cubicBezTo>
                    <a:cubicBezTo>
                      <a:pt x="677704" y="780574"/>
                      <a:pt x="707613" y="758095"/>
                      <a:pt x="724567" y="739807"/>
                    </a:cubicBezTo>
                    <a:cubicBezTo>
                      <a:pt x="729996" y="733901"/>
                      <a:pt x="733330" y="728948"/>
                      <a:pt x="735426" y="724376"/>
                    </a:cubicBezTo>
                    <a:cubicBezTo>
                      <a:pt x="735997" y="727710"/>
                      <a:pt x="736569" y="730949"/>
                      <a:pt x="737140" y="733997"/>
                    </a:cubicBezTo>
                    <a:cubicBezTo>
                      <a:pt x="735902" y="735521"/>
                      <a:pt x="734663" y="737140"/>
                      <a:pt x="733425" y="738950"/>
                    </a:cubicBezTo>
                    <a:close/>
                    <a:moveTo>
                      <a:pt x="740759" y="427006"/>
                    </a:moveTo>
                    <a:cubicBezTo>
                      <a:pt x="737997" y="424529"/>
                      <a:pt x="735331" y="422243"/>
                      <a:pt x="732759" y="420338"/>
                    </a:cubicBezTo>
                    <a:cubicBezTo>
                      <a:pt x="739330" y="418624"/>
                      <a:pt x="748189" y="416433"/>
                      <a:pt x="756857" y="413861"/>
                    </a:cubicBezTo>
                    <a:cubicBezTo>
                      <a:pt x="748189" y="421481"/>
                      <a:pt x="742759" y="427292"/>
                      <a:pt x="742759" y="427292"/>
                    </a:cubicBezTo>
                    <a:lnTo>
                      <a:pt x="751332" y="429101"/>
                    </a:lnTo>
                    <a:cubicBezTo>
                      <a:pt x="751904" y="428911"/>
                      <a:pt x="767144" y="426530"/>
                      <a:pt x="784956" y="421100"/>
                    </a:cubicBezTo>
                    <a:cubicBezTo>
                      <a:pt x="791623" y="423958"/>
                      <a:pt x="799338" y="427101"/>
                      <a:pt x="807911" y="430149"/>
                    </a:cubicBezTo>
                    <a:cubicBezTo>
                      <a:pt x="802101" y="433673"/>
                      <a:pt x="797814" y="436340"/>
                      <a:pt x="795338" y="437960"/>
                    </a:cubicBezTo>
                    <a:cubicBezTo>
                      <a:pt x="792576" y="438341"/>
                      <a:pt x="789909" y="438722"/>
                      <a:pt x="787337" y="439198"/>
                    </a:cubicBezTo>
                    <a:cubicBezTo>
                      <a:pt x="771716" y="435007"/>
                      <a:pt x="756285" y="431006"/>
                      <a:pt x="740759" y="427006"/>
                    </a:cubicBezTo>
                    <a:close/>
                    <a:moveTo>
                      <a:pt x="749903" y="719138"/>
                    </a:moveTo>
                    <a:cubicBezTo>
                      <a:pt x="749714" y="719328"/>
                      <a:pt x="749523" y="719423"/>
                      <a:pt x="749237" y="719709"/>
                    </a:cubicBezTo>
                    <a:cubicBezTo>
                      <a:pt x="749332" y="719233"/>
                      <a:pt x="749332" y="718852"/>
                      <a:pt x="749332" y="718376"/>
                    </a:cubicBezTo>
                    <a:cubicBezTo>
                      <a:pt x="749618" y="718566"/>
                      <a:pt x="749714" y="718852"/>
                      <a:pt x="749903" y="719138"/>
                    </a:cubicBezTo>
                    <a:close/>
                    <a:moveTo>
                      <a:pt x="746570" y="432626"/>
                    </a:moveTo>
                    <a:cubicBezTo>
                      <a:pt x="745903" y="431864"/>
                      <a:pt x="745141" y="431102"/>
                      <a:pt x="744474" y="430435"/>
                    </a:cubicBezTo>
                    <a:cubicBezTo>
                      <a:pt x="745999" y="430816"/>
                      <a:pt x="747522" y="431197"/>
                      <a:pt x="749046" y="431578"/>
                    </a:cubicBezTo>
                    <a:lnTo>
                      <a:pt x="745903" y="431673"/>
                    </a:lnTo>
                    <a:cubicBezTo>
                      <a:pt x="745999" y="431673"/>
                      <a:pt x="746284" y="432054"/>
                      <a:pt x="746570" y="432626"/>
                    </a:cubicBezTo>
                    <a:close/>
                    <a:moveTo>
                      <a:pt x="746856" y="742664"/>
                    </a:moveTo>
                    <a:cubicBezTo>
                      <a:pt x="749428" y="736187"/>
                      <a:pt x="750951" y="729139"/>
                      <a:pt x="751332" y="721614"/>
                    </a:cubicBezTo>
                    <a:cubicBezTo>
                      <a:pt x="754952" y="727520"/>
                      <a:pt x="758476" y="733520"/>
                      <a:pt x="762000" y="739426"/>
                    </a:cubicBezTo>
                    <a:cubicBezTo>
                      <a:pt x="756381" y="750856"/>
                      <a:pt x="751427" y="758952"/>
                      <a:pt x="744379" y="766667"/>
                    </a:cubicBezTo>
                    <a:cubicBezTo>
                      <a:pt x="744665" y="763810"/>
                      <a:pt x="745617" y="754856"/>
                      <a:pt x="746856" y="742664"/>
                    </a:cubicBezTo>
                    <a:close/>
                    <a:moveTo>
                      <a:pt x="774763" y="618649"/>
                    </a:moveTo>
                    <a:cubicBezTo>
                      <a:pt x="774002" y="625126"/>
                      <a:pt x="773526" y="632079"/>
                      <a:pt x="773431" y="639223"/>
                    </a:cubicBezTo>
                    <a:cubicBezTo>
                      <a:pt x="770573" y="638651"/>
                      <a:pt x="767715" y="638080"/>
                      <a:pt x="764667" y="637223"/>
                    </a:cubicBezTo>
                    <a:cubicBezTo>
                      <a:pt x="762572" y="636651"/>
                      <a:pt x="760382" y="636080"/>
                      <a:pt x="758190" y="635413"/>
                    </a:cubicBezTo>
                    <a:cubicBezTo>
                      <a:pt x="758667" y="631126"/>
                      <a:pt x="759048" y="627126"/>
                      <a:pt x="759428" y="623602"/>
                    </a:cubicBezTo>
                    <a:cubicBezTo>
                      <a:pt x="764572" y="622649"/>
                      <a:pt x="769620" y="620935"/>
                      <a:pt x="774763" y="618649"/>
                    </a:cubicBezTo>
                    <a:close/>
                    <a:moveTo>
                      <a:pt x="761048" y="586931"/>
                    </a:moveTo>
                    <a:cubicBezTo>
                      <a:pt x="765144" y="585407"/>
                      <a:pt x="769811" y="584645"/>
                      <a:pt x="775717" y="585502"/>
                    </a:cubicBezTo>
                    <a:cubicBezTo>
                      <a:pt x="777335" y="585692"/>
                      <a:pt x="778859" y="586264"/>
                      <a:pt x="780384" y="586740"/>
                    </a:cubicBezTo>
                    <a:cubicBezTo>
                      <a:pt x="773526" y="589312"/>
                      <a:pt x="767049" y="592360"/>
                      <a:pt x="761143" y="595598"/>
                    </a:cubicBezTo>
                    <a:cubicBezTo>
                      <a:pt x="761238" y="592646"/>
                      <a:pt x="761143" y="589788"/>
                      <a:pt x="761048" y="586931"/>
                    </a:cubicBezTo>
                    <a:close/>
                    <a:moveTo>
                      <a:pt x="760666" y="655034"/>
                    </a:moveTo>
                    <a:cubicBezTo>
                      <a:pt x="765429" y="656654"/>
                      <a:pt x="769620" y="657987"/>
                      <a:pt x="773620" y="658940"/>
                    </a:cubicBezTo>
                    <a:cubicBezTo>
                      <a:pt x="773620" y="660178"/>
                      <a:pt x="773716" y="661416"/>
                      <a:pt x="773716" y="662654"/>
                    </a:cubicBezTo>
                    <a:cubicBezTo>
                      <a:pt x="767905" y="661511"/>
                      <a:pt x="761714" y="660273"/>
                      <a:pt x="755619" y="659035"/>
                    </a:cubicBezTo>
                    <a:cubicBezTo>
                      <a:pt x="755809" y="657130"/>
                      <a:pt x="755999" y="655225"/>
                      <a:pt x="756190" y="653415"/>
                    </a:cubicBezTo>
                    <a:cubicBezTo>
                      <a:pt x="757714" y="653987"/>
                      <a:pt x="759143" y="654558"/>
                      <a:pt x="760666" y="655034"/>
                    </a:cubicBezTo>
                    <a:close/>
                    <a:moveTo>
                      <a:pt x="774954" y="681038"/>
                    </a:moveTo>
                    <a:cubicBezTo>
                      <a:pt x="775049" y="682371"/>
                      <a:pt x="775145" y="683609"/>
                      <a:pt x="775240" y="684943"/>
                    </a:cubicBezTo>
                    <a:cubicBezTo>
                      <a:pt x="767239" y="683324"/>
                      <a:pt x="759809" y="681800"/>
                      <a:pt x="753332" y="680371"/>
                    </a:cubicBezTo>
                    <a:cubicBezTo>
                      <a:pt x="753618" y="678085"/>
                      <a:pt x="753809" y="675894"/>
                      <a:pt x="753999" y="673608"/>
                    </a:cubicBezTo>
                    <a:cubicBezTo>
                      <a:pt x="760762" y="676180"/>
                      <a:pt x="767715" y="678751"/>
                      <a:pt x="774954" y="681038"/>
                    </a:cubicBezTo>
                    <a:close/>
                    <a:moveTo>
                      <a:pt x="761048" y="695801"/>
                    </a:moveTo>
                    <a:cubicBezTo>
                      <a:pt x="765620" y="696944"/>
                      <a:pt x="770191" y="697992"/>
                      <a:pt x="774859" y="699135"/>
                    </a:cubicBezTo>
                    <a:cubicBezTo>
                      <a:pt x="765524" y="699421"/>
                      <a:pt x="757333" y="699897"/>
                      <a:pt x="751332" y="700278"/>
                    </a:cubicBezTo>
                    <a:cubicBezTo>
                      <a:pt x="751618" y="697897"/>
                      <a:pt x="751809" y="695516"/>
                      <a:pt x="752095" y="693134"/>
                    </a:cubicBezTo>
                    <a:cubicBezTo>
                      <a:pt x="754856" y="694087"/>
                      <a:pt x="757714" y="694944"/>
                      <a:pt x="761048" y="695801"/>
                    </a:cubicBezTo>
                    <a:close/>
                    <a:moveTo>
                      <a:pt x="778669" y="714566"/>
                    </a:moveTo>
                    <a:cubicBezTo>
                      <a:pt x="778955" y="716756"/>
                      <a:pt x="779241" y="719042"/>
                      <a:pt x="779621" y="721138"/>
                    </a:cubicBezTo>
                    <a:cubicBezTo>
                      <a:pt x="766572" y="720662"/>
                      <a:pt x="758094" y="720757"/>
                      <a:pt x="755524" y="720852"/>
                    </a:cubicBezTo>
                    <a:cubicBezTo>
                      <a:pt x="753713" y="717804"/>
                      <a:pt x="751904" y="714661"/>
                      <a:pt x="750094" y="711613"/>
                    </a:cubicBezTo>
                    <a:cubicBezTo>
                      <a:pt x="750284" y="709898"/>
                      <a:pt x="750475" y="708279"/>
                      <a:pt x="750666" y="706469"/>
                    </a:cubicBezTo>
                    <a:cubicBezTo>
                      <a:pt x="756476" y="709232"/>
                      <a:pt x="765429" y="712280"/>
                      <a:pt x="778669" y="714566"/>
                    </a:cubicBezTo>
                    <a:close/>
                    <a:moveTo>
                      <a:pt x="781336" y="732663"/>
                    </a:moveTo>
                    <a:cubicBezTo>
                      <a:pt x="782002" y="737045"/>
                      <a:pt x="782670" y="740855"/>
                      <a:pt x="783336" y="744474"/>
                    </a:cubicBezTo>
                    <a:cubicBezTo>
                      <a:pt x="776002" y="743617"/>
                      <a:pt x="770573" y="742855"/>
                      <a:pt x="767905" y="742474"/>
                    </a:cubicBezTo>
                    <a:cubicBezTo>
                      <a:pt x="764001" y="735521"/>
                      <a:pt x="760000" y="728567"/>
                      <a:pt x="755999" y="721709"/>
                    </a:cubicBezTo>
                    <a:cubicBezTo>
                      <a:pt x="764572" y="727139"/>
                      <a:pt x="773049" y="730568"/>
                      <a:pt x="781336" y="732663"/>
                    </a:cubicBezTo>
                    <a:close/>
                    <a:moveTo>
                      <a:pt x="749142" y="784574"/>
                    </a:moveTo>
                    <a:cubicBezTo>
                      <a:pt x="757428" y="767334"/>
                      <a:pt x="763238" y="750951"/>
                      <a:pt x="763334" y="741521"/>
                    </a:cubicBezTo>
                    <a:cubicBezTo>
                      <a:pt x="766477" y="746855"/>
                      <a:pt x="769525" y="752094"/>
                      <a:pt x="772573" y="757428"/>
                    </a:cubicBezTo>
                    <a:cubicBezTo>
                      <a:pt x="766192" y="766001"/>
                      <a:pt x="757238" y="775621"/>
                      <a:pt x="749142" y="784574"/>
                    </a:cubicBezTo>
                    <a:close/>
                    <a:moveTo>
                      <a:pt x="769430" y="745236"/>
                    </a:moveTo>
                    <a:cubicBezTo>
                      <a:pt x="773335" y="748379"/>
                      <a:pt x="778098" y="751427"/>
                      <a:pt x="785051" y="753904"/>
                    </a:cubicBezTo>
                    <a:cubicBezTo>
                      <a:pt x="786194" y="759809"/>
                      <a:pt x="786860" y="763238"/>
                      <a:pt x="786860" y="763238"/>
                    </a:cubicBezTo>
                    <a:cubicBezTo>
                      <a:pt x="786860" y="763238"/>
                      <a:pt x="787146" y="760000"/>
                      <a:pt x="787718" y="754856"/>
                    </a:cubicBezTo>
                    <a:cubicBezTo>
                      <a:pt x="794671" y="757047"/>
                      <a:pt x="803720" y="758762"/>
                      <a:pt x="816198" y="759619"/>
                    </a:cubicBezTo>
                    <a:cubicBezTo>
                      <a:pt x="817912" y="759714"/>
                      <a:pt x="819817" y="759905"/>
                      <a:pt x="821722" y="760000"/>
                    </a:cubicBezTo>
                    <a:cubicBezTo>
                      <a:pt x="822388" y="762953"/>
                      <a:pt x="822960" y="765810"/>
                      <a:pt x="823627" y="768572"/>
                    </a:cubicBezTo>
                    <a:cubicBezTo>
                      <a:pt x="802481" y="765620"/>
                      <a:pt x="784574" y="763334"/>
                      <a:pt x="779145" y="762572"/>
                    </a:cubicBezTo>
                    <a:cubicBezTo>
                      <a:pt x="775907" y="756857"/>
                      <a:pt x="772668" y="751046"/>
                      <a:pt x="769430" y="745236"/>
                    </a:cubicBezTo>
                    <a:close/>
                    <a:moveTo>
                      <a:pt x="819436" y="615125"/>
                    </a:moveTo>
                    <a:cubicBezTo>
                      <a:pt x="817721" y="623602"/>
                      <a:pt x="816103" y="632460"/>
                      <a:pt x="814578" y="641033"/>
                    </a:cubicBezTo>
                    <a:cubicBezTo>
                      <a:pt x="809720" y="641128"/>
                      <a:pt x="804387" y="641509"/>
                      <a:pt x="798291" y="641509"/>
                    </a:cubicBezTo>
                    <a:cubicBezTo>
                      <a:pt x="798482" y="630174"/>
                      <a:pt x="798291" y="617125"/>
                      <a:pt x="798005" y="604552"/>
                    </a:cubicBezTo>
                    <a:cubicBezTo>
                      <a:pt x="800481" y="602933"/>
                      <a:pt x="802958" y="601504"/>
                      <a:pt x="805625" y="600456"/>
                    </a:cubicBezTo>
                    <a:cubicBezTo>
                      <a:pt x="812863" y="606743"/>
                      <a:pt x="817721" y="612839"/>
                      <a:pt x="819436" y="615125"/>
                    </a:cubicBezTo>
                    <a:close/>
                    <a:moveTo>
                      <a:pt x="813721" y="598170"/>
                    </a:moveTo>
                    <a:cubicBezTo>
                      <a:pt x="816864" y="597503"/>
                      <a:pt x="820007" y="597218"/>
                      <a:pt x="823056" y="597027"/>
                    </a:cubicBezTo>
                    <a:cubicBezTo>
                      <a:pt x="821913" y="602361"/>
                      <a:pt x="820770" y="608171"/>
                      <a:pt x="819531" y="614267"/>
                    </a:cubicBezTo>
                    <a:cubicBezTo>
                      <a:pt x="817912" y="608457"/>
                      <a:pt x="815912" y="603123"/>
                      <a:pt x="813721" y="598170"/>
                    </a:cubicBezTo>
                    <a:close/>
                    <a:moveTo>
                      <a:pt x="811340" y="661988"/>
                    </a:moveTo>
                    <a:cubicBezTo>
                      <a:pt x="811149" y="663512"/>
                      <a:pt x="810959" y="664940"/>
                      <a:pt x="810768" y="666274"/>
                    </a:cubicBezTo>
                    <a:cubicBezTo>
                      <a:pt x="806005" y="666274"/>
                      <a:pt x="801338" y="666083"/>
                      <a:pt x="796862" y="665798"/>
                    </a:cubicBezTo>
                    <a:cubicBezTo>
                      <a:pt x="796957" y="664750"/>
                      <a:pt x="797053" y="663607"/>
                      <a:pt x="797243" y="662654"/>
                    </a:cubicBezTo>
                    <a:cubicBezTo>
                      <a:pt x="797243" y="662654"/>
                      <a:pt x="797243" y="662559"/>
                      <a:pt x="797243" y="662464"/>
                    </a:cubicBezTo>
                    <a:cubicBezTo>
                      <a:pt x="802481" y="662654"/>
                      <a:pt x="806958" y="662273"/>
                      <a:pt x="811340" y="661988"/>
                    </a:cubicBezTo>
                    <a:close/>
                    <a:moveTo>
                      <a:pt x="810006" y="687515"/>
                    </a:moveTo>
                    <a:cubicBezTo>
                      <a:pt x="805149" y="688276"/>
                      <a:pt x="800005" y="688562"/>
                      <a:pt x="794481" y="688181"/>
                    </a:cubicBezTo>
                    <a:cubicBezTo>
                      <a:pt x="794576" y="687419"/>
                      <a:pt x="794671" y="686657"/>
                      <a:pt x="794671" y="685895"/>
                    </a:cubicBezTo>
                    <a:cubicBezTo>
                      <a:pt x="799720" y="686753"/>
                      <a:pt x="804767" y="687229"/>
                      <a:pt x="810006" y="687515"/>
                    </a:cubicBezTo>
                    <a:close/>
                    <a:moveTo>
                      <a:pt x="809720" y="717709"/>
                    </a:moveTo>
                    <a:cubicBezTo>
                      <a:pt x="811054" y="717804"/>
                      <a:pt x="812197" y="717709"/>
                      <a:pt x="813531" y="717709"/>
                    </a:cubicBezTo>
                    <a:cubicBezTo>
                      <a:pt x="813721" y="718947"/>
                      <a:pt x="813912" y="720281"/>
                      <a:pt x="814102" y="721519"/>
                    </a:cubicBezTo>
                    <a:cubicBezTo>
                      <a:pt x="808768" y="721995"/>
                      <a:pt x="803624" y="722281"/>
                      <a:pt x="798671" y="721995"/>
                    </a:cubicBezTo>
                    <a:cubicBezTo>
                      <a:pt x="795910" y="721805"/>
                      <a:pt x="793433" y="721709"/>
                      <a:pt x="790956" y="721614"/>
                    </a:cubicBezTo>
                    <a:cubicBezTo>
                      <a:pt x="791147" y="719900"/>
                      <a:pt x="791338" y="718185"/>
                      <a:pt x="791527" y="716375"/>
                    </a:cubicBezTo>
                    <a:cubicBezTo>
                      <a:pt x="797053" y="717042"/>
                      <a:pt x="803053" y="717518"/>
                      <a:pt x="809720" y="717709"/>
                    </a:cubicBezTo>
                    <a:close/>
                    <a:moveTo>
                      <a:pt x="816864" y="736664"/>
                    </a:moveTo>
                    <a:cubicBezTo>
                      <a:pt x="817532" y="740188"/>
                      <a:pt x="818198" y="743712"/>
                      <a:pt x="818959" y="747236"/>
                    </a:cubicBezTo>
                    <a:cubicBezTo>
                      <a:pt x="812863" y="747236"/>
                      <a:pt x="807339" y="747046"/>
                      <a:pt x="803053" y="746665"/>
                    </a:cubicBezTo>
                    <a:cubicBezTo>
                      <a:pt x="797909" y="746189"/>
                      <a:pt x="793052" y="745617"/>
                      <a:pt x="788670" y="745141"/>
                    </a:cubicBezTo>
                    <a:cubicBezTo>
                      <a:pt x="788957" y="741902"/>
                      <a:pt x="789337" y="738283"/>
                      <a:pt x="789718" y="734473"/>
                    </a:cubicBezTo>
                    <a:cubicBezTo>
                      <a:pt x="799148" y="735901"/>
                      <a:pt x="808196" y="736187"/>
                      <a:pt x="816864" y="736664"/>
                    </a:cubicBezTo>
                    <a:close/>
                    <a:moveTo>
                      <a:pt x="790861" y="785432"/>
                    </a:moveTo>
                    <a:cubicBezTo>
                      <a:pt x="787242" y="778383"/>
                      <a:pt x="783622" y="771334"/>
                      <a:pt x="779907" y="764381"/>
                    </a:cubicBezTo>
                    <a:cubicBezTo>
                      <a:pt x="791432" y="772478"/>
                      <a:pt x="798195" y="778383"/>
                      <a:pt x="827057" y="783812"/>
                    </a:cubicBezTo>
                    <a:cubicBezTo>
                      <a:pt x="827627" y="786098"/>
                      <a:pt x="828104" y="788194"/>
                      <a:pt x="828580" y="790099"/>
                    </a:cubicBezTo>
                    <a:cubicBezTo>
                      <a:pt x="810197" y="786765"/>
                      <a:pt x="795338" y="785717"/>
                      <a:pt x="790861" y="785432"/>
                    </a:cubicBezTo>
                    <a:close/>
                    <a:moveTo>
                      <a:pt x="826198" y="582359"/>
                    </a:moveTo>
                    <a:cubicBezTo>
                      <a:pt x="818864" y="580549"/>
                      <a:pt x="811340" y="580263"/>
                      <a:pt x="804006" y="581025"/>
                    </a:cubicBezTo>
                    <a:cubicBezTo>
                      <a:pt x="801720" y="577787"/>
                      <a:pt x="799243" y="574929"/>
                      <a:pt x="796767" y="572262"/>
                    </a:cubicBezTo>
                    <a:cubicBezTo>
                      <a:pt x="796100" y="559118"/>
                      <a:pt x="795528" y="550069"/>
                      <a:pt x="795528" y="550069"/>
                    </a:cubicBezTo>
                    <a:lnTo>
                      <a:pt x="791718" y="547592"/>
                    </a:lnTo>
                    <a:cubicBezTo>
                      <a:pt x="791718" y="547592"/>
                      <a:pt x="789718" y="553974"/>
                      <a:pt x="786955" y="563309"/>
                    </a:cubicBezTo>
                    <a:cubicBezTo>
                      <a:pt x="776383" y="555022"/>
                      <a:pt x="765715" y="550926"/>
                      <a:pt x="757905" y="549116"/>
                    </a:cubicBezTo>
                    <a:cubicBezTo>
                      <a:pt x="756095" y="533686"/>
                      <a:pt x="754190" y="522732"/>
                      <a:pt x="754190" y="522732"/>
                    </a:cubicBezTo>
                    <a:lnTo>
                      <a:pt x="749903" y="519875"/>
                    </a:lnTo>
                    <a:lnTo>
                      <a:pt x="749903" y="519875"/>
                    </a:lnTo>
                    <a:cubicBezTo>
                      <a:pt x="751332" y="520827"/>
                      <a:pt x="752761" y="521684"/>
                      <a:pt x="754095" y="522637"/>
                    </a:cubicBezTo>
                    <a:lnTo>
                      <a:pt x="754190" y="522732"/>
                    </a:lnTo>
                    <a:cubicBezTo>
                      <a:pt x="754190" y="522732"/>
                      <a:pt x="754285" y="522732"/>
                      <a:pt x="754285" y="522732"/>
                    </a:cubicBezTo>
                    <a:cubicBezTo>
                      <a:pt x="777050" y="537401"/>
                      <a:pt x="799814" y="552259"/>
                      <a:pt x="822294" y="567404"/>
                    </a:cubicBezTo>
                    <a:cubicBezTo>
                      <a:pt x="824389" y="568738"/>
                      <a:pt x="826294" y="570262"/>
                      <a:pt x="828389" y="571595"/>
                    </a:cubicBezTo>
                    <a:cubicBezTo>
                      <a:pt x="828199" y="573310"/>
                      <a:pt x="827341" y="577120"/>
                      <a:pt x="826198" y="582359"/>
                    </a:cubicBezTo>
                    <a:close/>
                    <a:moveTo>
                      <a:pt x="823627" y="565690"/>
                    </a:moveTo>
                    <a:cubicBezTo>
                      <a:pt x="812388" y="557975"/>
                      <a:pt x="801052" y="550355"/>
                      <a:pt x="789813" y="542734"/>
                    </a:cubicBezTo>
                    <a:lnTo>
                      <a:pt x="798957" y="548068"/>
                    </a:lnTo>
                    <a:cubicBezTo>
                      <a:pt x="798957" y="548068"/>
                      <a:pt x="821627" y="556165"/>
                      <a:pt x="843915" y="563690"/>
                    </a:cubicBezTo>
                    <a:cubicBezTo>
                      <a:pt x="845725" y="565118"/>
                      <a:pt x="847439" y="566452"/>
                      <a:pt x="849154" y="567881"/>
                    </a:cubicBezTo>
                    <a:cubicBezTo>
                      <a:pt x="840677" y="569785"/>
                      <a:pt x="834771" y="571309"/>
                      <a:pt x="832390" y="571881"/>
                    </a:cubicBezTo>
                    <a:cubicBezTo>
                      <a:pt x="829438" y="569785"/>
                      <a:pt x="826580" y="567690"/>
                      <a:pt x="823627" y="565690"/>
                    </a:cubicBezTo>
                    <a:close/>
                    <a:moveTo>
                      <a:pt x="853060" y="735616"/>
                    </a:moveTo>
                    <a:cubicBezTo>
                      <a:pt x="853535" y="739521"/>
                      <a:pt x="854203" y="743426"/>
                      <a:pt x="854773" y="747332"/>
                    </a:cubicBezTo>
                    <a:cubicBezTo>
                      <a:pt x="849154" y="747236"/>
                      <a:pt x="843630" y="747236"/>
                      <a:pt x="838486" y="747236"/>
                    </a:cubicBezTo>
                    <a:cubicBezTo>
                      <a:pt x="838963" y="743712"/>
                      <a:pt x="839343" y="740188"/>
                      <a:pt x="839820" y="736664"/>
                    </a:cubicBezTo>
                    <a:cubicBezTo>
                      <a:pt x="844010" y="736283"/>
                      <a:pt x="848488" y="735997"/>
                      <a:pt x="853060" y="735616"/>
                    </a:cubicBezTo>
                    <a:close/>
                    <a:moveTo>
                      <a:pt x="842201" y="718185"/>
                    </a:moveTo>
                    <a:cubicBezTo>
                      <a:pt x="842201" y="717899"/>
                      <a:pt x="842296" y="717614"/>
                      <a:pt x="842296" y="717423"/>
                    </a:cubicBezTo>
                    <a:cubicBezTo>
                      <a:pt x="845439" y="717233"/>
                      <a:pt x="848392" y="717042"/>
                      <a:pt x="851345" y="716851"/>
                    </a:cubicBezTo>
                    <a:cubicBezTo>
                      <a:pt x="851345" y="716947"/>
                      <a:pt x="851345" y="717137"/>
                      <a:pt x="851345" y="717233"/>
                    </a:cubicBezTo>
                    <a:cubicBezTo>
                      <a:pt x="848297" y="717518"/>
                      <a:pt x="845153" y="717804"/>
                      <a:pt x="842201" y="718185"/>
                    </a:cubicBezTo>
                    <a:close/>
                    <a:moveTo>
                      <a:pt x="857631" y="762286"/>
                    </a:moveTo>
                    <a:cubicBezTo>
                      <a:pt x="858488" y="766286"/>
                      <a:pt x="859345" y="770287"/>
                      <a:pt x="860203" y="774097"/>
                    </a:cubicBezTo>
                    <a:cubicBezTo>
                      <a:pt x="852107" y="772859"/>
                      <a:pt x="843725" y="771525"/>
                      <a:pt x="835533" y="770382"/>
                    </a:cubicBezTo>
                    <a:cubicBezTo>
                      <a:pt x="835914" y="767429"/>
                      <a:pt x="836295" y="764286"/>
                      <a:pt x="836771" y="761048"/>
                    </a:cubicBezTo>
                    <a:cubicBezTo>
                      <a:pt x="843535" y="761429"/>
                      <a:pt x="850583" y="761809"/>
                      <a:pt x="857631" y="762286"/>
                    </a:cubicBezTo>
                    <a:close/>
                    <a:moveTo>
                      <a:pt x="866680" y="799624"/>
                    </a:moveTo>
                    <a:cubicBezTo>
                      <a:pt x="855345" y="795814"/>
                      <a:pt x="843630" y="792956"/>
                      <a:pt x="832867" y="790861"/>
                    </a:cubicBezTo>
                    <a:cubicBezTo>
                      <a:pt x="833057" y="789051"/>
                      <a:pt x="833342" y="787146"/>
                      <a:pt x="833628" y="784955"/>
                    </a:cubicBezTo>
                    <a:cubicBezTo>
                      <a:pt x="842772" y="786479"/>
                      <a:pt x="853250" y="788003"/>
                      <a:pt x="864014" y="789718"/>
                    </a:cubicBezTo>
                    <a:cubicBezTo>
                      <a:pt x="864966" y="793242"/>
                      <a:pt x="865918" y="796576"/>
                      <a:pt x="866680" y="799624"/>
                    </a:cubicBezTo>
                    <a:cubicBezTo>
                      <a:pt x="866775" y="799624"/>
                      <a:pt x="866680" y="799624"/>
                      <a:pt x="866680" y="799624"/>
                    </a:cubicBezTo>
                    <a:close/>
                    <a:moveTo>
                      <a:pt x="875157" y="802481"/>
                    </a:moveTo>
                    <a:cubicBezTo>
                      <a:pt x="875538" y="799148"/>
                      <a:pt x="875920" y="795528"/>
                      <a:pt x="876300" y="791623"/>
                    </a:cubicBezTo>
                    <a:cubicBezTo>
                      <a:pt x="884491" y="792956"/>
                      <a:pt x="892589" y="794290"/>
                      <a:pt x="900208" y="795718"/>
                    </a:cubicBezTo>
                    <a:cubicBezTo>
                      <a:pt x="901446" y="801434"/>
                      <a:pt x="902780" y="806958"/>
                      <a:pt x="904113" y="812101"/>
                    </a:cubicBezTo>
                    <a:cubicBezTo>
                      <a:pt x="894588" y="808958"/>
                      <a:pt x="884682" y="805625"/>
                      <a:pt x="875157" y="802481"/>
                    </a:cubicBezTo>
                    <a:close/>
                    <a:moveTo>
                      <a:pt x="896684" y="689039"/>
                    </a:moveTo>
                    <a:cubicBezTo>
                      <a:pt x="895922" y="693420"/>
                      <a:pt x="895159" y="697897"/>
                      <a:pt x="894493" y="702564"/>
                    </a:cubicBezTo>
                    <a:cubicBezTo>
                      <a:pt x="890874" y="701516"/>
                      <a:pt x="887349" y="700564"/>
                      <a:pt x="883730" y="699897"/>
                    </a:cubicBezTo>
                    <a:cubicBezTo>
                      <a:pt x="883730" y="699516"/>
                      <a:pt x="883730" y="699135"/>
                      <a:pt x="883730" y="698849"/>
                    </a:cubicBezTo>
                    <a:cubicBezTo>
                      <a:pt x="883825" y="696373"/>
                      <a:pt x="883825" y="693706"/>
                      <a:pt x="883825" y="691039"/>
                    </a:cubicBezTo>
                    <a:cubicBezTo>
                      <a:pt x="888588" y="689801"/>
                      <a:pt x="892778" y="689229"/>
                      <a:pt x="896684" y="689039"/>
                    </a:cubicBezTo>
                    <a:close/>
                    <a:moveTo>
                      <a:pt x="896493" y="681228"/>
                    </a:moveTo>
                    <a:cubicBezTo>
                      <a:pt x="897065" y="681323"/>
                      <a:pt x="897541" y="681418"/>
                      <a:pt x="898113" y="681418"/>
                    </a:cubicBezTo>
                    <a:cubicBezTo>
                      <a:pt x="898113" y="681609"/>
                      <a:pt x="898017" y="681800"/>
                      <a:pt x="898017" y="681990"/>
                    </a:cubicBezTo>
                    <a:cubicBezTo>
                      <a:pt x="897445" y="681800"/>
                      <a:pt x="897065" y="681514"/>
                      <a:pt x="896493" y="681228"/>
                    </a:cubicBezTo>
                    <a:close/>
                    <a:moveTo>
                      <a:pt x="892969" y="714566"/>
                    </a:moveTo>
                    <a:cubicBezTo>
                      <a:pt x="892873" y="715804"/>
                      <a:pt x="892683" y="717042"/>
                      <a:pt x="892493" y="718280"/>
                    </a:cubicBezTo>
                    <a:cubicBezTo>
                      <a:pt x="892493" y="718376"/>
                      <a:pt x="892493" y="718471"/>
                      <a:pt x="892493" y="718661"/>
                    </a:cubicBezTo>
                    <a:cubicBezTo>
                      <a:pt x="889254" y="718090"/>
                      <a:pt x="886016" y="717423"/>
                      <a:pt x="882873" y="717137"/>
                    </a:cubicBezTo>
                    <a:cubicBezTo>
                      <a:pt x="882968" y="716280"/>
                      <a:pt x="882968" y="715423"/>
                      <a:pt x="883064" y="714566"/>
                    </a:cubicBezTo>
                    <a:cubicBezTo>
                      <a:pt x="886492" y="714375"/>
                      <a:pt x="889826" y="714470"/>
                      <a:pt x="892969" y="714566"/>
                    </a:cubicBezTo>
                    <a:close/>
                    <a:moveTo>
                      <a:pt x="891921" y="732949"/>
                    </a:moveTo>
                    <a:cubicBezTo>
                      <a:pt x="891921" y="738378"/>
                      <a:pt x="892207" y="743998"/>
                      <a:pt x="892683" y="749808"/>
                    </a:cubicBezTo>
                    <a:cubicBezTo>
                      <a:pt x="888588" y="749332"/>
                      <a:pt x="884587" y="748856"/>
                      <a:pt x="880492" y="748475"/>
                    </a:cubicBezTo>
                    <a:cubicBezTo>
                      <a:pt x="880967" y="743426"/>
                      <a:pt x="881349" y="738378"/>
                      <a:pt x="881730" y="733330"/>
                    </a:cubicBezTo>
                    <a:cubicBezTo>
                      <a:pt x="885349" y="733139"/>
                      <a:pt x="888683" y="732949"/>
                      <a:pt x="891921" y="732949"/>
                    </a:cubicBezTo>
                    <a:close/>
                    <a:moveTo>
                      <a:pt x="894588" y="764762"/>
                    </a:moveTo>
                    <a:cubicBezTo>
                      <a:pt x="895350" y="770096"/>
                      <a:pt x="896207" y="775430"/>
                      <a:pt x="897160" y="780669"/>
                    </a:cubicBezTo>
                    <a:cubicBezTo>
                      <a:pt x="891635" y="779526"/>
                      <a:pt x="885159" y="778288"/>
                      <a:pt x="877920" y="776954"/>
                    </a:cubicBezTo>
                    <a:cubicBezTo>
                      <a:pt x="878395" y="772668"/>
                      <a:pt x="878777" y="768191"/>
                      <a:pt x="879253" y="763524"/>
                    </a:cubicBezTo>
                    <a:cubicBezTo>
                      <a:pt x="884587" y="764000"/>
                      <a:pt x="889826" y="764381"/>
                      <a:pt x="894588" y="764762"/>
                    </a:cubicBezTo>
                    <a:close/>
                    <a:moveTo>
                      <a:pt x="899732" y="673513"/>
                    </a:moveTo>
                    <a:cubicBezTo>
                      <a:pt x="894493" y="671798"/>
                      <a:pt x="888969" y="670370"/>
                      <a:pt x="883064" y="668655"/>
                    </a:cubicBezTo>
                    <a:cubicBezTo>
                      <a:pt x="881158" y="639413"/>
                      <a:pt x="876872" y="608267"/>
                      <a:pt x="876872" y="608267"/>
                    </a:cubicBezTo>
                    <a:lnTo>
                      <a:pt x="870585" y="602647"/>
                    </a:lnTo>
                    <a:cubicBezTo>
                      <a:pt x="870585" y="602647"/>
                      <a:pt x="862394" y="626840"/>
                      <a:pt x="856202" y="661226"/>
                    </a:cubicBezTo>
                    <a:cubicBezTo>
                      <a:pt x="853155" y="658654"/>
                      <a:pt x="850011" y="656177"/>
                      <a:pt x="846963" y="653796"/>
                    </a:cubicBezTo>
                    <a:cubicBezTo>
                      <a:pt x="845725" y="635413"/>
                      <a:pt x="842487" y="614172"/>
                      <a:pt x="839724" y="598265"/>
                    </a:cubicBezTo>
                    <a:cubicBezTo>
                      <a:pt x="851059" y="600266"/>
                      <a:pt x="859345" y="603885"/>
                      <a:pt x="859345" y="603885"/>
                    </a:cubicBezTo>
                    <a:cubicBezTo>
                      <a:pt x="852583" y="595693"/>
                      <a:pt x="845248" y="590074"/>
                      <a:pt x="837534" y="586359"/>
                    </a:cubicBezTo>
                    <a:cubicBezTo>
                      <a:pt x="836676" y="581692"/>
                      <a:pt x="836009" y="578358"/>
                      <a:pt x="835628" y="576548"/>
                    </a:cubicBezTo>
                    <a:cubicBezTo>
                      <a:pt x="861060" y="593979"/>
                      <a:pt x="886206" y="611886"/>
                      <a:pt x="910780" y="630460"/>
                    </a:cubicBezTo>
                    <a:cubicBezTo>
                      <a:pt x="908971" y="636080"/>
                      <a:pt x="904209" y="651891"/>
                      <a:pt x="899732" y="673513"/>
                    </a:cubicBezTo>
                    <a:close/>
                    <a:moveTo>
                      <a:pt x="911448" y="628174"/>
                    </a:moveTo>
                    <a:cubicBezTo>
                      <a:pt x="911448" y="628174"/>
                      <a:pt x="911257" y="628650"/>
                      <a:pt x="911067" y="629317"/>
                    </a:cubicBezTo>
                    <a:cubicBezTo>
                      <a:pt x="901351" y="621887"/>
                      <a:pt x="891635" y="614553"/>
                      <a:pt x="881730" y="607314"/>
                    </a:cubicBezTo>
                    <a:cubicBezTo>
                      <a:pt x="892398" y="608457"/>
                      <a:pt x="941357" y="618458"/>
                      <a:pt x="970407" y="615410"/>
                    </a:cubicBezTo>
                    <a:cubicBezTo>
                      <a:pt x="980980" y="614267"/>
                      <a:pt x="996410" y="611600"/>
                      <a:pt x="1013556" y="608648"/>
                    </a:cubicBezTo>
                    <a:cubicBezTo>
                      <a:pt x="1021366" y="614934"/>
                      <a:pt x="1027366" y="619506"/>
                      <a:pt x="1030224" y="621792"/>
                    </a:cubicBezTo>
                    <a:cubicBezTo>
                      <a:pt x="1025653" y="621601"/>
                      <a:pt x="1020985" y="621601"/>
                      <a:pt x="1016414" y="621697"/>
                    </a:cubicBezTo>
                    <a:cubicBezTo>
                      <a:pt x="968693" y="623411"/>
                      <a:pt x="911448" y="628174"/>
                      <a:pt x="911448" y="628174"/>
                    </a:cubicBezTo>
                    <a:close/>
                    <a:moveTo>
                      <a:pt x="917353" y="816388"/>
                    </a:moveTo>
                    <a:cubicBezTo>
                      <a:pt x="917924" y="811244"/>
                      <a:pt x="918496" y="805815"/>
                      <a:pt x="919067" y="799909"/>
                    </a:cubicBezTo>
                    <a:cubicBezTo>
                      <a:pt x="921448" y="800576"/>
                      <a:pt x="923734" y="801148"/>
                      <a:pt x="925831" y="801910"/>
                    </a:cubicBezTo>
                    <a:cubicBezTo>
                      <a:pt x="927163" y="808482"/>
                      <a:pt x="928688" y="814768"/>
                      <a:pt x="930117" y="820579"/>
                    </a:cubicBezTo>
                    <a:cubicBezTo>
                      <a:pt x="926020" y="819150"/>
                      <a:pt x="921734" y="817817"/>
                      <a:pt x="917353" y="816388"/>
                    </a:cubicBezTo>
                    <a:close/>
                    <a:moveTo>
                      <a:pt x="920305" y="787432"/>
                    </a:moveTo>
                    <a:cubicBezTo>
                      <a:pt x="920687" y="783622"/>
                      <a:pt x="920973" y="779812"/>
                      <a:pt x="921353" y="775907"/>
                    </a:cubicBezTo>
                    <a:cubicBezTo>
                      <a:pt x="921925" y="780098"/>
                      <a:pt x="922591" y="784289"/>
                      <a:pt x="923259" y="788480"/>
                    </a:cubicBezTo>
                    <a:cubicBezTo>
                      <a:pt x="922307" y="788194"/>
                      <a:pt x="921258" y="787813"/>
                      <a:pt x="920305" y="787432"/>
                    </a:cubicBezTo>
                    <a:close/>
                    <a:moveTo>
                      <a:pt x="934307" y="651986"/>
                    </a:moveTo>
                    <a:cubicBezTo>
                      <a:pt x="934307" y="651986"/>
                      <a:pt x="929069" y="671893"/>
                      <a:pt x="924306" y="701516"/>
                    </a:cubicBezTo>
                    <a:cubicBezTo>
                      <a:pt x="922973" y="674846"/>
                      <a:pt x="919067" y="644176"/>
                      <a:pt x="918020" y="635984"/>
                    </a:cubicBezTo>
                    <a:cubicBezTo>
                      <a:pt x="923830" y="640461"/>
                      <a:pt x="929640" y="644938"/>
                      <a:pt x="935451" y="649510"/>
                    </a:cubicBezTo>
                    <a:lnTo>
                      <a:pt x="940975" y="655130"/>
                    </a:lnTo>
                    <a:cubicBezTo>
                      <a:pt x="940975" y="655130"/>
                      <a:pt x="941832" y="655415"/>
                      <a:pt x="943261" y="655796"/>
                    </a:cubicBezTo>
                    <a:cubicBezTo>
                      <a:pt x="953167" y="663797"/>
                      <a:pt x="962882" y="671989"/>
                      <a:pt x="972313" y="680561"/>
                    </a:cubicBezTo>
                    <a:cubicBezTo>
                      <a:pt x="970979" y="680847"/>
                      <a:pt x="970121" y="681038"/>
                      <a:pt x="969932" y="681323"/>
                    </a:cubicBezTo>
                    <a:cubicBezTo>
                      <a:pt x="959644" y="702850"/>
                      <a:pt x="959453" y="739140"/>
                      <a:pt x="959930" y="754285"/>
                    </a:cubicBezTo>
                    <a:cubicBezTo>
                      <a:pt x="958692" y="752951"/>
                      <a:pt x="955644" y="749713"/>
                      <a:pt x="950691" y="745522"/>
                    </a:cubicBezTo>
                    <a:cubicBezTo>
                      <a:pt x="951071" y="743712"/>
                      <a:pt x="951452" y="741998"/>
                      <a:pt x="951834" y="740188"/>
                    </a:cubicBezTo>
                    <a:cubicBezTo>
                      <a:pt x="951834" y="740093"/>
                      <a:pt x="951929" y="740188"/>
                      <a:pt x="951929" y="740093"/>
                    </a:cubicBezTo>
                    <a:cubicBezTo>
                      <a:pt x="951929" y="740093"/>
                      <a:pt x="951834" y="739902"/>
                      <a:pt x="951834" y="739902"/>
                    </a:cubicBezTo>
                    <a:cubicBezTo>
                      <a:pt x="952120" y="738664"/>
                      <a:pt x="952309" y="737426"/>
                      <a:pt x="952595" y="736187"/>
                    </a:cubicBezTo>
                    <a:cubicBezTo>
                      <a:pt x="953548" y="706374"/>
                      <a:pt x="942023" y="658082"/>
                      <a:pt x="942023" y="658082"/>
                    </a:cubicBezTo>
                    <a:lnTo>
                      <a:pt x="934307" y="651986"/>
                    </a:lnTo>
                    <a:close/>
                    <a:moveTo>
                      <a:pt x="964026" y="784670"/>
                    </a:moveTo>
                    <a:cubicBezTo>
                      <a:pt x="966026" y="795242"/>
                      <a:pt x="968693" y="808482"/>
                      <a:pt x="972217" y="824675"/>
                    </a:cubicBezTo>
                    <a:cubicBezTo>
                      <a:pt x="972313" y="825056"/>
                      <a:pt x="972407" y="825341"/>
                      <a:pt x="972502" y="825722"/>
                    </a:cubicBezTo>
                    <a:cubicBezTo>
                      <a:pt x="970312" y="822579"/>
                      <a:pt x="966788" y="818388"/>
                      <a:pt x="961263" y="812578"/>
                    </a:cubicBezTo>
                    <a:cubicBezTo>
                      <a:pt x="955453" y="806482"/>
                      <a:pt x="949739" y="801910"/>
                      <a:pt x="943642" y="798100"/>
                    </a:cubicBezTo>
                    <a:cubicBezTo>
                      <a:pt x="944309" y="791337"/>
                      <a:pt x="944976" y="784384"/>
                      <a:pt x="945833" y="777335"/>
                    </a:cubicBezTo>
                    <a:cubicBezTo>
                      <a:pt x="952024" y="779717"/>
                      <a:pt x="958310" y="782193"/>
                      <a:pt x="964026" y="784670"/>
                    </a:cubicBezTo>
                    <a:close/>
                    <a:moveTo>
                      <a:pt x="947167" y="767048"/>
                    </a:moveTo>
                    <a:cubicBezTo>
                      <a:pt x="948024" y="761048"/>
                      <a:pt x="948976" y="755047"/>
                      <a:pt x="950023" y="749237"/>
                    </a:cubicBezTo>
                    <a:cubicBezTo>
                      <a:pt x="952977" y="750856"/>
                      <a:pt x="956215" y="752666"/>
                      <a:pt x="959930" y="754761"/>
                    </a:cubicBezTo>
                    <a:cubicBezTo>
                      <a:pt x="960025" y="756476"/>
                      <a:pt x="960025" y="758000"/>
                      <a:pt x="960120" y="759047"/>
                    </a:cubicBezTo>
                    <a:cubicBezTo>
                      <a:pt x="960407" y="763429"/>
                      <a:pt x="961359" y="770001"/>
                      <a:pt x="962882" y="778574"/>
                    </a:cubicBezTo>
                    <a:cubicBezTo>
                      <a:pt x="958978" y="775049"/>
                      <a:pt x="953738" y="771049"/>
                      <a:pt x="947167" y="767048"/>
                    </a:cubicBezTo>
                    <a:close/>
                    <a:moveTo>
                      <a:pt x="960596" y="830675"/>
                    </a:moveTo>
                    <a:cubicBezTo>
                      <a:pt x="957358" y="829437"/>
                      <a:pt x="950595" y="827246"/>
                      <a:pt x="941641" y="824293"/>
                    </a:cubicBezTo>
                    <a:cubicBezTo>
                      <a:pt x="941927" y="819817"/>
                      <a:pt x="942309" y="814959"/>
                      <a:pt x="942689" y="809816"/>
                    </a:cubicBezTo>
                    <a:cubicBezTo>
                      <a:pt x="956024" y="817721"/>
                      <a:pt x="969169" y="827437"/>
                      <a:pt x="974217" y="831247"/>
                    </a:cubicBezTo>
                    <a:cubicBezTo>
                      <a:pt x="974408" y="831818"/>
                      <a:pt x="974503" y="832390"/>
                      <a:pt x="974694" y="832961"/>
                    </a:cubicBezTo>
                    <a:cubicBezTo>
                      <a:pt x="970502" y="832961"/>
                      <a:pt x="965454" y="832485"/>
                      <a:pt x="960596" y="830675"/>
                    </a:cubicBezTo>
                    <a:close/>
                    <a:moveTo>
                      <a:pt x="972788" y="680466"/>
                    </a:moveTo>
                    <a:cubicBezTo>
                      <a:pt x="963740" y="672179"/>
                      <a:pt x="954501" y="664178"/>
                      <a:pt x="944976" y="656368"/>
                    </a:cubicBezTo>
                    <a:cubicBezTo>
                      <a:pt x="958215" y="660273"/>
                      <a:pt x="1002220" y="673132"/>
                      <a:pt x="1020032" y="678371"/>
                    </a:cubicBezTo>
                    <a:cubicBezTo>
                      <a:pt x="1020032" y="678371"/>
                      <a:pt x="1020032" y="678371"/>
                      <a:pt x="1020032" y="678371"/>
                    </a:cubicBezTo>
                    <a:cubicBezTo>
                      <a:pt x="999459" y="678275"/>
                      <a:pt x="979837" y="679228"/>
                      <a:pt x="972788" y="68046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764" name="Google Shape;2764;p19"/>
          <p:cNvGrpSpPr/>
          <p:nvPr/>
        </p:nvGrpSpPr>
        <p:grpSpPr>
          <a:xfrm>
            <a:off x="7573" y="4059149"/>
            <a:ext cx="1295864" cy="1084304"/>
            <a:chOff x="10096" y="5192342"/>
            <a:chExt cx="1989963" cy="1665086"/>
          </a:xfrm>
        </p:grpSpPr>
        <p:grpSp>
          <p:nvGrpSpPr>
            <p:cNvPr id="2765" name="Google Shape;2765;p19"/>
            <p:cNvGrpSpPr/>
            <p:nvPr/>
          </p:nvGrpSpPr>
          <p:grpSpPr>
            <a:xfrm>
              <a:off x="10096" y="5192342"/>
              <a:ext cx="1434176" cy="1657941"/>
              <a:chOff x="10096" y="5192342"/>
              <a:chExt cx="1434176" cy="1657941"/>
            </a:xfrm>
          </p:grpSpPr>
          <p:sp>
            <p:nvSpPr>
              <p:cNvPr id="2766" name="Google Shape;2766;p19"/>
              <p:cNvSpPr/>
              <p:nvPr/>
            </p:nvSpPr>
            <p:spPr>
              <a:xfrm>
                <a:off x="10096" y="5192342"/>
                <a:ext cx="824557" cy="1657941"/>
              </a:xfrm>
              <a:custGeom>
                <a:rect b="b" l="l" r="r" t="t"/>
                <a:pathLst>
                  <a:path extrusionOk="0" h="1657941" w="824557">
                    <a:moveTo>
                      <a:pt x="232124" y="1657847"/>
                    </a:moveTo>
                    <a:cubicBezTo>
                      <a:pt x="232124" y="1657847"/>
                      <a:pt x="1157954" y="244337"/>
                      <a:pt x="694849" y="3830"/>
                    </a:cubicBezTo>
                    <a:cubicBezTo>
                      <a:pt x="641890" y="-23697"/>
                      <a:pt x="329279" y="61933"/>
                      <a:pt x="0" y="1460489"/>
                    </a:cubicBezTo>
                    <a:lnTo>
                      <a:pt x="0" y="1657942"/>
                    </a:lnTo>
                    <a:lnTo>
                      <a:pt x="232124" y="165794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67" name="Google Shape;2767;p19"/>
              <p:cNvSpPr/>
              <p:nvPr/>
            </p:nvSpPr>
            <p:spPr>
              <a:xfrm>
                <a:off x="210978" y="5713502"/>
                <a:ext cx="1233294" cy="1136687"/>
              </a:xfrm>
              <a:custGeom>
                <a:rect b="b" l="l" r="r" t="t"/>
                <a:pathLst>
                  <a:path extrusionOk="0" h="1136687" w="1233294">
                    <a:moveTo>
                      <a:pt x="479870" y="1136687"/>
                    </a:moveTo>
                    <a:cubicBezTo>
                      <a:pt x="479870" y="1136687"/>
                      <a:pt x="1510570" y="402882"/>
                      <a:pt x="1160907" y="15404"/>
                    </a:cubicBezTo>
                    <a:cubicBezTo>
                      <a:pt x="1120902" y="-28887"/>
                      <a:pt x="798195" y="-58129"/>
                      <a:pt x="0" y="1136592"/>
                    </a:cubicBezTo>
                    <a:lnTo>
                      <a:pt x="479870" y="113668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68" name="Google Shape;2768;p19"/>
            <p:cNvGrpSpPr/>
            <p:nvPr/>
          </p:nvGrpSpPr>
          <p:grpSpPr>
            <a:xfrm>
              <a:off x="78866" y="5227129"/>
              <a:ext cx="1661636" cy="1611820"/>
              <a:chOff x="78866" y="5227129"/>
              <a:chExt cx="1661636" cy="1611820"/>
            </a:xfrm>
          </p:grpSpPr>
          <p:sp>
            <p:nvSpPr>
              <p:cNvPr id="2769" name="Google Shape;2769;p19"/>
              <p:cNvSpPr/>
              <p:nvPr/>
            </p:nvSpPr>
            <p:spPr>
              <a:xfrm>
                <a:off x="378523" y="5227129"/>
                <a:ext cx="1361979" cy="1611820"/>
              </a:xfrm>
              <a:custGeom>
                <a:rect b="b" l="l" r="r" t="t"/>
                <a:pathLst>
                  <a:path extrusionOk="0" h="1611820" w="1361979">
                    <a:moveTo>
                      <a:pt x="379381" y="1516475"/>
                    </a:moveTo>
                    <a:lnTo>
                      <a:pt x="379381" y="1611821"/>
                    </a:lnTo>
                    <a:lnTo>
                      <a:pt x="1361980" y="1611821"/>
                    </a:lnTo>
                    <a:cubicBezTo>
                      <a:pt x="1361980" y="1611821"/>
                      <a:pt x="1331690" y="1430750"/>
                      <a:pt x="1281303" y="1184815"/>
                    </a:cubicBezTo>
                    <a:lnTo>
                      <a:pt x="605885" y="1549527"/>
                    </a:lnTo>
                    <a:lnTo>
                      <a:pt x="605885" y="1449800"/>
                    </a:lnTo>
                    <a:lnTo>
                      <a:pt x="1262920" y="1098042"/>
                    </a:lnTo>
                    <a:cubicBezTo>
                      <a:pt x="1250632" y="1039749"/>
                      <a:pt x="1237012" y="978884"/>
                      <a:pt x="1222915" y="916591"/>
                    </a:cubicBezTo>
                    <a:lnTo>
                      <a:pt x="639318" y="1283875"/>
                    </a:lnTo>
                    <a:lnTo>
                      <a:pt x="639318" y="1155001"/>
                    </a:lnTo>
                    <a:lnTo>
                      <a:pt x="1192340" y="787051"/>
                    </a:lnTo>
                    <a:cubicBezTo>
                      <a:pt x="1181862" y="744950"/>
                      <a:pt x="1171480" y="702755"/>
                      <a:pt x="1160621" y="660654"/>
                    </a:cubicBezTo>
                    <a:cubicBezTo>
                      <a:pt x="1022414" y="740569"/>
                      <a:pt x="722090" y="922401"/>
                      <a:pt x="722090" y="922401"/>
                    </a:cubicBezTo>
                    <a:lnTo>
                      <a:pt x="747331" y="772954"/>
                    </a:lnTo>
                    <a:lnTo>
                      <a:pt x="1131094" y="550831"/>
                    </a:lnTo>
                    <a:cubicBezTo>
                      <a:pt x="1111282" y="479584"/>
                      <a:pt x="1091089" y="410432"/>
                      <a:pt x="1069562" y="344900"/>
                    </a:cubicBezTo>
                    <a:cubicBezTo>
                      <a:pt x="972693" y="418338"/>
                      <a:pt x="805244" y="569214"/>
                      <a:pt x="805244" y="569214"/>
                    </a:cubicBezTo>
                    <a:cubicBezTo>
                      <a:pt x="805244" y="569214"/>
                      <a:pt x="792671" y="428054"/>
                      <a:pt x="805244" y="438531"/>
                    </a:cubicBezTo>
                    <a:cubicBezTo>
                      <a:pt x="813530" y="445389"/>
                      <a:pt x="949643" y="336328"/>
                      <a:pt x="1041464" y="260699"/>
                    </a:cubicBezTo>
                    <a:cubicBezTo>
                      <a:pt x="1005840" y="158496"/>
                      <a:pt x="968407" y="68485"/>
                      <a:pt x="929831" y="0"/>
                    </a:cubicBezTo>
                    <a:cubicBezTo>
                      <a:pt x="929831" y="0"/>
                      <a:pt x="803815" y="117729"/>
                      <a:pt x="630650" y="299942"/>
                    </a:cubicBezTo>
                    <a:cubicBezTo>
                      <a:pt x="664845" y="361188"/>
                      <a:pt x="722090" y="461201"/>
                      <a:pt x="722090" y="461201"/>
                    </a:cubicBezTo>
                    <a:lnTo>
                      <a:pt x="705517" y="548354"/>
                    </a:lnTo>
                    <a:lnTo>
                      <a:pt x="564737" y="370522"/>
                    </a:lnTo>
                    <a:cubicBezTo>
                      <a:pt x="538829" y="398621"/>
                      <a:pt x="511778" y="428149"/>
                      <a:pt x="484060" y="458343"/>
                    </a:cubicBezTo>
                    <a:lnTo>
                      <a:pt x="676275" y="731234"/>
                    </a:lnTo>
                    <a:lnTo>
                      <a:pt x="639223" y="872395"/>
                    </a:lnTo>
                    <a:lnTo>
                      <a:pt x="409861" y="541877"/>
                    </a:lnTo>
                    <a:cubicBezTo>
                      <a:pt x="371380" y="585406"/>
                      <a:pt x="332422" y="631127"/>
                      <a:pt x="293560" y="677608"/>
                    </a:cubicBezTo>
                    <a:lnTo>
                      <a:pt x="589121" y="1051369"/>
                    </a:lnTo>
                    <a:cubicBezTo>
                      <a:pt x="589121" y="1051369"/>
                      <a:pt x="559975" y="1188149"/>
                      <a:pt x="555974" y="1175956"/>
                    </a:cubicBezTo>
                    <a:cubicBezTo>
                      <a:pt x="552736" y="1166241"/>
                      <a:pt x="322707" y="891159"/>
                      <a:pt x="219361" y="767620"/>
                    </a:cubicBezTo>
                    <a:cubicBezTo>
                      <a:pt x="204978" y="785622"/>
                      <a:pt x="190595" y="803625"/>
                      <a:pt x="176498" y="821626"/>
                    </a:cubicBezTo>
                    <a:lnTo>
                      <a:pt x="531114" y="1313117"/>
                    </a:lnTo>
                    <a:lnTo>
                      <a:pt x="512350" y="1445991"/>
                    </a:lnTo>
                    <a:lnTo>
                      <a:pt x="105537" y="913828"/>
                    </a:lnTo>
                    <a:cubicBezTo>
                      <a:pt x="69151" y="961739"/>
                      <a:pt x="33909" y="1010317"/>
                      <a:pt x="0" y="1058894"/>
                    </a:cubicBezTo>
                    <a:lnTo>
                      <a:pt x="379381" y="1516475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70" name="Google Shape;2770;p19"/>
              <p:cNvSpPr/>
              <p:nvPr/>
            </p:nvSpPr>
            <p:spPr>
              <a:xfrm>
                <a:off x="78866" y="6365843"/>
                <a:ext cx="679037" cy="473106"/>
              </a:xfrm>
              <a:custGeom>
                <a:rect b="b" l="l" r="r" t="t"/>
                <a:pathLst>
                  <a:path extrusionOk="0" h="473106" w="679037">
                    <a:moveTo>
                      <a:pt x="0" y="473107"/>
                    </a:moveTo>
                    <a:lnTo>
                      <a:pt x="679037" y="473107"/>
                    </a:lnTo>
                    <a:lnTo>
                      <a:pt x="245935" y="0"/>
                    </a:lnTo>
                    <a:cubicBezTo>
                      <a:pt x="139351" y="161354"/>
                      <a:pt x="51149" y="323374"/>
                      <a:pt x="0" y="473107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71" name="Google Shape;2771;p19"/>
            <p:cNvSpPr/>
            <p:nvPr/>
          </p:nvSpPr>
          <p:spPr>
            <a:xfrm>
              <a:off x="99155" y="6110287"/>
              <a:ext cx="1900904" cy="747141"/>
            </a:xfrm>
            <a:custGeom>
              <a:rect b="b" l="l" r="r" t="t"/>
              <a:pathLst>
                <a:path extrusionOk="0" h="747141" w="1900904">
                  <a:moveTo>
                    <a:pt x="1900904" y="746950"/>
                  </a:moveTo>
                  <a:lnTo>
                    <a:pt x="1545717" y="593122"/>
                  </a:lnTo>
                  <a:cubicBezTo>
                    <a:pt x="1545717" y="593122"/>
                    <a:pt x="1509236" y="432435"/>
                    <a:pt x="1704118" y="255937"/>
                  </a:cubicBezTo>
                  <a:cubicBezTo>
                    <a:pt x="1704118" y="255937"/>
                    <a:pt x="1471136" y="306514"/>
                    <a:pt x="1408462" y="460153"/>
                  </a:cubicBezTo>
                  <a:lnTo>
                    <a:pt x="1492187" y="0"/>
                  </a:lnTo>
                  <a:cubicBezTo>
                    <a:pt x="1492187" y="0"/>
                    <a:pt x="1170813" y="271082"/>
                    <a:pt x="1160621" y="535877"/>
                  </a:cubicBezTo>
                  <a:lnTo>
                    <a:pt x="1042226" y="165735"/>
                  </a:lnTo>
                  <a:lnTo>
                    <a:pt x="1042226" y="573977"/>
                  </a:lnTo>
                  <a:cubicBezTo>
                    <a:pt x="1042226" y="573977"/>
                    <a:pt x="955072" y="426530"/>
                    <a:pt x="769715" y="403670"/>
                  </a:cubicBezTo>
                  <a:cubicBezTo>
                    <a:pt x="769715" y="403670"/>
                    <a:pt x="893826" y="521970"/>
                    <a:pt x="893826" y="593217"/>
                  </a:cubicBezTo>
                  <a:cubicBezTo>
                    <a:pt x="893826" y="593217"/>
                    <a:pt x="558832" y="516922"/>
                    <a:pt x="557879" y="165830"/>
                  </a:cubicBezTo>
                  <a:cubicBezTo>
                    <a:pt x="557879" y="165830"/>
                    <a:pt x="529590" y="483489"/>
                    <a:pt x="607124" y="599884"/>
                  </a:cubicBezTo>
                  <a:cubicBezTo>
                    <a:pt x="607124" y="599884"/>
                    <a:pt x="454247" y="335089"/>
                    <a:pt x="328708" y="268986"/>
                  </a:cubicBezTo>
                  <a:cubicBezTo>
                    <a:pt x="328708" y="268986"/>
                    <a:pt x="430625" y="458438"/>
                    <a:pt x="419576" y="545116"/>
                  </a:cubicBezTo>
                  <a:cubicBezTo>
                    <a:pt x="419576" y="545116"/>
                    <a:pt x="381191" y="476631"/>
                    <a:pt x="283083" y="428720"/>
                  </a:cubicBezTo>
                  <a:cubicBezTo>
                    <a:pt x="283083" y="428720"/>
                    <a:pt x="374333" y="567976"/>
                    <a:pt x="374333" y="613600"/>
                  </a:cubicBezTo>
                  <a:lnTo>
                    <a:pt x="0" y="684371"/>
                  </a:lnTo>
                  <a:cubicBezTo>
                    <a:pt x="0" y="684371"/>
                    <a:pt x="413671" y="694087"/>
                    <a:pt x="405098" y="694087"/>
                  </a:cubicBezTo>
                  <a:cubicBezTo>
                    <a:pt x="396526" y="694087"/>
                    <a:pt x="180880" y="747141"/>
                    <a:pt x="180880" y="747141"/>
                  </a:cubicBezTo>
                  <a:lnTo>
                    <a:pt x="1900904" y="747141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72" name="Google Shape;2772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3" name="Google Shape;2773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4" name="Google Shape;2774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75" name="Google Shape;2775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76" name="Google Shape;2776;p19"/>
          <p:cNvSpPr txBox="1"/>
          <p:nvPr>
            <p:ph idx="1" type="body"/>
          </p:nvPr>
        </p:nvSpPr>
        <p:spPr>
          <a:xfrm>
            <a:off x="621221" y="1296020"/>
            <a:ext cx="21051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77" name="Google Shape;2777;p19"/>
          <p:cNvSpPr txBox="1"/>
          <p:nvPr>
            <p:ph idx="2" type="body"/>
          </p:nvPr>
        </p:nvSpPr>
        <p:spPr>
          <a:xfrm>
            <a:off x="621220" y="1771390"/>
            <a:ext cx="20934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78" name="Google Shape;2778;p19"/>
          <p:cNvSpPr txBox="1"/>
          <p:nvPr>
            <p:ph idx="3" type="body"/>
          </p:nvPr>
        </p:nvSpPr>
        <p:spPr>
          <a:xfrm>
            <a:off x="3518233" y="1296020"/>
            <a:ext cx="21051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79" name="Google Shape;2779;p19"/>
          <p:cNvSpPr txBox="1"/>
          <p:nvPr>
            <p:ph idx="4" type="body"/>
          </p:nvPr>
        </p:nvSpPr>
        <p:spPr>
          <a:xfrm>
            <a:off x="3518232" y="1771390"/>
            <a:ext cx="20934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80" name="Google Shape;2780;p19"/>
          <p:cNvSpPr txBox="1"/>
          <p:nvPr>
            <p:ph idx="5" type="body"/>
          </p:nvPr>
        </p:nvSpPr>
        <p:spPr>
          <a:xfrm>
            <a:off x="6415244" y="1296020"/>
            <a:ext cx="21051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81" name="Google Shape;2781;p19"/>
          <p:cNvSpPr txBox="1"/>
          <p:nvPr>
            <p:ph idx="6" type="body"/>
          </p:nvPr>
        </p:nvSpPr>
        <p:spPr>
          <a:xfrm>
            <a:off x="6415244" y="1771390"/>
            <a:ext cx="20934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82" name="Google Shape;2782;p19"/>
          <p:cNvSpPr txBox="1"/>
          <p:nvPr>
            <p:ph idx="7" type="body"/>
          </p:nvPr>
        </p:nvSpPr>
        <p:spPr>
          <a:xfrm>
            <a:off x="631920" y="2819627"/>
            <a:ext cx="21051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83" name="Google Shape;2783;p19"/>
          <p:cNvSpPr txBox="1"/>
          <p:nvPr>
            <p:ph idx="8" type="body"/>
          </p:nvPr>
        </p:nvSpPr>
        <p:spPr>
          <a:xfrm>
            <a:off x="631919" y="3294997"/>
            <a:ext cx="20934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84" name="Google Shape;2784;p19"/>
          <p:cNvSpPr txBox="1"/>
          <p:nvPr>
            <p:ph idx="9" type="body"/>
          </p:nvPr>
        </p:nvSpPr>
        <p:spPr>
          <a:xfrm>
            <a:off x="3528932" y="2819627"/>
            <a:ext cx="21051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85" name="Google Shape;2785;p19"/>
          <p:cNvSpPr txBox="1"/>
          <p:nvPr>
            <p:ph idx="13" type="body"/>
          </p:nvPr>
        </p:nvSpPr>
        <p:spPr>
          <a:xfrm>
            <a:off x="3528932" y="3294997"/>
            <a:ext cx="20934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86" name="Google Shape;2786;p19"/>
          <p:cNvSpPr txBox="1"/>
          <p:nvPr>
            <p:ph idx="14" type="body"/>
          </p:nvPr>
        </p:nvSpPr>
        <p:spPr>
          <a:xfrm>
            <a:off x="6425944" y="2819627"/>
            <a:ext cx="21051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787" name="Google Shape;2787;p19"/>
          <p:cNvSpPr txBox="1"/>
          <p:nvPr>
            <p:ph idx="15" type="body"/>
          </p:nvPr>
        </p:nvSpPr>
        <p:spPr>
          <a:xfrm>
            <a:off x="6425943" y="3294997"/>
            <a:ext cx="20934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2788" name="Google Shape;2788;p19"/>
          <p:cNvGrpSpPr/>
          <p:nvPr/>
        </p:nvGrpSpPr>
        <p:grpSpPr>
          <a:xfrm>
            <a:off x="7240525" y="3638893"/>
            <a:ext cx="1900351" cy="1523948"/>
            <a:chOff x="8900341" y="4247780"/>
            <a:chExt cx="3286099" cy="2635220"/>
          </a:xfrm>
        </p:grpSpPr>
        <p:sp>
          <p:nvSpPr>
            <p:cNvPr id="2789" name="Google Shape;2789;p19"/>
            <p:cNvSpPr/>
            <p:nvPr/>
          </p:nvSpPr>
          <p:spPr>
            <a:xfrm>
              <a:off x="9026747" y="6871049"/>
              <a:ext cx="655891" cy="2667"/>
            </a:xfrm>
            <a:custGeom>
              <a:rect b="b" l="l" r="r" t="t"/>
              <a:pathLst>
                <a:path extrusionOk="0" h="2667" w="655891">
                  <a:moveTo>
                    <a:pt x="651510" y="0"/>
                  </a:moveTo>
                  <a:lnTo>
                    <a:pt x="655891" y="2667"/>
                  </a:lnTo>
                  <a:lnTo>
                    <a:pt x="0" y="2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0" name="Google Shape;2790;p19"/>
            <p:cNvSpPr/>
            <p:nvPr/>
          </p:nvSpPr>
          <p:spPr>
            <a:xfrm>
              <a:off x="9713214" y="6871049"/>
              <a:ext cx="85248" cy="2667"/>
            </a:xfrm>
            <a:custGeom>
              <a:rect b="b" l="l" r="r" t="t"/>
              <a:pathLst>
                <a:path extrusionOk="0" h="2667" w="85248">
                  <a:moveTo>
                    <a:pt x="952" y="0"/>
                  </a:moveTo>
                  <a:lnTo>
                    <a:pt x="85248" y="0"/>
                  </a:lnTo>
                  <a:lnTo>
                    <a:pt x="80295" y="2667"/>
                  </a:lnTo>
                  <a:lnTo>
                    <a:pt x="0" y="2667"/>
                  </a:lnTo>
                  <a:cubicBezTo>
                    <a:pt x="0" y="2667"/>
                    <a:pt x="381" y="1714"/>
                    <a:pt x="952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1" name="Google Shape;2791;p19"/>
            <p:cNvSpPr/>
            <p:nvPr/>
          </p:nvSpPr>
          <p:spPr>
            <a:xfrm>
              <a:off x="9894950" y="6871049"/>
              <a:ext cx="185452" cy="2667"/>
            </a:xfrm>
            <a:custGeom>
              <a:rect b="b" l="l" r="r" t="t"/>
              <a:pathLst>
                <a:path extrusionOk="0" h="2667" w="185452">
                  <a:moveTo>
                    <a:pt x="6287" y="0"/>
                  </a:moveTo>
                  <a:lnTo>
                    <a:pt x="185453" y="0"/>
                  </a:lnTo>
                  <a:lnTo>
                    <a:pt x="179737" y="2667"/>
                  </a:lnTo>
                  <a:lnTo>
                    <a:pt x="0" y="2667"/>
                  </a:lnTo>
                  <a:cubicBezTo>
                    <a:pt x="477" y="2667"/>
                    <a:pt x="2667" y="1714"/>
                    <a:pt x="6287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2" name="Google Shape;2792;p19"/>
            <p:cNvSpPr/>
            <p:nvPr/>
          </p:nvSpPr>
          <p:spPr>
            <a:xfrm>
              <a:off x="10183749" y="6871049"/>
              <a:ext cx="271842" cy="2667"/>
            </a:xfrm>
            <a:custGeom>
              <a:rect b="b" l="l" r="r" t="t"/>
              <a:pathLst>
                <a:path extrusionOk="0" h="2667" w="271842">
                  <a:moveTo>
                    <a:pt x="271843" y="0"/>
                  </a:moveTo>
                  <a:cubicBezTo>
                    <a:pt x="271747" y="858"/>
                    <a:pt x="271558" y="1810"/>
                    <a:pt x="271463" y="2667"/>
                  </a:cubicBezTo>
                  <a:lnTo>
                    <a:pt x="0" y="2667"/>
                  </a:lnTo>
                  <a:lnTo>
                    <a:pt x="5905" y="0"/>
                  </a:lnTo>
                  <a:lnTo>
                    <a:pt x="271843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93" name="Google Shape;2793;p19"/>
            <p:cNvGrpSpPr/>
            <p:nvPr/>
          </p:nvGrpSpPr>
          <p:grpSpPr>
            <a:xfrm>
              <a:off x="8900341" y="4247780"/>
              <a:ext cx="3171335" cy="2625871"/>
              <a:chOff x="8275605" y="3578066"/>
              <a:chExt cx="3796188" cy="3143250"/>
            </a:xfrm>
          </p:grpSpPr>
          <p:grpSp>
            <p:nvGrpSpPr>
              <p:cNvPr id="2794" name="Google Shape;2794;p19"/>
              <p:cNvGrpSpPr/>
              <p:nvPr/>
            </p:nvGrpSpPr>
            <p:grpSpPr>
              <a:xfrm>
                <a:off x="9216104" y="4725352"/>
                <a:ext cx="1283874" cy="1995964"/>
                <a:chOff x="9216104" y="4725352"/>
                <a:chExt cx="1283874" cy="1995964"/>
              </a:xfrm>
            </p:grpSpPr>
            <p:sp>
              <p:nvSpPr>
                <p:cNvPr id="2795" name="Google Shape;2795;p19"/>
                <p:cNvSpPr/>
                <p:nvPr/>
              </p:nvSpPr>
              <p:spPr>
                <a:xfrm>
                  <a:off x="10183749" y="6591300"/>
                  <a:ext cx="289083" cy="130016"/>
                </a:xfrm>
                <a:custGeom>
                  <a:rect b="b" l="l" r="r" t="t"/>
                  <a:pathLst>
                    <a:path extrusionOk="0" h="130016" w="289083">
                      <a:moveTo>
                        <a:pt x="289084" y="0"/>
                      </a:moveTo>
                      <a:cubicBezTo>
                        <a:pt x="287179" y="16097"/>
                        <a:pt x="285178" y="32290"/>
                        <a:pt x="282987" y="48577"/>
                      </a:cubicBezTo>
                      <a:cubicBezTo>
                        <a:pt x="279654" y="74581"/>
                        <a:pt x="275844" y="100870"/>
                        <a:pt x="271843" y="127349"/>
                      </a:cubicBezTo>
                      <a:cubicBezTo>
                        <a:pt x="271747" y="128207"/>
                        <a:pt x="271558" y="129159"/>
                        <a:pt x="271463" y="130016"/>
                      </a:cubicBezTo>
                      <a:lnTo>
                        <a:pt x="0" y="130016"/>
                      </a:lnTo>
                      <a:lnTo>
                        <a:pt x="5905" y="127349"/>
                      </a:lnTo>
                      <a:lnTo>
                        <a:pt x="289084" y="0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6" name="Google Shape;2796;p19"/>
                <p:cNvSpPr/>
                <p:nvPr/>
              </p:nvSpPr>
              <p:spPr>
                <a:xfrm>
                  <a:off x="9894950" y="6403657"/>
                  <a:ext cx="595789" cy="317659"/>
                </a:xfrm>
                <a:custGeom>
                  <a:rect b="b" l="l" r="r" t="t"/>
                  <a:pathLst>
                    <a:path extrusionOk="0" h="317659" w="595789">
                      <a:moveTo>
                        <a:pt x="595789" y="0"/>
                      </a:moveTo>
                      <a:cubicBezTo>
                        <a:pt x="593027" y="40672"/>
                        <a:pt x="589502" y="81820"/>
                        <a:pt x="585026" y="123825"/>
                      </a:cubicBezTo>
                      <a:cubicBezTo>
                        <a:pt x="584835" y="125921"/>
                        <a:pt x="584549" y="128111"/>
                        <a:pt x="584359" y="130207"/>
                      </a:cubicBezTo>
                      <a:lnTo>
                        <a:pt x="185453" y="314992"/>
                      </a:lnTo>
                      <a:lnTo>
                        <a:pt x="179737" y="317659"/>
                      </a:lnTo>
                      <a:lnTo>
                        <a:pt x="0" y="317659"/>
                      </a:lnTo>
                      <a:cubicBezTo>
                        <a:pt x="477" y="317659"/>
                        <a:pt x="2667" y="316706"/>
                        <a:pt x="6287" y="314992"/>
                      </a:cubicBezTo>
                      <a:cubicBezTo>
                        <a:pt x="52103" y="293275"/>
                        <a:pt x="333090" y="141923"/>
                        <a:pt x="508921" y="46958"/>
                      </a:cubicBezTo>
                      <a:cubicBezTo>
                        <a:pt x="542545" y="28861"/>
                        <a:pt x="572263" y="12764"/>
                        <a:pt x="595789" y="0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7" name="Google Shape;2797;p19"/>
                <p:cNvSpPr/>
                <p:nvPr/>
              </p:nvSpPr>
              <p:spPr>
                <a:xfrm>
                  <a:off x="9216104" y="6455854"/>
                  <a:ext cx="466534" cy="265461"/>
                </a:xfrm>
                <a:custGeom>
                  <a:rect b="b" l="l" r="r" t="t"/>
                  <a:pathLst>
                    <a:path extrusionOk="0" h="265461" w="466534">
                      <a:moveTo>
                        <a:pt x="466534" y="265462"/>
                      </a:moveTo>
                      <a:lnTo>
                        <a:pt x="0" y="265462"/>
                      </a:lnTo>
                      <a:cubicBezTo>
                        <a:pt x="0" y="265462"/>
                        <a:pt x="0" y="264509"/>
                        <a:pt x="0" y="262794"/>
                      </a:cubicBezTo>
                      <a:cubicBezTo>
                        <a:pt x="285" y="244983"/>
                        <a:pt x="2857" y="139350"/>
                        <a:pt x="32099" y="0"/>
                      </a:cubicBezTo>
                      <a:lnTo>
                        <a:pt x="101251" y="42290"/>
                      </a:lnTo>
                      <a:lnTo>
                        <a:pt x="462153" y="262794"/>
                      </a:lnTo>
                      <a:lnTo>
                        <a:pt x="466534" y="265462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98" name="Google Shape;2798;p19"/>
                <p:cNvSpPr/>
                <p:nvPr/>
              </p:nvSpPr>
              <p:spPr>
                <a:xfrm>
                  <a:off x="9260681" y="4725352"/>
                  <a:ext cx="1239297" cy="1995963"/>
                </a:xfrm>
                <a:custGeom>
                  <a:rect b="b" l="l" r="r" t="t"/>
                  <a:pathLst>
                    <a:path extrusionOk="0" h="1995963" w="1239297">
                      <a:moveTo>
                        <a:pt x="1200150" y="1493901"/>
                      </a:moveTo>
                      <a:lnTo>
                        <a:pt x="1238727" y="1473517"/>
                      </a:lnTo>
                      <a:cubicBezTo>
                        <a:pt x="1238727" y="1477423"/>
                        <a:pt x="1238631" y="1481328"/>
                        <a:pt x="1238536" y="1485234"/>
                      </a:cubicBezTo>
                      <a:cubicBezTo>
                        <a:pt x="1238250" y="1508665"/>
                        <a:pt x="1237584" y="1532382"/>
                        <a:pt x="1236630" y="1556385"/>
                      </a:cubicBezTo>
                      <a:cubicBezTo>
                        <a:pt x="1235964" y="1575816"/>
                        <a:pt x="1235107" y="1595437"/>
                        <a:pt x="1234060" y="1615154"/>
                      </a:cubicBezTo>
                      <a:lnTo>
                        <a:pt x="537781" y="1993297"/>
                      </a:lnTo>
                      <a:lnTo>
                        <a:pt x="532828" y="1995964"/>
                      </a:lnTo>
                      <a:lnTo>
                        <a:pt x="452533" y="1995964"/>
                      </a:lnTo>
                      <a:cubicBezTo>
                        <a:pt x="452533" y="1995964"/>
                        <a:pt x="452914" y="1995011"/>
                        <a:pt x="453485" y="1993297"/>
                      </a:cubicBezTo>
                      <a:cubicBezTo>
                        <a:pt x="455962" y="1985581"/>
                        <a:pt x="462153" y="1963293"/>
                        <a:pt x="452533" y="1953958"/>
                      </a:cubicBezTo>
                      <a:cubicBezTo>
                        <a:pt x="443389" y="1944719"/>
                        <a:pt x="120015" y="1747933"/>
                        <a:pt x="0" y="1675067"/>
                      </a:cubicBezTo>
                      <a:cubicBezTo>
                        <a:pt x="7430" y="1644205"/>
                        <a:pt x="16383" y="1611916"/>
                        <a:pt x="27051" y="1579150"/>
                      </a:cubicBezTo>
                      <a:lnTo>
                        <a:pt x="479393" y="1832705"/>
                      </a:lnTo>
                      <a:cubicBezTo>
                        <a:pt x="479393" y="1832705"/>
                        <a:pt x="506254" y="1785652"/>
                        <a:pt x="479393" y="1751361"/>
                      </a:cubicBezTo>
                      <a:cubicBezTo>
                        <a:pt x="457581" y="1723263"/>
                        <a:pt x="164973" y="1556004"/>
                        <a:pt x="56579" y="1494853"/>
                      </a:cubicBezTo>
                      <a:cubicBezTo>
                        <a:pt x="72771" y="1453896"/>
                        <a:pt x="91440" y="1412367"/>
                        <a:pt x="113062" y="1371600"/>
                      </a:cubicBezTo>
                      <a:cubicBezTo>
                        <a:pt x="228124" y="1444180"/>
                        <a:pt x="529114" y="1669351"/>
                        <a:pt x="529114" y="1669351"/>
                      </a:cubicBezTo>
                      <a:lnTo>
                        <a:pt x="559689" y="1598295"/>
                      </a:lnTo>
                      <a:lnTo>
                        <a:pt x="145161" y="1314926"/>
                      </a:lnTo>
                      <a:cubicBezTo>
                        <a:pt x="173927" y="1267396"/>
                        <a:pt x="206978" y="1221486"/>
                        <a:pt x="245269" y="1178242"/>
                      </a:cubicBezTo>
                      <a:cubicBezTo>
                        <a:pt x="356140" y="1265682"/>
                        <a:pt x="597503" y="1487424"/>
                        <a:pt x="597503" y="1487424"/>
                      </a:cubicBezTo>
                      <a:cubicBezTo>
                        <a:pt x="597503" y="1487424"/>
                        <a:pt x="613410" y="1426274"/>
                        <a:pt x="613410" y="1407128"/>
                      </a:cubicBezTo>
                      <a:cubicBezTo>
                        <a:pt x="613410" y="1392460"/>
                        <a:pt x="395668" y="1213485"/>
                        <a:pt x="292227" y="1129284"/>
                      </a:cubicBezTo>
                      <a:cubicBezTo>
                        <a:pt x="301943" y="1119569"/>
                        <a:pt x="312134" y="1110329"/>
                        <a:pt x="322612" y="1101185"/>
                      </a:cubicBezTo>
                      <a:cubicBezTo>
                        <a:pt x="348425" y="1078516"/>
                        <a:pt x="373570" y="1055180"/>
                        <a:pt x="397669" y="1031558"/>
                      </a:cubicBezTo>
                      <a:lnTo>
                        <a:pt x="639984" y="1254252"/>
                      </a:lnTo>
                      <a:lnTo>
                        <a:pt x="674560" y="1185386"/>
                      </a:lnTo>
                      <a:lnTo>
                        <a:pt x="443103" y="984790"/>
                      </a:lnTo>
                      <a:cubicBezTo>
                        <a:pt x="477679" y="948785"/>
                        <a:pt x="509778" y="912018"/>
                        <a:pt x="539782" y="874205"/>
                      </a:cubicBezTo>
                      <a:lnTo>
                        <a:pt x="701135" y="1086040"/>
                      </a:lnTo>
                      <a:lnTo>
                        <a:pt x="750855" y="1017175"/>
                      </a:lnTo>
                      <a:lnTo>
                        <a:pt x="581311" y="820293"/>
                      </a:lnTo>
                      <a:cubicBezTo>
                        <a:pt x="604933" y="788670"/>
                        <a:pt x="627030" y="756666"/>
                        <a:pt x="647700" y="724376"/>
                      </a:cubicBezTo>
                      <a:lnTo>
                        <a:pt x="781431" y="864013"/>
                      </a:lnTo>
                      <a:lnTo>
                        <a:pt x="812197" y="776287"/>
                      </a:lnTo>
                      <a:lnTo>
                        <a:pt x="675323" y="680085"/>
                      </a:lnTo>
                      <a:cubicBezTo>
                        <a:pt x="701135" y="637318"/>
                        <a:pt x="724281" y="594551"/>
                        <a:pt x="745331" y="551307"/>
                      </a:cubicBezTo>
                      <a:cubicBezTo>
                        <a:pt x="779430" y="598836"/>
                        <a:pt x="827437" y="669131"/>
                        <a:pt x="827437" y="669131"/>
                      </a:cubicBezTo>
                      <a:lnTo>
                        <a:pt x="850297" y="588835"/>
                      </a:lnTo>
                      <a:lnTo>
                        <a:pt x="777717" y="479965"/>
                      </a:lnTo>
                      <a:cubicBezTo>
                        <a:pt x="787908" y="456438"/>
                        <a:pt x="797337" y="432530"/>
                        <a:pt x="806005" y="408718"/>
                      </a:cubicBezTo>
                      <a:lnTo>
                        <a:pt x="850297" y="470344"/>
                      </a:lnTo>
                      <a:lnTo>
                        <a:pt x="877157" y="374618"/>
                      </a:lnTo>
                      <a:lnTo>
                        <a:pt x="830675" y="335375"/>
                      </a:lnTo>
                      <a:lnTo>
                        <a:pt x="830675" y="335090"/>
                      </a:lnTo>
                      <a:cubicBezTo>
                        <a:pt x="840581" y="303752"/>
                        <a:pt x="848773" y="272701"/>
                        <a:pt x="855726" y="241935"/>
                      </a:cubicBezTo>
                      <a:lnTo>
                        <a:pt x="909638" y="282892"/>
                      </a:lnTo>
                      <a:lnTo>
                        <a:pt x="909638" y="210312"/>
                      </a:lnTo>
                      <a:lnTo>
                        <a:pt x="871633" y="161354"/>
                      </a:lnTo>
                      <a:lnTo>
                        <a:pt x="871633" y="161068"/>
                      </a:lnTo>
                      <a:cubicBezTo>
                        <a:pt x="880301" y="105918"/>
                        <a:pt x="884777" y="52006"/>
                        <a:pt x="884777" y="0"/>
                      </a:cubicBezTo>
                      <a:cubicBezTo>
                        <a:pt x="884777" y="0"/>
                        <a:pt x="957929" y="104680"/>
                        <a:pt x="1037653" y="304324"/>
                      </a:cubicBezTo>
                      <a:lnTo>
                        <a:pt x="909638" y="439769"/>
                      </a:lnTo>
                      <a:lnTo>
                        <a:pt x="923068" y="504635"/>
                      </a:lnTo>
                      <a:lnTo>
                        <a:pt x="1060513" y="364141"/>
                      </a:lnTo>
                      <a:cubicBezTo>
                        <a:pt x="1068515" y="385762"/>
                        <a:pt x="1076420" y="408146"/>
                        <a:pt x="1084421" y="431577"/>
                      </a:cubicBezTo>
                      <a:cubicBezTo>
                        <a:pt x="1017080" y="485203"/>
                        <a:pt x="909638" y="577405"/>
                        <a:pt x="909638" y="577405"/>
                      </a:cubicBezTo>
                      <a:lnTo>
                        <a:pt x="877252" y="669036"/>
                      </a:lnTo>
                      <a:cubicBezTo>
                        <a:pt x="882015" y="665321"/>
                        <a:pt x="1032890" y="545687"/>
                        <a:pt x="1102519" y="486728"/>
                      </a:cubicBezTo>
                      <a:cubicBezTo>
                        <a:pt x="1110806" y="513302"/>
                        <a:pt x="1118997" y="540925"/>
                        <a:pt x="1127188" y="569500"/>
                      </a:cubicBezTo>
                      <a:lnTo>
                        <a:pt x="850297" y="768572"/>
                      </a:lnTo>
                      <a:lnTo>
                        <a:pt x="850297" y="822008"/>
                      </a:lnTo>
                      <a:cubicBezTo>
                        <a:pt x="850297" y="822008"/>
                        <a:pt x="1049370" y="690086"/>
                        <a:pt x="1143286" y="631126"/>
                      </a:cubicBezTo>
                      <a:cubicBezTo>
                        <a:pt x="1150525" y="658463"/>
                        <a:pt x="1157192" y="686848"/>
                        <a:pt x="1163670" y="715899"/>
                      </a:cubicBezTo>
                      <a:lnTo>
                        <a:pt x="812197" y="956024"/>
                      </a:lnTo>
                      <a:lnTo>
                        <a:pt x="812197" y="1024890"/>
                      </a:lnTo>
                      <a:cubicBezTo>
                        <a:pt x="812197" y="1024890"/>
                        <a:pt x="1066800" y="862012"/>
                        <a:pt x="1178337" y="784765"/>
                      </a:cubicBezTo>
                      <a:cubicBezTo>
                        <a:pt x="1182815" y="807625"/>
                        <a:pt x="1187101" y="830771"/>
                        <a:pt x="1191291" y="854583"/>
                      </a:cubicBezTo>
                      <a:lnTo>
                        <a:pt x="766286" y="1143381"/>
                      </a:lnTo>
                      <a:lnTo>
                        <a:pt x="750855" y="1227392"/>
                      </a:lnTo>
                      <a:cubicBezTo>
                        <a:pt x="750855" y="1227392"/>
                        <a:pt x="1082897" y="1000220"/>
                        <a:pt x="1200722" y="912971"/>
                      </a:cubicBezTo>
                      <a:cubicBezTo>
                        <a:pt x="1205960" y="945547"/>
                        <a:pt x="1210723" y="978884"/>
                        <a:pt x="1214628" y="1013174"/>
                      </a:cubicBezTo>
                      <a:lnTo>
                        <a:pt x="674560" y="1345977"/>
                      </a:lnTo>
                      <a:lnTo>
                        <a:pt x="659130" y="1439418"/>
                      </a:lnTo>
                      <a:lnTo>
                        <a:pt x="1220152" y="1059371"/>
                      </a:lnTo>
                      <a:cubicBezTo>
                        <a:pt x="1222629" y="1083278"/>
                        <a:pt x="1225106" y="1107662"/>
                        <a:pt x="1227296" y="1132236"/>
                      </a:cubicBezTo>
                      <a:lnTo>
                        <a:pt x="613410" y="1541145"/>
                      </a:lnTo>
                      <a:lnTo>
                        <a:pt x="597503" y="1628870"/>
                      </a:lnTo>
                      <a:lnTo>
                        <a:pt x="1233297" y="1217009"/>
                      </a:lnTo>
                      <a:cubicBezTo>
                        <a:pt x="1235392" y="1252728"/>
                        <a:pt x="1237012" y="1289114"/>
                        <a:pt x="1238059" y="1326356"/>
                      </a:cubicBezTo>
                      <a:cubicBezTo>
                        <a:pt x="1238536" y="1344358"/>
                        <a:pt x="1238916" y="1362646"/>
                        <a:pt x="1239107" y="1381030"/>
                      </a:cubicBezTo>
                      <a:cubicBezTo>
                        <a:pt x="1239202" y="1388745"/>
                        <a:pt x="1239298" y="1396555"/>
                        <a:pt x="1239298" y="1404366"/>
                      </a:cubicBezTo>
                      <a:cubicBezTo>
                        <a:pt x="1075468" y="1481423"/>
                        <a:pt x="559689" y="1751361"/>
                        <a:pt x="559689" y="1751361"/>
                      </a:cubicBezTo>
                      <a:lnTo>
                        <a:pt x="559689" y="1832705"/>
                      </a:lnTo>
                      <a:lnTo>
                        <a:pt x="1188339" y="1500187"/>
                      </a:lnTo>
                      <a:lnTo>
                        <a:pt x="1200150" y="1493901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799" name="Google Shape;2799;p19"/>
              <p:cNvGrpSpPr/>
              <p:nvPr/>
            </p:nvGrpSpPr>
            <p:grpSpPr>
              <a:xfrm>
                <a:off x="8275605" y="5608415"/>
                <a:ext cx="1147095" cy="1112900"/>
                <a:chOff x="8275605" y="5608415"/>
                <a:chExt cx="1147095" cy="1112900"/>
              </a:xfrm>
            </p:grpSpPr>
            <p:sp>
              <p:nvSpPr>
                <p:cNvPr id="2800" name="Google Shape;2800;p19"/>
                <p:cNvSpPr/>
                <p:nvPr/>
              </p:nvSpPr>
              <p:spPr>
                <a:xfrm>
                  <a:off x="8275605" y="5608415"/>
                  <a:ext cx="940212" cy="1112805"/>
                </a:xfrm>
                <a:custGeom>
                  <a:rect b="b" l="l" r="r" t="t"/>
                  <a:pathLst>
                    <a:path extrusionOk="0" h="1112805" w="940212">
                      <a:moveTo>
                        <a:pt x="678275" y="1046988"/>
                      </a:moveTo>
                      <a:lnTo>
                        <a:pt x="678275" y="1112806"/>
                      </a:lnTo>
                      <a:lnTo>
                        <a:pt x="0" y="1112806"/>
                      </a:lnTo>
                      <a:cubicBezTo>
                        <a:pt x="0" y="1112806"/>
                        <a:pt x="20860" y="987743"/>
                        <a:pt x="55721" y="818007"/>
                      </a:cubicBezTo>
                      <a:lnTo>
                        <a:pt x="521970" y="1069753"/>
                      </a:lnTo>
                      <a:lnTo>
                        <a:pt x="521970" y="1000887"/>
                      </a:lnTo>
                      <a:lnTo>
                        <a:pt x="68389" y="758000"/>
                      </a:lnTo>
                      <a:cubicBezTo>
                        <a:pt x="76867" y="717709"/>
                        <a:pt x="86296" y="675704"/>
                        <a:pt x="96012" y="632746"/>
                      </a:cubicBezTo>
                      <a:lnTo>
                        <a:pt x="498920" y="886301"/>
                      </a:lnTo>
                      <a:lnTo>
                        <a:pt x="498920" y="797338"/>
                      </a:lnTo>
                      <a:lnTo>
                        <a:pt x="117157" y="543306"/>
                      </a:lnTo>
                      <a:cubicBezTo>
                        <a:pt x="124396" y="514255"/>
                        <a:pt x="131540" y="485108"/>
                        <a:pt x="139065" y="456057"/>
                      </a:cubicBezTo>
                      <a:cubicBezTo>
                        <a:pt x="234505" y="511207"/>
                        <a:pt x="441770" y="636746"/>
                        <a:pt x="441770" y="636746"/>
                      </a:cubicBezTo>
                      <a:lnTo>
                        <a:pt x="424339" y="533591"/>
                      </a:lnTo>
                      <a:lnTo>
                        <a:pt x="159353" y="380238"/>
                      </a:lnTo>
                      <a:cubicBezTo>
                        <a:pt x="173069" y="330994"/>
                        <a:pt x="186976" y="283273"/>
                        <a:pt x="201835" y="238030"/>
                      </a:cubicBezTo>
                      <a:cubicBezTo>
                        <a:pt x="268700" y="288703"/>
                        <a:pt x="384238" y="392906"/>
                        <a:pt x="384238" y="392906"/>
                      </a:cubicBezTo>
                      <a:cubicBezTo>
                        <a:pt x="384238" y="392906"/>
                        <a:pt x="392906" y="295466"/>
                        <a:pt x="384238" y="302705"/>
                      </a:cubicBezTo>
                      <a:cubicBezTo>
                        <a:pt x="378523" y="307467"/>
                        <a:pt x="284607" y="232124"/>
                        <a:pt x="221170" y="179927"/>
                      </a:cubicBezTo>
                      <a:cubicBezTo>
                        <a:pt x="245745" y="109347"/>
                        <a:pt x="271653" y="47244"/>
                        <a:pt x="298228" y="0"/>
                      </a:cubicBezTo>
                      <a:cubicBezTo>
                        <a:pt x="298228" y="0"/>
                        <a:pt x="385191" y="81249"/>
                        <a:pt x="504730" y="207073"/>
                      </a:cubicBezTo>
                      <a:cubicBezTo>
                        <a:pt x="481108" y="249364"/>
                        <a:pt x="441579" y="318421"/>
                        <a:pt x="441579" y="318421"/>
                      </a:cubicBezTo>
                      <a:lnTo>
                        <a:pt x="453009" y="378619"/>
                      </a:lnTo>
                      <a:lnTo>
                        <a:pt x="550164" y="255841"/>
                      </a:lnTo>
                      <a:cubicBezTo>
                        <a:pt x="568071" y="275273"/>
                        <a:pt x="586740" y="295656"/>
                        <a:pt x="605885" y="316516"/>
                      </a:cubicBezTo>
                      <a:lnTo>
                        <a:pt x="473202" y="504920"/>
                      </a:lnTo>
                      <a:lnTo>
                        <a:pt x="498824" y="602361"/>
                      </a:lnTo>
                      <a:lnTo>
                        <a:pt x="657130" y="374142"/>
                      </a:lnTo>
                      <a:cubicBezTo>
                        <a:pt x="683704" y="404241"/>
                        <a:pt x="710565" y="435769"/>
                        <a:pt x="737425" y="467868"/>
                      </a:cubicBezTo>
                      <a:lnTo>
                        <a:pt x="533400" y="725900"/>
                      </a:lnTo>
                      <a:cubicBezTo>
                        <a:pt x="533400" y="725900"/>
                        <a:pt x="553498" y="820388"/>
                        <a:pt x="556260" y="811911"/>
                      </a:cubicBezTo>
                      <a:cubicBezTo>
                        <a:pt x="558546" y="805243"/>
                        <a:pt x="717328" y="615315"/>
                        <a:pt x="788670" y="530067"/>
                      </a:cubicBezTo>
                      <a:cubicBezTo>
                        <a:pt x="798576" y="542449"/>
                        <a:pt x="808577" y="554927"/>
                        <a:pt x="818293" y="567309"/>
                      </a:cubicBezTo>
                      <a:lnTo>
                        <a:pt x="573500" y="906589"/>
                      </a:lnTo>
                      <a:lnTo>
                        <a:pt x="586454" y="998315"/>
                      </a:lnTo>
                      <a:lnTo>
                        <a:pt x="867347" y="630936"/>
                      </a:lnTo>
                      <a:cubicBezTo>
                        <a:pt x="892493" y="663988"/>
                        <a:pt x="916781" y="697516"/>
                        <a:pt x="940212" y="731139"/>
                      </a:cubicBezTo>
                      <a:lnTo>
                        <a:pt x="678275" y="1046988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1" name="Google Shape;2801;p19"/>
                <p:cNvSpPr/>
                <p:nvPr/>
              </p:nvSpPr>
              <p:spPr>
                <a:xfrm>
                  <a:off x="8953880" y="6394703"/>
                  <a:ext cx="468820" cy="326612"/>
                </a:xfrm>
                <a:custGeom>
                  <a:rect b="b" l="l" r="r" t="t"/>
                  <a:pathLst>
                    <a:path extrusionOk="0" h="326612" w="468820">
                      <a:moveTo>
                        <a:pt x="468821" y="326613"/>
                      </a:moveTo>
                      <a:lnTo>
                        <a:pt x="0" y="326613"/>
                      </a:lnTo>
                      <a:lnTo>
                        <a:pt x="299085" y="0"/>
                      </a:lnTo>
                      <a:cubicBezTo>
                        <a:pt x="321850" y="34480"/>
                        <a:pt x="343471" y="69056"/>
                        <a:pt x="363474" y="103441"/>
                      </a:cubicBezTo>
                      <a:cubicBezTo>
                        <a:pt x="407384" y="178975"/>
                        <a:pt x="443579" y="253365"/>
                        <a:pt x="467868" y="323945"/>
                      </a:cubicBezTo>
                      <a:cubicBezTo>
                        <a:pt x="468249" y="324803"/>
                        <a:pt x="468535" y="325755"/>
                        <a:pt x="468821" y="326613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802" name="Google Shape;2802;p19"/>
              <p:cNvSpPr/>
              <p:nvPr/>
            </p:nvSpPr>
            <p:spPr>
              <a:xfrm>
                <a:off x="10397775" y="3578066"/>
                <a:ext cx="1674018" cy="3143250"/>
              </a:xfrm>
              <a:custGeom>
                <a:rect b="b" l="l" r="r" t="t"/>
                <a:pathLst>
                  <a:path extrusionOk="0" h="3143250" w="1674018">
                    <a:moveTo>
                      <a:pt x="1674019" y="1718120"/>
                    </a:moveTo>
                    <a:cubicBezTo>
                      <a:pt x="1673828" y="1763078"/>
                      <a:pt x="1672019" y="1807274"/>
                      <a:pt x="1668590" y="1850708"/>
                    </a:cubicBezTo>
                    <a:cubicBezTo>
                      <a:pt x="1668590" y="1850803"/>
                      <a:pt x="1668590" y="1850803"/>
                      <a:pt x="1668590" y="1850803"/>
                    </a:cubicBezTo>
                    <a:lnTo>
                      <a:pt x="1051656" y="1850803"/>
                    </a:lnTo>
                    <a:lnTo>
                      <a:pt x="1034415" y="1892903"/>
                    </a:lnTo>
                    <a:lnTo>
                      <a:pt x="1664875" y="1892903"/>
                    </a:lnTo>
                    <a:lnTo>
                      <a:pt x="1664875" y="1892999"/>
                    </a:lnTo>
                    <a:cubicBezTo>
                      <a:pt x="1661827" y="1921574"/>
                      <a:pt x="1658398" y="1949958"/>
                      <a:pt x="1653635" y="1977771"/>
                    </a:cubicBezTo>
                    <a:lnTo>
                      <a:pt x="1001934" y="1965579"/>
                    </a:lnTo>
                    <a:lnTo>
                      <a:pt x="1001934" y="1993868"/>
                    </a:lnTo>
                    <a:lnTo>
                      <a:pt x="1642015" y="2041875"/>
                    </a:lnTo>
                    <a:cubicBezTo>
                      <a:pt x="1638300" y="2061305"/>
                      <a:pt x="1633824" y="2080451"/>
                      <a:pt x="1629061" y="2099310"/>
                    </a:cubicBezTo>
                    <a:cubicBezTo>
                      <a:pt x="1628109" y="2103501"/>
                      <a:pt x="1626775" y="2107501"/>
                      <a:pt x="1625537" y="2111692"/>
                    </a:cubicBezTo>
                    <a:cubicBezTo>
                      <a:pt x="1558194" y="2111026"/>
                      <a:pt x="1385697" y="2112264"/>
                      <a:pt x="913923" y="2114741"/>
                    </a:cubicBezTo>
                    <a:lnTo>
                      <a:pt x="868204" y="2170176"/>
                    </a:lnTo>
                    <a:lnTo>
                      <a:pt x="1606487" y="2170176"/>
                    </a:lnTo>
                    <a:cubicBezTo>
                      <a:pt x="1589246" y="2216849"/>
                      <a:pt x="1566386" y="2263140"/>
                      <a:pt x="1539335" y="2309051"/>
                    </a:cubicBezTo>
                    <a:cubicBezTo>
                      <a:pt x="1370076" y="2281047"/>
                      <a:pt x="912685" y="2208943"/>
                      <a:pt x="849820" y="2235041"/>
                    </a:cubicBezTo>
                    <a:lnTo>
                      <a:pt x="806862" y="2280761"/>
                    </a:lnTo>
                    <a:lnTo>
                      <a:pt x="1474946" y="2406491"/>
                    </a:lnTo>
                    <a:cubicBezTo>
                      <a:pt x="1455325" y="2433352"/>
                      <a:pt x="1434179" y="2460212"/>
                      <a:pt x="1412081" y="2486597"/>
                    </a:cubicBezTo>
                    <a:cubicBezTo>
                      <a:pt x="1230630" y="2439543"/>
                      <a:pt x="787717" y="2327720"/>
                      <a:pt x="787717" y="2327720"/>
                    </a:cubicBezTo>
                    <a:cubicBezTo>
                      <a:pt x="787717" y="2327720"/>
                      <a:pt x="726567" y="2344103"/>
                      <a:pt x="749617" y="2358295"/>
                    </a:cubicBezTo>
                    <a:cubicBezTo>
                      <a:pt x="768096" y="2370010"/>
                      <a:pt x="1179385" y="2511457"/>
                      <a:pt x="1344740" y="2562606"/>
                    </a:cubicBezTo>
                    <a:cubicBezTo>
                      <a:pt x="1313402" y="2596420"/>
                      <a:pt x="1280351" y="2629186"/>
                      <a:pt x="1246251" y="2661571"/>
                    </a:cubicBezTo>
                    <a:lnTo>
                      <a:pt x="717138" y="2432114"/>
                    </a:lnTo>
                    <a:cubicBezTo>
                      <a:pt x="717138" y="2432114"/>
                      <a:pt x="653987" y="2462689"/>
                      <a:pt x="699992" y="2477833"/>
                    </a:cubicBezTo>
                    <a:cubicBezTo>
                      <a:pt x="741235" y="2491740"/>
                      <a:pt x="743427" y="2492026"/>
                      <a:pt x="1195292" y="2708529"/>
                    </a:cubicBezTo>
                    <a:cubicBezTo>
                      <a:pt x="1177194" y="2725198"/>
                      <a:pt x="1159003" y="2741105"/>
                      <a:pt x="1140428" y="2757011"/>
                    </a:cubicBezTo>
                    <a:lnTo>
                      <a:pt x="683037" y="2525554"/>
                    </a:lnTo>
                    <a:cubicBezTo>
                      <a:pt x="683037" y="2525554"/>
                      <a:pt x="638556" y="2582704"/>
                      <a:pt x="661702" y="2580989"/>
                    </a:cubicBezTo>
                    <a:cubicBezTo>
                      <a:pt x="678084" y="2579560"/>
                      <a:pt x="938783" y="2723674"/>
                      <a:pt x="1083469" y="2804732"/>
                    </a:cubicBezTo>
                    <a:cubicBezTo>
                      <a:pt x="1062608" y="2821876"/>
                      <a:pt x="1041749" y="2838545"/>
                      <a:pt x="1020604" y="2854642"/>
                    </a:cubicBezTo>
                    <a:cubicBezTo>
                      <a:pt x="900494" y="2779871"/>
                      <a:pt x="634842" y="2621280"/>
                      <a:pt x="634842" y="2621280"/>
                    </a:cubicBezTo>
                    <a:cubicBezTo>
                      <a:pt x="634842" y="2621280"/>
                      <a:pt x="619696" y="2652141"/>
                      <a:pt x="619696" y="2657856"/>
                    </a:cubicBezTo>
                    <a:cubicBezTo>
                      <a:pt x="619696" y="2662047"/>
                      <a:pt x="853344" y="2831307"/>
                      <a:pt x="955452" y="2904839"/>
                    </a:cubicBezTo>
                    <a:cubicBezTo>
                      <a:pt x="909447" y="2939224"/>
                      <a:pt x="863728" y="2971991"/>
                      <a:pt x="818769" y="3003042"/>
                    </a:cubicBezTo>
                    <a:lnTo>
                      <a:pt x="569976" y="2751296"/>
                    </a:lnTo>
                    <a:lnTo>
                      <a:pt x="531685" y="2810637"/>
                    </a:lnTo>
                    <a:lnTo>
                      <a:pt x="748951" y="3050572"/>
                    </a:lnTo>
                    <a:cubicBezTo>
                      <a:pt x="706659" y="3078861"/>
                      <a:pt x="665607" y="3105436"/>
                      <a:pt x="626364" y="3130106"/>
                    </a:cubicBezTo>
                    <a:lnTo>
                      <a:pt x="481965" y="2938463"/>
                    </a:lnTo>
                    <a:lnTo>
                      <a:pt x="439674" y="2959608"/>
                    </a:lnTo>
                    <a:lnTo>
                      <a:pt x="520255" y="3140583"/>
                    </a:lnTo>
                    <a:lnTo>
                      <a:pt x="412433" y="3140583"/>
                    </a:lnTo>
                    <a:lnTo>
                      <a:pt x="382524" y="3037904"/>
                    </a:lnTo>
                    <a:lnTo>
                      <a:pt x="344234" y="3072384"/>
                    </a:lnTo>
                    <a:lnTo>
                      <a:pt x="359950" y="3140583"/>
                    </a:lnTo>
                    <a:lnTo>
                      <a:pt x="167926" y="3140583"/>
                    </a:lnTo>
                    <a:lnTo>
                      <a:pt x="406622" y="2938558"/>
                    </a:lnTo>
                    <a:lnTo>
                      <a:pt x="406622" y="2910078"/>
                    </a:lnTo>
                    <a:lnTo>
                      <a:pt x="68961" y="3140583"/>
                    </a:lnTo>
                    <a:lnTo>
                      <a:pt x="57816" y="3140583"/>
                    </a:lnTo>
                    <a:cubicBezTo>
                      <a:pt x="57721" y="3141441"/>
                      <a:pt x="57531" y="3142393"/>
                      <a:pt x="57436" y="3143250"/>
                    </a:cubicBezTo>
                    <a:lnTo>
                      <a:pt x="0" y="3143250"/>
                    </a:lnTo>
                    <a:lnTo>
                      <a:pt x="0" y="3103435"/>
                    </a:lnTo>
                    <a:lnTo>
                      <a:pt x="68961" y="3061811"/>
                    </a:lnTo>
                    <a:lnTo>
                      <a:pt x="439865" y="2838260"/>
                    </a:lnTo>
                    <a:lnTo>
                      <a:pt x="462724" y="2757107"/>
                    </a:lnTo>
                    <a:cubicBezTo>
                      <a:pt x="462724" y="2757107"/>
                      <a:pt x="244507" y="2867692"/>
                      <a:pt x="82201" y="2949416"/>
                    </a:cubicBezTo>
                    <a:cubicBezTo>
                      <a:pt x="52388" y="2964466"/>
                      <a:pt x="24383" y="2978563"/>
                      <a:pt x="0" y="2990755"/>
                    </a:cubicBezTo>
                    <a:lnTo>
                      <a:pt x="0" y="2925223"/>
                    </a:lnTo>
                    <a:cubicBezTo>
                      <a:pt x="1620" y="2908078"/>
                      <a:pt x="3715" y="2890552"/>
                      <a:pt x="6096" y="2872549"/>
                    </a:cubicBezTo>
                    <a:cubicBezTo>
                      <a:pt x="8477" y="2855024"/>
                      <a:pt x="11240" y="2837117"/>
                      <a:pt x="14383" y="2818924"/>
                    </a:cubicBezTo>
                    <a:cubicBezTo>
                      <a:pt x="14383" y="2818829"/>
                      <a:pt x="14478" y="2818829"/>
                      <a:pt x="14478" y="2818829"/>
                    </a:cubicBezTo>
                    <a:lnTo>
                      <a:pt x="569880" y="2611755"/>
                    </a:lnTo>
                    <a:lnTo>
                      <a:pt x="596646" y="2555462"/>
                    </a:lnTo>
                    <a:cubicBezTo>
                      <a:pt x="596646" y="2555462"/>
                      <a:pt x="269177" y="2652713"/>
                      <a:pt x="99536" y="2703671"/>
                    </a:cubicBezTo>
                    <a:cubicBezTo>
                      <a:pt x="72866" y="2711767"/>
                      <a:pt x="50006" y="2718721"/>
                      <a:pt x="33051" y="2723864"/>
                    </a:cubicBezTo>
                    <a:cubicBezTo>
                      <a:pt x="33051" y="2723769"/>
                      <a:pt x="33051" y="2723769"/>
                      <a:pt x="33051" y="2723674"/>
                    </a:cubicBezTo>
                    <a:cubicBezTo>
                      <a:pt x="38481" y="2698718"/>
                      <a:pt x="44672" y="2673382"/>
                      <a:pt x="51245" y="2647474"/>
                    </a:cubicBezTo>
                    <a:cubicBezTo>
                      <a:pt x="51531" y="2646235"/>
                      <a:pt x="51911" y="2645092"/>
                      <a:pt x="52197" y="2643854"/>
                    </a:cubicBezTo>
                    <a:cubicBezTo>
                      <a:pt x="52197" y="2643759"/>
                      <a:pt x="52292" y="2643664"/>
                      <a:pt x="52292" y="2643569"/>
                    </a:cubicBezTo>
                    <a:cubicBezTo>
                      <a:pt x="55816" y="2642807"/>
                      <a:pt x="59436" y="2641950"/>
                      <a:pt x="63055" y="2641187"/>
                    </a:cubicBezTo>
                    <a:cubicBezTo>
                      <a:pt x="75248" y="2638425"/>
                      <a:pt x="88106" y="2635567"/>
                      <a:pt x="101441" y="2632520"/>
                    </a:cubicBezTo>
                    <a:cubicBezTo>
                      <a:pt x="309849" y="2584228"/>
                      <a:pt x="634842" y="2497074"/>
                      <a:pt x="634842" y="2497074"/>
                    </a:cubicBezTo>
                    <a:lnTo>
                      <a:pt x="634842" y="2447354"/>
                    </a:lnTo>
                    <a:lnTo>
                      <a:pt x="102012" y="2528316"/>
                    </a:lnTo>
                    <a:lnTo>
                      <a:pt x="83344" y="2531174"/>
                    </a:lnTo>
                    <a:cubicBezTo>
                      <a:pt x="88963" y="2512219"/>
                      <a:pt x="94869" y="2492978"/>
                      <a:pt x="100965" y="2473642"/>
                    </a:cubicBezTo>
                    <a:cubicBezTo>
                      <a:pt x="112300" y="2437638"/>
                      <a:pt x="124491" y="2401157"/>
                      <a:pt x="137256" y="2364296"/>
                    </a:cubicBezTo>
                    <a:cubicBezTo>
                      <a:pt x="137256" y="2364200"/>
                      <a:pt x="137256" y="2364200"/>
                      <a:pt x="137256" y="2364200"/>
                    </a:cubicBezTo>
                    <a:lnTo>
                      <a:pt x="699897" y="2363248"/>
                    </a:lnTo>
                    <a:lnTo>
                      <a:pt x="717042" y="2313527"/>
                    </a:lnTo>
                    <a:lnTo>
                      <a:pt x="163830" y="2288953"/>
                    </a:lnTo>
                    <a:cubicBezTo>
                      <a:pt x="183738" y="2234470"/>
                      <a:pt x="204597" y="2179320"/>
                      <a:pt x="226409" y="2124170"/>
                    </a:cubicBezTo>
                    <a:lnTo>
                      <a:pt x="766763" y="2286762"/>
                    </a:lnTo>
                    <a:lnTo>
                      <a:pt x="787812" y="2233232"/>
                    </a:lnTo>
                    <a:cubicBezTo>
                      <a:pt x="755999" y="2160175"/>
                      <a:pt x="378619" y="2084451"/>
                      <a:pt x="251840" y="2060925"/>
                    </a:cubicBezTo>
                    <a:cubicBezTo>
                      <a:pt x="276225" y="2001583"/>
                      <a:pt x="301562" y="1942434"/>
                      <a:pt x="327088" y="1883759"/>
                    </a:cubicBezTo>
                    <a:lnTo>
                      <a:pt x="818388" y="2145316"/>
                    </a:lnTo>
                    <a:lnTo>
                      <a:pt x="852774" y="2080260"/>
                    </a:lnTo>
                    <a:cubicBezTo>
                      <a:pt x="852774" y="2080260"/>
                      <a:pt x="478059" y="1880426"/>
                      <a:pt x="353091" y="1825466"/>
                    </a:cubicBezTo>
                    <a:cubicBezTo>
                      <a:pt x="367665" y="1792700"/>
                      <a:pt x="382524" y="1760506"/>
                      <a:pt x="397192" y="1728502"/>
                    </a:cubicBezTo>
                    <a:lnTo>
                      <a:pt x="914019" y="1965579"/>
                    </a:lnTo>
                    <a:lnTo>
                      <a:pt x="925449" y="1923479"/>
                    </a:lnTo>
                    <a:cubicBezTo>
                      <a:pt x="925449" y="1923479"/>
                      <a:pt x="571977" y="1734312"/>
                      <a:pt x="421958" y="1675162"/>
                    </a:cubicBezTo>
                    <a:cubicBezTo>
                      <a:pt x="422052" y="1675162"/>
                      <a:pt x="422052" y="1675067"/>
                      <a:pt x="422052" y="1674971"/>
                    </a:cubicBezTo>
                    <a:cubicBezTo>
                      <a:pt x="449675" y="1617155"/>
                      <a:pt x="477012" y="1560957"/>
                      <a:pt x="504063" y="1506569"/>
                    </a:cubicBezTo>
                    <a:lnTo>
                      <a:pt x="971359" y="1877568"/>
                    </a:lnTo>
                    <a:lnTo>
                      <a:pt x="971359" y="1804893"/>
                    </a:lnTo>
                    <a:lnTo>
                      <a:pt x="523018" y="1468660"/>
                    </a:lnTo>
                    <a:cubicBezTo>
                      <a:pt x="534638" y="1445038"/>
                      <a:pt x="546354" y="1422464"/>
                      <a:pt x="557974" y="1399889"/>
                    </a:cubicBezTo>
                    <a:lnTo>
                      <a:pt x="1017270" y="1747552"/>
                    </a:lnTo>
                    <a:lnTo>
                      <a:pt x="1051656" y="1682591"/>
                    </a:lnTo>
                    <a:cubicBezTo>
                      <a:pt x="1051656" y="1682591"/>
                      <a:pt x="721423" y="1451896"/>
                      <a:pt x="579596" y="1358265"/>
                    </a:cubicBezTo>
                    <a:cubicBezTo>
                      <a:pt x="579596" y="1358170"/>
                      <a:pt x="579596" y="1358170"/>
                      <a:pt x="579691" y="1358075"/>
                    </a:cubicBezTo>
                    <a:cubicBezTo>
                      <a:pt x="609695" y="1300258"/>
                      <a:pt x="639032" y="1245870"/>
                      <a:pt x="666559" y="1195959"/>
                    </a:cubicBezTo>
                    <a:lnTo>
                      <a:pt x="1078420" y="1621346"/>
                    </a:lnTo>
                    <a:lnTo>
                      <a:pt x="1080135" y="1533430"/>
                    </a:lnTo>
                    <a:cubicBezTo>
                      <a:pt x="1080135" y="1533430"/>
                      <a:pt x="1010316" y="1461326"/>
                      <a:pt x="927449" y="1376363"/>
                    </a:cubicBezTo>
                    <a:cubicBezTo>
                      <a:pt x="844582" y="1291495"/>
                      <a:pt x="748665" y="1193768"/>
                      <a:pt x="696468" y="1142619"/>
                    </a:cubicBezTo>
                    <a:cubicBezTo>
                      <a:pt x="718852" y="1103090"/>
                      <a:pt x="739997" y="1066800"/>
                      <a:pt x="759333" y="1034510"/>
                    </a:cubicBezTo>
                    <a:cubicBezTo>
                      <a:pt x="877824" y="1168337"/>
                      <a:pt x="1131855" y="1457135"/>
                      <a:pt x="1131855" y="1471898"/>
                    </a:cubicBezTo>
                    <a:cubicBezTo>
                      <a:pt x="1131760" y="1472279"/>
                      <a:pt x="1131760" y="1472660"/>
                      <a:pt x="1131760" y="1472851"/>
                    </a:cubicBezTo>
                    <a:cubicBezTo>
                      <a:pt x="1131855" y="1472756"/>
                      <a:pt x="1131855" y="1472470"/>
                      <a:pt x="1131951" y="1472279"/>
                    </a:cubicBezTo>
                    <a:cubicBezTo>
                      <a:pt x="1131951" y="1472184"/>
                      <a:pt x="1131855" y="1471994"/>
                      <a:pt x="1131855" y="1471898"/>
                    </a:cubicBezTo>
                    <a:cubicBezTo>
                      <a:pt x="1134141" y="1459325"/>
                      <a:pt x="1151096" y="1380458"/>
                      <a:pt x="1151096" y="1380458"/>
                    </a:cubicBezTo>
                    <a:lnTo>
                      <a:pt x="802195" y="965930"/>
                    </a:lnTo>
                    <a:cubicBezTo>
                      <a:pt x="817340" y="942213"/>
                      <a:pt x="830961" y="922306"/>
                      <a:pt x="842867" y="906209"/>
                    </a:cubicBezTo>
                    <a:cubicBezTo>
                      <a:pt x="857250" y="886587"/>
                      <a:pt x="872204" y="864299"/>
                      <a:pt x="887063" y="839438"/>
                    </a:cubicBezTo>
                    <a:lnTo>
                      <a:pt x="1197769" y="1273397"/>
                    </a:lnTo>
                    <a:lnTo>
                      <a:pt x="1216057" y="1193102"/>
                    </a:lnTo>
                    <a:cubicBezTo>
                      <a:pt x="1216057" y="1193102"/>
                      <a:pt x="990886" y="905066"/>
                      <a:pt x="912495" y="795242"/>
                    </a:cubicBezTo>
                    <a:cubicBezTo>
                      <a:pt x="930878" y="762191"/>
                      <a:pt x="949453" y="725996"/>
                      <a:pt x="967835" y="688277"/>
                    </a:cubicBezTo>
                    <a:cubicBezTo>
                      <a:pt x="1059656" y="825246"/>
                      <a:pt x="1237202" y="1090994"/>
                      <a:pt x="1242822" y="1105186"/>
                    </a:cubicBezTo>
                    <a:cubicBezTo>
                      <a:pt x="1250538" y="1124236"/>
                      <a:pt x="1242822" y="990410"/>
                      <a:pt x="1242822" y="990410"/>
                    </a:cubicBezTo>
                    <a:lnTo>
                      <a:pt x="996696" y="626459"/>
                    </a:lnTo>
                    <a:lnTo>
                      <a:pt x="996696" y="626364"/>
                    </a:lnTo>
                    <a:cubicBezTo>
                      <a:pt x="1014127" y="588836"/>
                      <a:pt x="1030986" y="550069"/>
                      <a:pt x="1047464" y="511302"/>
                    </a:cubicBezTo>
                    <a:lnTo>
                      <a:pt x="1261967" y="829818"/>
                    </a:lnTo>
                    <a:lnTo>
                      <a:pt x="1261967" y="718947"/>
                    </a:lnTo>
                    <a:lnTo>
                      <a:pt x="1073467" y="448246"/>
                    </a:lnTo>
                    <a:cubicBezTo>
                      <a:pt x="1073467" y="448151"/>
                      <a:pt x="1073562" y="448151"/>
                      <a:pt x="1073562" y="448151"/>
                    </a:cubicBezTo>
                    <a:cubicBezTo>
                      <a:pt x="1088708" y="411099"/>
                      <a:pt x="1103090" y="374333"/>
                      <a:pt x="1116997" y="338804"/>
                    </a:cubicBezTo>
                    <a:lnTo>
                      <a:pt x="1278827" y="588931"/>
                    </a:lnTo>
                    <a:lnTo>
                      <a:pt x="1261967" y="447389"/>
                    </a:lnTo>
                    <a:cubicBezTo>
                      <a:pt x="1261967" y="447389"/>
                      <a:pt x="1189005" y="335852"/>
                      <a:pt x="1146334" y="261938"/>
                    </a:cubicBezTo>
                    <a:cubicBezTo>
                      <a:pt x="1155763" y="236125"/>
                      <a:pt x="1164717" y="211741"/>
                      <a:pt x="1173195" y="188690"/>
                    </a:cubicBezTo>
                    <a:cubicBezTo>
                      <a:pt x="1217771" y="246983"/>
                      <a:pt x="1272731" y="319850"/>
                      <a:pt x="1277302" y="328898"/>
                    </a:cubicBezTo>
                    <a:cubicBezTo>
                      <a:pt x="1284923" y="344138"/>
                      <a:pt x="1261967" y="210312"/>
                      <a:pt x="1261967" y="210312"/>
                    </a:cubicBezTo>
                    <a:lnTo>
                      <a:pt x="1202341" y="107061"/>
                    </a:lnTo>
                    <a:cubicBezTo>
                      <a:pt x="1225392" y="41243"/>
                      <a:pt x="1239107" y="0"/>
                      <a:pt x="1239107" y="0"/>
                    </a:cubicBezTo>
                    <a:cubicBezTo>
                      <a:pt x="1290733" y="110585"/>
                      <a:pt x="1344454" y="237268"/>
                      <a:pt x="1395603" y="374713"/>
                    </a:cubicBezTo>
                    <a:lnTo>
                      <a:pt x="1315498" y="478060"/>
                    </a:lnTo>
                    <a:cubicBezTo>
                      <a:pt x="1315498" y="478060"/>
                      <a:pt x="1304068" y="604171"/>
                      <a:pt x="1315498" y="588931"/>
                    </a:cubicBezTo>
                    <a:cubicBezTo>
                      <a:pt x="1319213" y="583978"/>
                      <a:pt x="1336358" y="564737"/>
                      <a:pt x="1358169" y="540830"/>
                    </a:cubicBezTo>
                    <a:cubicBezTo>
                      <a:pt x="1379982" y="516922"/>
                      <a:pt x="1406271" y="488252"/>
                      <a:pt x="1428178" y="464534"/>
                    </a:cubicBezTo>
                    <a:cubicBezTo>
                      <a:pt x="1441609" y="502349"/>
                      <a:pt x="1454848" y="541115"/>
                      <a:pt x="1467707" y="580168"/>
                    </a:cubicBezTo>
                    <a:cubicBezTo>
                      <a:pt x="1467802" y="580168"/>
                      <a:pt x="1467802" y="580168"/>
                      <a:pt x="1467802" y="580263"/>
                    </a:cubicBezTo>
                    <a:cubicBezTo>
                      <a:pt x="1409034" y="630174"/>
                      <a:pt x="1310449" y="724853"/>
                      <a:pt x="1310449" y="724853"/>
                    </a:cubicBezTo>
                    <a:cubicBezTo>
                      <a:pt x="1310449" y="724853"/>
                      <a:pt x="1278541" y="812768"/>
                      <a:pt x="1310449" y="801338"/>
                    </a:cubicBezTo>
                    <a:cubicBezTo>
                      <a:pt x="1333119" y="793147"/>
                      <a:pt x="1440180" y="723138"/>
                      <a:pt x="1500092" y="683419"/>
                    </a:cubicBezTo>
                    <a:cubicBezTo>
                      <a:pt x="1510474" y="716947"/>
                      <a:pt x="1520476" y="750665"/>
                      <a:pt x="1530096" y="784860"/>
                    </a:cubicBezTo>
                    <a:cubicBezTo>
                      <a:pt x="1462754" y="850487"/>
                      <a:pt x="1296257" y="981075"/>
                      <a:pt x="1296257" y="981075"/>
                    </a:cubicBezTo>
                    <a:lnTo>
                      <a:pt x="1296257" y="1061371"/>
                    </a:lnTo>
                    <a:lnTo>
                      <a:pt x="1557719" y="888302"/>
                    </a:lnTo>
                    <a:cubicBezTo>
                      <a:pt x="1564958" y="915924"/>
                      <a:pt x="1571816" y="943166"/>
                      <a:pt x="1578578" y="970979"/>
                    </a:cubicBezTo>
                    <a:cubicBezTo>
                      <a:pt x="1495139" y="1031653"/>
                      <a:pt x="1261967" y="1195959"/>
                      <a:pt x="1261967" y="1195959"/>
                    </a:cubicBezTo>
                    <a:lnTo>
                      <a:pt x="1246251" y="1271683"/>
                    </a:lnTo>
                    <a:lnTo>
                      <a:pt x="1603724" y="1084612"/>
                    </a:lnTo>
                    <a:lnTo>
                      <a:pt x="1603724" y="1084707"/>
                    </a:lnTo>
                    <a:cubicBezTo>
                      <a:pt x="1612202" y="1123474"/>
                      <a:pt x="1619631" y="1162241"/>
                      <a:pt x="1626584" y="1201293"/>
                    </a:cubicBezTo>
                    <a:lnTo>
                      <a:pt x="1197769" y="1389888"/>
                    </a:lnTo>
                    <a:cubicBezTo>
                      <a:pt x="1197769" y="1389888"/>
                      <a:pt x="1167956" y="1461706"/>
                      <a:pt x="1178623" y="1467803"/>
                    </a:cubicBezTo>
                    <a:cubicBezTo>
                      <a:pt x="1187196" y="1472756"/>
                      <a:pt x="1511237" y="1341882"/>
                      <a:pt x="1640967" y="1289114"/>
                    </a:cubicBezTo>
                    <a:cubicBezTo>
                      <a:pt x="1644015" y="1309211"/>
                      <a:pt x="1646968" y="1329309"/>
                      <a:pt x="1649445" y="1349121"/>
                    </a:cubicBezTo>
                    <a:cubicBezTo>
                      <a:pt x="1649445" y="1349216"/>
                      <a:pt x="1649445" y="1349216"/>
                      <a:pt x="1649445" y="1349216"/>
                    </a:cubicBezTo>
                    <a:lnTo>
                      <a:pt x="1176338" y="1554290"/>
                    </a:lnTo>
                    <a:cubicBezTo>
                      <a:pt x="1176338" y="1554290"/>
                      <a:pt x="1120521" y="1607820"/>
                      <a:pt x="1131951" y="1615440"/>
                    </a:cubicBezTo>
                    <a:cubicBezTo>
                      <a:pt x="1141762" y="1622012"/>
                      <a:pt x="1541335" y="1484662"/>
                      <a:pt x="1660684" y="1443514"/>
                    </a:cubicBezTo>
                    <a:cubicBezTo>
                      <a:pt x="1666875" y="1504093"/>
                      <a:pt x="1671066" y="1563910"/>
                      <a:pt x="1672781" y="1623060"/>
                    </a:cubicBezTo>
                    <a:lnTo>
                      <a:pt x="1116711" y="1691926"/>
                    </a:lnTo>
                    <a:lnTo>
                      <a:pt x="1080135" y="1741646"/>
                    </a:lnTo>
                    <a:lnTo>
                      <a:pt x="1674019" y="171812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03" name="Google Shape;2803;p19"/>
            <p:cNvGrpSpPr/>
            <p:nvPr/>
          </p:nvGrpSpPr>
          <p:grpSpPr>
            <a:xfrm>
              <a:off x="9434129" y="5256797"/>
              <a:ext cx="2752312" cy="1626203"/>
              <a:chOff x="9055645" y="4870608"/>
              <a:chExt cx="3130829" cy="1849850"/>
            </a:xfrm>
          </p:grpSpPr>
          <p:sp>
            <p:nvSpPr>
              <p:cNvPr id="2804" name="Google Shape;2804;p19"/>
              <p:cNvSpPr/>
              <p:nvPr/>
            </p:nvSpPr>
            <p:spPr>
              <a:xfrm>
                <a:off x="9055645" y="5479446"/>
                <a:ext cx="2549138" cy="1239202"/>
              </a:xfrm>
              <a:custGeom>
                <a:rect b="b" l="l" r="r" t="t"/>
                <a:pathLst>
                  <a:path extrusionOk="0" h="1239202" w="2549138">
                    <a:moveTo>
                      <a:pt x="314669" y="1239202"/>
                    </a:moveTo>
                    <a:cubicBezTo>
                      <a:pt x="314669" y="1239202"/>
                      <a:pt x="-54616" y="1004411"/>
                      <a:pt x="6916" y="407670"/>
                    </a:cubicBezTo>
                    <a:cubicBezTo>
                      <a:pt x="6916" y="407670"/>
                      <a:pt x="68447" y="822103"/>
                      <a:pt x="428969" y="1033081"/>
                    </a:cubicBezTo>
                    <a:cubicBezTo>
                      <a:pt x="428969" y="1033081"/>
                      <a:pt x="72924" y="593503"/>
                      <a:pt x="94832" y="237363"/>
                    </a:cubicBezTo>
                    <a:cubicBezTo>
                      <a:pt x="94832" y="237363"/>
                      <a:pt x="178366" y="544544"/>
                      <a:pt x="371819" y="738283"/>
                    </a:cubicBezTo>
                    <a:cubicBezTo>
                      <a:pt x="371819" y="738283"/>
                      <a:pt x="380582" y="395668"/>
                      <a:pt x="428969" y="303371"/>
                    </a:cubicBezTo>
                    <a:cubicBezTo>
                      <a:pt x="428969" y="303371"/>
                      <a:pt x="457735" y="474821"/>
                      <a:pt x="531267" y="562737"/>
                    </a:cubicBezTo>
                    <a:cubicBezTo>
                      <a:pt x="604800" y="650653"/>
                      <a:pt x="736721" y="914400"/>
                      <a:pt x="736721" y="914400"/>
                    </a:cubicBezTo>
                    <a:cubicBezTo>
                      <a:pt x="736721" y="914400"/>
                      <a:pt x="613659" y="465963"/>
                      <a:pt x="688335" y="281368"/>
                    </a:cubicBezTo>
                    <a:cubicBezTo>
                      <a:pt x="688335" y="281368"/>
                      <a:pt x="714719" y="492347"/>
                      <a:pt x="785013" y="619887"/>
                    </a:cubicBezTo>
                    <a:cubicBezTo>
                      <a:pt x="855308" y="747331"/>
                      <a:pt x="1039998" y="1050703"/>
                      <a:pt x="1017995" y="1160621"/>
                    </a:cubicBezTo>
                    <a:cubicBezTo>
                      <a:pt x="1017995" y="1160621"/>
                      <a:pt x="1097148" y="1129856"/>
                      <a:pt x="952082" y="685800"/>
                    </a:cubicBezTo>
                    <a:cubicBezTo>
                      <a:pt x="807016" y="241745"/>
                      <a:pt x="837782" y="0"/>
                      <a:pt x="837782" y="0"/>
                    </a:cubicBezTo>
                    <a:cubicBezTo>
                      <a:pt x="837782" y="0"/>
                      <a:pt x="881788" y="395668"/>
                      <a:pt x="1017995" y="509968"/>
                    </a:cubicBezTo>
                    <a:cubicBezTo>
                      <a:pt x="1154298" y="624268"/>
                      <a:pt x="1185064" y="892397"/>
                      <a:pt x="1185064" y="892397"/>
                    </a:cubicBezTo>
                    <a:lnTo>
                      <a:pt x="1123532" y="483584"/>
                    </a:lnTo>
                    <a:lnTo>
                      <a:pt x="1479577" y="936403"/>
                    </a:lnTo>
                    <a:cubicBezTo>
                      <a:pt x="1479577" y="936403"/>
                      <a:pt x="1536727" y="716566"/>
                      <a:pt x="1668648" y="646271"/>
                    </a:cubicBezTo>
                    <a:cubicBezTo>
                      <a:pt x="1668648" y="646271"/>
                      <a:pt x="1585114" y="940784"/>
                      <a:pt x="1712653" y="971550"/>
                    </a:cubicBezTo>
                    <a:cubicBezTo>
                      <a:pt x="1840098" y="1002316"/>
                      <a:pt x="1848956" y="866013"/>
                      <a:pt x="1791806" y="694563"/>
                    </a:cubicBezTo>
                    <a:cubicBezTo>
                      <a:pt x="1734656" y="523113"/>
                      <a:pt x="1615974" y="250507"/>
                      <a:pt x="1615974" y="250507"/>
                    </a:cubicBezTo>
                    <a:lnTo>
                      <a:pt x="1825524" y="545020"/>
                    </a:lnTo>
                    <a:lnTo>
                      <a:pt x="1739038" y="307657"/>
                    </a:lnTo>
                    <a:cubicBezTo>
                      <a:pt x="1739038" y="307657"/>
                      <a:pt x="2099559" y="575786"/>
                      <a:pt x="2108321" y="734092"/>
                    </a:cubicBezTo>
                    <a:lnTo>
                      <a:pt x="1884103" y="83439"/>
                    </a:lnTo>
                    <a:cubicBezTo>
                      <a:pt x="1884103" y="83439"/>
                      <a:pt x="2490464" y="650081"/>
                      <a:pt x="2549138" y="1237869"/>
                    </a:cubicBezTo>
                    <a:lnTo>
                      <a:pt x="314669" y="1239202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5" name="Google Shape;2805;p19"/>
              <p:cNvSpPr/>
              <p:nvPr/>
            </p:nvSpPr>
            <p:spPr>
              <a:xfrm>
                <a:off x="10489596" y="4870608"/>
                <a:ext cx="1696878" cy="1849850"/>
              </a:xfrm>
              <a:custGeom>
                <a:rect b="b" l="l" r="r" t="t"/>
                <a:pathLst>
                  <a:path extrusionOk="0" h="1849850" w="1696878">
                    <a:moveTo>
                      <a:pt x="995649" y="1849850"/>
                    </a:moveTo>
                    <a:cubicBezTo>
                      <a:pt x="995649" y="1849850"/>
                      <a:pt x="844010" y="698183"/>
                      <a:pt x="0" y="0"/>
                    </a:cubicBezTo>
                    <a:cubicBezTo>
                      <a:pt x="0" y="0"/>
                      <a:pt x="1503521" y="543878"/>
                      <a:pt x="1696879" y="1848326"/>
                    </a:cubicBezTo>
                    <a:lnTo>
                      <a:pt x="995649" y="1849850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bg>
      <p:bgPr>
        <a:solidFill>
          <a:srgbClr val="2C2143"/>
        </a:solidFill>
      </p:bgPr>
    </p:bg>
    <p:spTree>
      <p:nvGrpSpPr>
        <p:cNvPr id="2806" name="Shape 2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7" name="Google Shape;2807;p20"/>
          <p:cNvSpPr/>
          <p:nvPr/>
        </p:nvSpPr>
        <p:spPr>
          <a:xfrm flipH="1">
            <a:off x="7306731" y="339609"/>
            <a:ext cx="841422" cy="760523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8" name="Google Shape;2808;p2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B140"/>
              </a:buClr>
              <a:buSzPts val="3300"/>
              <a:buFont typeface="Comic Sans MS"/>
              <a:buNone/>
              <a:defRPr>
                <a:solidFill>
                  <a:srgbClr val="FCB14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09" name="Google Shape;2809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2810" name="Google Shape;2810;p20"/>
          <p:cNvGrpSpPr/>
          <p:nvPr/>
        </p:nvGrpSpPr>
        <p:grpSpPr>
          <a:xfrm>
            <a:off x="-12218" y="2185282"/>
            <a:ext cx="9143891" cy="2950023"/>
            <a:chOff x="2194" y="2924921"/>
            <a:chExt cx="12216287" cy="3933364"/>
          </a:xfrm>
        </p:grpSpPr>
        <p:sp>
          <p:nvSpPr>
            <p:cNvPr id="2811" name="Google Shape;2811;p20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3B2C5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2" name="Google Shape;2812;p20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251A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13" name="Google Shape;2813;p20"/>
          <p:cNvGrpSpPr/>
          <p:nvPr/>
        </p:nvGrpSpPr>
        <p:grpSpPr>
          <a:xfrm>
            <a:off x="7996748" y="18948"/>
            <a:ext cx="1478530" cy="1748524"/>
            <a:chOff x="10662331" y="25264"/>
            <a:chExt cx="1971373" cy="2331365"/>
          </a:xfrm>
        </p:grpSpPr>
        <p:grpSp>
          <p:nvGrpSpPr>
            <p:cNvPr id="2814" name="Google Shape;2814;p20"/>
            <p:cNvGrpSpPr/>
            <p:nvPr/>
          </p:nvGrpSpPr>
          <p:grpSpPr>
            <a:xfrm>
              <a:off x="10662331" y="202740"/>
              <a:ext cx="1644799" cy="2034133"/>
              <a:chOff x="10662331" y="202740"/>
              <a:chExt cx="1644799" cy="2034133"/>
            </a:xfrm>
          </p:grpSpPr>
          <p:sp>
            <p:nvSpPr>
              <p:cNvPr id="2815" name="Google Shape;2815;p20"/>
              <p:cNvSpPr/>
              <p:nvPr/>
            </p:nvSpPr>
            <p:spPr>
              <a:xfrm>
                <a:off x="11625114" y="202740"/>
                <a:ext cx="682016" cy="126481"/>
              </a:xfrm>
              <a:custGeom>
                <a:rect b="b" l="l" r="r" t="t"/>
                <a:pathLst>
                  <a:path extrusionOk="0" h="126481" w="682016">
                    <a:moveTo>
                      <a:pt x="682016" y="92761"/>
                    </a:moveTo>
                    <a:cubicBezTo>
                      <a:pt x="658828" y="124728"/>
                      <a:pt x="552433" y="135224"/>
                      <a:pt x="509969" y="118811"/>
                    </a:cubicBezTo>
                    <a:cubicBezTo>
                      <a:pt x="467506" y="102399"/>
                      <a:pt x="349660" y="56787"/>
                      <a:pt x="288971" y="47149"/>
                    </a:cubicBezTo>
                    <a:cubicBezTo>
                      <a:pt x="228281" y="37511"/>
                      <a:pt x="-59608" y="55451"/>
                      <a:pt x="11099" y="55260"/>
                    </a:cubicBezTo>
                    <a:cubicBezTo>
                      <a:pt x="17016" y="55260"/>
                      <a:pt x="89537" y="38943"/>
                      <a:pt x="147267" y="22053"/>
                    </a:cubicBezTo>
                    <a:cubicBezTo>
                      <a:pt x="204999" y="5163"/>
                      <a:pt x="261394" y="-7623"/>
                      <a:pt x="382771" y="5259"/>
                    </a:cubicBezTo>
                    <a:cubicBezTo>
                      <a:pt x="504244" y="18045"/>
                      <a:pt x="645946" y="27683"/>
                      <a:pt x="682016" y="9276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6" name="Google Shape;2816;p20"/>
              <p:cNvSpPr/>
              <p:nvPr/>
            </p:nvSpPr>
            <p:spPr>
              <a:xfrm>
                <a:off x="11524378" y="234227"/>
                <a:ext cx="752121" cy="187716"/>
              </a:xfrm>
              <a:custGeom>
                <a:rect b="b" l="l" r="r" t="t"/>
                <a:pathLst>
                  <a:path extrusionOk="0" h="187716" w="752121">
                    <a:moveTo>
                      <a:pt x="752122" y="145150"/>
                    </a:moveTo>
                    <a:cubicBezTo>
                      <a:pt x="745060" y="172155"/>
                      <a:pt x="654313" y="192193"/>
                      <a:pt x="631603" y="186850"/>
                    </a:cubicBezTo>
                    <a:cubicBezTo>
                      <a:pt x="608892" y="181411"/>
                      <a:pt x="486083" y="128928"/>
                      <a:pt x="417665" y="94767"/>
                    </a:cubicBezTo>
                    <a:cubicBezTo>
                      <a:pt x="349247" y="60606"/>
                      <a:pt x="250198" y="36464"/>
                      <a:pt x="203155" y="40090"/>
                    </a:cubicBezTo>
                    <a:cubicBezTo>
                      <a:pt x="156111" y="43716"/>
                      <a:pt x="97427" y="14421"/>
                      <a:pt x="0" y="32456"/>
                    </a:cubicBezTo>
                    <a:cubicBezTo>
                      <a:pt x="0" y="32456"/>
                      <a:pt x="35975" y="17952"/>
                      <a:pt x="59639" y="15089"/>
                    </a:cubicBezTo>
                    <a:cubicBezTo>
                      <a:pt x="83304" y="12226"/>
                      <a:pt x="160024" y="23773"/>
                      <a:pt x="242183" y="2398"/>
                    </a:cubicBezTo>
                    <a:cubicBezTo>
                      <a:pt x="324341" y="-19072"/>
                      <a:pt x="740575" y="109748"/>
                      <a:pt x="752122" y="14515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7" name="Google Shape;2817;p20"/>
              <p:cNvSpPr/>
              <p:nvPr/>
            </p:nvSpPr>
            <p:spPr>
              <a:xfrm>
                <a:off x="11506630" y="296264"/>
                <a:ext cx="731701" cy="235754"/>
              </a:xfrm>
              <a:custGeom>
                <a:rect b="b" l="l" r="r" t="t"/>
                <a:pathLst>
                  <a:path extrusionOk="0" h="235754" w="731701">
                    <a:moveTo>
                      <a:pt x="731701" y="178249"/>
                    </a:moveTo>
                    <a:cubicBezTo>
                      <a:pt x="683799" y="193326"/>
                      <a:pt x="626832" y="181112"/>
                      <a:pt x="536561" y="128916"/>
                    </a:cubicBezTo>
                    <a:cubicBezTo>
                      <a:pt x="446292" y="76720"/>
                      <a:pt x="321288" y="18417"/>
                      <a:pt x="216991" y="11832"/>
                    </a:cubicBezTo>
                    <a:cubicBezTo>
                      <a:pt x="112695" y="5248"/>
                      <a:pt x="0" y="0"/>
                      <a:pt x="0" y="0"/>
                    </a:cubicBezTo>
                    <a:cubicBezTo>
                      <a:pt x="0" y="0"/>
                      <a:pt x="82063" y="6775"/>
                      <a:pt x="184547" y="25955"/>
                    </a:cubicBezTo>
                    <a:cubicBezTo>
                      <a:pt x="286936" y="45135"/>
                      <a:pt x="356308" y="105537"/>
                      <a:pt x="403447" y="134641"/>
                    </a:cubicBezTo>
                    <a:cubicBezTo>
                      <a:pt x="450585" y="163745"/>
                      <a:pt x="525969" y="226152"/>
                      <a:pt x="590953" y="234167"/>
                    </a:cubicBezTo>
                    <a:cubicBezTo>
                      <a:pt x="655935" y="242183"/>
                      <a:pt x="705555" y="219281"/>
                      <a:pt x="731701" y="17824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8" name="Google Shape;2818;p20"/>
              <p:cNvSpPr/>
              <p:nvPr/>
            </p:nvSpPr>
            <p:spPr>
              <a:xfrm>
                <a:off x="11440597" y="342107"/>
                <a:ext cx="741529" cy="297571"/>
              </a:xfrm>
              <a:custGeom>
                <a:rect b="b" l="l" r="r" t="t"/>
                <a:pathLst>
                  <a:path extrusionOk="0" h="297571" w="741529">
                    <a:moveTo>
                      <a:pt x="741530" y="264376"/>
                    </a:moveTo>
                    <a:cubicBezTo>
                      <a:pt x="724640" y="269147"/>
                      <a:pt x="710231" y="269529"/>
                      <a:pt x="689906" y="250540"/>
                    </a:cubicBezTo>
                    <a:cubicBezTo>
                      <a:pt x="669485" y="231551"/>
                      <a:pt x="574827" y="182026"/>
                      <a:pt x="516428" y="136319"/>
                    </a:cubicBezTo>
                    <a:cubicBezTo>
                      <a:pt x="458029" y="90611"/>
                      <a:pt x="355164" y="20094"/>
                      <a:pt x="218709" y="5113"/>
                    </a:cubicBezTo>
                    <a:cubicBezTo>
                      <a:pt x="82255" y="-9869"/>
                      <a:pt x="0" y="12842"/>
                      <a:pt x="0" y="12842"/>
                    </a:cubicBezTo>
                    <a:cubicBezTo>
                      <a:pt x="0" y="12842"/>
                      <a:pt x="102961" y="-3475"/>
                      <a:pt x="200770" y="18567"/>
                    </a:cubicBezTo>
                    <a:cubicBezTo>
                      <a:pt x="298578" y="40610"/>
                      <a:pt x="394382" y="91089"/>
                      <a:pt x="463946" y="170671"/>
                    </a:cubicBezTo>
                    <a:cubicBezTo>
                      <a:pt x="533508" y="250349"/>
                      <a:pt x="595724" y="289663"/>
                      <a:pt x="642195" y="296724"/>
                    </a:cubicBezTo>
                    <a:cubicBezTo>
                      <a:pt x="688761" y="303786"/>
                      <a:pt x="741530" y="264376"/>
                      <a:pt x="741530" y="26437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9" name="Google Shape;2819;p20"/>
              <p:cNvSpPr/>
              <p:nvPr/>
            </p:nvSpPr>
            <p:spPr>
              <a:xfrm>
                <a:off x="11331625" y="575260"/>
                <a:ext cx="793343" cy="195535"/>
              </a:xfrm>
              <a:custGeom>
                <a:rect b="b" l="l" r="r" t="t"/>
                <a:pathLst>
                  <a:path extrusionOk="0" h="195535" w="793343">
                    <a:moveTo>
                      <a:pt x="793344" y="158803"/>
                    </a:moveTo>
                    <a:cubicBezTo>
                      <a:pt x="722922" y="146207"/>
                      <a:pt x="605265" y="101836"/>
                      <a:pt x="533985" y="74640"/>
                    </a:cubicBezTo>
                    <a:cubicBezTo>
                      <a:pt x="462800" y="47350"/>
                      <a:pt x="330735" y="-1125"/>
                      <a:pt x="193707" y="20"/>
                    </a:cubicBezTo>
                    <a:cubicBezTo>
                      <a:pt x="56680" y="1165"/>
                      <a:pt x="0" y="41052"/>
                      <a:pt x="0" y="41052"/>
                    </a:cubicBezTo>
                    <a:cubicBezTo>
                      <a:pt x="0" y="41052"/>
                      <a:pt x="41222" y="8799"/>
                      <a:pt x="209834" y="42483"/>
                    </a:cubicBezTo>
                    <a:cubicBezTo>
                      <a:pt x="378541" y="76167"/>
                      <a:pt x="497915" y="163956"/>
                      <a:pt x="569864" y="179510"/>
                    </a:cubicBezTo>
                    <a:cubicBezTo>
                      <a:pt x="641813" y="195064"/>
                      <a:pt x="727693" y="213576"/>
                      <a:pt x="793344" y="15880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0" name="Google Shape;2820;p20"/>
              <p:cNvSpPr/>
              <p:nvPr/>
            </p:nvSpPr>
            <p:spPr>
              <a:xfrm>
                <a:off x="11318266" y="604920"/>
                <a:ext cx="754506" cy="264413"/>
              </a:xfrm>
              <a:custGeom>
                <a:rect b="b" l="l" r="r" t="t"/>
                <a:pathLst>
                  <a:path extrusionOk="0" h="264413" w="754506">
                    <a:moveTo>
                      <a:pt x="754506" y="240502"/>
                    </a:moveTo>
                    <a:cubicBezTo>
                      <a:pt x="678932" y="217028"/>
                      <a:pt x="647729" y="183344"/>
                      <a:pt x="615571" y="166645"/>
                    </a:cubicBezTo>
                    <a:cubicBezTo>
                      <a:pt x="583414" y="149946"/>
                      <a:pt x="454784" y="43454"/>
                      <a:pt x="331022" y="26564"/>
                    </a:cubicBezTo>
                    <a:cubicBezTo>
                      <a:pt x="207258" y="9675"/>
                      <a:pt x="152199" y="-22196"/>
                      <a:pt x="0" y="23797"/>
                    </a:cubicBezTo>
                    <a:cubicBezTo>
                      <a:pt x="0" y="23797"/>
                      <a:pt x="125957" y="-9505"/>
                      <a:pt x="195807" y="25897"/>
                    </a:cubicBezTo>
                    <a:cubicBezTo>
                      <a:pt x="265656" y="61298"/>
                      <a:pt x="360411" y="106720"/>
                      <a:pt x="490568" y="181245"/>
                    </a:cubicBezTo>
                    <a:cubicBezTo>
                      <a:pt x="620725" y="255770"/>
                      <a:pt x="672347" y="291553"/>
                      <a:pt x="754506" y="240502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1" name="Google Shape;2821;p20"/>
              <p:cNvSpPr/>
              <p:nvPr/>
            </p:nvSpPr>
            <p:spPr>
              <a:xfrm>
                <a:off x="11216259" y="819641"/>
                <a:ext cx="813667" cy="177684"/>
              </a:xfrm>
              <a:custGeom>
                <a:rect b="b" l="l" r="r" t="t"/>
                <a:pathLst>
                  <a:path extrusionOk="0" h="177684" w="813667">
                    <a:moveTo>
                      <a:pt x="813668" y="113474"/>
                    </a:moveTo>
                    <a:cubicBezTo>
                      <a:pt x="752216" y="162330"/>
                      <a:pt x="724639" y="191148"/>
                      <a:pt x="622442" y="171395"/>
                    </a:cubicBezTo>
                    <a:cubicBezTo>
                      <a:pt x="520243" y="151643"/>
                      <a:pt x="374915" y="94962"/>
                      <a:pt x="277202" y="62900"/>
                    </a:cubicBezTo>
                    <a:cubicBezTo>
                      <a:pt x="179489" y="30838"/>
                      <a:pt x="106777" y="42384"/>
                      <a:pt x="0" y="74732"/>
                    </a:cubicBezTo>
                    <a:cubicBezTo>
                      <a:pt x="0" y="74732"/>
                      <a:pt x="72997" y="-24317"/>
                      <a:pt x="216704" y="5646"/>
                    </a:cubicBezTo>
                    <a:cubicBezTo>
                      <a:pt x="360410" y="35609"/>
                      <a:pt x="482743" y="68911"/>
                      <a:pt x="603738" y="102405"/>
                    </a:cubicBezTo>
                    <a:cubicBezTo>
                      <a:pt x="724734" y="135898"/>
                      <a:pt x="813668" y="113474"/>
                      <a:pt x="813668" y="113474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2" name="Google Shape;2822;p20"/>
              <p:cNvSpPr/>
              <p:nvPr/>
            </p:nvSpPr>
            <p:spPr>
              <a:xfrm>
                <a:off x="11129328" y="882862"/>
                <a:ext cx="847162" cy="198664"/>
              </a:xfrm>
              <a:custGeom>
                <a:rect b="b" l="l" r="r" t="t"/>
                <a:pathLst>
                  <a:path extrusionOk="0" h="198664" w="847162">
                    <a:moveTo>
                      <a:pt x="847162" y="155981"/>
                    </a:moveTo>
                    <a:cubicBezTo>
                      <a:pt x="777885" y="198921"/>
                      <a:pt x="702120" y="207318"/>
                      <a:pt x="635133" y="190715"/>
                    </a:cubicBezTo>
                    <a:cubicBezTo>
                      <a:pt x="568147" y="174111"/>
                      <a:pt x="424917" y="98059"/>
                      <a:pt x="349057" y="81837"/>
                    </a:cubicBezTo>
                    <a:cubicBezTo>
                      <a:pt x="273195" y="65616"/>
                      <a:pt x="155348" y="20004"/>
                      <a:pt x="0" y="38229"/>
                    </a:cubicBezTo>
                    <a:cubicBezTo>
                      <a:pt x="0" y="38229"/>
                      <a:pt x="103439" y="-23223"/>
                      <a:pt x="284837" y="9698"/>
                    </a:cubicBezTo>
                    <a:cubicBezTo>
                      <a:pt x="466236" y="42619"/>
                      <a:pt x="641432" y="133175"/>
                      <a:pt x="732274" y="138041"/>
                    </a:cubicBezTo>
                    <a:cubicBezTo>
                      <a:pt x="823020" y="142908"/>
                      <a:pt x="847162" y="155981"/>
                      <a:pt x="847162" y="15598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3" name="Google Shape;2823;p20"/>
              <p:cNvSpPr/>
              <p:nvPr/>
            </p:nvSpPr>
            <p:spPr>
              <a:xfrm>
                <a:off x="11022264" y="1078180"/>
                <a:ext cx="910045" cy="105954"/>
              </a:xfrm>
              <a:custGeom>
                <a:rect b="b" l="l" r="r" t="t"/>
                <a:pathLst>
                  <a:path extrusionOk="0" h="105954" w="910045">
                    <a:moveTo>
                      <a:pt x="910045" y="44540"/>
                    </a:moveTo>
                    <a:cubicBezTo>
                      <a:pt x="841151" y="51792"/>
                      <a:pt x="796016" y="52555"/>
                      <a:pt x="739049" y="37097"/>
                    </a:cubicBezTo>
                    <a:cubicBezTo>
                      <a:pt x="682081" y="21734"/>
                      <a:pt x="446387" y="-12523"/>
                      <a:pt x="267756" y="4748"/>
                    </a:cubicBezTo>
                    <a:cubicBezTo>
                      <a:pt x="89124" y="22020"/>
                      <a:pt x="0" y="68300"/>
                      <a:pt x="0" y="68300"/>
                    </a:cubicBezTo>
                    <a:cubicBezTo>
                      <a:pt x="0" y="68300"/>
                      <a:pt x="138363" y="24501"/>
                      <a:pt x="276439" y="51410"/>
                    </a:cubicBezTo>
                    <a:cubicBezTo>
                      <a:pt x="414516" y="78415"/>
                      <a:pt x="436654" y="104465"/>
                      <a:pt x="573204" y="105896"/>
                    </a:cubicBezTo>
                    <a:cubicBezTo>
                      <a:pt x="709753" y="107328"/>
                      <a:pt x="872926" y="82422"/>
                      <a:pt x="910045" y="4454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4" name="Google Shape;2824;p20"/>
              <p:cNvSpPr/>
              <p:nvPr/>
            </p:nvSpPr>
            <p:spPr>
              <a:xfrm>
                <a:off x="11001610" y="1147025"/>
                <a:ext cx="887950" cy="121023"/>
              </a:xfrm>
              <a:custGeom>
                <a:rect b="b" l="l" r="r" t="t"/>
                <a:pathLst>
                  <a:path extrusionOk="0" h="121023" w="887950">
                    <a:moveTo>
                      <a:pt x="887950" y="53941"/>
                    </a:moveTo>
                    <a:cubicBezTo>
                      <a:pt x="809418" y="49075"/>
                      <a:pt x="693575" y="17299"/>
                      <a:pt x="630500" y="17013"/>
                    </a:cubicBezTo>
                    <a:cubicBezTo>
                      <a:pt x="567426" y="16726"/>
                      <a:pt x="342038" y="-25928"/>
                      <a:pt x="167414" y="24933"/>
                    </a:cubicBezTo>
                    <a:cubicBezTo>
                      <a:pt x="-7208" y="75793"/>
                      <a:pt x="43" y="121023"/>
                      <a:pt x="43" y="121023"/>
                    </a:cubicBezTo>
                    <a:cubicBezTo>
                      <a:pt x="43" y="121023"/>
                      <a:pt x="31246" y="74839"/>
                      <a:pt x="134875" y="71213"/>
                    </a:cubicBezTo>
                    <a:cubicBezTo>
                      <a:pt x="238505" y="67587"/>
                      <a:pt x="296808" y="62434"/>
                      <a:pt x="419426" y="81423"/>
                    </a:cubicBezTo>
                    <a:cubicBezTo>
                      <a:pt x="542235" y="100507"/>
                      <a:pt x="788425" y="119210"/>
                      <a:pt x="887950" y="5394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5" name="Google Shape;2825;p20"/>
              <p:cNvSpPr/>
              <p:nvPr/>
            </p:nvSpPr>
            <p:spPr>
              <a:xfrm>
                <a:off x="10918064" y="1248296"/>
                <a:ext cx="925884" cy="141130"/>
              </a:xfrm>
              <a:custGeom>
                <a:rect b="b" l="l" r="r" t="t"/>
                <a:pathLst>
                  <a:path extrusionOk="0" h="141130" w="925884">
                    <a:moveTo>
                      <a:pt x="925885" y="33112"/>
                    </a:moveTo>
                    <a:cubicBezTo>
                      <a:pt x="831512" y="96568"/>
                      <a:pt x="645724" y="84926"/>
                      <a:pt x="556600" y="82350"/>
                    </a:cubicBezTo>
                    <a:cubicBezTo>
                      <a:pt x="467475" y="79773"/>
                      <a:pt x="305542" y="64315"/>
                      <a:pt x="208021" y="82350"/>
                    </a:cubicBezTo>
                    <a:cubicBezTo>
                      <a:pt x="110594" y="100385"/>
                      <a:pt x="45326" y="110786"/>
                      <a:pt x="0" y="141130"/>
                    </a:cubicBezTo>
                    <a:cubicBezTo>
                      <a:pt x="0" y="141130"/>
                      <a:pt x="69086" y="41604"/>
                      <a:pt x="228346" y="23951"/>
                    </a:cubicBezTo>
                    <a:cubicBezTo>
                      <a:pt x="387607" y="6298"/>
                      <a:pt x="492094" y="0"/>
                      <a:pt x="548680" y="0"/>
                    </a:cubicBezTo>
                    <a:cubicBezTo>
                      <a:pt x="605265" y="0"/>
                      <a:pt x="902984" y="8874"/>
                      <a:pt x="925885" y="33112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6" name="Google Shape;2826;p20"/>
              <p:cNvSpPr/>
              <p:nvPr/>
            </p:nvSpPr>
            <p:spPr>
              <a:xfrm>
                <a:off x="10889246" y="1338440"/>
                <a:ext cx="911666" cy="222078"/>
              </a:xfrm>
              <a:custGeom>
                <a:rect b="b" l="l" r="r" t="t"/>
                <a:pathLst>
                  <a:path extrusionOk="0" h="222078" w="911666">
                    <a:moveTo>
                      <a:pt x="911667" y="15775"/>
                    </a:moveTo>
                    <a:cubicBezTo>
                      <a:pt x="843821" y="-16573"/>
                      <a:pt x="568623" y="7760"/>
                      <a:pt x="445623" y="27226"/>
                    </a:cubicBezTo>
                    <a:cubicBezTo>
                      <a:pt x="322719" y="46788"/>
                      <a:pt x="170329" y="31043"/>
                      <a:pt x="0" y="222079"/>
                    </a:cubicBezTo>
                    <a:cubicBezTo>
                      <a:pt x="0" y="222079"/>
                      <a:pt x="77770" y="152707"/>
                      <a:pt x="209070" y="117019"/>
                    </a:cubicBezTo>
                    <a:cubicBezTo>
                      <a:pt x="340372" y="81235"/>
                      <a:pt x="412034" y="121981"/>
                      <a:pt x="556218" y="99079"/>
                    </a:cubicBezTo>
                    <a:cubicBezTo>
                      <a:pt x="700402" y="76178"/>
                      <a:pt x="885426" y="59765"/>
                      <a:pt x="911667" y="1577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7" name="Google Shape;2827;p20"/>
              <p:cNvSpPr/>
              <p:nvPr/>
            </p:nvSpPr>
            <p:spPr>
              <a:xfrm>
                <a:off x="10886478" y="1425791"/>
                <a:ext cx="859376" cy="177763"/>
              </a:xfrm>
              <a:custGeom>
                <a:rect b="b" l="l" r="r" t="t"/>
                <a:pathLst>
                  <a:path extrusionOk="0" h="177763" w="859376">
                    <a:moveTo>
                      <a:pt x="859377" y="17167"/>
                    </a:moveTo>
                    <a:cubicBezTo>
                      <a:pt x="763094" y="86635"/>
                      <a:pt x="599922" y="82341"/>
                      <a:pt x="505072" y="97417"/>
                    </a:cubicBezTo>
                    <a:cubicBezTo>
                      <a:pt x="410222" y="112494"/>
                      <a:pt x="218518" y="108200"/>
                      <a:pt x="173383" y="115357"/>
                    </a:cubicBezTo>
                    <a:cubicBezTo>
                      <a:pt x="128249" y="122514"/>
                      <a:pt x="0" y="177763"/>
                      <a:pt x="0" y="177763"/>
                    </a:cubicBezTo>
                    <a:cubicBezTo>
                      <a:pt x="0" y="177763"/>
                      <a:pt x="74335" y="115643"/>
                      <a:pt x="153249" y="81864"/>
                    </a:cubicBezTo>
                    <a:cubicBezTo>
                      <a:pt x="232163" y="48179"/>
                      <a:pt x="836761" y="-35983"/>
                      <a:pt x="859377" y="17167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8" name="Google Shape;2828;p20"/>
              <p:cNvSpPr/>
              <p:nvPr/>
            </p:nvSpPr>
            <p:spPr>
              <a:xfrm>
                <a:off x="10901365" y="1520178"/>
                <a:ext cx="792579" cy="250651"/>
              </a:xfrm>
              <a:custGeom>
                <a:rect b="b" l="l" r="r" t="t"/>
                <a:pathLst>
                  <a:path extrusionOk="0" h="250651" w="792579">
                    <a:moveTo>
                      <a:pt x="792580" y="1885"/>
                    </a:moveTo>
                    <a:cubicBezTo>
                      <a:pt x="699447" y="-10902"/>
                      <a:pt x="511465" y="45111"/>
                      <a:pt x="430451" y="57421"/>
                    </a:cubicBezTo>
                    <a:cubicBezTo>
                      <a:pt x="349438" y="69730"/>
                      <a:pt x="131015" y="79273"/>
                      <a:pt x="0" y="250652"/>
                    </a:cubicBezTo>
                    <a:cubicBezTo>
                      <a:pt x="0" y="250652"/>
                      <a:pt x="99621" y="161241"/>
                      <a:pt x="228059" y="143874"/>
                    </a:cubicBezTo>
                    <a:cubicBezTo>
                      <a:pt x="356594" y="126507"/>
                      <a:pt x="721395" y="85093"/>
                      <a:pt x="792580" y="188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9" name="Google Shape;2829;p20"/>
              <p:cNvSpPr/>
              <p:nvPr/>
            </p:nvSpPr>
            <p:spPr>
              <a:xfrm>
                <a:off x="10873214" y="1599223"/>
                <a:ext cx="759468" cy="237162"/>
              </a:xfrm>
              <a:custGeom>
                <a:rect b="b" l="l" r="r" t="t"/>
                <a:pathLst>
                  <a:path extrusionOk="0" h="237162" w="759468">
                    <a:moveTo>
                      <a:pt x="759468" y="10343"/>
                    </a:moveTo>
                    <a:cubicBezTo>
                      <a:pt x="669199" y="84868"/>
                      <a:pt x="605552" y="72844"/>
                      <a:pt x="518336" y="107292"/>
                    </a:cubicBezTo>
                    <a:cubicBezTo>
                      <a:pt x="431215" y="141739"/>
                      <a:pt x="304876" y="139926"/>
                      <a:pt x="245809" y="157007"/>
                    </a:cubicBezTo>
                    <a:cubicBezTo>
                      <a:pt x="186743" y="174088"/>
                      <a:pt x="96472" y="163973"/>
                      <a:pt x="0" y="237162"/>
                    </a:cubicBezTo>
                    <a:cubicBezTo>
                      <a:pt x="0" y="237162"/>
                      <a:pt x="52578" y="163210"/>
                      <a:pt x="174624" y="129716"/>
                    </a:cubicBezTo>
                    <a:cubicBezTo>
                      <a:pt x="296669" y="96127"/>
                      <a:pt x="734372" y="-37846"/>
                      <a:pt x="759468" y="1034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0" name="Google Shape;2830;p20"/>
              <p:cNvSpPr/>
              <p:nvPr/>
            </p:nvSpPr>
            <p:spPr>
              <a:xfrm>
                <a:off x="10719966" y="1666531"/>
                <a:ext cx="869108" cy="276660"/>
              </a:xfrm>
              <a:custGeom>
                <a:rect b="b" l="l" r="r" t="t"/>
                <a:pathLst>
                  <a:path extrusionOk="0" h="276660" w="869108">
                    <a:moveTo>
                      <a:pt x="869109" y="3819"/>
                    </a:moveTo>
                    <a:cubicBezTo>
                      <a:pt x="869109" y="3819"/>
                      <a:pt x="853268" y="-10017"/>
                      <a:pt x="798973" y="14983"/>
                    </a:cubicBezTo>
                    <a:cubicBezTo>
                      <a:pt x="744677" y="39984"/>
                      <a:pt x="617097" y="87218"/>
                      <a:pt x="563374" y="97047"/>
                    </a:cubicBezTo>
                    <a:cubicBezTo>
                      <a:pt x="509651" y="106875"/>
                      <a:pt x="416042" y="141037"/>
                      <a:pt x="324246" y="154300"/>
                    </a:cubicBezTo>
                    <a:cubicBezTo>
                      <a:pt x="232449" y="167564"/>
                      <a:pt x="147332" y="214512"/>
                      <a:pt x="105919" y="245524"/>
                    </a:cubicBezTo>
                    <a:cubicBezTo>
                      <a:pt x="64506" y="276537"/>
                      <a:pt x="0" y="275201"/>
                      <a:pt x="0" y="275201"/>
                    </a:cubicBezTo>
                    <a:cubicBezTo>
                      <a:pt x="0" y="275201"/>
                      <a:pt x="63074" y="283503"/>
                      <a:pt x="109545" y="260506"/>
                    </a:cubicBezTo>
                    <a:cubicBezTo>
                      <a:pt x="156016" y="237509"/>
                      <a:pt x="216037" y="210027"/>
                      <a:pt x="276439" y="201725"/>
                    </a:cubicBezTo>
                    <a:cubicBezTo>
                      <a:pt x="336841" y="193424"/>
                      <a:pt x="483601" y="170140"/>
                      <a:pt x="596487" y="135502"/>
                    </a:cubicBezTo>
                    <a:cubicBezTo>
                      <a:pt x="709276" y="100864"/>
                      <a:pt x="781988" y="59737"/>
                      <a:pt x="803458" y="43515"/>
                    </a:cubicBezTo>
                    <a:cubicBezTo>
                      <a:pt x="824928" y="27197"/>
                      <a:pt x="869109" y="3819"/>
                      <a:pt x="869109" y="381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1" name="Google Shape;2831;p20"/>
              <p:cNvSpPr/>
              <p:nvPr/>
            </p:nvSpPr>
            <p:spPr>
              <a:xfrm>
                <a:off x="10662331" y="1748033"/>
                <a:ext cx="861571" cy="315457"/>
              </a:xfrm>
              <a:custGeom>
                <a:rect b="b" l="l" r="r" t="t"/>
                <a:pathLst>
                  <a:path extrusionOk="0" h="315457" w="861571">
                    <a:moveTo>
                      <a:pt x="861571" y="277"/>
                    </a:moveTo>
                    <a:cubicBezTo>
                      <a:pt x="861571" y="277"/>
                      <a:pt x="835234" y="-5639"/>
                      <a:pt x="752025" y="37206"/>
                    </a:cubicBezTo>
                    <a:cubicBezTo>
                      <a:pt x="668817" y="80050"/>
                      <a:pt x="562516" y="99421"/>
                      <a:pt x="486273" y="129575"/>
                    </a:cubicBezTo>
                    <a:cubicBezTo>
                      <a:pt x="410031" y="159728"/>
                      <a:pt x="305448" y="173755"/>
                      <a:pt x="241038" y="213547"/>
                    </a:cubicBezTo>
                    <a:cubicBezTo>
                      <a:pt x="176627" y="253338"/>
                      <a:pt x="0" y="315458"/>
                      <a:pt x="0" y="315458"/>
                    </a:cubicBezTo>
                    <a:cubicBezTo>
                      <a:pt x="0" y="315458"/>
                      <a:pt x="161455" y="299427"/>
                      <a:pt x="207831" y="263166"/>
                    </a:cubicBezTo>
                    <a:cubicBezTo>
                      <a:pt x="254206" y="226906"/>
                      <a:pt x="322623" y="208298"/>
                      <a:pt x="345144" y="204672"/>
                    </a:cubicBezTo>
                    <a:cubicBezTo>
                      <a:pt x="367759" y="201046"/>
                      <a:pt x="577593" y="134441"/>
                      <a:pt x="703169" y="86062"/>
                    </a:cubicBezTo>
                    <a:cubicBezTo>
                      <a:pt x="828745" y="37683"/>
                      <a:pt x="861571" y="277"/>
                      <a:pt x="861571" y="277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2" name="Google Shape;2832;p20"/>
              <p:cNvSpPr/>
              <p:nvPr/>
            </p:nvSpPr>
            <p:spPr>
              <a:xfrm>
                <a:off x="10719489" y="1821118"/>
                <a:ext cx="738666" cy="273671"/>
              </a:xfrm>
              <a:custGeom>
                <a:rect b="b" l="l" r="r" t="t"/>
                <a:pathLst>
                  <a:path extrusionOk="0" h="273671" w="738666">
                    <a:moveTo>
                      <a:pt x="738667" y="0"/>
                    </a:moveTo>
                    <a:cubicBezTo>
                      <a:pt x="738667" y="0"/>
                      <a:pt x="677023" y="5153"/>
                      <a:pt x="602785" y="48284"/>
                    </a:cubicBezTo>
                    <a:cubicBezTo>
                      <a:pt x="528642" y="91415"/>
                      <a:pt x="331594" y="163173"/>
                      <a:pt x="275198" y="172142"/>
                    </a:cubicBezTo>
                    <a:cubicBezTo>
                      <a:pt x="218709" y="181112"/>
                      <a:pt x="0" y="273672"/>
                      <a:pt x="0" y="273672"/>
                    </a:cubicBezTo>
                    <a:cubicBezTo>
                      <a:pt x="0" y="273672"/>
                      <a:pt x="182735" y="258118"/>
                      <a:pt x="299723" y="204872"/>
                    </a:cubicBezTo>
                    <a:cubicBezTo>
                      <a:pt x="416615" y="151627"/>
                      <a:pt x="738667" y="0"/>
                      <a:pt x="73866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3" name="Google Shape;2833;p20"/>
              <p:cNvSpPr/>
              <p:nvPr/>
            </p:nvSpPr>
            <p:spPr>
              <a:xfrm>
                <a:off x="10724642" y="1863771"/>
                <a:ext cx="690668" cy="373102"/>
              </a:xfrm>
              <a:custGeom>
                <a:rect b="b" l="l" r="r" t="t"/>
                <a:pathLst>
                  <a:path extrusionOk="0" h="373102" w="690668">
                    <a:moveTo>
                      <a:pt x="690669" y="0"/>
                    </a:moveTo>
                    <a:cubicBezTo>
                      <a:pt x="689714" y="5916"/>
                      <a:pt x="562039" y="61166"/>
                      <a:pt x="447913" y="131779"/>
                    </a:cubicBezTo>
                    <a:cubicBezTo>
                      <a:pt x="333693" y="202391"/>
                      <a:pt x="252488" y="223003"/>
                      <a:pt x="177199" y="248481"/>
                    </a:cubicBezTo>
                    <a:cubicBezTo>
                      <a:pt x="101911" y="273958"/>
                      <a:pt x="60975" y="307452"/>
                      <a:pt x="0" y="373102"/>
                    </a:cubicBezTo>
                    <a:cubicBezTo>
                      <a:pt x="0" y="373102"/>
                      <a:pt x="58399" y="352205"/>
                      <a:pt x="121949" y="315181"/>
                    </a:cubicBezTo>
                    <a:cubicBezTo>
                      <a:pt x="185501" y="278157"/>
                      <a:pt x="335411" y="262030"/>
                      <a:pt x="421672" y="198097"/>
                    </a:cubicBezTo>
                    <a:cubicBezTo>
                      <a:pt x="507934" y="134164"/>
                      <a:pt x="690669" y="0"/>
                      <a:pt x="690669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34" name="Google Shape;2834;p20"/>
            <p:cNvGrpSpPr/>
            <p:nvPr/>
          </p:nvGrpSpPr>
          <p:grpSpPr>
            <a:xfrm>
              <a:off x="10939513" y="315254"/>
              <a:ext cx="1694191" cy="2041375"/>
              <a:chOff x="10939513" y="315254"/>
              <a:chExt cx="1694191" cy="2041375"/>
            </a:xfrm>
          </p:grpSpPr>
          <p:sp>
            <p:nvSpPr>
              <p:cNvPr id="2835" name="Google Shape;2835;p20"/>
              <p:cNvSpPr/>
              <p:nvPr/>
            </p:nvSpPr>
            <p:spPr>
              <a:xfrm>
                <a:off x="10939513" y="1821118"/>
                <a:ext cx="518642" cy="535511"/>
              </a:xfrm>
              <a:custGeom>
                <a:rect b="b" l="l" r="r" t="t"/>
                <a:pathLst>
                  <a:path extrusionOk="0" h="535511" w="518642">
                    <a:moveTo>
                      <a:pt x="518643" y="0"/>
                    </a:moveTo>
                    <a:cubicBezTo>
                      <a:pt x="509864" y="5725"/>
                      <a:pt x="465969" y="159070"/>
                      <a:pt x="348504" y="281878"/>
                    </a:cubicBezTo>
                    <a:cubicBezTo>
                      <a:pt x="231039" y="404687"/>
                      <a:pt x="31701" y="498106"/>
                      <a:pt x="2883" y="535512"/>
                    </a:cubicBezTo>
                    <a:cubicBezTo>
                      <a:pt x="2883" y="535512"/>
                      <a:pt x="-20781" y="519958"/>
                      <a:pt x="67484" y="407550"/>
                    </a:cubicBezTo>
                    <a:cubicBezTo>
                      <a:pt x="155750" y="295142"/>
                      <a:pt x="275792" y="200865"/>
                      <a:pt x="332473" y="168707"/>
                    </a:cubicBezTo>
                    <a:cubicBezTo>
                      <a:pt x="389154" y="136550"/>
                      <a:pt x="518643" y="0"/>
                      <a:pt x="518643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6" name="Google Shape;2836;p20"/>
              <p:cNvSpPr/>
              <p:nvPr/>
            </p:nvSpPr>
            <p:spPr>
              <a:xfrm>
                <a:off x="11293405" y="1748310"/>
                <a:ext cx="231985" cy="462894"/>
              </a:xfrm>
              <a:custGeom>
                <a:rect b="b" l="l" r="r" t="t"/>
                <a:pathLst>
                  <a:path extrusionOk="0" h="462894" w="231985">
                    <a:moveTo>
                      <a:pt x="230497" y="0"/>
                    </a:moveTo>
                    <a:cubicBezTo>
                      <a:pt x="230497" y="0"/>
                      <a:pt x="247863" y="151817"/>
                      <a:pt x="163986" y="255160"/>
                    </a:cubicBezTo>
                    <a:cubicBezTo>
                      <a:pt x="80111" y="358503"/>
                      <a:pt x="27533" y="428543"/>
                      <a:pt x="5967" y="462895"/>
                    </a:cubicBezTo>
                    <a:cubicBezTo>
                      <a:pt x="5967" y="462895"/>
                      <a:pt x="-11400" y="438658"/>
                      <a:pt x="13124" y="386557"/>
                    </a:cubicBezTo>
                    <a:cubicBezTo>
                      <a:pt x="37647" y="334456"/>
                      <a:pt x="141086" y="235312"/>
                      <a:pt x="177059" y="150386"/>
                    </a:cubicBezTo>
                    <a:cubicBezTo>
                      <a:pt x="212938" y="65364"/>
                      <a:pt x="230497" y="0"/>
                      <a:pt x="23049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7" name="Google Shape;2837;p20"/>
              <p:cNvSpPr/>
              <p:nvPr/>
            </p:nvSpPr>
            <p:spPr>
              <a:xfrm>
                <a:off x="11371903" y="1670583"/>
                <a:ext cx="232617" cy="632705"/>
              </a:xfrm>
              <a:custGeom>
                <a:rect b="b" l="l" r="r" t="t"/>
                <a:pathLst>
                  <a:path extrusionOk="0" h="632705" w="232617">
                    <a:moveTo>
                      <a:pt x="214882" y="149"/>
                    </a:moveTo>
                    <a:cubicBezTo>
                      <a:pt x="214882" y="149"/>
                      <a:pt x="245132" y="-10157"/>
                      <a:pt x="226619" y="140706"/>
                    </a:cubicBezTo>
                    <a:cubicBezTo>
                      <a:pt x="208108" y="291569"/>
                      <a:pt x="163449" y="362278"/>
                      <a:pt x="121368" y="413329"/>
                    </a:cubicBezTo>
                    <a:cubicBezTo>
                      <a:pt x="79287" y="464380"/>
                      <a:pt x="9819" y="521729"/>
                      <a:pt x="18312" y="558944"/>
                    </a:cubicBezTo>
                    <a:cubicBezTo>
                      <a:pt x="26805" y="596159"/>
                      <a:pt x="88638" y="632705"/>
                      <a:pt x="88638" y="632705"/>
                    </a:cubicBezTo>
                    <a:cubicBezTo>
                      <a:pt x="88638" y="632705"/>
                      <a:pt x="5525" y="607323"/>
                      <a:pt x="1709" y="571253"/>
                    </a:cubicBezTo>
                    <a:cubicBezTo>
                      <a:pt x="-2109" y="535183"/>
                      <a:pt x="-6212" y="491003"/>
                      <a:pt x="69458" y="393386"/>
                    </a:cubicBezTo>
                    <a:cubicBezTo>
                      <a:pt x="145223" y="295768"/>
                      <a:pt x="181102" y="218762"/>
                      <a:pt x="214882" y="14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8" name="Google Shape;2838;p20"/>
              <p:cNvSpPr/>
              <p:nvPr/>
            </p:nvSpPr>
            <p:spPr>
              <a:xfrm>
                <a:off x="11517379" y="1610806"/>
                <a:ext cx="130632" cy="669007"/>
              </a:xfrm>
              <a:custGeom>
                <a:rect b="b" l="l" r="r" t="t"/>
                <a:pathLst>
                  <a:path extrusionOk="0" h="669007" w="130632">
                    <a:moveTo>
                      <a:pt x="124656" y="0"/>
                    </a:moveTo>
                    <a:cubicBezTo>
                      <a:pt x="124656" y="0"/>
                      <a:pt x="137442" y="116988"/>
                      <a:pt x="125610" y="212697"/>
                    </a:cubicBezTo>
                    <a:cubicBezTo>
                      <a:pt x="113778" y="308406"/>
                      <a:pt x="59768" y="490663"/>
                      <a:pt x="58432" y="542955"/>
                    </a:cubicBezTo>
                    <a:cubicBezTo>
                      <a:pt x="57096" y="595246"/>
                      <a:pt x="35912" y="608224"/>
                      <a:pt x="90971" y="669008"/>
                    </a:cubicBezTo>
                    <a:cubicBezTo>
                      <a:pt x="90971" y="669008"/>
                      <a:pt x="-6265" y="636182"/>
                      <a:pt x="320" y="585036"/>
                    </a:cubicBezTo>
                    <a:cubicBezTo>
                      <a:pt x="6904" y="533889"/>
                      <a:pt x="-253" y="411462"/>
                      <a:pt x="38680" y="318521"/>
                    </a:cubicBezTo>
                    <a:cubicBezTo>
                      <a:pt x="77421" y="225484"/>
                      <a:pt x="124656" y="0"/>
                      <a:pt x="12465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9" name="Google Shape;2839;p20"/>
              <p:cNvSpPr/>
              <p:nvPr/>
            </p:nvSpPr>
            <p:spPr>
              <a:xfrm>
                <a:off x="11665615" y="1512139"/>
                <a:ext cx="88284" cy="730971"/>
              </a:xfrm>
              <a:custGeom>
                <a:rect b="b" l="l" r="r" t="t"/>
                <a:pathLst>
                  <a:path extrusionOk="0" h="730971" w="88284">
                    <a:moveTo>
                      <a:pt x="35009" y="0"/>
                    </a:moveTo>
                    <a:cubicBezTo>
                      <a:pt x="35009" y="0"/>
                      <a:pt x="96748" y="152294"/>
                      <a:pt x="87301" y="274626"/>
                    </a:cubicBezTo>
                    <a:cubicBezTo>
                      <a:pt x="77759" y="397053"/>
                      <a:pt x="74705" y="457361"/>
                      <a:pt x="58579" y="546676"/>
                    </a:cubicBezTo>
                    <a:cubicBezTo>
                      <a:pt x="42452" y="636087"/>
                      <a:pt x="30333" y="705555"/>
                      <a:pt x="76804" y="730937"/>
                    </a:cubicBezTo>
                    <a:cubicBezTo>
                      <a:pt x="76804" y="730937"/>
                      <a:pt x="21077" y="733991"/>
                      <a:pt x="15924" y="682749"/>
                    </a:cubicBezTo>
                    <a:cubicBezTo>
                      <a:pt x="10772" y="631507"/>
                      <a:pt x="-7167" y="603453"/>
                      <a:pt x="3138" y="401157"/>
                    </a:cubicBezTo>
                    <a:cubicBezTo>
                      <a:pt x="13539" y="198861"/>
                      <a:pt x="35009" y="0"/>
                      <a:pt x="35009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0" name="Google Shape;2840;p20"/>
              <p:cNvSpPr/>
              <p:nvPr/>
            </p:nvSpPr>
            <p:spPr>
              <a:xfrm>
                <a:off x="11754633" y="1429122"/>
                <a:ext cx="95613" cy="812970"/>
              </a:xfrm>
              <a:custGeom>
                <a:rect b="b" l="l" r="r" t="t"/>
                <a:pathLst>
                  <a:path extrusionOk="0" h="812970" w="95613">
                    <a:moveTo>
                      <a:pt x="0" y="0"/>
                    </a:moveTo>
                    <a:cubicBezTo>
                      <a:pt x="0" y="0"/>
                      <a:pt x="67845" y="127866"/>
                      <a:pt x="77007" y="331021"/>
                    </a:cubicBezTo>
                    <a:cubicBezTo>
                      <a:pt x="86071" y="534080"/>
                      <a:pt x="87790" y="593624"/>
                      <a:pt x="68990" y="644866"/>
                    </a:cubicBezTo>
                    <a:cubicBezTo>
                      <a:pt x="50097" y="696108"/>
                      <a:pt x="40841" y="795920"/>
                      <a:pt x="95614" y="812333"/>
                    </a:cubicBezTo>
                    <a:cubicBezTo>
                      <a:pt x="95614" y="812333"/>
                      <a:pt x="42368" y="822734"/>
                      <a:pt x="27005" y="759564"/>
                    </a:cubicBezTo>
                    <a:cubicBezTo>
                      <a:pt x="11641" y="696394"/>
                      <a:pt x="2959" y="556982"/>
                      <a:pt x="14218" y="481884"/>
                    </a:cubicBezTo>
                    <a:cubicBezTo>
                      <a:pt x="25383" y="4066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1" name="Google Shape;2841;p20"/>
              <p:cNvSpPr/>
              <p:nvPr/>
            </p:nvSpPr>
            <p:spPr>
              <a:xfrm>
                <a:off x="11814956" y="1321676"/>
                <a:ext cx="263350" cy="793325"/>
              </a:xfrm>
              <a:custGeom>
                <a:rect b="b" l="l" r="r" t="t"/>
                <a:pathLst>
                  <a:path extrusionOk="0" h="793325" w="263350">
                    <a:moveTo>
                      <a:pt x="5328" y="0"/>
                    </a:moveTo>
                    <a:cubicBezTo>
                      <a:pt x="5328" y="0"/>
                      <a:pt x="88060" y="147333"/>
                      <a:pt x="124797" y="305448"/>
                    </a:cubicBezTo>
                    <a:cubicBezTo>
                      <a:pt x="161439" y="463658"/>
                      <a:pt x="212300" y="661947"/>
                      <a:pt x="221365" y="706891"/>
                    </a:cubicBezTo>
                    <a:cubicBezTo>
                      <a:pt x="230429" y="751835"/>
                      <a:pt x="263351" y="788954"/>
                      <a:pt x="263351" y="788954"/>
                    </a:cubicBezTo>
                    <a:cubicBezTo>
                      <a:pt x="263351" y="788954"/>
                      <a:pt x="193501" y="823211"/>
                      <a:pt x="168215" y="699925"/>
                    </a:cubicBezTo>
                    <a:cubicBezTo>
                      <a:pt x="142832" y="576639"/>
                      <a:pt x="54375" y="384171"/>
                      <a:pt x="46932" y="337128"/>
                    </a:cubicBezTo>
                    <a:cubicBezTo>
                      <a:pt x="39394" y="290085"/>
                      <a:pt x="-17383" y="90461"/>
                      <a:pt x="5328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2" name="Google Shape;2842;p20"/>
              <p:cNvSpPr/>
              <p:nvPr/>
            </p:nvSpPr>
            <p:spPr>
              <a:xfrm>
                <a:off x="11871428" y="1227685"/>
                <a:ext cx="242994" cy="862238"/>
              </a:xfrm>
              <a:custGeom>
                <a:rect b="b" l="l" r="r" t="t"/>
                <a:pathLst>
                  <a:path extrusionOk="0" h="862238" w="242994">
                    <a:moveTo>
                      <a:pt x="3152" y="0"/>
                    </a:moveTo>
                    <a:cubicBezTo>
                      <a:pt x="385" y="68704"/>
                      <a:pt x="-11448" y="101530"/>
                      <a:pt x="39699" y="230350"/>
                    </a:cubicBezTo>
                    <a:cubicBezTo>
                      <a:pt x="90845" y="359171"/>
                      <a:pt x="191325" y="566429"/>
                      <a:pt x="197719" y="655458"/>
                    </a:cubicBezTo>
                    <a:cubicBezTo>
                      <a:pt x="204112" y="744487"/>
                      <a:pt x="191516" y="862239"/>
                      <a:pt x="191516" y="862239"/>
                    </a:cubicBezTo>
                    <a:cubicBezTo>
                      <a:pt x="191516" y="862239"/>
                      <a:pt x="207738" y="851933"/>
                      <a:pt x="230353" y="763476"/>
                    </a:cubicBezTo>
                    <a:cubicBezTo>
                      <a:pt x="252968" y="675020"/>
                      <a:pt x="243139" y="613090"/>
                      <a:pt x="217471" y="511942"/>
                    </a:cubicBezTo>
                    <a:cubicBezTo>
                      <a:pt x="191707" y="410794"/>
                      <a:pt x="3152" y="0"/>
                      <a:pt x="315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3" name="Google Shape;2843;p20"/>
              <p:cNvSpPr/>
              <p:nvPr/>
            </p:nvSpPr>
            <p:spPr>
              <a:xfrm>
                <a:off x="11916456" y="1142472"/>
                <a:ext cx="316450" cy="835138"/>
              </a:xfrm>
              <a:custGeom>
                <a:rect b="b" l="l" r="r" t="t"/>
                <a:pathLst>
                  <a:path extrusionOk="0" h="835138" w="316450">
                    <a:moveTo>
                      <a:pt x="5166" y="0"/>
                    </a:moveTo>
                    <a:cubicBezTo>
                      <a:pt x="-3708" y="47139"/>
                      <a:pt x="-8289" y="99907"/>
                      <a:pt x="53546" y="217468"/>
                    </a:cubicBezTo>
                    <a:cubicBezTo>
                      <a:pt x="115284" y="335029"/>
                      <a:pt x="232463" y="541142"/>
                      <a:pt x="246777" y="593433"/>
                    </a:cubicBezTo>
                    <a:cubicBezTo>
                      <a:pt x="261090" y="645725"/>
                      <a:pt x="288762" y="758991"/>
                      <a:pt x="295060" y="835139"/>
                    </a:cubicBezTo>
                    <a:cubicBezTo>
                      <a:pt x="295060" y="835139"/>
                      <a:pt x="346111" y="713188"/>
                      <a:pt x="290480" y="548394"/>
                    </a:cubicBezTo>
                    <a:cubicBezTo>
                      <a:pt x="234945" y="383599"/>
                      <a:pt x="111085" y="223671"/>
                      <a:pt x="71199" y="142275"/>
                    </a:cubicBezTo>
                    <a:cubicBezTo>
                      <a:pt x="31312" y="60880"/>
                      <a:pt x="5166" y="0"/>
                      <a:pt x="516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4" name="Google Shape;2844;p20"/>
              <p:cNvSpPr/>
              <p:nvPr/>
            </p:nvSpPr>
            <p:spPr>
              <a:xfrm>
                <a:off x="11972470" y="1056592"/>
                <a:ext cx="348904" cy="806416"/>
              </a:xfrm>
              <a:custGeom>
                <a:rect b="b" l="l" r="r" t="t"/>
                <a:pathLst>
                  <a:path extrusionOk="0" h="806416" w="348904">
                    <a:moveTo>
                      <a:pt x="204" y="0"/>
                    </a:moveTo>
                    <a:cubicBezTo>
                      <a:pt x="-3803" y="120328"/>
                      <a:pt x="52114" y="199529"/>
                      <a:pt x="91524" y="274626"/>
                    </a:cubicBezTo>
                    <a:cubicBezTo>
                      <a:pt x="130934" y="349724"/>
                      <a:pt x="278743" y="515282"/>
                      <a:pt x="296683" y="585799"/>
                    </a:cubicBezTo>
                    <a:cubicBezTo>
                      <a:pt x="314622" y="656221"/>
                      <a:pt x="328649" y="683989"/>
                      <a:pt x="331702" y="806417"/>
                    </a:cubicBezTo>
                    <a:cubicBezTo>
                      <a:pt x="331702" y="806417"/>
                      <a:pt x="375883" y="677405"/>
                      <a:pt x="322637" y="512133"/>
                    </a:cubicBezTo>
                    <a:cubicBezTo>
                      <a:pt x="269392" y="346861"/>
                      <a:pt x="147537" y="260217"/>
                      <a:pt x="92956" y="158879"/>
                    </a:cubicBezTo>
                    <a:cubicBezTo>
                      <a:pt x="38277" y="57635"/>
                      <a:pt x="204" y="0"/>
                      <a:pt x="204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5" name="Google Shape;2845;p20"/>
              <p:cNvSpPr/>
              <p:nvPr/>
            </p:nvSpPr>
            <p:spPr>
              <a:xfrm>
                <a:off x="12234438" y="494171"/>
                <a:ext cx="399266" cy="676164"/>
              </a:xfrm>
              <a:custGeom>
                <a:rect b="b" l="l" r="r" t="t"/>
                <a:pathLst>
                  <a:path extrusionOk="0" h="676164" w="399266">
                    <a:moveTo>
                      <a:pt x="76" y="0"/>
                    </a:moveTo>
                    <a:cubicBezTo>
                      <a:pt x="76" y="0"/>
                      <a:pt x="34045" y="230923"/>
                      <a:pt x="149508" y="284932"/>
                    </a:cubicBezTo>
                    <a:cubicBezTo>
                      <a:pt x="264969" y="338941"/>
                      <a:pt x="455719" y="463945"/>
                      <a:pt x="383293" y="676165"/>
                    </a:cubicBezTo>
                    <a:cubicBezTo>
                      <a:pt x="383293" y="676165"/>
                      <a:pt x="358006" y="504595"/>
                      <a:pt x="240540" y="457647"/>
                    </a:cubicBezTo>
                    <a:cubicBezTo>
                      <a:pt x="123075" y="410699"/>
                      <a:pt x="62482" y="356690"/>
                      <a:pt x="29752" y="248003"/>
                    </a:cubicBezTo>
                    <a:cubicBezTo>
                      <a:pt x="-2979" y="139317"/>
                      <a:pt x="76" y="0"/>
                      <a:pt x="7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6" name="Google Shape;2846;p20"/>
              <p:cNvSpPr/>
              <p:nvPr/>
            </p:nvSpPr>
            <p:spPr>
              <a:xfrm>
                <a:off x="12282988" y="315254"/>
                <a:ext cx="322051" cy="743437"/>
              </a:xfrm>
              <a:custGeom>
                <a:rect b="b" l="l" r="r" t="t"/>
                <a:pathLst>
                  <a:path extrusionOk="0" h="743437" w="322051">
                    <a:moveTo>
                      <a:pt x="17559" y="0"/>
                    </a:moveTo>
                    <a:cubicBezTo>
                      <a:pt x="43322" y="15745"/>
                      <a:pt x="126054" y="87503"/>
                      <a:pt x="134737" y="142084"/>
                    </a:cubicBezTo>
                    <a:cubicBezTo>
                      <a:pt x="143420" y="196666"/>
                      <a:pt x="267661" y="298482"/>
                      <a:pt x="291708" y="340945"/>
                    </a:cubicBezTo>
                    <a:cubicBezTo>
                      <a:pt x="315849" y="383408"/>
                      <a:pt x="376443" y="558890"/>
                      <a:pt x="205159" y="743438"/>
                    </a:cubicBezTo>
                    <a:cubicBezTo>
                      <a:pt x="205159" y="743438"/>
                      <a:pt x="260218" y="618052"/>
                      <a:pt x="216419" y="517858"/>
                    </a:cubicBezTo>
                    <a:cubicBezTo>
                      <a:pt x="172620" y="417665"/>
                      <a:pt x="71376" y="466617"/>
                      <a:pt x="37788" y="342663"/>
                    </a:cubicBezTo>
                    <a:cubicBezTo>
                      <a:pt x="4199" y="218709"/>
                      <a:pt x="0" y="47616"/>
                      <a:pt x="0" y="47616"/>
                    </a:cubicBezTo>
                    <a:lnTo>
                      <a:pt x="17559" y="0"/>
                    </a:ln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7" name="Google Shape;2847;p20"/>
              <p:cNvSpPr/>
              <p:nvPr/>
            </p:nvSpPr>
            <p:spPr>
              <a:xfrm>
                <a:off x="12123508" y="734063"/>
                <a:ext cx="343557" cy="833611"/>
              </a:xfrm>
              <a:custGeom>
                <a:rect b="b" l="l" r="r" t="t"/>
                <a:pathLst>
                  <a:path extrusionOk="0" h="833611" w="343557">
                    <a:moveTo>
                      <a:pt x="1460" y="0"/>
                    </a:moveTo>
                    <a:cubicBezTo>
                      <a:pt x="1460" y="0"/>
                      <a:pt x="62244" y="170711"/>
                      <a:pt x="106902" y="287317"/>
                    </a:cubicBezTo>
                    <a:cubicBezTo>
                      <a:pt x="151464" y="403924"/>
                      <a:pt x="293931" y="578070"/>
                      <a:pt x="312060" y="646584"/>
                    </a:cubicBezTo>
                    <a:cubicBezTo>
                      <a:pt x="330191" y="715097"/>
                      <a:pt x="355478" y="767007"/>
                      <a:pt x="337252" y="833612"/>
                    </a:cubicBezTo>
                    <a:cubicBezTo>
                      <a:pt x="337252" y="833612"/>
                      <a:pt x="293549" y="666527"/>
                      <a:pt x="180663" y="563089"/>
                    </a:cubicBezTo>
                    <a:cubicBezTo>
                      <a:pt x="67779" y="459651"/>
                      <a:pt x="32186" y="320620"/>
                      <a:pt x="13102" y="200197"/>
                    </a:cubicBezTo>
                    <a:cubicBezTo>
                      <a:pt x="-6078" y="79678"/>
                      <a:pt x="1460" y="0"/>
                      <a:pt x="146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8" name="Google Shape;2848;p20"/>
              <p:cNvSpPr/>
              <p:nvPr/>
            </p:nvSpPr>
            <p:spPr>
              <a:xfrm>
                <a:off x="12056345" y="845421"/>
                <a:ext cx="371421" cy="728169"/>
              </a:xfrm>
              <a:custGeom>
                <a:rect b="b" l="l" r="r" t="t"/>
                <a:pathLst>
                  <a:path extrusionOk="0" h="728169" w="371421">
                    <a:moveTo>
                      <a:pt x="16427" y="0"/>
                    </a:moveTo>
                    <a:cubicBezTo>
                      <a:pt x="16427" y="0"/>
                      <a:pt x="-22314" y="50860"/>
                      <a:pt x="19194" y="178440"/>
                    </a:cubicBezTo>
                    <a:cubicBezTo>
                      <a:pt x="60703" y="306020"/>
                      <a:pt x="106220" y="449250"/>
                      <a:pt x="214524" y="528546"/>
                    </a:cubicBezTo>
                    <a:cubicBezTo>
                      <a:pt x="322734" y="607842"/>
                      <a:pt x="369109" y="656412"/>
                      <a:pt x="366915" y="728170"/>
                    </a:cubicBezTo>
                    <a:cubicBezTo>
                      <a:pt x="366915" y="728170"/>
                      <a:pt x="389148" y="616621"/>
                      <a:pt x="334853" y="509461"/>
                    </a:cubicBezTo>
                    <a:cubicBezTo>
                      <a:pt x="280557" y="402302"/>
                      <a:pt x="158798" y="389515"/>
                      <a:pt x="105552" y="248099"/>
                    </a:cubicBezTo>
                    <a:cubicBezTo>
                      <a:pt x="52116" y="106683"/>
                      <a:pt x="16427" y="0"/>
                      <a:pt x="1642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9" name="Google Shape;2849;p20"/>
              <p:cNvSpPr/>
              <p:nvPr/>
            </p:nvSpPr>
            <p:spPr>
              <a:xfrm>
                <a:off x="12012579" y="965654"/>
                <a:ext cx="352991" cy="833565"/>
              </a:xfrm>
              <a:custGeom>
                <a:rect b="b" l="l" r="r" t="t"/>
                <a:pathLst>
                  <a:path extrusionOk="0" h="833565" w="352991">
                    <a:moveTo>
                      <a:pt x="1222" y="0"/>
                    </a:moveTo>
                    <a:cubicBezTo>
                      <a:pt x="1222" y="0"/>
                      <a:pt x="-17576" y="85308"/>
                      <a:pt x="92256" y="279206"/>
                    </a:cubicBezTo>
                    <a:cubicBezTo>
                      <a:pt x="202088" y="473105"/>
                      <a:pt x="313636" y="552592"/>
                      <a:pt x="318885" y="666241"/>
                    </a:cubicBezTo>
                    <a:cubicBezTo>
                      <a:pt x="324132" y="779889"/>
                      <a:pt x="313827" y="838574"/>
                      <a:pt x="325659" y="833230"/>
                    </a:cubicBezTo>
                    <a:cubicBezTo>
                      <a:pt x="337492" y="827886"/>
                      <a:pt x="371653" y="723781"/>
                      <a:pt x="339686" y="572727"/>
                    </a:cubicBezTo>
                    <a:cubicBezTo>
                      <a:pt x="307720" y="421673"/>
                      <a:pt x="203900" y="312604"/>
                      <a:pt x="140539" y="207353"/>
                    </a:cubicBezTo>
                    <a:cubicBezTo>
                      <a:pt x="77274" y="102007"/>
                      <a:pt x="1222" y="0"/>
                      <a:pt x="122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0" name="Google Shape;2850;p20"/>
              <p:cNvSpPr/>
              <p:nvPr/>
            </p:nvSpPr>
            <p:spPr>
              <a:xfrm>
                <a:off x="12182109" y="606483"/>
                <a:ext cx="234302" cy="814431"/>
              </a:xfrm>
              <a:custGeom>
                <a:rect b="b" l="l" r="r" t="t"/>
                <a:pathLst>
                  <a:path extrusionOk="0" h="814431" w="234302">
                    <a:moveTo>
                      <a:pt x="17" y="0"/>
                    </a:moveTo>
                    <a:cubicBezTo>
                      <a:pt x="17" y="0"/>
                      <a:pt x="68054" y="159165"/>
                      <a:pt x="109085" y="301249"/>
                    </a:cubicBezTo>
                    <a:cubicBezTo>
                      <a:pt x="150117" y="443333"/>
                      <a:pt x="223783" y="481789"/>
                      <a:pt x="232944" y="551733"/>
                    </a:cubicBezTo>
                    <a:cubicBezTo>
                      <a:pt x="242105" y="621678"/>
                      <a:pt x="201932" y="814432"/>
                      <a:pt x="201932" y="814432"/>
                    </a:cubicBezTo>
                    <a:cubicBezTo>
                      <a:pt x="201932" y="814432"/>
                      <a:pt x="200214" y="678264"/>
                      <a:pt x="166911" y="593910"/>
                    </a:cubicBezTo>
                    <a:cubicBezTo>
                      <a:pt x="133609" y="509557"/>
                      <a:pt x="76164" y="500301"/>
                      <a:pt x="37041" y="326632"/>
                    </a:cubicBezTo>
                    <a:cubicBezTo>
                      <a:pt x="-1987" y="152867"/>
                      <a:pt x="17" y="0"/>
                      <a:pt x="1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51" name="Google Shape;2851;p20"/>
            <p:cNvSpPr/>
            <p:nvPr/>
          </p:nvSpPr>
          <p:spPr>
            <a:xfrm>
              <a:off x="11393841" y="25264"/>
              <a:ext cx="1134479" cy="1858355"/>
            </a:xfrm>
            <a:custGeom>
              <a:rect b="b" l="l" r="r" t="t"/>
              <a:pathLst>
                <a:path extrusionOk="0" h="1858355" w="1134479">
                  <a:moveTo>
                    <a:pt x="1134480" y="32348"/>
                  </a:moveTo>
                  <a:cubicBezTo>
                    <a:pt x="1114631" y="40936"/>
                    <a:pt x="1095451" y="51147"/>
                    <a:pt x="1077320" y="63074"/>
                  </a:cubicBezTo>
                  <a:cubicBezTo>
                    <a:pt x="1059476" y="75384"/>
                    <a:pt x="1042683" y="89220"/>
                    <a:pt x="1027223" y="104583"/>
                  </a:cubicBezTo>
                  <a:cubicBezTo>
                    <a:pt x="996593" y="135596"/>
                    <a:pt x="971116" y="171952"/>
                    <a:pt x="952126" y="211743"/>
                  </a:cubicBezTo>
                  <a:cubicBezTo>
                    <a:pt x="942584" y="231591"/>
                    <a:pt x="934377" y="252107"/>
                    <a:pt x="927794" y="273195"/>
                  </a:cubicBezTo>
                  <a:cubicBezTo>
                    <a:pt x="920542" y="295810"/>
                    <a:pt x="912240" y="316899"/>
                    <a:pt x="903938" y="338369"/>
                  </a:cubicBezTo>
                  <a:cubicBezTo>
                    <a:pt x="887239" y="381022"/>
                    <a:pt x="869776" y="423199"/>
                    <a:pt x="851932" y="465376"/>
                  </a:cubicBezTo>
                  <a:cubicBezTo>
                    <a:pt x="780271" y="633511"/>
                    <a:pt x="702692" y="798878"/>
                    <a:pt x="619102" y="961287"/>
                  </a:cubicBezTo>
                  <a:cubicBezTo>
                    <a:pt x="535416" y="1123506"/>
                    <a:pt x="445623" y="1282862"/>
                    <a:pt x="345525" y="1435538"/>
                  </a:cubicBezTo>
                  <a:cubicBezTo>
                    <a:pt x="295428" y="1511780"/>
                    <a:pt x="242659" y="1586401"/>
                    <a:pt x="185788" y="1657777"/>
                  </a:cubicBezTo>
                  <a:cubicBezTo>
                    <a:pt x="128821" y="1729058"/>
                    <a:pt x="67845" y="1797380"/>
                    <a:pt x="0" y="1858355"/>
                  </a:cubicBezTo>
                  <a:cubicBezTo>
                    <a:pt x="66891" y="1796331"/>
                    <a:pt x="126626" y="1727149"/>
                    <a:pt x="182352" y="1655010"/>
                  </a:cubicBezTo>
                  <a:cubicBezTo>
                    <a:pt x="237983" y="1582870"/>
                    <a:pt x="289416" y="1507582"/>
                    <a:pt x="338177" y="1430671"/>
                  </a:cubicBezTo>
                  <a:cubicBezTo>
                    <a:pt x="435603" y="1276754"/>
                    <a:pt x="522534" y="1116349"/>
                    <a:pt x="603452" y="953176"/>
                  </a:cubicBezTo>
                  <a:cubicBezTo>
                    <a:pt x="684275" y="789908"/>
                    <a:pt x="758991" y="623682"/>
                    <a:pt x="827600" y="455166"/>
                  </a:cubicBezTo>
                  <a:cubicBezTo>
                    <a:pt x="844681" y="412989"/>
                    <a:pt x="861380" y="370717"/>
                    <a:pt x="877219" y="328158"/>
                  </a:cubicBezTo>
                  <a:cubicBezTo>
                    <a:pt x="885045" y="306975"/>
                    <a:pt x="893060" y="285409"/>
                    <a:pt x="899358" y="264607"/>
                  </a:cubicBezTo>
                  <a:cubicBezTo>
                    <a:pt x="905942" y="241992"/>
                    <a:pt x="914339" y="219949"/>
                    <a:pt x="924263" y="198574"/>
                  </a:cubicBezTo>
                  <a:cubicBezTo>
                    <a:pt x="943920" y="155730"/>
                    <a:pt x="970639" y="115843"/>
                    <a:pt x="1003654" y="81491"/>
                  </a:cubicBezTo>
                  <a:cubicBezTo>
                    <a:pt x="1020353" y="64506"/>
                    <a:pt x="1038484" y="48952"/>
                    <a:pt x="1058046" y="35020"/>
                  </a:cubicBezTo>
                  <a:cubicBezTo>
                    <a:pt x="1077798" y="21470"/>
                    <a:pt x="1098790" y="9829"/>
                    <a:pt x="1120643" y="0"/>
                  </a:cubicBezTo>
                  <a:lnTo>
                    <a:pt x="1134480" y="32348"/>
                  </a:lnTo>
                  <a:close/>
                </a:path>
              </a:pathLst>
            </a:custGeom>
            <a:solidFill>
              <a:srgbClr val="1B0A2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52" name="Google Shape;2852;p20"/>
          <p:cNvGrpSpPr/>
          <p:nvPr/>
        </p:nvGrpSpPr>
        <p:grpSpPr>
          <a:xfrm>
            <a:off x="7766660" y="-474469"/>
            <a:ext cx="1841918" cy="1472167"/>
            <a:chOff x="10355547" y="-632626"/>
            <a:chExt cx="2455891" cy="1962889"/>
          </a:xfrm>
        </p:grpSpPr>
        <p:grpSp>
          <p:nvGrpSpPr>
            <p:cNvPr id="2853" name="Google Shape;2853;p20"/>
            <p:cNvGrpSpPr/>
            <p:nvPr/>
          </p:nvGrpSpPr>
          <p:grpSpPr>
            <a:xfrm>
              <a:off x="10355547" y="-632626"/>
              <a:ext cx="2165139" cy="1562137"/>
              <a:chOff x="10355547" y="-632626"/>
              <a:chExt cx="2165139" cy="1562137"/>
            </a:xfrm>
          </p:grpSpPr>
          <p:sp>
            <p:nvSpPr>
              <p:cNvPr id="2854" name="Google Shape;2854;p20"/>
              <p:cNvSpPr/>
              <p:nvPr/>
            </p:nvSpPr>
            <p:spPr>
              <a:xfrm>
                <a:off x="11895746" y="-605868"/>
                <a:ext cx="624940" cy="283750"/>
              </a:xfrm>
              <a:custGeom>
                <a:rect b="b" l="l" r="r" t="t"/>
                <a:pathLst>
                  <a:path extrusionOk="0" h="283750" w="624940">
                    <a:moveTo>
                      <a:pt x="624940" y="275970"/>
                    </a:moveTo>
                    <a:cubicBezTo>
                      <a:pt x="591924" y="297727"/>
                      <a:pt x="488677" y="270054"/>
                      <a:pt x="454707" y="239710"/>
                    </a:cubicBezTo>
                    <a:cubicBezTo>
                      <a:pt x="420736" y="209365"/>
                      <a:pt x="326458" y="125202"/>
                      <a:pt x="273117" y="94763"/>
                    </a:cubicBezTo>
                    <a:cubicBezTo>
                      <a:pt x="219776" y="64323"/>
                      <a:pt x="-56091" y="-20317"/>
                      <a:pt x="10227" y="4493"/>
                    </a:cubicBezTo>
                    <a:cubicBezTo>
                      <a:pt x="15763" y="6592"/>
                      <a:pt x="89429" y="16898"/>
                      <a:pt x="149450" y="21383"/>
                    </a:cubicBezTo>
                    <a:cubicBezTo>
                      <a:pt x="209470" y="25868"/>
                      <a:pt x="266723" y="33788"/>
                      <a:pt x="375792" y="88656"/>
                    </a:cubicBezTo>
                    <a:cubicBezTo>
                      <a:pt x="484859" y="143524"/>
                      <a:pt x="614062" y="202399"/>
                      <a:pt x="624940" y="27597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5" name="Google Shape;2855;p20"/>
              <p:cNvSpPr/>
              <p:nvPr/>
            </p:nvSpPr>
            <p:spPr>
              <a:xfrm>
                <a:off x="11798146" y="-632626"/>
                <a:ext cx="664242" cy="382861"/>
              </a:xfrm>
              <a:custGeom>
                <a:rect b="b" l="l" r="r" t="t"/>
                <a:pathLst>
                  <a:path extrusionOk="0" h="382861" w="664242">
                    <a:moveTo>
                      <a:pt x="664237" y="370479"/>
                    </a:moveTo>
                    <a:cubicBezTo>
                      <a:pt x="648110" y="393285"/>
                      <a:pt x="556122" y="380021"/>
                      <a:pt x="536752" y="367044"/>
                    </a:cubicBezTo>
                    <a:cubicBezTo>
                      <a:pt x="517381" y="353971"/>
                      <a:pt x="420909" y="261602"/>
                      <a:pt x="368903" y="205493"/>
                    </a:cubicBezTo>
                    <a:cubicBezTo>
                      <a:pt x="316898" y="149385"/>
                      <a:pt x="232736" y="91940"/>
                      <a:pt x="187410" y="78772"/>
                    </a:cubicBezTo>
                    <a:cubicBezTo>
                      <a:pt x="142180" y="65604"/>
                      <a:pt x="97522" y="17511"/>
                      <a:pt x="0" y="48"/>
                    </a:cubicBezTo>
                    <a:cubicBezTo>
                      <a:pt x="0" y="48"/>
                      <a:pt x="38741" y="-811"/>
                      <a:pt x="61929" y="4724"/>
                    </a:cubicBezTo>
                    <a:cubicBezTo>
                      <a:pt x="85116" y="10258"/>
                      <a:pt x="152867" y="48237"/>
                      <a:pt x="237220" y="57206"/>
                    </a:cubicBezTo>
                    <a:cubicBezTo>
                      <a:pt x="321765" y="66081"/>
                      <a:pt x="665858" y="333168"/>
                      <a:pt x="664237" y="37047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6" name="Google Shape;2856;p20"/>
              <p:cNvSpPr/>
              <p:nvPr/>
            </p:nvSpPr>
            <p:spPr>
              <a:xfrm>
                <a:off x="11771045" y="-611299"/>
                <a:ext cx="622060" cy="448405"/>
              </a:xfrm>
              <a:custGeom>
                <a:rect b="b" l="l" r="r" t="t"/>
                <a:pathLst>
                  <a:path extrusionOk="0" h="448405" w="622060">
                    <a:moveTo>
                      <a:pt x="622061" y="424726"/>
                    </a:moveTo>
                    <a:cubicBezTo>
                      <a:pt x="571868" y="421959"/>
                      <a:pt x="522916" y="390469"/>
                      <a:pt x="456788" y="309742"/>
                    </a:cubicBezTo>
                    <a:cubicBezTo>
                      <a:pt x="390661" y="229014"/>
                      <a:pt x="294189" y="130443"/>
                      <a:pt x="198957" y="87503"/>
                    </a:cubicBezTo>
                    <a:cubicBezTo>
                      <a:pt x="103724" y="44562"/>
                      <a:pt x="0" y="0"/>
                      <a:pt x="0" y="0"/>
                    </a:cubicBezTo>
                    <a:cubicBezTo>
                      <a:pt x="0" y="0"/>
                      <a:pt x="74430" y="35306"/>
                      <a:pt x="163554" y="89316"/>
                    </a:cubicBezTo>
                    <a:cubicBezTo>
                      <a:pt x="252680" y="143325"/>
                      <a:pt x="296288" y="224243"/>
                      <a:pt x="330068" y="268138"/>
                    </a:cubicBezTo>
                    <a:cubicBezTo>
                      <a:pt x="363846" y="312032"/>
                      <a:pt x="412513" y="396958"/>
                      <a:pt x="470529" y="427302"/>
                    </a:cubicBezTo>
                    <a:cubicBezTo>
                      <a:pt x="528546" y="457647"/>
                      <a:pt x="583223" y="453925"/>
                      <a:pt x="622061" y="42472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7" name="Google Shape;2857;p20"/>
              <p:cNvSpPr/>
              <p:nvPr/>
            </p:nvSpPr>
            <p:spPr>
              <a:xfrm>
                <a:off x="11688791" y="-579619"/>
                <a:ext cx="605361" cy="503590"/>
              </a:xfrm>
              <a:custGeom>
                <a:rect b="b" l="l" r="r" t="t"/>
                <a:pathLst>
                  <a:path extrusionOk="0" h="503590" w="605361">
                    <a:moveTo>
                      <a:pt x="605362" y="496675"/>
                    </a:moveTo>
                    <a:cubicBezTo>
                      <a:pt x="587900" y="495243"/>
                      <a:pt x="574254" y="490472"/>
                      <a:pt x="561848" y="465567"/>
                    </a:cubicBezTo>
                    <a:cubicBezTo>
                      <a:pt x="549444" y="440662"/>
                      <a:pt x="478354" y="360888"/>
                      <a:pt x="439804" y="297528"/>
                    </a:cubicBezTo>
                    <a:cubicBezTo>
                      <a:pt x="401253" y="234167"/>
                      <a:pt x="329877" y="131969"/>
                      <a:pt x="207449" y="69849"/>
                    </a:cubicBezTo>
                    <a:cubicBezTo>
                      <a:pt x="85022" y="7729"/>
                      <a:pt x="0" y="0"/>
                      <a:pt x="0" y="0"/>
                    </a:cubicBezTo>
                    <a:cubicBezTo>
                      <a:pt x="0" y="0"/>
                      <a:pt x="102103" y="20993"/>
                      <a:pt x="185884" y="76147"/>
                    </a:cubicBezTo>
                    <a:cubicBezTo>
                      <a:pt x="269664" y="131302"/>
                      <a:pt x="341518" y="212220"/>
                      <a:pt x="378637" y="311269"/>
                    </a:cubicBezTo>
                    <a:cubicBezTo>
                      <a:pt x="415661" y="410317"/>
                      <a:pt x="460033" y="469002"/>
                      <a:pt x="501064" y="491999"/>
                    </a:cubicBezTo>
                    <a:cubicBezTo>
                      <a:pt x="542001" y="514996"/>
                      <a:pt x="605362" y="496675"/>
                      <a:pt x="605362" y="49667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8" name="Google Shape;2858;p20"/>
              <p:cNvSpPr/>
              <p:nvPr/>
            </p:nvSpPr>
            <p:spPr>
              <a:xfrm>
                <a:off x="11494702" y="-376404"/>
                <a:ext cx="700879" cy="401261"/>
              </a:xfrm>
              <a:custGeom>
                <a:rect b="b" l="l" r="r" t="t"/>
                <a:pathLst>
                  <a:path extrusionOk="0" h="401261" w="700879">
                    <a:moveTo>
                      <a:pt x="700880" y="392795"/>
                    </a:moveTo>
                    <a:cubicBezTo>
                      <a:pt x="639331" y="356152"/>
                      <a:pt x="544863" y="273230"/>
                      <a:pt x="487896" y="222656"/>
                    </a:cubicBezTo>
                    <a:cubicBezTo>
                      <a:pt x="430929" y="172082"/>
                      <a:pt x="324341" y="80095"/>
                      <a:pt x="195712" y="32956"/>
                    </a:cubicBezTo>
                    <a:cubicBezTo>
                      <a:pt x="67082" y="-14183"/>
                      <a:pt x="0" y="3089"/>
                      <a:pt x="0" y="3089"/>
                    </a:cubicBezTo>
                    <a:cubicBezTo>
                      <a:pt x="0" y="3089"/>
                      <a:pt x="49906" y="-12560"/>
                      <a:pt x="195903" y="78377"/>
                    </a:cubicBezTo>
                    <a:cubicBezTo>
                      <a:pt x="341899" y="169315"/>
                      <a:pt x="422723" y="293555"/>
                      <a:pt x="484556" y="333537"/>
                    </a:cubicBezTo>
                    <a:cubicBezTo>
                      <a:pt x="546390" y="373519"/>
                      <a:pt x="620247" y="420849"/>
                      <a:pt x="700880" y="39279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9" name="Google Shape;2859;p20"/>
              <p:cNvSpPr/>
              <p:nvPr/>
            </p:nvSpPr>
            <p:spPr>
              <a:xfrm>
                <a:off x="11477716" y="-366444"/>
                <a:ext cx="629789" cy="472428"/>
              </a:xfrm>
              <a:custGeom>
                <a:rect b="b" l="l" r="r" t="t"/>
                <a:pathLst>
                  <a:path extrusionOk="0" h="472428" w="629789">
                    <a:moveTo>
                      <a:pt x="629789" y="468620"/>
                    </a:moveTo>
                    <a:cubicBezTo>
                      <a:pt x="567288" y="419955"/>
                      <a:pt x="549921" y="377492"/>
                      <a:pt x="525780" y="350487"/>
                    </a:cubicBezTo>
                    <a:cubicBezTo>
                      <a:pt x="501542" y="323483"/>
                      <a:pt x="418714" y="178536"/>
                      <a:pt x="308787" y="119183"/>
                    </a:cubicBezTo>
                    <a:cubicBezTo>
                      <a:pt x="198862" y="59830"/>
                      <a:pt x="158592" y="10496"/>
                      <a:pt x="0" y="0"/>
                    </a:cubicBezTo>
                    <a:cubicBezTo>
                      <a:pt x="0" y="0"/>
                      <a:pt x="129585" y="13264"/>
                      <a:pt x="182543" y="70994"/>
                    </a:cubicBezTo>
                    <a:cubicBezTo>
                      <a:pt x="235504" y="128725"/>
                      <a:pt x="308120" y="204586"/>
                      <a:pt x="403734" y="320238"/>
                    </a:cubicBezTo>
                    <a:cubicBezTo>
                      <a:pt x="499252" y="435795"/>
                      <a:pt x="534940" y="487514"/>
                      <a:pt x="629789" y="46862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0" name="Google Shape;2860;p20"/>
              <p:cNvSpPr/>
              <p:nvPr/>
            </p:nvSpPr>
            <p:spPr>
              <a:xfrm>
                <a:off x="11288780" y="-180253"/>
                <a:ext cx="747826" cy="372467"/>
              </a:xfrm>
              <a:custGeom>
                <a:rect b="b" l="l" r="r" t="t"/>
                <a:pathLst>
                  <a:path extrusionOk="0" h="372467" w="747826">
                    <a:moveTo>
                      <a:pt x="747827" y="349511"/>
                    </a:moveTo>
                    <a:cubicBezTo>
                      <a:pt x="673110" y="373653"/>
                      <a:pt x="637137" y="390924"/>
                      <a:pt x="548489" y="336342"/>
                    </a:cubicBezTo>
                    <a:cubicBezTo>
                      <a:pt x="459841" y="281856"/>
                      <a:pt x="343808" y="177559"/>
                      <a:pt x="263653" y="113149"/>
                    </a:cubicBezTo>
                    <a:cubicBezTo>
                      <a:pt x="183497" y="48739"/>
                      <a:pt x="111357" y="33853"/>
                      <a:pt x="0" y="26601"/>
                    </a:cubicBezTo>
                    <a:cubicBezTo>
                      <a:pt x="0" y="26601"/>
                      <a:pt x="103247" y="-40386"/>
                      <a:pt x="227105" y="38242"/>
                    </a:cubicBezTo>
                    <a:cubicBezTo>
                      <a:pt x="351059" y="116870"/>
                      <a:pt x="453734" y="191109"/>
                      <a:pt x="555264" y="265157"/>
                    </a:cubicBezTo>
                    <a:cubicBezTo>
                      <a:pt x="656793" y="339110"/>
                      <a:pt x="747827" y="349511"/>
                      <a:pt x="747827" y="34951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1" name="Google Shape;2861;p20"/>
              <p:cNvSpPr/>
              <p:nvPr/>
            </p:nvSpPr>
            <p:spPr>
              <a:xfrm>
                <a:off x="11197938" y="-161474"/>
                <a:ext cx="751357" cy="416394"/>
              </a:xfrm>
              <a:custGeom>
                <a:rect b="b" l="l" r="r" t="t"/>
                <a:pathLst>
                  <a:path extrusionOk="0" h="416394" w="751357">
                    <a:moveTo>
                      <a:pt x="751358" y="410791"/>
                    </a:moveTo>
                    <a:cubicBezTo>
                      <a:pt x="671393" y="426631"/>
                      <a:pt x="597441" y="407738"/>
                      <a:pt x="540665" y="368614"/>
                    </a:cubicBezTo>
                    <a:cubicBezTo>
                      <a:pt x="483888" y="329491"/>
                      <a:pt x="376537" y="207827"/>
                      <a:pt x="311269" y="165841"/>
                    </a:cubicBezTo>
                    <a:cubicBezTo>
                      <a:pt x="246000" y="123855"/>
                      <a:pt x="151722" y="39693"/>
                      <a:pt x="0" y="2001"/>
                    </a:cubicBezTo>
                    <a:cubicBezTo>
                      <a:pt x="0" y="2001"/>
                      <a:pt x="118420" y="-19088"/>
                      <a:pt x="276630" y="75667"/>
                    </a:cubicBezTo>
                    <a:cubicBezTo>
                      <a:pt x="434840" y="170422"/>
                      <a:pt x="566906" y="316800"/>
                      <a:pt x="650114" y="353347"/>
                    </a:cubicBezTo>
                    <a:cubicBezTo>
                      <a:pt x="733323" y="389894"/>
                      <a:pt x="751358" y="410791"/>
                      <a:pt x="751358" y="41079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2" name="Google Shape;2862;p20"/>
              <p:cNvSpPr/>
              <p:nvPr/>
            </p:nvSpPr>
            <p:spPr>
              <a:xfrm>
                <a:off x="11018352" y="12431"/>
                <a:ext cx="860043" cy="306795"/>
              </a:xfrm>
              <a:custGeom>
                <a:rect b="b" l="l" r="r" t="t"/>
                <a:pathLst>
                  <a:path extrusionOk="0" h="306795" w="860043">
                    <a:moveTo>
                      <a:pt x="860044" y="299770"/>
                    </a:moveTo>
                    <a:cubicBezTo>
                      <a:pt x="792963" y="282307"/>
                      <a:pt x="750499" y="267040"/>
                      <a:pt x="702597" y="232592"/>
                    </a:cubicBezTo>
                    <a:cubicBezTo>
                      <a:pt x="654696" y="198145"/>
                      <a:pt x="446196" y="83065"/>
                      <a:pt x="272910" y="36212"/>
                    </a:cubicBezTo>
                    <a:cubicBezTo>
                      <a:pt x="99622" y="-10640"/>
                      <a:pt x="0" y="1383"/>
                      <a:pt x="0" y="1383"/>
                    </a:cubicBezTo>
                    <a:cubicBezTo>
                      <a:pt x="0" y="1383"/>
                      <a:pt x="144948" y="9112"/>
                      <a:pt x="264608" y="82969"/>
                    </a:cubicBezTo>
                    <a:cubicBezTo>
                      <a:pt x="384267" y="156827"/>
                      <a:pt x="395814" y="189079"/>
                      <a:pt x="523107" y="238508"/>
                    </a:cubicBezTo>
                    <a:cubicBezTo>
                      <a:pt x="650496" y="288033"/>
                      <a:pt x="811952" y="322194"/>
                      <a:pt x="860044" y="29977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3" name="Google Shape;2863;p20"/>
              <p:cNvSpPr/>
              <p:nvPr/>
            </p:nvSpPr>
            <p:spPr>
              <a:xfrm>
                <a:off x="10956233" y="86805"/>
                <a:ext cx="854604" cy="287700"/>
              </a:xfrm>
              <a:custGeom>
                <a:rect b="b" l="l" r="r" t="t"/>
                <a:pathLst>
                  <a:path extrusionOk="0" h="287700" w="854604">
                    <a:moveTo>
                      <a:pt x="854604" y="283603"/>
                    </a:moveTo>
                    <a:cubicBezTo>
                      <a:pt x="782846" y="251446"/>
                      <a:pt x="685611" y="180833"/>
                      <a:pt x="626735" y="158409"/>
                    </a:cubicBezTo>
                    <a:cubicBezTo>
                      <a:pt x="567765" y="135889"/>
                      <a:pt x="371862" y="16611"/>
                      <a:pt x="190559" y="2679"/>
                    </a:cubicBezTo>
                    <a:cubicBezTo>
                      <a:pt x="9256" y="-11253"/>
                      <a:pt x="0" y="33691"/>
                      <a:pt x="0" y="33691"/>
                    </a:cubicBezTo>
                    <a:cubicBezTo>
                      <a:pt x="0" y="33691"/>
                      <a:pt x="45516" y="1438"/>
                      <a:pt x="143801" y="34550"/>
                    </a:cubicBezTo>
                    <a:cubicBezTo>
                      <a:pt x="241992" y="67662"/>
                      <a:pt x="298481" y="83406"/>
                      <a:pt x="406500" y="144381"/>
                    </a:cubicBezTo>
                    <a:cubicBezTo>
                      <a:pt x="514518" y="205356"/>
                      <a:pt x="738475" y="309653"/>
                      <a:pt x="854604" y="28360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4" name="Google Shape;2864;p20"/>
              <p:cNvSpPr/>
              <p:nvPr/>
            </p:nvSpPr>
            <p:spPr>
              <a:xfrm>
                <a:off x="10835236" y="162887"/>
                <a:ext cx="904511" cy="272036"/>
              </a:xfrm>
              <a:custGeom>
                <a:rect b="b" l="l" r="r" t="t"/>
                <a:pathLst>
                  <a:path extrusionOk="0" h="272036" w="904511">
                    <a:moveTo>
                      <a:pt x="904511" y="266683"/>
                    </a:moveTo>
                    <a:cubicBezTo>
                      <a:pt x="793916" y="292828"/>
                      <a:pt x="624064" y="216490"/>
                      <a:pt x="541619" y="182615"/>
                    </a:cubicBezTo>
                    <a:cubicBezTo>
                      <a:pt x="459078" y="148836"/>
                      <a:pt x="312987" y="77269"/>
                      <a:pt x="215368" y="59806"/>
                    </a:cubicBezTo>
                    <a:cubicBezTo>
                      <a:pt x="117751" y="42344"/>
                      <a:pt x="53056" y="29080"/>
                      <a:pt x="0" y="41485"/>
                    </a:cubicBezTo>
                    <a:cubicBezTo>
                      <a:pt x="0" y="41485"/>
                      <a:pt x="99716" y="-27314"/>
                      <a:pt x="254969" y="12286"/>
                    </a:cubicBezTo>
                    <a:cubicBezTo>
                      <a:pt x="410222" y="51886"/>
                      <a:pt x="510224" y="82803"/>
                      <a:pt x="563184" y="102746"/>
                    </a:cubicBezTo>
                    <a:cubicBezTo>
                      <a:pt x="616143" y="122785"/>
                      <a:pt x="891628" y="235956"/>
                      <a:pt x="904511" y="26668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5" name="Google Shape;2865;p20"/>
              <p:cNvSpPr/>
              <p:nvPr/>
            </p:nvSpPr>
            <p:spPr>
              <a:xfrm>
                <a:off x="10748020" y="286730"/>
                <a:ext cx="925885" cy="206122"/>
              </a:xfrm>
              <a:custGeom>
                <a:rect b="b" l="l" r="r" t="t"/>
                <a:pathLst>
                  <a:path extrusionOk="0" h="206122" w="925885">
                    <a:moveTo>
                      <a:pt x="925886" y="195799"/>
                    </a:moveTo>
                    <a:cubicBezTo>
                      <a:pt x="873785" y="141599"/>
                      <a:pt x="607652" y="67360"/>
                      <a:pt x="485701" y="42359"/>
                    </a:cubicBezTo>
                    <a:cubicBezTo>
                      <a:pt x="363751" y="17359"/>
                      <a:pt x="226724" y="-51059"/>
                      <a:pt x="0" y="67742"/>
                    </a:cubicBezTo>
                    <a:cubicBezTo>
                      <a:pt x="0" y="67742"/>
                      <a:pt x="97141" y="30241"/>
                      <a:pt x="232640" y="43027"/>
                    </a:cubicBezTo>
                    <a:cubicBezTo>
                      <a:pt x="368140" y="55814"/>
                      <a:pt x="420813" y="119175"/>
                      <a:pt x="563852" y="148565"/>
                    </a:cubicBezTo>
                    <a:cubicBezTo>
                      <a:pt x="706796" y="177955"/>
                      <a:pt x="885808" y="227766"/>
                      <a:pt x="925886" y="19579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6" name="Google Shape;2866;p20"/>
              <p:cNvSpPr/>
              <p:nvPr/>
            </p:nvSpPr>
            <p:spPr>
              <a:xfrm>
                <a:off x="10730272" y="357927"/>
                <a:ext cx="860806" cy="196937"/>
              </a:xfrm>
              <a:custGeom>
                <a:rect b="b" l="l" r="r" t="t"/>
                <a:pathLst>
                  <a:path extrusionOk="0" h="196937" w="860806">
                    <a:moveTo>
                      <a:pt x="860807" y="188345"/>
                    </a:moveTo>
                    <a:cubicBezTo>
                      <a:pt x="746204" y="219357"/>
                      <a:pt x="594960" y="157905"/>
                      <a:pt x="500969" y="138629"/>
                    </a:cubicBezTo>
                    <a:cubicBezTo>
                      <a:pt x="406978" y="119354"/>
                      <a:pt x="229014" y="47787"/>
                      <a:pt x="184262" y="38531"/>
                    </a:cubicBezTo>
                    <a:cubicBezTo>
                      <a:pt x="139508" y="29371"/>
                      <a:pt x="0" y="35859"/>
                      <a:pt x="0" y="35859"/>
                    </a:cubicBezTo>
                    <a:cubicBezTo>
                      <a:pt x="0" y="35859"/>
                      <a:pt x="91510" y="3893"/>
                      <a:pt x="177199" y="76"/>
                    </a:cubicBezTo>
                    <a:cubicBezTo>
                      <a:pt x="262890" y="-3646"/>
                      <a:pt x="858326" y="130614"/>
                      <a:pt x="860807" y="18834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7" name="Google Shape;2867;p20"/>
              <p:cNvSpPr/>
              <p:nvPr/>
            </p:nvSpPr>
            <p:spPr>
              <a:xfrm>
                <a:off x="10685328" y="490793"/>
                <a:ext cx="829317" cy="127537"/>
              </a:xfrm>
              <a:custGeom>
                <a:rect b="b" l="l" r="r" t="t"/>
                <a:pathLst>
                  <a:path extrusionOk="0" h="127537" w="829317">
                    <a:moveTo>
                      <a:pt x="829317" y="111206"/>
                    </a:moveTo>
                    <a:cubicBezTo>
                      <a:pt x="746586" y="66453"/>
                      <a:pt x="551066" y="52712"/>
                      <a:pt x="470910" y="35631"/>
                    </a:cubicBezTo>
                    <a:cubicBezTo>
                      <a:pt x="390755" y="18551"/>
                      <a:pt x="182924" y="-49390"/>
                      <a:pt x="0" y="64831"/>
                    </a:cubicBezTo>
                    <a:cubicBezTo>
                      <a:pt x="0" y="64831"/>
                      <a:pt x="124717" y="16165"/>
                      <a:pt x="251056" y="45269"/>
                    </a:cubicBezTo>
                    <a:cubicBezTo>
                      <a:pt x="377396" y="74182"/>
                      <a:pt x="733323" y="164070"/>
                      <a:pt x="829317" y="11120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8" name="Google Shape;2868;p20"/>
              <p:cNvSpPr/>
              <p:nvPr/>
            </p:nvSpPr>
            <p:spPr>
              <a:xfrm>
                <a:off x="10635898" y="566195"/>
                <a:ext cx="790576" cy="114247"/>
              </a:xfrm>
              <a:custGeom>
                <a:rect b="b" l="l" r="r" t="t"/>
                <a:pathLst>
                  <a:path extrusionOk="0" h="114247" w="790576">
                    <a:moveTo>
                      <a:pt x="790576" y="96111"/>
                    </a:moveTo>
                    <a:cubicBezTo>
                      <a:pt x="679886" y="134089"/>
                      <a:pt x="624446" y="100405"/>
                      <a:pt x="530836" y="101836"/>
                    </a:cubicBezTo>
                    <a:cubicBezTo>
                      <a:pt x="437132" y="103363"/>
                      <a:pt x="319570" y="57178"/>
                      <a:pt x="258310" y="52311"/>
                    </a:cubicBezTo>
                    <a:cubicBezTo>
                      <a:pt x="197048" y="47540"/>
                      <a:pt x="116034" y="6222"/>
                      <a:pt x="0" y="40765"/>
                    </a:cubicBezTo>
                    <a:cubicBezTo>
                      <a:pt x="0" y="40765"/>
                      <a:pt x="75289" y="-9904"/>
                      <a:pt x="201246" y="1738"/>
                    </a:cubicBezTo>
                    <a:cubicBezTo>
                      <a:pt x="327205" y="13379"/>
                      <a:pt x="783992" y="42101"/>
                      <a:pt x="790576" y="9611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9" name="Google Shape;2869;p20"/>
              <p:cNvSpPr/>
              <p:nvPr/>
            </p:nvSpPr>
            <p:spPr>
              <a:xfrm>
                <a:off x="10455169" y="642811"/>
                <a:ext cx="908995" cy="90387"/>
              </a:xfrm>
              <a:custGeom>
                <a:rect b="b" l="l" r="r" t="t"/>
                <a:pathLst>
                  <a:path extrusionOk="0" h="90387" w="908995">
                    <a:moveTo>
                      <a:pt x="908996" y="61003"/>
                    </a:moveTo>
                    <a:cubicBezTo>
                      <a:pt x="908996" y="61003"/>
                      <a:pt x="898976" y="42491"/>
                      <a:pt x="839432" y="46690"/>
                    </a:cubicBezTo>
                    <a:cubicBezTo>
                      <a:pt x="779889" y="50889"/>
                      <a:pt x="643816" y="50221"/>
                      <a:pt x="589998" y="40488"/>
                    </a:cubicBezTo>
                    <a:cubicBezTo>
                      <a:pt x="536179" y="30754"/>
                      <a:pt x="436558" y="29705"/>
                      <a:pt x="346002" y="9857"/>
                    </a:cubicBezTo>
                    <a:cubicBezTo>
                      <a:pt x="255445" y="-9991"/>
                      <a:pt x="159164" y="3941"/>
                      <a:pt x="109545" y="18349"/>
                    </a:cubicBezTo>
                    <a:cubicBezTo>
                      <a:pt x="59925" y="32758"/>
                      <a:pt x="0" y="8807"/>
                      <a:pt x="0" y="8807"/>
                    </a:cubicBezTo>
                    <a:cubicBezTo>
                      <a:pt x="0" y="8807"/>
                      <a:pt x="56109" y="38865"/>
                      <a:pt x="107731" y="33712"/>
                    </a:cubicBezTo>
                    <a:cubicBezTo>
                      <a:pt x="159355" y="28560"/>
                      <a:pt x="225197" y="23979"/>
                      <a:pt x="284645" y="37434"/>
                    </a:cubicBezTo>
                    <a:cubicBezTo>
                      <a:pt x="344093" y="50889"/>
                      <a:pt x="489708" y="80851"/>
                      <a:pt x="607460" y="88199"/>
                    </a:cubicBezTo>
                    <a:cubicBezTo>
                      <a:pt x="725307" y="95546"/>
                      <a:pt x="807751" y="82664"/>
                      <a:pt x="833612" y="75030"/>
                    </a:cubicBezTo>
                    <a:cubicBezTo>
                      <a:pt x="859471" y="67301"/>
                      <a:pt x="908996" y="61003"/>
                      <a:pt x="908996" y="6100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0" name="Google Shape;2870;p20"/>
              <p:cNvSpPr/>
              <p:nvPr/>
            </p:nvSpPr>
            <p:spPr>
              <a:xfrm>
                <a:off x="10358410" y="730066"/>
                <a:ext cx="917393" cy="48435"/>
              </a:xfrm>
              <a:custGeom>
                <a:rect b="b" l="l" r="r" t="t"/>
                <a:pathLst>
                  <a:path extrusionOk="0" h="48435" w="917393">
                    <a:moveTo>
                      <a:pt x="917393" y="23750"/>
                    </a:moveTo>
                    <a:cubicBezTo>
                      <a:pt x="917393" y="23750"/>
                      <a:pt x="894874" y="8960"/>
                      <a:pt x="801836" y="19743"/>
                    </a:cubicBezTo>
                    <a:cubicBezTo>
                      <a:pt x="708799" y="30525"/>
                      <a:pt x="602594" y="11250"/>
                      <a:pt x="520625" y="12586"/>
                    </a:cubicBezTo>
                    <a:cubicBezTo>
                      <a:pt x="438657" y="13922"/>
                      <a:pt x="335887" y="-9838"/>
                      <a:pt x="261553" y="4761"/>
                    </a:cubicBezTo>
                    <a:cubicBezTo>
                      <a:pt x="187219" y="19361"/>
                      <a:pt x="0" y="15258"/>
                      <a:pt x="0" y="15258"/>
                    </a:cubicBezTo>
                    <a:cubicBezTo>
                      <a:pt x="0" y="15258"/>
                      <a:pt x="156779" y="57148"/>
                      <a:pt x="212887" y="39495"/>
                    </a:cubicBezTo>
                    <a:cubicBezTo>
                      <a:pt x="268996" y="21842"/>
                      <a:pt x="339609" y="28521"/>
                      <a:pt x="362033" y="33197"/>
                    </a:cubicBezTo>
                    <a:cubicBezTo>
                      <a:pt x="384457" y="37777"/>
                      <a:pt x="604311" y="49419"/>
                      <a:pt x="738857" y="48369"/>
                    </a:cubicBezTo>
                    <a:cubicBezTo>
                      <a:pt x="873498" y="47224"/>
                      <a:pt x="917393" y="23750"/>
                      <a:pt x="917393" y="2375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1" name="Google Shape;2871;p20"/>
              <p:cNvSpPr/>
              <p:nvPr/>
            </p:nvSpPr>
            <p:spPr>
              <a:xfrm>
                <a:off x="10400777" y="790490"/>
                <a:ext cx="787809" cy="46499"/>
              </a:xfrm>
              <a:custGeom>
                <a:rect b="b" l="l" r="r" t="t"/>
                <a:pathLst>
                  <a:path extrusionOk="0" h="46499" w="787809">
                    <a:moveTo>
                      <a:pt x="787810" y="8366"/>
                    </a:moveTo>
                    <a:cubicBezTo>
                      <a:pt x="787810" y="8366"/>
                      <a:pt x="728266" y="-8524"/>
                      <a:pt x="643626" y="5694"/>
                    </a:cubicBezTo>
                    <a:cubicBezTo>
                      <a:pt x="558986" y="19912"/>
                      <a:pt x="349342" y="17717"/>
                      <a:pt x="293329" y="6171"/>
                    </a:cubicBezTo>
                    <a:cubicBezTo>
                      <a:pt x="237316" y="-5375"/>
                      <a:pt x="0" y="4262"/>
                      <a:pt x="0" y="4262"/>
                    </a:cubicBezTo>
                    <a:cubicBezTo>
                      <a:pt x="0" y="4262"/>
                      <a:pt x="176532" y="54168"/>
                      <a:pt x="304685" y="45485"/>
                    </a:cubicBezTo>
                    <a:cubicBezTo>
                      <a:pt x="432932" y="36801"/>
                      <a:pt x="787810" y="8366"/>
                      <a:pt x="787810" y="836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2" name="Google Shape;2872;p20"/>
              <p:cNvSpPr/>
              <p:nvPr/>
            </p:nvSpPr>
            <p:spPr>
              <a:xfrm>
                <a:off x="10355547" y="823665"/>
                <a:ext cx="777885" cy="105846"/>
              </a:xfrm>
              <a:custGeom>
                <a:rect b="b" l="l" r="r" t="t"/>
                <a:pathLst>
                  <a:path extrusionOk="0" h="105846" w="777885">
                    <a:moveTo>
                      <a:pt x="777885" y="0"/>
                    </a:moveTo>
                    <a:cubicBezTo>
                      <a:pt x="774832" y="5248"/>
                      <a:pt x="635992" y="11928"/>
                      <a:pt x="504213" y="37787"/>
                    </a:cubicBezTo>
                    <a:cubicBezTo>
                      <a:pt x="372435" y="63647"/>
                      <a:pt x="289226" y="54295"/>
                      <a:pt x="209739" y="51624"/>
                    </a:cubicBezTo>
                    <a:cubicBezTo>
                      <a:pt x="130348" y="48952"/>
                      <a:pt x="80155" y="65842"/>
                      <a:pt x="0" y="105824"/>
                    </a:cubicBezTo>
                    <a:cubicBezTo>
                      <a:pt x="0" y="105824"/>
                      <a:pt x="62025" y="106873"/>
                      <a:pt x="134546" y="94564"/>
                    </a:cubicBezTo>
                    <a:cubicBezTo>
                      <a:pt x="207068" y="82254"/>
                      <a:pt x="353064" y="119946"/>
                      <a:pt x="456312" y="90651"/>
                    </a:cubicBezTo>
                    <a:cubicBezTo>
                      <a:pt x="559558" y="61357"/>
                      <a:pt x="777885" y="0"/>
                      <a:pt x="777885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73" name="Google Shape;2873;p20"/>
            <p:cNvGrpSpPr/>
            <p:nvPr/>
          </p:nvGrpSpPr>
          <p:grpSpPr>
            <a:xfrm>
              <a:off x="10516424" y="-313676"/>
              <a:ext cx="2129437" cy="1643939"/>
              <a:chOff x="10516424" y="-313676"/>
              <a:chExt cx="2129437" cy="1643939"/>
            </a:xfrm>
          </p:grpSpPr>
          <p:sp>
            <p:nvSpPr>
              <p:cNvPr id="2874" name="Google Shape;2874;p20"/>
              <p:cNvSpPr/>
              <p:nvPr/>
            </p:nvSpPr>
            <p:spPr>
              <a:xfrm>
                <a:off x="10516424" y="798855"/>
                <a:ext cx="672162" cy="319379"/>
              </a:xfrm>
              <a:custGeom>
                <a:rect b="b" l="l" r="r" t="t"/>
                <a:pathLst>
                  <a:path extrusionOk="0" h="319379" w="672162">
                    <a:moveTo>
                      <a:pt x="672162" y="0"/>
                    </a:moveTo>
                    <a:cubicBezTo>
                      <a:pt x="661951" y="2290"/>
                      <a:pt x="566815" y="130252"/>
                      <a:pt x="413567" y="203823"/>
                    </a:cubicBezTo>
                    <a:cubicBezTo>
                      <a:pt x="260318" y="277393"/>
                      <a:pt x="40846" y="294570"/>
                      <a:pt x="769" y="319379"/>
                    </a:cubicBezTo>
                    <a:cubicBezTo>
                      <a:pt x="769" y="319379"/>
                      <a:pt x="-15930" y="296478"/>
                      <a:pt x="106306" y="222430"/>
                    </a:cubicBezTo>
                    <a:cubicBezTo>
                      <a:pt x="228543" y="148287"/>
                      <a:pt x="374158" y="102388"/>
                      <a:pt x="438472" y="92274"/>
                    </a:cubicBezTo>
                    <a:cubicBezTo>
                      <a:pt x="502787" y="82159"/>
                      <a:pt x="672162" y="0"/>
                      <a:pt x="67216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5" name="Google Shape;2875;p20"/>
              <p:cNvSpPr/>
              <p:nvPr/>
            </p:nvSpPr>
            <p:spPr>
              <a:xfrm>
                <a:off x="10901937" y="753816"/>
                <a:ext cx="373866" cy="354113"/>
              </a:xfrm>
              <a:custGeom>
                <a:rect b="b" l="l" r="r" t="t"/>
                <a:pathLst>
                  <a:path extrusionOk="0" h="354113" w="373866">
                    <a:moveTo>
                      <a:pt x="373866" y="0"/>
                    </a:moveTo>
                    <a:cubicBezTo>
                      <a:pt x="373866" y="0"/>
                      <a:pt x="336651" y="148191"/>
                      <a:pt x="221667" y="215369"/>
                    </a:cubicBezTo>
                    <a:cubicBezTo>
                      <a:pt x="106683" y="282546"/>
                      <a:pt x="32826" y="329590"/>
                      <a:pt x="573" y="354113"/>
                    </a:cubicBezTo>
                    <a:cubicBezTo>
                      <a:pt x="573" y="354113"/>
                      <a:pt x="-7157" y="325296"/>
                      <a:pt x="34161" y="285123"/>
                    </a:cubicBezTo>
                    <a:cubicBezTo>
                      <a:pt x="75480" y="244950"/>
                      <a:pt x="207258" y="188651"/>
                      <a:pt x="270809" y="121855"/>
                    </a:cubicBezTo>
                    <a:cubicBezTo>
                      <a:pt x="334361" y="54963"/>
                      <a:pt x="373866" y="0"/>
                      <a:pt x="37386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6" name="Google Shape;2876;p20"/>
              <p:cNvSpPr/>
              <p:nvPr/>
            </p:nvSpPr>
            <p:spPr>
              <a:xfrm>
                <a:off x="10960355" y="703337"/>
                <a:ext cx="408842" cy="547534"/>
              </a:xfrm>
              <a:custGeom>
                <a:rect b="b" l="l" r="r" t="t"/>
                <a:pathLst>
                  <a:path extrusionOk="0" h="547534" w="408842">
                    <a:moveTo>
                      <a:pt x="401614" y="0"/>
                    </a:moveTo>
                    <a:cubicBezTo>
                      <a:pt x="401614" y="0"/>
                      <a:pt x="433581" y="1050"/>
                      <a:pt x="363064" y="135691"/>
                    </a:cubicBezTo>
                    <a:cubicBezTo>
                      <a:pt x="292642" y="270332"/>
                      <a:pt x="225846" y="320811"/>
                      <a:pt x="168497" y="353732"/>
                    </a:cubicBezTo>
                    <a:cubicBezTo>
                      <a:pt x="111148" y="386652"/>
                      <a:pt x="25839" y="415852"/>
                      <a:pt x="20783" y="453735"/>
                    </a:cubicBezTo>
                    <a:cubicBezTo>
                      <a:pt x="15725" y="491617"/>
                      <a:pt x="60573" y="547535"/>
                      <a:pt x="60573" y="547535"/>
                    </a:cubicBezTo>
                    <a:cubicBezTo>
                      <a:pt x="60573" y="547535"/>
                      <a:pt x="-8321" y="494480"/>
                      <a:pt x="839" y="459364"/>
                    </a:cubicBezTo>
                    <a:cubicBezTo>
                      <a:pt x="10000" y="424249"/>
                      <a:pt x="21641" y="381500"/>
                      <a:pt x="126893" y="316708"/>
                    </a:cubicBezTo>
                    <a:cubicBezTo>
                      <a:pt x="232239" y="252106"/>
                      <a:pt x="292928" y="192754"/>
                      <a:pt x="401614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7" name="Google Shape;2877;p20"/>
              <p:cNvSpPr/>
              <p:nvPr/>
            </p:nvSpPr>
            <p:spPr>
              <a:xfrm>
                <a:off x="11107775" y="666695"/>
                <a:ext cx="327001" cy="614235"/>
              </a:xfrm>
              <a:custGeom>
                <a:rect b="b" l="l" r="r" t="t"/>
                <a:pathLst>
                  <a:path extrusionOk="0" h="614235" w="327001">
                    <a:moveTo>
                      <a:pt x="327001" y="0"/>
                    </a:moveTo>
                    <a:cubicBezTo>
                      <a:pt x="327001" y="0"/>
                      <a:pt x="297707" y="114030"/>
                      <a:pt x="252953" y="199433"/>
                    </a:cubicBezTo>
                    <a:cubicBezTo>
                      <a:pt x="208201" y="284837"/>
                      <a:pt x="93407" y="436368"/>
                      <a:pt x="73751" y="484842"/>
                    </a:cubicBezTo>
                    <a:cubicBezTo>
                      <a:pt x="54093" y="533317"/>
                      <a:pt x="29665" y="537993"/>
                      <a:pt x="59818" y="614235"/>
                    </a:cubicBezTo>
                    <a:cubicBezTo>
                      <a:pt x="59818" y="614235"/>
                      <a:pt x="-19573" y="549252"/>
                      <a:pt x="4569" y="503640"/>
                    </a:cubicBezTo>
                    <a:cubicBezTo>
                      <a:pt x="28710" y="458028"/>
                      <a:pt x="65162" y="341040"/>
                      <a:pt x="134344" y="267660"/>
                    </a:cubicBezTo>
                    <a:cubicBezTo>
                      <a:pt x="203334" y="194471"/>
                      <a:pt x="327001" y="0"/>
                      <a:pt x="327001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8" name="Google Shape;2878;p20"/>
              <p:cNvSpPr/>
              <p:nvPr/>
            </p:nvSpPr>
            <p:spPr>
              <a:xfrm>
                <a:off x="11263852" y="595033"/>
                <a:ext cx="260607" cy="698779"/>
              </a:xfrm>
              <a:custGeom>
                <a:rect b="b" l="l" r="r" t="t"/>
                <a:pathLst>
                  <a:path extrusionOk="0" h="698779" w="260607">
                    <a:moveTo>
                      <a:pt x="260526" y="0"/>
                    </a:moveTo>
                    <a:cubicBezTo>
                      <a:pt x="260526" y="0"/>
                      <a:pt x="264725" y="164222"/>
                      <a:pt x="212624" y="275485"/>
                    </a:cubicBezTo>
                    <a:cubicBezTo>
                      <a:pt x="160619" y="386652"/>
                      <a:pt x="136477" y="441997"/>
                      <a:pt x="89911" y="519958"/>
                    </a:cubicBezTo>
                    <a:cubicBezTo>
                      <a:pt x="43344" y="597918"/>
                      <a:pt x="7561" y="658607"/>
                      <a:pt x="42104" y="698780"/>
                    </a:cubicBezTo>
                    <a:cubicBezTo>
                      <a:pt x="42104" y="698780"/>
                      <a:pt x="-11142" y="681985"/>
                      <a:pt x="2122" y="632175"/>
                    </a:cubicBezTo>
                    <a:cubicBezTo>
                      <a:pt x="15386" y="582364"/>
                      <a:pt x="8516" y="549825"/>
                      <a:pt x="89434" y="364133"/>
                    </a:cubicBezTo>
                    <a:cubicBezTo>
                      <a:pt x="170352" y="178440"/>
                      <a:pt x="260526" y="0"/>
                      <a:pt x="26052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9" name="Google Shape;2879;p20"/>
              <p:cNvSpPr/>
              <p:nvPr/>
            </p:nvSpPr>
            <p:spPr>
              <a:xfrm>
                <a:off x="11360901" y="536443"/>
                <a:ext cx="245783" cy="793820"/>
              </a:xfrm>
              <a:custGeom>
                <a:rect b="b" l="l" r="r" t="t"/>
                <a:pathLst>
                  <a:path extrusionOk="0" h="793820" w="245783">
                    <a:moveTo>
                      <a:pt x="243251" y="0"/>
                    </a:moveTo>
                    <a:cubicBezTo>
                      <a:pt x="243251" y="0"/>
                      <a:pt x="261763" y="143611"/>
                      <a:pt x="198689" y="336842"/>
                    </a:cubicBezTo>
                    <a:cubicBezTo>
                      <a:pt x="135615" y="530073"/>
                      <a:pt x="116339" y="586467"/>
                      <a:pt x="80556" y="627690"/>
                    </a:cubicBezTo>
                    <a:cubicBezTo>
                      <a:pt x="44772" y="668912"/>
                      <a:pt x="1068" y="759182"/>
                      <a:pt x="46394" y="793821"/>
                    </a:cubicBezTo>
                    <a:cubicBezTo>
                      <a:pt x="46394" y="793821"/>
                      <a:pt x="-7043" y="784755"/>
                      <a:pt x="783" y="720250"/>
                    </a:cubicBezTo>
                    <a:cubicBezTo>
                      <a:pt x="8607" y="655744"/>
                      <a:pt x="49639" y="522153"/>
                      <a:pt x="86663" y="455834"/>
                    </a:cubicBezTo>
                    <a:cubicBezTo>
                      <a:pt x="123687" y="389515"/>
                      <a:pt x="243251" y="0"/>
                      <a:pt x="243251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0" name="Google Shape;2880;p20"/>
              <p:cNvSpPr/>
              <p:nvPr/>
            </p:nvSpPr>
            <p:spPr>
              <a:xfrm>
                <a:off x="11606107" y="458960"/>
                <a:ext cx="110100" cy="829307"/>
              </a:xfrm>
              <a:custGeom>
                <a:rect b="b" l="l" r="r" t="t"/>
                <a:pathLst>
                  <a:path extrusionOk="0" h="829307" w="110100">
                    <a:moveTo>
                      <a:pt x="97380" y="0"/>
                    </a:moveTo>
                    <a:cubicBezTo>
                      <a:pt x="97380" y="0"/>
                      <a:pt x="122954" y="166989"/>
                      <a:pt x="101579" y="327968"/>
                    </a:cubicBezTo>
                    <a:cubicBezTo>
                      <a:pt x="80203" y="488945"/>
                      <a:pt x="57875" y="692482"/>
                      <a:pt x="50527" y="737617"/>
                    </a:cubicBezTo>
                    <a:cubicBezTo>
                      <a:pt x="43180" y="782752"/>
                      <a:pt x="60929" y="829222"/>
                      <a:pt x="60929" y="829222"/>
                    </a:cubicBezTo>
                    <a:cubicBezTo>
                      <a:pt x="60929" y="829222"/>
                      <a:pt x="-16459" y="836665"/>
                      <a:pt x="3198" y="712330"/>
                    </a:cubicBezTo>
                    <a:cubicBezTo>
                      <a:pt x="22855" y="587994"/>
                      <a:pt x="7969" y="376728"/>
                      <a:pt x="17511" y="330067"/>
                    </a:cubicBezTo>
                    <a:cubicBezTo>
                      <a:pt x="27053" y="283501"/>
                      <a:pt x="44134" y="76624"/>
                      <a:pt x="9738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1" name="Google Shape;2881;p20"/>
              <p:cNvSpPr/>
              <p:nvPr/>
            </p:nvSpPr>
            <p:spPr>
              <a:xfrm>
                <a:off x="11659783" y="390160"/>
                <a:ext cx="150220" cy="873307"/>
              </a:xfrm>
              <a:custGeom>
                <a:rect b="b" l="l" r="r" t="t"/>
                <a:pathLst>
                  <a:path extrusionOk="0" h="873307" w="150220">
                    <a:moveTo>
                      <a:pt x="127580" y="0"/>
                    </a:moveTo>
                    <a:cubicBezTo>
                      <a:pt x="100766" y="63361"/>
                      <a:pt x="78151" y="89793"/>
                      <a:pt x="80632" y="228442"/>
                    </a:cubicBezTo>
                    <a:cubicBezTo>
                      <a:pt x="83113" y="367091"/>
                      <a:pt x="104105" y="596391"/>
                      <a:pt x="78724" y="681985"/>
                    </a:cubicBezTo>
                    <a:cubicBezTo>
                      <a:pt x="53341" y="767579"/>
                      <a:pt x="0" y="873308"/>
                      <a:pt x="0" y="873308"/>
                    </a:cubicBezTo>
                    <a:cubicBezTo>
                      <a:pt x="0" y="873308"/>
                      <a:pt x="18798" y="869395"/>
                      <a:pt x="71089" y="794584"/>
                    </a:cubicBezTo>
                    <a:cubicBezTo>
                      <a:pt x="123381" y="719773"/>
                      <a:pt x="136073" y="658416"/>
                      <a:pt x="147618" y="554596"/>
                    </a:cubicBezTo>
                    <a:cubicBezTo>
                      <a:pt x="159355" y="450872"/>
                      <a:pt x="127580" y="0"/>
                      <a:pt x="12758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2" name="Google Shape;2882;p20"/>
              <p:cNvSpPr/>
              <p:nvPr/>
            </p:nvSpPr>
            <p:spPr>
              <a:xfrm>
                <a:off x="11824475" y="326991"/>
                <a:ext cx="111123" cy="883613"/>
              </a:xfrm>
              <a:custGeom>
                <a:rect b="b" l="l" r="r" t="t"/>
                <a:pathLst>
                  <a:path extrusionOk="0" h="883613" w="111123">
                    <a:moveTo>
                      <a:pt x="36936" y="0"/>
                    </a:moveTo>
                    <a:cubicBezTo>
                      <a:pt x="12031" y="40936"/>
                      <a:pt x="-10871" y="88838"/>
                      <a:pt x="5542" y="220522"/>
                    </a:cubicBezTo>
                    <a:cubicBezTo>
                      <a:pt x="21954" y="352300"/>
                      <a:pt x="58883" y="586467"/>
                      <a:pt x="53920" y="640381"/>
                    </a:cubicBezTo>
                    <a:cubicBezTo>
                      <a:pt x="48959" y="694295"/>
                      <a:pt x="34931" y="810138"/>
                      <a:pt x="13939" y="883613"/>
                    </a:cubicBezTo>
                    <a:cubicBezTo>
                      <a:pt x="13939" y="883613"/>
                      <a:pt x="104686" y="787523"/>
                      <a:pt x="110698" y="613663"/>
                    </a:cubicBezTo>
                    <a:cubicBezTo>
                      <a:pt x="116709" y="439803"/>
                      <a:pt x="57261" y="246477"/>
                      <a:pt x="48577" y="156302"/>
                    </a:cubicBezTo>
                    <a:cubicBezTo>
                      <a:pt x="39894" y="66128"/>
                      <a:pt x="36936" y="0"/>
                      <a:pt x="3693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3" name="Google Shape;2883;p20"/>
              <p:cNvSpPr/>
              <p:nvPr/>
            </p:nvSpPr>
            <p:spPr>
              <a:xfrm>
                <a:off x="11912309" y="264584"/>
                <a:ext cx="149221" cy="871589"/>
              </a:xfrm>
              <a:custGeom>
                <a:rect b="b" l="l" r="r" t="t"/>
                <a:pathLst>
                  <a:path extrusionOk="0" h="871589" w="149221">
                    <a:moveTo>
                      <a:pt x="27157" y="0"/>
                    </a:moveTo>
                    <a:cubicBezTo>
                      <a:pt x="-19027" y="111167"/>
                      <a:pt x="5401" y="205063"/>
                      <a:pt x="15898" y="289226"/>
                    </a:cubicBezTo>
                    <a:cubicBezTo>
                      <a:pt x="26394" y="373389"/>
                      <a:pt x="106263" y="580456"/>
                      <a:pt x="98343" y="652691"/>
                    </a:cubicBezTo>
                    <a:cubicBezTo>
                      <a:pt x="90327" y="724926"/>
                      <a:pt x="93667" y="755842"/>
                      <a:pt x="53399" y="871590"/>
                    </a:cubicBezTo>
                    <a:cubicBezTo>
                      <a:pt x="53399" y="871590"/>
                      <a:pt x="140233" y="766339"/>
                      <a:pt x="148630" y="593051"/>
                    </a:cubicBezTo>
                    <a:cubicBezTo>
                      <a:pt x="157027" y="419764"/>
                      <a:pt x="73533" y="295524"/>
                      <a:pt x="58074" y="181494"/>
                    </a:cubicBezTo>
                    <a:cubicBezTo>
                      <a:pt x="42520" y="67368"/>
                      <a:pt x="27157" y="0"/>
                      <a:pt x="2715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4" name="Google Shape;2884;p20"/>
              <p:cNvSpPr/>
              <p:nvPr/>
            </p:nvSpPr>
            <p:spPr>
              <a:xfrm>
                <a:off x="12322183" y="-169588"/>
                <a:ext cx="243261" cy="767865"/>
              </a:xfrm>
              <a:custGeom>
                <a:rect b="b" l="l" r="r" t="t"/>
                <a:pathLst>
                  <a:path extrusionOk="0" h="767865" w="243261">
                    <a:moveTo>
                      <a:pt x="60522" y="0"/>
                    </a:moveTo>
                    <a:cubicBezTo>
                      <a:pt x="60522" y="0"/>
                      <a:pt x="10902" y="228060"/>
                      <a:pt x="99932" y="319379"/>
                    </a:cubicBezTo>
                    <a:cubicBezTo>
                      <a:pt x="188961" y="410699"/>
                      <a:pt x="323506" y="594865"/>
                      <a:pt x="180945" y="767866"/>
                    </a:cubicBezTo>
                    <a:cubicBezTo>
                      <a:pt x="180945" y="767866"/>
                      <a:pt x="217683" y="598395"/>
                      <a:pt x="124359" y="513087"/>
                    </a:cubicBezTo>
                    <a:cubicBezTo>
                      <a:pt x="31036" y="427780"/>
                      <a:pt x="-6751" y="355831"/>
                      <a:pt x="978" y="242660"/>
                    </a:cubicBezTo>
                    <a:cubicBezTo>
                      <a:pt x="8612" y="129393"/>
                      <a:pt x="60522" y="0"/>
                      <a:pt x="6052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5" name="Google Shape;2885;p20"/>
              <p:cNvSpPr/>
              <p:nvPr/>
            </p:nvSpPr>
            <p:spPr>
              <a:xfrm>
                <a:off x="12404785" y="-313676"/>
                <a:ext cx="241076" cy="761853"/>
              </a:xfrm>
              <a:custGeom>
                <a:rect b="b" l="l" r="r" t="t"/>
                <a:pathLst>
                  <a:path extrusionOk="0" h="761853" w="241076">
                    <a:moveTo>
                      <a:pt x="102732" y="0"/>
                    </a:moveTo>
                    <a:cubicBezTo>
                      <a:pt x="121244" y="23760"/>
                      <a:pt x="173441" y="120137"/>
                      <a:pt x="162371" y="174242"/>
                    </a:cubicBezTo>
                    <a:cubicBezTo>
                      <a:pt x="151207" y="228346"/>
                      <a:pt x="231648" y="367472"/>
                      <a:pt x="239187" y="415661"/>
                    </a:cubicBezTo>
                    <a:cubicBezTo>
                      <a:pt x="246820" y="463945"/>
                      <a:pt x="241762" y="649542"/>
                      <a:pt x="16374" y="761854"/>
                    </a:cubicBezTo>
                    <a:cubicBezTo>
                      <a:pt x="16374" y="761854"/>
                      <a:pt x="112083" y="663855"/>
                      <a:pt x="106454" y="554787"/>
                    </a:cubicBezTo>
                    <a:cubicBezTo>
                      <a:pt x="100824" y="445719"/>
                      <a:pt x="-11202" y="455738"/>
                      <a:pt x="916" y="327872"/>
                    </a:cubicBezTo>
                    <a:cubicBezTo>
                      <a:pt x="13035" y="200006"/>
                      <a:pt x="69430" y="38360"/>
                      <a:pt x="69430" y="38360"/>
                    </a:cubicBezTo>
                    <a:lnTo>
                      <a:pt x="102732" y="0"/>
                    </a:ln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6" name="Google Shape;2886;p20"/>
              <p:cNvSpPr/>
              <p:nvPr/>
            </p:nvSpPr>
            <p:spPr>
              <a:xfrm>
                <a:off x="12115029" y="16390"/>
                <a:ext cx="143841" cy="898403"/>
              </a:xfrm>
              <a:custGeom>
                <a:rect b="b" l="l" r="r" t="t"/>
                <a:pathLst>
                  <a:path extrusionOk="0" h="898403" w="143841">
                    <a:moveTo>
                      <a:pt x="80553" y="0"/>
                    </a:moveTo>
                    <a:cubicBezTo>
                      <a:pt x="80553" y="0"/>
                      <a:pt x="77307" y="181112"/>
                      <a:pt x="77976" y="306020"/>
                    </a:cubicBezTo>
                    <a:cubicBezTo>
                      <a:pt x="78643" y="430833"/>
                      <a:pt x="150497" y="644007"/>
                      <a:pt x="143340" y="714524"/>
                    </a:cubicBezTo>
                    <a:cubicBezTo>
                      <a:pt x="136184" y="785042"/>
                      <a:pt x="141527" y="842486"/>
                      <a:pt x="101067" y="898404"/>
                    </a:cubicBezTo>
                    <a:cubicBezTo>
                      <a:pt x="101067" y="898404"/>
                      <a:pt x="119007" y="726643"/>
                      <a:pt x="49826" y="589998"/>
                    </a:cubicBezTo>
                    <a:cubicBezTo>
                      <a:pt x="-19356" y="453448"/>
                      <a:pt x="-3706" y="310791"/>
                      <a:pt x="20818" y="191322"/>
                    </a:cubicBezTo>
                    <a:cubicBezTo>
                      <a:pt x="45341" y="71853"/>
                      <a:pt x="80553" y="0"/>
                      <a:pt x="80553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7" name="Google Shape;2887;p20"/>
              <p:cNvSpPr/>
              <p:nvPr/>
            </p:nvSpPr>
            <p:spPr>
              <a:xfrm>
                <a:off x="12043474" y="102175"/>
                <a:ext cx="184406" cy="804984"/>
              </a:xfrm>
              <a:custGeom>
                <a:rect b="b" l="l" r="r" t="t"/>
                <a:pathLst>
                  <a:path extrusionOk="0" h="804984" w="184406">
                    <a:moveTo>
                      <a:pt x="64031" y="0"/>
                    </a:moveTo>
                    <a:cubicBezTo>
                      <a:pt x="64031" y="0"/>
                      <a:pt x="9927" y="33970"/>
                      <a:pt x="3725" y="168039"/>
                    </a:cubicBezTo>
                    <a:cubicBezTo>
                      <a:pt x="-2383" y="302013"/>
                      <a:pt x="-10207" y="452208"/>
                      <a:pt x="63173" y="564520"/>
                    </a:cubicBezTo>
                    <a:cubicBezTo>
                      <a:pt x="136553" y="676833"/>
                      <a:pt x="162795" y="738666"/>
                      <a:pt x="135503" y="804985"/>
                    </a:cubicBezTo>
                    <a:cubicBezTo>
                      <a:pt x="135503" y="804985"/>
                      <a:pt x="195619" y="708417"/>
                      <a:pt x="182547" y="588948"/>
                    </a:cubicBezTo>
                    <a:cubicBezTo>
                      <a:pt x="169378" y="469575"/>
                      <a:pt x="60120" y="414707"/>
                      <a:pt x="60024" y="263557"/>
                    </a:cubicBezTo>
                    <a:cubicBezTo>
                      <a:pt x="59929" y="112408"/>
                      <a:pt x="64031" y="0"/>
                      <a:pt x="64031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8" name="Google Shape;2888;p20"/>
              <p:cNvSpPr/>
              <p:nvPr/>
            </p:nvSpPr>
            <p:spPr>
              <a:xfrm>
                <a:off x="11984264" y="193971"/>
                <a:ext cx="146070" cy="894120"/>
              </a:xfrm>
              <a:custGeom>
                <a:rect b="b" l="l" r="r" t="t"/>
                <a:pathLst>
                  <a:path extrusionOk="0" h="894120" w="146070">
                    <a:moveTo>
                      <a:pt x="25720" y="0"/>
                    </a:moveTo>
                    <a:cubicBezTo>
                      <a:pt x="25720" y="0"/>
                      <a:pt x="-21992" y="73285"/>
                      <a:pt x="12551" y="293425"/>
                    </a:cubicBezTo>
                    <a:cubicBezTo>
                      <a:pt x="47094" y="513564"/>
                      <a:pt x="123432" y="627308"/>
                      <a:pt x="88318" y="735422"/>
                    </a:cubicBezTo>
                    <a:cubicBezTo>
                      <a:pt x="53202" y="843536"/>
                      <a:pt x="22858" y="894969"/>
                      <a:pt x="35835" y="894110"/>
                    </a:cubicBezTo>
                    <a:cubicBezTo>
                      <a:pt x="48812" y="893251"/>
                      <a:pt x="117421" y="807943"/>
                      <a:pt x="140705" y="655267"/>
                    </a:cubicBezTo>
                    <a:cubicBezTo>
                      <a:pt x="163987" y="502591"/>
                      <a:pt x="105302" y="364037"/>
                      <a:pt x="83069" y="243137"/>
                    </a:cubicBezTo>
                    <a:cubicBezTo>
                      <a:pt x="60931" y="122236"/>
                      <a:pt x="25720" y="0"/>
                      <a:pt x="2572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9" name="Google Shape;2889;p20"/>
              <p:cNvSpPr/>
              <p:nvPr/>
            </p:nvSpPr>
            <p:spPr>
              <a:xfrm>
                <a:off x="12196249" y="-82944"/>
                <a:ext cx="124534" cy="833325"/>
              </a:xfrm>
              <a:custGeom>
                <a:rect b="b" l="l" r="r" t="t"/>
                <a:pathLst>
                  <a:path extrusionOk="0" h="833325" w="124534">
                    <a:moveTo>
                      <a:pt x="97904" y="0"/>
                    </a:moveTo>
                    <a:cubicBezTo>
                      <a:pt x="97904" y="0"/>
                      <a:pt x="105537" y="172906"/>
                      <a:pt x="93896" y="320334"/>
                    </a:cubicBezTo>
                    <a:cubicBezTo>
                      <a:pt x="82254" y="467762"/>
                      <a:pt x="137695" y="529691"/>
                      <a:pt x="121568" y="598395"/>
                    </a:cubicBezTo>
                    <a:cubicBezTo>
                      <a:pt x="105537" y="667099"/>
                      <a:pt x="0" y="833326"/>
                      <a:pt x="0" y="833326"/>
                    </a:cubicBezTo>
                    <a:cubicBezTo>
                      <a:pt x="0" y="833326"/>
                      <a:pt x="46375" y="705268"/>
                      <a:pt x="44944" y="614617"/>
                    </a:cubicBezTo>
                    <a:cubicBezTo>
                      <a:pt x="43512" y="523965"/>
                      <a:pt x="-6966" y="494957"/>
                      <a:pt x="17557" y="318712"/>
                    </a:cubicBezTo>
                    <a:cubicBezTo>
                      <a:pt x="42082" y="142466"/>
                      <a:pt x="97904" y="0"/>
                      <a:pt x="97904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90" name="Google Shape;2890;p20"/>
            <p:cNvSpPr/>
            <p:nvPr/>
          </p:nvSpPr>
          <p:spPr>
            <a:xfrm>
              <a:off x="11106428" y="-509483"/>
              <a:ext cx="1705010" cy="1344313"/>
            </a:xfrm>
            <a:custGeom>
              <a:rect b="b" l="l" r="r" t="t"/>
              <a:pathLst>
                <a:path extrusionOk="0" h="1344313" w="1705010">
                  <a:moveTo>
                    <a:pt x="1705011" y="34925"/>
                  </a:moveTo>
                  <a:cubicBezTo>
                    <a:pt x="1683349" y="35974"/>
                    <a:pt x="1661879" y="38742"/>
                    <a:pt x="1640696" y="43608"/>
                  </a:cubicBezTo>
                  <a:cubicBezTo>
                    <a:pt x="1619608" y="48856"/>
                    <a:pt x="1599092" y="55918"/>
                    <a:pt x="1579149" y="64792"/>
                  </a:cubicBezTo>
                  <a:cubicBezTo>
                    <a:pt x="1539548" y="83018"/>
                    <a:pt x="1502906" y="108114"/>
                    <a:pt x="1471130" y="138649"/>
                  </a:cubicBezTo>
                  <a:cubicBezTo>
                    <a:pt x="1455195" y="153821"/>
                    <a:pt x="1440308" y="170139"/>
                    <a:pt x="1426758" y="187601"/>
                  </a:cubicBezTo>
                  <a:cubicBezTo>
                    <a:pt x="1411968" y="206208"/>
                    <a:pt x="1396796" y="223098"/>
                    <a:pt x="1381432" y="240179"/>
                  </a:cubicBezTo>
                  <a:cubicBezTo>
                    <a:pt x="1350802" y="274245"/>
                    <a:pt x="1319598" y="307547"/>
                    <a:pt x="1288110" y="340659"/>
                  </a:cubicBezTo>
                  <a:cubicBezTo>
                    <a:pt x="1161866" y="472724"/>
                    <a:pt x="1030945" y="600208"/>
                    <a:pt x="895541" y="722731"/>
                  </a:cubicBezTo>
                  <a:cubicBezTo>
                    <a:pt x="760040" y="845063"/>
                    <a:pt x="619960" y="962623"/>
                    <a:pt x="472437" y="1070260"/>
                  </a:cubicBezTo>
                  <a:cubicBezTo>
                    <a:pt x="398675" y="1123983"/>
                    <a:pt x="323005" y="1175225"/>
                    <a:pt x="244568" y="1221982"/>
                  </a:cubicBezTo>
                  <a:cubicBezTo>
                    <a:pt x="166225" y="1268644"/>
                    <a:pt x="85021" y="1311107"/>
                    <a:pt x="0" y="1344314"/>
                  </a:cubicBezTo>
                  <a:cubicBezTo>
                    <a:pt x="84449" y="1309771"/>
                    <a:pt x="164794" y="1266067"/>
                    <a:pt x="242278" y="1218260"/>
                  </a:cubicBezTo>
                  <a:cubicBezTo>
                    <a:pt x="319761" y="1170358"/>
                    <a:pt x="394381" y="1117971"/>
                    <a:pt x="467189" y="1063199"/>
                  </a:cubicBezTo>
                  <a:cubicBezTo>
                    <a:pt x="612613" y="953463"/>
                    <a:pt x="750498" y="833994"/>
                    <a:pt x="883709" y="709849"/>
                  </a:cubicBezTo>
                  <a:cubicBezTo>
                    <a:pt x="1016823" y="585513"/>
                    <a:pt x="1145357" y="456311"/>
                    <a:pt x="1269025" y="322719"/>
                  </a:cubicBezTo>
                  <a:cubicBezTo>
                    <a:pt x="1299847" y="289226"/>
                    <a:pt x="1330381" y="255542"/>
                    <a:pt x="1360249" y="221380"/>
                  </a:cubicBezTo>
                  <a:cubicBezTo>
                    <a:pt x="1375040" y="204300"/>
                    <a:pt x="1390116" y="186933"/>
                    <a:pt x="1403380" y="169661"/>
                  </a:cubicBezTo>
                  <a:cubicBezTo>
                    <a:pt x="1417502" y="150863"/>
                    <a:pt x="1433152" y="133210"/>
                    <a:pt x="1449946" y="116606"/>
                  </a:cubicBezTo>
                  <a:cubicBezTo>
                    <a:pt x="1483440" y="83399"/>
                    <a:pt x="1522563" y="55536"/>
                    <a:pt x="1565503" y="35020"/>
                  </a:cubicBezTo>
                  <a:cubicBezTo>
                    <a:pt x="1587068" y="25001"/>
                    <a:pt x="1609588" y="16794"/>
                    <a:pt x="1632776" y="10687"/>
                  </a:cubicBezTo>
                  <a:cubicBezTo>
                    <a:pt x="1656059" y="4962"/>
                    <a:pt x="1679819" y="1527"/>
                    <a:pt x="1703674" y="0"/>
                  </a:cubicBezTo>
                  <a:lnTo>
                    <a:pt x="1705011" y="34925"/>
                  </a:lnTo>
                  <a:close/>
                </a:path>
              </a:pathLst>
            </a:custGeom>
            <a:solidFill>
              <a:srgbClr val="1B0A2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91" name="Google Shape;2891;p20"/>
          <p:cNvSpPr txBox="1"/>
          <p:nvPr>
            <p:ph idx="1" type="body"/>
          </p:nvPr>
        </p:nvSpPr>
        <p:spPr>
          <a:xfrm>
            <a:off x="6111395" y="1312250"/>
            <a:ext cx="2394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892" name="Google Shape;2892;p20"/>
          <p:cNvSpPr txBox="1"/>
          <p:nvPr>
            <p:ph idx="2" type="body"/>
          </p:nvPr>
        </p:nvSpPr>
        <p:spPr>
          <a:xfrm>
            <a:off x="6111018" y="2083046"/>
            <a:ext cx="2397900" cy="9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893" name="Google Shape;2893;p20"/>
          <p:cNvSpPr txBox="1"/>
          <p:nvPr>
            <p:ph idx="3" type="body"/>
          </p:nvPr>
        </p:nvSpPr>
        <p:spPr>
          <a:xfrm>
            <a:off x="6111395" y="3066932"/>
            <a:ext cx="2394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894" name="Google Shape;2894;p20"/>
          <p:cNvSpPr txBox="1"/>
          <p:nvPr>
            <p:ph idx="4" type="body"/>
          </p:nvPr>
        </p:nvSpPr>
        <p:spPr>
          <a:xfrm>
            <a:off x="6111018" y="3837728"/>
            <a:ext cx="2397900" cy="9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895" name="Google Shape;2895;p20"/>
          <p:cNvSpPr txBox="1"/>
          <p:nvPr>
            <p:ph idx="5" type="body"/>
          </p:nvPr>
        </p:nvSpPr>
        <p:spPr>
          <a:xfrm>
            <a:off x="634967" y="1312250"/>
            <a:ext cx="2394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896" name="Google Shape;2896;p20"/>
          <p:cNvSpPr txBox="1"/>
          <p:nvPr>
            <p:ph idx="6" type="body"/>
          </p:nvPr>
        </p:nvSpPr>
        <p:spPr>
          <a:xfrm>
            <a:off x="634967" y="2083046"/>
            <a:ext cx="2397900" cy="9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897" name="Google Shape;2897;p20"/>
          <p:cNvSpPr txBox="1"/>
          <p:nvPr>
            <p:ph idx="7" type="body"/>
          </p:nvPr>
        </p:nvSpPr>
        <p:spPr>
          <a:xfrm>
            <a:off x="634967" y="3066932"/>
            <a:ext cx="23940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898" name="Google Shape;2898;p20"/>
          <p:cNvSpPr txBox="1"/>
          <p:nvPr>
            <p:ph idx="8" type="body"/>
          </p:nvPr>
        </p:nvSpPr>
        <p:spPr>
          <a:xfrm>
            <a:off x="634967" y="3837728"/>
            <a:ext cx="2397900" cy="9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grpSp>
        <p:nvGrpSpPr>
          <p:cNvPr id="2899" name="Google Shape;2899;p20"/>
          <p:cNvGrpSpPr/>
          <p:nvPr/>
        </p:nvGrpSpPr>
        <p:grpSpPr>
          <a:xfrm>
            <a:off x="-142" y="3962569"/>
            <a:ext cx="1412692" cy="1181966"/>
            <a:chOff x="-189" y="4602953"/>
            <a:chExt cx="2696492" cy="2256091"/>
          </a:xfrm>
        </p:grpSpPr>
        <p:grpSp>
          <p:nvGrpSpPr>
            <p:cNvPr id="2900" name="Google Shape;2900;p20"/>
            <p:cNvGrpSpPr/>
            <p:nvPr/>
          </p:nvGrpSpPr>
          <p:grpSpPr>
            <a:xfrm>
              <a:off x="-189" y="4602953"/>
              <a:ext cx="1943386" cy="2246589"/>
              <a:chOff x="-189" y="4602953"/>
              <a:chExt cx="1943386" cy="2246589"/>
            </a:xfrm>
          </p:grpSpPr>
          <p:sp>
            <p:nvSpPr>
              <p:cNvPr id="2901" name="Google Shape;2901;p20"/>
              <p:cNvSpPr/>
              <p:nvPr/>
            </p:nvSpPr>
            <p:spPr>
              <a:xfrm>
                <a:off x="-189" y="4602953"/>
                <a:ext cx="1117342" cy="2246589"/>
              </a:xfrm>
              <a:custGeom>
                <a:rect b="b" l="l" r="r" t="t"/>
                <a:pathLst>
                  <a:path extrusionOk="0" h="2246589" w="1117342">
                    <a:moveTo>
                      <a:pt x="314540" y="2246589"/>
                    </a:moveTo>
                    <a:cubicBezTo>
                      <a:pt x="314540" y="2246589"/>
                      <a:pt x="1569186" y="331219"/>
                      <a:pt x="941530" y="5181"/>
                    </a:cubicBezTo>
                    <a:cubicBezTo>
                      <a:pt x="869785" y="-32070"/>
                      <a:pt x="446153" y="83863"/>
                      <a:pt x="0" y="1978993"/>
                    </a:cubicBezTo>
                    <a:lnTo>
                      <a:pt x="0" y="2246494"/>
                    </a:lnTo>
                    <a:lnTo>
                      <a:pt x="314540" y="2246494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2" name="Google Shape;2902;p20"/>
              <p:cNvSpPr/>
              <p:nvPr/>
            </p:nvSpPr>
            <p:spPr>
              <a:xfrm>
                <a:off x="272063" y="5309259"/>
                <a:ext cx="1671134" cy="1540283"/>
              </a:xfrm>
              <a:custGeom>
                <a:rect b="b" l="l" r="r" t="t"/>
                <a:pathLst>
                  <a:path extrusionOk="0" h="1540283" w="1671134">
                    <a:moveTo>
                      <a:pt x="650177" y="1540283"/>
                    </a:moveTo>
                    <a:cubicBezTo>
                      <a:pt x="650177" y="1540283"/>
                      <a:pt x="2046793" y="546013"/>
                      <a:pt x="1573082" y="20892"/>
                    </a:cubicBezTo>
                    <a:cubicBezTo>
                      <a:pt x="1518916" y="-39165"/>
                      <a:pt x="1081506" y="-78791"/>
                      <a:pt x="0" y="1540093"/>
                    </a:cubicBezTo>
                    <a:lnTo>
                      <a:pt x="650177" y="1540283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03" name="Google Shape;2903;p20"/>
            <p:cNvGrpSpPr/>
            <p:nvPr/>
          </p:nvGrpSpPr>
          <p:grpSpPr>
            <a:xfrm>
              <a:off x="93031" y="4650041"/>
              <a:ext cx="2251576" cy="2184297"/>
              <a:chOff x="93031" y="4650041"/>
              <a:chExt cx="2251576" cy="2184297"/>
            </a:xfrm>
          </p:grpSpPr>
          <p:sp>
            <p:nvSpPr>
              <p:cNvPr id="2904" name="Google Shape;2904;p20"/>
              <p:cNvSpPr/>
              <p:nvPr/>
            </p:nvSpPr>
            <p:spPr>
              <a:xfrm>
                <a:off x="499463" y="4650041"/>
                <a:ext cx="1845144" cy="2184201"/>
              </a:xfrm>
              <a:custGeom>
                <a:rect b="b" l="l" r="r" t="t"/>
                <a:pathLst>
                  <a:path extrusionOk="0" h="2184201" w="1845144">
                    <a:moveTo>
                      <a:pt x="513717" y="2054965"/>
                    </a:moveTo>
                    <a:lnTo>
                      <a:pt x="513717" y="2184202"/>
                    </a:lnTo>
                    <a:lnTo>
                      <a:pt x="1845145" y="2184202"/>
                    </a:lnTo>
                    <a:cubicBezTo>
                      <a:pt x="1845145" y="2184202"/>
                      <a:pt x="1804188" y="1938841"/>
                      <a:pt x="1735863" y="1605581"/>
                    </a:cubicBezTo>
                    <a:lnTo>
                      <a:pt x="820561" y="2099818"/>
                    </a:lnTo>
                    <a:lnTo>
                      <a:pt x="820561" y="1964689"/>
                    </a:lnTo>
                    <a:lnTo>
                      <a:pt x="1710966" y="1488032"/>
                    </a:lnTo>
                    <a:cubicBezTo>
                      <a:pt x="1694336" y="1408970"/>
                      <a:pt x="1675806" y="1326581"/>
                      <a:pt x="1656801" y="1242101"/>
                    </a:cubicBezTo>
                    <a:lnTo>
                      <a:pt x="865984" y="1739760"/>
                    </a:lnTo>
                    <a:lnTo>
                      <a:pt x="865984" y="1565099"/>
                    </a:lnTo>
                    <a:lnTo>
                      <a:pt x="1615369" y="1066491"/>
                    </a:lnTo>
                    <a:cubicBezTo>
                      <a:pt x="1601210" y="1009380"/>
                      <a:pt x="1587051" y="952363"/>
                      <a:pt x="1572416" y="895252"/>
                    </a:cubicBezTo>
                    <a:cubicBezTo>
                      <a:pt x="1385118" y="1003583"/>
                      <a:pt x="978211" y="1249989"/>
                      <a:pt x="978211" y="1249989"/>
                    </a:cubicBezTo>
                    <a:lnTo>
                      <a:pt x="1012326" y="1047486"/>
                    </a:lnTo>
                    <a:lnTo>
                      <a:pt x="1532410" y="746439"/>
                    </a:lnTo>
                    <a:cubicBezTo>
                      <a:pt x="1505612" y="649797"/>
                      <a:pt x="1478244" y="556195"/>
                      <a:pt x="1448976" y="467344"/>
                    </a:cubicBezTo>
                    <a:cubicBezTo>
                      <a:pt x="1317743" y="566838"/>
                      <a:pt x="1090818" y="771337"/>
                      <a:pt x="1090818" y="771337"/>
                    </a:cubicBezTo>
                    <a:cubicBezTo>
                      <a:pt x="1090818" y="771337"/>
                      <a:pt x="1073713" y="580047"/>
                      <a:pt x="1090818" y="594206"/>
                    </a:cubicBezTo>
                    <a:cubicBezTo>
                      <a:pt x="1102031" y="603518"/>
                      <a:pt x="1286479" y="455656"/>
                      <a:pt x="1410870" y="353217"/>
                    </a:cubicBezTo>
                    <a:cubicBezTo>
                      <a:pt x="1362596" y="214667"/>
                      <a:pt x="1311852" y="92652"/>
                      <a:pt x="1259587" y="0"/>
                    </a:cubicBezTo>
                    <a:cubicBezTo>
                      <a:pt x="1259587" y="0"/>
                      <a:pt x="1088823" y="159551"/>
                      <a:pt x="854200" y="406432"/>
                    </a:cubicBezTo>
                    <a:cubicBezTo>
                      <a:pt x="900574" y="489390"/>
                      <a:pt x="978116" y="624995"/>
                      <a:pt x="978116" y="624995"/>
                    </a:cubicBezTo>
                    <a:lnTo>
                      <a:pt x="955689" y="743018"/>
                    </a:lnTo>
                    <a:lnTo>
                      <a:pt x="764970" y="502029"/>
                    </a:lnTo>
                    <a:cubicBezTo>
                      <a:pt x="729810" y="540040"/>
                      <a:pt x="693224" y="580142"/>
                      <a:pt x="655688" y="621098"/>
                    </a:cubicBezTo>
                    <a:lnTo>
                      <a:pt x="916253" y="990944"/>
                    </a:lnTo>
                    <a:lnTo>
                      <a:pt x="865984" y="1182234"/>
                    </a:lnTo>
                    <a:lnTo>
                      <a:pt x="555149" y="734276"/>
                    </a:lnTo>
                    <a:cubicBezTo>
                      <a:pt x="502979" y="793288"/>
                      <a:pt x="450239" y="855245"/>
                      <a:pt x="397594" y="918249"/>
                    </a:cubicBezTo>
                    <a:lnTo>
                      <a:pt x="798134" y="1424649"/>
                    </a:lnTo>
                    <a:cubicBezTo>
                      <a:pt x="798134" y="1424649"/>
                      <a:pt x="758603" y="1610047"/>
                      <a:pt x="753281" y="1593417"/>
                    </a:cubicBezTo>
                    <a:cubicBezTo>
                      <a:pt x="748910" y="1580209"/>
                      <a:pt x="437126" y="1207512"/>
                      <a:pt x="297150" y="1040168"/>
                    </a:cubicBezTo>
                    <a:cubicBezTo>
                      <a:pt x="277670" y="1064591"/>
                      <a:pt x="258094" y="1088918"/>
                      <a:pt x="239089" y="1113340"/>
                    </a:cubicBezTo>
                    <a:lnTo>
                      <a:pt x="719642" y="1779291"/>
                    </a:lnTo>
                    <a:lnTo>
                      <a:pt x="694269" y="1959368"/>
                    </a:lnTo>
                    <a:lnTo>
                      <a:pt x="142921" y="1238300"/>
                    </a:lnTo>
                    <a:cubicBezTo>
                      <a:pt x="93602" y="1303204"/>
                      <a:pt x="45803" y="1369058"/>
                      <a:pt x="0" y="1434912"/>
                    </a:cubicBezTo>
                    <a:lnTo>
                      <a:pt x="513717" y="2054965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5" name="Google Shape;2905;p20"/>
              <p:cNvSpPr/>
              <p:nvPr/>
            </p:nvSpPr>
            <p:spPr>
              <a:xfrm>
                <a:off x="93031" y="6193284"/>
                <a:ext cx="920149" cy="641054"/>
              </a:xfrm>
              <a:custGeom>
                <a:rect b="b" l="l" r="r" t="t"/>
                <a:pathLst>
                  <a:path extrusionOk="0" h="641054" w="920149">
                    <a:moveTo>
                      <a:pt x="0" y="641054"/>
                    </a:moveTo>
                    <a:lnTo>
                      <a:pt x="920149" y="641054"/>
                    </a:lnTo>
                    <a:lnTo>
                      <a:pt x="333261" y="0"/>
                    </a:lnTo>
                    <a:cubicBezTo>
                      <a:pt x="188819" y="218563"/>
                      <a:pt x="69275" y="438076"/>
                      <a:pt x="0" y="641054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906" name="Google Shape;2906;p20"/>
            <p:cNvSpPr/>
            <p:nvPr/>
          </p:nvSpPr>
          <p:spPr>
            <a:xfrm>
              <a:off x="120589" y="5846814"/>
              <a:ext cx="2575714" cy="1012230"/>
            </a:xfrm>
            <a:custGeom>
              <a:rect b="b" l="l" r="r" t="t"/>
              <a:pathLst>
                <a:path extrusionOk="0" h="1012230" w="2575714">
                  <a:moveTo>
                    <a:pt x="2575715" y="1012230"/>
                  </a:moveTo>
                  <a:lnTo>
                    <a:pt x="2094401" y="803741"/>
                  </a:lnTo>
                  <a:cubicBezTo>
                    <a:pt x="2094401" y="803741"/>
                    <a:pt x="2044892" y="586033"/>
                    <a:pt x="2309068" y="346754"/>
                  </a:cubicBezTo>
                  <a:cubicBezTo>
                    <a:pt x="2309068" y="346754"/>
                    <a:pt x="1993387" y="415364"/>
                    <a:pt x="1908433" y="623474"/>
                  </a:cubicBezTo>
                  <a:lnTo>
                    <a:pt x="2021895" y="0"/>
                  </a:lnTo>
                  <a:cubicBezTo>
                    <a:pt x="2021895" y="0"/>
                    <a:pt x="1586385" y="367375"/>
                    <a:pt x="1572606" y="726103"/>
                  </a:cubicBezTo>
                  <a:lnTo>
                    <a:pt x="1412201" y="224549"/>
                  </a:lnTo>
                  <a:lnTo>
                    <a:pt x="1412201" y="777703"/>
                  </a:lnTo>
                  <a:cubicBezTo>
                    <a:pt x="1412201" y="777703"/>
                    <a:pt x="1294082" y="577956"/>
                    <a:pt x="1042924" y="546882"/>
                  </a:cubicBezTo>
                  <a:cubicBezTo>
                    <a:pt x="1042924" y="546882"/>
                    <a:pt x="1211123" y="707193"/>
                    <a:pt x="1211123" y="803741"/>
                  </a:cubicBezTo>
                  <a:cubicBezTo>
                    <a:pt x="1211123" y="803741"/>
                    <a:pt x="757177" y="700351"/>
                    <a:pt x="755942" y="224549"/>
                  </a:cubicBezTo>
                  <a:cubicBezTo>
                    <a:pt x="755942" y="224549"/>
                    <a:pt x="717551" y="654928"/>
                    <a:pt x="822746" y="812673"/>
                  </a:cubicBezTo>
                  <a:cubicBezTo>
                    <a:pt x="822746" y="812673"/>
                    <a:pt x="615492" y="453945"/>
                    <a:pt x="445393" y="364240"/>
                  </a:cubicBezTo>
                  <a:cubicBezTo>
                    <a:pt x="445393" y="364240"/>
                    <a:pt x="583468" y="620908"/>
                    <a:pt x="568548" y="738457"/>
                  </a:cubicBezTo>
                  <a:cubicBezTo>
                    <a:pt x="568548" y="738457"/>
                    <a:pt x="516473" y="645710"/>
                    <a:pt x="383530" y="580712"/>
                  </a:cubicBezTo>
                  <a:cubicBezTo>
                    <a:pt x="383530" y="580712"/>
                    <a:pt x="507256" y="769341"/>
                    <a:pt x="507256" y="831204"/>
                  </a:cubicBezTo>
                  <a:lnTo>
                    <a:pt x="0" y="927086"/>
                  </a:lnTo>
                  <a:cubicBezTo>
                    <a:pt x="0" y="927086"/>
                    <a:pt x="560566" y="940200"/>
                    <a:pt x="548973" y="940200"/>
                  </a:cubicBezTo>
                  <a:cubicBezTo>
                    <a:pt x="537379" y="940200"/>
                    <a:pt x="245075" y="1012135"/>
                    <a:pt x="245075" y="1012135"/>
                  </a:cubicBezTo>
                  <a:lnTo>
                    <a:pt x="2575715" y="1012135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07" name="Google Shape;2907;p20"/>
          <p:cNvGrpSpPr/>
          <p:nvPr/>
        </p:nvGrpSpPr>
        <p:grpSpPr>
          <a:xfrm>
            <a:off x="7153571" y="3571963"/>
            <a:ext cx="1897064" cy="1570772"/>
            <a:chOff x="8279822" y="3720864"/>
            <a:chExt cx="3787311" cy="3135900"/>
          </a:xfrm>
        </p:grpSpPr>
        <p:grpSp>
          <p:nvGrpSpPr>
            <p:cNvPr id="2908" name="Google Shape;2908;p20"/>
            <p:cNvGrpSpPr/>
            <p:nvPr/>
          </p:nvGrpSpPr>
          <p:grpSpPr>
            <a:xfrm>
              <a:off x="9218121" y="4865468"/>
              <a:ext cx="1280872" cy="1991296"/>
              <a:chOff x="9218121" y="4865468"/>
              <a:chExt cx="1280872" cy="1991296"/>
            </a:xfrm>
          </p:grpSpPr>
          <p:sp>
            <p:nvSpPr>
              <p:cNvPr id="2909" name="Google Shape;2909;p20"/>
              <p:cNvSpPr/>
              <p:nvPr/>
            </p:nvSpPr>
            <p:spPr>
              <a:xfrm>
                <a:off x="10183503" y="6727052"/>
                <a:ext cx="288407" cy="129712"/>
              </a:xfrm>
              <a:custGeom>
                <a:rect b="b" l="l" r="r" t="t"/>
                <a:pathLst>
                  <a:path extrusionOk="0" h="129712" w="288407">
                    <a:moveTo>
                      <a:pt x="288408" y="0"/>
                    </a:moveTo>
                    <a:cubicBezTo>
                      <a:pt x="286507" y="16060"/>
                      <a:pt x="284511" y="32214"/>
                      <a:pt x="282326" y="48464"/>
                    </a:cubicBezTo>
                    <a:cubicBezTo>
                      <a:pt x="279000" y="74407"/>
                      <a:pt x="275199" y="100634"/>
                      <a:pt x="271207" y="127052"/>
                    </a:cubicBezTo>
                    <a:cubicBezTo>
                      <a:pt x="271112" y="127907"/>
                      <a:pt x="270923" y="128858"/>
                      <a:pt x="270828" y="129712"/>
                    </a:cubicBezTo>
                    <a:lnTo>
                      <a:pt x="0" y="129712"/>
                    </a:lnTo>
                    <a:lnTo>
                      <a:pt x="5892" y="127052"/>
                    </a:lnTo>
                    <a:lnTo>
                      <a:pt x="288408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0" name="Google Shape;2910;p20"/>
              <p:cNvSpPr/>
              <p:nvPr/>
            </p:nvSpPr>
            <p:spPr>
              <a:xfrm>
                <a:off x="9895380" y="6539848"/>
                <a:ext cx="594396" cy="316915"/>
              </a:xfrm>
              <a:custGeom>
                <a:rect b="b" l="l" r="r" t="t"/>
                <a:pathLst>
                  <a:path extrusionOk="0" h="316915" w="594396">
                    <a:moveTo>
                      <a:pt x="594396" y="0"/>
                    </a:moveTo>
                    <a:cubicBezTo>
                      <a:pt x="591640" y="40576"/>
                      <a:pt x="588124" y="81628"/>
                      <a:pt x="583658" y="123535"/>
                    </a:cubicBezTo>
                    <a:cubicBezTo>
                      <a:pt x="583468" y="125626"/>
                      <a:pt x="583182" y="127811"/>
                      <a:pt x="582992" y="129902"/>
                    </a:cubicBezTo>
                    <a:lnTo>
                      <a:pt x="185019" y="314255"/>
                    </a:lnTo>
                    <a:lnTo>
                      <a:pt x="179316" y="316916"/>
                    </a:lnTo>
                    <a:lnTo>
                      <a:pt x="0" y="316916"/>
                    </a:lnTo>
                    <a:cubicBezTo>
                      <a:pt x="476" y="316916"/>
                      <a:pt x="2661" y="315966"/>
                      <a:pt x="6272" y="314255"/>
                    </a:cubicBezTo>
                    <a:cubicBezTo>
                      <a:pt x="51981" y="292589"/>
                      <a:pt x="332311" y="141590"/>
                      <a:pt x="507731" y="46848"/>
                    </a:cubicBezTo>
                    <a:cubicBezTo>
                      <a:pt x="541276" y="28793"/>
                      <a:pt x="570925" y="12733"/>
                      <a:pt x="594396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1" name="Google Shape;2911;p20"/>
              <p:cNvSpPr/>
              <p:nvPr/>
            </p:nvSpPr>
            <p:spPr>
              <a:xfrm>
                <a:off x="9218121" y="6591923"/>
                <a:ext cx="465443" cy="264840"/>
              </a:xfrm>
              <a:custGeom>
                <a:rect b="b" l="l" r="r" t="t"/>
                <a:pathLst>
                  <a:path extrusionOk="0" h="264840" w="465443">
                    <a:moveTo>
                      <a:pt x="465443" y="264841"/>
                    </a:moveTo>
                    <a:lnTo>
                      <a:pt x="0" y="264841"/>
                    </a:lnTo>
                    <a:cubicBezTo>
                      <a:pt x="0" y="264841"/>
                      <a:pt x="0" y="263891"/>
                      <a:pt x="0" y="262181"/>
                    </a:cubicBezTo>
                    <a:cubicBezTo>
                      <a:pt x="285" y="244410"/>
                      <a:pt x="2851" y="139025"/>
                      <a:pt x="32024" y="0"/>
                    </a:cubicBezTo>
                    <a:lnTo>
                      <a:pt x="101014" y="42192"/>
                    </a:lnTo>
                    <a:lnTo>
                      <a:pt x="461073" y="262181"/>
                    </a:lnTo>
                    <a:lnTo>
                      <a:pt x="465443" y="264841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2" name="Google Shape;2912;p20"/>
              <p:cNvSpPr/>
              <p:nvPr/>
            </p:nvSpPr>
            <p:spPr>
              <a:xfrm>
                <a:off x="9262594" y="4865468"/>
                <a:ext cx="1236399" cy="1991296"/>
              </a:xfrm>
              <a:custGeom>
                <a:rect b="b" l="l" r="r" t="t"/>
                <a:pathLst>
                  <a:path extrusionOk="0" h="1991296" w="1236399">
                    <a:moveTo>
                      <a:pt x="1197344" y="1490408"/>
                    </a:moveTo>
                    <a:lnTo>
                      <a:pt x="1235830" y="1470072"/>
                    </a:lnTo>
                    <a:cubicBezTo>
                      <a:pt x="1235830" y="1473968"/>
                      <a:pt x="1235735" y="1477864"/>
                      <a:pt x="1235640" y="1481760"/>
                    </a:cubicBezTo>
                    <a:cubicBezTo>
                      <a:pt x="1235355" y="1505137"/>
                      <a:pt x="1234690" y="1528799"/>
                      <a:pt x="1233739" y="1552746"/>
                    </a:cubicBezTo>
                    <a:cubicBezTo>
                      <a:pt x="1233074" y="1572131"/>
                      <a:pt x="1232219" y="1591707"/>
                      <a:pt x="1231174" y="1611378"/>
                    </a:cubicBezTo>
                    <a:lnTo>
                      <a:pt x="536524" y="1988636"/>
                    </a:lnTo>
                    <a:lnTo>
                      <a:pt x="531582" y="1991296"/>
                    </a:lnTo>
                    <a:lnTo>
                      <a:pt x="451475" y="1991296"/>
                    </a:lnTo>
                    <a:cubicBezTo>
                      <a:pt x="451475" y="1991296"/>
                      <a:pt x="451855" y="1990346"/>
                      <a:pt x="452425" y="1988636"/>
                    </a:cubicBezTo>
                    <a:cubicBezTo>
                      <a:pt x="454896" y="1980939"/>
                      <a:pt x="461073" y="1958702"/>
                      <a:pt x="451475" y="1949390"/>
                    </a:cubicBezTo>
                    <a:cubicBezTo>
                      <a:pt x="442352" y="1940172"/>
                      <a:pt x="119734" y="1743846"/>
                      <a:pt x="0" y="1671150"/>
                    </a:cubicBezTo>
                    <a:cubicBezTo>
                      <a:pt x="7412" y="1640361"/>
                      <a:pt x="16344" y="1608146"/>
                      <a:pt x="26988" y="1575457"/>
                    </a:cubicBezTo>
                    <a:lnTo>
                      <a:pt x="478272" y="1828420"/>
                    </a:lnTo>
                    <a:cubicBezTo>
                      <a:pt x="478272" y="1828420"/>
                      <a:pt x="505070" y="1781476"/>
                      <a:pt x="478272" y="1747266"/>
                    </a:cubicBezTo>
                    <a:cubicBezTo>
                      <a:pt x="456511" y="1719233"/>
                      <a:pt x="164587" y="1552365"/>
                      <a:pt x="56446" y="1491358"/>
                    </a:cubicBezTo>
                    <a:cubicBezTo>
                      <a:pt x="72601" y="1450496"/>
                      <a:pt x="91226" y="1409064"/>
                      <a:pt x="112797" y="1368393"/>
                    </a:cubicBezTo>
                    <a:cubicBezTo>
                      <a:pt x="227590" y="1440804"/>
                      <a:pt x="527877" y="1665448"/>
                      <a:pt x="527877" y="1665448"/>
                    </a:cubicBezTo>
                    <a:lnTo>
                      <a:pt x="558380" y="1594558"/>
                    </a:lnTo>
                    <a:lnTo>
                      <a:pt x="144821" y="1311851"/>
                    </a:lnTo>
                    <a:cubicBezTo>
                      <a:pt x="173520" y="1264433"/>
                      <a:pt x="206494" y="1218630"/>
                      <a:pt x="244695" y="1175487"/>
                    </a:cubicBezTo>
                    <a:cubicBezTo>
                      <a:pt x="355307" y="1262723"/>
                      <a:pt x="596106" y="1483946"/>
                      <a:pt x="596106" y="1483946"/>
                    </a:cubicBezTo>
                    <a:cubicBezTo>
                      <a:pt x="596106" y="1483946"/>
                      <a:pt x="611976" y="1422938"/>
                      <a:pt x="611976" y="1403838"/>
                    </a:cubicBezTo>
                    <a:cubicBezTo>
                      <a:pt x="611976" y="1389204"/>
                      <a:pt x="394743" y="1210647"/>
                      <a:pt x="291544" y="1126643"/>
                    </a:cubicBezTo>
                    <a:cubicBezTo>
                      <a:pt x="301237" y="1116950"/>
                      <a:pt x="311405" y="1107733"/>
                      <a:pt x="321857" y="1098610"/>
                    </a:cubicBezTo>
                    <a:cubicBezTo>
                      <a:pt x="347610" y="1075994"/>
                      <a:pt x="372697" y="1052712"/>
                      <a:pt x="396739" y="1029145"/>
                    </a:cubicBezTo>
                    <a:lnTo>
                      <a:pt x="638488" y="1251319"/>
                    </a:lnTo>
                    <a:lnTo>
                      <a:pt x="672983" y="1182614"/>
                    </a:lnTo>
                    <a:lnTo>
                      <a:pt x="442067" y="982487"/>
                    </a:lnTo>
                    <a:cubicBezTo>
                      <a:pt x="476562" y="946567"/>
                      <a:pt x="508586" y="909886"/>
                      <a:pt x="538520" y="872160"/>
                    </a:cubicBezTo>
                    <a:lnTo>
                      <a:pt x="699496" y="1083501"/>
                    </a:lnTo>
                    <a:lnTo>
                      <a:pt x="749100" y="1014796"/>
                    </a:lnTo>
                    <a:lnTo>
                      <a:pt x="579952" y="818375"/>
                    </a:lnTo>
                    <a:cubicBezTo>
                      <a:pt x="603518" y="786826"/>
                      <a:pt x="625564" y="754897"/>
                      <a:pt x="646186" y="722682"/>
                    </a:cubicBezTo>
                    <a:lnTo>
                      <a:pt x="779604" y="861992"/>
                    </a:lnTo>
                    <a:lnTo>
                      <a:pt x="810298" y="774472"/>
                    </a:lnTo>
                    <a:lnTo>
                      <a:pt x="673744" y="678495"/>
                    </a:lnTo>
                    <a:cubicBezTo>
                      <a:pt x="699496" y="635828"/>
                      <a:pt x="722588" y="593160"/>
                      <a:pt x="743588" y="550018"/>
                    </a:cubicBezTo>
                    <a:cubicBezTo>
                      <a:pt x="777608" y="597436"/>
                      <a:pt x="825502" y="667567"/>
                      <a:pt x="825502" y="667567"/>
                    </a:cubicBezTo>
                    <a:lnTo>
                      <a:pt x="848309" y="587459"/>
                    </a:lnTo>
                    <a:lnTo>
                      <a:pt x="775898" y="478842"/>
                    </a:lnTo>
                    <a:cubicBezTo>
                      <a:pt x="786065" y="455371"/>
                      <a:pt x="795473" y="431519"/>
                      <a:pt x="804121" y="407762"/>
                    </a:cubicBezTo>
                    <a:lnTo>
                      <a:pt x="848309" y="469245"/>
                    </a:lnTo>
                    <a:lnTo>
                      <a:pt x="875106" y="373742"/>
                    </a:lnTo>
                    <a:lnTo>
                      <a:pt x="828733" y="334591"/>
                    </a:lnTo>
                    <a:lnTo>
                      <a:pt x="828733" y="334306"/>
                    </a:lnTo>
                    <a:cubicBezTo>
                      <a:pt x="838616" y="303042"/>
                      <a:pt x="846788" y="272063"/>
                      <a:pt x="853725" y="241369"/>
                    </a:cubicBezTo>
                    <a:lnTo>
                      <a:pt x="907511" y="282231"/>
                    </a:lnTo>
                    <a:lnTo>
                      <a:pt x="907511" y="209820"/>
                    </a:lnTo>
                    <a:lnTo>
                      <a:pt x="869595" y="160976"/>
                    </a:lnTo>
                    <a:lnTo>
                      <a:pt x="869595" y="160691"/>
                    </a:lnTo>
                    <a:cubicBezTo>
                      <a:pt x="878243" y="105670"/>
                      <a:pt x="882709" y="51885"/>
                      <a:pt x="882709" y="0"/>
                    </a:cubicBezTo>
                    <a:cubicBezTo>
                      <a:pt x="882709" y="0"/>
                      <a:pt x="955689" y="104435"/>
                      <a:pt x="1035227" y="303612"/>
                    </a:cubicBezTo>
                    <a:lnTo>
                      <a:pt x="907511" y="438741"/>
                    </a:lnTo>
                    <a:lnTo>
                      <a:pt x="920910" y="503454"/>
                    </a:lnTo>
                    <a:lnTo>
                      <a:pt x="1058033" y="363289"/>
                    </a:lnTo>
                    <a:cubicBezTo>
                      <a:pt x="1066017" y="384860"/>
                      <a:pt x="1073903" y="407192"/>
                      <a:pt x="1081885" y="430569"/>
                    </a:cubicBezTo>
                    <a:cubicBezTo>
                      <a:pt x="1014702" y="484069"/>
                      <a:pt x="907511" y="576055"/>
                      <a:pt x="907511" y="576055"/>
                    </a:cubicBezTo>
                    <a:lnTo>
                      <a:pt x="875201" y="667472"/>
                    </a:lnTo>
                    <a:cubicBezTo>
                      <a:pt x="879952" y="663766"/>
                      <a:pt x="1030475" y="544411"/>
                      <a:pt x="1099941" y="485589"/>
                    </a:cubicBezTo>
                    <a:cubicBezTo>
                      <a:pt x="1108208" y="512102"/>
                      <a:pt x="1116380" y="539660"/>
                      <a:pt x="1124553" y="568168"/>
                    </a:cubicBezTo>
                    <a:lnTo>
                      <a:pt x="848309" y="766775"/>
                    </a:lnTo>
                    <a:lnTo>
                      <a:pt x="848309" y="820085"/>
                    </a:lnTo>
                    <a:cubicBezTo>
                      <a:pt x="848309" y="820085"/>
                      <a:pt x="1046916" y="688472"/>
                      <a:pt x="1140613" y="629651"/>
                    </a:cubicBezTo>
                    <a:cubicBezTo>
                      <a:pt x="1147835" y="656924"/>
                      <a:pt x="1154486" y="685242"/>
                      <a:pt x="1160949" y="714225"/>
                    </a:cubicBezTo>
                    <a:lnTo>
                      <a:pt x="810298" y="953789"/>
                    </a:lnTo>
                    <a:lnTo>
                      <a:pt x="810298" y="1022494"/>
                    </a:lnTo>
                    <a:cubicBezTo>
                      <a:pt x="810298" y="1022494"/>
                      <a:pt x="1064306" y="859997"/>
                      <a:pt x="1175582" y="782930"/>
                    </a:cubicBezTo>
                    <a:cubicBezTo>
                      <a:pt x="1180049" y="805736"/>
                      <a:pt x="1184325" y="828828"/>
                      <a:pt x="1188506" y="852585"/>
                    </a:cubicBezTo>
                    <a:lnTo>
                      <a:pt x="764494" y="1140707"/>
                    </a:lnTo>
                    <a:lnTo>
                      <a:pt x="749100" y="1224521"/>
                    </a:lnTo>
                    <a:cubicBezTo>
                      <a:pt x="749100" y="1224521"/>
                      <a:pt x="1080365" y="997881"/>
                      <a:pt x="1197915" y="910836"/>
                    </a:cubicBezTo>
                    <a:cubicBezTo>
                      <a:pt x="1203140" y="943336"/>
                      <a:pt x="1207892" y="976595"/>
                      <a:pt x="1211788" y="1010805"/>
                    </a:cubicBezTo>
                    <a:lnTo>
                      <a:pt x="672983" y="1342830"/>
                    </a:lnTo>
                    <a:lnTo>
                      <a:pt x="657588" y="1436052"/>
                    </a:lnTo>
                    <a:lnTo>
                      <a:pt x="1217299" y="1056893"/>
                    </a:lnTo>
                    <a:cubicBezTo>
                      <a:pt x="1219770" y="1080745"/>
                      <a:pt x="1222241" y="1105072"/>
                      <a:pt x="1224426" y="1129589"/>
                    </a:cubicBezTo>
                    <a:lnTo>
                      <a:pt x="611976" y="1537541"/>
                    </a:lnTo>
                    <a:lnTo>
                      <a:pt x="596106" y="1625061"/>
                    </a:lnTo>
                    <a:lnTo>
                      <a:pt x="1230413" y="1214163"/>
                    </a:lnTo>
                    <a:cubicBezTo>
                      <a:pt x="1232503" y="1249799"/>
                      <a:pt x="1234119" y="1286099"/>
                      <a:pt x="1235164" y="1323255"/>
                    </a:cubicBezTo>
                    <a:cubicBezTo>
                      <a:pt x="1235640" y="1341215"/>
                      <a:pt x="1236019" y="1359460"/>
                      <a:pt x="1236210" y="1377800"/>
                    </a:cubicBezTo>
                    <a:cubicBezTo>
                      <a:pt x="1236305" y="1385498"/>
                      <a:pt x="1236400" y="1393290"/>
                      <a:pt x="1236400" y="1401082"/>
                    </a:cubicBezTo>
                    <a:cubicBezTo>
                      <a:pt x="1072953" y="1477959"/>
                      <a:pt x="558380" y="1747266"/>
                      <a:pt x="558380" y="1747266"/>
                    </a:cubicBezTo>
                    <a:lnTo>
                      <a:pt x="558380" y="1828420"/>
                    </a:lnTo>
                    <a:lnTo>
                      <a:pt x="1185560" y="1496680"/>
                    </a:lnTo>
                    <a:lnTo>
                      <a:pt x="1197344" y="149040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13" name="Google Shape;2913;p20"/>
            <p:cNvGrpSpPr/>
            <p:nvPr/>
          </p:nvGrpSpPr>
          <p:grpSpPr>
            <a:xfrm>
              <a:off x="8279822" y="5746465"/>
              <a:ext cx="1144413" cy="1110299"/>
              <a:chOff x="8279822" y="5746465"/>
              <a:chExt cx="1144413" cy="1110299"/>
            </a:xfrm>
          </p:grpSpPr>
          <p:sp>
            <p:nvSpPr>
              <p:cNvPr id="2914" name="Google Shape;2914;p20"/>
              <p:cNvSpPr/>
              <p:nvPr/>
            </p:nvSpPr>
            <p:spPr>
              <a:xfrm>
                <a:off x="8279822" y="5746465"/>
                <a:ext cx="938013" cy="1110203"/>
              </a:xfrm>
              <a:custGeom>
                <a:rect b="b" l="l" r="r" t="t"/>
                <a:pathLst>
                  <a:path extrusionOk="0" h="1110203" w="938013">
                    <a:moveTo>
                      <a:pt x="676689" y="1044540"/>
                    </a:moveTo>
                    <a:lnTo>
                      <a:pt x="676689" y="1110204"/>
                    </a:lnTo>
                    <a:lnTo>
                      <a:pt x="0" y="1110204"/>
                    </a:lnTo>
                    <a:cubicBezTo>
                      <a:pt x="0" y="1110204"/>
                      <a:pt x="20811" y="985433"/>
                      <a:pt x="55591" y="816094"/>
                    </a:cubicBezTo>
                    <a:lnTo>
                      <a:pt x="520749" y="1067252"/>
                    </a:lnTo>
                    <a:lnTo>
                      <a:pt x="520749" y="998546"/>
                    </a:lnTo>
                    <a:lnTo>
                      <a:pt x="68230" y="756227"/>
                    </a:lnTo>
                    <a:cubicBezTo>
                      <a:pt x="76687" y="716031"/>
                      <a:pt x="86095" y="674124"/>
                      <a:pt x="95787" y="631266"/>
                    </a:cubicBezTo>
                    <a:lnTo>
                      <a:pt x="497753" y="884229"/>
                    </a:lnTo>
                    <a:lnTo>
                      <a:pt x="497753" y="795473"/>
                    </a:lnTo>
                    <a:lnTo>
                      <a:pt x="116883" y="542036"/>
                    </a:lnTo>
                    <a:cubicBezTo>
                      <a:pt x="124106" y="513052"/>
                      <a:pt x="131233" y="483974"/>
                      <a:pt x="138740" y="454991"/>
                    </a:cubicBezTo>
                    <a:cubicBezTo>
                      <a:pt x="233957" y="510012"/>
                      <a:pt x="440737" y="635257"/>
                      <a:pt x="440737" y="635257"/>
                    </a:cubicBezTo>
                    <a:lnTo>
                      <a:pt x="423346" y="532343"/>
                    </a:lnTo>
                    <a:lnTo>
                      <a:pt x="158980" y="379349"/>
                    </a:lnTo>
                    <a:cubicBezTo>
                      <a:pt x="172664" y="330220"/>
                      <a:pt x="186539" y="282611"/>
                      <a:pt x="201363" y="237473"/>
                    </a:cubicBezTo>
                    <a:cubicBezTo>
                      <a:pt x="268072" y="288028"/>
                      <a:pt x="383340" y="391988"/>
                      <a:pt x="383340" y="391988"/>
                    </a:cubicBezTo>
                    <a:cubicBezTo>
                      <a:pt x="383340" y="391988"/>
                      <a:pt x="391988" y="294775"/>
                      <a:pt x="383340" y="301997"/>
                    </a:cubicBezTo>
                    <a:cubicBezTo>
                      <a:pt x="377638" y="306748"/>
                      <a:pt x="283942" y="231581"/>
                      <a:pt x="220653" y="179507"/>
                    </a:cubicBezTo>
                    <a:cubicBezTo>
                      <a:pt x="245170" y="109091"/>
                      <a:pt x="271017" y="47133"/>
                      <a:pt x="297530" y="0"/>
                    </a:cubicBezTo>
                    <a:cubicBezTo>
                      <a:pt x="297530" y="0"/>
                      <a:pt x="384290" y="81058"/>
                      <a:pt x="503549" y="206589"/>
                    </a:cubicBezTo>
                    <a:cubicBezTo>
                      <a:pt x="479983" y="248781"/>
                      <a:pt x="440546" y="317676"/>
                      <a:pt x="440546" y="317676"/>
                    </a:cubicBezTo>
                    <a:lnTo>
                      <a:pt x="451950" y="377733"/>
                    </a:lnTo>
                    <a:lnTo>
                      <a:pt x="548878" y="255243"/>
                    </a:lnTo>
                    <a:cubicBezTo>
                      <a:pt x="566742" y="274629"/>
                      <a:pt x="585368" y="294965"/>
                      <a:pt x="604468" y="315776"/>
                    </a:cubicBezTo>
                    <a:lnTo>
                      <a:pt x="472095" y="503740"/>
                    </a:lnTo>
                    <a:lnTo>
                      <a:pt x="497658" y="600952"/>
                    </a:lnTo>
                    <a:lnTo>
                      <a:pt x="655593" y="373267"/>
                    </a:lnTo>
                    <a:cubicBezTo>
                      <a:pt x="682106" y="403296"/>
                      <a:pt x="708903" y="434750"/>
                      <a:pt x="735701" y="466774"/>
                    </a:cubicBezTo>
                    <a:lnTo>
                      <a:pt x="532153" y="724203"/>
                    </a:lnTo>
                    <a:cubicBezTo>
                      <a:pt x="532153" y="724203"/>
                      <a:pt x="552203" y="818470"/>
                      <a:pt x="554959" y="810013"/>
                    </a:cubicBezTo>
                    <a:cubicBezTo>
                      <a:pt x="557240" y="803361"/>
                      <a:pt x="715650" y="613876"/>
                      <a:pt x="786826" y="528827"/>
                    </a:cubicBezTo>
                    <a:cubicBezTo>
                      <a:pt x="796708" y="541180"/>
                      <a:pt x="806686" y="553629"/>
                      <a:pt x="816379" y="565982"/>
                    </a:cubicBezTo>
                    <a:lnTo>
                      <a:pt x="572159" y="904470"/>
                    </a:lnTo>
                    <a:lnTo>
                      <a:pt x="585083" y="995981"/>
                    </a:lnTo>
                    <a:lnTo>
                      <a:pt x="865318" y="629461"/>
                    </a:lnTo>
                    <a:cubicBezTo>
                      <a:pt x="890406" y="662435"/>
                      <a:pt x="914638" y="695885"/>
                      <a:pt x="938014" y="729429"/>
                    </a:cubicBezTo>
                    <a:lnTo>
                      <a:pt x="676689" y="104454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5" name="Google Shape;2915;p20"/>
              <p:cNvSpPr/>
              <p:nvPr/>
            </p:nvSpPr>
            <p:spPr>
              <a:xfrm>
                <a:off x="8956511" y="6530916"/>
                <a:ext cx="467724" cy="325848"/>
              </a:xfrm>
              <a:custGeom>
                <a:rect b="b" l="l" r="r" t="t"/>
                <a:pathLst>
                  <a:path extrusionOk="0" h="325848" w="467724">
                    <a:moveTo>
                      <a:pt x="467725" y="325848"/>
                    </a:moveTo>
                    <a:lnTo>
                      <a:pt x="0" y="325848"/>
                    </a:lnTo>
                    <a:lnTo>
                      <a:pt x="298386" y="0"/>
                    </a:lnTo>
                    <a:cubicBezTo>
                      <a:pt x="321098" y="34400"/>
                      <a:pt x="342668" y="68895"/>
                      <a:pt x="362624" y="103199"/>
                    </a:cubicBezTo>
                    <a:cubicBezTo>
                      <a:pt x="406432" y="178556"/>
                      <a:pt x="442542" y="252772"/>
                      <a:pt x="466774" y="323188"/>
                    </a:cubicBezTo>
                    <a:cubicBezTo>
                      <a:pt x="467154" y="324043"/>
                      <a:pt x="467439" y="324993"/>
                      <a:pt x="467725" y="325848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916" name="Google Shape;2916;p20"/>
            <p:cNvSpPr/>
            <p:nvPr/>
          </p:nvSpPr>
          <p:spPr>
            <a:xfrm>
              <a:off x="10397029" y="3720864"/>
              <a:ext cx="1670104" cy="3135900"/>
            </a:xfrm>
            <a:custGeom>
              <a:rect b="b" l="l" r="r" t="t"/>
              <a:pathLst>
                <a:path extrusionOk="0" h="3135900" w="1670104">
                  <a:moveTo>
                    <a:pt x="1670105" y="1714102"/>
                  </a:moveTo>
                  <a:cubicBezTo>
                    <a:pt x="1669914" y="1758955"/>
                    <a:pt x="1668109" y="1803047"/>
                    <a:pt x="1664688" y="1846380"/>
                  </a:cubicBezTo>
                  <a:cubicBezTo>
                    <a:pt x="1664688" y="1846475"/>
                    <a:pt x="1664688" y="1846475"/>
                    <a:pt x="1664688" y="1846475"/>
                  </a:cubicBezTo>
                  <a:lnTo>
                    <a:pt x="1049197" y="1846475"/>
                  </a:lnTo>
                  <a:lnTo>
                    <a:pt x="1031996" y="1888477"/>
                  </a:lnTo>
                  <a:lnTo>
                    <a:pt x="1660982" y="1888477"/>
                  </a:lnTo>
                  <a:lnTo>
                    <a:pt x="1660982" y="1888572"/>
                  </a:lnTo>
                  <a:cubicBezTo>
                    <a:pt x="1657941" y="1917080"/>
                    <a:pt x="1654520" y="1945398"/>
                    <a:pt x="1649769" y="1973146"/>
                  </a:cubicBezTo>
                  <a:lnTo>
                    <a:pt x="999591" y="1960983"/>
                  </a:lnTo>
                  <a:lnTo>
                    <a:pt x="999591" y="1989206"/>
                  </a:lnTo>
                  <a:lnTo>
                    <a:pt x="1638175" y="2037100"/>
                  </a:lnTo>
                  <a:cubicBezTo>
                    <a:pt x="1634469" y="2056485"/>
                    <a:pt x="1630003" y="2075586"/>
                    <a:pt x="1625252" y="2094401"/>
                  </a:cubicBezTo>
                  <a:cubicBezTo>
                    <a:pt x="1624302" y="2098582"/>
                    <a:pt x="1622971" y="2102574"/>
                    <a:pt x="1621736" y="2106755"/>
                  </a:cubicBezTo>
                  <a:cubicBezTo>
                    <a:pt x="1554551" y="2106090"/>
                    <a:pt x="1382457" y="2107325"/>
                    <a:pt x="911786" y="2109796"/>
                  </a:cubicBezTo>
                  <a:lnTo>
                    <a:pt x="866174" y="2165101"/>
                  </a:lnTo>
                  <a:lnTo>
                    <a:pt x="1602730" y="2165101"/>
                  </a:lnTo>
                  <a:cubicBezTo>
                    <a:pt x="1585530" y="2211665"/>
                    <a:pt x="1562723" y="2257848"/>
                    <a:pt x="1535736" y="2303651"/>
                  </a:cubicBezTo>
                  <a:cubicBezTo>
                    <a:pt x="1366872" y="2275713"/>
                    <a:pt x="910551" y="2203778"/>
                    <a:pt x="847833" y="2229815"/>
                  </a:cubicBezTo>
                  <a:lnTo>
                    <a:pt x="804976" y="2275428"/>
                  </a:lnTo>
                  <a:lnTo>
                    <a:pt x="1471497" y="2400864"/>
                  </a:lnTo>
                  <a:cubicBezTo>
                    <a:pt x="1451922" y="2427662"/>
                    <a:pt x="1430825" y="2454460"/>
                    <a:pt x="1408779" y="2480782"/>
                  </a:cubicBezTo>
                  <a:cubicBezTo>
                    <a:pt x="1227752" y="2433839"/>
                    <a:pt x="785875" y="2322277"/>
                    <a:pt x="785875" y="2322277"/>
                  </a:cubicBezTo>
                  <a:cubicBezTo>
                    <a:pt x="785875" y="2322277"/>
                    <a:pt x="724868" y="2338621"/>
                    <a:pt x="747864" y="2352780"/>
                  </a:cubicBezTo>
                  <a:cubicBezTo>
                    <a:pt x="766300" y="2364469"/>
                    <a:pt x="1176627" y="2505584"/>
                    <a:pt x="1341596" y="2556614"/>
                  </a:cubicBezTo>
                  <a:cubicBezTo>
                    <a:pt x="1310331" y="2590349"/>
                    <a:pt x="1277357" y="2623038"/>
                    <a:pt x="1243337" y="2655347"/>
                  </a:cubicBezTo>
                  <a:lnTo>
                    <a:pt x="715461" y="2426426"/>
                  </a:lnTo>
                  <a:cubicBezTo>
                    <a:pt x="715461" y="2426426"/>
                    <a:pt x="652458" y="2456930"/>
                    <a:pt x="698355" y="2472040"/>
                  </a:cubicBezTo>
                  <a:cubicBezTo>
                    <a:pt x="739502" y="2485914"/>
                    <a:pt x="741688" y="2486199"/>
                    <a:pt x="1192497" y="2702196"/>
                  </a:cubicBezTo>
                  <a:cubicBezTo>
                    <a:pt x="1174442" y="2718826"/>
                    <a:pt x="1156293" y="2734695"/>
                    <a:pt x="1137761" y="2750565"/>
                  </a:cubicBezTo>
                  <a:lnTo>
                    <a:pt x="681440" y="2519648"/>
                  </a:lnTo>
                  <a:cubicBezTo>
                    <a:pt x="681440" y="2519648"/>
                    <a:pt x="637063" y="2576665"/>
                    <a:pt x="660154" y="2574954"/>
                  </a:cubicBezTo>
                  <a:cubicBezTo>
                    <a:pt x="676499" y="2573529"/>
                    <a:pt x="936588" y="2717305"/>
                    <a:pt x="1080935" y="2798173"/>
                  </a:cubicBezTo>
                  <a:cubicBezTo>
                    <a:pt x="1060124" y="2815278"/>
                    <a:pt x="1039313" y="2831908"/>
                    <a:pt x="1018218" y="2847968"/>
                  </a:cubicBezTo>
                  <a:cubicBezTo>
                    <a:pt x="898388" y="2773371"/>
                    <a:pt x="633357" y="2615151"/>
                    <a:pt x="633357" y="2615151"/>
                  </a:cubicBezTo>
                  <a:cubicBezTo>
                    <a:pt x="633357" y="2615151"/>
                    <a:pt x="618247" y="2645940"/>
                    <a:pt x="618247" y="2651641"/>
                  </a:cubicBezTo>
                  <a:cubicBezTo>
                    <a:pt x="618247" y="2655822"/>
                    <a:pt x="851349" y="2824686"/>
                    <a:pt x="953218" y="2898047"/>
                  </a:cubicBezTo>
                  <a:cubicBezTo>
                    <a:pt x="907320" y="2932352"/>
                    <a:pt x="861708" y="2965041"/>
                    <a:pt x="816854" y="2996020"/>
                  </a:cubicBezTo>
                  <a:lnTo>
                    <a:pt x="568643" y="2744863"/>
                  </a:lnTo>
                  <a:lnTo>
                    <a:pt x="530442" y="2804065"/>
                  </a:lnTo>
                  <a:lnTo>
                    <a:pt x="747200" y="3043439"/>
                  </a:lnTo>
                  <a:cubicBezTo>
                    <a:pt x="705007" y="3071662"/>
                    <a:pt x="664051" y="3098175"/>
                    <a:pt x="624900" y="3122786"/>
                  </a:cubicBezTo>
                  <a:lnTo>
                    <a:pt x="480838" y="2931591"/>
                  </a:lnTo>
                  <a:lnTo>
                    <a:pt x="438646" y="2952688"/>
                  </a:lnTo>
                  <a:lnTo>
                    <a:pt x="519039" y="3133240"/>
                  </a:lnTo>
                  <a:lnTo>
                    <a:pt x="411469" y="3133240"/>
                  </a:lnTo>
                  <a:lnTo>
                    <a:pt x="381630" y="3030800"/>
                  </a:lnTo>
                  <a:lnTo>
                    <a:pt x="343429" y="3065200"/>
                  </a:lnTo>
                  <a:lnTo>
                    <a:pt x="359108" y="3133240"/>
                  </a:lnTo>
                  <a:lnTo>
                    <a:pt x="167533" y="3133240"/>
                  </a:lnTo>
                  <a:lnTo>
                    <a:pt x="405671" y="2931687"/>
                  </a:lnTo>
                  <a:lnTo>
                    <a:pt x="405671" y="2903274"/>
                  </a:lnTo>
                  <a:lnTo>
                    <a:pt x="68800" y="3133240"/>
                  </a:lnTo>
                  <a:lnTo>
                    <a:pt x="57681" y="3133240"/>
                  </a:lnTo>
                  <a:cubicBezTo>
                    <a:pt x="57586" y="3134095"/>
                    <a:pt x="57397" y="3135045"/>
                    <a:pt x="57302" y="3135900"/>
                  </a:cubicBezTo>
                  <a:lnTo>
                    <a:pt x="0" y="3135900"/>
                  </a:lnTo>
                  <a:lnTo>
                    <a:pt x="0" y="3096179"/>
                  </a:lnTo>
                  <a:lnTo>
                    <a:pt x="68800" y="3054652"/>
                  </a:lnTo>
                  <a:lnTo>
                    <a:pt x="438837" y="2831623"/>
                  </a:lnTo>
                  <a:lnTo>
                    <a:pt x="461642" y="2750659"/>
                  </a:lnTo>
                  <a:cubicBezTo>
                    <a:pt x="461642" y="2750659"/>
                    <a:pt x="243935" y="2860986"/>
                    <a:pt x="82009" y="2942520"/>
                  </a:cubicBezTo>
                  <a:cubicBezTo>
                    <a:pt x="52265" y="2957534"/>
                    <a:pt x="24326" y="2971598"/>
                    <a:pt x="0" y="2983761"/>
                  </a:cubicBezTo>
                  <a:lnTo>
                    <a:pt x="0" y="2918383"/>
                  </a:lnTo>
                  <a:cubicBezTo>
                    <a:pt x="1616" y="2901278"/>
                    <a:pt x="3706" y="2883793"/>
                    <a:pt x="6082" y="2865833"/>
                  </a:cubicBezTo>
                  <a:cubicBezTo>
                    <a:pt x="8458" y="2848348"/>
                    <a:pt x="11214" y="2830482"/>
                    <a:pt x="14349" y="2812332"/>
                  </a:cubicBezTo>
                  <a:cubicBezTo>
                    <a:pt x="14349" y="2812237"/>
                    <a:pt x="14444" y="2812237"/>
                    <a:pt x="14444" y="2812237"/>
                  </a:cubicBezTo>
                  <a:lnTo>
                    <a:pt x="568548" y="2605648"/>
                  </a:lnTo>
                  <a:lnTo>
                    <a:pt x="595251" y="2549487"/>
                  </a:lnTo>
                  <a:cubicBezTo>
                    <a:pt x="595251" y="2549487"/>
                    <a:pt x="268547" y="2646510"/>
                    <a:pt x="99303" y="2697349"/>
                  </a:cubicBezTo>
                  <a:cubicBezTo>
                    <a:pt x="72696" y="2705427"/>
                    <a:pt x="49889" y="2712364"/>
                    <a:pt x="32974" y="2717495"/>
                  </a:cubicBezTo>
                  <a:cubicBezTo>
                    <a:pt x="32974" y="2717400"/>
                    <a:pt x="32974" y="2717400"/>
                    <a:pt x="32974" y="2717305"/>
                  </a:cubicBezTo>
                  <a:cubicBezTo>
                    <a:pt x="38391" y="2692408"/>
                    <a:pt x="44567" y="2667131"/>
                    <a:pt x="51125" y="2641283"/>
                  </a:cubicBezTo>
                  <a:cubicBezTo>
                    <a:pt x="51410" y="2640048"/>
                    <a:pt x="51789" y="2638908"/>
                    <a:pt x="52075" y="2637672"/>
                  </a:cubicBezTo>
                  <a:cubicBezTo>
                    <a:pt x="52075" y="2637577"/>
                    <a:pt x="52170" y="2637482"/>
                    <a:pt x="52170" y="2637387"/>
                  </a:cubicBezTo>
                  <a:cubicBezTo>
                    <a:pt x="55686" y="2636627"/>
                    <a:pt x="59297" y="2635772"/>
                    <a:pt x="62908" y="2635011"/>
                  </a:cubicBezTo>
                  <a:cubicBezTo>
                    <a:pt x="75072" y="2632256"/>
                    <a:pt x="87900" y="2629405"/>
                    <a:pt x="101204" y="2626364"/>
                  </a:cubicBezTo>
                  <a:cubicBezTo>
                    <a:pt x="309124" y="2578185"/>
                    <a:pt x="633357" y="2491235"/>
                    <a:pt x="633357" y="2491235"/>
                  </a:cubicBezTo>
                  <a:lnTo>
                    <a:pt x="633357" y="2441631"/>
                  </a:lnTo>
                  <a:lnTo>
                    <a:pt x="101774" y="2522404"/>
                  </a:lnTo>
                  <a:lnTo>
                    <a:pt x="83149" y="2525255"/>
                  </a:lnTo>
                  <a:cubicBezTo>
                    <a:pt x="88755" y="2506344"/>
                    <a:pt x="94647" y="2487149"/>
                    <a:pt x="100729" y="2467859"/>
                  </a:cubicBezTo>
                  <a:cubicBezTo>
                    <a:pt x="112038" y="2431938"/>
                    <a:pt x="124200" y="2395543"/>
                    <a:pt x="136935" y="2358767"/>
                  </a:cubicBezTo>
                  <a:cubicBezTo>
                    <a:pt x="136935" y="2358672"/>
                    <a:pt x="136935" y="2358672"/>
                    <a:pt x="136935" y="2358672"/>
                  </a:cubicBezTo>
                  <a:lnTo>
                    <a:pt x="698260" y="2357722"/>
                  </a:lnTo>
                  <a:lnTo>
                    <a:pt x="715366" y="2308118"/>
                  </a:lnTo>
                  <a:lnTo>
                    <a:pt x="163446" y="2283600"/>
                  </a:lnTo>
                  <a:cubicBezTo>
                    <a:pt x="183308" y="2229245"/>
                    <a:pt x="204118" y="2174224"/>
                    <a:pt x="225880" y="2119203"/>
                  </a:cubicBezTo>
                  <a:lnTo>
                    <a:pt x="764970" y="2281415"/>
                  </a:lnTo>
                  <a:lnTo>
                    <a:pt x="785970" y="2228009"/>
                  </a:lnTo>
                  <a:cubicBezTo>
                    <a:pt x="754232" y="2155124"/>
                    <a:pt x="377733" y="2079577"/>
                    <a:pt x="251252" y="2056105"/>
                  </a:cubicBezTo>
                  <a:cubicBezTo>
                    <a:pt x="275579" y="1996903"/>
                    <a:pt x="300857" y="1937891"/>
                    <a:pt x="326323" y="1879355"/>
                  </a:cubicBezTo>
                  <a:lnTo>
                    <a:pt x="816475" y="2140299"/>
                  </a:lnTo>
                  <a:lnTo>
                    <a:pt x="850780" y="2075396"/>
                  </a:lnTo>
                  <a:cubicBezTo>
                    <a:pt x="850780" y="2075396"/>
                    <a:pt x="476941" y="1876029"/>
                    <a:pt x="352266" y="1821198"/>
                  </a:cubicBezTo>
                  <a:cubicBezTo>
                    <a:pt x="366805" y="1788508"/>
                    <a:pt x="381630" y="1756389"/>
                    <a:pt x="396263" y="1724460"/>
                  </a:cubicBezTo>
                  <a:lnTo>
                    <a:pt x="911881" y="1960983"/>
                  </a:lnTo>
                  <a:lnTo>
                    <a:pt x="923285" y="1918981"/>
                  </a:lnTo>
                  <a:cubicBezTo>
                    <a:pt x="923285" y="1918981"/>
                    <a:pt x="570639" y="1730257"/>
                    <a:pt x="420971" y="1671245"/>
                  </a:cubicBezTo>
                  <a:cubicBezTo>
                    <a:pt x="421065" y="1671245"/>
                    <a:pt x="421065" y="1671150"/>
                    <a:pt x="421065" y="1671055"/>
                  </a:cubicBezTo>
                  <a:cubicBezTo>
                    <a:pt x="448623" y="1613373"/>
                    <a:pt x="475896" y="1557307"/>
                    <a:pt x="502885" y="1503047"/>
                  </a:cubicBezTo>
                  <a:lnTo>
                    <a:pt x="969088" y="1873178"/>
                  </a:lnTo>
                  <a:lnTo>
                    <a:pt x="969088" y="1800672"/>
                  </a:lnTo>
                  <a:lnTo>
                    <a:pt x="521795" y="1465226"/>
                  </a:lnTo>
                  <a:cubicBezTo>
                    <a:pt x="533388" y="1441659"/>
                    <a:pt x="545076" y="1419137"/>
                    <a:pt x="556669" y="1396616"/>
                  </a:cubicBezTo>
                  <a:lnTo>
                    <a:pt x="1014892" y="1743465"/>
                  </a:lnTo>
                  <a:lnTo>
                    <a:pt x="1049197" y="1678657"/>
                  </a:lnTo>
                  <a:cubicBezTo>
                    <a:pt x="1049197" y="1678657"/>
                    <a:pt x="719737" y="1448501"/>
                    <a:pt x="578241" y="1355089"/>
                  </a:cubicBezTo>
                  <a:cubicBezTo>
                    <a:pt x="578241" y="1354994"/>
                    <a:pt x="578241" y="1354994"/>
                    <a:pt x="578336" y="1354899"/>
                  </a:cubicBezTo>
                  <a:cubicBezTo>
                    <a:pt x="608270" y="1297217"/>
                    <a:pt x="637538" y="1242957"/>
                    <a:pt x="665001" y="1193162"/>
                  </a:cubicBezTo>
                  <a:lnTo>
                    <a:pt x="1075899" y="1617554"/>
                  </a:lnTo>
                  <a:lnTo>
                    <a:pt x="1077610" y="1529844"/>
                  </a:lnTo>
                  <a:cubicBezTo>
                    <a:pt x="1077610" y="1529844"/>
                    <a:pt x="1007954" y="1457909"/>
                    <a:pt x="925281" y="1373144"/>
                  </a:cubicBezTo>
                  <a:cubicBezTo>
                    <a:pt x="842607" y="1288475"/>
                    <a:pt x="746914" y="1190977"/>
                    <a:pt x="694839" y="1139947"/>
                  </a:cubicBezTo>
                  <a:cubicBezTo>
                    <a:pt x="717171" y="1100511"/>
                    <a:pt x="738266" y="1064306"/>
                    <a:pt x="757557" y="1032091"/>
                  </a:cubicBezTo>
                  <a:cubicBezTo>
                    <a:pt x="875772" y="1165605"/>
                    <a:pt x="1129209" y="1453727"/>
                    <a:pt x="1129209" y="1468456"/>
                  </a:cubicBezTo>
                  <a:cubicBezTo>
                    <a:pt x="1129114" y="1468837"/>
                    <a:pt x="1129114" y="1469217"/>
                    <a:pt x="1129114" y="1469407"/>
                  </a:cubicBezTo>
                  <a:cubicBezTo>
                    <a:pt x="1129209" y="1469312"/>
                    <a:pt x="1129209" y="1469027"/>
                    <a:pt x="1129304" y="1468837"/>
                  </a:cubicBezTo>
                  <a:cubicBezTo>
                    <a:pt x="1129304" y="1468742"/>
                    <a:pt x="1129209" y="1468552"/>
                    <a:pt x="1129209" y="1468456"/>
                  </a:cubicBezTo>
                  <a:cubicBezTo>
                    <a:pt x="1131489" y="1455913"/>
                    <a:pt x="1148405" y="1377230"/>
                    <a:pt x="1148405" y="1377230"/>
                  </a:cubicBezTo>
                  <a:lnTo>
                    <a:pt x="800320" y="963672"/>
                  </a:lnTo>
                  <a:cubicBezTo>
                    <a:pt x="815429" y="940010"/>
                    <a:pt x="829018" y="920149"/>
                    <a:pt x="840896" y="904090"/>
                  </a:cubicBezTo>
                  <a:cubicBezTo>
                    <a:pt x="855246" y="884514"/>
                    <a:pt x="870164" y="862277"/>
                    <a:pt x="884989" y="837475"/>
                  </a:cubicBezTo>
                  <a:lnTo>
                    <a:pt x="1194968" y="1270420"/>
                  </a:lnTo>
                  <a:lnTo>
                    <a:pt x="1213214" y="1190312"/>
                  </a:lnTo>
                  <a:cubicBezTo>
                    <a:pt x="1213214" y="1190312"/>
                    <a:pt x="988569" y="902949"/>
                    <a:pt x="910362" y="793383"/>
                  </a:cubicBezTo>
                  <a:cubicBezTo>
                    <a:pt x="928701" y="760408"/>
                    <a:pt x="947232" y="724298"/>
                    <a:pt x="965572" y="686667"/>
                  </a:cubicBezTo>
                  <a:cubicBezTo>
                    <a:pt x="1057179" y="823316"/>
                    <a:pt x="1234310" y="1088443"/>
                    <a:pt x="1239916" y="1102601"/>
                  </a:cubicBezTo>
                  <a:cubicBezTo>
                    <a:pt x="1247614" y="1121607"/>
                    <a:pt x="1239916" y="988094"/>
                    <a:pt x="1239916" y="988094"/>
                  </a:cubicBezTo>
                  <a:lnTo>
                    <a:pt x="994366" y="624995"/>
                  </a:lnTo>
                  <a:lnTo>
                    <a:pt x="994366" y="624899"/>
                  </a:lnTo>
                  <a:cubicBezTo>
                    <a:pt x="1011755" y="587459"/>
                    <a:pt x="1028575" y="548783"/>
                    <a:pt x="1045015" y="510106"/>
                  </a:cubicBezTo>
                  <a:lnTo>
                    <a:pt x="1259016" y="827878"/>
                  </a:lnTo>
                  <a:lnTo>
                    <a:pt x="1259016" y="717266"/>
                  </a:lnTo>
                  <a:lnTo>
                    <a:pt x="1070957" y="447198"/>
                  </a:lnTo>
                  <a:cubicBezTo>
                    <a:pt x="1070957" y="447104"/>
                    <a:pt x="1071052" y="447104"/>
                    <a:pt x="1071052" y="447104"/>
                  </a:cubicBezTo>
                  <a:cubicBezTo>
                    <a:pt x="1086162" y="410138"/>
                    <a:pt x="1100510" y="373457"/>
                    <a:pt x="1114385" y="338012"/>
                  </a:cubicBezTo>
                  <a:lnTo>
                    <a:pt x="1275836" y="587554"/>
                  </a:lnTo>
                  <a:lnTo>
                    <a:pt x="1259016" y="446343"/>
                  </a:lnTo>
                  <a:cubicBezTo>
                    <a:pt x="1259016" y="446343"/>
                    <a:pt x="1186225" y="335066"/>
                    <a:pt x="1143653" y="261325"/>
                  </a:cubicBezTo>
                  <a:cubicBezTo>
                    <a:pt x="1153061" y="235573"/>
                    <a:pt x="1161994" y="211246"/>
                    <a:pt x="1170451" y="188249"/>
                  </a:cubicBezTo>
                  <a:cubicBezTo>
                    <a:pt x="1214924" y="246406"/>
                    <a:pt x="1269755" y="319102"/>
                    <a:pt x="1274316" y="328129"/>
                  </a:cubicBezTo>
                  <a:cubicBezTo>
                    <a:pt x="1281918" y="343334"/>
                    <a:pt x="1259016" y="209820"/>
                    <a:pt x="1259016" y="209820"/>
                  </a:cubicBezTo>
                  <a:lnTo>
                    <a:pt x="1199529" y="106811"/>
                  </a:lnTo>
                  <a:cubicBezTo>
                    <a:pt x="1222526" y="41147"/>
                    <a:pt x="1236210" y="0"/>
                    <a:pt x="1236210" y="0"/>
                  </a:cubicBezTo>
                  <a:cubicBezTo>
                    <a:pt x="1287715" y="110327"/>
                    <a:pt x="1341310" y="236713"/>
                    <a:pt x="1392340" y="373837"/>
                  </a:cubicBezTo>
                  <a:lnTo>
                    <a:pt x="1312422" y="476942"/>
                  </a:lnTo>
                  <a:cubicBezTo>
                    <a:pt x="1312422" y="476942"/>
                    <a:pt x="1301019" y="602758"/>
                    <a:pt x="1312422" y="587554"/>
                  </a:cubicBezTo>
                  <a:cubicBezTo>
                    <a:pt x="1316128" y="582612"/>
                    <a:pt x="1333233" y="563417"/>
                    <a:pt x="1354994" y="539565"/>
                  </a:cubicBezTo>
                  <a:cubicBezTo>
                    <a:pt x="1376755" y="515713"/>
                    <a:pt x="1402983" y="487110"/>
                    <a:pt x="1424839" y="463448"/>
                  </a:cubicBezTo>
                  <a:cubicBezTo>
                    <a:pt x="1438238" y="501174"/>
                    <a:pt x="1451447" y="539850"/>
                    <a:pt x="1464275" y="578811"/>
                  </a:cubicBezTo>
                  <a:cubicBezTo>
                    <a:pt x="1464370" y="578811"/>
                    <a:pt x="1464370" y="578811"/>
                    <a:pt x="1464370" y="578906"/>
                  </a:cubicBezTo>
                  <a:cubicBezTo>
                    <a:pt x="1405739" y="628701"/>
                    <a:pt x="1307385" y="723158"/>
                    <a:pt x="1307385" y="723158"/>
                  </a:cubicBezTo>
                  <a:cubicBezTo>
                    <a:pt x="1307385" y="723158"/>
                    <a:pt x="1275551" y="810868"/>
                    <a:pt x="1307385" y="799465"/>
                  </a:cubicBezTo>
                  <a:cubicBezTo>
                    <a:pt x="1330001" y="791292"/>
                    <a:pt x="1436812" y="721447"/>
                    <a:pt x="1496585" y="681821"/>
                  </a:cubicBezTo>
                  <a:cubicBezTo>
                    <a:pt x="1506942" y="715270"/>
                    <a:pt x="1516921" y="748910"/>
                    <a:pt x="1526518" y="783025"/>
                  </a:cubicBezTo>
                  <a:cubicBezTo>
                    <a:pt x="1459333" y="848499"/>
                    <a:pt x="1293226" y="978781"/>
                    <a:pt x="1293226" y="978781"/>
                  </a:cubicBezTo>
                  <a:lnTo>
                    <a:pt x="1293226" y="1058889"/>
                  </a:lnTo>
                  <a:lnTo>
                    <a:pt x="1554077" y="886224"/>
                  </a:lnTo>
                  <a:cubicBezTo>
                    <a:pt x="1561299" y="913782"/>
                    <a:pt x="1568140" y="940960"/>
                    <a:pt x="1574887" y="968708"/>
                  </a:cubicBezTo>
                  <a:cubicBezTo>
                    <a:pt x="1491643" y="1029240"/>
                    <a:pt x="1259016" y="1193162"/>
                    <a:pt x="1259016" y="1193162"/>
                  </a:cubicBezTo>
                  <a:lnTo>
                    <a:pt x="1243337" y="1268709"/>
                  </a:lnTo>
                  <a:lnTo>
                    <a:pt x="1599974" y="1082076"/>
                  </a:lnTo>
                  <a:lnTo>
                    <a:pt x="1599974" y="1082171"/>
                  </a:lnTo>
                  <a:cubicBezTo>
                    <a:pt x="1608432" y="1120847"/>
                    <a:pt x="1615844" y="1159523"/>
                    <a:pt x="1622781" y="1198484"/>
                  </a:cubicBezTo>
                  <a:lnTo>
                    <a:pt x="1194968" y="1386638"/>
                  </a:lnTo>
                  <a:cubicBezTo>
                    <a:pt x="1194968" y="1386638"/>
                    <a:pt x="1165225" y="1458289"/>
                    <a:pt x="1175868" y="1464370"/>
                  </a:cubicBezTo>
                  <a:cubicBezTo>
                    <a:pt x="1184420" y="1469312"/>
                    <a:pt x="1507703" y="1338744"/>
                    <a:pt x="1637130" y="1286099"/>
                  </a:cubicBezTo>
                  <a:cubicBezTo>
                    <a:pt x="1640171" y="1306150"/>
                    <a:pt x="1643117" y="1326201"/>
                    <a:pt x="1645588" y="1345966"/>
                  </a:cubicBezTo>
                  <a:cubicBezTo>
                    <a:pt x="1645588" y="1346061"/>
                    <a:pt x="1645588" y="1346061"/>
                    <a:pt x="1645588" y="1346061"/>
                  </a:cubicBezTo>
                  <a:lnTo>
                    <a:pt x="1173587" y="1550655"/>
                  </a:lnTo>
                  <a:cubicBezTo>
                    <a:pt x="1173587" y="1550655"/>
                    <a:pt x="1117901" y="1604061"/>
                    <a:pt x="1129304" y="1611663"/>
                  </a:cubicBezTo>
                  <a:cubicBezTo>
                    <a:pt x="1139092" y="1618220"/>
                    <a:pt x="1537731" y="1481190"/>
                    <a:pt x="1656800" y="1440139"/>
                  </a:cubicBezTo>
                  <a:cubicBezTo>
                    <a:pt x="1662977" y="1500576"/>
                    <a:pt x="1667158" y="1560253"/>
                    <a:pt x="1668869" y="1619265"/>
                  </a:cubicBezTo>
                  <a:lnTo>
                    <a:pt x="1114100" y="1687970"/>
                  </a:lnTo>
                  <a:lnTo>
                    <a:pt x="1077610" y="1737574"/>
                  </a:lnTo>
                  <a:lnTo>
                    <a:pt x="1670105" y="1714102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17" name="Google Shape;2917;p20"/>
          <p:cNvGrpSpPr/>
          <p:nvPr/>
        </p:nvGrpSpPr>
        <p:grpSpPr>
          <a:xfrm>
            <a:off x="7578653" y="4219665"/>
            <a:ext cx="1564566" cy="924423"/>
            <a:chOff x="9067065" y="5013045"/>
            <a:chExt cx="3123509" cy="1845524"/>
          </a:xfrm>
        </p:grpSpPr>
        <p:sp>
          <p:nvSpPr>
            <p:cNvPr id="2918" name="Google Shape;2918;p20"/>
            <p:cNvSpPr/>
            <p:nvPr/>
          </p:nvSpPr>
          <p:spPr>
            <a:xfrm>
              <a:off x="9067065" y="5620459"/>
              <a:ext cx="2543178" cy="1236304"/>
            </a:xfrm>
            <a:custGeom>
              <a:rect b="b" l="l" r="r" t="t"/>
              <a:pathLst>
                <a:path extrusionOk="0" h="1236304" w="2543178">
                  <a:moveTo>
                    <a:pt x="313933" y="1236305"/>
                  </a:moveTo>
                  <a:cubicBezTo>
                    <a:pt x="313933" y="1236305"/>
                    <a:pt x="-54488" y="1002062"/>
                    <a:pt x="6900" y="406717"/>
                  </a:cubicBezTo>
                  <a:cubicBezTo>
                    <a:pt x="6900" y="406717"/>
                    <a:pt x="68287" y="820180"/>
                    <a:pt x="427966" y="1030666"/>
                  </a:cubicBezTo>
                  <a:cubicBezTo>
                    <a:pt x="427966" y="1030666"/>
                    <a:pt x="72754" y="592115"/>
                    <a:pt x="94610" y="236808"/>
                  </a:cubicBezTo>
                  <a:cubicBezTo>
                    <a:pt x="94610" y="236808"/>
                    <a:pt x="177949" y="543271"/>
                    <a:pt x="370950" y="736557"/>
                  </a:cubicBezTo>
                  <a:cubicBezTo>
                    <a:pt x="370950" y="736557"/>
                    <a:pt x="379692" y="394743"/>
                    <a:pt x="427966" y="302662"/>
                  </a:cubicBezTo>
                  <a:cubicBezTo>
                    <a:pt x="427966" y="302662"/>
                    <a:pt x="456664" y="473711"/>
                    <a:pt x="530025" y="561421"/>
                  </a:cubicBezTo>
                  <a:cubicBezTo>
                    <a:pt x="603386" y="649131"/>
                    <a:pt x="734999" y="912262"/>
                    <a:pt x="734999" y="912262"/>
                  </a:cubicBezTo>
                  <a:cubicBezTo>
                    <a:pt x="734999" y="912262"/>
                    <a:pt x="612223" y="464874"/>
                    <a:pt x="686724" y="280711"/>
                  </a:cubicBezTo>
                  <a:cubicBezTo>
                    <a:pt x="686724" y="280711"/>
                    <a:pt x="713047" y="491196"/>
                    <a:pt x="783177" y="618438"/>
                  </a:cubicBezTo>
                  <a:cubicBezTo>
                    <a:pt x="853308" y="745584"/>
                    <a:pt x="1037566" y="1048246"/>
                    <a:pt x="1015615" y="1157907"/>
                  </a:cubicBezTo>
                  <a:cubicBezTo>
                    <a:pt x="1015615" y="1157907"/>
                    <a:pt x="1094582" y="1127214"/>
                    <a:pt x="949856" y="684196"/>
                  </a:cubicBezTo>
                  <a:cubicBezTo>
                    <a:pt x="805129" y="241179"/>
                    <a:pt x="835823" y="0"/>
                    <a:pt x="835823" y="0"/>
                  </a:cubicBezTo>
                  <a:cubicBezTo>
                    <a:pt x="835823" y="0"/>
                    <a:pt x="879725" y="394743"/>
                    <a:pt x="1015615" y="508776"/>
                  </a:cubicBezTo>
                  <a:cubicBezTo>
                    <a:pt x="1151598" y="622809"/>
                    <a:pt x="1182292" y="890311"/>
                    <a:pt x="1182292" y="890311"/>
                  </a:cubicBezTo>
                  <a:lnTo>
                    <a:pt x="1120905" y="482454"/>
                  </a:lnTo>
                  <a:lnTo>
                    <a:pt x="1476117" y="934213"/>
                  </a:lnTo>
                  <a:cubicBezTo>
                    <a:pt x="1476117" y="934213"/>
                    <a:pt x="1533133" y="714890"/>
                    <a:pt x="1664746" y="644760"/>
                  </a:cubicBezTo>
                  <a:cubicBezTo>
                    <a:pt x="1664746" y="644760"/>
                    <a:pt x="1581407" y="938584"/>
                    <a:pt x="1708648" y="969279"/>
                  </a:cubicBezTo>
                  <a:cubicBezTo>
                    <a:pt x="1835795" y="999972"/>
                    <a:pt x="1844633" y="863988"/>
                    <a:pt x="1787616" y="692939"/>
                  </a:cubicBezTo>
                  <a:cubicBezTo>
                    <a:pt x="1730600" y="521890"/>
                    <a:pt x="1612195" y="249922"/>
                    <a:pt x="1612195" y="249922"/>
                  </a:cubicBezTo>
                  <a:lnTo>
                    <a:pt x="1821255" y="543746"/>
                  </a:lnTo>
                  <a:lnTo>
                    <a:pt x="1734971" y="306938"/>
                  </a:lnTo>
                  <a:cubicBezTo>
                    <a:pt x="1734971" y="306938"/>
                    <a:pt x="2094649" y="574440"/>
                    <a:pt x="2103392" y="732375"/>
                  </a:cubicBezTo>
                  <a:lnTo>
                    <a:pt x="1879697" y="83244"/>
                  </a:lnTo>
                  <a:cubicBezTo>
                    <a:pt x="1879697" y="83244"/>
                    <a:pt x="2484641" y="648561"/>
                    <a:pt x="2543178" y="1234974"/>
                  </a:cubicBezTo>
                  <a:lnTo>
                    <a:pt x="313933" y="1236305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9" name="Google Shape;2919;p20"/>
            <p:cNvSpPr/>
            <p:nvPr/>
          </p:nvSpPr>
          <p:spPr>
            <a:xfrm>
              <a:off x="10497663" y="5013045"/>
              <a:ext cx="1692911" cy="1845524"/>
            </a:xfrm>
            <a:custGeom>
              <a:rect b="b" l="l" r="r" t="t"/>
              <a:pathLst>
                <a:path extrusionOk="0" h="1845524" w="1692911">
                  <a:moveTo>
                    <a:pt x="993320" y="1845525"/>
                  </a:moveTo>
                  <a:cubicBezTo>
                    <a:pt x="993320" y="1845525"/>
                    <a:pt x="842037" y="696550"/>
                    <a:pt x="0" y="0"/>
                  </a:cubicBezTo>
                  <a:cubicBezTo>
                    <a:pt x="0" y="0"/>
                    <a:pt x="1500005" y="542606"/>
                    <a:pt x="1692911" y="1844004"/>
                  </a:cubicBezTo>
                  <a:lnTo>
                    <a:pt x="993320" y="1845525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20" name="Google Shape;2920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21" name="Google Shape;2921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2" name="Google Shape;2922;p20"/>
          <p:cNvSpPr/>
          <p:nvPr/>
        </p:nvSpPr>
        <p:spPr>
          <a:xfrm>
            <a:off x="286498" y="481239"/>
            <a:ext cx="841422" cy="760523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3"/>
          <p:cNvGrpSpPr/>
          <p:nvPr/>
        </p:nvGrpSpPr>
        <p:grpSpPr>
          <a:xfrm>
            <a:off x="1646" y="2212741"/>
            <a:ext cx="9162215" cy="2950023"/>
            <a:chOff x="2194" y="2924921"/>
            <a:chExt cx="12216287" cy="3933364"/>
          </a:xfrm>
        </p:grpSpPr>
        <p:sp>
          <p:nvSpPr>
            <p:cNvPr id="230" name="Google Shape;230;p3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" name="Google Shape;232;p3"/>
          <p:cNvGrpSpPr/>
          <p:nvPr/>
        </p:nvGrpSpPr>
        <p:grpSpPr>
          <a:xfrm>
            <a:off x="0" y="4286284"/>
            <a:ext cx="9162216" cy="871184"/>
            <a:chOff x="0" y="5689645"/>
            <a:chExt cx="12216288" cy="1161579"/>
          </a:xfrm>
        </p:grpSpPr>
        <p:sp>
          <p:nvSpPr>
            <p:cNvPr id="233" name="Google Shape;233;p3"/>
            <p:cNvSpPr/>
            <p:nvPr/>
          </p:nvSpPr>
          <p:spPr>
            <a:xfrm>
              <a:off x="0" y="5689645"/>
              <a:ext cx="12216288" cy="1161579"/>
            </a:xfrm>
            <a:custGeom>
              <a:rect b="b" l="l" r="r" t="t"/>
              <a:pathLst>
                <a:path extrusionOk="0" h="1161579" w="12216288">
                  <a:moveTo>
                    <a:pt x="0" y="0"/>
                  </a:moveTo>
                  <a:lnTo>
                    <a:pt x="12216288" y="0"/>
                  </a:lnTo>
                  <a:lnTo>
                    <a:pt x="12216288" y="1161579"/>
                  </a:lnTo>
                  <a:lnTo>
                    <a:pt x="0" y="1161579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34" name="Google Shape;234;p3"/>
            <p:cNvGrpSpPr/>
            <p:nvPr/>
          </p:nvGrpSpPr>
          <p:grpSpPr>
            <a:xfrm>
              <a:off x="0" y="5759018"/>
              <a:ext cx="12216287" cy="958900"/>
              <a:chOff x="0" y="5759018"/>
              <a:chExt cx="12216287" cy="958900"/>
            </a:xfrm>
          </p:grpSpPr>
          <p:sp>
            <p:nvSpPr>
              <p:cNvPr id="235" name="Google Shape;235;p3"/>
              <p:cNvSpPr/>
              <p:nvPr/>
            </p:nvSpPr>
            <p:spPr>
              <a:xfrm>
                <a:off x="2194" y="5932591"/>
                <a:ext cx="12214093" cy="785327"/>
              </a:xfrm>
              <a:custGeom>
                <a:rect b="b" l="l" r="r" t="t"/>
                <a:pathLst>
                  <a:path extrusionOk="0" h="785327" w="12214093">
                    <a:moveTo>
                      <a:pt x="0" y="785328"/>
                    </a:moveTo>
                    <a:lnTo>
                      <a:pt x="9275745" y="633988"/>
                    </a:lnTo>
                    <a:lnTo>
                      <a:pt x="8641757" y="596105"/>
                    </a:lnTo>
                    <a:lnTo>
                      <a:pt x="8736417" y="539328"/>
                    </a:lnTo>
                    <a:lnTo>
                      <a:pt x="8272759" y="539328"/>
                    </a:lnTo>
                    <a:lnTo>
                      <a:pt x="7932100" y="491999"/>
                    </a:lnTo>
                    <a:lnTo>
                      <a:pt x="9587968" y="444669"/>
                    </a:lnTo>
                    <a:lnTo>
                      <a:pt x="7610430" y="444669"/>
                    </a:lnTo>
                    <a:lnTo>
                      <a:pt x="7544207" y="378446"/>
                    </a:lnTo>
                    <a:lnTo>
                      <a:pt x="11527719" y="331211"/>
                    </a:lnTo>
                    <a:lnTo>
                      <a:pt x="11489836" y="274436"/>
                    </a:lnTo>
                    <a:lnTo>
                      <a:pt x="12190047" y="274436"/>
                    </a:lnTo>
                    <a:lnTo>
                      <a:pt x="11830495" y="217659"/>
                    </a:lnTo>
                    <a:lnTo>
                      <a:pt x="12214093" y="159451"/>
                    </a:lnTo>
                    <a:lnTo>
                      <a:pt x="12214093" y="122999"/>
                    </a:lnTo>
                    <a:lnTo>
                      <a:pt x="9408192" y="122999"/>
                    </a:lnTo>
                    <a:lnTo>
                      <a:pt x="9644744" y="66223"/>
                    </a:lnTo>
                    <a:lnTo>
                      <a:pt x="9124310" y="66223"/>
                    </a:lnTo>
                    <a:lnTo>
                      <a:pt x="9218969" y="113553"/>
                    </a:lnTo>
                    <a:lnTo>
                      <a:pt x="9076980" y="113553"/>
                    </a:lnTo>
                    <a:lnTo>
                      <a:pt x="9039193" y="66223"/>
                    </a:lnTo>
                    <a:lnTo>
                      <a:pt x="8433641" y="66223"/>
                    </a:lnTo>
                    <a:lnTo>
                      <a:pt x="8575534" y="0"/>
                    </a:lnTo>
                    <a:lnTo>
                      <a:pt x="1145" y="59353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3"/>
              <p:cNvSpPr/>
              <p:nvPr/>
            </p:nvSpPr>
            <p:spPr>
              <a:xfrm>
                <a:off x="0" y="5759018"/>
                <a:ext cx="9424508" cy="173573"/>
              </a:xfrm>
              <a:custGeom>
                <a:rect b="b" l="l" r="r" t="t"/>
                <a:pathLst>
                  <a:path extrusionOk="0" h="173573" w="9424508">
                    <a:moveTo>
                      <a:pt x="0" y="173574"/>
                    </a:moveTo>
                    <a:cubicBezTo>
                      <a:pt x="160883" y="154680"/>
                      <a:pt x="9377180" y="47329"/>
                      <a:pt x="9377180" y="47329"/>
                    </a:cubicBezTo>
                    <a:lnTo>
                      <a:pt x="9424509" y="0"/>
                    </a:lnTo>
                    <a:lnTo>
                      <a:pt x="3643140" y="0"/>
                    </a:lnTo>
                    <a:lnTo>
                      <a:pt x="0" y="173574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3"/>
              <p:cNvSpPr/>
              <p:nvPr/>
            </p:nvSpPr>
            <p:spPr>
              <a:xfrm>
                <a:off x="10125196" y="5800145"/>
                <a:ext cx="2091091" cy="132351"/>
              </a:xfrm>
              <a:custGeom>
                <a:rect b="b" l="l" r="r" t="t"/>
                <a:pathLst>
                  <a:path extrusionOk="0" h="132351" w="2091091">
                    <a:moveTo>
                      <a:pt x="2091091" y="0"/>
                    </a:moveTo>
                    <a:cubicBezTo>
                      <a:pt x="2072198" y="9447"/>
                      <a:pt x="0" y="52005"/>
                      <a:pt x="0" y="52005"/>
                    </a:cubicBezTo>
                    <a:lnTo>
                      <a:pt x="1045546" y="104010"/>
                    </a:lnTo>
                    <a:lnTo>
                      <a:pt x="845254" y="132351"/>
                    </a:lnTo>
                    <a:lnTo>
                      <a:pt x="2091091" y="132351"/>
                    </a:lnTo>
                    <a:lnTo>
                      <a:pt x="2091091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38" name="Google Shape;238;p3"/>
          <p:cNvGrpSpPr/>
          <p:nvPr/>
        </p:nvGrpSpPr>
        <p:grpSpPr>
          <a:xfrm>
            <a:off x="7996748" y="18948"/>
            <a:ext cx="1478530" cy="1748524"/>
            <a:chOff x="10662331" y="25264"/>
            <a:chExt cx="1971373" cy="2331365"/>
          </a:xfrm>
        </p:grpSpPr>
        <p:grpSp>
          <p:nvGrpSpPr>
            <p:cNvPr id="239" name="Google Shape;239;p3"/>
            <p:cNvGrpSpPr/>
            <p:nvPr/>
          </p:nvGrpSpPr>
          <p:grpSpPr>
            <a:xfrm>
              <a:off x="10662331" y="202740"/>
              <a:ext cx="1644799" cy="2034133"/>
              <a:chOff x="10662331" y="202740"/>
              <a:chExt cx="1644799" cy="2034133"/>
            </a:xfrm>
          </p:grpSpPr>
          <p:sp>
            <p:nvSpPr>
              <p:cNvPr id="240" name="Google Shape;240;p3"/>
              <p:cNvSpPr/>
              <p:nvPr/>
            </p:nvSpPr>
            <p:spPr>
              <a:xfrm>
                <a:off x="11625114" y="202740"/>
                <a:ext cx="682016" cy="126481"/>
              </a:xfrm>
              <a:custGeom>
                <a:rect b="b" l="l" r="r" t="t"/>
                <a:pathLst>
                  <a:path extrusionOk="0" h="126481" w="682016">
                    <a:moveTo>
                      <a:pt x="682016" y="92761"/>
                    </a:moveTo>
                    <a:cubicBezTo>
                      <a:pt x="658828" y="124728"/>
                      <a:pt x="552433" y="135224"/>
                      <a:pt x="509969" y="118811"/>
                    </a:cubicBezTo>
                    <a:cubicBezTo>
                      <a:pt x="467506" y="102399"/>
                      <a:pt x="349660" y="56787"/>
                      <a:pt x="288971" y="47149"/>
                    </a:cubicBezTo>
                    <a:cubicBezTo>
                      <a:pt x="228281" y="37511"/>
                      <a:pt x="-59608" y="55451"/>
                      <a:pt x="11099" y="55260"/>
                    </a:cubicBezTo>
                    <a:cubicBezTo>
                      <a:pt x="17016" y="55260"/>
                      <a:pt x="89537" y="38943"/>
                      <a:pt x="147267" y="22053"/>
                    </a:cubicBezTo>
                    <a:cubicBezTo>
                      <a:pt x="204999" y="5163"/>
                      <a:pt x="261394" y="-7623"/>
                      <a:pt x="382771" y="5259"/>
                    </a:cubicBezTo>
                    <a:cubicBezTo>
                      <a:pt x="504244" y="18045"/>
                      <a:pt x="645946" y="27683"/>
                      <a:pt x="682016" y="92761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3"/>
              <p:cNvSpPr/>
              <p:nvPr/>
            </p:nvSpPr>
            <p:spPr>
              <a:xfrm>
                <a:off x="11524378" y="234227"/>
                <a:ext cx="752121" cy="187716"/>
              </a:xfrm>
              <a:custGeom>
                <a:rect b="b" l="l" r="r" t="t"/>
                <a:pathLst>
                  <a:path extrusionOk="0" h="187716" w="752121">
                    <a:moveTo>
                      <a:pt x="752122" y="145150"/>
                    </a:moveTo>
                    <a:cubicBezTo>
                      <a:pt x="745060" y="172155"/>
                      <a:pt x="654313" y="192193"/>
                      <a:pt x="631603" y="186850"/>
                    </a:cubicBezTo>
                    <a:cubicBezTo>
                      <a:pt x="608892" y="181411"/>
                      <a:pt x="486083" y="128928"/>
                      <a:pt x="417665" y="94767"/>
                    </a:cubicBezTo>
                    <a:cubicBezTo>
                      <a:pt x="349247" y="60606"/>
                      <a:pt x="250198" y="36464"/>
                      <a:pt x="203155" y="40090"/>
                    </a:cubicBezTo>
                    <a:cubicBezTo>
                      <a:pt x="156111" y="43716"/>
                      <a:pt x="97427" y="14421"/>
                      <a:pt x="0" y="32456"/>
                    </a:cubicBezTo>
                    <a:cubicBezTo>
                      <a:pt x="0" y="32456"/>
                      <a:pt x="35975" y="17952"/>
                      <a:pt x="59639" y="15089"/>
                    </a:cubicBezTo>
                    <a:cubicBezTo>
                      <a:pt x="83304" y="12226"/>
                      <a:pt x="160024" y="23773"/>
                      <a:pt x="242183" y="2398"/>
                    </a:cubicBezTo>
                    <a:cubicBezTo>
                      <a:pt x="324341" y="-19072"/>
                      <a:pt x="740575" y="109748"/>
                      <a:pt x="752122" y="14515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3"/>
              <p:cNvSpPr/>
              <p:nvPr/>
            </p:nvSpPr>
            <p:spPr>
              <a:xfrm>
                <a:off x="11506630" y="296264"/>
                <a:ext cx="731701" cy="235754"/>
              </a:xfrm>
              <a:custGeom>
                <a:rect b="b" l="l" r="r" t="t"/>
                <a:pathLst>
                  <a:path extrusionOk="0" h="235754" w="731701">
                    <a:moveTo>
                      <a:pt x="731701" y="178249"/>
                    </a:moveTo>
                    <a:cubicBezTo>
                      <a:pt x="683799" y="193326"/>
                      <a:pt x="626832" y="181112"/>
                      <a:pt x="536561" y="128916"/>
                    </a:cubicBezTo>
                    <a:cubicBezTo>
                      <a:pt x="446292" y="76720"/>
                      <a:pt x="321288" y="18417"/>
                      <a:pt x="216991" y="11832"/>
                    </a:cubicBezTo>
                    <a:cubicBezTo>
                      <a:pt x="112695" y="5248"/>
                      <a:pt x="0" y="0"/>
                      <a:pt x="0" y="0"/>
                    </a:cubicBezTo>
                    <a:cubicBezTo>
                      <a:pt x="0" y="0"/>
                      <a:pt x="82063" y="6775"/>
                      <a:pt x="184547" y="25955"/>
                    </a:cubicBezTo>
                    <a:cubicBezTo>
                      <a:pt x="286936" y="45135"/>
                      <a:pt x="356308" y="105537"/>
                      <a:pt x="403447" y="134641"/>
                    </a:cubicBezTo>
                    <a:cubicBezTo>
                      <a:pt x="450585" y="163745"/>
                      <a:pt x="525969" y="226152"/>
                      <a:pt x="590953" y="234167"/>
                    </a:cubicBezTo>
                    <a:cubicBezTo>
                      <a:pt x="655935" y="242183"/>
                      <a:pt x="705555" y="219281"/>
                      <a:pt x="731701" y="178249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3"/>
              <p:cNvSpPr/>
              <p:nvPr/>
            </p:nvSpPr>
            <p:spPr>
              <a:xfrm>
                <a:off x="11440597" y="342107"/>
                <a:ext cx="741529" cy="297571"/>
              </a:xfrm>
              <a:custGeom>
                <a:rect b="b" l="l" r="r" t="t"/>
                <a:pathLst>
                  <a:path extrusionOk="0" h="297571" w="741529">
                    <a:moveTo>
                      <a:pt x="741530" y="264376"/>
                    </a:moveTo>
                    <a:cubicBezTo>
                      <a:pt x="724640" y="269147"/>
                      <a:pt x="710231" y="269529"/>
                      <a:pt x="689906" y="250540"/>
                    </a:cubicBezTo>
                    <a:cubicBezTo>
                      <a:pt x="669485" y="231551"/>
                      <a:pt x="574827" y="182026"/>
                      <a:pt x="516428" y="136319"/>
                    </a:cubicBezTo>
                    <a:cubicBezTo>
                      <a:pt x="458029" y="90611"/>
                      <a:pt x="355164" y="20094"/>
                      <a:pt x="218709" y="5113"/>
                    </a:cubicBezTo>
                    <a:cubicBezTo>
                      <a:pt x="82255" y="-9869"/>
                      <a:pt x="0" y="12842"/>
                      <a:pt x="0" y="12842"/>
                    </a:cubicBezTo>
                    <a:cubicBezTo>
                      <a:pt x="0" y="12842"/>
                      <a:pt x="102961" y="-3475"/>
                      <a:pt x="200770" y="18567"/>
                    </a:cubicBezTo>
                    <a:cubicBezTo>
                      <a:pt x="298578" y="40610"/>
                      <a:pt x="394382" y="91089"/>
                      <a:pt x="463946" y="170671"/>
                    </a:cubicBezTo>
                    <a:cubicBezTo>
                      <a:pt x="533508" y="250349"/>
                      <a:pt x="595724" y="289663"/>
                      <a:pt x="642195" y="296724"/>
                    </a:cubicBezTo>
                    <a:cubicBezTo>
                      <a:pt x="688761" y="303786"/>
                      <a:pt x="741530" y="264376"/>
                      <a:pt x="741530" y="264376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3"/>
              <p:cNvSpPr/>
              <p:nvPr/>
            </p:nvSpPr>
            <p:spPr>
              <a:xfrm>
                <a:off x="11331625" y="575260"/>
                <a:ext cx="793343" cy="195535"/>
              </a:xfrm>
              <a:custGeom>
                <a:rect b="b" l="l" r="r" t="t"/>
                <a:pathLst>
                  <a:path extrusionOk="0" h="195535" w="793343">
                    <a:moveTo>
                      <a:pt x="793344" y="158803"/>
                    </a:moveTo>
                    <a:cubicBezTo>
                      <a:pt x="722922" y="146207"/>
                      <a:pt x="605265" y="101836"/>
                      <a:pt x="533985" y="74640"/>
                    </a:cubicBezTo>
                    <a:cubicBezTo>
                      <a:pt x="462800" y="47350"/>
                      <a:pt x="330735" y="-1125"/>
                      <a:pt x="193707" y="20"/>
                    </a:cubicBezTo>
                    <a:cubicBezTo>
                      <a:pt x="56680" y="1165"/>
                      <a:pt x="0" y="41052"/>
                      <a:pt x="0" y="41052"/>
                    </a:cubicBezTo>
                    <a:cubicBezTo>
                      <a:pt x="0" y="41052"/>
                      <a:pt x="41222" y="8799"/>
                      <a:pt x="209834" y="42483"/>
                    </a:cubicBezTo>
                    <a:cubicBezTo>
                      <a:pt x="378541" y="76167"/>
                      <a:pt x="497915" y="163956"/>
                      <a:pt x="569864" y="179510"/>
                    </a:cubicBezTo>
                    <a:cubicBezTo>
                      <a:pt x="641813" y="195064"/>
                      <a:pt x="727693" y="213576"/>
                      <a:pt x="793344" y="158803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3"/>
              <p:cNvSpPr/>
              <p:nvPr/>
            </p:nvSpPr>
            <p:spPr>
              <a:xfrm>
                <a:off x="11318266" y="604920"/>
                <a:ext cx="754506" cy="264413"/>
              </a:xfrm>
              <a:custGeom>
                <a:rect b="b" l="l" r="r" t="t"/>
                <a:pathLst>
                  <a:path extrusionOk="0" h="264413" w="754506">
                    <a:moveTo>
                      <a:pt x="754506" y="240502"/>
                    </a:moveTo>
                    <a:cubicBezTo>
                      <a:pt x="678932" y="217028"/>
                      <a:pt x="647729" y="183344"/>
                      <a:pt x="615571" y="166645"/>
                    </a:cubicBezTo>
                    <a:cubicBezTo>
                      <a:pt x="583414" y="149946"/>
                      <a:pt x="454784" y="43454"/>
                      <a:pt x="331022" y="26564"/>
                    </a:cubicBezTo>
                    <a:cubicBezTo>
                      <a:pt x="207258" y="9675"/>
                      <a:pt x="152199" y="-22196"/>
                      <a:pt x="0" y="23797"/>
                    </a:cubicBezTo>
                    <a:cubicBezTo>
                      <a:pt x="0" y="23797"/>
                      <a:pt x="125957" y="-9505"/>
                      <a:pt x="195807" y="25897"/>
                    </a:cubicBezTo>
                    <a:cubicBezTo>
                      <a:pt x="265656" y="61298"/>
                      <a:pt x="360411" y="106720"/>
                      <a:pt x="490568" y="181245"/>
                    </a:cubicBezTo>
                    <a:cubicBezTo>
                      <a:pt x="620725" y="255770"/>
                      <a:pt x="672347" y="291553"/>
                      <a:pt x="754506" y="240502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3"/>
              <p:cNvSpPr/>
              <p:nvPr/>
            </p:nvSpPr>
            <p:spPr>
              <a:xfrm>
                <a:off x="11216259" y="819641"/>
                <a:ext cx="813667" cy="177684"/>
              </a:xfrm>
              <a:custGeom>
                <a:rect b="b" l="l" r="r" t="t"/>
                <a:pathLst>
                  <a:path extrusionOk="0" h="177684" w="813667">
                    <a:moveTo>
                      <a:pt x="813668" y="113474"/>
                    </a:moveTo>
                    <a:cubicBezTo>
                      <a:pt x="752216" y="162330"/>
                      <a:pt x="724639" y="191148"/>
                      <a:pt x="622442" y="171395"/>
                    </a:cubicBezTo>
                    <a:cubicBezTo>
                      <a:pt x="520243" y="151643"/>
                      <a:pt x="374915" y="94962"/>
                      <a:pt x="277202" y="62900"/>
                    </a:cubicBezTo>
                    <a:cubicBezTo>
                      <a:pt x="179489" y="30838"/>
                      <a:pt x="106777" y="42384"/>
                      <a:pt x="0" y="74732"/>
                    </a:cubicBezTo>
                    <a:cubicBezTo>
                      <a:pt x="0" y="74732"/>
                      <a:pt x="72997" y="-24317"/>
                      <a:pt x="216704" y="5646"/>
                    </a:cubicBezTo>
                    <a:cubicBezTo>
                      <a:pt x="360410" y="35609"/>
                      <a:pt x="482743" y="68911"/>
                      <a:pt x="603738" y="102405"/>
                    </a:cubicBezTo>
                    <a:cubicBezTo>
                      <a:pt x="724734" y="135898"/>
                      <a:pt x="813668" y="113474"/>
                      <a:pt x="813668" y="113474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3"/>
              <p:cNvSpPr/>
              <p:nvPr/>
            </p:nvSpPr>
            <p:spPr>
              <a:xfrm>
                <a:off x="11129328" y="882862"/>
                <a:ext cx="847162" cy="198664"/>
              </a:xfrm>
              <a:custGeom>
                <a:rect b="b" l="l" r="r" t="t"/>
                <a:pathLst>
                  <a:path extrusionOk="0" h="198664" w="847162">
                    <a:moveTo>
                      <a:pt x="847162" y="155981"/>
                    </a:moveTo>
                    <a:cubicBezTo>
                      <a:pt x="777885" y="198921"/>
                      <a:pt x="702120" y="207318"/>
                      <a:pt x="635133" y="190715"/>
                    </a:cubicBezTo>
                    <a:cubicBezTo>
                      <a:pt x="568147" y="174111"/>
                      <a:pt x="424917" y="98059"/>
                      <a:pt x="349057" y="81837"/>
                    </a:cubicBezTo>
                    <a:cubicBezTo>
                      <a:pt x="273195" y="65616"/>
                      <a:pt x="155348" y="20004"/>
                      <a:pt x="0" y="38229"/>
                    </a:cubicBezTo>
                    <a:cubicBezTo>
                      <a:pt x="0" y="38229"/>
                      <a:pt x="103439" y="-23223"/>
                      <a:pt x="284837" y="9698"/>
                    </a:cubicBezTo>
                    <a:cubicBezTo>
                      <a:pt x="466236" y="42619"/>
                      <a:pt x="641432" y="133175"/>
                      <a:pt x="732274" y="138041"/>
                    </a:cubicBezTo>
                    <a:cubicBezTo>
                      <a:pt x="823020" y="142908"/>
                      <a:pt x="847162" y="155981"/>
                      <a:pt x="847162" y="155981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3"/>
              <p:cNvSpPr/>
              <p:nvPr/>
            </p:nvSpPr>
            <p:spPr>
              <a:xfrm>
                <a:off x="11022264" y="1078180"/>
                <a:ext cx="910045" cy="105954"/>
              </a:xfrm>
              <a:custGeom>
                <a:rect b="b" l="l" r="r" t="t"/>
                <a:pathLst>
                  <a:path extrusionOk="0" h="105954" w="910045">
                    <a:moveTo>
                      <a:pt x="910045" y="44540"/>
                    </a:moveTo>
                    <a:cubicBezTo>
                      <a:pt x="841151" y="51792"/>
                      <a:pt x="796016" y="52555"/>
                      <a:pt x="739049" y="37097"/>
                    </a:cubicBezTo>
                    <a:cubicBezTo>
                      <a:pt x="682081" y="21734"/>
                      <a:pt x="446387" y="-12523"/>
                      <a:pt x="267756" y="4748"/>
                    </a:cubicBezTo>
                    <a:cubicBezTo>
                      <a:pt x="89124" y="22020"/>
                      <a:pt x="0" y="68300"/>
                      <a:pt x="0" y="68300"/>
                    </a:cubicBezTo>
                    <a:cubicBezTo>
                      <a:pt x="0" y="68300"/>
                      <a:pt x="138363" y="24501"/>
                      <a:pt x="276439" y="51410"/>
                    </a:cubicBezTo>
                    <a:cubicBezTo>
                      <a:pt x="414516" y="78415"/>
                      <a:pt x="436654" y="104465"/>
                      <a:pt x="573204" y="105896"/>
                    </a:cubicBezTo>
                    <a:cubicBezTo>
                      <a:pt x="709753" y="107328"/>
                      <a:pt x="872926" y="82422"/>
                      <a:pt x="910045" y="4454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3"/>
              <p:cNvSpPr/>
              <p:nvPr/>
            </p:nvSpPr>
            <p:spPr>
              <a:xfrm>
                <a:off x="11001610" y="1147025"/>
                <a:ext cx="887950" cy="121023"/>
              </a:xfrm>
              <a:custGeom>
                <a:rect b="b" l="l" r="r" t="t"/>
                <a:pathLst>
                  <a:path extrusionOk="0" h="121023" w="887950">
                    <a:moveTo>
                      <a:pt x="887950" y="53941"/>
                    </a:moveTo>
                    <a:cubicBezTo>
                      <a:pt x="809418" y="49075"/>
                      <a:pt x="693575" y="17299"/>
                      <a:pt x="630500" y="17013"/>
                    </a:cubicBezTo>
                    <a:cubicBezTo>
                      <a:pt x="567426" y="16726"/>
                      <a:pt x="342038" y="-25928"/>
                      <a:pt x="167414" y="24933"/>
                    </a:cubicBezTo>
                    <a:cubicBezTo>
                      <a:pt x="-7208" y="75793"/>
                      <a:pt x="43" y="121023"/>
                      <a:pt x="43" y="121023"/>
                    </a:cubicBezTo>
                    <a:cubicBezTo>
                      <a:pt x="43" y="121023"/>
                      <a:pt x="31246" y="74839"/>
                      <a:pt x="134875" y="71213"/>
                    </a:cubicBezTo>
                    <a:cubicBezTo>
                      <a:pt x="238505" y="67587"/>
                      <a:pt x="296808" y="62434"/>
                      <a:pt x="419426" y="81423"/>
                    </a:cubicBezTo>
                    <a:cubicBezTo>
                      <a:pt x="542235" y="100507"/>
                      <a:pt x="788425" y="119210"/>
                      <a:pt x="887950" y="53941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3"/>
              <p:cNvSpPr/>
              <p:nvPr/>
            </p:nvSpPr>
            <p:spPr>
              <a:xfrm>
                <a:off x="10918064" y="1248296"/>
                <a:ext cx="925884" cy="141130"/>
              </a:xfrm>
              <a:custGeom>
                <a:rect b="b" l="l" r="r" t="t"/>
                <a:pathLst>
                  <a:path extrusionOk="0" h="141130" w="925884">
                    <a:moveTo>
                      <a:pt x="925885" y="33112"/>
                    </a:moveTo>
                    <a:cubicBezTo>
                      <a:pt x="831512" y="96568"/>
                      <a:pt x="645724" y="84926"/>
                      <a:pt x="556600" y="82350"/>
                    </a:cubicBezTo>
                    <a:cubicBezTo>
                      <a:pt x="467475" y="79773"/>
                      <a:pt x="305542" y="64315"/>
                      <a:pt x="208021" y="82350"/>
                    </a:cubicBezTo>
                    <a:cubicBezTo>
                      <a:pt x="110594" y="100385"/>
                      <a:pt x="45326" y="110786"/>
                      <a:pt x="0" y="141130"/>
                    </a:cubicBezTo>
                    <a:cubicBezTo>
                      <a:pt x="0" y="141130"/>
                      <a:pt x="69086" y="41604"/>
                      <a:pt x="228346" y="23951"/>
                    </a:cubicBezTo>
                    <a:cubicBezTo>
                      <a:pt x="387607" y="6298"/>
                      <a:pt x="492094" y="0"/>
                      <a:pt x="548680" y="0"/>
                    </a:cubicBezTo>
                    <a:cubicBezTo>
                      <a:pt x="605265" y="0"/>
                      <a:pt x="902984" y="8874"/>
                      <a:pt x="925885" y="33112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3"/>
              <p:cNvSpPr/>
              <p:nvPr/>
            </p:nvSpPr>
            <p:spPr>
              <a:xfrm>
                <a:off x="10889246" y="1338440"/>
                <a:ext cx="911666" cy="222078"/>
              </a:xfrm>
              <a:custGeom>
                <a:rect b="b" l="l" r="r" t="t"/>
                <a:pathLst>
                  <a:path extrusionOk="0" h="222078" w="911666">
                    <a:moveTo>
                      <a:pt x="911667" y="15775"/>
                    </a:moveTo>
                    <a:cubicBezTo>
                      <a:pt x="843821" y="-16573"/>
                      <a:pt x="568623" y="7760"/>
                      <a:pt x="445623" y="27226"/>
                    </a:cubicBezTo>
                    <a:cubicBezTo>
                      <a:pt x="322719" y="46788"/>
                      <a:pt x="170329" y="31043"/>
                      <a:pt x="0" y="222079"/>
                    </a:cubicBezTo>
                    <a:cubicBezTo>
                      <a:pt x="0" y="222079"/>
                      <a:pt x="77770" y="152707"/>
                      <a:pt x="209070" y="117019"/>
                    </a:cubicBezTo>
                    <a:cubicBezTo>
                      <a:pt x="340372" y="81235"/>
                      <a:pt x="412034" y="121981"/>
                      <a:pt x="556218" y="99079"/>
                    </a:cubicBezTo>
                    <a:cubicBezTo>
                      <a:pt x="700402" y="76178"/>
                      <a:pt x="885426" y="59765"/>
                      <a:pt x="911667" y="15775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3"/>
              <p:cNvSpPr/>
              <p:nvPr/>
            </p:nvSpPr>
            <p:spPr>
              <a:xfrm>
                <a:off x="10886478" y="1425791"/>
                <a:ext cx="859376" cy="177763"/>
              </a:xfrm>
              <a:custGeom>
                <a:rect b="b" l="l" r="r" t="t"/>
                <a:pathLst>
                  <a:path extrusionOk="0" h="177763" w="859376">
                    <a:moveTo>
                      <a:pt x="859377" y="17167"/>
                    </a:moveTo>
                    <a:cubicBezTo>
                      <a:pt x="763094" y="86635"/>
                      <a:pt x="599922" y="82341"/>
                      <a:pt x="505072" y="97417"/>
                    </a:cubicBezTo>
                    <a:cubicBezTo>
                      <a:pt x="410222" y="112494"/>
                      <a:pt x="218518" y="108200"/>
                      <a:pt x="173383" y="115357"/>
                    </a:cubicBezTo>
                    <a:cubicBezTo>
                      <a:pt x="128249" y="122514"/>
                      <a:pt x="0" y="177763"/>
                      <a:pt x="0" y="177763"/>
                    </a:cubicBezTo>
                    <a:cubicBezTo>
                      <a:pt x="0" y="177763"/>
                      <a:pt x="74335" y="115643"/>
                      <a:pt x="153249" y="81864"/>
                    </a:cubicBezTo>
                    <a:cubicBezTo>
                      <a:pt x="232163" y="48179"/>
                      <a:pt x="836761" y="-35983"/>
                      <a:pt x="859377" y="17167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253;p3"/>
              <p:cNvSpPr/>
              <p:nvPr/>
            </p:nvSpPr>
            <p:spPr>
              <a:xfrm>
                <a:off x="10901365" y="1520178"/>
                <a:ext cx="792579" cy="250651"/>
              </a:xfrm>
              <a:custGeom>
                <a:rect b="b" l="l" r="r" t="t"/>
                <a:pathLst>
                  <a:path extrusionOk="0" h="250651" w="792579">
                    <a:moveTo>
                      <a:pt x="792580" y="1885"/>
                    </a:moveTo>
                    <a:cubicBezTo>
                      <a:pt x="699447" y="-10902"/>
                      <a:pt x="511465" y="45111"/>
                      <a:pt x="430451" y="57421"/>
                    </a:cubicBezTo>
                    <a:cubicBezTo>
                      <a:pt x="349438" y="69730"/>
                      <a:pt x="131015" y="79273"/>
                      <a:pt x="0" y="250652"/>
                    </a:cubicBezTo>
                    <a:cubicBezTo>
                      <a:pt x="0" y="250652"/>
                      <a:pt x="99621" y="161241"/>
                      <a:pt x="228059" y="143874"/>
                    </a:cubicBezTo>
                    <a:cubicBezTo>
                      <a:pt x="356594" y="126507"/>
                      <a:pt x="721395" y="85093"/>
                      <a:pt x="792580" y="1885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254;p3"/>
              <p:cNvSpPr/>
              <p:nvPr/>
            </p:nvSpPr>
            <p:spPr>
              <a:xfrm>
                <a:off x="10873214" y="1599223"/>
                <a:ext cx="759468" cy="237162"/>
              </a:xfrm>
              <a:custGeom>
                <a:rect b="b" l="l" r="r" t="t"/>
                <a:pathLst>
                  <a:path extrusionOk="0" h="237162" w="759468">
                    <a:moveTo>
                      <a:pt x="759468" y="10343"/>
                    </a:moveTo>
                    <a:cubicBezTo>
                      <a:pt x="669199" y="84868"/>
                      <a:pt x="605552" y="72844"/>
                      <a:pt x="518336" y="107292"/>
                    </a:cubicBezTo>
                    <a:cubicBezTo>
                      <a:pt x="431215" y="141739"/>
                      <a:pt x="304876" y="139926"/>
                      <a:pt x="245809" y="157007"/>
                    </a:cubicBezTo>
                    <a:cubicBezTo>
                      <a:pt x="186743" y="174088"/>
                      <a:pt x="96472" y="163973"/>
                      <a:pt x="0" y="237162"/>
                    </a:cubicBezTo>
                    <a:cubicBezTo>
                      <a:pt x="0" y="237162"/>
                      <a:pt x="52578" y="163210"/>
                      <a:pt x="174624" y="129716"/>
                    </a:cubicBezTo>
                    <a:cubicBezTo>
                      <a:pt x="296669" y="96127"/>
                      <a:pt x="734372" y="-37846"/>
                      <a:pt x="759468" y="10343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255;p3"/>
              <p:cNvSpPr/>
              <p:nvPr/>
            </p:nvSpPr>
            <p:spPr>
              <a:xfrm>
                <a:off x="10719966" y="1666531"/>
                <a:ext cx="869108" cy="276660"/>
              </a:xfrm>
              <a:custGeom>
                <a:rect b="b" l="l" r="r" t="t"/>
                <a:pathLst>
                  <a:path extrusionOk="0" h="276660" w="869108">
                    <a:moveTo>
                      <a:pt x="869109" y="3819"/>
                    </a:moveTo>
                    <a:cubicBezTo>
                      <a:pt x="869109" y="3819"/>
                      <a:pt x="853268" y="-10017"/>
                      <a:pt x="798973" y="14983"/>
                    </a:cubicBezTo>
                    <a:cubicBezTo>
                      <a:pt x="744677" y="39984"/>
                      <a:pt x="617097" y="87218"/>
                      <a:pt x="563374" y="97047"/>
                    </a:cubicBezTo>
                    <a:cubicBezTo>
                      <a:pt x="509651" y="106875"/>
                      <a:pt x="416042" y="141037"/>
                      <a:pt x="324246" y="154300"/>
                    </a:cubicBezTo>
                    <a:cubicBezTo>
                      <a:pt x="232449" y="167564"/>
                      <a:pt x="147332" y="214512"/>
                      <a:pt x="105919" y="245524"/>
                    </a:cubicBezTo>
                    <a:cubicBezTo>
                      <a:pt x="64506" y="276537"/>
                      <a:pt x="0" y="275201"/>
                      <a:pt x="0" y="275201"/>
                    </a:cubicBezTo>
                    <a:cubicBezTo>
                      <a:pt x="0" y="275201"/>
                      <a:pt x="63074" y="283503"/>
                      <a:pt x="109545" y="260506"/>
                    </a:cubicBezTo>
                    <a:cubicBezTo>
                      <a:pt x="156016" y="237509"/>
                      <a:pt x="216037" y="210027"/>
                      <a:pt x="276439" y="201725"/>
                    </a:cubicBezTo>
                    <a:cubicBezTo>
                      <a:pt x="336841" y="193424"/>
                      <a:pt x="483601" y="170140"/>
                      <a:pt x="596487" y="135502"/>
                    </a:cubicBezTo>
                    <a:cubicBezTo>
                      <a:pt x="709276" y="100864"/>
                      <a:pt x="781988" y="59737"/>
                      <a:pt x="803458" y="43515"/>
                    </a:cubicBezTo>
                    <a:cubicBezTo>
                      <a:pt x="824928" y="27197"/>
                      <a:pt x="869109" y="3819"/>
                      <a:pt x="869109" y="3819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256;p3"/>
              <p:cNvSpPr/>
              <p:nvPr/>
            </p:nvSpPr>
            <p:spPr>
              <a:xfrm>
                <a:off x="10662331" y="1748033"/>
                <a:ext cx="861571" cy="315457"/>
              </a:xfrm>
              <a:custGeom>
                <a:rect b="b" l="l" r="r" t="t"/>
                <a:pathLst>
                  <a:path extrusionOk="0" h="315457" w="861571">
                    <a:moveTo>
                      <a:pt x="861571" y="277"/>
                    </a:moveTo>
                    <a:cubicBezTo>
                      <a:pt x="861571" y="277"/>
                      <a:pt x="835234" y="-5639"/>
                      <a:pt x="752025" y="37206"/>
                    </a:cubicBezTo>
                    <a:cubicBezTo>
                      <a:pt x="668817" y="80050"/>
                      <a:pt x="562516" y="99421"/>
                      <a:pt x="486273" y="129575"/>
                    </a:cubicBezTo>
                    <a:cubicBezTo>
                      <a:pt x="410031" y="159728"/>
                      <a:pt x="305448" y="173755"/>
                      <a:pt x="241038" y="213547"/>
                    </a:cubicBezTo>
                    <a:cubicBezTo>
                      <a:pt x="176627" y="253338"/>
                      <a:pt x="0" y="315458"/>
                      <a:pt x="0" y="315458"/>
                    </a:cubicBezTo>
                    <a:cubicBezTo>
                      <a:pt x="0" y="315458"/>
                      <a:pt x="161455" y="299427"/>
                      <a:pt x="207831" y="263166"/>
                    </a:cubicBezTo>
                    <a:cubicBezTo>
                      <a:pt x="254206" y="226906"/>
                      <a:pt x="322623" y="208298"/>
                      <a:pt x="345144" y="204672"/>
                    </a:cubicBezTo>
                    <a:cubicBezTo>
                      <a:pt x="367759" y="201046"/>
                      <a:pt x="577593" y="134441"/>
                      <a:pt x="703169" y="86062"/>
                    </a:cubicBezTo>
                    <a:cubicBezTo>
                      <a:pt x="828745" y="37683"/>
                      <a:pt x="861571" y="277"/>
                      <a:pt x="861571" y="277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257;p3"/>
              <p:cNvSpPr/>
              <p:nvPr/>
            </p:nvSpPr>
            <p:spPr>
              <a:xfrm>
                <a:off x="10719489" y="1821118"/>
                <a:ext cx="738666" cy="273671"/>
              </a:xfrm>
              <a:custGeom>
                <a:rect b="b" l="l" r="r" t="t"/>
                <a:pathLst>
                  <a:path extrusionOk="0" h="273671" w="738666">
                    <a:moveTo>
                      <a:pt x="738667" y="0"/>
                    </a:moveTo>
                    <a:cubicBezTo>
                      <a:pt x="738667" y="0"/>
                      <a:pt x="677023" y="5153"/>
                      <a:pt x="602785" y="48284"/>
                    </a:cubicBezTo>
                    <a:cubicBezTo>
                      <a:pt x="528642" y="91415"/>
                      <a:pt x="331594" y="163173"/>
                      <a:pt x="275198" y="172142"/>
                    </a:cubicBezTo>
                    <a:cubicBezTo>
                      <a:pt x="218709" y="181112"/>
                      <a:pt x="0" y="273672"/>
                      <a:pt x="0" y="273672"/>
                    </a:cubicBezTo>
                    <a:cubicBezTo>
                      <a:pt x="0" y="273672"/>
                      <a:pt x="182735" y="258118"/>
                      <a:pt x="299723" y="204872"/>
                    </a:cubicBezTo>
                    <a:cubicBezTo>
                      <a:pt x="416615" y="151627"/>
                      <a:pt x="738667" y="0"/>
                      <a:pt x="738667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258;p3"/>
              <p:cNvSpPr/>
              <p:nvPr/>
            </p:nvSpPr>
            <p:spPr>
              <a:xfrm>
                <a:off x="10724642" y="1863771"/>
                <a:ext cx="690668" cy="373102"/>
              </a:xfrm>
              <a:custGeom>
                <a:rect b="b" l="l" r="r" t="t"/>
                <a:pathLst>
                  <a:path extrusionOk="0" h="373102" w="690668">
                    <a:moveTo>
                      <a:pt x="690669" y="0"/>
                    </a:moveTo>
                    <a:cubicBezTo>
                      <a:pt x="689714" y="5916"/>
                      <a:pt x="562039" y="61166"/>
                      <a:pt x="447913" y="131779"/>
                    </a:cubicBezTo>
                    <a:cubicBezTo>
                      <a:pt x="333693" y="202391"/>
                      <a:pt x="252488" y="223003"/>
                      <a:pt x="177199" y="248481"/>
                    </a:cubicBezTo>
                    <a:cubicBezTo>
                      <a:pt x="101911" y="273958"/>
                      <a:pt x="60975" y="307452"/>
                      <a:pt x="0" y="373102"/>
                    </a:cubicBezTo>
                    <a:cubicBezTo>
                      <a:pt x="0" y="373102"/>
                      <a:pt x="58399" y="352205"/>
                      <a:pt x="121949" y="315181"/>
                    </a:cubicBezTo>
                    <a:cubicBezTo>
                      <a:pt x="185501" y="278157"/>
                      <a:pt x="335411" y="262030"/>
                      <a:pt x="421672" y="198097"/>
                    </a:cubicBezTo>
                    <a:cubicBezTo>
                      <a:pt x="507934" y="134164"/>
                      <a:pt x="690669" y="0"/>
                      <a:pt x="690669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59" name="Google Shape;259;p3"/>
            <p:cNvGrpSpPr/>
            <p:nvPr/>
          </p:nvGrpSpPr>
          <p:grpSpPr>
            <a:xfrm>
              <a:off x="10939513" y="315254"/>
              <a:ext cx="1694191" cy="2041375"/>
              <a:chOff x="10939513" y="315254"/>
              <a:chExt cx="1694191" cy="2041375"/>
            </a:xfrm>
          </p:grpSpPr>
          <p:sp>
            <p:nvSpPr>
              <p:cNvPr id="260" name="Google Shape;260;p3"/>
              <p:cNvSpPr/>
              <p:nvPr/>
            </p:nvSpPr>
            <p:spPr>
              <a:xfrm>
                <a:off x="10939513" y="1821118"/>
                <a:ext cx="518642" cy="535511"/>
              </a:xfrm>
              <a:custGeom>
                <a:rect b="b" l="l" r="r" t="t"/>
                <a:pathLst>
                  <a:path extrusionOk="0" h="535511" w="518642">
                    <a:moveTo>
                      <a:pt x="518643" y="0"/>
                    </a:moveTo>
                    <a:cubicBezTo>
                      <a:pt x="509864" y="5725"/>
                      <a:pt x="465969" y="159070"/>
                      <a:pt x="348504" y="281878"/>
                    </a:cubicBezTo>
                    <a:cubicBezTo>
                      <a:pt x="231039" y="404687"/>
                      <a:pt x="31701" y="498106"/>
                      <a:pt x="2883" y="535512"/>
                    </a:cubicBezTo>
                    <a:cubicBezTo>
                      <a:pt x="2883" y="535512"/>
                      <a:pt x="-20781" y="519958"/>
                      <a:pt x="67484" y="407550"/>
                    </a:cubicBezTo>
                    <a:cubicBezTo>
                      <a:pt x="155750" y="295142"/>
                      <a:pt x="275792" y="200865"/>
                      <a:pt x="332473" y="168707"/>
                    </a:cubicBezTo>
                    <a:cubicBezTo>
                      <a:pt x="389154" y="136550"/>
                      <a:pt x="518643" y="0"/>
                      <a:pt x="518643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261;p3"/>
              <p:cNvSpPr/>
              <p:nvPr/>
            </p:nvSpPr>
            <p:spPr>
              <a:xfrm>
                <a:off x="11293405" y="1748310"/>
                <a:ext cx="231985" cy="462894"/>
              </a:xfrm>
              <a:custGeom>
                <a:rect b="b" l="l" r="r" t="t"/>
                <a:pathLst>
                  <a:path extrusionOk="0" h="462894" w="231985">
                    <a:moveTo>
                      <a:pt x="230497" y="0"/>
                    </a:moveTo>
                    <a:cubicBezTo>
                      <a:pt x="230497" y="0"/>
                      <a:pt x="247863" y="151817"/>
                      <a:pt x="163986" y="255160"/>
                    </a:cubicBezTo>
                    <a:cubicBezTo>
                      <a:pt x="80111" y="358503"/>
                      <a:pt x="27533" y="428543"/>
                      <a:pt x="5967" y="462895"/>
                    </a:cubicBezTo>
                    <a:cubicBezTo>
                      <a:pt x="5967" y="462895"/>
                      <a:pt x="-11400" y="438658"/>
                      <a:pt x="13124" y="386557"/>
                    </a:cubicBezTo>
                    <a:cubicBezTo>
                      <a:pt x="37647" y="334456"/>
                      <a:pt x="141086" y="235312"/>
                      <a:pt x="177059" y="150386"/>
                    </a:cubicBezTo>
                    <a:cubicBezTo>
                      <a:pt x="212938" y="65364"/>
                      <a:pt x="230497" y="0"/>
                      <a:pt x="230497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262;p3"/>
              <p:cNvSpPr/>
              <p:nvPr/>
            </p:nvSpPr>
            <p:spPr>
              <a:xfrm>
                <a:off x="11371903" y="1670583"/>
                <a:ext cx="232617" cy="632705"/>
              </a:xfrm>
              <a:custGeom>
                <a:rect b="b" l="l" r="r" t="t"/>
                <a:pathLst>
                  <a:path extrusionOk="0" h="632705" w="232617">
                    <a:moveTo>
                      <a:pt x="214882" y="149"/>
                    </a:moveTo>
                    <a:cubicBezTo>
                      <a:pt x="214882" y="149"/>
                      <a:pt x="245132" y="-10157"/>
                      <a:pt x="226619" y="140706"/>
                    </a:cubicBezTo>
                    <a:cubicBezTo>
                      <a:pt x="208108" y="291569"/>
                      <a:pt x="163449" y="362278"/>
                      <a:pt x="121368" y="413329"/>
                    </a:cubicBezTo>
                    <a:cubicBezTo>
                      <a:pt x="79287" y="464380"/>
                      <a:pt x="9819" y="521729"/>
                      <a:pt x="18312" y="558944"/>
                    </a:cubicBezTo>
                    <a:cubicBezTo>
                      <a:pt x="26805" y="596159"/>
                      <a:pt x="88638" y="632705"/>
                      <a:pt x="88638" y="632705"/>
                    </a:cubicBezTo>
                    <a:cubicBezTo>
                      <a:pt x="88638" y="632705"/>
                      <a:pt x="5525" y="607323"/>
                      <a:pt x="1709" y="571253"/>
                    </a:cubicBezTo>
                    <a:cubicBezTo>
                      <a:pt x="-2109" y="535183"/>
                      <a:pt x="-6212" y="491003"/>
                      <a:pt x="69458" y="393386"/>
                    </a:cubicBezTo>
                    <a:cubicBezTo>
                      <a:pt x="145223" y="295768"/>
                      <a:pt x="181102" y="218762"/>
                      <a:pt x="214882" y="149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263;p3"/>
              <p:cNvSpPr/>
              <p:nvPr/>
            </p:nvSpPr>
            <p:spPr>
              <a:xfrm>
                <a:off x="11517379" y="1610806"/>
                <a:ext cx="130632" cy="669007"/>
              </a:xfrm>
              <a:custGeom>
                <a:rect b="b" l="l" r="r" t="t"/>
                <a:pathLst>
                  <a:path extrusionOk="0" h="669007" w="130632">
                    <a:moveTo>
                      <a:pt x="124656" y="0"/>
                    </a:moveTo>
                    <a:cubicBezTo>
                      <a:pt x="124656" y="0"/>
                      <a:pt x="137442" y="116988"/>
                      <a:pt x="125610" y="212697"/>
                    </a:cubicBezTo>
                    <a:cubicBezTo>
                      <a:pt x="113778" y="308406"/>
                      <a:pt x="59768" y="490663"/>
                      <a:pt x="58432" y="542955"/>
                    </a:cubicBezTo>
                    <a:cubicBezTo>
                      <a:pt x="57096" y="595246"/>
                      <a:pt x="35912" y="608224"/>
                      <a:pt x="90971" y="669008"/>
                    </a:cubicBezTo>
                    <a:cubicBezTo>
                      <a:pt x="90971" y="669008"/>
                      <a:pt x="-6265" y="636182"/>
                      <a:pt x="320" y="585036"/>
                    </a:cubicBezTo>
                    <a:cubicBezTo>
                      <a:pt x="6904" y="533889"/>
                      <a:pt x="-253" y="411462"/>
                      <a:pt x="38680" y="318521"/>
                    </a:cubicBezTo>
                    <a:cubicBezTo>
                      <a:pt x="77421" y="225484"/>
                      <a:pt x="124656" y="0"/>
                      <a:pt x="124656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3"/>
              <p:cNvSpPr/>
              <p:nvPr/>
            </p:nvSpPr>
            <p:spPr>
              <a:xfrm>
                <a:off x="11665615" y="1512139"/>
                <a:ext cx="88284" cy="730971"/>
              </a:xfrm>
              <a:custGeom>
                <a:rect b="b" l="l" r="r" t="t"/>
                <a:pathLst>
                  <a:path extrusionOk="0" h="730971" w="88284">
                    <a:moveTo>
                      <a:pt x="35009" y="0"/>
                    </a:moveTo>
                    <a:cubicBezTo>
                      <a:pt x="35009" y="0"/>
                      <a:pt x="96748" y="152294"/>
                      <a:pt x="87301" y="274626"/>
                    </a:cubicBezTo>
                    <a:cubicBezTo>
                      <a:pt x="77759" y="397053"/>
                      <a:pt x="74705" y="457361"/>
                      <a:pt x="58579" y="546676"/>
                    </a:cubicBezTo>
                    <a:cubicBezTo>
                      <a:pt x="42452" y="636087"/>
                      <a:pt x="30333" y="705555"/>
                      <a:pt x="76804" y="730937"/>
                    </a:cubicBezTo>
                    <a:cubicBezTo>
                      <a:pt x="76804" y="730937"/>
                      <a:pt x="21077" y="733991"/>
                      <a:pt x="15924" y="682749"/>
                    </a:cubicBezTo>
                    <a:cubicBezTo>
                      <a:pt x="10772" y="631507"/>
                      <a:pt x="-7167" y="603453"/>
                      <a:pt x="3138" y="401157"/>
                    </a:cubicBezTo>
                    <a:cubicBezTo>
                      <a:pt x="13539" y="198861"/>
                      <a:pt x="35009" y="0"/>
                      <a:pt x="35009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265;p3"/>
              <p:cNvSpPr/>
              <p:nvPr/>
            </p:nvSpPr>
            <p:spPr>
              <a:xfrm>
                <a:off x="11754633" y="1429122"/>
                <a:ext cx="95613" cy="812970"/>
              </a:xfrm>
              <a:custGeom>
                <a:rect b="b" l="l" r="r" t="t"/>
                <a:pathLst>
                  <a:path extrusionOk="0" h="812970" w="95613">
                    <a:moveTo>
                      <a:pt x="0" y="0"/>
                    </a:moveTo>
                    <a:cubicBezTo>
                      <a:pt x="0" y="0"/>
                      <a:pt x="67845" y="127866"/>
                      <a:pt x="77007" y="331021"/>
                    </a:cubicBezTo>
                    <a:cubicBezTo>
                      <a:pt x="86071" y="534080"/>
                      <a:pt x="87790" y="593624"/>
                      <a:pt x="68990" y="644866"/>
                    </a:cubicBezTo>
                    <a:cubicBezTo>
                      <a:pt x="50097" y="696108"/>
                      <a:pt x="40841" y="795920"/>
                      <a:pt x="95614" y="812333"/>
                    </a:cubicBezTo>
                    <a:cubicBezTo>
                      <a:pt x="95614" y="812333"/>
                      <a:pt x="42368" y="822734"/>
                      <a:pt x="27005" y="759564"/>
                    </a:cubicBezTo>
                    <a:cubicBezTo>
                      <a:pt x="11641" y="696394"/>
                      <a:pt x="2959" y="556982"/>
                      <a:pt x="14218" y="481884"/>
                    </a:cubicBezTo>
                    <a:cubicBezTo>
                      <a:pt x="25383" y="4066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266;p3"/>
              <p:cNvSpPr/>
              <p:nvPr/>
            </p:nvSpPr>
            <p:spPr>
              <a:xfrm>
                <a:off x="11814956" y="1321676"/>
                <a:ext cx="263350" cy="793325"/>
              </a:xfrm>
              <a:custGeom>
                <a:rect b="b" l="l" r="r" t="t"/>
                <a:pathLst>
                  <a:path extrusionOk="0" h="793325" w="263350">
                    <a:moveTo>
                      <a:pt x="5328" y="0"/>
                    </a:moveTo>
                    <a:cubicBezTo>
                      <a:pt x="5328" y="0"/>
                      <a:pt x="88060" y="147333"/>
                      <a:pt x="124797" y="305448"/>
                    </a:cubicBezTo>
                    <a:cubicBezTo>
                      <a:pt x="161439" y="463658"/>
                      <a:pt x="212300" y="661947"/>
                      <a:pt x="221365" y="706891"/>
                    </a:cubicBezTo>
                    <a:cubicBezTo>
                      <a:pt x="230429" y="751835"/>
                      <a:pt x="263351" y="788954"/>
                      <a:pt x="263351" y="788954"/>
                    </a:cubicBezTo>
                    <a:cubicBezTo>
                      <a:pt x="263351" y="788954"/>
                      <a:pt x="193501" y="823211"/>
                      <a:pt x="168215" y="699925"/>
                    </a:cubicBezTo>
                    <a:cubicBezTo>
                      <a:pt x="142832" y="576639"/>
                      <a:pt x="54375" y="384171"/>
                      <a:pt x="46932" y="337128"/>
                    </a:cubicBezTo>
                    <a:cubicBezTo>
                      <a:pt x="39394" y="290085"/>
                      <a:pt x="-17383" y="90461"/>
                      <a:pt x="5328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267;p3"/>
              <p:cNvSpPr/>
              <p:nvPr/>
            </p:nvSpPr>
            <p:spPr>
              <a:xfrm>
                <a:off x="11871428" y="1227685"/>
                <a:ext cx="242994" cy="862238"/>
              </a:xfrm>
              <a:custGeom>
                <a:rect b="b" l="l" r="r" t="t"/>
                <a:pathLst>
                  <a:path extrusionOk="0" h="862238" w="242994">
                    <a:moveTo>
                      <a:pt x="3152" y="0"/>
                    </a:moveTo>
                    <a:cubicBezTo>
                      <a:pt x="385" y="68704"/>
                      <a:pt x="-11448" y="101530"/>
                      <a:pt x="39699" y="230350"/>
                    </a:cubicBezTo>
                    <a:cubicBezTo>
                      <a:pt x="90845" y="359171"/>
                      <a:pt x="191325" y="566429"/>
                      <a:pt x="197719" y="655458"/>
                    </a:cubicBezTo>
                    <a:cubicBezTo>
                      <a:pt x="204112" y="744487"/>
                      <a:pt x="191516" y="862239"/>
                      <a:pt x="191516" y="862239"/>
                    </a:cubicBezTo>
                    <a:cubicBezTo>
                      <a:pt x="191516" y="862239"/>
                      <a:pt x="207738" y="851933"/>
                      <a:pt x="230353" y="763476"/>
                    </a:cubicBezTo>
                    <a:cubicBezTo>
                      <a:pt x="252968" y="675020"/>
                      <a:pt x="243139" y="613090"/>
                      <a:pt x="217471" y="511942"/>
                    </a:cubicBezTo>
                    <a:cubicBezTo>
                      <a:pt x="191707" y="410794"/>
                      <a:pt x="3152" y="0"/>
                      <a:pt x="3152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" name="Google Shape;268;p3"/>
              <p:cNvSpPr/>
              <p:nvPr/>
            </p:nvSpPr>
            <p:spPr>
              <a:xfrm>
                <a:off x="11916456" y="1142472"/>
                <a:ext cx="316450" cy="835138"/>
              </a:xfrm>
              <a:custGeom>
                <a:rect b="b" l="l" r="r" t="t"/>
                <a:pathLst>
                  <a:path extrusionOk="0" h="835138" w="316450">
                    <a:moveTo>
                      <a:pt x="5166" y="0"/>
                    </a:moveTo>
                    <a:cubicBezTo>
                      <a:pt x="-3708" y="47139"/>
                      <a:pt x="-8289" y="99907"/>
                      <a:pt x="53546" y="217468"/>
                    </a:cubicBezTo>
                    <a:cubicBezTo>
                      <a:pt x="115284" y="335029"/>
                      <a:pt x="232463" y="541142"/>
                      <a:pt x="246777" y="593433"/>
                    </a:cubicBezTo>
                    <a:cubicBezTo>
                      <a:pt x="261090" y="645725"/>
                      <a:pt x="288762" y="758991"/>
                      <a:pt x="295060" y="835139"/>
                    </a:cubicBezTo>
                    <a:cubicBezTo>
                      <a:pt x="295060" y="835139"/>
                      <a:pt x="346111" y="713188"/>
                      <a:pt x="290480" y="548394"/>
                    </a:cubicBezTo>
                    <a:cubicBezTo>
                      <a:pt x="234945" y="383599"/>
                      <a:pt x="111085" y="223671"/>
                      <a:pt x="71199" y="142275"/>
                    </a:cubicBezTo>
                    <a:cubicBezTo>
                      <a:pt x="31312" y="60880"/>
                      <a:pt x="5166" y="0"/>
                      <a:pt x="5166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9" name="Google Shape;269;p3"/>
              <p:cNvSpPr/>
              <p:nvPr/>
            </p:nvSpPr>
            <p:spPr>
              <a:xfrm>
                <a:off x="11972470" y="1056592"/>
                <a:ext cx="348904" cy="806416"/>
              </a:xfrm>
              <a:custGeom>
                <a:rect b="b" l="l" r="r" t="t"/>
                <a:pathLst>
                  <a:path extrusionOk="0" h="806416" w="348904">
                    <a:moveTo>
                      <a:pt x="204" y="0"/>
                    </a:moveTo>
                    <a:cubicBezTo>
                      <a:pt x="-3803" y="120328"/>
                      <a:pt x="52114" y="199529"/>
                      <a:pt x="91524" y="274626"/>
                    </a:cubicBezTo>
                    <a:cubicBezTo>
                      <a:pt x="130934" y="349724"/>
                      <a:pt x="278743" y="515282"/>
                      <a:pt x="296683" y="585799"/>
                    </a:cubicBezTo>
                    <a:cubicBezTo>
                      <a:pt x="314622" y="656221"/>
                      <a:pt x="328649" y="683989"/>
                      <a:pt x="331702" y="806417"/>
                    </a:cubicBezTo>
                    <a:cubicBezTo>
                      <a:pt x="331702" y="806417"/>
                      <a:pt x="375883" y="677405"/>
                      <a:pt x="322637" y="512133"/>
                    </a:cubicBezTo>
                    <a:cubicBezTo>
                      <a:pt x="269392" y="346861"/>
                      <a:pt x="147537" y="260217"/>
                      <a:pt x="92956" y="158879"/>
                    </a:cubicBezTo>
                    <a:cubicBezTo>
                      <a:pt x="38277" y="57635"/>
                      <a:pt x="204" y="0"/>
                      <a:pt x="204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0" name="Google Shape;270;p3"/>
              <p:cNvSpPr/>
              <p:nvPr/>
            </p:nvSpPr>
            <p:spPr>
              <a:xfrm>
                <a:off x="12234438" y="494171"/>
                <a:ext cx="399266" cy="676164"/>
              </a:xfrm>
              <a:custGeom>
                <a:rect b="b" l="l" r="r" t="t"/>
                <a:pathLst>
                  <a:path extrusionOk="0" h="676164" w="399266">
                    <a:moveTo>
                      <a:pt x="76" y="0"/>
                    </a:moveTo>
                    <a:cubicBezTo>
                      <a:pt x="76" y="0"/>
                      <a:pt x="34045" y="230923"/>
                      <a:pt x="149508" y="284932"/>
                    </a:cubicBezTo>
                    <a:cubicBezTo>
                      <a:pt x="264969" y="338941"/>
                      <a:pt x="455719" y="463945"/>
                      <a:pt x="383293" y="676165"/>
                    </a:cubicBezTo>
                    <a:cubicBezTo>
                      <a:pt x="383293" y="676165"/>
                      <a:pt x="358006" y="504595"/>
                      <a:pt x="240540" y="457647"/>
                    </a:cubicBezTo>
                    <a:cubicBezTo>
                      <a:pt x="123075" y="410699"/>
                      <a:pt x="62482" y="356690"/>
                      <a:pt x="29752" y="248003"/>
                    </a:cubicBezTo>
                    <a:cubicBezTo>
                      <a:pt x="-2979" y="139317"/>
                      <a:pt x="76" y="0"/>
                      <a:pt x="76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1" name="Google Shape;271;p3"/>
              <p:cNvSpPr/>
              <p:nvPr/>
            </p:nvSpPr>
            <p:spPr>
              <a:xfrm>
                <a:off x="12282988" y="315254"/>
                <a:ext cx="322051" cy="743437"/>
              </a:xfrm>
              <a:custGeom>
                <a:rect b="b" l="l" r="r" t="t"/>
                <a:pathLst>
                  <a:path extrusionOk="0" h="743437" w="322051">
                    <a:moveTo>
                      <a:pt x="17559" y="0"/>
                    </a:moveTo>
                    <a:cubicBezTo>
                      <a:pt x="43322" y="15745"/>
                      <a:pt x="126054" y="87503"/>
                      <a:pt x="134737" y="142084"/>
                    </a:cubicBezTo>
                    <a:cubicBezTo>
                      <a:pt x="143420" y="196666"/>
                      <a:pt x="267661" y="298482"/>
                      <a:pt x="291708" y="340945"/>
                    </a:cubicBezTo>
                    <a:cubicBezTo>
                      <a:pt x="315849" y="383408"/>
                      <a:pt x="376443" y="558890"/>
                      <a:pt x="205159" y="743438"/>
                    </a:cubicBezTo>
                    <a:cubicBezTo>
                      <a:pt x="205159" y="743438"/>
                      <a:pt x="260218" y="618052"/>
                      <a:pt x="216419" y="517858"/>
                    </a:cubicBezTo>
                    <a:cubicBezTo>
                      <a:pt x="172620" y="417665"/>
                      <a:pt x="71376" y="466617"/>
                      <a:pt x="37788" y="342663"/>
                    </a:cubicBezTo>
                    <a:cubicBezTo>
                      <a:pt x="4199" y="218709"/>
                      <a:pt x="0" y="47616"/>
                      <a:pt x="0" y="47616"/>
                    </a:cubicBezTo>
                    <a:lnTo>
                      <a:pt x="17559" y="0"/>
                    </a:ln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" name="Google Shape;272;p3"/>
              <p:cNvSpPr/>
              <p:nvPr/>
            </p:nvSpPr>
            <p:spPr>
              <a:xfrm>
                <a:off x="12123508" y="734063"/>
                <a:ext cx="343557" cy="833611"/>
              </a:xfrm>
              <a:custGeom>
                <a:rect b="b" l="l" r="r" t="t"/>
                <a:pathLst>
                  <a:path extrusionOk="0" h="833611" w="343557">
                    <a:moveTo>
                      <a:pt x="1460" y="0"/>
                    </a:moveTo>
                    <a:cubicBezTo>
                      <a:pt x="1460" y="0"/>
                      <a:pt x="62244" y="170711"/>
                      <a:pt x="106902" y="287317"/>
                    </a:cubicBezTo>
                    <a:cubicBezTo>
                      <a:pt x="151464" y="403924"/>
                      <a:pt x="293931" y="578070"/>
                      <a:pt x="312060" y="646584"/>
                    </a:cubicBezTo>
                    <a:cubicBezTo>
                      <a:pt x="330191" y="715097"/>
                      <a:pt x="355478" y="767007"/>
                      <a:pt x="337252" y="833612"/>
                    </a:cubicBezTo>
                    <a:cubicBezTo>
                      <a:pt x="337252" y="833612"/>
                      <a:pt x="293549" y="666527"/>
                      <a:pt x="180663" y="563089"/>
                    </a:cubicBezTo>
                    <a:cubicBezTo>
                      <a:pt x="67779" y="459651"/>
                      <a:pt x="32186" y="320620"/>
                      <a:pt x="13102" y="200197"/>
                    </a:cubicBezTo>
                    <a:cubicBezTo>
                      <a:pt x="-6078" y="79678"/>
                      <a:pt x="1460" y="0"/>
                      <a:pt x="1460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" name="Google Shape;273;p3"/>
              <p:cNvSpPr/>
              <p:nvPr/>
            </p:nvSpPr>
            <p:spPr>
              <a:xfrm>
                <a:off x="12056345" y="845421"/>
                <a:ext cx="371421" cy="728169"/>
              </a:xfrm>
              <a:custGeom>
                <a:rect b="b" l="l" r="r" t="t"/>
                <a:pathLst>
                  <a:path extrusionOk="0" h="728169" w="371421">
                    <a:moveTo>
                      <a:pt x="16427" y="0"/>
                    </a:moveTo>
                    <a:cubicBezTo>
                      <a:pt x="16427" y="0"/>
                      <a:pt x="-22314" y="50860"/>
                      <a:pt x="19194" y="178440"/>
                    </a:cubicBezTo>
                    <a:cubicBezTo>
                      <a:pt x="60703" y="306020"/>
                      <a:pt x="106220" y="449250"/>
                      <a:pt x="214524" y="528546"/>
                    </a:cubicBezTo>
                    <a:cubicBezTo>
                      <a:pt x="322734" y="607842"/>
                      <a:pt x="369109" y="656412"/>
                      <a:pt x="366915" y="728170"/>
                    </a:cubicBezTo>
                    <a:cubicBezTo>
                      <a:pt x="366915" y="728170"/>
                      <a:pt x="389148" y="616621"/>
                      <a:pt x="334853" y="509461"/>
                    </a:cubicBezTo>
                    <a:cubicBezTo>
                      <a:pt x="280557" y="402302"/>
                      <a:pt x="158798" y="389515"/>
                      <a:pt x="105552" y="248099"/>
                    </a:cubicBezTo>
                    <a:cubicBezTo>
                      <a:pt x="52116" y="106683"/>
                      <a:pt x="16427" y="0"/>
                      <a:pt x="16427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" name="Google Shape;274;p3"/>
              <p:cNvSpPr/>
              <p:nvPr/>
            </p:nvSpPr>
            <p:spPr>
              <a:xfrm>
                <a:off x="12012579" y="965654"/>
                <a:ext cx="352991" cy="833565"/>
              </a:xfrm>
              <a:custGeom>
                <a:rect b="b" l="l" r="r" t="t"/>
                <a:pathLst>
                  <a:path extrusionOk="0" h="833565" w="352991">
                    <a:moveTo>
                      <a:pt x="1222" y="0"/>
                    </a:moveTo>
                    <a:cubicBezTo>
                      <a:pt x="1222" y="0"/>
                      <a:pt x="-17576" y="85308"/>
                      <a:pt x="92256" y="279206"/>
                    </a:cubicBezTo>
                    <a:cubicBezTo>
                      <a:pt x="202088" y="473105"/>
                      <a:pt x="313636" y="552592"/>
                      <a:pt x="318885" y="666241"/>
                    </a:cubicBezTo>
                    <a:cubicBezTo>
                      <a:pt x="324132" y="779889"/>
                      <a:pt x="313827" y="838574"/>
                      <a:pt x="325659" y="833230"/>
                    </a:cubicBezTo>
                    <a:cubicBezTo>
                      <a:pt x="337492" y="827886"/>
                      <a:pt x="371653" y="723781"/>
                      <a:pt x="339686" y="572727"/>
                    </a:cubicBezTo>
                    <a:cubicBezTo>
                      <a:pt x="307720" y="421673"/>
                      <a:pt x="203900" y="312604"/>
                      <a:pt x="140539" y="207353"/>
                    </a:cubicBezTo>
                    <a:cubicBezTo>
                      <a:pt x="77274" y="102007"/>
                      <a:pt x="1222" y="0"/>
                      <a:pt x="1222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5" name="Google Shape;275;p3"/>
              <p:cNvSpPr/>
              <p:nvPr/>
            </p:nvSpPr>
            <p:spPr>
              <a:xfrm>
                <a:off x="12182109" y="606483"/>
                <a:ext cx="234302" cy="814431"/>
              </a:xfrm>
              <a:custGeom>
                <a:rect b="b" l="l" r="r" t="t"/>
                <a:pathLst>
                  <a:path extrusionOk="0" h="814431" w="234302">
                    <a:moveTo>
                      <a:pt x="17" y="0"/>
                    </a:moveTo>
                    <a:cubicBezTo>
                      <a:pt x="17" y="0"/>
                      <a:pt x="68054" y="159165"/>
                      <a:pt x="109085" y="301249"/>
                    </a:cubicBezTo>
                    <a:cubicBezTo>
                      <a:pt x="150117" y="443333"/>
                      <a:pt x="223783" y="481789"/>
                      <a:pt x="232944" y="551733"/>
                    </a:cubicBezTo>
                    <a:cubicBezTo>
                      <a:pt x="242105" y="621678"/>
                      <a:pt x="201932" y="814432"/>
                      <a:pt x="201932" y="814432"/>
                    </a:cubicBezTo>
                    <a:cubicBezTo>
                      <a:pt x="201932" y="814432"/>
                      <a:pt x="200214" y="678264"/>
                      <a:pt x="166911" y="593910"/>
                    </a:cubicBezTo>
                    <a:cubicBezTo>
                      <a:pt x="133609" y="509557"/>
                      <a:pt x="76164" y="500301"/>
                      <a:pt x="37041" y="326632"/>
                    </a:cubicBezTo>
                    <a:cubicBezTo>
                      <a:pt x="-1987" y="152867"/>
                      <a:pt x="17" y="0"/>
                      <a:pt x="17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6" name="Google Shape;276;p3"/>
            <p:cNvSpPr/>
            <p:nvPr/>
          </p:nvSpPr>
          <p:spPr>
            <a:xfrm>
              <a:off x="11393841" y="25264"/>
              <a:ext cx="1134479" cy="1858355"/>
            </a:xfrm>
            <a:custGeom>
              <a:rect b="b" l="l" r="r" t="t"/>
              <a:pathLst>
                <a:path extrusionOk="0" h="1858355" w="1134479">
                  <a:moveTo>
                    <a:pt x="1134480" y="32348"/>
                  </a:moveTo>
                  <a:cubicBezTo>
                    <a:pt x="1114631" y="40936"/>
                    <a:pt x="1095451" y="51147"/>
                    <a:pt x="1077320" y="63074"/>
                  </a:cubicBezTo>
                  <a:cubicBezTo>
                    <a:pt x="1059476" y="75384"/>
                    <a:pt x="1042683" y="89220"/>
                    <a:pt x="1027223" y="104583"/>
                  </a:cubicBezTo>
                  <a:cubicBezTo>
                    <a:pt x="996593" y="135596"/>
                    <a:pt x="971116" y="171952"/>
                    <a:pt x="952126" y="211743"/>
                  </a:cubicBezTo>
                  <a:cubicBezTo>
                    <a:pt x="942584" y="231591"/>
                    <a:pt x="934377" y="252107"/>
                    <a:pt x="927794" y="273195"/>
                  </a:cubicBezTo>
                  <a:cubicBezTo>
                    <a:pt x="920542" y="295810"/>
                    <a:pt x="912240" y="316899"/>
                    <a:pt x="903938" y="338369"/>
                  </a:cubicBezTo>
                  <a:cubicBezTo>
                    <a:pt x="887239" y="381022"/>
                    <a:pt x="869776" y="423199"/>
                    <a:pt x="851932" y="465376"/>
                  </a:cubicBezTo>
                  <a:cubicBezTo>
                    <a:pt x="780271" y="633511"/>
                    <a:pt x="702692" y="798878"/>
                    <a:pt x="619102" y="961287"/>
                  </a:cubicBezTo>
                  <a:cubicBezTo>
                    <a:pt x="535416" y="1123506"/>
                    <a:pt x="445623" y="1282862"/>
                    <a:pt x="345525" y="1435538"/>
                  </a:cubicBezTo>
                  <a:cubicBezTo>
                    <a:pt x="295428" y="1511780"/>
                    <a:pt x="242659" y="1586401"/>
                    <a:pt x="185788" y="1657777"/>
                  </a:cubicBezTo>
                  <a:cubicBezTo>
                    <a:pt x="128821" y="1729058"/>
                    <a:pt x="67845" y="1797380"/>
                    <a:pt x="0" y="1858355"/>
                  </a:cubicBezTo>
                  <a:cubicBezTo>
                    <a:pt x="66891" y="1796331"/>
                    <a:pt x="126626" y="1727149"/>
                    <a:pt x="182352" y="1655010"/>
                  </a:cubicBezTo>
                  <a:cubicBezTo>
                    <a:pt x="237983" y="1582870"/>
                    <a:pt x="289416" y="1507582"/>
                    <a:pt x="338177" y="1430671"/>
                  </a:cubicBezTo>
                  <a:cubicBezTo>
                    <a:pt x="435603" y="1276754"/>
                    <a:pt x="522534" y="1116349"/>
                    <a:pt x="603452" y="953176"/>
                  </a:cubicBezTo>
                  <a:cubicBezTo>
                    <a:pt x="684275" y="789908"/>
                    <a:pt x="758991" y="623682"/>
                    <a:pt x="827600" y="455166"/>
                  </a:cubicBezTo>
                  <a:cubicBezTo>
                    <a:pt x="844681" y="412989"/>
                    <a:pt x="861380" y="370717"/>
                    <a:pt x="877219" y="328158"/>
                  </a:cubicBezTo>
                  <a:cubicBezTo>
                    <a:pt x="885045" y="306975"/>
                    <a:pt x="893060" y="285409"/>
                    <a:pt x="899358" y="264607"/>
                  </a:cubicBezTo>
                  <a:cubicBezTo>
                    <a:pt x="905942" y="241992"/>
                    <a:pt x="914339" y="219949"/>
                    <a:pt x="924263" y="198574"/>
                  </a:cubicBezTo>
                  <a:cubicBezTo>
                    <a:pt x="943920" y="155730"/>
                    <a:pt x="970639" y="115843"/>
                    <a:pt x="1003654" y="81491"/>
                  </a:cubicBezTo>
                  <a:cubicBezTo>
                    <a:pt x="1020353" y="64506"/>
                    <a:pt x="1038484" y="48952"/>
                    <a:pt x="1058046" y="35020"/>
                  </a:cubicBezTo>
                  <a:cubicBezTo>
                    <a:pt x="1077798" y="21470"/>
                    <a:pt x="1098790" y="9829"/>
                    <a:pt x="1120643" y="0"/>
                  </a:cubicBezTo>
                  <a:lnTo>
                    <a:pt x="1134480" y="32348"/>
                  </a:lnTo>
                  <a:close/>
                </a:path>
              </a:pathLst>
            </a:custGeom>
            <a:solidFill>
              <a:srgbClr val="44454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" name="Google Shape;277;p3"/>
          <p:cNvGrpSpPr/>
          <p:nvPr/>
        </p:nvGrpSpPr>
        <p:grpSpPr>
          <a:xfrm>
            <a:off x="7766660" y="-474469"/>
            <a:ext cx="1841918" cy="1472167"/>
            <a:chOff x="10355547" y="-632626"/>
            <a:chExt cx="2455891" cy="1962889"/>
          </a:xfrm>
        </p:grpSpPr>
        <p:grpSp>
          <p:nvGrpSpPr>
            <p:cNvPr id="278" name="Google Shape;278;p3"/>
            <p:cNvGrpSpPr/>
            <p:nvPr/>
          </p:nvGrpSpPr>
          <p:grpSpPr>
            <a:xfrm>
              <a:off x="10355547" y="-632626"/>
              <a:ext cx="2165139" cy="1562137"/>
              <a:chOff x="10355547" y="-632626"/>
              <a:chExt cx="2165139" cy="1562137"/>
            </a:xfrm>
          </p:grpSpPr>
          <p:sp>
            <p:nvSpPr>
              <p:cNvPr id="279" name="Google Shape;279;p3"/>
              <p:cNvSpPr/>
              <p:nvPr/>
            </p:nvSpPr>
            <p:spPr>
              <a:xfrm>
                <a:off x="11895746" y="-605868"/>
                <a:ext cx="624940" cy="283750"/>
              </a:xfrm>
              <a:custGeom>
                <a:rect b="b" l="l" r="r" t="t"/>
                <a:pathLst>
                  <a:path extrusionOk="0" h="283750" w="624940">
                    <a:moveTo>
                      <a:pt x="624940" y="275970"/>
                    </a:moveTo>
                    <a:cubicBezTo>
                      <a:pt x="591924" y="297727"/>
                      <a:pt x="488677" y="270054"/>
                      <a:pt x="454707" y="239710"/>
                    </a:cubicBezTo>
                    <a:cubicBezTo>
                      <a:pt x="420736" y="209365"/>
                      <a:pt x="326458" y="125202"/>
                      <a:pt x="273117" y="94763"/>
                    </a:cubicBezTo>
                    <a:cubicBezTo>
                      <a:pt x="219776" y="64323"/>
                      <a:pt x="-56091" y="-20317"/>
                      <a:pt x="10227" y="4493"/>
                    </a:cubicBezTo>
                    <a:cubicBezTo>
                      <a:pt x="15763" y="6592"/>
                      <a:pt x="89429" y="16898"/>
                      <a:pt x="149450" y="21383"/>
                    </a:cubicBezTo>
                    <a:cubicBezTo>
                      <a:pt x="209470" y="25868"/>
                      <a:pt x="266723" y="33788"/>
                      <a:pt x="375792" y="88656"/>
                    </a:cubicBezTo>
                    <a:cubicBezTo>
                      <a:pt x="484859" y="143524"/>
                      <a:pt x="614062" y="202399"/>
                      <a:pt x="624940" y="27597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280;p3"/>
              <p:cNvSpPr/>
              <p:nvPr/>
            </p:nvSpPr>
            <p:spPr>
              <a:xfrm>
                <a:off x="11798146" y="-632626"/>
                <a:ext cx="664242" cy="382861"/>
              </a:xfrm>
              <a:custGeom>
                <a:rect b="b" l="l" r="r" t="t"/>
                <a:pathLst>
                  <a:path extrusionOk="0" h="382861" w="664242">
                    <a:moveTo>
                      <a:pt x="664237" y="370479"/>
                    </a:moveTo>
                    <a:cubicBezTo>
                      <a:pt x="648110" y="393285"/>
                      <a:pt x="556122" y="380021"/>
                      <a:pt x="536752" y="367044"/>
                    </a:cubicBezTo>
                    <a:cubicBezTo>
                      <a:pt x="517381" y="353971"/>
                      <a:pt x="420909" y="261602"/>
                      <a:pt x="368903" y="205493"/>
                    </a:cubicBezTo>
                    <a:cubicBezTo>
                      <a:pt x="316898" y="149385"/>
                      <a:pt x="232736" y="91940"/>
                      <a:pt x="187410" y="78772"/>
                    </a:cubicBezTo>
                    <a:cubicBezTo>
                      <a:pt x="142180" y="65604"/>
                      <a:pt x="97522" y="17511"/>
                      <a:pt x="0" y="48"/>
                    </a:cubicBezTo>
                    <a:cubicBezTo>
                      <a:pt x="0" y="48"/>
                      <a:pt x="38741" y="-811"/>
                      <a:pt x="61929" y="4724"/>
                    </a:cubicBezTo>
                    <a:cubicBezTo>
                      <a:pt x="85116" y="10258"/>
                      <a:pt x="152867" y="48237"/>
                      <a:pt x="237220" y="57206"/>
                    </a:cubicBezTo>
                    <a:cubicBezTo>
                      <a:pt x="321765" y="66081"/>
                      <a:pt x="665858" y="333168"/>
                      <a:pt x="664237" y="370479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281;p3"/>
              <p:cNvSpPr/>
              <p:nvPr/>
            </p:nvSpPr>
            <p:spPr>
              <a:xfrm>
                <a:off x="11771045" y="-611299"/>
                <a:ext cx="622060" cy="448405"/>
              </a:xfrm>
              <a:custGeom>
                <a:rect b="b" l="l" r="r" t="t"/>
                <a:pathLst>
                  <a:path extrusionOk="0" h="448405" w="622060">
                    <a:moveTo>
                      <a:pt x="622061" y="424726"/>
                    </a:moveTo>
                    <a:cubicBezTo>
                      <a:pt x="571868" y="421959"/>
                      <a:pt x="522916" y="390469"/>
                      <a:pt x="456788" y="309742"/>
                    </a:cubicBezTo>
                    <a:cubicBezTo>
                      <a:pt x="390661" y="229014"/>
                      <a:pt x="294189" y="130443"/>
                      <a:pt x="198957" y="87503"/>
                    </a:cubicBezTo>
                    <a:cubicBezTo>
                      <a:pt x="103724" y="44562"/>
                      <a:pt x="0" y="0"/>
                      <a:pt x="0" y="0"/>
                    </a:cubicBezTo>
                    <a:cubicBezTo>
                      <a:pt x="0" y="0"/>
                      <a:pt x="74430" y="35306"/>
                      <a:pt x="163554" y="89316"/>
                    </a:cubicBezTo>
                    <a:cubicBezTo>
                      <a:pt x="252680" y="143325"/>
                      <a:pt x="296288" y="224243"/>
                      <a:pt x="330068" y="268138"/>
                    </a:cubicBezTo>
                    <a:cubicBezTo>
                      <a:pt x="363846" y="312032"/>
                      <a:pt x="412513" y="396958"/>
                      <a:pt x="470529" y="427302"/>
                    </a:cubicBezTo>
                    <a:cubicBezTo>
                      <a:pt x="528546" y="457647"/>
                      <a:pt x="583223" y="453925"/>
                      <a:pt x="622061" y="424726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3"/>
              <p:cNvSpPr/>
              <p:nvPr/>
            </p:nvSpPr>
            <p:spPr>
              <a:xfrm>
                <a:off x="11688791" y="-579619"/>
                <a:ext cx="605361" cy="503590"/>
              </a:xfrm>
              <a:custGeom>
                <a:rect b="b" l="l" r="r" t="t"/>
                <a:pathLst>
                  <a:path extrusionOk="0" h="503590" w="605361">
                    <a:moveTo>
                      <a:pt x="605362" y="496675"/>
                    </a:moveTo>
                    <a:cubicBezTo>
                      <a:pt x="587900" y="495243"/>
                      <a:pt x="574254" y="490472"/>
                      <a:pt x="561848" y="465567"/>
                    </a:cubicBezTo>
                    <a:cubicBezTo>
                      <a:pt x="549444" y="440662"/>
                      <a:pt x="478354" y="360888"/>
                      <a:pt x="439804" y="297528"/>
                    </a:cubicBezTo>
                    <a:cubicBezTo>
                      <a:pt x="401253" y="234167"/>
                      <a:pt x="329877" y="131969"/>
                      <a:pt x="207449" y="69849"/>
                    </a:cubicBezTo>
                    <a:cubicBezTo>
                      <a:pt x="85022" y="7729"/>
                      <a:pt x="0" y="0"/>
                      <a:pt x="0" y="0"/>
                    </a:cubicBezTo>
                    <a:cubicBezTo>
                      <a:pt x="0" y="0"/>
                      <a:pt x="102103" y="20993"/>
                      <a:pt x="185884" y="76147"/>
                    </a:cubicBezTo>
                    <a:cubicBezTo>
                      <a:pt x="269664" y="131302"/>
                      <a:pt x="341518" y="212220"/>
                      <a:pt x="378637" y="311269"/>
                    </a:cubicBezTo>
                    <a:cubicBezTo>
                      <a:pt x="415661" y="410317"/>
                      <a:pt x="460033" y="469002"/>
                      <a:pt x="501064" y="491999"/>
                    </a:cubicBezTo>
                    <a:cubicBezTo>
                      <a:pt x="542001" y="514996"/>
                      <a:pt x="605362" y="496675"/>
                      <a:pt x="605362" y="496675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3"/>
              <p:cNvSpPr/>
              <p:nvPr/>
            </p:nvSpPr>
            <p:spPr>
              <a:xfrm>
                <a:off x="11494702" y="-376404"/>
                <a:ext cx="700879" cy="401261"/>
              </a:xfrm>
              <a:custGeom>
                <a:rect b="b" l="l" r="r" t="t"/>
                <a:pathLst>
                  <a:path extrusionOk="0" h="401261" w="700879">
                    <a:moveTo>
                      <a:pt x="700880" y="392795"/>
                    </a:moveTo>
                    <a:cubicBezTo>
                      <a:pt x="639331" y="356152"/>
                      <a:pt x="544863" y="273230"/>
                      <a:pt x="487896" y="222656"/>
                    </a:cubicBezTo>
                    <a:cubicBezTo>
                      <a:pt x="430929" y="172082"/>
                      <a:pt x="324341" y="80095"/>
                      <a:pt x="195712" y="32956"/>
                    </a:cubicBezTo>
                    <a:cubicBezTo>
                      <a:pt x="67082" y="-14183"/>
                      <a:pt x="0" y="3089"/>
                      <a:pt x="0" y="3089"/>
                    </a:cubicBezTo>
                    <a:cubicBezTo>
                      <a:pt x="0" y="3089"/>
                      <a:pt x="49906" y="-12560"/>
                      <a:pt x="195903" y="78377"/>
                    </a:cubicBezTo>
                    <a:cubicBezTo>
                      <a:pt x="341899" y="169315"/>
                      <a:pt x="422723" y="293555"/>
                      <a:pt x="484556" y="333537"/>
                    </a:cubicBezTo>
                    <a:cubicBezTo>
                      <a:pt x="546390" y="373519"/>
                      <a:pt x="620247" y="420849"/>
                      <a:pt x="700880" y="392795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3"/>
              <p:cNvSpPr/>
              <p:nvPr/>
            </p:nvSpPr>
            <p:spPr>
              <a:xfrm>
                <a:off x="11477716" y="-366444"/>
                <a:ext cx="629789" cy="472428"/>
              </a:xfrm>
              <a:custGeom>
                <a:rect b="b" l="l" r="r" t="t"/>
                <a:pathLst>
                  <a:path extrusionOk="0" h="472428" w="629789">
                    <a:moveTo>
                      <a:pt x="629789" y="468620"/>
                    </a:moveTo>
                    <a:cubicBezTo>
                      <a:pt x="567288" y="419955"/>
                      <a:pt x="549921" y="377492"/>
                      <a:pt x="525780" y="350487"/>
                    </a:cubicBezTo>
                    <a:cubicBezTo>
                      <a:pt x="501542" y="323483"/>
                      <a:pt x="418714" y="178536"/>
                      <a:pt x="308787" y="119183"/>
                    </a:cubicBezTo>
                    <a:cubicBezTo>
                      <a:pt x="198862" y="59830"/>
                      <a:pt x="158592" y="10496"/>
                      <a:pt x="0" y="0"/>
                    </a:cubicBezTo>
                    <a:cubicBezTo>
                      <a:pt x="0" y="0"/>
                      <a:pt x="129585" y="13264"/>
                      <a:pt x="182543" y="70994"/>
                    </a:cubicBezTo>
                    <a:cubicBezTo>
                      <a:pt x="235504" y="128725"/>
                      <a:pt x="308120" y="204586"/>
                      <a:pt x="403734" y="320238"/>
                    </a:cubicBezTo>
                    <a:cubicBezTo>
                      <a:pt x="499252" y="435795"/>
                      <a:pt x="534940" y="487514"/>
                      <a:pt x="629789" y="46862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285;p3"/>
              <p:cNvSpPr/>
              <p:nvPr/>
            </p:nvSpPr>
            <p:spPr>
              <a:xfrm>
                <a:off x="11288780" y="-180253"/>
                <a:ext cx="747826" cy="372467"/>
              </a:xfrm>
              <a:custGeom>
                <a:rect b="b" l="l" r="r" t="t"/>
                <a:pathLst>
                  <a:path extrusionOk="0" h="372467" w="747826">
                    <a:moveTo>
                      <a:pt x="747827" y="349511"/>
                    </a:moveTo>
                    <a:cubicBezTo>
                      <a:pt x="673110" y="373653"/>
                      <a:pt x="637137" y="390924"/>
                      <a:pt x="548489" y="336342"/>
                    </a:cubicBezTo>
                    <a:cubicBezTo>
                      <a:pt x="459841" y="281856"/>
                      <a:pt x="343808" y="177559"/>
                      <a:pt x="263653" y="113149"/>
                    </a:cubicBezTo>
                    <a:cubicBezTo>
                      <a:pt x="183497" y="48739"/>
                      <a:pt x="111357" y="33853"/>
                      <a:pt x="0" y="26601"/>
                    </a:cubicBezTo>
                    <a:cubicBezTo>
                      <a:pt x="0" y="26601"/>
                      <a:pt x="103247" y="-40386"/>
                      <a:pt x="227105" y="38242"/>
                    </a:cubicBezTo>
                    <a:cubicBezTo>
                      <a:pt x="351059" y="116870"/>
                      <a:pt x="453734" y="191109"/>
                      <a:pt x="555264" y="265157"/>
                    </a:cubicBezTo>
                    <a:cubicBezTo>
                      <a:pt x="656793" y="339110"/>
                      <a:pt x="747827" y="349511"/>
                      <a:pt x="747827" y="349511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286;p3"/>
              <p:cNvSpPr/>
              <p:nvPr/>
            </p:nvSpPr>
            <p:spPr>
              <a:xfrm>
                <a:off x="11197938" y="-161474"/>
                <a:ext cx="751357" cy="416394"/>
              </a:xfrm>
              <a:custGeom>
                <a:rect b="b" l="l" r="r" t="t"/>
                <a:pathLst>
                  <a:path extrusionOk="0" h="416394" w="751357">
                    <a:moveTo>
                      <a:pt x="751358" y="410791"/>
                    </a:moveTo>
                    <a:cubicBezTo>
                      <a:pt x="671393" y="426631"/>
                      <a:pt x="597441" y="407738"/>
                      <a:pt x="540665" y="368614"/>
                    </a:cubicBezTo>
                    <a:cubicBezTo>
                      <a:pt x="483888" y="329491"/>
                      <a:pt x="376537" y="207827"/>
                      <a:pt x="311269" y="165841"/>
                    </a:cubicBezTo>
                    <a:cubicBezTo>
                      <a:pt x="246000" y="123855"/>
                      <a:pt x="151722" y="39693"/>
                      <a:pt x="0" y="2001"/>
                    </a:cubicBezTo>
                    <a:cubicBezTo>
                      <a:pt x="0" y="2001"/>
                      <a:pt x="118420" y="-19088"/>
                      <a:pt x="276630" y="75667"/>
                    </a:cubicBezTo>
                    <a:cubicBezTo>
                      <a:pt x="434840" y="170422"/>
                      <a:pt x="566906" y="316800"/>
                      <a:pt x="650114" y="353347"/>
                    </a:cubicBezTo>
                    <a:cubicBezTo>
                      <a:pt x="733323" y="389894"/>
                      <a:pt x="751358" y="410791"/>
                      <a:pt x="751358" y="410791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287;p3"/>
              <p:cNvSpPr/>
              <p:nvPr/>
            </p:nvSpPr>
            <p:spPr>
              <a:xfrm>
                <a:off x="11018352" y="12431"/>
                <a:ext cx="860043" cy="306795"/>
              </a:xfrm>
              <a:custGeom>
                <a:rect b="b" l="l" r="r" t="t"/>
                <a:pathLst>
                  <a:path extrusionOk="0" h="306795" w="860043">
                    <a:moveTo>
                      <a:pt x="860044" y="299770"/>
                    </a:moveTo>
                    <a:cubicBezTo>
                      <a:pt x="792963" y="282307"/>
                      <a:pt x="750499" y="267040"/>
                      <a:pt x="702597" y="232592"/>
                    </a:cubicBezTo>
                    <a:cubicBezTo>
                      <a:pt x="654696" y="198145"/>
                      <a:pt x="446196" y="83065"/>
                      <a:pt x="272910" y="36212"/>
                    </a:cubicBezTo>
                    <a:cubicBezTo>
                      <a:pt x="99622" y="-10640"/>
                      <a:pt x="0" y="1383"/>
                      <a:pt x="0" y="1383"/>
                    </a:cubicBezTo>
                    <a:cubicBezTo>
                      <a:pt x="0" y="1383"/>
                      <a:pt x="144948" y="9112"/>
                      <a:pt x="264608" y="82969"/>
                    </a:cubicBezTo>
                    <a:cubicBezTo>
                      <a:pt x="384267" y="156827"/>
                      <a:pt x="395814" y="189079"/>
                      <a:pt x="523107" y="238508"/>
                    </a:cubicBezTo>
                    <a:cubicBezTo>
                      <a:pt x="650496" y="288033"/>
                      <a:pt x="811952" y="322194"/>
                      <a:pt x="860044" y="29977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" name="Google Shape;288;p3"/>
              <p:cNvSpPr/>
              <p:nvPr/>
            </p:nvSpPr>
            <p:spPr>
              <a:xfrm>
                <a:off x="10956233" y="86805"/>
                <a:ext cx="854604" cy="287700"/>
              </a:xfrm>
              <a:custGeom>
                <a:rect b="b" l="l" r="r" t="t"/>
                <a:pathLst>
                  <a:path extrusionOk="0" h="287700" w="854604">
                    <a:moveTo>
                      <a:pt x="854604" y="283603"/>
                    </a:moveTo>
                    <a:cubicBezTo>
                      <a:pt x="782846" y="251446"/>
                      <a:pt x="685611" y="180833"/>
                      <a:pt x="626735" y="158409"/>
                    </a:cubicBezTo>
                    <a:cubicBezTo>
                      <a:pt x="567765" y="135889"/>
                      <a:pt x="371862" y="16611"/>
                      <a:pt x="190559" y="2679"/>
                    </a:cubicBezTo>
                    <a:cubicBezTo>
                      <a:pt x="9256" y="-11253"/>
                      <a:pt x="0" y="33691"/>
                      <a:pt x="0" y="33691"/>
                    </a:cubicBezTo>
                    <a:cubicBezTo>
                      <a:pt x="0" y="33691"/>
                      <a:pt x="45516" y="1438"/>
                      <a:pt x="143801" y="34550"/>
                    </a:cubicBezTo>
                    <a:cubicBezTo>
                      <a:pt x="241992" y="67662"/>
                      <a:pt x="298481" y="83406"/>
                      <a:pt x="406500" y="144381"/>
                    </a:cubicBezTo>
                    <a:cubicBezTo>
                      <a:pt x="514518" y="205356"/>
                      <a:pt x="738475" y="309653"/>
                      <a:pt x="854604" y="283603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" name="Google Shape;289;p3"/>
              <p:cNvSpPr/>
              <p:nvPr/>
            </p:nvSpPr>
            <p:spPr>
              <a:xfrm>
                <a:off x="10835236" y="162887"/>
                <a:ext cx="904511" cy="272036"/>
              </a:xfrm>
              <a:custGeom>
                <a:rect b="b" l="l" r="r" t="t"/>
                <a:pathLst>
                  <a:path extrusionOk="0" h="272036" w="904511">
                    <a:moveTo>
                      <a:pt x="904511" y="266683"/>
                    </a:moveTo>
                    <a:cubicBezTo>
                      <a:pt x="793916" y="292828"/>
                      <a:pt x="624064" y="216490"/>
                      <a:pt x="541619" y="182615"/>
                    </a:cubicBezTo>
                    <a:cubicBezTo>
                      <a:pt x="459078" y="148836"/>
                      <a:pt x="312987" y="77269"/>
                      <a:pt x="215368" y="59806"/>
                    </a:cubicBezTo>
                    <a:cubicBezTo>
                      <a:pt x="117751" y="42344"/>
                      <a:pt x="53056" y="29080"/>
                      <a:pt x="0" y="41485"/>
                    </a:cubicBezTo>
                    <a:cubicBezTo>
                      <a:pt x="0" y="41485"/>
                      <a:pt x="99716" y="-27314"/>
                      <a:pt x="254969" y="12286"/>
                    </a:cubicBezTo>
                    <a:cubicBezTo>
                      <a:pt x="410222" y="51886"/>
                      <a:pt x="510224" y="82803"/>
                      <a:pt x="563184" y="102746"/>
                    </a:cubicBezTo>
                    <a:cubicBezTo>
                      <a:pt x="616143" y="122785"/>
                      <a:pt x="891628" y="235956"/>
                      <a:pt x="904511" y="266683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" name="Google Shape;290;p3"/>
              <p:cNvSpPr/>
              <p:nvPr/>
            </p:nvSpPr>
            <p:spPr>
              <a:xfrm>
                <a:off x="10748020" y="286730"/>
                <a:ext cx="925885" cy="206122"/>
              </a:xfrm>
              <a:custGeom>
                <a:rect b="b" l="l" r="r" t="t"/>
                <a:pathLst>
                  <a:path extrusionOk="0" h="206122" w="925885">
                    <a:moveTo>
                      <a:pt x="925886" y="195799"/>
                    </a:moveTo>
                    <a:cubicBezTo>
                      <a:pt x="873785" y="141599"/>
                      <a:pt x="607652" y="67360"/>
                      <a:pt x="485701" y="42359"/>
                    </a:cubicBezTo>
                    <a:cubicBezTo>
                      <a:pt x="363751" y="17359"/>
                      <a:pt x="226724" y="-51059"/>
                      <a:pt x="0" y="67742"/>
                    </a:cubicBezTo>
                    <a:cubicBezTo>
                      <a:pt x="0" y="67742"/>
                      <a:pt x="97141" y="30241"/>
                      <a:pt x="232640" y="43027"/>
                    </a:cubicBezTo>
                    <a:cubicBezTo>
                      <a:pt x="368140" y="55814"/>
                      <a:pt x="420813" y="119175"/>
                      <a:pt x="563852" y="148565"/>
                    </a:cubicBezTo>
                    <a:cubicBezTo>
                      <a:pt x="706796" y="177955"/>
                      <a:pt x="885808" y="227766"/>
                      <a:pt x="925886" y="195799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3"/>
              <p:cNvSpPr/>
              <p:nvPr/>
            </p:nvSpPr>
            <p:spPr>
              <a:xfrm>
                <a:off x="10730272" y="357927"/>
                <a:ext cx="860806" cy="196937"/>
              </a:xfrm>
              <a:custGeom>
                <a:rect b="b" l="l" r="r" t="t"/>
                <a:pathLst>
                  <a:path extrusionOk="0" h="196937" w="860806">
                    <a:moveTo>
                      <a:pt x="860807" y="188345"/>
                    </a:moveTo>
                    <a:cubicBezTo>
                      <a:pt x="746204" y="219357"/>
                      <a:pt x="594960" y="157905"/>
                      <a:pt x="500969" y="138629"/>
                    </a:cubicBezTo>
                    <a:cubicBezTo>
                      <a:pt x="406978" y="119354"/>
                      <a:pt x="229014" y="47787"/>
                      <a:pt x="184262" y="38531"/>
                    </a:cubicBezTo>
                    <a:cubicBezTo>
                      <a:pt x="139508" y="29371"/>
                      <a:pt x="0" y="35859"/>
                      <a:pt x="0" y="35859"/>
                    </a:cubicBezTo>
                    <a:cubicBezTo>
                      <a:pt x="0" y="35859"/>
                      <a:pt x="91510" y="3893"/>
                      <a:pt x="177199" y="76"/>
                    </a:cubicBezTo>
                    <a:cubicBezTo>
                      <a:pt x="262890" y="-3646"/>
                      <a:pt x="858326" y="130614"/>
                      <a:pt x="860807" y="188345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3"/>
              <p:cNvSpPr/>
              <p:nvPr/>
            </p:nvSpPr>
            <p:spPr>
              <a:xfrm>
                <a:off x="10685328" y="490793"/>
                <a:ext cx="829317" cy="127537"/>
              </a:xfrm>
              <a:custGeom>
                <a:rect b="b" l="l" r="r" t="t"/>
                <a:pathLst>
                  <a:path extrusionOk="0" h="127537" w="829317">
                    <a:moveTo>
                      <a:pt x="829317" y="111206"/>
                    </a:moveTo>
                    <a:cubicBezTo>
                      <a:pt x="746586" y="66453"/>
                      <a:pt x="551066" y="52712"/>
                      <a:pt x="470910" y="35631"/>
                    </a:cubicBezTo>
                    <a:cubicBezTo>
                      <a:pt x="390755" y="18551"/>
                      <a:pt x="182924" y="-49390"/>
                      <a:pt x="0" y="64831"/>
                    </a:cubicBezTo>
                    <a:cubicBezTo>
                      <a:pt x="0" y="64831"/>
                      <a:pt x="124717" y="16165"/>
                      <a:pt x="251056" y="45269"/>
                    </a:cubicBezTo>
                    <a:cubicBezTo>
                      <a:pt x="377396" y="74182"/>
                      <a:pt x="733323" y="164070"/>
                      <a:pt x="829317" y="111206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3"/>
              <p:cNvSpPr/>
              <p:nvPr/>
            </p:nvSpPr>
            <p:spPr>
              <a:xfrm>
                <a:off x="10635898" y="566195"/>
                <a:ext cx="790576" cy="114247"/>
              </a:xfrm>
              <a:custGeom>
                <a:rect b="b" l="l" r="r" t="t"/>
                <a:pathLst>
                  <a:path extrusionOk="0" h="114247" w="790576">
                    <a:moveTo>
                      <a:pt x="790576" y="96111"/>
                    </a:moveTo>
                    <a:cubicBezTo>
                      <a:pt x="679886" y="134089"/>
                      <a:pt x="624446" y="100405"/>
                      <a:pt x="530836" y="101836"/>
                    </a:cubicBezTo>
                    <a:cubicBezTo>
                      <a:pt x="437132" y="103363"/>
                      <a:pt x="319570" y="57178"/>
                      <a:pt x="258310" y="52311"/>
                    </a:cubicBezTo>
                    <a:cubicBezTo>
                      <a:pt x="197048" y="47540"/>
                      <a:pt x="116034" y="6222"/>
                      <a:pt x="0" y="40765"/>
                    </a:cubicBezTo>
                    <a:cubicBezTo>
                      <a:pt x="0" y="40765"/>
                      <a:pt x="75289" y="-9904"/>
                      <a:pt x="201246" y="1738"/>
                    </a:cubicBezTo>
                    <a:cubicBezTo>
                      <a:pt x="327205" y="13379"/>
                      <a:pt x="783992" y="42101"/>
                      <a:pt x="790576" y="96111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3"/>
              <p:cNvSpPr/>
              <p:nvPr/>
            </p:nvSpPr>
            <p:spPr>
              <a:xfrm>
                <a:off x="10455169" y="642811"/>
                <a:ext cx="908995" cy="90387"/>
              </a:xfrm>
              <a:custGeom>
                <a:rect b="b" l="l" r="r" t="t"/>
                <a:pathLst>
                  <a:path extrusionOk="0" h="90387" w="908995">
                    <a:moveTo>
                      <a:pt x="908996" y="61003"/>
                    </a:moveTo>
                    <a:cubicBezTo>
                      <a:pt x="908996" y="61003"/>
                      <a:pt x="898976" y="42491"/>
                      <a:pt x="839432" y="46690"/>
                    </a:cubicBezTo>
                    <a:cubicBezTo>
                      <a:pt x="779889" y="50889"/>
                      <a:pt x="643816" y="50221"/>
                      <a:pt x="589998" y="40488"/>
                    </a:cubicBezTo>
                    <a:cubicBezTo>
                      <a:pt x="536179" y="30754"/>
                      <a:pt x="436558" y="29705"/>
                      <a:pt x="346002" y="9857"/>
                    </a:cubicBezTo>
                    <a:cubicBezTo>
                      <a:pt x="255445" y="-9991"/>
                      <a:pt x="159164" y="3941"/>
                      <a:pt x="109545" y="18349"/>
                    </a:cubicBezTo>
                    <a:cubicBezTo>
                      <a:pt x="59925" y="32758"/>
                      <a:pt x="0" y="8807"/>
                      <a:pt x="0" y="8807"/>
                    </a:cubicBezTo>
                    <a:cubicBezTo>
                      <a:pt x="0" y="8807"/>
                      <a:pt x="56109" y="38865"/>
                      <a:pt x="107731" y="33712"/>
                    </a:cubicBezTo>
                    <a:cubicBezTo>
                      <a:pt x="159355" y="28560"/>
                      <a:pt x="225197" y="23979"/>
                      <a:pt x="284645" y="37434"/>
                    </a:cubicBezTo>
                    <a:cubicBezTo>
                      <a:pt x="344093" y="50889"/>
                      <a:pt x="489708" y="80851"/>
                      <a:pt x="607460" y="88199"/>
                    </a:cubicBezTo>
                    <a:cubicBezTo>
                      <a:pt x="725307" y="95546"/>
                      <a:pt x="807751" y="82664"/>
                      <a:pt x="833612" y="75030"/>
                    </a:cubicBezTo>
                    <a:cubicBezTo>
                      <a:pt x="859471" y="67301"/>
                      <a:pt x="908996" y="61003"/>
                      <a:pt x="908996" y="61003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" name="Google Shape;295;p3"/>
              <p:cNvSpPr/>
              <p:nvPr/>
            </p:nvSpPr>
            <p:spPr>
              <a:xfrm>
                <a:off x="10358410" y="730066"/>
                <a:ext cx="917393" cy="48435"/>
              </a:xfrm>
              <a:custGeom>
                <a:rect b="b" l="l" r="r" t="t"/>
                <a:pathLst>
                  <a:path extrusionOk="0" h="48435" w="917393">
                    <a:moveTo>
                      <a:pt x="917393" y="23750"/>
                    </a:moveTo>
                    <a:cubicBezTo>
                      <a:pt x="917393" y="23750"/>
                      <a:pt x="894874" y="8960"/>
                      <a:pt x="801836" y="19743"/>
                    </a:cubicBezTo>
                    <a:cubicBezTo>
                      <a:pt x="708799" y="30525"/>
                      <a:pt x="602594" y="11250"/>
                      <a:pt x="520625" y="12586"/>
                    </a:cubicBezTo>
                    <a:cubicBezTo>
                      <a:pt x="438657" y="13922"/>
                      <a:pt x="335887" y="-9838"/>
                      <a:pt x="261553" y="4761"/>
                    </a:cubicBezTo>
                    <a:cubicBezTo>
                      <a:pt x="187219" y="19361"/>
                      <a:pt x="0" y="15258"/>
                      <a:pt x="0" y="15258"/>
                    </a:cubicBezTo>
                    <a:cubicBezTo>
                      <a:pt x="0" y="15258"/>
                      <a:pt x="156779" y="57148"/>
                      <a:pt x="212887" y="39495"/>
                    </a:cubicBezTo>
                    <a:cubicBezTo>
                      <a:pt x="268996" y="21842"/>
                      <a:pt x="339609" y="28521"/>
                      <a:pt x="362033" y="33197"/>
                    </a:cubicBezTo>
                    <a:cubicBezTo>
                      <a:pt x="384457" y="37777"/>
                      <a:pt x="604311" y="49419"/>
                      <a:pt x="738857" y="48369"/>
                    </a:cubicBezTo>
                    <a:cubicBezTo>
                      <a:pt x="873498" y="47224"/>
                      <a:pt x="917393" y="23750"/>
                      <a:pt x="917393" y="2375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296;p3"/>
              <p:cNvSpPr/>
              <p:nvPr/>
            </p:nvSpPr>
            <p:spPr>
              <a:xfrm>
                <a:off x="10400777" y="790490"/>
                <a:ext cx="787809" cy="46499"/>
              </a:xfrm>
              <a:custGeom>
                <a:rect b="b" l="l" r="r" t="t"/>
                <a:pathLst>
                  <a:path extrusionOk="0" h="46499" w="787809">
                    <a:moveTo>
                      <a:pt x="787810" y="8366"/>
                    </a:moveTo>
                    <a:cubicBezTo>
                      <a:pt x="787810" y="8366"/>
                      <a:pt x="728266" y="-8524"/>
                      <a:pt x="643626" y="5694"/>
                    </a:cubicBezTo>
                    <a:cubicBezTo>
                      <a:pt x="558986" y="19912"/>
                      <a:pt x="349342" y="17717"/>
                      <a:pt x="293329" y="6171"/>
                    </a:cubicBezTo>
                    <a:cubicBezTo>
                      <a:pt x="237316" y="-5375"/>
                      <a:pt x="0" y="4262"/>
                      <a:pt x="0" y="4262"/>
                    </a:cubicBezTo>
                    <a:cubicBezTo>
                      <a:pt x="0" y="4262"/>
                      <a:pt x="176532" y="54168"/>
                      <a:pt x="304685" y="45485"/>
                    </a:cubicBezTo>
                    <a:cubicBezTo>
                      <a:pt x="432932" y="36801"/>
                      <a:pt x="787810" y="8366"/>
                      <a:pt x="787810" y="8366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3"/>
              <p:cNvSpPr/>
              <p:nvPr/>
            </p:nvSpPr>
            <p:spPr>
              <a:xfrm>
                <a:off x="10355547" y="823665"/>
                <a:ext cx="777885" cy="105846"/>
              </a:xfrm>
              <a:custGeom>
                <a:rect b="b" l="l" r="r" t="t"/>
                <a:pathLst>
                  <a:path extrusionOk="0" h="105846" w="777885">
                    <a:moveTo>
                      <a:pt x="777885" y="0"/>
                    </a:moveTo>
                    <a:cubicBezTo>
                      <a:pt x="774832" y="5248"/>
                      <a:pt x="635992" y="11928"/>
                      <a:pt x="504213" y="37787"/>
                    </a:cubicBezTo>
                    <a:cubicBezTo>
                      <a:pt x="372435" y="63647"/>
                      <a:pt x="289226" y="54295"/>
                      <a:pt x="209739" y="51624"/>
                    </a:cubicBezTo>
                    <a:cubicBezTo>
                      <a:pt x="130348" y="48952"/>
                      <a:pt x="80155" y="65842"/>
                      <a:pt x="0" y="105824"/>
                    </a:cubicBezTo>
                    <a:cubicBezTo>
                      <a:pt x="0" y="105824"/>
                      <a:pt x="62025" y="106873"/>
                      <a:pt x="134546" y="94564"/>
                    </a:cubicBezTo>
                    <a:cubicBezTo>
                      <a:pt x="207068" y="82254"/>
                      <a:pt x="353064" y="119946"/>
                      <a:pt x="456312" y="90651"/>
                    </a:cubicBezTo>
                    <a:cubicBezTo>
                      <a:pt x="559558" y="61357"/>
                      <a:pt x="777885" y="0"/>
                      <a:pt x="777885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8" name="Google Shape;298;p3"/>
            <p:cNvGrpSpPr/>
            <p:nvPr/>
          </p:nvGrpSpPr>
          <p:grpSpPr>
            <a:xfrm>
              <a:off x="10516424" y="-313676"/>
              <a:ext cx="2129437" cy="1643939"/>
              <a:chOff x="10516424" y="-313676"/>
              <a:chExt cx="2129437" cy="1643939"/>
            </a:xfrm>
          </p:grpSpPr>
          <p:sp>
            <p:nvSpPr>
              <p:cNvPr id="299" name="Google Shape;299;p3"/>
              <p:cNvSpPr/>
              <p:nvPr/>
            </p:nvSpPr>
            <p:spPr>
              <a:xfrm>
                <a:off x="10516424" y="798855"/>
                <a:ext cx="672162" cy="319379"/>
              </a:xfrm>
              <a:custGeom>
                <a:rect b="b" l="l" r="r" t="t"/>
                <a:pathLst>
                  <a:path extrusionOk="0" h="319379" w="672162">
                    <a:moveTo>
                      <a:pt x="672162" y="0"/>
                    </a:moveTo>
                    <a:cubicBezTo>
                      <a:pt x="661951" y="2290"/>
                      <a:pt x="566815" y="130252"/>
                      <a:pt x="413567" y="203823"/>
                    </a:cubicBezTo>
                    <a:cubicBezTo>
                      <a:pt x="260318" y="277393"/>
                      <a:pt x="40846" y="294570"/>
                      <a:pt x="769" y="319379"/>
                    </a:cubicBezTo>
                    <a:cubicBezTo>
                      <a:pt x="769" y="319379"/>
                      <a:pt x="-15930" y="296478"/>
                      <a:pt x="106306" y="222430"/>
                    </a:cubicBezTo>
                    <a:cubicBezTo>
                      <a:pt x="228543" y="148287"/>
                      <a:pt x="374158" y="102388"/>
                      <a:pt x="438472" y="92274"/>
                    </a:cubicBezTo>
                    <a:cubicBezTo>
                      <a:pt x="502787" y="82159"/>
                      <a:pt x="672162" y="0"/>
                      <a:pt x="672162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3"/>
              <p:cNvSpPr/>
              <p:nvPr/>
            </p:nvSpPr>
            <p:spPr>
              <a:xfrm>
                <a:off x="10901937" y="753816"/>
                <a:ext cx="373866" cy="354113"/>
              </a:xfrm>
              <a:custGeom>
                <a:rect b="b" l="l" r="r" t="t"/>
                <a:pathLst>
                  <a:path extrusionOk="0" h="354113" w="373866">
                    <a:moveTo>
                      <a:pt x="373866" y="0"/>
                    </a:moveTo>
                    <a:cubicBezTo>
                      <a:pt x="373866" y="0"/>
                      <a:pt x="336651" y="148191"/>
                      <a:pt x="221667" y="215369"/>
                    </a:cubicBezTo>
                    <a:cubicBezTo>
                      <a:pt x="106683" y="282546"/>
                      <a:pt x="32826" y="329590"/>
                      <a:pt x="573" y="354113"/>
                    </a:cubicBezTo>
                    <a:cubicBezTo>
                      <a:pt x="573" y="354113"/>
                      <a:pt x="-7157" y="325296"/>
                      <a:pt x="34161" y="285123"/>
                    </a:cubicBezTo>
                    <a:cubicBezTo>
                      <a:pt x="75480" y="244950"/>
                      <a:pt x="207258" y="188651"/>
                      <a:pt x="270809" y="121855"/>
                    </a:cubicBezTo>
                    <a:cubicBezTo>
                      <a:pt x="334361" y="54963"/>
                      <a:pt x="373866" y="0"/>
                      <a:pt x="373866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" name="Google Shape;301;p3"/>
              <p:cNvSpPr/>
              <p:nvPr/>
            </p:nvSpPr>
            <p:spPr>
              <a:xfrm>
                <a:off x="10960355" y="703337"/>
                <a:ext cx="408842" cy="547534"/>
              </a:xfrm>
              <a:custGeom>
                <a:rect b="b" l="l" r="r" t="t"/>
                <a:pathLst>
                  <a:path extrusionOk="0" h="547534" w="408842">
                    <a:moveTo>
                      <a:pt x="401614" y="0"/>
                    </a:moveTo>
                    <a:cubicBezTo>
                      <a:pt x="401614" y="0"/>
                      <a:pt x="433581" y="1050"/>
                      <a:pt x="363064" y="135691"/>
                    </a:cubicBezTo>
                    <a:cubicBezTo>
                      <a:pt x="292642" y="270332"/>
                      <a:pt x="225846" y="320811"/>
                      <a:pt x="168497" y="353732"/>
                    </a:cubicBezTo>
                    <a:cubicBezTo>
                      <a:pt x="111148" y="386652"/>
                      <a:pt x="25839" y="415852"/>
                      <a:pt x="20783" y="453735"/>
                    </a:cubicBezTo>
                    <a:cubicBezTo>
                      <a:pt x="15725" y="491617"/>
                      <a:pt x="60573" y="547535"/>
                      <a:pt x="60573" y="547535"/>
                    </a:cubicBezTo>
                    <a:cubicBezTo>
                      <a:pt x="60573" y="547535"/>
                      <a:pt x="-8321" y="494480"/>
                      <a:pt x="839" y="459364"/>
                    </a:cubicBezTo>
                    <a:cubicBezTo>
                      <a:pt x="10000" y="424249"/>
                      <a:pt x="21641" y="381500"/>
                      <a:pt x="126893" y="316708"/>
                    </a:cubicBezTo>
                    <a:cubicBezTo>
                      <a:pt x="232239" y="252106"/>
                      <a:pt x="292928" y="192754"/>
                      <a:pt x="401614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" name="Google Shape;302;p3"/>
              <p:cNvSpPr/>
              <p:nvPr/>
            </p:nvSpPr>
            <p:spPr>
              <a:xfrm>
                <a:off x="11107775" y="666695"/>
                <a:ext cx="327001" cy="614235"/>
              </a:xfrm>
              <a:custGeom>
                <a:rect b="b" l="l" r="r" t="t"/>
                <a:pathLst>
                  <a:path extrusionOk="0" h="614235" w="327001">
                    <a:moveTo>
                      <a:pt x="327001" y="0"/>
                    </a:moveTo>
                    <a:cubicBezTo>
                      <a:pt x="327001" y="0"/>
                      <a:pt x="297707" y="114030"/>
                      <a:pt x="252953" y="199433"/>
                    </a:cubicBezTo>
                    <a:cubicBezTo>
                      <a:pt x="208201" y="284837"/>
                      <a:pt x="93407" y="436368"/>
                      <a:pt x="73751" y="484842"/>
                    </a:cubicBezTo>
                    <a:cubicBezTo>
                      <a:pt x="54093" y="533317"/>
                      <a:pt x="29665" y="537993"/>
                      <a:pt x="59818" y="614235"/>
                    </a:cubicBezTo>
                    <a:cubicBezTo>
                      <a:pt x="59818" y="614235"/>
                      <a:pt x="-19573" y="549252"/>
                      <a:pt x="4569" y="503640"/>
                    </a:cubicBezTo>
                    <a:cubicBezTo>
                      <a:pt x="28710" y="458028"/>
                      <a:pt x="65162" y="341040"/>
                      <a:pt x="134344" y="267660"/>
                    </a:cubicBezTo>
                    <a:cubicBezTo>
                      <a:pt x="203334" y="194471"/>
                      <a:pt x="327001" y="0"/>
                      <a:pt x="327001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" name="Google Shape;303;p3"/>
              <p:cNvSpPr/>
              <p:nvPr/>
            </p:nvSpPr>
            <p:spPr>
              <a:xfrm>
                <a:off x="11263852" y="595033"/>
                <a:ext cx="260607" cy="698779"/>
              </a:xfrm>
              <a:custGeom>
                <a:rect b="b" l="l" r="r" t="t"/>
                <a:pathLst>
                  <a:path extrusionOk="0" h="698779" w="260607">
                    <a:moveTo>
                      <a:pt x="260526" y="0"/>
                    </a:moveTo>
                    <a:cubicBezTo>
                      <a:pt x="260526" y="0"/>
                      <a:pt x="264725" y="164222"/>
                      <a:pt x="212624" y="275485"/>
                    </a:cubicBezTo>
                    <a:cubicBezTo>
                      <a:pt x="160619" y="386652"/>
                      <a:pt x="136477" y="441997"/>
                      <a:pt x="89911" y="519958"/>
                    </a:cubicBezTo>
                    <a:cubicBezTo>
                      <a:pt x="43344" y="597918"/>
                      <a:pt x="7561" y="658607"/>
                      <a:pt x="42104" y="698780"/>
                    </a:cubicBezTo>
                    <a:cubicBezTo>
                      <a:pt x="42104" y="698780"/>
                      <a:pt x="-11142" y="681985"/>
                      <a:pt x="2122" y="632175"/>
                    </a:cubicBezTo>
                    <a:cubicBezTo>
                      <a:pt x="15386" y="582364"/>
                      <a:pt x="8516" y="549825"/>
                      <a:pt x="89434" y="364133"/>
                    </a:cubicBezTo>
                    <a:cubicBezTo>
                      <a:pt x="170352" y="178440"/>
                      <a:pt x="260526" y="0"/>
                      <a:pt x="260526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3"/>
              <p:cNvSpPr/>
              <p:nvPr/>
            </p:nvSpPr>
            <p:spPr>
              <a:xfrm>
                <a:off x="11360901" y="536443"/>
                <a:ext cx="245783" cy="793820"/>
              </a:xfrm>
              <a:custGeom>
                <a:rect b="b" l="l" r="r" t="t"/>
                <a:pathLst>
                  <a:path extrusionOk="0" h="793820" w="245783">
                    <a:moveTo>
                      <a:pt x="243251" y="0"/>
                    </a:moveTo>
                    <a:cubicBezTo>
                      <a:pt x="243251" y="0"/>
                      <a:pt x="261763" y="143611"/>
                      <a:pt x="198689" y="336842"/>
                    </a:cubicBezTo>
                    <a:cubicBezTo>
                      <a:pt x="135615" y="530073"/>
                      <a:pt x="116339" y="586467"/>
                      <a:pt x="80556" y="627690"/>
                    </a:cubicBezTo>
                    <a:cubicBezTo>
                      <a:pt x="44772" y="668912"/>
                      <a:pt x="1068" y="759182"/>
                      <a:pt x="46394" y="793821"/>
                    </a:cubicBezTo>
                    <a:cubicBezTo>
                      <a:pt x="46394" y="793821"/>
                      <a:pt x="-7043" y="784755"/>
                      <a:pt x="783" y="720250"/>
                    </a:cubicBezTo>
                    <a:cubicBezTo>
                      <a:pt x="8607" y="655744"/>
                      <a:pt x="49639" y="522153"/>
                      <a:pt x="86663" y="455834"/>
                    </a:cubicBezTo>
                    <a:cubicBezTo>
                      <a:pt x="123687" y="389515"/>
                      <a:pt x="243251" y="0"/>
                      <a:pt x="243251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3"/>
              <p:cNvSpPr/>
              <p:nvPr/>
            </p:nvSpPr>
            <p:spPr>
              <a:xfrm>
                <a:off x="11606107" y="458960"/>
                <a:ext cx="110100" cy="829307"/>
              </a:xfrm>
              <a:custGeom>
                <a:rect b="b" l="l" r="r" t="t"/>
                <a:pathLst>
                  <a:path extrusionOk="0" h="829307" w="110100">
                    <a:moveTo>
                      <a:pt x="97380" y="0"/>
                    </a:moveTo>
                    <a:cubicBezTo>
                      <a:pt x="97380" y="0"/>
                      <a:pt x="122954" y="166989"/>
                      <a:pt x="101579" y="327968"/>
                    </a:cubicBezTo>
                    <a:cubicBezTo>
                      <a:pt x="80203" y="488945"/>
                      <a:pt x="57875" y="692482"/>
                      <a:pt x="50527" y="737617"/>
                    </a:cubicBezTo>
                    <a:cubicBezTo>
                      <a:pt x="43180" y="782752"/>
                      <a:pt x="60929" y="829222"/>
                      <a:pt x="60929" y="829222"/>
                    </a:cubicBezTo>
                    <a:cubicBezTo>
                      <a:pt x="60929" y="829222"/>
                      <a:pt x="-16459" y="836665"/>
                      <a:pt x="3198" y="712330"/>
                    </a:cubicBezTo>
                    <a:cubicBezTo>
                      <a:pt x="22855" y="587994"/>
                      <a:pt x="7969" y="376728"/>
                      <a:pt x="17511" y="330067"/>
                    </a:cubicBezTo>
                    <a:cubicBezTo>
                      <a:pt x="27053" y="283501"/>
                      <a:pt x="44134" y="76624"/>
                      <a:pt x="97380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3"/>
              <p:cNvSpPr/>
              <p:nvPr/>
            </p:nvSpPr>
            <p:spPr>
              <a:xfrm>
                <a:off x="11659783" y="390160"/>
                <a:ext cx="150220" cy="873307"/>
              </a:xfrm>
              <a:custGeom>
                <a:rect b="b" l="l" r="r" t="t"/>
                <a:pathLst>
                  <a:path extrusionOk="0" h="873307" w="150220">
                    <a:moveTo>
                      <a:pt x="127580" y="0"/>
                    </a:moveTo>
                    <a:cubicBezTo>
                      <a:pt x="100766" y="63361"/>
                      <a:pt x="78151" y="89793"/>
                      <a:pt x="80632" y="228442"/>
                    </a:cubicBezTo>
                    <a:cubicBezTo>
                      <a:pt x="83113" y="367091"/>
                      <a:pt x="104105" y="596391"/>
                      <a:pt x="78724" y="681985"/>
                    </a:cubicBezTo>
                    <a:cubicBezTo>
                      <a:pt x="53341" y="767579"/>
                      <a:pt x="0" y="873308"/>
                      <a:pt x="0" y="873308"/>
                    </a:cubicBezTo>
                    <a:cubicBezTo>
                      <a:pt x="0" y="873308"/>
                      <a:pt x="18798" y="869395"/>
                      <a:pt x="71089" y="794584"/>
                    </a:cubicBezTo>
                    <a:cubicBezTo>
                      <a:pt x="123381" y="719773"/>
                      <a:pt x="136073" y="658416"/>
                      <a:pt x="147618" y="554596"/>
                    </a:cubicBezTo>
                    <a:cubicBezTo>
                      <a:pt x="159355" y="450872"/>
                      <a:pt x="127580" y="0"/>
                      <a:pt x="127580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3"/>
              <p:cNvSpPr/>
              <p:nvPr/>
            </p:nvSpPr>
            <p:spPr>
              <a:xfrm>
                <a:off x="11824475" y="326991"/>
                <a:ext cx="111123" cy="883613"/>
              </a:xfrm>
              <a:custGeom>
                <a:rect b="b" l="l" r="r" t="t"/>
                <a:pathLst>
                  <a:path extrusionOk="0" h="883613" w="111123">
                    <a:moveTo>
                      <a:pt x="36936" y="0"/>
                    </a:moveTo>
                    <a:cubicBezTo>
                      <a:pt x="12031" y="40936"/>
                      <a:pt x="-10871" y="88838"/>
                      <a:pt x="5542" y="220522"/>
                    </a:cubicBezTo>
                    <a:cubicBezTo>
                      <a:pt x="21954" y="352300"/>
                      <a:pt x="58883" y="586467"/>
                      <a:pt x="53920" y="640381"/>
                    </a:cubicBezTo>
                    <a:cubicBezTo>
                      <a:pt x="48959" y="694295"/>
                      <a:pt x="34931" y="810138"/>
                      <a:pt x="13939" y="883613"/>
                    </a:cubicBezTo>
                    <a:cubicBezTo>
                      <a:pt x="13939" y="883613"/>
                      <a:pt x="104686" y="787523"/>
                      <a:pt x="110698" y="613663"/>
                    </a:cubicBezTo>
                    <a:cubicBezTo>
                      <a:pt x="116709" y="439803"/>
                      <a:pt x="57261" y="246477"/>
                      <a:pt x="48577" y="156302"/>
                    </a:cubicBezTo>
                    <a:cubicBezTo>
                      <a:pt x="39894" y="66128"/>
                      <a:pt x="36936" y="0"/>
                      <a:pt x="36936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3"/>
              <p:cNvSpPr/>
              <p:nvPr/>
            </p:nvSpPr>
            <p:spPr>
              <a:xfrm>
                <a:off x="11912309" y="264584"/>
                <a:ext cx="149221" cy="871589"/>
              </a:xfrm>
              <a:custGeom>
                <a:rect b="b" l="l" r="r" t="t"/>
                <a:pathLst>
                  <a:path extrusionOk="0" h="871589" w="149221">
                    <a:moveTo>
                      <a:pt x="27157" y="0"/>
                    </a:moveTo>
                    <a:cubicBezTo>
                      <a:pt x="-19027" y="111167"/>
                      <a:pt x="5401" y="205063"/>
                      <a:pt x="15898" y="289226"/>
                    </a:cubicBezTo>
                    <a:cubicBezTo>
                      <a:pt x="26394" y="373389"/>
                      <a:pt x="106263" y="580456"/>
                      <a:pt x="98343" y="652691"/>
                    </a:cubicBezTo>
                    <a:cubicBezTo>
                      <a:pt x="90327" y="724926"/>
                      <a:pt x="93667" y="755842"/>
                      <a:pt x="53399" y="871590"/>
                    </a:cubicBezTo>
                    <a:cubicBezTo>
                      <a:pt x="53399" y="871590"/>
                      <a:pt x="140233" y="766339"/>
                      <a:pt x="148630" y="593051"/>
                    </a:cubicBezTo>
                    <a:cubicBezTo>
                      <a:pt x="157027" y="419764"/>
                      <a:pt x="73533" y="295524"/>
                      <a:pt x="58074" y="181494"/>
                    </a:cubicBezTo>
                    <a:cubicBezTo>
                      <a:pt x="42520" y="67368"/>
                      <a:pt x="27157" y="0"/>
                      <a:pt x="27157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3"/>
              <p:cNvSpPr/>
              <p:nvPr/>
            </p:nvSpPr>
            <p:spPr>
              <a:xfrm>
                <a:off x="12322183" y="-169588"/>
                <a:ext cx="243261" cy="767865"/>
              </a:xfrm>
              <a:custGeom>
                <a:rect b="b" l="l" r="r" t="t"/>
                <a:pathLst>
                  <a:path extrusionOk="0" h="767865" w="243261">
                    <a:moveTo>
                      <a:pt x="60522" y="0"/>
                    </a:moveTo>
                    <a:cubicBezTo>
                      <a:pt x="60522" y="0"/>
                      <a:pt x="10902" y="228060"/>
                      <a:pt x="99932" y="319379"/>
                    </a:cubicBezTo>
                    <a:cubicBezTo>
                      <a:pt x="188961" y="410699"/>
                      <a:pt x="323506" y="594865"/>
                      <a:pt x="180945" y="767866"/>
                    </a:cubicBezTo>
                    <a:cubicBezTo>
                      <a:pt x="180945" y="767866"/>
                      <a:pt x="217683" y="598395"/>
                      <a:pt x="124359" y="513087"/>
                    </a:cubicBezTo>
                    <a:cubicBezTo>
                      <a:pt x="31036" y="427780"/>
                      <a:pt x="-6751" y="355831"/>
                      <a:pt x="978" y="242660"/>
                    </a:cubicBezTo>
                    <a:cubicBezTo>
                      <a:pt x="8612" y="129393"/>
                      <a:pt x="60522" y="0"/>
                      <a:pt x="60522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3"/>
              <p:cNvSpPr/>
              <p:nvPr/>
            </p:nvSpPr>
            <p:spPr>
              <a:xfrm>
                <a:off x="12404785" y="-313676"/>
                <a:ext cx="241076" cy="761853"/>
              </a:xfrm>
              <a:custGeom>
                <a:rect b="b" l="l" r="r" t="t"/>
                <a:pathLst>
                  <a:path extrusionOk="0" h="761853" w="241076">
                    <a:moveTo>
                      <a:pt x="102732" y="0"/>
                    </a:moveTo>
                    <a:cubicBezTo>
                      <a:pt x="121244" y="23760"/>
                      <a:pt x="173441" y="120137"/>
                      <a:pt x="162371" y="174242"/>
                    </a:cubicBezTo>
                    <a:cubicBezTo>
                      <a:pt x="151207" y="228346"/>
                      <a:pt x="231648" y="367472"/>
                      <a:pt x="239187" y="415661"/>
                    </a:cubicBezTo>
                    <a:cubicBezTo>
                      <a:pt x="246820" y="463945"/>
                      <a:pt x="241762" y="649542"/>
                      <a:pt x="16374" y="761854"/>
                    </a:cubicBezTo>
                    <a:cubicBezTo>
                      <a:pt x="16374" y="761854"/>
                      <a:pt x="112083" y="663855"/>
                      <a:pt x="106454" y="554787"/>
                    </a:cubicBezTo>
                    <a:cubicBezTo>
                      <a:pt x="100824" y="445719"/>
                      <a:pt x="-11202" y="455738"/>
                      <a:pt x="916" y="327872"/>
                    </a:cubicBezTo>
                    <a:cubicBezTo>
                      <a:pt x="13035" y="200006"/>
                      <a:pt x="69430" y="38360"/>
                      <a:pt x="69430" y="38360"/>
                    </a:cubicBezTo>
                    <a:lnTo>
                      <a:pt x="102732" y="0"/>
                    </a:ln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3"/>
              <p:cNvSpPr/>
              <p:nvPr/>
            </p:nvSpPr>
            <p:spPr>
              <a:xfrm>
                <a:off x="12115029" y="16390"/>
                <a:ext cx="143841" cy="898403"/>
              </a:xfrm>
              <a:custGeom>
                <a:rect b="b" l="l" r="r" t="t"/>
                <a:pathLst>
                  <a:path extrusionOk="0" h="898403" w="143841">
                    <a:moveTo>
                      <a:pt x="80553" y="0"/>
                    </a:moveTo>
                    <a:cubicBezTo>
                      <a:pt x="80553" y="0"/>
                      <a:pt x="77307" y="181112"/>
                      <a:pt x="77976" y="306020"/>
                    </a:cubicBezTo>
                    <a:cubicBezTo>
                      <a:pt x="78643" y="430833"/>
                      <a:pt x="150497" y="644007"/>
                      <a:pt x="143340" y="714524"/>
                    </a:cubicBezTo>
                    <a:cubicBezTo>
                      <a:pt x="136184" y="785042"/>
                      <a:pt x="141527" y="842486"/>
                      <a:pt x="101067" y="898404"/>
                    </a:cubicBezTo>
                    <a:cubicBezTo>
                      <a:pt x="101067" y="898404"/>
                      <a:pt x="119007" y="726643"/>
                      <a:pt x="49826" y="589998"/>
                    </a:cubicBezTo>
                    <a:cubicBezTo>
                      <a:pt x="-19356" y="453448"/>
                      <a:pt x="-3706" y="310791"/>
                      <a:pt x="20818" y="191322"/>
                    </a:cubicBezTo>
                    <a:cubicBezTo>
                      <a:pt x="45341" y="71853"/>
                      <a:pt x="80553" y="0"/>
                      <a:pt x="80553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3"/>
              <p:cNvSpPr/>
              <p:nvPr/>
            </p:nvSpPr>
            <p:spPr>
              <a:xfrm>
                <a:off x="12043474" y="102175"/>
                <a:ext cx="184406" cy="804984"/>
              </a:xfrm>
              <a:custGeom>
                <a:rect b="b" l="l" r="r" t="t"/>
                <a:pathLst>
                  <a:path extrusionOk="0" h="804984" w="184406">
                    <a:moveTo>
                      <a:pt x="64031" y="0"/>
                    </a:moveTo>
                    <a:cubicBezTo>
                      <a:pt x="64031" y="0"/>
                      <a:pt x="9927" y="33970"/>
                      <a:pt x="3725" y="168039"/>
                    </a:cubicBezTo>
                    <a:cubicBezTo>
                      <a:pt x="-2383" y="302013"/>
                      <a:pt x="-10207" y="452208"/>
                      <a:pt x="63173" y="564520"/>
                    </a:cubicBezTo>
                    <a:cubicBezTo>
                      <a:pt x="136553" y="676833"/>
                      <a:pt x="162795" y="738666"/>
                      <a:pt x="135503" y="804985"/>
                    </a:cubicBezTo>
                    <a:cubicBezTo>
                      <a:pt x="135503" y="804985"/>
                      <a:pt x="195619" y="708417"/>
                      <a:pt x="182547" y="588948"/>
                    </a:cubicBezTo>
                    <a:cubicBezTo>
                      <a:pt x="169378" y="469575"/>
                      <a:pt x="60120" y="414707"/>
                      <a:pt x="60024" y="263557"/>
                    </a:cubicBezTo>
                    <a:cubicBezTo>
                      <a:pt x="59929" y="112408"/>
                      <a:pt x="64031" y="0"/>
                      <a:pt x="64031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3"/>
              <p:cNvSpPr/>
              <p:nvPr/>
            </p:nvSpPr>
            <p:spPr>
              <a:xfrm>
                <a:off x="11984264" y="193971"/>
                <a:ext cx="146070" cy="894120"/>
              </a:xfrm>
              <a:custGeom>
                <a:rect b="b" l="l" r="r" t="t"/>
                <a:pathLst>
                  <a:path extrusionOk="0" h="894120" w="146070">
                    <a:moveTo>
                      <a:pt x="25720" y="0"/>
                    </a:moveTo>
                    <a:cubicBezTo>
                      <a:pt x="25720" y="0"/>
                      <a:pt x="-21992" y="73285"/>
                      <a:pt x="12551" y="293425"/>
                    </a:cubicBezTo>
                    <a:cubicBezTo>
                      <a:pt x="47094" y="513564"/>
                      <a:pt x="123432" y="627308"/>
                      <a:pt x="88318" y="735422"/>
                    </a:cubicBezTo>
                    <a:cubicBezTo>
                      <a:pt x="53202" y="843536"/>
                      <a:pt x="22858" y="894969"/>
                      <a:pt x="35835" y="894110"/>
                    </a:cubicBezTo>
                    <a:cubicBezTo>
                      <a:pt x="48812" y="893251"/>
                      <a:pt x="117421" y="807943"/>
                      <a:pt x="140705" y="655267"/>
                    </a:cubicBezTo>
                    <a:cubicBezTo>
                      <a:pt x="163987" y="502591"/>
                      <a:pt x="105302" y="364037"/>
                      <a:pt x="83069" y="243137"/>
                    </a:cubicBezTo>
                    <a:cubicBezTo>
                      <a:pt x="60931" y="122236"/>
                      <a:pt x="25720" y="0"/>
                      <a:pt x="25720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3"/>
              <p:cNvSpPr/>
              <p:nvPr/>
            </p:nvSpPr>
            <p:spPr>
              <a:xfrm>
                <a:off x="12196249" y="-82944"/>
                <a:ext cx="124534" cy="833325"/>
              </a:xfrm>
              <a:custGeom>
                <a:rect b="b" l="l" r="r" t="t"/>
                <a:pathLst>
                  <a:path extrusionOk="0" h="833325" w="124534">
                    <a:moveTo>
                      <a:pt x="97904" y="0"/>
                    </a:moveTo>
                    <a:cubicBezTo>
                      <a:pt x="97904" y="0"/>
                      <a:pt x="105537" y="172906"/>
                      <a:pt x="93896" y="320334"/>
                    </a:cubicBezTo>
                    <a:cubicBezTo>
                      <a:pt x="82254" y="467762"/>
                      <a:pt x="137695" y="529691"/>
                      <a:pt x="121568" y="598395"/>
                    </a:cubicBezTo>
                    <a:cubicBezTo>
                      <a:pt x="105537" y="667099"/>
                      <a:pt x="0" y="833326"/>
                      <a:pt x="0" y="833326"/>
                    </a:cubicBezTo>
                    <a:cubicBezTo>
                      <a:pt x="0" y="833326"/>
                      <a:pt x="46375" y="705268"/>
                      <a:pt x="44944" y="614617"/>
                    </a:cubicBezTo>
                    <a:cubicBezTo>
                      <a:pt x="43512" y="523965"/>
                      <a:pt x="-6966" y="494957"/>
                      <a:pt x="17557" y="318712"/>
                    </a:cubicBezTo>
                    <a:cubicBezTo>
                      <a:pt x="42082" y="142466"/>
                      <a:pt x="97904" y="0"/>
                      <a:pt x="97904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15" name="Google Shape;315;p3"/>
            <p:cNvSpPr/>
            <p:nvPr/>
          </p:nvSpPr>
          <p:spPr>
            <a:xfrm>
              <a:off x="11106428" y="-509483"/>
              <a:ext cx="1705010" cy="1344313"/>
            </a:xfrm>
            <a:custGeom>
              <a:rect b="b" l="l" r="r" t="t"/>
              <a:pathLst>
                <a:path extrusionOk="0" h="1344313" w="1705010">
                  <a:moveTo>
                    <a:pt x="1705011" y="34925"/>
                  </a:moveTo>
                  <a:cubicBezTo>
                    <a:pt x="1683349" y="35974"/>
                    <a:pt x="1661879" y="38742"/>
                    <a:pt x="1640696" y="43608"/>
                  </a:cubicBezTo>
                  <a:cubicBezTo>
                    <a:pt x="1619608" y="48856"/>
                    <a:pt x="1599092" y="55918"/>
                    <a:pt x="1579149" y="64792"/>
                  </a:cubicBezTo>
                  <a:cubicBezTo>
                    <a:pt x="1539548" y="83018"/>
                    <a:pt x="1502906" y="108114"/>
                    <a:pt x="1471130" y="138649"/>
                  </a:cubicBezTo>
                  <a:cubicBezTo>
                    <a:pt x="1455195" y="153821"/>
                    <a:pt x="1440308" y="170139"/>
                    <a:pt x="1426758" y="187601"/>
                  </a:cubicBezTo>
                  <a:cubicBezTo>
                    <a:pt x="1411968" y="206208"/>
                    <a:pt x="1396796" y="223098"/>
                    <a:pt x="1381432" y="240179"/>
                  </a:cubicBezTo>
                  <a:cubicBezTo>
                    <a:pt x="1350802" y="274245"/>
                    <a:pt x="1319598" y="307547"/>
                    <a:pt x="1288110" y="340659"/>
                  </a:cubicBezTo>
                  <a:cubicBezTo>
                    <a:pt x="1161866" y="472724"/>
                    <a:pt x="1030945" y="600208"/>
                    <a:pt x="895541" y="722731"/>
                  </a:cubicBezTo>
                  <a:cubicBezTo>
                    <a:pt x="760040" y="845063"/>
                    <a:pt x="619960" y="962623"/>
                    <a:pt x="472437" y="1070260"/>
                  </a:cubicBezTo>
                  <a:cubicBezTo>
                    <a:pt x="398675" y="1123983"/>
                    <a:pt x="323005" y="1175225"/>
                    <a:pt x="244568" y="1221982"/>
                  </a:cubicBezTo>
                  <a:cubicBezTo>
                    <a:pt x="166225" y="1268644"/>
                    <a:pt x="85021" y="1311107"/>
                    <a:pt x="0" y="1344314"/>
                  </a:cubicBezTo>
                  <a:cubicBezTo>
                    <a:pt x="84449" y="1309771"/>
                    <a:pt x="164794" y="1266067"/>
                    <a:pt x="242278" y="1218260"/>
                  </a:cubicBezTo>
                  <a:cubicBezTo>
                    <a:pt x="319761" y="1170358"/>
                    <a:pt x="394381" y="1117971"/>
                    <a:pt x="467189" y="1063199"/>
                  </a:cubicBezTo>
                  <a:cubicBezTo>
                    <a:pt x="612613" y="953463"/>
                    <a:pt x="750498" y="833994"/>
                    <a:pt x="883709" y="709849"/>
                  </a:cubicBezTo>
                  <a:cubicBezTo>
                    <a:pt x="1016823" y="585513"/>
                    <a:pt x="1145357" y="456311"/>
                    <a:pt x="1269025" y="322719"/>
                  </a:cubicBezTo>
                  <a:cubicBezTo>
                    <a:pt x="1299847" y="289226"/>
                    <a:pt x="1330381" y="255542"/>
                    <a:pt x="1360249" y="221380"/>
                  </a:cubicBezTo>
                  <a:cubicBezTo>
                    <a:pt x="1375040" y="204300"/>
                    <a:pt x="1390116" y="186933"/>
                    <a:pt x="1403380" y="169661"/>
                  </a:cubicBezTo>
                  <a:cubicBezTo>
                    <a:pt x="1417502" y="150863"/>
                    <a:pt x="1433152" y="133210"/>
                    <a:pt x="1449946" y="116606"/>
                  </a:cubicBezTo>
                  <a:cubicBezTo>
                    <a:pt x="1483440" y="83399"/>
                    <a:pt x="1522563" y="55536"/>
                    <a:pt x="1565503" y="35020"/>
                  </a:cubicBezTo>
                  <a:cubicBezTo>
                    <a:pt x="1587068" y="25001"/>
                    <a:pt x="1609588" y="16794"/>
                    <a:pt x="1632776" y="10687"/>
                  </a:cubicBezTo>
                  <a:cubicBezTo>
                    <a:pt x="1656059" y="4962"/>
                    <a:pt x="1679819" y="1527"/>
                    <a:pt x="1703674" y="0"/>
                  </a:cubicBezTo>
                  <a:lnTo>
                    <a:pt x="1705011" y="34925"/>
                  </a:lnTo>
                  <a:close/>
                </a:path>
              </a:pathLst>
            </a:custGeom>
            <a:solidFill>
              <a:srgbClr val="44454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6" name="Google Shape;316;p3"/>
          <p:cNvSpPr txBox="1"/>
          <p:nvPr>
            <p:ph type="title"/>
          </p:nvPr>
        </p:nvSpPr>
        <p:spPr>
          <a:xfrm>
            <a:off x="628650" y="215048"/>
            <a:ext cx="4526700" cy="12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" name="Google Shape;317;p3"/>
          <p:cNvSpPr txBox="1"/>
          <p:nvPr>
            <p:ph idx="1" type="body"/>
          </p:nvPr>
        </p:nvSpPr>
        <p:spPr>
          <a:xfrm>
            <a:off x="628650" y="1591112"/>
            <a:ext cx="4526700" cy="18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 sz="1800"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 sz="1800"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 sz="1800"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 sz="1800"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 sz="1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18" name="Google Shape;318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" name="Google Shape;319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0" name="Google Shape;320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21" name="Google Shape;321;p3"/>
          <p:cNvGrpSpPr/>
          <p:nvPr/>
        </p:nvGrpSpPr>
        <p:grpSpPr>
          <a:xfrm>
            <a:off x="8043910" y="2218930"/>
            <a:ext cx="904750" cy="2080952"/>
            <a:chOff x="10725214" y="2933173"/>
            <a:chExt cx="1206333" cy="2774603"/>
          </a:xfrm>
        </p:grpSpPr>
        <p:sp>
          <p:nvSpPr>
            <p:cNvPr id="322" name="Google Shape;322;p3"/>
            <p:cNvSpPr/>
            <p:nvPr/>
          </p:nvSpPr>
          <p:spPr>
            <a:xfrm>
              <a:off x="11188778" y="3438531"/>
              <a:ext cx="176817" cy="2269245"/>
            </a:xfrm>
            <a:custGeom>
              <a:rect b="b" l="l" r="r" t="t"/>
              <a:pathLst>
                <a:path extrusionOk="0" h="2269245" w="176817">
                  <a:moveTo>
                    <a:pt x="0" y="2269245"/>
                  </a:moveTo>
                  <a:cubicBezTo>
                    <a:pt x="0" y="2269245"/>
                    <a:pt x="7347" y="478926"/>
                    <a:pt x="176817" y="0"/>
                  </a:cubicBezTo>
                </a:path>
              </a:pathLst>
            </a:custGeom>
            <a:noFill/>
            <a:ln cap="flat" cmpd="sng" w="345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3" name="Google Shape;323;p3"/>
            <p:cNvGrpSpPr/>
            <p:nvPr/>
          </p:nvGrpSpPr>
          <p:grpSpPr>
            <a:xfrm>
              <a:off x="10725214" y="2933173"/>
              <a:ext cx="1206333" cy="1132665"/>
              <a:chOff x="10725214" y="2933173"/>
              <a:chExt cx="1206333" cy="1132665"/>
            </a:xfrm>
          </p:grpSpPr>
          <p:sp>
            <p:nvSpPr>
              <p:cNvPr id="324" name="Google Shape;324;p3"/>
              <p:cNvSpPr/>
              <p:nvPr/>
            </p:nvSpPr>
            <p:spPr>
              <a:xfrm>
                <a:off x="11726972" y="3643307"/>
                <a:ext cx="52565" cy="164126"/>
              </a:xfrm>
              <a:custGeom>
                <a:rect b="b" l="l" r="r" t="t"/>
                <a:pathLst>
                  <a:path extrusionOk="0" h="164126" w="52565">
                    <a:moveTo>
                      <a:pt x="1611" y="0"/>
                    </a:moveTo>
                    <a:lnTo>
                      <a:pt x="7431" y="7348"/>
                    </a:lnTo>
                    <a:cubicBezTo>
                      <a:pt x="43597" y="68323"/>
                      <a:pt x="52566" y="164127"/>
                      <a:pt x="52566" y="164127"/>
                    </a:cubicBezTo>
                    <a:cubicBezTo>
                      <a:pt x="40162" y="151340"/>
                      <a:pt x="23463" y="118419"/>
                      <a:pt x="9054" y="82159"/>
                    </a:cubicBezTo>
                    <a:cubicBezTo>
                      <a:pt x="-5355" y="45708"/>
                      <a:pt x="1802" y="2004"/>
                      <a:pt x="161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3"/>
              <p:cNvSpPr/>
              <p:nvPr/>
            </p:nvSpPr>
            <p:spPr>
              <a:xfrm>
                <a:off x="11126466" y="3689397"/>
                <a:ext cx="164890" cy="203154"/>
              </a:xfrm>
              <a:custGeom>
                <a:rect b="b" l="l" r="r" t="t"/>
                <a:pathLst>
                  <a:path extrusionOk="0" h="203154" w="164890">
                    <a:moveTo>
                      <a:pt x="164891" y="0"/>
                    </a:moveTo>
                    <a:lnTo>
                      <a:pt x="162505" y="9256"/>
                    </a:lnTo>
                    <a:cubicBezTo>
                      <a:pt x="162505" y="9256"/>
                      <a:pt x="120137" y="68991"/>
                      <a:pt x="95709" y="97617"/>
                    </a:cubicBezTo>
                    <a:cubicBezTo>
                      <a:pt x="61261" y="137981"/>
                      <a:pt x="0" y="203155"/>
                      <a:pt x="0" y="203155"/>
                    </a:cubicBezTo>
                    <a:cubicBezTo>
                      <a:pt x="0" y="203155"/>
                      <a:pt x="52387" y="112312"/>
                      <a:pt x="90938" y="70803"/>
                    </a:cubicBezTo>
                    <a:cubicBezTo>
                      <a:pt x="130633" y="28054"/>
                      <a:pt x="164891" y="0"/>
                      <a:pt x="16489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3"/>
              <p:cNvSpPr/>
              <p:nvPr/>
            </p:nvSpPr>
            <p:spPr>
              <a:xfrm>
                <a:off x="11141162" y="3860585"/>
                <a:ext cx="109640" cy="185024"/>
              </a:xfrm>
              <a:custGeom>
                <a:rect b="b" l="l" r="r" t="t"/>
                <a:pathLst>
                  <a:path extrusionOk="0" h="185024" w="109640">
                    <a:moveTo>
                      <a:pt x="109640" y="0"/>
                    </a:moveTo>
                    <a:lnTo>
                      <a:pt x="105823" y="10592"/>
                    </a:lnTo>
                    <a:cubicBezTo>
                      <a:pt x="70040" y="90747"/>
                      <a:pt x="0" y="185024"/>
                      <a:pt x="0" y="185024"/>
                    </a:cubicBezTo>
                    <a:cubicBezTo>
                      <a:pt x="6106" y="164986"/>
                      <a:pt x="26241" y="123668"/>
                      <a:pt x="49619" y="80632"/>
                    </a:cubicBezTo>
                    <a:cubicBezTo>
                      <a:pt x="72902" y="37692"/>
                      <a:pt x="108209" y="2004"/>
                      <a:pt x="10964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3"/>
              <p:cNvSpPr/>
              <p:nvPr/>
            </p:nvSpPr>
            <p:spPr>
              <a:xfrm>
                <a:off x="10948216" y="3327363"/>
                <a:ext cx="254588" cy="34733"/>
              </a:xfrm>
              <a:custGeom>
                <a:rect b="b" l="l" r="r" t="t"/>
                <a:pathLst>
                  <a:path extrusionOk="0" h="34733" w="254588">
                    <a:moveTo>
                      <a:pt x="250199" y="0"/>
                    </a:moveTo>
                    <a:lnTo>
                      <a:pt x="254588" y="1909"/>
                    </a:lnTo>
                    <a:cubicBezTo>
                      <a:pt x="254588" y="1909"/>
                      <a:pt x="210312" y="15745"/>
                      <a:pt x="177677" y="21852"/>
                    </a:cubicBezTo>
                    <a:cubicBezTo>
                      <a:pt x="113840" y="33684"/>
                      <a:pt x="0" y="34734"/>
                      <a:pt x="0" y="34734"/>
                    </a:cubicBezTo>
                    <a:cubicBezTo>
                      <a:pt x="0" y="34734"/>
                      <a:pt x="79488" y="21088"/>
                      <a:pt x="115557" y="14600"/>
                    </a:cubicBezTo>
                    <a:cubicBezTo>
                      <a:pt x="151722" y="8111"/>
                      <a:pt x="250199" y="0"/>
                      <a:pt x="25019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3"/>
              <p:cNvSpPr/>
              <p:nvPr/>
            </p:nvSpPr>
            <p:spPr>
              <a:xfrm>
                <a:off x="10845924" y="3286522"/>
                <a:ext cx="260122" cy="32876"/>
              </a:xfrm>
              <a:custGeom>
                <a:rect b="b" l="l" r="r" t="t"/>
                <a:pathLst>
                  <a:path extrusionOk="0" h="32876" w="260122">
                    <a:moveTo>
                      <a:pt x="250962" y="0"/>
                    </a:moveTo>
                    <a:lnTo>
                      <a:pt x="260122" y="2958"/>
                    </a:lnTo>
                    <a:cubicBezTo>
                      <a:pt x="260122" y="2958"/>
                      <a:pt x="218040" y="16603"/>
                      <a:pt x="160500" y="26814"/>
                    </a:cubicBezTo>
                    <a:cubicBezTo>
                      <a:pt x="104774" y="36738"/>
                      <a:pt x="0" y="31489"/>
                      <a:pt x="0" y="31489"/>
                    </a:cubicBezTo>
                    <a:cubicBezTo>
                      <a:pt x="0" y="31489"/>
                      <a:pt x="87979" y="15268"/>
                      <a:pt x="140557" y="8206"/>
                    </a:cubicBezTo>
                    <a:cubicBezTo>
                      <a:pt x="177868" y="3244"/>
                      <a:pt x="250962" y="0"/>
                      <a:pt x="25096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3"/>
              <p:cNvSpPr/>
              <p:nvPr/>
            </p:nvSpPr>
            <p:spPr>
              <a:xfrm>
                <a:off x="10725214" y="3220598"/>
                <a:ext cx="214987" cy="17846"/>
              </a:xfrm>
              <a:custGeom>
                <a:rect b="b" l="l" r="r" t="t"/>
                <a:pathLst>
                  <a:path extrusionOk="0" h="17846" w="214987">
                    <a:moveTo>
                      <a:pt x="203918" y="7812"/>
                    </a:moveTo>
                    <a:lnTo>
                      <a:pt x="214987" y="10293"/>
                    </a:lnTo>
                    <a:cubicBezTo>
                      <a:pt x="212506" y="10484"/>
                      <a:pt x="163459" y="20694"/>
                      <a:pt x="114603" y="17068"/>
                    </a:cubicBezTo>
                    <a:cubicBezTo>
                      <a:pt x="65746" y="13442"/>
                      <a:pt x="20134" y="7907"/>
                      <a:pt x="0" y="2277"/>
                    </a:cubicBezTo>
                    <a:cubicBezTo>
                      <a:pt x="0" y="2277"/>
                      <a:pt x="117179" y="-5547"/>
                      <a:pt x="203918" y="78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3"/>
              <p:cNvSpPr/>
              <p:nvPr/>
            </p:nvSpPr>
            <p:spPr>
              <a:xfrm>
                <a:off x="11268443" y="3021057"/>
                <a:ext cx="17238" cy="213078"/>
              </a:xfrm>
              <a:custGeom>
                <a:rect b="b" l="l" r="r" t="t"/>
                <a:pathLst>
                  <a:path extrusionOk="0" h="213078" w="17238">
                    <a:moveTo>
                      <a:pt x="7837" y="213079"/>
                    </a:moveTo>
                    <a:lnTo>
                      <a:pt x="4497" y="206017"/>
                    </a:lnTo>
                    <a:cubicBezTo>
                      <a:pt x="4497" y="206017"/>
                      <a:pt x="-274" y="146569"/>
                      <a:pt x="12" y="115938"/>
                    </a:cubicBezTo>
                    <a:cubicBezTo>
                      <a:pt x="393" y="72712"/>
                      <a:pt x="4497" y="0"/>
                      <a:pt x="4497" y="0"/>
                    </a:cubicBezTo>
                    <a:cubicBezTo>
                      <a:pt x="4497" y="0"/>
                      <a:pt x="19288" y="84163"/>
                      <a:pt x="16998" y="130157"/>
                    </a:cubicBezTo>
                    <a:cubicBezTo>
                      <a:pt x="14612" y="177677"/>
                      <a:pt x="7837" y="213079"/>
                      <a:pt x="7837" y="2130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3"/>
              <p:cNvSpPr/>
              <p:nvPr/>
            </p:nvSpPr>
            <p:spPr>
              <a:xfrm>
                <a:off x="11183720" y="2933173"/>
                <a:ext cx="28959" cy="172905"/>
              </a:xfrm>
              <a:custGeom>
                <a:rect b="b" l="l" r="r" t="t"/>
                <a:pathLst>
                  <a:path extrusionOk="0" h="172905" w="28959">
                    <a:moveTo>
                      <a:pt x="28340" y="172906"/>
                    </a:moveTo>
                    <a:lnTo>
                      <a:pt x="25192" y="164222"/>
                    </a:lnTo>
                    <a:cubicBezTo>
                      <a:pt x="5630" y="95518"/>
                      <a:pt x="0" y="0"/>
                      <a:pt x="0" y="0"/>
                    </a:cubicBezTo>
                    <a:cubicBezTo>
                      <a:pt x="6679" y="15649"/>
                      <a:pt x="15745" y="52005"/>
                      <a:pt x="23665" y="91128"/>
                    </a:cubicBezTo>
                    <a:cubicBezTo>
                      <a:pt x="31584" y="130252"/>
                      <a:pt x="28245" y="170902"/>
                      <a:pt x="2834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3"/>
              <p:cNvSpPr/>
              <p:nvPr/>
            </p:nvSpPr>
            <p:spPr>
              <a:xfrm>
                <a:off x="11790799" y="3466585"/>
                <a:ext cx="140748" cy="104392"/>
              </a:xfrm>
              <a:custGeom>
                <a:rect b="b" l="l" r="r" t="t"/>
                <a:pathLst>
                  <a:path extrusionOk="0" h="104392" w="140748">
                    <a:moveTo>
                      <a:pt x="0" y="0"/>
                    </a:moveTo>
                    <a:lnTo>
                      <a:pt x="8302" y="4008"/>
                    </a:lnTo>
                    <a:cubicBezTo>
                      <a:pt x="70231" y="39696"/>
                      <a:pt x="140748" y="104392"/>
                      <a:pt x="140748" y="104392"/>
                    </a:cubicBezTo>
                    <a:cubicBezTo>
                      <a:pt x="125003" y="97808"/>
                      <a:pt x="93228" y="77960"/>
                      <a:pt x="60402" y="55441"/>
                    </a:cubicBezTo>
                    <a:cubicBezTo>
                      <a:pt x="27482" y="32921"/>
                      <a:pt x="1527" y="1336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3"/>
              <p:cNvSpPr/>
              <p:nvPr/>
            </p:nvSpPr>
            <p:spPr>
              <a:xfrm>
                <a:off x="11569419" y="3879669"/>
                <a:ext cx="23363" cy="186169"/>
              </a:xfrm>
              <a:custGeom>
                <a:rect b="b" l="l" r="r" t="t"/>
                <a:pathLst>
                  <a:path extrusionOk="0" h="186169" w="23363">
                    <a:moveTo>
                      <a:pt x="9064" y="153917"/>
                    </a:moveTo>
                    <a:cubicBezTo>
                      <a:pt x="8586" y="171570"/>
                      <a:pt x="5438" y="186170"/>
                      <a:pt x="5438" y="186170"/>
                    </a:cubicBezTo>
                    <a:cubicBezTo>
                      <a:pt x="-192" y="165463"/>
                      <a:pt x="-1910" y="152867"/>
                      <a:pt x="2479" y="134260"/>
                    </a:cubicBezTo>
                    <a:cubicBezTo>
                      <a:pt x="6774" y="115652"/>
                      <a:pt x="12881" y="96568"/>
                      <a:pt x="12976" y="64315"/>
                    </a:cubicBezTo>
                    <a:cubicBezTo>
                      <a:pt x="12976" y="36165"/>
                      <a:pt x="16792" y="7443"/>
                      <a:pt x="16983" y="0"/>
                    </a:cubicBezTo>
                    <a:cubicBezTo>
                      <a:pt x="17748" y="9447"/>
                      <a:pt x="21278" y="55059"/>
                      <a:pt x="23186" y="78056"/>
                    </a:cubicBezTo>
                    <a:cubicBezTo>
                      <a:pt x="25190" y="103724"/>
                      <a:pt x="9540" y="136263"/>
                      <a:pt x="9064" y="15391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3"/>
              <p:cNvSpPr/>
              <p:nvPr/>
            </p:nvSpPr>
            <p:spPr>
              <a:xfrm>
                <a:off x="11582777" y="3863638"/>
                <a:ext cx="43989" cy="172970"/>
              </a:xfrm>
              <a:custGeom>
                <a:rect b="b" l="l" r="r" t="t"/>
                <a:pathLst>
                  <a:path extrusionOk="0" h="172970" w="43989">
                    <a:moveTo>
                      <a:pt x="43990" y="172906"/>
                    </a:moveTo>
                    <a:cubicBezTo>
                      <a:pt x="43990" y="172906"/>
                      <a:pt x="37788" y="175768"/>
                      <a:pt x="26050" y="143515"/>
                    </a:cubicBezTo>
                    <a:cubicBezTo>
                      <a:pt x="14313" y="111262"/>
                      <a:pt x="10211" y="74907"/>
                      <a:pt x="10878" y="59257"/>
                    </a:cubicBezTo>
                    <a:cubicBezTo>
                      <a:pt x="11547" y="43608"/>
                      <a:pt x="0" y="0"/>
                      <a:pt x="0" y="0"/>
                    </a:cubicBezTo>
                    <a:cubicBezTo>
                      <a:pt x="96" y="2481"/>
                      <a:pt x="25765" y="30821"/>
                      <a:pt x="35975" y="70326"/>
                    </a:cubicBezTo>
                    <a:cubicBezTo>
                      <a:pt x="46185" y="109927"/>
                      <a:pt x="40078" y="162314"/>
                      <a:pt x="4399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3"/>
              <p:cNvSpPr/>
              <p:nvPr/>
            </p:nvSpPr>
            <p:spPr>
              <a:xfrm>
                <a:off x="10938102" y="3596455"/>
                <a:ext cx="1145" cy="1240"/>
              </a:xfrm>
              <a:custGeom>
                <a:rect b="b" l="l" r="r" t="t"/>
                <a:pathLst>
                  <a:path extrusionOk="0" h="1240" w="1145">
                    <a:moveTo>
                      <a:pt x="1145" y="0"/>
                    </a:moveTo>
                    <a:cubicBezTo>
                      <a:pt x="1145" y="0"/>
                      <a:pt x="667" y="477"/>
                      <a:pt x="0" y="1240"/>
                    </a:cubicBezTo>
                    <a:cubicBezTo>
                      <a:pt x="572" y="477"/>
                      <a:pt x="954" y="0"/>
                      <a:pt x="1145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3"/>
              <p:cNvSpPr/>
              <p:nvPr/>
            </p:nvSpPr>
            <p:spPr>
              <a:xfrm>
                <a:off x="10818251" y="3588153"/>
                <a:ext cx="131397" cy="101216"/>
              </a:xfrm>
              <a:custGeom>
                <a:rect b="b" l="l" r="r" t="t"/>
                <a:pathLst>
                  <a:path extrusionOk="0" h="101216" w="131397">
                    <a:moveTo>
                      <a:pt x="90271" y="36452"/>
                    </a:moveTo>
                    <a:cubicBezTo>
                      <a:pt x="82636" y="47616"/>
                      <a:pt x="59830" y="71281"/>
                      <a:pt x="32062" y="88361"/>
                    </a:cubicBezTo>
                    <a:cubicBezTo>
                      <a:pt x="4295" y="105442"/>
                      <a:pt x="0" y="100576"/>
                      <a:pt x="0" y="100576"/>
                    </a:cubicBezTo>
                    <a:cubicBezTo>
                      <a:pt x="9256" y="95041"/>
                      <a:pt x="30917" y="55441"/>
                      <a:pt x="61071" y="32539"/>
                    </a:cubicBezTo>
                    <a:cubicBezTo>
                      <a:pt x="91225" y="9638"/>
                      <a:pt x="129966" y="1718"/>
                      <a:pt x="131397" y="0"/>
                    </a:cubicBezTo>
                    <a:cubicBezTo>
                      <a:pt x="131397" y="0"/>
                      <a:pt x="97904" y="25192"/>
                      <a:pt x="90271" y="3645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3"/>
              <p:cNvSpPr/>
              <p:nvPr/>
            </p:nvSpPr>
            <p:spPr>
              <a:xfrm>
                <a:off x="10851553" y="3574730"/>
                <a:ext cx="116034" cy="44270"/>
              </a:xfrm>
              <a:custGeom>
                <a:rect b="b" l="l" r="r" t="t"/>
                <a:pathLst>
                  <a:path extrusionOk="0" h="44270" w="116034">
                    <a:moveTo>
                      <a:pt x="19467" y="41955"/>
                    </a:moveTo>
                    <a:cubicBezTo>
                      <a:pt x="6394" y="46535"/>
                      <a:pt x="0" y="42909"/>
                      <a:pt x="0" y="42909"/>
                    </a:cubicBezTo>
                    <a:cubicBezTo>
                      <a:pt x="8588" y="38806"/>
                      <a:pt x="25860" y="28596"/>
                      <a:pt x="51433" y="12374"/>
                    </a:cubicBezTo>
                    <a:cubicBezTo>
                      <a:pt x="77007" y="-3848"/>
                      <a:pt x="116034" y="541"/>
                      <a:pt x="116034" y="541"/>
                    </a:cubicBezTo>
                    <a:cubicBezTo>
                      <a:pt x="116034" y="541"/>
                      <a:pt x="99526" y="3690"/>
                      <a:pt x="78152" y="10370"/>
                    </a:cubicBezTo>
                    <a:cubicBezTo>
                      <a:pt x="56777" y="17145"/>
                      <a:pt x="32539" y="37374"/>
                      <a:pt x="19467" y="419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3"/>
              <p:cNvSpPr/>
              <p:nvPr/>
            </p:nvSpPr>
            <p:spPr>
              <a:xfrm>
                <a:off x="11673143" y="3024397"/>
                <a:ext cx="164775" cy="96185"/>
              </a:xfrm>
              <a:custGeom>
                <a:rect b="b" l="l" r="r" t="t"/>
                <a:pathLst>
                  <a:path extrusionOk="0" h="96185" w="164775">
                    <a:moveTo>
                      <a:pt x="58875" y="41986"/>
                    </a:moveTo>
                    <a:cubicBezTo>
                      <a:pt x="96377" y="19848"/>
                      <a:pt x="154775" y="6966"/>
                      <a:pt x="164317" y="0"/>
                    </a:cubicBezTo>
                    <a:cubicBezTo>
                      <a:pt x="164317" y="0"/>
                      <a:pt x="170043" y="4103"/>
                      <a:pt x="141034" y="25001"/>
                    </a:cubicBezTo>
                    <a:cubicBezTo>
                      <a:pt x="112026" y="45898"/>
                      <a:pt x="75098" y="61834"/>
                      <a:pt x="58208" y="66700"/>
                    </a:cubicBezTo>
                    <a:cubicBezTo>
                      <a:pt x="41318" y="71567"/>
                      <a:pt x="0" y="96186"/>
                      <a:pt x="0" y="96186"/>
                    </a:cubicBezTo>
                    <a:cubicBezTo>
                      <a:pt x="2671" y="95327"/>
                      <a:pt x="21470" y="64124"/>
                      <a:pt x="58875" y="4198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3"/>
              <p:cNvSpPr/>
              <p:nvPr/>
            </p:nvSpPr>
            <p:spPr>
              <a:xfrm>
                <a:off x="10735997" y="2938898"/>
                <a:ext cx="1193451" cy="1116730"/>
              </a:xfrm>
              <a:custGeom>
                <a:rect b="b" l="l" r="r" t="t"/>
                <a:pathLst>
                  <a:path extrusionOk="0" h="1116730" w="1193451">
                    <a:moveTo>
                      <a:pt x="237125" y="300199"/>
                    </a:moveTo>
                    <a:cubicBezTo>
                      <a:pt x="250962" y="304780"/>
                      <a:pt x="264702" y="309455"/>
                      <a:pt x="278348" y="314417"/>
                    </a:cubicBezTo>
                    <a:cubicBezTo>
                      <a:pt x="279207" y="315085"/>
                      <a:pt x="279780" y="315467"/>
                      <a:pt x="279780" y="315467"/>
                    </a:cubicBezTo>
                    <a:lnTo>
                      <a:pt x="286841" y="317471"/>
                    </a:lnTo>
                    <a:cubicBezTo>
                      <a:pt x="294856" y="320429"/>
                      <a:pt x="302871" y="323387"/>
                      <a:pt x="310888" y="326441"/>
                    </a:cubicBezTo>
                    <a:cubicBezTo>
                      <a:pt x="311077" y="326536"/>
                      <a:pt x="311269" y="326631"/>
                      <a:pt x="311460" y="326631"/>
                    </a:cubicBezTo>
                    <a:cubicBezTo>
                      <a:pt x="300868" y="327109"/>
                      <a:pt x="263176" y="329017"/>
                      <a:pt x="231209" y="331880"/>
                    </a:cubicBezTo>
                    <a:cubicBezTo>
                      <a:pt x="264607" y="324914"/>
                      <a:pt x="286172" y="318998"/>
                      <a:pt x="286172" y="318998"/>
                    </a:cubicBezTo>
                    <a:lnTo>
                      <a:pt x="275676" y="315181"/>
                    </a:lnTo>
                    <a:cubicBezTo>
                      <a:pt x="275676" y="315181"/>
                      <a:pt x="213747" y="314895"/>
                      <a:pt x="178631" y="319666"/>
                    </a:cubicBezTo>
                    <a:cubicBezTo>
                      <a:pt x="125194" y="332929"/>
                      <a:pt x="41986" y="343712"/>
                      <a:pt x="41986" y="343712"/>
                    </a:cubicBezTo>
                    <a:cubicBezTo>
                      <a:pt x="41986" y="343712"/>
                      <a:pt x="94946" y="346288"/>
                      <a:pt x="143898" y="343998"/>
                    </a:cubicBezTo>
                    <a:cubicBezTo>
                      <a:pt x="102388" y="350869"/>
                      <a:pt x="63456" y="358026"/>
                      <a:pt x="63456" y="358026"/>
                    </a:cubicBezTo>
                    <a:cubicBezTo>
                      <a:pt x="63456" y="358026"/>
                      <a:pt x="168230" y="363178"/>
                      <a:pt x="223957" y="353350"/>
                    </a:cubicBezTo>
                    <a:cubicBezTo>
                      <a:pt x="273099" y="344666"/>
                      <a:pt x="310982" y="333407"/>
                      <a:pt x="320906" y="330353"/>
                    </a:cubicBezTo>
                    <a:cubicBezTo>
                      <a:pt x="352396" y="342376"/>
                      <a:pt x="383600" y="355067"/>
                      <a:pt x="414707" y="368045"/>
                    </a:cubicBezTo>
                    <a:cubicBezTo>
                      <a:pt x="400394" y="368236"/>
                      <a:pt x="321765" y="369381"/>
                      <a:pt x="289035" y="375297"/>
                    </a:cubicBezTo>
                    <a:cubicBezTo>
                      <a:pt x="252965" y="381786"/>
                      <a:pt x="148955" y="401634"/>
                      <a:pt x="148955" y="401634"/>
                    </a:cubicBezTo>
                    <a:cubicBezTo>
                      <a:pt x="148955" y="401634"/>
                      <a:pt x="268042" y="403447"/>
                      <a:pt x="309456" y="396958"/>
                    </a:cubicBezTo>
                    <a:cubicBezTo>
                      <a:pt x="340373" y="392091"/>
                      <a:pt x="413085" y="374247"/>
                      <a:pt x="423486" y="371671"/>
                    </a:cubicBezTo>
                    <a:cubicBezTo>
                      <a:pt x="424344" y="372053"/>
                      <a:pt x="425299" y="372434"/>
                      <a:pt x="426253" y="372816"/>
                    </a:cubicBezTo>
                    <a:cubicBezTo>
                      <a:pt x="454593" y="384744"/>
                      <a:pt x="482838" y="397053"/>
                      <a:pt x="510989" y="409554"/>
                    </a:cubicBezTo>
                    <a:cubicBezTo>
                      <a:pt x="510415" y="409554"/>
                      <a:pt x="508698" y="409649"/>
                      <a:pt x="506026" y="409745"/>
                    </a:cubicBezTo>
                    <a:cubicBezTo>
                      <a:pt x="505453" y="409458"/>
                      <a:pt x="504977" y="409363"/>
                      <a:pt x="504404" y="408981"/>
                    </a:cubicBezTo>
                    <a:cubicBezTo>
                      <a:pt x="504404" y="408981"/>
                      <a:pt x="504786" y="409267"/>
                      <a:pt x="505263" y="409745"/>
                    </a:cubicBezTo>
                    <a:cubicBezTo>
                      <a:pt x="487800" y="410317"/>
                      <a:pt x="436178" y="412607"/>
                      <a:pt x="401824" y="418333"/>
                    </a:cubicBezTo>
                    <a:cubicBezTo>
                      <a:pt x="391424" y="416615"/>
                      <a:pt x="380069" y="416710"/>
                      <a:pt x="367568" y="419859"/>
                    </a:cubicBezTo>
                    <a:cubicBezTo>
                      <a:pt x="367568" y="419859"/>
                      <a:pt x="372435" y="420527"/>
                      <a:pt x="379305" y="422340"/>
                    </a:cubicBezTo>
                    <a:cubicBezTo>
                      <a:pt x="326251" y="431692"/>
                      <a:pt x="223957" y="449536"/>
                      <a:pt x="223957" y="449536"/>
                    </a:cubicBezTo>
                    <a:cubicBezTo>
                      <a:pt x="223957" y="449536"/>
                      <a:pt x="242087" y="449822"/>
                      <a:pt x="268233" y="449249"/>
                    </a:cubicBezTo>
                    <a:cubicBezTo>
                      <a:pt x="270714" y="449822"/>
                      <a:pt x="280256" y="452303"/>
                      <a:pt x="292375" y="456788"/>
                    </a:cubicBezTo>
                    <a:cubicBezTo>
                      <a:pt x="277394" y="455166"/>
                      <a:pt x="266516" y="456597"/>
                      <a:pt x="266516" y="456597"/>
                    </a:cubicBezTo>
                    <a:cubicBezTo>
                      <a:pt x="277966" y="456597"/>
                      <a:pt x="287413" y="460414"/>
                      <a:pt x="298100" y="468716"/>
                    </a:cubicBezTo>
                    <a:cubicBezTo>
                      <a:pt x="290467" y="470052"/>
                      <a:pt x="284169" y="471197"/>
                      <a:pt x="279684" y="471960"/>
                    </a:cubicBezTo>
                    <a:cubicBezTo>
                      <a:pt x="278539" y="471674"/>
                      <a:pt x="277490" y="471388"/>
                      <a:pt x="276249" y="471101"/>
                    </a:cubicBezTo>
                    <a:cubicBezTo>
                      <a:pt x="237220" y="463754"/>
                      <a:pt x="210979" y="469956"/>
                      <a:pt x="209739" y="472342"/>
                    </a:cubicBezTo>
                    <a:cubicBezTo>
                      <a:pt x="208498" y="474727"/>
                      <a:pt x="223385" y="473010"/>
                      <a:pt x="252583" y="474727"/>
                    </a:cubicBezTo>
                    <a:cubicBezTo>
                      <a:pt x="281688" y="476445"/>
                      <a:pt x="303349" y="499442"/>
                      <a:pt x="354209" y="522725"/>
                    </a:cubicBezTo>
                    <a:cubicBezTo>
                      <a:pt x="390374" y="539328"/>
                      <a:pt x="411749" y="542382"/>
                      <a:pt x="421100" y="542859"/>
                    </a:cubicBezTo>
                    <a:cubicBezTo>
                      <a:pt x="415088" y="545245"/>
                      <a:pt x="409077" y="547630"/>
                      <a:pt x="403065" y="550016"/>
                    </a:cubicBezTo>
                    <a:cubicBezTo>
                      <a:pt x="399630" y="548203"/>
                      <a:pt x="385221" y="540855"/>
                      <a:pt x="362130" y="530836"/>
                    </a:cubicBezTo>
                    <a:cubicBezTo>
                      <a:pt x="335602" y="519194"/>
                      <a:pt x="312033" y="494193"/>
                      <a:pt x="269092" y="482457"/>
                    </a:cubicBezTo>
                    <a:cubicBezTo>
                      <a:pt x="226152" y="470720"/>
                      <a:pt x="193613" y="478831"/>
                      <a:pt x="193613" y="478831"/>
                    </a:cubicBezTo>
                    <a:cubicBezTo>
                      <a:pt x="225007" y="480166"/>
                      <a:pt x="232258" y="483220"/>
                      <a:pt x="250484" y="487228"/>
                    </a:cubicBezTo>
                    <a:cubicBezTo>
                      <a:pt x="268710" y="491235"/>
                      <a:pt x="312796" y="522057"/>
                      <a:pt x="332452" y="530454"/>
                    </a:cubicBezTo>
                    <a:cubicBezTo>
                      <a:pt x="351728" y="538660"/>
                      <a:pt x="372244" y="550111"/>
                      <a:pt x="402111" y="550398"/>
                    </a:cubicBezTo>
                    <a:cubicBezTo>
                      <a:pt x="394763" y="553356"/>
                      <a:pt x="387511" y="556409"/>
                      <a:pt x="380259" y="559463"/>
                    </a:cubicBezTo>
                    <a:cubicBezTo>
                      <a:pt x="375392" y="557745"/>
                      <a:pt x="362034" y="552783"/>
                      <a:pt x="345240" y="546103"/>
                    </a:cubicBezTo>
                    <a:cubicBezTo>
                      <a:pt x="323960" y="537611"/>
                      <a:pt x="281688" y="511656"/>
                      <a:pt x="238843" y="499442"/>
                    </a:cubicBezTo>
                    <a:cubicBezTo>
                      <a:pt x="195998" y="487228"/>
                      <a:pt x="165368" y="496770"/>
                      <a:pt x="165368" y="496770"/>
                    </a:cubicBezTo>
                    <a:cubicBezTo>
                      <a:pt x="184929" y="498488"/>
                      <a:pt x="214224" y="504786"/>
                      <a:pt x="227774" y="507934"/>
                    </a:cubicBezTo>
                    <a:cubicBezTo>
                      <a:pt x="241324" y="511179"/>
                      <a:pt x="295429" y="535989"/>
                      <a:pt x="326155" y="549157"/>
                    </a:cubicBezTo>
                    <a:cubicBezTo>
                      <a:pt x="352683" y="560512"/>
                      <a:pt x="366328" y="561562"/>
                      <a:pt x="377206" y="560703"/>
                    </a:cubicBezTo>
                    <a:cubicBezTo>
                      <a:pt x="371194" y="563280"/>
                      <a:pt x="365183" y="565856"/>
                      <a:pt x="359266" y="568432"/>
                    </a:cubicBezTo>
                    <a:cubicBezTo>
                      <a:pt x="345620" y="563280"/>
                      <a:pt x="251916" y="528259"/>
                      <a:pt x="227678" y="522916"/>
                    </a:cubicBezTo>
                    <a:cubicBezTo>
                      <a:pt x="201533" y="517095"/>
                      <a:pt x="185502" y="514805"/>
                      <a:pt x="163172" y="518813"/>
                    </a:cubicBezTo>
                    <a:cubicBezTo>
                      <a:pt x="140939" y="522820"/>
                      <a:pt x="138363" y="525969"/>
                      <a:pt x="138363" y="525969"/>
                    </a:cubicBezTo>
                    <a:cubicBezTo>
                      <a:pt x="135023" y="524252"/>
                      <a:pt x="132924" y="522725"/>
                      <a:pt x="132924" y="522725"/>
                    </a:cubicBezTo>
                    <a:cubicBezTo>
                      <a:pt x="132924" y="522725"/>
                      <a:pt x="124908" y="536561"/>
                      <a:pt x="156780" y="542382"/>
                    </a:cubicBezTo>
                    <a:cubicBezTo>
                      <a:pt x="188651" y="548203"/>
                      <a:pt x="238843" y="567192"/>
                      <a:pt x="250962" y="569005"/>
                    </a:cubicBezTo>
                    <a:cubicBezTo>
                      <a:pt x="262508" y="570723"/>
                      <a:pt x="309647" y="582173"/>
                      <a:pt x="333979" y="579883"/>
                    </a:cubicBezTo>
                    <a:cubicBezTo>
                      <a:pt x="325868" y="583700"/>
                      <a:pt x="317853" y="587612"/>
                      <a:pt x="309837" y="591525"/>
                    </a:cubicBezTo>
                    <a:cubicBezTo>
                      <a:pt x="303921" y="589139"/>
                      <a:pt x="272241" y="577211"/>
                      <a:pt x="225293" y="574444"/>
                    </a:cubicBezTo>
                    <a:cubicBezTo>
                      <a:pt x="173192" y="571391"/>
                      <a:pt x="157925" y="570627"/>
                      <a:pt x="145043" y="574158"/>
                    </a:cubicBezTo>
                    <a:cubicBezTo>
                      <a:pt x="132160" y="577688"/>
                      <a:pt x="106683" y="578929"/>
                      <a:pt x="101816" y="567764"/>
                    </a:cubicBezTo>
                    <a:cubicBezTo>
                      <a:pt x="101816" y="567764"/>
                      <a:pt x="99717" y="578452"/>
                      <a:pt x="116130" y="581887"/>
                    </a:cubicBezTo>
                    <a:cubicBezTo>
                      <a:pt x="132447" y="585322"/>
                      <a:pt x="168230" y="587994"/>
                      <a:pt x="187410" y="586181"/>
                    </a:cubicBezTo>
                    <a:cubicBezTo>
                      <a:pt x="205159" y="584463"/>
                      <a:pt x="296001" y="590857"/>
                      <a:pt x="309169" y="591811"/>
                    </a:cubicBezTo>
                    <a:cubicBezTo>
                      <a:pt x="308311" y="592193"/>
                      <a:pt x="307451" y="592574"/>
                      <a:pt x="306688" y="593051"/>
                    </a:cubicBezTo>
                    <a:cubicBezTo>
                      <a:pt x="300963" y="596010"/>
                      <a:pt x="295238" y="599063"/>
                      <a:pt x="289512" y="602117"/>
                    </a:cubicBezTo>
                    <a:cubicBezTo>
                      <a:pt x="284169" y="600399"/>
                      <a:pt x="248194" y="589139"/>
                      <a:pt x="219376" y="590189"/>
                    </a:cubicBezTo>
                    <a:cubicBezTo>
                      <a:pt x="188173" y="591334"/>
                      <a:pt x="172715" y="591620"/>
                      <a:pt x="150004" y="594292"/>
                    </a:cubicBezTo>
                    <a:cubicBezTo>
                      <a:pt x="127293" y="596964"/>
                      <a:pt x="109640" y="598968"/>
                      <a:pt x="102675" y="589521"/>
                    </a:cubicBezTo>
                    <a:cubicBezTo>
                      <a:pt x="102675" y="589521"/>
                      <a:pt x="102484" y="600685"/>
                      <a:pt x="115652" y="602021"/>
                    </a:cubicBezTo>
                    <a:cubicBezTo>
                      <a:pt x="128821" y="603357"/>
                      <a:pt x="136168" y="607174"/>
                      <a:pt x="187888" y="606315"/>
                    </a:cubicBezTo>
                    <a:cubicBezTo>
                      <a:pt x="234835" y="605552"/>
                      <a:pt x="280829" y="602880"/>
                      <a:pt x="288844" y="602403"/>
                    </a:cubicBezTo>
                    <a:cubicBezTo>
                      <a:pt x="276058" y="609178"/>
                      <a:pt x="263271" y="616239"/>
                      <a:pt x="250962" y="623778"/>
                    </a:cubicBezTo>
                    <a:lnTo>
                      <a:pt x="250962" y="623778"/>
                    </a:lnTo>
                    <a:lnTo>
                      <a:pt x="250962" y="623778"/>
                    </a:lnTo>
                    <a:cubicBezTo>
                      <a:pt x="250962" y="623778"/>
                      <a:pt x="250866" y="623778"/>
                      <a:pt x="250866" y="623778"/>
                    </a:cubicBezTo>
                    <a:cubicBezTo>
                      <a:pt x="250580" y="622632"/>
                      <a:pt x="247622" y="619197"/>
                      <a:pt x="222240" y="620533"/>
                    </a:cubicBezTo>
                    <a:cubicBezTo>
                      <a:pt x="244186" y="616525"/>
                      <a:pt x="265562" y="613472"/>
                      <a:pt x="265562" y="613472"/>
                    </a:cubicBezTo>
                    <a:cubicBezTo>
                      <a:pt x="265562" y="613472"/>
                      <a:pt x="235504" y="610227"/>
                      <a:pt x="211075" y="611945"/>
                    </a:cubicBezTo>
                    <a:cubicBezTo>
                      <a:pt x="186647" y="613758"/>
                      <a:pt x="140653" y="623491"/>
                      <a:pt x="127293" y="623491"/>
                    </a:cubicBezTo>
                    <a:cubicBezTo>
                      <a:pt x="113935" y="623396"/>
                      <a:pt x="110786" y="627594"/>
                      <a:pt x="94660" y="616144"/>
                    </a:cubicBezTo>
                    <a:cubicBezTo>
                      <a:pt x="94660" y="616144"/>
                      <a:pt x="104106" y="635896"/>
                      <a:pt x="117179" y="634942"/>
                    </a:cubicBezTo>
                    <a:cubicBezTo>
                      <a:pt x="125672" y="634274"/>
                      <a:pt x="141989" y="634942"/>
                      <a:pt x="158783" y="633511"/>
                    </a:cubicBezTo>
                    <a:cubicBezTo>
                      <a:pt x="153917" y="635801"/>
                      <a:pt x="149719" y="638186"/>
                      <a:pt x="146093" y="640572"/>
                    </a:cubicBezTo>
                    <a:cubicBezTo>
                      <a:pt x="133496" y="648683"/>
                      <a:pt x="119565" y="662328"/>
                      <a:pt x="109927" y="660420"/>
                    </a:cubicBezTo>
                    <a:cubicBezTo>
                      <a:pt x="100289" y="658511"/>
                      <a:pt x="90271" y="645820"/>
                      <a:pt x="90271" y="645820"/>
                    </a:cubicBezTo>
                    <a:cubicBezTo>
                      <a:pt x="90271" y="645820"/>
                      <a:pt x="97713" y="662710"/>
                      <a:pt x="106970" y="663664"/>
                    </a:cubicBezTo>
                    <a:cubicBezTo>
                      <a:pt x="116225" y="664618"/>
                      <a:pt x="127580" y="665763"/>
                      <a:pt x="151722" y="651068"/>
                    </a:cubicBezTo>
                    <a:cubicBezTo>
                      <a:pt x="175769" y="636469"/>
                      <a:pt x="195044" y="629789"/>
                      <a:pt x="250008" y="624255"/>
                    </a:cubicBezTo>
                    <a:cubicBezTo>
                      <a:pt x="243710" y="628167"/>
                      <a:pt x="237698" y="632270"/>
                      <a:pt x="231686" y="636469"/>
                    </a:cubicBezTo>
                    <a:cubicBezTo>
                      <a:pt x="231686" y="636469"/>
                      <a:pt x="231686" y="636373"/>
                      <a:pt x="231686" y="636373"/>
                    </a:cubicBezTo>
                    <a:cubicBezTo>
                      <a:pt x="231686" y="636373"/>
                      <a:pt x="231400" y="636564"/>
                      <a:pt x="231019" y="636946"/>
                    </a:cubicBezTo>
                    <a:cubicBezTo>
                      <a:pt x="225102" y="641049"/>
                      <a:pt x="219376" y="645343"/>
                      <a:pt x="213747" y="649637"/>
                    </a:cubicBezTo>
                    <a:cubicBezTo>
                      <a:pt x="213747" y="649351"/>
                      <a:pt x="213747" y="649160"/>
                      <a:pt x="213747" y="649160"/>
                    </a:cubicBezTo>
                    <a:cubicBezTo>
                      <a:pt x="213747" y="649160"/>
                      <a:pt x="213556" y="649446"/>
                      <a:pt x="213269" y="650019"/>
                    </a:cubicBezTo>
                    <a:cubicBezTo>
                      <a:pt x="209549" y="652881"/>
                      <a:pt x="205732" y="655744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0961" y="659847"/>
                      <a:pt x="199720" y="660706"/>
                      <a:pt x="198479" y="661756"/>
                    </a:cubicBezTo>
                    <a:cubicBezTo>
                      <a:pt x="199625" y="660802"/>
                      <a:pt x="200770" y="660038"/>
                      <a:pt x="201915" y="659084"/>
                    </a:cubicBezTo>
                    <a:cubicBezTo>
                      <a:pt x="195616" y="666145"/>
                      <a:pt x="169089" y="695535"/>
                      <a:pt x="155539" y="710517"/>
                    </a:cubicBezTo>
                    <a:cubicBezTo>
                      <a:pt x="140176" y="727502"/>
                      <a:pt x="137695" y="757560"/>
                      <a:pt x="128916" y="770156"/>
                    </a:cubicBezTo>
                    <a:cubicBezTo>
                      <a:pt x="120137" y="782752"/>
                      <a:pt x="115461" y="794393"/>
                      <a:pt x="115461" y="794393"/>
                    </a:cubicBezTo>
                    <a:cubicBezTo>
                      <a:pt x="131588" y="782561"/>
                      <a:pt x="139699" y="774450"/>
                      <a:pt x="145424" y="759468"/>
                    </a:cubicBezTo>
                    <a:cubicBezTo>
                      <a:pt x="151149" y="744487"/>
                      <a:pt x="155444" y="728265"/>
                      <a:pt x="172334" y="705650"/>
                    </a:cubicBezTo>
                    <a:cubicBezTo>
                      <a:pt x="186933" y="686088"/>
                      <a:pt x="198384" y="664523"/>
                      <a:pt x="202106" y="658988"/>
                    </a:cubicBezTo>
                    <a:cubicBezTo>
                      <a:pt x="205636" y="656126"/>
                      <a:pt x="209358" y="653454"/>
                      <a:pt x="212984" y="650687"/>
                    </a:cubicBezTo>
                    <a:cubicBezTo>
                      <a:pt x="207926" y="659943"/>
                      <a:pt x="177486" y="715097"/>
                      <a:pt x="166227" y="736281"/>
                    </a:cubicBezTo>
                    <a:cubicBezTo>
                      <a:pt x="153917" y="759468"/>
                      <a:pt x="151913" y="796206"/>
                      <a:pt x="151913" y="796206"/>
                    </a:cubicBezTo>
                    <a:cubicBezTo>
                      <a:pt x="151913" y="796206"/>
                      <a:pt x="173192" y="752694"/>
                      <a:pt x="174910" y="741433"/>
                    </a:cubicBezTo>
                    <a:cubicBezTo>
                      <a:pt x="176627" y="730078"/>
                      <a:pt x="192754" y="690955"/>
                      <a:pt x="202964" y="676260"/>
                    </a:cubicBezTo>
                    <a:cubicBezTo>
                      <a:pt x="211648" y="663855"/>
                      <a:pt x="213365" y="653168"/>
                      <a:pt x="213747" y="650114"/>
                    </a:cubicBezTo>
                    <a:cubicBezTo>
                      <a:pt x="218709" y="646393"/>
                      <a:pt x="223671" y="642671"/>
                      <a:pt x="228823" y="639140"/>
                    </a:cubicBezTo>
                    <a:cubicBezTo>
                      <a:pt x="225293" y="642958"/>
                      <a:pt x="218805" y="651259"/>
                      <a:pt x="211552" y="667672"/>
                    </a:cubicBezTo>
                    <a:cubicBezTo>
                      <a:pt x="200579" y="692673"/>
                      <a:pt x="185788" y="734468"/>
                      <a:pt x="185120" y="739048"/>
                    </a:cubicBezTo>
                    <a:cubicBezTo>
                      <a:pt x="184453" y="743533"/>
                      <a:pt x="180444" y="757274"/>
                      <a:pt x="171665" y="766339"/>
                    </a:cubicBezTo>
                    <a:cubicBezTo>
                      <a:pt x="162887" y="775404"/>
                      <a:pt x="160597" y="807848"/>
                      <a:pt x="160597" y="807848"/>
                    </a:cubicBezTo>
                    <a:cubicBezTo>
                      <a:pt x="160597" y="807848"/>
                      <a:pt x="174528" y="772637"/>
                      <a:pt x="184071" y="759945"/>
                    </a:cubicBezTo>
                    <a:cubicBezTo>
                      <a:pt x="193517" y="747254"/>
                      <a:pt x="195998" y="726261"/>
                      <a:pt x="202869" y="711089"/>
                    </a:cubicBezTo>
                    <a:cubicBezTo>
                      <a:pt x="209739" y="695917"/>
                      <a:pt x="213556" y="674638"/>
                      <a:pt x="223576" y="658130"/>
                    </a:cubicBezTo>
                    <a:cubicBezTo>
                      <a:pt x="231495" y="645057"/>
                      <a:pt x="232068" y="639045"/>
                      <a:pt x="231877" y="637137"/>
                    </a:cubicBezTo>
                    <a:cubicBezTo>
                      <a:pt x="237794" y="633224"/>
                      <a:pt x="243614" y="629312"/>
                      <a:pt x="249721" y="625686"/>
                    </a:cubicBezTo>
                    <a:cubicBezTo>
                      <a:pt x="247908" y="628549"/>
                      <a:pt x="244377" y="633702"/>
                      <a:pt x="241611" y="636660"/>
                    </a:cubicBezTo>
                    <a:cubicBezTo>
                      <a:pt x="237698" y="640858"/>
                      <a:pt x="227965" y="655267"/>
                      <a:pt x="220330" y="677787"/>
                    </a:cubicBezTo>
                    <a:cubicBezTo>
                      <a:pt x="212697" y="700306"/>
                      <a:pt x="208403" y="729697"/>
                      <a:pt x="206877" y="741815"/>
                    </a:cubicBezTo>
                    <a:cubicBezTo>
                      <a:pt x="205445" y="753934"/>
                      <a:pt x="199051" y="765862"/>
                      <a:pt x="193708" y="775022"/>
                    </a:cubicBezTo>
                    <a:cubicBezTo>
                      <a:pt x="188364" y="784278"/>
                      <a:pt x="191132" y="796969"/>
                      <a:pt x="191132" y="796969"/>
                    </a:cubicBezTo>
                    <a:cubicBezTo>
                      <a:pt x="191132" y="796969"/>
                      <a:pt x="190082" y="783992"/>
                      <a:pt x="197526" y="775786"/>
                    </a:cubicBezTo>
                    <a:cubicBezTo>
                      <a:pt x="204968" y="767675"/>
                      <a:pt x="216037" y="750785"/>
                      <a:pt x="218422" y="732368"/>
                    </a:cubicBezTo>
                    <a:cubicBezTo>
                      <a:pt x="220808" y="713952"/>
                      <a:pt x="228538" y="695344"/>
                      <a:pt x="230446" y="684562"/>
                    </a:cubicBezTo>
                    <a:cubicBezTo>
                      <a:pt x="232354" y="673779"/>
                      <a:pt x="243041" y="648396"/>
                      <a:pt x="248863" y="637614"/>
                    </a:cubicBezTo>
                    <a:cubicBezTo>
                      <a:pt x="253061" y="629789"/>
                      <a:pt x="252298" y="625972"/>
                      <a:pt x="251534" y="624446"/>
                    </a:cubicBezTo>
                    <a:cubicBezTo>
                      <a:pt x="255638" y="622060"/>
                      <a:pt x="259836" y="619770"/>
                      <a:pt x="264035" y="617480"/>
                    </a:cubicBezTo>
                    <a:cubicBezTo>
                      <a:pt x="248576" y="633988"/>
                      <a:pt x="251438" y="646583"/>
                      <a:pt x="243996" y="663092"/>
                    </a:cubicBezTo>
                    <a:cubicBezTo>
                      <a:pt x="236171" y="680459"/>
                      <a:pt x="237985" y="705841"/>
                      <a:pt x="234263" y="717673"/>
                    </a:cubicBezTo>
                    <a:cubicBezTo>
                      <a:pt x="230541" y="729410"/>
                      <a:pt x="234167" y="747731"/>
                      <a:pt x="216419" y="766625"/>
                    </a:cubicBezTo>
                    <a:cubicBezTo>
                      <a:pt x="216419" y="766625"/>
                      <a:pt x="234739" y="756510"/>
                      <a:pt x="241992" y="732177"/>
                    </a:cubicBezTo>
                    <a:cubicBezTo>
                      <a:pt x="249053" y="708417"/>
                      <a:pt x="277203" y="624827"/>
                      <a:pt x="266802" y="615953"/>
                    </a:cubicBezTo>
                    <a:cubicBezTo>
                      <a:pt x="272719" y="612708"/>
                      <a:pt x="278539" y="609464"/>
                      <a:pt x="284551" y="606315"/>
                    </a:cubicBezTo>
                    <a:cubicBezTo>
                      <a:pt x="266611" y="625304"/>
                      <a:pt x="260600" y="691814"/>
                      <a:pt x="257737" y="716147"/>
                    </a:cubicBezTo>
                    <a:cubicBezTo>
                      <a:pt x="254684" y="741911"/>
                      <a:pt x="232927" y="761377"/>
                      <a:pt x="232927" y="761377"/>
                    </a:cubicBezTo>
                    <a:cubicBezTo>
                      <a:pt x="275294" y="736090"/>
                      <a:pt x="275390" y="692100"/>
                      <a:pt x="277584" y="675878"/>
                    </a:cubicBezTo>
                    <a:cubicBezTo>
                      <a:pt x="279780" y="659943"/>
                      <a:pt x="291517" y="623682"/>
                      <a:pt x="287890" y="604502"/>
                    </a:cubicBezTo>
                    <a:cubicBezTo>
                      <a:pt x="293902" y="601353"/>
                      <a:pt x="300009" y="598300"/>
                      <a:pt x="306116" y="595246"/>
                    </a:cubicBezTo>
                    <a:cubicBezTo>
                      <a:pt x="291039" y="614426"/>
                      <a:pt x="293520" y="645725"/>
                      <a:pt x="290848" y="664141"/>
                    </a:cubicBezTo>
                    <a:cubicBezTo>
                      <a:pt x="288081" y="683130"/>
                      <a:pt x="291230" y="721776"/>
                      <a:pt x="289894" y="730842"/>
                    </a:cubicBezTo>
                    <a:cubicBezTo>
                      <a:pt x="288558" y="739907"/>
                      <a:pt x="275867" y="765385"/>
                      <a:pt x="275867" y="765385"/>
                    </a:cubicBezTo>
                    <a:cubicBezTo>
                      <a:pt x="275867" y="765385"/>
                      <a:pt x="290943" y="750785"/>
                      <a:pt x="298769" y="735136"/>
                    </a:cubicBezTo>
                    <a:cubicBezTo>
                      <a:pt x="306306" y="719868"/>
                      <a:pt x="320524" y="605075"/>
                      <a:pt x="308596" y="594101"/>
                    </a:cubicBezTo>
                    <a:cubicBezTo>
                      <a:pt x="314323" y="591334"/>
                      <a:pt x="320239" y="588662"/>
                      <a:pt x="326059" y="585990"/>
                    </a:cubicBezTo>
                    <a:cubicBezTo>
                      <a:pt x="318139" y="596678"/>
                      <a:pt x="316040" y="628453"/>
                      <a:pt x="312318" y="653836"/>
                    </a:cubicBezTo>
                    <a:cubicBezTo>
                      <a:pt x="308024" y="682749"/>
                      <a:pt x="319285" y="697348"/>
                      <a:pt x="311555" y="723589"/>
                    </a:cubicBezTo>
                    <a:cubicBezTo>
                      <a:pt x="303825" y="749831"/>
                      <a:pt x="286936" y="765003"/>
                      <a:pt x="286936" y="765003"/>
                    </a:cubicBezTo>
                    <a:cubicBezTo>
                      <a:pt x="333979" y="731891"/>
                      <a:pt x="328254" y="701165"/>
                      <a:pt x="331880" y="676451"/>
                    </a:cubicBezTo>
                    <a:cubicBezTo>
                      <a:pt x="335411" y="652404"/>
                      <a:pt x="338464" y="599349"/>
                      <a:pt x="330258" y="583891"/>
                    </a:cubicBezTo>
                    <a:cubicBezTo>
                      <a:pt x="335602" y="581410"/>
                      <a:pt x="341040" y="579024"/>
                      <a:pt x="346480" y="576734"/>
                    </a:cubicBezTo>
                    <a:cubicBezTo>
                      <a:pt x="333216" y="595914"/>
                      <a:pt x="337796" y="631220"/>
                      <a:pt x="339323" y="648492"/>
                    </a:cubicBezTo>
                    <a:cubicBezTo>
                      <a:pt x="340945" y="666431"/>
                      <a:pt x="346765" y="699161"/>
                      <a:pt x="343140" y="718628"/>
                    </a:cubicBezTo>
                    <a:cubicBezTo>
                      <a:pt x="339609" y="738094"/>
                      <a:pt x="337701" y="751167"/>
                      <a:pt x="330449" y="760136"/>
                    </a:cubicBezTo>
                    <a:cubicBezTo>
                      <a:pt x="330449" y="760136"/>
                      <a:pt x="355163" y="746873"/>
                      <a:pt x="357930" y="714906"/>
                    </a:cubicBezTo>
                    <a:cubicBezTo>
                      <a:pt x="360698" y="682939"/>
                      <a:pt x="361174" y="661947"/>
                      <a:pt x="360507" y="650591"/>
                    </a:cubicBezTo>
                    <a:cubicBezTo>
                      <a:pt x="359934" y="639808"/>
                      <a:pt x="354877" y="585227"/>
                      <a:pt x="348770" y="575684"/>
                    </a:cubicBezTo>
                    <a:cubicBezTo>
                      <a:pt x="354591" y="573108"/>
                      <a:pt x="360411" y="570532"/>
                      <a:pt x="366328" y="568051"/>
                    </a:cubicBezTo>
                    <a:cubicBezTo>
                      <a:pt x="352873" y="589044"/>
                      <a:pt x="360029" y="635896"/>
                      <a:pt x="366041" y="659847"/>
                    </a:cubicBezTo>
                    <a:cubicBezTo>
                      <a:pt x="372244" y="684657"/>
                      <a:pt x="371576" y="696394"/>
                      <a:pt x="371767" y="717196"/>
                    </a:cubicBezTo>
                    <a:cubicBezTo>
                      <a:pt x="371957" y="737998"/>
                      <a:pt x="360507" y="744010"/>
                      <a:pt x="360507" y="744010"/>
                    </a:cubicBezTo>
                    <a:cubicBezTo>
                      <a:pt x="360507" y="744010"/>
                      <a:pt x="372148" y="745728"/>
                      <a:pt x="383218" y="710898"/>
                    </a:cubicBezTo>
                    <a:cubicBezTo>
                      <a:pt x="387416" y="697826"/>
                      <a:pt x="388084" y="683321"/>
                      <a:pt x="387320" y="669485"/>
                    </a:cubicBezTo>
                    <a:cubicBezTo>
                      <a:pt x="389038" y="673874"/>
                      <a:pt x="390756" y="678836"/>
                      <a:pt x="392664" y="685039"/>
                    </a:cubicBezTo>
                    <a:cubicBezTo>
                      <a:pt x="401062" y="712998"/>
                      <a:pt x="391424" y="740575"/>
                      <a:pt x="391424" y="740575"/>
                    </a:cubicBezTo>
                    <a:cubicBezTo>
                      <a:pt x="391424" y="740575"/>
                      <a:pt x="402302" y="722921"/>
                      <a:pt x="404688" y="687043"/>
                    </a:cubicBezTo>
                    <a:cubicBezTo>
                      <a:pt x="407073" y="651164"/>
                      <a:pt x="395717" y="603548"/>
                      <a:pt x="391137" y="592002"/>
                    </a:cubicBezTo>
                    <a:cubicBezTo>
                      <a:pt x="386844" y="581028"/>
                      <a:pt x="386366" y="572154"/>
                      <a:pt x="387226" y="559463"/>
                    </a:cubicBezTo>
                    <a:cubicBezTo>
                      <a:pt x="393618" y="556886"/>
                      <a:pt x="400012" y="554405"/>
                      <a:pt x="406500" y="551924"/>
                    </a:cubicBezTo>
                    <a:cubicBezTo>
                      <a:pt x="398008" y="564902"/>
                      <a:pt x="397149" y="578929"/>
                      <a:pt x="401824" y="591620"/>
                    </a:cubicBezTo>
                    <a:cubicBezTo>
                      <a:pt x="406787" y="605170"/>
                      <a:pt x="427875" y="634465"/>
                      <a:pt x="432932" y="649828"/>
                    </a:cubicBezTo>
                    <a:cubicBezTo>
                      <a:pt x="434937" y="655839"/>
                      <a:pt x="438086" y="663282"/>
                      <a:pt x="441043" y="671871"/>
                    </a:cubicBezTo>
                    <a:cubicBezTo>
                      <a:pt x="417951" y="708227"/>
                      <a:pt x="398008" y="742101"/>
                      <a:pt x="398008" y="742101"/>
                    </a:cubicBezTo>
                    <a:cubicBezTo>
                      <a:pt x="398008" y="742101"/>
                      <a:pt x="416806" y="719773"/>
                      <a:pt x="445910" y="688951"/>
                    </a:cubicBezTo>
                    <a:cubicBezTo>
                      <a:pt x="446196" y="690478"/>
                      <a:pt x="446483" y="692100"/>
                      <a:pt x="446769" y="693722"/>
                    </a:cubicBezTo>
                    <a:cubicBezTo>
                      <a:pt x="421769" y="731319"/>
                      <a:pt x="400012" y="765575"/>
                      <a:pt x="400012" y="765575"/>
                    </a:cubicBezTo>
                    <a:cubicBezTo>
                      <a:pt x="400012" y="765575"/>
                      <a:pt x="422245" y="741433"/>
                      <a:pt x="448200" y="713284"/>
                    </a:cubicBezTo>
                    <a:cubicBezTo>
                      <a:pt x="448105" y="715670"/>
                      <a:pt x="448200" y="717960"/>
                      <a:pt x="447914" y="720345"/>
                    </a:cubicBezTo>
                    <a:cubicBezTo>
                      <a:pt x="447914" y="720345"/>
                      <a:pt x="450872" y="715860"/>
                      <a:pt x="453257" y="707845"/>
                    </a:cubicBezTo>
                    <a:cubicBezTo>
                      <a:pt x="476064" y="683130"/>
                      <a:pt x="500588" y="656603"/>
                      <a:pt x="515282" y="640763"/>
                    </a:cubicBezTo>
                    <a:cubicBezTo>
                      <a:pt x="516236" y="642098"/>
                      <a:pt x="517096" y="643435"/>
                      <a:pt x="517954" y="644675"/>
                    </a:cubicBezTo>
                    <a:cubicBezTo>
                      <a:pt x="519672" y="647156"/>
                      <a:pt x="520722" y="650114"/>
                      <a:pt x="521580" y="653168"/>
                    </a:cubicBezTo>
                    <a:cubicBezTo>
                      <a:pt x="513946" y="660802"/>
                      <a:pt x="506694" y="668053"/>
                      <a:pt x="500969" y="674065"/>
                    </a:cubicBezTo>
                    <a:cubicBezTo>
                      <a:pt x="449822" y="728265"/>
                      <a:pt x="393237" y="819394"/>
                      <a:pt x="393237" y="819394"/>
                    </a:cubicBezTo>
                    <a:cubicBezTo>
                      <a:pt x="393237" y="819394"/>
                      <a:pt x="484556" y="720345"/>
                      <a:pt x="513279" y="689524"/>
                    </a:cubicBezTo>
                    <a:cubicBezTo>
                      <a:pt x="515951" y="686661"/>
                      <a:pt x="518717" y="683512"/>
                      <a:pt x="521485" y="680268"/>
                    </a:cubicBezTo>
                    <a:cubicBezTo>
                      <a:pt x="521007" y="682653"/>
                      <a:pt x="520531" y="684180"/>
                      <a:pt x="520531" y="684180"/>
                    </a:cubicBezTo>
                    <a:cubicBezTo>
                      <a:pt x="521007" y="682653"/>
                      <a:pt x="521294" y="681317"/>
                      <a:pt x="521676" y="679886"/>
                    </a:cubicBezTo>
                    <a:cubicBezTo>
                      <a:pt x="523012" y="678264"/>
                      <a:pt x="524443" y="676737"/>
                      <a:pt x="525778" y="675019"/>
                    </a:cubicBezTo>
                    <a:cubicBezTo>
                      <a:pt x="525015" y="679695"/>
                      <a:pt x="523488" y="681508"/>
                      <a:pt x="523488" y="681508"/>
                    </a:cubicBezTo>
                    <a:cubicBezTo>
                      <a:pt x="523488" y="681508"/>
                      <a:pt x="525969" y="678550"/>
                      <a:pt x="528259" y="671966"/>
                    </a:cubicBezTo>
                    <a:cubicBezTo>
                      <a:pt x="548013" y="647919"/>
                      <a:pt x="568910" y="618529"/>
                      <a:pt x="577784" y="605838"/>
                    </a:cubicBezTo>
                    <a:lnTo>
                      <a:pt x="580170" y="611277"/>
                    </a:lnTo>
                    <a:cubicBezTo>
                      <a:pt x="579692" y="614140"/>
                      <a:pt x="579311" y="617003"/>
                      <a:pt x="578834" y="619961"/>
                    </a:cubicBezTo>
                    <a:cubicBezTo>
                      <a:pt x="567860" y="636087"/>
                      <a:pt x="564138" y="646965"/>
                      <a:pt x="561085" y="658320"/>
                    </a:cubicBezTo>
                    <a:cubicBezTo>
                      <a:pt x="561085" y="658416"/>
                      <a:pt x="561085" y="658416"/>
                      <a:pt x="560990" y="658511"/>
                    </a:cubicBezTo>
                    <a:cubicBezTo>
                      <a:pt x="548489" y="669390"/>
                      <a:pt x="529787" y="686184"/>
                      <a:pt x="515855" y="700974"/>
                    </a:cubicBezTo>
                    <a:cubicBezTo>
                      <a:pt x="471292" y="748209"/>
                      <a:pt x="408886" y="843345"/>
                      <a:pt x="408886" y="843345"/>
                    </a:cubicBezTo>
                    <a:cubicBezTo>
                      <a:pt x="408886" y="843345"/>
                      <a:pt x="463468" y="783897"/>
                      <a:pt x="488373" y="757083"/>
                    </a:cubicBezTo>
                    <a:cubicBezTo>
                      <a:pt x="504881" y="739430"/>
                      <a:pt x="536561" y="699352"/>
                      <a:pt x="556314" y="674065"/>
                    </a:cubicBezTo>
                    <a:cubicBezTo>
                      <a:pt x="555550" y="676451"/>
                      <a:pt x="554787" y="678646"/>
                      <a:pt x="554120" y="680649"/>
                    </a:cubicBezTo>
                    <a:cubicBezTo>
                      <a:pt x="548967" y="689905"/>
                      <a:pt x="543718" y="696585"/>
                      <a:pt x="542287" y="699829"/>
                    </a:cubicBezTo>
                    <a:cubicBezTo>
                      <a:pt x="539902" y="704982"/>
                      <a:pt x="538279" y="714143"/>
                      <a:pt x="538279" y="714143"/>
                    </a:cubicBezTo>
                    <a:cubicBezTo>
                      <a:pt x="546963" y="692005"/>
                      <a:pt x="560321" y="683703"/>
                      <a:pt x="565570" y="673684"/>
                    </a:cubicBezTo>
                    <a:cubicBezTo>
                      <a:pt x="566811" y="671203"/>
                      <a:pt x="568910" y="668340"/>
                      <a:pt x="571391" y="665286"/>
                    </a:cubicBezTo>
                    <a:cubicBezTo>
                      <a:pt x="570341" y="671489"/>
                      <a:pt x="569292" y="677787"/>
                      <a:pt x="568242" y="683989"/>
                    </a:cubicBezTo>
                    <a:cubicBezTo>
                      <a:pt x="562039" y="692768"/>
                      <a:pt x="555932" y="701547"/>
                      <a:pt x="551161" y="708417"/>
                    </a:cubicBezTo>
                    <a:cubicBezTo>
                      <a:pt x="531314" y="727406"/>
                      <a:pt x="498679" y="758991"/>
                      <a:pt x="483602" y="775881"/>
                    </a:cubicBezTo>
                    <a:cubicBezTo>
                      <a:pt x="455738" y="807180"/>
                      <a:pt x="392664" y="908232"/>
                      <a:pt x="392664" y="908232"/>
                    </a:cubicBezTo>
                    <a:cubicBezTo>
                      <a:pt x="392664" y="908232"/>
                      <a:pt x="465663" y="831512"/>
                      <a:pt x="490663" y="804699"/>
                    </a:cubicBezTo>
                    <a:cubicBezTo>
                      <a:pt x="513374" y="780366"/>
                      <a:pt x="556886" y="714906"/>
                      <a:pt x="564807" y="702978"/>
                    </a:cubicBezTo>
                    <a:cubicBezTo>
                      <a:pt x="564520" y="704409"/>
                      <a:pt x="564234" y="705841"/>
                      <a:pt x="564043" y="707272"/>
                    </a:cubicBezTo>
                    <a:cubicBezTo>
                      <a:pt x="550016" y="727788"/>
                      <a:pt x="545723" y="742292"/>
                      <a:pt x="545723" y="742292"/>
                    </a:cubicBezTo>
                    <a:cubicBezTo>
                      <a:pt x="545723" y="742292"/>
                      <a:pt x="552020" y="727597"/>
                      <a:pt x="563089" y="712902"/>
                    </a:cubicBezTo>
                    <a:cubicBezTo>
                      <a:pt x="557746" y="742770"/>
                      <a:pt x="552020" y="772541"/>
                      <a:pt x="545818" y="802218"/>
                    </a:cubicBezTo>
                    <a:cubicBezTo>
                      <a:pt x="537802" y="808897"/>
                      <a:pt x="507934" y="834662"/>
                      <a:pt x="473965" y="871208"/>
                    </a:cubicBezTo>
                    <a:cubicBezTo>
                      <a:pt x="435509" y="912717"/>
                      <a:pt x="383026" y="1003559"/>
                      <a:pt x="383026" y="1003559"/>
                    </a:cubicBezTo>
                    <a:cubicBezTo>
                      <a:pt x="383026" y="1003559"/>
                      <a:pt x="410126" y="974742"/>
                      <a:pt x="438468" y="943539"/>
                    </a:cubicBezTo>
                    <a:cubicBezTo>
                      <a:pt x="410031" y="983521"/>
                      <a:pt x="383504" y="1029419"/>
                      <a:pt x="383504" y="1029419"/>
                    </a:cubicBezTo>
                    <a:cubicBezTo>
                      <a:pt x="383504" y="1029419"/>
                      <a:pt x="437608" y="965295"/>
                      <a:pt x="477686" y="927508"/>
                    </a:cubicBezTo>
                    <a:cubicBezTo>
                      <a:pt x="500682" y="900503"/>
                      <a:pt x="533986" y="848307"/>
                      <a:pt x="533986" y="848307"/>
                    </a:cubicBezTo>
                    <a:lnTo>
                      <a:pt x="536466" y="837429"/>
                    </a:lnTo>
                    <a:cubicBezTo>
                      <a:pt x="536466" y="837429"/>
                      <a:pt x="519862" y="852314"/>
                      <a:pt x="495911" y="876647"/>
                    </a:cubicBezTo>
                    <a:cubicBezTo>
                      <a:pt x="515569" y="851360"/>
                      <a:pt x="537611" y="820730"/>
                      <a:pt x="543813" y="812046"/>
                    </a:cubicBezTo>
                    <a:cubicBezTo>
                      <a:pt x="543813" y="812237"/>
                      <a:pt x="543718" y="812428"/>
                      <a:pt x="543718" y="812619"/>
                    </a:cubicBezTo>
                    <a:cubicBezTo>
                      <a:pt x="541905" y="821016"/>
                      <a:pt x="540092" y="829318"/>
                      <a:pt x="538184" y="837715"/>
                    </a:cubicBezTo>
                    <a:lnTo>
                      <a:pt x="536085" y="844776"/>
                    </a:lnTo>
                    <a:cubicBezTo>
                      <a:pt x="536085" y="844776"/>
                      <a:pt x="536180" y="845444"/>
                      <a:pt x="536180" y="846494"/>
                    </a:cubicBezTo>
                    <a:cubicBezTo>
                      <a:pt x="532935" y="860616"/>
                      <a:pt x="529500" y="874739"/>
                      <a:pt x="525874" y="888861"/>
                    </a:cubicBezTo>
                    <a:cubicBezTo>
                      <a:pt x="525302" y="888289"/>
                      <a:pt x="524920" y="887907"/>
                      <a:pt x="524633" y="888098"/>
                    </a:cubicBezTo>
                    <a:cubicBezTo>
                      <a:pt x="502782" y="902889"/>
                      <a:pt x="470338" y="943634"/>
                      <a:pt x="462704" y="953558"/>
                    </a:cubicBezTo>
                    <a:cubicBezTo>
                      <a:pt x="455071" y="963482"/>
                      <a:pt x="440185" y="985715"/>
                      <a:pt x="416424" y="1022071"/>
                    </a:cubicBezTo>
                    <a:cubicBezTo>
                      <a:pt x="392569" y="1058427"/>
                      <a:pt x="391997" y="1084382"/>
                      <a:pt x="391997" y="1084382"/>
                    </a:cubicBezTo>
                    <a:cubicBezTo>
                      <a:pt x="404497" y="1045927"/>
                      <a:pt x="412131" y="1036003"/>
                      <a:pt x="423295" y="1020926"/>
                    </a:cubicBezTo>
                    <a:cubicBezTo>
                      <a:pt x="434459" y="1005850"/>
                      <a:pt x="464422" y="970543"/>
                      <a:pt x="475968" y="954512"/>
                    </a:cubicBezTo>
                    <a:cubicBezTo>
                      <a:pt x="487514" y="938481"/>
                      <a:pt x="523297" y="895064"/>
                      <a:pt x="523297" y="895064"/>
                    </a:cubicBezTo>
                    <a:cubicBezTo>
                      <a:pt x="523203" y="896495"/>
                      <a:pt x="523297" y="897831"/>
                      <a:pt x="523203" y="899263"/>
                    </a:cubicBezTo>
                    <a:cubicBezTo>
                      <a:pt x="521007" y="907373"/>
                      <a:pt x="518622" y="915389"/>
                      <a:pt x="516236" y="923404"/>
                    </a:cubicBezTo>
                    <a:cubicBezTo>
                      <a:pt x="516046" y="922736"/>
                      <a:pt x="515951" y="922069"/>
                      <a:pt x="515855" y="921401"/>
                    </a:cubicBezTo>
                    <a:cubicBezTo>
                      <a:pt x="515855" y="921401"/>
                      <a:pt x="491809" y="974742"/>
                      <a:pt x="481217" y="1003559"/>
                    </a:cubicBezTo>
                    <a:cubicBezTo>
                      <a:pt x="470625" y="1032472"/>
                      <a:pt x="462704" y="1081997"/>
                      <a:pt x="462704" y="1081997"/>
                    </a:cubicBezTo>
                    <a:cubicBezTo>
                      <a:pt x="462704" y="1081997"/>
                      <a:pt x="481884" y="1035908"/>
                      <a:pt x="493812" y="1004227"/>
                    </a:cubicBezTo>
                    <a:cubicBezTo>
                      <a:pt x="492954" y="1010144"/>
                      <a:pt x="492380" y="1016251"/>
                      <a:pt x="491904" y="1022358"/>
                    </a:cubicBezTo>
                    <a:cubicBezTo>
                      <a:pt x="488469" y="1073695"/>
                      <a:pt x="499156" y="1093829"/>
                      <a:pt x="499156" y="1093829"/>
                    </a:cubicBezTo>
                    <a:cubicBezTo>
                      <a:pt x="499156" y="1093829"/>
                      <a:pt x="537325" y="1010430"/>
                      <a:pt x="516332" y="923595"/>
                    </a:cubicBezTo>
                    <a:cubicBezTo>
                      <a:pt x="518717" y="915866"/>
                      <a:pt x="521103" y="908137"/>
                      <a:pt x="523203" y="900408"/>
                    </a:cubicBezTo>
                    <a:cubicBezTo>
                      <a:pt x="521103" y="952985"/>
                      <a:pt x="537039" y="989055"/>
                      <a:pt x="541237" y="1002414"/>
                    </a:cubicBezTo>
                    <a:cubicBezTo>
                      <a:pt x="545627" y="1016251"/>
                      <a:pt x="556314" y="1060527"/>
                      <a:pt x="556314" y="1060527"/>
                    </a:cubicBezTo>
                    <a:cubicBezTo>
                      <a:pt x="556314" y="1060527"/>
                      <a:pt x="557459" y="991823"/>
                      <a:pt x="554024" y="960047"/>
                    </a:cubicBezTo>
                    <a:cubicBezTo>
                      <a:pt x="558318" y="970925"/>
                      <a:pt x="562326" y="980849"/>
                      <a:pt x="563947" y="987338"/>
                    </a:cubicBezTo>
                    <a:cubicBezTo>
                      <a:pt x="567669" y="1002319"/>
                      <a:pt x="574445" y="1028083"/>
                      <a:pt x="574445" y="1028083"/>
                    </a:cubicBezTo>
                    <a:cubicBezTo>
                      <a:pt x="574445" y="1028083"/>
                      <a:pt x="579406" y="946688"/>
                      <a:pt x="568719" y="912431"/>
                    </a:cubicBezTo>
                    <a:cubicBezTo>
                      <a:pt x="558700" y="880655"/>
                      <a:pt x="542096" y="839719"/>
                      <a:pt x="539806" y="834089"/>
                    </a:cubicBezTo>
                    <a:cubicBezTo>
                      <a:pt x="541237" y="827696"/>
                      <a:pt x="542764" y="821302"/>
                      <a:pt x="544195" y="814909"/>
                    </a:cubicBezTo>
                    <a:cubicBezTo>
                      <a:pt x="544577" y="823115"/>
                      <a:pt x="546772" y="849452"/>
                      <a:pt x="560036" y="875121"/>
                    </a:cubicBezTo>
                    <a:cubicBezTo>
                      <a:pt x="575971" y="906037"/>
                      <a:pt x="601067" y="945638"/>
                      <a:pt x="601067" y="945638"/>
                    </a:cubicBezTo>
                    <a:cubicBezTo>
                      <a:pt x="601067" y="945638"/>
                      <a:pt x="598681" y="893537"/>
                      <a:pt x="583414" y="863575"/>
                    </a:cubicBezTo>
                    <a:cubicBezTo>
                      <a:pt x="568242" y="833612"/>
                      <a:pt x="548013" y="800309"/>
                      <a:pt x="548013" y="800309"/>
                    </a:cubicBezTo>
                    <a:cubicBezTo>
                      <a:pt x="548013" y="800309"/>
                      <a:pt x="547631" y="800596"/>
                      <a:pt x="547153" y="801073"/>
                    </a:cubicBezTo>
                    <a:cubicBezTo>
                      <a:pt x="550016" y="788000"/>
                      <a:pt x="552688" y="775022"/>
                      <a:pt x="555360" y="761854"/>
                    </a:cubicBezTo>
                    <a:cubicBezTo>
                      <a:pt x="557746" y="770919"/>
                      <a:pt x="564329" y="811283"/>
                      <a:pt x="574921" y="827409"/>
                    </a:cubicBezTo>
                    <a:cubicBezTo>
                      <a:pt x="586754" y="845349"/>
                      <a:pt x="622442" y="879605"/>
                      <a:pt x="629217" y="903557"/>
                    </a:cubicBezTo>
                    <a:cubicBezTo>
                      <a:pt x="629217" y="903557"/>
                      <a:pt x="627786" y="890579"/>
                      <a:pt x="624255" y="872926"/>
                    </a:cubicBezTo>
                    <a:cubicBezTo>
                      <a:pt x="640096" y="841818"/>
                      <a:pt x="662711" y="824451"/>
                      <a:pt x="675019" y="811665"/>
                    </a:cubicBezTo>
                    <a:cubicBezTo>
                      <a:pt x="687901" y="798210"/>
                      <a:pt x="721586" y="778648"/>
                      <a:pt x="733418" y="767102"/>
                    </a:cubicBezTo>
                    <a:cubicBezTo>
                      <a:pt x="736853" y="763762"/>
                      <a:pt x="739907" y="759945"/>
                      <a:pt x="742579" y="755747"/>
                    </a:cubicBezTo>
                    <a:cubicBezTo>
                      <a:pt x="744105" y="762522"/>
                      <a:pt x="745250" y="767007"/>
                      <a:pt x="745632" y="768629"/>
                    </a:cubicBezTo>
                    <a:cubicBezTo>
                      <a:pt x="744296" y="770060"/>
                      <a:pt x="743056" y="771492"/>
                      <a:pt x="741530" y="772923"/>
                    </a:cubicBezTo>
                    <a:cubicBezTo>
                      <a:pt x="731224" y="782561"/>
                      <a:pt x="694391" y="826360"/>
                      <a:pt x="675306" y="864910"/>
                    </a:cubicBezTo>
                    <a:cubicBezTo>
                      <a:pt x="656221" y="903557"/>
                      <a:pt x="654409" y="927508"/>
                      <a:pt x="654409" y="927508"/>
                    </a:cubicBezTo>
                    <a:cubicBezTo>
                      <a:pt x="654409" y="927508"/>
                      <a:pt x="662996" y="893728"/>
                      <a:pt x="685898" y="869013"/>
                    </a:cubicBezTo>
                    <a:cubicBezTo>
                      <a:pt x="690955" y="863479"/>
                      <a:pt x="695249" y="859280"/>
                      <a:pt x="699162" y="855559"/>
                    </a:cubicBezTo>
                    <a:cubicBezTo>
                      <a:pt x="690478" y="869491"/>
                      <a:pt x="682558" y="885045"/>
                      <a:pt x="678169" y="900789"/>
                    </a:cubicBezTo>
                    <a:cubicBezTo>
                      <a:pt x="666431" y="942775"/>
                      <a:pt x="676642" y="947069"/>
                      <a:pt x="676642" y="947069"/>
                    </a:cubicBezTo>
                    <a:cubicBezTo>
                      <a:pt x="676642" y="947069"/>
                      <a:pt x="671202" y="934855"/>
                      <a:pt x="683512" y="913290"/>
                    </a:cubicBezTo>
                    <a:cubicBezTo>
                      <a:pt x="695918" y="891724"/>
                      <a:pt x="702215" y="879128"/>
                      <a:pt x="721586" y="856513"/>
                    </a:cubicBezTo>
                    <a:cubicBezTo>
                      <a:pt x="740289" y="834662"/>
                      <a:pt x="773401" y="789431"/>
                      <a:pt x="775022" y="760613"/>
                    </a:cubicBezTo>
                    <a:cubicBezTo>
                      <a:pt x="778172" y="766243"/>
                      <a:pt x="781320" y="771969"/>
                      <a:pt x="784375" y="777694"/>
                    </a:cubicBezTo>
                    <a:cubicBezTo>
                      <a:pt x="774164" y="784278"/>
                      <a:pt x="738094" y="838669"/>
                      <a:pt x="731319" y="849643"/>
                    </a:cubicBezTo>
                    <a:cubicBezTo>
                      <a:pt x="724162" y="861189"/>
                      <a:pt x="712235" y="883232"/>
                      <a:pt x="695727" y="917965"/>
                    </a:cubicBezTo>
                    <a:cubicBezTo>
                      <a:pt x="679219" y="952699"/>
                      <a:pt x="690764" y="979322"/>
                      <a:pt x="690764" y="979322"/>
                    </a:cubicBezTo>
                    <a:cubicBezTo>
                      <a:pt x="690287" y="966249"/>
                      <a:pt x="696490" y="951649"/>
                      <a:pt x="705078" y="929512"/>
                    </a:cubicBezTo>
                    <a:cubicBezTo>
                      <a:pt x="713762" y="907373"/>
                      <a:pt x="737331" y="876266"/>
                      <a:pt x="749163" y="858422"/>
                    </a:cubicBezTo>
                    <a:cubicBezTo>
                      <a:pt x="760519" y="841150"/>
                      <a:pt x="784851" y="806702"/>
                      <a:pt x="785615" y="779794"/>
                    </a:cubicBezTo>
                    <a:cubicBezTo>
                      <a:pt x="788477" y="785137"/>
                      <a:pt x="791340" y="790385"/>
                      <a:pt x="794107" y="795729"/>
                    </a:cubicBezTo>
                    <a:cubicBezTo>
                      <a:pt x="778648" y="807370"/>
                      <a:pt x="749926" y="864433"/>
                      <a:pt x="738571" y="891343"/>
                    </a:cubicBezTo>
                    <a:cubicBezTo>
                      <a:pt x="727025" y="918920"/>
                      <a:pt x="704506" y="947928"/>
                      <a:pt x="721968" y="1006899"/>
                    </a:cubicBezTo>
                    <a:cubicBezTo>
                      <a:pt x="721968" y="1006899"/>
                      <a:pt x="717674" y="982280"/>
                      <a:pt x="727025" y="950982"/>
                    </a:cubicBezTo>
                    <a:cubicBezTo>
                      <a:pt x="736377" y="919683"/>
                      <a:pt x="753743" y="910236"/>
                      <a:pt x="767294" y="877983"/>
                    </a:cubicBezTo>
                    <a:cubicBezTo>
                      <a:pt x="779317" y="849261"/>
                      <a:pt x="796398" y="814813"/>
                      <a:pt x="796111" y="799737"/>
                    </a:cubicBezTo>
                    <a:cubicBezTo>
                      <a:pt x="799164" y="805653"/>
                      <a:pt x="802123" y="811569"/>
                      <a:pt x="805081" y="817581"/>
                    </a:cubicBezTo>
                    <a:cubicBezTo>
                      <a:pt x="789336" y="822829"/>
                      <a:pt x="733227" y="949741"/>
                      <a:pt x="730270" y="969589"/>
                    </a:cubicBezTo>
                    <a:cubicBezTo>
                      <a:pt x="727217" y="989914"/>
                      <a:pt x="730461" y="1013006"/>
                      <a:pt x="730461" y="1013006"/>
                    </a:cubicBezTo>
                    <a:cubicBezTo>
                      <a:pt x="730461" y="1013006"/>
                      <a:pt x="735423" y="979895"/>
                      <a:pt x="739621" y="969780"/>
                    </a:cubicBezTo>
                    <a:cubicBezTo>
                      <a:pt x="743915" y="959665"/>
                      <a:pt x="769010" y="921114"/>
                      <a:pt x="777885" y="899835"/>
                    </a:cubicBezTo>
                    <a:cubicBezTo>
                      <a:pt x="786569" y="879224"/>
                      <a:pt x="806894" y="847830"/>
                      <a:pt x="806321" y="820062"/>
                    </a:cubicBezTo>
                    <a:cubicBezTo>
                      <a:pt x="806608" y="820730"/>
                      <a:pt x="806990" y="821302"/>
                      <a:pt x="807275" y="821970"/>
                    </a:cubicBezTo>
                    <a:cubicBezTo>
                      <a:pt x="809947" y="827696"/>
                      <a:pt x="812619" y="833325"/>
                      <a:pt x="815291" y="839146"/>
                    </a:cubicBezTo>
                    <a:cubicBezTo>
                      <a:pt x="801169" y="857086"/>
                      <a:pt x="789146" y="901171"/>
                      <a:pt x="781511" y="919015"/>
                    </a:cubicBezTo>
                    <a:cubicBezTo>
                      <a:pt x="773782" y="937050"/>
                      <a:pt x="748113" y="982853"/>
                      <a:pt x="766435" y="1031232"/>
                    </a:cubicBezTo>
                    <a:cubicBezTo>
                      <a:pt x="766435" y="1031232"/>
                      <a:pt x="760804" y="999647"/>
                      <a:pt x="773496" y="971211"/>
                    </a:cubicBezTo>
                    <a:cubicBezTo>
                      <a:pt x="785520" y="944302"/>
                      <a:pt x="820063" y="871304"/>
                      <a:pt x="816722" y="842486"/>
                    </a:cubicBezTo>
                    <a:cubicBezTo>
                      <a:pt x="819680" y="848975"/>
                      <a:pt x="822448" y="855464"/>
                      <a:pt x="825215" y="862048"/>
                    </a:cubicBezTo>
                    <a:cubicBezTo>
                      <a:pt x="811856" y="865101"/>
                      <a:pt x="784851" y="967490"/>
                      <a:pt x="776358" y="996116"/>
                    </a:cubicBezTo>
                    <a:cubicBezTo>
                      <a:pt x="767771" y="1025220"/>
                      <a:pt x="776167" y="1045354"/>
                      <a:pt x="776167" y="1045354"/>
                    </a:cubicBezTo>
                    <a:cubicBezTo>
                      <a:pt x="773401" y="1016441"/>
                      <a:pt x="786950" y="999265"/>
                      <a:pt x="790958" y="985047"/>
                    </a:cubicBezTo>
                    <a:cubicBezTo>
                      <a:pt x="794966" y="970829"/>
                      <a:pt x="811283" y="945351"/>
                      <a:pt x="815291" y="923214"/>
                    </a:cubicBezTo>
                    <a:cubicBezTo>
                      <a:pt x="819203" y="901839"/>
                      <a:pt x="828936" y="890293"/>
                      <a:pt x="826264" y="864529"/>
                    </a:cubicBezTo>
                    <a:cubicBezTo>
                      <a:pt x="828269" y="869300"/>
                      <a:pt x="830177" y="874166"/>
                      <a:pt x="831990" y="878937"/>
                    </a:cubicBezTo>
                    <a:cubicBezTo>
                      <a:pt x="830463" y="880178"/>
                      <a:pt x="827600" y="883709"/>
                      <a:pt x="826360" y="894014"/>
                    </a:cubicBezTo>
                    <a:cubicBezTo>
                      <a:pt x="824547" y="908232"/>
                      <a:pt x="818058" y="940199"/>
                      <a:pt x="813287" y="952413"/>
                    </a:cubicBezTo>
                    <a:cubicBezTo>
                      <a:pt x="808516" y="964627"/>
                      <a:pt x="803649" y="988005"/>
                      <a:pt x="794680" y="1008426"/>
                    </a:cubicBezTo>
                    <a:cubicBezTo>
                      <a:pt x="785805" y="1028846"/>
                      <a:pt x="784564" y="1052129"/>
                      <a:pt x="785709" y="1064439"/>
                    </a:cubicBezTo>
                    <a:cubicBezTo>
                      <a:pt x="786760" y="1076844"/>
                      <a:pt x="778363" y="1089821"/>
                      <a:pt x="778363" y="1089821"/>
                    </a:cubicBezTo>
                    <a:cubicBezTo>
                      <a:pt x="778363" y="1089821"/>
                      <a:pt x="788001" y="1077989"/>
                      <a:pt x="789241" y="1065584"/>
                    </a:cubicBezTo>
                    <a:cubicBezTo>
                      <a:pt x="790481" y="1053179"/>
                      <a:pt x="792390" y="1037530"/>
                      <a:pt x="798401" y="1024075"/>
                    </a:cubicBezTo>
                    <a:cubicBezTo>
                      <a:pt x="804318" y="1010716"/>
                      <a:pt x="818153" y="977795"/>
                      <a:pt x="825406" y="950409"/>
                    </a:cubicBezTo>
                    <a:cubicBezTo>
                      <a:pt x="832658" y="923023"/>
                      <a:pt x="833421" y="902984"/>
                      <a:pt x="832849" y="896591"/>
                    </a:cubicBezTo>
                    <a:cubicBezTo>
                      <a:pt x="832371" y="892010"/>
                      <a:pt x="832753" y="884663"/>
                      <a:pt x="832944" y="880751"/>
                    </a:cubicBezTo>
                    <a:cubicBezTo>
                      <a:pt x="835616" y="887716"/>
                      <a:pt x="838002" y="894778"/>
                      <a:pt x="840388" y="901839"/>
                    </a:cubicBezTo>
                    <a:cubicBezTo>
                      <a:pt x="839243" y="903461"/>
                      <a:pt x="835902" y="909759"/>
                      <a:pt x="834471" y="928271"/>
                    </a:cubicBezTo>
                    <a:cubicBezTo>
                      <a:pt x="832658" y="950695"/>
                      <a:pt x="823211" y="974742"/>
                      <a:pt x="819680" y="994113"/>
                    </a:cubicBezTo>
                    <a:cubicBezTo>
                      <a:pt x="816150" y="1013483"/>
                      <a:pt x="805845" y="1036576"/>
                      <a:pt x="805749" y="1054706"/>
                    </a:cubicBezTo>
                    <a:cubicBezTo>
                      <a:pt x="805749" y="1072836"/>
                      <a:pt x="796016" y="1116731"/>
                      <a:pt x="796016" y="1116731"/>
                    </a:cubicBezTo>
                    <a:cubicBezTo>
                      <a:pt x="796016" y="1116731"/>
                      <a:pt x="813191" y="1081806"/>
                      <a:pt x="811665" y="1067779"/>
                    </a:cubicBezTo>
                    <a:cubicBezTo>
                      <a:pt x="810138" y="1053752"/>
                      <a:pt x="815005" y="1037435"/>
                      <a:pt x="817104" y="1032377"/>
                    </a:cubicBezTo>
                    <a:cubicBezTo>
                      <a:pt x="819203" y="1027320"/>
                      <a:pt x="832181" y="976078"/>
                      <a:pt x="838192" y="944398"/>
                    </a:cubicBezTo>
                    <a:cubicBezTo>
                      <a:pt x="842296" y="922546"/>
                      <a:pt x="842009" y="910522"/>
                      <a:pt x="841342" y="904988"/>
                    </a:cubicBezTo>
                    <a:cubicBezTo>
                      <a:pt x="843345" y="911381"/>
                      <a:pt x="845254" y="917870"/>
                      <a:pt x="846971" y="924359"/>
                    </a:cubicBezTo>
                    <a:cubicBezTo>
                      <a:pt x="845826" y="926840"/>
                      <a:pt x="840388" y="939245"/>
                      <a:pt x="839910" y="957661"/>
                    </a:cubicBezTo>
                    <a:cubicBezTo>
                      <a:pt x="839338" y="978272"/>
                      <a:pt x="829032" y="1027511"/>
                      <a:pt x="823689" y="1040106"/>
                    </a:cubicBezTo>
                    <a:cubicBezTo>
                      <a:pt x="818344" y="1052797"/>
                      <a:pt x="809565" y="1109097"/>
                      <a:pt x="809565" y="1109097"/>
                    </a:cubicBezTo>
                    <a:cubicBezTo>
                      <a:pt x="809565" y="1109097"/>
                      <a:pt x="829509" y="1069878"/>
                      <a:pt x="833421" y="1039248"/>
                    </a:cubicBezTo>
                    <a:cubicBezTo>
                      <a:pt x="837142" y="1010621"/>
                      <a:pt x="845922" y="934378"/>
                      <a:pt x="847067" y="924836"/>
                    </a:cubicBezTo>
                    <a:cubicBezTo>
                      <a:pt x="848307" y="929702"/>
                      <a:pt x="849548" y="934569"/>
                      <a:pt x="850597" y="939435"/>
                    </a:cubicBezTo>
                    <a:cubicBezTo>
                      <a:pt x="850597" y="939531"/>
                      <a:pt x="850597" y="939626"/>
                      <a:pt x="850597" y="939817"/>
                    </a:cubicBezTo>
                    <a:cubicBezTo>
                      <a:pt x="850597" y="939722"/>
                      <a:pt x="850597" y="939722"/>
                      <a:pt x="850597" y="939626"/>
                    </a:cubicBezTo>
                    <a:cubicBezTo>
                      <a:pt x="850979" y="941344"/>
                      <a:pt x="851456" y="943061"/>
                      <a:pt x="851742" y="944874"/>
                    </a:cubicBezTo>
                    <a:cubicBezTo>
                      <a:pt x="851360" y="942966"/>
                      <a:pt x="850979" y="941153"/>
                      <a:pt x="850502" y="939245"/>
                    </a:cubicBezTo>
                    <a:cubicBezTo>
                      <a:pt x="850502" y="938577"/>
                      <a:pt x="850502" y="938100"/>
                      <a:pt x="850311" y="938004"/>
                    </a:cubicBezTo>
                    <a:cubicBezTo>
                      <a:pt x="850311" y="938004"/>
                      <a:pt x="850311" y="938290"/>
                      <a:pt x="850406" y="938863"/>
                    </a:cubicBezTo>
                    <a:cubicBezTo>
                      <a:pt x="849357" y="933901"/>
                      <a:pt x="848307" y="928939"/>
                      <a:pt x="847067" y="923977"/>
                    </a:cubicBezTo>
                    <a:cubicBezTo>
                      <a:pt x="847067" y="923977"/>
                      <a:pt x="847067" y="923881"/>
                      <a:pt x="847067" y="923881"/>
                    </a:cubicBezTo>
                    <a:cubicBezTo>
                      <a:pt x="847067" y="923881"/>
                      <a:pt x="847067" y="923977"/>
                      <a:pt x="847067" y="923977"/>
                    </a:cubicBezTo>
                    <a:cubicBezTo>
                      <a:pt x="845159" y="916438"/>
                      <a:pt x="843154" y="908996"/>
                      <a:pt x="840864" y="901553"/>
                    </a:cubicBezTo>
                    <a:cubicBezTo>
                      <a:pt x="842200" y="902984"/>
                      <a:pt x="852601" y="914339"/>
                      <a:pt x="864433" y="931134"/>
                    </a:cubicBezTo>
                    <a:cubicBezTo>
                      <a:pt x="877221" y="949169"/>
                      <a:pt x="884377" y="982853"/>
                      <a:pt x="891820" y="994399"/>
                    </a:cubicBezTo>
                    <a:cubicBezTo>
                      <a:pt x="899263" y="1005945"/>
                      <a:pt x="906515" y="1005563"/>
                      <a:pt x="906515" y="1005563"/>
                    </a:cubicBezTo>
                    <a:cubicBezTo>
                      <a:pt x="902221" y="996784"/>
                      <a:pt x="894587" y="977223"/>
                      <a:pt x="884186" y="947069"/>
                    </a:cubicBezTo>
                    <a:cubicBezTo>
                      <a:pt x="874071" y="917965"/>
                      <a:pt x="842963" y="902411"/>
                      <a:pt x="840768" y="901362"/>
                    </a:cubicBezTo>
                    <a:cubicBezTo>
                      <a:pt x="838478" y="893919"/>
                      <a:pt x="835997" y="886476"/>
                      <a:pt x="833326" y="879128"/>
                    </a:cubicBezTo>
                    <a:cubicBezTo>
                      <a:pt x="873117" y="913290"/>
                      <a:pt x="884186" y="930370"/>
                      <a:pt x="894491" y="957947"/>
                    </a:cubicBezTo>
                    <a:cubicBezTo>
                      <a:pt x="904798" y="985715"/>
                      <a:pt x="914340" y="990486"/>
                      <a:pt x="922164" y="994303"/>
                    </a:cubicBezTo>
                    <a:cubicBezTo>
                      <a:pt x="929990" y="998120"/>
                      <a:pt x="945733" y="984380"/>
                      <a:pt x="945733" y="984380"/>
                    </a:cubicBezTo>
                    <a:cubicBezTo>
                      <a:pt x="945733" y="984380"/>
                      <a:pt x="930466" y="992395"/>
                      <a:pt x="921782" y="989437"/>
                    </a:cubicBezTo>
                    <a:cubicBezTo>
                      <a:pt x="913100" y="986479"/>
                      <a:pt x="910236" y="965009"/>
                      <a:pt x="905083" y="950027"/>
                    </a:cubicBezTo>
                    <a:cubicBezTo>
                      <a:pt x="903653" y="945638"/>
                      <a:pt x="901744" y="941058"/>
                      <a:pt x="899263" y="936096"/>
                    </a:cubicBezTo>
                    <a:cubicBezTo>
                      <a:pt x="911572" y="946306"/>
                      <a:pt x="924741" y="954131"/>
                      <a:pt x="930944" y="959188"/>
                    </a:cubicBezTo>
                    <a:cubicBezTo>
                      <a:pt x="940581" y="967013"/>
                      <a:pt x="959570" y="951363"/>
                      <a:pt x="959570" y="951363"/>
                    </a:cubicBezTo>
                    <a:cubicBezTo>
                      <a:pt x="940199" y="954894"/>
                      <a:pt x="940295" y="948978"/>
                      <a:pt x="929799" y="942012"/>
                    </a:cubicBezTo>
                    <a:cubicBezTo>
                      <a:pt x="919301" y="935141"/>
                      <a:pt x="888957" y="901076"/>
                      <a:pt x="870922" y="886571"/>
                    </a:cubicBezTo>
                    <a:cubicBezTo>
                      <a:pt x="852887" y="872067"/>
                      <a:pt x="827410" y="859853"/>
                      <a:pt x="827410" y="859853"/>
                    </a:cubicBezTo>
                    <a:cubicBezTo>
                      <a:pt x="827410" y="859853"/>
                      <a:pt x="842391" y="874166"/>
                      <a:pt x="857182" y="889720"/>
                    </a:cubicBezTo>
                    <a:cubicBezTo>
                      <a:pt x="838192" y="875311"/>
                      <a:pt x="833803" y="877124"/>
                      <a:pt x="832849" y="878269"/>
                    </a:cubicBezTo>
                    <a:cubicBezTo>
                      <a:pt x="827696" y="864147"/>
                      <a:pt x="822066" y="850215"/>
                      <a:pt x="815959" y="836475"/>
                    </a:cubicBezTo>
                    <a:cubicBezTo>
                      <a:pt x="822829" y="841818"/>
                      <a:pt x="856704" y="867964"/>
                      <a:pt x="892392" y="892678"/>
                    </a:cubicBezTo>
                    <a:cubicBezTo>
                      <a:pt x="932375" y="920351"/>
                      <a:pt x="940295" y="920256"/>
                      <a:pt x="951460" y="925694"/>
                    </a:cubicBezTo>
                    <a:cubicBezTo>
                      <a:pt x="962528" y="931134"/>
                      <a:pt x="969017" y="919397"/>
                      <a:pt x="969017" y="919397"/>
                    </a:cubicBezTo>
                    <a:cubicBezTo>
                      <a:pt x="957948" y="925694"/>
                      <a:pt x="945352" y="914435"/>
                      <a:pt x="929130" y="899835"/>
                    </a:cubicBezTo>
                    <a:cubicBezTo>
                      <a:pt x="912909" y="885235"/>
                      <a:pt x="901076" y="876934"/>
                      <a:pt x="877316" y="859567"/>
                    </a:cubicBezTo>
                    <a:cubicBezTo>
                      <a:pt x="855655" y="843631"/>
                      <a:pt x="821493" y="836761"/>
                      <a:pt x="815672" y="835616"/>
                    </a:cubicBezTo>
                    <a:cubicBezTo>
                      <a:pt x="813478" y="830749"/>
                      <a:pt x="811283" y="825883"/>
                      <a:pt x="809089" y="821016"/>
                    </a:cubicBezTo>
                    <a:cubicBezTo>
                      <a:pt x="808135" y="818917"/>
                      <a:pt x="806990" y="816818"/>
                      <a:pt x="806035" y="814718"/>
                    </a:cubicBezTo>
                    <a:cubicBezTo>
                      <a:pt x="816913" y="820539"/>
                      <a:pt x="891725" y="861093"/>
                      <a:pt x="904607" y="872067"/>
                    </a:cubicBezTo>
                    <a:cubicBezTo>
                      <a:pt x="918538" y="883900"/>
                      <a:pt x="948023" y="899740"/>
                      <a:pt x="962814" y="904606"/>
                    </a:cubicBezTo>
                    <a:cubicBezTo>
                      <a:pt x="977605" y="909473"/>
                      <a:pt x="982281" y="897259"/>
                      <a:pt x="982281" y="897259"/>
                    </a:cubicBezTo>
                    <a:cubicBezTo>
                      <a:pt x="971975" y="906324"/>
                      <a:pt x="952795" y="891820"/>
                      <a:pt x="944779" y="881514"/>
                    </a:cubicBezTo>
                    <a:cubicBezTo>
                      <a:pt x="936764" y="871208"/>
                      <a:pt x="924359" y="864052"/>
                      <a:pt x="881801" y="840196"/>
                    </a:cubicBezTo>
                    <a:cubicBezTo>
                      <a:pt x="843536" y="818726"/>
                      <a:pt x="811665" y="814718"/>
                      <a:pt x="805654" y="814145"/>
                    </a:cubicBezTo>
                    <a:cubicBezTo>
                      <a:pt x="801741" y="805939"/>
                      <a:pt x="797828" y="797637"/>
                      <a:pt x="793630" y="789527"/>
                    </a:cubicBezTo>
                    <a:cubicBezTo>
                      <a:pt x="811379" y="804508"/>
                      <a:pt x="854891" y="817008"/>
                      <a:pt x="864911" y="821207"/>
                    </a:cubicBezTo>
                    <a:cubicBezTo>
                      <a:pt x="870922" y="823783"/>
                      <a:pt x="890102" y="826932"/>
                      <a:pt x="910618" y="831131"/>
                    </a:cubicBezTo>
                    <a:cubicBezTo>
                      <a:pt x="913576" y="841341"/>
                      <a:pt x="915771" y="847830"/>
                      <a:pt x="915771" y="847830"/>
                    </a:cubicBezTo>
                    <a:cubicBezTo>
                      <a:pt x="915771" y="847830"/>
                      <a:pt x="916439" y="841913"/>
                      <a:pt x="917489" y="832562"/>
                    </a:cubicBezTo>
                    <a:cubicBezTo>
                      <a:pt x="923596" y="833898"/>
                      <a:pt x="929799" y="835234"/>
                      <a:pt x="935619" y="836761"/>
                    </a:cubicBezTo>
                    <a:cubicBezTo>
                      <a:pt x="939054" y="849166"/>
                      <a:pt x="941822" y="857181"/>
                      <a:pt x="941822" y="857181"/>
                    </a:cubicBezTo>
                    <a:cubicBezTo>
                      <a:pt x="941822" y="857181"/>
                      <a:pt x="942012" y="849929"/>
                      <a:pt x="942585" y="838574"/>
                    </a:cubicBezTo>
                    <a:cubicBezTo>
                      <a:pt x="946688" y="839719"/>
                      <a:pt x="950600" y="840959"/>
                      <a:pt x="954226" y="842295"/>
                    </a:cubicBezTo>
                    <a:cubicBezTo>
                      <a:pt x="968063" y="847353"/>
                      <a:pt x="975505" y="845540"/>
                      <a:pt x="979513" y="842391"/>
                    </a:cubicBezTo>
                    <a:cubicBezTo>
                      <a:pt x="989533" y="863670"/>
                      <a:pt x="1006137" y="870922"/>
                      <a:pt x="1006137" y="870922"/>
                    </a:cubicBezTo>
                    <a:cubicBezTo>
                      <a:pt x="992014" y="855368"/>
                      <a:pt x="986288" y="845540"/>
                      <a:pt x="983711" y="836665"/>
                    </a:cubicBezTo>
                    <a:cubicBezTo>
                      <a:pt x="984189" y="835329"/>
                      <a:pt x="984380" y="834280"/>
                      <a:pt x="984380" y="834280"/>
                    </a:cubicBezTo>
                    <a:cubicBezTo>
                      <a:pt x="984380" y="834280"/>
                      <a:pt x="983902" y="834375"/>
                      <a:pt x="983139" y="834470"/>
                    </a:cubicBezTo>
                    <a:cubicBezTo>
                      <a:pt x="981994" y="829795"/>
                      <a:pt x="981517" y="825214"/>
                      <a:pt x="981040" y="820157"/>
                    </a:cubicBezTo>
                    <a:cubicBezTo>
                      <a:pt x="979609" y="804890"/>
                      <a:pt x="980754" y="765862"/>
                      <a:pt x="978750" y="749831"/>
                    </a:cubicBezTo>
                    <a:cubicBezTo>
                      <a:pt x="976746" y="733895"/>
                      <a:pt x="976937" y="686756"/>
                      <a:pt x="976937" y="686756"/>
                    </a:cubicBezTo>
                    <a:cubicBezTo>
                      <a:pt x="978464" y="687520"/>
                      <a:pt x="979991" y="688092"/>
                      <a:pt x="981612" y="688760"/>
                    </a:cubicBezTo>
                    <a:cubicBezTo>
                      <a:pt x="986766" y="693531"/>
                      <a:pt x="991632" y="698493"/>
                      <a:pt x="996594" y="703455"/>
                    </a:cubicBezTo>
                    <a:cubicBezTo>
                      <a:pt x="995735" y="703360"/>
                      <a:pt x="994972" y="703169"/>
                      <a:pt x="994018" y="703074"/>
                    </a:cubicBezTo>
                    <a:cubicBezTo>
                      <a:pt x="994018" y="703074"/>
                      <a:pt x="1017873" y="743819"/>
                      <a:pt x="1033618" y="763858"/>
                    </a:cubicBezTo>
                    <a:cubicBezTo>
                      <a:pt x="1049362" y="783897"/>
                      <a:pt x="1088867" y="809374"/>
                      <a:pt x="1088867" y="809374"/>
                    </a:cubicBezTo>
                    <a:cubicBezTo>
                      <a:pt x="1088867" y="809374"/>
                      <a:pt x="1066348" y="775499"/>
                      <a:pt x="1049362" y="753266"/>
                    </a:cubicBezTo>
                    <a:cubicBezTo>
                      <a:pt x="1054229" y="756224"/>
                      <a:pt x="1059478" y="759087"/>
                      <a:pt x="1065012" y="761759"/>
                    </a:cubicBezTo>
                    <a:cubicBezTo>
                      <a:pt x="1111673" y="784087"/>
                      <a:pt x="1144308" y="782656"/>
                      <a:pt x="1144308" y="782656"/>
                    </a:cubicBezTo>
                    <a:cubicBezTo>
                      <a:pt x="1144308" y="782656"/>
                      <a:pt x="1107856" y="718341"/>
                      <a:pt x="996690" y="703455"/>
                    </a:cubicBezTo>
                    <a:cubicBezTo>
                      <a:pt x="992014" y="698589"/>
                      <a:pt x="987337" y="693722"/>
                      <a:pt x="982376" y="689047"/>
                    </a:cubicBezTo>
                    <a:cubicBezTo>
                      <a:pt x="1031709" y="710612"/>
                      <a:pt x="1086291" y="710517"/>
                      <a:pt x="1104612" y="711853"/>
                    </a:cubicBezTo>
                    <a:cubicBezTo>
                      <a:pt x="1123601" y="713284"/>
                      <a:pt x="1180187" y="720918"/>
                      <a:pt x="1180187" y="720918"/>
                    </a:cubicBezTo>
                    <a:cubicBezTo>
                      <a:pt x="1180187" y="720918"/>
                      <a:pt x="1113772" y="693913"/>
                      <a:pt x="1078180" y="684848"/>
                    </a:cubicBezTo>
                    <a:cubicBezTo>
                      <a:pt x="1094020" y="685325"/>
                      <a:pt x="1108716" y="685611"/>
                      <a:pt x="1117018" y="686661"/>
                    </a:cubicBezTo>
                    <a:cubicBezTo>
                      <a:pt x="1136388" y="689142"/>
                      <a:pt x="1169976" y="693054"/>
                      <a:pt x="1169976" y="693054"/>
                    </a:cubicBezTo>
                    <a:cubicBezTo>
                      <a:pt x="1169976" y="693054"/>
                      <a:pt x="1095548" y="657939"/>
                      <a:pt x="1048790" y="654217"/>
                    </a:cubicBezTo>
                    <a:cubicBezTo>
                      <a:pt x="1005181" y="650687"/>
                      <a:pt x="944493" y="649446"/>
                      <a:pt x="936573" y="649351"/>
                    </a:cubicBezTo>
                    <a:cubicBezTo>
                      <a:pt x="931898" y="645629"/>
                      <a:pt x="927222" y="641812"/>
                      <a:pt x="922451" y="638186"/>
                    </a:cubicBezTo>
                    <a:cubicBezTo>
                      <a:pt x="930275" y="640763"/>
                      <a:pt x="959284" y="649255"/>
                      <a:pt x="1001556" y="647633"/>
                    </a:cubicBezTo>
                    <a:cubicBezTo>
                      <a:pt x="1039439" y="646106"/>
                      <a:pt x="1088582" y="642003"/>
                      <a:pt x="1109956" y="640095"/>
                    </a:cubicBezTo>
                    <a:cubicBezTo>
                      <a:pt x="1110337" y="640381"/>
                      <a:pt x="1110624" y="640572"/>
                      <a:pt x="1110624" y="640572"/>
                    </a:cubicBezTo>
                    <a:cubicBezTo>
                      <a:pt x="1110624" y="640572"/>
                      <a:pt x="1110433" y="640381"/>
                      <a:pt x="1110146" y="639999"/>
                    </a:cubicBezTo>
                    <a:cubicBezTo>
                      <a:pt x="1116636" y="639427"/>
                      <a:pt x="1120644" y="639045"/>
                      <a:pt x="1120644" y="639045"/>
                    </a:cubicBezTo>
                    <a:cubicBezTo>
                      <a:pt x="1120644" y="639045"/>
                      <a:pt x="1114917" y="637232"/>
                      <a:pt x="1105662" y="634751"/>
                    </a:cubicBezTo>
                    <a:cubicBezTo>
                      <a:pt x="1099555" y="627690"/>
                      <a:pt x="1088295" y="614808"/>
                      <a:pt x="1075603" y="600590"/>
                    </a:cubicBezTo>
                    <a:cubicBezTo>
                      <a:pt x="1076368" y="600494"/>
                      <a:pt x="1077226" y="600399"/>
                      <a:pt x="1077989" y="600304"/>
                    </a:cubicBezTo>
                    <a:cubicBezTo>
                      <a:pt x="1104803" y="622823"/>
                      <a:pt x="1131616" y="642290"/>
                      <a:pt x="1131616" y="642290"/>
                    </a:cubicBezTo>
                    <a:cubicBezTo>
                      <a:pt x="1131616" y="642290"/>
                      <a:pt x="1112627" y="622537"/>
                      <a:pt x="1091730" y="599063"/>
                    </a:cubicBezTo>
                    <a:cubicBezTo>
                      <a:pt x="1097933" y="598681"/>
                      <a:pt x="1103467" y="598491"/>
                      <a:pt x="1108334" y="598777"/>
                    </a:cubicBezTo>
                    <a:cubicBezTo>
                      <a:pt x="1114250" y="603643"/>
                      <a:pt x="1120929" y="609082"/>
                      <a:pt x="1128468" y="615285"/>
                    </a:cubicBezTo>
                    <a:cubicBezTo>
                      <a:pt x="1155950" y="637614"/>
                      <a:pt x="1176848" y="640286"/>
                      <a:pt x="1176848" y="640286"/>
                    </a:cubicBezTo>
                    <a:cubicBezTo>
                      <a:pt x="1146694" y="626926"/>
                      <a:pt x="1139346" y="619865"/>
                      <a:pt x="1128086" y="609560"/>
                    </a:cubicBezTo>
                    <a:cubicBezTo>
                      <a:pt x="1116827" y="599254"/>
                      <a:pt x="1090776" y="571963"/>
                      <a:pt x="1078753" y="561276"/>
                    </a:cubicBezTo>
                    <a:cubicBezTo>
                      <a:pt x="1066730" y="550588"/>
                      <a:pt x="1034572" y="517858"/>
                      <a:pt x="1034572" y="517858"/>
                    </a:cubicBezTo>
                    <a:cubicBezTo>
                      <a:pt x="1035717" y="518049"/>
                      <a:pt x="1036862" y="518145"/>
                      <a:pt x="1038007" y="518240"/>
                    </a:cubicBezTo>
                    <a:cubicBezTo>
                      <a:pt x="1044401" y="520721"/>
                      <a:pt x="1050698" y="523298"/>
                      <a:pt x="1056996" y="525874"/>
                    </a:cubicBezTo>
                    <a:cubicBezTo>
                      <a:pt x="1056425" y="525969"/>
                      <a:pt x="1055851" y="525969"/>
                      <a:pt x="1055278" y="526065"/>
                    </a:cubicBezTo>
                    <a:cubicBezTo>
                      <a:pt x="1055278" y="526065"/>
                      <a:pt x="1096502" y="550016"/>
                      <a:pt x="1118926" y="560989"/>
                    </a:cubicBezTo>
                    <a:cubicBezTo>
                      <a:pt x="1141445" y="571963"/>
                      <a:pt x="1180855" y="582555"/>
                      <a:pt x="1180855" y="582555"/>
                    </a:cubicBezTo>
                    <a:cubicBezTo>
                      <a:pt x="1180855" y="582555"/>
                      <a:pt x="1145167" y="563184"/>
                      <a:pt x="1120453" y="550875"/>
                    </a:cubicBezTo>
                    <a:cubicBezTo>
                      <a:pt x="1125224" y="552020"/>
                      <a:pt x="1130090" y="553069"/>
                      <a:pt x="1134957" y="553928"/>
                    </a:cubicBezTo>
                    <a:cubicBezTo>
                      <a:pt x="1176275" y="560989"/>
                      <a:pt x="1193451" y="554119"/>
                      <a:pt x="1193451" y="554119"/>
                    </a:cubicBezTo>
                    <a:cubicBezTo>
                      <a:pt x="1193451" y="554119"/>
                      <a:pt x="1129137" y="516141"/>
                      <a:pt x="1056996" y="525874"/>
                    </a:cubicBezTo>
                    <a:cubicBezTo>
                      <a:pt x="1050985" y="523298"/>
                      <a:pt x="1044878" y="520721"/>
                      <a:pt x="1038770" y="518335"/>
                    </a:cubicBezTo>
                    <a:cubicBezTo>
                      <a:pt x="1081139" y="524443"/>
                      <a:pt x="1111769" y="514614"/>
                      <a:pt x="1122934" y="512228"/>
                    </a:cubicBezTo>
                    <a:cubicBezTo>
                      <a:pt x="1134480" y="509843"/>
                      <a:pt x="1171313" y="504881"/>
                      <a:pt x="1171313" y="504881"/>
                    </a:cubicBezTo>
                    <a:cubicBezTo>
                      <a:pt x="1171313" y="504881"/>
                      <a:pt x="1115777" y="498106"/>
                      <a:pt x="1089727" y="498297"/>
                    </a:cubicBezTo>
                    <a:cubicBezTo>
                      <a:pt x="1098887" y="495720"/>
                      <a:pt x="1107284" y="493335"/>
                      <a:pt x="1112627" y="492476"/>
                    </a:cubicBezTo>
                    <a:cubicBezTo>
                      <a:pt x="1125128" y="490663"/>
                      <a:pt x="1146598" y="487419"/>
                      <a:pt x="1146598" y="487419"/>
                    </a:cubicBezTo>
                    <a:cubicBezTo>
                      <a:pt x="1146598" y="487419"/>
                      <a:pt x="1081043" y="476540"/>
                      <a:pt x="1052416" y="482361"/>
                    </a:cubicBezTo>
                    <a:cubicBezTo>
                      <a:pt x="1025793" y="487800"/>
                      <a:pt x="991250" y="497820"/>
                      <a:pt x="986574" y="499156"/>
                    </a:cubicBezTo>
                    <a:cubicBezTo>
                      <a:pt x="981517" y="497438"/>
                      <a:pt x="976460" y="495720"/>
                      <a:pt x="971307" y="494003"/>
                    </a:cubicBezTo>
                    <a:cubicBezTo>
                      <a:pt x="977701" y="494384"/>
                      <a:pt x="999265" y="494957"/>
                      <a:pt x="1021499" y="486273"/>
                    </a:cubicBezTo>
                    <a:cubicBezTo>
                      <a:pt x="1047932" y="475968"/>
                      <a:pt x="1082093" y="458983"/>
                      <a:pt x="1082093" y="458983"/>
                    </a:cubicBezTo>
                    <a:cubicBezTo>
                      <a:pt x="1082093" y="458983"/>
                      <a:pt x="1039630" y="456597"/>
                      <a:pt x="1014056" y="466330"/>
                    </a:cubicBezTo>
                    <a:cubicBezTo>
                      <a:pt x="988482" y="476063"/>
                      <a:pt x="959761" y="489709"/>
                      <a:pt x="959761" y="489709"/>
                    </a:cubicBezTo>
                    <a:cubicBezTo>
                      <a:pt x="959761" y="489709"/>
                      <a:pt x="959951" y="489995"/>
                      <a:pt x="960333" y="490472"/>
                    </a:cubicBezTo>
                    <a:cubicBezTo>
                      <a:pt x="950028" y="487037"/>
                      <a:pt x="939626" y="483792"/>
                      <a:pt x="929321" y="480548"/>
                    </a:cubicBezTo>
                    <a:cubicBezTo>
                      <a:pt x="936860" y="479403"/>
                      <a:pt x="970162" y="477399"/>
                      <a:pt x="983998" y="470243"/>
                    </a:cubicBezTo>
                    <a:cubicBezTo>
                      <a:pt x="999552" y="462227"/>
                      <a:pt x="1030278" y="436081"/>
                      <a:pt x="1050222" y="432646"/>
                    </a:cubicBezTo>
                    <a:cubicBezTo>
                      <a:pt x="1050222" y="432646"/>
                      <a:pt x="998502" y="432932"/>
                      <a:pt x="966154" y="447341"/>
                    </a:cubicBezTo>
                    <a:cubicBezTo>
                      <a:pt x="951554" y="453830"/>
                      <a:pt x="941058" y="460605"/>
                      <a:pt x="933710" y="466139"/>
                    </a:cubicBezTo>
                    <a:cubicBezTo>
                      <a:pt x="928176" y="464994"/>
                      <a:pt x="920447" y="463658"/>
                      <a:pt x="910999" y="462322"/>
                    </a:cubicBezTo>
                    <a:cubicBezTo>
                      <a:pt x="919207" y="460605"/>
                      <a:pt x="927698" y="458219"/>
                      <a:pt x="934283" y="454879"/>
                    </a:cubicBezTo>
                    <a:cubicBezTo>
                      <a:pt x="937527" y="453257"/>
                      <a:pt x="941726" y="451158"/>
                      <a:pt x="946402" y="448772"/>
                    </a:cubicBezTo>
                    <a:cubicBezTo>
                      <a:pt x="969017" y="442093"/>
                      <a:pt x="991919" y="434364"/>
                      <a:pt x="991919" y="434364"/>
                    </a:cubicBezTo>
                    <a:cubicBezTo>
                      <a:pt x="991919" y="434364"/>
                      <a:pt x="986097" y="433791"/>
                      <a:pt x="977128" y="433123"/>
                    </a:cubicBezTo>
                    <a:cubicBezTo>
                      <a:pt x="992491" y="425298"/>
                      <a:pt x="1005468" y="418619"/>
                      <a:pt x="1005468" y="418619"/>
                    </a:cubicBezTo>
                    <a:cubicBezTo>
                      <a:pt x="1005468" y="418619"/>
                      <a:pt x="954035" y="418142"/>
                      <a:pt x="926935" y="430356"/>
                    </a:cubicBezTo>
                    <a:cubicBezTo>
                      <a:pt x="916535" y="430069"/>
                      <a:pt x="906419" y="430069"/>
                      <a:pt x="898213" y="430547"/>
                    </a:cubicBezTo>
                    <a:cubicBezTo>
                      <a:pt x="889816" y="431024"/>
                      <a:pt x="881514" y="432742"/>
                      <a:pt x="873690" y="434936"/>
                    </a:cubicBezTo>
                    <a:cubicBezTo>
                      <a:pt x="872067" y="434268"/>
                      <a:pt x="870540" y="433600"/>
                      <a:pt x="869204" y="432837"/>
                    </a:cubicBezTo>
                    <a:cubicBezTo>
                      <a:pt x="867678" y="431978"/>
                      <a:pt x="866151" y="431119"/>
                      <a:pt x="864529" y="430165"/>
                    </a:cubicBezTo>
                    <a:cubicBezTo>
                      <a:pt x="890198" y="420146"/>
                      <a:pt x="926172" y="396958"/>
                      <a:pt x="940677" y="396767"/>
                    </a:cubicBezTo>
                    <a:cubicBezTo>
                      <a:pt x="940677" y="396767"/>
                      <a:pt x="939532" y="396672"/>
                      <a:pt x="937623" y="396672"/>
                    </a:cubicBezTo>
                    <a:cubicBezTo>
                      <a:pt x="950409" y="394286"/>
                      <a:pt x="958711" y="389229"/>
                      <a:pt x="961192" y="387607"/>
                    </a:cubicBezTo>
                    <a:cubicBezTo>
                      <a:pt x="977510" y="387225"/>
                      <a:pt x="986957" y="384457"/>
                      <a:pt x="986957" y="384457"/>
                    </a:cubicBezTo>
                    <a:cubicBezTo>
                      <a:pt x="943825" y="382835"/>
                      <a:pt x="913767" y="368999"/>
                      <a:pt x="893728" y="362892"/>
                    </a:cubicBezTo>
                    <a:cubicBezTo>
                      <a:pt x="873785" y="356785"/>
                      <a:pt x="838098" y="335410"/>
                      <a:pt x="820539" y="329589"/>
                    </a:cubicBezTo>
                    <a:cubicBezTo>
                      <a:pt x="804222" y="324055"/>
                      <a:pt x="784755" y="323006"/>
                      <a:pt x="765290" y="328444"/>
                    </a:cubicBezTo>
                    <a:cubicBezTo>
                      <a:pt x="770061" y="323387"/>
                      <a:pt x="774737" y="318330"/>
                      <a:pt x="779508" y="313368"/>
                    </a:cubicBezTo>
                    <a:cubicBezTo>
                      <a:pt x="797065" y="314227"/>
                      <a:pt x="809089" y="315753"/>
                      <a:pt x="823211" y="320811"/>
                    </a:cubicBezTo>
                    <a:cubicBezTo>
                      <a:pt x="838098" y="326059"/>
                      <a:pt x="900790" y="341708"/>
                      <a:pt x="950219" y="344285"/>
                    </a:cubicBezTo>
                    <a:cubicBezTo>
                      <a:pt x="999647" y="346861"/>
                      <a:pt x="1025984" y="340182"/>
                      <a:pt x="1025984" y="340182"/>
                    </a:cubicBezTo>
                    <a:cubicBezTo>
                      <a:pt x="1025984" y="340182"/>
                      <a:pt x="986288" y="344666"/>
                      <a:pt x="949933" y="334074"/>
                    </a:cubicBezTo>
                    <a:cubicBezTo>
                      <a:pt x="941822" y="331689"/>
                      <a:pt x="935428" y="329589"/>
                      <a:pt x="929703" y="327586"/>
                    </a:cubicBezTo>
                    <a:cubicBezTo>
                      <a:pt x="948405" y="329971"/>
                      <a:pt x="968444" y="331307"/>
                      <a:pt x="987148" y="329494"/>
                    </a:cubicBezTo>
                    <a:cubicBezTo>
                      <a:pt x="1036958" y="324818"/>
                      <a:pt x="1037053" y="314895"/>
                      <a:pt x="1037053" y="314895"/>
                    </a:cubicBezTo>
                    <a:cubicBezTo>
                      <a:pt x="1037053" y="314895"/>
                      <a:pt x="1026462" y="323673"/>
                      <a:pt x="998120" y="320811"/>
                    </a:cubicBezTo>
                    <a:cubicBezTo>
                      <a:pt x="969685" y="317948"/>
                      <a:pt x="953559" y="316994"/>
                      <a:pt x="921019" y="308597"/>
                    </a:cubicBezTo>
                    <a:cubicBezTo>
                      <a:pt x="889625" y="300486"/>
                      <a:pt x="827028" y="288558"/>
                      <a:pt x="795729" y="296955"/>
                    </a:cubicBezTo>
                    <a:cubicBezTo>
                      <a:pt x="800309" y="292375"/>
                      <a:pt x="804985" y="287795"/>
                      <a:pt x="809565" y="283310"/>
                    </a:cubicBezTo>
                    <a:cubicBezTo>
                      <a:pt x="821208" y="289512"/>
                      <a:pt x="894778" y="300867"/>
                      <a:pt x="909473" y="302776"/>
                    </a:cubicBezTo>
                    <a:cubicBezTo>
                      <a:pt x="924932" y="304780"/>
                      <a:pt x="953654" y="307070"/>
                      <a:pt x="997835" y="308978"/>
                    </a:cubicBezTo>
                    <a:cubicBezTo>
                      <a:pt x="1042016" y="310791"/>
                      <a:pt x="1065298" y="291993"/>
                      <a:pt x="1065298" y="291993"/>
                    </a:cubicBezTo>
                    <a:cubicBezTo>
                      <a:pt x="1051558" y="296860"/>
                      <a:pt x="1033332" y="296764"/>
                      <a:pt x="1006041" y="297241"/>
                    </a:cubicBezTo>
                    <a:cubicBezTo>
                      <a:pt x="978655" y="297623"/>
                      <a:pt x="935237" y="288653"/>
                      <a:pt x="911095" y="284932"/>
                    </a:cubicBezTo>
                    <a:cubicBezTo>
                      <a:pt x="887717" y="281401"/>
                      <a:pt x="840483" y="273004"/>
                      <a:pt x="811570" y="281592"/>
                    </a:cubicBezTo>
                    <a:cubicBezTo>
                      <a:pt x="815959" y="277393"/>
                      <a:pt x="820254" y="273099"/>
                      <a:pt x="824643" y="268996"/>
                    </a:cubicBezTo>
                    <a:cubicBezTo>
                      <a:pt x="843823" y="277871"/>
                      <a:pt x="917202" y="282164"/>
                      <a:pt x="950791" y="282355"/>
                    </a:cubicBezTo>
                    <a:cubicBezTo>
                      <a:pt x="985143" y="282546"/>
                      <a:pt x="1025984" y="291230"/>
                      <a:pt x="1080852" y="256400"/>
                    </a:cubicBezTo>
                    <a:cubicBezTo>
                      <a:pt x="1080852" y="256400"/>
                      <a:pt x="1056614" y="268424"/>
                      <a:pt x="1019209" y="271477"/>
                    </a:cubicBezTo>
                    <a:cubicBezTo>
                      <a:pt x="981803" y="274531"/>
                      <a:pt x="964150" y="263271"/>
                      <a:pt x="923787" y="263080"/>
                    </a:cubicBezTo>
                    <a:cubicBezTo>
                      <a:pt x="888099" y="262889"/>
                      <a:pt x="843918" y="260504"/>
                      <a:pt x="827982" y="265847"/>
                    </a:cubicBezTo>
                    <a:cubicBezTo>
                      <a:pt x="832944" y="261267"/>
                      <a:pt x="837906" y="256782"/>
                      <a:pt x="842963" y="252297"/>
                    </a:cubicBezTo>
                    <a:cubicBezTo>
                      <a:pt x="855559" y="263653"/>
                      <a:pt x="1015201" y="266611"/>
                      <a:pt x="1037530" y="262317"/>
                    </a:cubicBezTo>
                    <a:cubicBezTo>
                      <a:pt x="1060527" y="257927"/>
                      <a:pt x="1083524" y="247240"/>
                      <a:pt x="1083524" y="247240"/>
                    </a:cubicBezTo>
                    <a:cubicBezTo>
                      <a:pt x="1083524" y="247240"/>
                      <a:pt x="1046118" y="254492"/>
                      <a:pt x="1033523" y="254492"/>
                    </a:cubicBezTo>
                    <a:cubicBezTo>
                      <a:pt x="1020926" y="254397"/>
                      <a:pt x="968826" y="246763"/>
                      <a:pt x="942298" y="246667"/>
                    </a:cubicBezTo>
                    <a:cubicBezTo>
                      <a:pt x="916630" y="246572"/>
                      <a:pt x="874262" y="240465"/>
                      <a:pt x="845063" y="250484"/>
                    </a:cubicBezTo>
                    <a:cubicBezTo>
                      <a:pt x="846589" y="249148"/>
                      <a:pt x="848021" y="247813"/>
                      <a:pt x="849452" y="246476"/>
                    </a:cubicBezTo>
                    <a:cubicBezTo>
                      <a:pt x="853365" y="243137"/>
                      <a:pt x="857372" y="239892"/>
                      <a:pt x="861285" y="236552"/>
                    </a:cubicBezTo>
                    <a:cubicBezTo>
                      <a:pt x="886667" y="242087"/>
                      <a:pt x="938768" y="236934"/>
                      <a:pt x="961002" y="237125"/>
                    </a:cubicBezTo>
                    <a:cubicBezTo>
                      <a:pt x="983617" y="237316"/>
                      <a:pt x="1043542" y="243041"/>
                      <a:pt x="1086864" y="211075"/>
                    </a:cubicBezTo>
                    <a:cubicBezTo>
                      <a:pt x="1086864" y="211075"/>
                      <a:pt x="1055756" y="226629"/>
                      <a:pt x="1019972" y="225865"/>
                    </a:cubicBezTo>
                    <a:cubicBezTo>
                      <a:pt x="986192" y="225102"/>
                      <a:pt x="893920" y="221476"/>
                      <a:pt x="864433" y="233976"/>
                    </a:cubicBezTo>
                    <a:cubicBezTo>
                      <a:pt x="869873" y="229396"/>
                      <a:pt x="875407" y="224911"/>
                      <a:pt x="881038" y="220521"/>
                    </a:cubicBezTo>
                    <a:cubicBezTo>
                      <a:pt x="891056" y="230350"/>
                      <a:pt x="1011193" y="217659"/>
                      <a:pt x="1045069" y="214892"/>
                    </a:cubicBezTo>
                    <a:cubicBezTo>
                      <a:pt x="1079803" y="212029"/>
                      <a:pt x="1097360" y="198097"/>
                      <a:pt x="1097360" y="198097"/>
                    </a:cubicBezTo>
                    <a:cubicBezTo>
                      <a:pt x="1067875" y="210311"/>
                      <a:pt x="1043637" y="204968"/>
                      <a:pt x="1026843" y="206590"/>
                    </a:cubicBezTo>
                    <a:cubicBezTo>
                      <a:pt x="1010048" y="208117"/>
                      <a:pt x="975696" y="203346"/>
                      <a:pt x="950409" y="207639"/>
                    </a:cubicBezTo>
                    <a:cubicBezTo>
                      <a:pt x="926172" y="211743"/>
                      <a:pt x="909569" y="207639"/>
                      <a:pt x="883709" y="218518"/>
                    </a:cubicBezTo>
                    <a:cubicBezTo>
                      <a:pt x="887812" y="215273"/>
                      <a:pt x="891915" y="212124"/>
                      <a:pt x="896114" y="208975"/>
                    </a:cubicBezTo>
                    <a:cubicBezTo>
                      <a:pt x="898118" y="209834"/>
                      <a:pt x="903175" y="210884"/>
                      <a:pt x="914625" y="208498"/>
                    </a:cubicBezTo>
                    <a:cubicBezTo>
                      <a:pt x="930561" y="205063"/>
                      <a:pt x="967394" y="199433"/>
                      <a:pt x="982472" y="199242"/>
                    </a:cubicBezTo>
                    <a:cubicBezTo>
                      <a:pt x="997548" y="199051"/>
                      <a:pt x="1024553" y="195044"/>
                      <a:pt x="1050222" y="195425"/>
                    </a:cubicBezTo>
                    <a:cubicBezTo>
                      <a:pt x="1075794" y="195807"/>
                      <a:pt x="1101082" y="188746"/>
                      <a:pt x="1113772" y="183593"/>
                    </a:cubicBezTo>
                    <a:cubicBezTo>
                      <a:pt x="1126464" y="178440"/>
                      <a:pt x="1143926" y="181017"/>
                      <a:pt x="1143926" y="181017"/>
                    </a:cubicBezTo>
                    <a:cubicBezTo>
                      <a:pt x="1143926" y="181017"/>
                      <a:pt x="1127132" y="177009"/>
                      <a:pt x="1113392" y="180253"/>
                    </a:cubicBezTo>
                    <a:cubicBezTo>
                      <a:pt x="1099650" y="183497"/>
                      <a:pt x="1082188" y="187315"/>
                      <a:pt x="1065298" y="186933"/>
                    </a:cubicBezTo>
                    <a:cubicBezTo>
                      <a:pt x="1048504" y="186551"/>
                      <a:pt x="1007473" y="186360"/>
                      <a:pt x="975124" y="189795"/>
                    </a:cubicBezTo>
                    <a:cubicBezTo>
                      <a:pt x="942871" y="193231"/>
                      <a:pt x="921210" y="199433"/>
                      <a:pt x="914625" y="202201"/>
                    </a:cubicBezTo>
                    <a:cubicBezTo>
                      <a:pt x="909950" y="204109"/>
                      <a:pt x="902221" y="206399"/>
                      <a:pt x="897927" y="207544"/>
                    </a:cubicBezTo>
                    <a:cubicBezTo>
                      <a:pt x="904225" y="202868"/>
                      <a:pt x="910714" y="198574"/>
                      <a:pt x="917202" y="194185"/>
                    </a:cubicBezTo>
                    <a:cubicBezTo>
                      <a:pt x="919779" y="194567"/>
                      <a:pt x="927985" y="194948"/>
                      <a:pt x="947642" y="189986"/>
                    </a:cubicBezTo>
                    <a:cubicBezTo>
                      <a:pt x="972261" y="183784"/>
                      <a:pt x="1002033" y="183402"/>
                      <a:pt x="1024172" y="179585"/>
                    </a:cubicBezTo>
                    <a:cubicBezTo>
                      <a:pt x="1046309" y="175864"/>
                      <a:pt x="1075414" y="176532"/>
                      <a:pt x="1094688" y="170329"/>
                    </a:cubicBezTo>
                    <a:cubicBezTo>
                      <a:pt x="1113963" y="164127"/>
                      <a:pt x="1164920" y="157066"/>
                      <a:pt x="1164920" y="157066"/>
                    </a:cubicBezTo>
                    <a:cubicBezTo>
                      <a:pt x="1164920" y="157066"/>
                      <a:pt x="1120262" y="154775"/>
                      <a:pt x="1105948" y="160882"/>
                    </a:cubicBezTo>
                    <a:cubicBezTo>
                      <a:pt x="1091730" y="166990"/>
                      <a:pt x="1072264" y="168516"/>
                      <a:pt x="1065967" y="168516"/>
                    </a:cubicBezTo>
                    <a:cubicBezTo>
                      <a:pt x="1059669" y="168516"/>
                      <a:pt x="999552" y="175291"/>
                      <a:pt x="963101" y="181207"/>
                    </a:cubicBezTo>
                    <a:cubicBezTo>
                      <a:pt x="939054" y="185120"/>
                      <a:pt x="926458" y="189414"/>
                      <a:pt x="920542" y="191895"/>
                    </a:cubicBezTo>
                    <a:cubicBezTo>
                      <a:pt x="926363" y="188078"/>
                      <a:pt x="932375" y="184356"/>
                      <a:pt x="938386" y="180826"/>
                    </a:cubicBezTo>
                    <a:cubicBezTo>
                      <a:pt x="942298" y="180921"/>
                      <a:pt x="957470" y="180921"/>
                      <a:pt x="976555" y="175291"/>
                    </a:cubicBezTo>
                    <a:cubicBezTo>
                      <a:pt x="998693" y="168707"/>
                      <a:pt x="1055565" y="160310"/>
                      <a:pt x="1071310" y="160405"/>
                    </a:cubicBezTo>
                    <a:cubicBezTo>
                      <a:pt x="1087055" y="160501"/>
                      <a:pt x="1150796" y="148382"/>
                      <a:pt x="1150796" y="148382"/>
                    </a:cubicBezTo>
                    <a:cubicBezTo>
                      <a:pt x="1150796" y="148382"/>
                      <a:pt x="1100319" y="145233"/>
                      <a:pt x="1066061" y="152485"/>
                    </a:cubicBezTo>
                    <a:cubicBezTo>
                      <a:pt x="1034477" y="159165"/>
                      <a:pt x="951745" y="177581"/>
                      <a:pt x="939150" y="180349"/>
                    </a:cubicBezTo>
                    <a:cubicBezTo>
                      <a:pt x="943730" y="177581"/>
                      <a:pt x="948310" y="174910"/>
                      <a:pt x="952986" y="172333"/>
                    </a:cubicBezTo>
                    <a:cubicBezTo>
                      <a:pt x="961287" y="169948"/>
                      <a:pt x="993159" y="163173"/>
                      <a:pt x="1022931" y="153535"/>
                    </a:cubicBezTo>
                    <a:cubicBezTo>
                      <a:pt x="1057187" y="142466"/>
                      <a:pt x="1080185" y="140939"/>
                      <a:pt x="1101845" y="138172"/>
                    </a:cubicBezTo>
                    <a:cubicBezTo>
                      <a:pt x="1123506" y="135405"/>
                      <a:pt x="1136102" y="129679"/>
                      <a:pt x="1155663" y="117847"/>
                    </a:cubicBezTo>
                    <a:cubicBezTo>
                      <a:pt x="1155663" y="117847"/>
                      <a:pt x="1138773" y="120233"/>
                      <a:pt x="1119880" y="125958"/>
                    </a:cubicBezTo>
                    <a:cubicBezTo>
                      <a:pt x="1100891" y="131683"/>
                      <a:pt x="1059382" y="129775"/>
                      <a:pt x="1033045" y="140367"/>
                    </a:cubicBezTo>
                    <a:cubicBezTo>
                      <a:pt x="1009763" y="149718"/>
                      <a:pt x="963577" y="168135"/>
                      <a:pt x="953177" y="172333"/>
                    </a:cubicBezTo>
                    <a:cubicBezTo>
                      <a:pt x="954704" y="171474"/>
                      <a:pt x="956135" y="170520"/>
                      <a:pt x="957661" y="169757"/>
                    </a:cubicBezTo>
                    <a:cubicBezTo>
                      <a:pt x="955944" y="170616"/>
                      <a:pt x="954322" y="171665"/>
                      <a:pt x="952699" y="172524"/>
                    </a:cubicBezTo>
                    <a:cubicBezTo>
                      <a:pt x="951649" y="172810"/>
                      <a:pt x="951078" y="173096"/>
                      <a:pt x="950982" y="173192"/>
                    </a:cubicBezTo>
                    <a:cubicBezTo>
                      <a:pt x="950982" y="173192"/>
                      <a:pt x="951649" y="172906"/>
                      <a:pt x="952605" y="172524"/>
                    </a:cubicBezTo>
                    <a:cubicBezTo>
                      <a:pt x="947642" y="175101"/>
                      <a:pt x="942871" y="177868"/>
                      <a:pt x="938100" y="180635"/>
                    </a:cubicBezTo>
                    <a:cubicBezTo>
                      <a:pt x="937909" y="180730"/>
                      <a:pt x="937527" y="180730"/>
                      <a:pt x="937527" y="180730"/>
                    </a:cubicBezTo>
                    <a:cubicBezTo>
                      <a:pt x="937527" y="180730"/>
                      <a:pt x="937718" y="180730"/>
                      <a:pt x="937814" y="180730"/>
                    </a:cubicBezTo>
                    <a:cubicBezTo>
                      <a:pt x="930561" y="184929"/>
                      <a:pt x="923405" y="189318"/>
                      <a:pt x="916344" y="193899"/>
                    </a:cubicBezTo>
                    <a:cubicBezTo>
                      <a:pt x="916630" y="193422"/>
                      <a:pt x="924263" y="180349"/>
                      <a:pt x="937527" y="163745"/>
                    </a:cubicBezTo>
                    <a:cubicBezTo>
                      <a:pt x="951078" y="146855"/>
                      <a:pt x="983617" y="129393"/>
                      <a:pt x="992682" y="119087"/>
                    </a:cubicBezTo>
                    <a:cubicBezTo>
                      <a:pt x="1001651" y="108782"/>
                      <a:pt x="998025" y="103056"/>
                      <a:pt x="998025" y="103056"/>
                    </a:cubicBezTo>
                    <a:cubicBezTo>
                      <a:pt x="990583" y="109640"/>
                      <a:pt x="973215" y="122713"/>
                      <a:pt x="945733" y="141798"/>
                    </a:cubicBezTo>
                    <a:cubicBezTo>
                      <a:pt x="918538" y="160692"/>
                      <a:pt x="916344" y="193231"/>
                      <a:pt x="916344" y="193899"/>
                    </a:cubicBezTo>
                    <a:cubicBezTo>
                      <a:pt x="909473" y="198383"/>
                      <a:pt x="902698" y="202868"/>
                      <a:pt x="896019" y="207544"/>
                    </a:cubicBezTo>
                    <a:cubicBezTo>
                      <a:pt x="914721" y="162600"/>
                      <a:pt x="927985" y="147523"/>
                      <a:pt x="952795" y="129393"/>
                    </a:cubicBezTo>
                    <a:cubicBezTo>
                      <a:pt x="977701" y="111167"/>
                      <a:pt x="978559" y="101625"/>
                      <a:pt x="979131" y="93800"/>
                    </a:cubicBezTo>
                    <a:cubicBezTo>
                      <a:pt x="979704" y="85976"/>
                      <a:pt x="958139" y="77579"/>
                      <a:pt x="958139" y="77579"/>
                    </a:cubicBezTo>
                    <a:cubicBezTo>
                      <a:pt x="958139" y="77579"/>
                      <a:pt x="973311" y="87502"/>
                      <a:pt x="974075" y="95804"/>
                    </a:cubicBezTo>
                    <a:cubicBezTo>
                      <a:pt x="974742" y="104011"/>
                      <a:pt x="953272" y="113839"/>
                      <a:pt x="939532" y="123286"/>
                    </a:cubicBezTo>
                    <a:cubicBezTo>
                      <a:pt x="935524" y="126053"/>
                      <a:pt x="931420" y="129202"/>
                      <a:pt x="927317" y="132924"/>
                    </a:cubicBezTo>
                    <a:cubicBezTo>
                      <a:pt x="932756" y="119183"/>
                      <a:pt x="935237" y="105537"/>
                      <a:pt x="937814" y="98571"/>
                    </a:cubicBezTo>
                    <a:cubicBezTo>
                      <a:pt x="941822" y="87884"/>
                      <a:pt x="916821" y="77483"/>
                      <a:pt x="916821" y="77483"/>
                    </a:cubicBezTo>
                    <a:cubicBezTo>
                      <a:pt x="929130" y="92369"/>
                      <a:pt x="922737" y="94373"/>
                      <a:pt x="920065" y="105537"/>
                    </a:cubicBezTo>
                    <a:cubicBezTo>
                      <a:pt x="917393" y="116702"/>
                      <a:pt x="894587" y="153630"/>
                      <a:pt x="887144" y="173669"/>
                    </a:cubicBezTo>
                    <a:cubicBezTo>
                      <a:pt x="879702" y="193708"/>
                      <a:pt x="877984" y="219090"/>
                      <a:pt x="877984" y="219090"/>
                    </a:cubicBezTo>
                    <a:cubicBezTo>
                      <a:pt x="877984" y="219090"/>
                      <a:pt x="886572" y="201723"/>
                      <a:pt x="896496" y="183975"/>
                    </a:cubicBezTo>
                    <a:cubicBezTo>
                      <a:pt x="889625" y="204777"/>
                      <a:pt x="893537" y="207735"/>
                      <a:pt x="895065" y="208212"/>
                    </a:cubicBezTo>
                    <a:cubicBezTo>
                      <a:pt x="882468" y="217277"/>
                      <a:pt x="870159" y="226819"/>
                      <a:pt x="858041" y="236743"/>
                    </a:cubicBezTo>
                    <a:cubicBezTo>
                      <a:pt x="860617" y="229301"/>
                      <a:pt x="873499" y="191990"/>
                      <a:pt x="883995" y="153630"/>
                    </a:cubicBezTo>
                    <a:cubicBezTo>
                      <a:pt x="895732" y="110786"/>
                      <a:pt x="892106" y="104201"/>
                      <a:pt x="892966" y="93037"/>
                    </a:cubicBezTo>
                    <a:cubicBezTo>
                      <a:pt x="893824" y="81872"/>
                      <a:pt x="878557" y="80632"/>
                      <a:pt x="878557" y="80632"/>
                    </a:cubicBezTo>
                    <a:cubicBezTo>
                      <a:pt x="890102" y="87693"/>
                      <a:pt x="883709" y="102102"/>
                      <a:pt x="875407" y="120614"/>
                    </a:cubicBezTo>
                    <a:cubicBezTo>
                      <a:pt x="867010" y="139126"/>
                      <a:pt x="863575" y="151913"/>
                      <a:pt x="855559" y="177677"/>
                    </a:cubicBezTo>
                    <a:cubicBezTo>
                      <a:pt x="848212" y="201246"/>
                      <a:pt x="856037" y="232163"/>
                      <a:pt x="857372" y="237316"/>
                    </a:cubicBezTo>
                    <a:cubicBezTo>
                      <a:pt x="854319" y="239892"/>
                      <a:pt x="851075" y="242278"/>
                      <a:pt x="848021" y="244854"/>
                    </a:cubicBezTo>
                    <a:cubicBezTo>
                      <a:pt x="845063" y="247335"/>
                      <a:pt x="842296" y="249912"/>
                      <a:pt x="839338" y="252393"/>
                    </a:cubicBezTo>
                    <a:cubicBezTo>
                      <a:pt x="840768" y="241133"/>
                      <a:pt x="850693" y="164985"/>
                      <a:pt x="856609" y="150577"/>
                    </a:cubicBezTo>
                    <a:cubicBezTo>
                      <a:pt x="863003" y="134927"/>
                      <a:pt x="866819" y="104869"/>
                      <a:pt x="865388" y="90842"/>
                    </a:cubicBezTo>
                    <a:cubicBezTo>
                      <a:pt x="863957" y="76815"/>
                      <a:pt x="849070" y="77197"/>
                      <a:pt x="849070" y="77197"/>
                    </a:cubicBezTo>
                    <a:cubicBezTo>
                      <a:pt x="863288" y="82636"/>
                      <a:pt x="856322" y="103629"/>
                      <a:pt x="848880" y="113935"/>
                    </a:cubicBezTo>
                    <a:cubicBezTo>
                      <a:pt x="841437" y="124240"/>
                      <a:pt x="839338" y="137027"/>
                      <a:pt x="832753" y="180635"/>
                    </a:cubicBezTo>
                    <a:cubicBezTo>
                      <a:pt x="826933" y="219758"/>
                      <a:pt x="836570" y="247621"/>
                      <a:pt x="838669" y="252965"/>
                    </a:cubicBezTo>
                    <a:cubicBezTo>
                      <a:pt x="831608" y="259072"/>
                      <a:pt x="824643" y="265179"/>
                      <a:pt x="817868" y="271477"/>
                    </a:cubicBezTo>
                    <a:cubicBezTo>
                      <a:pt x="825979" y="251534"/>
                      <a:pt x="820063" y="210884"/>
                      <a:pt x="820063" y="201151"/>
                    </a:cubicBezTo>
                    <a:cubicBezTo>
                      <a:pt x="820158" y="190845"/>
                      <a:pt x="804509" y="146664"/>
                      <a:pt x="803077" y="119469"/>
                    </a:cubicBezTo>
                    <a:cubicBezTo>
                      <a:pt x="801645" y="92273"/>
                      <a:pt x="781129" y="97140"/>
                      <a:pt x="781129" y="97140"/>
                    </a:cubicBezTo>
                    <a:cubicBezTo>
                      <a:pt x="781129" y="97140"/>
                      <a:pt x="782656" y="99144"/>
                      <a:pt x="784375" y="102102"/>
                    </a:cubicBezTo>
                    <a:cubicBezTo>
                      <a:pt x="784279" y="102102"/>
                      <a:pt x="779412" y="103915"/>
                      <a:pt x="769393" y="121855"/>
                    </a:cubicBezTo>
                    <a:cubicBezTo>
                      <a:pt x="759278" y="139985"/>
                      <a:pt x="759278" y="153535"/>
                      <a:pt x="761759" y="176055"/>
                    </a:cubicBezTo>
                    <a:cubicBezTo>
                      <a:pt x="764049" y="196857"/>
                      <a:pt x="792676" y="279206"/>
                      <a:pt x="796874" y="291230"/>
                    </a:cubicBezTo>
                    <a:cubicBezTo>
                      <a:pt x="792103" y="295905"/>
                      <a:pt x="787332" y="300581"/>
                      <a:pt x="782561" y="305257"/>
                    </a:cubicBezTo>
                    <a:cubicBezTo>
                      <a:pt x="785996" y="296287"/>
                      <a:pt x="787332" y="284741"/>
                      <a:pt x="777313" y="261172"/>
                    </a:cubicBezTo>
                    <a:cubicBezTo>
                      <a:pt x="765671" y="233881"/>
                      <a:pt x="742865" y="185788"/>
                      <a:pt x="741339" y="174051"/>
                    </a:cubicBezTo>
                    <a:cubicBezTo>
                      <a:pt x="739812" y="162314"/>
                      <a:pt x="737235" y="137218"/>
                      <a:pt x="738858" y="120710"/>
                    </a:cubicBezTo>
                    <a:cubicBezTo>
                      <a:pt x="738858" y="120710"/>
                      <a:pt x="719582" y="144947"/>
                      <a:pt x="727406" y="182066"/>
                    </a:cubicBezTo>
                    <a:cubicBezTo>
                      <a:pt x="735232" y="219186"/>
                      <a:pt x="761854" y="257736"/>
                      <a:pt x="769202" y="276535"/>
                    </a:cubicBezTo>
                    <a:cubicBezTo>
                      <a:pt x="775022" y="291420"/>
                      <a:pt x="778935" y="303158"/>
                      <a:pt x="780271" y="307452"/>
                    </a:cubicBezTo>
                    <a:cubicBezTo>
                      <a:pt x="774546" y="313082"/>
                      <a:pt x="768916" y="318902"/>
                      <a:pt x="763381" y="324628"/>
                    </a:cubicBezTo>
                    <a:cubicBezTo>
                      <a:pt x="769106" y="299722"/>
                      <a:pt x="757751" y="281115"/>
                      <a:pt x="750499" y="263939"/>
                    </a:cubicBezTo>
                    <a:cubicBezTo>
                      <a:pt x="743056" y="246476"/>
                      <a:pt x="710135" y="205922"/>
                      <a:pt x="708322" y="190273"/>
                    </a:cubicBezTo>
                    <a:cubicBezTo>
                      <a:pt x="706509" y="174623"/>
                      <a:pt x="703933" y="168230"/>
                      <a:pt x="708513" y="141893"/>
                    </a:cubicBezTo>
                    <a:cubicBezTo>
                      <a:pt x="708513" y="141893"/>
                      <a:pt x="690764" y="167848"/>
                      <a:pt x="697921" y="205063"/>
                    </a:cubicBezTo>
                    <a:cubicBezTo>
                      <a:pt x="705078" y="242183"/>
                      <a:pt x="734468" y="264988"/>
                      <a:pt x="744869" y="288558"/>
                    </a:cubicBezTo>
                    <a:cubicBezTo>
                      <a:pt x="754030" y="309265"/>
                      <a:pt x="761186" y="322338"/>
                      <a:pt x="762809" y="325200"/>
                    </a:cubicBezTo>
                    <a:cubicBezTo>
                      <a:pt x="759087" y="329112"/>
                      <a:pt x="755270" y="332929"/>
                      <a:pt x="751549" y="336842"/>
                    </a:cubicBezTo>
                    <a:cubicBezTo>
                      <a:pt x="750690" y="337700"/>
                      <a:pt x="749926" y="338655"/>
                      <a:pt x="749163" y="339513"/>
                    </a:cubicBezTo>
                    <a:cubicBezTo>
                      <a:pt x="750595" y="331880"/>
                      <a:pt x="750977" y="313750"/>
                      <a:pt x="735518" y="281019"/>
                    </a:cubicBezTo>
                    <a:cubicBezTo>
                      <a:pt x="714142" y="235789"/>
                      <a:pt x="687329" y="214796"/>
                      <a:pt x="690860" y="190368"/>
                    </a:cubicBezTo>
                    <a:cubicBezTo>
                      <a:pt x="694486" y="165940"/>
                      <a:pt x="699829" y="153726"/>
                      <a:pt x="696394" y="154489"/>
                    </a:cubicBezTo>
                    <a:cubicBezTo>
                      <a:pt x="692959" y="155252"/>
                      <a:pt x="679028" y="176246"/>
                      <a:pt x="681031" y="209643"/>
                    </a:cubicBezTo>
                    <a:cubicBezTo>
                      <a:pt x="681700" y="221380"/>
                      <a:pt x="685135" y="232259"/>
                      <a:pt x="689715" y="242564"/>
                    </a:cubicBezTo>
                    <a:cubicBezTo>
                      <a:pt x="668436" y="224911"/>
                      <a:pt x="659752" y="213556"/>
                      <a:pt x="663187" y="199624"/>
                    </a:cubicBezTo>
                    <a:cubicBezTo>
                      <a:pt x="663187" y="199624"/>
                      <a:pt x="658989" y="208498"/>
                      <a:pt x="658129" y="221190"/>
                    </a:cubicBezTo>
                    <a:cubicBezTo>
                      <a:pt x="653836" y="208785"/>
                      <a:pt x="652691" y="199624"/>
                      <a:pt x="652691" y="199624"/>
                    </a:cubicBezTo>
                    <a:cubicBezTo>
                      <a:pt x="644771" y="213174"/>
                      <a:pt x="649351" y="225197"/>
                      <a:pt x="651259" y="240465"/>
                    </a:cubicBezTo>
                    <a:cubicBezTo>
                      <a:pt x="651737" y="244186"/>
                      <a:pt x="653931" y="249530"/>
                      <a:pt x="657080" y="255828"/>
                    </a:cubicBezTo>
                    <a:cubicBezTo>
                      <a:pt x="654885" y="260981"/>
                      <a:pt x="652786" y="266515"/>
                      <a:pt x="651068" y="271668"/>
                    </a:cubicBezTo>
                    <a:cubicBezTo>
                      <a:pt x="646966" y="241801"/>
                      <a:pt x="642767" y="216895"/>
                      <a:pt x="642767" y="216895"/>
                    </a:cubicBezTo>
                    <a:cubicBezTo>
                      <a:pt x="642767" y="216895"/>
                      <a:pt x="642767" y="248003"/>
                      <a:pt x="639618" y="290657"/>
                    </a:cubicBezTo>
                    <a:cubicBezTo>
                      <a:pt x="635133" y="247526"/>
                      <a:pt x="629217" y="203250"/>
                      <a:pt x="629217" y="203250"/>
                    </a:cubicBezTo>
                    <a:cubicBezTo>
                      <a:pt x="629217" y="203250"/>
                      <a:pt x="625209" y="287508"/>
                      <a:pt x="623015" y="331403"/>
                    </a:cubicBezTo>
                    <a:cubicBezTo>
                      <a:pt x="622442" y="331116"/>
                      <a:pt x="622061" y="330926"/>
                      <a:pt x="621488" y="330639"/>
                    </a:cubicBezTo>
                    <a:cubicBezTo>
                      <a:pt x="618339" y="329112"/>
                      <a:pt x="615571" y="327395"/>
                      <a:pt x="613090" y="325391"/>
                    </a:cubicBezTo>
                    <a:cubicBezTo>
                      <a:pt x="613186" y="324437"/>
                      <a:pt x="613281" y="323483"/>
                      <a:pt x="613281" y="322528"/>
                    </a:cubicBezTo>
                    <a:cubicBezTo>
                      <a:pt x="617481" y="313463"/>
                      <a:pt x="622633" y="307261"/>
                      <a:pt x="622633" y="307261"/>
                    </a:cubicBezTo>
                    <a:cubicBezTo>
                      <a:pt x="619484" y="309169"/>
                      <a:pt x="616716" y="311078"/>
                      <a:pt x="613949" y="312986"/>
                    </a:cubicBezTo>
                    <a:cubicBezTo>
                      <a:pt x="617481" y="252393"/>
                      <a:pt x="605171" y="166131"/>
                      <a:pt x="605171" y="166131"/>
                    </a:cubicBezTo>
                    <a:cubicBezTo>
                      <a:pt x="605171" y="166131"/>
                      <a:pt x="600304" y="268901"/>
                      <a:pt x="598300" y="306402"/>
                    </a:cubicBezTo>
                    <a:cubicBezTo>
                      <a:pt x="591907" y="292470"/>
                      <a:pt x="592193" y="278825"/>
                      <a:pt x="592193" y="278825"/>
                    </a:cubicBezTo>
                    <a:cubicBezTo>
                      <a:pt x="591716" y="279493"/>
                      <a:pt x="591429" y="280161"/>
                      <a:pt x="590953" y="280924"/>
                    </a:cubicBezTo>
                    <a:cubicBezTo>
                      <a:pt x="590762" y="228155"/>
                      <a:pt x="582747" y="159451"/>
                      <a:pt x="582747" y="159451"/>
                    </a:cubicBezTo>
                    <a:cubicBezTo>
                      <a:pt x="582747" y="159451"/>
                      <a:pt x="579788" y="225102"/>
                      <a:pt x="578165" y="254874"/>
                    </a:cubicBezTo>
                    <a:cubicBezTo>
                      <a:pt x="577116" y="274531"/>
                      <a:pt x="578261" y="316230"/>
                      <a:pt x="579216" y="342281"/>
                    </a:cubicBezTo>
                    <a:cubicBezTo>
                      <a:pt x="574349" y="335124"/>
                      <a:pt x="569101" y="328254"/>
                      <a:pt x="564043" y="322147"/>
                    </a:cubicBezTo>
                    <a:cubicBezTo>
                      <a:pt x="566428" y="300581"/>
                      <a:pt x="570723" y="260217"/>
                      <a:pt x="571391" y="240656"/>
                    </a:cubicBezTo>
                    <a:cubicBezTo>
                      <a:pt x="572440" y="206590"/>
                      <a:pt x="558891" y="110499"/>
                      <a:pt x="558891" y="110499"/>
                    </a:cubicBezTo>
                    <a:cubicBezTo>
                      <a:pt x="558891" y="110499"/>
                      <a:pt x="553451" y="196571"/>
                      <a:pt x="551830" y="226438"/>
                    </a:cubicBezTo>
                    <a:cubicBezTo>
                      <a:pt x="550685" y="247431"/>
                      <a:pt x="554692" y="290275"/>
                      <a:pt x="557173" y="314036"/>
                    </a:cubicBezTo>
                    <a:cubicBezTo>
                      <a:pt x="547344" y="302681"/>
                      <a:pt x="539711" y="295047"/>
                      <a:pt x="539711" y="295047"/>
                    </a:cubicBezTo>
                    <a:cubicBezTo>
                      <a:pt x="539711" y="295047"/>
                      <a:pt x="539711" y="295238"/>
                      <a:pt x="539711" y="295333"/>
                    </a:cubicBezTo>
                    <a:cubicBezTo>
                      <a:pt x="532554" y="282546"/>
                      <a:pt x="525588" y="269664"/>
                      <a:pt x="518717" y="256782"/>
                    </a:cubicBezTo>
                    <a:cubicBezTo>
                      <a:pt x="520149" y="248385"/>
                      <a:pt x="525397" y="216705"/>
                      <a:pt x="527496" y="176150"/>
                    </a:cubicBezTo>
                    <a:cubicBezTo>
                      <a:pt x="529787" y="130061"/>
                      <a:pt x="514996" y="45993"/>
                      <a:pt x="514996" y="45993"/>
                    </a:cubicBezTo>
                    <a:cubicBezTo>
                      <a:pt x="514996" y="45993"/>
                      <a:pt x="513183" y="78151"/>
                      <a:pt x="511847" y="112408"/>
                    </a:cubicBezTo>
                    <a:cubicBezTo>
                      <a:pt x="508698" y="72616"/>
                      <a:pt x="501255" y="30058"/>
                      <a:pt x="501255" y="30058"/>
                    </a:cubicBezTo>
                    <a:cubicBezTo>
                      <a:pt x="501255" y="30058"/>
                      <a:pt x="501064" y="98476"/>
                      <a:pt x="495721" y="142943"/>
                    </a:cubicBezTo>
                    <a:cubicBezTo>
                      <a:pt x="495530" y="171761"/>
                      <a:pt x="502018" y="221858"/>
                      <a:pt x="502018" y="221858"/>
                    </a:cubicBezTo>
                    <a:lnTo>
                      <a:pt x="506217" y="229969"/>
                    </a:lnTo>
                    <a:cubicBezTo>
                      <a:pt x="506217" y="229969"/>
                      <a:pt x="508794" y="211934"/>
                      <a:pt x="510989" y="184261"/>
                    </a:cubicBezTo>
                    <a:cubicBezTo>
                      <a:pt x="511943" y="210311"/>
                      <a:pt x="514233" y="240942"/>
                      <a:pt x="514901" y="249626"/>
                    </a:cubicBezTo>
                    <a:cubicBezTo>
                      <a:pt x="514806" y="249435"/>
                      <a:pt x="514710" y="249339"/>
                      <a:pt x="514615" y="249148"/>
                    </a:cubicBezTo>
                    <a:cubicBezTo>
                      <a:pt x="511369" y="242946"/>
                      <a:pt x="508125" y="236839"/>
                      <a:pt x="504977" y="230636"/>
                    </a:cubicBezTo>
                    <a:lnTo>
                      <a:pt x="502591" y="225102"/>
                    </a:lnTo>
                    <a:cubicBezTo>
                      <a:pt x="502591" y="225102"/>
                      <a:pt x="502209" y="224720"/>
                      <a:pt x="501542" y="224052"/>
                    </a:cubicBezTo>
                    <a:cubicBezTo>
                      <a:pt x="496198" y="213556"/>
                      <a:pt x="490950" y="202868"/>
                      <a:pt x="485892" y="192181"/>
                    </a:cubicBezTo>
                    <a:cubicBezTo>
                      <a:pt x="486560" y="192276"/>
                      <a:pt x="487037" y="192276"/>
                      <a:pt x="487037" y="191990"/>
                    </a:cubicBezTo>
                    <a:cubicBezTo>
                      <a:pt x="492954" y="171379"/>
                      <a:pt x="491904" y="128916"/>
                      <a:pt x="491522" y="118706"/>
                    </a:cubicBezTo>
                    <a:cubicBezTo>
                      <a:pt x="491140" y="108495"/>
                      <a:pt x="488754" y="86835"/>
                      <a:pt x="484556" y="51719"/>
                    </a:cubicBezTo>
                    <a:cubicBezTo>
                      <a:pt x="480357" y="16508"/>
                      <a:pt x="467190" y="0"/>
                      <a:pt x="467190" y="0"/>
                    </a:cubicBezTo>
                    <a:cubicBezTo>
                      <a:pt x="479499" y="30535"/>
                      <a:pt x="479976" y="40745"/>
                      <a:pt x="480835" y="56013"/>
                    </a:cubicBezTo>
                    <a:cubicBezTo>
                      <a:pt x="481693" y="71281"/>
                      <a:pt x="481503" y="108972"/>
                      <a:pt x="482743" y="125004"/>
                    </a:cubicBezTo>
                    <a:cubicBezTo>
                      <a:pt x="483983" y="141035"/>
                      <a:pt x="484270" y="186837"/>
                      <a:pt x="484270" y="186837"/>
                    </a:cubicBezTo>
                    <a:cubicBezTo>
                      <a:pt x="483602" y="185883"/>
                      <a:pt x="482838" y="185120"/>
                      <a:pt x="482075" y="184166"/>
                    </a:cubicBezTo>
                    <a:cubicBezTo>
                      <a:pt x="479212" y="177963"/>
                      <a:pt x="476446" y="171665"/>
                      <a:pt x="473773" y="165463"/>
                    </a:cubicBezTo>
                    <a:cubicBezTo>
                      <a:pt x="474251" y="165845"/>
                      <a:pt x="474632" y="166131"/>
                      <a:pt x="475110" y="166512"/>
                    </a:cubicBezTo>
                    <a:cubicBezTo>
                      <a:pt x="475110" y="166512"/>
                      <a:pt x="462228" y="120710"/>
                      <a:pt x="453735" y="97140"/>
                    </a:cubicBezTo>
                    <a:cubicBezTo>
                      <a:pt x="445242" y="73571"/>
                      <a:pt x="424250" y="38455"/>
                      <a:pt x="424250" y="38455"/>
                    </a:cubicBezTo>
                    <a:cubicBezTo>
                      <a:pt x="424250" y="38455"/>
                      <a:pt x="436367" y="77197"/>
                      <a:pt x="445529" y="103247"/>
                    </a:cubicBezTo>
                    <a:cubicBezTo>
                      <a:pt x="442952" y="99049"/>
                      <a:pt x="440185" y="94945"/>
                      <a:pt x="437227" y="90938"/>
                    </a:cubicBezTo>
                    <a:cubicBezTo>
                      <a:pt x="412512" y="57063"/>
                      <a:pt x="395336" y="50097"/>
                      <a:pt x="395336" y="50097"/>
                    </a:cubicBezTo>
                    <a:cubicBezTo>
                      <a:pt x="395336" y="50097"/>
                      <a:pt x="415088" y="122141"/>
                      <a:pt x="473678" y="165367"/>
                    </a:cubicBezTo>
                    <a:cubicBezTo>
                      <a:pt x="476255" y="171474"/>
                      <a:pt x="478831" y="177486"/>
                      <a:pt x="481503" y="183497"/>
                    </a:cubicBezTo>
                    <a:cubicBezTo>
                      <a:pt x="455356" y="149527"/>
                      <a:pt x="426540" y="135405"/>
                      <a:pt x="416902" y="129298"/>
                    </a:cubicBezTo>
                    <a:cubicBezTo>
                      <a:pt x="406882" y="123000"/>
                      <a:pt x="377110" y="100861"/>
                      <a:pt x="377110" y="100861"/>
                    </a:cubicBezTo>
                    <a:cubicBezTo>
                      <a:pt x="377110" y="100861"/>
                      <a:pt x="412322" y="144374"/>
                      <a:pt x="431120" y="162409"/>
                    </a:cubicBezTo>
                    <a:cubicBezTo>
                      <a:pt x="422818" y="157829"/>
                      <a:pt x="414993" y="153726"/>
                      <a:pt x="410604" y="150577"/>
                    </a:cubicBezTo>
                    <a:cubicBezTo>
                      <a:pt x="400394" y="143229"/>
                      <a:pt x="382740" y="130634"/>
                      <a:pt x="382740" y="130634"/>
                    </a:cubicBezTo>
                    <a:cubicBezTo>
                      <a:pt x="382740" y="130634"/>
                      <a:pt x="422150" y="184070"/>
                      <a:pt x="446769" y="199815"/>
                    </a:cubicBezTo>
                    <a:cubicBezTo>
                      <a:pt x="469670" y="214415"/>
                      <a:pt x="501446" y="231304"/>
                      <a:pt x="505740" y="233594"/>
                    </a:cubicBezTo>
                    <a:cubicBezTo>
                      <a:pt x="508221" y="238365"/>
                      <a:pt x="510606" y="243137"/>
                      <a:pt x="513088" y="247908"/>
                    </a:cubicBezTo>
                    <a:cubicBezTo>
                      <a:pt x="508698" y="243137"/>
                      <a:pt x="493621" y="227774"/>
                      <a:pt x="471674" y="218518"/>
                    </a:cubicBezTo>
                    <a:cubicBezTo>
                      <a:pt x="445529" y="207544"/>
                      <a:pt x="409172" y="195903"/>
                      <a:pt x="409172" y="195903"/>
                    </a:cubicBezTo>
                    <a:cubicBezTo>
                      <a:pt x="409172" y="195903"/>
                      <a:pt x="437990" y="227201"/>
                      <a:pt x="463086" y="237984"/>
                    </a:cubicBezTo>
                    <a:cubicBezTo>
                      <a:pt x="488278" y="248767"/>
                      <a:pt x="518336" y="258977"/>
                      <a:pt x="518336" y="258977"/>
                    </a:cubicBezTo>
                    <a:cubicBezTo>
                      <a:pt x="518336" y="258977"/>
                      <a:pt x="518432" y="258595"/>
                      <a:pt x="518526" y="258023"/>
                    </a:cubicBezTo>
                    <a:cubicBezTo>
                      <a:pt x="523584" y="267660"/>
                      <a:pt x="528642" y="277203"/>
                      <a:pt x="533890" y="286745"/>
                    </a:cubicBezTo>
                    <a:cubicBezTo>
                      <a:pt x="527879" y="282546"/>
                      <a:pt x="502496" y="260599"/>
                      <a:pt x="487419" y="256114"/>
                    </a:cubicBezTo>
                    <a:cubicBezTo>
                      <a:pt x="470625" y="251057"/>
                      <a:pt x="430451" y="248385"/>
                      <a:pt x="413657" y="236934"/>
                    </a:cubicBezTo>
                    <a:cubicBezTo>
                      <a:pt x="413657" y="236934"/>
                      <a:pt x="451063" y="272718"/>
                      <a:pt x="484270" y="284932"/>
                    </a:cubicBezTo>
                    <a:cubicBezTo>
                      <a:pt x="491713" y="287604"/>
                      <a:pt x="498297" y="289512"/>
                      <a:pt x="504404" y="291039"/>
                    </a:cubicBezTo>
                    <a:cubicBezTo>
                      <a:pt x="506598" y="294188"/>
                      <a:pt x="508412" y="297528"/>
                      <a:pt x="509748" y="300963"/>
                    </a:cubicBezTo>
                    <a:cubicBezTo>
                      <a:pt x="506789" y="300009"/>
                      <a:pt x="503259" y="298959"/>
                      <a:pt x="499347" y="297718"/>
                    </a:cubicBezTo>
                    <a:cubicBezTo>
                      <a:pt x="478449" y="286745"/>
                      <a:pt x="456692" y="276344"/>
                      <a:pt x="456692" y="276344"/>
                    </a:cubicBezTo>
                    <a:cubicBezTo>
                      <a:pt x="456692" y="276344"/>
                      <a:pt x="460510" y="280829"/>
                      <a:pt x="466426" y="287508"/>
                    </a:cubicBezTo>
                    <a:cubicBezTo>
                      <a:pt x="458315" y="285027"/>
                      <a:pt x="450776" y="282737"/>
                      <a:pt x="445242" y="281019"/>
                    </a:cubicBezTo>
                    <a:cubicBezTo>
                      <a:pt x="427875" y="265084"/>
                      <a:pt x="412989" y="254397"/>
                      <a:pt x="412989" y="254397"/>
                    </a:cubicBezTo>
                    <a:cubicBezTo>
                      <a:pt x="427780" y="266515"/>
                      <a:pt x="445910" y="323578"/>
                      <a:pt x="464040" y="351346"/>
                    </a:cubicBezTo>
                    <a:cubicBezTo>
                      <a:pt x="478736" y="373866"/>
                      <a:pt x="501160" y="396385"/>
                      <a:pt x="508603" y="405069"/>
                    </a:cubicBezTo>
                    <a:cubicBezTo>
                      <a:pt x="496866" y="400011"/>
                      <a:pt x="485128" y="394954"/>
                      <a:pt x="473296" y="389897"/>
                    </a:cubicBezTo>
                    <a:cubicBezTo>
                      <a:pt x="472055" y="386462"/>
                      <a:pt x="456312" y="345239"/>
                      <a:pt x="427685" y="319379"/>
                    </a:cubicBezTo>
                    <a:cubicBezTo>
                      <a:pt x="420146" y="312604"/>
                      <a:pt x="410508" y="304875"/>
                      <a:pt x="400299" y="297051"/>
                    </a:cubicBezTo>
                    <a:cubicBezTo>
                      <a:pt x="383695" y="264511"/>
                      <a:pt x="334075" y="225484"/>
                      <a:pt x="334075" y="225484"/>
                    </a:cubicBezTo>
                    <a:cubicBezTo>
                      <a:pt x="334075" y="225484"/>
                      <a:pt x="341422" y="241801"/>
                      <a:pt x="350106" y="261076"/>
                    </a:cubicBezTo>
                    <a:cubicBezTo>
                      <a:pt x="340945" y="254874"/>
                      <a:pt x="335029" y="250866"/>
                      <a:pt x="335029" y="250866"/>
                    </a:cubicBezTo>
                    <a:cubicBezTo>
                      <a:pt x="335029" y="250866"/>
                      <a:pt x="351060" y="275771"/>
                      <a:pt x="367568" y="299627"/>
                    </a:cubicBezTo>
                    <a:cubicBezTo>
                      <a:pt x="370240" y="305543"/>
                      <a:pt x="372626" y="310791"/>
                      <a:pt x="374534" y="314799"/>
                    </a:cubicBezTo>
                    <a:cubicBezTo>
                      <a:pt x="383980" y="335315"/>
                      <a:pt x="408790" y="359457"/>
                      <a:pt x="415279" y="365564"/>
                    </a:cubicBezTo>
                    <a:cubicBezTo>
                      <a:pt x="400203" y="359362"/>
                      <a:pt x="385126" y="353159"/>
                      <a:pt x="369954" y="347243"/>
                    </a:cubicBezTo>
                    <a:cubicBezTo>
                      <a:pt x="369954" y="347052"/>
                      <a:pt x="369572" y="321574"/>
                      <a:pt x="349724" y="283119"/>
                    </a:cubicBezTo>
                    <a:cubicBezTo>
                      <a:pt x="329781" y="244473"/>
                      <a:pt x="280447" y="204491"/>
                      <a:pt x="280447" y="204491"/>
                    </a:cubicBezTo>
                    <a:cubicBezTo>
                      <a:pt x="296955" y="223098"/>
                      <a:pt x="306402" y="271668"/>
                      <a:pt x="315086" y="291325"/>
                    </a:cubicBezTo>
                    <a:cubicBezTo>
                      <a:pt x="322910" y="308883"/>
                      <a:pt x="353255" y="336365"/>
                      <a:pt x="359553" y="343235"/>
                    </a:cubicBezTo>
                    <a:cubicBezTo>
                      <a:pt x="347148" y="338368"/>
                      <a:pt x="334648" y="333597"/>
                      <a:pt x="322147" y="328922"/>
                    </a:cubicBezTo>
                    <a:cubicBezTo>
                      <a:pt x="322815" y="328731"/>
                      <a:pt x="323292" y="328540"/>
                      <a:pt x="323292" y="328540"/>
                    </a:cubicBezTo>
                    <a:cubicBezTo>
                      <a:pt x="323292" y="328540"/>
                      <a:pt x="306211" y="293425"/>
                      <a:pt x="289226" y="264511"/>
                    </a:cubicBezTo>
                    <a:cubicBezTo>
                      <a:pt x="272241" y="235503"/>
                      <a:pt x="229778" y="205254"/>
                      <a:pt x="229778" y="205254"/>
                    </a:cubicBezTo>
                    <a:cubicBezTo>
                      <a:pt x="229778" y="205254"/>
                      <a:pt x="249435" y="247813"/>
                      <a:pt x="266802" y="277966"/>
                    </a:cubicBezTo>
                    <a:cubicBezTo>
                      <a:pt x="281401" y="303348"/>
                      <a:pt x="302490" y="319379"/>
                      <a:pt x="308883" y="323960"/>
                    </a:cubicBezTo>
                    <a:cubicBezTo>
                      <a:pt x="302680" y="321670"/>
                      <a:pt x="296479" y="319475"/>
                      <a:pt x="290276" y="317185"/>
                    </a:cubicBezTo>
                    <a:cubicBezTo>
                      <a:pt x="286841" y="312223"/>
                      <a:pt x="261363" y="276153"/>
                      <a:pt x="240084" y="250484"/>
                    </a:cubicBezTo>
                    <a:cubicBezTo>
                      <a:pt x="217182" y="222907"/>
                      <a:pt x="145997" y="183020"/>
                      <a:pt x="145997" y="183020"/>
                    </a:cubicBezTo>
                    <a:cubicBezTo>
                      <a:pt x="145997" y="183020"/>
                      <a:pt x="164032" y="202678"/>
                      <a:pt x="174624" y="213937"/>
                    </a:cubicBezTo>
                    <a:cubicBezTo>
                      <a:pt x="179108" y="218804"/>
                      <a:pt x="185311" y="227583"/>
                      <a:pt x="192181" y="237030"/>
                    </a:cubicBezTo>
                    <a:cubicBezTo>
                      <a:pt x="167372" y="216895"/>
                      <a:pt x="108973" y="180635"/>
                      <a:pt x="108973" y="180635"/>
                    </a:cubicBezTo>
                    <a:cubicBezTo>
                      <a:pt x="108973" y="180635"/>
                      <a:pt x="140462" y="213556"/>
                      <a:pt x="149719" y="224816"/>
                    </a:cubicBezTo>
                    <a:cubicBezTo>
                      <a:pt x="158688" y="235694"/>
                      <a:pt x="180349" y="268615"/>
                      <a:pt x="225675" y="295238"/>
                    </a:cubicBezTo>
                    <a:cubicBezTo>
                      <a:pt x="217945" y="292852"/>
                      <a:pt x="210216" y="290657"/>
                      <a:pt x="202392" y="288462"/>
                    </a:cubicBezTo>
                    <a:cubicBezTo>
                      <a:pt x="140748" y="223766"/>
                      <a:pt x="50001" y="210693"/>
                      <a:pt x="50001" y="210693"/>
                    </a:cubicBezTo>
                    <a:cubicBezTo>
                      <a:pt x="50001" y="210693"/>
                      <a:pt x="61166" y="230541"/>
                      <a:pt x="106205" y="255446"/>
                    </a:cubicBezTo>
                    <a:cubicBezTo>
                      <a:pt x="111550" y="258404"/>
                      <a:pt x="116988" y="261172"/>
                      <a:pt x="122428" y="263653"/>
                    </a:cubicBezTo>
                    <a:cubicBezTo>
                      <a:pt x="89315" y="256496"/>
                      <a:pt x="40268" y="247717"/>
                      <a:pt x="40268" y="247717"/>
                    </a:cubicBezTo>
                    <a:cubicBezTo>
                      <a:pt x="40268" y="247717"/>
                      <a:pt x="86167" y="267851"/>
                      <a:pt x="116225" y="274626"/>
                    </a:cubicBezTo>
                    <a:cubicBezTo>
                      <a:pt x="146188" y="281401"/>
                      <a:pt x="204109" y="290085"/>
                      <a:pt x="204109" y="290085"/>
                    </a:cubicBezTo>
                    <a:cubicBezTo>
                      <a:pt x="203632" y="289608"/>
                      <a:pt x="203155" y="289130"/>
                      <a:pt x="202582" y="288653"/>
                    </a:cubicBezTo>
                    <a:cubicBezTo>
                      <a:pt x="210598" y="290943"/>
                      <a:pt x="218709" y="293329"/>
                      <a:pt x="226629" y="295905"/>
                    </a:cubicBezTo>
                    <a:cubicBezTo>
                      <a:pt x="227869" y="296669"/>
                      <a:pt x="228919" y="297432"/>
                      <a:pt x="230255" y="298100"/>
                    </a:cubicBezTo>
                    <a:cubicBezTo>
                      <a:pt x="230255" y="298100"/>
                      <a:pt x="174337" y="304780"/>
                      <a:pt x="154681" y="305734"/>
                    </a:cubicBezTo>
                    <a:cubicBezTo>
                      <a:pt x="134928" y="306688"/>
                      <a:pt x="89030" y="312795"/>
                      <a:pt x="70326" y="314036"/>
                    </a:cubicBezTo>
                    <a:cubicBezTo>
                      <a:pt x="51624" y="315276"/>
                      <a:pt x="39123" y="316326"/>
                      <a:pt x="0" y="306020"/>
                    </a:cubicBezTo>
                    <a:cubicBezTo>
                      <a:pt x="0" y="306020"/>
                      <a:pt x="22139" y="319570"/>
                      <a:pt x="65651" y="319188"/>
                    </a:cubicBezTo>
                    <a:cubicBezTo>
                      <a:pt x="109164" y="318902"/>
                      <a:pt x="135882" y="318425"/>
                      <a:pt x="148383" y="317375"/>
                    </a:cubicBezTo>
                    <a:cubicBezTo>
                      <a:pt x="160882" y="316326"/>
                      <a:pt x="212697" y="311078"/>
                      <a:pt x="236935" y="300772"/>
                    </a:cubicBezTo>
                    <a:cubicBezTo>
                      <a:pt x="237316" y="301535"/>
                      <a:pt x="237316" y="300963"/>
                      <a:pt x="237125" y="300199"/>
                    </a:cubicBezTo>
                    <a:close/>
                    <a:moveTo>
                      <a:pt x="500492" y="223480"/>
                    </a:moveTo>
                    <a:cubicBezTo>
                      <a:pt x="493336" y="216132"/>
                      <a:pt x="470243" y="192372"/>
                      <a:pt x="460892" y="182639"/>
                    </a:cubicBezTo>
                    <a:cubicBezTo>
                      <a:pt x="460892" y="182639"/>
                      <a:pt x="460892" y="182639"/>
                      <a:pt x="460892" y="182639"/>
                    </a:cubicBezTo>
                    <a:cubicBezTo>
                      <a:pt x="471770" y="188078"/>
                      <a:pt x="481980" y="192276"/>
                      <a:pt x="485701" y="192849"/>
                    </a:cubicBezTo>
                    <a:cubicBezTo>
                      <a:pt x="490472" y="203155"/>
                      <a:pt x="495435" y="213365"/>
                      <a:pt x="500492" y="223480"/>
                    </a:cubicBezTo>
                    <a:close/>
                    <a:moveTo>
                      <a:pt x="797637" y="243232"/>
                    </a:moveTo>
                    <a:cubicBezTo>
                      <a:pt x="789431" y="213937"/>
                      <a:pt x="771206" y="166131"/>
                      <a:pt x="773401" y="146855"/>
                    </a:cubicBezTo>
                    <a:cubicBezTo>
                      <a:pt x="775595" y="127675"/>
                      <a:pt x="784184" y="103056"/>
                      <a:pt x="784279" y="102961"/>
                    </a:cubicBezTo>
                    <a:cubicBezTo>
                      <a:pt x="786283" y="106492"/>
                      <a:pt x="788573" y="111644"/>
                      <a:pt x="788859" y="116988"/>
                    </a:cubicBezTo>
                    <a:cubicBezTo>
                      <a:pt x="789336" y="126912"/>
                      <a:pt x="794393" y="170997"/>
                      <a:pt x="797352" y="206113"/>
                    </a:cubicBezTo>
                    <a:cubicBezTo>
                      <a:pt x="800023" y="237411"/>
                      <a:pt x="813001" y="268042"/>
                      <a:pt x="815768" y="274340"/>
                    </a:cubicBezTo>
                    <a:cubicBezTo>
                      <a:pt x="809852" y="279779"/>
                      <a:pt x="804031" y="285218"/>
                      <a:pt x="798210" y="290753"/>
                    </a:cubicBezTo>
                    <a:cubicBezTo>
                      <a:pt x="801836" y="278157"/>
                      <a:pt x="805272" y="270428"/>
                      <a:pt x="797637" y="243232"/>
                    </a:cubicBezTo>
                    <a:close/>
                    <a:moveTo>
                      <a:pt x="781416" y="312414"/>
                    </a:moveTo>
                    <a:cubicBezTo>
                      <a:pt x="785615" y="308024"/>
                      <a:pt x="789909" y="303730"/>
                      <a:pt x="794202" y="299436"/>
                    </a:cubicBezTo>
                    <a:cubicBezTo>
                      <a:pt x="805940" y="301726"/>
                      <a:pt x="820063" y="305829"/>
                      <a:pt x="833135" y="309551"/>
                    </a:cubicBezTo>
                    <a:cubicBezTo>
                      <a:pt x="811474" y="308501"/>
                      <a:pt x="791721" y="309265"/>
                      <a:pt x="781416" y="312414"/>
                    </a:cubicBezTo>
                    <a:close/>
                    <a:moveTo>
                      <a:pt x="541332" y="919015"/>
                    </a:moveTo>
                    <a:cubicBezTo>
                      <a:pt x="541332" y="919015"/>
                      <a:pt x="541332" y="919110"/>
                      <a:pt x="541332" y="919015"/>
                    </a:cubicBezTo>
                    <a:cubicBezTo>
                      <a:pt x="535416" y="905370"/>
                      <a:pt x="529024" y="893346"/>
                      <a:pt x="525969" y="889816"/>
                    </a:cubicBezTo>
                    <a:cubicBezTo>
                      <a:pt x="529595" y="876361"/>
                      <a:pt x="533031" y="862907"/>
                      <a:pt x="536180" y="849356"/>
                    </a:cubicBezTo>
                    <a:cubicBezTo>
                      <a:pt x="537230" y="862048"/>
                      <a:pt x="540187" y="902507"/>
                      <a:pt x="541332" y="919015"/>
                    </a:cubicBezTo>
                    <a:close/>
                    <a:moveTo>
                      <a:pt x="584177" y="633034"/>
                    </a:moveTo>
                    <a:cubicBezTo>
                      <a:pt x="585228" y="631888"/>
                      <a:pt x="586468" y="630552"/>
                      <a:pt x="587803" y="629217"/>
                    </a:cubicBezTo>
                    <a:cubicBezTo>
                      <a:pt x="587899" y="629503"/>
                      <a:pt x="587899" y="629694"/>
                      <a:pt x="587899" y="629980"/>
                    </a:cubicBezTo>
                    <a:cubicBezTo>
                      <a:pt x="585609" y="632270"/>
                      <a:pt x="583414" y="634560"/>
                      <a:pt x="581315" y="636755"/>
                    </a:cubicBezTo>
                    <a:cubicBezTo>
                      <a:pt x="582364" y="635324"/>
                      <a:pt x="583414" y="633988"/>
                      <a:pt x="584177" y="633034"/>
                    </a:cubicBezTo>
                    <a:close/>
                    <a:moveTo>
                      <a:pt x="589903" y="647538"/>
                    </a:moveTo>
                    <a:cubicBezTo>
                      <a:pt x="589999" y="653168"/>
                      <a:pt x="589712" y="657462"/>
                      <a:pt x="589521" y="659752"/>
                    </a:cubicBezTo>
                    <a:cubicBezTo>
                      <a:pt x="587803" y="656889"/>
                      <a:pt x="586182" y="654313"/>
                      <a:pt x="584750" y="652023"/>
                    </a:cubicBezTo>
                    <a:cubicBezTo>
                      <a:pt x="586373" y="650496"/>
                      <a:pt x="588090" y="648969"/>
                      <a:pt x="589903" y="647538"/>
                    </a:cubicBezTo>
                    <a:close/>
                    <a:moveTo>
                      <a:pt x="592384" y="333884"/>
                    </a:moveTo>
                    <a:cubicBezTo>
                      <a:pt x="590093" y="336746"/>
                      <a:pt x="588185" y="339609"/>
                      <a:pt x="586563" y="342472"/>
                    </a:cubicBezTo>
                    <a:cubicBezTo>
                      <a:pt x="587231" y="337700"/>
                      <a:pt x="587899" y="332643"/>
                      <a:pt x="588567" y="327490"/>
                    </a:cubicBezTo>
                    <a:cubicBezTo>
                      <a:pt x="589617" y="329685"/>
                      <a:pt x="590953" y="331784"/>
                      <a:pt x="592384" y="333884"/>
                    </a:cubicBezTo>
                    <a:close/>
                    <a:moveTo>
                      <a:pt x="590475" y="627499"/>
                    </a:moveTo>
                    <a:cubicBezTo>
                      <a:pt x="590380" y="627499"/>
                      <a:pt x="590380" y="627499"/>
                      <a:pt x="590475" y="627499"/>
                    </a:cubicBezTo>
                    <a:cubicBezTo>
                      <a:pt x="590380" y="627404"/>
                      <a:pt x="590380" y="627117"/>
                      <a:pt x="590284" y="626926"/>
                    </a:cubicBezTo>
                    <a:cubicBezTo>
                      <a:pt x="590380" y="627117"/>
                      <a:pt x="590380" y="627308"/>
                      <a:pt x="590475" y="627499"/>
                    </a:cubicBezTo>
                    <a:close/>
                    <a:moveTo>
                      <a:pt x="598300" y="653168"/>
                    </a:moveTo>
                    <a:cubicBezTo>
                      <a:pt x="595342" y="655458"/>
                      <a:pt x="592479" y="657843"/>
                      <a:pt x="589712" y="660229"/>
                    </a:cubicBezTo>
                    <a:cubicBezTo>
                      <a:pt x="589712" y="660133"/>
                      <a:pt x="589617" y="660133"/>
                      <a:pt x="589617" y="660038"/>
                    </a:cubicBezTo>
                    <a:cubicBezTo>
                      <a:pt x="590093" y="657843"/>
                      <a:pt x="590857" y="653168"/>
                      <a:pt x="591144" y="646393"/>
                    </a:cubicBezTo>
                    <a:cubicBezTo>
                      <a:pt x="592479" y="645343"/>
                      <a:pt x="593719" y="644389"/>
                      <a:pt x="595055" y="643339"/>
                    </a:cubicBezTo>
                    <a:cubicBezTo>
                      <a:pt x="596105" y="646679"/>
                      <a:pt x="597155" y="649923"/>
                      <a:pt x="598300" y="653168"/>
                    </a:cubicBezTo>
                    <a:close/>
                    <a:moveTo>
                      <a:pt x="604312" y="668531"/>
                    </a:moveTo>
                    <a:cubicBezTo>
                      <a:pt x="601831" y="670058"/>
                      <a:pt x="599350" y="671680"/>
                      <a:pt x="596869" y="673493"/>
                    </a:cubicBezTo>
                    <a:cubicBezTo>
                      <a:pt x="596105" y="672061"/>
                      <a:pt x="595437" y="670535"/>
                      <a:pt x="594674" y="669199"/>
                    </a:cubicBezTo>
                    <a:cubicBezTo>
                      <a:pt x="597441" y="667672"/>
                      <a:pt x="600113" y="666240"/>
                      <a:pt x="602785" y="665000"/>
                    </a:cubicBezTo>
                    <a:cubicBezTo>
                      <a:pt x="603261" y="666145"/>
                      <a:pt x="603739" y="667290"/>
                      <a:pt x="604312" y="668531"/>
                    </a:cubicBezTo>
                    <a:close/>
                    <a:moveTo>
                      <a:pt x="608319" y="677023"/>
                    </a:moveTo>
                    <a:cubicBezTo>
                      <a:pt x="614522" y="689047"/>
                      <a:pt x="623587" y="702883"/>
                      <a:pt x="632270" y="716242"/>
                    </a:cubicBezTo>
                    <a:cubicBezTo>
                      <a:pt x="626259" y="721872"/>
                      <a:pt x="620247" y="728170"/>
                      <a:pt x="614426" y="735136"/>
                    </a:cubicBezTo>
                    <a:cubicBezTo>
                      <a:pt x="613759" y="729029"/>
                      <a:pt x="612995" y="723303"/>
                      <a:pt x="612232" y="718246"/>
                    </a:cubicBezTo>
                    <a:cubicBezTo>
                      <a:pt x="610133" y="705077"/>
                      <a:pt x="605553" y="692291"/>
                      <a:pt x="600495" y="681031"/>
                    </a:cubicBezTo>
                    <a:cubicBezTo>
                      <a:pt x="603072" y="679600"/>
                      <a:pt x="605647" y="678359"/>
                      <a:pt x="608319" y="677023"/>
                    </a:cubicBezTo>
                    <a:close/>
                    <a:moveTo>
                      <a:pt x="691909" y="413657"/>
                    </a:moveTo>
                    <a:cubicBezTo>
                      <a:pt x="698017" y="406214"/>
                      <a:pt x="703933" y="398580"/>
                      <a:pt x="710135" y="391233"/>
                    </a:cubicBezTo>
                    <a:cubicBezTo>
                      <a:pt x="717864" y="393523"/>
                      <a:pt x="727121" y="397053"/>
                      <a:pt x="736663" y="400966"/>
                    </a:cubicBezTo>
                    <a:cubicBezTo>
                      <a:pt x="730461" y="406309"/>
                      <a:pt x="725307" y="411176"/>
                      <a:pt x="721681" y="414707"/>
                    </a:cubicBezTo>
                    <a:cubicBezTo>
                      <a:pt x="719200" y="413657"/>
                      <a:pt x="716815" y="412703"/>
                      <a:pt x="714620" y="412130"/>
                    </a:cubicBezTo>
                    <a:cubicBezTo>
                      <a:pt x="706891" y="410222"/>
                      <a:pt x="697730" y="411939"/>
                      <a:pt x="691909" y="413657"/>
                    </a:cubicBezTo>
                    <a:close/>
                    <a:moveTo>
                      <a:pt x="700116" y="420814"/>
                    </a:moveTo>
                    <a:cubicBezTo>
                      <a:pt x="700975" y="421673"/>
                      <a:pt x="702406" y="422722"/>
                      <a:pt x="704028" y="423867"/>
                    </a:cubicBezTo>
                    <a:lnTo>
                      <a:pt x="695918" y="419764"/>
                    </a:lnTo>
                    <a:cubicBezTo>
                      <a:pt x="697349" y="420146"/>
                      <a:pt x="698780" y="420527"/>
                      <a:pt x="700116" y="420814"/>
                    </a:cubicBezTo>
                    <a:close/>
                    <a:moveTo>
                      <a:pt x="712712" y="627308"/>
                    </a:moveTo>
                    <a:cubicBezTo>
                      <a:pt x="712997" y="624350"/>
                      <a:pt x="713284" y="621487"/>
                      <a:pt x="713666" y="618720"/>
                    </a:cubicBezTo>
                    <a:cubicBezTo>
                      <a:pt x="718724" y="620724"/>
                      <a:pt x="723780" y="622537"/>
                      <a:pt x="728933" y="623968"/>
                    </a:cubicBezTo>
                    <a:cubicBezTo>
                      <a:pt x="729792" y="624255"/>
                      <a:pt x="730652" y="624350"/>
                      <a:pt x="731510" y="624541"/>
                    </a:cubicBezTo>
                    <a:cubicBezTo>
                      <a:pt x="731224" y="626640"/>
                      <a:pt x="731128" y="628835"/>
                      <a:pt x="730937" y="630934"/>
                    </a:cubicBezTo>
                    <a:cubicBezTo>
                      <a:pt x="724258" y="629503"/>
                      <a:pt x="718151" y="628262"/>
                      <a:pt x="712712" y="627308"/>
                    </a:cubicBezTo>
                    <a:close/>
                    <a:moveTo>
                      <a:pt x="730078" y="644293"/>
                    </a:moveTo>
                    <a:cubicBezTo>
                      <a:pt x="729983" y="648015"/>
                      <a:pt x="729887" y="651832"/>
                      <a:pt x="729983" y="655649"/>
                    </a:cubicBezTo>
                    <a:cubicBezTo>
                      <a:pt x="722731" y="654122"/>
                      <a:pt x="716719" y="652881"/>
                      <a:pt x="713188" y="652118"/>
                    </a:cubicBezTo>
                    <a:cubicBezTo>
                      <a:pt x="712330" y="650782"/>
                      <a:pt x="711376" y="649351"/>
                      <a:pt x="710518" y="648015"/>
                    </a:cubicBezTo>
                    <a:cubicBezTo>
                      <a:pt x="710994" y="643721"/>
                      <a:pt x="711376" y="639522"/>
                      <a:pt x="711852" y="635419"/>
                    </a:cubicBezTo>
                    <a:cubicBezTo>
                      <a:pt x="717101" y="638186"/>
                      <a:pt x="723304" y="641144"/>
                      <a:pt x="730078" y="644293"/>
                    </a:cubicBezTo>
                    <a:close/>
                    <a:moveTo>
                      <a:pt x="730747" y="677214"/>
                    </a:moveTo>
                    <a:cubicBezTo>
                      <a:pt x="729792" y="677023"/>
                      <a:pt x="729220" y="676832"/>
                      <a:pt x="728551" y="676737"/>
                    </a:cubicBezTo>
                    <a:cubicBezTo>
                      <a:pt x="724067" y="669485"/>
                      <a:pt x="719678" y="662233"/>
                      <a:pt x="715002" y="655076"/>
                    </a:cubicBezTo>
                    <a:cubicBezTo>
                      <a:pt x="718437" y="657366"/>
                      <a:pt x="723495" y="660420"/>
                      <a:pt x="730078" y="663950"/>
                    </a:cubicBezTo>
                    <a:cubicBezTo>
                      <a:pt x="730174" y="668340"/>
                      <a:pt x="730461" y="672825"/>
                      <a:pt x="730747" y="677214"/>
                    </a:cubicBezTo>
                    <a:close/>
                    <a:moveTo>
                      <a:pt x="723590" y="677787"/>
                    </a:moveTo>
                    <a:cubicBezTo>
                      <a:pt x="717101" y="683130"/>
                      <a:pt x="711281" y="686470"/>
                      <a:pt x="706223" y="688856"/>
                    </a:cubicBezTo>
                    <a:cubicBezTo>
                      <a:pt x="706986" y="681508"/>
                      <a:pt x="707750" y="673874"/>
                      <a:pt x="708608" y="666145"/>
                    </a:cubicBezTo>
                    <a:cubicBezTo>
                      <a:pt x="709467" y="663092"/>
                      <a:pt x="709753" y="659847"/>
                      <a:pt x="709753" y="656603"/>
                    </a:cubicBezTo>
                    <a:cubicBezTo>
                      <a:pt x="714525" y="663473"/>
                      <a:pt x="718914" y="670630"/>
                      <a:pt x="723590" y="677787"/>
                    </a:cubicBezTo>
                    <a:close/>
                    <a:moveTo>
                      <a:pt x="734563" y="603071"/>
                    </a:moveTo>
                    <a:cubicBezTo>
                      <a:pt x="734182" y="605456"/>
                      <a:pt x="733800" y="607747"/>
                      <a:pt x="733418" y="609941"/>
                    </a:cubicBezTo>
                    <a:cubicBezTo>
                      <a:pt x="727311" y="610609"/>
                      <a:pt x="720823" y="610323"/>
                      <a:pt x="714525" y="609560"/>
                    </a:cubicBezTo>
                    <a:cubicBezTo>
                      <a:pt x="714907" y="606411"/>
                      <a:pt x="715193" y="603452"/>
                      <a:pt x="715479" y="600685"/>
                    </a:cubicBezTo>
                    <a:cubicBezTo>
                      <a:pt x="716624" y="601067"/>
                      <a:pt x="717674" y="601449"/>
                      <a:pt x="718819" y="601735"/>
                    </a:cubicBezTo>
                    <a:cubicBezTo>
                      <a:pt x="725212" y="603643"/>
                      <a:pt x="730270" y="603834"/>
                      <a:pt x="734563" y="603071"/>
                    </a:cubicBezTo>
                    <a:close/>
                    <a:moveTo>
                      <a:pt x="733609" y="706032"/>
                    </a:moveTo>
                    <a:cubicBezTo>
                      <a:pt x="729411" y="714047"/>
                      <a:pt x="721968" y="725689"/>
                      <a:pt x="709371" y="737235"/>
                    </a:cubicBezTo>
                    <a:cubicBezTo>
                      <a:pt x="687234" y="757655"/>
                      <a:pt x="665001" y="778457"/>
                      <a:pt x="640668" y="803935"/>
                    </a:cubicBezTo>
                    <a:cubicBezTo>
                      <a:pt x="638473" y="806225"/>
                      <a:pt x="636659" y="808611"/>
                      <a:pt x="634942" y="810901"/>
                    </a:cubicBezTo>
                    <a:cubicBezTo>
                      <a:pt x="631507" y="793439"/>
                      <a:pt x="626354" y="773305"/>
                      <a:pt x="618815" y="758228"/>
                    </a:cubicBezTo>
                    <a:cubicBezTo>
                      <a:pt x="627023" y="753171"/>
                      <a:pt x="636470" y="747350"/>
                      <a:pt x="647729" y="740670"/>
                    </a:cubicBezTo>
                    <a:cubicBezTo>
                      <a:pt x="653836" y="750880"/>
                      <a:pt x="658225" y="759755"/>
                      <a:pt x="658894" y="765862"/>
                    </a:cubicBezTo>
                    <a:cubicBezTo>
                      <a:pt x="658894" y="765862"/>
                      <a:pt x="658225" y="753361"/>
                      <a:pt x="655839" y="735995"/>
                    </a:cubicBezTo>
                    <a:cubicBezTo>
                      <a:pt x="660802" y="733132"/>
                      <a:pt x="666146" y="730078"/>
                      <a:pt x="671871" y="726929"/>
                    </a:cubicBezTo>
                    <a:cubicBezTo>
                      <a:pt x="673779" y="733132"/>
                      <a:pt x="674924" y="736853"/>
                      <a:pt x="674924" y="736853"/>
                    </a:cubicBezTo>
                    <a:cubicBezTo>
                      <a:pt x="674924" y="736853"/>
                      <a:pt x="675019" y="732559"/>
                      <a:pt x="675402" y="724926"/>
                    </a:cubicBezTo>
                    <a:cubicBezTo>
                      <a:pt x="677024" y="724067"/>
                      <a:pt x="678550" y="723208"/>
                      <a:pt x="680173" y="722349"/>
                    </a:cubicBezTo>
                    <a:cubicBezTo>
                      <a:pt x="685230" y="719677"/>
                      <a:pt x="689619" y="717292"/>
                      <a:pt x="693723" y="715001"/>
                    </a:cubicBezTo>
                    <a:cubicBezTo>
                      <a:pt x="697539" y="732273"/>
                      <a:pt x="700402" y="744105"/>
                      <a:pt x="700402" y="744105"/>
                    </a:cubicBezTo>
                    <a:cubicBezTo>
                      <a:pt x="700402" y="744105"/>
                      <a:pt x="701929" y="729410"/>
                      <a:pt x="704028" y="709085"/>
                    </a:cubicBezTo>
                    <a:cubicBezTo>
                      <a:pt x="717292" y="700974"/>
                      <a:pt x="723971" y="693627"/>
                      <a:pt x="725212" y="680554"/>
                    </a:cubicBezTo>
                    <a:cubicBezTo>
                      <a:pt x="727406" y="683894"/>
                      <a:pt x="729602" y="687233"/>
                      <a:pt x="731701" y="690669"/>
                    </a:cubicBezTo>
                    <a:cubicBezTo>
                      <a:pt x="732369" y="695821"/>
                      <a:pt x="732942" y="700974"/>
                      <a:pt x="733609" y="706032"/>
                    </a:cubicBezTo>
                    <a:close/>
                    <a:moveTo>
                      <a:pt x="687043" y="697921"/>
                    </a:moveTo>
                    <a:cubicBezTo>
                      <a:pt x="687901" y="697062"/>
                      <a:pt x="688665" y="696203"/>
                      <a:pt x="689524" y="695344"/>
                    </a:cubicBezTo>
                    <a:cubicBezTo>
                      <a:pt x="689619" y="695821"/>
                      <a:pt x="689715" y="696203"/>
                      <a:pt x="689810" y="696680"/>
                    </a:cubicBezTo>
                    <a:cubicBezTo>
                      <a:pt x="688952" y="697062"/>
                      <a:pt x="687997" y="697444"/>
                      <a:pt x="687043" y="697921"/>
                    </a:cubicBezTo>
                    <a:close/>
                    <a:moveTo>
                      <a:pt x="679695" y="677882"/>
                    </a:moveTo>
                    <a:cubicBezTo>
                      <a:pt x="680459" y="671966"/>
                      <a:pt x="681222" y="665668"/>
                      <a:pt x="682272" y="659084"/>
                    </a:cubicBezTo>
                    <a:cubicBezTo>
                      <a:pt x="683130" y="663950"/>
                      <a:pt x="684085" y="668721"/>
                      <a:pt x="685039" y="673588"/>
                    </a:cubicBezTo>
                    <a:cubicBezTo>
                      <a:pt x="683321" y="675019"/>
                      <a:pt x="681509" y="676451"/>
                      <a:pt x="679695" y="677882"/>
                    </a:cubicBezTo>
                    <a:close/>
                    <a:moveTo>
                      <a:pt x="622061" y="368236"/>
                    </a:moveTo>
                    <a:lnTo>
                      <a:pt x="619866" y="369285"/>
                    </a:lnTo>
                    <a:cubicBezTo>
                      <a:pt x="615858" y="366423"/>
                      <a:pt x="612327" y="362701"/>
                      <a:pt x="610228" y="357262"/>
                    </a:cubicBezTo>
                    <a:cubicBezTo>
                      <a:pt x="610418" y="355831"/>
                      <a:pt x="610514" y="354399"/>
                      <a:pt x="610705" y="353064"/>
                    </a:cubicBezTo>
                    <a:cubicBezTo>
                      <a:pt x="614426" y="356022"/>
                      <a:pt x="618243" y="358884"/>
                      <a:pt x="622061" y="361461"/>
                    </a:cubicBezTo>
                    <a:cubicBezTo>
                      <a:pt x="621965" y="363751"/>
                      <a:pt x="621965" y="366041"/>
                      <a:pt x="622061" y="368236"/>
                    </a:cubicBezTo>
                    <a:close/>
                    <a:moveTo>
                      <a:pt x="639140" y="627308"/>
                    </a:moveTo>
                    <a:cubicBezTo>
                      <a:pt x="638186" y="627881"/>
                      <a:pt x="637328" y="628358"/>
                      <a:pt x="636278" y="628930"/>
                    </a:cubicBezTo>
                    <a:cubicBezTo>
                      <a:pt x="631221" y="631602"/>
                      <a:pt x="625972" y="634656"/>
                      <a:pt x="620534" y="637995"/>
                    </a:cubicBezTo>
                    <a:cubicBezTo>
                      <a:pt x="618720" y="635228"/>
                      <a:pt x="616907" y="632652"/>
                      <a:pt x="615189" y="630171"/>
                    </a:cubicBezTo>
                    <a:cubicBezTo>
                      <a:pt x="620534" y="626640"/>
                      <a:pt x="626068" y="622919"/>
                      <a:pt x="631221" y="619293"/>
                    </a:cubicBezTo>
                    <a:cubicBezTo>
                      <a:pt x="633797" y="622060"/>
                      <a:pt x="636374" y="624732"/>
                      <a:pt x="639140" y="627308"/>
                    </a:cubicBezTo>
                    <a:close/>
                    <a:moveTo>
                      <a:pt x="651450" y="646679"/>
                    </a:moveTo>
                    <a:cubicBezTo>
                      <a:pt x="646297" y="649160"/>
                      <a:pt x="641050" y="651450"/>
                      <a:pt x="636278" y="653263"/>
                    </a:cubicBezTo>
                    <a:cubicBezTo>
                      <a:pt x="634847" y="653836"/>
                      <a:pt x="633129" y="654408"/>
                      <a:pt x="631507" y="655076"/>
                    </a:cubicBezTo>
                    <a:cubicBezTo>
                      <a:pt x="631221" y="654504"/>
                      <a:pt x="630934" y="653931"/>
                      <a:pt x="630553" y="653454"/>
                    </a:cubicBezTo>
                    <a:cubicBezTo>
                      <a:pt x="630362" y="653168"/>
                      <a:pt x="630171" y="652881"/>
                      <a:pt x="629980" y="652595"/>
                    </a:cubicBezTo>
                    <a:cubicBezTo>
                      <a:pt x="636565" y="649732"/>
                      <a:pt x="643912" y="646393"/>
                      <a:pt x="650592" y="642480"/>
                    </a:cubicBezTo>
                    <a:cubicBezTo>
                      <a:pt x="650878" y="643816"/>
                      <a:pt x="651164" y="645152"/>
                      <a:pt x="651450" y="646679"/>
                    </a:cubicBezTo>
                    <a:close/>
                    <a:moveTo>
                      <a:pt x="655076" y="664046"/>
                    </a:moveTo>
                    <a:cubicBezTo>
                      <a:pt x="657271" y="673588"/>
                      <a:pt x="659561" y="683035"/>
                      <a:pt x="661851" y="691718"/>
                    </a:cubicBezTo>
                    <a:cubicBezTo>
                      <a:pt x="661088" y="692291"/>
                      <a:pt x="660230" y="692959"/>
                      <a:pt x="659561" y="693531"/>
                    </a:cubicBezTo>
                    <a:cubicBezTo>
                      <a:pt x="656604" y="695821"/>
                      <a:pt x="653073" y="698589"/>
                      <a:pt x="649256" y="701642"/>
                    </a:cubicBezTo>
                    <a:cubicBezTo>
                      <a:pt x="646393" y="690096"/>
                      <a:pt x="642767" y="678550"/>
                      <a:pt x="638091" y="667958"/>
                    </a:cubicBezTo>
                    <a:cubicBezTo>
                      <a:pt x="644389" y="666813"/>
                      <a:pt x="650019" y="665573"/>
                      <a:pt x="655076" y="664046"/>
                    </a:cubicBezTo>
                    <a:close/>
                    <a:moveTo>
                      <a:pt x="656984" y="392091"/>
                    </a:moveTo>
                    <a:cubicBezTo>
                      <a:pt x="656984" y="391996"/>
                      <a:pt x="656984" y="391900"/>
                      <a:pt x="656984" y="391710"/>
                    </a:cubicBezTo>
                    <a:cubicBezTo>
                      <a:pt x="658225" y="394095"/>
                      <a:pt x="659180" y="396576"/>
                      <a:pt x="660134" y="399153"/>
                    </a:cubicBezTo>
                    <a:lnTo>
                      <a:pt x="656984" y="392091"/>
                    </a:lnTo>
                    <a:close/>
                    <a:moveTo>
                      <a:pt x="669676" y="347434"/>
                    </a:moveTo>
                    <a:cubicBezTo>
                      <a:pt x="673779" y="373866"/>
                      <a:pt x="682367" y="403447"/>
                      <a:pt x="685135" y="412607"/>
                    </a:cubicBezTo>
                    <a:cubicBezTo>
                      <a:pt x="684753" y="412989"/>
                      <a:pt x="684466" y="413370"/>
                      <a:pt x="684085" y="413848"/>
                    </a:cubicBezTo>
                    <a:lnTo>
                      <a:pt x="670726" y="407359"/>
                    </a:lnTo>
                    <a:cubicBezTo>
                      <a:pt x="671108" y="399725"/>
                      <a:pt x="670917" y="391423"/>
                      <a:pt x="669581" y="383694"/>
                    </a:cubicBezTo>
                    <a:cubicBezTo>
                      <a:pt x="667863" y="373675"/>
                      <a:pt x="664428" y="365564"/>
                      <a:pt x="658894" y="358407"/>
                    </a:cubicBezTo>
                    <a:cubicBezTo>
                      <a:pt x="659085" y="346670"/>
                      <a:pt x="657844" y="329971"/>
                      <a:pt x="655839" y="311841"/>
                    </a:cubicBezTo>
                    <a:cubicBezTo>
                      <a:pt x="661184" y="320524"/>
                      <a:pt x="667195" y="331212"/>
                      <a:pt x="669676" y="347434"/>
                    </a:cubicBezTo>
                    <a:close/>
                    <a:moveTo>
                      <a:pt x="691338" y="325296"/>
                    </a:moveTo>
                    <a:cubicBezTo>
                      <a:pt x="697158" y="347243"/>
                      <a:pt x="704315" y="377396"/>
                      <a:pt x="706605" y="387129"/>
                    </a:cubicBezTo>
                    <a:cubicBezTo>
                      <a:pt x="699925" y="394763"/>
                      <a:pt x="693628" y="402588"/>
                      <a:pt x="687138" y="410317"/>
                    </a:cubicBezTo>
                    <a:cubicBezTo>
                      <a:pt x="689047" y="399630"/>
                      <a:pt x="692768" y="373770"/>
                      <a:pt x="690478" y="344476"/>
                    </a:cubicBezTo>
                    <a:cubicBezTo>
                      <a:pt x="687520" y="306020"/>
                      <a:pt x="672253" y="302012"/>
                      <a:pt x="666909" y="282832"/>
                    </a:cubicBezTo>
                    <a:cubicBezTo>
                      <a:pt x="665859" y="279206"/>
                      <a:pt x="665286" y="275103"/>
                      <a:pt x="664905" y="271000"/>
                    </a:cubicBezTo>
                    <a:cubicBezTo>
                      <a:pt x="674828" y="288844"/>
                      <a:pt x="687234" y="309742"/>
                      <a:pt x="691338" y="325296"/>
                    </a:cubicBezTo>
                    <a:close/>
                    <a:moveTo>
                      <a:pt x="725880" y="365850"/>
                    </a:moveTo>
                    <a:cubicBezTo>
                      <a:pt x="720154" y="372148"/>
                      <a:pt x="714334" y="378255"/>
                      <a:pt x="708799" y="384553"/>
                    </a:cubicBezTo>
                    <a:cubicBezTo>
                      <a:pt x="710422" y="377587"/>
                      <a:pt x="712903" y="364514"/>
                      <a:pt x="712997" y="347147"/>
                    </a:cubicBezTo>
                    <a:cubicBezTo>
                      <a:pt x="713093" y="329876"/>
                      <a:pt x="711472" y="310696"/>
                      <a:pt x="703074" y="292184"/>
                    </a:cubicBezTo>
                    <a:cubicBezTo>
                      <a:pt x="707463" y="297718"/>
                      <a:pt x="711089" y="304207"/>
                      <a:pt x="713188" y="312223"/>
                    </a:cubicBezTo>
                    <a:cubicBezTo>
                      <a:pt x="719964" y="338559"/>
                      <a:pt x="724449" y="359171"/>
                      <a:pt x="725880" y="365850"/>
                    </a:cubicBezTo>
                    <a:close/>
                    <a:moveTo>
                      <a:pt x="729220" y="369572"/>
                    </a:moveTo>
                    <a:cubicBezTo>
                      <a:pt x="742769" y="375297"/>
                      <a:pt x="749926" y="381118"/>
                      <a:pt x="755938" y="385603"/>
                    </a:cubicBezTo>
                    <a:cubicBezTo>
                      <a:pt x="754507" y="386652"/>
                      <a:pt x="752980" y="387702"/>
                      <a:pt x="751549" y="388847"/>
                    </a:cubicBezTo>
                    <a:cubicBezTo>
                      <a:pt x="738762" y="385794"/>
                      <a:pt x="725403" y="384267"/>
                      <a:pt x="712521" y="388465"/>
                    </a:cubicBezTo>
                    <a:cubicBezTo>
                      <a:pt x="717960" y="382072"/>
                      <a:pt x="723685" y="375869"/>
                      <a:pt x="729220" y="369572"/>
                    </a:cubicBezTo>
                    <a:close/>
                    <a:moveTo>
                      <a:pt x="731319" y="367186"/>
                    </a:moveTo>
                    <a:cubicBezTo>
                      <a:pt x="736090" y="361842"/>
                      <a:pt x="740766" y="356403"/>
                      <a:pt x="745537" y="351060"/>
                    </a:cubicBezTo>
                    <a:cubicBezTo>
                      <a:pt x="753362" y="351060"/>
                      <a:pt x="773973" y="351919"/>
                      <a:pt x="798783" y="360888"/>
                    </a:cubicBezTo>
                    <a:cubicBezTo>
                      <a:pt x="802028" y="362033"/>
                      <a:pt x="805272" y="363178"/>
                      <a:pt x="808420" y="364323"/>
                    </a:cubicBezTo>
                    <a:cubicBezTo>
                      <a:pt x="796683" y="366900"/>
                      <a:pt x="783515" y="370621"/>
                      <a:pt x="772447" y="375679"/>
                    </a:cubicBezTo>
                    <a:cubicBezTo>
                      <a:pt x="757178" y="366900"/>
                      <a:pt x="746206" y="363560"/>
                      <a:pt x="731319" y="367186"/>
                    </a:cubicBezTo>
                    <a:close/>
                    <a:moveTo>
                      <a:pt x="746682" y="343044"/>
                    </a:moveTo>
                    <a:cubicBezTo>
                      <a:pt x="741911" y="348101"/>
                      <a:pt x="737331" y="353350"/>
                      <a:pt x="732655" y="358407"/>
                    </a:cubicBezTo>
                    <a:cubicBezTo>
                      <a:pt x="734850" y="352396"/>
                      <a:pt x="736186" y="343426"/>
                      <a:pt x="733609" y="330162"/>
                    </a:cubicBezTo>
                    <a:cubicBezTo>
                      <a:pt x="732751" y="325964"/>
                      <a:pt x="731892" y="321670"/>
                      <a:pt x="731032" y="317375"/>
                    </a:cubicBezTo>
                    <a:cubicBezTo>
                      <a:pt x="738094" y="329589"/>
                      <a:pt x="744296" y="339323"/>
                      <a:pt x="746682" y="343044"/>
                    </a:cubicBezTo>
                    <a:close/>
                    <a:moveTo>
                      <a:pt x="885903" y="380832"/>
                    </a:moveTo>
                    <a:cubicBezTo>
                      <a:pt x="872163" y="375201"/>
                      <a:pt x="854986" y="367663"/>
                      <a:pt x="837811" y="360602"/>
                    </a:cubicBezTo>
                    <a:cubicBezTo>
                      <a:pt x="838860" y="359743"/>
                      <a:pt x="839432" y="359171"/>
                      <a:pt x="839432" y="359171"/>
                    </a:cubicBezTo>
                    <a:cubicBezTo>
                      <a:pt x="839432" y="359171"/>
                      <a:pt x="837906" y="359362"/>
                      <a:pt x="835425" y="359648"/>
                    </a:cubicBezTo>
                    <a:cubicBezTo>
                      <a:pt x="821779" y="354113"/>
                      <a:pt x="808230" y="348960"/>
                      <a:pt x="796588" y="345525"/>
                    </a:cubicBezTo>
                    <a:cubicBezTo>
                      <a:pt x="772447" y="338559"/>
                      <a:pt x="762809" y="341995"/>
                      <a:pt x="747540" y="348674"/>
                    </a:cubicBezTo>
                    <a:cubicBezTo>
                      <a:pt x="749926" y="346098"/>
                      <a:pt x="752217" y="343330"/>
                      <a:pt x="754603" y="340754"/>
                    </a:cubicBezTo>
                    <a:cubicBezTo>
                      <a:pt x="757465" y="337605"/>
                      <a:pt x="760423" y="334552"/>
                      <a:pt x="763381" y="331403"/>
                    </a:cubicBezTo>
                    <a:cubicBezTo>
                      <a:pt x="766720" y="332739"/>
                      <a:pt x="774737" y="335410"/>
                      <a:pt x="791817" y="338368"/>
                    </a:cubicBezTo>
                    <a:cubicBezTo>
                      <a:pt x="816341" y="342567"/>
                      <a:pt x="860044" y="368140"/>
                      <a:pt x="908042" y="381499"/>
                    </a:cubicBezTo>
                    <a:cubicBezTo>
                      <a:pt x="926840" y="386748"/>
                      <a:pt x="943062" y="388465"/>
                      <a:pt x="955753" y="388656"/>
                    </a:cubicBezTo>
                    <a:cubicBezTo>
                      <a:pt x="928653" y="391137"/>
                      <a:pt x="909378" y="390374"/>
                      <a:pt x="885903" y="380832"/>
                    </a:cubicBezTo>
                    <a:close/>
                    <a:moveTo>
                      <a:pt x="784375" y="511179"/>
                    </a:moveTo>
                    <a:cubicBezTo>
                      <a:pt x="784851" y="511751"/>
                      <a:pt x="785329" y="512324"/>
                      <a:pt x="785900" y="512896"/>
                    </a:cubicBezTo>
                    <a:cubicBezTo>
                      <a:pt x="774641" y="514423"/>
                      <a:pt x="766149" y="515759"/>
                      <a:pt x="760614" y="516713"/>
                    </a:cubicBezTo>
                    <a:lnTo>
                      <a:pt x="768248" y="512419"/>
                    </a:lnTo>
                    <a:cubicBezTo>
                      <a:pt x="772542" y="512228"/>
                      <a:pt x="776740" y="511942"/>
                      <a:pt x="780844" y="511560"/>
                    </a:cubicBezTo>
                    <a:cubicBezTo>
                      <a:pt x="781989" y="511370"/>
                      <a:pt x="783134" y="511274"/>
                      <a:pt x="784375" y="511179"/>
                    </a:cubicBezTo>
                    <a:close/>
                    <a:moveTo>
                      <a:pt x="766720" y="445051"/>
                    </a:moveTo>
                    <a:cubicBezTo>
                      <a:pt x="760614" y="439803"/>
                      <a:pt x="756129" y="435890"/>
                      <a:pt x="754125" y="434268"/>
                    </a:cubicBezTo>
                    <a:cubicBezTo>
                      <a:pt x="763954" y="436749"/>
                      <a:pt x="773782" y="439230"/>
                      <a:pt x="783610" y="441807"/>
                    </a:cubicBezTo>
                    <a:cubicBezTo>
                      <a:pt x="777885" y="442856"/>
                      <a:pt x="772256" y="443906"/>
                      <a:pt x="766720" y="445051"/>
                    </a:cubicBezTo>
                    <a:close/>
                    <a:moveTo>
                      <a:pt x="801932" y="529118"/>
                    </a:moveTo>
                    <a:cubicBezTo>
                      <a:pt x="806321" y="533126"/>
                      <a:pt x="811092" y="537420"/>
                      <a:pt x="816341" y="541810"/>
                    </a:cubicBezTo>
                    <a:cubicBezTo>
                      <a:pt x="801263" y="543145"/>
                      <a:pt x="791245" y="544577"/>
                      <a:pt x="791054" y="544577"/>
                    </a:cubicBezTo>
                    <a:cubicBezTo>
                      <a:pt x="781129" y="537897"/>
                      <a:pt x="771111" y="531217"/>
                      <a:pt x="761091" y="524633"/>
                    </a:cubicBezTo>
                    <a:cubicBezTo>
                      <a:pt x="768725" y="525301"/>
                      <a:pt x="783706" y="527305"/>
                      <a:pt x="801932" y="529118"/>
                    </a:cubicBezTo>
                    <a:close/>
                    <a:moveTo>
                      <a:pt x="813001" y="381881"/>
                    </a:moveTo>
                    <a:cubicBezTo>
                      <a:pt x="817581" y="377969"/>
                      <a:pt x="822162" y="374152"/>
                      <a:pt x="826074" y="370812"/>
                    </a:cubicBezTo>
                    <a:cubicBezTo>
                      <a:pt x="830941" y="372530"/>
                      <a:pt x="835902" y="374247"/>
                      <a:pt x="840864" y="375965"/>
                    </a:cubicBezTo>
                    <a:cubicBezTo>
                      <a:pt x="832276" y="377110"/>
                      <a:pt x="822448" y="379019"/>
                      <a:pt x="813001" y="381881"/>
                    </a:cubicBezTo>
                    <a:close/>
                    <a:moveTo>
                      <a:pt x="822162" y="497533"/>
                    </a:moveTo>
                    <a:cubicBezTo>
                      <a:pt x="820634" y="495911"/>
                      <a:pt x="819107" y="494193"/>
                      <a:pt x="817486" y="492476"/>
                    </a:cubicBezTo>
                    <a:cubicBezTo>
                      <a:pt x="820730" y="492094"/>
                      <a:pt x="823974" y="491808"/>
                      <a:pt x="827124" y="491331"/>
                    </a:cubicBezTo>
                    <a:cubicBezTo>
                      <a:pt x="828841" y="491617"/>
                      <a:pt x="830559" y="491999"/>
                      <a:pt x="832181" y="492190"/>
                    </a:cubicBezTo>
                    <a:cubicBezTo>
                      <a:pt x="834852" y="495530"/>
                      <a:pt x="837429" y="498774"/>
                      <a:pt x="840006" y="502018"/>
                    </a:cubicBezTo>
                    <a:cubicBezTo>
                      <a:pt x="834852" y="500778"/>
                      <a:pt x="828841" y="499346"/>
                      <a:pt x="822162" y="497533"/>
                    </a:cubicBezTo>
                    <a:close/>
                    <a:moveTo>
                      <a:pt x="840768" y="502972"/>
                    </a:moveTo>
                    <a:cubicBezTo>
                      <a:pt x="841628" y="504022"/>
                      <a:pt x="842391" y="504976"/>
                      <a:pt x="843154" y="505931"/>
                    </a:cubicBezTo>
                    <a:cubicBezTo>
                      <a:pt x="838860" y="506408"/>
                      <a:pt x="834661" y="506789"/>
                      <a:pt x="830654" y="507267"/>
                    </a:cubicBezTo>
                    <a:cubicBezTo>
                      <a:pt x="828364" y="504595"/>
                      <a:pt x="826170" y="502209"/>
                      <a:pt x="824452" y="500110"/>
                    </a:cubicBezTo>
                    <a:cubicBezTo>
                      <a:pt x="830463" y="501159"/>
                      <a:pt x="835997" y="502114"/>
                      <a:pt x="840768" y="502972"/>
                    </a:cubicBezTo>
                    <a:close/>
                    <a:moveTo>
                      <a:pt x="847162" y="411367"/>
                    </a:moveTo>
                    <a:cubicBezTo>
                      <a:pt x="843918" y="412989"/>
                      <a:pt x="840960" y="414516"/>
                      <a:pt x="838002" y="416043"/>
                    </a:cubicBezTo>
                    <a:cubicBezTo>
                      <a:pt x="832944" y="413084"/>
                      <a:pt x="827410" y="409840"/>
                      <a:pt x="821684" y="406405"/>
                    </a:cubicBezTo>
                    <a:cubicBezTo>
                      <a:pt x="833040" y="397626"/>
                      <a:pt x="841628" y="386939"/>
                      <a:pt x="852411" y="379973"/>
                    </a:cubicBezTo>
                    <a:cubicBezTo>
                      <a:pt x="867392" y="385030"/>
                      <a:pt x="882946" y="390183"/>
                      <a:pt x="899836" y="395240"/>
                    </a:cubicBezTo>
                    <a:cubicBezTo>
                      <a:pt x="904129" y="396576"/>
                      <a:pt x="908233" y="397435"/>
                      <a:pt x="912240" y="398008"/>
                    </a:cubicBezTo>
                    <a:cubicBezTo>
                      <a:pt x="892297" y="398962"/>
                      <a:pt x="865865" y="402111"/>
                      <a:pt x="847162" y="411367"/>
                    </a:cubicBezTo>
                    <a:close/>
                    <a:moveTo>
                      <a:pt x="875885" y="603452"/>
                    </a:moveTo>
                    <a:lnTo>
                      <a:pt x="876838" y="604502"/>
                    </a:lnTo>
                    <a:cubicBezTo>
                      <a:pt x="864243" y="595246"/>
                      <a:pt x="851551" y="586277"/>
                      <a:pt x="838765" y="577402"/>
                    </a:cubicBezTo>
                    <a:cubicBezTo>
                      <a:pt x="842773" y="578166"/>
                      <a:pt x="852696" y="579883"/>
                      <a:pt x="865388" y="581410"/>
                    </a:cubicBezTo>
                    <a:cubicBezTo>
                      <a:pt x="874931" y="588757"/>
                      <a:pt x="883328" y="595151"/>
                      <a:pt x="889529" y="599731"/>
                    </a:cubicBezTo>
                    <a:cubicBezTo>
                      <a:pt x="880656" y="601830"/>
                      <a:pt x="875885" y="603452"/>
                      <a:pt x="875885" y="603452"/>
                    </a:cubicBezTo>
                    <a:close/>
                    <a:moveTo>
                      <a:pt x="992873" y="544768"/>
                    </a:moveTo>
                    <a:cubicBezTo>
                      <a:pt x="986670" y="538279"/>
                      <a:pt x="978368" y="530263"/>
                      <a:pt x="969876" y="522248"/>
                    </a:cubicBezTo>
                    <a:cubicBezTo>
                      <a:pt x="974169" y="521866"/>
                      <a:pt x="978273" y="521580"/>
                      <a:pt x="982090" y="521389"/>
                    </a:cubicBezTo>
                    <a:cubicBezTo>
                      <a:pt x="990010" y="531695"/>
                      <a:pt x="999743" y="543813"/>
                      <a:pt x="1011099" y="556695"/>
                    </a:cubicBezTo>
                    <a:cubicBezTo>
                      <a:pt x="1011193" y="556791"/>
                      <a:pt x="1011289" y="556886"/>
                      <a:pt x="1011384" y="556982"/>
                    </a:cubicBezTo>
                    <a:cubicBezTo>
                      <a:pt x="1008713" y="556600"/>
                      <a:pt x="1006137" y="556314"/>
                      <a:pt x="1003369" y="555932"/>
                    </a:cubicBezTo>
                    <a:cubicBezTo>
                      <a:pt x="999647" y="551924"/>
                      <a:pt x="996117" y="548203"/>
                      <a:pt x="992873" y="544768"/>
                    </a:cubicBezTo>
                    <a:close/>
                    <a:moveTo>
                      <a:pt x="1006995" y="581124"/>
                    </a:moveTo>
                    <a:cubicBezTo>
                      <a:pt x="1008808" y="582650"/>
                      <a:pt x="1010621" y="584177"/>
                      <a:pt x="1012434" y="585799"/>
                    </a:cubicBezTo>
                    <a:cubicBezTo>
                      <a:pt x="1008236" y="585608"/>
                      <a:pt x="1004036" y="585608"/>
                      <a:pt x="999838" y="585608"/>
                    </a:cubicBezTo>
                    <a:cubicBezTo>
                      <a:pt x="998598" y="584177"/>
                      <a:pt x="997357" y="582650"/>
                      <a:pt x="996021" y="581219"/>
                    </a:cubicBezTo>
                    <a:cubicBezTo>
                      <a:pt x="1000029" y="581124"/>
                      <a:pt x="1003656" y="581124"/>
                      <a:pt x="1006995" y="581124"/>
                    </a:cubicBezTo>
                    <a:close/>
                    <a:moveTo>
                      <a:pt x="997548" y="520721"/>
                    </a:moveTo>
                    <a:cubicBezTo>
                      <a:pt x="999265" y="520721"/>
                      <a:pt x="1000983" y="520721"/>
                      <a:pt x="1002510" y="520816"/>
                    </a:cubicBezTo>
                    <a:cubicBezTo>
                      <a:pt x="1006613" y="526065"/>
                      <a:pt x="1011671" y="532362"/>
                      <a:pt x="1017396" y="539328"/>
                    </a:cubicBezTo>
                    <a:cubicBezTo>
                      <a:pt x="1010908" y="533126"/>
                      <a:pt x="1004036" y="526733"/>
                      <a:pt x="997548" y="520721"/>
                    </a:cubicBezTo>
                    <a:close/>
                    <a:moveTo>
                      <a:pt x="970734" y="546294"/>
                    </a:moveTo>
                    <a:cubicBezTo>
                      <a:pt x="972834" y="548680"/>
                      <a:pt x="975029" y="551066"/>
                      <a:pt x="977414" y="553546"/>
                    </a:cubicBezTo>
                    <a:cubicBezTo>
                      <a:pt x="975696" y="553451"/>
                      <a:pt x="973979" y="553451"/>
                      <a:pt x="972261" y="553356"/>
                    </a:cubicBezTo>
                    <a:cubicBezTo>
                      <a:pt x="966823" y="547058"/>
                      <a:pt x="962051" y="541523"/>
                      <a:pt x="958425" y="537420"/>
                    </a:cubicBezTo>
                    <a:cubicBezTo>
                      <a:pt x="955180" y="533699"/>
                      <a:pt x="950696" y="529214"/>
                      <a:pt x="945733" y="524347"/>
                    </a:cubicBezTo>
                    <a:cubicBezTo>
                      <a:pt x="947738" y="524156"/>
                      <a:pt x="949742" y="523966"/>
                      <a:pt x="951745" y="523775"/>
                    </a:cubicBezTo>
                    <a:cubicBezTo>
                      <a:pt x="957470" y="530836"/>
                      <a:pt x="963768" y="538470"/>
                      <a:pt x="970734" y="546294"/>
                    </a:cubicBezTo>
                    <a:close/>
                    <a:moveTo>
                      <a:pt x="984762" y="585895"/>
                    </a:moveTo>
                    <a:cubicBezTo>
                      <a:pt x="982757" y="585990"/>
                      <a:pt x="980658" y="586085"/>
                      <a:pt x="978655" y="586181"/>
                    </a:cubicBezTo>
                    <a:cubicBezTo>
                      <a:pt x="974075" y="586467"/>
                      <a:pt x="969685" y="586849"/>
                      <a:pt x="965391" y="587230"/>
                    </a:cubicBezTo>
                    <a:cubicBezTo>
                      <a:pt x="963577" y="585227"/>
                      <a:pt x="961765" y="583032"/>
                      <a:pt x="959761" y="580837"/>
                    </a:cubicBezTo>
                    <a:cubicBezTo>
                      <a:pt x="966249" y="580933"/>
                      <a:pt x="972739" y="581028"/>
                      <a:pt x="978940" y="581028"/>
                    </a:cubicBezTo>
                    <a:cubicBezTo>
                      <a:pt x="980945" y="582650"/>
                      <a:pt x="982853" y="584272"/>
                      <a:pt x="984762" y="585895"/>
                    </a:cubicBezTo>
                    <a:close/>
                    <a:moveTo>
                      <a:pt x="960047" y="587803"/>
                    </a:moveTo>
                    <a:cubicBezTo>
                      <a:pt x="952223" y="588567"/>
                      <a:pt x="944875" y="589425"/>
                      <a:pt x="938100" y="590475"/>
                    </a:cubicBezTo>
                    <a:cubicBezTo>
                      <a:pt x="935906" y="587994"/>
                      <a:pt x="933614" y="585322"/>
                      <a:pt x="931229" y="582650"/>
                    </a:cubicBezTo>
                    <a:cubicBezTo>
                      <a:pt x="936764" y="582078"/>
                      <a:pt x="943062" y="581505"/>
                      <a:pt x="950124" y="580837"/>
                    </a:cubicBezTo>
                    <a:cubicBezTo>
                      <a:pt x="950791" y="580837"/>
                      <a:pt x="951364" y="580837"/>
                      <a:pt x="952032" y="580837"/>
                    </a:cubicBezTo>
                    <a:cubicBezTo>
                      <a:pt x="954704" y="583223"/>
                      <a:pt x="957470" y="585608"/>
                      <a:pt x="960047" y="587803"/>
                    </a:cubicBezTo>
                    <a:close/>
                    <a:moveTo>
                      <a:pt x="919683" y="535321"/>
                    </a:moveTo>
                    <a:cubicBezTo>
                      <a:pt x="917775" y="533126"/>
                      <a:pt x="915390" y="530550"/>
                      <a:pt x="912813" y="527782"/>
                    </a:cubicBezTo>
                    <a:cubicBezTo>
                      <a:pt x="916057" y="527496"/>
                      <a:pt x="919301" y="527114"/>
                      <a:pt x="922451" y="526828"/>
                    </a:cubicBezTo>
                    <a:cubicBezTo>
                      <a:pt x="926935" y="532267"/>
                      <a:pt x="931135" y="537134"/>
                      <a:pt x="934474" y="540855"/>
                    </a:cubicBezTo>
                    <a:cubicBezTo>
                      <a:pt x="937814" y="544481"/>
                      <a:pt x="942298" y="548871"/>
                      <a:pt x="947451" y="553642"/>
                    </a:cubicBezTo>
                    <a:cubicBezTo>
                      <a:pt x="942203" y="552115"/>
                      <a:pt x="937051" y="550779"/>
                      <a:pt x="931993" y="549443"/>
                    </a:cubicBezTo>
                    <a:cubicBezTo>
                      <a:pt x="927413" y="544100"/>
                      <a:pt x="923118" y="539233"/>
                      <a:pt x="919683" y="535321"/>
                    </a:cubicBezTo>
                    <a:close/>
                    <a:moveTo>
                      <a:pt x="930084" y="591620"/>
                    </a:moveTo>
                    <a:cubicBezTo>
                      <a:pt x="921973" y="592861"/>
                      <a:pt x="914625" y="594196"/>
                      <a:pt x="908233" y="595533"/>
                    </a:cubicBezTo>
                    <a:cubicBezTo>
                      <a:pt x="905274" y="592193"/>
                      <a:pt x="901744" y="588185"/>
                      <a:pt x="898022" y="583891"/>
                    </a:cubicBezTo>
                    <a:cubicBezTo>
                      <a:pt x="905656" y="584082"/>
                      <a:pt x="913291" y="584082"/>
                      <a:pt x="920733" y="583605"/>
                    </a:cubicBezTo>
                    <a:cubicBezTo>
                      <a:pt x="923882" y="586277"/>
                      <a:pt x="927126" y="589044"/>
                      <a:pt x="930084" y="591620"/>
                    </a:cubicBezTo>
                    <a:close/>
                    <a:moveTo>
                      <a:pt x="853174" y="494861"/>
                    </a:moveTo>
                    <a:cubicBezTo>
                      <a:pt x="858232" y="495243"/>
                      <a:pt x="862525" y="495434"/>
                      <a:pt x="866056" y="495530"/>
                    </a:cubicBezTo>
                    <a:cubicBezTo>
                      <a:pt x="868059" y="498201"/>
                      <a:pt x="870159" y="500778"/>
                      <a:pt x="872258" y="503259"/>
                    </a:cubicBezTo>
                    <a:cubicBezTo>
                      <a:pt x="870350" y="503354"/>
                      <a:pt x="868441" y="503449"/>
                      <a:pt x="866533" y="503640"/>
                    </a:cubicBezTo>
                    <a:cubicBezTo>
                      <a:pt x="865006" y="503831"/>
                      <a:pt x="863479" y="503927"/>
                      <a:pt x="861953" y="504117"/>
                    </a:cubicBezTo>
                    <a:cubicBezTo>
                      <a:pt x="859281" y="501064"/>
                      <a:pt x="856227" y="498011"/>
                      <a:pt x="853174" y="494861"/>
                    </a:cubicBezTo>
                    <a:close/>
                    <a:moveTo>
                      <a:pt x="865484" y="531504"/>
                    </a:moveTo>
                    <a:cubicBezTo>
                      <a:pt x="868250" y="534367"/>
                      <a:pt x="871018" y="537229"/>
                      <a:pt x="873785" y="540092"/>
                    </a:cubicBezTo>
                    <a:cubicBezTo>
                      <a:pt x="868919" y="539901"/>
                      <a:pt x="864052" y="539805"/>
                      <a:pt x="859186" y="539805"/>
                    </a:cubicBezTo>
                    <a:cubicBezTo>
                      <a:pt x="856800" y="537134"/>
                      <a:pt x="854510" y="534462"/>
                      <a:pt x="852124" y="531790"/>
                    </a:cubicBezTo>
                    <a:cubicBezTo>
                      <a:pt x="852315" y="531790"/>
                      <a:pt x="852505" y="531790"/>
                      <a:pt x="852696" y="531790"/>
                    </a:cubicBezTo>
                    <a:cubicBezTo>
                      <a:pt x="856704" y="531790"/>
                      <a:pt x="860998" y="531695"/>
                      <a:pt x="865484" y="531504"/>
                    </a:cubicBezTo>
                    <a:close/>
                    <a:moveTo>
                      <a:pt x="867487" y="482266"/>
                    </a:moveTo>
                    <a:cubicBezTo>
                      <a:pt x="872926" y="480834"/>
                      <a:pt x="878366" y="479403"/>
                      <a:pt x="883709" y="478067"/>
                    </a:cubicBezTo>
                    <a:cubicBezTo>
                      <a:pt x="888957" y="484842"/>
                      <a:pt x="895828" y="493716"/>
                      <a:pt x="903175" y="502877"/>
                    </a:cubicBezTo>
                    <a:cubicBezTo>
                      <a:pt x="898213" y="502686"/>
                      <a:pt x="893251" y="502591"/>
                      <a:pt x="888194" y="502686"/>
                    </a:cubicBezTo>
                    <a:cubicBezTo>
                      <a:pt x="881132" y="495625"/>
                      <a:pt x="873975" y="488659"/>
                      <a:pt x="867487" y="482266"/>
                    </a:cubicBezTo>
                    <a:close/>
                    <a:moveTo>
                      <a:pt x="911763" y="544481"/>
                    </a:moveTo>
                    <a:cubicBezTo>
                      <a:pt x="910810" y="544290"/>
                      <a:pt x="909664" y="544004"/>
                      <a:pt x="908709" y="543813"/>
                    </a:cubicBezTo>
                    <a:cubicBezTo>
                      <a:pt x="904416" y="542955"/>
                      <a:pt x="899836" y="542287"/>
                      <a:pt x="895160" y="541714"/>
                    </a:cubicBezTo>
                    <a:cubicBezTo>
                      <a:pt x="891629" y="537706"/>
                      <a:pt x="888194" y="533794"/>
                      <a:pt x="885045" y="530168"/>
                    </a:cubicBezTo>
                    <a:cubicBezTo>
                      <a:pt x="888671" y="529882"/>
                      <a:pt x="892392" y="529595"/>
                      <a:pt x="896114" y="529214"/>
                    </a:cubicBezTo>
                    <a:cubicBezTo>
                      <a:pt x="901172" y="534367"/>
                      <a:pt x="906419" y="539424"/>
                      <a:pt x="911763" y="544481"/>
                    </a:cubicBezTo>
                    <a:close/>
                    <a:moveTo>
                      <a:pt x="904607" y="596200"/>
                    </a:moveTo>
                    <a:cubicBezTo>
                      <a:pt x="899836" y="597155"/>
                      <a:pt x="895636" y="598109"/>
                      <a:pt x="892010" y="599063"/>
                    </a:cubicBezTo>
                    <a:cubicBezTo>
                      <a:pt x="888194" y="594864"/>
                      <a:pt x="883041" y="589330"/>
                      <a:pt x="876934" y="582555"/>
                    </a:cubicBezTo>
                    <a:cubicBezTo>
                      <a:pt x="880751" y="582937"/>
                      <a:pt x="884664" y="583223"/>
                      <a:pt x="888671" y="583414"/>
                    </a:cubicBezTo>
                    <a:cubicBezTo>
                      <a:pt x="894682" y="588280"/>
                      <a:pt x="900027" y="592574"/>
                      <a:pt x="904607" y="596200"/>
                    </a:cubicBezTo>
                    <a:close/>
                    <a:moveTo>
                      <a:pt x="851742" y="493335"/>
                    </a:moveTo>
                    <a:cubicBezTo>
                      <a:pt x="849834" y="491426"/>
                      <a:pt x="847830" y="489518"/>
                      <a:pt x="845922" y="487610"/>
                    </a:cubicBezTo>
                    <a:cubicBezTo>
                      <a:pt x="849930" y="486655"/>
                      <a:pt x="853937" y="485701"/>
                      <a:pt x="857945" y="484747"/>
                    </a:cubicBezTo>
                    <a:cubicBezTo>
                      <a:pt x="860426" y="488087"/>
                      <a:pt x="863003" y="491522"/>
                      <a:pt x="865674" y="494861"/>
                    </a:cubicBezTo>
                    <a:cubicBezTo>
                      <a:pt x="861571" y="494575"/>
                      <a:pt x="856896" y="494098"/>
                      <a:pt x="851742" y="493335"/>
                    </a:cubicBezTo>
                    <a:close/>
                    <a:moveTo>
                      <a:pt x="885427" y="458696"/>
                    </a:moveTo>
                    <a:cubicBezTo>
                      <a:pt x="884664" y="459269"/>
                      <a:pt x="884091" y="459746"/>
                      <a:pt x="883518" y="460319"/>
                    </a:cubicBezTo>
                    <a:cubicBezTo>
                      <a:pt x="875885" y="459746"/>
                      <a:pt x="867965" y="459364"/>
                      <a:pt x="859757" y="459269"/>
                    </a:cubicBezTo>
                    <a:cubicBezTo>
                      <a:pt x="862334" y="458696"/>
                      <a:pt x="864911" y="458124"/>
                      <a:pt x="867392" y="457551"/>
                    </a:cubicBezTo>
                    <a:cubicBezTo>
                      <a:pt x="873308" y="457837"/>
                      <a:pt x="879511" y="458315"/>
                      <a:pt x="885427" y="458696"/>
                    </a:cubicBezTo>
                    <a:close/>
                    <a:moveTo>
                      <a:pt x="920733" y="478831"/>
                    </a:moveTo>
                    <a:cubicBezTo>
                      <a:pt x="914817" y="477017"/>
                      <a:pt x="908805" y="475300"/>
                      <a:pt x="902889" y="473487"/>
                    </a:cubicBezTo>
                    <a:cubicBezTo>
                      <a:pt x="912526" y="471388"/>
                      <a:pt x="921878" y="469861"/>
                      <a:pt x="930848" y="469384"/>
                    </a:cubicBezTo>
                    <a:cubicBezTo>
                      <a:pt x="923978" y="474918"/>
                      <a:pt x="920733" y="478735"/>
                      <a:pt x="920733" y="478831"/>
                    </a:cubicBezTo>
                    <a:close/>
                    <a:moveTo>
                      <a:pt x="961096" y="492571"/>
                    </a:moveTo>
                    <a:cubicBezTo>
                      <a:pt x="963196" y="495720"/>
                      <a:pt x="968159" y="502782"/>
                      <a:pt x="975315" y="512419"/>
                    </a:cubicBezTo>
                    <a:cubicBezTo>
                      <a:pt x="969113" y="511083"/>
                      <a:pt x="962337" y="509747"/>
                      <a:pt x="955085" y="508507"/>
                    </a:cubicBezTo>
                    <a:cubicBezTo>
                      <a:pt x="939817" y="494575"/>
                      <a:pt x="926840" y="483125"/>
                      <a:pt x="926840" y="483125"/>
                    </a:cubicBezTo>
                    <a:lnTo>
                      <a:pt x="919492" y="480357"/>
                    </a:lnTo>
                    <a:cubicBezTo>
                      <a:pt x="919492" y="480357"/>
                      <a:pt x="926172" y="490472"/>
                      <a:pt x="937814" y="505835"/>
                    </a:cubicBezTo>
                    <a:cubicBezTo>
                      <a:pt x="933329" y="505263"/>
                      <a:pt x="928749" y="504690"/>
                      <a:pt x="923978" y="504213"/>
                    </a:cubicBezTo>
                    <a:cubicBezTo>
                      <a:pt x="911763" y="493430"/>
                      <a:pt x="899454" y="483029"/>
                      <a:pt x="891152" y="476063"/>
                    </a:cubicBezTo>
                    <a:cubicBezTo>
                      <a:pt x="894206" y="475300"/>
                      <a:pt x="897259" y="474632"/>
                      <a:pt x="900217" y="473964"/>
                    </a:cubicBezTo>
                    <a:cubicBezTo>
                      <a:pt x="920637" y="479976"/>
                      <a:pt x="940962" y="486083"/>
                      <a:pt x="961096" y="492571"/>
                    </a:cubicBezTo>
                    <a:close/>
                    <a:moveTo>
                      <a:pt x="1029992" y="515950"/>
                    </a:moveTo>
                    <a:cubicBezTo>
                      <a:pt x="1019400" y="511942"/>
                      <a:pt x="1008808" y="508030"/>
                      <a:pt x="998120" y="504213"/>
                    </a:cubicBezTo>
                    <a:cubicBezTo>
                      <a:pt x="1008427" y="504499"/>
                      <a:pt x="1041442" y="505549"/>
                      <a:pt x="1054993" y="505931"/>
                    </a:cubicBezTo>
                    <a:cubicBezTo>
                      <a:pt x="1054993" y="505931"/>
                      <a:pt x="1054993" y="505931"/>
                      <a:pt x="1054993" y="505931"/>
                    </a:cubicBezTo>
                    <a:cubicBezTo>
                      <a:pt x="1043350" y="509557"/>
                      <a:pt x="1033141" y="513755"/>
                      <a:pt x="1029992" y="515950"/>
                    </a:cubicBezTo>
                    <a:close/>
                    <a:moveTo>
                      <a:pt x="1065585" y="569196"/>
                    </a:moveTo>
                    <a:cubicBezTo>
                      <a:pt x="1068829" y="568910"/>
                      <a:pt x="1070738" y="568719"/>
                      <a:pt x="1070738" y="568719"/>
                    </a:cubicBezTo>
                    <a:cubicBezTo>
                      <a:pt x="1070738" y="568719"/>
                      <a:pt x="1068257" y="568051"/>
                      <a:pt x="1063771" y="567001"/>
                    </a:cubicBezTo>
                    <a:cubicBezTo>
                      <a:pt x="1061386" y="564043"/>
                      <a:pt x="1059095" y="561180"/>
                      <a:pt x="1056996" y="558317"/>
                    </a:cubicBezTo>
                    <a:cubicBezTo>
                      <a:pt x="1037053" y="537420"/>
                      <a:pt x="997548" y="506026"/>
                      <a:pt x="997548" y="506026"/>
                    </a:cubicBezTo>
                    <a:lnTo>
                      <a:pt x="988960" y="503163"/>
                    </a:lnTo>
                    <a:cubicBezTo>
                      <a:pt x="988960" y="503163"/>
                      <a:pt x="993254" y="509080"/>
                      <a:pt x="1000792" y="518622"/>
                    </a:cubicBezTo>
                    <a:cubicBezTo>
                      <a:pt x="998502" y="517954"/>
                      <a:pt x="995926" y="517286"/>
                      <a:pt x="992968" y="516618"/>
                    </a:cubicBezTo>
                    <a:cubicBezTo>
                      <a:pt x="982090" y="506694"/>
                      <a:pt x="972834" y="498488"/>
                      <a:pt x="969017" y="495148"/>
                    </a:cubicBezTo>
                    <a:cubicBezTo>
                      <a:pt x="969208" y="495243"/>
                      <a:pt x="969304" y="495243"/>
                      <a:pt x="969493" y="495339"/>
                    </a:cubicBezTo>
                    <a:cubicBezTo>
                      <a:pt x="976078" y="497533"/>
                      <a:pt x="982757" y="499728"/>
                      <a:pt x="989342" y="501923"/>
                    </a:cubicBezTo>
                    <a:lnTo>
                      <a:pt x="994876" y="504213"/>
                    </a:lnTo>
                    <a:cubicBezTo>
                      <a:pt x="994876" y="504213"/>
                      <a:pt x="995449" y="504213"/>
                      <a:pt x="996308" y="504213"/>
                    </a:cubicBezTo>
                    <a:cubicBezTo>
                      <a:pt x="1007473" y="508030"/>
                      <a:pt x="1018636" y="512038"/>
                      <a:pt x="1029706" y="516141"/>
                    </a:cubicBezTo>
                    <a:cubicBezTo>
                      <a:pt x="1029228" y="516523"/>
                      <a:pt x="1028847" y="516904"/>
                      <a:pt x="1028943" y="517095"/>
                    </a:cubicBezTo>
                    <a:cubicBezTo>
                      <a:pt x="1039057" y="535989"/>
                      <a:pt x="1069402" y="565760"/>
                      <a:pt x="1076748" y="572822"/>
                    </a:cubicBezTo>
                    <a:cubicBezTo>
                      <a:pt x="1081997" y="577784"/>
                      <a:pt x="1091921" y="586181"/>
                      <a:pt x="1106902" y="598586"/>
                    </a:cubicBezTo>
                    <a:cubicBezTo>
                      <a:pt x="1102418" y="597536"/>
                      <a:pt x="1095548" y="596105"/>
                      <a:pt x="1086768" y="594483"/>
                    </a:cubicBezTo>
                    <a:cubicBezTo>
                      <a:pt x="1079516" y="586085"/>
                      <a:pt x="1072264" y="577497"/>
                      <a:pt x="1065585" y="569196"/>
                    </a:cubicBezTo>
                    <a:close/>
                    <a:moveTo>
                      <a:pt x="1031233" y="581028"/>
                    </a:moveTo>
                    <a:cubicBezTo>
                      <a:pt x="1031233" y="581028"/>
                      <a:pt x="1028465" y="580074"/>
                      <a:pt x="1023790" y="578356"/>
                    </a:cubicBezTo>
                    <a:cubicBezTo>
                      <a:pt x="1022453" y="576829"/>
                      <a:pt x="1021022" y="575303"/>
                      <a:pt x="1019686" y="573776"/>
                    </a:cubicBezTo>
                    <a:cubicBezTo>
                      <a:pt x="1022167" y="573490"/>
                      <a:pt x="1024648" y="573299"/>
                      <a:pt x="1027034" y="573013"/>
                    </a:cubicBezTo>
                    <a:cubicBezTo>
                      <a:pt x="1032187" y="577974"/>
                      <a:pt x="1037721" y="583032"/>
                      <a:pt x="1043446" y="587994"/>
                    </a:cubicBezTo>
                    <a:cubicBezTo>
                      <a:pt x="1039535" y="587612"/>
                      <a:pt x="1035526" y="587230"/>
                      <a:pt x="1031423" y="586849"/>
                    </a:cubicBezTo>
                    <a:cubicBezTo>
                      <a:pt x="1029706" y="584940"/>
                      <a:pt x="1027988" y="582937"/>
                      <a:pt x="1026175" y="581028"/>
                    </a:cubicBezTo>
                    <a:cubicBezTo>
                      <a:pt x="1029419" y="581124"/>
                      <a:pt x="1031233" y="581028"/>
                      <a:pt x="1031233" y="581028"/>
                    </a:cubicBezTo>
                    <a:close/>
                    <a:moveTo>
                      <a:pt x="1067206" y="627499"/>
                    </a:moveTo>
                    <a:cubicBezTo>
                      <a:pt x="1063390" y="623109"/>
                      <a:pt x="1056519" y="615190"/>
                      <a:pt x="1047836" y="605361"/>
                    </a:cubicBezTo>
                    <a:cubicBezTo>
                      <a:pt x="1052416" y="604597"/>
                      <a:pt x="1056996" y="603929"/>
                      <a:pt x="1061481" y="603262"/>
                    </a:cubicBezTo>
                    <a:cubicBezTo>
                      <a:pt x="1077322" y="616239"/>
                      <a:pt x="1092208" y="627594"/>
                      <a:pt x="1101368" y="634465"/>
                    </a:cubicBezTo>
                    <a:cubicBezTo>
                      <a:pt x="1092112" y="632175"/>
                      <a:pt x="1080280" y="629598"/>
                      <a:pt x="1067206" y="627499"/>
                    </a:cubicBezTo>
                    <a:close/>
                    <a:moveTo>
                      <a:pt x="1032759" y="623968"/>
                    </a:moveTo>
                    <a:cubicBezTo>
                      <a:pt x="1030755" y="621583"/>
                      <a:pt x="1026462" y="616621"/>
                      <a:pt x="1020735" y="609846"/>
                    </a:cubicBezTo>
                    <a:cubicBezTo>
                      <a:pt x="1026557" y="608892"/>
                      <a:pt x="1032473" y="607842"/>
                      <a:pt x="1038389" y="606888"/>
                    </a:cubicBezTo>
                    <a:cubicBezTo>
                      <a:pt x="1049744" y="615762"/>
                      <a:pt x="1059287" y="623014"/>
                      <a:pt x="1064916" y="627117"/>
                    </a:cubicBezTo>
                    <a:cubicBezTo>
                      <a:pt x="1054611" y="625591"/>
                      <a:pt x="1043733" y="624446"/>
                      <a:pt x="1032759" y="623968"/>
                    </a:cubicBezTo>
                    <a:close/>
                    <a:moveTo>
                      <a:pt x="974551" y="682653"/>
                    </a:moveTo>
                    <a:cubicBezTo>
                      <a:pt x="965486" y="674351"/>
                      <a:pt x="956231" y="666336"/>
                      <a:pt x="946688" y="658511"/>
                    </a:cubicBezTo>
                    <a:cubicBezTo>
                      <a:pt x="959951" y="662424"/>
                      <a:pt x="1004036" y="675306"/>
                      <a:pt x="1021880" y="680554"/>
                    </a:cubicBezTo>
                    <a:cubicBezTo>
                      <a:pt x="1021880" y="680554"/>
                      <a:pt x="1021880" y="680554"/>
                      <a:pt x="1021880" y="680554"/>
                    </a:cubicBezTo>
                    <a:cubicBezTo>
                      <a:pt x="1001270" y="680459"/>
                      <a:pt x="981612" y="681413"/>
                      <a:pt x="974551" y="682653"/>
                    </a:cubicBezTo>
                    <a:close/>
                    <a:moveTo>
                      <a:pt x="965773" y="787045"/>
                    </a:moveTo>
                    <a:cubicBezTo>
                      <a:pt x="967777" y="797637"/>
                      <a:pt x="970449" y="810901"/>
                      <a:pt x="973979" y="827123"/>
                    </a:cubicBezTo>
                    <a:cubicBezTo>
                      <a:pt x="974075" y="827505"/>
                      <a:pt x="974169" y="827791"/>
                      <a:pt x="974265" y="828173"/>
                    </a:cubicBezTo>
                    <a:cubicBezTo>
                      <a:pt x="972070" y="825024"/>
                      <a:pt x="968539" y="820825"/>
                      <a:pt x="963005" y="815004"/>
                    </a:cubicBezTo>
                    <a:cubicBezTo>
                      <a:pt x="957185" y="808897"/>
                      <a:pt x="951460" y="804317"/>
                      <a:pt x="945352" y="800500"/>
                    </a:cubicBezTo>
                    <a:cubicBezTo>
                      <a:pt x="946020" y="793725"/>
                      <a:pt x="946688" y="786759"/>
                      <a:pt x="947547" y="779698"/>
                    </a:cubicBezTo>
                    <a:cubicBezTo>
                      <a:pt x="953750" y="782084"/>
                      <a:pt x="960047" y="784565"/>
                      <a:pt x="965773" y="787045"/>
                    </a:cubicBezTo>
                    <a:close/>
                    <a:moveTo>
                      <a:pt x="948883" y="769488"/>
                    </a:moveTo>
                    <a:cubicBezTo>
                      <a:pt x="949742" y="763476"/>
                      <a:pt x="950696" y="757465"/>
                      <a:pt x="951745" y="751644"/>
                    </a:cubicBezTo>
                    <a:cubicBezTo>
                      <a:pt x="954704" y="753266"/>
                      <a:pt x="957948" y="755079"/>
                      <a:pt x="961669" y="757178"/>
                    </a:cubicBezTo>
                    <a:cubicBezTo>
                      <a:pt x="961765" y="758896"/>
                      <a:pt x="961765" y="760423"/>
                      <a:pt x="961860" y="761472"/>
                    </a:cubicBezTo>
                    <a:cubicBezTo>
                      <a:pt x="962147" y="765862"/>
                      <a:pt x="963101" y="772446"/>
                      <a:pt x="964627" y="781034"/>
                    </a:cubicBezTo>
                    <a:cubicBezTo>
                      <a:pt x="960715" y="777503"/>
                      <a:pt x="955467" y="773496"/>
                      <a:pt x="948883" y="769488"/>
                    </a:cubicBezTo>
                    <a:close/>
                    <a:moveTo>
                      <a:pt x="943252" y="826741"/>
                    </a:moveTo>
                    <a:cubicBezTo>
                      <a:pt x="943539" y="822256"/>
                      <a:pt x="943921" y="817390"/>
                      <a:pt x="944303" y="812237"/>
                    </a:cubicBezTo>
                    <a:cubicBezTo>
                      <a:pt x="957661" y="820157"/>
                      <a:pt x="970830" y="829890"/>
                      <a:pt x="975887" y="833707"/>
                    </a:cubicBezTo>
                    <a:cubicBezTo>
                      <a:pt x="976078" y="834280"/>
                      <a:pt x="976174" y="834852"/>
                      <a:pt x="976365" y="835425"/>
                    </a:cubicBezTo>
                    <a:cubicBezTo>
                      <a:pt x="972261" y="835425"/>
                      <a:pt x="967108" y="834948"/>
                      <a:pt x="962241" y="833135"/>
                    </a:cubicBezTo>
                    <a:cubicBezTo>
                      <a:pt x="959093" y="831894"/>
                      <a:pt x="952223" y="829699"/>
                      <a:pt x="943252" y="826741"/>
                    </a:cubicBezTo>
                    <a:close/>
                    <a:moveTo>
                      <a:pt x="925981" y="703742"/>
                    </a:moveTo>
                    <a:cubicBezTo>
                      <a:pt x="924645" y="677023"/>
                      <a:pt x="920733" y="646297"/>
                      <a:pt x="919683" y="638091"/>
                    </a:cubicBezTo>
                    <a:cubicBezTo>
                      <a:pt x="925504" y="642576"/>
                      <a:pt x="931324" y="647061"/>
                      <a:pt x="937146" y="651641"/>
                    </a:cubicBezTo>
                    <a:lnTo>
                      <a:pt x="942680" y="657271"/>
                    </a:lnTo>
                    <a:cubicBezTo>
                      <a:pt x="942680" y="657271"/>
                      <a:pt x="943539" y="657557"/>
                      <a:pt x="944970" y="657939"/>
                    </a:cubicBezTo>
                    <a:cubicBezTo>
                      <a:pt x="954895" y="665954"/>
                      <a:pt x="964627" y="674161"/>
                      <a:pt x="974075" y="682749"/>
                    </a:cubicBezTo>
                    <a:cubicBezTo>
                      <a:pt x="972739" y="683035"/>
                      <a:pt x="971879" y="683226"/>
                      <a:pt x="971689" y="683512"/>
                    </a:cubicBezTo>
                    <a:cubicBezTo>
                      <a:pt x="961383" y="705077"/>
                      <a:pt x="961192" y="741433"/>
                      <a:pt x="961669" y="756606"/>
                    </a:cubicBezTo>
                    <a:cubicBezTo>
                      <a:pt x="960429" y="755270"/>
                      <a:pt x="957376" y="752026"/>
                      <a:pt x="952414" y="747827"/>
                    </a:cubicBezTo>
                    <a:cubicBezTo>
                      <a:pt x="952795" y="746014"/>
                      <a:pt x="953177" y="744296"/>
                      <a:pt x="953559" y="742483"/>
                    </a:cubicBezTo>
                    <a:cubicBezTo>
                      <a:pt x="953559" y="742388"/>
                      <a:pt x="953654" y="742483"/>
                      <a:pt x="953654" y="742388"/>
                    </a:cubicBezTo>
                    <a:cubicBezTo>
                      <a:pt x="953654" y="742388"/>
                      <a:pt x="953559" y="742197"/>
                      <a:pt x="953559" y="742197"/>
                    </a:cubicBezTo>
                    <a:cubicBezTo>
                      <a:pt x="953845" y="740956"/>
                      <a:pt x="954035" y="739716"/>
                      <a:pt x="954322" y="738475"/>
                    </a:cubicBezTo>
                    <a:cubicBezTo>
                      <a:pt x="955276" y="708608"/>
                      <a:pt x="943730" y="660229"/>
                      <a:pt x="943730" y="660229"/>
                    </a:cubicBezTo>
                    <a:lnTo>
                      <a:pt x="935906" y="654026"/>
                    </a:lnTo>
                    <a:cubicBezTo>
                      <a:pt x="936000" y="654122"/>
                      <a:pt x="930753" y="674065"/>
                      <a:pt x="925981" y="703742"/>
                    </a:cubicBezTo>
                    <a:close/>
                    <a:moveTo>
                      <a:pt x="922927" y="778362"/>
                    </a:moveTo>
                    <a:cubicBezTo>
                      <a:pt x="923500" y="782561"/>
                      <a:pt x="924168" y="786759"/>
                      <a:pt x="924836" y="790958"/>
                    </a:cubicBezTo>
                    <a:cubicBezTo>
                      <a:pt x="923882" y="790576"/>
                      <a:pt x="922833" y="790290"/>
                      <a:pt x="921878" y="789908"/>
                    </a:cubicBezTo>
                    <a:cubicBezTo>
                      <a:pt x="922260" y="786091"/>
                      <a:pt x="922642" y="782179"/>
                      <a:pt x="922927" y="778362"/>
                    </a:cubicBezTo>
                    <a:close/>
                    <a:moveTo>
                      <a:pt x="919016" y="818821"/>
                    </a:moveTo>
                    <a:cubicBezTo>
                      <a:pt x="919588" y="813668"/>
                      <a:pt x="920161" y="808229"/>
                      <a:pt x="920733" y="802313"/>
                    </a:cubicBezTo>
                    <a:cubicBezTo>
                      <a:pt x="923118" y="802981"/>
                      <a:pt x="925408" y="803554"/>
                      <a:pt x="927508" y="804317"/>
                    </a:cubicBezTo>
                    <a:cubicBezTo>
                      <a:pt x="928843" y="810901"/>
                      <a:pt x="930370" y="817199"/>
                      <a:pt x="931802" y="823020"/>
                    </a:cubicBezTo>
                    <a:cubicBezTo>
                      <a:pt x="927698" y="821684"/>
                      <a:pt x="923405" y="820253"/>
                      <a:pt x="919016" y="818821"/>
                    </a:cubicBezTo>
                    <a:close/>
                    <a:moveTo>
                      <a:pt x="912717" y="631507"/>
                    </a:moveTo>
                    <a:cubicBezTo>
                      <a:pt x="902984" y="624064"/>
                      <a:pt x="893251" y="616716"/>
                      <a:pt x="883328" y="609464"/>
                    </a:cubicBezTo>
                    <a:cubicBezTo>
                      <a:pt x="894015" y="610514"/>
                      <a:pt x="943062" y="620628"/>
                      <a:pt x="972166" y="617575"/>
                    </a:cubicBezTo>
                    <a:cubicBezTo>
                      <a:pt x="982757" y="616430"/>
                      <a:pt x="998216" y="613758"/>
                      <a:pt x="1015392" y="610800"/>
                    </a:cubicBezTo>
                    <a:cubicBezTo>
                      <a:pt x="1023216" y="617098"/>
                      <a:pt x="1029228" y="621678"/>
                      <a:pt x="1032091" y="623968"/>
                    </a:cubicBezTo>
                    <a:cubicBezTo>
                      <a:pt x="1027511" y="623778"/>
                      <a:pt x="1022836" y="623778"/>
                      <a:pt x="1018255" y="623873"/>
                    </a:cubicBezTo>
                    <a:cubicBezTo>
                      <a:pt x="970353" y="625495"/>
                      <a:pt x="913100" y="630266"/>
                      <a:pt x="913100" y="630266"/>
                    </a:cubicBezTo>
                    <a:cubicBezTo>
                      <a:pt x="913100" y="630266"/>
                      <a:pt x="913004" y="630743"/>
                      <a:pt x="912717" y="631507"/>
                    </a:cubicBezTo>
                    <a:close/>
                    <a:moveTo>
                      <a:pt x="876743" y="804890"/>
                    </a:moveTo>
                    <a:cubicBezTo>
                      <a:pt x="877125" y="801550"/>
                      <a:pt x="877507" y="797924"/>
                      <a:pt x="877888" y="794011"/>
                    </a:cubicBezTo>
                    <a:cubicBezTo>
                      <a:pt x="886094" y="795347"/>
                      <a:pt x="894206" y="796683"/>
                      <a:pt x="901839" y="798114"/>
                    </a:cubicBezTo>
                    <a:cubicBezTo>
                      <a:pt x="903080" y="803840"/>
                      <a:pt x="904416" y="809374"/>
                      <a:pt x="905752" y="814527"/>
                    </a:cubicBezTo>
                    <a:cubicBezTo>
                      <a:pt x="896210" y="811378"/>
                      <a:pt x="886285" y="808134"/>
                      <a:pt x="876743" y="804890"/>
                    </a:cubicBezTo>
                    <a:close/>
                    <a:moveTo>
                      <a:pt x="882183" y="750785"/>
                    </a:moveTo>
                    <a:cubicBezTo>
                      <a:pt x="882659" y="745728"/>
                      <a:pt x="883041" y="740670"/>
                      <a:pt x="883423" y="735613"/>
                    </a:cubicBezTo>
                    <a:cubicBezTo>
                      <a:pt x="886954" y="735422"/>
                      <a:pt x="890389" y="735231"/>
                      <a:pt x="893537" y="735231"/>
                    </a:cubicBezTo>
                    <a:cubicBezTo>
                      <a:pt x="893537" y="740670"/>
                      <a:pt x="893824" y="746300"/>
                      <a:pt x="894300" y="752121"/>
                    </a:cubicBezTo>
                    <a:cubicBezTo>
                      <a:pt x="890293" y="751548"/>
                      <a:pt x="886285" y="751071"/>
                      <a:pt x="882183" y="750785"/>
                    </a:cubicBezTo>
                    <a:close/>
                    <a:moveTo>
                      <a:pt x="896210" y="767198"/>
                    </a:moveTo>
                    <a:cubicBezTo>
                      <a:pt x="896973" y="772541"/>
                      <a:pt x="897831" y="777885"/>
                      <a:pt x="898786" y="783133"/>
                    </a:cubicBezTo>
                    <a:cubicBezTo>
                      <a:pt x="893251" y="781988"/>
                      <a:pt x="886763" y="780748"/>
                      <a:pt x="879511" y="779412"/>
                    </a:cubicBezTo>
                    <a:cubicBezTo>
                      <a:pt x="879987" y="775118"/>
                      <a:pt x="880369" y="770633"/>
                      <a:pt x="880847" y="765957"/>
                    </a:cubicBezTo>
                    <a:cubicBezTo>
                      <a:pt x="886190" y="766339"/>
                      <a:pt x="891438" y="766721"/>
                      <a:pt x="896210" y="767198"/>
                    </a:cubicBezTo>
                    <a:close/>
                    <a:moveTo>
                      <a:pt x="884568" y="719296"/>
                    </a:moveTo>
                    <a:cubicBezTo>
                      <a:pt x="884664" y="718437"/>
                      <a:pt x="884664" y="717578"/>
                      <a:pt x="884758" y="716719"/>
                    </a:cubicBezTo>
                    <a:cubicBezTo>
                      <a:pt x="888194" y="716624"/>
                      <a:pt x="891534" y="716624"/>
                      <a:pt x="894682" y="716815"/>
                    </a:cubicBezTo>
                    <a:cubicBezTo>
                      <a:pt x="894587" y="718055"/>
                      <a:pt x="894396" y="719296"/>
                      <a:pt x="894206" y="720536"/>
                    </a:cubicBezTo>
                    <a:cubicBezTo>
                      <a:pt x="894206" y="720631"/>
                      <a:pt x="894206" y="720727"/>
                      <a:pt x="894206" y="720918"/>
                    </a:cubicBezTo>
                    <a:cubicBezTo>
                      <a:pt x="890961" y="720250"/>
                      <a:pt x="887717" y="719677"/>
                      <a:pt x="884568" y="719296"/>
                    </a:cubicBezTo>
                    <a:close/>
                    <a:moveTo>
                      <a:pt x="885427" y="702215"/>
                    </a:moveTo>
                    <a:cubicBezTo>
                      <a:pt x="885427" y="701833"/>
                      <a:pt x="885427" y="701451"/>
                      <a:pt x="885427" y="701165"/>
                    </a:cubicBezTo>
                    <a:cubicBezTo>
                      <a:pt x="885522" y="698684"/>
                      <a:pt x="885522" y="696012"/>
                      <a:pt x="885522" y="693341"/>
                    </a:cubicBezTo>
                    <a:cubicBezTo>
                      <a:pt x="890198" y="692195"/>
                      <a:pt x="894491" y="691528"/>
                      <a:pt x="898404" y="691432"/>
                    </a:cubicBezTo>
                    <a:cubicBezTo>
                      <a:pt x="897641" y="695821"/>
                      <a:pt x="896877" y="700306"/>
                      <a:pt x="896210" y="704982"/>
                    </a:cubicBezTo>
                    <a:cubicBezTo>
                      <a:pt x="892583" y="703837"/>
                      <a:pt x="888957" y="702883"/>
                      <a:pt x="885427" y="702215"/>
                    </a:cubicBezTo>
                    <a:close/>
                    <a:moveTo>
                      <a:pt x="898118" y="683417"/>
                    </a:moveTo>
                    <a:cubicBezTo>
                      <a:pt x="898691" y="683512"/>
                      <a:pt x="899167" y="683607"/>
                      <a:pt x="899740" y="683607"/>
                    </a:cubicBezTo>
                    <a:cubicBezTo>
                      <a:pt x="899740" y="683798"/>
                      <a:pt x="899645" y="683989"/>
                      <a:pt x="899645" y="684180"/>
                    </a:cubicBezTo>
                    <a:cubicBezTo>
                      <a:pt x="899072" y="683989"/>
                      <a:pt x="898691" y="683703"/>
                      <a:pt x="898118" y="683417"/>
                    </a:cubicBezTo>
                    <a:close/>
                    <a:moveTo>
                      <a:pt x="872163" y="604789"/>
                    </a:moveTo>
                    <a:cubicBezTo>
                      <a:pt x="872163" y="604789"/>
                      <a:pt x="863957" y="629026"/>
                      <a:pt x="857754" y="663473"/>
                    </a:cubicBezTo>
                    <a:cubicBezTo>
                      <a:pt x="854701" y="660897"/>
                      <a:pt x="851551" y="658416"/>
                      <a:pt x="848498" y="656030"/>
                    </a:cubicBezTo>
                    <a:cubicBezTo>
                      <a:pt x="847258" y="637614"/>
                      <a:pt x="844014" y="616335"/>
                      <a:pt x="841246" y="600399"/>
                    </a:cubicBezTo>
                    <a:cubicBezTo>
                      <a:pt x="852601" y="602403"/>
                      <a:pt x="860903" y="606029"/>
                      <a:pt x="860903" y="606029"/>
                    </a:cubicBezTo>
                    <a:cubicBezTo>
                      <a:pt x="854128" y="597823"/>
                      <a:pt x="846780" y="592193"/>
                      <a:pt x="839052" y="588471"/>
                    </a:cubicBezTo>
                    <a:cubicBezTo>
                      <a:pt x="838192" y="583795"/>
                      <a:pt x="837524" y="580456"/>
                      <a:pt x="837142" y="578643"/>
                    </a:cubicBezTo>
                    <a:cubicBezTo>
                      <a:pt x="862621" y="596105"/>
                      <a:pt x="887812" y="614045"/>
                      <a:pt x="912431" y="632652"/>
                    </a:cubicBezTo>
                    <a:cubicBezTo>
                      <a:pt x="910618" y="638282"/>
                      <a:pt x="905847" y="654122"/>
                      <a:pt x="901363" y="675783"/>
                    </a:cubicBezTo>
                    <a:cubicBezTo>
                      <a:pt x="896114" y="674065"/>
                      <a:pt x="890580" y="672634"/>
                      <a:pt x="884664" y="670916"/>
                    </a:cubicBezTo>
                    <a:cubicBezTo>
                      <a:pt x="882755" y="641621"/>
                      <a:pt x="878461" y="610418"/>
                      <a:pt x="878461" y="610418"/>
                    </a:cubicBezTo>
                    <a:lnTo>
                      <a:pt x="872163" y="604789"/>
                    </a:lnTo>
                    <a:close/>
                    <a:moveTo>
                      <a:pt x="854605" y="737903"/>
                    </a:moveTo>
                    <a:cubicBezTo>
                      <a:pt x="855082" y="741815"/>
                      <a:pt x="855750" y="745728"/>
                      <a:pt x="856322" y="749640"/>
                    </a:cubicBezTo>
                    <a:cubicBezTo>
                      <a:pt x="850693" y="749544"/>
                      <a:pt x="845159" y="749544"/>
                      <a:pt x="840006" y="749544"/>
                    </a:cubicBezTo>
                    <a:cubicBezTo>
                      <a:pt x="840483" y="746014"/>
                      <a:pt x="840864" y="742483"/>
                      <a:pt x="841342" y="738953"/>
                    </a:cubicBezTo>
                    <a:cubicBezTo>
                      <a:pt x="845540" y="738666"/>
                      <a:pt x="850025" y="738285"/>
                      <a:pt x="854605" y="737903"/>
                    </a:cubicBezTo>
                    <a:close/>
                    <a:moveTo>
                      <a:pt x="843727" y="720441"/>
                    </a:moveTo>
                    <a:cubicBezTo>
                      <a:pt x="843727" y="720154"/>
                      <a:pt x="843823" y="719868"/>
                      <a:pt x="843823" y="719677"/>
                    </a:cubicBezTo>
                    <a:cubicBezTo>
                      <a:pt x="846971" y="719486"/>
                      <a:pt x="849930" y="719296"/>
                      <a:pt x="852887" y="719105"/>
                    </a:cubicBezTo>
                    <a:cubicBezTo>
                      <a:pt x="852887" y="719200"/>
                      <a:pt x="852887" y="719391"/>
                      <a:pt x="852887" y="719486"/>
                    </a:cubicBezTo>
                    <a:cubicBezTo>
                      <a:pt x="849834" y="719773"/>
                      <a:pt x="846685" y="720059"/>
                      <a:pt x="843727" y="720441"/>
                    </a:cubicBezTo>
                    <a:close/>
                    <a:moveTo>
                      <a:pt x="859186" y="764621"/>
                    </a:moveTo>
                    <a:cubicBezTo>
                      <a:pt x="860044" y="768629"/>
                      <a:pt x="860903" y="772637"/>
                      <a:pt x="861762" y="776454"/>
                    </a:cubicBezTo>
                    <a:cubicBezTo>
                      <a:pt x="853651" y="775213"/>
                      <a:pt x="845254" y="773877"/>
                      <a:pt x="837047" y="772732"/>
                    </a:cubicBezTo>
                    <a:cubicBezTo>
                      <a:pt x="837429" y="769774"/>
                      <a:pt x="837811" y="766625"/>
                      <a:pt x="838287" y="763381"/>
                    </a:cubicBezTo>
                    <a:cubicBezTo>
                      <a:pt x="845063" y="763762"/>
                      <a:pt x="852124" y="764240"/>
                      <a:pt x="859186" y="764621"/>
                    </a:cubicBezTo>
                    <a:close/>
                    <a:moveTo>
                      <a:pt x="834376" y="793248"/>
                    </a:moveTo>
                    <a:cubicBezTo>
                      <a:pt x="834567" y="791435"/>
                      <a:pt x="834852" y="789527"/>
                      <a:pt x="835139" y="787332"/>
                    </a:cubicBezTo>
                    <a:cubicBezTo>
                      <a:pt x="844299" y="788858"/>
                      <a:pt x="854796" y="790385"/>
                      <a:pt x="865579" y="792103"/>
                    </a:cubicBezTo>
                    <a:cubicBezTo>
                      <a:pt x="866533" y="795634"/>
                      <a:pt x="867392" y="798973"/>
                      <a:pt x="868250" y="802122"/>
                    </a:cubicBezTo>
                    <a:cubicBezTo>
                      <a:pt x="868250" y="802122"/>
                      <a:pt x="868155" y="802122"/>
                      <a:pt x="868155" y="802122"/>
                    </a:cubicBezTo>
                    <a:cubicBezTo>
                      <a:pt x="856896" y="798210"/>
                      <a:pt x="845159" y="795347"/>
                      <a:pt x="834376" y="793248"/>
                    </a:cubicBezTo>
                    <a:close/>
                    <a:moveTo>
                      <a:pt x="833898" y="573871"/>
                    </a:moveTo>
                    <a:cubicBezTo>
                      <a:pt x="830941" y="571868"/>
                      <a:pt x="828078" y="569673"/>
                      <a:pt x="825215" y="567669"/>
                    </a:cubicBezTo>
                    <a:cubicBezTo>
                      <a:pt x="813955" y="559940"/>
                      <a:pt x="802599" y="552306"/>
                      <a:pt x="791340" y="544672"/>
                    </a:cubicBezTo>
                    <a:lnTo>
                      <a:pt x="800500" y="550016"/>
                    </a:lnTo>
                    <a:cubicBezTo>
                      <a:pt x="800500" y="550016"/>
                      <a:pt x="823211" y="558127"/>
                      <a:pt x="845540" y="565665"/>
                    </a:cubicBezTo>
                    <a:cubicBezTo>
                      <a:pt x="847353" y="567096"/>
                      <a:pt x="849070" y="568432"/>
                      <a:pt x="850788" y="569864"/>
                    </a:cubicBezTo>
                    <a:cubicBezTo>
                      <a:pt x="842200" y="571772"/>
                      <a:pt x="836284" y="573299"/>
                      <a:pt x="833898" y="573871"/>
                    </a:cubicBezTo>
                    <a:close/>
                    <a:moveTo>
                      <a:pt x="830081" y="573681"/>
                    </a:moveTo>
                    <a:cubicBezTo>
                      <a:pt x="829700" y="575303"/>
                      <a:pt x="828841" y="579120"/>
                      <a:pt x="827791" y="584368"/>
                    </a:cubicBezTo>
                    <a:cubicBezTo>
                      <a:pt x="820443" y="582555"/>
                      <a:pt x="812906" y="582269"/>
                      <a:pt x="805558" y="583032"/>
                    </a:cubicBezTo>
                    <a:cubicBezTo>
                      <a:pt x="803268" y="579788"/>
                      <a:pt x="800787" y="576925"/>
                      <a:pt x="798306" y="574253"/>
                    </a:cubicBezTo>
                    <a:cubicBezTo>
                      <a:pt x="797637" y="561085"/>
                      <a:pt x="797065" y="552020"/>
                      <a:pt x="797065" y="552020"/>
                    </a:cubicBezTo>
                    <a:lnTo>
                      <a:pt x="793248" y="549539"/>
                    </a:lnTo>
                    <a:cubicBezTo>
                      <a:pt x="793248" y="549539"/>
                      <a:pt x="791245" y="555932"/>
                      <a:pt x="788477" y="565283"/>
                    </a:cubicBezTo>
                    <a:cubicBezTo>
                      <a:pt x="777885" y="556982"/>
                      <a:pt x="767198" y="552879"/>
                      <a:pt x="759374" y="551066"/>
                    </a:cubicBezTo>
                    <a:cubicBezTo>
                      <a:pt x="757560" y="535607"/>
                      <a:pt x="755652" y="524633"/>
                      <a:pt x="755652" y="524633"/>
                    </a:cubicBezTo>
                    <a:lnTo>
                      <a:pt x="751358" y="521771"/>
                    </a:lnTo>
                    <a:lnTo>
                      <a:pt x="751358" y="521771"/>
                    </a:lnTo>
                    <a:cubicBezTo>
                      <a:pt x="752789" y="522725"/>
                      <a:pt x="754221" y="523584"/>
                      <a:pt x="755557" y="524538"/>
                    </a:cubicBezTo>
                    <a:lnTo>
                      <a:pt x="755652" y="524633"/>
                    </a:lnTo>
                    <a:cubicBezTo>
                      <a:pt x="755652" y="524633"/>
                      <a:pt x="755748" y="524633"/>
                      <a:pt x="755748" y="524633"/>
                    </a:cubicBezTo>
                    <a:cubicBezTo>
                      <a:pt x="778553" y="539328"/>
                      <a:pt x="801359" y="554214"/>
                      <a:pt x="823878" y="569387"/>
                    </a:cubicBezTo>
                    <a:cubicBezTo>
                      <a:pt x="825979" y="570818"/>
                      <a:pt x="827982" y="572249"/>
                      <a:pt x="830081" y="573681"/>
                    </a:cubicBezTo>
                    <a:close/>
                    <a:moveTo>
                      <a:pt x="754793" y="682462"/>
                    </a:moveTo>
                    <a:cubicBezTo>
                      <a:pt x="755079" y="680172"/>
                      <a:pt x="755270" y="677977"/>
                      <a:pt x="755461" y="675687"/>
                    </a:cubicBezTo>
                    <a:cubicBezTo>
                      <a:pt x="762140" y="678359"/>
                      <a:pt x="769106" y="680936"/>
                      <a:pt x="776358" y="683226"/>
                    </a:cubicBezTo>
                    <a:cubicBezTo>
                      <a:pt x="776454" y="684562"/>
                      <a:pt x="776549" y="685802"/>
                      <a:pt x="776645" y="687138"/>
                    </a:cubicBezTo>
                    <a:cubicBezTo>
                      <a:pt x="768630" y="685420"/>
                      <a:pt x="761282" y="683894"/>
                      <a:pt x="754793" y="682462"/>
                    </a:cubicBezTo>
                    <a:close/>
                    <a:moveTo>
                      <a:pt x="762427" y="698016"/>
                    </a:moveTo>
                    <a:cubicBezTo>
                      <a:pt x="767007" y="699161"/>
                      <a:pt x="771587" y="700211"/>
                      <a:pt x="776263" y="701356"/>
                    </a:cubicBezTo>
                    <a:cubicBezTo>
                      <a:pt x="766911" y="701642"/>
                      <a:pt x="758705" y="702119"/>
                      <a:pt x="752694" y="702501"/>
                    </a:cubicBezTo>
                    <a:cubicBezTo>
                      <a:pt x="752980" y="700116"/>
                      <a:pt x="753171" y="697730"/>
                      <a:pt x="753458" y="695344"/>
                    </a:cubicBezTo>
                    <a:cubicBezTo>
                      <a:pt x="756224" y="696299"/>
                      <a:pt x="759087" y="697253"/>
                      <a:pt x="762427" y="698016"/>
                    </a:cubicBezTo>
                    <a:close/>
                    <a:moveTo>
                      <a:pt x="756988" y="661279"/>
                    </a:moveTo>
                    <a:cubicBezTo>
                      <a:pt x="757178" y="659370"/>
                      <a:pt x="757369" y="657462"/>
                      <a:pt x="757560" y="655649"/>
                    </a:cubicBezTo>
                    <a:cubicBezTo>
                      <a:pt x="759087" y="656221"/>
                      <a:pt x="760519" y="656698"/>
                      <a:pt x="762045" y="657271"/>
                    </a:cubicBezTo>
                    <a:cubicBezTo>
                      <a:pt x="766816" y="658893"/>
                      <a:pt x="771015" y="660229"/>
                      <a:pt x="775022" y="661183"/>
                    </a:cubicBezTo>
                    <a:cubicBezTo>
                      <a:pt x="775022" y="662424"/>
                      <a:pt x="775118" y="663664"/>
                      <a:pt x="775118" y="664905"/>
                    </a:cubicBezTo>
                    <a:cubicBezTo>
                      <a:pt x="769297" y="663760"/>
                      <a:pt x="763094" y="662519"/>
                      <a:pt x="756988" y="661279"/>
                    </a:cubicBezTo>
                    <a:close/>
                    <a:moveTo>
                      <a:pt x="759468" y="637614"/>
                    </a:moveTo>
                    <a:cubicBezTo>
                      <a:pt x="759946" y="633320"/>
                      <a:pt x="760328" y="629312"/>
                      <a:pt x="760709" y="625781"/>
                    </a:cubicBezTo>
                    <a:cubicBezTo>
                      <a:pt x="765862" y="624827"/>
                      <a:pt x="770920" y="623109"/>
                      <a:pt x="776073" y="620819"/>
                    </a:cubicBezTo>
                    <a:cubicBezTo>
                      <a:pt x="775309" y="627308"/>
                      <a:pt x="774832" y="634274"/>
                      <a:pt x="774737" y="641431"/>
                    </a:cubicBezTo>
                    <a:cubicBezTo>
                      <a:pt x="771874" y="640858"/>
                      <a:pt x="769010" y="640286"/>
                      <a:pt x="765957" y="639427"/>
                    </a:cubicBezTo>
                    <a:cubicBezTo>
                      <a:pt x="763858" y="638759"/>
                      <a:pt x="761664" y="638186"/>
                      <a:pt x="759468" y="637614"/>
                    </a:cubicBezTo>
                    <a:close/>
                    <a:moveTo>
                      <a:pt x="762427" y="588948"/>
                    </a:moveTo>
                    <a:cubicBezTo>
                      <a:pt x="766531" y="587422"/>
                      <a:pt x="771206" y="586658"/>
                      <a:pt x="777122" y="587517"/>
                    </a:cubicBezTo>
                    <a:cubicBezTo>
                      <a:pt x="778744" y="587708"/>
                      <a:pt x="780271" y="588280"/>
                      <a:pt x="781798" y="588757"/>
                    </a:cubicBezTo>
                    <a:cubicBezTo>
                      <a:pt x="774928" y="591334"/>
                      <a:pt x="768439" y="594387"/>
                      <a:pt x="762522" y="597632"/>
                    </a:cubicBezTo>
                    <a:cubicBezTo>
                      <a:pt x="762618" y="594673"/>
                      <a:pt x="762522" y="591811"/>
                      <a:pt x="762427" y="588948"/>
                    </a:cubicBezTo>
                    <a:close/>
                    <a:moveTo>
                      <a:pt x="756893" y="723112"/>
                    </a:moveTo>
                    <a:cubicBezTo>
                      <a:pt x="755079" y="720059"/>
                      <a:pt x="753267" y="716910"/>
                      <a:pt x="751453" y="713856"/>
                    </a:cubicBezTo>
                    <a:cubicBezTo>
                      <a:pt x="751644" y="712139"/>
                      <a:pt x="751835" y="710517"/>
                      <a:pt x="752026" y="708704"/>
                    </a:cubicBezTo>
                    <a:cubicBezTo>
                      <a:pt x="757847" y="711375"/>
                      <a:pt x="766816" y="714429"/>
                      <a:pt x="780080" y="716815"/>
                    </a:cubicBezTo>
                    <a:cubicBezTo>
                      <a:pt x="780366" y="719009"/>
                      <a:pt x="780653" y="721299"/>
                      <a:pt x="781034" y="723399"/>
                    </a:cubicBezTo>
                    <a:cubicBezTo>
                      <a:pt x="767865" y="723017"/>
                      <a:pt x="759374" y="723112"/>
                      <a:pt x="756893" y="723112"/>
                    </a:cubicBezTo>
                    <a:close/>
                    <a:moveTo>
                      <a:pt x="782752" y="734945"/>
                    </a:moveTo>
                    <a:cubicBezTo>
                      <a:pt x="783419" y="739334"/>
                      <a:pt x="784088" y="743151"/>
                      <a:pt x="784755" y="746777"/>
                    </a:cubicBezTo>
                    <a:cubicBezTo>
                      <a:pt x="777408" y="745918"/>
                      <a:pt x="771969" y="745155"/>
                      <a:pt x="769297" y="744773"/>
                    </a:cubicBezTo>
                    <a:cubicBezTo>
                      <a:pt x="765386" y="737807"/>
                      <a:pt x="761377" y="730842"/>
                      <a:pt x="757369" y="723971"/>
                    </a:cubicBezTo>
                    <a:cubicBezTo>
                      <a:pt x="765957" y="729410"/>
                      <a:pt x="774450" y="732845"/>
                      <a:pt x="782752" y="734945"/>
                    </a:cubicBezTo>
                    <a:close/>
                    <a:moveTo>
                      <a:pt x="820921" y="617289"/>
                    </a:moveTo>
                    <a:cubicBezTo>
                      <a:pt x="819203" y="625781"/>
                      <a:pt x="817581" y="634656"/>
                      <a:pt x="816054" y="643244"/>
                    </a:cubicBezTo>
                    <a:cubicBezTo>
                      <a:pt x="811188" y="643339"/>
                      <a:pt x="805845" y="643721"/>
                      <a:pt x="799737" y="643721"/>
                    </a:cubicBezTo>
                    <a:cubicBezTo>
                      <a:pt x="799928" y="632365"/>
                      <a:pt x="799737" y="619293"/>
                      <a:pt x="799451" y="606697"/>
                    </a:cubicBezTo>
                    <a:cubicBezTo>
                      <a:pt x="801932" y="605075"/>
                      <a:pt x="804413" y="603643"/>
                      <a:pt x="807085" y="602594"/>
                    </a:cubicBezTo>
                    <a:cubicBezTo>
                      <a:pt x="814336" y="608796"/>
                      <a:pt x="819203" y="614903"/>
                      <a:pt x="820921" y="617289"/>
                    </a:cubicBezTo>
                    <a:close/>
                    <a:moveTo>
                      <a:pt x="815196" y="600208"/>
                    </a:moveTo>
                    <a:cubicBezTo>
                      <a:pt x="818344" y="599540"/>
                      <a:pt x="821493" y="599254"/>
                      <a:pt x="824547" y="599063"/>
                    </a:cubicBezTo>
                    <a:cubicBezTo>
                      <a:pt x="823402" y="604407"/>
                      <a:pt x="822257" y="610227"/>
                      <a:pt x="821017" y="616335"/>
                    </a:cubicBezTo>
                    <a:cubicBezTo>
                      <a:pt x="819394" y="610514"/>
                      <a:pt x="817390" y="605170"/>
                      <a:pt x="815196" y="600208"/>
                    </a:cubicBezTo>
                    <a:close/>
                    <a:moveTo>
                      <a:pt x="795920" y="690383"/>
                    </a:moveTo>
                    <a:cubicBezTo>
                      <a:pt x="796016" y="689619"/>
                      <a:pt x="796111" y="688856"/>
                      <a:pt x="796111" y="688092"/>
                    </a:cubicBezTo>
                    <a:cubicBezTo>
                      <a:pt x="801074" y="688951"/>
                      <a:pt x="806226" y="689428"/>
                      <a:pt x="811379" y="689715"/>
                    </a:cubicBezTo>
                    <a:cubicBezTo>
                      <a:pt x="806608" y="690478"/>
                      <a:pt x="801454" y="690764"/>
                      <a:pt x="795920" y="690383"/>
                    </a:cubicBezTo>
                    <a:close/>
                    <a:moveTo>
                      <a:pt x="811188" y="720059"/>
                    </a:moveTo>
                    <a:cubicBezTo>
                      <a:pt x="812524" y="720154"/>
                      <a:pt x="813669" y="720059"/>
                      <a:pt x="815005" y="720059"/>
                    </a:cubicBezTo>
                    <a:cubicBezTo>
                      <a:pt x="815196" y="721299"/>
                      <a:pt x="815387" y="722635"/>
                      <a:pt x="815577" y="723876"/>
                    </a:cubicBezTo>
                    <a:cubicBezTo>
                      <a:pt x="810234" y="724353"/>
                      <a:pt x="805081" y="724639"/>
                      <a:pt x="800118" y="724353"/>
                    </a:cubicBezTo>
                    <a:cubicBezTo>
                      <a:pt x="797352" y="724162"/>
                      <a:pt x="794871" y="724067"/>
                      <a:pt x="792390" y="723971"/>
                    </a:cubicBezTo>
                    <a:cubicBezTo>
                      <a:pt x="792581" y="722254"/>
                      <a:pt x="792772" y="720536"/>
                      <a:pt x="792962" y="718723"/>
                    </a:cubicBezTo>
                    <a:cubicBezTo>
                      <a:pt x="798497" y="719296"/>
                      <a:pt x="804509" y="719773"/>
                      <a:pt x="811188" y="720059"/>
                    </a:cubicBezTo>
                    <a:close/>
                    <a:moveTo>
                      <a:pt x="798306" y="668053"/>
                    </a:moveTo>
                    <a:cubicBezTo>
                      <a:pt x="798401" y="667004"/>
                      <a:pt x="798497" y="665859"/>
                      <a:pt x="798688" y="664905"/>
                    </a:cubicBezTo>
                    <a:cubicBezTo>
                      <a:pt x="798688" y="664905"/>
                      <a:pt x="798688" y="664809"/>
                      <a:pt x="798688" y="664714"/>
                    </a:cubicBezTo>
                    <a:cubicBezTo>
                      <a:pt x="803935" y="664809"/>
                      <a:pt x="808516" y="664523"/>
                      <a:pt x="812810" y="664141"/>
                    </a:cubicBezTo>
                    <a:cubicBezTo>
                      <a:pt x="812619" y="665668"/>
                      <a:pt x="812428" y="667099"/>
                      <a:pt x="812237" y="668435"/>
                    </a:cubicBezTo>
                    <a:cubicBezTo>
                      <a:pt x="807466" y="668435"/>
                      <a:pt x="802790" y="668244"/>
                      <a:pt x="798306" y="668053"/>
                    </a:cubicBezTo>
                    <a:close/>
                    <a:moveTo>
                      <a:pt x="820443" y="749544"/>
                    </a:moveTo>
                    <a:cubicBezTo>
                      <a:pt x="814336" y="749544"/>
                      <a:pt x="808802" y="749354"/>
                      <a:pt x="804509" y="748972"/>
                    </a:cubicBezTo>
                    <a:cubicBezTo>
                      <a:pt x="799355" y="748495"/>
                      <a:pt x="794489" y="747922"/>
                      <a:pt x="790100" y="747445"/>
                    </a:cubicBezTo>
                    <a:cubicBezTo>
                      <a:pt x="790386" y="744201"/>
                      <a:pt x="790767" y="740575"/>
                      <a:pt x="791149" y="736758"/>
                    </a:cubicBezTo>
                    <a:cubicBezTo>
                      <a:pt x="800596" y="738285"/>
                      <a:pt x="809661" y="738571"/>
                      <a:pt x="818344" y="739048"/>
                    </a:cubicBezTo>
                    <a:cubicBezTo>
                      <a:pt x="819013" y="742483"/>
                      <a:pt x="819680" y="746014"/>
                      <a:pt x="820443" y="749544"/>
                    </a:cubicBezTo>
                    <a:close/>
                    <a:moveTo>
                      <a:pt x="781320" y="766721"/>
                    </a:moveTo>
                    <a:cubicBezTo>
                      <a:pt x="792866" y="774831"/>
                      <a:pt x="799642" y="780748"/>
                      <a:pt x="828555" y="786187"/>
                    </a:cubicBezTo>
                    <a:cubicBezTo>
                      <a:pt x="829127" y="788477"/>
                      <a:pt x="829605" y="790576"/>
                      <a:pt x="830081" y="792485"/>
                    </a:cubicBezTo>
                    <a:cubicBezTo>
                      <a:pt x="811665" y="789240"/>
                      <a:pt x="796874" y="788095"/>
                      <a:pt x="792390" y="787809"/>
                    </a:cubicBezTo>
                    <a:cubicBezTo>
                      <a:pt x="788764" y="780748"/>
                      <a:pt x="785042" y="773686"/>
                      <a:pt x="781320" y="766721"/>
                    </a:cubicBezTo>
                    <a:close/>
                    <a:moveTo>
                      <a:pt x="770824" y="747636"/>
                    </a:moveTo>
                    <a:cubicBezTo>
                      <a:pt x="774737" y="750785"/>
                      <a:pt x="779508" y="753839"/>
                      <a:pt x="786474" y="756319"/>
                    </a:cubicBezTo>
                    <a:cubicBezTo>
                      <a:pt x="787619" y="762236"/>
                      <a:pt x="788286" y="765671"/>
                      <a:pt x="788286" y="765671"/>
                    </a:cubicBezTo>
                    <a:cubicBezTo>
                      <a:pt x="788286" y="765671"/>
                      <a:pt x="788573" y="762427"/>
                      <a:pt x="789146" y="757274"/>
                    </a:cubicBezTo>
                    <a:cubicBezTo>
                      <a:pt x="796111" y="759468"/>
                      <a:pt x="805176" y="761186"/>
                      <a:pt x="817677" y="762045"/>
                    </a:cubicBezTo>
                    <a:cubicBezTo>
                      <a:pt x="819394" y="762140"/>
                      <a:pt x="821303" y="762331"/>
                      <a:pt x="823211" y="762427"/>
                    </a:cubicBezTo>
                    <a:cubicBezTo>
                      <a:pt x="823878" y="765385"/>
                      <a:pt x="824452" y="768247"/>
                      <a:pt x="825119" y="771015"/>
                    </a:cubicBezTo>
                    <a:cubicBezTo>
                      <a:pt x="803935" y="768056"/>
                      <a:pt x="785996" y="765766"/>
                      <a:pt x="780557" y="765003"/>
                    </a:cubicBezTo>
                    <a:cubicBezTo>
                      <a:pt x="777313" y="759182"/>
                      <a:pt x="774068" y="753361"/>
                      <a:pt x="770824" y="747636"/>
                    </a:cubicBezTo>
                    <a:close/>
                    <a:moveTo>
                      <a:pt x="750499" y="787045"/>
                    </a:moveTo>
                    <a:cubicBezTo>
                      <a:pt x="758801" y="769774"/>
                      <a:pt x="764621" y="753361"/>
                      <a:pt x="764717" y="743915"/>
                    </a:cubicBezTo>
                    <a:cubicBezTo>
                      <a:pt x="767865" y="749258"/>
                      <a:pt x="770920" y="754506"/>
                      <a:pt x="773973" y="759850"/>
                    </a:cubicBezTo>
                    <a:cubicBezTo>
                      <a:pt x="767580" y="768343"/>
                      <a:pt x="758610" y="777980"/>
                      <a:pt x="750499" y="787045"/>
                    </a:cubicBezTo>
                    <a:close/>
                    <a:moveTo>
                      <a:pt x="745728" y="769011"/>
                    </a:moveTo>
                    <a:cubicBezTo>
                      <a:pt x="746014" y="766148"/>
                      <a:pt x="746968" y="757274"/>
                      <a:pt x="748209" y="744964"/>
                    </a:cubicBezTo>
                    <a:cubicBezTo>
                      <a:pt x="750786" y="738475"/>
                      <a:pt x="752312" y="731414"/>
                      <a:pt x="752694" y="723876"/>
                    </a:cubicBezTo>
                    <a:cubicBezTo>
                      <a:pt x="756320" y="729792"/>
                      <a:pt x="759850" y="735804"/>
                      <a:pt x="763381" y="741720"/>
                    </a:cubicBezTo>
                    <a:cubicBezTo>
                      <a:pt x="757847" y="753171"/>
                      <a:pt x="752885" y="761377"/>
                      <a:pt x="745728" y="769011"/>
                    </a:cubicBezTo>
                    <a:close/>
                    <a:moveTo>
                      <a:pt x="750595" y="721967"/>
                    </a:moveTo>
                    <a:cubicBezTo>
                      <a:pt x="750690" y="721490"/>
                      <a:pt x="750690" y="721108"/>
                      <a:pt x="750690" y="720631"/>
                    </a:cubicBezTo>
                    <a:cubicBezTo>
                      <a:pt x="750881" y="720918"/>
                      <a:pt x="751072" y="721204"/>
                      <a:pt x="751167" y="721490"/>
                    </a:cubicBezTo>
                    <a:cubicBezTo>
                      <a:pt x="751072" y="721586"/>
                      <a:pt x="750881" y="721776"/>
                      <a:pt x="750595" y="721967"/>
                    </a:cubicBezTo>
                    <a:close/>
                    <a:moveTo>
                      <a:pt x="747351" y="433505"/>
                    </a:moveTo>
                    <a:cubicBezTo>
                      <a:pt x="747351" y="433505"/>
                      <a:pt x="747636" y="433887"/>
                      <a:pt x="747922" y="434459"/>
                    </a:cubicBezTo>
                    <a:cubicBezTo>
                      <a:pt x="747255" y="433696"/>
                      <a:pt x="746491" y="432932"/>
                      <a:pt x="745823" y="432264"/>
                    </a:cubicBezTo>
                    <a:cubicBezTo>
                      <a:pt x="747351" y="432646"/>
                      <a:pt x="748876" y="433028"/>
                      <a:pt x="750404" y="433409"/>
                    </a:cubicBezTo>
                    <a:lnTo>
                      <a:pt x="747351" y="433505"/>
                    </a:lnTo>
                    <a:close/>
                    <a:moveTo>
                      <a:pt x="742102" y="428734"/>
                    </a:moveTo>
                    <a:cubicBezTo>
                      <a:pt x="739334" y="426253"/>
                      <a:pt x="736663" y="423963"/>
                      <a:pt x="734087" y="422054"/>
                    </a:cubicBezTo>
                    <a:cubicBezTo>
                      <a:pt x="740670" y="420336"/>
                      <a:pt x="749545" y="418142"/>
                      <a:pt x="758229" y="415565"/>
                    </a:cubicBezTo>
                    <a:cubicBezTo>
                      <a:pt x="749545" y="423199"/>
                      <a:pt x="744105" y="429020"/>
                      <a:pt x="744105" y="429020"/>
                    </a:cubicBezTo>
                    <a:lnTo>
                      <a:pt x="752694" y="430833"/>
                    </a:lnTo>
                    <a:cubicBezTo>
                      <a:pt x="753267" y="430642"/>
                      <a:pt x="768534" y="428257"/>
                      <a:pt x="786378" y="422818"/>
                    </a:cubicBezTo>
                    <a:cubicBezTo>
                      <a:pt x="793057" y="425680"/>
                      <a:pt x="800787" y="428829"/>
                      <a:pt x="809375" y="431882"/>
                    </a:cubicBezTo>
                    <a:cubicBezTo>
                      <a:pt x="803555" y="435413"/>
                      <a:pt x="799260" y="438085"/>
                      <a:pt x="796779" y="439707"/>
                    </a:cubicBezTo>
                    <a:cubicBezTo>
                      <a:pt x="794012" y="440089"/>
                      <a:pt x="791340" y="440471"/>
                      <a:pt x="788764" y="440948"/>
                    </a:cubicBezTo>
                    <a:cubicBezTo>
                      <a:pt x="773114" y="436749"/>
                      <a:pt x="757656" y="432742"/>
                      <a:pt x="742102" y="428734"/>
                    </a:cubicBezTo>
                    <a:close/>
                    <a:moveTo>
                      <a:pt x="637804" y="827028"/>
                    </a:moveTo>
                    <a:cubicBezTo>
                      <a:pt x="642958" y="816531"/>
                      <a:pt x="649638" y="807562"/>
                      <a:pt x="660039" y="798878"/>
                    </a:cubicBezTo>
                    <a:cubicBezTo>
                      <a:pt x="678932" y="783038"/>
                      <a:pt x="708895" y="760518"/>
                      <a:pt x="725880" y="742197"/>
                    </a:cubicBezTo>
                    <a:cubicBezTo>
                      <a:pt x="731319" y="736281"/>
                      <a:pt x="734659" y="731319"/>
                      <a:pt x="736759" y="726739"/>
                    </a:cubicBezTo>
                    <a:cubicBezTo>
                      <a:pt x="737331" y="730078"/>
                      <a:pt x="737904" y="733323"/>
                      <a:pt x="738476" y="736376"/>
                    </a:cubicBezTo>
                    <a:cubicBezTo>
                      <a:pt x="737331" y="737903"/>
                      <a:pt x="736186" y="739525"/>
                      <a:pt x="734850" y="741338"/>
                    </a:cubicBezTo>
                    <a:cubicBezTo>
                      <a:pt x="722350" y="759277"/>
                      <a:pt x="681795" y="783515"/>
                      <a:pt x="652118" y="816340"/>
                    </a:cubicBezTo>
                    <a:cubicBezTo>
                      <a:pt x="646775" y="822256"/>
                      <a:pt x="642481" y="827982"/>
                      <a:pt x="638855" y="833421"/>
                    </a:cubicBezTo>
                    <a:cubicBezTo>
                      <a:pt x="638473" y="831417"/>
                      <a:pt x="638091" y="829318"/>
                      <a:pt x="637804" y="827028"/>
                    </a:cubicBezTo>
                    <a:close/>
                    <a:moveTo>
                      <a:pt x="628835" y="851551"/>
                    </a:moveTo>
                    <a:cubicBezTo>
                      <a:pt x="630267" y="846303"/>
                      <a:pt x="631888" y="841532"/>
                      <a:pt x="633511" y="837047"/>
                    </a:cubicBezTo>
                    <a:cubicBezTo>
                      <a:pt x="634084" y="837906"/>
                      <a:pt x="634560" y="838669"/>
                      <a:pt x="635038" y="839337"/>
                    </a:cubicBezTo>
                    <a:cubicBezTo>
                      <a:pt x="632461" y="843726"/>
                      <a:pt x="630458" y="847734"/>
                      <a:pt x="628835" y="851551"/>
                    </a:cubicBezTo>
                    <a:close/>
                    <a:moveTo>
                      <a:pt x="591334" y="788954"/>
                    </a:moveTo>
                    <a:cubicBezTo>
                      <a:pt x="592670" y="785996"/>
                      <a:pt x="594388" y="782752"/>
                      <a:pt x="596200" y="779602"/>
                    </a:cubicBezTo>
                    <a:cubicBezTo>
                      <a:pt x="607270" y="806416"/>
                      <a:pt x="619580" y="833325"/>
                      <a:pt x="619580" y="833325"/>
                    </a:cubicBezTo>
                    <a:cubicBezTo>
                      <a:pt x="619580" y="833325"/>
                      <a:pt x="619484" y="826169"/>
                      <a:pt x="619197" y="815100"/>
                    </a:cubicBezTo>
                    <a:cubicBezTo>
                      <a:pt x="621870" y="819298"/>
                      <a:pt x="624542" y="823306"/>
                      <a:pt x="626927" y="827028"/>
                    </a:cubicBezTo>
                    <a:cubicBezTo>
                      <a:pt x="622728" y="841246"/>
                      <a:pt x="625972" y="852887"/>
                      <a:pt x="627023" y="855941"/>
                    </a:cubicBezTo>
                    <a:cubicBezTo>
                      <a:pt x="625114" y="860998"/>
                      <a:pt x="623873" y="865483"/>
                      <a:pt x="623110" y="868918"/>
                    </a:cubicBezTo>
                    <a:cubicBezTo>
                      <a:pt x="618720" y="848211"/>
                      <a:pt x="611469" y="822543"/>
                      <a:pt x="600495" y="803363"/>
                    </a:cubicBezTo>
                    <a:cubicBezTo>
                      <a:pt x="597345" y="798114"/>
                      <a:pt x="594388" y="793343"/>
                      <a:pt x="591334" y="788954"/>
                    </a:cubicBezTo>
                    <a:close/>
                    <a:moveTo>
                      <a:pt x="589139" y="785900"/>
                    </a:moveTo>
                    <a:cubicBezTo>
                      <a:pt x="590475" y="783324"/>
                      <a:pt x="592193" y="780366"/>
                      <a:pt x="594579" y="776931"/>
                    </a:cubicBezTo>
                    <a:cubicBezTo>
                      <a:pt x="594770" y="777217"/>
                      <a:pt x="594960" y="777503"/>
                      <a:pt x="595151" y="777789"/>
                    </a:cubicBezTo>
                    <a:cubicBezTo>
                      <a:pt x="593625" y="780843"/>
                      <a:pt x="592098" y="784278"/>
                      <a:pt x="590666" y="788000"/>
                    </a:cubicBezTo>
                    <a:cubicBezTo>
                      <a:pt x="590189" y="787236"/>
                      <a:pt x="589712" y="786568"/>
                      <a:pt x="589139" y="785900"/>
                    </a:cubicBezTo>
                    <a:close/>
                    <a:moveTo>
                      <a:pt x="567002" y="691814"/>
                    </a:moveTo>
                    <a:cubicBezTo>
                      <a:pt x="566906" y="692577"/>
                      <a:pt x="566715" y="693436"/>
                      <a:pt x="566524" y="694199"/>
                    </a:cubicBezTo>
                    <a:cubicBezTo>
                      <a:pt x="564998" y="695631"/>
                      <a:pt x="561657" y="698780"/>
                      <a:pt x="557173" y="703074"/>
                    </a:cubicBezTo>
                    <a:cubicBezTo>
                      <a:pt x="560131" y="699638"/>
                      <a:pt x="563375" y="695821"/>
                      <a:pt x="567002" y="691814"/>
                    </a:cubicBezTo>
                    <a:close/>
                    <a:moveTo>
                      <a:pt x="566620" y="703742"/>
                    </a:moveTo>
                    <a:cubicBezTo>
                      <a:pt x="566620" y="703837"/>
                      <a:pt x="566715" y="704028"/>
                      <a:pt x="566715" y="704219"/>
                    </a:cubicBezTo>
                    <a:cubicBezTo>
                      <a:pt x="566620" y="704314"/>
                      <a:pt x="566524" y="704409"/>
                      <a:pt x="566428" y="704505"/>
                    </a:cubicBezTo>
                    <a:cubicBezTo>
                      <a:pt x="566524" y="704219"/>
                      <a:pt x="566524" y="703932"/>
                      <a:pt x="566620" y="703742"/>
                    </a:cubicBezTo>
                    <a:close/>
                    <a:moveTo>
                      <a:pt x="576544" y="673493"/>
                    </a:moveTo>
                    <a:cubicBezTo>
                      <a:pt x="574921" y="675401"/>
                      <a:pt x="573300" y="677309"/>
                      <a:pt x="571964" y="679218"/>
                    </a:cubicBezTo>
                    <a:cubicBezTo>
                      <a:pt x="571582" y="679791"/>
                      <a:pt x="571200" y="680268"/>
                      <a:pt x="570819" y="680840"/>
                    </a:cubicBezTo>
                    <a:cubicBezTo>
                      <a:pt x="571868" y="674829"/>
                      <a:pt x="572918" y="668817"/>
                      <a:pt x="573967" y="662710"/>
                    </a:cubicBezTo>
                    <a:cubicBezTo>
                      <a:pt x="574730" y="661851"/>
                      <a:pt x="575399" y="661088"/>
                      <a:pt x="576162" y="660229"/>
                    </a:cubicBezTo>
                    <a:cubicBezTo>
                      <a:pt x="576257" y="663855"/>
                      <a:pt x="576353" y="668340"/>
                      <a:pt x="576544" y="673493"/>
                    </a:cubicBezTo>
                    <a:close/>
                    <a:moveTo>
                      <a:pt x="577116" y="691241"/>
                    </a:moveTo>
                    <a:cubicBezTo>
                      <a:pt x="575303" y="693245"/>
                      <a:pt x="573490" y="695154"/>
                      <a:pt x="571868" y="697253"/>
                    </a:cubicBezTo>
                    <a:cubicBezTo>
                      <a:pt x="571391" y="697921"/>
                      <a:pt x="571009" y="698493"/>
                      <a:pt x="570437" y="699161"/>
                    </a:cubicBezTo>
                    <a:cubicBezTo>
                      <a:pt x="569292" y="698112"/>
                      <a:pt x="568433" y="697348"/>
                      <a:pt x="567956" y="696871"/>
                    </a:cubicBezTo>
                    <a:cubicBezTo>
                      <a:pt x="568242" y="695154"/>
                      <a:pt x="568623" y="693341"/>
                      <a:pt x="568910" y="691623"/>
                    </a:cubicBezTo>
                    <a:cubicBezTo>
                      <a:pt x="569101" y="690764"/>
                      <a:pt x="569196" y="690001"/>
                      <a:pt x="569387" y="689142"/>
                    </a:cubicBezTo>
                    <a:cubicBezTo>
                      <a:pt x="569864" y="688665"/>
                      <a:pt x="570246" y="688092"/>
                      <a:pt x="570723" y="687615"/>
                    </a:cubicBezTo>
                    <a:cubicBezTo>
                      <a:pt x="572727" y="685420"/>
                      <a:pt x="574730" y="683512"/>
                      <a:pt x="576830" y="681699"/>
                    </a:cubicBezTo>
                    <a:cubicBezTo>
                      <a:pt x="576830" y="684848"/>
                      <a:pt x="576926" y="687997"/>
                      <a:pt x="577116" y="691241"/>
                    </a:cubicBezTo>
                    <a:close/>
                    <a:moveTo>
                      <a:pt x="577689" y="706032"/>
                    </a:moveTo>
                    <a:cubicBezTo>
                      <a:pt x="575971" y="704409"/>
                      <a:pt x="574540" y="703074"/>
                      <a:pt x="573204" y="701738"/>
                    </a:cubicBezTo>
                    <a:cubicBezTo>
                      <a:pt x="574540" y="700402"/>
                      <a:pt x="575875" y="699161"/>
                      <a:pt x="577307" y="697826"/>
                    </a:cubicBezTo>
                    <a:cubicBezTo>
                      <a:pt x="577402" y="700688"/>
                      <a:pt x="577498" y="703360"/>
                      <a:pt x="577689" y="706032"/>
                    </a:cubicBezTo>
                    <a:close/>
                    <a:moveTo>
                      <a:pt x="587231" y="765480"/>
                    </a:moveTo>
                    <a:cubicBezTo>
                      <a:pt x="588472" y="767484"/>
                      <a:pt x="589999" y="769774"/>
                      <a:pt x="591620" y="772351"/>
                    </a:cubicBezTo>
                    <a:cubicBezTo>
                      <a:pt x="589808" y="776740"/>
                      <a:pt x="588567" y="780461"/>
                      <a:pt x="587613" y="783706"/>
                    </a:cubicBezTo>
                    <a:cubicBezTo>
                      <a:pt x="571200" y="760995"/>
                      <a:pt x="557650" y="751834"/>
                      <a:pt x="557459" y="751739"/>
                    </a:cubicBezTo>
                    <a:cubicBezTo>
                      <a:pt x="560131" y="738094"/>
                      <a:pt x="562707" y="724353"/>
                      <a:pt x="565283" y="710612"/>
                    </a:cubicBezTo>
                    <a:cubicBezTo>
                      <a:pt x="565952" y="709753"/>
                      <a:pt x="566715" y="708894"/>
                      <a:pt x="567384" y="708036"/>
                    </a:cubicBezTo>
                    <a:cubicBezTo>
                      <a:pt x="569959" y="720631"/>
                      <a:pt x="576544" y="748781"/>
                      <a:pt x="587231" y="765480"/>
                    </a:cubicBezTo>
                    <a:close/>
                    <a:moveTo>
                      <a:pt x="357548" y="569100"/>
                    </a:moveTo>
                    <a:cubicBezTo>
                      <a:pt x="350392" y="572249"/>
                      <a:pt x="343235" y="575494"/>
                      <a:pt x="336078" y="578738"/>
                    </a:cubicBezTo>
                    <a:cubicBezTo>
                      <a:pt x="328921" y="575589"/>
                      <a:pt x="294379" y="560894"/>
                      <a:pt x="257928" y="553451"/>
                    </a:cubicBezTo>
                    <a:cubicBezTo>
                      <a:pt x="216991" y="545149"/>
                      <a:pt x="165654" y="533699"/>
                      <a:pt x="154108" y="531599"/>
                    </a:cubicBezTo>
                    <a:cubicBezTo>
                      <a:pt x="147810" y="530454"/>
                      <a:pt x="142084" y="527973"/>
                      <a:pt x="138172" y="525874"/>
                    </a:cubicBezTo>
                    <a:cubicBezTo>
                      <a:pt x="138458" y="525874"/>
                      <a:pt x="168230" y="524061"/>
                      <a:pt x="191036" y="525874"/>
                    </a:cubicBezTo>
                    <a:cubicBezTo>
                      <a:pt x="213938" y="527687"/>
                      <a:pt x="268042" y="549157"/>
                      <a:pt x="301631" y="560226"/>
                    </a:cubicBezTo>
                    <a:cubicBezTo>
                      <a:pt x="332834" y="570532"/>
                      <a:pt x="342185" y="569387"/>
                      <a:pt x="357548" y="569100"/>
                    </a:cubicBezTo>
                    <a:close/>
                    <a:moveTo>
                      <a:pt x="384745" y="560894"/>
                    </a:moveTo>
                    <a:cubicBezTo>
                      <a:pt x="379973" y="567669"/>
                      <a:pt x="376728" y="581696"/>
                      <a:pt x="375488" y="597536"/>
                    </a:cubicBezTo>
                    <a:cubicBezTo>
                      <a:pt x="372626" y="587422"/>
                      <a:pt x="369286" y="576543"/>
                      <a:pt x="367950" y="567764"/>
                    </a:cubicBezTo>
                    <a:cubicBezTo>
                      <a:pt x="373484" y="565379"/>
                      <a:pt x="379114" y="563184"/>
                      <a:pt x="384745" y="560894"/>
                    </a:cubicBezTo>
                    <a:close/>
                    <a:moveTo>
                      <a:pt x="518145" y="341995"/>
                    </a:moveTo>
                    <a:cubicBezTo>
                      <a:pt x="519099" y="348101"/>
                      <a:pt x="520340" y="354304"/>
                      <a:pt x="522248" y="360507"/>
                    </a:cubicBezTo>
                    <a:cubicBezTo>
                      <a:pt x="514233" y="358026"/>
                      <a:pt x="506026" y="355544"/>
                      <a:pt x="498392" y="353159"/>
                    </a:cubicBezTo>
                    <a:cubicBezTo>
                      <a:pt x="496484" y="348865"/>
                      <a:pt x="494576" y="344571"/>
                      <a:pt x="492380" y="339895"/>
                    </a:cubicBezTo>
                    <a:cubicBezTo>
                      <a:pt x="487419" y="329208"/>
                      <a:pt x="479881" y="318616"/>
                      <a:pt x="471483" y="308597"/>
                    </a:cubicBezTo>
                    <a:cubicBezTo>
                      <a:pt x="481121" y="315467"/>
                      <a:pt x="491426" y="321765"/>
                      <a:pt x="500778" y="325105"/>
                    </a:cubicBezTo>
                    <a:cubicBezTo>
                      <a:pt x="506789" y="331403"/>
                      <a:pt x="512705" y="337128"/>
                      <a:pt x="518145" y="341995"/>
                    </a:cubicBezTo>
                    <a:close/>
                    <a:moveTo>
                      <a:pt x="544386" y="320143"/>
                    </a:moveTo>
                    <a:cubicBezTo>
                      <a:pt x="537421" y="315181"/>
                      <a:pt x="529024" y="309742"/>
                      <a:pt x="520722" y="305829"/>
                    </a:cubicBezTo>
                    <a:cubicBezTo>
                      <a:pt x="514806" y="299818"/>
                      <a:pt x="509652" y="295142"/>
                      <a:pt x="506504" y="292375"/>
                    </a:cubicBezTo>
                    <a:cubicBezTo>
                      <a:pt x="526447" y="296955"/>
                      <a:pt x="538184" y="295619"/>
                      <a:pt x="538375" y="295619"/>
                    </a:cubicBezTo>
                    <a:cubicBezTo>
                      <a:pt x="539138" y="296955"/>
                      <a:pt x="539902" y="298291"/>
                      <a:pt x="540569" y="299627"/>
                    </a:cubicBezTo>
                    <a:cubicBezTo>
                      <a:pt x="541332" y="303826"/>
                      <a:pt x="542668" y="311173"/>
                      <a:pt x="544386" y="320143"/>
                    </a:cubicBezTo>
                    <a:close/>
                    <a:moveTo>
                      <a:pt x="545149" y="544004"/>
                    </a:moveTo>
                    <a:cubicBezTo>
                      <a:pt x="544195" y="544863"/>
                      <a:pt x="543337" y="545817"/>
                      <a:pt x="542382" y="546676"/>
                    </a:cubicBezTo>
                    <a:cubicBezTo>
                      <a:pt x="533126" y="535989"/>
                      <a:pt x="524538" y="524443"/>
                      <a:pt x="520722" y="521294"/>
                    </a:cubicBezTo>
                    <a:cubicBezTo>
                      <a:pt x="517381" y="518526"/>
                      <a:pt x="516332" y="516236"/>
                      <a:pt x="516236" y="514137"/>
                    </a:cubicBezTo>
                    <a:cubicBezTo>
                      <a:pt x="524920" y="511370"/>
                      <a:pt x="533604" y="508507"/>
                      <a:pt x="542382" y="505835"/>
                    </a:cubicBezTo>
                    <a:cubicBezTo>
                      <a:pt x="537325" y="511274"/>
                      <a:pt x="535131" y="519003"/>
                      <a:pt x="537039" y="528355"/>
                    </a:cubicBezTo>
                    <a:cubicBezTo>
                      <a:pt x="538088" y="533412"/>
                      <a:pt x="541237" y="538756"/>
                      <a:pt x="545149" y="544004"/>
                    </a:cubicBezTo>
                    <a:close/>
                    <a:moveTo>
                      <a:pt x="551066" y="517668"/>
                    </a:moveTo>
                    <a:cubicBezTo>
                      <a:pt x="549062" y="512419"/>
                      <a:pt x="548299" y="507839"/>
                      <a:pt x="548967" y="503831"/>
                    </a:cubicBezTo>
                    <a:lnTo>
                      <a:pt x="551066" y="517668"/>
                    </a:lnTo>
                    <a:close/>
                    <a:moveTo>
                      <a:pt x="529404" y="625304"/>
                    </a:moveTo>
                    <a:cubicBezTo>
                      <a:pt x="540092" y="612708"/>
                      <a:pt x="551734" y="597441"/>
                      <a:pt x="562039" y="583318"/>
                    </a:cubicBezTo>
                    <a:cubicBezTo>
                      <a:pt x="567193" y="588757"/>
                      <a:pt x="571582" y="594483"/>
                      <a:pt x="575303" y="600399"/>
                    </a:cubicBezTo>
                    <a:lnTo>
                      <a:pt x="575780" y="601449"/>
                    </a:lnTo>
                    <a:cubicBezTo>
                      <a:pt x="566237" y="610418"/>
                      <a:pt x="548871" y="626831"/>
                      <a:pt x="531981" y="643339"/>
                    </a:cubicBezTo>
                    <a:cubicBezTo>
                      <a:pt x="531981" y="643339"/>
                      <a:pt x="531981" y="643339"/>
                      <a:pt x="531981" y="643244"/>
                    </a:cubicBezTo>
                    <a:cubicBezTo>
                      <a:pt x="531600" y="637232"/>
                      <a:pt x="530645" y="631220"/>
                      <a:pt x="529404" y="625304"/>
                    </a:cubicBezTo>
                    <a:close/>
                    <a:moveTo>
                      <a:pt x="509079" y="574349"/>
                    </a:moveTo>
                    <a:cubicBezTo>
                      <a:pt x="501733" y="560608"/>
                      <a:pt x="489995" y="538470"/>
                      <a:pt x="485415" y="523966"/>
                    </a:cubicBezTo>
                    <a:cubicBezTo>
                      <a:pt x="494766" y="520816"/>
                      <a:pt x="504213" y="517954"/>
                      <a:pt x="513565" y="514996"/>
                    </a:cubicBezTo>
                    <a:cubicBezTo>
                      <a:pt x="510989" y="518908"/>
                      <a:pt x="508125" y="524920"/>
                      <a:pt x="509461" y="530645"/>
                    </a:cubicBezTo>
                    <a:cubicBezTo>
                      <a:pt x="511275" y="537993"/>
                      <a:pt x="518241" y="547344"/>
                      <a:pt x="531218" y="557936"/>
                    </a:cubicBezTo>
                    <a:cubicBezTo>
                      <a:pt x="524252" y="564902"/>
                      <a:pt x="517477" y="571868"/>
                      <a:pt x="511180" y="578356"/>
                    </a:cubicBezTo>
                    <a:cubicBezTo>
                      <a:pt x="510415" y="576925"/>
                      <a:pt x="509652" y="575494"/>
                      <a:pt x="509079" y="574349"/>
                    </a:cubicBezTo>
                    <a:close/>
                    <a:moveTo>
                      <a:pt x="462132" y="639904"/>
                    </a:moveTo>
                    <a:cubicBezTo>
                      <a:pt x="454880" y="619197"/>
                      <a:pt x="447437" y="600494"/>
                      <a:pt x="439898" y="581792"/>
                    </a:cubicBezTo>
                    <a:cubicBezTo>
                      <a:pt x="432074" y="562516"/>
                      <a:pt x="433314" y="547630"/>
                      <a:pt x="434268" y="542000"/>
                    </a:cubicBezTo>
                    <a:cubicBezTo>
                      <a:pt x="441043" y="539519"/>
                      <a:pt x="447914" y="537229"/>
                      <a:pt x="454689" y="534844"/>
                    </a:cubicBezTo>
                    <a:cubicBezTo>
                      <a:pt x="446292" y="549252"/>
                      <a:pt x="455834" y="560226"/>
                      <a:pt x="474823" y="584940"/>
                    </a:cubicBezTo>
                    <a:cubicBezTo>
                      <a:pt x="479881" y="591525"/>
                      <a:pt x="484365" y="597536"/>
                      <a:pt x="488564" y="603262"/>
                    </a:cubicBezTo>
                    <a:cubicBezTo>
                      <a:pt x="480644" y="612995"/>
                      <a:pt x="471579" y="625877"/>
                      <a:pt x="462132" y="639904"/>
                    </a:cubicBezTo>
                    <a:close/>
                    <a:moveTo>
                      <a:pt x="481217" y="564711"/>
                    </a:moveTo>
                    <a:cubicBezTo>
                      <a:pt x="479403" y="562707"/>
                      <a:pt x="477877" y="560989"/>
                      <a:pt x="477113" y="559940"/>
                    </a:cubicBezTo>
                    <a:cubicBezTo>
                      <a:pt x="472724" y="553737"/>
                      <a:pt x="464422" y="547439"/>
                      <a:pt x="457742" y="533794"/>
                    </a:cubicBezTo>
                    <a:cubicBezTo>
                      <a:pt x="465663" y="531027"/>
                      <a:pt x="473487" y="528069"/>
                      <a:pt x="481503" y="525397"/>
                    </a:cubicBezTo>
                    <a:cubicBezTo>
                      <a:pt x="472915" y="537229"/>
                      <a:pt x="477018" y="551829"/>
                      <a:pt x="481217" y="564711"/>
                    </a:cubicBezTo>
                    <a:close/>
                    <a:moveTo>
                      <a:pt x="454976" y="679791"/>
                    </a:moveTo>
                    <a:cubicBezTo>
                      <a:pt x="456312" y="678455"/>
                      <a:pt x="457648" y="677023"/>
                      <a:pt x="458983" y="675687"/>
                    </a:cubicBezTo>
                    <a:cubicBezTo>
                      <a:pt x="457742" y="677596"/>
                      <a:pt x="456407" y="679504"/>
                      <a:pt x="455167" y="681413"/>
                    </a:cubicBezTo>
                    <a:cubicBezTo>
                      <a:pt x="455071" y="680840"/>
                      <a:pt x="455071" y="680363"/>
                      <a:pt x="454976" y="679791"/>
                    </a:cubicBezTo>
                    <a:close/>
                    <a:moveTo>
                      <a:pt x="425585" y="545054"/>
                    </a:moveTo>
                    <a:cubicBezTo>
                      <a:pt x="427398" y="544386"/>
                      <a:pt x="429306" y="543813"/>
                      <a:pt x="431120" y="543050"/>
                    </a:cubicBezTo>
                    <a:cubicBezTo>
                      <a:pt x="421482" y="552783"/>
                      <a:pt x="416424" y="559081"/>
                      <a:pt x="421959" y="577593"/>
                    </a:cubicBezTo>
                    <a:cubicBezTo>
                      <a:pt x="428161" y="598300"/>
                      <a:pt x="444288" y="627881"/>
                      <a:pt x="453544" y="647729"/>
                    </a:cubicBezTo>
                    <a:cubicBezTo>
                      <a:pt x="454022" y="648778"/>
                      <a:pt x="454402" y="649732"/>
                      <a:pt x="454784" y="650782"/>
                    </a:cubicBezTo>
                    <a:cubicBezTo>
                      <a:pt x="453162" y="653168"/>
                      <a:pt x="451636" y="655649"/>
                      <a:pt x="450013" y="658034"/>
                    </a:cubicBezTo>
                    <a:cubicBezTo>
                      <a:pt x="438753" y="623300"/>
                      <a:pt x="416233" y="590189"/>
                      <a:pt x="414039" y="572822"/>
                    </a:cubicBezTo>
                    <a:cubicBezTo>
                      <a:pt x="412512" y="560131"/>
                      <a:pt x="410317" y="553928"/>
                      <a:pt x="409077" y="551352"/>
                    </a:cubicBezTo>
                    <a:cubicBezTo>
                      <a:pt x="414612" y="549252"/>
                      <a:pt x="420051" y="547153"/>
                      <a:pt x="425585" y="545054"/>
                    </a:cubicBezTo>
                    <a:close/>
                    <a:moveTo>
                      <a:pt x="396195" y="525683"/>
                    </a:moveTo>
                    <a:cubicBezTo>
                      <a:pt x="401157" y="527114"/>
                      <a:pt x="406119" y="528450"/>
                      <a:pt x="410890" y="529786"/>
                    </a:cubicBezTo>
                    <a:cubicBezTo>
                      <a:pt x="425680" y="533889"/>
                      <a:pt x="436178" y="534557"/>
                      <a:pt x="443524" y="534176"/>
                    </a:cubicBezTo>
                    <a:cubicBezTo>
                      <a:pt x="437132" y="536561"/>
                      <a:pt x="430642" y="538851"/>
                      <a:pt x="424250" y="541332"/>
                    </a:cubicBezTo>
                    <a:cubicBezTo>
                      <a:pt x="420051" y="538851"/>
                      <a:pt x="409459" y="532744"/>
                      <a:pt x="396195" y="525683"/>
                    </a:cubicBezTo>
                    <a:close/>
                    <a:moveTo>
                      <a:pt x="369667" y="501255"/>
                    </a:moveTo>
                    <a:cubicBezTo>
                      <a:pt x="390565" y="510511"/>
                      <a:pt x="412894" y="515091"/>
                      <a:pt x="433219" y="518049"/>
                    </a:cubicBezTo>
                    <a:cubicBezTo>
                      <a:pt x="453257" y="521007"/>
                      <a:pt x="468716" y="521580"/>
                      <a:pt x="477209" y="521675"/>
                    </a:cubicBezTo>
                    <a:cubicBezTo>
                      <a:pt x="469193" y="524538"/>
                      <a:pt x="461368" y="527591"/>
                      <a:pt x="453353" y="530454"/>
                    </a:cubicBezTo>
                    <a:cubicBezTo>
                      <a:pt x="445242" y="528164"/>
                      <a:pt x="421769" y="521294"/>
                      <a:pt x="392091" y="511942"/>
                    </a:cubicBezTo>
                    <a:cubicBezTo>
                      <a:pt x="382931" y="509080"/>
                      <a:pt x="375679" y="505358"/>
                      <a:pt x="369667" y="501255"/>
                    </a:cubicBezTo>
                    <a:close/>
                    <a:moveTo>
                      <a:pt x="353828" y="472628"/>
                    </a:moveTo>
                    <a:cubicBezTo>
                      <a:pt x="355545" y="472628"/>
                      <a:pt x="357358" y="472628"/>
                      <a:pt x="359171" y="472533"/>
                    </a:cubicBezTo>
                    <a:cubicBezTo>
                      <a:pt x="360411" y="472914"/>
                      <a:pt x="361556" y="473201"/>
                      <a:pt x="362701" y="473582"/>
                    </a:cubicBezTo>
                    <a:cubicBezTo>
                      <a:pt x="364037" y="474059"/>
                      <a:pt x="365278" y="474441"/>
                      <a:pt x="366423" y="474918"/>
                    </a:cubicBezTo>
                    <a:cubicBezTo>
                      <a:pt x="364420" y="475300"/>
                      <a:pt x="362415" y="475682"/>
                      <a:pt x="360507" y="476063"/>
                    </a:cubicBezTo>
                    <a:cubicBezTo>
                      <a:pt x="358312" y="474918"/>
                      <a:pt x="356118" y="473773"/>
                      <a:pt x="353828" y="472628"/>
                    </a:cubicBezTo>
                    <a:close/>
                    <a:moveTo>
                      <a:pt x="303253" y="473010"/>
                    </a:moveTo>
                    <a:cubicBezTo>
                      <a:pt x="306593" y="475872"/>
                      <a:pt x="310123" y="479308"/>
                      <a:pt x="313845" y="483029"/>
                    </a:cubicBezTo>
                    <a:cubicBezTo>
                      <a:pt x="304780" y="479021"/>
                      <a:pt x="295047" y="475586"/>
                      <a:pt x="284741" y="473010"/>
                    </a:cubicBezTo>
                    <a:cubicBezTo>
                      <a:pt x="289703" y="473010"/>
                      <a:pt x="296001" y="473010"/>
                      <a:pt x="303253" y="473010"/>
                    </a:cubicBezTo>
                    <a:close/>
                    <a:moveTo>
                      <a:pt x="422818" y="446673"/>
                    </a:moveTo>
                    <a:cubicBezTo>
                      <a:pt x="398676" y="450967"/>
                      <a:pt x="366328" y="456597"/>
                      <a:pt x="337796" y="461655"/>
                    </a:cubicBezTo>
                    <a:cubicBezTo>
                      <a:pt x="336174" y="461845"/>
                      <a:pt x="334552" y="461941"/>
                      <a:pt x="332930" y="462132"/>
                    </a:cubicBezTo>
                    <a:cubicBezTo>
                      <a:pt x="325868" y="458792"/>
                      <a:pt x="319857" y="456215"/>
                      <a:pt x="315563" y="455261"/>
                    </a:cubicBezTo>
                    <a:cubicBezTo>
                      <a:pt x="304971" y="452780"/>
                      <a:pt x="295810" y="449918"/>
                      <a:pt x="286554" y="448677"/>
                    </a:cubicBezTo>
                    <a:cubicBezTo>
                      <a:pt x="322529" y="447436"/>
                      <a:pt x="367664" y="444478"/>
                      <a:pt x="404306" y="437608"/>
                    </a:cubicBezTo>
                    <a:cubicBezTo>
                      <a:pt x="406691" y="437131"/>
                      <a:pt x="409172" y="436654"/>
                      <a:pt x="411749" y="436177"/>
                    </a:cubicBezTo>
                    <a:cubicBezTo>
                      <a:pt x="412131" y="436463"/>
                      <a:pt x="412512" y="436749"/>
                      <a:pt x="412894" y="436940"/>
                    </a:cubicBezTo>
                    <a:cubicBezTo>
                      <a:pt x="407741" y="439612"/>
                      <a:pt x="402589" y="442761"/>
                      <a:pt x="397435" y="446578"/>
                    </a:cubicBezTo>
                    <a:cubicBezTo>
                      <a:pt x="397435" y="446578"/>
                      <a:pt x="406596" y="443620"/>
                      <a:pt x="419192" y="442284"/>
                    </a:cubicBezTo>
                    <a:cubicBezTo>
                      <a:pt x="420528" y="443620"/>
                      <a:pt x="421769" y="445146"/>
                      <a:pt x="422818" y="446673"/>
                    </a:cubicBezTo>
                    <a:close/>
                    <a:moveTo>
                      <a:pt x="432646" y="501446"/>
                    </a:moveTo>
                    <a:cubicBezTo>
                      <a:pt x="466139" y="508125"/>
                      <a:pt x="496293" y="510129"/>
                      <a:pt x="509557" y="510702"/>
                    </a:cubicBezTo>
                    <a:cubicBezTo>
                      <a:pt x="499919" y="513946"/>
                      <a:pt x="490281" y="517095"/>
                      <a:pt x="480739" y="520530"/>
                    </a:cubicBezTo>
                    <a:cubicBezTo>
                      <a:pt x="469289" y="517095"/>
                      <a:pt x="434937" y="506694"/>
                      <a:pt x="409936" y="498774"/>
                    </a:cubicBezTo>
                    <a:cubicBezTo>
                      <a:pt x="402874" y="496579"/>
                      <a:pt x="395050" y="493144"/>
                      <a:pt x="386844" y="489327"/>
                    </a:cubicBezTo>
                    <a:cubicBezTo>
                      <a:pt x="389134" y="489327"/>
                      <a:pt x="391328" y="489327"/>
                      <a:pt x="393618" y="489327"/>
                    </a:cubicBezTo>
                    <a:cubicBezTo>
                      <a:pt x="402207" y="493335"/>
                      <a:pt x="413657" y="497629"/>
                      <a:pt x="432646" y="501446"/>
                    </a:cubicBezTo>
                    <a:close/>
                    <a:moveTo>
                      <a:pt x="538088" y="500873"/>
                    </a:moveTo>
                    <a:lnTo>
                      <a:pt x="538470" y="500969"/>
                    </a:lnTo>
                    <a:cubicBezTo>
                      <a:pt x="529882" y="503736"/>
                      <a:pt x="521389" y="506694"/>
                      <a:pt x="512801" y="509557"/>
                    </a:cubicBezTo>
                    <a:cubicBezTo>
                      <a:pt x="502114" y="505835"/>
                      <a:pt x="470720" y="495339"/>
                      <a:pt x="441330" y="487896"/>
                    </a:cubicBezTo>
                    <a:cubicBezTo>
                      <a:pt x="448486" y="487514"/>
                      <a:pt x="454976" y="486942"/>
                      <a:pt x="460701" y="486273"/>
                    </a:cubicBezTo>
                    <a:cubicBezTo>
                      <a:pt x="466617" y="489136"/>
                      <a:pt x="473200" y="491617"/>
                      <a:pt x="480930" y="493621"/>
                    </a:cubicBezTo>
                    <a:cubicBezTo>
                      <a:pt x="501733" y="498869"/>
                      <a:pt x="526447" y="500396"/>
                      <a:pt x="538088" y="500873"/>
                    </a:cubicBezTo>
                    <a:close/>
                    <a:moveTo>
                      <a:pt x="518526" y="410126"/>
                    </a:moveTo>
                    <a:cubicBezTo>
                      <a:pt x="518432" y="410031"/>
                      <a:pt x="518336" y="410031"/>
                      <a:pt x="518241" y="409935"/>
                    </a:cubicBezTo>
                    <a:lnTo>
                      <a:pt x="518813" y="409935"/>
                    </a:lnTo>
                    <a:lnTo>
                      <a:pt x="518526" y="410126"/>
                    </a:lnTo>
                    <a:close/>
                    <a:moveTo>
                      <a:pt x="507649" y="375201"/>
                    </a:moveTo>
                    <a:cubicBezTo>
                      <a:pt x="517572" y="382358"/>
                      <a:pt x="528355" y="389038"/>
                      <a:pt x="538947" y="393236"/>
                    </a:cubicBezTo>
                    <a:cubicBezTo>
                      <a:pt x="540665" y="395813"/>
                      <a:pt x="542287" y="398198"/>
                      <a:pt x="544004" y="400584"/>
                    </a:cubicBezTo>
                    <a:lnTo>
                      <a:pt x="520053" y="409458"/>
                    </a:lnTo>
                    <a:cubicBezTo>
                      <a:pt x="519290" y="406691"/>
                      <a:pt x="515378" y="394286"/>
                      <a:pt x="507649" y="375201"/>
                    </a:cubicBezTo>
                    <a:close/>
                    <a:moveTo>
                      <a:pt x="419479" y="355926"/>
                    </a:moveTo>
                    <a:cubicBezTo>
                      <a:pt x="439040" y="369763"/>
                      <a:pt x="463468" y="386175"/>
                      <a:pt x="463468" y="386175"/>
                    </a:cubicBezTo>
                    <a:lnTo>
                      <a:pt x="468716" y="388656"/>
                    </a:lnTo>
                    <a:cubicBezTo>
                      <a:pt x="454784" y="382740"/>
                      <a:pt x="440853" y="376824"/>
                      <a:pt x="426825" y="371098"/>
                    </a:cubicBezTo>
                    <a:cubicBezTo>
                      <a:pt x="425204" y="370430"/>
                      <a:pt x="423486" y="369763"/>
                      <a:pt x="421864" y="369095"/>
                    </a:cubicBezTo>
                    <a:cubicBezTo>
                      <a:pt x="421578" y="367186"/>
                      <a:pt x="420813" y="362510"/>
                      <a:pt x="419479" y="355926"/>
                    </a:cubicBezTo>
                    <a:close/>
                    <a:moveTo>
                      <a:pt x="237029" y="299818"/>
                    </a:moveTo>
                    <a:cubicBezTo>
                      <a:pt x="235695" y="295333"/>
                      <a:pt x="229110" y="283500"/>
                      <a:pt x="220808" y="271096"/>
                    </a:cubicBezTo>
                    <a:cubicBezTo>
                      <a:pt x="220808" y="271096"/>
                      <a:pt x="220808" y="271096"/>
                      <a:pt x="220808" y="271096"/>
                    </a:cubicBezTo>
                    <a:cubicBezTo>
                      <a:pt x="234072" y="281019"/>
                      <a:pt x="266516" y="305448"/>
                      <a:pt x="276630" y="313082"/>
                    </a:cubicBezTo>
                    <a:cubicBezTo>
                      <a:pt x="263462" y="308406"/>
                      <a:pt x="250293" y="304016"/>
                      <a:pt x="237029" y="29981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40" name="Google Shape;340;p3"/>
          <p:cNvGrpSpPr/>
          <p:nvPr/>
        </p:nvGrpSpPr>
        <p:grpSpPr>
          <a:xfrm>
            <a:off x="183354" y="2639958"/>
            <a:ext cx="719892" cy="1655916"/>
            <a:chOff x="244472" y="3494544"/>
            <a:chExt cx="959856" cy="2207888"/>
          </a:xfrm>
        </p:grpSpPr>
        <p:sp>
          <p:nvSpPr>
            <p:cNvPr id="341" name="Google Shape;341;p3"/>
            <p:cNvSpPr/>
            <p:nvPr/>
          </p:nvSpPr>
          <p:spPr>
            <a:xfrm>
              <a:off x="613281" y="3896655"/>
              <a:ext cx="140748" cy="1805777"/>
            </a:xfrm>
            <a:custGeom>
              <a:rect b="b" l="l" r="r" t="t"/>
              <a:pathLst>
                <a:path extrusionOk="0" h="1805777" w="140748">
                  <a:moveTo>
                    <a:pt x="0" y="1805778"/>
                  </a:moveTo>
                  <a:cubicBezTo>
                    <a:pt x="0" y="1805778"/>
                    <a:pt x="5821" y="381118"/>
                    <a:pt x="140748" y="0"/>
                  </a:cubicBezTo>
                </a:path>
              </a:pathLst>
            </a:custGeom>
            <a:noFill/>
            <a:ln cap="flat" cmpd="sng" w="2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2" name="Google Shape;342;p3"/>
            <p:cNvGrpSpPr/>
            <p:nvPr/>
          </p:nvGrpSpPr>
          <p:grpSpPr>
            <a:xfrm>
              <a:off x="244472" y="3494544"/>
              <a:ext cx="959856" cy="901361"/>
              <a:chOff x="244472" y="3494544"/>
              <a:chExt cx="959856" cy="901361"/>
            </a:xfrm>
          </p:grpSpPr>
          <p:sp>
            <p:nvSpPr>
              <p:cNvPr id="343" name="Google Shape;343;p3"/>
              <p:cNvSpPr/>
              <p:nvPr/>
            </p:nvSpPr>
            <p:spPr>
              <a:xfrm>
                <a:off x="1041560" y="4059636"/>
                <a:ext cx="41867" cy="130538"/>
              </a:xfrm>
              <a:custGeom>
                <a:rect b="b" l="l" r="r" t="t"/>
                <a:pathLst>
                  <a:path extrusionOk="0" h="130538" w="41867">
                    <a:moveTo>
                      <a:pt x="1218" y="0"/>
                    </a:moveTo>
                    <a:lnTo>
                      <a:pt x="5894" y="5821"/>
                    </a:lnTo>
                    <a:cubicBezTo>
                      <a:pt x="34616" y="54391"/>
                      <a:pt x="41868" y="130538"/>
                      <a:pt x="41868" y="130538"/>
                    </a:cubicBezTo>
                    <a:cubicBezTo>
                      <a:pt x="31944" y="120328"/>
                      <a:pt x="18680" y="94182"/>
                      <a:pt x="7230" y="65269"/>
                    </a:cubicBezTo>
                    <a:cubicBezTo>
                      <a:pt x="-4221" y="36452"/>
                      <a:pt x="1409" y="1622"/>
                      <a:pt x="121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3"/>
              <p:cNvSpPr/>
              <p:nvPr/>
            </p:nvSpPr>
            <p:spPr>
              <a:xfrm>
                <a:off x="563661" y="4096374"/>
                <a:ext cx="131206" cy="161741"/>
              </a:xfrm>
              <a:custGeom>
                <a:rect b="b" l="l" r="r" t="t"/>
                <a:pathLst>
                  <a:path extrusionOk="0" h="161741" w="131206">
                    <a:moveTo>
                      <a:pt x="131206" y="0"/>
                    </a:moveTo>
                    <a:lnTo>
                      <a:pt x="129298" y="7443"/>
                    </a:lnTo>
                    <a:cubicBezTo>
                      <a:pt x="129298" y="7443"/>
                      <a:pt x="95518" y="54964"/>
                      <a:pt x="76147" y="77769"/>
                    </a:cubicBezTo>
                    <a:cubicBezTo>
                      <a:pt x="48761" y="109927"/>
                      <a:pt x="0" y="161741"/>
                      <a:pt x="0" y="161741"/>
                    </a:cubicBezTo>
                    <a:cubicBezTo>
                      <a:pt x="0" y="161741"/>
                      <a:pt x="41700" y="89411"/>
                      <a:pt x="72330" y="56395"/>
                    </a:cubicBezTo>
                    <a:cubicBezTo>
                      <a:pt x="104011" y="22329"/>
                      <a:pt x="131206" y="0"/>
                      <a:pt x="13120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345;p3"/>
              <p:cNvSpPr/>
              <p:nvPr/>
            </p:nvSpPr>
            <p:spPr>
              <a:xfrm>
                <a:off x="575398" y="4232637"/>
                <a:ext cx="87216" cy="147332"/>
              </a:xfrm>
              <a:custGeom>
                <a:rect b="b" l="l" r="r" t="t"/>
                <a:pathLst>
                  <a:path extrusionOk="0" h="147332" w="87216">
                    <a:moveTo>
                      <a:pt x="87216" y="0"/>
                    </a:moveTo>
                    <a:lnTo>
                      <a:pt x="84163" y="8493"/>
                    </a:lnTo>
                    <a:cubicBezTo>
                      <a:pt x="55727" y="72235"/>
                      <a:pt x="0" y="147333"/>
                      <a:pt x="0" y="147333"/>
                    </a:cubicBezTo>
                    <a:cubicBezTo>
                      <a:pt x="4867" y="131397"/>
                      <a:pt x="20898" y="98572"/>
                      <a:pt x="39410" y="64315"/>
                    </a:cubicBezTo>
                    <a:cubicBezTo>
                      <a:pt x="58017" y="29963"/>
                      <a:pt x="86071" y="1527"/>
                      <a:pt x="8721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6" name="Google Shape;346;p3"/>
              <p:cNvSpPr/>
              <p:nvPr/>
            </p:nvSpPr>
            <p:spPr>
              <a:xfrm>
                <a:off x="421863" y="3808293"/>
                <a:ext cx="202582" cy="27577"/>
              </a:xfrm>
              <a:custGeom>
                <a:rect b="b" l="l" r="r" t="t"/>
                <a:pathLst>
                  <a:path extrusionOk="0" h="27577" w="202582">
                    <a:moveTo>
                      <a:pt x="199052" y="0"/>
                    </a:moveTo>
                    <a:lnTo>
                      <a:pt x="202582" y="1527"/>
                    </a:lnTo>
                    <a:cubicBezTo>
                      <a:pt x="202582" y="1527"/>
                      <a:pt x="167276" y="12596"/>
                      <a:pt x="141321" y="17367"/>
                    </a:cubicBezTo>
                    <a:cubicBezTo>
                      <a:pt x="90556" y="26814"/>
                      <a:pt x="0" y="27577"/>
                      <a:pt x="0" y="27577"/>
                    </a:cubicBezTo>
                    <a:cubicBezTo>
                      <a:pt x="0" y="27577"/>
                      <a:pt x="63265" y="16699"/>
                      <a:pt x="91987" y="11546"/>
                    </a:cubicBezTo>
                    <a:cubicBezTo>
                      <a:pt x="120710" y="6489"/>
                      <a:pt x="199052" y="0"/>
                      <a:pt x="19905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7" name="Google Shape;347;p3"/>
              <p:cNvSpPr/>
              <p:nvPr/>
            </p:nvSpPr>
            <p:spPr>
              <a:xfrm>
                <a:off x="340467" y="3775754"/>
                <a:ext cx="206971" cy="26171"/>
              </a:xfrm>
              <a:custGeom>
                <a:rect b="b" l="l" r="r" t="t"/>
                <a:pathLst>
                  <a:path extrusionOk="0" h="26171" w="206971">
                    <a:moveTo>
                      <a:pt x="199720" y="0"/>
                    </a:moveTo>
                    <a:lnTo>
                      <a:pt x="206972" y="2386"/>
                    </a:lnTo>
                    <a:cubicBezTo>
                      <a:pt x="206972" y="2386"/>
                      <a:pt x="173478" y="13264"/>
                      <a:pt x="127675" y="21375"/>
                    </a:cubicBezTo>
                    <a:cubicBezTo>
                      <a:pt x="83304" y="29199"/>
                      <a:pt x="0" y="25096"/>
                      <a:pt x="0" y="25096"/>
                    </a:cubicBezTo>
                    <a:cubicBezTo>
                      <a:pt x="0" y="25096"/>
                      <a:pt x="69945" y="12214"/>
                      <a:pt x="111835" y="6584"/>
                    </a:cubicBezTo>
                    <a:cubicBezTo>
                      <a:pt x="141512" y="2672"/>
                      <a:pt x="199720" y="0"/>
                      <a:pt x="19972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" name="Google Shape;348;p3"/>
              <p:cNvSpPr/>
              <p:nvPr/>
            </p:nvSpPr>
            <p:spPr>
              <a:xfrm>
                <a:off x="244472" y="3723280"/>
                <a:ext cx="170997" cy="14243"/>
              </a:xfrm>
              <a:custGeom>
                <a:rect b="b" l="l" r="r" t="t"/>
                <a:pathLst>
                  <a:path extrusionOk="0" h="14243" w="170997">
                    <a:moveTo>
                      <a:pt x="162218" y="6194"/>
                    </a:moveTo>
                    <a:lnTo>
                      <a:pt x="170997" y="8198"/>
                    </a:lnTo>
                    <a:cubicBezTo>
                      <a:pt x="168994" y="8293"/>
                      <a:pt x="129966" y="16500"/>
                      <a:pt x="91129" y="13637"/>
                    </a:cubicBezTo>
                    <a:cubicBezTo>
                      <a:pt x="52292" y="10774"/>
                      <a:pt x="15936" y="6385"/>
                      <a:pt x="0" y="1805"/>
                    </a:cubicBezTo>
                    <a:cubicBezTo>
                      <a:pt x="-95" y="1805"/>
                      <a:pt x="93228" y="-4398"/>
                      <a:pt x="162218" y="6194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" name="Google Shape;349;p3"/>
              <p:cNvSpPr/>
              <p:nvPr/>
            </p:nvSpPr>
            <p:spPr>
              <a:xfrm>
                <a:off x="676634" y="3564489"/>
                <a:ext cx="13765" cy="169565"/>
              </a:xfrm>
              <a:custGeom>
                <a:rect b="b" l="l" r="r" t="t"/>
                <a:pathLst>
                  <a:path extrusionOk="0" h="169565" w="13765">
                    <a:moveTo>
                      <a:pt x="6305" y="169566"/>
                    </a:moveTo>
                    <a:lnTo>
                      <a:pt x="3633" y="163936"/>
                    </a:lnTo>
                    <a:cubicBezTo>
                      <a:pt x="3633" y="163936"/>
                      <a:pt x="-184" y="116606"/>
                      <a:pt x="7" y="92273"/>
                    </a:cubicBezTo>
                    <a:cubicBezTo>
                      <a:pt x="293" y="57922"/>
                      <a:pt x="3633" y="0"/>
                      <a:pt x="3633" y="0"/>
                    </a:cubicBezTo>
                    <a:cubicBezTo>
                      <a:pt x="3633" y="0"/>
                      <a:pt x="15465" y="66987"/>
                      <a:pt x="13557" y="103629"/>
                    </a:cubicBezTo>
                    <a:cubicBezTo>
                      <a:pt x="11648" y="141416"/>
                      <a:pt x="6305" y="169566"/>
                      <a:pt x="6305" y="16956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" name="Google Shape;350;p3"/>
              <p:cNvSpPr/>
              <p:nvPr/>
            </p:nvSpPr>
            <p:spPr>
              <a:xfrm>
                <a:off x="609273" y="3494544"/>
                <a:ext cx="23002" cy="137599"/>
              </a:xfrm>
              <a:custGeom>
                <a:rect b="b" l="l" r="r" t="t"/>
                <a:pathLst>
                  <a:path extrusionOk="0" h="137599" w="23002">
                    <a:moveTo>
                      <a:pt x="22520" y="137600"/>
                    </a:moveTo>
                    <a:lnTo>
                      <a:pt x="20039" y="130729"/>
                    </a:lnTo>
                    <a:cubicBezTo>
                      <a:pt x="4485" y="76052"/>
                      <a:pt x="0" y="0"/>
                      <a:pt x="0" y="0"/>
                    </a:cubicBezTo>
                    <a:cubicBezTo>
                      <a:pt x="5344" y="12500"/>
                      <a:pt x="12500" y="41413"/>
                      <a:pt x="18798" y="72521"/>
                    </a:cubicBezTo>
                    <a:cubicBezTo>
                      <a:pt x="25096" y="103629"/>
                      <a:pt x="22424" y="135977"/>
                      <a:pt x="22520" y="13760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51;p3"/>
              <p:cNvSpPr/>
              <p:nvPr/>
            </p:nvSpPr>
            <p:spPr>
              <a:xfrm>
                <a:off x="1092398" y="3919079"/>
                <a:ext cx="111930" cy="83113"/>
              </a:xfrm>
              <a:custGeom>
                <a:rect b="b" l="l" r="r" t="t"/>
                <a:pathLst>
                  <a:path extrusionOk="0" h="83113" w="111930">
                    <a:moveTo>
                      <a:pt x="0" y="0"/>
                    </a:moveTo>
                    <a:lnTo>
                      <a:pt x="6584" y="3244"/>
                    </a:lnTo>
                    <a:cubicBezTo>
                      <a:pt x="55822" y="31680"/>
                      <a:pt x="111931" y="83113"/>
                      <a:pt x="111931" y="83113"/>
                    </a:cubicBezTo>
                    <a:cubicBezTo>
                      <a:pt x="99430" y="77865"/>
                      <a:pt x="74143" y="62120"/>
                      <a:pt x="47998" y="44181"/>
                    </a:cubicBezTo>
                    <a:cubicBezTo>
                      <a:pt x="21756" y="26146"/>
                      <a:pt x="1145" y="105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52;p3"/>
              <p:cNvSpPr/>
              <p:nvPr/>
            </p:nvSpPr>
            <p:spPr>
              <a:xfrm>
                <a:off x="916217" y="4247810"/>
                <a:ext cx="18497" cy="148095"/>
              </a:xfrm>
              <a:custGeom>
                <a:rect b="b" l="l" r="r" t="t"/>
                <a:pathLst>
                  <a:path extrusionOk="0" h="148095" w="18497">
                    <a:moveTo>
                      <a:pt x="7187" y="122427"/>
                    </a:moveTo>
                    <a:cubicBezTo>
                      <a:pt x="6805" y="136454"/>
                      <a:pt x="4324" y="148096"/>
                      <a:pt x="4324" y="148096"/>
                    </a:cubicBezTo>
                    <a:cubicBezTo>
                      <a:pt x="-161" y="131588"/>
                      <a:pt x="-1497" y="121569"/>
                      <a:pt x="1939" y="106778"/>
                    </a:cubicBezTo>
                    <a:cubicBezTo>
                      <a:pt x="5374" y="91987"/>
                      <a:pt x="10240" y="76720"/>
                      <a:pt x="10240" y="51147"/>
                    </a:cubicBezTo>
                    <a:cubicBezTo>
                      <a:pt x="10240" y="28722"/>
                      <a:pt x="13199" y="5916"/>
                      <a:pt x="13389" y="0"/>
                    </a:cubicBezTo>
                    <a:cubicBezTo>
                      <a:pt x="13962" y="7538"/>
                      <a:pt x="16825" y="43799"/>
                      <a:pt x="18351" y="62120"/>
                    </a:cubicBezTo>
                    <a:cubicBezTo>
                      <a:pt x="19974" y="82445"/>
                      <a:pt x="7569" y="108400"/>
                      <a:pt x="7187" y="12242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3"/>
              <p:cNvSpPr/>
              <p:nvPr/>
            </p:nvSpPr>
            <p:spPr>
              <a:xfrm>
                <a:off x="926935" y="4234928"/>
                <a:ext cx="34924" cy="137747"/>
              </a:xfrm>
              <a:custGeom>
                <a:rect b="b" l="l" r="r" t="t"/>
                <a:pathLst>
                  <a:path extrusionOk="0" h="137747" w="34924">
                    <a:moveTo>
                      <a:pt x="34925" y="137695"/>
                    </a:moveTo>
                    <a:cubicBezTo>
                      <a:pt x="34925" y="137695"/>
                      <a:pt x="30058" y="139985"/>
                      <a:pt x="20707" y="114317"/>
                    </a:cubicBezTo>
                    <a:cubicBezTo>
                      <a:pt x="11355" y="88648"/>
                      <a:pt x="8111" y="59735"/>
                      <a:pt x="8588" y="47234"/>
                    </a:cubicBezTo>
                    <a:cubicBezTo>
                      <a:pt x="9065" y="34829"/>
                      <a:pt x="0" y="0"/>
                      <a:pt x="0" y="0"/>
                    </a:cubicBezTo>
                    <a:cubicBezTo>
                      <a:pt x="95" y="2004"/>
                      <a:pt x="20516" y="24524"/>
                      <a:pt x="28627" y="56013"/>
                    </a:cubicBezTo>
                    <a:cubicBezTo>
                      <a:pt x="36642" y="87503"/>
                      <a:pt x="31776" y="129298"/>
                      <a:pt x="34925" y="13769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4" name="Google Shape;354;p3"/>
              <p:cNvSpPr/>
              <p:nvPr/>
            </p:nvSpPr>
            <p:spPr>
              <a:xfrm>
                <a:off x="413847" y="4022422"/>
                <a:ext cx="858" cy="954"/>
              </a:xfrm>
              <a:custGeom>
                <a:rect b="b" l="l" r="r" t="t"/>
                <a:pathLst>
                  <a:path extrusionOk="0" h="954" w="858">
                    <a:moveTo>
                      <a:pt x="859" y="0"/>
                    </a:moveTo>
                    <a:cubicBezTo>
                      <a:pt x="859" y="0"/>
                      <a:pt x="477" y="382"/>
                      <a:pt x="0" y="954"/>
                    </a:cubicBezTo>
                    <a:cubicBezTo>
                      <a:pt x="382" y="382"/>
                      <a:pt x="668" y="0"/>
                      <a:pt x="85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5" name="Google Shape;355;p3"/>
              <p:cNvSpPr/>
              <p:nvPr/>
            </p:nvSpPr>
            <p:spPr>
              <a:xfrm>
                <a:off x="318425" y="4015837"/>
                <a:ext cx="104488" cy="80460"/>
              </a:xfrm>
              <a:custGeom>
                <a:rect b="b" l="l" r="r" t="t"/>
                <a:pathLst>
                  <a:path extrusionOk="0" h="80460" w="104488">
                    <a:moveTo>
                      <a:pt x="71853" y="28913"/>
                    </a:moveTo>
                    <a:cubicBezTo>
                      <a:pt x="65842" y="37788"/>
                      <a:pt x="47616" y="56586"/>
                      <a:pt x="25478" y="70232"/>
                    </a:cubicBezTo>
                    <a:cubicBezTo>
                      <a:pt x="3340" y="83781"/>
                      <a:pt x="0" y="79965"/>
                      <a:pt x="0" y="79965"/>
                    </a:cubicBezTo>
                    <a:cubicBezTo>
                      <a:pt x="7348" y="75575"/>
                      <a:pt x="24619" y="44086"/>
                      <a:pt x="48570" y="25860"/>
                    </a:cubicBezTo>
                    <a:cubicBezTo>
                      <a:pt x="72521" y="7634"/>
                      <a:pt x="103438" y="1336"/>
                      <a:pt x="104488" y="0"/>
                    </a:cubicBezTo>
                    <a:cubicBezTo>
                      <a:pt x="104583" y="-95"/>
                      <a:pt x="77865" y="20039"/>
                      <a:pt x="71853" y="2891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6" name="Google Shape;356;p3"/>
              <p:cNvSpPr/>
              <p:nvPr/>
            </p:nvSpPr>
            <p:spPr>
              <a:xfrm>
                <a:off x="344952" y="4005093"/>
                <a:ext cx="92369" cy="35332"/>
              </a:xfrm>
              <a:custGeom>
                <a:rect b="b" l="l" r="r" t="t"/>
                <a:pathLst>
                  <a:path extrusionOk="0" h="35332" w="92369">
                    <a:moveTo>
                      <a:pt x="15458" y="33455"/>
                    </a:moveTo>
                    <a:cubicBezTo>
                      <a:pt x="5057" y="37176"/>
                      <a:pt x="0" y="34218"/>
                      <a:pt x="0" y="34218"/>
                    </a:cubicBezTo>
                    <a:cubicBezTo>
                      <a:pt x="6775" y="30973"/>
                      <a:pt x="20611" y="22863"/>
                      <a:pt x="40936" y="9885"/>
                    </a:cubicBezTo>
                    <a:cubicBezTo>
                      <a:pt x="61261" y="-3092"/>
                      <a:pt x="92369" y="438"/>
                      <a:pt x="92369" y="438"/>
                    </a:cubicBezTo>
                    <a:cubicBezTo>
                      <a:pt x="92369" y="438"/>
                      <a:pt x="79201" y="2919"/>
                      <a:pt x="62216" y="8263"/>
                    </a:cubicBezTo>
                    <a:cubicBezTo>
                      <a:pt x="45135" y="13702"/>
                      <a:pt x="25860" y="29733"/>
                      <a:pt x="15458" y="334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57;p3"/>
              <p:cNvSpPr/>
              <p:nvPr/>
            </p:nvSpPr>
            <p:spPr>
              <a:xfrm>
                <a:off x="998788" y="3567256"/>
                <a:ext cx="131003" cy="76528"/>
              </a:xfrm>
              <a:custGeom>
                <a:rect b="b" l="l" r="r" t="t"/>
                <a:pathLst>
                  <a:path extrusionOk="0" h="76528" w="131003">
                    <a:moveTo>
                      <a:pt x="46757" y="33398"/>
                    </a:moveTo>
                    <a:cubicBezTo>
                      <a:pt x="76529" y="15840"/>
                      <a:pt x="123095" y="5534"/>
                      <a:pt x="130634" y="0"/>
                    </a:cubicBezTo>
                    <a:cubicBezTo>
                      <a:pt x="130634" y="0"/>
                      <a:pt x="135214" y="3340"/>
                      <a:pt x="112122" y="19943"/>
                    </a:cubicBezTo>
                    <a:cubicBezTo>
                      <a:pt x="89029" y="36547"/>
                      <a:pt x="59639" y="49238"/>
                      <a:pt x="46280" y="53055"/>
                    </a:cubicBezTo>
                    <a:cubicBezTo>
                      <a:pt x="32825" y="56967"/>
                      <a:pt x="0" y="76529"/>
                      <a:pt x="0" y="76529"/>
                    </a:cubicBezTo>
                    <a:cubicBezTo>
                      <a:pt x="2004" y="75765"/>
                      <a:pt x="16985" y="50956"/>
                      <a:pt x="46757" y="333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3"/>
              <p:cNvSpPr/>
              <p:nvPr/>
            </p:nvSpPr>
            <p:spPr>
              <a:xfrm>
                <a:off x="254396" y="3499315"/>
                <a:ext cx="948977" cy="889338"/>
              </a:xfrm>
              <a:custGeom>
                <a:rect b="b" l="l" r="r" t="t"/>
                <a:pathLst>
                  <a:path extrusionOk="0" h="889338" w="948977">
                    <a:moveTo>
                      <a:pt x="187219" y="238652"/>
                    </a:moveTo>
                    <a:cubicBezTo>
                      <a:pt x="198193" y="242278"/>
                      <a:pt x="209166" y="245999"/>
                      <a:pt x="219949" y="250007"/>
                    </a:cubicBezTo>
                    <a:cubicBezTo>
                      <a:pt x="220617" y="250484"/>
                      <a:pt x="221094" y="250866"/>
                      <a:pt x="221094" y="250866"/>
                    </a:cubicBezTo>
                    <a:lnTo>
                      <a:pt x="226724" y="252488"/>
                    </a:lnTo>
                    <a:cubicBezTo>
                      <a:pt x="233117" y="254874"/>
                      <a:pt x="239511" y="257164"/>
                      <a:pt x="245904" y="259550"/>
                    </a:cubicBezTo>
                    <a:cubicBezTo>
                      <a:pt x="246095" y="259645"/>
                      <a:pt x="246190" y="259645"/>
                      <a:pt x="246381" y="259740"/>
                    </a:cubicBezTo>
                    <a:cubicBezTo>
                      <a:pt x="237889" y="260122"/>
                      <a:pt x="207926" y="261649"/>
                      <a:pt x="182543" y="263939"/>
                    </a:cubicBezTo>
                    <a:cubicBezTo>
                      <a:pt x="209166" y="258405"/>
                      <a:pt x="226247" y="253729"/>
                      <a:pt x="226247" y="253729"/>
                    </a:cubicBezTo>
                    <a:lnTo>
                      <a:pt x="217945" y="250675"/>
                    </a:lnTo>
                    <a:cubicBezTo>
                      <a:pt x="217945" y="250675"/>
                      <a:pt x="168707" y="250484"/>
                      <a:pt x="140748" y="254206"/>
                    </a:cubicBezTo>
                    <a:cubicBezTo>
                      <a:pt x="98285" y="264798"/>
                      <a:pt x="31967" y="273290"/>
                      <a:pt x="31967" y="273290"/>
                    </a:cubicBezTo>
                    <a:cubicBezTo>
                      <a:pt x="31967" y="273290"/>
                      <a:pt x="74048" y="275390"/>
                      <a:pt x="113076" y="273577"/>
                    </a:cubicBezTo>
                    <a:cubicBezTo>
                      <a:pt x="80060" y="279016"/>
                      <a:pt x="49047" y="284741"/>
                      <a:pt x="49047" y="284741"/>
                    </a:cubicBezTo>
                    <a:cubicBezTo>
                      <a:pt x="49047" y="284741"/>
                      <a:pt x="132447" y="288844"/>
                      <a:pt x="176723" y="281020"/>
                    </a:cubicBezTo>
                    <a:cubicBezTo>
                      <a:pt x="215846" y="274054"/>
                      <a:pt x="245904" y="265179"/>
                      <a:pt x="253824" y="262698"/>
                    </a:cubicBezTo>
                    <a:cubicBezTo>
                      <a:pt x="278825" y="272241"/>
                      <a:pt x="303730" y="282355"/>
                      <a:pt x="328445" y="292757"/>
                    </a:cubicBezTo>
                    <a:cubicBezTo>
                      <a:pt x="317089" y="292852"/>
                      <a:pt x="254492" y="293902"/>
                      <a:pt x="228442" y="298482"/>
                    </a:cubicBezTo>
                    <a:cubicBezTo>
                      <a:pt x="199720" y="303635"/>
                      <a:pt x="116988" y="319475"/>
                      <a:pt x="116988" y="319475"/>
                    </a:cubicBezTo>
                    <a:cubicBezTo>
                      <a:pt x="116988" y="319475"/>
                      <a:pt x="211743" y="320906"/>
                      <a:pt x="244664" y="315753"/>
                    </a:cubicBezTo>
                    <a:cubicBezTo>
                      <a:pt x="269283" y="311841"/>
                      <a:pt x="327109" y="297719"/>
                      <a:pt x="335410" y="295619"/>
                    </a:cubicBezTo>
                    <a:cubicBezTo>
                      <a:pt x="336174" y="295906"/>
                      <a:pt x="336842" y="296192"/>
                      <a:pt x="337605" y="296478"/>
                    </a:cubicBezTo>
                    <a:cubicBezTo>
                      <a:pt x="360220" y="306020"/>
                      <a:pt x="382645" y="315753"/>
                      <a:pt x="405069" y="325677"/>
                    </a:cubicBezTo>
                    <a:cubicBezTo>
                      <a:pt x="404592" y="325677"/>
                      <a:pt x="403256" y="325773"/>
                      <a:pt x="401157" y="325773"/>
                    </a:cubicBezTo>
                    <a:cubicBezTo>
                      <a:pt x="400775" y="325582"/>
                      <a:pt x="400298" y="325391"/>
                      <a:pt x="399916" y="325200"/>
                    </a:cubicBezTo>
                    <a:cubicBezTo>
                      <a:pt x="399916" y="325200"/>
                      <a:pt x="400202" y="325487"/>
                      <a:pt x="400584" y="325773"/>
                    </a:cubicBezTo>
                    <a:cubicBezTo>
                      <a:pt x="386652" y="326250"/>
                      <a:pt x="345621" y="328063"/>
                      <a:pt x="318234" y="332548"/>
                    </a:cubicBezTo>
                    <a:cubicBezTo>
                      <a:pt x="309933" y="331117"/>
                      <a:pt x="300963" y="331307"/>
                      <a:pt x="290944" y="333788"/>
                    </a:cubicBezTo>
                    <a:cubicBezTo>
                      <a:pt x="290944" y="333788"/>
                      <a:pt x="294760" y="334361"/>
                      <a:pt x="300295" y="335697"/>
                    </a:cubicBezTo>
                    <a:cubicBezTo>
                      <a:pt x="258118" y="343140"/>
                      <a:pt x="176723" y="357358"/>
                      <a:pt x="176723" y="357358"/>
                    </a:cubicBezTo>
                    <a:cubicBezTo>
                      <a:pt x="176723" y="357358"/>
                      <a:pt x="191131" y="357549"/>
                      <a:pt x="211934" y="357072"/>
                    </a:cubicBezTo>
                    <a:cubicBezTo>
                      <a:pt x="213938" y="357549"/>
                      <a:pt x="221476" y="359457"/>
                      <a:pt x="231114" y="363083"/>
                    </a:cubicBezTo>
                    <a:cubicBezTo>
                      <a:pt x="219186" y="361747"/>
                      <a:pt x="210502" y="362892"/>
                      <a:pt x="210502" y="362892"/>
                    </a:cubicBezTo>
                    <a:cubicBezTo>
                      <a:pt x="219663" y="362892"/>
                      <a:pt x="227106" y="365946"/>
                      <a:pt x="235598" y="372530"/>
                    </a:cubicBezTo>
                    <a:cubicBezTo>
                      <a:pt x="229491" y="373580"/>
                      <a:pt x="224434" y="374438"/>
                      <a:pt x="220999" y="375106"/>
                    </a:cubicBezTo>
                    <a:cubicBezTo>
                      <a:pt x="220045" y="374915"/>
                      <a:pt x="219186" y="374629"/>
                      <a:pt x="218327" y="374438"/>
                    </a:cubicBezTo>
                    <a:cubicBezTo>
                      <a:pt x="187219" y="368618"/>
                      <a:pt x="166322" y="373580"/>
                      <a:pt x="165367" y="375392"/>
                    </a:cubicBezTo>
                    <a:cubicBezTo>
                      <a:pt x="164413" y="377301"/>
                      <a:pt x="176246" y="375870"/>
                      <a:pt x="199433" y="377301"/>
                    </a:cubicBezTo>
                    <a:cubicBezTo>
                      <a:pt x="222621" y="378732"/>
                      <a:pt x="239797" y="396958"/>
                      <a:pt x="280256" y="415470"/>
                    </a:cubicBezTo>
                    <a:cubicBezTo>
                      <a:pt x="309074" y="428638"/>
                      <a:pt x="326059" y="431120"/>
                      <a:pt x="333407" y="431501"/>
                    </a:cubicBezTo>
                    <a:cubicBezTo>
                      <a:pt x="328635" y="433410"/>
                      <a:pt x="323864" y="435318"/>
                      <a:pt x="319093" y="437226"/>
                    </a:cubicBezTo>
                    <a:cubicBezTo>
                      <a:pt x="316326" y="435795"/>
                      <a:pt x="304875" y="429974"/>
                      <a:pt x="286554" y="421959"/>
                    </a:cubicBezTo>
                    <a:cubicBezTo>
                      <a:pt x="265466" y="412703"/>
                      <a:pt x="246667" y="392759"/>
                      <a:pt x="212602" y="383408"/>
                    </a:cubicBezTo>
                    <a:cubicBezTo>
                      <a:pt x="178440" y="374057"/>
                      <a:pt x="152581" y="380545"/>
                      <a:pt x="152581" y="380545"/>
                    </a:cubicBezTo>
                    <a:cubicBezTo>
                      <a:pt x="177581" y="381595"/>
                      <a:pt x="183307" y="383981"/>
                      <a:pt x="197811" y="387225"/>
                    </a:cubicBezTo>
                    <a:cubicBezTo>
                      <a:pt x="212315" y="390469"/>
                      <a:pt x="247335" y="414898"/>
                      <a:pt x="262985" y="421577"/>
                    </a:cubicBezTo>
                    <a:cubicBezTo>
                      <a:pt x="278348" y="428161"/>
                      <a:pt x="294665" y="437226"/>
                      <a:pt x="318425" y="437513"/>
                    </a:cubicBezTo>
                    <a:cubicBezTo>
                      <a:pt x="312604" y="439898"/>
                      <a:pt x="306784" y="442284"/>
                      <a:pt x="301058" y="444765"/>
                    </a:cubicBezTo>
                    <a:cubicBezTo>
                      <a:pt x="297146" y="443334"/>
                      <a:pt x="286554" y="439516"/>
                      <a:pt x="273195" y="434078"/>
                    </a:cubicBezTo>
                    <a:cubicBezTo>
                      <a:pt x="256305" y="427302"/>
                      <a:pt x="222621" y="406691"/>
                      <a:pt x="188555" y="396958"/>
                    </a:cubicBezTo>
                    <a:cubicBezTo>
                      <a:pt x="154489" y="387225"/>
                      <a:pt x="130061" y="394859"/>
                      <a:pt x="130061" y="394859"/>
                    </a:cubicBezTo>
                    <a:cubicBezTo>
                      <a:pt x="145615" y="396195"/>
                      <a:pt x="168993" y="401252"/>
                      <a:pt x="179776" y="403733"/>
                    </a:cubicBezTo>
                    <a:cubicBezTo>
                      <a:pt x="190559" y="406310"/>
                      <a:pt x="233595" y="426062"/>
                      <a:pt x="258023" y="436463"/>
                    </a:cubicBezTo>
                    <a:cubicBezTo>
                      <a:pt x="279111" y="445433"/>
                      <a:pt x="289989" y="446387"/>
                      <a:pt x="298673" y="445719"/>
                    </a:cubicBezTo>
                    <a:cubicBezTo>
                      <a:pt x="293902" y="447723"/>
                      <a:pt x="289131" y="449822"/>
                      <a:pt x="284359" y="451922"/>
                    </a:cubicBezTo>
                    <a:cubicBezTo>
                      <a:pt x="273481" y="447818"/>
                      <a:pt x="198956" y="419955"/>
                      <a:pt x="179585" y="415661"/>
                    </a:cubicBezTo>
                    <a:cubicBezTo>
                      <a:pt x="158783" y="411081"/>
                      <a:pt x="146092" y="409172"/>
                      <a:pt x="128248" y="412416"/>
                    </a:cubicBezTo>
                    <a:cubicBezTo>
                      <a:pt x="110595" y="415566"/>
                      <a:pt x="108495" y="418142"/>
                      <a:pt x="108495" y="418142"/>
                    </a:cubicBezTo>
                    <a:cubicBezTo>
                      <a:pt x="105824" y="416711"/>
                      <a:pt x="104106" y="415566"/>
                      <a:pt x="104106" y="415566"/>
                    </a:cubicBezTo>
                    <a:cubicBezTo>
                      <a:pt x="104106" y="415566"/>
                      <a:pt x="97713" y="426539"/>
                      <a:pt x="123095" y="431215"/>
                    </a:cubicBezTo>
                    <a:cubicBezTo>
                      <a:pt x="148478" y="435891"/>
                      <a:pt x="188460" y="450967"/>
                      <a:pt x="198097" y="452399"/>
                    </a:cubicBezTo>
                    <a:cubicBezTo>
                      <a:pt x="207258" y="453735"/>
                      <a:pt x="244854" y="462895"/>
                      <a:pt x="264225" y="461082"/>
                    </a:cubicBezTo>
                    <a:cubicBezTo>
                      <a:pt x="257736" y="464136"/>
                      <a:pt x="251343" y="467189"/>
                      <a:pt x="245045" y="470338"/>
                    </a:cubicBezTo>
                    <a:cubicBezTo>
                      <a:pt x="240370" y="468430"/>
                      <a:pt x="215083" y="458983"/>
                      <a:pt x="177772" y="456788"/>
                    </a:cubicBezTo>
                    <a:cubicBezTo>
                      <a:pt x="136359" y="454307"/>
                      <a:pt x="124145" y="453735"/>
                      <a:pt x="113935" y="456597"/>
                    </a:cubicBezTo>
                    <a:cubicBezTo>
                      <a:pt x="103629" y="459365"/>
                      <a:pt x="83399" y="460319"/>
                      <a:pt x="79582" y="451540"/>
                    </a:cubicBezTo>
                    <a:cubicBezTo>
                      <a:pt x="79582" y="451540"/>
                      <a:pt x="77960" y="460033"/>
                      <a:pt x="90938" y="462800"/>
                    </a:cubicBezTo>
                    <a:cubicBezTo>
                      <a:pt x="103915" y="465567"/>
                      <a:pt x="132447" y="467666"/>
                      <a:pt x="147619" y="466235"/>
                    </a:cubicBezTo>
                    <a:cubicBezTo>
                      <a:pt x="161741" y="464899"/>
                      <a:pt x="234072" y="469956"/>
                      <a:pt x="244568" y="470720"/>
                    </a:cubicBezTo>
                    <a:cubicBezTo>
                      <a:pt x="243900" y="471006"/>
                      <a:pt x="243232" y="471388"/>
                      <a:pt x="242564" y="471674"/>
                    </a:cubicBezTo>
                    <a:cubicBezTo>
                      <a:pt x="237984" y="473964"/>
                      <a:pt x="233499" y="476445"/>
                      <a:pt x="228919" y="478831"/>
                    </a:cubicBezTo>
                    <a:cubicBezTo>
                      <a:pt x="224625" y="477495"/>
                      <a:pt x="196093" y="468430"/>
                      <a:pt x="173097" y="469289"/>
                    </a:cubicBezTo>
                    <a:cubicBezTo>
                      <a:pt x="148287" y="470243"/>
                      <a:pt x="135977" y="470434"/>
                      <a:pt x="117942" y="472533"/>
                    </a:cubicBezTo>
                    <a:cubicBezTo>
                      <a:pt x="99907" y="474727"/>
                      <a:pt x="85785" y="476254"/>
                      <a:pt x="80250" y="468716"/>
                    </a:cubicBezTo>
                    <a:cubicBezTo>
                      <a:pt x="80250" y="468716"/>
                      <a:pt x="80155" y="477590"/>
                      <a:pt x="90651" y="478735"/>
                    </a:cubicBezTo>
                    <a:cubicBezTo>
                      <a:pt x="101148" y="479785"/>
                      <a:pt x="106969" y="482838"/>
                      <a:pt x="148096" y="482170"/>
                    </a:cubicBezTo>
                    <a:cubicBezTo>
                      <a:pt x="185502" y="481598"/>
                      <a:pt x="222048" y="479499"/>
                      <a:pt x="228442" y="479117"/>
                    </a:cubicBezTo>
                    <a:cubicBezTo>
                      <a:pt x="218231" y="484556"/>
                      <a:pt x="208117" y="490091"/>
                      <a:pt x="198288" y="496198"/>
                    </a:cubicBezTo>
                    <a:lnTo>
                      <a:pt x="198288" y="496198"/>
                    </a:lnTo>
                    <a:lnTo>
                      <a:pt x="198288" y="496198"/>
                    </a:lnTo>
                    <a:cubicBezTo>
                      <a:pt x="198288" y="496198"/>
                      <a:pt x="198288" y="496198"/>
                      <a:pt x="198193" y="496198"/>
                    </a:cubicBezTo>
                    <a:cubicBezTo>
                      <a:pt x="198002" y="495244"/>
                      <a:pt x="195616" y="492572"/>
                      <a:pt x="175387" y="493621"/>
                    </a:cubicBezTo>
                    <a:cubicBezTo>
                      <a:pt x="192849" y="490377"/>
                      <a:pt x="209930" y="487991"/>
                      <a:pt x="209930" y="487991"/>
                    </a:cubicBezTo>
                    <a:cubicBezTo>
                      <a:pt x="209930" y="487991"/>
                      <a:pt x="185979" y="485415"/>
                      <a:pt x="166608" y="486846"/>
                    </a:cubicBezTo>
                    <a:cubicBezTo>
                      <a:pt x="147237" y="488278"/>
                      <a:pt x="110595" y="496007"/>
                      <a:pt x="99907" y="496007"/>
                    </a:cubicBezTo>
                    <a:cubicBezTo>
                      <a:pt x="89220" y="496007"/>
                      <a:pt x="86835" y="499251"/>
                      <a:pt x="73953" y="490186"/>
                    </a:cubicBezTo>
                    <a:cubicBezTo>
                      <a:pt x="73953" y="490186"/>
                      <a:pt x="81491" y="505931"/>
                      <a:pt x="91892" y="505072"/>
                    </a:cubicBezTo>
                    <a:cubicBezTo>
                      <a:pt x="98667" y="504595"/>
                      <a:pt x="111644" y="505072"/>
                      <a:pt x="125004" y="503927"/>
                    </a:cubicBezTo>
                    <a:cubicBezTo>
                      <a:pt x="121091" y="505740"/>
                      <a:pt x="117847" y="507648"/>
                      <a:pt x="114889" y="509557"/>
                    </a:cubicBezTo>
                    <a:cubicBezTo>
                      <a:pt x="104869" y="516046"/>
                      <a:pt x="93800" y="526924"/>
                      <a:pt x="86167" y="525397"/>
                    </a:cubicBezTo>
                    <a:cubicBezTo>
                      <a:pt x="78533" y="523870"/>
                      <a:pt x="70517" y="513755"/>
                      <a:pt x="70517" y="513755"/>
                    </a:cubicBezTo>
                    <a:cubicBezTo>
                      <a:pt x="70517" y="513755"/>
                      <a:pt x="76433" y="527210"/>
                      <a:pt x="83781" y="527973"/>
                    </a:cubicBezTo>
                    <a:cubicBezTo>
                      <a:pt x="91129" y="528737"/>
                      <a:pt x="100194" y="529595"/>
                      <a:pt x="119469" y="517954"/>
                    </a:cubicBezTo>
                    <a:cubicBezTo>
                      <a:pt x="138554" y="506408"/>
                      <a:pt x="153917" y="500969"/>
                      <a:pt x="197716" y="496675"/>
                    </a:cubicBezTo>
                    <a:cubicBezTo>
                      <a:pt x="192754" y="499728"/>
                      <a:pt x="187983" y="503068"/>
                      <a:pt x="183116" y="506408"/>
                    </a:cubicBezTo>
                    <a:cubicBezTo>
                      <a:pt x="183116" y="506408"/>
                      <a:pt x="183116" y="506312"/>
                      <a:pt x="183116" y="506312"/>
                    </a:cubicBezTo>
                    <a:cubicBezTo>
                      <a:pt x="183116" y="506312"/>
                      <a:pt x="182925" y="506503"/>
                      <a:pt x="182543" y="506790"/>
                    </a:cubicBezTo>
                    <a:cubicBezTo>
                      <a:pt x="177868" y="510034"/>
                      <a:pt x="173287" y="513469"/>
                      <a:pt x="168803" y="516904"/>
                    </a:cubicBezTo>
                    <a:cubicBezTo>
                      <a:pt x="168803" y="516714"/>
                      <a:pt x="168803" y="516523"/>
                      <a:pt x="168803" y="516523"/>
                    </a:cubicBezTo>
                    <a:cubicBezTo>
                      <a:pt x="168803" y="516523"/>
                      <a:pt x="168707" y="516809"/>
                      <a:pt x="168421" y="517191"/>
                    </a:cubicBezTo>
                    <a:cubicBezTo>
                      <a:pt x="165463" y="519481"/>
                      <a:pt x="162505" y="521771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8592" y="524920"/>
                      <a:pt x="157543" y="525683"/>
                      <a:pt x="156589" y="526447"/>
                    </a:cubicBezTo>
                    <a:cubicBezTo>
                      <a:pt x="157447" y="525683"/>
                      <a:pt x="158402" y="525111"/>
                      <a:pt x="159356" y="524347"/>
                    </a:cubicBezTo>
                    <a:cubicBezTo>
                      <a:pt x="154298" y="529977"/>
                      <a:pt x="133210" y="553356"/>
                      <a:pt x="122523" y="565284"/>
                    </a:cubicBezTo>
                    <a:cubicBezTo>
                      <a:pt x="110309" y="578834"/>
                      <a:pt x="108305" y="602689"/>
                      <a:pt x="101339" y="612709"/>
                    </a:cubicBezTo>
                    <a:cubicBezTo>
                      <a:pt x="94373" y="622728"/>
                      <a:pt x="90651" y="631984"/>
                      <a:pt x="90651" y="631984"/>
                    </a:cubicBezTo>
                    <a:cubicBezTo>
                      <a:pt x="103438" y="622537"/>
                      <a:pt x="109927" y="616144"/>
                      <a:pt x="114507" y="604216"/>
                    </a:cubicBezTo>
                    <a:cubicBezTo>
                      <a:pt x="118992" y="592288"/>
                      <a:pt x="122523" y="579406"/>
                      <a:pt x="135882" y="561467"/>
                    </a:cubicBezTo>
                    <a:cubicBezTo>
                      <a:pt x="147428" y="545913"/>
                      <a:pt x="156589" y="528737"/>
                      <a:pt x="159642" y="524347"/>
                    </a:cubicBezTo>
                    <a:cubicBezTo>
                      <a:pt x="162409" y="522057"/>
                      <a:pt x="165367" y="519958"/>
                      <a:pt x="168325" y="517763"/>
                    </a:cubicBezTo>
                    <a:cubicBezTo>
                      <a:pt x="164222" y="525111"/>
                      <a:pt x="140080" y="569005"/>
                      <a:pt x="131111" y="585895"/>
                    </a:cubicBezTo>
                    <a:cubicBezTo>
                      <a:pt x="121282" y="604407"/>
                      <a:pt x="119755" y="633606"/>
                      <a:pt x="119755" y="633606"/>
                    </a:cubicBezTo>
                    <a:cubicBezTo>
                      <a:pt x="119755" y="633606"/>
                      <a:pt x="136741" y="599063"/>
                      <a:pt x="137981" y="589998"/>
                    </a:cubicBezTo>
                    <a:cubicBezTo>
                      <a:pt x="139317" y="581028"/>
                      <a:pt x="152199" y="549825"/>
                      <a:pt x="160310" y="538088"/>
                    </a:cubicBezTo>
                    <a:cubicBezTo>
                      <a:pt x="167180" y="528164"/>
                      <a:pt x="168612" y="519672"/>
                      <a:pt x="168898" y="517286"/>
                    </a:cubicBezTo>
                    <a:cubicBezTo>
                      <a:pt x="172810" y="514328"/>
                      <a:pt x="176818" y="511370"/>
                      <a:pt x="180921" y="508603"/>
                    </a:cubicBezTo>
                    <a:cubicBezTo>
                      <a:pt x="178059" y="511656"/>
                      <a:pt x="173001" y="518240"/>
                      <a:pt x="167180" y="531313"/>
                    </a:cubicBezTo>
                    <a:cubicBezTo>
                      <a:pt x="158402" y="551161"/>
                      <a:pt x="146665" y="584463"/>
                      <a:pt x="146187" y="588090"/>
                    </a:cubicBezTo>
                    <a:cubicBezTo>
                      <a:pt x="145615" y="591716"/>
                      <a:pt x="142466" y="602594"/>
                      <a:pt x="135500" y="609846"/>
                    </a:cubicBezTo>
                    <a:cubicBezTo>
                      <a:pt x="128534" y="617098"/>
                      <a:pt x="126721" y="642862"/>
                      <a:pt x="126721" y="642862"/>
                    </a:cubicBezTo>
                    <a:cubicBezTo>
                      <a:pt x="126721" y="642862"/>
                      <a:pt x="137790" y="614903"/>
                      <a:pt x="145329" y="604789"/>
                    </a:cubicBezTo>
                    <a:cubicBezTo>
                      <a:pt x="152867" y="594674"/>
                      <a:pt x="154775" y="577975"/>
                      <a:pt x="160310" y="565951"/>
                    </a:cubicBezTo>
                    <a:cubicBezTo>
                      <a:pt x="165749" y="553928"/>
                      <a:pt x="168803" y="536943"/>
                      <a:pt x="176818" y="523870"/>
                    </a:cubicBezTo>
                    <a:cubicBezTo>
                      <a:pt x="183116" y="513469"/>
                      <a:pt x="183593" y="508698"/>
                      <a:pt x="183498" y="507171"/>
                    </a:cubicBezTo>
                    <a:cubicBezTo>
                      <a:pt x="188173" y="504022"/>
                      <a:pt x="192849" y="500969"/>
                      <a:pt x="197716" y="498011"/>
                    </a:cubicBezTo>
                    <a:cubicBezTo>
                      <a:pt x="196284" y="500301"/>
                      <a:pt x="193422" y="504404"/>
                      <a:pt x="191227" y="506790"/>
                    </a:cubicBezTo>
                    <a:cubicBezTo>
                      <a:pt x="188078" y="510129"/>
                      <a:pt x="180349" y="521580"/>
                      <a:pt x="174337" y="539519"/>
                    </a:cubicBezTo>
                    <a:cubicBezTo>
                      <a:pt x="168230" y="557459"/>
                      <a:pt x="164795" y="580838"/>
                      <a:pt x="163650" y="590475"/>
                    </a:cubicBezTo>
                    <a:cubicBezTo>
                      <a:pt x="162505" y="600113"/>
                      <a:pt x="157447" y="609560"/>
                      <a:pt x="153153" y="616907"/>
                    </a:cubicBezTo>
                    <a:cubicBezTo>
                      <a:pt x="148859" y="624255"/>
                      <a:pt x="151149" y="634370"/>
                      <a:pt x="151149" y="634370"/>
                    </a:cubicBezTo>
                    <a:cubicBezTo>
                      <a:pt x="151149" y="634370"/>
                      <a:pt x="150291" y="624064"/>
                      <a:pt x="156302" y="617575"/>
                    </a:cubicBezTo>
                    <a:cubicBezTo>
                      <a:pt x="162218" y="611086"/>
                      <a:pt x="171093" y="597727"/>
                      <a:pt x="173001" y="583032"/>
                    </a:cubicBezTo>
                    <a:cubicBezTo>
                      <a:pt x="174910" y="568433"/>
                      <a:pt x="181017" y="553547"/>
                      <a:pt x="182543" y="544959"/>
                    </a:cubicBezTo>
                    <a:cubicBezTo>
                      <a:pt x="184070" y="536371"/>
                      <a:pt x="192563" y="516236"/>
                      <a:pt x="197143" y="507648"/>
                    </a:cubicBezTo>
                    <a:cubicBezTo>
                      <a:pt x="200483" y="501446"/>
                      <a:pt x="199815" y="498392"/>
                      <a:pt x="199242" y="497152"/>
                    </a:cubicBezTo>
                    <a:cubicBezTo>
                      <a:pt x="202487" y="495244"/>
                      <a:pt x="205827" y="493430"/>
                      <a:pt x="209166" y="491617"/>
                    </a:cubicBezTo>
                    <a:cubicBezTo>
                      <a:pt x="196857" y="504786"/>
                      <a:pt x="199147" y="514805"/>
                      <a:pt x="193231" y="527973"/>
                    </a:cubicBezTo>
                    <a:cubicBezTo>
                      <a:pt x="187028" y="541810"/>
                      <a:pt x="188460" y="562039"/>
                      <a:pt x="185502" y="571391"/>
                    </a:cubicBezTo>
                    <a:cubicBezTo>
                      <a:pt x="182543" y="580742"/>
                      <a:pt x="185406" y="595246"/>
                      <a:pt x="171379" y="610418"/>
                    </a:cubicBezTo>
                    <a:cubicBezTo>
                      <a:pt x="171379" y="610418"/>
                      <a:pt x="185979" y="602403"/>
                      <a:pt x="191704" y="582937"/>
                    </a:cubicBezTo>
                    <a:cubicBezTo>
                      <a:pt x="197334" y="564043"/>
                      <a:pt x="219758" y="497534"/>
                      <a:pt x="211457" y="490377"/>
                    </a:cubicBezTo>
                    <a:cubicBezTo>
                      <a:pt x="216132" y="487801"/>
                      <a:pt x="220808" y="485224"/>
                      <a:pt x="225579" y="482743"/>
                    </a:cubicBezTo>
                    <a:cubicBezTo>
                      <a:pt x="211266" y="497820"/>
                      <a:pt x="206495" y="550779"/>
                      <a:pt x="204204" y="570150"/>
                    </a:cubicBezTo>
                    <a:cubicBezTo>
                      <a:pt x="201819" y="590666"/>
                      <a:pt x="184452" y="606125"/>
                      <a:pt x="184452" y="606125"/>
                    </a:cubicBezTo>
                    <a:cubicBezTo>
                      <a:pt x="218231" y="585990"/>
                      <a:pt x="218231" y="551066"/>
                      <a:pt x="220045" y="538088"/>
                    </a:cubicBezTo>
                    <a:cubicBezTo>
                      <a:pt x="221762" y="525397"/>
                      <a:pt x="231209" y="496579"/>
                      <a:pt x="228251" y="481312"/>
                    </a:cubicBezTo>
                    <a:cubicBezTo>
                      <a:pt x="233022" y="478831"/>
                      <a:pt x="237889" y="476350"/>
                      <a:pt x="242755" y="473964"/>
                    </a:cubicBezTo>
                    <a:cubicBezTo>
                      <a:pt x="230827" y="489232"/>
                      <a:pt x="232736" y="514137"/>
                      <a:pt x="230636" y="528832"/>
                    </a:cubicBezTo>
                    <a:cubicBezTo>
                      <a:pt x="228442" y="543909"/>
                      <a:pt x="231018" y="574635"/>
                      <a:pt x="229873" y="581887"/>
                    </a:cubicBezTo>
                    <a:cubicBezTo>
                      <a:pt x="228823" y="589044"/>
                      <a:pt x="218709" y="609369"/>
                      <a:pt x="218709" y="609369"/>
                    </a:cubicBezTo>
                    <a:cubicBezTo>
                      <a:pt x="218709" y="609369"/>
                      <a:pt x="230732" y="597727"/>
                      <a:pt x="236934" y="585322"/>
                    </a:cubicBezTo>
                    <a:cubicBezTo>
                      <a:pt x="242946" y="573204"/>
                      <a:pt x="254301" y="481789"/>
                      <a:pt x="244759" y="473105"/>
                    </a:cubicBezTo>
                    <a:cubicBezTo>
                      <a:pt x="249339" y="470911"/>
                      <a:pt x="254015" y="468811"/>
                      <a:pt x="258595" y="466712"/>
                    </a:cubicBezTo>
                    <a:cubicBezTo>
                      <a:pt x="252297" y="475205"/>
                      <a:pt x="250580" y="500492"/>
                      <a:pt x="247622" y="520721"/>
                    </a:cubicBezTo>
                    <a:cubicBezTo>
                      <a:pt x="244186" y="543718"/>
                      <a:pt x="253156" y="555360"/>
                      <a:pt x="247049" y="576257"/>
                    </a:cubicBezTo>
                    <a:cubicBezTo>
                      <a:pt x="240942" y="597155"/>
                      <a:pt x="227488" y="609273"/>
                      <a:pt x="227488" y="609273"/>
                    </a:cubicBezTo>
                    <a:cubicBezTo>
                      <a:pt x="264893" y="582937"/>
                      <a:pt x="260408" y="558413"/>
                      <a:pt x="263271" y="538851"/>
                    </a:cubicBezTo>
                    <a:cubicBezTo>
                      <a:pt x="266134" y="519767"/>
                      <a:pt x="268519" y="477495"/>
                      <a:pt x="262030" y="465185"/>
                    </a:cubicBezTo>
                    <a:cubicBezTo>
                      <a:pt x="266325" y="463277"/>
                      <a:pt x="270619" y="461368"/>
                      <a:pt x="274913" y="459460"/>
                    </a:cubicBezTo>
                    <a:cubicBezTo>
                      <a:pt x="264321" y="474727"/>
                      <a:pt x="267947" y="502782"/>
                      <a:pt x="269283" y="516618"/>
                    </a:cubicBezTo>
                    <a:cubicBezTo>
                      <a:pt x="270619" y="530932"/>
                      <a:pt x="275199" y="556886"/>
                      <a:pt x="272336" y="572440"/>
                    </a:cubicBezTo>
                    <a:cubicBezTo>
                      <a:pt x="269473" y="587994"/>
                      <a:pt x="267947" y="598395"/>
                      <a:pt x="262221" y="605457"/>
                    </a:cubicBezTo>
                    <a:cubicBezTo>
                      <a:pt x="262221" y="605457"/>
                      <a:pt x="281878" y="594864"/>
                      <a:pt x="284073" y="569482"/>
                    </a:cubicBezTo>
                    <a:cubicBezTo>
                      <a:pt x="286268" y="544100"/>
                      <a:pt x="286650" y="527401"/>
                      <a:pt x="286172" y="518336"/>
                    </a:cubicBezTo>
                    <a:cubicBezTo>
                      <a:pt x="285695" y="509748"/>
                      <a:pt x="281688" y="466331"/>
                      <a:pt x="276821" y="458697"/>
                    </a:cubicBezTo>
                    <a:cubicBezTo>
                      <a:pt x="281497" y="456693"/>
                      <a:pt x="286077" y="454593"/>
                      <a:pt x="290848" y="452685"/>
                    </a:cubicBezTo>
                    <a:cubicBezTo>
                      <a:pt x="280161" y="469384"/>
                      <a:pt x="285791" y="506694"/>
                      <a:pt x="290562" y="525683"/>
                    </a:cubicBezTo>
                    <a:cubicBezTo>
                      <a:pt x="295524" y="545436"/>
                      <a:pt x="294951" y="554692"/>
                      <a:pt x="295142" y="571295"/>
                    </a:cubicBezTo>
                    <a:cubicBezTo>
                      <a:pt x="295333" y="587899"/>
                      <a:pt x="286172" y="592670"/>
                      <a:pt x="286172" y="592670"/>
                    </a:cubicBezTo>
                    <a:cubicBezTo>
                      <a:pt x="286172" y="592670"/>
                      <a:pt x="295428" y="594006"/>
                      <a:pt x="304303" y="566333"/>
                    </a:cubicBezTo>
                    <a:cubicBezTo>
                      <a:pt x="307643" y="555932"/>
                      <a:pt x="308215" y="544386"/>
                      <a:pt x="307547" y="533413"/>
                    </a:cubicBezTo>
                    <a:cubicBezTo>
                      <a:pt x="308883" y="536943"/>
                      <a:pt x="310314" y="540856"/>
                      <a:pt x="311746" y="545817"/>
                    </a:cubicBezTo>
                    <a:cubicBezTo>
                      <a:pt x="318425" y="568051"/>
                      <a:pt x="310791" y="589998"/>
                      <a:pt x="310791" y="589998"/>
                    </a:cubicBezTo>
                    <a:cubicBezTo>
                      <a:pt x="310791" y="589998"/>
                      <a:pt x="319475" y="575971"/>
                      <a:pt x="321383" y="547440"/>
                    </a:cubicBezTo>
                    <a:cubicBezTo>
                      <a:pt x="323292" y="518908"/>
                      <a:pt x="314227" y="481025"/>
                      <a:pt x="310601" y="471769"/>
                    </a:cubicBezTo>
                    <a:cubicBezTo>
                      <a:pt x="307165" y="462991"/>
                      <a:pt x="306784" y="456025"/>
                      <a:pt x="307452" y="445910"/>
                    </a:cubicBezTo>
                    <a:cubicBezTo>
                      <a:pt x="312509" y="443906"/>
                      <a:pt x="317662" y="441902"/>
                      <a:pt x="322815" y="439898"/>
                    </a:cubicBezTo>
                    <a:cubicBezTo>
                      <a:pt x="316135" y="450204"/>
                      <a:pt x="315372" y="461368"/>
                      <a:pt x="319093" y="471483"/>
                    </a:cubicBezTo>
                    <a:cubicBezTo>
                      <a:pt x="323101" y="482266"/>
                      <a:pt x="339800" y="505645"/>
                      <a:pt x="343808" y="517859"/>
                    </a:cubicBezTo>
                    <a:cubicBezTo>
                      <a:pt x="345334" y="522630"/>
                      <a:pt x="347911" y="528546"/>
                      <a:pt x="350296" y="535416"/>
                    </a:cubicBezTo>
                    <a:cubicBezTo>
                      <a:pt x="331880" y="564329"/>
                      <a:pt x="316040" y="591239"/>
                      <a:pt x="316040" y="591239"/>
                    </a:cubicBezTo>
                    <a:cubicBezTo>
                      <a:pt x="316040" y="591239"/>
                      <a:pt x="331021" y="573490"/>
                      <a:pt x="354113" y="548966"/>
                    </a:cubicBezTo>
                    <a:cubicBezTo>
                      <a:pt x="354400" y="550207"/>
                      <a:pt x="354590" y="551447"/>
                      <a:pt x="354781" y="552783"/>
                    </a:cubicBezTo>
                    <a:cubicBezTo>
                      <a:pt x="334933" y="582746"/>
                      <a:pt x="317566" y="609941"/>
                      <a:pt x="317566" y="609941"/>
                    </a:cubicBezTo>
                    <a:cubicBezTo>
                      <a:pt x="317566" y="609941"/>
                      <a:pt x="335315" y="590761"/>
                      <a:pt x="355926" y="568337"/>
                    </a:cubicBezTo>
                    <a:cubicBezTo>
                      <a:pt x="355926" y="570246"/>
                      <a:pt x="355926" y="572059"/>
                      <a:pt x="355735" y="573967"/>
                    </a:cubicBezTo>
                    <a:cubicBezTo>
                      <a:pt x="355735" y="573967"/>
                      <a:pt x="358121" y="570436"/>
                      <a:pt x="359934" y="563948"/>
                    </a:cubicBezTo>
                    <a:cubicBezTo>
                      <a:pt x="378064" y="544291"/>
                      <a:pt x="397626" y="523107"/>
                      <a:pt x="409268" y="510606"/>
                    </a:cubicBezTo>
                    <a:cubicBezTo>
                      <a:pt x="410031" y="511656"/>
                      <a:pt x="410699" y="512706"/>
                      <a:pt x="411367" y="513755"/>
                    </a:cubicBezTo>
                    <a:cubicBezTo>
                      <a:pt x="412798" y="515759"/>
                      <a:pt x="413562" y="518049"/>
                      <a:pt x="414230" y="520435"/>
                    </a:cubicBezTo>
                    <a:cubicBezTo>
                      <a:pt x="408123" y="526447"/>
                      <a:pt x="402397" y="532267"/>
                      <a:pt x="397912" y="537038"/>
                    </a:cubicBezTo>
                    <a:cubicBezTo>
                      <a:pt x="357167" y="580170"/>
                      <a:pt x="312223" y="652691"/>
                      <a:pt x="312223" y="652691"/>
                    </a:cubicBezTo>
                    <a:cubicBezTo>
                      <a:pt x="312223" y="652691"/>
                      <a:pt x="384935" y="573872"/>
                      <a:pt x="407741" y="549348"/>
                    </a:cubicBezTo>
                    <a:cubicBezTo>
                      <a:pt x="409840" y="547058"/>
                      <a:pt x="412035" y="544577"/>
                      <a:pt x="414325" y="542001"/>
                    </a:cubicBezTo>
                    <a:cubicBezTo>
                      <a:pt x="413943" y="543909"/>
                      <a:pt x="413562" y="545149"/>
                      <a:pt x="413562" y="545149"/>
                    </a:cubicBezTo>
                    <a:cubicBezTo>
                      <a:pt x="413943" y="543909"/>
                      <a:pt x="414134" y="542859"/>
                      <a:pt x="414516" y="541714"/>
                    </a:cubicBezTo>
                    <a:cubicBezTo>
                      <a:pt x="415565" y="540474"/>
                      <a:pt x="416711" y="539138"/>
                      <a:pt x="417760" y="537897"/>
                    </a:cubicBezTo>
                    <a:cubicBezTo>
                      <a:pt x="417092" y="541619"/>
                      <a:pt x="415947" y="543050"/>
                      <a:pt x="415947" y="543050"/>
                    </a:cubicBezTo>
                    <a:cubicBezTo>
                      <a:pt x="415947" y="543050"/>
                      <a:pt x="417951" y="540665"/>
                      <a:pt x="419764" y="535512"/>
                    </a:cubicBezTo>
                    <a:cubicBezTo>
                      <a:pt x="435509" y="516427"/>
                      <a:pt x="452112" y="492953"/>
                      <a:pt x="459174" y="482838"/>
                    </a:cubicBezTo>
                    <a:lnTo>
                      <a:pt x="461082" y="487133"/>
                    </a:lnTo>
                    <a:cubicBezTo>
                      <a:pt x="460700" y="489423"/>
                      <a:pt x="460414" y="491713"/>
                      <a:pt x="460032" y="494003"/>
                    </a:cubicBezTo>
                    <a:cubicBezTo>
                      <a:pt x="451349" y="506790"/>
                      <a:pt x="448391" y="515473"/>
                      <a:pt x="445910" y="524538"/>
                    </a:cubicBezTo>
                    <a:cubicBezTo>
                      <a:pt x="445910" y="524634"/>
                      <a:pt x="445910" y="524634"/>
                      <a:pt x="445910" y="524729"/>
                    </a:cubicBezTo>
                    <a:cubicBezTo>
                      <a:pt x="435986" y="533413"/>
                      <a:pt x="421100" y="546772"/>
                      <a:pt x="409936" y="558508"/>
                    </a:cubicBezTo>
                    <a:cubicBezTo>
                      <a:pt x="374534" y="596105"/>
                      <a:pt x="324819" y="671775"/>
                      <a:pt x="324819" y="671775"/>
                    </a:cubicBezTo>
                    <a:cubicBezTo>
                      <a:pt x="324819" y="671775"/>
                      <a:pt x="368236" y="624446"/>
                      <a:pt x="388084" y="603166"/>
                    </a:cubicBezTo>
                    <a:cubicBezTo>
                      <a:pt x="401157" y="589044"/>
                      <a:pt x="426444" y="557173"/>
                      <a:pt x="442188" y="537038"/>
                    </a:cubicBezTo>
                    <a:cubicBezTo>
                      <a:pt x="441616" y="538947"/>
                      <a:pt x="441043" y="540665"/>
                      <a:pt x="440471" y="542287"/>
                    </a:cubicBezTo>
                    <a:cubicBezTo>
                      <a:pt x="436368" y="549634"/>
                      <a:pt x="432169" y="554978"/>
                      <a:pt x="431024" y="557554"/>
                    </a:cubicBezTo>
                    <a:cubicBezTo>
                      <a:pt x="429115" y="561658"/>
                      <a:pt x="427875" y="569005"/>
                      <a:pt x="427875" y="569005"/>
                    </a:cubicBezTo>
                    <a:cubicBezTo>
                      <a:pt x="434745" y="551352"/>
                      <a:pt x="445433" y="544768"/>
                      <a:pt x="449536" y="536848"/>
                    </a:cubicBezTo>
                    <a:cubicBezTo>
                      <a:pt x="450586" y="534939"/>
                      <a:pt x="452208" y="532554"/>
                      <a:pt x="454212" y="530168"/>
                    </a:cubicBezTo>
                    <a:cubicBezTo>
                      <a:pt x="453353" y="535130"/>
                      <a:pt x="452589" y="540092"/>
                      <a:pt x="451731" y="545054"/>
                    </a:cubicBezTo>
                    <a:cubicBezTo>
                      <a:pt x="446769" y="552115"/>
                      <a:pt x="441902" y="559081"/>
                      <a:pt x="438085" y="564520"/>
                    </a:cubicBezTo>
                    <a:cubicBezTo>
                      <a:pt x="422245" y="579597"/>
                      <a:pt x="396385" y="604789"/>
                      <a:pt x="384362" y="618243"/>
                    </a:cubicBezTo>
                    <a:cubicBezTo>
                      <a:pt x="362129" y="643149"/>
                      <a:pt x="312032" y="723590"/>
                      <a:pt x="312032" y="723590"/>
                    </a:cubicBezTo>
                    <a:cubicBezTo>
                      <a:pt x="312032" y="723590"/>
                      <a:pt x="370144" y="662519"/>
                      <a:pt x="389992" y="641240"/>
                    </a:cubicBezTo>
                    <a:cubicBezTo>
                      <a:pt x="408027" y="621869"/>
                      <a:pt x="442761" y="569769"/>
                      <a:pt x="448963" y="560322"/>
                    </a:cubicBezTo>
                    <a:cubicBezTo>
                      <a:pt x="448773" y="561467"/>
                      <a:pt x="448582" y="562612"/>
                      <a:pt x="448295" y="563757"/>
                    </a:cubicBezTo>
                    <a:cubicBezTo>
                      <a:pt x="437131" y="580074"/>
                      <a:pt x="433696" y="591620"/>
                      <a:pt x="433696" y="591620"/>
                    </a:cubicBezTo>
                    <a:cubicBezTo>
                      <a:pt x="433696" y="591620"/>
                      <a:pt x="438658" y="579883"/>
                      <a:pt x="447532" y="568242"/>
                    </a:cubicBezTo>
                    <a:cubicBezTo>
                      <a:pt x="443238" y="592002"/>
                      <a:pt x="438753" y="615667"/>
                      <a:pt x="433791" y="639331"/>
                    </a:cubicBezTo>
                    <a:cubicBezTo>
                      <a:pt x="427398" y="644675"/>
                      <a:pt x="403638" y="665096"/>
                      <a:pt x="376633" y="694295"/>
                    </a:cubicBezTo>
                    <a:cubicBezTo>
                      <a:pt x="346002" y="727311"/>
                      <a:pt x="304303" y="799642"/>
                      <a:pt x="304303" y="799642"/>
                    </a:cubicBezTo>
                    <a:cubicBezTo>
                      <a:pt x="304303" y="799642"/>
                      <a:pt x="325868" y="776740"/>
                      <a:pt x="348388" y="751835"/>
                    </a:cubicBezTo>
                    <a:cubicBezTo>
                      <a:pt x="325773" y="783611"/>
                      <a:pt x="304684" y="820157"/>
                      <a:pt x="304684" y="820157"/>
                    </a:cubicBezTo>
                    <a:cubicBezTo>
                      <a:pt x="304684" y="820157"/>
                      <a:pt x="347720" y="769106"/>
                      <a:pt x="379687" y="739048"/>
                    </a:cubicBezTo>
                    <a:cubicBezTo>
                      <a:pt x="398008" y="717578"/>
                      <a:pt x="424440" y="676069"/>
                      <a:pt x="424440" y="676069"/>
                    </a:cubicBezTo>
                    <a:lnTo>
                      <a:pt x="426348" y="667386"/>
                    </a:lnTo>
                    <a:cubicBezTo>
                      <a:pt x="426348" y="667386"/>
                      <a:pt x="413084" y="679314"/>
                      <a:pt x="394095" y="698589"/>
                    </a:cubicBezTo>
                    <a:cubicBezTo>
                      <a:pt x="409745" y="678455"/>
                      <a:pt x="427302" y="654122"/>
                      <a:pt x="432169" y="647156"/>
                    </a:cubicBezTo>
                    <a:cubicBezTo>
                      <a:pt x="432169" y="647347"/>
                      <a:pt x="432074" y="647442"/>
                      <a:pt x="432074" y="647633"/>
                    </a:cubicBezTo>
                    <a:cubicBezTo>
                      <a:pt x="430642" y="654313"/>
                      <a:pt x="429211" y="660897"/>
                      <a:pt x="427684" y="667577"/>
                    </a:cubicBezTo>
                    <a:lnTo>
                      <a:pt x="425967" y="673207"/>
                    </a:lnTo>
                    <a:cubicBezTo>
                      <a:pt x="425967" y="673207"/>
                      <a:pt x="425967" y="673779"/>
                      <a:pt x="426062" y="674638"/>
                    </a:cubicBezTo>
                    <a:cubicBezTo>
                      <a:pt x="423486" y="685898"/>
                      <a:pt x="420718" y="697158"/>
                      <a:pt x="417856" y="708322"/>
                    </a:cubicBezTo>
                    <a:cubicBezTo>
                      <a:pt x="417379" y="707845"/>
                      <a:pt x="417092" y="707559"/>
                      <a:pt x="416901" y="707654"/>
                    </a:cubicBezTo>
                    <a:cubicBezTo>
                      <a:pt x="399534" y="719391"/>
                      <a:pt x="373675" y="751835"/>
                      <a:pt x="367568" y="759755"/>
                    </a:cubicBezTo>
                    <a:cubicBezTo>
                      <a:pt x="361461" y="767675"/>
                      <a:pt x="349628" y="785328"/>
                      <a:pt x="330735" y="814336"/>
                    </a:cubicBezTo>
                    <a:cubicBezTo>
                      <a:pt x="311746" y="843250"/>
                      <a:pt x="311269" y="863956"/>
                      <a:pt x="311269" y="863956"/>
                    </a:cubicBezTo>
                    <a:cubicBezTo>
                      <a:pt x="321193" y="833325"/>
                      <a:pt x="327300" y="825406"/>
                      <a:pt x="336174" y="813478"/>
                    </a:cubicBezTo>
                    <a:cubicBezTo>
                      <a:pt x="345048" y="801550"/>
                      <a:pt x="368904" y="773400"/>
                      <a:pt x="378064" y="760613"/>
                    </a:cubicBezTo>
                    <a:cubicBezTo>
                      <a:pt x="387225" y="747827"/>
                      <a:pt x="415756" y="713284"/>
                      <a:pt x="415756" y="713284"/>
                    </a:cubicBezTo>
                    <a:cubicBezTo>
                      <a:pt x="415661" y="714429"/>
                      <a:pt x="415756" y="715479"/>
                      <a:pt x="415661" y="716624"/>
                    </a:cubicBezTo>
                    <a:cubicBezTo>
                      <a:pt x="413943" y="723017"/>
                      <a:pt x="412035" y="729506"/>
                      <a:pt x="410126" y="735899"/>
                    </a:cubicBezTo>
                    <a:cubicBezTo>
                      <a:pt x="410031" y="735327"/>
                      <a:pt x="409936" y="734850"/>
                      <a:pt x="409745" y="734277"/>
                    </a:cubicBezTo>
                    <a:cubicBezTo>
                      <a:pt x="409745" y="734277"/>
                      <a:pt x="390660" y="776740"/>
                      <a:pt x="382168" y="799642"/>
                    </a:cubicBezTo>
                    <a:cubicBezTo>
                      <a:pt x="373770" y="822638"/>
                      <a:pt x="367472" y="862048"/>
                      <a:pt x="367472" y="862048"/>
                    </a:cubicBezTo>
                    <a:cubicBezTo>
                      <a:pt x="367472" y="862048"/>
                      <a:pt x="382740" y="825406"/>
                      <a:pt x="392187" y="800214"/>
                    </a:cubicBezTo>
                    <a:cubicBezTo>
                      <a:pt x="391519" y="804985"/>
                      <a:pt x="391042" y="809756"/>
                      <a:pt x="390660" y="814623"/>
                    </a:cubicBezTo>
                    <a:cubicBezTo>
                      <a:pt x="387988" y="855464"/>
                      <a:pt x="396385" y="871494"/>
                      <a:pt x="396385" y="871494"/>
                    </a:cubicBezTo>
                    <a:cubicBezTo>
                      <a:pt x="396385" y="871494"/>
                      <a:pt x="426730" y="805176"/>
                      <a:pt x="410031" y="735995"/>
                    </a:cubicBezTo>
                    <a:cubicBezTo>
                      <a:pt x="411939" y="729888"/>
                      <a:pt x="413752" y="723685"/>
                      <a:pt x="415565" y="717483"/>
                    </a:cubicBezTo>
                    <a:cubicBezTo>
                      <a:pt x="413848" y="759278"/>
                      <a:pt x="426539" y="788000"/>
                      <a:pt x="429974" y="798687"/>
                    </a:cubicBezTo>
                    <a:cubicBezTo>
                      <a:pt x="433505" y="809661"/>
                      <a:pt x="441998" y="844967"/>
                      <a:pt x="441998" y="844967"/>
                    </a:cubicBezTo>
                    <a:cubicBezTo>
                      <a:pt x="441998" y="844967"/>
                      <a:pt x="442952" y="790290"/>
                      <a:pt x="440185" y="765003"/>
                    </a:cubicBezTo>
                    <a:cubicBezTo>
                      <a:pt x="443524" y="773591"/>
                      <a:pt x="446864" y="781607"/>
                      <a:pt x="448105" y="786664"/>
                    </a:cubicBezTo>
                    <a:cubicBezTo>
                      <a:pt x="451063" y="798592"/>
                      <a:pt x="456502" y="819108"/>
                      <a:pt x="456502" y="819108"/>
                    </a:cubicBezTo>
                    <a:cubicBezTo>
                      <a:pt x="456502" y="819108"/>
                      <a:pt x="460509" y="754316"/>
                      <a:pt x="451921" y="727120"/>
                    </a:cubicBezTo>
                    <a:cubicBezTo>
                      <a:pt x="444001" y="701833"/>
                      <a:pt x="430738" y="669294"/>
                      <a:pt x="428925" y="664809"/>
                    </a:cubicBezTo>
                    <a:cubicBezTo>
                      <a:pt x="430070" y="659752"/>
                      <a:pt x="431310" y="654599"/>
                      <a:pt x="432455" y="649542"/>
                    </a:cubicBezTo>
                    <a:cubicBezTo>
                      <a:pt x="432742" y="656030"/>
                      <a:pt x="434459" y="677023"/>
                      <a:pt x="445051" y="697444"/>
                    </a:cubicBezTo>
                    <a:cubicBezTo>
                      <a:pt x="457742" y="722063"/>
                      <a:pt x="477686" y="753552"/>
                      <a:pt x="477686" y="753552"/>
                    </a:cubicBezTo>
                    <a:cubicBezTo>
                      <a:pt x="477686" y="753552"/>
                      <a:pt x="475777" y="712044"/>
                      <a:pt x="463658" y="688188"/>
                    </a:cubicBezTo>
                    <a:cubicBezTo>
                      <a:pt x="451540" y="664332"/>
                      <a:pt x="435509" y="637805"/>
                      <a:pt x="435509" y="637805"/>
                    </a:cubicBezTo>
                    <a:cubicBezTo>
                      <a:pt x="435509" y="637805"/>
                      <a:pt x="435222" y="638091"/>
                      <a:pt x="434745" y="638377"/>
                    </a:cubicBezTo>
                    <a:cubicBezTo>
                      <a:pt x="437036" y="627976"/>
                      <a:pt x="439230" y="617575"/>
                      <a:pt x="441330" y="607174"/>
                    </a:cubicBezTo>
                    <a:cubicBezTo>
                      <a:pt x="443238" y="614331"/>
                      <a:pt x="448486" y="646488"/>
                      <a:pt x="456883" y="659275"/>
                    </a:cubicBezTo>
                    <a:cubicBezTo>
                      <a:pt x="466330" y="673588"/>
                      <a:pt x="494766" y="700784"/>
                      <a:pt x="500110" y="719868"/>
                    </a:cubicBezTo>
                    <a:cubicBezTo>
                      <a:pt x="500110" y="719868"/>
                      <a:pt x="498965" y="709563"/>
                      <a:pt x="496102" y="695440"/>
                    </a:cubicBezTo>
                    <a:cubicBezTo>
                      <a:pt x="508698" y="670726"/>
                      <a:pt x="526637" y="656889"/>
                      <a:pt x="536466" y="646679"/>
                    </a:cubicBezTo>
                    <a:cubicBezTo>
                      <a:pt x="546772" y="635992"/>
                      <a:pt x="573490" y="620438"/>
                      <a:pt x="582937" y="611182"/>
                    </a:cubicBezTo>
                    <a:cubicBezTo>
                      <a:pt x="585704" y="608510"/>
                      <a:pt x="588090" y="605457"/>
                      <a:pt x="590284" y="602117"/>
                    </a:cubicBezTo>
                    <a:cubicBezTo>
                      <a:pt x="591525" y="607556"/>
                      <a:pt x="592384" y="611086"/>
                      <a:pt x="592670" y="612422"/>
                    </a:cubicBezTo>
                    <a:cubicBezTo>
                      <a:pt x="591620" y="613568"/>
                      <a:pt x="590571" y="614713"/>
                      <a:pt x="589330" y="615858"/>
                    </a:cubicBezTo>
                    <a:cubicBezTo>
                      <a:pt x="581124" y="623587"/>
                      <a:pt x="551829" y="658321"/>
                      <a:pt x="536657" y="689047"/>
                    </a:cubicBezTo>
                    <a:cubicBezTo>
                      <a:pt x="521485" y="719773"/>
                      <a:pt x="520053" y="738857"/>
                      <a:pt x="520053" y="738857"/>
                    </a:cubicBezTo>
                    <a:cubicBezTo>
                      <a:pt x="520053" y="738857"/>
                      <a:pt x="526828" y="711948"/>
                      <a:pt x="545149" y="692291"/>
                    </a:cubicBezTo>
                    <a:cubicBezTo>
                      <a:pt x="549253" y="687902"/>
                      <a:pt x="552592" y="684562"/>
                      <a:pt x="555741" y="681604"/>
                    </a:cubicBezTo>
                    <a:cubicBezTo>
                      <a:pt x="548871" y="692673"/>
                      <a:pt x="542478" y="705078"/>
                      <a:pt x="539042" y="717578"/>
                    </a:cubicBezTo>
                    <a:cubicBezTo>
                      <a:pt x="529691" y="750976"/>
                      <a:pt x="537802" y="754411"/>
                      <a:pt x="537802" y="754411"/>
                    </a:cubicBezTo>
                    <a:cubicBezTo>
                      <a:pt x="537802" y="754411"/>
                      <a:pt x="533412" y="744678"/>
                      <a:pt x="543336" y="727502"/>
                    </a:cubicBezTo>
                    <a:cubicBezTo>
                      <a:pt x="553165" y="710326"/>
                      <a:pt x="558222" y="700307"/>
                      <a:pt x="573681" y="682367"/>
                    </a:cubicBezTo>
                    <a:cubicBezTo>
                      <a:pt x="588567" y="665000"/>
                      <a:pt x="614903" y="629026"/>
                      <a:pt x="616239" y="606125"/>
                    </a:cubicBezTo>
                    <a:cubicBezTo>
                      <a:pt x="618816" y="610609"/>
                      <a:pt x="621201" y="615190"/>
                      <a:pt x="623682" y="619674"/>
                    </a:cubicBezTo>
                    <a:cubicBezTo>
                      <a:pt x="615571" y="624923"/>
                      <a:pt x="586849" y="668244"/>
                      <a:pt x="581410" y="676928"/>
                    </a:cubicBezTo>
                    <a:cubicBezTo>
                      <a:pt x="575685" y="686089"/>
                      <a:pt x="566238" y="703742"/>
                      <a:pt x="553069" y="731319"/>
                    </a:cubicBezTo>
                    <a:cubicBezTo>
                      <a:pt x="539901" y="758896"/>
                      <a:pt x="549062" y="780176"/>
                      <a:pt x="549062" y="780176"/>
                    </a:cubicBezTo>
                    <a:cubicBezTo>
                      <a:pt x="548680" y="769774"/>
                      <a:pt x="553547" y="758132"/>
                      <a:pt x="560512" y="740479"/>
                    </a:cubicBezTo>
                    <a:cubicBezTo>
                      <a:pt x="567383" y="722826"/>
                      <a:pt x="586181" y="698112"/>
                      <a:pt x="595628" y="683894"/>
                    </a:cubicBezTo>
                    <a:cubicBezTo>
                      <a:pt x="604693" y="670153"/>
                      <a:pt x="624064" y="642767"/>
                      <a:pt x="624636" y="621392"/>
                    </a:cubicBezTo>
                    <a:cubicBezTo>
                      <a:pt x="626927" y="625591"/>
                      <a:pt x="629217" y="629789"/>
                      <a:pt x="631411" y="634083"/>
                    </a:cubicBezTo>
                    <a:cubicBezTo>
                      <a:pt x="619102" y="643339"/>
                      <a:pt x="596200" y="688761"/>
                      <a:pt x="587231" y="710135"/>
                    </a:cubicBezTo>
                    <a:cubicBezTo>
                      <a:pt x="577975" y="732082"/>
                      <a:pt x="560131" y="755174"/>
                      <a:pt x="573967" y="802027"/>
                    </a:cubicBezTo>
                    <a:cubicBezTo>
                      <a:pt x="573967" y="802027"/>
                      <a:pt x="570532" y="782466"/>
                      <a:pt x="577975" y="757560"/>
                    </a:cubicBezTo>
                    <a:cubicBezTo>
                      <a:pt x="585418" y="732655"/>
                      <a:pt x="599254" y="725117"/>
                      <a:pt x="610037" y="699448"/>
                    </a:cubicBezTo>
                    <a:cubicBezTo>
                      <a:pt x="619674" y="676642"/>
                      <a:pt x="633224" y="649160"/>
                      <a:pt x="633034" y="637232"/>
                    </a:cubicBezTo>
                    <a:cubicBezTo>
                      <a:pt x="635419" y="641908"/>
                      <a:pt x="637900" y="646679"/>
                      <a:pt x="640190" y="651450"/>
                    </a:cubicBezTo>
                    <a:cubicBezTo>
                      <a:pt x="627690" y="655649"/>
                      <a:pt x="583032" y="756701"/>
                      <a:pt x="580647" y="772351"/>
                    </a:cubicBezTo>
                    <a:cubicBezTo>
                      <a:pt x="578166" y="788572"/>
                      <a:pt x="580742" y="806894"/>
                      <a:pt x="580742" y="806894"/>
                    </a:cubicBezTo>
                    <a:cubicBezTo>
                      <a:pt x="580742" y="806894"/>
                      <a:pt x="584654" y="780557"/>
                      <a:pt x="588090" y="772446"/>
                    </a:cubicBezTo>
                    <a:cubicBezTo>
                      <a:pt x="591429" y="764431"/>
                      <a:pt x="611468" y="733705"/>
                      <a:pt x="618529" y="716815"/>
                    </a:cubicBezTo>
                    <a:cubicBezTo>
                      <a:pt x="625400" y="700402"/>
                      <a:pt x="641622" y="675401"/>
                      <a:pt x="641145" y="653263"/>
                    </a:cubicBezTo>
                    <a:cubicBezTo>
                      <a:pt x="641431" y="653740"/>
                      <a:pt x="641622" y="654217"/>
                      <a:pt x="641908" y="654790"/>
                    </a:cubicBezTo>
                    <a:cubicBezTo>
                      <a:pt x="644103" y="659275"/>
                      <a:pt x="646202" y="663855"/>
                      <a:pt x="648301" y="668436"/>
                    </a:cubicBezTo>
                    <a:cubicBezTo>
                      <a:pt x="637137" y="682749"/>
                      <a:pt x="627499" y="717864"/>
                      <a:pt x="621392" y="731987"/>
                    </a:cubicBezTo>
                    <a:cubicBezTo>
                      <a:pt x="615190" y="746396"/>
                      <a:pt x="594769" y="782752"/>
                      <a:pt x="609369" y="821303"/>
                    </a:cubicBezTo>
                    <a:cubicBezTo>
                      <a:pt x="609369" y="821303"/>
                      <a:pt x="604884" y="796111"/>
                      <a:pt x="614999" y="773591"/>
                    </a:cubicBezTo>
                    <a:cubicBezTo>
                      <a:pt x="624636" y="752121"/>
                      <a:pt x="652023" y="694104"/>
                      <a:pt x="649446" y="671203"/>
                    </a:cubicBezTo>
                    <a:cubicBezTo>
                      <a:pt x="651736" y="676355"/>
                      <a:pt x="654027" y="681508"/>
                      <a:pt x="656221" y="686756"/>
                    </a:cubicBezTo>
                    <a:cubicBezTo>
                      <a:pt x="645629" y="689142"/>
                      <a:pt x="624064" y="770633"/>
                      <a:pt x="617384" y="793439"/>
                    </a:cubicBezTo>
                    <a:cubicBezTo>
                      <a:pt x="610514" y="816627"/>
                      <a:pt x="617289" y="832562"/>
                      <a:pt x="617289" y="832562"/>
                    </a:cubicBezTo>
                    <a:cubicBezTo>
                      <a:pt x="615094" y="809565"/>
                      <a:pt x="625877" y="795920"/>
                      <a:pt x="629026" y="784565"/>
                    </a:cubicBezTo>
                    <a:cubicBezTo>
                      <a:pt x="632175" y="773305"/>
                      <a:pt x="645248" y="752980"/>
                      <a:pt x="648397" y="735327"/>
                    </a:cubicBezTo>
                    <a:cubicBezTo>
                      <a:pt x="651450" y="718341"/>
                      <a:pt x="659275" y="709181"/>
                      <a:pt x="657080" y="688665"/>
                    </a:cubicBezTo>
                    <a:cubicBezTo>
                      <a:pt x="658607" y="692482"/>
                      <a:pt x="660134" y="696299"/>
                      <a:pt x="661660" y="700116"/>
                    </a:cubicBezTo>
                    <a:cubicBezTo>
                      <a:pt x="660515" y="701070"/>
                      <a:pt x="658130" y="703933"/>
                      <a:pt x="657176" y="712139"/>
                    </a:cubicBezTo>
                    <a:cubicBezTo>
                      <a:pt x="655744" y="723494"/>
                      <a:pt x="650591" y="748877"/>
                      <a:pt x="646774" y="758610"/>
                    </a:cubicBezTo>
                    <a:cubicBezTo>
                      <a:pt x="642958" y="768343"/>
                      <a:pt x="639045" y="786950"/>
                      <a:pt x="631984" y="803172"/>
                    </a:cubicBezTo>
                    <a:cubicBezTo>
                      <a:pt x="624923" y="819394"/>
                      <a:pt x="623968" y="837906"/>
                      <a:pt x="624827" y="847734"/>
                    </a:cubicBezTo>
                    <a:cubicBezTo>
                      <a:pt x="625686" y="857563"/>
                      <a:pt x="619006" y="867868"/>
                      <a:pt x="619006" y="867868"/>
                    </a:cubicBezTo>
                    <a:cubicBezTo>
                      <a:pt x="619006" y="867868"/>
                      <a:pt x="626736" y="858517"/>
                      <a:pt x="627690" y="848593"/>
                    </a:cubicBezTo>
                    <a:cubicBezTo>
                      <a:pt x="628644" y="838669"/>
                      <a:pt x="630171" y="826264"/>
                      <a:pt x="634942" y="815577"/>
                    </a:cubicBezTo>
                    <a:cubicBezTo>
                      <a:pt x="639713" y="804985"/>
                      <a:pt x="650687" y="778744"/>
                      <a:pt x="656412" y="756987"/>
                    </a:cubicBezTo>
                    <a:cubicBezTo>
                      <a:pt x="662138" y="735231"/>
                      <a:pt x="662805" y="719296"/>
                      <a:pt x="662328" y="714143"/>
                    </a:cubicBezTo>
                    <a:cubicBezTo>
                      <a:pt x="661947" y="710517"/>
                      <a:pt x="662233" y="704600"/>
                      <a:pt x="662424" y="701547"/>
                    </a:cubicBezTo>
                    <a:cubicBezTo>
                      <a:pt x="664523" y="707082"/>
                      <a:pt x="666432" y="712711"/>
                      <a:pt x="668340" y="718341"/>
                    </a:cubicBezTo>
                    <a:cubicBezTo>
                      <a:pt x="667481" y="719677"/>
                      <a:pt x="664809" y="724639"/>
                      <a:pt x="663664" y="739430"/>
                    </a:cubicBezTo>
                    <a:cubicBezTo>
                      <a:pt x="662233" y="757274"/>
                      <a:pt x="654695" y="776454"/>
                      <a:pt x="651927" y="791817"/>
                    </a:cubicBezTo>
                    <a:cubicBezTo>
                      <a:pt x="649160" y="807180"/>
                      <a:pt x="640858" y="825596"/>
                      <a:pt x="640858" y="840005"/>
                    </a:cubicBezTo>
                    <a:cubicBezTo>
                      <a:pt x="640858" y="854510"/>
                      <a:pt x="633129" y="889338"/>
                      <a:pt x="633129" y="889338"/>
                    </a:cubicBezTo>
                    <a:cubicBezTo>
                      <a:pt x="633129" y="889338"/>
                      <a:pt x="646774" y="861571"/>
                      <a:pt x="645534" y="850406"/>
                    </a:cubicBezTo>
                    <a:cubicBezTo>
                      <a:pt x="644293" y="839242"/>
                      <a:pt x="648206" y="826264"/>
                      <a:pt x="649828" y="822257"/>
                    </a:cubicBezTo>
                    <a:cubicBezTo>
                      <a:pt x="651546" y="818249"/>
                      <a:pt x="661851" y="777503"/>
                      <a:pt x="666622" y="752217"/>
                    </a:cubicBezTo>
                    <a:cubicBezTo>
                      <a:pt x="669962" y="734850"/>
                      <a:pt x="669580" y="725212"/>
                      <a:pt x="669103" y="720822"/>
                    </a:cubicBezTo>
                    <a:cubicBezTo>
                      <a:pt x="670726" y="725975"/>
                      <a:pt x="672252" y="731033"/>
                      <a:pt x="673588" y="736281"/>
                    </a:cubicBezTo>
                    <a:cubicBezTo>
                      <a:pt x="672634" y="738285"/>
                      <a:pt x="668340" y="748113"/>
                      <a:pt x="667958" y="762809"/>
                    </a:cubicBezTo>
                    <a:cubicBezTo>
                      <a:pt x="667481" y="779221"/>
                      <a:pt x="659275" y="818345"/>
                      <a:pt x="655076" y="828459"/>
                    </a:cubicBezTo>
                    <a:cubicBezTo>
                      <a:pt x="650878" y="838479"/>
                      <a:pt x="643816" y="883327"/>
                      <a:pt x="643816" y="883327"/>
                    </a:cubicBezTo>
                    <a:cubicBezTo>
                      <a:pt x="643816" y="883327"/>
                      <a:pt x="659657" y="852124"/>
                      <a:pt x="662805" y="827791"/>
                    </a:cubicBezTo>
                    <a:cubicBezTo>
                      <a:pt x="665764" y="804985"/>
                      <a:pt x="672729" y="744392"/>
                      <a:pt x="673684" y="736758"/>
                    </a:cubicBezTo>
                    <a:cubicBezTo>
                      <a:pt x="674733" y="740575"/>
                      <a:pt x="675592" y="744487"/>
                      <a:pt x="676451" y="748400"/>
                    </a:cubicBezTo>
                    <a:cubicBezTo>
                      <a:pt x="676451" y="748495"/>
                      <a:pt x="676451" y="748590"/>
                      <a:pt x="676451" y="748686"/>
                    </a:cubicBezTo>
                    <a:cubicBezTo>
                      <a:pt x="676451" y="748590"/>
                      <a:pt x="676451" y="748590"/>
                      <a:pt x="676451" y="748495"/>
                    </a:cubicBezTo>
                    <a:cubicBezTo>
                      <a:pt x="676737" y="749926"/>
                      <a:pt x="677119" y="751262"/>
                      <a:pt x="677405" y="752694"/>
                    </a:cubicBezTo>
                    <a:cubicBezTo>
                      <a:pt x="677119" y="751167"/>
                      <a:pt x="676737" y="749735"/>
                      <a:pt x="676451" y="748209"/>
                    </a:cubicBezTo>
                    <a:cubicBezTo>
                      <a:pt x="676451" y="747732"/>
                      <a:pt x="676451" y="747350"/>
                      <a:pt x="676355" y="747254"/>
                    </a:cubicBezTo>
                    <a:cubicBezTo>
                      <a:pt x="676355" y="747254"/>
                      <a:pt x="676355" y="747541"/>
                      <a:pt x="676451" y="747922"/>
                    </a:cubicBezTo>
                    <a:cubicBezTo>
                      <a:pt x="675592" y="743915"/>
                      <a:pt x="674733" y="740002"/>
                      <a:pt x="673779" y="736090"/>
                    </a:cubicBezTo>
                    <a:cubicBezTo>
                      <a:pt x="673779" y="736090"/>
                      <a:pt x="673779" y="735995"/>
                      <a:pt x="673779" y="735995"/>
                    </a:cubicBezTo>
                    <a:cubicBezTo>
                      <a:pt x="673779" y="735995"/>
                      <a:pt x="673779" y="735995"/>
                      <a:pt x="673779" y="735995"/>
                    </a:cubicBezTo>
                    <a:cubicBezTo>
                      <a:pt x="672252" y="729983"/>
                      <a:pt x="670630" y="724067"/>
                      <a:pt x="668817" y="718151"/>
                    </a:cubicBezTo>
                    <a:cubicBezTo>
                      <a:pt x="669867" y="719296"/>
                      <a:pt x="678169" y="728265"/>
                      <a:pt x="687615" y="741720"/>
                    </a:cubicBezTo>
                    <a:cubicBezTo>
                      <a:pt x="697730" y="756129"/>
                      <a:pt x="703455" y="782847"/>
                      <a:pt x="709467" y="792103"/>
                    </a:cubicBezTo>
                    <a:cubicBezTo>
                      <a:pt x="715479" y="801359"/>
                      <a:pt x="721109" y="800978"/>
                      <a:pt x="721109" y="800978"/>
                    </a:cubicBezTo>
                    <a:cubicBezTo>
                      <a:pt x="717673" y="794011"/>
                      <a:pt x="711662" y="778457"/>
                      <a:pt x="703265" y="754411"/>
                    </a:cubicBezTo>
                    <a:cubicBezTo>
                      <a:pt x="695249" y="731223"/>
                      <a:pt x="670439" y="718819"/>
                      <a:pt x="668722" y="718055"/>
                    </a:cubicBezTo>
                    <a:cubicBezTo>
                      <a:pt x="666909" y="712139"/>
                      <a:pt x="664905" y="706223"/>
                      <a:pt x="662805" y="700402"/>
                    </a:cubicBezTo>
                    <a:cubicBezTo>
                      <a:pt x="694486" y="727597"/>
                      <a:pt x="703265" y="741147"/>
                      <a:pt x="711471" y="763095"/>
                    </a:cubicBezTo>
                    <a:cubicBezTo>
                      <a:pt x="719677" y="785233"/>
                      <a:pt x="727311" y="788954"/>
                      <a:pt x="733514" y="792008"/>
                    </a:cubicBezTo>
                    <a:cubicBezTo>
                      <a:pt x="739716" y="795061"/>
                      <a:pt x="752216" y="784088"/>
                      <a:pt x="752216" y="784088"/>
                    </a:cubicBezTo>
                    <a:cubicBezTo>
                      <a:pt x="752216" y="784088"/>
                      <a:pt x="740098" y="790385"/>
                      <a:pt x="733132" y="788095"/>
                    </a:cubicBezTo>
                    <a:cubicBezTo>
                      <a:pt x="726261" y="785710"/>
                      <a:pt x="723876" y="768725"/>
                      <a:pt x="719868" y="756701"/>
                    </a:cubicBezTo>
                    <a:cubicBezTo>
                      <a:pt x="718723" y="753266"/>
                      <a:pt x="717196" y="749545"/>
                      <a:pt x="715192" y="745632"/>
                    </a:cubicBezTo>
                    <a:cubicBezTo>
                      <a:pt x="725021" y="753743"/>
                      <a:pt x="735422" y="759945"/>
                      <a:pt x="740479" y="764049"/>
                    </a:cubicBezTo>
                    <a:cubicBezTo>
                      <a:pt x="748113" y="770251"/>
                      <a:pt x="763190" y="757751"/>
                      <a:pt x="763190" y="757751"/>
                    </a:cubicBezTo>
                    <a:cubicBezTo>
                      <a:pt x="747827" y="760613"/>
                      <a:pt x="747827" y="755842"/>
                      <a:pt x="739430" y="750308"/>
                    </a:cubicBezTo>
                    <a:cubicBezTo>
                      <a:pt x="731033" y="744774"/>
                      <a:pt x="706986" y="717674"/>
                      <a:pt x="692577" y="706127"/>
                    </a:cubicBezTo>
                    <a:cubicBezTo>
                      <a:pt x="678264" y="694581"/>
                      <a:pt x="657939" y="684848"/>
                      <a:pt x="657939" y="684848"/>
                    </a:cubicBezTo>
                    <a:cubicBezTo>
                      <a:pt x="657939" y="684848"/>
                      <a:pt x="669867" y="696204"/>
                      <a:pt x="681699" y="708608"/>
                    </a:cubicBezTo>
                    <a:cubicBezTo>
                      <a:pt x="666622" y="697158"/>
                      <a:pt x="663092" y="698589"/>
                      <a:pt x="662328" y="699448"/>
                    </a:cubicBezTo>
                    <a:cubicBezTo>
                      <a:pt x="658225" y="688188"/>
                      <a:pt x="653740" y="677119"/>
                      <a:pt x="648874" y="666145"/>
                    </a:cubicBezTo>
                    <a:cubicBezTo>
                      <a:pt x="654313" y="670344"/>
                      <a:pt x="681317" y="691146"/>
                      <a:pt x="709658" y="710898"/>
                    </a:cubicBezTo>
                    <a:cubicBezTo>
                      <a:pt x="741434" y="732941"/>
                      <a:pt x="747827" y="732846"/>
                      <a:pt x="756606" y="737140"/>
                    </a:cubicBezTo>
                    <a:cubicBezTo>
                      <a:pt x="765480" y="741434"/>
                      <a:pt x="770538" y="732082"/>
                      <a:pt x="770538" y="732082"/>
                    </a:cubicBezTo>
                    <a:cubicBezTo>
                      <a:pt x="761759" y="737044"/>
                      <a:pt x="751644" y="728075"/>
                      <a:pt x="738762" y="716528"/>
                    </a:cubicBezTo>
                    <a:cubicBezTo>
                      <a:pt x="725880" y="704887"/>
                      <a:pt x="716433" y="698303"/>
                      <a:pt x="697539" y="684466"/>
                    </a:cubicBezTo>
                    <a:cubicBezTo>
                      <a:pt x="680268" y="671775"/>
                      <a:pt x="653168" y="666336"/>
                      <a:pt x="648492" y="665477"/>
                    </a:cubicBezTo>
                    <a:cubicBezTo>
                      <a:pt x="646774" y="661565"/>
                      <a:pt x="645057" y="657748"/>
                      <a:pt x="643244" y="653836"/>
                    </a:cubicBezTo>
                    <a:cubicBezTo>
                      <a:pt x="642480" y="652118"/>
                      <a:pt x="641622" y="650496"/>
                      <a:pt x="640763" y="648778"/>
                    </a:cubicBezTo>
                    <a:cubicBezTo>
                      <a:pt x="649351" y="653454"/>
                      <a:pt x="708990" y="685707"/>
                      <a:pt x="719200" y="694390"/>
                    </a:cubicBezTo>
                    <a:cubicBezTo>
                      <a:pt x="730269" y="703742"/>
                      <a:pt x="753743" y="716433"/>
                      <a:pt x="765576" y="720250"/>
                    </a:cubicBezTo>
                    <a:cubicBezTo>
                      <a:pt x="777408" y="724067"/>
                      <a:pt x="781034" y="714429"/>
                      <a:pt x="781034" y="714429"/>
                    </a:cubicBezTo>
                    <a:cubicBezTo>
                      <a:pt x="772828" y="721681"/>
                      <a:pt x="757560" y="710135"/>
                      <a:pt x="751167" y="701929"/>
                    </a:cubicBezTo>
                    <a:cubicBezTo>
                      <a:pt x="744773" y="693722"/>
                      <a:pt x="734945" y="687997"/>
                      <a:pt x="701070" y="669008"/>
                    </a:cubicBezTo>
                    <a:cubicBezTo>
                      <a:pt x="670630" y="651927"/>
                      <a:pt x="645248" y="648778"/>
                      <a:pt x="640477" y="648301"/>
                    </a:cubicBezTo>
                    <a:cubicBezTo>
                      <a:pt x="637328" y="641717"/>
                      <a:pt x="634179" y="635228"/>
                      <a:pt x="630934" y="628740"/>
                    </a:cubicBezTo>
                    <a:cubicBezTo>
                      <a:pt x="645057" y="640667"/>
                      <a:pt x="679695" y="650592"/>
                      <a:pt x="687615" y="653931"/>
                    </a:cubicBezTo>
                    <a:cubicBezTo>
                      <a:pt x="692386" y="655935"/>
                      <a:pt x="707654" y="658416"/>
                      <a:pt x="723971" y="661756"/>
                    </a:cubicBezTo>
                    <a:cubicBezTo>
                      <a:pt x="726357" y="669867"/>
                      <a:pt x="728075" y="675115"/>
                      <a:pt x="728075" y="675115"/>
                    </a:cubicBezTo>
                    <a:cubicBezTo>
                      <a:pt x="728075" y="675115"/>
                      <a:pt x="728647" y="670344"/>
                      <a:pt x="729506" y="662901"/>
                    </a:cubicBezTo>
                    <a:cubicBezTo>
                      <a:pt x="734372" y="663951"/>
                      <a:pt x="739239" y="665096"/>
                      <a:pt x="743915" y="666241"/>
                    </a:cubicBezTo>
                    <a:cubicBezTo>
                      <a:pt x="746682" y="676069"/>
                      <a:pt x="748877" y="682558"/>
                      <a:pt x="748877" y="682558"/>
                    </a:cubicBezTo>
                    <a:cubicBezTo>
                      <a:pt x="748877" y="682558"/>
                      <a:pt x="748972" y="676833"/>
                      <a:pt x="749449" y="667767"/>
                    </a:cubicBezTo>
                    <a:cubicBezTo>
                      <a:pt x="752789" y="668722"/>
                      <a:pt x="755843" y="669676"/>
                      <a:pt x="758705" y="670726"/>
                    </a:cubicBezTo>
                    <a:cubicBezTo>
                      <a:pt x="769679" y="674733"/>
                      <a:pt x="775595" y="673302"/>
                      <a:pt x="778839" y="670821"/>
                    </a:cubicBezTo>
                    <a:cubicBezTo>
                      <a:pt x="786855" y="687806"/>
                      <a:pt x="800023" y="693532"/>
                      <a:pt x="800023" y="693532"/>
                    </a:cubicBezTo>
                    <a:cubicBezTo>
                      <a:pt x="788763" y="681127"/>
                      <a:pt x="784278" y="673302"/>
                      <a:pt x="782179" y="666241"/>
                    </a:cubicBezTo>
                    <a:cubicBezTo>
                      <a:pt x="782561" y="665096"/>
                      <a:pt x="782656" y="664332"/>
                      <a:pt x="782656" y="664332"/>
                    </a:cubicBezTo>
                    <a:cubicBezTo>
                      <a:pt x="782656" y="664332"/>
                      <a:pt x="782275" y="664428"/>
                      <a:pt x="781702" y="664428"/>
                    </a:cubicBezTo>
                    <a:cubicBezTo>
                      <a:pt x="780748" y="660706"/>
                      <a:pt x="780461" y="657080"/>
                      <a:pt x="780080" y="653072"/>
                    </a:cubicBezTo>
                    <a:cubicBezTo>
                      <a:pt x="778935" y="640858"/>
                      <a:pt x="779794" y="609846"/>
                      <a:pt x="778267" y="597155"/>
                    </a:cubicBezTo>
                    <a:cubicBezTo>
                      <a:pt x="776645" y="584463"/>
                      <a:pt x="776835" y="546962"/>
                      <a:pt x="776835" y="546962"/>
                    </a:cubicBezTo>
                    <a:cubicBezTo>
                      <a:pt x="778076" y="547535"/>
                      <a:pt x="779316" y="548012"/>
                      <a:pt x="780557" y="548585"/>
                    </a:cubicBezTo>
                    <a:cubicBezTo>
                      <a:pt x="784660" y="552402"/>
                      <a:pt x="788572" y="556314"/>
                      <a:pt x="792485" y="560322"/>
                    </a:cubicBezTo>
                    <a:cubicBezTo>
                      <a:pt x="791817" y="560226"/>
                      <a:pt x="791149" y="560131"/>
                      <a:pt x="790481" y="560035"/>
                    </a:cubicBezTo>
                    <a:cubicBezTo>
                      <a:pt x="790481" y="560035"/>
                      <a:pt x="809470" y="592479"/>
                      <a:pt x="821970" y="608415"/>
                    </a:cubicBezTo>
                    <a:cubicBezTo>
                      <a:pt x="834566" y="624350"/>
                      <a:pt x="865865" y="644675"/>
                      <a:pt x="865865" y="644675"/>
                    </a:cubicBezTo>
                    <a:cubicBezTo>
                      <a:pt x="865865" y="644675"/>
                      <a:pt x="848021" y="617766"/>
                      <a:pt x="834471" y="600017"/>
                    </a:cubicBezTo>
                    <a:cubicBezTo>
                      <a:pt x="838383" y="602403"/>
                      <a:pt x="842486" y="604693"/>
                      <a:pt x="846876" y="606792"/>
                    </a:cubicBezTo>
                    <a:cubicBezTo>
                      <a:pt x="883995" y="624541"/>
                      <a:pt x="910045" y="623396"/>
                      <a:pt x="910045" y="623396"/>
                    </a:cubicBezTo>
                    <a:cubicBezTo>
                      <a:pt x="910045" y="623396"/>
                      <a:pt x="881037" y="572249"/>
                      <a:pt x="792580" y="560417"/>
                    </a:cubicBezTo>
                    <a:cubicBezTo>
                      <a:pt x="788859" y="556505"/>
                      <a:pt x="785137" y="552688"/>
                      <a:pt x="781225" y="548966"/>
                    </a:cubicBezTo>
                    <a:cubicBezTo>
                      <a:pt x="820444" y="566142"/>
                      <a:pt x="863956" y="566047"/>
                      <a:pt x="878461" y="567097"/>
                    </a:cubicBezTo>
                    <a:cubicBezTo>
                      <a:pt x="893537" y="568242"/>
                      <a:pt x="938577" y="574349"/>
                      <a:pt x="938577" y="574349"/>
                    </a:cubicBezTo>
                    <a:cubicBezTo>
                      <a:pt x="938577" y="574349"/>
                      <a:pt x="885713" y="552879"/>
                      <a:pt x="857372" y="545627"/>
                    </a:cubicBezTo>
                    <a:cubicBezTo>
                      <a:pt x="869968" y="546008"/>
                      <a:pt x="881705" y="546199"/>
                      <a:pt x="888289" y="547058"/>
                    </a:cubicBezTo>
                    <a:cubicBezTo>
                      <a:pt x="903652" y="548966"/>
                      <a:pt x="930466" y="552211"/>
                      <a:pt x="930466" y="552211"/>
                    </a:cubicBezTo>
                    <a:cubicBezTo>
                      <a:pt x="930466" y="552211"/>
                      <a:pt x="871208" y="524252"/>
                      <a:pt x="833994" y="521294"/>
                    </a:cubicBezTo>
                    <a:cubicBezTo>
                      <a:pt x="799260" y="518526"/>
                      <a:pt x="750976" y="517477"/>
                      <a:pt x="744678" y="517381"/>
                    </a:cubicBezTo>
                    <a:cubicBezTo>
                      <a:pt x="740957" y="514423"/>
                      <a:pt x="737235" y="511465"/>
                      <a:pt x="733418" y="508507"/>
                    </a:cubicBezTo>
                    <a:cubicBezTo>
                      <a:pt x="739621" y="510606"/>
                      <a:pt x="762713" y="517286"/>
                      <a:pt x="796302" y="515950"/>
                    </a:cubicBezTo>
                    <a:cubicBezTo>
                      <a:pt x="826455" y="514710"/>
                      <a:pt x="865579" y="511465"/>
                      <a:pt x="882564" y="509938"/>
                    </a:cubicBezTo>
                    <a:cubicBezTo>
                      <a:pt x="882945" y="510225"/>
                      <a:pt x="883136" y="510320"/>
                      <a:pt x="883136" y="510320"/>
                    </a:cubicBezTo>
                    <a:cubicBezTo>
                      <a:pt x="883136" y="510320"/>
                      <a:pt x="882945" y="510129"/>
                      <a:pt x="882755" y="509938"/>
                    </a:cubicBezTo>
                    <a:cubicBezTo>
                      <a:pt x="887907" y="509461"/>
                      <a:pt x="891056" y="509175"/>
                      <a:pt x="891056" y="509175"/>
                    </a:cubicBezTo>
                    <a:cubicBezTo>
                      <a:pt x="891056" y="509175"/>
                      <a:pt x="886476" y="507744"/>
                      <a:pt x="879129" y="505740"/>
                    </a:cubicBezTo>
                    <a:cubicBezTo>
                      <a:pt x="874262" y="500110"/>
                      <a:pt x="865292" y="489900"/>
                      <a:pt x="855177" y="478545"/>
                    </a:cubicBezTo>
                    <a:cubicBezTo>
                      <a:pt x="855845" y="478449"/>
                      <a:pt x="856418" y="478354"/>
                      <a:pt x="857086" y="478354"/>
                    </a:cubicBezTo>
                    <a:cubicBezTo>
                      <a:pt x="878365" y="496293"/>
                      <a:pt x="899740" y="511751"/>
                      <a:pt x="899740" y="511751"/>
                    </a:cubicBezTo>
                    <a:cubicBezTo>
                      <a:pt x="899740" y="511751"/>
                      <a:pt x="884663" y="496007"/>
                      <a:pt x="868059" y="477304"/>
                    </a:cubicBezTo>
                    <a:cubicBezTo>
                      <a:pt x="872926" y="476922"/>
                      <a:pt x="877411" y="476922"/>
                      <a:pt x="881228" y="477018"/>
                    </a:cubicBezTo>
                    <a:cubicBezTo>
                      <a:pt x="885999" y="480930"/>
                      <a:pt x="891247" y="485224"/>
                      <a:pt x="897259" y="490091"/>
                    </a:cubicBezTo>
                    <a:cubicBezTo>
                      <a:pt x="919111" y="507839"/>
                      <a:pt x="935810" y="510034"/>
                      <a:pt x="935810" y="510034"/>
                    </a:cubicBezTo>
                    <a:cubicBezTo>
                      <a:pt x="911858" y="499442"/>
                      <a:pt x="905942" y="493812"/>
                      <a:pt x="896973" y="485606"/>
                    </a:cubicBezTo>
                    <a:cubicBezTo>
                      <a:pt x="888003" y="477399"/>
                      <a:pt x="867296" y="455738"/>
                      <a:pt x="857658" y="447246"/>
                    </a:cubicBezTo>
                    <a:cubicBezTo>
                      <a:pt x="848116" y="438753"/>
                      <a:pt x="822543" y="412703"/>
                      <a:pt x="822543" y="412703"/>
                    </a:cubicBezTo>
                    <a:cubicBezTo>
                      <a:pt x="823497" y="412894"/>
                      <a:pt x="824356" y="412894"/>
                      <a:pt x="825215" y="413085"/>
                    </a:cubicBezTo>
                    <a:cubicBezTo>
                      <a:pt x="830272" y="414993"/>
                      <a:pt x="835329" y="417092"/>
                      <a:pt x="840292" y="419192"/>
                    </a:cubicBezTo>
                    <a:cubicBezTo>
                      <a:pt x="839814" y="419287"/>
                      <a:pt x="839433" y="419287"/>
                      <a:pt x="838956" y="419287"/>
                    </a:cubicBezTo>
                    <a:cubicBezTo>
                      <a:pt x="838956" y="419287"/>
                      <a:pt x="871686" y="438371"/>
                      <a:pt x="889625" y="447055"/>
                    </a:cubicBezTo>
                    <a:cubicBezTo>
                      <a:pt x="907564" y="455834"/>
                      <a:pt x="938958" y="464231"/>
                      <a:pt x="938958" y="464231"/>
                    </a:cubicBezTo>
                    <a:cubicBezTo>
                      <a:pt x="938958" y="464231"/>
                      <a:pt x="910523" y="448772"/>
                      <a:pt x="890865" y="438944"/>
                    </a:cubicBezTo>
                    <a:cubicBezTo>
                      <a:pt x="894682" y="439898"/>
                      <a:pt x="898499" y="440662"/>
                      <a:pt x="902412" y="441330"/>
                    </a:cubicBezTo>
                    <a:cubicBezTo>
                      <a:pt x="935332" y="446959"/>
                      <a:pt x="948978" y="441425"/>
                      <a:pt x="948978" y="441425"/>
                    </a:cubicBezTo>
                    <a:cubicBezTo>
                      <a:pt x="948978" y="441425"/>
                      <a:pt x="897831" y="411271"/>
                      <a:pt x="840387" y="419001"/>
                    </a:cubicBezTo>
                    <a:cubicBezTo>
                      <a:pt x="835616" y="416997"/>
                      <a:pt x="830749" y="414898"/>
                      <a:pt x="825883" y="412989"/>
                    </a:cubicBezTo>
                    <a:cubicBezTo>
                      <a:pt x="859662" y="417856"/>
                      <a:pt x="883995" y="410031"/>
                      <a:pt x="892869" y="408123"/>
                    </a:cubicBezTo>
                    <a:cubicBezTo>
                      <a:pt x="902125" y="406214"/>
                      <a:pt x="931325" y="402302"/>
                      <a:pt x="931325" y="402302"/>
                    </a:cubicBezTo>
                    <a:cubicBezTo>
                      <a:pt x="931325" y="402302"/>
                      <a:pt x="887144" y="396958"/>
                      <a:pt x="866437" y="397054"/>
                    </a:cubicBezTo>
                    <a:cubicBezTo>
                      <a:pt x="873689" y="395050"/>
                      <a:pt x="880464" y="393046"/>
                      <a:pt x="884663" y="392473"/>
                    </a:cubicBezTo>
                    <a:cubicBezTo>
                      <a:pt x="894587" y="391042"/>
                      <a:pt x="911668" y="388466"/>
                      <a:pt x="911668" y="388466"/>
                    </a:cubicBezTo>
                    <a:cubicBezTo>
                      <a:pt x="911668" y="388466"/>
                      <a:pt x="859567" y="379782"/>
                      <a:pt x="836761" y="384458"/>
                    </a:cubicBezTo>
                    <a:cubicBezTo>
                      <a:pt x="815577" y="388752"/>
                      <a:pt x="788095" y="396767"/>
                      <a:pt x="784374" y="397817"/>
                    </a:cubicBezTo>
                    <a:cubicBezTo>
                      <a:pt x="780366" y="396481"/>
                      <a:pt x="776263" y="395050"/>
                      <a:pt x="772255" y="393714"/>
                    </a:cubicBezTo>
                    <a:cubicBezTo>
                      <a:pt x="777408" y="394000"/>
                      <a:pt x="794489" y="394477"/>
                      <a:pt x="812142" y="387511"/>
                    </a:cubicBezTo>
                    <a:cubicBezTo>
                      <a:pt x="833135" y="379305"/>
                      <a:pt x="860330" y="365755"/>
                      <a:pt x="860330" y="365755"/>
                    </a:cubicBezTo>
                    <a:cubicBezTo>
                      <a:pt x="860330" y="365755"/>
                      <a:pt x="826551" y="363846"/>
                      <a:pt x="806226" y="371576"/>
                    </a:cubicBezTo>
                    <a:cubicBezTo>
                      <a:pt x="785901" y="379400"/>
                      <a:pt x="762999" y="390183"/>
                      <a:pt x="762999" y="390183"/>
                    </a:cubicBezTo>
                    <a:cubicBezTo>
                      <a:pt x="762999" y="390183"/>
                      <a:pt x="763190" y="390469"/>
                      <a:pt x="763381" y="390851"/>
                    </a:cubicBezTo>
                    <a:cubicBezTo>
                      <a:pt x="755175" y="388179"/>
                      <a:pt x="746968" y="385508"/>
                      <a:pt x="738666" y="382931"/>
                    </a:cubicBezTo>
                    <a:cubicBezTo>
                      <a:pt x="744678" y="381977"/>
                      <a:pt x="771110" y="380450"/>
                      <a:pt x="782179" y="374725"/>
                    </a:cubicBezTo>
                    <a:cubicBezTo>
                      <a:pt x="794584" y="368331"/>
                      <a:pt x="819012" y="347529"/>
                      <a:pt x="834948" y="344857"/>
                    </a:cubicBezTo>
                    <a:cubicBezTo>
                      <a:pt x="834948" y="344857"/>
                      <a:pt x="793725" y="345144"/>
                      <a:pt x="768057" y="356499"/>
                    </a:cubicBezTo>
                    <a:cubicBezTo>
                      <a:pt x="756415" y="361652"/>
                      <a:pt x="748018" y="367091"/>
                      <a:pt x="742197" y="371480"/>
                    </a:cubicBezTo>
                    <a:cubicBezTo>
                      <a:pt x="737808" y="370621"/>
                      <a:pt x="731605" y="369476"/>
                      <a:pt x="724162" y="368427"/>
                    </a:cubicBezTo>
                    <a:cubicBezTo>
                      <a:pt x="730746" y="366996"/>
                      <a:pt x="737426" y="365087"/>
                      <a:pt x="742674" y="362511"/>
                    </a:cubicBezTo>
                    <a:cubicBezTo>
                      <a:pt x="745251" y="361270"/>
                      <a:pt x="748590" y="359553"/>
                      <a:pt x="752312" y="357644"/>
                    </a:cubicBezTo>
                    <a:cubicBezTo>
                      <a:pt x="770347" y="352300"/>
                      <a:pt x="788572" y="346193"/>
                      <a:pt x="788572" y="346193"/>
                    </a:cubicBezTo>
                    <a:cubicBezTo>
                      <a:pt x="788572" y="346193"/>
                      <a:pt x="783897" y="345812"/>
                      <a:pt x="776835" y="345239"/>
                    </a:cubicBezTo>
                    <a:cubicBezTo>
                      <a:pt x="789050" y="339036"/>
                      <a:pt x="799355" y="333693"/>
                      <a:pt x="799355" y="333693"/>
                    </a:cubicBezTo>
                    <a:cubicBezTo>
                      <a:pt x="799355" y="333693"/>
                      <a:pt x="758419" y="333311"/>
                      <a:pt x="736853" y="343044"/>
                    </a:cubicBezTo>
                    <a:cubicBezTo>
                      <a:pt x="728552" y="342854"/>
                      <a:pt x="720536" y="342854"/>
                      <a:pt x="713952" y="343235"/>
                    </a:cubicBezTo>
                    <a:cubicBezTo>
                      <a:pt x="707272" y="343617"/>
                      <a:pt x="700593" y="344953"/>
                      <a:pt x="694390" y="346670"/>
                    </a:cubicBezTo>
                    <a:cubicBezTo>
                      <a:pt x="693150" y="346193"/>
                      <a:pt x="691909" y="345621"/>
                      <a:pt x="690764" y="344953"/>
                    </a:cubicBezTo>
                    <a:cubicBezTo>
                      <a:pt x="689619" y="344285"/>
                      <a:pt x="688283" y="343521"/>
                      <a:pt x="687043" y="342854"/>
                    </a:cubicBezTo>
                    <a:cubicBezTo>
                      <a:pt x="707463" y="334838"/>
                      <a:pt x="736090" y="316421"/>
                      <a:pt x="747636" y="316231"/>
                    </a:cubicBezTo>
                    <a:cubicBezTo>
                      <a:pt x="747636" y="316231"/>
                      <a:pt x="746777" y="316231"/>
                      <a:pt x="745155" y="316135"/>
                    </a:cubicBezTo>
                    <a:cubicBezTo>
                      <a:pt x="755365" y="314227"/>
                      <a:pt x="761950" y="310219"/>
                      <a:pt x="763953" y="308883"/>
                    </a:cubicBezTo>
                    <a:cubicBezTo>
                      <a:pt x="776931" y="308597"/>
                      <a:pt x="784374" y="306307"/>
                      <a:pt x="784374" y="306307"/>
                    </a:cubicBezTo>
                    <a:cubicBezTo>
                      <a:pt x="750022" y="305066"/>
                      <a:pt x="726071" y="293997"/>
                      <a:pt x="710230" y="289131"/>
                    </a:cubicBezTo>
                    <a:cubicBezTo>
                      <a:pt x="694390" y="284264"/>
                      <a:pt x="665954" y="267279"/>
                      <a:pt x="652023" y="262603"/>
                    </a:cubicBezTo>
                    <a:cubicBezTo>
                      <a:pt x="639045" y="258214"/>
                      <a:pt x="623491" y="257355"/>
                      <a:pt x="608033" y="261649"/>
                    </a:cubicBezTo>
                    <a:cubicBezTo>
                      <a:pt x="611754" y="257641"/>
                      <a:pt x="615571" y="253633"/>
                      <a:pt x="619388" y="249626"/>
                    </a:cubicBezTo>
                    <a:cubicBezTo>
                      <a:pt x="633415" y="250294"/>
                      <a:pt x="642958" y="251534"/>
                      <a:pt x="654217" y="255542"/>
                    </a:cubicBezTo>
                    <a:cubicBezTo>
                      <a:pt x="666050" y="259740"/>
                      <a:pt x="715956" y="272145"/>
                      <a:pt x="755270" y="274245"/>
                    </a:cubicBezTo>
                    <a:cubicBezTo>
                      <a:pt x="794584" y="276344"/>
                      <a:pt x="815577" y="271000"/>
                      <a:pt x="815577" y="271000"/>
                    </a:cubicBezTo>
                    <a:cubicBezTo>
                      <a:pt x="815577" y="271000"/>
                      <a:pt x="783992" y="274531"/>
                      <a:pt x="755079" y="266134"/>
                    </a:cubicBezTo>
                    <a:cubicBezTo>
                      <a:pt x="748686" y="264225"/>
                      <a:pt x="743533" y="262603"/>
                      <a:pt x="739048" y="260981"/>
                    </a:cubicBezTo>
                    <a:cubicBezTo>
                      <a:pt x="753934" y="262889"/>
                      <a:pt x="769870" y="263939"/>
                      <a:pt x="784756" y="262508"/>
                    </a:cubicBezTo>
                    <a:cubicBezTo>
                      <a:pt x="824451" y="258786"/>
                      <a:pt x="824451" y="250866"/>
                      <a:pt x="824451" y="250866"/>
                    </a:cubicBezTo>
                    <a:cubicBezTo>
                      <a:pt x="824451" y="250866"/>
                      <a:pt x="816054" y="257832"/>
                      <a:pt x="793439" y="255542"/>
                    </a:cubicBezTo>
                    <a:cubicBezTo>
                      <a:pt x="770824" y="253252"/>
                      <a:pt x="758037" y="252488"/>
                      <a:pt x="732082" y="245809"/>
                    </a:cubicBezTo>
                    <a:cubicBezTo>
                      <a:pt x="707082" y="239415"/>
                      <a:pt x="657271" y="229873"/>
                      <a:pt x="632366" y="236553"/>
                    </a:cubicBezTo>
                    <a:cubicBezTo>
                      <a:pt x="635992" y="232927"/>
                      <a:pt x="639713" y="229301"/>
                      <a:pt x="643435" y="225675"/>
                    </a:cubicBezTo>
                    <a:cubicBezTo>
                      <a:pt x="652691" y="230637"/>
                      <a:pt x="711280" y="239606"/>
                      <a:pt x="722922" y="241133"/>
                    </a:cubicBezTo>
                    <a:cubicBezTo>
                      <a:pt x="735231" y="242755"/>
                      <a:pt x="758037" y="244568"/>
                      <a:pt x="793248" y="245999"/>
                    </a:cubicBezTo>
                    <a:cubicBezTo>
                      <a:pt x="828364" y="247431"/>
                      <a:pt x="846876" y="232450"/>
                      <a:pt x="846876" y="232450"/>
                    </a:cubicBezTo>
                    <a:cubicBezTo>
                      <a:pt x="835997" y="236362"/>
                      <a:pt x="821493" y="236266"/>
                      <a:pt x="799737" y="236648"/>
                    </a:cubicBezTo>
                    <a:cubicBezTo>
                      <a:pt x="777981" y="237030"/>
                      <a:pt x="743438" y="229778"/>
                      <a:pt x="724162" y="226915"/>
                    </a:cubicBezTo>
                    <a:cubicBezTo>
                      <a:pt x="705555" y="224052"/>
                      <a:pt x="667958" y="217468"/>
                      <a:pt x="644961" y="224243"/>
                    </a:cubicBezTo>
                    <a:cubicBezTo>
                      <a:pt x="648397" y="220904"/>
                      <a:pt x="651832" y="217468"/>
                      <a:pt x="655362" y="214224"/>
                    </a:cubicBezTo>
                    <a:cubicBezTo>
                      <a:pt x="670630" y="221285"/>
                      <a:pt x="729029" y="224720"/>
                      <a:pt x="755747" y="224816"/>
                    </a:cubicBezTo>
                    <a:cubicBezTo>
                      <a:pt x="783133" y="224911"/>
                      <a:pt x="815577" y="231877"/>
                      <a:pt x="859281" y="204205"/>
                    </a:cubicBezTo>
                    <a:cubicBezTo>
                      <a:pt x="859281" y="204205"/>
                      <a:pt x="840005" y="213842"/>
                      <a:pt x="810233" y="216228"/>
                    </a:cubicBezTo>
                    <a:cubicBezTo>
                      <a:pt x="780461" y="218613"/>
                      <a:pt x="766434" y="209739"/>
                      <a:pt x="734372" y="209548"/>
                    </a:cubicBezTo>
                    <a:cubicBezTo>
                      <a:pt x="705936" y="209453"/>
                      <a:pt x="670821" y="207544"/>
                      <a:pt x="658130" y="211743"/>
                    </a:cubicBezTo>
                    <a:cubicBezTo>
                      <a:pt x="662042" y="208117"/>
                      <a:pt x="666050" y="204491"/>
                      <a:pt x="670058" y="200960"/>
                    </a:cubicBezTo>
                    <a:cubicBezTo>
                      <a:pt x="680077" y="209930"/>
                      <a:pt x="807084" y="212411"/>
                      <a:pt x="824833" y="208976"/>
                    </a:cubicBezTo>
                    <a:cubicBezTo>
                      <a:pt x="843154" y="205445"/>
                      <a:pt x="861475" y="196952"/>
                      <a:pt x="861475" y="196952"/>
                    </a:cubicBezTo>
                    <a:cubicBezTo>
                      <a:pt x="861475" y="196952"/>
                      <a:pt x="831703" y="202773"/>
                      <a:pt x="821684" y="202678"/>
                    </a:cubicBezTo>
                    <a:cubicBezTo>
                      <a:pt x="811665" y="202582"/>
                      <a:pt x="770251" y="196571"/>
                      <a:pt x="749163" y="196475"/>
                    </a:cubicBezTo>
                    <a:cubicBezTo>
                      <a:pt x="728742" y="196380"/>
                      <a:pt x="695058" y="191513"/>
                      <a:pt x="671775" y="199529"/>
                    </a:cubicBezTo>
                    <a:cubicBezTo>
                      <a:pt x="672920" y="198479"/>
                      <a:pt x="674065" y="197429"/>
                      <a:pt x="675306" y="196380"/>
                    </a:cubicBezTo>
                    <a:cubicBezTo>
                      <a:pt x="678359" y="193708"/>
                      <a:pt x="681604" y="191131"/>
                      <a:pt x="684753" y="188460"/>
                    </a:cubicBezTo>
                    <a:cubicBezTo>
                      <a:pt x="704982" y="192849"/>
                      <a:pt x="746396" y="188746"/>
                      <a:pt x="764049" y="188937"/>
                    </a:cubicBezTo>
                    <a:cubicBezTo>
                      <a:pt x="782084" y="189128"/>
                      <a:pt x="829795" y="193613"/>
                      <a:pt x="864243" y="168135"/>
                    </a:cubicBezTo>
                    <a:cubicBezTo>
                      <a:pt x="864243" y="168135"/>
                      <a:pt x="839528" y="180540"/>
                      <a:pt x="810997" y="179872"/>
                    </a:cubicBezTo>
                    <a:cubicBezTo>
                      <a:pt x="784088" y="179299"/>
                      <a:pt x="710708" y="176341"/>
                      <a:pt x="687234" y="186360"/>
                    </a:cubicBezTo>
                    <a:cubicBezTo>
                      <a:pt x="691623" y="182735"/>
                      <a:pt x="696013" y="179108"/>
                      <a:pt x="700497" y="175673"/>
                    </a:cubicBezTo>
                    <a:cubicBezTo>
                      <a:pt x="708513" y="183498"/>
                      <a:pt x="804031" y="173383"/>
                      <a:pt x="831036" y="171188"/>
                    </a:cubicBezTo>
                    <a:cubicBezTo>
                      <a:pt x="858708" y="168898"/>
                      <a:pt x="872640" y="157829"/>
                      <a:pt x="872640" y="157829"/>
                    </a:cubicBezTo>
                    <a:cubicBezTo>
                      <a:pt x="849166" y="167562"/>
                      <a:pt x="829890" y="163268"/>
                      <a:pt x="816531" y="164604"/>
                    </a:cubicBezTo>
                    <a:cubicBezTo>
                      <a:pt x="803172" y="165845"/>
                      <a:pt x="775786" y="162028"/>
                      <a:pt x="755652" y="165368"/>
                    </a:cubicBezTo>
                    <a:cubicBezTo>
                      <a:pt x="736376" y="168612"/>
                      <a:pt x="723208" y="165368"/>
                      <a:pt x="702597" y="174051"/>
                    </a:cubicBezTo>
                    <a:cubicBezTo>
                      <a:pt x="705841" y="171474"/>
                      <a:pt x="709181" y="168994"/>
                      <a:pt x="712521" y="166513"/>
                    </a:cubicBezTo>
                    <a:cubicBezTo>
                      <a:pt x="714143" y="167181"/>
                      <a:pt x="718151" y="168039"/>
                      <a:pt x="727216" y="166131"/>
                    </a:cubicBezTo>
                    <a:cubicBezTo>
                      <a:pt x="739907" y="163364"/>
                      <a:pt x="769202" y="158974"/>
                      <a:pt x="781225" y="158783"/>
                    </a:cubicBezTo>
                    <a:cubicBezTo>
                      <a:pt x="793248" y="158593"/>
                      <a:pt x="814718" y="155444"/>
                      <a:pt x="835139" y="155730"/>
                    </a:cubicBezTo>
                    <a:cubicBezTo>
                      <a:pt x="855464" y="156016"/>
                      <a:pt x="875598" y="150482"/>
                      <a:pt x="885713" y="146378"/>
                    </a:cubicBezTo>
                    <a:cubicBezTo>
                      <a:pt x="895732" y="142275"/>
                      <a:pt x="909759" y="144279"/>
                      <a:pt x="909759" y="144279"/>
                    </a:cubicBezTo>
                    <a:cubicBezTo>
                      <a:pt x="909759" y="144279"/>
                      <a:pt x="896400" y="141130"/>
                      <a:pt x="885522" y="143706"/>
                    </a:cubicBezTo>
                    <a:cubicBezTo>
                      <a:pt x="874644" y="146283"/>
                      <a:pt x="860617" y="149337"/>
                      <a:pt x="847257" y="149050"/>
                    </a:cubicBezTo>
                    <a:cubicBezTo>
                      <a:pt x="833898" y="148764"/>
                      <a:pt x="801168" y="148573"/>
                      <a:pt x="775500" y="151340"/>
                    </a:cubicBezTo>
                    <a:cubicBezTo>
                      <a:pt x="749831" y="154108"/>
                      <a:pt x="732559" y="158974"/>
                      <a:pt x="727407" y="161169"/>
                    </a:cubicBezTo>
                    <a:cubicBezTo>
                      <a:pt x="723685" y="162696"/>
                      <a:pt x="717483" y="164509"/>
                      <a:pt x="714143" y="165463"/>
                    </a:cubicBezTo>
                    <a:cubicBezTo>
                      <a:pt x="719200" y="161741"/>
                      <a:pt x="724353" y="158306"/>
                      <a:pt x="729506" y="154871"/>
                    </a:cubicBezTo>
                    <a:cubicBezTo>
                      <a:pt x="731510" y="155157"/>
                      <a:pt x="738094" y="155444"/>
                      <a:pt x="753743" y="151531"/>
                    </a:cubicBezTo>
                    <a:cubicBezTo>
                      <a:pt x="773305" y="146569"/>
                      <a:pt x="797065" y="146283"/>
                      <a:pt x="814623" y="143325"/>
                    </a:cubicBezTo>
                    <a:cubicBezTo>
                      <a:pt x="832181" y="140367"/>
                      <a:pt x="855368" y="140939"/>
                      <a:pt x="870731" y="135977"/>
                    </a:cubicBezTo>
                    <a:cubicBezTo>
                      <a:pt x="886094" y="131015"/>
                      <a:pt x="926554" y="125385"/>
                      <a:pt x="926554" y="125385"/>
                    </a:cubicBezTo>
                    <a:cubicBezTo>
                      <a:pt x="926554" y="125385"/>
                      <a:pt x="890961" y="123572"/>
                      <a:pt x="879606" y="128439"/>
                    </a:cubicBezTo>
                    <a:cubicBezTo>
                      <a:pt x="868250" y="133305"/>
                      <a:pt x="852792" y="134546"/>
                      <a:pt x="847734" y="134546"/>
                    </a:cubicBezTo>
                    <a:cubicBezTo>
                      <a:pt x="842677" y="134546"/>
                      <a:pt x="794870" y="139985"/>
                      <a:pt x="765957" y="144661"/>
                    </a:cubicBezTo>
                    <a:cubicBezTo>
                      <a:pt x="746777" y="147810"/>
                      <a:pt x="736758" y="151149"/>
                      <a:pt x="732082" y="153153"/>
                    </a:cubicBezTo>
                    <a:cubicBezTo>
                      <a:pt x="736758" y="150100"/>
                      <a:pt x="741434" y="147142"/>
                      <a:pt x="746205" y="144279"/>
                    </a:cubicBezTo>
                    <a:cubicBezTo>
                      <a:pt x="749258" y="144374"/>
                      <a:pt x="761377" y="144374"/>
                      <a:pt x="776549" y="139890"/>
                    </a:cubicBezTo>
                    <a:cubicBezTo>
                      <a:pt x="794202" y="134641"/>
                      <a:pt x="839433" y="127962"/>
                      <a:pt x="851933" y="128057"/>
                    </a:cubicBezTo>
                    <a:cubicBezTo>
                      <a:pt x="864529" y="128153"/>
                      <a:pt x="915198" y="118515"/>
                      <a:pt x="915198" y="118515"/>
                    </a:cubicBezTo>
                    <a:cubicBezTo>
                      <a:pt x="915198" y="118515"/>
                      <a:pt x="875025" y="116034"/>
                      <a:pt x="847830" y="121759"/>
                    </a:cubicBezTo>
                    <a:cubicBezTo>
                      <a:pt x="822734" y="127103"/>
                      <a:pt x="756797" y="141703"/>
                      <a:pt x="746873" y="143993"/>
                    </a:cubicBezTo>
                    <a:cubicBezTo>
                      <a:pt x="750499" y="141798"/>
                      <a:pt x="754125" y="139603"/>
                      <a:pt x="757942" y="137600"/>
                    </a:cubicBezTo>
                    <a:cubicBezTo>
                      <a:pt x="764526" y="135691"/>
                      <a:pt x="789908" y="130252"/>
                      <a:pt x="813573" y="122618"/>
                    </a:cubicBezTo>
                    <a:cubicBezTo>
                      <a:pt x="840864" y="113839"/>
                      <a:pt x="859185" y="112599"/>
                      <a:pt x="876361" y="110404"/>
                    </a:cubicBezTo>
                    <a:cubicBezTo>
                      <a:pt x="893537" y="108209"/>
                      <a:pt x="903652" y="103629"/>
                      <a:pt x="919206" y="94182"/>
                    </a:cubicBezTo>
                    <a:cubicBezTo>
                      <a:pt x="919206" y="94182"/>
                      <a:pt x="905847" y="96091"/>
                      <a:pt x="890675" y="100576"/>
                    </a:cubicBezTo>
                    <a:cubicBezTo>
                      <a:pt x="875598" y="105060"/>
                      <a:pt x="842486" y="103629"/>
                      <a:pt x="821589" y="112026"/>
                    </a:cubicBezTo>
                    <a:cubicBezTo>
                      <a:pt x="803077" y="119469"/>
                      <a:pt x="766339" y="134164"/>
                      <a:pt x="758037" y="137409"/>
                    </a:cubicBezTo>
                    <a:cubicBezTo>
                      <a:pt x="759278" y="136741"/>
                      <a:pt x="760423" y="135977"/>
                      <a:pt x="761568" y="135309"/>
                    </a:cubicBezTo>
                    <a:cubicBezTo>
                      <a:pt x="760232" y="135977"/>
                      <a:pt x="758896" y="136836"/>
                      <a:pt x="757560" y="137504"/>
                    </a:cubicBezTo>
                    <a:cubicBezTo>
                      <a:pt x="756701" y="137790"/>
                      <a:pt x="756224" y="137981"/>
                      <a:pt x="756224" y="138077"/>
                    </a:cubicBezTo>
                    <a:cubicBezTo>
                      <a:pt x="756224" y="138077"/>
                      <a:pt x="756701" y="137886"/>
                      <a:pt x="757465" y="137600"/>
                    </a:cubicBezTo>
                    <a:cubicBezTo>
                      <a:pt x="753552" y="139603"/>
                      <a:pt x="749735" y="141798"/>
                      <a:pt x="745919" y="144088"/>
                    </a:cubicBezTo>
                    <a:cubicBezTo>
                      <a:pt x="745728" y="144088"/>
                      <a:pt x="745441" y="144184"/>
                      <a:pt x="745441" y="144184"/>
                    </a:cubicBezTo>
                    <a:cubicBezTo>
                      <a:pt x="745441" y="144184"/>
                      <a:pt x="745632" y="144184"/>
                      <a:pt x="745728" y="144184"/>
                    </a:cubicBezTo>
                    <a:cubicBezTo>
                      <a:pt x="739907" y="147524"/>
                      <a:pt x="734277" y="150959"/>
                      <a:pt x="728647" y="154680"/>
                    </a:cubicBezTo>
                    <a:cubicBezTo>
                      <a:pt x="728838" y="154298"/>
                      <a:pt x="734945" y="143897"/>
                      <a:pt x="745537" y="130729"/>
                    </a:cubicBezTo>
                    <a:cubicBezTo>
                      <a:pt x="756320" y="117274"/>
                      <a:pt x="782275" y="103343"/>
                      <a:pt x="789431" y="95232"/>
                    </a:cubicBezTo>
                    <a:cubicBezTo>
                      <a:pt x="796588" y="87026"/>
                      <a:pt x="793630" y="82445"/>
                      <a:pt x="793630" y="82445"/>
                    </a:cubicBezTo>
                    <a:cubicBezTo>
                      <a:pt x="787714" y="87693"/>
                      <a:pt x="773877" y="98094"/>
                      <a:pt x="752026" y="113267"/>
                    </a:cubicBezTo>
                    <a:cubicBezTo>
                      <a:pt x="730365" y="128344"/>
                      <a:pt x="728647" y="154203"/>
                      <a:pt x="728647" y="154680"/>
                    </a:cubicBezTo>
                    <a:cubicBezTo>
                      <a:pt x="723208" y="158211"/>
                      <a:pt x="717769" y="161837"/>
                      <a:pt x="712521" y="165558"/>
                    </a:cubicBezTo>
                    <a:cubicBezTo>
                      <a:pt x="727407" y="129775"/>
                      <a:pt x="737903" y="117751"/>
                      <a:pt x="757656" y="103343"/>
                    </a:cubicBezTo>
                    <a:cubicBezTo>
                      <a:pt x="777503" y="88838"/>
                      <a:pt x="778171" y="81205"/>
                      <a:pt x="778649" y="75002"/>
                    </a:cubicBezTo>
                    <a:cubicBezTo>
                      <a:pt x="779126" y="68800"/>
                      <a:pt x="761950" y="62120"/>
                      <a:pt x="761950" y="62120"/>
                    </a:cubicBezTo>
                    <a:cubicBezTo>
                      <a:pt x="761950" y="62120"/>
                      <a:pt x="774068" y="70040"/>
                      <a:pt x="774641" y="76624"/>
                    </a:cubicBezTo>
                    <a:cubicBezTo>
                      <a:pt x="775213" y="83209"/>
                      <a:pt x="758133" y="90938"/>
                      <a:pt x="747159" y="98476"/>
                    </a:cubicBezTo>
                    <a:cubicBezTo>
                      <a:pt x="744010" y="100671"/>
                      <a:pt x="740766" y="103152"/>
                      <a:pt x="737426" y="106110"/>
                    </a:cubicBezTo>
                    <a:cubicBezTo>
                      <a:pt x="741720" y="95136"/>
                      <a:pt x="743724" y="84258"/>
                      <a:pt x="745823" y="78724"/>
                    </a:cubicBezTo>
                    <a:cubicBezTo>
                      <a:pt x="749068" y="70231"/>
                      <a:pt x="729124" y="61929"/>
                      <a:pt x="729124" y="61929"/>
                    </a:cubicBezTo>
                    <a:cubicBezTo>
                      <a:pt x="738953" y="73762"/>
                      <a:pt x="733895" y="75384"/>
                      <a:pt x="731701" y="84258"/>
                    </a:cubicBezTo>
                    <a:cubicBezTo>
                      <a:pt x="729601" y="93133"/>
                      <a:pt x="711471" y="122523"/>
                      <a:pt x="705459" y="138458"/>
                    </a:cubicBezTo>
                    <a:cubicBezTo>
                      <a:pt x="699543" y="154394"/>
                      <a:pt x="698207" y="174624"/>
                      <a:pt x="698207" y="174624"/>
                    </a:cubicBezTo>
                    <a:cubicBezTo>
                      <a:pt x="698207" y="174624"/>
                      <a:pt x="704982" y="160787"/>
                      <a:pt x="712998" y="146665"/>
                    </a:cubicBezTo>
                    <a:cubicBezTo>
                      <a:pt x="707463" y="163268"/>
                      <a:pt x="710612" y="165654"/>
                      <a:pt x="711853" y="165940"/>
                    </a:cubicBezTo>
                    <a:cubicBezTo>
                      <a:pt x="701833" y="173192"/>
                      <a:pt x="692005" y="180730"/>
                      <a:pt x="682463" y="188651"/>
                    </a:cubicBezTo>
                    <a:cubicBezTo>
                      <a:pt x="684562" y="182735"/>
                      <a:pt x="694772" y="153058"/>
                      <a:pt x="703074" y="122523"/>
                    </a:cubicBezTo>
                    <a:cubicBezTo>
                      <a:pt x="712425" y="88457"/>
                      <a:pt x="709562" y="83209"/>
                      <a:pt x="710230" y="74334"/>
                    </a:cubicBezTo>
                    <a:cubicBezTo>
                      <a:pt x="710898" y="65460"/>
                      <a:pt x="698780" y="64410"/>
                      <a:pt x="698780" y="64410"/>
                    </a:cubicBezTo>
                    <a:cubicBezTo>
                      <a:pt x="707940" y="70040"/>
                      <a:pt x="702883" y="81491"/>
                      <a:pt x="696203" y="96186"/>
                    </a:cubicBezTo>
                    <a:cubicBezTo>
                      <a:pt x="689524" y="110881"/>
                      <a:pt x="686757" y="121091"/>
                      <a:pt x="680363" y="141607"/>
                    </a:cubicBezTo>
                    <a:cubicBezTo>
                      <a:pt x="674542" y="160405"/>
                      <a:pt x="680745" y="184929"/>
                      <a:pt x="681795" y="189032"/>
                    </a:cubicBezTo>
                    <a:cubicBezTo>
                      <a:pt x="679314" y="191036"/>
                      <a:pt x="676833" y="193040"/>
                      <a:pt x="674352" y="195044"/>
                    </a:cubicBezTo>
                    <a:cubicBezTo>
                      <a:pt x="672061" y="197048"/>
                      <a:pt x="669771" y="199052"/>
                      <a:pt x="667481" y="201055"/>
                    </a:cubicBezTo>
                    <a:cubicBezTo>
                      <a:pt x="668626" y="192086"/>
                      <a:pt x="676546" y="131492"/>
                      <a:pt x="681222" y="120042"/>
                    </a:cubicBezTo>
                    <a:cubicBezTo>
                      <a:pt x="686279" y="107637"/>
                      <a:pt x="689333" y="83686"/>
                      <a:pt x="688283" y="72521"/>
                    </a:cubicBezTo>
                    <a:cubicBezTo>
                      <a:pt x="687138" y="61357"/>
                      <a:pt x="675306" y="61643"/>
                      <a:pt x="675306" y="61643"/>
                    </a:cubicBezTo>
                    <a:cubicBezTo>
                      <a:pt x="686566" y="65937"/>
                      <a:pt x="681031" y="82636"/>
                      <a:pt x="675210" y="90843"/>
                    </a:cubicBezTo>
                    <a:cubicBezTo>
                      <a:pt x="669294" y="99049"/>
                      <a:pt x="667577" y="109163"/>
                      <a:pt x="662424" y="143897"/>
                    </a:cubicBezTo>
                    <a:cubicBezTo>
                      <a:pt x="657748" y="175101"/>
                      <a:pt x="665477" y="197239"/>
                      <a:pt x="667099" y="201533"/>
                    </a:cubicBezTo>
                    <a:cubicBezTo>
                      <a:pt x="661470" y="206399"/>
                      <a:pt x="655935" y="211266"/>
                      <a:pt x="650496" y="216323"/>
                    </a:cubicBezTo>
                    <a:cubicBezTo>
                      <a:pt x="656985" y="200483"/>
                      <a:pt x="652214" y="168135"/>
                      <a:pt x="652214" y="160310"/>
                    </a:cubicBezTo>
                    <a:cubicBezTo>
                      <a:pt x="652214" y="152104"/>
                      <a:pt x="639904" y="116893"/>
                      <a:pt x="638664" y="95232"/>
                    </a:cubicBezTo>
                    <a:cubicBezTo>
                      <a:pt x="637518" y="73571"/>
                      <a:pt x="621201" y="77388"/>
                      <a:pt x="621201" y="77388"/>
                    </a:cubicBezTo>
                    <a:cubicBezTo>
                      <a:pt x="621201" y="77388"/>
                      <a:pt x="622442" y="78915"/>
                      <a:pt x="623778" y="81300"/>
                    </a:cubicBezTo>
                    <a:cubicBezTo>
                      <a:pt x="623682" y="81300"/>
                      <a:pt x="619865" y="82732"/>
                      <a:pt x="611850" y="96949"/>
                    </a:cubicBezTo>
                    <a:cubicBezTo>
                      <a:pt x="603834" y="111358"/>
                      <a:pt x="603739" y="122141"/>
                      <a:pt x="605743" y="140081"/>
                    </a:cubicBezTo>
                    <a:cubicBezTo>
                      <a:pt x="607556" y="156684"/>
                      <a:pt x="630362" y="222144"/>
                      <a:pt x="633702" y="231782"/>
                    </a:cubicBezTo>
                    <a:cubicBezTo>
                      <a:pt x="629885" y="235503"/>
                      <a:pt x="626068" y="239225"/>
                      <a:pt x="622346" y="242946"/>
                    </a:cubicBezTo>
                    <a:cubicBezTo>
                      <a:pt x="625114" y="235789"/>
                      <a:pt x="626163" y="226629"/>
                      <a:pt x="618148" y="207926"/>
                    </a:cubicBezTo>
                    <a:cubicBezTo>
                      <a:pt x="608892" y="186265"/>
                      <a:pt x="590761" y="147905"/>
                      <a:pt x="589521" y="138649"/>
                    </a:cubicBezTo>
                    <a:cubicBezTo>
                      <a:pt x="588280" y="129393"/>
                      <a:pt x="586277" y="109355"/>
                      <a:pt x="587612" y="96186"/>
                    </a:cubicBezTo>
                    <a:cubicBezTo>
                      <a:pt x="587612" y="96186"/>
                      <a:pt x="572249" y="115461"/>
                      <a:pt x="578452" y="145042"/>
                    </a:cubicBezTo>
                    <a:cubicBezTo>
                      <a:pt x="584654" y="174624"/>
                      <a:pt x="605934" y="205254"/>
                      <a:pt x="611659" y="220236"/>
                    </a:cubicBezTo>
                    <a:cubicBezTo>
                      <a:pt x="616239" y="232068"/>
                      <a:pt x="619388" y="241419"/>
                      <a:pt x="620533" y="244854"/>
                    </a:cubicBezTo>
                    <a:cubicBezTo>
                      <a:pt x="616048" y="249339"/>
                      <a:pt x="611564" y="253920"/>
                      <a:pt x="607079" y="258500"/>
                    </a:cubicBezTo>
                    <a:cubicBezTo>
                      <a:pt x="611659" y="238652"/>
                      <a:pt x="602594" y="223862"/>
                      <a:pt x="596773" y="210216"/>
                    </a:cubicBezTo>
                    <a:cubicBezTo>
                      <a:pt x="590857" y="196380"/>
                      <a:pt x="564616" y="164031"/>
                      <a:pt x="563280" y="151627"/>
                    </a:cubicBezTo>
                    <a:cubicBezTo>
                      <a:pt x="561848" y="139126"/>
                      <a:pt x="559844" y="134069"/>
                      <a:pt x="563471" y="113171"/>
                    </a:cubicBezTo>
                    <a:cubicBezTo>
                      <a:pt x="563471" y="113171"/>
                      <a:pt x="549348" y="133878"/>
                      <a:pt x="555073" y="163459"/>
                    </a:cubicBezTo>
                    <a:cubicBezTo>
                      <a:pt x="560799" y="193040"/>
                      <a:pt x="584177" y="211170"/>
                      <a:pt x="592479" y="229873"/>
                    </a:cubicBezTo>
                    <a:cubicBezTo>
                      <a:pt x="599731" y="246381"/>
                      <a:pt x="605456" y="256687"/>
                      <a:pt x="606697" y="258977"/>
                    </a:cubicBezTo>
                    <a:cubicBezTo>
                      <a:pt x="603739" y="262031"/>
                      <a:pt x="600685" y="265084"/>
                      <a:pt x="597727" y="268233"/>
                    </a:cubicBezTo>
                    <a:cubicBezTo>
                      <a:pt x="597059" y="268901"/>
                      <a:pt x="596487" y="269664"/>
                      <a:pt x="595819" y="270332"/>
                    </a:cubicBezTo>
                    <a:cubicBezTo>
                      <a:pt x="596964" y="264321"/>
                      <a:pt x="597250" y="249817"/>
                      <a:pt x="584941" y="223766"/>
                    </a:cubicBezTo>
                    <a:cubicBezTo>
                      <a:pt x="567955" y="187696"/>
                      <a:pt x="546581" y="171093"/>
                      <a:pt x="549443" y="151627"/>
                    </a:cubicBezTo>
                    <a:cubicBezTo>
                      <a:pt x="552306" y="132160"/>
                      <a:pt x="556600" y="122523"/>
                      <a:pt x="553833" y="123095"/>
                    </a:cubicBezTo>
                    <a:cubicBezTo>
                      <a:pt x="551066" y="123668"/>
                      <a:pt x="539997" y="140367"/>
                      <a:pt x="541619" y="166990"/>
                    </a:cubicBezTo>
                    <a:cubicBezTo>
                      <a:pt x="542191" y="176341"/>
                      <a:pt x="544863" y="184929"/>
                      <a:pt x="548585" y="193136"/>
                    </a:cubicBezTo>
                    <a:cubicBezTo>
                      <a:pt x="531599" y="179108"/>
                      <a:pt x="524729" y="170043"/>
                      <a:pt x="527496" y="158974"/>
                    </a:cubicBezTo>
                    <a:cubicBezTo>
                      <a:pt x="527496" y="158974"/>
                      <a:pt x="524156" y="166036"/>
                      <a:pt x="523488" y="176150"/>
                    </a:cubicBezTo>
                    <a:cubicBezTo>
                      <a:pt x="520053" y="166226"/>
                      <a:pt x="519194" y="158974"/>
                      <a:pt x="519194" y="158974"/>
                    </a:cubicBezTo>
                    <a:cubicBezTo>
                      <a:pt x="512897" y="169757"/>
                      <a:pt x="516523" y="179299"/>
                      <a:pt x="518049" y="191418"/>
                    </a:cubicBezTo>
                    <a:cubicBezTo>
                      <a:pt x="518431" y="194376"/>
                      <a:pt x="520149" y="198574"/>
                      <a:pt x="522725" y="203632"/>
                    </a:cubicBezTo>
                    <a:cubicBezTo>
                      <a:pt x="521007" y="207735"/>
                      <a:pt x="519290" y="212125"/>
                      <a:pt x="517954" y="216228"/>
                    </a:cubicBezTo>
                    <a:cubicBezTo>
                      <a:pt x="514710" y="192468"/>
                      <a:pt x="511370" y="172715"/>
                      <a:pt x="511370" y="172715"/>
                    </a:cubicBezTo>
                    <a:cubicBezTo>
                      <a:pt x="511370" y="172715"/>
                      <a:pt x="511370" y="197429"/>
                      <a:pt x="508889" y="231400"/>
                    </a:cubicBezTo>
                    <a:cubicBezTo>
                      <a:pt x="505263" y="197143"/>
                      <a:pt x="500682" y="161837"/>
                      <a:pt x="500682" y="161837"/>
                    </a:cubicBezTo>
                    <a:cubicBezTo>
                      <a:pt x="500682" y="161837"/>
                      <a:pt x="497534" y="228919"/>
                      <a:pt x="495720" y="263844"/>
                    </a:cubicBezTo>
                    <a:cubicBezTo>
                      <a:pt x="495339" y="263653"/>
                      <a:pt x="494957" y="263462"/>
                      <a:pt x="494480" y="263271"/>
                    </a:cubicBezTo>
                    <a:cubicBezTo>
                      <a:pt x="491999" y="262126"/>
                      <a:pt x="489804" y="260695"/>
                      <a:pt x="487800" y="259168"/>
                    </a:cubicBezTo>
                    <a:cubicBezTo>
                      <a:pt x="487896" y="258405"/>
                      <a:pt x="487896" y="257641"/>
                      <a:pt x="487991" y="256878"/>
                    </a:cubicBezTo>
                    <a:cubicBezTo>
                      <a:pt x="491331" y="249721"/>
                      <a:pt x="495434" y="244759"/>
                      <a:pt x="495434" y="244759"/>
                    </a:cubicBezTo>
                    <a:cubicBezTo>
                      <a:pt x="492953" y="246286"/>
                      <a:pt x="490663" y="247813"/>
                      <a:pt x="488564" y="249339"/>
                    </a:cubicBezTo>
                    <a:cubicBezTo>
                      <a:pt x="491426" y="201151"/>
                      <a:pt x="481598" y="132447"/>
                      <a:pt x="481598" y="132447"/>
                    </a:cubicBezTo>
                    <a:cubicBezTo>
                      <a:pt x="481598" y="132447"/>
                      <a:pt x="477686" y="214224"/>
                      <a:pt x="476159" y="244091"/>
                    </a:cubicBezTo>
                    <a:cubicBezTo>
                      <a:pt x="471101" y="233022"/>
                      <a:pt x="471292" y="222144"/>
                      <a:pt x="471292" y="222144"/>
                    </a:cubicBezTo>
                    <a:cubicBezTo>
                      <a:pt x="470911" y="222716"/>
                      <a:pt x="470720" y="223194"/>
                      <a:pt x="470338" y="223766"/>
                    </a:cubicBezTo>
                    <a:cubicBezTo>
                      <a:pt x="470243" y="181780"/>
                      <a:pt x="463849" y="127103"/>
                      <a:pt x="463849" y="127103"/>
                    </a:cubicBezTo>
                    <a:cubicBezTo>
                      <a:pt x="463849" y="127103"/>
                      <a:pt x="461464" y="179299"/>
                      <a:pt x="460223" y="203059"/>
                    </a:cubicBezTo>
                    <a:cubicBezTo>
                      <a:pt x="459364" y="218709"/>
                      <a:pt x="460319" y="251820"/>
                      <a:pt x="460987" y="272622"/>
                    </a:cubicBezTo>
                    <a:cubicBezTo>
                      <a:pt x="457074" y="266897"/>
                      <a:pt x="452971" y="261458"/>
                      <a:pt x="448963" y="256592"/>
                    </a:cubicBezTo>
                    <a:cubicBezTo>
                      <a:pt x="450872" y="239511"/>
                      <a:pt x="454307" y="207353"/>
                      <a:pt x="454784" y="191704"/>
                    </a:cubicBezTo>
                    <a:cubicBezTo>
                      <a:pt x="455643" y="164604"/>
                      <a:pt x="444860" y="88075"/>
                      <a:pt x="444860" y="88075"/>
                    </a:cubicBezTo>
                    <a:cubicBezTo>
                      <a:pt x="444860" y="88075"/>
                      <a:pt x="440471" y="156589"/>
                      <a:pt x="439230" y="180349"/>
                    </a:cubicBezTo>
                    <a:cubicBezTo>
                      <a:pt x="438371" y="197048"/>
                      <a:pt x="441520" y="231209"/>
                      <a:pt x="443429" y="250007"/>
                    </a:cubicBezTo>
                    <a:cubicBezTo>
                      <a:pt x="435604" y="240942"/>
                      <a:pt x="429497" y="234931"/>
                      <a:pt x="429497" y="234931"/>
                    </a:cubicBezTo>
                    <a:cubicBezTo>
                      <a:pt x="429497" y="234931"/>
                      <a:pt x="429497" y="235121"/>
                      <a:pt x="429497" y="235121"/>
                    </a:cubicBezTo>
                    <a:cubicBezTo>
                      <a:pt x="423772" y="224911"/>
                      <a:pt x="418237" y="214701"/>
                      <a:pt x="412798" y="204395"/>
                    </a:cubicBezTo>
                    <a:cubicBezTo>
                      <a:pt x="413943" y="197716"/>
                      <a:pt x="418142" y="172524"/>
                      <a:pt x="419764" y="140176"/>
                    </a:cubicBezTo>
                    <a:cubicBezTo>
                      <a:pt x="421577" y="103534"/>
                      <a:pt x="409840" y="36547"/>
                      <a:pt x="409840" y="36547"/>
                    </a:cubicBezTo>
                    <a:cubicBezTo>
                      <a:pt x="409840" y="36547"/>
                      <a:pt x="408409" y="62120"/>
                      <a:pt x="407264" y="89411"/>
                    </a:cubicBezTo>
                    <a:cubicBezTo>
                      <a:pt x="404783" y="57731"/>
                      <a:pt x="398771" y="23856"/>
                      <a:pt x="398771" y="23856"/>
                    </a:cubicBezTo>
                    <a:cubicBezTo>
                      <a:pt x="398771" y="23856"/>
                      <a:pt x="398580" y="78247"/>
                      <a:pt x="394382" y="113648"/>
                    </a:cubicBezTo>
                    <a:cubicBezTo>
                      <a:pt x="394191" y="136645"/>
                      <a:pt x="399344" y="176437"/>
                      <a:pt x="399344" y="176437"/>
                    </a:cubicBezTo>
                    <a:lnTo>
                      <a:pt x="402683" y="182830"/>
                    </a:lnTo>
                    <a:cubicBezTo>
                      <a:pt x="402683" y="182830"/>
                      <a:pt x="404687" y="168516"/>
                      <a:pt x="406500" y="146474"/>
                    </a:cubicBezTo>
                    <a:cubicBezTo>
                      <a:pt x="407264" y="167181"/>
                      <a:pt x="409077" y="191609"/>
                      <a:pt x="409649" y="198479"/>
                    </a:cubicBezTo>
                    <a:cubicBezTo>
                      <a:pt x="409554" y="198384"/>
                      <a:pt x="409554" y="198288"/>
                      <a:pt x="409458" y="198097"/>
                    </a:cubicBezTo>
                    <a:cubicBezTo>
                      <a:pt x="406882" y="193231"/>
                      <a:pt x="404306" y="188269"/>
                      <a:pt x="401825" y="183402"/>
                    </a:cubicBezTo>
                    <a:lnTo>
                      <a:pt x="399916" y="179013"/>
                    </a:lnTo>
                    <a:cubicBezTo>
                      <a:pt x="399916" y="179013"/>
                      <a:pt x="399630" y="178727"/>
                      <a:pt x="399153" y="178154"/>
                    </a:cubicBezTo>
                    <a:cubicBezTo>
                      <a:pt x="394859" y="169757"/>
                      <a:pt x="390756" y="161360"/>
                      <a:pt x="386652" y="152867"/>
                    </a:cubicBezTo>
                    <a:cubicBezTo>
                      <a:pt x="387130" y="152962"/>
                      <a:pt x="387511" y="152867"/>
                      <a:pt x="387607" y="152772"/>
                    </a:cubicBezTo>
                    <a:cubicBezTo>
                      <a:pt x="392282" y="136359"/>
                      <a:pt x="391519" y="102579"/>
                      <a:pt x="391137" y="94469"/>
                    </a:cubicBezTo>
                    <a:cubicBezTo>
                      <a:pt x="390756" y="86358"/>
                      <a:pt x="388943" y="69086"/>
                      <a:pt x="385603" y="41127"/>
                    </a:cubicBezTo>
                    <a:cubicBezTo>
                      <a:pt x="382263" y="13168"/>
                      <a:pt x="371767" y="0"/>
                      <a:pt x="371767" y="0"/>
                    </a:cubicBezTo>
                    <a:cubicBezTo>
                      <a:pt x="381595" y="24333"/>
                      <a:pt x="381881" y="32444"/>
                      <a:pt x="382645" y="44562"/>
                    </a:cubicBezTo>
                    <a:cubicBezTo>
                      <a:pt x="383313" y="56681"/>
                      <a:pt x="383217" y="86739"/>
                      <a:pt x="384171" y="99430"/>
                    </a:cubicBezTo>
                    <a:cubicBezTo>
                      <a:pt x="385126" y="112217"/>
                      <a:pt x="385412" y="148669"/>
                      <a:pt x="385412" y="148669"/>
                    </a:cubicBezTo>
                    <a:cubicBezTo>
                      <a:pt x="384839" y="147905"/>
                      <a:pt x="384267" y="147237"/>
                      <a:pt x="383694" y="146569"/>
                    </a:cubicBezTo>
                    <a:cubicBezTo>
                      <a:pt x="381404" y="141607"/>
                      <a:pt x="379209" y="136645"/>
                      <a:pt x="377110" y="131683"/>
                    </a:cubicBezTo>
                    <a:cubicBezTo>
                      <a:pt x="377492" y="131970"/>
                      <a:pt x="377778" y="132256"/>
                      <a:pt x="378160" y="132542"/>
                    </a:cubicBezTo>
                    <a:cubicBezTo>
                      <a:pt x="378160" y="132542"/>
                      <a:pt x="367854" y="96091"/>
                      <a:pt x="361175" y="77292"/>
                    </a:cubicBezTo>
                    <a:cubicBezTo>
                      <a:pt x="354400" y="58494"/>
                      <a:pt x="337701" y="30631"/>
                      <a:pt x="337701" y="30631"/>
                    </a:cubicBezTo>
                    <a:cubicBezTo>
                      <a:pt x="337701" y="30631"/>
                      <a:pt x="347338" y="61452"/>
                      <a:pt x="354590" y="82159"/>
                    </a:cubicBezTo>
                    <a:cubicBezTo>
                      <a:pt x="352491" y="78819"/>
                      <a:pt x="350296" y="75575"/>
                      <a:pt x="348006" y="72426"/>
                    </a:cubicBezTo>
                    <a:cubicBezTo>
                      <a:pt x="328349" y="45517"/>
                      <a:pt x="314704" y="39887"/>
                      <a:pt x="314704" y="39887"/>
                    </a:cubicBezTo>
                    <a:cubicBezTo>
                      <a:pt x="314704" y="39887"/>
                      <a:pt x="330449" y="97236"/>
                      <a:pt x="377015" y="131588"/>
                    </a:cubicBezTo>
                    <a:cubicBezTo>
                      <a:pt x="379019" y="136454"/>
                      <a:pt x="381118" y="141226"/>
                      <a:pt x="383217" y="145997"/>
                    </a:cubicBezTo>
                    <a:cubicBezTo>
                      <a:pt x="362415" y="118992"/>
                      <a:pt x="339418" y="107732"/>
                      <a:pt x="331784" y="102866"/>
                    </a:cubicBezTo>
                    <a:cubicBezTo>
                      <a:pt x="323864" y="97808"/>
                      <a:pt x="300104" y="80250"/>
                      <a:pt x="300104" y="80250"/>
                    </a:cubicBezTo>
                    <a:cubicBezTo>
                      <a:pt x="300104" y="80250"/>
                      <a:pt x="328158" y="114889"/>
                      <a:pt x="343044" y="129202"/>
                    </a:cubicBezTo>
                    <a:cubicBezTo>
                      <a:pt x="336460" y="125576"/>
                      <a:pt x="330258" y="122332"/>
                      <a:pt x="326727" y="119851"/>
                    </a:cubicBezTo>
                    <a:cubicBezTo>
                      <a:pt x="318616" y="113935"/>
                      <a:pt x="304494" y="104011"/>
                      <a:pt x="304494" y="104011"/>
                    </a:cubicBezTo>
                    <a:cubicBezTo>
                      <a:pt x="304494" y="104011"/>
                      <a:pt x="335888" y="146569"/>
                      <a:pt x="355449" y="159070"/>
                    </a:cubicBezTo>
                    <a:cubicBezTo>
                      <a:pt x="373675" y="170711"/>
                      <a:pt x="398962" y="184166"/>
                      <a:pt x="402397" y="185979"/>
                    </a:cubicBezTo>
                    <a:cubicBezTo>
                      <a:pt x="404306" y="189796"/>
                      <a:pt x="406309" y="193613"/>
                      <a:pt x="408218" y="197334"/>
                    </a:cubicBezTo>
                    <a:cubicBezTo>
                      <a:pt x="404783" y="193517"/>
                      <a:pt x="392759" y="181303"/>
                      <a:pt x="375297" y="173956"/>
                    </a:cubicBezTo>
                    <a:cubicBezTo>
                      <a:pt x="354495" y="165272"/>
                      <a:pt x="325582" y="156016"/>
                      <a:pt x="325582" y="156016"/>
                    </a:cubicBezTo>
                    <a:cubicBezTo>
                      <a:pt x="325582" y="156016"/>
                      <a:pt x="348483" y="180921"/>
                      <a:pt x="368522" y="189509"/>
                    </a:cubicBezTo>
                    <a:cubicBezTo>
                      <a:pt x="388561" y="198097"/>
                      <a:pt x="412512" y="206208"/>
                      <a:pt x="412512" y="206208"/>
                    </a:cubicBezTo>
                    <a:cubicBezTo>
                      <a:pt x="412512" y="206208"/>
                      <a:pt x="412607" y="205922"/>
                      <a:pt x="412607" y="205445"/>
                    </a:cubicBezTo>
                    <a:cubicBezTo>
                      <a:pt x="416615" y="213079"/>
                      <a:pt x="420718" y="220713"/>
                      <a:pt x="424821" y="228251"/>
                    </a:cubicBezTo>
                    <a:cubicBezTo>
                      <a:pt x="420050" y="224911"/>
                      <a:pt x="399821" y="207449"/>
                      <a:pt x="387893" y="203823"/>
                    </a:cubicBezTo>
                    <a:cubicBezTo>
                      <a:pt x="374534" y="199815"/>
                      <a:pt x="342567" y="197716"/>
                      <a:pt x="329208" y="188555"/>
                    </a:cubicBezTo>
                    <a:cubicBezTo>
                      <a:pt x="329208" y="188555"/>
                      <a:pt x="358980" y="217086"/>
                      <a:pt x="385412" y="226724"/>
                    </a:cubicBezTo>
                    <a:cubicBezTo>
                      <a:pt x="391328" y="228919"/>
                      <a:pt x="396576" y="230446"/>
                      <a:pt x="401443" y="231591"/>
                    </a:cubicBezTo>
                    <a:cubicBezTo>
                      <a:pt x="403161" y="234072"/>
                      <a:pt x="404592" y="236743"/>
                      <a:pt x="405737" y="239415"/>
                    </a:cubicBezTo>
                    <a:cubicBezTo>
                      <a:pt x="403351" y="238652"/>
                      <a:pt x="400584" y="237793"/>
                      <a:pt x="397435" y="236839"/>
                    </a:cubicBezTo>
                    <a:cubicBezTo>
                      <a:pt x="380832" y="228155"/>
                      <a:pt x="363465" y="219854"/>
                      <a:pt x="363465" y="219854"/>
                    </a:cubicBezTo>
                    <a:cubicBezTo>
                      <a:pt x="363465" y="219854"/>
                      <a:pt x="366518" y="223384"/>
                      <a:pt x="371289" y="228728"/>
                    </a:cubicBezTo>
                    <a:cubicBezTo>
                      <a:pt x="364801" y="226724"/>
                      <a:pt x="358884" y="224911"/>
                      <a:pt x="354495" y="223575"/>
                    </a:cubicBezTo>
                    <a:cubicBezTo>
                      <a:pt x="340659" y="210884"/>
                      <a:pt x="328826" y="202392"/>
                      <a:pt x="328826" y="202392"/>
                    </a:cubicBezTo>
                    <a:cubicBezTo>
                      <a:pt x="340563" y="212029"/>
                      <a:pt x="355068" y="257450"/>
                      <a:pt x="369476" y="279588"/>
                    </a:cubicBezTo>
                    <a:cubicBezTo>
                      <a:pt x="381213" y="297528"/>
                      <a:pt x="399057" y="315467"/>
                      <a:pt x="404878" y="322338"/>
                    </a:cubicBezTo>
                    <a:cubicBezTo>
                      <a:pt x="395527" y="318330"/>
                      <a:pt x="386175" y="314227"/>
                      <a:pt x="376824" y="310314"/>
                    </a:cubicBezTo>
                    <a:cubicBezTo>
                      <a:pt x="375774" y="307547"/>
                      <a:pt x="363274" y="274722"/>
                      <a:pt x="340468" y="254206"/>
                    </a:cubicBezTo>
                    <a:cubicBezTo>
                      <a:pt x="334456" y="248767"/>
                      <a:pt x="326822" y="242660"/>
                      <a:pt x="318712" y="236457"/>
                    </a:cubicBezTo>
                    <a:cubicBezTo>
                      <a:pt x="305543" y="210502"/>
                      <a:pt x="266038" y="179490"/>
                      <a:pt x="266038" y="179490"/>
                    </a:cubicBezTo>
                    <a:cubicBezTo>
                      <a:pt x="266038" y="179490"/>
                      <a:pt x="271859" y="192468"/>
                      <a:pt x="278825" y="207830"/>
                    </a:cubicBezTo>
                    <a:cubicBezTo>
                      <a:pt x="271573" y="202869"/>
                      <a:pt x="266802" y="199720"/>
                      <a:pt x="266802" y="199720"/>
                    </a:cubicBezTo>
                    <a:cubicBezTo>
                      <a:pt x="266802" y="199720"/>
                      <a:pt x="279493" y="219568"/>
                      <a:pt x="292661" y="238557"/>
                    </a:cubicBezTo>
                    <a:cubicBezTo>
                      <a:pt x="294760" y="243232"/>
                      <a:pt x="296669" y="247431"/>
                      <a:pt x="298196" y="250675"/>
                    </a:cubicBezTo>
                    <a:cubicBezTo>
                      <a:pt x="305734" y="266993"/>
                      <a:pt x="325391" y="286173"/>
                      <a:pt x="330639" y="291134"/>
                    </a:cubicBezTo>
                    <a:cubicBezTo>
                      <a:pt x="318616" y="286173"/>
                      <a:pt x="306688" y="281306"/>
                      <a:pt x="294570" y="276535"/>
                    </a:cubicBezTo>
                    <a:cubicBezTo>
                      <a:pt x="294570" y="276344"/>
                      <a:pt x="294283" y="256114"/>
                      <a:pt x="278443" y="225484"/>
                    </a:cubicBezTo>
                    <a:cubicBezTo>
                      <a:pt x="262603" y="194758"/>
                      <a:pt x="223289" y="162886"/>
                      <a:pt x="223289" y="162886"/>
                    </a:cubicBezTo>
                    <a:cubicBezTo>
                      <a:pt x="236457" y="177677"/>
                      <a:pt x="243900" y="216323"/>
                      <a:pt x="250866" y="231972"/>
                    </a:cubicBezTo>
                    <a:cubicBezTo>
                      <a:pt x="257068" y="245999"/>
                      <a:pt x="281306" y="267756"/>
                      <a:pt x="286268" y="273290"/>
                    </a:cubicBezTo>
                    <a:cubicBezTo>
                      <a:pt x="276344" y="269378"/>
                      <a:pt x="266420" y="265656"/>
                      <a:pt x="256496" y="261935"/>
                    </a:cubicBezTo>
                    <a:cubicBezTo>
                      <a:pt x="257068" y="261744"/>
                      <a:pt x="257355" y="261649"/>
                      <a:pt x="257355" y="261649"/>
                    </a:cubicBezTo>
                    <a:cubicBezTo>
                      <a:pt x="257355" y="261649"/>
                      <a:pt x="243805" y="233785"/>
                      <a:pt x="230255" y="210693"/>
                    </a:cubicBezTo>
                    <a:cubicBezTo>
                      <a:pt x="216705" y="187601"/>
                      <a:pt x="182925" y="163554"/>
                      <a:pt x="182925" y="163554"/>
                    </a:cubicBezTo>
                    <a:cubicBezTo>
                      <a:pt x="182925" y="163554"/>
                      <a:pt x="198574" y="197429"/>
                      <a:pt x="212411" y="221381"/>
                    </a:cubicBezTo>
                    <a:cubicBezTo>
                      <a:pt x="224052" y="241515"/>
                      <a:pt x="240751" y="254301"/>
                      <a:pt x="245904" y="257927"/>
                    </a:cubicBezTo>
                    <a:cubicBezTo>
                      <a:pt x="240942" y="256114"/>
                      <a:pt x="236076" y="254301"/>
                      <a:pt x="231114" y="252584"/>
                    </a:cubicBezTo>
                    <a:cubicBezTo>
                      <a:pt x="228346" y="248671"/>
                      <a:pt x="208117" y="219949"/>
                      <a:pt x="191131" y="199529"/>
                    </a:cubicBezTo>
                    <a:cubicBezTo>
                      <a:pt x="172906" y="177582"/>
                      <a:pt x="116225" y="145806"/>
                      <a:pt x="116225" y="145806"/>
                    </a:cubicBezTo>
                    <a:cubicBezTo>
                      <a:pt x="116225" y="145806"/>
                      <a:pt x="130538" y="161455"/>
                      <a:pt x="138935" y="170425"/>
                    </a:cubicBezTo>
                    <a:cubicBezTo>
                      <a:pt x="142561" y="174242"/>
                      <a:pt x="147428" y="181303"/>
                      <a:pt x="152867" y="188841"/>
                    </a:cubicBezTo>
                    <a:cubicBezTo>
                      <a:pt x="133115" y="172810"/>
                      <a:pt x="86644" y="143993"/>
                      <a:pt x="86644" y="143993"/>
                    </a:cubicBezTo>
                    <a:cubicBezTo>
                      <a:pt x="86644" y="143993"/>
                      <a:pt x="111740" y="170234"/>
                      <a:pt x="119087" y="179108"/>
                    </a:cubicBezTo>
                    <a:cubicBezTo>
                      <a:pt x="126149" y="187696"/>
                      <a:pt x="143516" y="213938"/>
                      <a:pt x="179585" y="235121"/>
                    </a:cubicBezTo>
                    <a:cubicBezTo>
                      <a:pt x="173478" y="233213"/>
                      <a:pt x="167276" y="231495"/>
                      <a:pt x="161073" y="229682"/>
                    </a:cubicBezTo>
                    <a:cubicBezTo>
                      <a:pt x="112026" y="178154"/>
                      <a:pt x="39791" y="167753"/>
                      <a:pt x="39791" y="167753"/>
                    </a:cubicBezTo>
                    <a:cubicBezTo>
                      <a:pt x="39791" y="167753"/>
                      <a:pt x="48666" y="183498"/>
                      <a:pt x="84544" y="203441"/>
                    </a:cubicBezTo>
                    <a:cubicBezTo>
                      <a:pt x="88838" y="205827"/>
                      <a:pt x="93132" y="207926"/>
                      <a:pt x="97426" y="210025"/>
                    </a:cubicBezTo>
                    <a:cubicBezTo>
                      <a:pt x="71090" y="204300"/>
                      <a:pt x="31967" y="197334"/>
                      <a:pt x="31967" y="197334"/>
                    </a:cubicBezTo>
                    <a:cubicBezTo>
                      <a:pt x="31967" y="197334"/>
                      <a:pt x="68513" y="213365"/>
                      <a:pt x="92369" y="218709"/>
                    </a:cubicBezTo>
                    <a:cubicBezTo>
                      <a:pt x="116225" y="224052"/>
                      <a:pt x="162314" y="231018"/>
                      <a:pt x="162314" y="231018"/>
                    </a:cubicBezTo>
                    <a:cubicBezTo>
                      <a:pt x="161932" y="230637"/>
                      <a:pt x="161550" y="230255"/>
                      <a:pt x="161169" y="229873"/>
                    </a:cubicBezTo>
                    <a:cubicBezTo>
                      <a:pt x="167562" y="231686"/>
                      <a:pt x="173955" y="233595"/>
                      <a:pt x="180349" y="235598"/>
                    </a:cubicBezTo>
                    <a:cubicBezTo>
                      <a:pt x="181303" y="236171"/>
                      <a:pt x="182162" y="236743"/>
                      <a:pt x="183211" y="237316"/>
                    </a:cubicBezTo>
                    <a:cubicBezTo>
                      <a:pt x="183211" y="237316"/>
                      <a:pt x="138744" y="242564"/>
                      <a:pt x="123000" y="243423"/>
                    </a:cubicBezTo>
                    <a:cubicBezTo>
                      <a:pt x="107255" y="244186"/>
                      <a:pt x="70804" y="249053"/>
                      <a:pt x="55918" y="250007"/>
                    </a:cubicBezTo>
                    <a:cubicBezTo>
                      <a:pt x="41032" y="251057"/>
                      <a:pt x="31108" y="251820"/>
                      <a:pt x="0" y="243614"/>
                    </a:cubicBezTo>
                    <a:cubicBezTo>
                      <a:pt x="0" y="243614"/>
                      <a:pt x="17653" y="254397"/>
                      <a:pt x="52196" y="254110"/>
                    </a:cubicBezTo>
                    <a:cubicBezTo>
                      <a:pt x="86835" y="253824"/>
                      <a:pt x="108114" y="253442"/>
                      <a:pt x="118038" y="252679"/>
                    </a:cubicBezTo>
                    <a:cubicBezTo>
                      <a:pt x="127962" y="251820"/>
                      <a:pt x="169280" y="247622"/>
                      <a:pt x="188555" y="239415"/>
                    </a:cubicBezTo>
                    <a:cubicBezTo>
                      <a:pt x="187410" y="239797"/>
                      <a:pt x="187410" y="239320"/>
                      <a:pt x="187219" y="238652"/>
                    </a:cubicBezTo>
                    <a:close/>
                    <a:moveTo>
                      <a:pt x="396863" y="177677"/>
                    </a:moveTo>
                    <a:cubicBezTo>
                      <a:pt x="391137" y="171761"/>
                      <a:pt x="372816" y="152962"/>
                      <a:pt x="365373" y="145233"/>
                    </a:cubicBezTo>
                    <a:cubicBezTo>
                      <a:pt x="365373" y="145233"/>
                      <a:pt x="365373" y="145233"/>
                      <a:pt x="365373" y="145233"/>
                    </a:cubicBezTo>
                    <a:cubicBezTo>
                      <a:pt x="373961" y="149527"/>
                      <a:pt x="382168" y="152867"/>
                      <a:pt x="385126" y="153344"/>
                    </a:cubicBezTo>
                    <a:cubicBezTo>
                      <a:pt x="388847" y="161551"/>
                      <a:pt x="392759" y="169661"/>
                      <a:pt x="396863" y="177677"/>
                    </a:cubicBezTo>
                    <a:close/>
                    <a:moveTo>
                      <a:pt x="633320" y="193422"/>
                    </a:moveTo>
                    <a:cubicBezTo>
                      <a:pt x="626736" y="170139"/>
                      <a:pt x="612327" y="132065"/>
                      <a:pt x="614045" y="116797"/>
                    </a:cubicBezTo>
                    <a:cubicBezTo>
                      <a:pt x="615762" y="101530"/>
                      <a:pt x="622633" y="81968"/>
                      <a:pt x="622633" y="81873"/>
                    </a:cubicBezTo>
                    <a:cubicBezTo>
                      <a:pt x="624255" y="84735"/>
                      <a:pt x="626068" y="88743"/>
                      <a:pt x="626259" y="93037"/>
                    </a:cubicBezTo>
                    <a:cubicBezTo>
                      <a:pt x="626640" y="100957"/>
                      <a:pt x="630648" y="136073"/>
                      <a:pt x="633034" y="163936"/>
                    </a:cubicBezTo>
                    <a:cubicBezTo>
                      <a:pt x="635133" y="188841"/>
                      <a:pt x="645534" y="213174"/>
                      <a:pt x="647729" y="218232"/>
                    </a:cubicBezTo>
                    <a:cubicBezTo>
                      <a:pt x="643053" y="222526"/>
                      <a:pt x="638377" y="226820"/>
                      <a:pt x="633797" y="231305"/>
                    </a:cubicBezTo>
                    <a:cubicBezTo>
                      <a:pt x="636660" y="221190"/>
                      <a:pt x="639332" y="214987"/>
                      <a:pt x="633320" y="193422"/>
                    </a:cubicBezTo>
                    <a:close/>
                    <a:moveTo>
                      <a:pt x="620438" y="248385"/>
                    </a:moveTo>
                    <a:cubicBezTo>
                      <a:pt x="623778" y="244950"/>
                      <a:pt x="627213" y="241419"/>
                      <a:pt x="630648" y="238080"/>
                    </a:cubicBezTo>
                    <a:cubicBezTo>
                      <a:pt x="639999" y="239893"/>
                      <a:pt x="651164" y="243232"/>
                      <a:pt x="661660" y="246095"/>
                    </a:cubicBezTo>
                    <a:cubicBezTo>
                      <a:pt x="644293" y="245332"/>
                      <a:pt x="628549" y="245999"/>
                      <a:pt x="620438" y="248385"/>
                    </a:cubicBezTo>
                    <a:close/>
                    <a:moveTo>
                      <a:pt x="429402" y="731128"/>
                    </a:moveTo>
                    <a:cubicBezTo>
                      <a:pt x="429402" y="731223"/>
                      <a:pt x="429402" y="731223"/>
                      <a:pt x="429402" y="731128"/>
                    </a:cubicBezTo>
                    <a:cubicBezTo>
                      <a:pt x="424726" y="720250"/>
                      <a:pt x="419573" y="710708"/>
                      <a:pt x="417188" y="707940"/>
                    </a:cubicBezTo>
                    <a:cubicBezTo>
                      <a:pt x="420050" y="697253"/>
                      <a:pt x="422818" y="686566"/>
                      <a:pt x="425299" y="675783"/>
                    </a:cubicBezTo>
                    <a:cubicBezTo>
                      <a:pt x="426062" y="685802"/>
                      <a:pt x="428447" y="718055"/>
                      <a:pt x="429402" y="731128"/>
                    </a:cubicBezTo>
                    <a:close/>
                    <a:moveTo>
                      <a:pt x="463468" y="503640"/>
                    </a:moveTo>
                    <a:cubicBezTo>
                      <a:pt x="464326" y="502686"/>
                      <a:pt x="465281" y="501637"/>
                      <a:pt x="466330" y="500587"/>
                    </a:cubicBezTo>
                    <a:cubicBezTo>
                      <a:pt x="466330" y="500778"/>
                      <a:pt x="466426" y="500969"/>
                      <a:pt x="466426" y="501160"/>
                    </a:cubicBezTo>
                    <a:cubicBezTo>
                      <a:pt x="464613" y="502973"/>
                      <a:pt x="462895" y="504786"/>
                      <a:pt x="461177" y="506599"/>
                    </a:cubicBezTo>
                    <a:cubicBezTo>
                      <a:pt x="462036" y="505358"/>
                      <a:pt x="462800" y="504309"/>
                      <a:pt x="463468" y="503640"/>
                    </a:cubicBezTo>
                    <a:close/>
                    <a:moveTo>
                      <a:pt x="467952" y="515091"/>
                    </a:moveTo>
                    <a:cubicBezTo>
                      <a:pt x="468048" y="519576"/>
                      <a:pt x="467762" y="523011"/>
                      <a:pt x="467666" y="524824"/>
                    </a:cubicBezTo>
                    <a:cubicBezTo>
                      <a:pt x="466330" y="522534"/>
                      <a:pt x="464994" y="520435"/>
                      <a:pt x="463849" y="518622"/>
                    </a:cubicBezTo>
                    <a:cubicBezTo>
                      <a:pt x="465185" y="517477"/>
                      <a:pt x="466617" y="516236"/>
                      <a:pt x="467952" y="515091"/>
                    </a:cubicBezTo>
                    <a:close/>
                    <a:moveTo>
                      <a:pt x="469956" y="265561"/>
                    </a:moveTo>
                    <a:cubicBezTo>
                      <a:pt x="468143" y="267851"/>
                      <a:pt x="466617" y="270141"/>
                      <a:pt x="465281" y="272336"/>
                    </a:cubicBezTo>
                    <a:cubicBezTo>
                      <a:pt x="465853" y="268519"/>
                      <a:pt x="466330" y="264511"/>
                      <a:pt x="466807" y="260408"/>
                    </a:cubicBezTo>
                    <a:cubicBezTo>
                      <a:pt x="467762" y="262221"/>
                      <a:pt x="468811" y="263844"/>
                      <a:pt x="469956" y="265561"/>
                    </a:cubicBezTo>
                    <a:close/>
                    <a:moveTo>
                      <a:pt x="468430" y="499156"/>
                    </a:moveTo>
                    <a:cubicBezTo>
                      <a:pt x="468430" y="499156"/>
                      <a:pt x="468430" y="499156"/>
                      <a:pt x="468430" y="499156"/>
                    </a:cubicBezTo>
                    <a:cubicBezTo>
                      <a:pt x="468334" y="499060"/>
                      <a:pt x="468334" y="498869"/>
                      <a:pt x="468334" y="498679"/>
                    </a:cubicBezTo>
                    <a:cubicBezTo>
                      <a:pt x="468334" y="498869"/>
                      <a:pt x="468334" y="499060"/>
                      <a:pt x="468430" y="499156"/>
                    </a:cubicBezTo>
                    <a:close/>
                    <a:moveTo>
                      <a:pt x="474728" y="519576"/>
                    </a:moveTo>
                    <a:cubicBezTo>
                      <a:pt x="472342" y="521389"/>
                      <a:pt x="470052" y="523298"/>
                      <a:pt x="467857" y="525206"/>
                    </a:cubicBezTo>
                    <a:cubicBezTo>
                      <a:pt x="467857" y="525206"/>
                      <a:pt x="467762" y="525111"/>
                      <a:pt x="467762" y="525111"/>
                    </a:cubicBezTo>
                    <a:cubicBezTo>
                      <a:pt x="468143" y="523393"/>
                      <a:pt x="468811" y="519672"/>
                      <a:pt x="469002" y="514233"/>
                    </a:cubicBezTo>
                    <a:cubicBezTo>
                      <a:pt x="470052" y="513374"/>
                      <a:pt x="471101" y="512610"/>
                      <a:pt x="472151" y="511847"/>
                    </a:cubicBezTo>
                    <a:cubicBezTo>
                      <a:pt x="472914" y="514423"/>
                      <a:pt x="473773" y="517000"/>
                      <a:pt x="474728" y="519576"/>
                    </a:cubicBezTo>
                    <a:close/>
                    <a:moveTo>
                      <a:pt x="479499" y="531790"/>
                    </a:moveTo>
                    <a:cubicBezTo>
                      <a:pt x="477495" y="533031"/>
                      <a:pt x="475586" y="534271"/>
                      <a:pt x="473582" y="535703"/>
                    </a:cubicBezTo>
                    <a:cubicBezTo>
                      <a:pt x="473010" y="534558"/>
                      <a:pt x="472437" y="533413"/>
                      <a:pt x="471865" y="532267"/>
                    </a:cubicBezTo>
                    <a:cubicBezTo>
                      <a:pt x="474059" y="531027"/>
                      <a:pt x="476254" y="529882"/>
                      <a:pt x="478258" y="528928"/>
                    </a:cubicBezTo>
                    <a:cubicBezTo>
                      <a:pt x="478640" y="529882"/>
                      <a:pt x="479022" y="530836"/>
                      <a:pt x="479499" y="531790"/>
                    </a:cubicBezTo>
                    <a:close/>
                    <a:moveTo>
                      <a:pt x="482648" y="538661"/>
                    </a:moveTo>
                    <a:cubicBezTo>
                      <a:pt x="487610" y="548203"/>
                      <a:pt x="494766" y="559272"/>
                      <a:pt x="501732" y="569864"/>
                    </a:cubicBezTo>
                    <a:cubicBezTo>
                      <a:pt x="496961" y="574349"/>
                      <a:pt x="492094" y="579406"/>
                      <a:pt x="487514" y="584941"/>
                    </a:cubicBezTo>
                    <a:cubicBezTo>
                      <a:pt x="486942" y="580074"/>
                      <a:pt x="486369" y="575589"/>
                      <a:pt x="485701" y="571486"/>
                    </a:cubicBezTo>
                    <a:cubicBezTo>
                      <a:pt x="483983" y="561085"/>
                      <a:pt x="480357" y="550875"/>
                      <a:pt x="476350" y="541905"/>
                    </a:cubicBezTo>
                    <a:cubicBezTo>
                      <a:pt x="478449" y="540665"/>
                      <a:pt x="480548" y="539615"/>
                      <a:pt x="482648" y="538661"/>
                    </a:cubicBezTo>
                    <a:close/>
                    <a:moveTo>
                      <a:pt x="549157" y="329017"/>
                    </a:moveTo>
                    <a:cubicBezTo>
                      <a:pt x="554024" y="323101"/>
                      <a:pt x="558699" y="316994"/>
                      <a:pt x="563661" y="311173"/>
                    </a:cubicBezTo>
                    <a:cubicBezTo>
                      <a:pt x="569864" y="312986"/>
                      <a:pt x="577211" y="315849"/>
                      <a:pt x="584750" y="318902"/>
                    </a:cubicBezTo>
                    <a:cubicBezTo>
                      <a:pt x="579788" y="323197"/>
                      <a:pt x="575780" y="327013"/>
                      <a:pt x="572822" y="329876"/>
                    </a:cubicBezTo>
                    <a:cubicBezTo>
                      <a:pt x="570913" y="329017"/>
                      <a:pt x="569005" y="328254"/>
                      <a:pt x="567192" y="327872"/>
                    </a:cubicBezTo>
                    <a:cubicBezTo>
                      <a:pt x="561085" y="326250"/>
                      <a:pt x="553833" y="327681"/>
                      <a:pt x="549157" y="329017"/>
                    </a:cubicBezTo>
                    <a:close/>
                    <a:moveTo>
                      <a:pt x="555741" y="334743"/>
                    </a:moveTo>
                    <a:cubicBezTo>
                      <a:pt x="556409" y="335411"/>
                      <a:pt x="557554" y="336269"/>
                      <a:pt x="558795" y="337128"/>
                    </a:cubicBezTo>
                    <a:lnTo>
                      <a:pt x="552402" y="333884"/>
                    </a:lnTo>
                    <a:cubicBezTo>
                      <a:pt x="553451" y="334170"/>
                      <a:pt x="554596" y="334456"/>
                      <a:pt x="555741" y="334743"/>
                    </a:cubicBezTo>
                    <a:close/>
                    <a:moveTo>
                      <a:pt x="565665" y="498965"/>
                    </a:moveTo>
                    <a:cubicBezTo>
                      <a:pt x="565952" y="496675"/>
                      <a:pt x="566142" y="494289"/>
                      <a:pt x="566429" y="492094"/>
                    </a:cubicBezTo>
                    <a:cubicBezTo>
                      <a:pt x="570436" y="493717"/>
                      <a:pt x="574540" y="495148"/>
                      <a:pt x="578547" y="496293"/>
                    </a:cubicBezTo>
                    <a:cubicBezTo>
                      <a:pt x="579215" y="496484"/>
                      <a:pt x="579883" y="496579"/>
                      <a:pt x="580551" y="496770"/>
                    </a:cubicBezTo>
                    <a:cubicBezTo>
                      <a:pt x="580360" y="498488"/>
                      <a:pt x="580265" y="500110"/>
                      <a:pt x="580074" y="501827"/>
                    </a:cubicBezTo>
                    <a:cubicBezTo>
                      <a:pt x="574921" y="500778"/>
                      <a:pt x="570055" y="499824"/>
                      <a:pt x="565665" y="498965"/>
                    </a:cubicBezTo>
                    <a:close/>
                    <a:moveTo>
                      <a:pt x="579502" y="512515"/>
                    </a:moveTo>
                    <a:cubicBezTo>
                      <a:pt x="579406" y="515473"/>
                      <a:pt x="579406" y="518526"/>
                      <a:pt x="579406" y="521580"/>
                    </a:cubicBezTo>
                    <a:cubicBezTo>
                      <a:pt x="573585" y="520339"/>
                      <a:pt x="568910" y="519385"/>
                      <a:pt x="566047" y="518717"/>
                    </a:cubicBezTo>
                    <a:cubicBezTo>
                      <a:pt x="565379" y="517668"/>
                      <a:pt x="564616" y="516523"/>
                      <a:pt x="563948" y="515473"/>
                    </a:cubicBezTo>
                    <a:cubicBezTo>
                      <a:pt x="564329" y="512038"/>
                      <a:pt x="564616" y="508698"/>
                      <a:pt x="564997" y="505454"/>
                    </a:cubicBezTo>
                    <a:cubicBezTo>
                      <a:pt x="569196" y="507648"/>
                      <a:pt x="574158" y="510034"/>
                      <a:pt x="579502" y="512515"/>
                    </a:cubicBezTo>
                    <a:close/>
                    <a:moveTo>
                      <a:pt x="580074" y="538756"/>
                    </a:moveTo>
                    <a:cubicBezTo>
                      <a:pt x="579311" y="538565"/>
                      <a:pt x="578834" y="538470"/>
                      <a:pt x="578356" y="538374"/>
                    </a:cubicBezTo>
                    <a:cubicBezTo>
                      <a:pt x="574730" y="532649"/>
                      <a:pt x="571295" y="526828"/>
                      <a:pt x="567574" y="521103"/>
                    </a:cubicBezTo>
                    <a:cubicBezTo>
                      <a:pt x="570341" y="522916"/>
                      <a:pt x="574349" y="525302"/>
                      <a:pt x="579597" y="528164"/>
                    </a:cubicBezTo>
                    <a:cubicBezTo>
                      <a:pt x="579692" y="531695"/>
                      <a:pt x="579788" y="535225"/>
                      <a:pt x="580074" y="538756"/>
                    </a:cubicBezTo>
                    <a:close/>
                    <a:moveTo>
                      <a:pt x="574349" y="539138"/>
                    </a:moveTo>
                    <a:cubicBezTo>
                      <a:pt x="569196" y="543336"/>
                      <a:pt x="564520" y="546008"/>
                      <a:pt x="560608" y="547917"/>
                    </a:cubicBezTo>
                    <a:cubicBezTo>
                      <a:pt x="561180" y="542096"/>
                      <a:pt x="561848" y="535989"/>
                      <a:pt x="562516" y="529786"/>
                    </a:cubicBezTo>
                    <a:cubicBezTo>
                      <a:pt x="563184" y="527401"/>
                      <a:pt x="563471" y="524824"/>
                      <a:pt x="563471" y="522152"/>
                    </a:cubicBezTo>
                    <a:cubicBezTo>
                      <a:pt x="567097" y="527782"/>
                      <a:pt x="570723" y="533508"/>
                      <a:pt x="574349" y="539138"/>
                    </a:cubicBezTo>
                    <a:close/>
                    <a:moveTo>
                      <a:pt x="583128" y="479785"/>
                    </a:moveTo>
                    <a:cubicBezTo>
                      <a:pt x="582841" y="481693"/>
                      <a:pt x="582460" y="483506"/>
                      <a:pt x="582173" y="485320"/>
                    </a:cubicBezTo>
                    <a:cubicBezTo>
                      <a:pt x="577307" y="485797"/>
                      <a:pt x="572154" y="485606"/>
                      <a:pt x="567192" y="485033"/>
                    </a:cubicBezTo>
                    <a:cubicBezTo>
                      <a:pt x="567478" y="482457"/>
                      <a:pt x="567765" y="480167"/>
                      <a:pt x="567955" y="477972"/>
                    </a:cubicBezTo>
                    <a:cubicBezTo>
                      <a:pt x="568814" y="478258"/>
                      <a:pt x="569673" y="478545"/>
                      <a:pt x="570627" y="478831"/>
                    </a:cubicBezTo>
                    <a:cubicBezTo>
                      <a:pt x="575589" y="480167"/>
                      <a:pt x="579692" y="480357"/>
                      <a:pt x="583128" y="479785"/>
                    </a:cubicBezTo>
                    <a:close/>
                    <a:moveTo>
                      <a:pt x="582364" y="561658"/>
                    </a:moveTo>
                    <a:cubicBezTo>
                      <a:pt x="579024" y="568051"/>
                      <a:pt x="573108" y="577307"/>
                      <a:pt x="563089" y="586563"/>
                    </a:cubicBezTo>
                    <a:cubicBezTo>
                      <a:pt x="545436" y="602880"/>
                      <a:pt x="527782" y="619293"/>
                      <a:pt x="508412" y="639618"/>
                    </a:cubicBezTo>
                    <a:cubicBezTo>
                      <a:pt x="506694" y="641431"/>
                      <a:pt x="505167" y="643339"/>
                      <a:pt x="503927" y="645152"/>
                    </a:cubicBezTo>
                    <a:cubicBezTo>
                      <a:pt x="501255" y="631316"/>
                      <a:pt x="497056" y="615190"/>
                      <a:pt x="491045" y="603166"/>
                    </a:cubicBezTo>
                    <a:cubicBezTo>
                      <a:pt x="497534" y="599159"/>
                      <a:pt x="505072" y="594483"/>
                      <a:pt x="514042" y="589235"/>
                    </a:cubicBezTo>
                    <a:cubicBezTo>
                      <a:pt x="518908" y="597346"/>
                      <a:pt x="522343" y="604407"/>
                      <a:pt x="522916" y="609273"/>
                    </a:cubicBezTo>
                    <a:cubicBezTo>
                      <a:pt x="522916" y="609273"/>
                      <a:pt x="522439" y="599349"/>
                      <a:pt x="520435" y="585513"/>
                    </a:cubicBezTo>
                    <a:cubicBezTo>
                      <a:pt x="524443" y="583223"/>
                      <a:pt x="528641" y="580838"/>
                      <a:pt x="533222" y="578357"/>
                    </a:cubicBezTo>
                    <a:cubicBezTo>
                      <a:pt x="534748" y="583318"/>
                      <a:pt x="535703" y="586277"/>
                      <a:pt x="535703" y="586277"/>
                    </a:cubicBezTo>
                    <a:cubicBezTo>
                      <a:pt x="535703" y="586277"/>
                      <a:pt x="535798" y="582841"/>
                      <a:pt x="536084" y="576830"/>
                    </a:cubicBezTo>
                    <a:cubicBezTo>
                      <a:pt x="537325" y="576162"/>
                      <a:pt x="538565" y="575494"/>
                      <a:pt x="539901" y="574730"/>
                    </a:cubicBezTo>
                    <a:cubicBezTo>
                      <a:pt x="543909" y="572536"/>
                      <a:pt x="547440" y="570723"/>
                      <a:pt x="550684" y="568910"/>
                    </a:cubicBezTo>
                    <a:cubicBezTo>
                      <a:pt x="553737" y="582650"/>
                      <a:pt x="556028" y="592097"/>
                      <a:pt x="556028" y="592097"/>
                    </a:cubicBezTo>
                    <a:cubicBezTo>
                      <a:pt x="556028" y="592097"/>
                      <a:pt x="557268" y="580456"/>
                      <a:pt x="558890" y="564234"/>
                    </a:cubicBezTo>
                    <a:cubicBezTo>
                      <a:pt x="569387" y="557745"/>
                      <a:pt x="574826" y="551924"/>
                      <a:pt x="575780" y="541523"/>
                    </a:cubicBezTo>
                    <a:cubicBezTo>
                      <a:pt x="577498" y="544195"/>
                      <a:pt x="579215" y="546867"/>
                      <a:pt x="580933" y="549539"/>
                    </a:cubicBezTo>
                    <a:cubicBezTo>
                      <a:pt x="581315" y="553547"/>
                      <a:pt x="581792" y="557650"/>
                      <a:pt x="582364" y="561658"/>
                    </a:cubicBezTo>
                    <a:close/>
                    <a:moveTo>
                      <a:pt x="545245" y="555169"/>
                    </a:moveTo>
                    <a:cubicBezTo>
                      <a:pt x="545913" y="554501"/>
                      <a:pt x="546581" y="553833"/>
                      <a:pt x="547249" y="553070"/>
                    </a:cubicBezTo>
                    <a:cubicBezTo>
                      <a:pt x="547344" y="553451"/>
                      <a:pt x="547440" y="553833"/>
                      <a:pt x="547440" y="554119"/>
                    </a:cubicBezTo>
                    <a:cubicBezTo>
                      <a:pt x="546867" y="554501"/>
                      <a:pt x="546104" y="554883"/>
                      <a:pt x="545245" y="555169"/>
                    </a:cubicBezTo>
                    <a:close/>
                    <a:moveTo>
                      <a:pt x="539519" y="539233"/>
                    </a:moveTo>
                    <a:cubicBezTo>
                      <a:pt x="540092" y="534462"/>
                      <a:pt x="540760" y="529500"/>
                      <a:pt x="541523" y="524347"/>
                    </a:cubicBezTo>
                    <a:cubicBezTo>
                      <a:pt x="542287" y="528164"/>
                      <a:pt x="542955" y="532077"/>
                      <a:pt x="543718" y="535893"/>
                    </a:cubicBezTo>
                    <a:cubicBezTo>
                      <a:pt x="542287" y="537038"/>
                      <a:pt x="540855" y="538184"/>
                      <a:pt x="539519" y="539233"/>
                    </a:cubicBezTo>
                    <a:close/>
                    <a:moveTo>
                      <a:pt x="493526" y="292852"/>
                    </a:moveTo>
                    <a:lnTo>
                      <a:pt x="491808" y="293711"/>
                    </a:lnTo>
                    <a:cubicBezTo>
                      <a:pt x="488564" y="291421"/>
                      <a:pt x="485797" y="288463"/>
                      <a:pt x="484174" y="284169"/>
                    </a:cubicBezTo>
                    <a:cubicBezTo>
                      <a:pt x="484270" y="283023"/>
                      <a:pt x="484365" y="281878"/>
                      <a:pt x="484556" y="280829"/>
                    </a:cubicBezTo>
                    <a:cubicBezTo>
                      <a:pt x="487514" y="283215"/>
                      <a:pt x="490568" y="285409"/>
                      <a:pt x="493526" y="287508"/>
                    </a:cubicBezTo>
                    <a:cubicBezTo>
                      <a:pt x="493526" y="289226"/>
                      <a:pt x="493526" y="291039"/>
                      <a:pt x="493526" y="292852"/>
                    </a:cubicBezTo>
                    <a:close/>
                    <a:moveTo>
                      <a:pt x="507171" y="498965"/>
                    </a:moveTo>
                    <a:cubicBezTo>
                      <a:pt x="506408" y="499442"/>
                      <a:pt x="505740" y="499824"/>
                      <a:pt x="504881" y="500301"/>
                    </a:cubicBezTo>
                    <a:cubicBezTo>
                      <a:pt x="500873" y="502400"/>
                      <a:pt x="496675" y="504881"/>
                      <a:pt x="492381" y="507458"/>
                    </a:cubicBezTo>
                    <a:cubicBezTo>
                      <a:pt x="490949" y="505263"/>
                      <a:pt x="489518" y="503163"/>
                      <a:pt x="488182" y="501160"/>
                    </a:cubicBezTo>
                    <a:cubicBezTo>
                      <a:pt x="492381" y="498392"/>
                      <a:pt x="496866" y="495339"/>
                      <a:pt x="500969" y="492476"/>
                    </a:cubicBezTo>
                    <a:cubicBezTo>
                      <a:pt x="502877" y="494862"/>
                      <a:pt x="504976" y="496961"/>
                      <a:pt x="507171" y="498965"/>
                    </a:cubicBezTo>
                    <a:close/>
                    <a:moveTo>
                      <a:pt x="516904" y="514423"/>
                    </a:moveTo>
                    <a:cubicBezTo>
                      <a:pt x="512801" y="516427"/>
                      <a:pt x="508602" y="518240"/>
                      <a:pt x="504786" y="519672"/>
                    </a:cubicBezTo>
                    <a:cubicBezTo>
                      <a:pt x="503641" y="520053"/>
                      <a:pt x="502305" y="520626"/>
                      <a:pt x="500969" y="521103"/>
                    </a:cubicBezTo>
                    <a:cubicBezTo>
                      <a:pt x="500682" y="520721"/>
                      <a:pt x="500492" y="520244"/>
                      <a:pt x="500205" y="519767"/>
                    </a:cubicBezTo>
                    <a:cubicBezTo>
                      <a:pt x="500014" y="519481"/>
                      <a:pt x="499919" y="519290"/>
                      <a:pt x="499728" y="519099"/>
                    </a:cubicBezTo>
                    <a:cubicBezTo>
                      <a:pt x="504976" y="516809"/>
                      <a:pt x="510797" y="514137"/>
                      <a:pt x="516141" y="510988"/>
                    </a:cubicBezTo>
                    <a:cubicBezTo>
                      <a:pt x="516523" y="512133"/>
                      <a:pt x="516713" y="513278"/>
                      <a:pt x="516904" y="514423"/>
                    </a:cubicBezTo>
                    <a:close/>
                    <a:moveTo>
                      <a:pt x="519862" y="528260"/>
                    </a:moveTo>
                    <a:cubicBezTo>
                      <a:pt x="521580" y="535798"/>
                      <a:pt x="523393" y="543336"/>
                      <a:pt x="525301" y="550302"/>
                    </a:cubicBezTo>
                    <a:cubicBezTo>
                      <a:pt x="524729" y="550779"/>
                      <a:pt x="524061" y="551257"/>
                      <a:pt x="523488" y="551734"/>
                    </a:cubicBezTo>
                    <a:cubicBezTo>
                      <a:pt x="521103" y="553547"/>
                      <a:pt x="518240" y="555741"/>
                      <a:pt x="515282" y="558127"/>
                    </a:cubicBezTo>
                    <a:cubicBezTo>
                      <a:pt x="512992" y="548966"/>
                      <a:pt x="510129" y="539710"/>
                      <a:pt x="506408" y="531313"/>
                    </a:cubicBezTo>
                    <a:cubicBezTo>
                      <a:pt x="511370" y="530454"/>
                      <a:pt x="515855" y="529405"/>
                      <a:pt x="519862" y="528260"/>
                    </a:cubicBezTo>
                    <a:close/>
                    <a:moveTo>
                      <a:pt x="521389" y="311841"/>
                    </a:moveTo>
                    <a:cubicBezTo>
                      <a:pt x="521389" y="311746"/>
                      <a:pt x="521389" y="311650"/>
                      <a:pt x="521389" y="311555"/>
                    </a:cubicBezTo>
                    <a:cubicBezTo>
                      <a:pt x="522343" y="313463"/>
                      <a:pt x="523202" y="315467"/>
                      <a:pt x="523870" y="317471"/>
                    </a:cubicBezTo>
                    <a:lnTo>
                      <a:pt x="521389" y="311841"/>
                    </a:lnTo>
                    <a:close/>
                    <a:moveTo>
                      <a:pt x="531504" y="276249"/>
                    </a:moveTo>
                    <a:cubicBezTo>
                      <a:pt x="534748" y="297337"/>
                      <a:pt x="541619" y="320811"/>
                      <a:pt x="543813" y="328158"/>
                    </a:cubicBezTo>
                    <a:cubicBezTo>
                      <a:pt x="543527" y="328445"/>
                      <a:pt x="543241" y="328827"/>
                      <a:pt x="543050" y="329113"/>
                    </a:cubicBezTo>
                    <a:lnTo>
                      <a:pt x="532458" y="323960"/>
                    </a:lnTo>
                    <a:cubicBezTo>
                      <a:pt x="532744" y="317853"/>
                      <a:pt x="532649" y="311269"/>
                      <a:pt x="531599" y="305162"/>
                    </a:cubicBezTo>
                    <a:cubicBezTo>
                      <a:pt x="530263" y="297242"/>
                      <a:pt x="527496" y="290753"/>
                      <a:pt x="523107" y="285028"/>
                    </a:cubicBezTo>
                    <a:cubicBezTo>
                      <a:pt x="523298" y="275676"/>
                      <a:pt x="522248" y="262412"/>
                      <a:pt x="520721" y="248004"/>
                    </a:cubicBezTo>
                    <a:cubicBezTo>
                      <a:pt x="524729" y="254874"/>
                      <a:pt x="529500" y="263366"/>
                      <a:pt x="531504" y="276249"/>
                    </a:cubicBezTo>
                    <a:close/>
                    <a:moveTo>
                      <a:pt x="548680" y="258691"/>
                    </a:moveTo>
                    <a:cubicBezTo>
                      <a:pt x="553260" y="276153"/>
                      <a:pt x="558986" y="300200"/>
                      <a:pt x="560799" y="307929"/>
                    </a:cubicBezTo>
                    <a:cubicBezTo>
                      <a:pt x="555550" y="313941"/>
                      <a:pt x="550493" y="320238"/>
                      <a:pt x="545340" y="326345"/>
                    </a:cubicBezTo>
                    <a:cubicBezTo>
                      <a:pt x="546867" y="317853"/>
                      <a:pt x="549825" y="297337"/>
                      <a:pt x="548012" y="273959"/>
                    </a:cubicBezTo>
                    <a:cubicBezTo>
                      <a:pt x="545626" y="243328"/>
                      <a:pt x="533508" y="240179"/>
                      <a:pt x="529309" y="224911"/>
                    </a:cubicBezTo>
                    <a:cubicBezTo>
                      <a:pt x="528450" y="221953"/>
                      <a:pt x="527973" y="218804"/>
                      <a:pt x="527687" y="215464"/>
                    </a:cubicBezTo>
                    <a:cubicBezTo>
                      <a:pt x="535512" y="229682"/>
                      <a:pt x="545436" y="246286"/>
                      <a:pt x="548680" y="258691"/>
                    </a:cubicBezTo>
                    <a:close/>
                    <a:moveTo>
                      <a:pt x="576257" y="290944"/>
                    </a:moveTo>
                    <a:cubicBezTo>
                      <a:pt x="571772" y="295906"/>
                      <a:pt x="567097" y="300772"/>
                      <a:pt x="562707" y="305830"/>
                    </a:cubicBezTo>
                    <a:cubicBezTo>
                      <a:pt x="564043" y="300295"/>
                      <a:pt x="565952" y="289894"/>
                      <a:pt x="566047" y="276058"/>
                    </a:cubicBezTo>
                    <a:cubicBezTo>
                      <a:pt x="566142" y="262317"/>
                      <a:pt x="564806" y="247049"/>
                      <a:pt x="558127" y="232259"/>
                    </a:cubicBezTo>
                    <a:cubicBezTo>
                      <a:pt x="561657" y="236648"/>
                      <a:pt x="564520" y="241801"/>
                      <a:pt x="566142" y="248194"/>
                    </a:cubicBezTo>
                    <a:cubicBezTo>
                      <a:pt x="571486" y="269187"/>
                      <a:pt x="575112" y="285600"/>
                      <a:pt x="576257" y="290944"/>
                    </a:cubicBezTo>
                    <a:close/>
                    <a:moveTo>
                      <a:pt x="578834" y="293902"/>
                    </a:moveTo>
                    <a:cubicBezTo>
                      <a:pt x="589616" y="298387"/>
                      <a:pt x="595342" y="303062"/>
                      <a:pt x="600113" y="306688"/>
                    </a:cubicBezTo>
                    <a:cubicBezTo>
                      <a:pt x="598968" y="307547"/>
                      <a:pt x="597727" y="308406"/>
                      <a:pt x="596582" y="309265"/>
                    </a:cubicBezTo>
                    <a:cubicBezTo>
                      <a:pt x="586467" y="306784"/>
                      <a:pt x="575780" y="305639"/>
                      <a:pt x="565570" y="308978"/>
                    </a:cubicBezTo>
                    <a:cubicBezTo>
                      <a:pt x="569864" y="303826"/>
                      <a:pt x="574444" y="298959"/>
                      <a:pt x="578834" y="293902"/>
                    </a:cubicBezTo>
                    <a:close/>
                    <a:moveTo>
                      <a:pt x="580456" y="291993"/>
                    </a:moveTo>
                    <a:cubicBezTo>
                      <a:pt x="584177" y="287699"/>
                      <a:pt x="587899" y="283405"/>
                      <a:pt x="591716" y="279207"/>
                    </a:cubicBezTo>
                    <a:cubicBezTo>
                      <a:pt x="597918" y="279207"/>
                      <a:pt x="614331" y="279875"/>
                      <a:pt x="634083" y="287031"/>
                    </a:cubicBezTo>
                    <a:cubicBezTo>
                      <a:pt x="636660" y="287986"/>
                      <a:pt x="639236" y="288844"/>
                      <a:pt x="641812" y="289799"/>
                    </a:cubicBezTo>
                    <a:cubicBezTo>
                      <a:pt x="632461" y="291898"/>
                      <a:pt x="622060" y="294761"/>
                      <a:pt x="613186" y="298864"/>
                    </a:cubicBezTo>
                    <a:cubicBezTo>
                      <a:pt x="601067" y="291802"/>
                      <a:pt x="592384" y="289131"/>
                      <a:pt x="580456" y="291993"/>
                    </a:cubicBezTo>
                    <a:close/>
                    <a:moveTo>
                      <a:pt x="592765" y="272813"/>
                    </a:moveTo>
                    <a:cubicBezTo>
                      <a:pt x="588948" y="276821"/>
                      <a:pt x="585322" y="281020"/>
                      <a:pt x="581601" y="285028"/>
                    </a:cubicBezTo>
                    <a:cubicBezTo>
                      <a:pt x="583318" y="280256"/>
                      <a:pt x="584368" y="273100"/>
                      <a:pt x="582364" y="262508"/>
                    </a:cubicBezTo>
                    <a:cubicBezTo>
                      <a:pt x="581696" y="259168"/>
                      <a:pt x="581028" y="255733"/>
                      <a:pt x="580265" y="252393"/>
                    </a:cubicBezTo>
                    <a:cubicBezTo>
                      <a:pt x="585895" y="262031"/>
                      <a:pt x="590857" y="269855"/>
                      <a:pt x="592765" y="272813"/>
                    </a:cubicBezTo>
                    <a:close/>
                    <a:moveTo>
                      <a:pt x="703551" y="302872"/>
                    </a:moveTo>
                    <a:cubicBezTo>
                      <a:pt x="692673" y="298387"/>
                      <a:pt x="678932" y="292375"/>
                      <a:pt x="665286" y="286745"/>
                    </a:cubicBezTo>
                    <a:cubicBezTo>
                      <a:pt x="666145" y="286077"/>
                      <a:pt x="666622" y="285600"/>
                      <a:pt x="666622" y="285600"/>
                    </a:cubicBezTo>
                    <a:cubicBezTo>
                      <a:pt x="666622" y="285600"/>
                      <a:pt x="665382" y="285695"/>
                      <a:pt x="663473" y="285982"/>
                    </a:cubicBezTo>
                    <a:cubicBezTo>
                      <a:pt x="652595" y="281592"/>
                      <a:pt x="641812" y="277489"/>
                      <a:pt x="632556" y="274722"/>
                    </a:cubicBezTo>
                    <a:cubicBezTo>
                      <a:pt x="613377" y="269187"/>
                      <a:pt x="605647" y="271859"/>
                      <a:pt x="593529" y="277203"/>
                    </a:cubicBezTo>
                    <a:cubicBezTo>
                      <a:pt x="595437" y="275104"/>
                      <a:pt x="597250" y="272909"/>
                      <a:pt x="599159" y="270905"/>
                    </a:cubicBezTo>
                    <a:cubicBezTo>
                      <a:pt x="601449" y="268424"/>
                      <a:pt x="603834" y="265943"/>
                      <a:pt x="606124" y="263462"/>
                    </a:cubicBezTo>
                    <a:cubicBezTo>
                      <a:pt x="608796" y="264511"/>
                      <a:pt x="615094" y="266611"/>
                      <a:pt x="628740" y="268996"/>
                    </a:cubicBezTo>
                    <a:cubicBezTo>
                      <a:pt x="648301" y="272336"/>
                      <a:pt x="683035" y="292661"/>
                      <a:pt x="721204" y="303349"/>
                    </a:cubicBezTo>
                    <a:cubicBezTo>
                      <a:pt x="736185" y="307547"/>
                      <a:pt x="749068" y="308883"/>
                      <a:pt x="759182" y="309074"/>
                    </a:cubicBezTo>
                    <a:cubicBezTo>
                      <a:pt x="737521" y="311078"/>
                      <a:pt x="722158" y="310505"/>
                      <a:pt x="703551" y="302872"/>
                    </a:cubicBezTo>
                    <a:close/>
                    <a:moveTo>
                      <a:pt x="622728" y="406596"/>
                    </a:moveTo>
                    <a:cubicBezTo>
                      <a:pt x="623110" y="407073"/>
                      <a:pt x="623491" y="407455"/>
                      <a:pt x="623873" y="407932"/>
                    </a:cubicBezTo>
                    <a:cubicBezTo>
                      <a:pt x="614903" y="409172"/>
                      <a:pt x="608128" y="410222"/>
                      <a:pt x="603739" y="410985"/>
                    </a:cubicBezTo>
                    <a:lnTo>
                      <a:pt x="609750" y="407550"/>
                    </a:lnTo>
                    <a:cubicBezTo>
                      <a:pt x="613186" y="407455"/>
                      <a:pt x="616525" y="407168"/>
                      <a:pt x="619770" y="406882"/>
                    </a:cubicBezTo>
                    <a:cubicBezTo>
                      <a:pt x="620820" y="406787"/>
                      <a:pt x="621774" y="406691"/>
                      <a:pt x="622728" y="406596"/>
                    </a:cubicBezTo>
                    <a:close/>
                    <a:moveTo>
                      <a:pt x="608701" y="354018"/>
                    </a:moveTo>
                    <a:cubicBezTo>
                      <a:pt x="603834" y="349819"/>
                      <a:pt x="600208" y="346766"/>
                      <a:pt x="598681" y="345430"/>
                    </a:cubicBezTo>
                    <a:cubicBezTo>
                      <a:pt x="606506" y="347434"/>
                      <a:pt x="614331" y="349342"/>
                      <a:pt x="622155" y="351442"/>
                    </a:cubicBezTo>
                    <a:cubicBezTo>
                      <a:pt x="617575" y="352205"/>
                      <a:pt x="613090" y="353064"/>
                      <a:pt x="608701" y="354018"/>
                    </a:cubicBezTo>
                    <a:close/>
                    <a:moveTo>
                      <a:pt x="636660" y="420909"/>
                    </a:moveTo>
                    <a:cubicBezTo>
                      <a:pt x="640095" y="424058"/>
                      <a:pt x="644007" y="427493"/>
                      <a:pt x="648110" y="431024"/>
                    </a:cubicBezTo>
                    <a:cubicBezTo>
                      <a:pt x="636183" y="432074"/>
                      <a:pt x="628072" y="433219"/>
                      <a:pt x="627976" y="433219"/>
                    </a:cubicBezTo>
                    <a:cubicBezTo>
                      <a:pt x="620056" y="427875"/>
                      <a:pt x="612136" y="422627"/>
                      <a:pt x="604121" y="417379"/>
                    </a:cubicBezTo>
                    <a:cubicBezTo>
                      <a:pt x="610228" y="417856"/>
                      <a:pt x="622155" y="419478"/>
                      <a:pt x="636660" y="420909"/>
                    </a:cubicBezTo>
                    <a:close/>
                    <a:moveTo>
                      <a:pt x="645534" y="303730"/>
                    </a:moveTo>
                    <a:cubicBezTo>
                      <a:pt x="649255" y="300581"/>
                      <a:pt x="652786" y="297623"/>
                      <a:pt x="655935" y="294856"/>
                    </a:cubicBezTo>
                    <a:cubicBezTo>
                      <a:pt x="659847" y="296192"/>
                      <a:pt x="663760" y="297623"/>
                      <a:pt x="667767" y="298959"/>
                    </a:cubicBezTo>
                    <a:cubicBezTo>
                      <a:pt x="660897" y="299913"/>
                      <a:pt x="653072" y="301440"/>
                      <a:pt x="645534" y="303730"/>
                    </a:cubicBezTo>
                    <a:close/>
                    <a:moveTo>
                      <a:pt x="652786" y="395813"/>
                    </a:moveTo>
                    <a:cubicBezTo>
                      <a:pt x="651641" y="394477"/>
                      <a:pt x="650401" y="393141"/>
                      <a:pt x="649065" y="391805"/>
                    </a:cubicBezTo>
                    <a:cubicBezTo>
                      <a:pt x="651641" y="391519"/>
                      <a:pt x="654217" y="391233"/>
                      <a:pt x="656794" y="390851"/>
                    </a:cubicBezTo>
                    <a:cubicBezTo>
                      <a:pt x="658130" y="391137"/>
                      <a:pt x="659561" y="391328"/>
                      <a:pt x="660802" y="391614"/>
                    </a:cubicBezTo>
                    <a:cubicBezTo>
                      <a:pt x="662901" y="394286"/>
                      <a:pt x="665000" y="396863"/>
                      <a:pt x="667004" y="399439"/>
                    </a:cubicBezTo>
                    <a:cubicBezTo>
                      <a:pt x="662996" y="398389"/>
                      <a:pt x="658130" y="397149"/>
                      <a:pt x="652786" y="395813"/>
                    </a:cubicBezTo>
                    <a:close/>
                    <a:moveTo>
                      <a:pt x="667672" y="400107"/>
                    </a:moveTo>
                    <a:cubicBezTo>
                      <a:pt x="668340" y="400870"/>
                      <a:pt x="668913" y="401634"/>
                      <a:pt x="669580" y="402493"/>
                    </a:cubicBezTo>
                    <a:cubicBezTo>
                      <a:pt x="666145" y="402874"/>
                      <a:pt x="662805" y="403256"/>
                      <a:pt x="659561" y="403542"/>
                    </a:cubicBezTo>
                    <a:cubicBezTo>
                      <a:pt x="657748" y="401443"/>
                      <a:pt x="656030" y="399535"/>
                      <a:pt x="654599" y="397912"/>
                    </a:cubicBezTo>
                    <a:cubicBezTo>
                      <a:pt x="659370" y="398676"/>
                      <a:pt x="663855" y="399439"/>
                      <a:pt x="667672" y="400107"/>
                    </a:cubicBezTo>
                    <a:close/>
                    <a:moveTo>
                      <a:pt x="672729" y="327204"/>
                    </a:moveTo>
                    <a:cubicBezTo>
                      <a:pt x="670153" y="328445"/>
                      <a:pt x="667767" y="329685"/>
                      <a:pt x="665382" y="330926"/>
                    </a:cubicBezTo>
                    <a:cubicBezTo>
                      <a:pt x="661374" y="328540"/>
                      <a:pt x="656985" y="325964"/>
                      <a:pt x="652404" y="323197"/>
                    </a:cubicBezTo>
                    <a:cubicBezTo>
                      <a:pt x="661470" y="316231"/>
                      <a:pt x="668340" y="307738"/>
                      <a:pt x="676928" y="302108"/>
                    </a:cubicBezTo>
                    <a:cubicBezTo>
                      <a:pt x="688856" y="306211"/>
                      <a:pt x="701261" y="310219"/>
                      <a:pt x="714715" y="314322"/>
                    </a:cubicBezTo>
                    <a:cubicBezTo>
                      <a:pt x="718151" y="315372"/>
                      <a:pt x="721395" y="316040"/>
                      <a:pt x="724544" y="316517"/>
                    </a:cubicBezTo>
                    <a:cubicBezTo>
                      <a:pt x="708608" y="317376"/>
                      <a:pt x="687615" y="319857"/>
                      <a:pt x="672729" y="327204"/>
                    </a:cubicBezTo>
                    <a:close/>
                    <a:moveTo>
                      <a:pt x="695535" y="479976"/>
                    </a:moveTo>
                    <a:lnTo>
                      <a:pt x="696299" y="480739"/>
                    </a:lnTo>
                    <a:cubicBezTo>
                      <a:pt x="686279" y="473392"/>
                      <a:pt x="676165" y="466235"/>
                      <a:pt x="666050" y="459174"/>
                    </a:cubicBezTo>
                    <a:cubicBezTo>
                      <a:pt x="669199" y="459746"/>
                      <a:pt x="677119" y="461178"/>
                      <a:pt x="687234" y="462323"/>
                    </a:cubicBezTo>
                    <a:cubicBezTo>
                      <a:pt x="694867" y="468143"/>
                      <a:pt x="701547" y="473296"/>
                      <a:pt x="706414" y="476922"/>
                    </a:cubicBezTo>
                    <a:cubicBezTo>
                      <a:pt x="699352" y="478735"/>
                      <a:pt x="695535" y="479976"/>
                      <a:pt x="695535" y="479976"/>
                    </a:cubicBezTo>
                    <a:close/>
                    <a:moveTo>
                      <a:pt x="788668" y="433314"/>
                    </a:moveTo>
                    <a:cubicBezTo>
                      <a:pt x="783706" y="428161"/>
                      <a:pt x="777122" y="421768"/>
                      <a:pt x="770347" y="415375"/>
                    </a:cubicBezTo>
                    <a:cubicBezTo>
                      <a:pt x="773782" y="415088"/>
                      <a:pt x="777026" y="414898"/>
                      <a:pt x="780080" y="414707"/>
                    </a:cubicBezTo>
                    <a:cubicBezTo>
                      <a:pt x="786378" y="422913"/>
                      <a:pt x="794107" y="432551"/>
                      <a:pt x="803172" y="442856"/>
                    </a:cubicBezTo>
                    <a:cubicBezTo>
                      <a:pt x="803267" y="442952"/>
                      <a:pt x="803363" y="443047"/>
                      <a:pt x="803363" y="443143"/>
                    </a:cubicBezTo>
                    <a:cubicBezTo>
                      <a:pt x="801264" y="442856"/>
                      <a:pt x="799164" y="442570"/>
                      <a:pt x="796970" y="442284"/>
                    </a:cubicBezTo>
                    <a:cubicBezTo>
                      <a:pt x="794107" y="439039"/>
                      <a:pt x="791244" y="436081"/>
                      <a:pt x="788668" y="433314"/>
                    </a:cubicBezTo>
                    <a:close/>
                    <a:moveTo>
                      <a:pt x="799928" y="462323"/>
                    </a:moveTo>
                    <a:cubicBezTo>
                      <a:pt x="801359" y="463563"/>
                      <a:pt x="802790" y="464804"/>
                      <a:pt x="804317" y="466044"/>
                    </a:cubicBezTo>
                    <a:cubicBezTo>
                      <a:pt x="800977" y="465949"/>
                      <a:pt x="797638" y="465853"/>
                      <a:pt x="794298" y="465853"/>
                    </a:cubicBezTo>
                    <a:cubicBezTo>
                      <a:pt x="793344" y="464708"/>
                      <a:pt x="792294" y="463563"/>
                      <a:pt x="791340" y="462323"/>
                    </a:cubicBezTo>
                    <a:cubicBezTo>
                      <a:pt x="794298" y="462323"/>
                      <a:pt x="797256" y="462323"/>
                      <a:pt x="799928" y="462323"/>
                    </a:cubicBezTo>
                    <a:close/>
                    <a:moveTo>
                      <a:pt x="792389" y="414230"/>
                    </a:moveTo>
                    <a:cubicBezTo>
                      <a:pt x="793821" y="414230"/>
                      <a:pt x="795061" y="414230"/>
                      <a:pt x="796302" y="414325"/>
                    </a:cubicBezTo>
                    <a:cubicBezTo>
                      <a:pt x="799546" y="418524"/>
                      <a:pt x="803554" y="423486"/>
                      <a:pt x="808134" y="429020"/>
                    </a:cubicBezTo>
                    <a:cubicBezTo>
                      <a:pt x="803077" y="424058"/>
                      <a:pt x="797542" y="419001"/>
                      <a:pt x="792389" y="414230"/>
                    </a:cubicBezTo>
                    <a:close/>
                    <a:moveTo>
                      <a:pt x="771015" y="434555"/>
                    </a:moveTo>
                    <a:cubicBezTo>
                      <a:pt x="772637" y="436463"/>
                      <a:pt x="774450" y="438371"/>
                      <a:pt x="776358" y="440280"/>
                    </a:cubicBezTo>
                    <a:cubicBezTo>
                      <a:pt x="775022" y="440185"/>
                      <a:pt x="773687" y="440185"/>
                      <a:pt x="772255" y="440089"/>
                    </a:cubicBezTo>
                    <a:cubicBezTo>
                      <a:pt x="767961" y="435032"/>
                      <a:pt x="764144" y="430642"/>
                      <a:pt x="761282" y="427398"/>
                    </a:cubicBezTo>
                    <a:cubicBezTo>
                      <a:pt x="758705" y="424440"/>
                      <a:pt x="755175" y="420814"/>
                      <a:pt x="751167" y="416997"/>
                    </a:cubicBezTo>
                    <a:cubicBezTo>
                      <a:pt x="752789" y="416806"/>
                      <a:pt x="754316" y="416711"/>
                      <a:pt x="755938" y="416520"/>
                    </a:cubicBezTo>
                    <a:cubicBezTo>
                      <a:pt x="760518" y="422245"/>
                      <a:pt x="765480" y="428352"/>
                      <a:pt x="771015" y="434555"/>
                    </a:cubicBezTo>
                    <a:close/>
                    <a:moveTo>
                      <a:pt x="782179" y="466044"/>
                    </a:moveTo>
                    <a:cubicBezTo>
                      <a:pt x="780557" y="466139"/>
                      <a:pt x="778935" y="466139"/>
                      <a:pt x="777313" y="466235"/>
                    </a:cubicBezTo>
                    <a:cubicBezTo>
                      <a:pt x="773687" y="466521"/>
                      <a:pt x="770156" y="466807"/>
                      <a:pt x="766721" y="467094"/>
                    </a:cubicBezTo>
                    <a:cubicBezTo>
                      <a:pt x="765289" y="465471"/>
                      <a:pt x="763763" y="463754"/>
                      <a:pt x="762236" y="462036"/>
                    </a:cubicBezTo>
                    <a:cubicBezTo>
                      <a:pt x="767389" y="462132"/>
                      <a:pt x="772541" y="462132"/>
                      <a:pt x="777503" y="462227"/>
                    </a:cubicBezTo>
                    <a:cubicBezTo>
                      <a:pt x="779126" y="463468"/>
                      <a:pt x="780652" y="464804"/>
                      <a:pt x="782179" y="466044"/>
                    </a:cubicBezTo>
                    <a:close/>
                    <a:moveTo>
                      <a:pt x="762522" y="467571"/>
                    </a:moveTo>
                    <a:cubicBezTo>
                      <a:pt x="756320" y="468239"/>
                      <a:pt x="750499" y="468907"/>
                      <a:pt x="745060" y="469670"/>
                    </a:cubicBezTo>
                    <a:cubicBezTo>
                      <a:pt x="743342" y="467666"/>
                      <a:pt x="741434" y="465567"/>
                      <a:pt x="739621" y="463468"/>
                    </a:cubicBezTo>
                    <a:cubicBezTo>
                      <a:pt x="744010" y="463086"/>
                      <a:pt x="749068" y="462513"/>
                      <a:pt x="754602" y="462036"/>
                    </a:cubicBezTo>
                    <a:cubicBezTo>
                      <a:pt x="755079" y="462036"/>
                      <a:pt x="755556" y="462036"/>
                      <a:pt x="756129" y="462036"/>
                    </a:cubicBezTo>
                    <a:cubicBezTo>
                      <a:pt x="758323" y="463945"/>
                      <a:pt x="760423" y="465758"/>
                      <a:pt x="762522" y="467571"/>
                    </a:cubicBezTo>
                    <a:close/>
                    <a:moveTo>
                      <a:pt x="730365" y="425776"/>
                    </a:moveTo>
                    <a:cubicBezTo>
                      <a:pt x="728838" y="424058"/>
                      <a:pt x="726929" y="421959"/>
                      <a:pt x="724830" y="419764"/>
                    </a:cubicBezTo>
                    <a:cubicBezTo>
                      <a:pt x="727407" y="419478"/>
                      <a:pt x="729983" y="419287"/>
                      <a:pt x="732559" y="419001"/>
                    </a:cubicBezTo>
                    <a:cubicBezTo>
                      <a:pt x="736185" y="423295"/>
                      <a:pt x="739430" y="427207"/>
                      <a:pt x="742197" y="430165"/>
                    </a:cubicBezTo>
                    <a:cubicBezTo>
                      <a:pt x="744869" y="433028"/>
                      <a:pt x="748399" y="436558"/>
                      <a:pt x="752503" y="440376"/>
                    </a:cubicBezTo>
                    <a:cubicBezTo>
                      <a:pt x="748304" y="439135"/>
                      <a:pt x="744201" y="438085"/>
                      <a:pt x="740193" y="437036"/>
                    </a:cubicBezTo>
                    <a:cubicBezTo>
                      <a:pt x="736567" y="432837"/>
                      <a:pt x="733132" y="428925"/>
                      <a:pt x="730365" y="425776"/>
                    </a:cubicBezTo>
                    <a:close/>
                    <a:moveTo>
                      <a:pt x="738666" y="470624"/>
                    </a:moveTo>
                    <a:cubicBezTo>
                      <a:pt x="732178" y="471674"/>
                      <a:pt x="726357" y="472724"/>
                      <a:pt x="721300" y="473678"/>
                    </a:cubicBezTo>
                    <a:cubicBezTo>
                      <a:pt x="718914" y="471006"/>
                      <a:pt x="716147" y="467857"/>
                      <a:pt x="713093" y="464422"/>
                    </a:cubicBezTo>
                    <a:cubicBezTo>
                      <a:pt x="719105" y="464613"/>
                      <a:pt x="725212" y="464517"/>
                      <a:pt x="731128" y="464136"/>
                    </a:cubicBezTo>
                    <a:cubicBezTo>
                      <a:pt x="733800" y="466426"/>
                      <a:pt x="736281" y="468525"/>
                      <a:pt x="738666" y="470624"/>
                    </a:cubicBezTo>
                    <a:close/>
                    <a:moveTo>
                      <a:pt x="677501" y="393618"/>
                    </a:moveTo>
                    <a:cubicBezTo>
                      <a:pt x="681508" y="394000"/>
                      <a:pt x="684944" y="394096"/>
                      <a:pt x="687806" y="394191"/>
                    </a:cubicBezTo>
                    <a:cubicBezTo>
                      <a:pt x="689428" y="396290"/>
                      <a:pt x="691051" y="398294"/>
                      <a:pt x="692673" y="400298"/>
                    </a:cubicBezTo>
                    <a:cubicBezTo>
                      <a:pt x="691146" y="400393"/>
                      <a:pt x="689619" y="400489"/>
                      <a:pt x="688092" y="400584"/>
                    </a:cubicBezTo>
                    <a:cubicBezTo>
                      <a:pt x="686852" y="400680"/>
                      <a:pt x="685707" y="400775"/>
                      <a:pt x="684466" y="400966"/>
                    </a:cubicBezTo>
                    <a:cubicBezTo>
                      <a:pt x="682367" y="398580"/>
                      <a:pt x="679982" y="396099"/>
                      <a:pt x="677501" y="393618"/>
                    </a:cubicBezTo>
                    <a:close/>
                    <a:moveTo>
                      <a:pt x="687329" y="422722"/>
                    </a:moveTo>
                    <a:cubicBezTo>
                      <a:pt x="689524" y="425012"/>
                      <a:pt x="691719" y="427302"/>
                      <a:pt x="694009" y="429593"/>
                    </a:cubicBezTo>
                    <a:cubicBezTo>
                      <a:pt x="690096" y="429402"/>
                      <a:pt x="686279" y="429402"/>
                      <a:pt x="682367" y="429402"/>
                    </a:cubicBezTo>
                    <a:cubicBezTo>
                      <a:pt x="680459" y="427207"/>
                      <a:pt x="678646" y="425108"/>
                      <a:pt x="676833" y="423009"/>
                    </a:cubicBezTo>
                    <a:cubicBezTo>
                      <a:pt x="677023" y="423009"/>
                      <a:pt x="677119" y="423009"/>
                      <a:pt x="677310" y="423009"/>
                    </a:cubicBezTo>
                    <a:cubicBezTo>
                      <a:pt x="680268" y="423009"/>
                      <a:pt x="683703" y="422913"/>
                      <a:pt x="687329" y="422722"/>
                    </a:cubicBezTo>
                    <a:close/>
                    <a:moveTo>
                      <a:pt x="688856" y="383599"/>
                    </a:moveTo>
                    <a:cubicBezTo>
                      <a:pt x="693245" y="382454"/>
                      <a:pt x="697539" y="381309"/>
                      <a:pt x="701833" y="380259"/>
                    </a:cubicBezTo>
                    <a:cubicBezTo>
                      <a:pt x="706032" y="385698"/>
                      <a:pt x="711471" y="392664"/>
                      <a:pt x="717292" y="400012"/>
                    </a:cubicBezTo>
                    <a:cubicBezTo>
                      <a:pt x="713379" y="399821"/>
                      <a:pt x="709372" y="399821"/>
                      <a:pt x="705364" y="399821"/>
                    </a:cubicBezTo>
                    <a:cubicBezTo>
                      <a:pt x="699734" y="394286"/>
                      <a:pt x="694104" y="388656"/>
                      <a:pt x="688856" y="383599"/>
                    </a:cubicBezTo>
                    <a:close/>
                    <a:moveTo>
                      <a:pt x="724162" y="433123"/>
                    </a:moveTo>
                    <a:cubicBezTo>
                      <a:pt x="723399" y="432933"/>
                      <a:pt x="722540" y="432742"/>
                      <a:pt x="721777" y="432646"/>
                    </a:cubicBezTo>
                    <a:cubicBezTo>
                      <a:pt x="718341" y="431978"/>
                      <a:pt x="714715" y="431406"/>
                      <a:pt x="710994" y="431024"/>
                    </a:cubicBezTo>
                    <a:cubicBezTo>
                      <a:pt x="708227" y="427875"/>
                      <a:pt x="705459" y="424726"/>
                      <a:pt x="702883" y="421864"/>
                    </a:cubicBezTo>
                    <a:cubicBezTo>
                      <a:pt x="705746" y="421673"/>
                      <a:pt x="708704" y="421386"/>
                      <a:pt x="711662" y="421100"/>
                    </a:cubicBezTo>
                    <a:cubicBezTo>
                      <a:pt x="715670" y="425012"/>
                      <a:pt x="719868" y="429115"/>
                      <a:pt x="724162" y="433123"/>
                    </a:cubicBezTo>
                    <a:close/>
                    <a:moveTo>
                      <a:pt x="718437" y="474250"/>
                    </a:moveTo>
                    <a:cubicBezTo>
                      <a:pt x="714715" y="475014"/>
                      <a:pt x="711280" y="475777"/>
                      <a:pt x="708417" y="476540"/>
                    </a:cubicBezTo>
                    <a:cubicBezTo>
                      <a:pt x="705364" y="473201"/>
                      <a:pt x="701261" y="468811"/>
                      <a:pt x="696490" y="463372"/>
                    </a:cubicBezTo>
                    <a:cubicBezTo>
                      <a:pt x="699543" y="463658"/>
                      <a:pt x="702597" y="463849"/>
                      <a:pt x="705841" y="464040"/>
                    </a:cubicBezTo>
                    <a:cubicBezTo>
                      <a:pt x="710517" y="467953"/>
                      <a:pt x="714811" y="471388"/>
                      <a:pt x="718437" y="474250"/>
                    </a:cubicBezTo>
                    <a:close/>
                    <a:moveTo>
                      <a:pt x="676355" y="392473"/>
                    </a:moveTo>
                    <a:cubicBezTo>
                      <a:pt x="674829" y="390946"/>
                      <a:pt x="673302" y="389420"/>
                      <a:pt x="671680" y="387893"/>
                    </a:cubicBezTo>
                    <a:cubicBezTo>
                      <a:pt x="674924" y="387130"/>
                      <a:pt x="678073" y="386366"/>
                      <a:pt x="681222" y="385603"/>
                    </a:cubicBezTo>
                    <a:cubicBezTo>
                      <a:pt x="683226" y="388275"/>
                      <a:pt x="685230" y="390946"/>
                      <a:pt x="687329" y="393618"/>
                    </a:cubicBezTo>
                    <a:cubicBezTo>
                      <a:pt x="684180" y="393332"/>
                      <a:pt x="680459" y="393046"/>
                      <a:pt x="676355" y="392473"/>
                    </a:cubicBezTo>
                    <a:close/>
                    <a:moveTo>
                      <a:pt x="703169" y="364801"/>
                    </a:moveTo>
                    <a:cubicBezTo>
                      <a:pt x="702597" y="365278"/>
                      <a:pt x="702120" y="365659"/>
                      <a:pt x="701642" y="366137"/>
                    </a:cubicBezTo>
                    <a:cubicBezTo>
                      <a:pt x="695631" y="365659"/>
                      <a:pt x="689238" y="365373"/>
                      <a:pt x="682749" y="365278"/>
                    </a:cubicBezTo>
                    <a:cubicBezTo>
                      <a:pt x="684753" y="364801"/>
                      <a:pt x="686852" y="364324"/>
                      <a:pt x="688856" y="363846"/>
                    </a:cubicBezTo>
                    <a:cubicBezTo>
                      <a:pt x="693531" y="364228"/>
                      <a:pt x="698494" y="364514"/>
                      <a:pt x="703169" y="364801"/>
                    </a:cubicBezTo>
                    <a:close/>
                    <a:moveTo>
                      <a:pt x="731223" y="380832"/>
                    </a:moveTo>
                    <a:cubicBezTo>
                      <a:pt x="726548" y="379400"/>
                      <a:pt x="721777" y="377969"/>
                      <a:pt x="717006" y="376633"/>
                    </a:cubicBezTo>
                    <a:cubicBezTo>
                      <a:pt x="724639" y="375011"/>
                      <a:pt x="732082" y="373770"/>
                      <a:pt x="739239" y="373389"/>
                    </a:cubicBezTo>
                    <a:cubicBezTo>
                      <a:pt x="733800" y="377778"/>
                      <a:pt x="731319" y="380832"/>
                      <a:pt x="731223" y="380832"/>
                    </a:cubicBezTo>
                    <a:close/>
                    <a:moveTo>
                      <a:pt x="763381" y="391805"/>
                    </a:moveTo>
                    <a:cubicBezTo>
                      <a:pt x="765098" y="394286"/>
                      <a:pt x="769011" y="399916"/>
                      <a:pt x="774641" y="407550"/>
                    </a:cubicBezTo>
                    <a:cubicBezTo>
                      <a:pt x="769679" y="406500"/>
                      <a:pt x="764335" y="405451"/>
                      <a:pt x="758514" y="404401"/>
                    </a:cubicBezTo>
                    <a:cubicBezTo>
                      <a:pt x="746396" y="393332"/>
                      <a:pt x="736090" y="384267"/>
                      <a:pt x="736090" y="384267"/>
                    </a:cubicBezTo>
                    <a:lnTo>
                      <a:pt x="730269" y="382072"/>
                    </a:lnTo>
                    <a:cubicBezTo>
                      <a:pt x="730269" y="382072"/>
                      <a:pt x="735517" y="390088"/>
                      <a:pt x="744773" y="402397"/>
                    </a:cubicBezTo>
                    <a:cubicBezTo>
                      <a:pt x="741147" y="401920"/>
                      <a:pt x="737521" y="401538"/>
                      <a:pt x="733800" y="401157"/>
                    </a:cubicBezTo>
                    <a:cubicBezTo>
                      <a:pt x="724067" y="392569"/>
                      <a:pt x="714334" y="384267"/>
                      <a:pt x="707654" y="378732"/>
                    </a:cubicBezTo>
                    <a:cubicBezTo>
                      <a:pt x="710040" y="378160"/>
                      <a:pt x="712521" y="377587"/>
                      <a:pt x="714906" y="377015"/>
                    </a:cubicBezTo>
                    <a:cubicBezTo>
                      <a:pt x="731128" y="381786"/>
                      <a:pt x="747350" y="386653"/>
                      <a:pt x="763381" y="391805"/>
                    </a:cubicBezTo>
                    <a:close/>
                    <a:moveTo>
                      <a:pt x="818153" y="410413"/>
                    </a:moveTo>
                    <a:cubicBezTo>
                      <a:pt x="809756" y="407168"/>
                      <a:pt x="801264" y="404115"/>
                      <a:pt x="792771" y="401061"/>
                    </a:cubicBezTo>
                    <a:cubicBezTo>
                      <a:pt x="800977" y="401347"/>
                      <a:pt x="827219" y="402111"/>
                      <a:pt x="838001" y="402397"/>
                    </a:cubicBezTo>
                    <a:cubicBezTo>
                      <a:pt x="838001" y="402397"/>
                      <a:pt x="838001" y="402397"/>
                      <a:pt x="838001" y="402397"/>
                    </a:cubicBezTo>
                    <a:cubicBezTo>
                      <a:pt x="828841" y="405355"/>
                      <a:pt x="820634" y="408695"/>
                      <a:pt x="818153" y="410413"/>
                    </a:cubicBezTo>
                    <a:close/>
                    <a:moveTo>
                      <a:pt x="846494" y="452780"/>
                    </a:moveTo>
                    <a:cubicBezTo>
                      <a:pt x="849070" y="452494"/>
                      <a:pt x="850597" y="452399"/>
                      <a:pt x="850597" y="452399"/>
                    </a:cubicBezTo>
                    <a:cubicBezTo>
                      <a:pt x="850597" y="452399"/>
                      <a:pt x="848593" y="451826"/>
                      <a:pt x="845063" y="450967"/>
                    </a:cubicBezTo>
                    <a:cubicBezTo>
                      <a:pt x="843154" y="448677"/>
                      <a:pt x="841341" y="446292"/>
                      <a:pt x="839624" y="444097"/>
                    </a:cubicBezTo>
                    <a:cubicBezTo>
                      <a:pt x="823783" y="427493"/>
                      <a:pt x="792389" y="402493"/>
                      <a:pt x="792389" y="402493"/>
                    </a:cubicBezTo>
                    <a:lnTo>
                      <a:pt x="785519" y="400202"/>
                    </a:lnTo>
                    <a:cubicBezTo>
                      <a:pt x="785519" y="400202"/>
                      <a:pt x="788954" y="404878"/>
                      <a:pt x="794870" y="412512"/>
                    </a:cubicBezTo>
                    <a:cubicBezTo>
                      <a:pt x="793057" y="412035"/>
                      <a:pt x="790958" y="411463"/>
                      <a:pt x="788668" y="410890"/>
                    </a:cubicBezTo>
                    <a:cubicBezTo>
                      <a:pt x="779984" y="402970"/>
                      <a:pt x="772637" y="396481"/>
                      <a:pt x="769583" y="393809"/>
                    </a:cubicBezTo>
                    <a:cubicBezTo>
                      <a:pt x="769679" y="393809"/>
                      <a:pt x="769870" y="393904"/>
                      <a:pt x="769965" y="393904"/>
                    </a:cubicBezTo>
                    <a:cubicBezTo>
                      <a:pt x="775213" y="395622"/>
                      <a:pt x="780461" y="397340"/>
                      <a:pt x="785710" y="399153"/>
                    </a:cubicBezTo>
                    <a:lnTo>
                      <a:pt x="790099" y="400966"/>
                    </a:lnTo>
                    <a:cubicBezTo>
                      <a:pt x="790099" y="400966"/>
                      <a:pt x="790576" y="400966"/>
                      <a:pt x="791244" y="400966"/>
                    </a:cubicBezTo>
                    <a:cubicBezTo>
                      <a:pt x="800119" y="404019"/>
                      <a:pt x="808993" y="407168"/>
                      <a:pt x="817867" y="410508"/>
                    </a:cubicBezTo>
                    <a:cubicBezTo>
                      <a:pt x="817486" y="410794"/>
                      <a:pt x="817199" y="411081"/>
                      <a:pt x="817295" y="411271"/>
                    </a:cubicBezTo>
                    <a:cubicBezTo>
                      <a:pt x="825406" y="426348"/>
                      <a:pt x="849452" y="450013"/>
                      <a:pt x="855368" y="455643"/>
                    </a:cubicBezTo>
                    <a:cubicBezTo>
                      <a:pt x="859567" y="459555"/>
                      <a:pt x="867487" y="466331"/>
                      <a:pt x="879415" y="476159"/>
                    </a:cubicBezTo>
                    <a:cubicBezTo>
                      <a:pt x="875884" y="475300"/>
                      <a:pt x="870350" y="474155"/>
                      <a:pt x="863384" y="472914"/>
                    </a:cubicBezTo>
                    <a:cubicBezTo>
                      <a:pt x="857658" y="466139"/>
                      <a:pt x="851838" y="459365"/>
                      <a:pt x="846494" y="452780"/>
                    </a:cubicBezTo>
                    <a:close/>
                    <a:moveTo>
                      <a:pt x="819203" y="462227"/>
                    </a:moveTo>
                    <a:cubicBezTo>
                      <a:pt x="819203" y="462227"/>
                      <a:pt x="817008" y="461464"/>
                      <a:pt x="813287" y="460128"/>
                    </a:cubicBezTo>
                    <a:cubicBezTo>
                      <a:pt x="812237" y="458887"/>
                      <a:pt x="811092" y="457742"/>
                      <a:pt x="810043" y="456502"/>
                    </a:cubicBezTo>
                    <a:cubicBezTo>
                      <a:pt x="812046" y="456311"/>
                      <a:pt x="813955" y="456120"/>
                      <a:pt x="815863" y="455929"/>
                    </a:cubicBezTo>
                    <a:cubicBezTo>
                      <a:pt x="819966" y="459842"/>
                      <a:pt x="824356" y="463849"/>
                      <a:pt x="828936" y="467857"/>
                    </a:cubicBezTo>
                    <a:cubicBezTo>
                      <a:pt x="825787" y="467571"/>
                      <a:pt x="822638" y="467189"/>
                      <a:pt x="819394" y="466998"/>
                    </a:cubicBezTo>
                    <a:cubicBezTo>
                      <a:pt x="818058" y="465471"/>
                      <a:pt x="816627" y="463945"/>
                      <a:pt x="815291" y="462323"/>
                    </a:cubicBezTo>
                    <a:cubicBezTo>
                      <a:pt x="817772" y="462227"/>
                      <a:pt x="819203" y="462227"/>
                      <a:pt x="819203" y="462227"/>
                    </a:cubicBezTo>
                    <a:close/>
                    <a:moveTo>
                      <a:pt x="847830" y="499156"/>
                    </a:moveTo>
                    <a:cubicBezTo>
                      <a:pt x="844872" y="495721"/>
                      <a:pt x="839242" y="489327"/>
                      <a:pt x="832371" y="481503"/>
                    </a:cubicBezTo>
                    <a:cubicBezTo>
                      <a:pt x="835997" y="480930"/>
                      <a:pt x="839624" y="480357"/>
                      <a:pt x="843250" y="479880"/>
                    </a:cubicBezTo>
                    <a:cubicBezTo>
                      <a:pt x="855845" y="490186"/>
                      <a:pt x="867678" y="499251"/>
                      <a:pt x="875025" y="504690"/>
                    </a:cubicBezTo>
                    <a:cubicBezTo>
                      <a:pt x="867678" y="502877"/>
                      <a:pt x="858231" y="500873"/>
                      <a:pt x="847830" y="499156"/>
                    </a:cubicBezTo>
                    <a:close/>
                    <a:moveTo>
                      <a:pt x="820444" y="496389"/>
                    </a:moveTo>
                    <a:cubicBezTo>
                      <a:pt x="818821" y="494480"/>
                      <a:pt x="815482" y="490568"/>
                      <a:pt x="810806" y="485128"/>
                    </a:cubicBezTo>
                    <a:cubicBezTo>
                      <a:pt x="815386" y="484365"/>
                      <a:pt x="820157" y="483506"/>
                      <a:pt x="824833" y="482743"/>
                    </a:cubicBezTo>
                    <a:cubicBezTo>
                      <a:pt x="833803" y="489804"/>
                      <a:pt x="841437" y="495530"/>
                      <a:pt x="845921" y="498869"/>
                    </a:cubicBezTo>
                    <a:cubicBezTo>
                      <a:pt x="837811" y="497629"/>
                      <a:pt x="829127" y="496675"/>
                      <a:pt x="820444" y="496389"/>
                    </a:cubicBezTo>
                    <a:close/>
                    <a:moveTo>
                      <a:pt x="774068" y="543050"/>
                    </a:moveTo>
                    <a:cubicBezTo>
                      <a:pt x="766816" y="536466"/>
                      <a:pt x="759469" y="530073"/>
                      <a:pt x="751930" y="523775"/>
                    </a:cubicBezTo>
                    <a:cubicBezTo>
                      <a:pt x="762522" y="526828"/>
                      <a:pt x="797542" y="537134"/>
                      <a:pt x="811760" y="541333"/>
                    </a:cubicBezTo>
                    <a:cubicBezTo>
                      <a:pt x="811760" y="541333"/>
                      <a:pt x="811760" y="541333"/>
                      <a:pt x="811760" y="541333"/>
                    </a:cubicBezTo>
                    <a:cubicBezTo>
                      <a:pt x="795347" y="541333"/>
                      <a:pt x="779698" y="542096"/>
                      <a:pt x="774068" y="543050"/>
                    </a:cubicBezTo>
                    <a:close/>
                    <a:moveTo>
                      <a:pt x="767102" y="626163"/>
                    </a:moveTo>
                    <a:cubicBezTo>
                      <a:pt x="768725" y="634560"/>
                      <a:pt x="770824" y="645152"/>
                      <a:pt x="773591" y="658034"/>
                    </a:cubicBezTo>
                    <a:cubicBezTo>
                      <a:pt x="773687" y="658321"/>
                      <a:pt x="773782" y="658607"/>
                      <a:pt x="773877" y="658893"/>
                    </a:cubicBezTo>
                    <a:cubicBezTo>
                      <a:pt x="772064" y="656412"/>
                      <a:pt x="769297" y="653072"/>
                      <a:pt x="764908" y="648397"/>
                    </a:cubicBezTo>
                    <a:cubicBezTo>
                      <a:pt x="760232" y="643530"/>
                      <a:pt x="755747" y="639904"/>
                      <a:pt x="750881" y="636851"/>
                    </a:cubicBezTo>
                    <a:cubicBezTo>
                      <a:pt x="751358" y="631507"/>
                      <a:pt x="751930" y="625972"/>
                      <a:pt x="752694" y="620342"/>
                    </a:cubicBezTo>
                    <a:cubicBezTo>
                      <a:pt x="757560" y="622155"/>
                      <a:pt x="762522" y="624159"/>
                      <a:pt x="767102" y="626163"/>
                    </a:cubicBezTo>
                    <a:close/>
                    <a:moveTo>
                      <a:pt x="753648" y="612136"/>
                    </a:moveTo>
                    <a:cubicBezTo>
                      <a:pt x="754316" y="607365"/>
                      <a:pt x="755079" y="602594"/>
                      <a:pt x="755938" y="597918"/>
                    </a:cubicBezTo>
                    <a:cubicBezTo>
                      <a:pt x="758323" y="599159"/>
                      <a:pt x="760900" y="600590"/>
                      <a:pt x="763858" y="602308"/>
                    </a:cubicBezTo>
                    <a:cubicBezTo>
                      <a:pt x="763953" y="603739"/>
                      <a:pt x="763953" y="604884"/>
                      <a:pt x="764049" y="605743"/>
                    </a:cubicBezTo>
                    <a:cubicBezTo>
                      <a:pt x="764240" y="609273"/>
                      <a:pt x="765003" y="614426"/>
                      <a:pt x="766244" y="621297"/>
                    </a:cubicBezTo>
                    <a:cubicBezTo>
                      <a:pt x="763095" y="618529"/>
                      <a:pt x="758896" y="615285"/>
                      <a:pt x="753648" y="612136"/>
                    </a:cubicBezTo>
                    <a:close/>
                    <a:moveTo>
                      <a:pt x="749163" y="657653"/>
                    </a:moveTo>
                    <a:cubicBezTo>
                      <a:pt x="749354" y="654027"/>
                      <a:pt x="749640" y="650210"/>
                      <a:pt x="750022" y="646107"/>
                    </a:cubicBezTo>
                    <a:cubicBezTo>
                      <a:pt x="760614" y="652405"/>
                      <a:pt x="771110" y="660134"/>
                      <a:pt x="775118" y="663187"/>
                    </a:cubicBezTo>
                    <a:cubicBezTo>
                      <a:pt x="775213" y="663664"/>
                      <a:pt x="775404" y="664141"/>
                      <a:pt x="775500" y="664619"/>
                    </a:cubicBezTo>
                    <a:cubicBezTo>
                      <a:pt x="772255" y="664619"/>
                      <a:pt x="768152" y="664237"/>
                      <a:pt x="764240" y="662806"/>
                    </a:cubicBezTo>
                    <a:cubicBezTo>
                      <a:pt x="761759" y="661851"/>
                      <a:pt x="756320" y="660038"/>
                      <a:pt x="749163" y="657653"/>
                    </a:cubicBezTo>
                    <a:close/>
                    <a:moveTo>
                      <a:pt x="735422" y="559845"/>
                    </a:moveTo>
                    <a:cubicBezTo>
                      <a:pt x="734372" y="538565"/>
                      <a:pt x="731223" y="514137"/>
                      <a:pt x="730365" y="507553"/>
                    </a:cubicBezTo>
                    <a:cubicBezTo>
                      <a:pt x="735040" y="511083"/>
                      <a:pt x="739621" y="514710"/>
                      <a:pt x="744296" y="518336"/>
                    </a:cubicBezTo>
                    <a:lnTo>
                      <a:pt x="748686" y="522821"/>
                    </a:lnTo>
                    <a:cubicBezTo>
                      <a:pt x="748686" y="522821"/>
                      <a:pt x="749354" y="523011"/>
                      <a:pt x="750499" y="523298"/>
                    </a:cubicBezTo>
                    <a:cubicBezTo>
                      <a:pt x="758419" y="529691"/>
                      <a:pt x="766148" y="536275"/>
                      <a:pt x="773687" y="543050"/>
                    </a:cubicBezTo>
                    <a:cubicBezTo>
                      <a:pt x="772637" y="543241"/>
                      <a:pt x="771874" y="543432"/>
                      <a:pt x="771778" y="543718"/>
                    </a:cubicBezTo>
                    <a:cubicBezTo>
                      <a:pt x="763572" y="560894"/>
                      <a:pt x="763381" y="589807"/>
                      <a:pt x="763763" y="601926"/>
                    </a:cubicBezTo>
                    <a:cubicBezTo>
                      <a:pt x="762808" y="600876"/>
                      <a:pt x="760327" y="598300"/>
                      <a:pt x="756415" y="594960"/>
                    </a:cubicBezTo>
                    <a:cubicBezTo>
                      <a:pt x="756701" y="593529"/>
                      <a:pt x="756988" y="592097"/>
                      <a:pt x="757274" y="590666"/>
                    </a:cubicBezTo>
                    <a:cubicBezTo>
                      <a:pt x="757274" y="590571"/>
                      <a:pt x="757369" y="590666"/>
                      <a:pt x="757369" y="590571"/>
                    </a:cubicBezTo>
                    <a:cubicBezTo>
                      <a:pt x="757369" y="590571"/>
                      <a:pt x="757274" y="590475"/>
                      <a:pt x="757274" y="590380"/>
                    </a:cubicBezTo>
                    <a:cubicBezTo>
                      <a:pt x="757465" y="589426"/>
                      <a:pt x="757656" y="588376"/>
                      <a:pt x="757846" y="587422"/>
                    </a:cubicBezTo>
                    <a:cubicBezTo>
                      <a:pt x="758610" y="563661"/>
                      <a:pt x="749449" y="525206"/>
                      <a:pt x="749449" y="525206"/>
                    </a:cubicBezTo>
                    <a:lnTo>
                      <a:pt x="743247" y="520244"/>
                    </a:lnTo>
                    <a:cubicBezTo>
                      <a:pt x="743438" y="520339"/>
                      <a:pt x="739239" y="536180"/>
                      <a:pt x="735422" y="559845"/>
                    </a:cubicBezTo>
                    <a:close/>
                    <a:moveTo>
                      <a:pt x="733037" y="619197"/>
                    </a:moveTo>
                    <a:cubicBezTo>
                      <a:pt x="733514" y="622537"/>
                      <a:pt x="733991" y="625877"/>
                      <a:pt x="734563" y="629217"/>
                    </a:cubicBezTo>
                    <a:cubicBezTo>
                      <a:pt x="733800" y="628930"/>
                      <a:pt x="732941" y="628644"/>
                      <a:pt x="732178" y="628358"/>
                    </a:cubicBezTo>
                    <a:cubicBezTo>
                      <a:pt x="732464" y="625304"/>
                      <a:pt x="732750" y="622251"/>
                      <a:pt x="733037" y="619197"/>
                    </a:cubicBezTo>
                    <a:close/>
                    <a:moveTo>
                      <a:pt x="729888" y="651450"/>
                    </a:moveTo>
                    <a:cubicBezTo>
                      <a:pt x="730365" y="647347"/>
                      <a:pt x="730746" y="642958"/>
                      <a:pt x="731223" y="638282"/>
                    </a:cubicBezTo>
                    <a:cubicBezTo>
                      <a:pt x="733132" y="638759"/>
                      <a:pt x="734945" y="639331"/>
                      <a:pt x="736567" y="639809"/>
                    </a:cubicBezTo>
                    <a:cubicBezTo>
                      <a:pt x="737617" y="645057"/>
                      <a:pt x="738857" y="650019"/>
                      <a:pt x="740002" y="654695"/>
                    </a:cubicBezTo>
                    <a:cubicBezTo>
                      <a:pt x="736853" y="653645"/>
                      <a:pt x="733418" y="652595"/>
                      <a:pt x="729888" y="651450"/>
                    </a:cubicBezTo>
                    <a:close/>
                    <a:moveTo>
                      <a:pt x="724926" y="502305"/>
                    </a:moveTo>
                    <a:cubicBezTo>
                      <a:pt x="717196" y="496389"/>
                      <a:pt x="709372" y="490568"/>
                      <a:pt x="701547" y="484747"/>
                    </a:cubicBezTo>
                    <a:cubicBezTo>
                      <a:pt x="710040" y="485606"/>
                      <a:pt x="749068" y="493621"/>
                      <a:pt x="772160" y="491236"/>
                    </a:cubicBezTo>
                    <a:cubicBezTo>
                      <a:pt x="780557" y="490377"/>
                      <a:pt x="792962" y="488182"/>
                      <a:pt x="806512" y="485892"/>
                    </a:cubicBezTo>
                    <a:cubicBezTo>
                      <a:pt x="812810" y="490854"/>
                      <a:pt x="817486" y="494576"/>
                      <a:pt x="819776" y="496389"/>
                    </a:cubicBezTo>
                    <a:cubicBezTo>
                      <a:pt x="816054" y="496293"/>
                      <a:pt x="812428" y="496198"/>
                      <a:pt x="808802" y="496293"/>
                    </a:cubicBezTo>
                    <a:cubicBezTo>
                      <a:pt x="770728" y="497629"/>
                      <a:pt x="725116" y="501350"/>
                      <a:pt x="725116" y="501350"/>
                    </a:cubicBezTo>
                    <a:cubicBezTo>
                      <a:pt x="725116" y="501350"/>
                      <a:pt x="725116" y="501732"/>
                      <a:pt x="724926" y="502305"/>
                    </a:cubicBezTo>
                    <a:close/>
                    <a:moveTo>
                      <a:pt x="696299" y="640381"/>
                    </a:moveTo>
                    <a:cubicBezTo>
                      <a:pt x="696585" y="637709"/>
                      <a:pt x="696871" y="634847"/>
                      <a:pt x="697253" y="631698"/>
                    </a:cubicBezTo>
                    <a:cubicBezTo>
                      <a:pt x="703837" y="632747"/>
                      <a:pt x="710230" y="633797"/>
                      <a:pt x="716338" y="634942"/>
                    </a:cubicBezTo>
                    <a:cubicBezTo>
                      <a:pt x="717387" y="639522"/>
                      <a:pt x="718437" y="643912"/>
                      <a:pt x="719486" y="648015"/>
                    </a:cubicBezTo>
                    <a:cubicBezTo>
                      <a:pt x="711757" y="645439"/>
                      <a:pt x="703837" y="642862"/>
                      <a:pt x="696299" y="640381"/>
                    </a:cubicBezTo>
                    <a:close/>
                    <a:moveTo>
                      <a:pt x="700593" y="597250"/>
                    </a:moveTo>
                    <a:cubicBezTo>
                      <a:pt x="700975" y="593242"/>
                      <a:pt x="701261" y="589235"/>
                      <a:pt x="701547" y="585227"/>
                    </a:cubicBezTo>
                    <a:cubicBezTo>
                      <a:pt x="704314" y="585036"/>
                      <a:pt x="707082" y="584941"/>
                      <a:pt x="709658" y="584941"/>
                    </a:cubicBezTo>
                    <a:cubicBezTo>
                      <a:pt x="709658" y="589330"/>
                      <a:pt x="709849" y="593815"/>
                      <a:pt x="710326" y="598395"/>
                    </a:cubicBezTo>
                    <a:cubicBezTo>
                      <a:pt x="707082" y="597918"/>
                      <a:pt x="703837" y="597537"/>
                      <a:pt x="700593" y="597250"/>
                    </a:cubicBezTo>
                    <a:close/>
                    <a:moveTo>
                      <a:pt x="711662" y="610323"/>
                    </a:moveTo>
                    <a:cubicBezTo>
                      <a:pt x="712234" y="614617"/>
                      <a:pt x="712998" y="618816"/>
                      <a:pt x="713761" y="623014"/>
                    </a:cubicBezTo>
                    <a:cubicBezTo>
                      <a:pt x="709372" y="622060"/>
                      <a:pt x="704219" y="621106"/>
                      <a:pt x="698398" y="620056"/>
                    </a:cubicBezTo>
                    <a:cubicBezTo>
                      <a:pt x="698780" y="616621"/>
                      <a:pt x="699066" y="612995"/>
                      <a:pt x="699448" y="609369"/>
                    </a:cubicBezTo>
                    <a:cubicBezTo>
                      <a:pt x="703837" y="609655"/>
                      <a:pt x="707940" y="609941"/>
                      <a:pt x="711662" y="610323"/>
                    </a:cubicBezTo>
                    <a:close/>
                    <a:moveTo>
                      <a:pt x="702501" y="572249"/>
                    </a:moveTo>
                    <a:cubicBezTo>
                      <a:pt x="702501" y="571582"/>
                      <a:pt x="702597" y="570914"/>
                      <a:pt x="702597" y="570246"/>
                    </a:cubicBezTo>
                    <a:cubicBezTo>
                      <a:pt x="705364" y="570150"/>
                      <a:pt x="707940" y="570150"/>
                      <a:pt x="710517" y="570246"/>
                    </a:cubicBezTo>
                    <a:cubicBezTo>
                      <a:pt x="710421" y="571200"/>
                      <a:pt x="710230" y="572154"/>
                      <a:pt x="710135" y="573204"/>
                    </a:cubicBezTo>
                    <a:cubicBezTo>
                      <a:pt x="710135" y="573299"/>
                      <a:pt x="710135" y="573394"/>
                      <a:pt x="710135" y="573490"/>
                    </a:cubicBezTo>
                    <a:cubicBezTo>
                      <a:pt x="707559" y="573013"/>
                      <a:pt x="704982" y="572536"/>
                      <a:pt x="702501" y="572249"/>
                    </a:cubicBezTo>
                    <a:close/>
                    <a:moveTo>
                      <a:pt x="703169" y="558604"/>
                    </a:moveTo>
                    <a:cubicBezTo>
                      <a:pt x="703169" y="558318"/>
                      <a:pt x="703169" y="558031"/>
                      <a:pt x="703169" y="557745"/>
                    </a:cubicBezTo>
                    <a:cubicBezTo>
                      <a:pt x="703265" y="555837"/>
                      <a:pt x="703265" y="553642"/>
                      <a:pt x="703265" y="551447"/>
                    </a:cubicBezTo>
                    <a:cubicBezTo>
                      <a:pt x="706986" y="550493"/>
                      <a:pt x="710326" y="550016"/>
                      <a:pt x="713475" y="549921"/>
                    </a:cubicBezTo>
                    <a:cubicBezTo>
                      <a:pt x="712902" y="553451"/>
                      <a:pt x="712330" y="556982"/>
                      <a:pt x="711757" y="560703"/>
                    </a:cubicBezTo>
                    <a:cubicBezTo>
                      <a:pt x="708895" y="559940"/>
                      <a:pt x="706032" y="559177"/>
                      <a:pt x="703169" y="558604"/>
                    </a:cubicBezTo>
                    <a:close/>
                    <a:moveTo>
                      <a:pt x="713284" y="543718"/>
                    </a:moveTo>
                    <a:cubicBezTo>
                      <a:pt x="713761" y="543814"/>
                      <a:pt x="714143" y="543814"/>
                      <a:pt x="714620" y="543909"/>
                    </a:cubicBezTo>
                    <a:cubicBezTo>
                      <a:pt x="714620" y="544100"/>
                      <a:pt x="714525" y="544195"/>
                      <a:pt x="714525" y="544386"/>
                    </a:cubicBezTo>
                    <a:cubicBezTo>
                      <a:pt x="714047" y="544100"/>
                      <a:pt x="713666" y="543909"/>
                      <a:pt x="713284" y="543718"/>
                    </a:cubicBezTo>
                    <a:close/>
                    <a:moveTo>
                      <a:pt x="692577" y="481121"/>
                    </a:moveTo>
                    <a:cubicBezTo>
                      <a:pt x="692577" y="481121"/>
                      <a:pt x="686089" y="500396"/>
                      <a:pt x="681127" y="527782"/>
                    </a:cubicBezTo>
                    <a:cubicBezTo>
                      <a:pt x="678646" y="525779"/>
                      <a:pt x="676165" y="523775"/>
                      <a:pt x="673779" y="521866"/>
                    </a:cubicBezTo>
                    <a:cubicBezTo>
                      <a:pt x="672825" y="507171"/>
                      <a:pt x="670248" y="490281"/>
                      <a:pt x="667958" y="477590"/>
                    </a:cubicBezTo>
                    <a:cubicBezTo>
                      <a:pt x="676928" y="479212"/>
                      <a:pt x="683608" y="482075"/>
                      <a:pt x="683608" y="482075"/>
                    </a:cubicBezTo>
                    <a:cubicBezTo>
                      <a:pt x="678264" y="475491"/>
                      <a:pt x="672348" y="471006"/>
                      <a:pt x="666241" y="468048"/>
                    </a:cubicBezTo>
                    <a:cubicBezTo>
                      <a:pt x="665573" y="464326"/>
                      <a:pt x="665000" y="461655"/>
                      <a:pt x="664714" y="460223"/>
                    </a:cubicBezTo>
                    <a:cubicBezTo>
                      <a:pt x="685039" y="474155"/>
                      <a:pt x="705078" y="488373"/>
                      <a:pt x="724639" y="503259"/>
                    </a:cubicBezTo>
                    <a:cubicBezTo>
                      <a:pt x="723208" y="507744"/>
                      <a:pt x="719391" y="520339"/>
                      <a:pt x="715860" y="537611"/>
                    </a:cubicBezTo>
                    <a:cubicBezTo>
                      <a:pt x="711662" y="536180"/>
                      <a:pt x="707272" y="535130"/>
                      <a:pt x="702501" y="533794"/>
                    </a:cubicBezTo>
                    <a:cubicBezTo>
                      <a:pt x="700975" y="510511"/>
                      <a:pt x="697635" y="485701"/>
                      <a:pt x="697635" y="485701"/>
                    </a:cubicBezTo>
                    <a:lnTo>
                      <a:pt x="692577" y="481121"/>
                    </a:lnTo>
                    <a:close/>
                    <a:moveTo>
                      <a:pt x="678646" y="587040"/>
                    </a:moveTo>
                    <a:cubicBezTo>
                      <a:pt x="679027" y="590189"/>
                      <a:pt x="679504" y="593242"/>
                      <a:pt x="680077" y="596391"/>
                    </a:cubicBezTo>
                    <a:cubicBezTo>
                      <a:pt x="675592" y="596296"/>
                      <a:pt x="671203" y="596296"/>
                      <a:pt x="667099" y="596296"/>
                    </a:cubicBezTo>
                    <a:cubicBezTo>
                      <a:pt x="667481" y="593529"/>
                      <a:pt x="667767" y="590666"/>
                      <a:pt x="668149" y="587899"/>
                    </a:cubicBezTo>
                    <a:cubicBezTo>
                      <a:pt x="671489" y="587613"/>
                      <a:pt x="675020" y="587326"/>
                      <a:pt x="678646" y="587040"/>
                    </a:cubicBezTo>
                    <a:close/>
                    <a:moveTo>
                      <a:pt x="669962" y="573108"/>
                    </a:moveTo>
                    <a:cubicBezTo>
                      <a:pt x="669962" y="572917"/>
                      <a:pt x="670058" y="572727"/>
                      <a:pt x="670058" y="572440"/>
                    </a:cubicBezTo>
                    <a:cubicBezTo>
                      <a:pt x="672539" y="572345"/>
                      <a:pt x="674924" y="572154"/>
                      <a:pt x="677214" y="571963"/>
                    </a:cubicBezTo>
                    <a:cubicBezTo>
                      <a:pt x="677214" y="572059"/>
                      <a:pt x="677214" y="572154"/>
                      <a:pt x="677214" y="572249"/>
                    </a:cubicBezTo>
                    <a:cubicBezTo>
                      <a:pt x="674829" y="572631"/>
                      <a:pt x="672348" y="572822"/>
                      <a:pt x="669962" y="573108"/>
                    </a:cubicBezTo>
                    <a:close/>
                    <a:moveTo>
                      <a:pt x="682272" y="608319"/>
                    </a:moveTo>
                    <a:cubicBezTo>
                      <a:pt x="682940" y="611563"/>
                      <a:pt x="683608" y="614713"/>
                      <a:pt x="684371" y="617766"/>
                    </a:cubicBezTo>
                    <a:cubicBezTo>
                      <a:pt x="677882" y="616716"/>
                      <a:pt x="671203" y="615762"/>
                      <a:pt x="664714" y="614808"/>
                    </a:cubicBezTo>
                    <a:cubicBezTo>
                      <a:pt x="665000" y="612422"/>
                      <a:pt x="665382" y="609941"/>
                      <a:pt x="665668" y="607365"/>
                    </a:cubicBezTo>
                    <a:cubicBezTo>
                      <a:pt x="671012" y="607651"/>
                      <a:pt x="676642" y="607938"/>
                      <a:pt x="682272" y="608319"/>
                    </a:cubicBezTo>
                    <a:close/>
                    <a:moveTo>
                      <a:pt x="662519" y="631030"/>
                    </a:moveTo>
                    <a:cubicBezTo>
                      <a:pt x="662710" y="629598"/>
                      <a:pt x="662901" y="628072"/>
                      <a:pt x="663092" y="626354"/>
                    </a:cubicBezTo>
                    <a:cubicBezTo>
                      <a:pt x="670439" y="627595"/>
                      <a:pt x="678741" y="628835"/>
                      <a:pt x="687329" y="630171"/>
                    </a:cubicBezTo>
                    <a:cubicBezTo>
                      <a:pt x="688092" y="633034"/>
                      <a:pt x="688760" y="635706"/>
                      <a:pt x="689524" y="638091"/>
                    </a:cubicBezTo>
                    <a:cubicBezTo>
                      <a:pt x="689524" y="638091"/>
                      <a:pt x="689428" y="638091"/>
                      <a:pt x="689428" y="638091"/>
                    </a:cubicBezTo>
                    <a:cubicBezTo>
                      <a:pt x="680459" y="634942"/>
                      <a:pt x="671107" y="632747"/>
                      <a:pt x="662519" y="631030"/>
                    </a:cubicBezTo>
                    <a:close/>
                    <a:moveTo>
                      <a:pt x="662138" y="456502"/>
                    </a:moveTo>
                    <a:cubicBezTo>
                      <a:pt x="659847" y="454880"/>
                      <a:pt x="657557" y="453162"/>
                      <a:pt x="655172" y="451635"/>
                    </a:cubicBezTo>
                    <a:cubicBezTo>
                      <a:pt x="646202" y="445433"/>
                      <a:pt x="637232" y="439421"/>
                      <a:pt x="628167" y="433314"/>
                    </a:cubicBezTo>
                    <a:lnTo>
                      <a:pt x="635419" y="437608"/>
                    </a:lnTo>
                    <a:cubicBezTo>
                      <a:pt x="635419" y="437608"/>
                      <a:pt x="653454" y="444097"/>
                      <a:pt x="671298" y="450013"/>
                    </a:cubicBezTo>
                    <a:cubicBezTo>
                      <a:pt x="672729" y="451158"/>
                      <a:pt x="674065" y="452208"/>
                      <a:pt x="675497" y="453353"/>
                    </a:cubicBezTo>
                    <a:cubicBezTo>
                      <a:pt x="668817" y="454784"/>
                      <a:pt x="664046" y="456025"/>
                      <a:pt x="662138" y="456502"/>
                    </a:cubicBezTo>
                    <a:close/>
                    <a:moveTo>
                      <a:pt x="659084" y="456311"/>
                    </a:moveTo>
                    <a:cubicBezTo>
                      <a:pt x="658798" y="457647"/>
                      <a:pt x="658130" y="460700"/>
                      <a:pt x="657271" y="464804"/>
                    </a:cubicBezTo>
                    <a:cubicBezTo>
                      <a:pt x="651355" y="463372"/>
                      <a:pt x="645439" y="463086"/>
                      <a:pt x="639522" y="463754"/>
                    </a:cubicBezTo>
                    <a:cubicBezTo>
                      <a:pt x="637709" y="461178"/>
                      <a:pt x="635705" y="458887"/>
                      <a:pt x="633797" y="456788"/>
                    </a:cubicBezTo>
                    <a:cubicBezTo>
                      <a:pt x="633320" y="446292"/>
                      <a:pt x="632843" y="439135"/>
                      <a:pt x="632843" y="439135"/>
                    </a:cubicBezTo>
                    <a:lnTo>
                      <a:pt x="629885" y="437131"/>
                    </a:lnTo>
                    <a:cubicBezTo>
                      <a:pt x="629885" y="437131"/>
                      <a:pt x="628262" y="442188"/>
                      <a:pt x="626068" y="449632"/>
                    </a:cubicBezTo>
                    <a:cubicBezTo>
                      <a:pt x="617575" y="443047"/>
                      <a:pt x="609178" y="439803"/>
                      <a:pt x="602975" y="438371"/>
                    </a:cubicBezTo>
                    <a:cubicBezTo>
                      <a:pt x="601544" y="426062"/>
                      <a:pt x="600017" y="417379"/>
                      <a:pt x="600017" y="417379"/>
                    </a:cubicBezTo>
                    <a:lnTo>
                      <a:pt x="596582" y="415088"/>
                    </a:lnTo>
                    <a:lnTo>
                      <a:pt x="596582" y="415088"/>
                    </a:lnTo>
                    <a:cubicBezTo>
                      <a:pt x="597727" y="415852"/>
                      <a:pt x="598872" y="416520"/>
                      <a:pt x="599922" y="417283"/>
                    </a:cubicBezTo>
                    <a:lnTo>
                      <a:pt x="599922" y="417379"/>
                    </a:lnTo>
                    <a:cubicBezTo>
                      <a:pt x="599922" y="417379"/>
                      <a:pt x="600017" y="417379"/>
                      <a:pt x="600017" y="417379"/>
                    </a:cubicBezTo>
                    <a:cubicBezTo>
                      <a:pt x="618243" y="429115"/>
                      <a:pt x="636278" y="440948"/>
                      <a:pt x="654217" y="453067"/>
                    </a:cubicBezTo>
                    <a:cubicBezTo>
                      <a:pt x="655840" y="454021"/>
                      <a:pt x="657462" y="455261"/>
                      <a:pt x="659084" y="456311"/>
                    </a:cubicBezTo>
                    <a:close/>
                    <a:moveTo>
                      <a:pt x="599159" y="542955"/>
                    </a:moveTo>
                    <a:cubicBezTo>
                      <a:pt x="599349" y="541142"/>
                      <a:pt x="599540" y="539329"/>
                      <a:pt x="599731" y="537516"/>
                    </a:cubicBezTo>
                    <a:cubicBezTo>
                      <a:pt x="604979" y="539710"/>
                      <a:pt x="610609" y="541714"/>
                      <a:pt x="616335" y="543527"/>
                    </a:cubicBezTo>
                    <a:cubicBezTo>
                      <a:pt x="616430" y="544577"/>
                      <a:pt x="616525" y="545627"/>
                      <a:pt x="616621" y="546581"/>
                    </a:cubicBezTo>
                    <a:cubicBezTo>
                      <a:pt x="610228" y="545245"/>
                      <a:pt x="604407" y="544100"/>
                      <a:pt x="599159" y="542955"/>
                    </a:cubicBezTo>
                    <a:close/>
                    <a:moveTo>
                      <a:pt x="605266" y="555264"/>
                    </a:moveTo>
                    <a:cubicBezTo>
                      <a:pt x="608892" y="556123"/>
                      <a:pt x="612613" y="557077"/>
                      <a:pt x="616335" y="557936"/>
                    </a:cubicBezTo>
                    <a:cubicBezTo>
                      <a:pt x="608892" y="558222"/>
                      <a:pt x="602308" y="558508"/>
                      <a:pt x="597536" y="558890"/>
                    </a:cubicBezTo>
                    <a:cubicBezTo>
                      <a:pt x="597727" y="556982"/>
                      <a:pt x="597918" y="555073"/>
                      <a:pt x="598109" y="553165"/>
                    </a:cubicBezTo>
                    <a:cubicBezTo>
                      <a:pt x="600304" y="553928"/>
                      <a:pt x="602594" y="554692"/>
                      <a:pt x="605266" y="555264"/>
                    </a:cubicBezTo>
                    <a:close/>
                    <a:moveTo>
                      <a:pt x="600972" y="526065"/>
                    </a:moveTo>
                    <a:cubicBezTo>
                      <a:pt x="601162" y="524538"/>
                      <a:pt x="601258" y="523011"/>
                      <a:pt x="601449" y="521580"/>
                    </a:cubicBezTo>
                    <a:cubicBezTo>
                      <a:pt x="602594" y="522057"/>
                      <a:pt x="603834" y="522439"/>
                      <a:pt x="604979" y="522821"/>
                    </a:cubicBezTo>
                    <a:cubicBezTo>
                      <a:pt x="608701" y="524157"/>
                      <a:pt x="612136" y="525111"/>
                      <a:pt x="615285" y="525970"/>
                    </a:cubicBezTo>
                    <a:cubicBezTo>
                      <a:pt x="615285" y="526924"/>
                      <a:pt x="615380" y="527973"/>
                      <a:pt x="615380" y="528928"/>
                    </a:cubicBezTo>
                    <a:cubicBezTo>
                      <a:pt x="610800" y="528069"/>
                      <a:pt x="605838" y="527019"/>
                      <a:pt x="600972" y="526065"/>
                    </a:cubicBezTo>
                    <a:close/>
                    <a:moveTo>
                      <a:pt x="602975" y="507171"/>
                    </a:moveTo>
                    <a:cubicBezTo>
                      <a:pt x="603357" y="503736"/>
                      <a:pt x="603643" y="500587"/>
                      <a:pt x="604025" y="497724"/>
                    </a:cubicBezTo>
                    <a:cubicBezTo>
                      <a:pt x="608128" y="496961"/>
                      <a:pt x="612136" y="495625"/>
                      <a:pt x="616239" y="493812"/>
                    </a:cubicBezTo>
                    <a:cubicBezTo>
                      <a:pt x="615667" y="498965"/>
                      <a:pt x="615285" y="504500"/>
                      <a:pt x="615190" y="510225"/>
                    </a:cubicBezTo>
                    <a:cubicBezTo>
                      <a:pt x="612899" y="509748"/>
                      <a:pt x="610705" y="509366"/>
                      <a:pt x="608224" y="508603"/>
                    </a:cubicBezTo>
                    <a:cubicBezTo>
                      <a:pt x="606411" y="508125"/>
                      <a:pt x="604693" y="507648"/>
                      <a:pt x="602975" y="507171"/>
                    </a:cubicBezTo>
                    <a:close/>
                    <a:moveTo>
                      <a:pt x="605266" y="468525"/>
                    </a:moveTo>
                    <a:cubicBezTo>
                      <a:pt x="608510" y="467284"/>
                      <a:pt x="612231" y="466712"/>
                      <a:pt x="617003" y="467380"/>
                    </a:cubicBezTo>
                    <a:cubicBezTo>
                      <a:pt x="618243" y="467571"/>
                      <a:pt x="619484" y="468048"/>
                      <a:pt x="620724" y="468334"/>
                    </a:cubicBezTo>
                    <a:cubicBezTo>
                      <a:pt x="615190" y="470338"/>
                      <a:pt x="610037" y="472819"/>
                      <a:pt x="605456" y="475395"/>
                    </a:cubicBezTo>
                    <a:cubicBezTo>
                      <a:pt x="605361" y="473105"/>
                      <a:pt x="605361" y="470815"/>
                      <a:pt x="605266" y="468525"/>
                    </a:cubicBezTo>
                    <a:close/>
                    <a:moveTo>
                      <a:pt x="600876" y="575303"/>
                    </a:moveTo>
                    <a:cubicBezTo>
                      <a:pt x="599445" y="572822"/>
                      <a:pt x="598014" y="570436"/>
                      <a:pt x="596582" y="567956"/>
                    </a:cubicBezTo>
                    <a:cubicBezTo>
                      <a:pt x="596678" y="566619"/>
                      <a:pt x="596868" y="565284"/>
                      <a:pt x="596964" y="563852"/>
                    </a:cubicBezTo>
                    <a:cubicBezTo>
                      <a:pt x="601640" y="565951"/>
                      <a:pt x="608796" y="568433"/>
                      <a:pt x="619293" y="570246"/>
                    </a:cubicBezTo>
                    <a:cubicBezTo>
                      <a:pt x="619579" y="572059"/>
                      <a:pt x="619770" y="573776"/>
                      <a:pt x="620056" y="575494"/>
                    </a:cubicBezTo>
                    <a:cubicBezTo>
                      <a:pt x="609655" y="575207"/>
                      <a:pt x="602880" y="575207"/>
                      <a:pt x="600876" y="575303"/>
                    </a:cubicBezTo>
                    <a:close/>
                    <a:moveTo>
                      <a:pt x="621487" y="584654"/>
                    </a:moveTo>
                    <a:cubicBezTo>
                      <a:pt x="622060" y="588090"/>
                      <a:pt x="622537" y="591239"/>
                      <a:pt x="623014" y="594101"/>
                    </a:cubicBezTo>
                    <a:cubicBezTo>
                      <a:pt x="617193" y="593433"/>
                      <a:pt x="612804" y="592765"/>
                      <a:pt x="610705" y="592479"/>
                    </a:cubicBezTo>
                    <a:cubicBezTo>
                      <a:pt x="607556" y="586945"/>
                      <a:pt x="604407" y="581410"/>
                      <a:pt x="601258" y="575875"/>
                    </a:cubicBezTo>
                    <a:cubicBezTo>
                      <a:pt x="608033" y="580265"/>
                      <a:pt x="614808" y="583032"/>
                      <a:pt x="621487" y="584654"/>
                    </a:cubicBezTo>
                    <a:close/>
                    <a:moveTo>
                      <a:pt x="651832" y="491045"/>
                    </a:moveTo>
                    <a:cubicBezTo>
                      <a:pt x="650496" y="497820"/>
                      <a:pt x="649160" y="504881"/>
                      <a:pt x="648015" y="511656"/>
                    </a:cubicBezTo>
                    <a:cubicBezTo>
                      <a:pt x="644103" y="511751"/>
                      <a:pt x="639904" y="512038"/>
                      <a:pt x="635037" y="512038"/>
                    </a:cubicBezTo>
                    <a:cubicBezTo>
                      <a:pt x="635228" y="502973"/>
                      <a:pt x="635037" y="492572"/>
                      <a:pt x="634751" y="482552"/>
                    </a:cubicBezTo>
                    <a:cubicBezTo>
                      <a:pt x="636660" y="481216"/>
                      <a:pt x="638759" y="480167"/>
                      <a:pt x="640858" y="479308"/>
                    </a:cubicBezTo>
                    <a:cubicBezTo>
                      <a:pt x="646584" y="484270"/>
                      <a:pt x="650496" y="489136"/>
                      <a:pt x="651832" y="491045"/>
                    </a:cubicBezTo>
                    <a:close/>
                    <a:moveTo>
                      <a:pt x="647252" y="477495"/>
                    </a:moveTo>
                    <a:cubicBezTo>
                      <a:pt x="649733" y="477018"/>
                      <a:pt x="652214" y="476732"/>
                      <a:pt x="654695" y="476636"/>
                    </a:cubicBezTo>
                    <a:cubicBezTo>
                      <a:pt x="653836" y="480930"/>
                      <a:pt x="652882" y="485510"/>
                      <a:pt x="651927" y="490377"/>
                    </a:cubicBezTo>
                    <a:cubicBezTo>
                      <a:pt x="650591" y="485701"/>
                      <a:pt x="649065" y="481407"/>
                      <a:pt x="647252" y="477495"/>
                    </a:cubicBezTo>
                    <a:close/>
                    <a:moveTo>
                      <a:pt x="631889" y="549157"/>
                    </a:moveTo>
                    <a:cubicBezTo>
                      <a:pt x="631984" y="548585"/>
                      <a:pt x="631984" y="547917"/>
                      <a:pt x="632079" y="547344"/>
                    </a:cubicBezTo>
                    <a:cubicBezTo>
                      <a:pt x="636087" y="548012"/>
                      <a:pt x="640095" y="548394"/>
                      <a:pt x="644293" y="548680"/>
                    </a:cubicBezTo>
                    <a:cubicBezTo>
                      <a:pt x="640477" y="549252"/>
                      <a:pt x="636373" y="549539"/>
                      <a:pt x="631889" y="549157"/>
                    </a:cubicBezTo>
                    <a:close/>
                    <a:moveTo>
                      <a:pt x="644103" y="572822"/>
                    </a:moveTo>
                    <a:cubicBezTo>
                      <a:pt x="645152" y="572822"/>
                      <a:pt x="646107" y="572822"/>
                      <a:pt x="647156" y="572822"/>
                    </a:cubicBezTo>
                    <a:cubicBezTo>
                      <a:pt x="647347" y="573872"/>
                      <a:pt x="647442" y="574826"/>
                      <a:pt x="647633" y="575875"/>
                    </a:cubicBezTo>
                    <a:cubicBezTo>
                      <a:pt x="643435" y="576257"/>
                      <a:pt x="639332" y="576448"/>
                      <a:pt x="635324" y="576257"/>
                    </a:cubicBezTo>
                    <a:cubicBezTo>
                      <a:pt x="633129" y="576162"/>
                      <a:pt x="631125" y="576067"/>
                      <a:pt x="629121" y="575971"/>
                    </a:cubicBezTo>
                    <a:cubicBezTo>
                      <a:pt x="629217" y="574635"/>
                      <a:pt x="629408" y="573204"/>
                      <a:pt x="629503" y="571772"/>
                    </a:cubicBezTo>
                    <a:cubicBezTo>
                      <a:pt x="633988" y="572249"/>
                      <a:pt x="638759" y="572631"/>
                      <a:pt x="644103" y="572822"/>
                    </a:cubicBezTo>
                    <a:close/>
                    <a:moveTo>
                      <a:pt x="633797" y="531409"/>
                    </a:moveTo>
                    <a:cubicBezTo>
                      <a:pt x="633892" y="530550"/>
                      <a:pt x="633988" y="529691"/>
                      <a:pt x="634083" y="528928"/>
                    </a:cubicBezTo>
                    <a:cubicBezTo>
                      <a:pt x="634083" y="528928"/>
                      <a:pt x="634083" y="528832"/>
                      <a:pt x="634083" y="528832"/>
                    </a:cubicBezTo>
                    <a:cubicBezTo>
                      <a:pt x="638282" y="528928"/>
                      <a:pt x="641908" y="528641"/>
                      <a:pt x="645343" y="528355"/>
                    </a:cubicBezTo>
                    <a:cubicBezTo>
                      <a:pt x="645152" y="529595"/>
                      <a:pt x="645057" y="530645"/>
                      <a:pt x="644866" y="531790"/>
                    </a:cubicBezTo>
                    <a:cubicBezTo>
                      <a:pt x="641145" y="531695"/>
                      <a:pt x="637423" y="531600"/>
                      <a:pt x="633797" y="531409"/>
                    </a:cubicBezTo>
                    <a:close/>
                    <a:moveTo>
                      <a:pt x="651450" y="596296"/>
                    </a:moveTo>
                    <a:cubicBezTo>
                      <a:pt x="646584" y="596296"/>
                      <a:pt x="642194" y="596201"/>
                      <a:pt x="638759" y="595819"/>
                    </a:cubicBezTo>
                    <a:cubicBezTo>
                      <a:pt x="634656" y="595437"/>
                      <a:pt x="630743" y="594960"/>
                      <a:pt x="627308" y="594578"/>
                    </a:cubicBezTo>
                    <a:cubicBezTo>
                      <a:pt x="627595" y="592002"/>
                      <a:pt x="627881" y="589139"/>
                      <a:pt x="628167" y="585990"/>
                    </a:cubicBezTo>
                    <a:cubicBezTo>
                      <a:pt x="635705" y="587231"/>
                      <a:pt x="642862" y="587422"/>
                      <a:pt x="649828" y="587803"/>
                    </a:cubicBezTo>
                    <a:cubicBezTo>
                      <a:pt x="650305" y="590666"/>
                      <a:pt x="650878" y="593529"/>
                      <a:pt x="651450" y="596296"/>
                    </a:cubicBezTo>
                    <a:close/>
                    <a:moveTo>
                      <a:pt x="620342" y="609941"/>
                    </a:moveTo>
                    <a:cubicBezTo>
                      <a:pt x="629503" y="616335"/>
                      <a:pt x="634942" y="621106"/>
                      <a:pt x="657939" y="625400"/>
                    </a:cubicBezTo>
                    <a:cubicBezTo>
                      <a:pt x="658416" y="627213"/>
                      <a:pt x="658798" y="628930"/>
                      <a:pt x="659179" y="630457"/>
                    </a:cubicBezTo>
                    <a:cubicBezTo>
                      <a:pt x="644580" y="627881"/>
                      <a:pt x="632747" y="627022"/>
                      <a:pt x="629121" y="626736"/>
                    </a:cubicBezTo>
                    <a:cubicBezTo>
                      <a:pt x="626163" y="621106"/>
                      <a:pt x="623301" y="615476"/>
                      <a:pt x="620342" y="609941"/>
                    </a:cubicBezTo>
                    <a:close/>
                    <a:moveTo>
                      <a:pt x="611945" y="594769"/>
                    </a:moveTo>
                    <a:cubicBezTo>
                      <a:pt x="615094" y="597346"/>
                      <a:pt x="618911" y="599731"/>
                      <a:pt x="624350" y="601735"/>
                    </a:cubicBezTo>
                    <a:cubicBezTo>
                      <a:pt x="625209" y="606411"/>
                      <a:pt x="625781" y="609178"/>
                      <a:pt x="625781" y="609178"/>
                    </a:cubicBezTo>
                    <a:cubicBezTo>
                      <a:pt x="625781" y="609178"/>
                      <a:pt x="626068" y="606602"/>
                      <a:pt x="626449" y="602498"/>
                    </a:cubicBezTo>
                    <a:cubicBezTo>
                      <a:pt x="631984" y="604216"/>
                      <a:pt x="639236" y="605647"/>
                      <a:pt x="649160" y="606315"/>
                    </a:cubicBezTo>
                    <a:cubicBezTo>
                      <a:pt x="650591" y="606411"/>
                      <a:pt x="652023" y="606506"/>
                      <a:pt x="653549" y="606602"/>
                    </a:cubicBezTo>
                    <a:cubicBezTo>
                      <a:pt x="654027" y="608987"/>
                      <a:pt x="654599" y="611182"/>
                      <a:pt x="655076" y="613376"/>
                    </a:cubicBezTo>
                    <a:cubicBezTo>
                      <a:pt x="638186" y="610991"/>
                      <a:pt x="623968" y="609178"/>
                      <a:pt x="619579" y="608605"/>
                    </a:cubicBezTo>
                    <a:cubicBezTo>
                      <a:pt x="617098" y="603930"/>
                      <a:pt x="614522" y="599349"/>
                      <a:pt x="611945" y="594769"/>
                    </a:cubicBezTo>
                    <a:close/>
                    <a:moveTo>
                      <a:pt x="595819" y="626068"/>
                    </a:moveTo>
                    <a:cubicBezTo>
                      <a:pt x="602498" y="612327"/>
                      <a:pt x="606983" y="599254"/>
                      <a:pt x="607079" y="591716"/>
                    </a:cubicBezTo>
                    <a:cubicBezTo>
                      <a:pt x="609560" y="595914"/>
                      <a:pt x="612041" y="600208"/>
                      <a:pt x="614426" y="604407"/>
                    </a:cubicBezTo>
                    <a:cubicBezTo>
                      <a:pt x="609369" y="611277"/>
                      <a:pt x="602212" y="618911"/>
                      <a:pt x="595819" y="626068"/>
                    </a:cubicBezTo>
                    <a:close/>
                    <a:moveTo>
                      <a:pt x="592002" y="611754"/>
                    </a:moveTo>
                    <a:cubicBezTo>
                      <a:pt x="592193" y="609464"/>
                      <a:pt x="592956" y="602403"/>
                      <a:pt x="594006" y="592670"/>
                    </a:cubicBezTo>
                    <a:cubicBezTo>
                      <a:pt x="596010" y="587517"/>
                      <a:pt x="597250" y="581887"/>
                      <a:pt x="597632" y="575875"/>
                    </a:cubicBezTo>
                    <a:cubicBezTo>
                      <a:pt x="600494" y="580647"/>
                      <a:pt x="603357" y="585322"/>
                      <a:pt x="606124" y="590093"/>
                    </a:cubicBezTo>
                    <a:cubicBezTo>
                      <a:pt x="601640" y="599159"/>
                      <a:pt x="597727" y="605647"/>
                      <a:pt x="592002" y="611754"/>
                    </a:cubicBezTo>
                    <a:close/>
                    <a:moveTo>
                      <a:pt x="595914" y="574349"/>
                    </a:moveTo>
                    <a:cubicBezTo>
                      <a:pt x="595914" y="573967"/>
                      <a:pt x="596010" y="573585"/>
                      <a:pt x="596010" y="573299"/>
                    </a:cubicBezTo>
                    <a:cubicBezTo>
                      <a:pt x="596105" y="573490"/>
                      <a:pt x="596296" y="573776"/>
                      <a:pt x="596391" y="573967"/>
                    </a:cubicBezTo>
                    <a:cubicBezTo>
                      <a:pt x="596296" y="574062"/>
                      <a:pt x="596105" y="574158"/>
                      <a:pt x="595914" y="574349"/>
                    </a:cubicBezTo>
                    <a:close/>
                    <a:moveTo>
                      <a:pt x="593338" y="344762"/>
                    </a:moveTo>
                    <a:cubicBezTo>
                      <a:pt x="593338" y="344762"/>
                      <a:pt x="593529" y="345048"/>
                      <a:pt x="593815" y="345525"/>
                    </a:cubicBezTo>
                    <a:cubicBezTo>
                      <a:pt x="593242" y="344953"/>
                      <a:pt x="592670" y="344285"/>
                      <a:pt x="592193" y="343808"/>
                    </a:cubicBezTo>
                    <a:cubicBezTo>
                      <a:pt x="593433" y="344094"/>
                      <a:pt x="594674" y="344380"/>
                      <a:pt x="595914" y="344762"/>
                    </a:cubicBezTo>
                    <a:lnTo>
                      <a:pt x="593338" y="344762"/>
                    </a:lnTo>
                    <a:close/>
                    <a:moveTo>
                      <a:pt x="589139" y="340945"/>
                    </a:moveTo>
                    <a:cubicBezTo>
                      <a:pt x="586944" y="338941"/>
                      <a:pt x="584845" y="337223"/>
                      <a:pt x="582746" y="335601"/>
                    </a:cubicBezTo>
                    <a:cubicBezTo>
                      <a:pt x="587994" y="334265"/>
                      <a:pt x="595055" y="332452"/>
                      <a:pt x="601926" y="330449"/>
                    </a:cubicBezTo>
                    <a:cubicBezTo>
                      <a:pt x="595055" y="336556"/>
                      <a:pt x="590666" y="341136"/>
                      <a:pt x="590666" y="341136"/>
                    </a:cubicBezTo>
                    <a:lnTo>
                      <a:pt x="597536" y="342567"/>
                    </a:lnTo>
                    <a:cubicBezTo>
                      <a:pt x="598014" y="342376"/>
                      <a:pt x="610132" y="340468"/>
                      <a:pt x="624350" y="336174"/>
                    </a:cubicBezTo>
                    <a:cubicBezTo>
                      <a:pt x="629694" y="338464"/>
                      <a:pt x="635801" y="340945"/>
                      <a:pt x="642671" y="343426"/>
                    </a:cubicBezTo>
                    <a:cubicBezTo>
                      <a:pt x="637996" y="346193"/>
                      <a:pt x="634656" y="348388"/>
                      <a:pt x="632652" y="349629"/>
                    </a:cubicBezTo>
                    <a:cubicBezTo>
                      <a:pt x="630457" y="349915"/>
                      <a:pt x="628358" y="350201"/>
                      <a:pt x="626259" y="350583"/>
                    </a:cubicBezTo>
                    <a:cubicBezTo>
                      <a:pt x="613758" y="347434"/>
                      <a:pt x="601449" y="344189"/>
                      <a:pt x="589139" y="340945"/>
                    </a:cubicBezTo>
                    <a:close/>
                    <a:moveTo>
                      <a:pt x="506121" y="657939"/>
                    </a:moveTo>
                    <a:cubicBezTo>
                      <a:pt x="510225" y="649542"/>
                      <a:pt x="515473" y="642481"/>
                      <a:pt x="523775" y="635515"/>
                    </a:cubicBezTo>
                    <a:cubicBezTo>
                      <a:pt x="538851" y="622919"/>
                      <a:pt x="562612" y="604980"/>
                      <a:pt x="576162" y="590380"/>
                    </a:cubicBezTo>
                    <a:cubicBezTo>
                      <a:pt x="580551" y="585704"/>
                      <a:pt x="583128" y="581792"/>
                      <a:pt x="584845" y="578070"/>
                    </a:cubicBezTo>
                    <a:cubicBezTo>
                      <a:pt x="585322" y="580742"/>
                      <a:pt x="585704" y="583318"/>
                      <a:pt x="586181" y="585704"/>
                    </a:cubicBezTo>
                    <a:cubicBezTo>
                      <a:pt x="585227" y="586945"/>
                      <a:pt x="584368" y="588185"/>
                      <a:pt x="583318" y="589712"/>
                    </a:cubicBezTo>
                    <a:cubicBezTo>
                      <a:pt x="573394" y="603930"/>
                      <a:pt x="541046" y="623301"/>
                      <a:pt x="517477" y="649351"/>
                    </a:cubicBezTo>
                    <a:cubicBezTo>
                      <a:pt x="513278" y="654027"/>
                      <a:pt x="509843" y="658607"/>
                      <a:pt x="506885" y="662996"/>
                    </a:cubicBezTo>
                    <a:cubicBezTo>
                      <a:pt x="506599" y="661374"/>
                      <a:pt x="506408" y="659752"/>
                      <a:pt x="506121" y="657939"/>
                    </a:cubicBezTo>
                    <a:close/>
                    <a:moveTo>
                      <a:pt x="498965" y="677500"/>
                    </a:moveTo>
                    <a:cubicBezTo>
                      <a:pt x="500110" y="673397"/>
                      <a:pt x="501350" y="669485"/>
                      <a:pt x="502686" y="665954"/>
                    </a:cubicBezTo>
                    <a:cubicBezTo>
                      <a:pt x="503068" y="666622"/>
                      <a:pt x="503545" y="667195"/>
                      <a:pt x="503927" y="667767"/>
                    </a:cubicBezTo>
                    <a:cubicBezTo>
                      <a:pt x="501923" y="671203"/>
                      <a:pt x="500301" y="674447"/>
                      <a:pt x="498965" y="677500"/>
                    </a:cubicBezTo>
                    <a:close/>
                    <a:moveTo>
                      <a:pt x="469193" y="627690"/>
                    </a:moveTo>
                    <a:cubicBezTo>
                      <a:pt x="470338" y="625304"/>
                      <a:pt x="471579" y="622728"/>
                      <a:pt x="473105" y="620247"/>
                    </a:cubicBezTo>
                    <a:cubicBezTo>
                      <a:pt x="481884" y="641526"/>
                      <a:pt x="491713" y="662996"/>
                      <a:pt x="491713" y="662996"/>
                    </a:cubicBezTo>
                    <a:cubicBezTo>
                      <a:pt x="491713" y="662996"/>
                      <a:pt x="491617" y="657271"/>
                      <a:pt x="491426" y="648492"/>
                    </a:cubicBezTo>
                    <a:cubicBezTo>
                      <a:pt x="493621" y="651832"/>
                      <a:pt x="495625" y="654981"/>
                      <a:pt x="497534" y="657939"/>
                    </a:cubicBezTo>
                    <a:cubicBezTo>
                      <a:pt x="494194" y="669199"/>
                      <a:pt x="496770" y="678455"/>
                      <a:pt x="497534" y="680936"/>
                    </a:cubicBezTo>
                    <a:cubicBezTo>
                      <a:pt x="496007" y="685039"/>
                      <a:pt x="495053" y="688474"/>
                      <a:pt x="494385" y="691337"/>
                    </a:cubicBezTo>
                    <a:cubicBezTo>
                      <a:pt x="490854" y="674924"/>
                      <a:pt x="485129" y="654408"/>
                      <a:pt x="476350" y="639141"/>
                    </a:cubicBezTo>
                    <a:cubicBezTo>
                      <a:pt x="473964" y="634942"/>
                      <a:pt x="471579" y="631125"/>
                      <a:pt x="469193" y="627690"/>
                    </a:cubicBezTo>
                    <a:close/>
                    <a:moveTo>
                      <a:pt x="467380" y="625209"/>
                    </a:moveTo>
                    <a:cubicBezTo>
                      <a:pt x="468430" y="623205"/>
                      <a:pt x="469861" y="620819"/>
                      <a:pt x="471674" y="618148"/>
                    </a:cubicBezTo>
                    <a:cubicBezTo>
                      <a:pt x="471769" y="618339"/>
                      <a:pt x="471960" y="618625"/>
                      <a:pt x="472056" y="618816"/>
                    </a:cubicBezTo>
                    <a:cubicBezTo>
                      <a:pt x="470815" y="621297"/>
                      <a:pt x="469670" y="623969"/>
                      <a:pt x="468525" y="626927"/>
                    </a:cubicBezTo>
                    <a:cubicBezTo>
                      <a:pt x="468239" y="626259"/>
                      <a:pt x="467857" y="625782"/>
                      <a:pt x="467380" y="625209"/>
                    </a:cubicBezTo>
                    <a:close/>
                    <a:moveTo>
                      <a:pt x="449727" y="550302"/>
                    </a:moveTo>
                    <a:cubicBezTo>
                      <a:pt x="449631" y="550970"/>
                      <a:pt x="449441" y="551543"/>
                      <a:pt x="449345" y="552211"/>
                    </a:cubicBezTo>
                    <a:cubicBezTo>
                      <a:pt x="448105" y="553356"/>
                      <a:pt x="445528" y="555837"/>
                      <a:pt x="441902" y="559272"/>
                    </a:cubicBezTo>
                    <a:cubicBezTo>
                      <a:pt x="444288" y="556600"/>
                      <a:pt x="446960" y="553547"/>
                      <a:pt x="449727" y="550302"/>
                    </a:cubicBezTo>
                    <a:close/>
                    <a:moveTo>
                      <a:pt x="449441" y="559845"/>
                    </a:moveTo>
                    <a:cubicBezTo>
                      <a:pt x="449441" y="559940"/>
                      <a:pt x="449536" y="560131"/>
                      <a:pt x="449536" y="560226"/>
                    </a:cubicBezTo>
                    <a:cubicBezTo>
                      <a:pt x="449441" y="560322"/>
                      <a:pt x="449441" y="560417"/>
                      <a:pt x="449345" y="560513"/>
                    </a:cubicBezTo>
                    <a:cubicBezTo>
                      <a:pt x="449345" y="560226"/>
                      <a:pt x="449441" y="560035"/>
                      <a:pt x="449441" y="559845"/>
                    </a:cubicBezTo>
                    <a:close/>
                    <a:moveTo>
                      <a:pt x="457361" y="535798"/>
                    </a:moveTo>
                    <a:cubicBezTo>
                      <a:pt x="456120" y="537325"/>
                      <a:pt x="454784" y="538851"/>
                      <a:pt x="453735" y="540378"/>
                    </a:cubicBezTo>
                    <a:cubicBezTo>
                      <a:pt x="453448" y="540760"/>
                      <a:pt x="453162" y="541237"/>
                      <a:pt x="452780" y="541619"/>
                    </a:cubicBezTo>
                    <a:cubicBezTo>
                      <a:pt x="453639" y="536848"/>
                      <a:pt x="454498" y="531981"/>
                      <a:pt x="455357" y="527210"/>
                    </a:cubicBezTo>
                    <a:cubicBezTo>
                      <a:pt x="455929" y="526542"/>
                      <a:pt x="456502" y="525874"/>
                      <a:pt x="457074" y="525206"/>
                    </a:cubicBezTo>
                    <a:cubicBezTo>
                      <a:pt x="457170" y="528069"/>
                      <a:pt x="457265" y="531695"/>
                      <a:pt x="457361" y="535798"/>
                    </a:cubicBezTo>
                    <a:close/>
                    <a:moveTo>
                      <a:pt x="457742" y="549921"/>
                    </a:moveTo>
                    <a:cubicBezTo>
                      <a:pt x="456311" y="551447"/>
                      <a:pt x="454880" y="552974"/>
                      <a:pt x="453544" y="554692"/>
                    </a:cubicBezTo>
                    <a:cubicBezTo>
                      <a:pt x="453162" y="555169"/>
                      <a:pt x="452780" y="555646"/>
                      <a:pt x="452399" y="556218"/>
                    </a:cubicBezTo>
                    <a:cubicBezTo>
                      <a:pt x="451444" y="555360"/>
                      <a:pt x="450776" y="554787"/>
                      <a:pt x="450395" y="554405"/>
                    </a:cubicBezTo>
                    <a:cubicBezTo>
                      <a:pt x="450681" y="552974"/>
                      <a:pt x="450967" y="551638"/>
                      <a:pt x="451158" y="550207"/>
                    </a:cubicBezTo>
                    <a:cubicBezTo>
                      <a:pt x="451253" y="549539"/>
                      <a:pt x="451349" y="548871"/>
                      <a:pt x="451540" y="548203"/>
                    </a:cubicBezTo>
                    <a:cubicBezTo>
                      <a:pt x="451921" y="547821"/>
                      <a:pt x="452303" y="547440"/>
                      <a:pt x="452685" y="546962"/>
                    </a:cubicBezTo>
                    <a:cubicBezTo>
                      <a:pt x="454212" y="545245"/>
                      <a:pt x="455834" y="543718"/>
                      <a:pt x="457551" y="542191"/>
                    </a:cubicBezTo>
                    <a:cubicBezTo>
                      <a:pt x="457647" y="544768"/>
                      <a:pt x="457742" y="547344"/>
                      <a:pt x="457742" y="549921"/>
                    </a:cubicBezTo>
                    <a:close/>
                    <a:moveTo>
                      <a:pt x="458219" y="561658"/>
                    </a:moveTo>
                    <a:cubicBezTo>
                      <a:pt x="456883" y="560322"/>
                      <a:pt x="455738" y="559272"/>
                      <a:pt x="454689" y="558222"/>
                    </a:cubicBezTo>
                    <a:cubicBezTo>
                      <a:pt x="455738" y="557173"/>
                      <a:pt x="456883" y="556123"/>
                      <a:pt x="457933" y="555169"/>
                    </a:cubicBezTo>
                    <a:cubicBezTo>
                      <a:pt x="458029" y="557363"/>
                      <a:pt x="458124" y="559558"/>
                      <a:pt x="458219" y="561658"/>
                    </a:cubicBezTo>
                    <a:close/>
                    <a:moveTo>
                      <a:pt x="465853" y="608987"/>
                    </a:moveTo>
                    <a:cubicBezTo>
                      <a:pt x="466807" y="610514"/>
                      <a:pt x="468048" y="612422"/>
                      <a:pt x="469288" y="614426"/>
                    </a:cubicBezTo>
                    <a:cubicBezTo>
                      <a:pt x="467857" y="617861"/>
                      <a:pt x="466903" y="620819"/>
                      <a:pt x="466139" y="623491"/>
                    </a:cubicBezTo>
                    <a:cubicBezTo>
                      <a:pt x="453067" y="605457"/>
                      <a:pt x="442284" y="598109"/>
                      <a:pt x="442188" y="598014"/>
                    </a:cubicBezTo>
                    <a:cubicBezTo>
                      <a:pt x="444383" y="587135"/>
                      <a:pt x="446387" y="576162"/>
                      <a:pt x="448391" y="565284"/>
                    </a:cubicBezTo>
                    <a:cubicBezTo>
                      <a:pt x="448963" y="564616"/>
                      <a:pt x="449536" y="563948"/>
                      <a:pt x="450108" y="563280"/>
                    </a:cubicBezTo>
                    <a:cubicBezTo>
                      <a:pt x="452208" y="573299"/>
                      <a:pt x="457361" y="595628"/>
                      <a:pt x="465853" y="608987"/>
                    </a:cubicBezTo>
                    <a:close/>
                    <a:moveTo>
                      <a:pt x="283119" y="452685"/>
                    </a:moveTo>
                    <a:cubicBezTo>
                      <a:pt x="277394" y="455166"/>
                      <a:pt x="271764" y="457742"/>
                      <a:pt x="266038" y="460414"/>
                    </a:cubicBezTo>
                    <a:cubicBezTo>
                      <a:pt x="260313" y="457933"/>
                      <a:pt x="232831" y="446196"/>
                      <a:pt x="203918" y="440280"/>
                    </a:cubicBezTo>
                    <a:cubicBezTo>
                      <a:pt x="171379" y="433600"/>
                      <a:pt x="130538" y="424535"/>
                      <a:pt x="121282" y="422913"/>
                    </a:cubicBezTo>
                    <a:cubicBezTo>
                      <a:pt x="116320" y="422054"/>
                      <a:pt x="111740" y="420050"/>
                      <a:pt x="108591" y="418333"/>
                    </a:cubicBezTo>
                    <a:cubicBezTo>
                      <a:pt x="108782" y="418333"/>
                      <a:pt x="132542" y="416901"/>
                      <a:pt x="150672" y="418333"/>
                    </a:cubicBezTo>
                    <a:cubicBezTo>
                      <a:pt x="168898" y="419764"/>
                      <a:pt x="211934" y="436845"/>
                      <a:pt x="238652" y="445719"/>
                    </a:cubicBezTo>
                    <a:cubicBezTo>
                      <a:pt x="263462" y="453830"/>
                      <a:pt x="270905" y="452971"/>
                      <a:pt x="283119" y="452685"/>
                    </a:cubicBezTo>
                    <a:close/>
                    <a:moveTo>
                      <a:pt x="304780" y="446196"/>
                    </a:moveTo>
                    <a:cubicBezTo>
                      <a:pt x="300963" y="451540"/>
                      <a:pt x="298387" y="462704"/>
                      <a:pt x="297432" y="475300"/>
                    </a:cubicBezTo>
                    <a:cubicBezTo>
                      <a:pt x="295142" y="467284"/>
                      <a:pt x="292566" y="458601"/>
                      <a:pt x="291421" y="451540"/>
                    </a:cubicBezTo>
                    <a:cubicBezTo>
                      <a:pt x="295810" y="449727"/>
                      <a:pt x="300295" y="448009"/>
                      <a:pt x="304780" y="446196"/>
                    </a:cubicBezTo>
                    <a:close/>
                    <a:moveTo>
                      <a:pt x="410890" y="272050"/>
                    </a:moveTo>
                    <a:cubicBezTo>
                      <a:pt x="411653" y="276917"/>
                      <a:pt x="412607" y="281878"/>
                      <a:pt x="414134" y="286840"/>
                    </a:cubicBezTo>
                    <a:cubicBezTo>
                      <a:pt x="407741" y="284837"/>
                      <a:pt x="401252" y="282928"/>
                      <a:pt x="395145" y="281020"/>
                    </a:cubicBezTo>
                    <a:cubicBezTo>
                      <a:pt x="393618" y="277680"/>
                      <a:pt x="392092" y="274149"/>
                      <a:pt x="390374" y="270523"/>
                    </a:cubicBezTo>
                    <a:cubicBezTo>
                      <a:pt x="386462" y="262031"/>
                      <a:pt x="380450" y="253538"/>
                      <a:pt x="373770" y="245618"/>
                    </a:cubicBezTo>
                    <a:cubicBezTo>
                      <a:pt x="381404" y="251152"/>
                      <a:pt x="389610" y="256114"/>
                      <a:pt x="397053" y="258786"/>
                    </a:cubicBezTo>
                    <a:cubicBezTo>
                      <a:pt x="401920" y="263557"/>
                      <a:pt x="406596" y="268138"/>
                      <a:pt x="410890" y="272050"/>
                    </a:cubicBezTo>
                    <a:close/>
                    <a:moveTo>
                      <a:pt x="431787" y="254588"/>
                    </a:moveTo>
                    <a:cubicBezTo>
                      <a:pt x="426253" y="250675"/>
                      <a:pt x="419573" y="246286"/>
                      <a:pt x="412989" y="243232"/>
                    </a:cubicBezTo>
                    <a:cubicBezTo>
                      <a:pt x="408218" y="238461"/>
                      <a:pt x="404210" y="234740"/>
                      <a:pt x="401634" y="232545"/>
                    </a:cubicBezTo>
                    <a:cubicBezTo>
                      <a:pt x="417474" y="236171"/>
                      <a:pt x="426825" y="235121"/>
                      <a:pt x="426921" y="235121"/>
                    </a:cubicBezTo>
                    <a:cubicBezTo>
                      <a:pt x="427493" y="236171"/>
                      <a:pt x="428066" y="237221"/>
                      <a:pt x="428734" y="238270"/>
                    </a:cubicBezTo>
                    <a:cubicBezTo>
                      <a:pt x="429306" y="241610"/>
                      <a:pt x="430451" y="247526"/>
                      <a:pt x="431787" y="254588"/>
                    </a:cubicBezTo>
                    <a:close/>
                    <a:moveTo>
                      <a:pt x="432360" y="432742"/>
                    </a:moveTo>
                    <a:cubicBezTo>
                      <a:pt x="431596" y="433505"/>
                      <a:pt x="430929" y="434173"/>
                      <a:pt x="430165" y="434841"/>
                    </a:cubicBezTo>
                    <a:cubicBezTo>
                      <a:pt x="422818" y="426348"/>
                      <a:pt x="415947" y="417188"/>
                      <a:pt x="412894" y="414611"/>
                    </a:cubicBezTo>
                    <a:cubicBezTo>
                      <a:pt x="410222" y="412416"/>
                      <a:pt x="409363" y="410603"/>
                      <a:pt x="409268" y="408886"/>
                    </a:cubicBezTo>
                    <a:cubicBezTo>
                      <a:pt x="416233" y="406691"/>
                      <a:pt x="423104" y="404401"/>
                      <a:pt x="430070" y="402302"/>
                    </a:cubicBezTo>
                    <a:cubicBezTo>
                      <a:pt x="425967" y="406691"/>
                      <a:pt x="424249" y="412798"/>
                      <a:pt x="425871" y="420241"/>
                    </a:cubicBezTo>
                    <a:cubicBezTo>
                      <a:pt x="426825" y="424249"/>
                      <a:pt x="429306" y="428543"/>
                      <a:pt x="432360" y="432742"/>
                    </a:cubicBezTo>
                    <a:close/>
                    <a:moveTo>
                      <a:pt x="437131" y="411749"/>
                    </a:moveTo>
                    <a:cubicBezTo>
                      <a:pt x="435509" y="407550"/>
                      <a:pt x="434936" y="403924"/>
                      <a:pt x="435413" y="400775"/>
                    </a:cubicBezTo>
                    <a:lnTo>
                      <a:pt x="437131" y="411749"/>
                    </a:lnTo>
                    <a:close/>
                    <a:moveTo>
                      <a:pt x="419860" y="497438"/>
                    </a:moveTo>
                    <a:cubicBezTo>
                      <a:pt x="428352" y="487419"/>
                      <a:pt x="437608" y="475205"/>
                      <a:pt x="445814" y="464040"/>
                    </a:cubicBezTo>
                    <a:cubicBezTo>
                      <a:pt x="449918" y="468334"/>
                      <a:pt x="453353" y="472914"/>
                      <a:pt x="456311" y="477686"/>
                    </a:cubicBezTo>
                    <a:lnTo>
                      <a:pt x="456693" y="478545"/>
                    </a:lnTo>
                    <a:cubicBezTo>
                      <a:pt x="449059" y="485701"/>
                      <a:pt x="435222" y="498774"/>
                      <a:pt x="421863" y="511847"/>
                    </a:cubicBezTo>
                    <a:cubicBezTo>
                      <a:pt x="421863" y="511847"/>
                      <a:pt x="421863" y="511847"/>
                      <a:pt x="421863" y="511751"/>
                    </a:cubicBezTo>
                    <a:cubicBezTo>
                      <a:pt x="421672" y="506885"/>
                      <a:pt x="420909" y="502114"/>
                      <a:pt x="419860" y="497438"/>
                    </a:cubicBezTo>
                    <a:close/>
                    <a:moveTo>
                      <a:pt x="403638" y="456883"/>
                    </a:moveTo>
                    <a:cubicBezTo>
                      <a:pt x="397817" y="445910"/>
                      <a:pt x="388465" y="428352"/>
                      <a:pt x="384839" y="416806"/>
                    </a:cubicBezTo>
                    <a:cubicBezTo>
                      <a:pt x="392282" y="414325"/>
                      <a:pt x="399725" y="412035"/>
                      <a:pt x="407264" y="409649"/>
                    </a:cubicBezTo>
                    <a:cubicBezTo>
                      <a:pt x="405260" y="412703"/>
                      <a:pt x="402874" y="417569"/>
                      <a:pt x="404019" y="422054"/>
                    </a:cubicBezTo>
                    <a:cubicBezTo>
                      <a:pt x="405451" y="427875"/>
                      <a:pt x="410985" y="435318"/>
                      <a:pt x="421291" y="443715"/>
                    </a:cubicBezTo>
                    <a:cubicBezTo>
                      <a:pt x="415756" y="449250"/>
                      <a:pt x="410317" y="454784"/>
                      <a:pt x="405355" y="459937"/>
                    </a:cubicBezTo>
                    <a:cubicBezTo>
                      <a:pt x="404783" y="458887"/>
                      <a:pt x="404210" y="457838"/>
                      <a:pt x="403638" y="456883"/>
                    </a:cubicBezTo>
                    <a:close/>
                    <a:moveTo>
                      <a:pt x="366327" y="509080"/>
                    </a:moveTo>
                    <a:cubicBezTo>
                      <a:pt x="360602" y="492667"/>
                      <a:pt x="354590" y="477686"/>
                      <a:pt x="348674" y="462895"/>
                    </a:cubicBezTo>
                    <a:cubicBezTo>
                      <a:pt x="342472" y="447532"/>
                      <a:pt x="343426" y="435700"/>
                      <a:pt x="344189" y="431215"/>
                    </a:cubicBezTo>
                    <a:cubicBezTo>
                      <a:pt x="349628" y="429211"/>
                      <a:pt x="355068" y="427398"/>
                      <a:pt x="360411" y="425489"/>
                    </a:cubicBezTo>
                    <a:cubicBezTo>
                      <a:pt x="353732" y="436940"/>
                      <a:pt x="361270" y="445719"/>
                      <a:pt x="376442" y="465376"/>
                    </a:cubicBezTo>
                    <a:cubicBezTo>
                      <a:pt x="380450" y="470624"/>
                      <a:pt x="384076" y="475395"/>
                      <a:pt x="387416" y="479976"/>
                    </a:cubicBezTo>
                    <a:cubicBezTo>
                      <a:pt x="381118" y="487610"/>
                      <a:pt x="373770" y="497915"/>
                      <a:pt x="366327" y="509080"/>
                    </a:cubicBezTo>
                    <a:close/>
                    <a:moveTo>
                      <a:pt x="381500" y="449154"/>
                    </a:moveTo>
                    <a:cubicBezTo>
                      <a:pt x="380068" y="447532"/>
                      <a:pt x="378828" y="446196"/>
                      <a:pt x="378255" y="445337"/>
                    </a:cubicBezTo>
                    <a:cubicBezTo>
                      <a:pt x="374725" y="440376"/>
                      <a:pt x="368236" y="435413"/>
                      <a:pt x="362892" y="424535"/>
                    </a:cubicBezTo>
                    <a:cubicBezTo>
                      <a:pt x="369190" y="422341"/>
                      <a:pt x="375488" y="420050"/>
                      <a:pt x="381786" y="417856"/>
                    </a:cubicBezTo>
                    <a:cubicBezTo>
                      <a:pt x="374915" y="427302"/>
                      <a:pt x="378160" y="438944"/>
                      <a:pt x="381500" y="449154"/>
                    </a:cubicBezTo>
                    <a:close/>
                    <a:moveTo>
                      <a:pt x="360602" y="540760"/>
                    </a:moveTo>
                    <a:cubicBezTo>
                      <a:pt x="361652" y="539710"/>
                      <a:pt x="362701" y="538565"/>
                      <a:pt x="363751" y="537516"/>
                    </a:cubicBezTo>
                    <a:cubicBezTo>
                      <a:pt x="362701" y="539042"/>
                      <a:pt x="361747" y="540569"/>
                      <a:pt x="360697" y="542096"/>
                    </a:cubicBezTo>
                    <a:cubicBezTo>
                      <a:pt x="360697" y="541619"/>
                      <a:pt x="360697" y="541237"/>
                      <a:pt x="360602" y="540760"/>
                    </a:cubicBezTo>
                    <a:close/>
                    <a:moveTo>
                      <a:pt x="337224" y="433600"/>
                    </a:moveTo>
                    <a:cubicBezTo>
                      <a:pt x="338655" y="433028"/>
                      <a:pt x="340182" y="432551"/>
                      <a:pt x="341708" y="432074"/>
                    </a:cubicBezTo>
                    <a:cubicBezTo>
                      <a:pt x="334075" y="439803"/>
                      <a:pt x="329971" y="444860"/>
                      <a:pt x="334456" y="459555"/>
                    </a:cubicBezTo>
                    <a:cubicBezTo>
                      <a:pt x="339418" y="476064"/>
                      <a:pt x="352205" y="499537"/>
                      <a:pt x="359648" y="515378"/>
                    </a:cubicBezTo>
                    <a:cubicBezTo>
                      <a:pt x="360030" y="516236"/>
                      <a:pt x="360316" y="517000"/>
                      <a:pt x="360602" y="517763"/>
                    </a:cubicBezTo>
                    <a:cubicBezTo>
                      <a:pt x="359362" y="519672"/>
                      <a:pt x="358026" y="521580"/>
                      <a:pt x="356785" y="523584"/>
                    </a:cubicBezTo>
                    <a:cubicBezTo>
                      <a:pt x="347815" y="496007"/>
                      <a:pt x="329876" y="469575"/>
                      <a:pt x="328158" y="455738"/>
                    </a:cubicBezTo>
                    <a:cubicBezTo>
                      <a:pt x="326918" y="445624"/>
                      <a:pt x="325200" y="440757"/>
                      <a:pt x="324246" y="438658"/>
                    </a:cubicBezTo>
                    <a:cubicBezTo>
                      <a:pt x="328445" y="436940"/>
                      <a:pt x="332834" y="435223"/>
                      <a:pt x="337224" y="433600"/>
                    </a:cubicBezTo>
                    <a:close/>
                    <a:moveTo>
                      <a:pt x="313845" y="418142"/>
                    </a:moveTo>
                    <a:cubicBezTo>
                      <a:pt x="317757" y="419287"/>
                      <a:pt x="321670" y="420337"/>
                      <a:pt x="325582" y="421386"/>
                    </a:cubicBezTo>
                    <a:cubicBezTo>
                      <a:pt x="337319" y="424631"/>
                      <a:pt x="345716" y="425203"/>
                      <a:pt x="351537" y="424822"/>
                    </a:cubicBezTo>
                    <a:cubicBezTo>
                      <a:pt x="346480" y="426730"/>
                      <a:pt x="341327" y="428543"/>
                      <a:pt x="336174" y="430452"/>
                    </a:cubicBezTo>
                    <a:cubicBezTo>
                      <a:pt x="332834" y="428638"/>
                      <a:pt x="324437" y="423772"/>
                      <a:pt x="313845" y="418142"/>
                    </a:cubicBezTo>
                    <a:close/>
                    <a:moveTo>
                      <a:pt x="292757" y="398676"/>
                    </a:moveTo>
                    <a:cubicBezTo>
                      <a:pt x="309360" y="406023"/>
                      <a:pt x="327204" y="409649"/>
                      <a:pt x="343331" y="412035"/>
                    </a:cubicBezTo>
                    <a:cubicBezTo>
                      <a:pt x="359266" y="414421"/>
                      <a:pt x="371576" y="414898"/>
                      <a:pt x="378351" y="414898"/>
                    </a:cubicBezTo>
                    <a:cubicBezTo>
                      <a:pt x="371957" y="417188"/>
                      <a:pt x="365755" y="419573"/>
                      <a:pt x="359362" y="421959"/>
                    </a:cubicBezTo>
                    <a:cubicBezTo>
                      <a:pt x="352968" y="420146"/>
                      <a:pt x="334265" y="414707"/>
                      <a:pt x="310601" y="407264"/>
                    </a:cubicBezTo>
                    <a:cubicBezTo>
                      <a:pt x="303253" y="404974"/>
                      <a:pt x="297528" y="402015"/>
                      <a:pt x="292757" y="398676"/>
                    </a:cubicBezTo>
                    <a:close/>
                    <a:moveTo>
                      <a:pt x="280161" y="375965"/>
                    </a:moveTo>
                    <a:cubicBezTo>
                      <a:pt x="281592" y="375965"/>
                      <a:pt x="282928" y="375965"/>
                      <a:pt x="284359" y="375870"/>
                    </a:cubicBezTo>
                    <a:cubicBezTo>
                      <a:pt x="285314" y="376156"/>
                      <a:pt x="286268" y="376442"/>
                      <a:pt x="287222" y="376729"/>
                    </a:cubicBezTo>
                    <a:cubicBezTo>
                      <a:pt x="288272" y="377110"/>
                      <a:pt x="289226" y="377397"/>
                      <a:pt x="290180" y="377778"/>
                    </a:cubicBezTo>
                    <a:cubicBezTo>
                      <a:pt x="288558" y="378065"/>
                      <a:pt x="287031" y="378351"/>
                      <a:pt x="285409" y="378637"/>
                    </a:cubicBezTo>
                    <a:cubicBezTo>
                      <a:pt x="283691" y="377778"/>
                      <a:pt x="281974" y="376824"/>
                      <a:pt x="280161" y="375965"/>
                    </a:cubicBezTo>
                    <a:close/>
                    <a:moveTo>
                      <a:pt x="239892" y="376252"/>
                    </a:moveTo>
                    <a:cubicBezTo>
                      <a:pt x="242564" y="378542"/>
                      <a:pt x="245332" y="381213"/>
                      <a:pt x="248385" y="384267"/>
                    </a:cubicBezTo>
                    <a:cubicBezTo>
                      <a:pt x="241133" y="381118"/>
                      <a:pt x="233404" y="378351"/>
                      <a:pt x="225197" y="376252"/>
                    </a:cubicBezTo>
                    <a:cubicBezTo>
                      <a:pt x="229110" y="376252"/>
                      <a:pt x="234072" y="376252"/>
                      <a:pt x="239892" y="376252"/>
                    </a:cubicBezTo>
                    <a:close/>
                    <a:moveTo>
                      <a:pt x="335029" y="355258"/>
                    </a:moveTo>
                    <a:cubicBezTo>
                      <a:pt x="315849" y="358694"/>
                      <a:pt x="290085" y="363178"/>
                      <a:pt x="267374" y="367186"/>
                    </a:cubicBezTo>
                    <a:cubicBezTo>
                      <a:pt x="266038" y="367282"/>
                      <a:pt x="264798" y="367473"/>
                      <a:pt x="263557" y="367568"/>
                    </a:cubicBezTo>
                    <a:cubicBezTo>
                      <a:pt x="257927" y="364896"/>
                      <a:pt x="253156" y="362892"/>
                      <a:pt x="249721" y="362129"/>
                    </a:cubicBezTo>
                    <a:cubicBezTo>
                      <a:pt x="241228" y="360220"/>
                      <a:pt x="233976" y="357930"/>
                      <a:pt x="226629" y="356881"/>
                    </a:cubicBezTo>
                    <a:cubicBezTo>
                      <a:pt x="255255" y="355831"/>
                      <a:pt x="291134" y="353541"/>
                      <a:pt x="320334" y="348102"/>
                    </a:cubicBezTo>
                    <a:cubicBezTo>
                      <a:pt x="322242" y="347720"/>
                      <a:pt x="324246" y="347339"/>
                      <a:pt x="326250" y="346957"/>
                    </a:cubicBezTo>
                    <a:cubicBezTo>
                      <a:pt x="326536" y="347147"/>
                      <a:pt x="326822" y="347339"/>
                      <a:pt x="327109" y="347625"/>
                    </a:cubicBezTo>
                    <a:cubicBezTo>
                      <a:pt x="323006" y="349724"/>
                      <a:pt x="318902" y="352205"/>
                      <a:pt x="314799" y="355258"/>
                    </a:cubicBezTo>
                    <a:cubicBezTo>
                      <a:pt x="314799" y="355258"/>
                      <a:pt x="322147" y="352873"/>
                      <a:pt x="332071" y="351823"/>
                    </a:cubicBezTo>
                    <a:cubicBezTo>
                      <a:pt x="333216" y="352873"/>
                      <a:pt x="334170" y="354018"/>
                      <a:pt x="335029" y="355258"/>
                    </a:cubicBezTo>
                    <a:close/>
                    <a:moveTo>
                      <a:pt x="342853" y="398867"/>
                    </a:moveTo>
                    <a:cubicBezTo>
                      <a:pt x="369476" y="404210"/>
                      <a:pt x="393523" y="405737"/>
                      <a:pt x="404115" y="406214"/>
                    </a:cubicBezTo>
                    <a:cubicBezTo>
                      <a:pt x="396481" y="408790"/>
                      <a:pt x="388752" y="411271"/>
                      <a:pt x="381118" y="414039"/>
                    </a:cubicBezTo>
                    <a:cubicBezTo>
                      <a:pt x="372053" y="411271"/>
                      <a:pt x="344666" y="403065"/>
                      <a:pt x="324819" y="396672"/>
                    </a:cubicBezTo>
                    <a:cubicBezTo>
                      <a:pt x="319189" y="394859"/>
                      <a:pt x="312986" y="392187"/>
                      <a:pt x="306402" y="389133"/>
                    </a:cubicBezTo>
                    <a:cubicBezTo>
                      <a:pt x="308215" y="389133"/>
                      <a:pt x="310028" y="389133"/>
                      <a:pt x="311841" y="389133"/>
                    </a:cubicBezTo>
                    <a:cubicBezTo>
                      <a:pt x="318616" y="392473"/>
                      <a:pt x="327777" y="395813"/>
                      <a:pt x="342853" y="398867"/>
                    </a:cubicBezTo>
                    <a:close/>
                    <a:moveTo>
                      <a:pt x="426730" y="398389"/>
                    </a:moveTo>
                    <a:lnTo>
                      <a:pt x="427112" y="398485"/>
                    </a:lnTo>
                    <a:cubicBezTo>
                      <a:pt x="420241" y="400680"/>
                      <a:pt x="413466" y="403065"/>
                      <a:pt x="406691" y="405355"/>
                    </a:cubicBezTo>
                    <a:cubicBezTo>
                      <a:pt x="398199" y="402397"/>
                      <a:pt x="373198" y="394000"/>
                      <a:pt x="349819" y="388084"/>
                    </a:cubicBezTo>
                    <a:cubicBezTo>
                      <a:pt x="355545" y="387702"/>
                      <a:pt x="360697" y="387320"/>
                      <a:pt x="365278" y="386748"/>
                    </a:cubicBezTo>
                    <a:cubicBezTo>
                      <a:pt x="369953" y="389038"/>
                      <a:pt x="375297" y="390946"/>
                      <a:pt x="381404" y="392569"/>
                    </a:cubicBezTo>
                    <a:cubicBezTo>
                      <a:pt x="397817" y="396767"/>
                      <a:pt x="417474" y="398008"/>
                      <a:pt x="426730" y="398389"/>
                    </a:cubicBezTo>
                    <a:close/>
                    <a:moveTo>
                      <a:pt x="411176" y="326155"/>
                    </a:moveTo>
                    <a:cubicBezTo>
                      <a:pt x="411081" y="326155"/>
                      <a:pt x="410985" y="326059"/>
                      <a:pt x="410890" y="326059"/>
                    </a:cubicBezTo>
                    <a:lnTo>
                      <a:pt x="411367" y="326059"/>
                    </a:lnTo>
                    <a:lnTo>
                      <a:pt x="411176" y="326155"/>
                    </a:lnTo>
                    <a:close/>
                    <a:moveTo>
                      <a:pt x="402588" y="298387"/>
                    </a:moveTo>
                    <a:cubicBezTo>
                      <a:pt x="410413" y="304112"/>
                      <a:pt x="419001" y="309360"/>
                      <a:pt x="427493" y="312795"/>
                    </a:cubicBezTo>
                    <a:cubicBezTo>
                      <a:pt x="428829" y="314895"/>
                      <a:pt x="430165" y="316708"/>
                      <a:pt x="431501" y="318616"/>
                    </a:cubicBezTo>
                    <a:lnTo>
                      <a:pt x="412512" y="325677"/>
                    </a:lnTo>
                    <a:cubicBezTo>
                      <a:pt x="411844" y="323483"/>
                      <a:pt x="408695" y="313559"/>
                      <a:pt x="402588" y="298387"/>
                    </a:cubicBezTo>
                    <a:close/>
                    <a:moveTo>
                      <a:pt x="332357" y="283119"/>
                    </a:moveTo>
                    <a:cubicBezTo>
                      <a:pt x="347911" y="294093"/>
                      <a:pt x="367377" y="307165"/>
                      <a:pt x="367377" y="307165"/>
                    </a:cubicBezTo>
                    <a:lnTo>
                      <a:pt x="371576" y="309169"/>
                    </a:lnTo>
                    <a:cubicBezTo>
                      <a:pt x="360507" y="304494"/>
                      <a:pt x="349342" y="299722"/>
                      <a:pt x="338273" y="295142"/>
                    </a:cubicBezTo>
                    <a:cubicBezTo>
                      <a:pt x="336937" y="294570"/>
                      <a:pt x="335601" y="294093"/>
                      <a:pt x="334361" y="293520"/>
                    </a:cubicBezTo>
                    <a:cubicBezTo>
                      <a:pt x="334075" y="291993"/>
                      <a:pt x="333502" y="288272"/>
                      <a:pt x="332357" y="283119"/>
                    </a:cubicBezTo>
                    <a:close/>
                    <a:moveTo>
                      <a:pt x="187219" y="238366"/>
                    </a:moveTo>
                    <a:cubicBezTo>
                      <a:pt x="186169" y="234835"/>
                      <a:pt x="180921" y="225388"/>
                      <a:pt x="174242" y="215560"/>
                    </a:cubicBezTo>
                    <a:cubicBezTo>
                      <a:pt x="174242" y="215560"/>
                      <a:pt x="174242" y="215560"/>
                      <a:pt x="174242" y="215560"/>
                    </a:cubicBezTo>
                    <a:cubicBezTo>
                      <a:pt x="184834" y="223480"/>
                      <a:pt x="210598" y="242946"/>
                      <a:pt x="218613" y="248958"/>
                    </a:cubicBezTo>
                    <a:cubicBezTo>
                      <a:pt x="208212" y="245332"/>
                      <a:pt x="197716" y="241801"/>
                      <a:pt x="187219" y="23836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59" name="Google Shape;359;p3"/>
          <p:cNvGrpSpPr/>
          <p:nvPr/>
        </p:nvGrpSpPr>
        <p:grpSpPr>
          <a:xfrm>
            <a:off x="615189" y="3270892"/>
            <a:ext cx="458314" cy="1054253"/>
            <a:chOff x="820252" y="4335789"/>
            <a:chExt cx="611086" cy="1405670"/>
          </a:xfrm>
        </p:grpSpPr>
        <p:sp>
          <p:nvSpPr>
            <p:cNvPr id="360" name="Google Shape;360;p3"/>
            <p:cNvSpPr/>
            <p:nvPr/>
          </p:nvSpPr>
          <p:spPr>
            <a:xfrm>
              <a:off x="1055087" y="4591808"/>
              <a:ext cx="89601" cy="1149651"/>
            </a:xfrm>
            <a:custGeom>
              <a:rect b="b" l="l" r="r" t="t"/>
              <a:pathLst>
                <a:path extrusionOk="0" h="1149651" w="89601">
                  <a:moveTo>
                    <a:pt x="0" y="1149651"/>
                  </a:moveTo>
                  <a:cubicBezTo>
                    <a:pt x="0" y="1149651"/>
                    <a:pt x="3721" y="242660"/>
                    <a:pt x="89602" y="0"/>
                  </a:cubicBezTo>
                </a:path>
              </a:pathLst>
            </a:custGeom>
            <a:noFill/>
            <a:ln cap="flat" cmpd="sng" w="1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1" name="Google Shape;361;p3"/>
            <p:cNvGrpSpPr/>
            <p:nvPr/>
          </p:nvGrpSpPr>
          <p:grpSpPr>
            <a:xfrm>
              <a:off x="820252" y="4335789"/>
              <a:ext cx="611086" cy="573871"/>
              <a:chOff x="820252" y="4335789"/>
              <a:chExt cx="611086" cy="573871"/>
            </a:xfrm>
          </p:grpSpPr>
          <p:sp>
            <p:nvSpPr>
              <p:cNvPr id="362" name="Google Shape;362;p3"/>
              <p:cNvSpPr/>
              <p:nvPr/>
            </p:nvSpPr>
            <p:spPr>
              <a:xfrm>
                <a:off x="1327697" y="4695628"/>
                <a:ext cx="26635" cy="83112"/>
              </a:xfrm>
              <a:custGeom>
                <a:rect b="b" l="l" r="r" t="t"/>
                <a:pathLst>
                  <a:path extrusionOk="0" h="83112" w="26635">
                    <a:moveTo>
                      <a:pt x="776" y="0"/>
                    </a:moveTo>
                    <a:lnTo>
                      <a:pt x="3735" y="3722"/>
                    </a:lnTo>
                    <a:cubicBezTo>
                      <a:pt x="22056" y="34638"/>
                      <a:pt x="26636" y="83113"/>
                      <a:pt x="26636" y="83113"/>
                    </a:cubicBezTo>
                    <a:cubicBezTo>
                      <a:pt x="20338" y="76624"/>
                      <a:pt x="11941" y="59925"/>
                      <a:pt x="4593" y="41604"/>
                    </a:cubicBezTo>
                    <a:cubicBezTo>
                      <a:pt x="-2659" y="23092"/>
                      <a:pt x="872" y="954"/>
                      <a:pt x="77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3"/>
              <p:cNvSpPr/>
              <p:nvPr/>
            </p:nvSpPr>
            <p:spPr>
              <a:xfrm>
                <a:off x="1023407" y="4719007"/>
                <a:ext cx="83590" cy="102865"/>
              </a:xfrm>
              <a:custGeom>
                <a:rect b="b" l="l" r="r" t="t"/>
                <a:pathLst>
                  <a:path extrusionOk="0" h="102865" w="83590">
                    <a:moveTo>
                      <a:pt x="83590" y="0"/>
                    </a:moveTo>
                    <a:lnTo>
                      <a:pt x="82350" y="4676"/>
                    </a:lnTo>
                    <a:cubicBezTo>
                      <a:pt x="82350" y="4676"/>
                      <a:pt x="60880" y="34924"/>
                      <a:pt x="48475" y="49429"/>
                    </a:cubicBezTo>
                    <a:cubicBezTo>
                      <a:pt x="31012" y="69944"/>
                      <a:pt x="0" y="102865"/>
                      <a:pt x="0" y="102865"/>
                    </a:cubicBezTo>
                    <a:cubicBezTo>
                      <a:pt x="0" y="102865"/>
                      <a:pt x="26527" y="56871"/>
                      <a:pt x="46089" y="35783"/>
                    </a:cubicBezTo>
                    <a:cubicBezTo>
                      <a:pt x="66223" y="14122"/>
                      <a:pt x="83590" y="0"/>
                      <a:pt x="8359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3"/>
              <p:cNvSpPr/>
              <p:nvPr/>
            </p:nvSpPr>
            <p:spPr>
              <a:xfrm>
                <a:off x="1030945" y="4805650"/>
                <a:ext cx="55535" cy="93705"/>
              </a:xfrm>
              <a:custGeom>
                <a:rect b="b" l="l" r="r" t="t"/>
                <a:pathLst>
                  <a:path extrusionOk="0" h="93705" w="55535">
                    <a:moveTo>
                      <a:pt x="55536" y="0"/>
                    </a:moveTo>
                    <a:lnTo>
                      <a:pt x="53628" y="5344"/>
                    </a:lnTo>
                    <a:cubicBezTo>
                      <a:pt x="35497" y="45898"/>
                      <a:pt x="0" y="93705"/>
                      <a:pt x="0" y="93705"/>
                    </a:cubicBezTo>
                    <a:cubicBezTo>
                      <a:pt x="3054" y="83590"/>
                      <a:pt x="13264" y="62597"/>
                      <a:pt x="25096" y="40841"/>
                    </a:cubicBezTo>
                    <a:cubicBezTo>
                      <a:pt x="36929" y="19085"/>
                      <a:pt x="54773" y="1050"/>
                      <a:pt x="5553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3"/>
              <p:cNvSpPr/>
              <p:nvPr/>
            </p:nvSpPr>
            <p:spPr>
              <a:xfrm>
                <a:off x="881323" y="4514802"/>
                <a:ext cx="131778" cy="16699"/>
              </a:xfrm>
              <a:custGeom>
                <a:rect b="b" l="l" r="r" t="t"/>
                <a:pathLst>
                  <a:path extrusionOk="0" h="16699" w="131778">
                    <a:moveTo>
                      <a:pt x="127198" y="0"/>
                    </a:moveTo>
                    <a:lnTo>
                      <a:pt x="131779" y="1527"/>
                    </a:lnTo>
                    <a:cubicBezTo>
                      <a:pt x="131779" y="1527"/>
                      <a:pt x="110404" y="8397"/>
                      <a:pt x="81300" y="13645"/>
                    </a:cubicBezTo>
                    <a:cubicBezTo>
                      <a:pt x="53055" y="18608"/>
                      <a:pt x="0" y="16031"/>
                      <a:pt x="0" y="16031"/>
                    </a:cubicBezTo>
                    <a:cubicBezTo>
                      <a:pt x="0" y="16031"/>
                      <a:pt x="44562" y="7825"/>
                      <a:pt x="71185" y="4199"/>
                    </a:cubicBezTo>
                    <a:cubicBezTo>
                      <a:pt x="90079" y="1718"/>
                      <a:pt x="127198" y="0"/>
                      <a:pt x="12719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3"/>
              <p:cNvSpPr/>
              <p:nvPr/>
            </p:nvSpPr>
            <p:spPr>
              <a:xfrm>
                <a:off x="820252" y="4481459"/>
                <a:ext cx="108877" cy="9015"/>
              </a:xfrm>
              <a:custGeom>
                <a:rect b="b" l="l" r="r" t="t"/>
                <a:pathLst>
                  <a:path extrusionOk="0" h="9015" w="108877">
                    <a:moveTo>
                      <a:pt x="103247" y="3953"/>
                    </a:moveTo>
                    <a:lnTo>
                      <a:pt x="108877" y="5194"/>
                    </a:lnTo>
                    <a:cubicBezTo>
                      <a:pt x="107637" y="5289"/>
                      <a:pt x="82732" y="10442"/>
                      <a:pt x="58017" y="8629"/>
                    </a:cubicBezTo>
                    <a:cubicBezTo>
                      <a:pt x="33303" y="6816"/>
                      <a:pt x="10210" y="4049"/>
                      <a:pt x="0" y="1091"/>
                    </a:cubicBezTo>
                    <a:cubicBezTo>
                      <a:pt x="-95" y="1186"/>
                      <a:pt x="59353" y="-2821"/>
                      <a:pt x="103247" y="395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3"/>
              <p:cNvSpPr/>
              <p:nvPr/>
            </p:nvSpPr>
            <p:spPr>
              <a:xfrm>
                <a:off x="1095353" y="4380351"/>
                <a:ext cx="8728" cy="108018"/>
              </a:xfrm>
              <a:custGeom>
                <a:rect b="b" l="l" r="r" t="t"/>
                <a:pathLst>
                  <a:path extrusionOk="0" h="108018" w="8728">
                    <a:moveTo>
                      <a:pt x="4011" y="108018"/>
                    </a:moveTo>
                    <a:lnTo>
                      <a:pt x="2293" y="104392"/>
                    </a:lnTo>
                    <a:cubicBezTo>
                      <a:pt x="2293" y="104392"/>
                      <a:pt x="-93" y="74239"/>
                      <a:pt x="3" y="58781"/>
                    </a:cubicBezTo>
                    <a:cubicBezTo>
                      <a:pt x="194" y="36929"/>
                      <a:pt x="2293" y="0"/>
                      <a:pt x="2293" y="0"/>
                    </a:cubicBezTo>
                    <a:cubicBezTo>
                      <a:pt x="2293" y="0"/>
                      <a:pt x="9831" y="42654"/>
                      <a:pt x="8591" y="65937"/>
                    </a:cubicBezTo>
                    <a:cubicBezTo>
                      <a:pt x="7446" y="89984"/>
                      <a:pt x="4011" y="108018"/>
                      <a:pt x="4011" y="10801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3"/>
              <p:cNvSpPr/>
              <p:nvPr/>
            </p:nvSpPr>
            <p:spPr>
              <a:xfrm>
                <a:off x="1052415" y="4335789"/>
                <a:ext cx="14685" cy="87597"/>
              </a:xfrm>
              <a:custGeom>
                <a:rect b="b" l="l" r="r" t="t"/>
                <a:pathLst>
                  <a:path extrusionOk="0" h="87597" w="14685">
                    <a:moveTo>
                      <a:pt x="14409" y="87598"/>
                    </a:moveTo>
                    <a:lnTo>
                      <a:pt x="12787" y="83209"/>
                    </a:lnTo>
                    <a:cubicBezTo>
                      <a:pt x="2863" y="48379"/>
                      <a:pt x="0" y="0"/>
                      <a:pt x="0" y="0"/>
                    </a:cubicBezTo>
                    <a:cubicBezTo>
                      <a:pt x="3340" y="7920"/>
                      <a:pt x="7920" y="26337"/>
                      <a:pt x="11928" y="46185"/>
                    </a:cubicBezTo>
                    <a:cubicBezTo>
                      <a:pt x="16031" y="66032"/>
                      <a:pt x="14313" y="86644"/>
                      <a:pt x="1440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" name="Google Shape;369;p3"/>
              <p:cNvSpPr/>
              <p:nvPr/>
            </p:nvSpPr>
            <p:spPr>
              <a:xfrm>
                <a:off x="1360058" y="4606122"/>
                <a:ext cx="71280" cy="52863"/>
              </a:xfrm>
              <a:custGeom>
                <a:rect b="b" l="l" r="r" t="t"/>
                <a:pathLst>
                  <a:path extrusionOk="0" h="52863" w="71280">
                    <a:moveTo>
                      <a:pt x="0" y="0"/>
                    </a:moveTo>
                    <a:lnTo>
                      <a:pt x="4199" y="2004"/>
                    </a:lnTo>
                    <a:cubicBezTo>
                      <a:pt x="35593" y="20134"/>
                      <a:pt x="71281" y="52864"/>
                      <a:pt x="71281" y="52864"/>
                    </a:cubicBezTo>
                    <a:cubicBezTo>
                      <a:pt x="63361" y="49524"/>
                      <a:pt x="47234" y="39505"/>
                      <a:pt x="30535" y="28054"/>
                    </a:cubicBezTo>
                    <a:cubicBezTo>
                      <a:pt x="13836" y="16603"/>
                      <a:pt x="763" y="668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" name="Google Shape;370;p3"/>
              <p:cNvSpPr/>
              <p:nvPr/>
            </p:nvSpPr>
            <p:spPr>
              <a:xfrm>
                <a:off x="1247844" y="4815383"/>
                <a:ext cx="11751" cy="94277"/>
              </a:xfrm>
              <a:custGeom>
                <a:rect b="b" l="l" r="r" t="t"/>
                <a:pathLst>
                  <a:path extrusionOk="0" h="94277" w="11751">
                    <a:moveTo>
                      <a:pt x="4577" y="77960"/>
                    </a:moveTo>
                    <a:cubicBezTo>
                      <a:pt x="4291" y="86930"/>
                      <a:pt x="2764" y="94278"/>
                      <a:pt x="2764" y="94278"/>
                    </a:cubicBezTo>
                    <a:cubicBezTo>
                      <a:pt x="-99" y="83781"/>
                      <a:pt x="-958" y="77388"/>
                      <a:pt x="1237" y="67941"/>
                    </a:cubicBezTo>
                    <a:cubicBezTo>
                      <a:pt x="3432" y="58494"/>
                      <a:pt x="6485" y="48856"/>
                      <a:pt x="6485" y="32539"/>
                    </a:cubicBezTo>
                    <a:cubicBezTo>
                      <a:pt x="6485" y="18321"/>
                      <a:pt x="8394" y="3722"/>
                      <a:pt x="8489" y="0"/>
                    </a:cubicBezTo>
                    <a:cubicBezTo>
                      <a:pt x="8871" y="4771"/>
                      <a:pt x="10684" y="27863"/>
                      <a:pt x="11638" y="39505"/>
                    </a:cubicBezTo>
                    <a:cubicBezTo>
                      <a:pt x="12783" y="52482"/>
                      <a:pt x="4863" y="68990"/>
                      <a:pt x="4577" y="7796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" name="Google Shape;371;p3"/>
              <p:cNvSpPr/>
              <p:nvPr/>
            </p:nvSpPr>
            <p:spPr>
              <a:xfrm>
                <a:off x="1254616" y="4807273"/>
                <a:ext cx="22329" cy="87629"/>
              </a:xfrm>
              <a:custGeom>
                <a:rect b="b" l="l" r="r" t="t"/>
                <a:pathLst>
                  <a:path extrusionOk="0" h="87629" w="22329">
                    <a:moveTo>
                      <a:pt x="22329" y="87598"/>
                    </a:moveTo>
                    <a:cubicBezTo>
                      <a:pt x="22329" y="87598"/>
                      <a:pt x="19180" y="89029"/>
                      <a:pt x="13264" y="72712"/>
                    </a:cubicBezTo>
                    <a:cubicBezTo>
                      <a:pt x="7348" y="56395"/>
                      <a:pt x="5248" y="37978"/>
                      <a:pt x="5535" y="30058"/>
                    </a:cubicBezTo>
                    <a:cubicBezTo>
                      <a:pt x="5821" y="22138"/>
                      <a:pt x="0" y="0"/>
                      <a:pt x="0" y="0"/>
                    </a:cubicBezTo>
                    <a:cubicBezTo>
                      <a:pt x="0" y="1240"/>
                      <a:pt x="13073" y="15649"/>
                      <a:pt x="18226" y="35592"/>
                    </a:cubicBezTo>
                    <a:cubicBezTo>
                      <a:pt x="23474" y="55631"/>
                      <a:pt x="20325" y="82159"/>
                      <a:pt x="2232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2" name="Google Shape;372;p3"/>
              <p:cNvSpPr/>
              <p:nvPr/>
            </p:nvSpPr>
            <p:spPr>
              <a:xfrm>
                <a:off x="928080" y="4671868"/>
                <a:ext cx="572" cy="667"/>
              </a:xfrm>
              <a:custGeom>
                <a:rect b="b" l="l" r="r" t="t"/>
                <a:pathLst>
                  <a:path extrusionOk="0" h="667" w="572">
                    <a:moveTo>
                      <a:pt x="573" y="0"/>
                    </a:moveTo>
                    <a:cubicBezTo>
                      <a:pt x="573" y="0"/>
                      <a:pt x="382" y="286"/>
                      <a:pt x="0" y="667"/>
                    </a:cubicBezTo>
                    <a:cubicBezTo>
                      <a:pt x="191" y="286"/>
                      <a:pt x="382" y="0"/>
                      <a:pt x="573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" name="Google Shape;373;p3"/>
              <p:cNvSpPr/>
              <p:nvPr/>
            </p:nvSpPr>
            <p:spPr>
              <a:xfrm>
                <a:off x="867391" y="4667574"/>
                <a:ext cx="66509" cy="51259"/>
              </a:xfrm>
              <a:custGeom>
                <a:rect b="b" l="l" r="r" t="t"/>
                <a:pathLst>
                  <a:path extrusionOk="0" h="51259" w="66509">
                    <a:moveTo>
                      <a:pt x="45707" y="18512"/>
                    </a:moveTo>
                    <a:cubicBezTo>
                      <a:pt x="41891" y="24142"/>
                      <a:pt x="30344" y="36165"/>
                      <a:pt x="16222" y="44753"/>
                    </a:cubicBezTo>
                    <a:cubicBezTo>
                      <a:pt x="2099" y="53341"/>
                      <a:pt x="0" y="50955"/>
                      <a:pt x="0" y="50955"/>
                    </a:cubicBezTo>
                    <a:cubicBezTo>
                      <a:pt x="4676" y="48093"/>
                      <a:pt x="15649" y="28054"/>
                      <a:pt x="30917" y="16508"/>
                    </a:cubicBezTo>
                    <a:cubicBezTo>
                      <a:pt x="46185" y="4867"/>
                      <a:pt x="65842" y="858"/>
                      <a:pt x="66510" y="0"/>
                    </a:cubicBezTo>
                    <a:cubicBezTo>
                      <a:pt x="66510" y="96"/>
                      <a:pt x="49524" y="12882"/>
                      <a:pt x="45707" y="185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74;p3"/>
              <p:cNvSpPr/>
              <p:nvPr/>
            </p:nvSpPr>
            <p:spPr>
              <a:xfrm>
                <a:off x="884281" y="4660914"/>
                <a:ext cx="58780" cy="22459"/>
              </a:xfrm>
              <a:custGeom>
                <a:rect b="b" l="l" r="r" t="t"/>
                <a:pathLst>
                  <a:path extrusionOk="0" h="22459" w="58780">
                    <a:moveTo>
                      <a:pt x="9829" y="21259"/>
                    </a:moveTo>
                    <a:cubicBezTo>
                      <a:pt x="3244" y="23645"/>
                      <a:pt x="0" y="21737"/>
                      <a:pt x="0" y="21737"/>
                    </a:cubicBezTo>
                    <a:cubicBezTo>
                      <a:pt x="4294" y="19637"/>
                      <a:pt x="13168" y="14485"/>
                      <a:pt x="26050" y="6278"/>
                    </a:cubicBezTo>
                    <a:cubicBezTo>
                      <a:pt x="39028" y="-1928"/>
                      <a:pt x="58780" y="267"/>
                      <a:pt x="58780" y="267"/>
                    </a:cubicBezTo>
                    <a:cubicBezTo>
                      <a:pt x="58780" y="267"/>
                      <a:pt x="50383" y="1889"/>
                      <a:pt x="39600" y="5228"/>
                    </a:cubicBezTo>
                    <a:cubicBezTo>
                      <a:pt x="28722" y="8663"/>
                      <a:pt x="16413" y="18874"/>
                      <a:pt x="9829" y="212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375;p3"/>
              <p:cNvSpPr/>
              <p:nvPr/>
            </p:nvSpPr>
            <p:spPr>
              <a:xfrm>
                <a:off x="1300419" y="4382070"/>
                <a:ext cx="83545" cy="48665"/>
              </a:xfrm>
              <a:custGeom>
                <a:rect b="b" l="l" r="r" t="t"/>
                <a:pathLst>
                  <a:path extrusionOk="0" h="48665" w="83545">
                    <a:moveTo>
                      <a:pt x="29867" y="21279"/>
                    </a:moveTo>
                    <a:cubicBezTo>
                      <a:pt x="48856" y="10115"/>
                      <a:pt x="78437" y="3531"/>
                      <a:pt x="83304" y="0"/>
                    </a:cubicBezTo>
                    <a:cubicBezTo>
                      <a:pt x="83304" y="0"/>
                      <a:pt x="86262" y="2099"/>
                      <a:pt x="71472" y="12691"/>
                    </a:cubicBezTo>
                    <a:cubicBezTo>
                      <a:pt x="56776" y="23283"/>
                      <a:pt x="38074" y="31298"/>
                      <a:pt x="29486" y="33779"/>
                    </a:cubicBezTo>
                    <a:cubicBezTo>
                      <a:pt x="20993" y="36260"/>
                      <a:pt x="0" y="48665"/>
                      <a:pt x="0" y="48665"/>
                    </a:cubicBezTo>
                    <a:cubicBezTo>
                      <a:pt x="1336" y="48284"/>
                      <a:pt x="10878" y="32443"/>
                      <a:pt x="29867" y="212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3"/>
              <p:cNvSpPr/>
              <p:nvPr/>
            </p:nvSpPr>
            <p:spPr>
              <a:xfrm>
                <a:off x="825119" y="4338556"/>
                <a:ext cx="604597" cy="566810"/>
              </a:xfrm>
              <a:custGeom>
                <a:rect b="b" l="l" r="r" t="t"/>
                <a:pathLst>
                  <a:path extrusionOk="0" h="566810" w="604597">
                    <a:moveTo>
                      <a:pt x="120614" y="152295"/>
                    </a:moveTo>
                    <a:cubicBezTo>
                      <a:pt x="127580" y="154585"/>
                      <a:pt x="134546" y="156970"/>
                      <a:pt x="141512" y="159451"/>
                    </a:cubicBezTo>
                    <a:cubicBezTo>
                      <a:pt x="141989" y="159738"/>
                      <a:pt x="142275" y="160024"/>
                      <a:pt x="142275" y="160024"/>
                    </a:cubicBezTo>
                    <a:lnTo>
                      <a:pt x="145901" y="161073"/>
                    </a:lnTo>
                    <a:cubicBezTo>
                      <a:pt x="150004" y="162600"/>
                      <a:pt x="154012" y="164031"/>
                      <a:pt x="158115" y="165559"/>
                    </a:cubicBezTo>
                    <a:cubicBezTo>
                      <a:pt x="158211" y="165559"/>
                      <a:pt x="158306" y="165654"/>
                      <a:pt x="158402" y="165654"/>
                    </a:cubicBezTo>
                    <a:cubicBezTo>
                      <a:pt x="153058" y="165940"/>
                      <a:pt x="133973" y="166895"/>
                      <a:pt x="117751" y="168326"/>
                    </a:cubicBezTo>
                    <a:cubicBezTo>
                      <a:pt x="134641" y="164795"/>
                      <a:pt x="145615" y="161837"/>
                      <a:pt x="145615" y="161837"/>
                    </a:cubicBezTo>
                    <a:lnTo>
                      <a:pt x="140271" y="159928"/>
                    </a:lnTo>
                    <a:cubicBezTo>
                      <a:pt x="140271" y="159928"/>
                      <a:pt x="108877" y="159833"/>
                      <a:pt x="91129" y="162218"/>
                    </a:cubicBezTo>
                    <a:cubicBezTo>
                      <a:pt x="64029" y="168898"/>
                      <a:pt x="21852" y="174433"/>
                      <a:pt x="21852" y="174433"/>
                    </a:cubicBezTo>
                    <a:cubicBezTo>
                      <a:pt x="21852" y="174433"/>
                      <a:pt x="48666" y="175769"/>
                      <a:pt x="73475" y="174624"/>
                    </a:cubicBezTo>
                    <a:cubicBezTo>
                      <a:pt x="52387" y="178154"/>
                      <a:pt x="32730" y="181781"/>
                      <a:pt x="32730" y="181781"/>
                    </a:cubicBezTo>
                    <a:cubicBezTo>
                      <a:pt x="32730" y="181781"/>
                      <a:pt x="85785" y="184357"/>
                      <a:pt x="114030" y="179395"/>
                    </a:cubicBezTo>
                    <a:cubicBezTo>
                      <a:pt x="138935" y="175005"/>
                      <a:pt x="158115" y="169280"/>
                      <a:pt x="163173" y="167753"/>
                    </a:cubicBezTo>
                    <a:cubicBezTo>
                      <a:pt x="179108" y="173860"/>
                      <a:pt x="194948" y="180253"/>
                      <a:pt x="210693" y="186838"/>
                    </a:cubicBezTo>
                    <a:cubicBezTo>
                      <a:pt x="203441" y="186933"/>
                      <a:pt x="163650" y="187506"/>
                      <a:pt x="147046" y="190559"/>
                    </a:cubicBezTo>
                    <a:cubicBezTo>
                      <a:pt x="128725" y="193804"/>
                      <a:pt x="76052" y="203919"/>
                      <a:pt x="76052" y="203919"/>
                    </a:cubicBezTo>
                    <a:cubicBezTo>
                      <a:pt x="76052" y="203919"/>
                      <a:pt x="136359" y="204873"/>
                      <a:pt x="157352" y="201533"/>
                    </a:cubicBezTo>
                    <a:cubicBezTo>
                      <a:pt x="173001" y="199052"/>
                      <a:pt x="209834" y="190082"/>
                      <a:pt x="215083" y="188746"/>
                    </a:cubicBezTo>
                    <a:cubicBezTo>
                      <a:pt x="215560" y="188937"/>
                      <a:pt x="216037" y="189128"/>
                      <a:pt x="216418" y="189319"/>
                    </a:cubicBezTo>
                    <a:cubicBezTo>
                      <a:pt x="222526" y="191895"/>
                      <a:pt x="228633" y="194662"/>
                      <a:pt x="234740" y="197239"/>
                    </a:cubicBezTo>
                    <a:cubicBezTo>
                      <a:pt x="233308" y="197334"/>
                      <a:pt x="184643" y="201438"/>
                      <a:pt x="166608" y="204586"/>
                    </a:cubicBezTo>
                    <a:cubicBezTo>
                      <a:pt x="148287" y="207831"/>
                      <a:pt x="108018" y="214796"/>
                      <a:pt x="108018" y="214796"/>
                    </a:cubicBezTo>
                    <a:cubicBezTo>
                      <a:pt x="108018" y="214796"/>
                      <a:pt x="165654" y="214319"/>
                      <a:pt x="198002" y="208308"/>
                    </a:cubicBezTo>
                    <a:cubicBezTo>
                      <a:pt x="214319" y="205254"/>
                      <a:pt x="236457" y="198384"/>
                      <a:pt x="236934" y="198193"/>
                    </a:cubicBezTo>
                    <a:cubicBezTo>
                      <a:pt x="244377" y="201438"/>
                      <a:pt x="251820" y="204586"/>
                      <a:pt x="259263" y="207831"/>
                    </a:cubicBezTo>
                    <a:cubicBezTo>
                      <a:pt x="258977" y="207831"/>
                      <a:pt x="258118" y="207831"/>
                      <a:pt x="256782" y="207926"/>
                    </a:cubicBezTo>
                    <a:cubicBezTo>
                      <a:pt x="256496" y="207735"/>
                      <a:pt x="256210" y="207735"/>
                      <a:pt x="255923" y="207544"/>
                    </a:cubicBezTo>
                    <a:cubicBezTo>
                      <a:pt x="255923" y="207544"/>
                      <a:pt x="256114" y="207735"/>
                      <a:pt x="256305" y="207926"/>
                    </a:cubicBezTo>
                    <a:cubicBezTo>
                      <a:pt x="247431" y="208212"/>
                      <a:pt x="221285" y="209357"/>
                      <a:pt x="203918" y="212220"/>
                    </a:cubicBezTo>
                    <a:cubicBezTo>
                      <a:pt x="198670" y="211361"/>
                      <a:pt x="192849" y="211457"/>
                      <a:pt x="186551" y="212983"/>
                    </a:cubicBezTo>
                    <a:cubicBezTo>
                      <a:pt x="186551" y="212983"/>
                      <a:pt x="189032" y="213365"/>
                      <a:pt x="192467" y="214224"/>
                    </a:cubicBezTo>
                    <a:cubicBezTo>
                      <a:pt x="165558" y="218995"/>
                      <a:pt x="113744" y="228060"/>
                      <a:pt x="113744" y="228060"/>
                    </a:cubicBezTo>
                    <a:cubicBezTo>
                      <a:pt x="113744" y="228060"/>
                      <a:pt x="122904" y="228156"/>
                      <a:pt x="136168" y="227869"/>
                    </a:cubicBezTo>
                    <a:cubicBezTo>
                      <a:pt x="137409" y="228156"/>
                      <a:pt x="142275" y="229396"/>
                      <a:pt x="148382" y="231686"/>
                    </a:cubicBezTo>
                    <a:cubicBezTo>
                      <a:pt x="140844" y="230827"/>
                      <a:pt x="135309" y="231591"/>
                      <a:pt x="135309" y="231591"/>
                    </a:cubicBezTo>
                    <a:cubicBezTo>
                      <a:pt x="141130" y="231591"/>
                      <a:pt x="145901" y="233499"/>
                      <a:pt x="151340" y="237698"/>
                    </a:cubicBezTo>
                    <a:cubicBezTo>
                      <a:pt x="147428" y="238366"/>
                      <a:pt x="144279" y="238939"/>
                      <a:pt x="141989" y="239320"/>
                    </a:cubicBezTo>
                    <a:cubicBezTo>
                      <a:pt x="141416" y="239225"/>
                      <a:pt x="140844" y="239034"/>
                      <a:pt x="140271" y="238939"/>
                    </a:cubicBezTo>
                    <a:cubicBezTo>
                      <a:pt x="120519" y="235217"/>
                      <a:pt x="107160" y="238366"/>
                      <a:pt x="106587" y="239607"/>
                    </a:cubicBezTo>
                    <a:cubicBezTo>
                      <a:pt x="105919" y="240752"/>
                      <a:pt x="113553" y="239893"/>
                      <a:pt x="128248" y="240847"/>
                    </a:cubicBezTo>
                    <a:cubicBezTo>
                      <a:pt x="143038" y="241706"/>
                      <a:pt x="153917" y="253347"/>
                      <a:pt x="179681" y="265180"/>
                    </a:cubicBezTo>
                    <a:cubicBezTo>
                      <a:pt x="198002" y="273577"/>
                      <a:pt x="208785" y="275199"/>
                      <a:pt x="213556" y="275390"/>
                    </a:cubicBezTo>
                    <a:cubicBezTo>
                      <a:pt x="210502" y="276631"/>
                      <a:pt x="207449" y="277776"/>
                      <a:pt x="204395" y="279016"/>
                    </a:cubicBezTo>
                    <a:cubicBezTo>
                      <a:pt x="202678" y="278157"/>
                      <a:pt x="195330" y="274436"/>
                      <a:pt x="183689" y="269283"/>
                    </a:cubicBezTo>
                    <a:cubicBezTo>
                      <a:pt x="170234" y="263367"/>
                      <a:pt x="158306" y="250675"/>
                      <a:pt x="136550" y="244759"/>
                    </a:cubicBezTo>
                    <a:cubicBezTo>
                      <a:pt x="114793" y="238843"/>
                      <a:pt x="98285" y="242946"/>
                      <a:pt x="98285" y="242946"/>
                    </a:cubicBezTo>
                    <a:cubicBezTo>
                      <a:pt x="114221" y="243614"/>
                      <a:pt x="117847" y="245141"/>
                      <a:pt x="127103" y="247240"/>
                    </a:cubicBezTo>
                    <a:cubicBezTo>
                      <a:pt x="136359" y="249244"/>
                      <a:pt x="158688" y="264893"/>
                      <a:pt x="168612" y="269092"/>
                    </a:cubicBezTo>
                    <a:cubicBezTo>
                      <a:pt x="178345" y="273290"/>
                      <a:pt x="188746" y="279016"/>
                      <a:pt x="203918" y="279207"/>
                    </a:cubicBezTo>
                    <a:cubicBezTo>
                      <a:pt x="200197" y="280734"/>
                      <a:pt x="196571" y="282260"/>
                      <a:pt x="192849" y="283787"/>
                    </a:cubicBezTo>
                    <a:cubicBezTo>
                      <a:pt x="190368" y="282928"/>
                      <a:pt x="183593" y="280447"/>
                      <a:pt x="175100" y="277012"/>
                    </a:cubicBezTo>
                    <a:cubicBezTo>
                      <a:pt x="164318" y="272718"/>
                      <a:pt x="142848" y="259550"/>
                      <a:pt x="121187" y="253443"/>
                    </a:cubicBezTo>
                    <a:cubicBezTo>
                      <a:pt x="99526" y="247240"/>
                      <a:pt x="83972" y="252107"/>
                      <a:pt x="83972" y="252107"/>
                    </a:cubicBezTo>
                    <a:cubicBezTo>
                      <a:pt x="93896" y="252965"/>
                      <a:pt x="108782" y="256115"/>
                      <a:pt x="115557" y="257737"/>
                    </a:cubicBezTo>
                    <a:cubicBezTo>
                      <a:pt x="122427" y="259359"/>
                      <a:pt x="149813" y="271954"/>
                      <a:pt x="165367" y="278634"/>
                    </a:cubicBezTo>
                    <a:cubicBezTo>
                      <a:pt x="178822" y="284360"/>
                      <a:pt x="185692" y="284932"/>
                      <a:pt x="191227" y="284455"/>
                    </a:cubicBezTo>
                    <a:cubicBezTo>
                      <a:pt x="188173" y="285791"/>
                      <a:pt x="185120" y="287031"/>
                      <a:pt x="182162" y="288367"/>
                    </a:cubicBezTo>
                    <a:cubicBezTo>
                      <a:pt x="175291" y="285791"/>
                      <a:pt x="127771" y="268042"/>
                      <a:pt x="115461" y="265275"/>
                    </a:cubicBezTo>
                    <a:cubicBezTo>
                      <a:pt x="102198" y="262317"/>
                      <a:pt x="94087" y="261172"/>
                      <a:pt x="82731" y="263176"/>
                    </a:cubicBezTo>
                    <a:cubicBezTo>
                      <a:pt x="71472" y="265180"/>
                      <a:pt x="70136" y="266802"/>
                      <a:pt x="70136" y="266802"/>
                    </a:cubicBezTo>
                    <a:cubicBezTo>
                      <a:pt x="68418" y="265943"/>
                      <a:pt x="67368" y="265180"/>
                      <a:pt x="67368" y="265180"/>
                    </a:cubicBezTo>
                    <a:cubicBezTo>
                      <a:pt x="67368" y="265180"/>
                      <a:pt x="63361" y="272145"/>
                      <a:pt x="79487" y="275199"/>
                    </a:cubicBezTo>
                    <a:cubicBezTo>
                      <a:pt x="95613" y="278157"/>
                      <a:pt x="121091" y="287795"/>
                      <a:pt x="127198" y="288653"/>
                    </a:cubicBezTo>
                    <a:cubicBezTo>
                      <a:pt x="133019" y="289512"/>
                      <a:pt x="156970" y="295333"/>
                      <a:pt x="169280" y="294188"/>
                    </a:cubicBezTo>
                    <a:cubicBezTo>
                      <a:pt x="165177" y="296097"/>
                      <a:pt x="161073" y="298101"/>
                      <a:pt x="157066" y="300104"/>
                    </a:cubicBezTo>
                    <a:cubicBezTo>
                      <a:pt x="154108" y="298864"/>
                      <a:pt x="137981" y="292852"/>
                      <a:pt x="114221" y="291421"/>
                    </a:cubicBezTo>
                    <a:cubicBezTo>
                      <a:pt x="87789" y="289894"/>
                      <a:pt x="80060" y="289512"/>
                      <a:pt x="73571" y="291230"/>
                    </a:cubicBezTo>
                    <a:cubicBezTo>
                      <a:pt x="66987" y="293043"/>
                      <a:pt x="54105" y="293616"/>
                      <a:pt x="51719" y="287986"/>
                    </a:cubicBezTo>
                    <a:cubicBezTo>
                      <a:pt x="51719" y="287986"/>
                      <a:pt x="50669" y="293425"/>
                      <a:pt x="58971" y="295143"/>
                    </a:cubicBezTo>
                    <a:cubicBezTo>
                      <a:pt x="67273" y="296860"/>
                      <a:pt x="85403" y="298196"/>
                      <a:pt x="95041" y="297337"/>
                    </a:cubicBezTo>
                    <a:cubicBezTo>
                      <a:pt x="104011" y="296478"/>
                      <a:pt x="150100" y="299723"/>
                      <a:pt x="156779" y="300200"/>
                    </a:cubicBezTo>
                    <a:cubicBezTo>
                      <a:pt x="156398" y="300391"/>
                      <a:pt x="155921" y="300581"/>
                      <a:pt x="155539" y="300772"/>
                    </a:cubicBezTo>
                    <a:cubicBezTo>
                      <a:pt x="152581" y="302299"/>
                      <a:pt x="149718" y="303826"/>
                      <a:pt x="146855" y="305352"/>
                    </a:cubicBezTo>
                    <a:cubicBezTo>
                      <a:pt x="144184" y="304494"/>
                      <a:pt x="125958" y="298769"/>
                      <a:pt x="111358" y="299341"/>
                    </a:cubicBezTo>
                    <a:cubicBezTo>
                      <a:pt x="95518" y="299914"/>
                      <a:pt x="87693" y="300104"/>
                      <a:pt x="76243" y="301440"/>
                    </a:cubicBezTo>
                    <a:cubicBezTo>
                      <a:pt x="64792" y="302776"/>
                      <a:pt x="55822" y="303826"/>
                      <a:pt x="52196" y="299055"/>
                    </a:cubicBezTo>
                    <a:cubicBezTo>
                      <a:pt x="52196" y="299055"/>
                      <a:pt x="52101" y="304685"/>
                      <a:pt x="58780" y="305448"/>
                    </a:cubicBezTo>
                    <a:cubicBezTo>
                      <a:pt x="65460" y="306116"/>
                      <a:pt x="69181" y="308024"/>
                      <a:pt x="95423" y="307643"/>
                    </a:cubicBezTo>
                    <a:cubicBezTo>
                      <a:pt x="119183" y="307261"/>
                      <a:pt x="142561" y="305925"/>
                      <a:pt x="146569" y="305639"/>
                    </a:cubicBezTo>
                    <a:cubicBezTo>
                      <a:pt x="140080" y="309074"/>
                      <a:pt x="133592" y="312605"/>
                      <a:pt x="127389" y="316517"/>
                    </a:cubicBezTo>
                    <a:lnTo>
                      <a:pt x="127389" y="316517"/>
                    </a:lnTo>
                    <a:lnTo>
                      <a:pt x="127389" y="316517"/>
                    </a:lnTo>
                    <a:cubicBezTo>
                      <a:pt x="127389" y="316517"/>
                      <a:pt x="127389" y="316517"/>
                      <a:pt x="127389" y="316517"/>
                    </a:cubicBezTo>
                    <a:cubicBezTo>
                      <a:pt x="127294" y="315945"/>
                      <a:pt x="125767" y="314227"/>
                      <a:pt x="112885" y="314895"/>
                    </a:cubicBezTo>
                    <a:cubicBezTo>
                      <a:pt x="124049" y="312891"/>
                      <a:pt x="134832" y="311364"/>
                      <a:pt x="134832" y="311364"/>
                    </a:cubicBezTo>
                    <a:cubicBezTo>
                      <a:pt x="134832" y="311364"/>
                      <a:pt x="119565" y="309742"/>
                      <a:pt x="107255" y="310601"/>
                    </a:cubicBezTo>
                    <a:cubicBezTo>
                      <a:pt x="94945" y="311555"/>
                      <a:pt x="71567" y="316422"/>
                      <a:pt x="64792" y="316422"/>
                    </a:cubicBezTo>
                    <a:cubicBezTo>
                      <a:pt x="58017" y="316422"/>
                      <a:pt x="56490" y="318521"/>
                      <a:pt x="48284" y="312700"/>
                    </a:cubicBezTo>
                    <a:cubicBezTo>
                      <a:pt x="48284" y="312700"/>
                      <a:pt x="53055" y="322719"/>
                      <a:pt x="59735" y="322242"/>
                    </a:cubicBezTo>
                    <a:cubicBezTo>
                      <a:pt x="64029" y="321956"/>
                      <a:pt x="72330" y="322242"/>
                      <a:pt x="80823" y="321479"/>
                    </a:cubicBezTo>
                    <a:cubicBezTo>
                      <a:pt x="78342" y="322624"/>
                      <a:pt x="76243" y="323864"/>
                      <a:pt x="74430" y="325010"/>
                    </a:cubicBezTo>
                    <a:cubicBezTo>
                      <a:pt x="68036" y="329113"/>
                      <a:pt x="60975" y="336079"/>
                      <a:pt x="56108" y="335029"/>
                    </a:cubicBezTo>
                    <a:cubicBezTo>
                      <a:pt x="51242" y="334075"/>
                      <a:pt x="46185" y="327586"/>
                      <a:pt x="46185" y="327586"/>
                    </a:cubicBezTo>
                    <a:cubicBezTo>
                      <a:pt x="46185" y="327586"/>
                      <a:pt x="49906" y="336174"/>
                      <a:pt x="54677" y="336651"/>
                    </a:cubicBezTo>
                    <a:cubicBezTo>
                      <a:pt x="59353" y="337128"/>
                      <a:pt x="65174" y="337701"/>
                      <a:pt x="77388" y="330258"/>
                    </a:cubicBezTo>
                    <a:cubicBezTo>
                      <a:pt x="89602" y="322910"/>
                      <a:pt x="99335" y="319475"/>
                      <a:pt x="127198" y="316708"/>
                    </a:cubicBezTo>
                    <a:cubicBezTo>
                      <a:pt x="124049" y="318712"/>
                      <a:pt x="120996" y="320811"/>
                      <a:pt x="117942" y="322910"/>
                    </a:cubicBezTo>
                    <a:cubicBezTo>
                      <a:pt x="117942" y="322910"/>
                      <a:pt x="117942" y="322815"/>
                      <a:pt x="117942" y="322815"/>
                    </a:cubicBezTo>
                    <a:cubicBezTo>
                      <a:pt x="117942" y="322815"/>
                      <a:pt x="117751" y="322910"/>
                      <a:pt x="117561" y="323101"/>
                    </a:cubicBezTo>
                    <a:cubicBezTo>
                      <a:pt x="114603" y="325200"/>
                      <a:pt x="111644" y="327300"/>
                      <a:pt x="108782" y="329590"/>
                    </a:cubicBezTo>
                    <a:cubicBezTo>
                      <a:pt x="108782" y="329399"/>
                      <a:pt x="108782" y="329303"/>
                      <a:pt x="108782" y="329303"/>
                    </a:cubicBezTo>
                    <a:cubicBezTo>
                      <a:pt x="108782" y="329303"/>
                      <a:pt x="108686" y="329495"/>
                      <a:pt x="108591" y="329686"/>
                    </a:cubicBezTo>
                    <a:cubicBezTo>
                      <a:pt x="106682" y="331117"/>
                      <a:pt x="104774" y="332548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388" y="334647"/>
                      <a:pt x="101720" y="335125"/>
                      <a:pt x="101053" y="335697"/>
                    </a:cubicBezTo>
                    <a:cubicBezTo>
                      <a:pt x="101625" y="335220"/>
                      <a:pt x="102198" y="334838"/>
                      <a:pt x="102770" y="334361"/>
                    </a:cubicBezTo>
                    <a:cubicBezTo>
                      <a:pt x="99526" y="337892"/>
                      <a:pt x="86167" y="352873"/>
                      <a:pt x="79296" y="360411"/>
                    </a:cubicBezTo>
                    <a:cubicBezTo>
                      <a:pt x="71472" y="369000"/>
                      <a:pt x="70231" y="384267"/>
                      <a:pt x="65842" y="390660"/>
                    </a:cubicBezTo>
                    <a:cubicBezTo>
                      <a:pt x="61357" y="397054"/>
                      <a:pt x="58971" y="402875"/>
                      <a:pt x="58971" y="402875"/>
                    </a:cubicBezTo>
                    <a:cubicBezTo>
                      <a:pt x="67178" y="396863"/>
                      <a:pt x="71281" y="392760"/>
                      <a:pt x="74143" y="385222"/>
                    </a:cubicBezTo>
                    <a:cubicBezTo>
                      <a:pt x="77006" y="377587"/>
                      <a:pt x="79201" y="369381"/>
                      <a:pt x="87789" y="358026"/>
                    </a:cubicBezTo>
                    <a:cubicBezTo>
                      <a:pt x="95136" y="348102"/>
                      <a:pt x="100957" y="337224"/>
                      <a:pt x="102866" y="334361"/>
                    </a:cubicBezTo>
                    <a:cubicBezTo>
                      <a:pt x="104679" y="332930"/>
                      <a:pt x="106492" y="331499"/>
                      <a:pt x="108400" y="330163"/>
                    </a:cubicBezTo>
                    <a:cubicBezTo>
                      <a:pt x="105824" y="334838"/>
                      <a:pt x="90461" y="362797"/>
                      <a:pt x="84735" y="373580"/>
                    </a:cubicBezTo>
                    <a:cubicBezTo>
                      <a:pt x="78437" y="385317"/>
                      <a:pt x="77483" y="403924"/>
                      <a:pt x="77483" y="403924"/>
                    </a:cubicBezTo>
                    <a:cubicBezTo>
                      <a:pt x="77483" y="403924"/>
                      <a:pt x="88266" y="381881"/>
                      <a:pt x="89125" y="376156"/>
                    </a:cubicBezTo>
                    <a:cubicBezTo>
                      <a:pt x="89984" y="370431"/>
                      <a:pt x="98190" y="350583"/>
                      <a:pt x="103343" y="343140"/>
                    </a:cubicBezTo>
                    <a:cubicBezTo>
                      <a:pt x="107732" y="336842"/>
                      <a:pt x="108591" y="331403"/>
                      <a:pt x="108782" y="329876"/>
                    </a:cubicBezTo>
                    <a:cubicBezTo>
                      <a:pt x="111263" y="327968"/>
                      <a:pt x="113839" y="326059"/>
                      <a:pt x="116416" y="324342"/>
                    </a:cubicBezTo>
                    <a:cubicBezTo>
                      <a:pt x="114603" y="326250"/>
                      <a:pt x="111358" y="330449"/>
                      <a:pt x="107637" y="338846"/>
                    </a:cubicBezTo>
                    <a:cubicBezTo>
                      <a:pt x="102102" y="351537"/>
                      <a:pt x="94564" y="372721"/>
                      <a:pt x="94278" y="375011"/>
                    </a:cubicBezTo>
                    <a:cubicBezTo>
                      <a:pt x="93991" y="377301"/>
                      <a:pt x="91892" y="384267"/>
                      <a:pt x="87503" y="388847"/>
                    </a:cubicBezTo>
                    <a:cubicBezTo>
                      <a:pt x="83113" y="393428"/>
                      <a:pt x="81873" y="409840"/>
                      <a:pt x="81873" y="409840"/>
                    </a:cubicBezTo>
                    <a:cubicBezTo>
                      <a:pt x="81873" y="409840"/>
                      <a:pt x="88934" y="391996"/>
                      <a:pt x="93705" y="385603"/>
                    </a:cubicBezTo>
                    <a:cubicBezTo>
                      <a:pt x="98476" y="379114"/>
                      <a:pt x="99717" y="368523"/>
                      <a:pt x="103247" y="360888"/>
                    </a:cubicBezTo>
                    <a:cubicBezTo>
                      <a:pt x="106682" y="353159"/>
                      <a:pt x="108686" y="342472"/>
                      <a:pt x="113744" y="334075"/>
                    </a:cubicBezTo>
                    <a:cubicBezTo>
                      <a:pt x="117751" y="327490"/>
                      <a:pt x="118038" y="324437"/>
                      <a:pt x="117942" y="323387"/>
                    </a:cubicBezTo>
                    <a:cubicBezTo>
                      <a:pt x="120900" y="321384"/>
                      <a:pt x="123954" y="319380"/>
                      <a:pt x="127007" y="317567"/>
                    </a:cubicBezTo>
                    <a:cubicBezTo>
                      <a:pt x="126053" y="318998"/>
                      <a:pt x="124240" y="321670"/>
                      <a:pt x="122904" y="323101"/>
                    </a:cubicBezTo>
                    <a:cubicBezTo>
                      <a:pt x="120900" y="325200"/>
                      <a:pt x="116034" y="332548"/>
                      <a:pt x="112122" y="343903"/>
                    </a:cubicBezTo>
                    <a:cubicBezTo>
                      <a:pt x="108305" y="355259"/>
                      <a:pt x="106110" y="370240"/>
                      <a:pt x="105347" y="376347"/>
                    </a:cubicBezTo>
                    <a:cubicBezTo>
                      <a:pt x="104583" y="382454"/>
                      <a:pt x="101339" y="388466"/>
                      <a:pt x="98667" y="393141"/>
                    </a:cubicBezTo>
                    <a:cubicBezTo>
                      <a:pt x="95900" y="397817"/>
                      <a:pt x="97426" y="404306"/>
                      <a:pt x="97426" y="404306"/>
                    </a:cubicBezTo>
                    <a:cubicBezTo>
                      <a:pt x="97426" y="404306"/>
                      <a:pt x="96854" y="397722"/>
                      <a:pt x="100671" y="393618"/>
                    </a:cubicBezTo>
                    <a:cubicBezTo>
                      <a:pt x="104488" y="389515"/>
                      <a:pt x="110118" y="380927"/>
                      <a:pt x="111263" y="371671"/>
                    </a:cubicBezTo>
                    <a:cubicBezTo>
                      <a:pt x="112503" y="362320"/>
                      <a:pt x="116416" y="352873"/>
                      <a:pt x="117370" y="347434"/>
                    </a:cubicBezTo>
                    <a:cubicBezTo>
                      <a:pt x="118324" y="341995"/>
                      <a:pt x="123763" y="329113"/>
                      <a:pt x="126721" y="323674"/>
                    </a:cubicBezTo>
                    <a:cubicBezTo>
                      <a:pt x="128821" y="319666"/>
                      <a:pt x="128439" y="317758"/>
                      <a:pt x="128057" y="316994"/>
                    </a:cubicBezTo>
                    <a:cubicBezTo>
                      <a:pt x="130156" y="315754"/>
                      <a:pt x="132256" y="314609"/>
                      <a:pt x="134355" y="313464"/>
                    </a:cubicBezTo>
                    <a:cubicBezTo>
                      <a:pt x="126530" y="321861"/>
                      <a:pt x="127962" y="328158"/>
                      <a:pt x="124145" y="336556"/>
                    </a:cubicBezTo>
                    <a:cubicBezTo>
                      <a:pt x="120137" y="345334"/>
                      <a:pt x="121091" y="358217"/>
                      <a:pt x="119183" y="364228"/>
                    </a:cubicBezTo>
                    <a:cubicBezTo>
                      <a:pt x="117274" y="370240"/>
                      <a:pt x="119087" y="379400"/>
                      <a:pt x="110118" y="389038"/>
                    </a:cubicBezTo>
                    <a:cubicBezTo>
                      <a:pt x="110118" y="389038"/>
                      <a:pt x="119374" y="383886"/>
                      <a:pt x="123095" y="371576"/>
                    </a:cubicBezTo>
                    <a:cubicBezTo>
                      <a:pt x="126626" y="359553"/>
                      <a:pt x="140939" y="317185"/>
                      <a:pt x="135691" y="312700"/>
                    </a:cubicBezTo>
                    <a:cubicBezTo>
                      <a:pt x="138649" y="311078"/>
                      <a:pt x="141607" y="309361"/>
                      <a:pt x="144661" y="307833"/>
                    </a:cubicBezTo>
                    <a:cubicBezTo>
                      <a:pt x="135596" y="317471"/>
                      <a:pt x="132542" y="351156"/>
                      <a:pt x="131111" y="363465"/>
                    </a:cubicBezTo>
                    <a:cubicBezTo>
                      <a:pt x="129584" y="376538"/>
                      <a:pt x="118515" y="386367"/>
                      <a:pt x="118515" y="386367"/>
                    </a:cubicBezTo>
                    <a:cubicBezTo>
                      <a:pt x="139985" y="373580"/>
                      <a:pt x="139985" y="351251"/>
                      <a:pt x="141130" y="343044"/>
                    </a:cubicBezTo>
                    <a:cubicBezTo>
                      <a:pt x="142275" y="334934"/>
                      <a:pt x="148191" y="316613"/>
                      <a:pt x="146378" y="306879"/>
                    </a:cubicBezTo>
                    <a:cubicBezTo>
                      <a:pt x="149432" y="305257"/>
                      <a:pt x="152485" y="303730"/>
                      <a:pt x="155634" y="302204"/>
                    </a:cubicBezTo>
                    <a:cubicBezTo>
                      <a:pt x="148000" y="311937"/>
                      <a:pt x="149241" y="327777"/>
                      <a:pt x="147905" y="337128"/>
                    </a:cubicBezTo>
                    <a:cubicBezTo>
                      <a:pt x="146474" y="346766"/>
                      <a:pt x="148096" y="366328"/>
                      <a:pt x="147428" y="370908"/>
                    </a:cubicBezTo>
                    <a:cubicBezTo>
                      <a:pt x="146760" y="375488"/>
                      <a:pt x="140271" y="388370"/>
                      <a:pt x="140271" y="388370"/>
                    </a:cubicBezTo>
                    <a:cubicBezTo>
                      <a:pt x="140271" y="388370"/>
                      <a:pt x="147905" y="381023"/>
                      <a:pt x="151817" y="373007"/>
                    </a:cubicBezTo>
                    <a:cubicBezTo>
                      <a:pt x="155634" y="365278"/>
                      <a:pt x="162886" y="307165"/>
                      <a:pt x="156779" y="301536"/>
                    </a:cubicBezTo>
                    <a:cubicBezTo>
                      <a:pt x="159737" y="300104"/>
                      <a:pt x="162696" y="298769"/>
                      <a:pt x="165558" y="297433"/>
                    </a:cubicBezTo>
                    <a:cubicBezTo>
                      <a:pt x="161550" y="302872"/>
                      <a:pt x="160501" y="318998"/>
                      <a:pt x="158592" y="331785"/>
                    </a:cubicBezTo>
                    <a:cubicBezTo>
                      <a:pt x="156398" y="346385"/>
                      <a:pt x="162123" y="353827"/>
                      <a:pt x="158211" y="367091"/>
                    </a:cubicBezTo>
                    <a:cubicBezTo>
                      <a:pt x="154298" y="380355"/>
                      <a:pt x="145710" y="388084"/>
                      <a:pt x="145710" y="388084"/>
                    </a:cubicBezTo>
                    <a:cubicBezTo>
                      <a:pt x="169566" y="371290"/>
                      <a:pt x="166608" y="355736"/>
                      <a:pt x="168516" y="343235"/>
                    </a:cubicBezTo>
                    <a:cubicBezTo>
                      <a:pt x="170329" y="331021"/>
                      <a:pt x="171856" y="304207"/>
                      <a:pt x="167658" y="296383"/>
                    </a:cubicBezTo>
                    <a:cubicBezTo>
                      <a:pt x="170425" y="295143"/>
                      <a:pt x="173097" y="293902"/>
                      <a:pt x="175864" y="292757"/>
                    </a:cubicBezTo>
                    <a:cubicBezTo>
                      <a:pt x="169089" y="302490"/>
                      <a:pt x="171474" y="320334"/>
                      <a:pt x="172238" y="329113"/>
                    </a:cubicBezTo>
                    <a:cubicBezTo>
                      <a:pt x="173097" y="338178"/>
                      <a:pt x="175959" y="354782"/>
                      <a:pt x="174146" y="364610"/>
                    </a:cubicBezTo>
                    <a:cubicBezTo>
                      <a:pt x="172333" y="374534"/>
                      <a:pt x="171379" y="381118"/>
                      <a:pt x="167658" y="385603"/>
                    </a:cubicBezTo>
                    <a:cubicBezTo>
                      <a:pt x="167658" y="385603"/>
                      <a:pt x="180158" y="378828"/>
                      <a:pt x="181589" y="362701"/>
                    </a:cubicBezTo>
                    <a:cubicBezTo>
                      <a:pt x="183021" y="346480"/>
                      <a:pt x="183211" y="335888"/>
                      <a:pt x="182925" y="330067"/>
                    </a:cubicBezTo>
                    <a:cubicBezTo>
                      <a:pt x="182639" y="324628"/>
                      <a:pt x="180062" y="296956"/>
                      <a:pt x="177009" y="292089"/>
                    </a:cubicBezTo>
                    <a:cubicBezTo>
                      <a:pt x="179967" y="290753"/>
                      <a:pt x="182925" y="289512"/>
                      <a:pt x="185883" y="288272"/>
                    </a:cubicBezTo>
                    <a:cubicBezTo>
                      <a:pt x="179108" y="298864"/>
                      <a:pt x="182639" y="322624"/>
                      <a:pt x="185692" y="334743"/>
                    </a:cubicBezTo>
                    <a:cubicBezTo>
                      <a:pt x="188841" y="347339"/>
                      <a:pt x="188460" y="353255"/>
                      <a:pt x="188650" y="363751"/>
                    </a:cubicBezTo>
                    <a:cubicBezTo>
                      <a:pt x="188746" y="374343"/>
                      <a:pt x="182925" y="377301"/>
                      <a:pt x="182925" y="377301"/>
                    </a:cubicBezTo>
                    <a:cubicBezTo>
                      <a:pt x="182925" y="377301"/>
                      <a:pt x="188841" y="378160"/>
                      <a:pt x="194471" y="360507"/>
                    </a:cubicBezTo>
                    <a:cubicBezTo>
                      <a:pt x="196571" y="353923"/>
                      <a:pt x="196952" y="346480"/>
                      <a:pt x="196571" y="339514"/>
                    </a:cubicBezTo>
                    <a:cubicBezTo>
                      <a:pt x="197429" y="341709"/>
                      <a:pt x="198288" y="344285"/>
                      <a:pt x="199242" y="347434"/>
                    </a:cubicBezTo>
                    <a:cubicBezTo>
                      <a:pt x="203536" y="361556"/>
                      <a:pt x="198574" y="375584"/>
                      <a:pt x="198574" y="375584"/>
                    </a:cubicBezTo>
                    <a:cubicBezTo>
                      <a:pt x="198574" y="375584"/>
                      <a:pt x="204109" y="366614"/>
                      <a:pt x="205349" y="348484"/>
                    </a:cubicBezTo>
                    <a:cubicBezTo>
                      <a:pt x="206590" y="330354"/>
                      <a:pt x="200865" y="306211"/>
                      <a:pt x="198479" y="300295"/>
                    </a:cubicBezTo>
                    <a:cubicBezTo>
                      <a:pt x="196284" y="294761"/>
                      <a:pt x="196093" y="290276"/>
                      <a:pt x="196475" y="283787"/>
                    </a:cubicBezTo>
                    <a:cubicBezTo>
                      <a:pt x="199720" y="282451"/>
                      <a:pt x="202964" y="281211"/>
                      <a:pt x="206208" y="279970"/>
                    </a:cubicBezTo>
                    <a:cubicBezTo>
                      <a:pt x="201914" y="286554"/>
                      <a:pt x="201437" y="293616"/>
                      <a:pt x="203823" y="300104"/>
                    </a:cubicBezTo>
                    <a:cubicBezTo>
                      <a:pt x="206304" y="306975"/>
                      <a:pt x="216991" y="321861"/>
                      <a:pt x="219567" y="329590"/>
                    </a:cubicBezTo>
                    <a:cubicBezTo>
                      <a:pt x="220522" y="332644"/>
                      <a:pt x="222144" y="336365"/>
                      <a:pt x="223671" y="340754"/>
                    </a:cubicBezTo>
                    <a:cubicBezTo>
                      <a:pt x="211934" y="359171"/>
                      <a:pt x="201914" y="376347"/>
                      <a:pt x="201914" y="376347"/>
                    </a:cubicBezTo>
                    <a:cubicBezTo>
                      <a:pt x="201914" y="376347"/>
                      <a:pt x="211456" y="364991"/>
                      <a:pt x="226152" y="349438"/>
                    </a:cubicBezTo>
                    <a:cubicBezTo>
                      <a:pt x="226342" y="350201"/>
                      <a:pt x="226438" y="351060"/>
                      <a:pt x="226533" y="351824"/>
                    </a:cubicBezTo>
                    <a:cubicBezTo>
                      <a:pt x="213842" y="370908"/>
                      <a:pt x="202868" y="388275"/>
                      <a:pt x="202868" y="388275"/>
                    </a:cubicBezTo>
                    <a:cubicBezTo>
                      <a:pt x="202868" y="388275"/>
                      <a:pt x="214128" y="376061"/>
                      <a:pt x="227297" y="361747"/>
                    </a:cubicBezTo>
                    <a:cubicBezTo>
                      <a:pt x="227297" y="362892"/>
                      <a:pt x="227297" y="364133"/>
                      <a:pt x="227201" y="365374"/>
                    </a:cubicBezTo>
                    <a:cubicBezTo>
                      <a:pt x="227201" y="365374"/>
                      <a:pt x="228728" y="363083"/>
                      <a:pt x="229873" y="358980"/>
                    </a:cubicBezTo>
                    <a:cubicBezTo>
                      <a:pt x="241419" y="346480"/>
                      <a:pt x="253824" y="333025"/>
                      <a:pt x="261267" y="325010"/>
                    </a:cubicBezTo>
                    <a:cubicBezTo>
                      <a:pt x="261744" y="325677"/>
                      <a:pt x="262221" y="326345"/>
                      <a:pt x="262603" y="327013"/>
                    </a:cubicBezTo>
                    <a:cubicBezTo>
                      <a:pt x="263462" y="328254"/>
                      <a:pt x="264034" y="329781"/>
                      <a:pt x="264416" y="331308"/>
                    </a:cubicBezTo>
                    <a:cubicBezTo>
                      <a:pt x="260504" y="335125"/>
                      <a:pt x="256878" y="338846"/>
                      <a:pt x="254015" y="341899"/>
                    </a:cubicBezTo>
                    <a:cubicBezTo>
                      <a:pt x="228060" y="369381"/>
                      <a:pt x="199433" y="415566"/>
                      <a:pt x="199433" y="415566"/>
                    </a:cubicBezTo>
                    <a:cubicBezTo>
                      <a:pt x="199433" y="415566"/>
                      <a:pt x="245713" y="365374"/>
                      <a:pt x="260217" y="349724"/>
                    </a:cubicBezTo>
                    <a:cubicBezTo>
                      <a:pt x="261553" y="348293"/>
                      <a:pt x="262985" y="346670"/>
                      <a:pt x="264416" y="345048"/>
                    </a:cubicBezTo>
                    <a:cubicBezTo>
                      <a:pt x="264130" y="346289"/>
                      <a:pt x="263939" y="347053"/>
                      <a:pt x="263939" y="347053"/>
                    </a:cubicBezTo>
                    <a:cubicBezTo>
                      <a:pt x="264225" y="346289"/>
                      <a:pt x="264321" y="345621"/>
                      <a:pt x="264511" y="344857"/>
                    </a:cubicBezTo>
                    <a:cubicBezTo>
                      <a:pt x="265179" y="344094"/>
                      <a:pt x="265943" y="343235"/>
                      <a:pt x="266611" y="342376"/>
                    </a:cubicBezTo>
                    <a:cubicBezTo>
                      <a:pt x="266229" y="344762"/>
                      <a:pt x="265466" y="345621"/>
                      <a:pt x="265466" y="345621"/>
                    </a:cubicBezTo>
                    <a:cubicBezTo>
                      <a:pt x="265466" y="345621"/>
                      <a:pt x="266706" y="344094"/>
                      <a:pt x="267851" y="340850"/>
                    </a:cubicBezTo>
                    <a:cubicBezTo>
                      <a:pt x="277871" y="328635"/>
                      <a:pt x="288463" y="313750"/>
                      <a:pt x="292947" y="307356"/>
                    </a:cubicBezTo>
                    <a:lnTo>
                      <a:pt x="294188" y="310123"/>
                    </a:lnTo>
                    <a:cubicBezTo>
                      <a:pt x="293997" y="311555"/>
                      <a:pt x="293711" y="313082"/>
                      <a:pt x="293520" y="314513"/>
                    </a:cubicBezTo>
                    <a:cubicBezTo>
                      <a:pt x="287985" y="322719"/>
                      <a:pt x="286077" y="328158"/>
                      <a:pt x="284550" y="333979"/>
                    </a:cubicBezTo>
                    <a:cubicBezTo>
                      <a:pt x="284550" y="333979"/>
                      <a:pt x="284550" y="334075"/>
                      <a:pt x="284550" y="334075"/>
                    </a:cubicBezTo>
                    <a:cubicBezTo>
                      <a:pt x="278252" y="339609"/>
                      <a:pt x="268710" y="348102"/>
                      <a:pt x="261649" y="355640"/>
                    </a:cubicBezTo>
                    <a:cubicBezTo>
                      <a:pt x="239129" y="379591"/>
                      <a:pt x="207449" y="427780"/>
                      <a:pt x="207449" y="427780"/>
                    </a:cubicBezTo>
                    <a:cubicBezTo>
                      <a:pt x="207449" y="427780"/>
                      <a:pt x="235121" y="397722"/>
                      <a:pt x="247717" y="384076"/>
                    </a:cubicBezTo>
                    <a:cubicBezTo>
                      <a:pt x="256114" y="375107"/>
                      <a:pt x="272145" y="354782"/>
                      <a:pt x="282165" y="341995"/>
                    </a:cubicBezTo>
                    <a:cubicBezTo>
                      <a:pt x="281783" y="343235"/>
                      <a:pt x="281401" y="344285"/>
                      <a:pt x="281020" y="345334"/>
                    </a:cubicBezTo>
                    <a:cubicBezTo>
                      <a:pt x="278443" y="350011"/>
                      <a:pt x="275771" y="353446"/>
                      <a:pt x="275008" y="355068"/>
                    </a:cubicBezTo>
                    <a:cubicBezTo>
                      <a:pt x="273767" y="357740"/>
                      <a:pt x="273004" y="362320"/>
                      <a:pt x="273004" y="362320"/>
                    </a:cubicBezTo>
                    <a:cubicBezTo>
                      <a:pt x="277394" y="351060"/>
                      <a:pt x="284169" y="346957"/>
                      <a:pt x="286840" y="341804"/>
                    </a:cubicBezTo>
                    <a:cubicBezTo>
                      <a:pt x="287508" y="340563"/>
                      <a:pt x="288558" y="339132"/>
                      <a:pt x="289798" y="337510"/>
                    </a:cubicBezTo>
                    <a:cubicBezTo>
                      <a:pt x="289226" y="340659"/>
                      <a:pt x="288749" y="343808"/>
                      <a:pt x="288176" y="347053"/>
                    </a:cubicBezTo>
                    <a:cubicBezTo>
                      <a:pt x="285027" y="351537"/>
                      <a:pt x="281878" y="355927"/>
                      <a:pt x="279493" y="359457"/>
                    </a:cubicBezTo>
                    <a:cubicBezTo>
                      <a:pt x="269473" y="369095"/>
                      <a:pt x="252965" y="385126"/>
                      <a:pt x="245236" y="393618"/>
                    </a:cubicBezTo>
                    <a:cubicBezTo>
                      <a:pt x="231114" y="409459"/>
                      <a:pt x="199147" y="460701"/>
                      <a:pt x="199147" y="460701"/>
                    </a:cubicBezTo>
                    <a:cubicBezTo>
                      <a:pt x="199147" y="460701"/>
                      <a:pt x="236171" y="421864"/>
                      <a:pt x="248767" y="408218"/>
                    </a:cubicBezTo>
                    <a:cubicBezTo>
                      <a:pt x="260217" y="395909"/>
                      <a:pt x="282355" y="362701"/>
                      <a:pt x="286363" y="356690"/>
                    </a:cubicBezTo>
                    <a:cubicBezTo>
                      <a:pt x="286268" y="357453"/>
                      <a:pt x="286077" y="358121"/>
                      <a:pt x="285982" y="358885"/>
                    </a:cubicBezTo>
                    <a:cubicBezTo>
                      <a:pt x="278825" y="369286"/>
                      <a:pt x="276726" y="376633"/>
                      <a:pt x="276726" y="376633"/>
                    </a:cubicBezTo>
                    <a:cubicBezTo>
                      <a:pt x="276726" y="376633"/>
                      <a:pt x="279875" y="369190"/>
                      <a:pt x="285504" y="361747"/>
                    </a:cubicBezTo>
                    <a:cubicBezTo>
                      <a:pt x="282833" y="376824"/>
                      <a:pt x="279875" y="391996"/>
                      <a:pt x="276726" y="406978"/>
                    </a:cubicBezTo>
                    <a:cubicBezTo>
                      <a:pt x="272718" y="410413"/>
                      <a:pt x="257546" y="423391"/>
                      <a:pt x="240370" y="441903"/>
                    </a:cubicBezTo>
                    <a:cubicBezTo>
                      <a:pt x="220903" y="462895"/>
                      <a:pt x="194280" y="508984"/>
                      <a:pt x="194280" y="508984"/>
                    </a:cubicBezTo>
                    <a:cubicBezTo>
                      <a:pt x="194280" y="508984"/>
                      <a:pt x="208021" y="494385"/>
                      <a:pt x="222335" y="478545"/>
                    </a:cubicBezTo>
                    <a:cubicBezTo>
                      <a:pt x="207926" y="498774"/>
                      <a:pt x="194471" y="522057"/>
                      <a:pt x="194471" y="522057"/>
                    </a:cubicBezTo>
                    <a:cubicBezTo>
                      <a:pt x="194471" y="522057"/>
                      <a:pt x="221858" y="489518"/>
                      <a:pt x="242183" y="470434"/>
                    </a:cubicBezTo>
                    <a:cubicBezTo>
                      <a:pt x="253824" y="456789"/>
                      <a:pt x="270714" y="430356"/>
                      <a:pt x="270714" y="430356"/>
                    </a:cubicBezTo>
                    <a:lnTo>
                      <a:pt x="271954" y="424822"/>
                    </a:lnTo>
                    <a:cubicBezTo>
                      <a:pt x="271954" y="424822"/>
                      <a:pt x="263557" y="432360"/>
                      <a:pt x="251439" y="444670"/>
                    </a:cubicBezTo>
                    <a:cubicBezTo>
                      <a:pt x="261363" y="431883"/>
                      <a:pt x="272527" y="416329"/>
                      <a:pt x="275676" y="411940"/>
                    </a:cubicBezTo>
                    <a:cubicBezTo>
                      <a:pt x="275676" y="412035"/>
                      <a:pt x="275676" y="412130"/>
                      <a:pt x="275580" y="412226"/>
                    </a:cubicBezTo>
                    <a:cubicBezTo>
                      <a:pt x="274626" y="416424"/>
                      <a:pt x="273767" y="420719"/>
                      <a:pt x="272813" y="424917"/>
                    </a:cubicBezTo>
                    <a:lnTo>
                      <a:pt x="271764" y="428543"/>
                    </a:lnTo>
                    <a:cubicBezTo>
                      <a:pt x="271764" y="428543"/>
                      <a:pt x="271764" y="428925"/>
                      <a:pt x="271859" y="429402"/>
                    </a:cubicBezTo>
                    <a:cubicBezTo>
                      <a:pt x="270237" y="436558"/>
                      <a:pt x="268424" y="443715"/>
                      <a:pt x="266611" y="450872"/>
                    </a:cubicBezTo>
                    <a:cubicBezTo>
                      <a:pt x="266324" y="450586"/>
                      <a:pt x="266134" y="450395"/>
                      <a:pt x="265943" y="450490"/>
                    </a:cubicBezTo>
                    <a:cubicBezTo>
                      <a:pt x="254874" y="457934"/>
                      <a:pt x="238461" y="478640"/>
                      <a:pt x="234549" y="483697"/>
                    </a:cubicBezTo>
                    <a:cubicBezTo>
                      <a:pt x="230636" y="488755"/>
                      <a:pt x="223193" y="500015"/>
                      <a:pt x="211075" y="518431"/>
                    </a:cubicBezTo>
                    <a:cubicBezTo>
                      <a:pt x="199052" y="536848"/>
                      <a:pt x="198670" y="550016"/>
                      <a:pt x="198670" y="550016"/>
                    </a:cubicBezTo>
                    <a:cubicBezTo>
                      <a:pt x="204968" y="530550"/>
                      <a:pt x="208880" y="525492"/>
                      <a:pt x="214510" y="517859"/>
                    </a:cubicBezTo>
                    <a:cubicBezTo>
                      <a:pt x="220140" y="510225"/>
                      <a:pt x="235312" y="492381"/>
                      <a:pt x="241228" y="484175"/>
                    </a:cubicBezTo>
                    <a:cubicBezTo>
                      <a:pt x="247049" y="476064"/>
                      <a:pt x="265179" y="454021"/>
                      <a:pt x="265179" y="454021"/>
                    </a:cubicBezTo>
                    <a:cubicBezTo>
                      <a:pt x="265179" y="454784"/>
                      <a:pt x="265179" y="455452"/>
                      <a:pt x="265179" y="456121"/>
                    </a:cubicBezTo>
                    <a:cubicBezTo>
                      <a:pt x="264034" y="460224"/>
                      <a:pt x="262889" y="464327"/>
                      <a:pt x="261649" y="468334"/>
                    </a:cubicBezTo>
                    <a:cubicBezTo>
                      <a:pt x="261553" y="467953"/>
                      <a:pt x="261553" y="467666"/>
                      <a:pt x="261458" y="467285"/>
                    </a:cubicBezTo>
                    <a:cubicBezTo>
                      <a:pt x="261458" y="467285"/>
                      <a:pt x="249339" y="494290"/>
                      <a:pt x="243900" y="508889"/>
                    </a:cubicBezTo>
                    <a:cubicBezTo>
                      <a:pt x="238557" y="523489"/>
                      <a:pt x="234549" y="548585"/>
                      <a:pt x="234549" y="548585"/>
                    </a:cubicBezTo>
                    <a:cubicBezTo>
                      <a:pt x="234549" y="548585"/>
                      <a:pt x="244282" y="525206"/>
                      <a:pt x="250293" y="509175"/>
                    </a:cubicBezTo>
                    <a:cubicBezTo>
                      <a:pt x="249912" y="512229"/>
                      <a:pt x="249530" y="515282"/>
                      <a:pt x="249339" y="518336"/>
                    </a:cubicBezTo>
                    <a:cubicBezTo>
                      <a:pt x="247622" y="544386"/>
                      <a:pt x="252965" y="554597"/>
                      <a:pt x="252965" y="554597"/>
                    </a:cubicBezTo>
                    <a:cubicBezTo>
                      <a:pt x="252965" y="554597"/>
                      <a:pt x="272336" y="512324"/>
                      <a:pt x="261649" y="468334"/>
                    </a:cubicBezTo>
                    <a:cubicBezTo>
                      <a:pt x="262889" y="464422"/>
                      <a:pt x="264034" y="460510"/>
                      <a:pt x="265179" y="456597"/>
                    </a:cubicBezTo>
                    <a:cubicBezTo>
                      <a:pt x="264130" y="483220"/>
                      <a:pt x="272145" y="501542"/>
                      <a:pt x="274340" y="508316"/>
                    </a:cubicBezTo>
                    <a:cubicBezTo>
                      <a:pt x="276535" y="515282"/>
                      <a:pt x="281974" y="537802"/>
                      <a:pt x="281974" y="537802"/>
                    </a:cubicBezTo>
                    <a:cubicBezTo>
                      <a:pt x="281974" y="537802"/>
                      <a:pt x="282546" y="502973"/>
                      <a:pt x="280829" y="486942"/>
                    </a:cubicBezTo>
                    <a:cubicBezTo>
                      <a:pt x="283023" y="492476"/>
                      <a:pt x="285027" y="497534"/>
                      <a:pt x="285886" y="500778"/>
                    </a:cubicBezTo>
                    <a:cubicBezTo>
                      <a:pt x="287795" y="508412"/>
                      <a:pt x="291230" y="521485"/>
                      <a:pt x="291230" y="521485"/>
                    </a:cubicBezTo>
                    <a:cubicBezTo>
                      <a:pt x="291230" y="521485"/>
                      <a:pt x="293806" y="480262"/>
                      <a:pt x="288272" y="462895"/>
                    </a:cubicBezTo>
                    <a:cubicBezTo>
                      <a:pt x="283214" y="446769"/>
                      <a:pt x="274817" y="426062"/>
                      <a:pt x="273672" y="423200"/>
                    </a:cubicBezTo>
                    <a:cubicBezTo>
                      <a:pt x="274435" y="419955"/>
                      <a:pt x="275199" y="416711"/>
                      <a:pt x="275867" y="413466"/>
                    </a:cubicBezTo>
                    <a:cubicBezTo>
                      <a:pt x="276058" y="417569"/>
                      <a:pt x="277203" y="430929"/>
                      <a:pt x="283882" y="444002"/>
                    </a:cubicBezTo>
                    <a:cubicBezTo>
                      <a:pt x="291993" y="459651"/>
                      <a:pt x="304684" y="479785"/>
                      <a:pt x="304684" y="479785"/>
                    </a:cubicBezTo>
                    <a:cubicBezTo>
                      <a:pt x="304684" y="479785"/>
                      <a:pt x="303444" y="453353"/>
                      <a:pt x="295810" y="438181"/>
                    </a:cubicBezTo>
                    <a:cubicBezTo>
                      <a:pt x="288081" y="423009"/>
                      <a:pt x="277871" y="406119"/>
                      <a:pt x="277871" y="406119"/>
                    </a:cubicBezTo>
                    <a:cubicBezTo>
                      <a:pt x="277871" y="406119"/>
                      <a:pt x="277680" y="406310"/>
                      <a:pt x="277394" y="406501"/>
                    </a:cubicBezTo>
                    <a:cubicBezTo>
                      <a:pt x="278825" y="399916"/>
                      <a:pt x="280256" y="393237"/>
                      <a:pt x="281592" y="386653"/>
                    </a:cubicBezTo>
                    <a:cubicBezTo>
                      <a:pt x="282833" y="391233"/>
                      <a:pt x="286172" y="411749"/>
                      <a:pt x="291516" y="419859"/>
                    </a:cubicBezTo>
                    <a:cubicBezTo>
                      <a:pt x="297528" y="428925"/>
                      <a:pt x="315563" y="446292"/>
                      <a:pt x="318998" y="458411"/>
                    </a:cubicBezTo>
                    <a:cubicBezTo>
                      <a:pt x="318998" y="458411"/>
                      <a:pt x="318234" y="451826"/>
                      <a:pt x="316421" y="442857"/>
                    </a:cubicBezTo>
                    <a:cubicBezTo>
                      <a:pt x="324437" y="427112"/>
                      <a:pt x="335888" y="418333"/>
                      <a:pt x="342090" y="411844"/>
                    </a:cubicBezTo>
                    <a:cubicBezTo>
                      <a:pt x="348674" y="405069"/>
                      <a:pt x="365659" y="395145"/>
                      <a:pt x="371671" y="389229"/>
                    </a:cubicBezTo>
                    <a:cubicBezTo>
                      <a:pt x="373389" y="387512"/>
                      <a:pt x="375011" y="385603"/>
                      <a:pt x="376347" y="383503"/>
                    </a:cubicBezTo>
                    <a:cubicBezTo>
                      <a:pt x="377110" y="386939"/>
                      <a:pt x="377683" y="389229"/>
                      <a:pt x="377874" y="390088"/>
                    </a:cubicBezTo>
                    <a:cubicBezTo>
                      <a:pt x="377206" y="390851"/>
                      <a:pt x="376538" y="391519"/>
                      <a:pt x="375774" y="392283"/>
                    </a:cubicBezTo>
                    <a:cubicBezTo>
                      <a:pt x="370526" y="397149"/>
                      <a:pt x="351919" y="419382"/>
                      <a:pt x="342185" y="438849"/>
                    </a:cubicBezTo>
                    <a:cubicBezTo>
                      <a:pt x="332548" y="458411"/>
                      <a:pt x="331594" y="470529"/>
                      <a:pt x="331594" y="470529"/>
                    </a:cubicBezTo>
                    <a:cubicBezTo>
                      <a:pt x="331594" y="470529"/>
                      <a:pt x="335888" y="453448"/>
                      <a:pt x="347529" y="440853"/>
                    </a:cubicBezTo>
                    <a:cubicBezTo>
                      <a:pt x="350106" y="438085"/>
                      <a:pt x="352300" y="435891"/>
                      <a:pt x="354304" y="434078"/>
                    </a:cubicBezTo>
                    <a:cubicBezTo>
                      <a:pt x="349915" y="441139"/>
                      <a:pt x="345907" y="449059"/>
                      <a:pt x="343617" y="456979"/>
                    </a:cubicBezTo>
                    <a:cubicBezTo>
                      <a:pt x="337701" y="478259"/>
                      <a:pt x="342853" y="480453"/>
                      <a:pt x="342853" y="480453"/>
                    </a:cubicBezTo>
                    <a:cubicBezTo>
                      <a:pt x="342853" y="480453"/>
                      <a:pt x="340086" y="474250"/>
                      <a:pt x="346384" y="463373"/>
                    </a:cubicBezTo>
                    <a:cubicBezTo>
                      <a:pt x="352682" y="452399"/>
                      <a:pt x="355831" y="446101"/>
                      <a:pt x="365659" y="434650"/>
                    </a:cubicBezTo>
                    <a:cubicBezTo>
                      <a:pt x="375106" y="423581"/>
                      <a:pt x="391901" y="400680"/>
                      <a:pt x="392759" y="386080"/>
                    </a:cubicBezTo>
                    <a:cubicBezTo>
                      <a:pt x="394382" y="388943"/>
                      <a:pt x="395908" y="391806"/>
                      <a:pt x="397531" y="394764"/>
                    </a:cubicBezTo>
                    <a:cubicBezTo>
                      <a:pt x="392378" y="398103"/>
                      <a:pt x="374057" y="425681"/>
                      <a:pt x="370621" y="431215"/>
                    </a:cubicBezTo>
                    <a:cubicBezTo>
                      <a:pt x="366995" y="437036"/>
                      <a:pt x="360984" y="448296"/>
                      <a:pt x="352587" y="465853"/>
                    </a:cubicBezTo>
                    <a:cubicBezTo>
                      <a:pt x="344189" y="483411"/>
                      <a:pt x="350010" y="496961"/>
                      <a:pt x="350010" y="496961"/>
                    </a:cubicBezTo>
                    <a:cubicBezTo>
                      <a:pt x="349819" y="490377"/>
                      <a:pt x="352873" y="482934"/>
                      <a:pt x="357262" y="471674"/>
                    </a:cubicBezTo>
                    <a:cubicBezTo>
                      <a:pt x="361652" y="460414"/>
                      <a:pt x="373580" y="444670"/>
                      <a:pt x="379591" y="435700"/>
                    </a:cubicBezTo>
                    <a:cubicBezTo>
                      <a:pt x="385316" y="426921"/>
                      <a:pt x="397626" y="409554"/>
                      <a:pt x="398103" y="395909"/>
                    </a:cubicBezTo>
                    <a:cubicBezTo>
                      <a:pt x="399534" y="398580"/>
                      <a:pt x="400966" y="401253"/>
                      <a:pt x="402397" y="404020"/>
                    </a:cubicBezTo>
                    <a:cubicBezTo>
                      <a:pt x="394572" y="409936"/>
                      <a:pt x="379973" y="438849"/>
                      <a:pt x="374247" y="452494"/>
                    </a:cubicBezTo>
                    <a:cubicBezTo>
                      <a:pt x="368427" y="466426"/>
                      <a:pt x="356976" y="481217"/>
                      <a:pt x="365850" y="510988"/>
                    </a:cubicBezTo>
                    <a:cubicBezTo>
                      <a:pt x="365850" y="510988"/>
                      <a:pt x="363656" y="498488"/>
                      <a:pt x="368427" y="482648"/>
                    </a:cubicBezTo>
                    <a:cubicBezTo>
                      <a:pt x="373102" y="466808"/>
                      <a:pt x="381977" y="462037"/>
                      <a:pt x="388847" y="445624"/>
                    </a:cubicBezTo>
                    <a:cubicBezTo>
                      <a:pt x="394954" y="431120"/>
                      <a:pt x="403638" y="413657"/>
                      <a:pt x="403447" y="406024"/>
                    </a:cubicBezTo>
                    <a:cubicBezTo>
                      <a:pt x="404974" y="408982"/>
                      <a:pt x="406500" y="412035"/>
                      <a:pt x="408027" y="415088"/>
                    </a:cubicBezTo>
                    <a:cubicBezTo>
                      <a:pt x="400012" y="417760"/>
                      <a:pt x="371671" y="482075"/>
                      <a:pt x="370144" y="492094"/>
                    </a:cubicBezTo>
                    <a:cubicBezTo>
                      <a:pt x="368618" y="502400"/>
                      <a:pt x="370240" y="514042"/>
                      <a:pt x="370240" y="514042"/>
                    </a:cubicBezTo>
                    <a:cubicBezTo>
                      <a:pt x="370240" y="514042"/>
                      <a:pt x="372721" y="497248"/>
                      <a:pt x="374915" y="492094"/>
                    </a:cubicBezTo>
                    <a:cubicBezTo>
                      <a:pt x="377110" y="486942"/>
                      <a:pt x="389801" y="467476"/>
                      <a:pt x="394286" y="456693"/>
                    </a:cubicBezTo>
                    <a:cubicBezTo>
                      <a:pt x="398676" y="446292"/>
                      <a:pt x="408981" y="430356"/>
                      <a:pt x="408695" y="416234"/>
                    </a:cubicBezTo>
                    <a:cubicBezTo>
                      <a:pt x="408886" y="416520"/>
                      <a:pt x="408981" y="416901"/>
                      <a:pt x="409172" y="417188"/>
                    </a:cubicBezTo>
                    <a:cubicBezTo>
                      <a:pt x="410508" y="420050"/>
                      <a:pt x="411939" y="423009"/>
                      <a:pt x="413180" y="425871"/>
                    </a:cubicBezTo>
                    <a:cubicBezTo>
                      <a:pt x="406023" y="434936"/>
                      <a:pt x="399916" y="457361"/>
                      <a:pt x="396099" y="466331"/>
                    </a:cubicBezTo>
                    <a:cubicBezTo>
                      <a:pt x="392187" y="475491"/>
                      <a:pt x="379209" y="498679"/>
                      <a:pt x="388465" y="523202"/>
                    </a:cubicBezTo>
                    <a:cubicBezTo>
                      <a:pt x="388465" y="523202"/>
                      <a:pt x="385603" y="507171"/>
                      <a:pt x="392091" y="492762"/>
                    </a:cubicBezTo>
                    <a:cubicBezTo>
                      <a:pt x="398199" y="479117"/>
                      <a:pt x="415661" y="442189"/>
                      <a:pt x="414039" y="427589"/>
                    </a:cubicBezTo>
                    <a:cubicBezTo>
                      <a:pt x="415565" y="430833"/>
                      <a:pt x="416997" y="434173"/>
                      <a:pt x="418333" y="437513"/>
                    </a:cubicBezTo>
                    <a:cubicBezTo>
                      <a:pt x="411558" y="439039"/>
                      <a:pt x="397817" y="490949"/>
                      <a:pt x="393618" y="505454"/>
                    </a:cubicBezTo>
                    <a:cubicBezTo>
                      <a:pt x="389229" y="520244"/>
                      <a:pt x="393523" y="530359"/>
                      <a:pt x="393523" y="530359"/>
                    </a:cubicBezTo>
                    <a:cubicBezTo>
                      <a:pt x="392187" y="515664"/>
                      <a:pt x="398962" y="506980"/>
                      <a:pt x="400966" y="499824"/>
                    </a:cubicBezTo>
                    <a:cubicBezTo>
                      <a:pt x="402970" y="492667"/>
                      <a:pt x="411272" y="479690"/>
                      <a:pt x="413275" y="468525"/>
                    </a:cubicBezTo>
                    <a:cubicBezTo>
                      <a:pt x="415279" y="457743"/>
                      <a:pt x="420241" y="451826"/>
                      <a:pt x="418810" y="438849"/>
                    </a:cubicBezTo>
                    <a:cubicBezTo>
                      <a:pt x="419764" y="441235"/>
                      <a:pt x="420814" y="443715"/>
                      <a:pt x="421673" y="446196"/>
                    </a:cubicBezTo>
                    <a:cubicBezTo>
                      <a:pt x="420909" y="446769"/>
                      <a:pt x="419478" y="448582"/>
                      <a:pt x="418810" y="453830"/>
                    </a:cubicBezTo>
                    <a:cubicBezTo>
                      <a:pt x="417951" y="461082"/>
                      <a:pt x="414611" y="477209"/>
                      <a:pt x="412226" y="483411"/>
                    </a:cubicBezTo>
                    <a:cubicBezTo>
                      <a:pt x="409840" y="489614"/>
                      <a:pt x="407359" y="501446"/>
                      <a:pt x="402779" y="511751"/>
                    </a:cubicBezTo>
                    <a:cubicBezTo>
                      <a:pt x="398294" y="522057"/>
                      <a:pt x="397626" y="533890"/>
                      <a:pt x="398199" y="540188"/>
                    </a:cubicBezTo>
                    <a:cubicBezTo>
                      <a:pt x="398771" y="546485"/>
                      <a:pt x="394477" y="553070"/>
                      <a:pt x="394477" y="553070"/>
                    </a:cubicBezTo>
                    <a:cubicBezTo>
                      <a:pt x="394477" y="553070"/>
                      <a:pt x="399344" y="547058"/>
                      <a:pt x="400012" y="540856"/>
                    </a:cubicBezTo>
                    <a:cubicBezTo>
                      <a:pt x="400584" y="534558"/>
                      <a:pt x="401634" y="526637"/>
                      <a:pt x="404592" y="519863"/>
                    </a:cubicBezTo>
                    <a:cubicBezTo>
                      <a:pt x="407645" y="513088"/>
                      <a:pt x="414611" y="496389"/>
                      <a:pt x="418237" y="482552"/>
                    </a:cubicBezTo>
                    <a:cubicBezTo>
                      <a:pt x="421863" y="468716"/>
                      <a:pt x="422340" y="458506"/>
                      <a:pt x="421959" y="455261"/>
                    </a:cubicBezTo>
                    <a:cubicBezTo>
                      <a:pt x="421768" y="452971"/>
                      <a:pt x="421863" y="449250"/>
                      <a:pt x="421959" y="447246"/>
                    </a:cubicBezTo>
                    <a:cubicBezTo>
                      <a:pt x="423295" y="450777"/>
                      <a:pt x="424535" y="454307"/>
                      <a:pt x="425680" y="457934"/>
                    </a:cubicBezTo>
                    <a:cubicBezTo>
                      <a:pt x="425108" y="458792"/>
                      <a:pt x="423390" y="461941"/>
                      <a:pt x="422722" y="471292"/>
                    </a:cubicBezTo>
                    <a:cubicBezTo>
                      <a:pt x="421768" y="482648"/>
                      <a:pt x="416997" y="494862"/>
                      <a:pt x="415279" y="504690"/>
                    </a:cubicBezTo>
                    <a:cubicBezTo>
                      <a:pt x="413466" y="514519"/>
                      <a:pt x="408218" y="526160"/>
                      <a:pt x="408218" y="535417"/>
                    </a:cubicBezTo>
                    <a:cubicBezTo>
                      <a:pt x="408218" y="544577"/>
                      <a:pt x="403256" y="566811"/>
                      <a:pt x="403256" y="566811"/>
                    </a:cubicBezTo>
                    <a:cubicBezTo>
                      <a:pt x="403256" y="566811"/>
                      <a:pt x="411939" y="549062"/>
                      <a:pt x="411176" y="542001"/>
                    </a:cubicBezTo>
                    <a:cubicBezTo>
                      <a:pt x="410413" y="534844"/>
                      <a:pt x="412894" y="526637"/>
                      <a:pt x="413943" y="524061"/>
                    </a:cubicBezTo>
                    <a:cubicBezTo>
                      <a:pt x="414993" y="521485"/>
                      <a:pt x="421577" y="495530"/>
                      <a:pt x="424631" y="479499"/>
                    </a:cubicBezTo>
                    <a:cubicBezTo>
                      <a:pt x="426730" y="468430"/>
                      <a:pt x="426539" y="462323"/>
                      <a:pt x="426253" y="459556"/>
                    </a:cubicBezTo>
                    <a:cubicBezTo>
                      <a:pt x="427302" y="462800"/>
                      <a:pt x="428257" y="466044"/>
                      <a:pt x="429115" y="469384"/>
                    </a:cubicBezTo>
                    <a:cubicBezTo>
                      <a:pt x="428543" y="470624"/>
                      <a:pt x="425776" y="476923"/>
                      <a:pt x="425489" y="486274"/>
                    </a:cubicBezTo>
                    <a:cubicBezTo>
                      <a:pt x="425203" y="496675"/>
                      <a:pt x="419955" y="521676"/>
                      <a:pt x="417283" y="528069"/>
                    </a:cubicBezTo>
                    <a:cubicBezTo>
                      <a:pt x="414611" y="534462"/>
                      <a:pt x="410126" y="562993"/>
                      <a:pt x="410126" y="562993"/>
                    </a:cubicBezTo>
                    <a:cubicBezTo>
                      <a:pt x="410126" y="562993"/>
                      <a:pt x="420241" y="543146"/>
                      <a:pt x="422245" y="527592"/>
                    </a:cubicBezTo>
                    <a:cubicBezTo>
                      <a:pt x="424153" y="513088"/>
                      <a:pt x="428543" y="474441"/>
                      <a:pt x="429115" y="469670"/>
                    </a:cubicBezTo>
                    <a:cubicBezTo>
                      <a:pt x="429783" y="472151"/>
                      <a:pt x="430356" y="474633"/>
                      <a:pt x="430929" y="477113"/>
                    </a:cubicBezTo>
                    <a:cubicBezTo>
                      <a:pt x="430929" y="477209"/>
                      <a:pt x="430929" y="477209"/>
                      <a:pt x="430929" y="477304"/>
                    </a:cubicBezTo>
                    <a:cubicBezTo>
                      <a:pt x="430929" y="477304"/>
                      <a:pt x="430929" y="477209"/>
                      <a:pt x="430929" y="477209"/>
                    </a:cubicBezTo>
                    <a:cubicBezTo>
                      <a:pt x="431119" y="478068"/>
                      <a:pt x="431310" y="478926"/>
                      <a:pt x="431501" y="479881"/>
                    </a:cubicBezTo>
                    <a:cubicBezTo>
                      <a:pt x="431310" y="478926"/>
                      <a:pt x="431119" y="477972"/>
                      <a:pt x="430929" y="477018"/>
                    </a:cubicBezTo>
                    <a:cubicBezTo>
                      <a:pt x="430929" y="476732"/>
                      <a:pt x="430929" y="476446"/>
                      <a:pt x="430833" y="476446"/>
                    </a:cubicBezTo>
                    <a:cubicBezTo>
                      <a:pt x="430833" y="476446"/>
                      <a:pt x="430833" y="476636"/>
                      <a:pt x="430833" y="476827"/>
                    </a:cubicBezTo>
                    <a:cubicBezTo>
                      <a:pt x="430356" y="474346"/>
                      <a:pt x="429783" y="471769"/>
                      <a:pt x="429115" y="469289"/>
                    </a:cubicBezTo>
                    <a:cubicBezTo>
                      <a:pt x="429115" y="469289"/>
                      <a:pt x="429115" y="469193"/>
                      <a:pt x="429115" y="469193"/>
                    </a:cubicBezTo>
                    <a:cubicBezTo>
                      <a:pt x="429115" y="469193"/>
                      <a:pt x="429115" y="469193"/>
                      <a:pt x="429115" y="469193"/>
                    </a:cubicBezTo>
                    <a:cubicBezTo>
                      <a:pt x="428161" y="465376"/>
                      <a:pt x="427112" y="461560"/>
                      <a:pt x="425967" y="457838"/>
                    </a:cubicBezTo>
                    <a:cubicBezTo>
                      <a:pt x="426634" y="458602"/>
                      <a:pt x="431883" y="464327"/>
                      <a:pt x="437894" y="472819"/>
                    </a:cubicBezTo>
                    <a:cubicBezTo>
                      <a:pt x="444383" y="481980"/>
                      <a:pt x="448009" y="499061"/>
                      <a:pt x="451826" y="504881"/>
                    </a:cubicBezTo>
                    <a:cubicBezTo>
                      <a:pt x="455643" y="510797"/>
                      <a:pt x="459269" y="510511"/>
                      <a:pt x="459269" y="510511"/>
                    </a:cubicBezTo>
                    <a:cubicBezTo>
                      <a:pt x="457074" y="506122"/>
                      <a:pt x="453257" y="496198"/>
                      <a:pt x="447914" y="480835"/>
                    </a:cubicBezTo>
                    <a:cubicBezTo>
                      <a:pt x="442761" y="466044"/>
                      <a:pt x="427016" y="458220"/>
                      <a:pt x="425967" y="457647"/>
                    </a:cubicBezTo>
                    <a:cubicBezTo>
                      <a:pt x="424821" y="453830"/>
                      <a:pt x="423581" y="450109"/>
                      <a:pt x="422245" y="446387"/>
                    </a:cubicBezTo>
                    <a:cubicBezTo>
                      <a:pt x="442379" y="463659"/>
                      <a:pt x="448009" y="472342"/>
                      <a:pt x="453257" y="486369"/>
                    </a:cubicBezTo>
                    <a:cubicBezTo>
                      <a:pt x="458506" y="500396"/>
                      <a:pt x="463372" y="502877"/>
                      <a:pt x="467285" y="504786"/>
                    </a:cubicBezTo>
                    <a:cubicBezTo>
                      <a:pt x="471292" y="506694"/>
                      <a:pt x="479212" y="499729"/>
                      <a:pt x="479212" y="499729"/>
                    </a:cubicBezTo>
                    <a:cubicBezTo>
                      <a:pt x="479212" y="499729"/>
                      <a:pt x="471483" y="503736"/>
                      <a:pt x="467094" y="502305"/>
                    </a:cubicBezTo>
                    <a:cubicBezTo>
                      <a:pt x="462704" y="500778"/>
                      <a:pt x="461273" y="489900"/>
                      <a:pt x="458696" y="482362"/>
                    </a:cubicBezTo>
                    <a:cubicBezTo>
                      <a:pt x="457933" y="480167"/>
                      <a:pt x="456979" y="477781"/>
                      <a:pt x="455738" y="475301"/>
                    </a:cubicBezTo>
                    <a:cubicBezTo>
                      <a:pt x="461941" y="480453"/>
                      <a:pt x="468620" y="484461"/>
                      <a:pt x="471769" y="487037"/>
                    </a:cubicBezTo>
                    <a:cubicBezTo>
                      <a:pt x="476636" y="490949"/>
                      <a:pt x="486274" y="483030"/>
                      <a:pt x="486274" y="483030"/>
                    </a:cubicBezTo>
                    <a:cubicBezTo>
                      <a:pt x="476445" y="484843"/>
                      <a:pt x="476445" y="481789"/>
                      <a:pt x="471197" y="478354"/>
                    </a:cubicBezTo>
                    <a:cubicBezTo>
                      <a:pt x="465853" y="474823"/>
                      <a:pt x="450490" y="457647"/>
                      <a:pt x="441425" y="450204"/>
                    </a:cubicBezTo>
                    <a:cubicBezTo>
                      <a:pt x="432264" y="442857"/>
                      <a:pt x="419382" y="436654"/>
                      <a:pt x="419382" y="436654"/>
                    </a:cubicBezTo>
                    <a:cubicBezTo>
                      <a:pt x="419382" y="436654"/>
                      <a:pt x="426921" y="443906"/>
                      <a:pt x="434459" y="451731"/>
                    </a:cubicBezTo>
                    <a:cubicBezTo>
                      <a:pt x="424821" y="444479"/>
                      <a:pt x="422627" y="445338"/>
                      <a:pt x="422150" y="445910"/>
                    </a:cubicBezTo>
                    <a:cubicBezTo>
                      <a:pt x="419573" y="438754"/>
                      <a:pt x="416711" y="431692"/>
                      <a:pt x="413562" y="424726"/>
                    </a:cubicBezTo>
                    <a:cubicBezTo>
                      <a:pt x="416997" y="427398"/>
                      <a:pt x="434173" y="440662"/>
                      <a:pt x="452303" y="453162"/>
                    </a:cubicBezTo>
                    <a:cubicBezTo>
                      <a:pt x="472533" y="467189"/>
                      <a:pt x="476541" y="467094"/>
                      <a:pt x="482170" y="469861"/>
                    </a:cubicBezTo>
                    <a:cubicBezTo>
                      <a:pt x="487800" y="472628"/>
                      <a:pt x="491045" y="466712"/>
                      <a:pt x="491045" y="466712"/>
                    </a:cubicBezTo>
                    <a:cubicBezTo>
                      <a:pt x="485415" y="469861"/>
                      <a:pt x="479021" y="464136"/>
                      <a:pt x="470815" y="456789"/>
                    </a:cubicBezTo>
                    <a:cubicBezTo>
                      <a:pt x="462609" y="449441"/>
                      <a:pt x="456597" y="445242"/>
                      <a:pt x="444574" y="436368"/>
                    </a:cubicBezTo>
                    <a:cubicBezTo>
                      <a:pt x="433600" y="428352"/>
                      <a:pt x="416329" y="424822"/>
                      <a:pt x="413371" y="424249"/>
                    </a:cubicBezTo>
                    <a:cubicBezTo>
                      <a:pt x="412321" y="421768"/>
                      <a:pt x="411176" y="419287"/>
                      <a:pt x="410031" y="416901"/>
                    </a:cubicBezTo>
                    <a:cubicBezTo>
                      <a:pt x="409554" y="415852"/>
                      <a:pt x="408981" y="414802"/>
                      <a:pt x="408504" y="413657"/>
                    </a:cubicBezTo>
                    <a:cubicBezTo>
                      <a:pt x="414039" y="416615"/>
                      <a:pt x="451921" y="437131"/>
                      <a:pt x="458410" y="442666"/>
                    </a:cubicBezTo>
                    <a:cubicBezTo>
                      <a:pt x="465471" y="448677"/>
                      <a:pt x="480453" y="456693"/>
                      <a:pt x="487896" y="459174"/>
                    </a:cubicBezTo>
                    <a:cubicBezTo>
                      <a:pt x="495434" y="461655"/>
                      <a:pt x="497724" y="455452"/>
                      <a:pt x="497724" y="455452"/>
                    </a:cubicBezTo>
                    <a:cubicBezTo>
                      <a:pt x="492571" y="460033"/>
                      <a:pt x="482838" y="452685"/>
                      <a:pt x="478735" y="447437"/>
                    </a:cubicBezTo>
                    <a:cubicBezTo>
                      <a:pt x="474632" y="442189"/>
                      <a:pt x="468430" y="438562"/>
                      <a:pt x="446864" y="426539"/>
                    </a:cubicBezTo>
                    <a:cubicBezTo>
                      <a:pt x="427493" y="415661"/>
                      <a:pt x="411367" y="413657"/>
                      <a:pt x="408313" y="413371"/>
                    </a:cubicBezTo>
                    <a:cubicBezTo>
                      <a:pt x="406309" y="409172"/>
                      <a:pt x="404306" y="405069"/>
                      <a:pt x="402206" y="400870"/>
                    </a:cubicBezTo>
                    <a:cubicBezTo>
                      <a:pt x="411176" y="408505"/>
                      <a:pt x="433219" y="414802"/>
                      <a:pt x="438276" y="416901"/>
                    </a:cubicBezTo>
                    <a:cubicBezTo>
                      <a:pt x="441330" y="418142"/>
                      <a:pt x="450967" y="419765"/>
                      <a:pt x="461464" y="421864"/>
                    </a:cubicBezTo>
                    <a:cubicBezTo>
                      <a:pt x="462991" y="427016"/>
                      <a:pt x="464040" y="430356"/>
                      <a:pt x="464040" y="430356"/>
                    </a:cubicBezTo>
                    <a:cubicBezTo>
                      <a:pt x="464040" y="430356"/>
                      <a:pt x="464422" y="427303"/>
                      <a:pt x="464899" y="422627"/>
                    </a:cubicBezTo>
                    <a:cubicBezTo>
                      <a:pt x="468048" y="423295"/>
                      <a:pt x="471101" y="423963"/>
                      <a:pt x="474059" y="424726"/>
                    </a:cubicBezTo>
                    <a:cubicBezTo>
                      <a:pt x="475777" y="431024"/>
                      <a:pt x="477208" y="435127"/>
                      <a:pt x="477208" y="435127"/>
                    </a:cubicBezTo>
                    <a:cubicBezTo>
                      <a:pt x="477208" y="435127"/>
                      <a:pt x="477304" y="431501"/>
                      <a:pt x="477590" y="425681"/>
                    </a:cubicBezTo>
                    <a:cubicBezTo>
                      <a:pt x="479689" y="426253"/>
                      <a:pt x="481693" y="426921"/>
                      <a:pt x="483506" y="427589"/>
                    </a:cubicBezTo>
                    <a:cubicBezTo>
                      <a:pt x="490472" y="430165"/>
                      <a:pt x="494289" y="429211"/>
                      <a:pt x="496293" y="427589"/>
                    </a:cubicBezTo>
                    <a:cubicBezTo>
                      <a:pt x="501350" y="438371"/>
                      <a:pt x="509748" y="441998"/>
                      <a:pt x="509748" y="441998"/>
                    </a:cubicBezTo>
                    <a:cubicBezTo>
                      <a:pt x="502591" y="434078"/>
                      <a:pt x="499728" y="429116"/>
                      <a:pt x="498392" y="424631"/>
                    </a:cubicBezTo>
                    <a:cubicBezTo>
                      <a:pt x="498679" y="423963"/>
                      <a:pt x="498679" y="423391"/>
                      <a:pt x="498679" y="423391"/>
                    </a:cubicBezTo>
                    <a:cubicBezTo>
                      <a:pt x="498679" y="423391"/>
                      <a:pt x="498392" y="423391"/>
                      <a:pt x="498106" y="423486"/>
                    </a:cubicBezTo>
                    <a:cubicBezTo>
                      <a:pt x="497533" y="421100"/>
                      <a:pt x="497343" y="418810"/>
                      <a:pt x="497056" y="416234"/>
                    </a:cubicBezTo>
                    <a:cubicBezTo>
                      <a:pt x="496388" y="408505"/>
                      <a:pt x="496865" y="388752"/>
                      <a:pt x="495911" y="380641"/>
                    </a:cubicBezTo>
                    <a:cubicBezTo>
                      <a:pt x="494862" y="372530"/>
                      <a:pt x="495053" y="348675"/>
                      <a:pt x="495053" y="348675"/>
                    </a:cubicBezTo>
                    <a:cubicBezTo>
                      <a:pt x="495816" y="349056"/>
                      <a:pt x="496579" y="349343"/>
                      <a:pt x="497438" y="349724"/>
                    </a:cubicBezTo>
                    <a:cubicBezTo>
                      <a:pt x="500014" y="352110"/>
                      <a:pt x="502495" y="354686"/>
                      <a:pt x="504976" y="357167"/>
                    </a:cubicBezTo>
                    <a:cubicBezTo>
                      <a:pt x="504499" y="357072"/>
                      <a:pt x="504118" y="356976"/>
                      <a:pt x="503736" y="356976"/>
                    </a:cubicBezTo>
                    <a:cubicBezTo>
                      <a:pt x="503736" y="356976"/>
                      <a:pt x="515759" y="377587"/>
                      <a:pt x="523775" y="387798"/>
                    </a:cubicBezTo>
                    <a:cubicBezTo>
                      <a:pt x="531790" y="397912"/>
                      <a:pt x="551733" y="410890"/>
                      <a:pt x="551733" y="410890"/>
                    </a:cubicBezTo>
                    <a:cubicBezTo>
                      <a:pt x="551733" y="410890"/>
                      <a:pt x="540378" y="393714"/>
                      <a:pt x="531695" y="382454"/>
                    </a:cubicBezTo>
                    <a:cubicBezTo>
                      <a:pt x="534176" y="383981"/>
                      <a:pt x="536848" y="385412"/>
                      <a:pt x="539615" y="386748"/>
                    </a:cubicBezTo>
                    <a:cubicBezTo>
                      <a:pt x="563280" y="398103"/>
                      <a:pt x="579788" y="397340"/>
                      <a:pt x="579788" y="397340"/>
                    </a:cubicBezTo>
                    <a:cubicBezTo>
                      <a:pt x="579788" y="397340"/>
                      <a:pt x="561276" y="364801"/>
                      <a:pt x="504976" y="357262"/>
                    </a:cubicBezTo>
                    <a:cubicBezTo>
                      <a:pt x="502591" y="354782"/>
                      <a:pt x="500205" y="352301"/>
                      <a:pt x="497724" y="350011"/>
                    </a:cubicBezTo>
                    <a:cubicBezTo>
                      <a:pt x="522725" y="360888"/>
                      <a:pt x="550398" y="360888"/>
                      <a:pt x="559654" y="361556"/>
                    </a:cubicBezTo>
                    <a:cubicBezTo>
                      <a:pt x="569291" y="362320"/>
                      <a:pt x="597918" y="366137"/>
                      <a:pt x="597918" y="366137"/>
                    </a:cubicBezTo>
                    <a:cubicBezTo>
                      <a:pt x="597918" y="366137"/>
                      <a:pt x="564234" y="352491"/>
                      <a:pt x="546199" y="347911"/>
                    </a:cubicBezTo>
                    <a:cubicBezTo>
                      <a:pt x="554215" y="348102"/>
                      <a:pt x="561657" y="348293"/>
                      <a:pt x="565856" y="348770"/>
                    </a:cubicBezTo>
                    <a:cubicBezTo>
                      <a:pt x="575685" y="350011"/>
                      <a:pt x="592670" y="352014"/>
                      <a:pt x="592670" y="352014"/>
                    </a:cubicBezTo>
                    <a:cubicBezTo>
                      <a:pt x="592670" y="352014"/>
                      <a:pt x="554978" y="334266"/>
                      <a:pt x="531313" y="332357"/>
                    </a:cubicBezTo>
                    <a:cubicBezTo>
                      <a:pt x="509175" y="330544"/>
                      <a:pt x="478449" y="329972"/>
                      <a:pt x="474441" y="329876"/>
                    </a:cubicBezTo>
                    <a:cubicBezTo>
                      <a:pt x="472056" y="327968"/>
                      <a:pt x="469670" y="326059"/>
                      <a:pt x="467285" y="324246"/>
                    </a:cubicBezTo>
                    <a:cubicBezTo>
                      <a:pt x="471197" y="325582"/>
                      <a:pt x="485892" y="329876"/>
                      <a:pt x="507362" y="329018"/>
                    </a:cubicBezTo>
                    <a:cubicBezTo>
                      <a:pt x="526542" y="328254"/>
                      <a:pt x="551447" y="326155"/>
                      <a:pt x="562230" y="325200"/>
                    </a:cubicBezTo>
                    <a:cubicBezTo>
                      <a:pt x="562421" y="325391"/>
                      <a:pt x="562612" y="325487"/>
                      <a:pt x="562612" y="325487"/>
                    </a:cubicBezTo>
                    <a:cubicBezTo>
                      <a:pt x="562612" y="325487"/>
                      <a:pt x="562516" y="325391"/>
                      <a:pt x="562421" y="325200"/>
                    </a:cubicBezTo>
                    <a:cubicBezTo>
                      <a:pt x="565761" y="324914"/>
                      <a:pt x="567669" y="324723"/>
                      <a:pt x="567669" y="324723"/>
                    </a:cubicBezTo>
                    <a:cubicBezTo>
                      <a:pt x="567669" y="324723"/>
                      <a:pt x="564806" y="323769"/>
                      <a:pt x="560035" y="322529"/>
                    </a:cubicBezTo>
                    <a:cubicBezTo>
                      <a:pt x="556886" y="318903"/>
                      <a:pt x="551256" y="312414"/>
                      <a:pt x="544768" y="305257"/>
                    </a:cubicBezTo>
                    <a:cubicBezTo>
                      <a:pt x="545149" y="305162"/>
                      <a:pt x="545531" y="305162"/>
                      <a:pt x="546008" y="305162"/>
                    </a:cubicBezTo>
                    <a:cubicBezTo>
                      <a:pt x="559558" y="316613"/>
                      <a:pt x="573204" y="326441"/>
                      <a:pt x="573204" y="326441"/>
                    </a:cubicBezTo>
                    <a:cubicBezTo>
                      <a:pt x="573204" y="326441"/>
                      <a:pt x="563566" y="316422"/>
                      <a:pt x="552974" y="304494"/>
                    </a:cubicBezTo>
                    <a:cubicBezTo>
                      <a:pt x="556123" y="304303"/>
                      <a:pt x="558890" y="304207"/>
                      <a:pt x="561371" y="304303"/>
                    </a:cubicBezTo>
                    <a:cubicBezTo>
                      <a:pt x="564425" y="306784"/>
                      <a:pt x="567765" y="309551"/>
                      <a:pt x="571581" y="312605"/>
                    </a:cubicBezTo>
                    <a:cubicBezTo>
                      <a:pt x="585513" y="323960"/>
                      <a:pt x="596105" y="325296"/>
                      <a:pt x="596105" y="325296"/>
                    </a:cubicBezTo>
                    <a:cubicBezTo>
                      <a:pt x="580837" y="318521"/>
                      <a:pt x="577116" y="314990"/>
                      <a:pt x="571391" y="309742"/>
                    </a:cubicBezTo>
                    <a:cubicBezTo>
                      <a:pt x="565665" y="304494"/>
                      <a:pt x="552497" y="290753"/>
                      <a:pt x="546390" y="285314"/>
                    </a:cubicBezTo>
                    <a:cubicBezTo>
                      <a:pt x="540283" y="279875"/>
                      <a:pt x="524061" y="263367"/>
                      <a:pt x="524061" y="263367"/>
                    </a:cubicBezTo>
                    <a:cubicBezTo>
                      <a:pt x="524633" y="263462"/>
                      <a:pt x="525206" y="263462"/>
                      <a:pt x="525779" y="263558"/>
                    </a:cubicBezTo>
                    <a:cubicBezTo>
                      <a:pt x="529023" y="264798"/>
                      <a:pt x="532172" y="266134"/>
                      <a:pt x="535416" y="267470"/>
                    </a:cubicBezTo>
                    <a:cubicBezTo>
                      <a:pt x="535130" y="267470"/>
                      <a:pt x="534844" y="267565"/>
                      <a:pt x="534558" y="267565"/>
                    </a:cubicBezTo>
                    <a:cubicBezTo>
                      <a:pt x="534558" y="267565"/>
                      <a:pt x="555455" y="279684"/>
                      <a:pt x="566810" y="285314"/>
                    </a:cubicBezTo>
                    <a:cubicBezTo>
                      <a:pt x="578166" y="290848"/>
                      <a:pt x="598204" y="296288"/>
                      <a:pt x="598204" y="296288"/>
                    </a:cubicBezTo>
                    <a:cubicBezTo>
                      <a:pt x="598204" y="296288"/>
                      <a:pt x="580074" y="286459"/>
                      <a:pt x="567574" y="280257"/>
                    </a:cubicBezTo>
                    <a:cubicBezTo>
                      <a:pt x="569959" y="280829"/>
                      <a:pt x="572440" y="281402"/>
                      <a:pt x="574921" y="281783"/>
                    </a:cubicBezTo>
                    <a:cubicBezTo>
                      <a:pt x="595819" y="285409"/>
                      <a:pt x="604598" y="281879"/>
                      <a:pt x="604598" y="281879"/>
                    </a:cubicBezTo>
                    <a:cubicBezTo>
                      <a:pt x="604598" y="281879"/>
                      <a:pt x="572059" y="262699"/>
                      <a:pt x="535416" y="267565"/>
                    </a:cubicBezTo>
                    <a:cubicBezTo>
                      <a:pt x="532363" y="266229"/>
                      <a:pt x="529309" y="264989"/>
                      <a:pt x="526160" y="263748"/>
                    </a:cubicBezTo>
                    <a:cubicBezTo>
                      <a:pt x="547630" y="266897"/>
                      <a:pt x="563089" y="261840"/>
                      <a:pt x="568814" y="260695"/>
                    </a:cubicBezTo>
                    <a:cubicBezTo>
                      <a:pt x="574635" y="259454"/>
                      <a:pt x="593338" y="256974"/>
                      <a:pt x="593338" y="256974"/>
                    </a:cubicBezTo>
                    <a:cubicBezTo>
                      <a:pt x="593338" y="256974"/>
                      <a:pt x="565188" y="253538"/>
                      <a:pt x="552020" y="253633"/>
                    </a:cubicBezTo>
                    <a:cubicBezTo>
                      <a:pt x="556600" y="252393"/>
                      <a:pt x="560894" y="251057"/>
                      <a:pt x="563661" y="250675"/>
                    </a:cubicBezTo>
                    <a:cubicBezTo>
                      <a:pt x="569959" y="249721"/>
                      <a:pt x="580837" y="248099"/>
                      <a:pt x="580837" y="248099"/>
                    </a:cubicBezTo>
                    <a:cubicBezTo>
                      <a:pt x="580837" y="248099"/>
                      <a:pt x="547630" y="242565"/>
                      <a:pt x="533126" y="245523"/>
                    </a:cubicBezTo>
                    <a:cubicBezTo>
                      <a:pt x="519671" y="248290"/>
                      <a:pt x="502114" y="253347"/>
                      <a:pt x="499728" y="254016"/>
                    </a:cubicBezTo>
                    <a:cubicBezTo>
                      <a:pt x="497152" y="253156"/>
                      <a:pt x="494575" y="252297"/>
                      <a:pt x="491999" y="251343"/>
                    </a:cubicBezTo>
                    <a:cubicBezTo>
                      <a:pt x="495243" y="251534"/>
                      <a:pt x="506217" y="251820"/>
                      <a:pt x="517381" y="247431"/>
                    </a:cubicBezTo>
                    <a:cubicBezTo>
                      <a:pt x="530741" y="242183"/>
                      <a:pt x="548108" y="233595"/>
                      <a:pt x="548108" y="233595"/>
                    </a:cubicBezTo>
                    <a:cubicBezTo>
                      <a:pt x="548108" y="233595"/>
                      <a:pt x="526637" y="232354"/>
                      <a:pt x="513660" y="237317"/>
                    </a:cubicBezTo>
                    <a:cubicBezTo>
                      <a:pt x="500682" y="242278"/>
                      <a:pt x="486178" y="249149"/>
                      <a:pt x="486178" y="249149"/>
                    </a:cubicBezTo>
                    <a:cubicBezTo>
                      <a:pt x="486178" y="249149"/>
                      <a:pt x="486274" y="249339"/>
                      <a:pt x="486464" y="249530"/>
                    </a:cubicBezTo>
                    <a:cubicBezTo>
                      <a:pt x="481216" y="247813"/>
                      <a:pt x="475968" y="246095"/>
                      <a:pt x="470720" y="244473"/>
                    </a:cubicBezTo>
                    <a:cubicBezTo>
                      <a:pt x="474537" y="243901"/>
                      <a:pt x="491426" y="242851"/>
                      <a:pt x="498488" y="239225"/>
                    </a:cubicBezTo>
                    <a:cubicBezTo>
                      <a:pt x="506408" y="235121"/>
                      <a:pt x="521962" y="221953"/>
                      <a:pt x="532076" y="220236"/>
                    </a:cubicBezTo>
                    <a:cubicBezTo>
                      <a:pt x="532076" y="220236"/>
                      <a:pt x="505835" y="220427"/>
                      <a:pt x="489422" y="227679"/>
                    </a:cubicBezTo>
                    <a:cubicBezTo>
                      <a:pt x="481980" y="231018"/>
                      <a:pt x="476731" y="234358"/>
                      <a:pt x="473010" y="237221"/>
                    </a:cubicBezTo>
                    <a:cubicBezTo>
                      <a:pt x="470243" y="236649"/>
                      <a:pt x="466235" y="235980"/>
                      <a:pt x="461559" y="235217"/>
                    </a:cubicBezTo>
                    <a:cubicBezTo>
                      <a:pt x="465758" y="234358"/>
                      <a:pt x="470052" y="233118"/>
                      <a:pt x="473392" y="231400"/>
                    </a:cubicBezTo>
                    <a:cubicBezTo>
                      <a:pt x="475014" y="230541"/>
                      <a:pt x="477208" y="229492"/>
                      <a:pt x="479594" y="228251"/>
                    </a:cubicBezTo>
                    <a:cubicBezTo>
                      <a:pt x="491045" y="224816"/>
                      <a:pt x="502686" y="220999"/>
                      <a:pt x="502686" y="220999"/>
                    </a:cubicBezTo>
                    <a:cubicBezTo>
                      <a:pt x="502686" y="220999"/>
                      <a:pt x="499728" y="220713"/>
                      <a:pt x="495148" y="220427"/>
                    </a:cubicBezTo>
                    <a:cubicBezTo>
                      <a:pt x="502972" y="216419"/>
                      <a:pt x="509461" y="213079"/>
                      <a:pt x="509461" y="213079"/>
                    </a:cubicBezTo>
                    <a:cubicBezTo>
                      <a:pt x="509461" y="213079"/>
                      <a:pt x="483411" y="212793"/>
                      <a:pt x="469670" y="218995"/>
                    </a:cubicBezTo>
                    <a:cubicBezTo>
                      <a:pt x="464422" y="218899"/>
                      <a:pt x="459269" y="218899"/>
                      <a:pt x="455070" y="219091"/>
                    </a:cubicBezTo>
                    <a:cubicBezTo>
                      <a:pt x="450776" y="219377"/>
                      <a:pt x="446578" y="220140"/>
                      <a:pt x="442665" y="221285"/>
                    </a:cubicBezTo>
                    <a:cubicBezTo>
                      <a:pt x="441902" y="220999"/>
                      <a:pt x="441043" y="220618"/>
                      <a:pt x="440375" y="220236"/>
                    </a:cubicBezTo>
                    <a:cubicBezTo>
                      <a:pt x="439612" y="219759"/>
                      <a:pt x="438849" y="219377"/>
                      <a:pt x="437990" y="218899"/>
                    </a:cubicBezTo>
                    <a:cubicBezTo>
                      <a:pt x="450967" y="213842"/>
                      <a:pt x="469193" y="202106"/>
                      <a:pt x="476541" y="202010"/>
                    </a:cubicBezTo>
                    <a:cubicBezTo>
                      <a:pt x="476541" y="202010"/>
                      <a:pt x="475968" y="202010"/>
                      <a:pt x="475014" y="201915"/>
                    </a:cubicBezTo>
                    <a:cubicBezTo>
                      <a:pt x="481502" y="200674"/>
                      <a:pt x="485701" y="198193"/>
                      <a:pt x="486942" y="197334"/>
                    </a:cubicBezTo>
                    <a:cubicBezTo>
                      <a:pt x="495243" y="197143"/>
                      <a:pt x="500014" y="195712"/>
                      <a:pt x="500014" y="195712"/>
                    </a:cubicBezTo>
                    <a:cubicBezTo>
                      <a:pt x="478163" y="194949"/>
                      <a:pt x="462895" y="187887"/>
                      <a:pt x="452780" y="184739"/>
                    </a:cubicBezTo>
                    <a:cubicBezTo>
                      <a:pt x="442665" y="181589"/>
                      <a:pt x="424631" y="170807"/>
                      <a:pt x="415756" y="167849"/>
                    </a:cubicBezTo>
                    <a:cubicBezTo>
                      <a:pt x="407455" y="165082"/>
                      <a:pt x="397626" y="164509"/>
                      <a:pt x="387797" y="167276"/>
                    </a:cubicBezTo>
                    <a:cubicBezTo>
                      <a:pt x="390183" y="164700"/>
                      <a:pt x="392569" y="162123"/>
                      <a:pt x="395050" y="159642"/>
                    </a:cubicBezTo>
                    <a:cubicBezTo>
                      <a:pt x="403924" y="160119"/>
                      <a:pt x="410031" y="160883"/>
                      <a:pt x="417188" y="163459"/>
                    </a:cubicBezTo>
                    <a:cubicBezTo>
                      <a:pt x="424726" y="166131"/>
                      <a:pt x="456502" y="174051"/>
                      <a:pt x="481502" y="175387"/>
                    </a:cubicBezTo>
                    <a:cubicBezTo>
                      <a:pt x="506503" y="176723"/>
                      <a:pt x="519862" y="173288"/>
                      <a:pt x="519862" y="173288"/>
                    </a:cubicBezTo>
                    <a:cubicBezTo>
                      <a:pt x="519862" y="173288"/>
                      <a:pt x="499728" y="175578"/>
                      <a:pt x="481312" y="170139"/>
                    </a:cubicBezTo>
                    <a:cubicBezTo>
                      <a:pt x="477208" y="168994"/>
                      <a:pt x="473964" y="167849"/>
                      <a:pt x="471101" y="166895"/>
                    </a:cubicBezTo>
                    <a:cubicBezTo>
                      <a:pt x="480548" y="168135"/>
                      <a:pt x="490758" y="168803"/>
                      <a:pt x="500205" y="167849"/>
                    </a:cubicBezTo>
                    <a:cubicBezTo>
                      <a:pt x="525492" y="165463"/>
                      <a:pt x="525492" y="160406"/>
                      <a:pt x="525492" y="160406"/>
                    </a:cubicBezTo>
                    <a:cubicBezTo>
                      <a:pt x="525492" y="160406"/>
                      <a:pt x="520149" y="164891"/>
                      <a:pt x="505740" y="163364"/>
                    </a:cubicBezTo>
                    <a:cubicBezTo>
                      <a:pt x="491331" y="161932"/>
                      <a:pt x="483220" y="161455"/>
                      <a:pt x="466712" y="157161"/>
                    </a:cubicBezTo>
                    <a:cubicBezTo>
                      <a:pt x="450776" y="153058"/>
                      <a:pt x="419096" y="147047"/>
                      <a:pt x="403256" y="151245"/>
                    </a:cubicBezTo>
                    <a:cubicBezTo>
                      <a:pt x="405546" y="148955"/>
                      <a:pt x="407932" y="146665"/>
                      <a:pt x="410317" y="144374"/>
                    </a:cubicBezTo>
                    <a:cubicBezTo>
                      <a:pt x="416233" y="147524"/>
                      <a:pt x="453544" y="153249"/>
                      <a:pt x="460891" y="154203"/>
                    </a:cubicBezTo>
                    <a:cubicBezTo>
                      <a:pt x="468716" y="155253"/>
                      <a:pt x="483220" y="156398"/>
                      <a:pt x="505644" y="157352"/>
                    </a:cubicBezTo>
                    <a:cubicBezTo>
                      <a:pt x="528069" y="158306"/>
                      <a:pt x="539806" y="148764"/>
                      <a:pt x="539806" y="148764"/>
                    </a:cubicBezTo>
                    <a:cubicBezTo>
                      <a:pt x="532840" y="151245"/>
                      <a:pt x="523584" y="151150"/>
                      <a:pt x="509748" y="151436"/>
                    </a:cubicBezTo>
                    <a:cubicBezTo>
                      <a:pt x="495911" y="151627"/>
                      <a:pt x="473869" y="147047"/>
                      <a:pt x="461655" y="145234"/>
                    </a:cubicBezTo>
                    <a:cubicBezTo>
                      <a:pt x="449822" y="143420"/>
                      <a:pt x="425871" y="139222"/>
                      <a:pt x="411176" y="143516"/>
                    </a:cubicBezTo>
                    <a:cubicBezTo>
                      <a:pt x="413371" y="141416"/>
                      <a:pt x="415565" y="139222"/>
                      <a:pt x="417760" y="137123"/>
                    </a:cubicBezTo>
                    <a:cubicBezTo>
                      <a:pt x="427493" y="141607"/>
                      <a:pt x="464613" y="143802"/>
                      <a:pt x="481693" y="143897"/>
                    </a:cubicBezTo>
                    <a:cubicBezTo>
                      <a:pt x="499060" y="143993"/>
                      <a:pt x="519767" y="148383"/>
                      <a:pt x="547630" y="130729"/>
                    </a:cubicBezTo>
                    <a:cubicBezTo>
                      <a:pt x="547630" y="130729"/>
                      <a:pt x="535321" y="136836"/>
                      <a:pt x="516427" y="138363"/>
                    </a:cubicBezTo>
                    <a:cubicBezTo>
                      <a:pt x="497533" y="139890"/>
                      <a:pt x="488564" y="134165"/>
                      <a:pt x="468143" y="134069"/>
                    </a:cubicBezTo>
                    <a:cubicBezTo>
                      <a:pt x="450013" y="133974"/>
                      <a:pt x="427684" y="132733"/>
                      <a:pt x="419573" y="135500"/>
                    </a:cubicBezTo>
                    <a:cubicBezTo>
                      <a:pt x="422054" y="133210"/>
                      <a:pt x="424631" y="130920"/>
                      <a:pt x="427112" y="128630"/>
                    </a:cubicBezTo>
                    <a:cubicBezTo>
                      <a:pt x="433505" y="134355"/>
                      <a:pt x="514328" y="135882"/>
                      <a:pt x="525683" y="133687"/>
                    </a:cubicBezTo>
                    <a:cubicBezTo>
                      <a:pt x="537325" y="131397"/>
                      <a:pt x="548966" y="126053"/>
                      <a:pt x="548966" y="126053"/>
                    </a:cubicBezTo>
                    <a:cubicBezTo>
                      <a:pt x="548966" y="126053"/>
                      <a:pt x="530073" y="129775"/>
                      <a:pt x="523584" y="129680"/>
                    </a:cubicBezTo>
                    <a:cubicBezTo>
                      <a:pt x="517191" y="129680"/>
                      <a:pt x="490854" y="125768"/>
                      <a:pt x="477399" y="125672"/>
                    </a:cubicBezTo>
                    <a:cubicBezTo>
                      <a:pt x="464422" y="125576"/>
                      <a:pt x="442952" y="122523"/>
                      <a:pt x="428161" y="127581"/>
                    </a:cubicBezTo>
                    <a:cubicBezTo>
                      <a:pt x="428925" y="126913"/>
                      <a:pt x="429593" y="126244"/>
                      <a:pt x="430356" y="125576"/>
                    </a:cubicBezTo>
                    <a:cubicBezTo>
                      <a:pt x="432360" y="123859"/>
                      <a:pt x="434364" y="122237"/>
                      <a:pt x="436368" y="120519"/>
                    </a:cubicBezTo>
                    <a:cubicBezTo>
                      <a:pt x="449250" y="123286"/>
                      <a:pt x="475586" y="120710"/>
                      <a:pt x="486846" y="120805"/>
                    </a:cubicBezTo>
                    <a:cubicBezTo>
                      <a:pt x="498297" y="120901"/>
                      <a:pt x="528641" y="123763"/>
                      <a:pt x="550588" y="107541"/>
                    </a:cubicBezTo>
                    <a:cubicBezTo>
                      <a:pt x="550588" y="107541"/>
                      <a:pt x="534844" y="115462"/>
                      <a:pt x="516713" y="114985"/>
                    </a:cubicBezTo>
                    <a:cubicBezTo>
                      <a:pt x="499537" y="114603"/>
                      <a:pt x="452876" y="112790"/>
                      <a:pt x="437894" y="119088"/>
                    </a:cubicBezTo>
                    <a:cubicBezTo>
                      <a:pt x="440662" y="116798"/>
                      <a:pt x="443429" y="114507"/>
                      <a:pt x="446292" y="112217"/>
                    </a:cubicBezTo>
                    <a:cubicBezTo>
                      <a:pt x="451349" y="117179"/>
                      <a:pt x="512228" y="110786"/>
                      <a:pt x="529405" y="109355"/>
                    </a:cubicBezTo>
                    <a:cubicBezTo>
                      <a:pt x="546962" y="107924"/>
                      <a:pt x="555932" y="100862"/>
                      <a:pt x="555932" y="100862"/>
                    </a:cubicBezTo>
                    <a:cubicBezTo>
                      <a:pt x="540951" y="107064"/>
                      <a:pt x="528737" y="104392"/>
                      <a:pt x="520244" y="105156"/>
                    </a:cubicBezTo>
                    <a:cubicBezTo>
                      <a:pt x="511751" y="105919"/>
                      <a:pt x="494289" y="103534"/>
                      <a:pt x="481502" y="105633"/>
                    </a:cubicBezTo>
                    <a:cubicBezTo>
                      <a:pt x="469193" y="107732"/>
                      <a:pt x="460796" y="105633"/>
                      <a:pt x="447723" y="111168"/>
                    </a:cubicBezTo>
                    <a:cubicBezTo>
                      <a:pt x="449822" y="109546"/>
                      <a:pt x="451921" y="107924"/>
                      <a:pt x="454021" y="106301"/>
                    </a:cubicBezTo>
                    <a:cubicBezTo>
                      <a:pt x="455070" y="106683"/>
                      <a:pt x="457551" y="107255"/>
                      <a:pt x="463372" y="106015"/>
                    </a:cubicBezTo>
                    <a:cubicBezTo>
                      <a:pt x="471388" y="104297"/>
                      <a:pt x="490091" y="101434"/>
                      <a:pt x="497724" y="101339"/>
                    </a:cubicBezTo>
                    <a:cubicBezTo>
                      <a:pt x="505358" y="101244"/>
                      <a:pt x="519099" y="99240"/>
                      <a:pt x="531981" y="99431"/>
                    </a:cubicBezTo>
                    <a:cubicBezTo>
                      <a:pt x="544959" y="99621"/>
                      <a:pt x="557745" y="96091"/>
                      <a:pt x="564138" y="93419"/>
                    </a:cubicBezTo>
                    <a:cubicBezTo>
                      <a:pt x="570532" y="90843"/>
                      <a:pt x="579406" y="92083"/>
                      <a:pt x="579406" y="92083"/>
                    </a:cubicBezTo>
                    <a:cubicBezTo>
                      <a:pt x="579406" y="92083"/>
                      <a:pt x="570914" y="90079"/>
                      <a:pt x="563948" y="91702"/>
                    </a:cubicBezTo>
                    <a:cubicBezTo>
                      <a:pt x="556982" y="93324"/>
                      <a:pt x="548108" y="95232"/>
                      <a:pt x="539615" y="95041"/>
                    </a:cubicBezTo>
                    <a:cubicBezTo>
                      <a:pt x="531122" y="94850"/>
                      <a:pt x="510320" y="94755"/>
                      <a:pt x="493907" y="96473"/>
                    </a:cubicBezTo>
                    <a:cubicBezTo>
                      <a:pt x="477590" y="98190"/>
                      <a:pt x="466617" y="101339"/>
                      <a:pt x="463277" y="102770"/>
                    </a:cubicBezTo>
                    <a:cubicBezTo>
                      <a:pt x="460891" y="103725"/>
                      <a:pt x="456979" y="104870"/>
                      <a:pt x="454880" y="105442"/>
                    </a:cubicBezTo>
                    <a:cubicBezTo>
                      <a:pt x="458029" y="103057"/>
                      <a:pt x="461368" y="100862"/>
                      <a:pt x="464613" y="98667"/>
                    </a:cubicBezTo>
                    <a:cubicBezTo>
                      <a:pt x="465949" y="98858"/>
                      <a:pt x="470052" y="99049"/>
                      <a:pt x="480071" y="96568"/>
                    </a:cubicBezTo>
                    <a:cubicBezTo>
                      <a:pt x="492476" y="93419"/>
                      <a:pt x="507648" y="93228"/>
                      <a:pt x="518813" y="91320"/>
                    </a:cubicBezTo>
                    <a:cubicBezTo>
                      <a:pt x="529977" y="89412"/>
                      <a:pt x="544768" y="89793"/>
                      <a:pt x="554501" y="86644"/>
                    </a:cubicBezTo>
                    <a:cubicBezTo>
                      <a:pt x="564329" y="83495"/>
                      <a:pt x="590093" y="79964"/>
                      <a:pt x="590093" y="79964"/>
                    </a:cubicBezTo>
                    <a:cubicBezTo>
                      <a:pt x="590093" y="79964"/>
                      <a:pt x="567478" y="78819"/>
                      <a:pt x="560226" y="81873"/>
                    </a:cubicBezTo>
                    <a:cubicBezTo>
                      <a:pt x="552974" y="84926"/>
                      <a:pt x="543145" y="85785"/>
                      <a:pt x="539997" y="85785"/>
                    </a:cubicBezTo>
                    <a:cubicBezTo>
                      <a:pt x="536752" y="85785"/>
                      <a:pt x="506312" y="89220"/>
                      <a:pt x="487896" y="92179"/>
                    </a:cubicBezTo>
                    <a:cubicBezTo>
                      <a:pt x="475682" y="94183"/>
                      <a:pt x="469288" y="96282"/>
                      <a:pt x="466330" y="97618"/>
                    </a:cubicBezTo>
                    <a:cubicBezTo>
                      <a:pt x="469288" y="95709"/>
                      <a:pt x="472342" y="93801"/>
                      <a:pt x="475395" y="91988"/>
                    </a:cubicBezTo>
                    <a:cubicBezTo>
                      <a:pt x="477399" y="92083"/>
                      <a:pt x="485033" y="92083"/>
                      <a:pt x="494671" y="89125"/>
                    </a:cubicBezTo>
                    <a:cubicBezTo>
                      <a:pt x="505835" y="85785"/>
                      <a:pt x="534653" y="81491"/>
                      <a:pt x="542668" y="81587"/>
                    </a:cubicBezTo>
                    <a:cubicBezTo>
                      <a:pt x="550684" y="81682"/>
                      <a:pt x="582937" y="75480"/>
                      <a:pt x="582937" y="75480"/>
                    </a:cubicBezTo>
                    <a:cubicBezTo>
                      <a:pt x="582937" y="75480"/>
                      <a:pt x="557364" y="73858"/>
                      <a:pt x="539997" y="77579"/>
                    </a:cubicBezTo>
                    <a:cubicBezTo>
                      <a:pt x="523966" y="81014"/>
                      <a:pt x="482075" y="90270"/>
                      <a:pt x="475682" y="91702"/>
                    </a:cubicBezTo>
                    <a:cubicBezTo>
                      <a:pt x="477972" y="90366"/>
                      <a:pt x="480357" y="88934"/>
                      <a:pt x="482743" y="87598"/>
                    </a:cubicBezTo>
                    <a:cubicBezTo>
                      <a:pt x="486942" y="86358"/>
                      <a:pt x="503068" y="82922"/>
                      <a:pt x="518145" y="78056"/>
                    </a:cubicBezTo>
                    <a:cubicBezTo>
                      <a:pt x="535512" y="72426"/>
                      <a:pt x="547153" y="71662"/>
                      <a:pt x="558127" y="70231"/>
                    </a:cubicBezTo>
                    <a:cubicBezTo>
                      <a:pt x="569100" y="68800"/>
                      <a:pt x="575494" y="65937"/>
                      <a:pt x="585418" y="59926"/>
                    </a:cubicBezTo>
                    <a:cubicBezTo>
                      <a:pt x="585418" y="59926"/>
                      <a:pt x="576925" y="61166"/>
                      <a:pt x="567287" y="64029"/>
                    </a:cubicBezTo>
                    <a:cubicBezTo>
                      <a:pt x="557650" y="66891"/>
                      <a:pt x="536657" y="65937"/>
                      <a:pt x="523298" y="71377"/>
                    </a:cubicBezTo>
                    <a:cubicBezTo>
                      <a:pt x="511465" y="76148"/>
                      <a:pt x="488087" y="85403"/>
                      <a:pt x="482838" y="87598"/>
                    </a:cubicBezTo>
                    <a:cubicBezTo>
                      <a:pt x="483602" y="87216"/>
                      <a:pt x="484365" y="86644"/>
                      <a:pt x="485129" y="86262"/>
                    </a:cubicBezTo>
                    <a:cubicBezTo>
                      <a:pt x="484270" y="86739"/>
                      <a:pt x="483411" y="87216"/>
                      <a:pt x="482648" y="87693"/>
                    </a:cubicBezTo>
                    <a:cubicBezTo>
                      <a:pt x="482170" y="87884"/>
                      <a:pt x="481789" y="87980"/>
                      <a:pt x="481789" y="88075"/>
                    </a:cubicBezTo>
                    <a:cubicBezTo>
                      <a:pt x="481789" y="88075"/>
                      <a:pt x="482075" y="87980"/>
                      <a:pt x="482552" y="87789"/>
                    </a:cubicBezTo>
                    <a:cubicBezTo>
                      <a:pt x="480071" y="89125"/>
                      <a:pt x="477590" y="90461"/>
                      <a:pt x="475205" y="91892"/>
                    </a:cubicBezTo>
                    <a:cubicBezTo>
                      <a:pt x="475109" y="91892"/>
                      <a:pt x="474918" y="91988"/>
                      <a:pt x="474918" y="91988"/>
                    </a:cubicBezTo>
                    <a:cubicBezTo>
                      <a:pt x="474918" y="91988"/>
                      <a:pt x="475014" y="91988"/>
                      <a:pt x="475109" y="91988"/>
                    </a:cubicBezTo>
                    <a:cubicBezTo>
                      <a:pt x="471388" y="94087"/>
                      <a:pt x="467857" y="96282"/>
                      <a:pt x="464231" y="98667"/>
                    </a:cubicBezTo>
                    <a:cubicBezTo>
                      <a:pt x="464326" y="98381"/>
                      <a:pt x="468239" y="91797"/>
                      <a:pt x="474918" y="83400"/>
                    </a:cubicBezTo>
                    <a:cubicBezTo>
                      <a:pt x="481789" y="74812"/>
                      <a:pt x="498297" y="65937"/>
                      <a:pt x="502877" y="60785"/>
                    </a:cubicBezTo>
                    <a:cubicBezTo>
                      <a:pt x="507457" y="55536"/>
                      <a:pt x="505549" y="52673"/>
                      <a:pt x="505549" y="52673"/>
                    </a:cubicBezTo>
                    <a:cubicBezTo>
                      <a:pt x="501827" y="56014"/>
                      <a:pt x="492953" y="62598"/>
                      <a:pt x="479117" y="72330"/>
                    </a:cubicBezTo>
                    <a:cubicBezTo>
                      <a:pt x="465376" y="81968"/>
                      <a:pt x="464231" y="98381"/>
                      <a:pt x="464231" y="98763"/>
                    </a:cubicBezTo>
                    <a:cubicBezTo>
                      <a:pt x="460796" y="101053"/>
                      <a:pt x="457360" y="103247"/>
                      <a:pt x="453925" y="105728"/>
                    </a:cubicBezTo>
                    <a:cubicBezTo>
                      <a:pt x="463468" y="83018"/>
                      <a:pt x="470147" y="75289"/>
                      <a:pt x="482648" y="66128"/>
                    </a:cubicBezTo>
                    <a:cubicBezTo>
                      <a:pt x="495243" y="56872"/>
                      <a:pt x="495720" y="52101"/>
                      <a:pt x="496007" y="48093"/>
                    </a:cubicBezTo>
                    <a:cubicBezTo>
                      <a:pt x="496293" y="44086"/>
                      <a:pt x="485415" y="39887"/>
                      <a:pt x="485415" y="39887"/>
                    </a:cubicBezTo>
                    <a:cubicBezTo>
                      <a:pt x="485415" y="39887"/>
                      <a:pt x="493144" y="44944"/>
                      <a:pt x="493430" y="49143"/>
                    </a:cubicBezTo>
                    <a:cubicBezTo>
                      <a:pt x="493812" y="53341"/>
                      <a:pt x="482934" y="58304"/>
                      <a:pt x="475968" y="63075"/>
                    </a:cubicBezTo>
                    <a:cubicBezTo>
                      <a:pt x="473964" y="64410"/>
                      <a:pt x="471865" y="66033"/>
                      <a:pt x="469765" y="67941"/>
                    </a:cubicBezTo>
                    <a:cubicBezTo>
                      <a:pt x="472533" y="60975"/>
                      <a:pt x="473773" y="54010"/>
                      <a:pt x="475109" y="50479"/>
                    </a:cubicBezTo>
                    <a:cubicBezTo>
                      <a:pt x="477208" y="45040"/>
                      <a:pt x="464517" y="39792"/>
                      <a:pt x="464517" y="39792"/>
                    </a:cubicBezTo>
                    <a:cubicBezTo>
                      <a:pt x="470720" y="47330"/>
                      <a:pt x="467571" y="48379"/>
                      <a:pt x="466140" y="54010"/>
                    </a:cubicBezTo>
                    <a:cubicBezTo>
                      <a:pt x="464803" y="59639"/>
                      <a:pt x="453257" y="78342"/>
                      <a:pt x="449441" y="88552"/>
                    </a:cubicBezTo>
                    <a:cubicBezTo>
                      <a:pt x="445624" y="98667"/>
                      <a:pt x="444765" y="111549"/>
                      <a:pt x="444765" y="111549"/>
                    </a:cubicBezTo>
                    <a:cubicBezTo>
                      <a:pt x="444765" y="111549"/>
                      <a:pt x="449059" y="102770"/>
                      <a:pt x="454116" y="93801"/>
                    </a:cubicBezTo>
                    <a:cubicBezTo>
                      <a:pt x="450586" y="104392"/>
                      <a:pt x="452589" y="105824"/>
                      <a:pt x="453353" y="106015"/>
                    </a:cubicBezTo>
                    <a:cubicBezTo>
                      <a:pt x="446959" y="110595"/>
                      <a:pt x="440757" y="115462"/>
                      <a:pt x="434650" y="120424"/>
                    </a:cubicBezTo>
                    <a:cubicBezTo>
                      <a:pt x="435986" y="116702"/>
                      <a:pt x="442475" y="97713"/>
                      <a:pt x="447818" y="78342"/>
                    </a:cubicBezTo>
                    <a:cubicBezTo>
                      <a:pt x="453830" y="56681"/>
                      <a:pt x="451921" y="53246"/>
                      <a:pt x="452399" y="47616"/>
                    </a:cubicBezTo>
                    <a:cubicBezTo>
                      <a:pt x="452876" y="41986"/>
                      <a:pt x="445051" y="41318"/>
                      <a:pt x="445051" y="41318"/>
                    </a:cubicBezTo>
                    <a:cubicBezTo>
                      <a:pt x="450872" y="44944"/>
                      <a:pt x="447627" y="52196"/>
                      <a:pt x="443429" y="61548"/>
                    </a:cubicBezTo>
                    <a:cubicBezTo>
                      <a:pt x="439230" y="70900"/>
                      <a:pt x="437417" y="77388"/>
                      <a:pt x="433314" y="90461"/>
                    </a:cubicBezTo>
                    <a:cubicBezTo>
                      <a:pt x="429593" y="102389"/>
                      <a:pt x="433505" y="118038"/>
                      <a:pt x="434268" y="120710"/>
                    </a:cubicBezTo>
                    <a:cubicBezTo>
                      <a:pt x="432742" y="121950"/>
                      <a:pt x="431119" y="123191"/>
                      <a:pt x="429593" y="124527"/>
                    </a:cubicBezTo>
                    <a:cubicBezTo>
                      <a:pt x="428066" y="125768"/>
                      <a:pt x="426634" y="127103"/>
                      <a:pt x="425203" y="128344"/>
                    </a:cubicBezTo>
                    <a:cubicBezTo>
                      <a:pt x="425967" y="122618"/>
                      <a:pt x="430929" y="84068"/>
                      <a:pt x="433982" y="76720"/>
                    </a:cubicBezTo>
                    <a:cubicBezTo>
                      <a:pt x="437226" y="68800"/>
                      <a:pt x="439135" y="53533"/>
                      <a:pt x="438467" y="46471"/>
                    </a:cubicBezTo>
                    <a:cubicBezTo>
                      <a:pt x="437799" y="39410"/>
                      <a:pt x="430165" y="39505"/>
                      <a:pt x="430165" y="39505"/>
                    </a:cubicBezTo>
                    <a:cubicBezTo>
                      <a:pt x="437322" y="42273"/>
                      <a:pt x="433791" y="52864"/>
                      <a:pt x="430070" y="58113"/>
                    </a:cubicBezTo>
                    <a:cubicBezTo>
                      <a:pt x="426348" y="63361"/>
                      <a:pt x="425203" y="69754"/>
                      <a:pt x="421959" y="91892"/>
                    </a:cubicBezTo>
                    <a:cubicBezTo>
                      <a:pt x="419001" y="111740"/>
                      <a:pt x="423867" y="125862"/>
                      <a:pt x="424917" y="128535"/>
                    </a:cubicBezTo>
                    <a:cubicBezTo>
                      <a:pt x="421386" y="131588"/>
                      <a:pt x="417856" y="134737"/>
                      <a:pt x="414325" y="137886"/>
                    </a:cubicBezTo>
                    <a:cubicBezTo>
                      <a:pt x="418428" y="127771"/>
                      <a:pt x="415375" y="107160"/>
                      <a:pt x="415470" y="102198"/>
                    </a:cubicBezTo>
                    <a:cubicBezTo>
                      <a:pt x="415470" y="96950"/>
                      <a:pt x="407645" y="74621"/>
                      <a:pt x="406882" y="60785"/>
                    </a:cubicBezTo>
                    <a:cubicBezTo>
                      <a:pt x="406119" y="46948"/>
                      <a:pt x="395718" y="49429"/>
                      <a:pt x="395718" y="49429"/>
                    </a:cubicBezTo>
                    <a:cubicBezTo>
                      <a:pt x="395718" y="49429"/>
                      <a:pt x="396481" y="50383"/>
                      <a:pt x="397340" y="51910"/>
                    </a:cubicBezTo>
                    <a:cubicBezTo>
                      <a:pt x="397340" y="51910"/>
                      <a:pt x="394859" y="52769"/>
                      <a:pt x="389801" y="61930"/>
                    </a:cubicBezTo>
                    <a:cubicBezTo>
                      <a:pt x="384649" y="71090"/>
                      <a:pt x="384649" y="77961"/>
                      <a:pt x="385984" y="89412"/>
                    </a:cubicBezTo>
                    <a:cubicBezTo>
                      <a:pt x="387130" y="100003"/>
                      <a:pt x="401634" y="141607"/>
                      <a:pt x="403828" y="147810"/>
                    </a:cubicBezTo>
                    <a:cubicBezTo>
                      <a:pt x="401347" y="150196"/>
                      <a:pt x="398962" y="152581"/>
                      <a:pt x="396576" y="154967"/>
                    </a:cubicBezTo>
                    <a:cubicBezTo>
                      <a:pt x="398294" y="150386"/>
                      <a:pt x="398962" y="144565"/>
                      <a:pt x="393905" y="132638"/>
                    </a:cubicBezTo>
                    <a:cubicBezTo>
                      <a:pt x="387988" y="118801"/>
                      <a:pt x="376442" y="94469"/>
                      <a:pt x="375679" y="88552"/>
                    </a:cubicBezTo>
                    <a:cubicBezTo>
                      <a:pt x="374915" y="82636"/>
                      <a:pt x="373580" y="69849"/>
                      <a:pt x="374438" y="61548"/>
                    </a:cubicBezTo>
                    <a:cubicBezTo>
                      <a:pt x="374438" y="61548"/>
                      <a:pt x="364610" y="73858"/>
                      <a:pt x="368618" y="92656"/>
                    </a:cubicBezTo>
                    <a:cubicBezTo>
                      <a:pt x="372625" y="111454"/>
                      <a:pt x="386080" y="131016"/>
                      <a:pt x="389801" y="140462"/>
                    </a:cubicBezTo>
                    <a:cubicBezTo>
                      <a:pt x="392759" y="148001"/>
                      <a:pt x="394763" y="154012"/>
                      <a:pt x="395431" y="156112"/>
                    </a:cubicBezTo>
                    <a:cubicBezTo>
                      <a:pt x="392569" y="158974"/>
                      <a:pt x="389706" y="161932"/>
                      <a:pt x="386843" y="164795"/>
                    </a:cubicBezTo>
                    <a:cubicBezTo>
                      <a:pt x="389801" y="152199"/>
                      <a:pt x="383981" y="142752"/>
                      <a:pt x="380259" y="134069"/>
                    </a:cubicBezTo>
                    <a:cubicBezTo>
                      <a:pt x="376538" y="125290"/>
                      <a:pt x="359839" y="104679"/>
                      <a:pt x="358884" y="96759"/>
                    </a:cubicBezTo>
                    <a:cubicBezTo>
                      <a:pt x="358026" y="88839"/>
                      <a:pt x="356690" y="85594"/>
                      <a:pt x="358980" y="72235"/>
                    </a:cubicBezTo>
                    <a:cubicBezTo>
                      <a:pt x="358980" y="72235"/>
                      <a:pt x="350010" y="85403"/>
                      <a:pt x="353636" y="104202"/>
                    </a:cubicBezTo>
                    <a:cubicBezTo>
                      <a:pt x="357262" y="123000"/>
                      <a:pt x="372148" y="134546"/>
                      <a:pt x="377396" y="146474"/>
                    </a:cubicBezTo>
                    <a:cubicBezTo>
                      <a:pt x="382072" y="156970"/>
                      <a:pt x="385698" y="163554"/>
                      <a:pt x="386462" y="164986"/>
                    </a:cubicBezTo>
                    <a:cubicBezTo>
                      <a:pt x="384553" y="166990"/>
                      <a:pt x="382645" y="168898"/>
                      <a:pt x="380736" y="170902"/>
                    </a:cubicBezTo>
                    <a:cubicBezTo>
                      <a:pt x="380355" y="171379"/>
                      <a:pt x="379973" y="171761"/>
                      <a:pt x="379496" y="172238"/>
                    </a:cubicBezTo>
                    <a:cubicBezTo>
                      <a:pt x="380164" y="168421"/>
                      <a:pt x="380355" y="159165"/>
                      <a:pt x="372530" y="142561"/>
                    </a:cubicBezTo>
                    <a:cubicBezTo>
                      <a:pt x="361747" y="119660"/>
                      <a:pt x="348102" y="109069"/>
                      <a:pt x="349915" y="96663"/>
                    </a:cubicBezTo>
                    <a:cubicBezTo>
                      <a:pt x="351728" y="84258"/>
                      <a:pt x="354495" y="78151"/>
                      <a:pt x="352682" y="78438"/>
                    </a:cubicBezTo>
                    <a:cubicBezTo>
                      <a:pt x="350964" y="78819"/>
                      <a:pt x="343903" y="89412"/>
                      <a:pt x="344857" y="106396"/>
                    </a:cubicBezTo>
                    <a:cubicBezTo>
                      <a:pt x="345239" y="112313"/>
                      <a:pt x="346957" y="117847"/>
                      <a:pt x="349247" y="123095"/>
                    </a:cubicBezTo>
                    <a:cubicBezTo>
                      <a:pt x="338464" y="114126"/>
                      <a:pt x="334075" y="108401"/>
                      <a:pt x="335792" y="101339"/>
                    </a:cubicBezTo>
                    <a:cubicBezTo>
                      <a:pt x="335792" y="101339"/>
                      <a:pt x="333693" y="105824"/>
                      <a:pt x="333216" y="112217"/>
                    </a:cubicBezTo>
                    <a:cubicBezTo>
                      <a:pt x="331021" y="105919"/>
                      <a:pt x="330448" y="101244"/>
                      <a:pt x="330448" y="101244"/>
                    </a:cubicBezTo>
                    <a:cubicBezTo>
                      <a:pt x="326441" y="108114"/>
                      <a:pt x="328731" y="114221"/>
                      <a:pt x="329685" y="121950"/>
                    </a:cubicBezTo>
                    <a:cubicBezTo>
                      <a:pt x="329876" y="123859"/>
                      <a:pt x="331021" y="126530"/>
                      <a:pt x="332643" y="129680"/>
                    </a:cubicBezTo>
                    <a:cubicBezTo>
                      <a:pt x="331594" y="132256"/>
                      <a:pt x="330448" y="135119"/>
                      <a:pt x="329590" y="137695"/>
                    </a:cubicBezTo>
                    <a:cubicBezTo>
                      <a:pt x="327490" y="122523"/>
                      <a:pt x="325391" y="109927"/>
                      <a:pt x="325391" y="109927"/>
                    </a:cubicBezTo>
                    <a:cubicBezTo>
                      <a:pt x="325391" y="109927"/>
                      <a:pt x="325391" y="125672"/>
                      <a:pt x="323769" y="147333"/>
                    </a:cubicBezTo>
                    <a:cubicBezTo>
                      <a:pt x="321479" y="125481"/>
                      <a:pt x="318521" y="103057"/>
                      <a:pt x="318521" y="103057"/>
                    </a:cubicBezTo>
                    <a:cubicBezTo>
                      <a:pt x="318521" y="103057"/>
                      <a:pt x="316517" y="145711"/>
                      <a:pt x="315372" y="167944"/>
                    </a:cubicBezTo>
                    <a:cubicBezTo>
                      <a:pt x="315085" y="167849"/>
                      <a:pt x="314895" y="167658"/>
                      <a:pt x="314608" y="167563"/>
                    </a:cubicBezTo>
                    <a:cubicBezTo>
                      <a:pt x="312986" y="166799"/>
                      <a:pt x="311650" y="165940"/>
                      <a:pt x="310410" y="164891"/>
                    </a:cubicBezTo>
                    <a:cubicBezTo>
                      <a:pt x="310410" y="164414"/>
                      <a:pt x="310505" y="163937"/>
                      <a:pt x="310505" y="163459"/>
                    </a:cubicBezTo>
                    <a:cubicBezTo>
                      <a:pt x="312604" y="158879"/>
                      <a:pt x="315181" y="155730"/>
                      <a:pt x="315181" y="155730"/>
                    </a:cubicBezTo>
                    <a:cubicBezTo>
                      <a:pt x="313654" y="156684"/>
                      <a:pt x="312127" y="157638"/>
                      <a:pt x="310791" y="158593"/>
                    </a:cubicBezTo>
                    <a:cubicBezTo>
                      <a:pt x="312604" y="127867"/>
                      <a:pt x="306402" y="84163"/>
                      <a:pt x="306402" y="84163"/>
                    </a:cubicBezTo>
                    <a:cubicBezTo>
                      <a:pt x="306402" y="84163"/>
                      <a:pt x="303921" y="136264"/>
                      <a:pt x="302967" y="155253"/>
                    </a:cubicBezTo>
                    <a:cubicBezTo>
                      <a:pt x="299722" y="148192"/>
                      <a:pt x="299818" y="141321"/>
                      <a:pt x="299818" y="141321"/>
                    </a:cubicBezTo>
                    <a:cubicBezTo>
                      <a:pt x="299532" y="141703"/>
                      <a:pt x="299436" y="141989"/>
                      <a:pt x="299245" y="142371"/>
                    </a:cubicBezTo>
                    <a:cubicBezTo>
                      <a:pt x="299150" y="115653"/>
                      <a:pt x="295047" y="80823"/>
                      <a:pt x="295047" y="80823"/>
                    </a:cubicBezTo>
                    <a:cubicBezTo>
                      <a:pt x="295047" y="80823"/>
                      <a:pt x="293520" y="114030"/>
                      <a:pt x="292757" y="129203"/>
                    </a:cubicBezTo>
                    <a:cubicBezTo>
                      <a:pt x="292279" y="139126"/>
                      <a:pt x="292852" y="160310"/>
                      <a:pt x="293234" y="173479"/>
                    </a:cubicBezTo>
                    <a:cubicBezTo>
                      <a:pt x="290753" y="169853"/>
                      <a:pt x="288081" y="166417"/>
                      <a:pt x="285504" y="163269"/>
                    </a:cubicBezTo>
                    <a:cubicBezTo>
                      <a:pt x="286745" y="152390"/>
                      <a:pt x="288940" y="131874"/>
                      <a:pt x="289226" y="121950"/>
                    </a:cubicBezTo>
                    <a:cubicBezTo>
                      <a:pt x="289798" y="104679"/>
                      <a:pt x="282928" y="56014"/>
                      <a:pt x="282928" y="56014"/>
                    </a:cubicBezTo>
                    <a:cubicBezTo>
                      <a:pt x="282928" y="56014"/>
                      <a:pt x="280161" y="99621"/>
                      <a:pt x="279397" y="114698"/>
                    </a:cubicBezTo>
                    <a:cubicBezTo>
                      <a:pt x="278825" y="125290"/>
                      <a:pt x="280829" y="147047"/>
                      <a:pt x="282069" y="159070"/>
                    </a:cubicBezTo>
                    <a:cubicBezTo>
                      <a:pt x="277107" y="153344"/>
                      <a:pt x="273195" y="149432"/>
                      <a:pt x="273195" y="149432"/>
                    </a:cubicBezTo>
                    <a:cubicBezTo>
                      <a:pt x="273195" y="149432"/>
                      <a:pt x="273195" y="149528"/>
                      <a:pt x="273195" y="149528"/>
                    </a:cubicBezTo>
                    <a:cubicBezTo>
                      <a:pt x="269569" y="143039"/>
                      <a:pt x="266038" y="136550"/>
                      <a:pt x="262508" y="129966"/>
                    </a:cubicBezTo>
                    <a:cubicBezTo>
                      <a:pt x="263271" y="125768"/>
                      <a:pt x="265943" y="109641"/>
                      <a:pt x="266897" y="89125"/>
                    </a:cubicBezTo>
                    <a:cubicBezTo>
                      <a:pt x="268042" y="65842"/>
                      <a:pt x="260599" y="23188"/>
                      <a:pt x="260599" y="23188"/>
                    </a:cubicBezTo>
                    <a:cubicBezTo>
                      <a:pt x="260599" y="23188"/>
                      <a:pt x="259645" y="39505"/>
                      <a:pt x="258977" y="56872"/>
                    </a:cubicBezTo>
                    <a:cubicBezTo>
                      <a:pt x="257355" y="36738"/>
                      <a:pt x="253633" y="15172"/>
                      <a:pt x="253633" y="15172"/>
                    </a:cubicBezTo>
                    <a:cubicBezTo>
                      <a:pt x="253633" y="15172"/>
                      <a:pt x="253538" y="49811"/>
                      <a:pt x="250866" y="72330"/>
                    </a:cubicBezTo>
                    <a:cubicBezTo>
                      <a:pt x="250771" y="86930"/>
                      <a:pt x="254015" y="112313"/>
                      <a:pt x="254015" y="112313"/>
                    </a:cubicBezTo>
                    <a:lnTo>
                      <a:pt x="256114" y="116416"/>
                    </a:lnTo>
                    <a:cubicBezTo>
                      <a:pt x="256114" y="116416"/>
                      <a:pt x="257450" y="107255"/>
                      <a:pt x="258595" y="93228"/>
                    </a:cubicBezTo>
                    <a:cubicBezTo>
                      <a:pt x="259072" y="106396"/>
                      <a:pt x="260217" y="121950"/>
                      <a:pt x="260599" y="126340"/>
                    </a:cubicBezTo>
                    <a:cubicBezTo>
                      <a:pt x="260599" y="126244"/>
                      <a:pt x="260504" y="126149"/>
                      <a:pt x="260504" y="126149"/>
                    </a:cubicBezTo>
                    <a:cubicBezTo>
                      <a:pt x="258882" y="123000"/>
                      <a:pt x="257259" y="119946"/>
                      <a:pt x="255637" y="116798"/>
                    </a:cubicBezTo>
                    <a:lnTo>
                      <a:pt x="254397" y="114030"/>
                    </a:lnTo>
                    <a:cubicBezTo>
                      <a:pt x="254397" y="114030"/>
                      <a:pt x="254206" y="113840"/>
                      <a:pt x="253920" y="113458"/>
                    </a:cubicBezTo>
                    <a:cubicBezTo>
                      <a:pt x="251152" y="108114"/>
                      <a:pt x="248576" y="102770"/>
                      <a:pt x="245999" y="97331"/>
                    </a:cubicBezTo>
                    <a:cubicBezTo>
                      <a:pt x="246286" y="97331"/>
                      <a:pt x="246572" y="97331"/>
                      <a:pt x="246572" y="97236"/>
                    </a:cubicBezTo>
                    <a:cubicBezTo>
                      <a:pt x="249530" y="86739"/>
                      <a:pt x="249053" y="65269"/>
                      <a:pt x="248862" y="60117"/>
                    </a:cubicBezTo>
                    <a:cubicBezTo>
                      <a:pt x="248671" y="54964"/>
                      <a:pt x="247431" y="43990"/>
                      <a:pt x="245332" y="26146"/>
                    </a:cubicBezTo>
                    <a:cubicBezTo>
                      <a:pt x="243232" y="8302"/>
                      <a:pt x="236553" y="0"/>
                      <a:pt x="236553" y="0"/>
                    </a:cubicBezTo>
                    <a:cubicBezTo>
                      <a:pt x="242755" y="15459"/>
                      <a:pt x="243041" y="20612"/>
                      <a:pt x="243423" y="28341"/>
                    </a:cubicBezTo>
                    <a:cubicBezTo>
                      <a:pt x="243900" y="36070"/>
                      <a:pt x="243805" y="55155"/>
                      <a:pt x="244377" y="63265"/>
                    </a:cubicBezTo>
                    <a:cubicBezTo>
                      <a:pt x="244950" y="71377"/>
                      <a:pt x="245141" y="94660"/>
                      <a:pt x="245141" y="94660"/>
                    </a:cubicBezTo>
                    <a:cubicBezTo>
                      <a:pt x="244759" y="94183"/>
                      <a:pt x="244377" y="93801"/>
                      <a:pt x="244091" y="93324"/>
                    </a:cubicBezTo>
                    <a:cubicBezTo>
                      <a:pt x="242660" y="90174"/>
                      <a:pt x="241228" y="87026"/>
                      <a:pt x="239892" y="83877"/>
                    </a:cubicBezTo>
                    <a:cubicBezTo>
                      <a:pt x="240083" y="84068"/>
                      <a:pt x="240370" y="84258"/>
                      <a:pt x="240560" y="84449"/>
                    </a:cubicBezTo>
                    <a:cubicBezTo>
                      <a:pt x="240560" y="84449"/>
                      <a:pt x="234072" y="61262"/>
                      <a:pt x="229682" y="49238"/>
                    </a:cubicBezTo>
                    <a:cubicBezTo>
                      <a:pt x="225388" y="37311"/>
                      <a:pt x="214796" y="19562"/>
                      <a:pt x="214796" y="19562"/>
                    </a:cubicBezTo>
                    <a:cubicBezTo>
                      <a:pt x="214796" y="19562"/>
                      <a:pt x="220903" y="39219"/>
                      <a:pt x="225579" y="52387"/>
                    </a:cubicBezTo>
                    <a:cubicBezTo>
                      <a:pt x="224243" y="50288"/>
                      <a:pt x="222907" y="48189"/>
                      <a:pt x="221380" y="46185"/>
                    </a:cubicBezTo>
                    <a:cubicBezTo>
                      <a:pt x="208880" y="29009"/>
                      <a:pt x="200197" y="25478"/>
                      <a:pt x="200197" y="25478"/>
                    </a:cubicBezTo>
                    <a:cubicBezTo>
                      <a:pt x="200197" y="25478"/>
                      <a:pt x="210216" y="61930"/>
                      <a:pt x="239892" y="83877"/>
                    </a:cubicBezTo>
                    <a:cubicBezTo>
                      <a:pt x="241228" y="86930"/>
                      <a:pt x="242469" y="89984"/>
                      <a:pt x="243900" y="93037"/>
                    </a:cubicBezTo>
                    <a:cubicBezTo>
                      <a:pt x="230636" y="75861"/>
                      <a:pt x="216037" y="68609"/>
                      <a:pt x="211170" y="65556"/>
                    </a:cubicBezTo>
                    <a:cubicBezTo>
                      <a:pt x="206113" y="62311"/>
                      <a:pt x="191036" y="51147"/>
                      <a:pt x="191036" y="51147"/>
                    </a:cubicBezTo>
                    <a:cubicBezTo>
                      <a:pt x="191036" y="51147"/>
                      <a:pt x="208880" y="73190"/>
                      <a:pt x="218422" y="82350"/>
                    </a:cubicBezTo>
                    <a:cubicBezTo>
                      <a:pt x="214224" y="80060"/>
                      <a:pt x="210216" y="77961"/>
                      <a:pt x="208021" y="76338"/>
                    </a:cubicBezTo>
                    <a:cubicBezTo>
                      <a:pt x="202868" y="72617"/>
                      <a:pt x="193899" y="66223"/>
                      <a:pt x="193899" y="66223"/>
                    </a:cubicBezTo>
                    <a:cubicBezTo>
                      <a:pt x="193899" y="66223"/>
                      <a:pt x="213842" y="93324"/>
                      <a:pt x="226342" y="101244"/>
                    </a:cubicBezTo>
                    <a:cubicBezTo>
                      <a:pt x="237984" y="108686"/>
                      <a:pt x="254015" y="117179"/>
                      <a:pt x="256210" y="118324"/>
                    </a:cubicBezTo>
                    <a:cubicBezTo>
                      <a:pt x="257450" y="120710"/>
                      <a:pt x="258691" y="123191"/>
                      <a:pt x="259931" y="125576"/>
                    </a:cubicBezTo>
                    <a:cubicBezTo>
                      <a:pt x="257736" y="123191"/>
                      <a:pt x="250103" y="115366"/>
                      <a:pt x="238938" y="110691"/>
                    </a:cubicBezTo>
                    <a:cubicBezTo>
                      <a:pt x="225674" y="105156"/>
                      <a:pt x="207258" y="99240"/>
                      <a:pt x="207258" y="99240"/>
                    </a:cubicBezTo>
                    <a:cubicBezTo>
                      <a:pt x="207258" y="99240"/>
                      <a:pt x="221858" y="115080"/>
                      <a:pt x="234549" y="120519"/>
                    </a:cubicBezTo>
                    <a:cubicBezTo>
                      <a:pt x="247335" y="125958"/>
                      <a:pt x="262508" y="131111"/>
                      <a:pt x="262508" y="131111"/>
                    </a:cubicBezTo>
                    <a:cubicBezTo>
                      <a:pt x="262508" y="131111"/>
                      <a:pt x="262508" y="130920"/>
                      <a:pt x="262603" y="130634"/>
                    </a:cubicBezTo>
                    <a:cubicBezTo>
                      <a:pt x="265179" y="135500"/>
                      <a:pt x="267756" y="140367"/>
                      <a:pt x="270332" y="145138"/>
                    </a:cubicBezTo>
                    <a:cubicBezTo>
                      <a:pt x="267279" y="143039"/>
                      <a:pt x="254397" y="131874"/>
                      <a:pt x="246763" y="129584"/>
                    </a:cubicBezTo>
                    <a:cubicBezTo>
                      <a:pt x="238270" y="127008"/>
                      <a:pt x="217945" y="125672"/>
                      <a:pt x="209453" y="119851"/>
                    </a:cubicBezTo>
                    <a:cubicBezTo>
                      <a:pt x="209453" y="119851"/>
                      <a:pt x="228346" y="137981"/>
                      <a:pt x="245236" y="144184"/>
                    </a:cubicBezTo>
                    <a:cubicBezTo>
                      <a:pt x="248958" y="145519"/>
                      <a:pt x="252393" y="146570"/>
                      <a:pt x="255446" y="147238"/>
                    </a:cubicBezTo>
                    <a:cubicBezTo>
                      <a:pt x="256591" y="148860"/>
                      <a:pt x="257450" y="150482"/>
                      <a:pt x="258214" y="152199"/>
                    </a:cubicBezTo>
                    <a:cubicBezTo>
                      <a:pt x="256687" y="151722"/>
                      <a:pt x="254874" y="151150"/>
                      <a:pt x="252965" y="150577"/>
                    </a:cubicBezTo>
                    <a:cubicBezTo>
                      <a:pt x="242373" y="145042"/>
                      <a:pt x="231304" y="139794"/>
                      <a:pt x="231304" y="139794"/>
                    </a:cubicBezTo>
                    <a:cubicBezTo>
                      <a:pt x="231304" y="139794"/>
                      <a:pt x="233213" y="142084"/>
                      <a:pt x="236266" y="145425"/>
                    </a:cubicBezTo>
                    <a:cubicBezTo>
                      <a:pt x="232163" y="144184"/>
                      <a:pt x="228346" y="143039"/>
                      <a:pt x="225579" y="142180"/>
                    </a:cubicBezTo>
                    <a:cubicBezTo>
                      <a:pt x="216800" y="134069"/>
                      <a:pt x="209262" y="128726"/>
                      <a:pt x="209262" y="128726"/>
                    </a:cubicBezTo>
                    <a:cubicBezTo>
                      <a:pt x="216705" y="134928"/>
                      <a:pt x="225961" y="163746"/>
                      <a:pt x="235121" y="177868"/>
                    </a:cubicBezTo>
                    <a:cubicBezTo>
                      <a:pt x="242564" y="189319"/>
                      <a:pt x="253920" y="200674"/>
                      <a:pt x="257641" y="205064"/>
                    </a:cubicBezTo>
                    <a:cubicBezTo>
                      <a:pt x="251725" y="202487"/>
                      <a:pt x="245713" y="199910"/>
                      <a:pt x="239797" y="197429"/>
                    </a:cubicBezTo>
                    <a:cubicBezTo>
                      <a:pt x="239129" y="195712"/>
                      <a:pt x="231209" y="174814"/>
                      <a:pt x="216705" y="161741"/>
                    </a:cubicBezTo>
                    <a:cubicBezTo>
                      <a:pt x="212888" y="158306"/>
                      <a:pt x="208021" y="154394"/>
                      <a:pt x="202868" y="150482"/>
                    </a:cubicBezTo>
                    <a:cubicBezTo>
                      <a:pt x="194471" y="133974"/>
                      <a:pt x="169280" y="114221"/>
                      <a:pt x="169280" y="114221"/>
                    </a:cubicBezTo>
                    <a:cubicBezTo>
                      <a:pt x="169280" y="114221"/>
                      <a:pt x="173001" y="122523"/>
                      <a:pt x="177391" y="132256"/>
                    </a:cubicBezTo>
                    <a:cubicBezTo>
                      <a:pt x="172810" y="129107"/>
                      <a:pt x="169757" y="127103"/>
                      <a:pt x="169757" y="127103"/>
                    </a:cubicBezTo>
                    <a:cubicBezTo>
                      <a:pt x="169757" y="127103"/>
                      <a:pt x="177868" y="139699"/>
                      <a:pt x="186265" y="151818"/>
                    </a:cubicBezTo>
                    <a:cubicBezTo>
                      <a:pt x="187601" y="154776"/>
                      <a:pt x="188841" y="157447"/>
                      <a:pt x="189796" y="159547"/>
                    </a:cubicBezTo>
                    <a:cubicBezTo>
                      <a:pt x="194567" y="169948"/>
                      <a:pt x="207162" y="182162"/>
                      <a:pt x="210407" y="185311"/>
                    </a:cubicBezTo>
                    <a:cubicBezTo>
                      <a:pt x="202773" y="182162"/>
                      <a:pt x="195139" y="179013"/>
                      <a:pt x="187505" y="176055"/>
                    </a:cubicBezTo>
                    <a:cubicBezTo>
                      <a:pt x="187505" y="175959"/>
                      <a:pt x="187315" y="163077"/>
                      <a:pt x="177295" y="143611"/>
                    </a:cubicBezTo>
                    <a:cubicBezTo>
                      <a:pt x="167180" y="124049"/>
                      <a:pt x="142180" y="103725"/>
                      <a:pt x="142180" y="103725"/>
                    </a:cubicBezTo>
                    <a:cubicBezTo>
                      <a:pt x="150577" y="113172"/>
                      <a:pt x="155348" y="137790"/>
                      <a:pt x="159737" y="147715"/>
                    </a:cubicBezTo>
                    <a:cubicBezTo>
                      <a:pt x="163650" y="156589"/>
                      <a:pt x="179108" y="170521"/>
                      <a:pt x="182257" y="174051"/>
                    </a:cubicBezTo>
                    <a:cubicBezTo>
                      <a:pt x="175959" y="171570"/>
                      <a:pt x="169661" y="169185"/>
                      <a:pt x="163363" y="166799"/>
                    </a:cubicBezTo>
                    <a:cubicBezTo>
                      <a:pt x="163745" y="166704"/>
                      <a:pt x="163936" y="166608"/>
                      <a:pt x="163936" y="166608"/>
                    </a:cubicBezTo>
                    <a:cubicBezTo>
                      <a:pt x="163936" y="166608"/>
                      <a:pt x="155253" y="148860"/>
                      <a:pt x="146665" y="134165"/>
                    </a:cubicBezTo>
                    <a:cubicBezTo>
                      <a:pt x="138077" y="119469"/>
                      <a:pt x="116511" y="104106"/>
                      <a:pt x="116511" y="104106"/>
                    </a:cubicBezTo>
                    <a:cubicBezTo>
                      <a:pt x="116511" y="104106"/>
                      <a:pt x="126530" y="125672"/>
                      <a:pt x="135309" y="140939"/>
                    </a:cubicBezTo>
                    <a:cubicBezTo>
                      <a:pt x="142657" y="153822"/>
                      <a:pt x="153344" y="161932"/>
                      <a:pt x="156684" y="164223"/>
                    </a:cubicBezTo>
                    <a:cubicBezTo>
                      <a:pt x="153535" y="163077"/>
                      <a:pt x="150386" y="161932"/>
                      <a:pt x="147237" y="160787"/>
                    </a:cubicBezTo>
                    <a:cubicBezTo>
                      <a:pt x="145519" y="158306"/>
                      <a:pt x="132637" y="139985"/>
                      <a:pt x="121759" y="127008"/>
                    </a:cubicBezTo>
                    <a:cubicBezTo>
                      <a:pt x="110118" y="113076"/>
                      <a:pt x="74143" y="92847"/>
                      <a:pt x="74143" y="92847"/>
                    </a:cubicBezTo>
                    <a:cubicBezTo>
                      <a:pt x="74143" y="92847"/>
                      <a:pt x="83304" y="102770"/>
                      <a:pt x="88648" y="108496"/>
                    </a:cubicBezTo>
                    <a:cubicBezTo>
                      <a:pt x="90938" y="110977"/>
                      <a:pt x="94087" y="115462"/>
                      <a:pt x="97522" y="120233"/>
                    </a:cubicBezTo>
                    <a:cubicBezTo>
                      <a:pt x="84926" y="110023"/>
                      <a:pt x="55345" y="91702"/>
                      <a:pt x="55345" y="91702"/>
                    </a:cubicBezTo>
                    <a:cubicBezTo>
                      <a:pt x="55345" y="91702"/>
                      <a:pt x="71281" y="108401"/>
                      <a:pt x="75956" y="114030"/>
                    </a:cubicBezTo>
                    <a:cubicBezTo>
                      <a:pt x="80441" y="119565"/>
                      <a:pt x="91510" y="136168"/>
                      <a:pt x="114412" y="149718"/>
                    </a:cubicBezTo>
                    <a:cubicBezTo>
                      <a:pt x="110499" y="148478"/>
                      <a:pt x="106587" y="147428"/>
                      <a:pt x="102579" y="146283"/>
                    </a:cubicBezTo>
                    <a:cubicBezTo>
                      <a:pt x="71376" y="113458"/>
                      <a:pt x="25382" y="106873"/>
                      <a:pt x="25382" y="106873"/>
                    </a:cubicBezTo>
                    <a:cubicBezTo>
                      <a:pt x="25382" y="106873"/>
                      <a:pt x="31012" y="116893"/>
                      <a:pt x="53818" y="129584"/>
                    </a:cubicBezTo>
                    <a:cubicBezTo>
                      <a:pt x="56490" y="131111"/>
                      <a:pt x="59257" y="132447"/>
                      <a:pt x="62025" y="133783"/>
                    </a:cubicBezTo>
                    <a:cubicBezTo>
                      <a:pt x="45230" y="130157"/>
                      <a:pt x="20420" y="125672"/>
                      <a:pt x="20420" y="125672"/>
                    </a:cubicBezTo>
                    <a:cubicBezTo>
                      <a:pt x="20420" y="125672"/>
                      <a:pt x="43704" y="135882"/>
                      <a:pt x="58876" y="139317"/>
                    </a:cubicBezTo>
                    <a:cubicBezTo>
                      <a:pt x="74048" y="142752"/>
                      <a:pt x="103343" y="147142"/>
                      <a:pt x="103343" y="147142"/>
                    </a:cubicBezTo>
                    <a:cubicBezTo>
                      <a:pt x="103056" y="146856"/>
                      <a:pt x="102866" y="146665"/>
                      <a:pt x="102579" y="146379"/>
                    </a:cubicBezTo>
                    <a:cubicBezTo>
                      <a:pt x="106682" y="147524"/>
                      <a:pt x="110690" y="148764"/>
                      <a:pt x="114793" y="150005"/>
                    </a:cubicBezTo>
                    <a:cubicBezTo>
                      <a:pt x="115461" y="150386"/>
                      <a:pt x="115938" y="150768"/>
                      <a:pt x="116606" y="151150"/>
                    </a:cubicBezTo>
                    <a:cubicBezTo>
                      <a:pt x="116606" y="151150"/>
                      <a:pt x="88266" y="154489"/>
                      <a:pt x="78342" y="155062"/>
                    </a:cubicBezTo>
                    <a:cubicBezTo>
                      <a:pt x="68323" y="155539"/>
                      <a:pt x="45039" y="158593"/>
                      <a:pt x="35593" y="159260"/>
                    </a:cubicBezTo>
                    <a:cubicBezTo>
                      <a:pt x="26146" y="159928"/>
                      <a:pt x="19752" y="160406"/>
                      <a:pt x="0" y="155157"/>
                    </a:cubicBezTo>
                    <a:cubicBezTo>
                      <a:pt x="0" y="155157"/>
                      <a:pt x="11260" y="162028"/>
                      <a:pt x="33207" y="161837"/>
                    </a:cubicBezTo>
                    <a:cubicBezTo>
                      <a:pt x="55250" y="161646"/>
                      <a:pt x="68800" y="161455"/>
                      <a:pt x="75098" y="160883"/>
                    </a:cubicBezTo>
                    <a:cubicBezTo>
                      <a:pt x="81395" y="160310"/>
                      <a:pt x="107732" y="157638"/>
                      <a:pt x="119946" y="152486"/>
                    </a:cubicBezTo>
                    <a:cubicBezTo>
                      <a:pt x="120805" y="152963"/>
                      <a:pt x="120710" y="152676"/>
                      <a:pt x="120614" y="152295"/>
                    </a:cubicBezTo>
                    <a:close/>
                    <a:moveTo>
                      <a:pt x="254110" y="113458"/>
                    </a:moveTo>
                    <a:cubicBezTo>
                      <a:pt x="250484" y="109736"/>
                      <a:pt x="238843" y="97713"/>
                      <a:pt x="234072" y="92751"/>
                    </a:cubicBezTo>
                    <a:cubicBezTo>
                      <a:pt x="234072" y="92751"/>
                      <a:pt x="234072" y="92751"/>
                      <a:pt x="234072" y="92751"/>
                    </a:cubicBezTo>
                    <a:cubicBezTo>
                      <a:pt x="239606" y="95518"/>
                      <a:pt x="244759" y="97618"/>
                      <a:pt x="246667" y="97904"/>
                    </a:cubicBezTo>
                    <a:cubicBezTo>
                      <a:pt x="249053" y="103152"/>
                      <a:pt x="251534" y="108305"/>
                      <a:pt x="254110" y="113458"/>
                    </a:cubicBezTo>
                    <a:close/>
                    <a:moveTo>
                      <a:pt x="404592" y="123477"/>
                    </a:moveTo>
                    <a:cubicBezTo>
                      <a:pt x="400393" y="108591"/>
                      <a:pt x="391233" y="84449"/>
                      <a:pt x="392282" y="74716"/>
                    </a:cubicBezTo>
                    <a:cubicBezTo>
                      <a:pt x="393427" y="64983"/>
                      <a:pt x="397721" y="52578"/>
                      <a:pt x="397817" y="52482"/>
                    </a:cubicBezTo>
                    <a:cubicBezTo>
                      <a:pt x="398867" y="54295"/>
                      <a:pt x="400012" y="56872"/>
                      <a:pt x="400107" y="59544"/>
                    </a:cubicBezTo>
                    <a:cubicBezTo>
                      <a:pt x="400393" y="64601"/>
                      <a:pt x="402874" y="86930"/>
                      <a:pt x="404401" y="104679"/>
                    </a:cubicBezTo>
                    <a:cubicBezTo>
                      <a:pt x="405737" y="120519"/>
                      <a:pt x="412321" y="136073"/>
                      <a:pt x="413752" y="139222"/>
                    </a:cubicBezTo>
                    <a:cubicBezTo>
                      <a:pt x="410794" y="141989"/>
                      <a:pt x="407741" y="144757"/>
                      <a:pt x="404878" y="147524"/>
                    </a:cubicBezTo>
                    <a:cubicBezTo>
                      <a:pt x="406691" y="141130"/>
                      <a:pt x="408504" y="137218"/>
                      <a:pt x="404592" y="123477"/>
                    </a:cubicBezTo>
                    <a:close/>
                    <a:moveTo>
                      <a:pt x="396385" y="158402"/>
                    </a:moveTo>
                    <a:cubicBezTo>
                      <a:pt x="398485" y="156207"/>
                      <a:pt x="400680" y="154012"/>
                      <a:pt x="402874" y="151818"/>
                    </a:cubicBezTo>
                    <a:cubicBezTo>
                      <a:pt x="408790" y="152963"/>
                      <a:pt x="415947" y="155062"/>
                      <a:pt x="422627" y="156970"/>
                    </a:cubicBezTo>
                    <a:cubicBezTo>
                      <a:pt x="411653" y="156493"/>
                      <a:pt x="401634" y="156875"/>
                      <a:pt x="396385" y="158402"/>
                    </a:cubicBezTo>
                    <a:close/>
                    <a:moveTo>
                      <a:pt x="274817" y="465758"/>
                    </a:moveTo>
                    <a:cubicBezTo>
                      <a:pt x="274817" y="465758"/>
                      <a:pt x="274817" y="465758"/>
                      <a:pt x="274817" y="465758"/>
                    </a:cubicBezTo>
                    <a:cubicBezTo>
                      <a:pt x="271859" y="458888"/>
                      <a:pt x="268615" y="452780"/>
                      <a:pt x="267088" y="450967"/>
                    </a:cubicBezTo>
                    <a:cubicBezTo>
                      <a:pt x="268901" y="444193"/>
                      <a:pt x="270619" y="437322"/>
                      <a:pt x="272241" y="430452"/>
                    </a:cubicBezTo>
                    <a:cubicBezTo>
                      <a:pt x="272718" y="436940"/>
                      <a:pt x="274245" y="457361"/>
                      <a:pt x="274817" y="465758"/>
                    </a:cubicBezTo>
                    <a:close/>
                    <a:moveTo>
                      <a:pt x="296478" y="320906"/>
                    </a:moveTo>
                    <a:cubicBezTo>
                      <a:pt x="296955" y="320334"/>
                      <a:pt x="297623" y="319666"/>
                      <a:pt x="298291" y="318998"/>
                    </a:cubicBezTo>
                    <a:cubicBezTo>
                      <a:pt x="298291" y="319093"/>
                      <a:pt x="298291" y="319284"/>
                      <a:pt x="298386" y="319380"/>
                    </a:cubicBezTo>
                    <a:cubicBezTo>
                      <a:pt x="297241" y="320525"/>
                      <a:pt x="296096" y="321670"/>
                      <a:pt x="295047" y="322815"/>
                    </a:cubicBezTo>
                    <a:cubicBezTo>
                      <a:pt x="295619" y="322051"/>
                      <a:pt x="296096" y="321384"/>
                      <a:pt x="296478" y="320906"/>
                    </a:cubicBezTo>
                    <a:close/>
                    <a:moveTo>
                      <a:pt x="299341" y="328254"/>
                    </a:moveTo>
                    <a:cubicBezTo>
                      <a:pt x="299436" y="331117"/>
                      <a:pt x="299245" y="333312"/>
                      <a:pt x="299150" y="334457"/>
                    </a:cubicBezTo>
                    <a:cubicBezTo>
                      <a:pt x="298291" y="333025"/>
                      <a:pt x="297432" y="331689"/>
                      <a:pt x="296764" y="330544"/>
                    </a:cubicBezTo>
                    <a:cubicBezTo>
                      <a:pt x="297623" y="329686"/>
                      <a:pt x="298482" y="329018"/>
                      <a:pt x="299341" y="328254"/>
                    </a:cubicBezTo>
                    <a:close/>
                    <a:moveTo>
                      <a:pt x="300677" y="169375"/>
                    </a:moveTo>
                    <a:cubicBezTo>
                      <a:pt x="299532" y="170807"/>
                      <a:pt x="298577" y="172238"/>
                      <a:pt x="297719" y="173669"/>
                    </a:cubicBezTo>
                    <a:cubicBezTo>
                      <a:pt x="298100" y="171284"/>
                      <a:pt x="298386" y="168708"/>
                      <a:pt x="298673" y="166036"/>
                    </a:cubicBezTo>
                    <a:cubicBezTo>
                      <a:pt x="299245" y="167181"/>
                      <a:pt x="299913" y="168326"/>
                      <a:pt x="300677" y="169375"/>
                    </a:cubicBezTo>
                    <a:close/>
                    <a:moveTo>
                      <a:pt x="299627" y="318044"/>
                    </a:moveTo>
                    <a:cubicBezTo>
                      <a:pt x="299627" y="318139"/>
                      <a:pt x="299627" y="318139"/>
                      <a:pt x="299627" y="318044"/>
                    </a:cubicBezTo>
                    <a:cubicBezTo>
                      <a:pt x="299627" y="317948"/>
                      <a:pt x="299532" y="317853"/>
                      <a:pt x="299532" y="317758"/>
                    </a:cubicBezTo>
                    <a:cubicBezTo>
                      <a:pt x="299627" y="317948"/>
                      <a:pt x="299627" y="317948"/>
                      <a:pt x="299627" y="318044"/>
                    </a:cubicBezTo>
                    <a:close/>
                    <a:moveTo>
                      <a:pt x="303635" y="331117"/>
                    </a:moveTo>
                    <a:cubicBezTo>
                      <a:pt x="302108" y="332262"/>
                      <a:pt x="300677" y="333502"/>
                      <a:pt x="299245" y="334743"/>
                    </a:cubicBezTo>
                    <a:cubicBezTo>
                      <a:pt x="299245" y="334743"/>
                      <a:pt x="299245" y="334647"/>
                      <a:pt x="299245" y="334647"/>
                    </a:cubicBezTo>
                    <a:cubicBezTo>
                      <a:pt x="299532" y="333502"/>
                      <a:pt x="299913" y="331212"/>
                      <a:pt x="300009" y="327777"/>
                    </a:cubicBezTo>
                    <a:cubicBezTo>
                      <a:pt x="300677" y="327204"/>
                      <a:pt x="301345" y="326727"/>
                      <a:pt x="302013" y="326250"/>
                    </a:cubicBezTo>
                    <a:cubicBezTo>
                      <a:pt x="302585" y="327777"/>
                      <a:pt x="303062" y="329399"/>
                      <a:pt x="303635" y="331117"/>
                    </a:cubicBezTo>
                    <a:close/>
                    <a:moveTo>
                      <a:pt x="306688" y="338846"/>
                    </a:moveTo>
                    <a:cubicBezTo>
                      <a:pt x="305448" y="339609"/>
                      <a:pt x="304207" y="340468"/>
                      <a:pt x="302967" y="341327"/>
                    </a:cubicBezTo>
                    <a:cubicBezTo>
                      <a:pt x="302585" y="340563"/>
                      <a:pt x="302203" y="339800"/>
                      <a:pt x="301822" y="339132"/>
                    </a:cubicBezTo>
                    <a:cubicBezTo>
                      <a:pt x="303253" y="338369"/>
                      <a:pt x="304589" y="337605"/>
                      <a:pt x="305925" y="337033"/>
                    </a:cubicBezTo>
                    <a:cubicBezTo>
                      <a:pt x="306116" y="337701"/>
                      <a:pt x="306402" y="338273"/>
                      <a:pt x="306688" y="338846"/>
                    </a:cubicBezTo>
                    <a:close/>
                    <a:moveTo>
                      <a:pt x="308692" y="343235"/>
                    </a:moveTo>
                    <a:cubicBezTo>
                      <a:pt x="311841" y="349343"/>
                      <a:pt x="316421" y="356308"/>
                      <a:pt x="320811" y="363083"/>
                    </a:cubicBezTo>
                    <a:cubicBezTo>
                      <a:pt x="317757" y="365946"/>
                      <a:pt x="314704" y="369190"/>
                      <a:pt x="311746" y="372626"/>
                    </a:cubicBezTo>
                    <a:cubicBezTo>
                      <a:pt x="311364" y="369572"/>
                      <a:pt x="311078" y="366614"/>
                      <a:pt x="310601" y="364037"/>
                    </a:cubicBezTo>
                    <a:cubicBezTo>
                      <a:pt x="309551" y="357358"/>
                      <a:pt x="307261" y="350869"/>
                      <a:pt x="304684" y="345144"/>
                    </a:cubicBezTo>
                    <a:cubicBezTo>
                      <a:pt x="306020" y="344476"/>
                      <a:pt x="307356" y="343808"/>
                      <a:pt x="308692" y="343235"/>
                    </a:cubicBezTo>
                    <a:close/>
                    <a:moveTo>
                      <a:pt x="351060" y="209739"/>
                    </a:moveTo>
                    <a:cubicBezTo>
                      <a:pt x="354113" y="205922"/>
                      <a:pt x="357167" y="202106"/>
                      <a:pt x="360316" y="198384"/>
                    </a:cubicBezTo>
                    <a:cubicBezTo>
                      <a:pt x="364228" y="199529"/>
                      <a:pt x="368904" y="201342"/>
                      <a:pt x="373770" y="203346"/>
                    </a:cubicBezTo>
                    <a:cubicBezTo>
                      <a:pt x="370621" y="206113"/>
                      <a:pt x="368045" y="208499"/>
                      <a:pt x="366137" y="210312"/>
                    </a:cubicBezTo>
                    <a:cubicBezTo>
                      <a:pt x="364896" y="209739"/>
                      <a:pt x="363656" y="209262"/>
                      <a:pt x="362510" y="208976"/>
                    </a:cubicBezTo>
                    <a:cubicBezTo>
                      <a:pt x="358598" y="208022"/>
                      <a:pt x="354018" y="208880"/>
                      <a:pt x="351060" y="209739"/>
                    </a:cubicBezTo>
                    <a:close/>
                    <a:moveTo>
                      <a:pt x="355258" y="213365"/>
                    </a:moveTo>
                    <a:cubicBezTo>
                      <a:pt x="355735" y="213747"/>
                      <a:pt x="356403" y="214319"/>
                      <a:pt x="357262" y="214892"/>
                    </a:cubicBezTo>
                    <a:lnTo>
                      <a:pt x="353159" y="212793"/>
                    </a:lnTo>
                    <a:cubicBezTo>
                      <a:pt x="353827" y="213079"/>
                      <a:pt x="354495" y="213270"/>
                      <a:pt x="355258" y="213365"/>
                    </a:cubicBezTo>
                    <a:close/>
                    <a:moveTo>
                      <a:pt x="361556" y="317948"/>
                    </a:moveTo>
                    <a:cubicBezTo>
                      <a:pt x="361747" y="316422"/>
                      <a:pt x="361843" y="314990"/>
                      <a:pt x="362033" y="313559"/>
                    </a:cubicBezTo>
                    <a:cubicBezTo>
                      <a:pt x="364610" y="314609"/>
                      <a:pt x="367186" y="315563"/>
                      <a:pt x="369763" y="316231"/>
                    </a:cubicBezTo>
                    <a:cubicBezTo>
                      <a:pt x="370240" y="316326"/>
                      <a:pt x="370621" y="316422"/>
                      <a:pt x="371099" y="316517"/>
                    </a:cubicBezTo>
                    <a:cubicBezTo>
                      <a:pt x="371003" y="317567"/>
                      <a:pt x="370908" y="318712"/>
                      <a:pt x="370812" y="319761"/>
                    </a:cubicBezTo>
                    <a:cubicBezTo>
                      <a:pt x="367472" y="319093"/>
                      <a:pt x="364324" y="318521"/>
                      <a:pt x="361556" y="317948"/>
                    </a:cubicBezTo>
                    <a:close/>
                    <a:moveTo>
                      <a:pt x="370335" y="326632"/>
                    </a:moveTo>
                    <a:cubicBezTo>
                      <a:pt x="370240" y="328541"/>
                      <a:pt x="370240" y="330449"/>
                      <a:pt x="370240" y="332357"/>
                    </a:cubicBezTo>
                    <a:cubicBezTo>
                      <a:pt x="366518" y="331594"/>
                      <a:pt x="363560" y="330926"/>
                      <a:pt x="361747" y="330544"/>
                    </a:cubicBezTo>
                    <a:cubicBezTo>
                      <a:pt x="361270" y="329876"/>
                      <a:pt x="360888" y="329208"/>
                      <a:pt x="360411" y="328445"/>
                    </a:cubicBezTo>
                    <a:cubicBezTo>
                      <a:pt x="360602" y="326250"/>
                      <a:pt x="360888" y="324151"/>
                      <a:pt x="361079" y="322051"/>
                    </a:cubicBezTo>
                    <a:cubicBezTo>
                      <a:pt x="363846" y="323483"/>
                      <a:pt x="366900" y="325010"/>
                      <a:pt x="370335" y="326632"/>
                    </a:cubicBezTo>
                    <a:close/>
                    <a:moveTo>
                      <a:pt x="370717" y="343235"/>
                    </a:moveTo>
                    <a:cubicBezTo>
                      <a:pt x="370240" y="343140"/>
                      <a:pt x="369953" y="343044"/>
                      <a:pt x="369572" y="342949"/>
                    </a:cubicBezTo>
                    <a:cubicBezTo>
                      <a:pt x="367282" y="339323"/>
                      <a:pt x="365087" y="335602"/>
                      <a:pt x="362701" y="331976"/>
                    </a:cubicBezTo>
                    <a:cubicBezTo>
                      <a:pt x="364419" y="333121"/>
                      <a:pt x="366995" y="334647"/>
                      <a:pt x="370335" y="336460"/>
                    </a:cubicBezTo>
                    <a:cubicBezTo>
                      <a:pt x="370431" y="338750"/>
                      <a:pt x="370621" y="341041"/>
                      <a:pt x="370717" y="343235"/>
                    </a:cubicBezTo>
                    <a:close/>
                    <a:moveTo>
                      <a:pt x="367091" y="343521"/>
                    </a:moveTo>
                    <a:cubicBezTo>
                      <a:pt x="363751" y="346193"/>
                      <a:pt x="360888" y="347911"/>
                      <a:pt x="358312" y="349152"/>
                    </a:cubicBezTo>
                    <a:cubicBezTo>
                      <a:pt x="358694" y="345430"/>
                      <a:pt x="359075" y="341518"/>
                      <a:pt x="359552" y="337605"/>
                    </a:cubicBezTo>
                    <a:cubicBezTo>
                      <a:pt x="359934" y="336079"/>
                      <a:pt x="360125" y="334457"/>
                      <a:pt x="360125" y="332739"/>
                    </a:cubicBezTo>
                    <a:cubicBezTo>
                      <a:pt x="362510" y="336270"/>
                      <a:pt x="364801" y="339991"/>
                      <a:pt x="367091" y="343521"/>
                    </a:cubicBezTo>
                    <a:close/>
                    <a:moveTo>
                      <a:pt x="372721" y="305734"/>
                    </a:moveTo>
                    <a:cubicBezTo>
                      <a:pt x="372530" y="306975"/>
                      <a:pt x="372339" y="308120"/>
                      <a:pt x="372148" y="309265"/>
                    </a:cubicBezTo>
                    <a:cubicBezTo>
                      <a:pt x="369095" y="309551"/>
                      <a:pt x="365755" y="309456"/>
                      <a:pt x="362606" y="309074"/>
                    </a:cubicBezTo>
                    <a:cubicBezTo>
                      <a:pt x="362797" y="307452"/>
                      <a:pt x="362988" y="305925"/>
                      <a:pt x="363083" y="304589"/>
                    </a:cubicBezTo>
                    <a:cubicBezTo>
                      <a:pt x="363656" y="304780"/>
                      <a:pt x="364228" y="304971"/>
                      <a:pt x="364801" y="305162"/>
                    </a:cubicBezTo>
                    <a:cubicBezTo>
                      <a:pt x="367950" y="306020"/>
                      <a:pt x="370431" y="306116"/>
                      <a:pt x="372721" y="305734"/>
                    </a:cubicBezTo>
                    <a:close/>
                    <a:moveTo>
                      <a:pt x="372148" y="357835"/>
                    </a:moveTo>
                    <a:cubicBezTo>
                      <a:pt x="370049" y="361843"/>
                      <a:pt x="366232" y="367759"/>
                      <a:pt x="359839" y="373675"/>
                    </a:cubicBezTo>
                    <a:cubicBezTo>
                      <a:pt x="348579" y="384076"/>
                      <a:pt x="337319" y="394573"/>
                      <a:pt x="325009" y="407455"/>
                    </a:cubicBezTo>
                    <a:cubicBezTo>
                      <a:pt x="323864" y="408600"/>
                      <a:pt x="323006" y="409840"/>
                      <a:pt x="322147" y="410985"/>
                    </a:cubicBezTo>
                    <a:cubicBezTo>
                      <a:pt x="320429" y="402111"/>
                      <a:pt x="317757" y="391901"/>
                      <a:pt x="313940" y="384267"/>
                    </a:cubicBezTo>
                    <a:cubicBezTo>
                      <a:pt x="318139" y="381690"/>
                      <a:pt x="322910" y="378732"/>
                      <a:pt x="328635" y="375393"/>
                    </a:cubicBezTo>
                    <a:cubicBezTo>
                      <a:pt x="331689" y="380545"/>
                      <a:pt x="333979" y="385031"/>
                      <a:pt x="334265" y="388180"/>
                    </a:cubicBezTo>
                    <a:cubicBezTo>
                      <a:pt x="334265" y="388180"/>
                      <a:pt x="333979" y="381881"/>
                      <a:pt x="332739" y="373007"/>
                    </a:cubicBezTo>
                    <a:cubicBezTo>
                      <a:pt x="335315" y="371576"/>
                      <a:pt x="337987" y="370049"/>
                      <a:pt x="340850" y="368427"/>
                    </a:cubicBezTo>
                    <a:cubicBezTo>
                      <a:pt x="341804" y="371576"/>
                      <a:pt x="342376" y="373484"/>
                      <a:pt x="342376" y="373484"/>
                    </a:cubicBezTo>
                    <a:cubicBezTo>
                      <a:pt x="342376" y="373484"/>
                      <a:pt x="342376" y="371290"/>
                      <a:pt x="342663" y="367473"/>
                    </a:cubicBezTo>
                    <a:cubicBezTo>
                      <a:pt x="343521" y="366996"/>
                      <a:pt x="344285" y="366614"/>
                      <a:pt x="345048" y="366137"/>
                    </a:cubicBezTo>
                    <a:cubicBezTo>
                      <a:pt x="347625" y="364801"/>
                      <a:pt x="349819" y="363560"/>
                      <a:pt x="351919" y="362415"/>
                    </a:cubicBezTo>
                    <a:cubicBezTo>
                      <a:pt x="353827" y="371194"/>
                      <a:pt x="355354" y="377110"/>
                      <a:pt x="355354" y="377110"/>
                    </a:cubicBezTo>
                    <a:cubicBezTo>
                      <a:pt x="355354" y="377110"/>
                      <a:pt x="356117" y="369668"/>
                      <a:pt x="357167" y="359362"/>
                    </a:cubicBezTo>
                    <a:cubicBezTo>
                      <a:pt x="363846" y="355259"/>
                      <a:pt x="367282" y="351537"/>
                      <a:pt x="367854" y="344857"/>
                    </a:cubicBezTo>
                    <a:cubicBezTo>
                      <a:pt x="368999" y="346575"/>
                      <a:pt x="370049" y="348293"/>
                      <a:pt x="371194" y="350011"/>
                    </a:cubicBezTo>
                    <a:cubicBezTo>
                      <a:pt x="371576" y="352682"/>
                      <a:pt x="371862" y="355354"/>
                      <a:pt x="372148" y="357835"/>
                    </a:cubicBezTo>
                    <a:close/>
                    <a:moveTo>
                      <a:pt x="348579" y="353732"/>
                    </a:moveTo>
                    <a:cubicBezTo>
                      <a:pt x="348960" y="353255"/>
                      <a:pt x="349438" y="352873"/>
                      <a:pt x="349819" y="352396"/>
                    </a:cubicBezTo>
                    <a:cubicBezTo>
                      <a:pt x="349819" y="352587"/>
                      <a:pt x="349915" y="352873"/>
                      <a:pt x="350010" y="353064"/>
                    </a:cubicBezTo>
                    <a:cubicBezTo>
                      <a:pt x="349533" y="353350"/>
                      <a:pt x="349056" y="353541"/>
                      <a:pt x="348579" y="353732"/>
                    </a:cubicBezTo>
                    <a:close/>
                    <a:moveTo>
                      <a:pt x="344857" y="343617"/>
                    </a:moveTo>
                    <a:cubicBezTo>
                      <a:pt x="345239" y="340563"/>
                      <a:pt x="345621" y="337415"/>
                      <a:pt x="346098" y="334075"/>
                    </a:cubicBezTo>
                    <a:cubicBezTo>
                      <a:pt x="346575" y="336556"/>
                      <a:pt x="347052" y="338941"/>
                      <a:pt x="347529" y="341422"/>
                    </a:cubicBezTo>
                    <a:cubicBezTo>
                      <a:pt x="346670" y="342186"/>
                      <a:pt x="345812" y="342854"/>
                      <a:pt x="344857" y="343617"/>
                    </a:cubicBezTo>
                    <a:close/>
                    <a:moveTo>
                      <a:pt x="315658" y="186742"/>
                    </a:moveTo>
                    <a:lnTo>
                      <a:pt x="314513" y="187315"/>
                    </a:lnTo>
                    <a:cubicBezTo>
                      <a:pt x="312509" y="185884"/>
                      <a:pt x="310696" y="183975"/>
                      <a:pt x="309646" y="181208"/>
                    </a:cubicBezTo>
                    <a:cubicBezTo>
                      <a:pt x="309742" y="180540"/>
                      <a:pt x="309837" y="179776"/>
                      <a:pt x="309837" y="179108"/>
                    </a:cubicBezTo>
                    <a:cubicBezTo>
                      <a:pt x="311746" y="180635"/>
                      <a:pt x="313654" y="182066"/>
                      <a:pt x="315563" y="183307"/>
                    </a:cubicBezTo>
                    <a:cubicBezTo>
                      <a:pt x="315658" y="184452"/>
                      <a:pt x="315658" y="185597"/>
                      <a:pt x="315658" y="186742"/>
                    </a:cubicBezTo>
                    <a:close/>
                    <a:moveTo>
                      <a:pt x="324341" y="317948"/>
                    </a:moveTo>
                    <a:cubicBezTo>
                      <a:pt x="323864" y="318235"/>
                      <a:pt x="323387" y="318521"/>
                      <a:pt x="322910" y="318807"/>
                    </a:cubicBezTo>
                    <a:cubicBezTo>
                      <a:pt x="320334" y="320143"/>
                      <a:pt x="317662" y="321670"/>
                      <a:pt x="314990" y="323387"/>
                    </a:cubicBezTo>
                    <a:cubicBezTo>
                      <a:pt x="314036" y="321956"/>
                      <a:pt x="313177" y="320716"/>
                      <a:pt x="312318" y="319380"/>
                    </a:cubicBezTo>
                    <a:cubicBezTo>
                      <a:pt x="314990" y="317567"/>
                      <a:pt x="317853" y="315658"/>
                      <a:pt x="320429" y="313845"/>
                    </a:cubicBezTo>
                    <a:cubicBezTo>
                      <a:pt x="321574" y="315277"/>
                      <a:pt x="322910" y="316708"/>
                      <a:pt x="324341" y="317948"/>
                    </a:cubicBezTo>
                    <a:close/>
                    <a:moveTo>
                      <a:pt x="330544" y="327777"/>
                    </a:moveTo>
                    <a:cubicBezTo>
                      <a:pt x="327872" y="329018"/>
                      <a:pt x="325296" y="330258"/>
                      <a:pt x="322815" y="331117"/>
                    </a:cubicBezTo>
                    <a:cubicBezTo>
                      <a:pt x="322051" y="331403"/>
                      <a:pt x="321192" y="331689"/>
                      <a:pt x="320429" y="332071"/>
                    </a:cubicBezTo>
                    <a:cubicBezTo>
                      <a:pt x="320238" y="331785"/>
                      <a:pt x="320143" y="331499"/>
                      <a:pt x="319952" y="331212"/>
                    </a:cubicBezTo>
                    <a:cubicBezTo>
                      <a:pt x="319857" y="331021"/>
                      <a:pt x="319761" y="330926"/>
                      <a:pt x="319666" y="330735"/>
                    </a:cubicBezTo>
                    <a:cubicBezTo>
                      <a:pt x="323006" y="329303"/>
                      <a:pt x="326727" y="327586"/>
                      <a:pt x="330162" y="325582"/>
                    </a:cubicBezTo>
                    <a:cubicBezTo>
                      <a:pt x="330258" y="326345"/>
                      <a:pt x="330448" y="327013"/>
                      <a:pt x="330544" y="327777"/>
                    </a:cubicBezTo>
                    <a:close/>
                    <a:moveTo>
                      <a:pt x="332452" y="336651"/>
                    </a:moveTo>
                    <a:cubicBezTo>
                      <a:pt x="333502" y="341518"/>
                      <a:pt x="334743" y="346289"/>
                      <a:pt x="335888" y="350678"/>
                    </a:cubicBezTo>
                    <a:cubicBezTo>
                      <a:pt x="335506" y="350965"/>
                      <a:pt x="335124" y="351251"/>
                      <a:pt x="334743" y="351537"/>
                    </a:cubicBezTo>
                    <a:cubicBezTo>
                      <a:pt x="333216" y="352682"/>
                      <a:pt x="331403" y="354114"/>
                      <a:pt x="329494" y="355640"/>
                    </a:cubicBezTo>
                    <a:cubicBezTo>
                      <a:pt x="328063" y="349820"/>
                      <a:pt x="326250" y="343903"/>
                      <a:pt x="323864" y="338560"/>
                    </a:cubicBezTo>
                    <a:cubicBezTo>
                      <a:pt x="327013" y="337987"/>
                      <a:pt x="329876" y="337319"/>
                      <a:pt x="332452" y="336651"/>
                    </a:cubicBezTo>
                    <a:close/>
                    <a:moveTo>
                      <a:pt x="333407" y="198861"/>
                    </a:moveTo>
                    <a:cubicBezTo>
                      <a:pt x="333407" y="198765"/>
                      <a:pt x="333407" y="198765"/>
                      <a:pt x="333407" y="198670"/>
                    </a:cubicBezTo>
                    <a:cubicBezTo>
                      <a:pt x="333979" y="199910"/>
                      <a:pt x="334552" y="201151"/>
                      <a:pt x="335029" y="202392"/>
                    </a:cubicBezTo>
                    <a:lnTo>
                      <a:pt x="333407" y="198861"/>
                    </a:lnTo>
                    <a:close/>
                    <a:moveTo>
                      <a:pt x="339800" y="176150"/>
                    </a:moveTo>
                    <a:cubicBezTo>
                      <a:pt x="341899" y="189510"/>
                      <a:pt x="346193" y="204491"/>
                      <a:pt x="347625" y="209167"/>
                    </a:cubicBezTo>
                    <a:cubicBezTo>
                      <a:pt x="347434" y="209357"/>
                      <a:pt x="347243" y="209548"/>
                      <a:pt x="347147" y="209739"/>
                    </a:cubicBezTo>
                    <a:lnTo>
                      <a:pt x="340372" y="206399"/>
                    </a:lnTo>
                    <a:cubicBezTo>
                      <a:pt x="340563" y="202487"/>
                      <a:pt x="340468" y="198384"/>
                      <a:pt x="339800" y="194471"/>
                    </a:cubicBezTo>
                    <a:cubicBezTo>
                      <a:pt x="338941" y="189414"/>
                      <a:pt x="337223" y="185311"/>
                      <a:pt x="334361" y="181685"/>
                    </a:cubicBezTo>
                    <a:cubicBezTo>
                      <a:pt x="334456" y="175769"/>
                      <a:pt x="333788" y="167276"/>
                      <a:pt x="332834" y="158115"/>
                    </a:cubicBezTo>
                    <a:cubicBezTo>
                      <a:pt x="335506" y="162600"/>
                      <a:pt x="338559" y="167944"/>
                      <a:pt x="339800" y="176150"/>
                    </a:cubicBezTo>
                    <a:close/>
                    <a:moveTo>
                      <a:pt x="350774" y="164986"/>
                    </a:moveTo>
                    <a:cubicBezTo>
                      <a:pt x="353732" y="176055"/>
                      <a:pt x="357358" y="191418"/>
                      <a:pt x="358503" y="196284"/>
                    </a:cubicBezTo>
                    <a:cubicBezTo>
                      <a:pt x="355163" y="200102"/>
                      <a:pt x="351919" y="204109"/>
                      <a:pt x="348674" y="208022"/>
                    </a:cubicBezTo>
                    <a:cubicBezTo>
                      <a:pt x="349628" y="202583"/>
                      <a:pt x="351537" y="189510"/>
                      <a:pt x="350392" y="174719"/>
                    </a:cubicBezTo>
                    <a:cubicBezTo>
                      <a:pt x="348865" y="155253"/>
                      <a:pt x="341136" y="153249"/>
                      <a:pt x="338464" y="143516"/>
                    </a:cubicBezTo>
                    <a:cubicBezTo>
                      <a:pt x="337987" y="141703"/>
                      <a:pt x="337605" y="139603"/>
                      <a:pt x="337510" y="137504"/>
                    </a:cubicBezTo>
                    <a:cubicBezTo>
                      <a:pt x="342376" y="146474"/>
                      <a:pt x="348674" y="157066"/>
                      <a:pt x="350774" y="164986"/>
                    </a:cubicBezTo>
                    <a:close/>
                    <a:moveTo>
                      <a:pt x="368331" y="185502"/>
                    </a:moveTo>
                    <a:cubicBezTo>
                      <a:pt x="365469" y="188651"/>
                      <a:pt x="362510" y="191800"/>
                      <a:pt x="359648" y="195044"/>
                    </a:cubicBezTo>
                    <a:cubicBezTo>
                      <a:pt x="360507" y="191513"/>
                      <a:pt x="361747" y="184929"/>
                      <a:pt x="361747" y="176055"/>
                    </a:cubicBezTo>
                    <a:cubicBezTo>
                      <a:pt x="361747" y="167276"/>
                      <a:pt x="360984" y="157543"/>
                      <a:pt x="356690" y="148192"/>
                    </a:cubicBezTo>
                    <a:cubicBezTo>
                      <a:pt x="358884" y="151054"/>
                      <a:pt x="360793" y="154299"/>
                      <a:pt x="361843" y="158402"/>
                    </a:cubicBezTo>
                    <a:cubicBezTo>
                      <a:pt x="365278" y="171666"/>
                      <a:pt x="367568" y="182162"/>
                      <a:pt x="368331" y="185502"/>
                    </a:cubicBezTo>
                    <a:close/>
                    <a:moveTo>
                      <a:pt x="369953" y="187410"/>
                    </a:moveTo>
                    <a:cubicBezTo>
                      <a:pt x="376824" y="190273"/>
                      <a:pt x="380450" y="193231"/>
                      <a:pt x="383503" y="195521"/>
                    </a:cubicBezTo>
                    <a:cubicBezTo>
                      <a:pt x="382740" y="196094"/>
                      <a:pt x="381977" y="196571"/>
                      <a:pt x="381309" y="197143"/>
                    </a:cubicBezTo>
                    <a:cubicBezTo>
                      <a:pt x="374820" y="195616"/>
                      <a:pt x="368045" y="194853"/>
                      <a:pt x="361556" y="196952"/>
                    </a:cubicBezTo>
                    <a:cubicBezTo>
                      <a:pt x="364228" y="193708"/>
                      <a:pt x="367186" y="190655"/>
                      <a:pt x="369953" y="187410"/>
                    </a:cubicBezTo>
                    <a:close/>
                    <a:moveTo>
                      <a:pt x="371003" y="186170"/>
                    </a:moveTo>
                    <a:cubicBezTo>
                      <a:pt x="373389" y="183403"/>
                      <a:pt x="375774" y="180730"/>
                      <a:pt x="378160" y="178059"/>
                    </a:cubicBezTo>
                    <a:cubicBezTo>
                      <a:pt x="382072" y="178059"/>
                      <a:pt x="392569" y="178536"/>
                      <a:pt x="405164" y="183021"/>
                    </a:cubicBezTo>
                    <a:cubicBezTo>
                      <a:pt x="406787" y="183594"/>
                      <a:pt x="408409" y="184166"/>
                      <a:pt x="410031" y="184739"/>
                    </a:cubicBezTo>
                    <a:cubicBezTo>
                      <a:pt x="404115" y="186074"/>
                      <a:pt x="397435" y="187887"/>
                      <a:pt x="391805" y="190464"/>
                    </a:cubicBezTo>
                    <a:cubicBezTo>
                      <a:pt x="384171" y="186074"/>
                      <a:pt x="378541" y="184357"/>
                      <a:pt x="371003" y="186170"/>
                    </a:cubicBezTo>
                    <a:close/>
                    <a:moveTo>
                      <a:pt x="378828" y="173956"/>
                    </a:moveTo>
                    <a:cubicBezTo>
                      <a:pt x="376442" y="176532"/>
                      <a:pt x="374057" y="179204"/>
                      <a:pt x="371671" y="181781"/>
                    </a:cubicBezTo>
                    <a:cubicBezTo>
                      <a:pt x="372816" y="178727"/>
                      <a:pt x="373484" y="174146"/>
                      <a:pt x="372148" y="167467"/>
                    </a:cubicBezTo>
                    <a:cubicBezTo>
                      <a:pt x="371766" y="165368"/>
                      <a:pt x="371289" y="163173"/>
                      <a:pt x="370812" y="160978"/>
                    </a:cubicBezTo>
                    <a:cubicBezTo>
                      <a:pt x="374438" y="167181"/>
                      <a:pt x="377587" y="172143"/>
                      <a:pt x="378828" y="173956"/>
                    </a:cubicBezTo>
                    <a:close/>
                    <a:moveTo>
                      <a:pt x="449345" y="193136"/>
                    </a:moveTo>
                    <a:cubicBezTo>
                      <a:pt x="442379" y="190273"/>
                      <a:pt x="433696" y="186456"/>
                      <a:pt x="425012" y="182830"/>
                    </a:cubicBezTo>
                    <a:cubicBezTo>
                      <a:pt x="425489" y="182353"/>
                      <a:pt x="425871" y="182066"/>
                      <a:pt x="425871" y="182066"/>
                    </a:cubicBezTo>
                    <a:cubicBezTo>
                      <a:pt x="425871" y="182066"/>
                      <a:pt x="425108" y="182162"/>
                      <a:pt x="423867" y="182353"/>
                    </a:cubicBezTo>
                    <a:cubicBezTo>
                      <a:pt x="416901" y="179490"/>
                      <a:pt x="410126" y="176914"/>
                      <a:pt x="404210" y="175196"/>
                    </a:cubicBezTo>
                    <a:cubicBezTo>
                      <a:pt x="391996" y="171666"/>
                      <a:pt x="387130" y="173383"/>
                      <a:pt x="379400" y="176818"/>
                    </a:cubicBezTo>
                    <a:cubicBezTo>
                      <a:pt x="380641" y="175482"/>
                      <a:pt x="381786" y="174146"/>
                      <a:pt x="382931" y="172811"/>
                    </a:cubicBezTo>
                    <a:cubicBezTo>
                      <a:pt x="384362" y="171188"/>
                      <a:pt x="385889" y="169662"/>
                      <a:pt x="387320" y="168135"/>
                    </a:cubicBezTo>
                    <a:cubicBezTo>
                      <a:pt x="389038" y="168803"/>
                      <a:pt x="393046" y="170139"/>
                      <a:pt x="401729" y="171666"/>
                    </a:cubicBezTo>
                    <a:cubicBezTo>
                      <a:pt x="414134" y="173860"/>
                      <a:pt x="436272" y="186742"/>
                      <a:pt x="460605" y="193517"/>
                    </a:cubicBezTo>
                    <a:cubicBezTo>
                      <a:pt x="470147" y="196189"/>
                      <a:pt x="478354" y="197048"/>
                      <a:pt x="484747" y="197143"/>
                    </a:cubicBezTo>
                    <a:cubicBezTo>
                      <a:pt x="471006" y="198384"/>
                      <a:pt x="461177" y="198002"/>
                      <a:pt x="449345" y="193136"/>
                    </a:cubicBezTo>
                    <a:close/>
                    <a:moveTo>
                      <a:pt x="397912" y="259168"/>
                    </a:moveTo>
                    <a:cubicBezTo>
                      <a:pt x="398199" y="259454"/>
                      <a:pt x="398389" y="259741"/>
                      <a:pt x="398676" y="260027"/>
                    </a:cubicBezTo>
                    <a:cubicBezTo>
                      <a:pt x="392950" y="260790"/>
                      <a:pt x="388656" y="261458"/>
                      <a:pt x="385889" y="261935"/>
                    </a:cubicBezTo>
                    <a:lnTo>
                      <a:pt x="389706" y="259741"/>
                    </a:lnTo>
                    <a:cubicBezTo>
                      <a:pt x="391901" y="259645"/>
                      <a:pt x="394000" y="259550"/>
                      <a:pt x="396099" y="259359"/>
                    </a:cubicBezTo>
                    <a:cubicBezTo>
                      <a:pt x="396672" y="259264"/>
                      <a:pt x="397340" y="259168"/>
                      <a:pt x="397912" y="259168"/>
                    </a:cubicBezTo>
                    <a:close/>
                    <a:moveTo>
                      <a:pt x="388943" y="225675"/>
                    </a:moveTo>
                    <a:cubicBezTo>
                      <a:pt x="385889" y="223003"/>
                      <a:pt x="383599" y="221095"/>
                      <a:pt x="382549" y="220236"/>
                    </a:cubicBezTo>
                    <a:cubicBezTo>
                      <a:pt x="387511" y="221476"/>
                      <a:pt x="392473" y="222717"/>
                      <a:pt x="397435" y="224053"/>
                    </a:cubicBezTo>
                    <a:cubicBezTo>
                      <a:pt x="394572" y="224530"/>
                      <a:pt x="391805" y="225102"/>
                      <a:pt x="388943" y="225675"/>
                    </a:cubicBezTo>
                    <a:close/>
                    <a:moveTo>
                      <a:pt x="406787" y="268233"/>
                    </a:moveTo>
                    <a:cubicBezTo>
                      <a:pt x="408981" y="270237"/>
                      <a:pt x="411462" y="272432"/>
                      <a:pt x="414039" y="274627"/>
                    </a:cubicBezTo>
                    <a:cubicBezTo>
                      <a:pt x="406405" y="275295"/>
                      <a:pt x="401347" y="276058"/>
                      <a:pt x="401252" y="276058"/>
                    </a:cubicBezTo>
                    <a:cubicBezTo>
                      <a:pt x="396195" y="272622"/>
                      <a:pt x="391137" y="269283"/>
                      <a:pt x="386080" y="265943"/>
                    </a:cubicBezTo>
                    <a:cubicBezTo>
                      <a:pt x="389992" y="266325"/>
                      <a:pt x="397531" y="267374"/>
                      <a:pt x="406787" y="268233"/>
                    </a:cubicBezTo>
                    <a:close/>
                    <a:moveTo>
                      <a:pt x="412417" y="193613"/>
                    </a:moveTo>
                    <a:cubicBezTo>
                      <a:pt x="414802" y="191609"/>
                      <a:pt x="416997" y="189700"/>
                      <a:pt x="419001" y="187983"/>
                    </a:cubicBezTo>
                    <a:cubicBezTo>
                      <a:pt x="421482" y="188842"/>
                      <a:pt x="423963" y="189700"/>
                      <a:pt x="426539" y="190655"/>
                    </a:cubicBezTo>
                    <a:cubicBezTo>
                      <a:pt x="422150" y="191227"/>
                      <a:pt x="417188" y="192181"/>
                      <a:pt x="412417" y="193613"/>
                    </a:cubicBezTo>
                    <a:close/>
                    <a:moveTo>
                      <a:pt x="416997" y="252297"/>
                    </a:moveTo>
                    <a:cubicBezTo>
                      <a:pt x="416233" y="251439"/>
                      <a:pt x="415470" y="250580"/>
                      <a:pt x="414611" y="249721"/>
                    </a:cubicBezTo>
                    <a:cubicBezTo>
                      <a:pt x="416233" y="249530"/>
                      <a:pt x="417856" y="249339"/>
                      <a:pt x="419478" y="249149"/>
                    </a:cubicBezTo>
                    <a:cubicBezTo>
                      <a:pt x="420337" y="249339"/>
                      <a:pt x="421195" y="249435"/>
                      <a:pt x="422054" y="249626"/>
                    </a:cubicBezTo>
                    <a:cubicBezTo>
                      <a:pt x="423390" y="251343"/>
                      <a:pt x="424726" y="252965"/>
                      <a:pt x="426062" y="254588"/>
                    </a:cubicBezTo>
                    <a:cubicBezTo>
                      <a:pt x="423486" y="253920"/>
                      <a:pt x="420432" y="253156"/>
                      <a:pt x="416997" y="252297"/>
                    </a:cubicBezTo>
                    <a:close/>
                    <a:moveTo>
                      <a:pt x="426444" y="254969"/>
                    </a:moveTo>
                    <a:cubicBezTo>
                      <a:pt x="426825" y="255446"/>
                      <a:pt x="427207" y="255923"/>
                      <a:pt x="427684" y="256496"/>
                    </a:cubicBezTo>
                    <a:cubicBezTo>
                      <a:pt x="425489" y="256687"/>
                      <a:pt x="423390" y="256974"/>
                      <a:pt x="421291" y="257164"/>
                    </a:cubicBezTo>
                    <a:cubicBezTo>
                      <a:pt x="420146" y="255829"/>
                      <a:pt x="419001" y="254588"/>
                      <a:pt x="418142" y="253538"/>
                    </a:cubicBezTo>
                    <a:cubicBezTo>
                      <a:pt x="421195" y="254110"/>
                      <a:pt x="424058" y="254588"/>
                      <a:pt x="426444" y="254969"/>
                    </a:cubicBezTo>
                    <a:close/>
                    <a:moveTo>
                      <a:pt x="429688" y="208594"/>
                    </a:moveTo>
                    <a:cubicBezTo>
                      <a:pt x="428066" y="209357"/>
                      <a:pt x="426539" y="210216"/>
                      <a:pt x="425012" y="210980"/>
                    </a:cubicBezTo>
                    <a:cubicBezTo>
                      <a:pt x="422436" y="209453"/>
                      <a:pt x="419669" y="207831"/>
                      <a:pt x="416711" y="206113"/>
                    </a:cubicBezTo>
                    <a:cubicBezTo>
                      <a:pt x="422436" y="201628"/>
                      <a:pt x="426825" y="196284"/>
                      <a:pt x="432264" y="192754"/>
                    </a:cubicBezTo>
                    <a:cubicBezTo>
                      <a:pt x="439898" y="195330"/>
                      <a:pt x="447723" y="197907"/>
                      <a:pt x="456311" y="200483"/>
                    </a:cubicBezTo>
                    <a:cubicBezTo>
                      <a:pt x="458506" y="201151"/>
                      <a:pt x="460605" y="201628"/>
                      <a:pt x="462609" y="201915"/>
                    </a:cubicBezTo>
                    <a:cubicBezTo>
                      <a:pt x="452589" y="202296"/>
                      <a:pt x="439230" y="203919"/>
                      <a:pt x="429688" y="208594"/>
                    </a:cubicBezTo>
                    <a:close/>
                    <a:moveTo>
                      <a:pt x="444288" y="305925"/>
                    </a:moveTo>
                    <a:lnTo>
                      <a:pt x="444765" y="306402"/>
                    </a:lnTo>
                    <a:cubicBezTo>
                      <a:pt x="438371" y="301727"/>
                      <a:pt x="431978" y="297146"/>
                      <a:pt x="425489" y="292662"/>
                    </a:cubicBezTo>
                    <a:cubicBezTo>
                      <a:pt x="427493" y="293043"/>
                      <a:pt x="432551" y="293902"/>
                      <a:pt x="438944" y="294665"/>
                    </a:cubicBezTo>
                    <a:cubicBezTo>
                      <a:pt x="443811" y="298387"/>
                      <a:pt x="448009" y="301631"/>
                      <a:pt x="451158" y="304017"/>
                    </a:cubicBezTo>
                    <a:cubicBezTo>
                      <a:pt x="446673" y="305066"/>
                      <a:pt x="444288" y="305925"/>
                      <a:pt x="444288" y="305925"/>
                    </a:cubicBezTo>
                    <a:close/>
                    <a:moveTo>
                      <a:pt x="503545" y="276153"/>
                    </a:moveTo>
                    <a:cubicBezTo>
                      <a:pt x="500396" y="272813"/>
                      <a:pt x="496198" y="268806"/>
                      <a:pt x="491904" y="264703"/>
                    </a:cubicBezTo>
                    <a:cubicBezTo>
                      <a:pt x="494098" y="264512"/>
                      <a:pt x="496102" y="264416"/>
                      <a:pt x="498106" y="264225"/>
                    </a:cubicBezTo>
                    <a:cubicBezTo>
                      <a:pt x="502114" y="269474"/>
                      <a:pt x="507076" y="275581"/>
                      <a:pt x="512801" y="282070"/>
                    </a:cubicBezTo>
                    <a:cubicBezTo>
                      <a:pt x="512801" y="282165"/>
                      <a:pt x="512897" y="282165"/>
                      <a:pt x="512897" y="282260"/>
                    </a:cubicBezTo>
                    <a:cubicBezTo>
                      <a:pt x="511561" y="282070"/>
                      <a:pt x="510225" y="281879"/>
                      <a:pt x="508889" y="281783"/>
                    </a:cubicBezTo>
                    <a:cubicBezTo>
                      <a:pt x="506980" y="279779"/>
                      <a:pt x="505167" y="277871"/>
                      <a:pt x="503545" y="276153"/>
                    </a:cubicBezTo>
                    <a:close/>
                    <a:moveTo>
                      <a:pt x="510702" y="294570"/>
                    </a:moveTo>
                    <a:cubicBezTo>
                      <a:pt x="511656" y="295333"/>
                      <a:pt x="512515" y="296097"/>
                      <a:pt x="513469" y="296956"/>
                    </a:cubicBezTo>
                    <a:cubicBezTo>
                      <a:pt x="511370" y="296860"/>
                      <a:pt x="509270" y="296860"/>
                      <a:pt x="507076" y="296860"/>
                    </a:cubicBezTo>
                    <a:cubicBezTo>
                      <a:pt x="506408" y="296097"/>
                      <a:pt x="505835" y="295333"/>
                      <a:pt x="505167" y="294665"/>
                    </a:cubicBezTo>
                    <a:cubicBezTo>
                      <a:pt x="507171" y="294570"/>
                      <a:pt x="508984" y="294570"/>
                      <a:pt x="510702" y="294570"/>
                    </a:cubicBezTo>
                    <a:close/>
                    <a:moveTo>
                      <a:pt x="505931" y="264035"/>
                    </a:moveTo>
                    <a:cubicBezTo>
                      <a:pt x="506789" y="264035"/>
                      <a:pt x="507648" y="264035"/>
                      <a:pt x="508412" y="264035"/>
                    </a:cubicBezTo>
                    <a:cubicBezTo>
                      <a:pt x="510511" y="266706"/>
                      <a:pt x="513087" y="269855"/>
                      <a:pt x="515950" y="273386"/>
                    </a:cubicBezTo>
                    <a:cubicBezTo>
                      <a:pt x="512706" y="270332"/>
                      <a:pt x="509175" y="267088"/>
                      <a:pt x="505931" y="264035"/>
                    </a:cubicBezTo>
                    <a:close/>
                    <a:moveTo>
                      <a:pt x="492285" y="277012"/>
                    </a:moveTo>
                    <a:cubicBezTo>
                      <a:pt x="493335" y="278157"/>
                      <a:pt x="494480" y="279398"/>
                      <a:pt x="495720" y="280638"/>
                    </a:cubicBezTo>
                    <a:cubicBezTo>
                      <a:pt x="494862" y="280638"/>
                      <a:pt x="494003" y="280543"/>
                      <a:pt x="493144" y="280543"/>
                    </a:cubicBezTo>
                    <a:cubicBezTo>
                      <a:pt x="490377" y="277299"/>
                      <a:pt x="487991" y="274531"/>
                      <a:pt x="486178" y="272432"/>
                    </a:cubicBezTo>
                    <a:cubicBezTo>
                      <a:pt x="484556" y="270523"/>
                      <a:pt x="482266" y="268233"/>
                      <a:pt x="479785" y="265848"/>
                    </a:cubicBezTo>
                    <a:cubicBezTo>
                      <a:pt x="480835" y="265752"/>
                      <a:pt x="481789" y="265657"/>
                      <a:pt x="482838" y="265561"/>
                    </a:cubicBezTo>
                    <a:cubicBezTo>
                      <a:pt x="485606" y="269092"/>
                      <a:pt x="488755" y="273005"/>
                      <a:pt x="492285" y="277012"/>
                    </a:cubicBezTo>
                    <a:close/>
                    <a:moveTo>
                      <a:pt x="499442" y="297051"/>
                    </a:moveTo>
                    <a:cubicBezTo>
                      <a:pt x="498392" y="297051"/>
                      <a:pt x="497343" y="297146"/>
                      <a:pt x="496388" y="297242"/>
                    </a:cubicBezTo>
                    <a:cubicBezTo>
                      <a:pt x="494098" y="297433"/>
                      <a:pt x="491808" y="297623"/>
                      <a:pt x="489709" y="297814"/>
                    </a:cubicBezTo>
                    <a:cubicBezTo>
                      <a:pt x="488755" y="296765"/>
                      <a:pt x="487896" y="295715"/>
                      <a:pt x="486846" y="294570"/>
                    </a:cubicBezTo>
                    <a:cubicBezTo>
                      <a:pt x="490186" y="294570"/>
                      <a:pt x="493430" y="294665"/>
                      <a:pt x="496579" y="294665"/>
                    </a:cubicBezTo>
                    <a:cubicBezTo>
                      <a:pt x="497438" y="295429"/>
                      <a:pt x="498488" y="296192"/>
                      <a:pt x="499442" y="297051"/>
                    </a:cubicBezTo>
                    <a:close/>
                    <a:moveTo>
                      <a:pt x="486846" y="298005"/>
                    </a:moveTo>
                    <a:cubicBezTo>
                      <a:pt x="482934" y="298387"/>
                      <a:pt x="479212" y="298864"/>
                      <a:pt x="475682" y="299341"/>
                    </a:cubicBezTo>
                    <a:cubicBezTo>
                      <a:pt x="474537" y="298101"/>
                      <a:pt x="473392" y="296765"/>
                      <a:pt x="472151" y="295333"/>
                    </a:cubicBezTo>
                    <a:cubicBezTo>
                      <a:pt x="474918" y="295047"/>
                      <a:pt x="478163" y="294761"/>
                      <a:pt x="481693" y="294379"/>
                    </a:cubicBezTo>
                    <a:cubicBezTo>
                      <a:pt x="481980" y="294379"/>
                      <a:pt x="482361" y="294379"/>
                      <a:pt x="482648" y="294379"/>
                    </a:cubicBezTo>
                    <a:cubicBezTo>
                      <a:pt x="484174" y="295715"/>
                      <a:pt x="485606" y="296860"/>
                      <a:pt x="486846" y="298005"/>
                    </a:cubicBezTo>
                    <a:close/>
                    <a:moveTo>
                      <a:pt x="466426" y="271382"/>
                    </a:moveTo>
                    <a:cubicBezTo>
                      <a:pt x="465471" y="270237"/>
                      <a:pt x="464231" y="268901"/>
                      <a:pt x="462895" y="267565"/>
                    </a:cubicBezTo>
                    <a:cubicBezTo>
                      <a:pt x="464517" y="267374"/>
                      <a:pt x="466140" y="267279"/>
                      <a:pt x="467762" y="267088"/>
                    </a:cubicBezTo>
                    <a:cubicBezTo>
                      <a:pt x="470052" y="269855"/>
                      <a:pt x="472151" y="272336"/>
                      <a:pt x="473869" y="274150"/>
                    </a:cubicBezTo>
                    <a:cubicBezTo>
                      <a:pt x="475586" y="275963"/>
                      <a:pt x="477781" y="278253"/>
                      <a:pt x="480453" y="280638"/>
                    </a:cubicBezTo>
                    <a:cubicBezTo>
                      <a:pt x="477781" y="279875"/>
                      <a:pt x="475205" y="279207"/>
                      <a:pt x="472628" y="278444"/>
                    </a:cubicBezTo>
                    <a:cubicBezTo>
                      <a:pt x="470338" y="275867"/>
                      <a:pt x="468239" y="273386"/>
                      <a:pt x="466426" y="271382"/>
                    </a:cubicBezTo>
                    <a:close/>
                    <a:moveTo>
                      <a:pt x="471769" y="299914"/>
                    </a:moveTo>
                    <a:cubicBezTo>
                      <a:pt x="467666" y="300581"/>
                      <a:pt x="463945" y="301249"/>
                      <a:pt x="460700" y="301917"/>
                    </a:cubicBezTo>
                    <a:cubicBezTo>
                      <a:pt x="459174" y="300200"/>
                      <a:pt x="457456" y="298196"/>
                      <a:pt x="455548" y="296001"/>
                    </a:cubicBezTo>
                    <a:cubicBezTo>
                      <a:pt x="459364" y="296097"/>
                      <a:pt x="463277" y="296097"/>
                      <a:pt x="466998" y="295810"/>
                    </a:cubicBezTo>
                    <a:cubicBezTo>
                      <a:pt x="468620" y="297242"/>
                      <a:pt x="470243" y="298578"/>
                      <a:pt x="471769" y="299914"/>
                    </a:cubicBezTo>
                    <a:close/>
                    <a:moveTo>
                      <a:pt x="432742" y="250866"/>
                    </a:moveTo>
                    <a:cubicBezTo>
                      <a:pt x="435318" y="251057"/>
                      <a:pt x="437513" y="251152"/>
                      <a:pt x="439326" y="251248"/>
                    </a:cubicBezTo>
                    <a:cubicBezTo>
                      <a:pt x="440375" y="252584"/>
                      <a:pt x="441425" y="253920"/>
                      <a:pt x="442475" y="255161"/>
                    </a:cubicBezTo>
                    <a:cubicBezTo>
                      <a:pt x="441520" y="255255"/>
                      <a:pt x="440566" y="255255"/>
                      <a:pt x="439612" y="255351"/>
                    </a:cubicBezTo>
                    <a:cubicBezTo>
                      <a:pt x="438849" y="255446"/>
                      <a:pt x="438085" y="255542"/>
                      <a:pt x="437322" y="255542"/>
                    </a:cubicBezTo>
                    <a:cubicBezTo>
                      <a:pt x="435795" y="254016"/>
                      <a:pt x="434364" y="252488"/>
                      <a:pt x="432742" y="250866"/>
                    </a:cubicBezTo>
                    <a:close/>
                    <a:moveTo>
                      <a:pt x="439039" y="269474"/>
                    </a:moveTo>
                    <a:cubicBezTo>
                      <a:pt x="440375" y="270905"/>
                      <a:pt x="441807" y="272432"/>
                      <a:pt x="443238" y="273863"/>
                    </a:cubicBezTo>
                    <a:cubicBezTo>
                      <a:pt x="440757" y="273767"/>
                      <a:pt x="438276" y="273673"/>
                      <a:pt x="435795" y="273767"/>
                    </a:cubicBezTo>
                    <a:cubicBezTo>
                      <a:pt x="434554" y="272432"/>
                      <a:pt x="433409" y="271096"/>
                      <a:pt x="432264" y="269760"/>
                    </a:cubicBezTo>
                    <a:cubicBezTo>
                      <a:pt x="432360" y="269760"/>
                      <a:pt x="432455" y="269760"/>
                      <a:pt x="432551" y="269760"/>
                    </a:cubicBezTo>
                    <a:cubicBezTo>
                      <a:pt x="434554" y="269664"/>
                      <a:pt x="436749" y="269569"/>
                      <a:pt x="439039" y="269474"/>
                    </a:cubicBezTo>
                    <a:close/>
                    <a:moveTo>
                      <a:pt x="439994" y="244473"/>
                    </a:moveTo>
                    <a:cubicBezTo>
                      <a:pt x="442761" y="243710"/>
                      <a:pt x="445528" y="243042"/>
                      <a:pt x="448200" y="242374"/>
                    </a:cubicBezTo>
                    <a:cubicBezTo>
                      <a:pt x="450872" y="245809"/>
                      <a:pt x="454307" y="250294"/>
                      <a:pt x="458029" y="254969"/>
                    </a:cubicBezTo>
                    <a:cubicBezTo>
                      <a:pt x="455548" y="254874"/>
                      <a:pt x="452971" y="254874"/>
                      <a:pt x="450490" y="254874"/>
                    </a:cubicBezTo>
                    <a:cubicBezTo>
                      <a:pt x="446959" y="251248"/>
                      <a:pt x="443333" y="247717"/>
                      <a:pt x="439994" y="244473"/>
                    </a:cubicBezTo>
                    <a:close/>
                    <a:moveTo>
                      <a:pt x="462418" y="276058"/>
                    </a:moveTo>
                    <a:cubicBezTo>
                      <a:pt x="461941" y="275963"/>
                      <a:pt x="461368" y="275867"/>
                      <a:pt x="460891" y="275772"/>
                    </a:cubicBezTo>
                    <a:cubicBezTo>
                      <a:pt x="458696" y="275295"/>
                      <a:pt x="456406" y="275008"/>
                      <a:pt x="454021" y="274722"/>
                    </a:cubicBezTo>
                    <a:cubicBezTo>
                      <a:pt x="452208" y="272718"/>
                      <a:pt x="450490" y="270714"/>
                      <a:pt x="448868" y="268901"/>
                    </a:cubicBezTo>
                    <a:cubicBezTo>
                      <a:pt x="450681" y="268710"/>
                      <a:pt x="452589" y="268615"/>
                      <a:pt x="454498" y="268424"/>
                    </a:cubicBezTo>
                    <a:cubicBezTo>
                      <a:pt x="457074" y="270905"/>
                      <a:pt x="459746" y="273482"/>
                      <a:pt x="462418" y="276058"/>
                    </a:cubicBezTo>
                    <a:close/>
                    <a:moveTo>
                      <a:pt x="458792" y="302204"/>
                    </a:moveTo>
                    <a:cubicBezTo>
                      <a:pt x="456406" y="302681"/>
                      <a:pt x="454212" y="303158"/>
                      <a:pt x="452399" y="303635"/>
                    </a:cubicBezTo>
                    <a:cubicBezTo>
                      <a:pt x="450395" y="301536"/>
                      <a:pt x="447818" y="298673"/>
                      <a:pt x="444765" y="295238"/>
                    </a:cubicBezTo>
                    <a:cubicBezTo>
                      <a:pt x="446673" y="295429"/>
                      <a:pt x="448677" y="295524"/>
                      <a:pt x="450681" y="295715"/>
                    </a:cubicBezTo>
                    <a:cubicBezTo>
                      <a:pt x="453735" y="298196"/>
                      <a:pt x="456502" y="300391"/>
                      <a:pt x="458792" y="302204"/>
                    </a:cubicBezTo>
                    <a:close/>
                    <a:moveTo>
                      <a:pt x="431978" y="250103"/>
                    </a:moveTo>
                    <a:cubicBezTo>
                      <a:pt x="431024" y="249149"/>
                      <a:pt x="429974" y="248194"/>
                      <a:pt x="429020" y="247145"/>
                    </a:cubicBezTo>
                    <a:cubicBezTo>
                      <a:pt x="431024" y="246668"/>
                      <a:pt x="433123" y="246191"/>
                      <a:pt x="435127" y="245713"/>
                    </a:cubicBezTo>
                    <a:cubicBezTo>
                      <a:pt x="436368" y="247431"/>
                      <a:pt x="437703" y="249149"/>
                      <a:pt x="439039" y="250866"/>
                    </a:cubicBezTo>
                    <a:cubicBezTo>
                      <a:pt x="437036" y="250771"/>
                      <a:pt x="434650" y="250484"/>
                      <a:pt x="431978" y="250103"/>
                    </a:cubicBezTo>
                    <a:close/>
                    <a:moveTo>
                      <a:pt x="449059" y="232545"/>
                    </a:moveTo>
                    <a:cubicBezTo>
                      <a:pt x="448677" y="232831"/>
                      <a:pt x="448391" y="233118"/>
                      <a:pt x="448104" y="233404"/>
                    </a:cubicBezTo>
                    <a:cubicBezTo>
                      <a:pt x="444288" y="233118"/>
                      <a:pt x="440185" y="232927"/>
                      <a:pt x="436081" y="232831"/>
                    </a:cubicBezTo>
                    <a:cubicBezTo>
                      <a:pt x="437417" y="232545"/>
                      <a:pt x="438658" y="232259"/>
                      <a:pt x="439994" y="231973"/>
                    </a:cubicBezTo>
                    <a:cubicBezTo>
                      <a:pt x="442952" y="232163"/>
                      <a:pt x="446101" y="232354"/>
                      <a:pt x="449059" y="232545"/>
                    </a:cubicBezTo>
                    <a:close/>
                    <a:moveTo>
                      <a:pt x="466998" y="242755"/>
                    </a:moveTo>
                    <a:cubicBezTo>
                      <a:pt x="464040" y="241801"/>
                      <a:pt x="460987" y="240942"/>
                      <a:pt x="457933" y="240084"/>
                    </a:cubicBezTo>
                    <a:cubicBezTo>
                      <a:pt x="462800" y="239034"/>
                      <a:pt x="467571" y="238271"/>
                      <a:pt x="472151" y="237984"/>
                    </a:cubicBezTo>
                    <a:cubicBezTo>
                      <a:pt x="468620" y="240752"/>
                      <a:pt x="466998" y="242755"/>
                      <a:pt x="466998" y="242755"/>
                    </a:cubicBezTo>
                    <a:close/>
                    <a:moveTo>
                      <a:pt x="487419" y="249721"/>
                    </a:moveTo>
                    <a:cubicBezTo>
                      <a:pt x="488468" y="251343"/>
                      <a:pt x="490949" y="254874"/>
                      <a:pt x="494575" y="259741"/>
                    </a:cubicBezTo>
                    <a:cubicBezTo>
                      <a:pt x="491426" y="259073"/>
                      <a:pt x="487991" y="258405"/>
                      <a:pt x="484365" y="257737"/>
                    </a:cubicBezTo>
                    <a:cubicBezTo>
                      <a:pt x="476636" y="250675"/>
                      <a:pt x="470052" y="244855"/>
                      <a:pt x="470052" y="244855"/>
                    </a:cubicBezTo>
                    <a:lnTo>
                      <a:pt x="466330" y="243423"/>
                    </a:lnTo>
                    <a:cubicBezTo>
                      <a:pt x="466330" y="243423"/>
                      <a:pt x="469670" y="248576"/>
                      <a:pt x="475586" y="256306"/>
                    </a:cubicBezTo>
                    <a:cubicBezTo>
                      <a:pt x="473296" y="256019"/>
                      <a:pt x="471006" y="255733"/>
                      <a:pt x="468620" y="255542"/>
                    </a:cubicBezTo>
                    <a:cubicBezTo>
                      <a:pt x="462418" y="250103"/>
                      <a:pt x="456215" y="244759"/>
                      <a:pt x="452017" y="241229"/>
                    </a:cubicBezTo>
                    <a:cubicBezTo>
                      <a:pt x="453544" y="240847"/>
                      <a:pt x="455070" y="240465"/>
                      <a:pt x="456597" y="240179"/>
                    </a:cubicBezTo>
                    <a:cubicBezTo>
                      <a:pt x="466903" y="243328"/>
                      <a:pt x="477208" y="246477"/>
                      <a:pt x="487419" y="249721"/>
                    </a:cubicBezTo>
                    <a:close/>
                    <a:moveTo>
                      <a:pt x="522343" y="261554"/>
                    </a:moveTo>
                    <a:cubicBezTo>
                      <a:pt x="517000" y="259550"/>
                      <a:pt x="511561" y="257546"/>
                      <a:pt x="506217" y="255638"/>
                    </a:cubicBezTo>
                    <a:cubicBezTo>
                      <a:pt x="511465" y="255829"/>
                      <a:pt x="528164" y="256306"/>
                      <a:pt x="535035" y="256496"/>
                    </a:cubicBezTo>
                    <a:cubicBezTo>
                      <a:pt x="535035" y="256496"/>
                      <a:pt x="535035" y="256496"/>
                      <a:pt x="535035" y="256496"/>
                    </a:cubicBezTo>
                    <a:cubicBezTo>
                      <a:pt x="529118" y="258309"/>
                      <a:pt x="523870" y="260504"/>
                      <a:pt x="522343" y="261554"/>
                    </a:cubicBezTo>
                    <a:close/>
                    <a:moveTo>
                      <a:pt x="540378" y="288558"/>
                    </a:moveTo>
                    <a:cubicBezTo>
                      <a:pt x="542000" y="288367"/>
                      <a:pt x="542955" y="288272"/>
                      <a:pt x="542955" y="288272"/>
                    </a:cubicBezTo>
                    <a:cubicBezTo>
                      <a:pt x="542955" y="288272"/>
                      <a:pt x="541714" y="287890"/>
                      <a:pt x="539424" y="287413"/>
                    </a:cubicBezTo>
                    <a:cubicBezTo>
                      <a:pt x="538279" y="285886"/>
                      <a:pt x="537038" y="284455"/>
                      <a:pt x="535989" y="283024"/>
                    </a:cubicBezTo>
                    <a:cubicBezTo>
                      <a:pt x="525874" y="272432"/>
                      <a:pt x="505931" y="256592"/>
                      <a:pt x="505931" y="256592"/>
                    </a:cubicBezTo>
                    <a:lnTo>
                      <a:pt x="501541" y="255161"/>
                    </a:lnTo>
                    <a:cubicBezTo>
                      <a:pt x="501541" y="255161"/>
                      <a:pt x="503736" y="258119"/>
                      <a:pt x="507553" y="262985"/>
                    </a:cubicBezTo>
                    <a:cubicBezTo>
                      <a:pt x="506408" y="262699"/>
                      <a:pt x="505072" y="262317"/>
                      <a:pt x="503641" y="261935"/>
                    </a:cubicBezTo>
                    <a:cubicBezTo>
                      <a:pt x="498106" y="256878"/>
                      <a:pt x="493430" y="252775"/>
                      <a:pt x="491522" y="251057"/>
                    </a:cubicBezTo>
                    <a:cubicBezTo>
                      <a:pt x="491617" y="251057"/>
                      <a:pt x="491713" y="251152"/>
                      <a:pt x="491808" y="251152"/>
                    </a:cubicBezTo>
                    <a:cubicBezTo>
                      <a:pt x="495148" y="252202"/>
                      <a:pt x="498488" y="253347"/>
                      <a:pt x="501827" y="254492"/>
                    </a:cubicBezTo>
                    <a:lnTo>
                      <a:pt x="504595" y="255638"/>
                    </a:lnTo>
                    <a:cubicBezTo>
                      <a:pt x="504595" y="255638"/>
                      <a:pt x="504881" y="255638"/>
                      <a:pt x="505358" y="255638"/>
                    </a:cubicBezTo>
                    <a:cubicBezTo>
                      <a:pt x="510988" y="257546"/>
                      <a:pt x="516713" y="259550"/>
                      <a:pt x="522248" y="261649"/>
                    </a:cubicBezTo>
                    <a:cubicBezTo>
                      <a:pt x="521962" y="261840"/>
                      <a:pt x="521866" y="262031"/>
                      <a:pt x="521866" y="262126"/>
                    </a:cubicBezTo>
                    <a:cubicBezTo>
                      <a:pt x="527019" y="271668"/>
                      <a:pt x="542382" y="286745"/>
                      <a:pt x="546104" y="290371"/>
                    </a:cubicBezTo>
                    <a:cubicBezTo>
                      <a:pt x="548775" y="292852"/>
                      <a:pt x="553833" y="297146"/>
                      <a:pt x="561371" y="303444"/>
                    </a:cubicBezTo>
                    <a:cubicBezTo>
                      <a:pt x="559081" y="302967"/>
                      <a:pt x="555646" y="302204"/>
                      <a:pt x="551161" y="301345"/>
                    </a:cubicBezTo>
                    <a:cubicBezTo>
                      <a:pt x="547439" y="297051"/>
                      <a:pt x="543718" y="292757"/>
                      <a:pt x="540378" y="288558"/>
                    </a:cubicBezTo>
                    <a:close/>
                    <a:moveTo>
                      <a:pt x="523011" y="294570"/>
                    </a:moveTo>
                    <a:cubicBezTo>
                      <a:pt x="523011" y="294570"/>
                      <a:pt x="521675" y="294093"/>
                      <a:pt x="519290" y="293234"/>
                    </a:cubicBezTo>
                    <a:cubicBezTo>
                      <a:pt x="518622" y="292471"/>
                      <a:pt x="517859" y="291707"/>
                      <a:pt x="517191" y="290944"/>
                    </a:cubicBezTo>
                    <a:cubicBezTo>
                      <a:pt x="518431" y="290848"/>
                      <a:pt x="519671" y="290657"/>
                      <a:pt x="520912" y="290562"/>
                    </a:cubicBezTo>
                    <a:cubicBezTo>
                      <a:pt x="523584" y="293043"/>
                      <a:pt x="526351" y="295620"/>
                      <a:pt x="529214" y="298101"/>
                    </a:cubicBezTo>
                    <a:cubicBezTo>
                      <a:pt x="527210" y="297910"/>
                      <a:pt x="525206" y="297719"/>
                      <a:pt x="523107" y="297528"/>
                    </a:cubicBezTo>
                    <a:cubicBezTo>
                      <a:pt x="522248" y="296574"/>
                      <a:pt x="521389" y="295524"/>
                      <a:pt x="520435" y="294570"/>
                    </a:cubicBezTo>
                    <a:cubicBezTo>
                      <a:pt x="522057" y="294570"/>
                      <a:pt x="523011" y="294570"/>
                      <a:pt x="523011" y="294570"/>
                    </a:cubicBezTo>
                    <a:close/>
                    <a:moveTo>
                      <a:pt x="541142" y="318139"/>
                    </a:moveTo>
                    <a:cubicBezTo>
                      <a:pt x="539233" y="315945"/>
                      <a:pt x="535703" y="311937"/>
                      <a:pt x="531313" y="306879"/>
                    </a:cubicBezTo>
                    <a:cubicBezTo>
                      <a:pt x="533603" y="306498"/>
                      <a:pt x="535989" y="306116"/>
                      <a:pt x="538279" y="305830"/>
                    </a:cubicBezTo>
                    <a:cubicBezTo>
                      <a:pt x="546294" y="312414"/>
                      <a:pt x="553833" y="318139"/>
                      <a:pt x="558509" y="321670"/>
                    </a:cubicBezTo>
                    <a:cubicBezTo>
                      <a:pt x="553833" y="320429"/>
                      <a:pt x="547821" y="319189"/>
                      <a:pt x="541142" y="318139"/>
                    </a:cubicBezTo>
                    <a:close/>
                    <a:moveTo>
                      <a:pt x="523775" y="316326"/>
                    </a:moveTo>
                    <a:cubicBezTo>
                      <a:pt x="522725" y="315181"/>
                      <a:pt x="520626" y="312605"/>
                      <a:pt x="517668" y="309169"/>
                    </a:cubicBezTo>
                    <a:cubicBezTo>
                      <a:pt x="520626" y="308692"/>
                      <a:pt x="523584" y="308120"/>
                      <a:pt x="526637" y="307643"/>
                    </a:cubicBezTo>
                    <a:cubicBezTo>
                      <a:pt x="532363" y="312128"/>
                      <a:pt x="537229" y="315754"/>
                      <a:pt x="540092" y="317948"/>
                    </a:cubicBezTo>
                    <a:cubicBezTo>
                      <a:pt x="534844" y="317090"/>
                      <a:pt x="529309" y="316517"/>
                      <a:pt x="523775" y="316326"/>
                    </a:cubicBezTo>
                    <a:close/>
                    <a:moveTo>
                      <a:pt x="494289" y="346002"/>
                    </a:moveTo>
                    <a:cubicBezTo>
                      <a:pt x="489709" y="341804"/>
                      <a:pt x="485033" y="337701"/>
                      <a:pt x="480166" y="333789"/>
                    </a:cubicBezTo>
                    <a:cubicBezTo>
                      <a:pt x="486942" y="335792"/>
                      <a:pt x="509175" y="342281"/>
                      <a:pt x="518240" y="344953"/>
                    </a:cubicBezTo>
                    <a:cubicBezTo>
                      <a:pt x="518240" y="344953"/>
                      <a:pt x="518240" y="344953"/>
                      <a:pt x="518240" y="344953"/>
                    </a:cubicBezTo>
                    <a:cubicBezTo>
                      <a:pt x="507744" y="344953"/>
                      <a:pt x="497820" y="345430"/>
                      <a:pt x="494289" y="346002"/>
                    </a:cubicBezTo>
                    <a:close/>
                    <a:moveTo>
                      <a:pt x="489804" y="398962"/>
                    </a:moveTo>
                    <a:cubicBezTo>
                      <a:pt x="490854" y="404306"/>
                      <a:pt x="492190" y="410985"/>
                      <a:pt x="493907" y="419287"/>
                    </a:cubicBezTo>
                    <a:cubicBezTo>
                      <a:pt x="493907" y="419478"/>
                      <a:pt x="494003" y="419669"/>
                      <a:pt x="494098" y="419859"/>
                    </a:cubicBezTo>
                    <a:cubicBezTo>
                      <a:pt x="492953" y="418333"/>
                      <a:pt x="491236" y="416138"/>
                      <a:pt x="488373" y="413180"/>
                    </a:cubicBezTo>
                    <a:cubicBezTo>
                      <a:pt x="485415" y="410127"/>
                      <a:pt x="482552" y="407741"/>
                      <a:pt x="479403" y="405833"/>
                    </a:cubicBezTo>
                    <a:cubicBezTo>
                      <a:pt x="479689" y="402398"/>
                      <a:pt x="480071" y="398867"/>
                      <a:pt x="480548" y="395336"/>
                    </a:cubicBezTo>
                    <a:cubicBezTo>
                      <a:pt x="483697" y="396386"/>
                      <a:pt x="486942" y="397626"/>
                      <a:pt x="489804" y="398962"/>
                    </a:cubicBezTo>
                    <a:close/>
                    <a:moveTo>
                      <a:pt x="481312" y="389993"/>
                    </a:moveTo>
                    <a:cubicBezTo>
                      <a:pt x="481789" y="386939"/>
                      <a:pt x="482266" y="383886"/>
                      <a:pt x="482743" y="380927"/>
                    </a:cubicBezTo>
                    <a:cubicBezTo>
                      <a:pt x="484270" y="381690"/>
                      <a:pt x="485892" y="382645"/>
                      <a:pt x="487800" y="383694"/>
                    </a:cubicBezTo>
                    <a:cubicBezTo>
                      <a:pt x="487800" y="384554"/>
                      <a:pt x="487896" y="385317"/>
                      <a:pt x="487896" y="385889"/>
                    </a:cubicBezTo>
                    <a:cubicBezTo>
                      <a:pt x="487991" y="388084"/>
                      <a:pt x="488468" y="391424"/>
                      <a:pt x="489327" y="395813"/>
                    </a:cubicBezTo>
                    <a:cubicBezTo>
                      <a:pt x="487228" y="394096"/>
                      <a:pt x="484556" y="391996"/>
                      <a:pt x="481312" y="389993"/>
                    </a:cubicBezTo>
                    <a:close/>
                    <a:moveTo>
                      <a:pt x="478449" y="419001"/>
                    </a:moveTo>
                    <a:cubicBezTo>
                      <a:pt x="478640" y="416711"/>
                      <a:pt x="478735" y="414230"/>
                      <a:pt x="479021" y="411653"/>
                    </a:cubicBezTo>
                    <a:cubicBezTo>
                      <a:pt x="485797" y="415661"/>
                      <a:pt x="492476" y="420623"/>
                      <a:pt x="495053" y="422532"/>
                    </a:cubicBezTo>
                    <a:cubicBezTo>
                      <a:pt x="495148" y="422818"/>
                      <a:pt x="495243" y="423104"/>
                      <a:pt x="495339" y="423391"/>
                    </a:cubicBezTo>
                    <a:cubicBezTo>
                      <a:pt x="493239" y="423391"/>
                      <a:pt x="490663" y="423104"/>
                      <a:pt x="488182" y="422245"/>
                    </a:cubicBezTo>
                    <a:cubicBezTo>
                      <a:pt x="486369" y="421673"/>
                      <a:pt x="482934" y="420527"/>
                      <a:pt x="478449" y="419001"/>
                    </a:cubicBezTo>
                    <a:close/>
                    <a:moveTo>
                      <a:pt x="469670" y="356690"/>
                    </a:moveTo>
                    <a:cubicBezTo>
                      <a:pt x="469002" y="343140"/>
                      <a:pt x="466998" y="327586"/>
                      <a:pt x="466521" y="323387"/>
                    </a:cubicBezTo>
                    <a:cubicBezTo>
                      <a:pt x="469479" y="325677"/>
                      <a:pt x="472437" y="327968"/>
                      <a:pt x="475395" y="330258"/>
                    </a:cubicBezTo>
                    <a:lnTo>
                      <a:pt x="478258" y="333121"/>
                    </a:lnTo>
                    <a:cubicBezTo>
                      <a:pt x="478258" y="333121"/>
                      <a:pt x="478735" y="333216"/>
                      <a:pt x="479403" y="333407"/>
                    </a:cubicBezTo>
                    <a:cubicBezTo>
                      <a:pt x="484461" y="337510"/>
                      <a:pt x="489327" y="341613"/>
                      <a:pt x="494194" y="346002"/>
                    </a:cubicBezTo>
                    <a:cubicBezTo>
                      <a:pt x="493526" y="346098"/>
                      <a:pt x="493049" y="346289"/>
                      <a:pt x="492953" y="346385"/>
                    </a:cubicBezTo>
                    <a:cubicBezTo>
                      <a:pt x="487705" y="357262"/>
                      <a:pt x="487610" y="375774"/>
                      <a:pt x="487896" y="383409"/>
                    </a:cubicBezTo>
                    <a:cubicBezTo>
                      <a:pt x="487323" y="382741"/>
                      <a:pt x="485701" y="381118"/>
                      <a:pt x="483220" y="379019"/>
                    </a:cubicBezTo>
                    <a:cubicBezTo>
                      <a:pt x="483411" y="378065"/>
                      <a:pt x="483602" y="377206"/>
                      <a:pt x="483793" y="376347"/>
                    </a:cubicBezTo>
                    <a:cubicBezTo>
                      <a:pt x="483793" y="376347"/>
                      <a:pt x="483888" y="376347"/>
                      <a:pt x="483888" y="376252"/>
                    </a:cubicBezTo>
                    <a:cubicBezTo>
                      <a:pt x="483888" y="376252"/>
                      <a:pt x="483888" y="376156"/>
                      <a:pt x="483888" y="376156"/>
                    </a:cubicBezTo>
                    <a:cubicBezTo>
                      <a:pt x="483983" y="375488"/>
                      <a:pt x="484174" y="374916"/>
                      <a:pt x="484270" y="374248"/>
                    </a:cubicBezTo>
                    <a:cubicBezTo>
                      <a:pt x="484747" y="359075"/>
                      <a:pt x="478926" y="334647"/>
                      <a:pt x="478926" y="334647"/>
                    </a:cubicBezTo>
                    <a:lnTo>
                      <a:pt x="474918" y="331499"/>
                    </a:lnTo>
                    <a:cubicBezTo>
                      <a:pt x="474727" y="331594"/>
                      <a:pt x="472056" y="341709"/>
                      <a:pt x="469670" y="356690"/>
                    </a:cubicBezTo>
                    <a:close/>
                    <a:moveTo>
                      <a:pt x="468143" y="394477"/>
                    </a:moveTo>
                    <a:cubicBezTo>
                      <a:pt x="468430" y="396577"/>
                      <a:pt x="468716" y="398771"/>
                      <a:pt x="469098" y="400870"/>
                    </a:cubicBezTo>
                    <a:cubicBezTo>
                      <a:pt x="468620" y="400680"/>
                      <a:pt x="468048" y="400489"/>
                      <a:pt x="467571" y="400298"/>
                    </a:cubicBezTo>
                    <a:cubicBezTo>
                      <a:pt x="467762" y="398389"/>
                      <a:pt x="467952" y="396481"/>
                      <a:pt x="468143" y="394477"/>
                    </a:cubicBezTo>
                    <a:close/>
                    <a:moveTo>
                      <a:pt x="466140" y="414993"/>
                    </a:moveTo>
                    <a:cubicBezTo>
                      <a:pt x="466426" y="412417"/>
                      <a:pt x="466712" y="409650"/>
                      <a:pt x="466998" y="406596"/>
                    </a:cubicBezTo>
                    <a:cubicBezTo>
                      <a:pt x="468239" y="406882"/>
                      <a:pt x="469384" y="407264"/>
                      <a:pt x="470433" y="407550"/>
                    </a:cubicBezTo>
                    <a:cubicBezTo>
                      <a:pt x="471101" y="410890"/>
                      <a:pt x="471865" y="414039"/>
                      <a:pt x="472628" y="416997"/>
                    </a:cubicBezTo>
                    <a:cubicBezTo>
                      <a:pt x="470529" y="416424"/>
                      <a:pt x="468334" y="415756"/>
                      <a:pt x="466140" y="414993"/>
                    </a:cubicBezTo>
                    <a:close/>
                    <a:moveTo>
                      <a:pt x="462991" y="320143"/>
                    </a:moveTo>
                    <a:cubicBezTo>
                      <a:pt x="458124" y="316326"/>
                      <a:pt x="453067" y="312700"/>
                      <a:pt x="448104" y="308978"/>
                    </a:cubicBezTo>
                    <a:cubicBezTo>
                      <a:pt x="453544" y="309551"/>
                      <a:pt x="478354" y="314609"/>
                      <a:pt x="493049" y="313082"/>
                    </a:cubicBezTo>
                    <a:cubicBezTo>
                      <a:pt x="498392" y="312509"/>
                      <a:pt x="506217" y="311174"/>
                      <a:pt x="514900" y="309646"/>
                    </a:cubicBezTo>
                    <a:cubicBezTo>
                      <a:pt x="518908" y="312796"/>
                      <a:pt x="521866" y="315181"/>
                      <a:pt x="523298" y="316326"/>
                    </a:cubicBezTo>
                    <a:cubicBezTo>
                      <a:pt x="520912" y="316231"/>
                      <a:pt x="518622" y="316231"/>
                      <a:pt x="516332" y="316326"/>
                    </a:cubicBezTo>
                    <a:cubicBezTo>
                      <a:pt x="492094" y="317185"/>
                      <a:pt x="463086" y="319571"/>
                      <a:pt x="463086" y="319571"/>
                    </a:cubicBezTo>
                    <a:cubicBezTo>
                      <a:pt x="463086" y="319571"/>
                      <a:pt x="463086" y="319761"/>
                      <a:pt x="462991" y="320143"/>
                    </a:cubicBezTo>
                    <a:close/>
                    <a:moveTo>
                      <a:pt x="444669" y="407932"/>
                    </a:moveTo>
                    <a:cubicBezTo>
                      <a:pt x="444860" y="406214"/>
                      <a:pt x="445051" y="404401"/>
                      <a:pt x="445242" y="402398"/>
                    </a:cubicBezTo>
                    <a:cubicBezTo>
                      <a:pt x="449441" y="403066"/>
                      <a:pt x="453544" y="403734"/>
                      <a:pt x="457360" y="404497"/>
                    </a:cubicBezTo>
                    <a:cubicBezTo>
                      <a:pt x="458029" y="407455"/>
                      <a:pt x="458696" y="410222"/>
                      <a:pt x="459364" y="412798"/>
                    </a:cubicBezTo>
                    <a:cubicBezTo>
                      <a:pt x="454593" y="411272"/>
                      <a:pt x="449536" y="409554"/>
                      <a:pt x="444669" y="407932"/>
                    </a:cubicBezTo>
                    <a:close/>
                    <a:moveTo>
                      <a:pt x="447437" y="380545"/>
                    </a:moveTo>
                    <a:cubicBezTo>
                      <a:pt x="447627" y="377969"/>
                      <a:pt x="447914" y="375393"/>
                      <a:pt x="448104" y="372912"/>
                    </a:cubicBezTo>
                    <a:cubicBezTo>
                      <a:pt x="449918" y="372816"/>
                      <a:pt x="451635" y="372721"/>
                      <a:pt x="453257" y="372721"/>
                    </a:cubicBezTo>
                    <a:cubicBezTo>
                      <a:pt x="453257" y="375488"/>
                      <a:pt x="453448" y="378351"/>
                      <a:pt x="453639" y="381309"/>
                    </a:cubicBezTo>
                    <a:cubicBezTo>
                      <a:pt x="451540" y="380927"/>
                      <a:pt x="449536" y="380736"/>
                      <a:pt x="447437" y="380545"/>
                    </a:cubicBezTo>
                    <a:close/>
                    <a:moveTo>
                      <a:pt x="454498" y="388847"/>
                    </a:moveTo>
                    <a:cubicBezTo>
                      <a:pt x="454880" y="391519"/>
                      <a:pt x="455357" y="394286"/>
                      <a:pt x="455834" y="396863"/>
                    </a:cubicBezTo>
                    <a:cubicBezTo>
                      <a:pt x="453067" y="396290"/>
                      <a:pt x="449727" y="395622"/>
                      <a:pt x="446005" y="394954"/>
                    </a:cubicBezTo>
                    <a:cubicBezTo>
                      <a:pt x="446196" y="392760"/>
                      <a:pt x="446482" y="390470"/>
                      <a:pt x="446673" y="388180"/>
                    </a:cubicBezTo>
                    <a:cubicBezTo>
                      <a:pt x="449536" y="388466"/>
                      <a:pt x="452112" y="388657"/>
                      <a:pt x="454498" y="388847"/>
                    </a:cubicBezTo>
                    <a:close/>
                    <a:moveTo>
                      <a:pt x="448677" y="364610"/>
                    </a:moveTo>
                    <a:cubicBezTo>
                      <a:pt x="448677" y="364133"/>
                      <a:pt x="448677" y="363751"/>
                      <a:pt x="448773" y="363274"/>
                    </a:cubicBezTo>
                    <a:cubicBezTo>
                      <a:pt x="450490" y="363179"/>
                      <a:pt x="452208" y="363274"/>
                      <a:pt x="453830" y="363274"/>
                    </a:cubicBezTo>
                    <a:cubicBezTo>
                      <a:pt x="453735" y="363942"/>
                      <a:pt x="453639" y="364514"/>
                      <a:pt x="453639" y="365182"/>
                    </a:cubicBezTo>
                    <a:cubicBezTo>
                      <a:pt x="453639" y="365278"/>
                      <a:pt x="453639" y="365278"/>
                      <a:pt x="453639" y="365374"/>
                    </a:cubicBezTo>
                    <a:cubicBezTo>
                      <a:pt x="451921" y="365087"/>
                      <a:pt x="450204" y="364801"/>
                      <a:pt x="448677" y="364610"/>
                    </a:cubicBezTo>
                    <a:close/>
                    <a:moveTo>
                      <a:pt x="449059" y="355927"/>
                    </a:moveTo>
                    <a:cubicBezTo>
                      <a:pt x="449059" y="355736"/>
                      <a:pt x="449059" y="355545"/>
                      <a:pt x="449059" y="355354"/>
                    </a:cubicBezTo>
                    <a:cubicBezTo>
                      <a:pt x="449059" y="354114"/>
                      <a:pt x="449059" y="352778"/>
                      <a:pt x="449059" y="351346"/>
                    </a:cubicBezTo>
                    <a:cubicBezTo>
                      <a:pt x="451444" y="350774"/>
                      <a:pt x="453544" y="350488"/>
                      <a:pt x="455548" y="350392"/>
                    </a:cubicBezTo>
                    <a:cubicBezTo>
                      <a:pt x="455166" y="352587"/>
                      <a:pt x="454784" y="354877"/>
                      <a:pt x="454402" y="357262"/>
                    </a:cubicBezTo>
                    <a:cubicBezTo>
                      <a:pt x="452685" y="356785"/>
                      <a:pt x="450872" y="356308"/>
                      <a:pt x="449059" y="355927"/>
                    </a:cubicBezTo>
                    <a:close/>
                    <a:moveTo>
                      <a:pt x="455548" y="346480"/>
                    </a:moveTo>
                    <a:cubicBezTo>
                      <a:pt x="455834" y="346480"/>
                      <a:pt x="456120" y="346575"/>
                      <a:pt x="456406" y="346575"/>
                    </a:cubicBezTo>
                    <a:cubicBezTo>
                      <a:pt x="456406" y="346670"/>
                      <a:pt x="456406" y="346766"/>
                      <a:pt x="456311" y="346862"/>
                    </a:cubicBezTo>
                    <a:cubicBezTo>
                      <a:pt x="456025" y="346670"/>
                      <a:pt x="455834" y="346575"/>
                      <a:pt x="455548" y="346480"/>
                    </a:cubicBezTo>
                    <a:close/>
                    <a:moveTo>
                      <a:pt x="442379" y="306593"/>
                    </a:moveTo>
                    <a:cubicBezTo>
                      <a:pt x="442379" y="306593"/>
                      <a:pt x="438276" y="318903"/>
                      <a:pt x="435127" y="336270"/>
                    </a:cubicBezTo>
                    <a:cubicBezTo>
                      <a:pt x="433600" y="334934"/>
                      <a:pt x="431978" y="333693"/>
                      <a:pt x="430451" y="332548"/>
                    </a:cubicBezTo>
                    <a:cubicBezTo>
                      <a:pt x="429783" y="323197"/>
                      <a:pt x="428161" y="312414"/>
                      <a:pt x="426730" y="304398"/>
                    </a:cubicBezTo>
                    <a:cubicBezTo>
                      <a:pt x="432455" y="305448"/>
                      <a:pt x="436654" y="307261"/>
                      <a:pt x="436654" y="307261"/>
                    </a:cubicBezTo>
                    <a:cubicBezTo>
                      <a:pt x="433219" y="303062"/>
                      <a:pt x="429497" y="300200"/>
                      <a:pt x="425585" y="298387"/>
                    </a:cubicBezTo>
                    <a:cubicBezTo>
                      <a:pt x="425108" y="296001"/>
                      <a:pt x="424821" y="294284"/>
                      <a:pt x="424631" y="293425"/>
                    </a:cubicBezTo>
                    <a:cubicBezTo>
                      <a:pt x="437513" y="302299"/>
                      <a:pt x="450299" y="311364"/>
                      <a:pt x="462800" y="320811"/>
                    </a:cubicBezTo>
                    <a:cubicBezTo>
                      <a:pt x="461941" y="323674"/>
                      <a:pt x="459460" y="331689"/>
                      <a:pt x="457170" y="342663"/>
                    </a:cubicBezTo>
                    <a:cubicBezTo>
                      <a:pt x="454498" y="341804"/>
                      <a:pt x="451731" y="341041"/>
                      <a:pt x="448677" y="340182"/>
                    </a:cubicBezTo>
                    <a:cubicBezTo>
                      <a:pt x="447723" y="325391"/>
                      <a:pt x="445528" y="309551"/>
                      <a:pt x="445528" y="309551"/>
                    </a:cubicBezTo>
                    <a:lnTo>
                      <a:pt x="442379" y="306593"/>
                    </a:lnTo>
                    <a:close/>
                    <a:moveTo>
                      <a:pt x="433505" y="374057"/>
                    </a:moveTo>
                    <a:cubicBezTo>
                      <a:pt x="433791" y="376061"/>
                      <a:pt x="434078" y="378065"/>
                      <a:pt x="434364" y="379973"/>
                    </a:cubicBezTo>
                    <a:cubicBezTo>
                      <a:pt x="431501" y="379973"/>
                      <a:pt x="428734" y="379878"/>
                      <a:pt x="426062" y="379878"/>
                    </a:cubicBezTo>
                    <a:cubicBezTo>
                      <a:pt x="426253" y="378065"/>
                      <a:pt x="426539" y="376347"/>
                      <a:pt x="426730" y="374534"/>
                    </a:cubicBezTo>
                    <a:cubicBezTo>
                      <a:pt x="428925" y="374439"/>
                      <a:pt x="431119" y="374248"/>
                      <a:pt x="433505" y="374057"/>
                    </a:cubicBezTo>
                    <a:close/>
                    <a:moveTo>
                      <a:pt x="427970" y="365182"/>
                    </a:moveTo>
                    <a:cubicBezTo>
                      <a:pt x="427970" y="365087"/>
                      <a:pt x="427970" y="364897"/>
                      <a:pt x="428066" y="364801"/>
                    </a:cubicBezTo>
                    <a:cubicBezTo>
                      <a:pt x="429688" y="364705"/>
                      <a:pt x="431119" y="364610"/>
                      <a:pt x="432646" y="364514"/>
                    </a:cubicBezTo>
                    <a:cubicBezTo>
                      <a:pt x="432646" y="364610"/>
                      <a:pt x="432646" y="364610"/>
                      <a:pt x="432646" y="364705"/>
                    </a:cubicBezTo>
                    <a:cubicBezTo>
                      <a:pt x="431024" y="364801"/>
                      <a:pt x="429497" y="364991"/>
                      <a:pt x="427970" y="365182"/>
                    </a:cubicBezTo>
                    <a:close/>
                    <a:moveTo>
                      <a:pt x="435795" y="387512"/>
                    </a:moveTo>
                    <a:cubicBezTo>
                      <a:pt x="436177" y="389611"/>
                      <a:pt x="436654" y="391615"/>
                      <a:pt x="437131" y="393523"/>
                    </a:cubicBezTo>
                    <a:cubicBezTo>
                      <a:pt x="433028" y="392855"/>
                      <a:pt x="428734" y="392187"/>
                      <a:pt x="424631" y="391615"/>
                    </a:cubicBezTo>
                    <a:cubicBezTo>
                      <a:pt x="424821" y="390088"/>
                      <a:pt x="425012" y="388466"/>
                      <a:pt x="425203" y="386844"/>
                    </a:cubicBezTo>
                    <a:cubicBezTo>
                      <a:pt x="428638" y="387130"/>
                      <a:pt x="432264" y="387321"/>
                      <a:pt x="435795" y="387512"/>
                    </a:cubicBezTo>
                    <a:close/>
                    <a:moveTo>
                      <a:pt x="423199" y="402015"/>
                    </a:moveTo>
                    <a:cubicBezTo>
                      <a:pt x="423295" y="401061"/>
                      <a:pt x="423486" y="400107"/>
                      <a:pt x="423581" y="399057"/>
                    </a:cubicBezTo>
                    <a:cubicBezTo>
                      <a:pt x="428257" y="399821"/>
                      <a:pt x="433505" y="400584"/>
                      <a:pt x="439039" y="401443"/>
                    </a:cubicBezTo>
                    <a:cubicBezTo>
                      <a:pt x="439517" y="403256"/>
                      <a:pt x="439994" y="404974"/>
                      <a:pt x="440375" y="406501"/>
                    </a:cubicBezTo>
                    <a:cubicBezTo>
                      <a:pt x="440375" y="406501"/>
                      <a:pt x="440375" y="406501"/>
                      <a:pt x="440375" y="406501"/>
                    </a:cubicBezTo>
                    <a:cubicBezTo>
                      <a:pt x="434650" y="404592"/>
                      <a:pt x="428734" y="403160"/>
                      <a:pt x="423199" y="402015"/>
                    </a:cubicBezTo>
                    <a:close/>
                    <a:moveTo>
                      <a:pt x="423008" y="290944"/>
                    </a:moveTo>
                    <a:cubicBezTo>
                      <a:pt x="421482" y="289894"/>
                      <a:pt x="420050" y="288844"/>
                      <a:pt x="418619" y="287795"/>
                    </a:cubicBezTo>
                    <a:cubicBezTo>
                      <a:pt x="412894" y="283882"/>
                      <a:pt x="407168" y="279970"/>
                      <a:pt x="401443" y="276153"/>
                    </a:cubicBezTo>
                    <a:lnTo>
                      <a:pt x="406119" y="278825"/>
                    </a:lnTo>
                    <a:cubicBezTo>
                      <a:pt x="406119" y="278825"/>
                      <a:pt x="417665" y="282928"/>
                      <a:pt x="428925" y="286745"/>
                    </a:cubicBezTo>
                    <a:cubicBezTo>
                      <a:pt x="429783" y="287413"/>
                      <a:pt x="430738" y="288176"/>
                      <a:pt x="431596" y="288844"/>
                    </a:cubicBezTo>
                    <a:cubicBezTo>
                      <a:pt x="427207" y="289894"/>
                      <a:pt x="424153" y="290657"/>
                      <a:pt x="423008" y="290944"/>
                    </a:cubicBezTo>
                    <a:close/>
                    <a:moveTo>
                      <a:pt x="421005" y="290848"/>
                    </a:moveTo>
                    <a:cubicBezTo>
                      <a:pt x="420814" y="291707"/>
                      <a:pt x="420432" y="293616"/>
                      <a:pt x="419859" y="296288"/>
                    </a:cubicBezTo>
                    <a:cubicBezTo>
                      <a:pt x="416138" y="295333"/>
                      <a:pt x="412321" y="295238"/>
                      <a:pt x="408600" y="295620"/>
                    </a:cubicBezTo>
                    <a:cubicBezTo>
                      <a:pt x="407455" y="293998"/>
                      <a:pt x="406214" y="292566"/>
                      <a:pt x="404974" y="291230"/>
                    </a:cubicBezTo>
                    <a:cubicBezTo>
                      <a:pt x="404687" y="284550"/>
                      <a:pt x="404401" y="279970"/>
                      <a:pt x="404401" y="279970"/>
                    </a:cubicBezTo>
                    <a:lnTo>
                      <a:pt x="402492" y="278730"/>
                    </a:lnTo>
                    <a:cubicBezTo>
                      <a:pt x="402492" y="278730"/>
                      <a:pt x="401443" y="281974"/>
                      <a:pt x="400107" y="286745"/>
                    </a:cubicBezTo>
                    <a:cubicBezTo>
                      <a:pt x="394763" y="282547"/>
                      <a:pt x="389324" y="280447"/>
                      <a:pt x="385412" y="279589"/>
                    </a:cubicBezTo>
                    <a:cubicBezTo>
                      <a:pt x="384458" y="271764"/>
                      <a:pt x="383503" y="266229"/>
                      <a:pt x="383503" y="266229"/>
                    </a:cubicBezTo>
                    <a:lnTo>
                      <a:pt x="381309" y="264798"/>
                    </a:lnTo>
                    <a:lnTo>
                      <a:pt x="381309" y="264798"/>
                    </a:lnTo>
                    <a:cubicBezTo>
                      <a:pt x="381977" y="265275"/>
                      <a:pt x="382740" y="265752"/>
                      <a:pt x="383408" y="266134"/>
                    </a:cubicBezTo>
                    <a:lnTo>
                      <a:pt x="383408" y="266229"/>
                    </a:lnTo>
                    <a:cubicBezTo>
                      <a:pt x="383408" y="266229"/>
                      <a:pt x="383503" y="266229"/>
                      <a:pt x="383503" y="266229"/>
                    </a:cubicBezTo>
                    <a:cubicBezTo>
                      <a:pt x="395050" y="273673"/>
                      <a:pt x="406596" y="281211"/>
                      <a:pt x="417951" y="288940"/>
                    </a:cubicBezTo>
                    <a:cubicBezTo>
                      <a:pt x="419001" y="289417"/>
                      <a:pt x="420050" y="290085"/>
                      <a:pt x="421005" y="290848"/>
                    </a:cubicBezTo>
                    <a:close/>
                    <a:moveTo>
                      <a:pt x="382931" y="345907"/>
                    </a:moveTo>
                    <a:cubicBezTo>
                      <a:pt x="383026" y="344762"/>
                      <a:pt x="383217" y="343617"/>
                      <a:pt x="383313" y="342472"/>
                    </a:cubicBezTo>
                    <a:cubicBezTo>
                      <a:pt x="386652" y="343808"/>
                      <a:pt x="390183" y="345144"/>
                      <a:pt x="393905" y="346289"/>
                    </a:cubicBezTo>
                    <a:cubicBezTo>
                      <a:pt x="394000" y="346957"/>
                      <a:pt x="394000" y="347625"/>
                      <a:pt x="394095" y="348293"/>
                    </a:cubicBezTo>
                    <a:cubicBezTo>
                      <a:pt x="389897" y="347434"/>
                      <a:pt x="386175" y="346670"/>
                      <a:pt x="382931" y="345907"/>
                    </a:cubicBezTo>
                    <a:close/>
                    <a:moveTo>
                      <a:pt x="386748" y="353827"/>
                    </a:moveTo>
                    <a:cubicBezTo>
                      <a:pt x="389038" y="354400"/>
                      <a:pt x="391424" y="354972"/>
                      <a:pt x="393809" y="355545"/>
                    </a:cubicBezTo>
                    <a:cubicBezTo>
                      <a:pt x="389038" y="355736"/>
                      <a:pt x="384935" y="355927"/>
                      <a:pt x="381881" y="356117"/>
                    </a:cubicBezTo>
                    <a:cubicBezTo>
                      <a:pt x="381977" y="354877"/>
                      <a:pt x="382168" y="353732"/>
                      <a:pt x="382263" y="352491"/>
                    </a:cubicBezTo>
                    <a:cubicBezTo>
                      <a:pt x="383599" y="352969"/>
                      <a:pt x="385126" y="353446"/>
                      <a:pt x="386748" y="353827"/>
                    </a:cubicBezTo>
                    <a:close/>
                    <a:moveTo>
                      <a:pt x="384076" y="335220"/>
                    </a:moveTo>
                    <a:cubicBezTo>
                      <a:pt x="384171" y="334266"/>
                      <a:pt x="384267" y="333312"/>
                      <a:pt x="384362" y="332357"/>
                    </a:cubicBezTo>
                    <a:cubicBezTo>
                      <a:pt x="385126" y="332644"/>
                      <a:pt x="385889" y="332930"/>
                      <a:pt x="386652" y="333216"/>
                    </a:cubicBezTo>
                    <a:cubicBezTo>
                      <a:pt x="389038" y="334075"/>
                      <a:pt x="391233" y="334647"/>
                      <a:pt x="393237" y="335220"/>
                    </a:cubicBezTo>
                    <a:cubicBezTo>
                      <a:pt x="393237" y="335888"/>
                      <a:pt x="393237" y="336460"/>
                      <a:pt x="393332" y="337128"/>
                    </a:cubicBezTo>
                    <a:cubicBezTo>
                      <a:pt x="390278" y="336460"/>
                      <a:pt x="387130" y="335792"/>
                      <a:pt x="384076" y="335220"/>
                    </a:cubicBezTo>
                    <a:close/>
                    <a:moveTo>
                      <a:pt x="385316" y="323197"/>
                    </a:moveTo>
                    <a:cubicBezTo>
                      <a:pt x="385507" y="321002"/>
                      <a:pt x="385794" y="318998"/>
                      <a:pt x="385984" y="317185"/>
                    </a:cubicBezTo>
                    <a:cubicBezTo>
                      <a:pt x="388561" y="316708"/>
                      <a:pt x="391137" y="315849"/>
                      <a:pt x="393809" y="314704"/>
                    </a:cubicBezTo>
                    <a:cubicBezTo>
                      <a:pt x="393427" y="317948"/>
                      <a:pt x="393237" y="321479"/>
                      <a:pt x="393141" y="325105"/>
                    </a:cubicBezTo>
                    <a:cubicBezTo>
                      <a:pt x="391710" y="324819"/>
                      <a:pt x="390278" y="324532"/>
                      <a:pt x="388656" y="324055"/>
                    </a:cubicBezTo>
                    <a:cubicBezTo>
                      <a:pt x="387511" y="323769"/>
                      <a:pt x="386462" y="323483"/>
                      <a:pt x="385316" y="323197"/>
                    </a:cubicBezTo>
                    <a:close/>
                    <a:moveTo>
                      <a:pt x="386748" y="298578"/>
                    </a:moveTo>
                    <a:cubicBezTo>
                      <a:pt x="388847" y="297814"/>
                      <a:pt x="391233" y="297433"/>
                      <a:pt x="394191" y="297814"/>
                    </a:cubicBezTo>
                    <a:cubicBezTo>
                      <a:pt x="395050" y="297910"/>
                      <a:pt x="395813" y="298196"/>
                      <a:pt x="396576" y="298387"/>
                    </a:cubicBezTo>
                    <a:cubicBezTo>
                      <a:pt x="393046" y="299723"/>
                      <a:pt x="389801" y="301249"/>
                      <a:pt x="386843" y="302872"/>
                    </a:cubicBezTo>
                    <a:cubicBezTo>
                      <a:pt x="386843" y="301440"/>
                      <a:pt x="386843" y="300009"/>
                      <a:pt x="386748" y="298578"/>
                    </a:cubicBezTo>
                    <a:close/>
                    <a:moveTo>
                      <a:pt x="383981" y="366519"/>
                    </a:moveTo>
                    <a:cubicBezTo>
                      <a:pt x="383026" y="364991"/>
                      <a:pt x="382168" y="363369"/>
                      <a:pt x="381213" y="361843"/>
                    </a:cubicBezTo>
                    <a:cubicBezTo>
                      <a:pt x="381309" y="360984"/>
                      <a:pt x="381404" y="360125"/>
                      <a:pt x="381500" y="359266"/>
                    </a:cubicBezTo>
                    <a:cubicBezTo>
                      <a:pt x="384458" y="360602"/>
                      <a:pt x="389038" y="362224"/>
                      <a:pt x="395718" y="363369"/>
                    </a:cubicBezTo>
                    <a:cubicBezTo>
                      <a:pt x="395908" y="364514"/>
                      <a:pt x="396004" y="365659"/>
                      <a:pt x="396195" y="366710"/>
                    </a:cubicBezTo>
                    <a:cubicBezTo>
                      <a:pt x="389515" y="366423"/>
                      <a:pt x="385221" y="366519"/>
                      <a:pt x="383981" y="366519"/>
                    </a:cubicBezTo>
                    <a:close/>
                    <a:moveTo>
                      <a:pt x="397053" y="372530"/>
                    </a:moveTo>
                    <a:cubicBezTo>
                      <a:pt x="397435" y="374725"/>
                      <a:pt x="397721" y="376729"/>
                      <a:pt x="398008" y="378542"/>
                    </a:cubicBezTo>
                    <a:cubicBezTo>
                      <a:pt x="394286" y="378065"/>
                      <a:pt x="391519" y="377683"/>
                      <a:pt x="390183" y="377492"/>
                    </a:cubicBezTo>
                    <a:cubicBezTo>
                      <a:pt x="388179" y="373961"/>
                      <a:pt x="386175" y="370431"/>
                      <a:pt x="384171" y="366900"/>
                    </a:cubicBezTo>
                    <a:cubicBezTo>
                      <a:pt x="388561" y="369763"/>
                      <a:pt x="392855" y="371481"/>
                      <a:pt x="397053" y="372530"/>
                    </a:cubicBezTo>
                    <a:close/>
                    <a:moveTo>
                      <a:pt x="416424" y="312891"/>
                    </a:moveTo>
                    <a:cubicBezTo>
                      <a:pt x="415565" y="317185"/>
                      <a:pt x="414707" y="321670"/>
                      <a:pt x="413943" y="326059"/>
                    </a:cubicBezTo>
                    <a:cubicBezTo>
                      <a:pt x="411462" y="326059"/>
                      <a:pt x="408790" y="326250"/>
                      <a:pt x="405641" y="326345"/>
                    </a:cubicBezTo>
                    <a:cubicBezTo>
                      <a:pt x="405737" y="320620"/>
                      <a:pt x="405641" y="313941"/>
                      <a:pt x="405451" y="307547"/>
                    </a:cubicBezTo>
                    <a:cubicBezTo>
                      <a:pt x="406691" y="306688"/>
                      <a:pt x="408027" y="306020"/>
                      <a:pt x="409363" y="305448"/>
                    </a:cubicBezTo>
                    <a:cubicBezTo>
                      <a:pt x="413084" y="308597"/>
                      <a:pt x="415565" y="311746"/>
                      <a:pt x="416424" y="312891"/>
                    </a:cubicBezTo>
                    <a:close/>
                    <a:moveTo>
                      <a:pt x="413562" y="304303"/>
                    </a:moveTo>
                    <a:cubicBezTo>
                      <a:pt x="415184" y="304017"/>
                      <a:pt x="416711" y="303826"/>
                      <a:pt x="418333" y="303730"/>
                    </a:cubicBezTo>
                    <a:cubicBezTo>
                      <a:pt x="417760" y="306402"/>
                      <a:pt x="417188" y="309456"/>
                      <a:pt x="416520" y="312509"/>
                    </a:cubicBezTo>
                    <a:cubicBezTo>
                      <a:pt x="415661" y="309456"/>
                      <a:pt x="414611" y="306784"/>
                      <a:pt x="413562" y="304303"/>
                    </a:cubicBezTo>
                    <a:close/>
                    <a:moveTo>
                      <a:pt x="403733" y="349915"/>
                    </a:moveTo>
                    <a:cubicBezTo>
                      <a:pt x="403733" y="349533"/>
                      <a:pt x="403828" y="349152"/>
                      <a:pt x="403828" y="348770"/>
                    </a:cubicBezTo>
                    <a:cubicBezTo>
                      <a:pt x="406309" y="349247"/>
                      <a:pt x="408981" y="349438"/>
                      <a:pt x="411558" y="349629"/>
                    </a:cubicBezTo>
                    <a:cubicBezTo>
                      <a:pt x="409172" y="350011"/>
                      <a:pt x="406596" y="350106"/>
                      <a:pt x="403733" y="349915"/>
                    </a:cubicBezTo>
                    <a:close/>
                    <a:moveTo>
                      <a:pt x="411462" y="364991"/>
                    </a:moveTo>
                    <a:cubicBezTo>
                      <a:pt x="412130" y="364991"/>
                      <a:pt x="412703" y="364991"/>
                      <a:pt x="413371" y="364991"/>
                    </a:cubicBezTo>
                    <a:cubicBezTo>
                      <a:pt x="413466" y="365659"/>
                      <a:pt x="413562" y="366232"/>
                      <a:pt x="413657" y="366900"/>
                    </a:cubicBezTo>
                    <a:cubicBezTo>
                      <a:pt x="410985" y="367187"/>
                      <a:pt x="408313" y="367282"/>
                      <a:pt x="405832" y="367091"/>
                    </a:cubicBezTo>
                    <a:cubicBezTo>
                      <a:pt x="404496" y="366996"/>
                      <a:pt x="403161" y="366900"/>
                      <a:pt x="401920" y="366900"/>
                    </a:cubicBezTo>
                    <a:cubicBezTo>
                      <a:pt x="402016" y="366042"/>
                      <a:pt x="402111" y="365182"/>
                      <a:pt x="402206" y="364228"/>
                    </a:cubicBezTo>
                    <a:cubicBezTo>
                      <a:pt x="405069" y="364610"/>
                      <a:pt x="408123" y="364801"/>
                      <a:pt x="411462" y="364991"/>
                    </a:cubicBezTo>
                    <a:close/>
                    <a:moveTo>
                      <a:pt x="404974" y="338655"/>
                    </a:moveTo>
                    <a:cubicBezTo>
                      <a:pt x="405069" y="338083"/>
                      <a:pt x="405069" y="337510"/>
                      <a:pt x="405164" y="337033"/>
                    </a:cubicBezTo>
                    <a:cubicBezTo>
                      <a:pt x="405164" y="337033"/>
                      <a:pt x="405164" y="336938"/>
                      <a:pt x="405164" y="336938"/>
                    </a:cubicBezTo>
                    <a:cubicBezTo>
                      <a:pt x="407836" y="337033"/>
                      <a:pt x="410126" y="336842"/>
                      <a:pt x="412321" y="336651"/>
                    </a:cubicBezTo>
                    <a:cubicBezTo>
                      <a:pt x="412226" y="337415"/>
                      <a:pt x="412130" y="338083"/>
                      <a:pt x="412035" y="338846"/>
                    </a:cubicBezTo>
                    <a:cubicBezTo>
                      <a:pt x="409554" y="338846"/>
                      <a:pt x="407264" y="338750"/>
                      <a:pt x="404974" y="338655"/>
                    </a:cubicBezTo>
                    <a:close/>
                    <a:moveTo>
                      <a:pt x="416138" y="379878"/>
                    </a:moveTo>
                    <a:cubicBezTo>
                      <a:pt x="413084" y="379878"/>
                      <a:pt x="410222" y="379782"/>
                      <a:pt x="408123" y="379591"/>
                    </a:cubicBezTo>
                    <a:cubicBezTo>
                      <a:pt x="405451" y="379305"/>
                      <a:pt x="403065" y="379019"/>
                      <a:pt x="400870" y="378828"/>
                    </a:cubicBezTo>
                    <a:cubicBezTo>
                      <a:pt x="401061" y="377206"/>
                      <a:pt x="401252" y="375297"/>
                      <a:pt x="401443" y="373389"/>
                    </a:cubicBezTo>
                    <a:cubicBezTo>
                      <a:pt x="406214" y="374152"/>
                      <a:pt x="410794" y="374343"/>
                      <a:pt x="415184" y="374534"/>
                    </a:cubicBezTo>
                    <a:cubicBezTo>
                      <a:pt x="415470" y="376347"/>
                      <a:pt x="415756" y="378160"/>
                      <a:pt x="416138" y="379878"/>
                    </a:cubicBezTo>
                    <a:close/>
                    <a:moveTo>
                      <a:pt x="396385" y="388657"/>
                    </a:moveTo>
                    <a:cubicBezTo>
                      <a:pt x="402206" y="392760"/>
                      <a:pt x="405641" y="395813"/>
                      <a:pt x="420337" y="398485"/>
                    </a:cubicBezTo>
                    <a:cubicBezTo>
                      <a:pt x="420623" y="399630"/>
                      <a:pt x="420909" y="400680"/>
                      <a:pt x="421100" y="401730"/>
                    </a:cubicBezTo>
                    <a:cubicBezTo>
                      <a:pt x="411749" y="400107"/>
                      <a:pt x="404306" y="399535"/>
                      <a:pt x="402016" y="399344"/>
                    </a:cubicBezTo>
                    <a:cubicBezTo>
                      <a:pt x="400107" y="395718"/>
                      <a:pt x="398199" y="392187"/>
                      <a:pt x="396385" y="388657"/>
                    </a:cubicBezTo>
                    <a:close/>
                    <a:moveTo>
                      <a:pt x="391042" y="378923"/>
                    </a:moveTo>
                    <a:cubicBezTo>
                      <a:pt x="393046" y="380545"/>
                      <a:pt x="395431" y="382072"/>
                      <a:pt x="398962" y="383313"/>
                    </a:cubicBezTo>
                    <a:cubicBezTo>
                      <a:pt x="399534" y="386271"/>
                      <a:pt x="399916" y="388084"/>
                      <a:pt x="399916" y="388084"/>
                    </a:cubicBezTo>
                    <a:cubicBezTo>
                      <a:pt x="399916" y="388084"/>
                      <a:pt x="400107" y="386462"/>
                      <a:pt x="400298" y="383790"/>
                    </a:cubicBezTo>
                    <a:cubicBezTo>
                      <a:pt x="403828" y="384935"/>
                      <a:pt x="408409" y="385794"/>
                      <a:pt x="414707" y="386271"/>
                    </a:cubicBezTo>
                    <a:cubicBezTo>
                      <a:pt x="415565" y="386367"/>
                      <a:pt x="416520" y="386367"/>
                      <a:pt x="417474" y="386462"/>
                    </a:cubicBezTo>
                    <a:cubicBezTo>
                      <a:pt x="417760" y="387989"/>
                      <a:pt x="418142" y="389420"/>
                      <a:pt x="418428" y="390851"/>
                    </a:cubicBezTo>
                    <a:cubicBezTo>
                      <a:pt x="407741" y="389325"/>
                      <a:pt x="398580" y="388180"/>
                      <a:pt x="395813" y="387798"/>
                    </a:cubicBezTo>
                    <a:cubicBezTo>
                      <a:pt x="394286" y="384840"/>
                      <a:pt x="392664" y="381881"/>
                      <a:pt x="391042" y="378923"/>
                    </a:cubicBezTo>
                    <a:close/>
                    <a:moveTo>
                      <a:pt x="380736" y="398867"/>
                    </a:moveTo>
                    <a:cubicBezTo>
                      <a:pt x="384935" y="390088"/>
                      <a:pt x="387893" y="381786"/>
                      <a:pt x="387893" y="377015"/>
                    </a:cubicBezTo>
                    <a:cubicBezTo>
                      <a:pt x="389420" y="379687"/>
                      <a:pt x="391042" y="382358"/>
                      <a:pt x="392569" y="385126"/>
                    </a:cubicBezTo>
                    <a:cubicBezTo>
                      <a:pt x="389420" y="389420"/>
                      <a:pt x="384839" y="394286"/>
                      <a:pt x="380736" y="398867"/>
                    </a:cubicBezTo>
                    <a:close/>
                    <a:moveTo>
                      <a:pt x="378351" y="389802"/>
                    </a:moveTo>
                    <a:cubicBezTo>
                      <a:pt x="378541" y="388370"/>
                      <a:pt x="378923" y="383886"/>
                      <a:pt x="379591" y="377587"/>
                    </a:cubicBezTo>
                    <a:cubicBezTo>
                      <a:pt x="380832" y="374343"/>
                      <a:pt x="381690" y="370717"/>
                      <a:pt x="381881" y="366900"/>
                    </a:cubicBezTo>
                    <a:cubicBezTo>
                      <a:pt x="383694" y="369954"/>
                      <a:pt x="385507" y="372912"/>
                      <a:pt x="387320" y="375965"/>
                    </a:cubicBezTo>
                    <a:cubicBezTo>
                      <a:pt x="384458" y="381786"/>
                      <a:pt x="381977" y="385889"/>
                      <a:pt x="378351" y="389802"/>
                    </a:cubicBezTo>
                    <a:close/>
                    <a:moveTo>
                      <a:pt x="380832" y="365946"/>
                    </a:moveTo>
                    <a:cubicBezTo>
                      <a:pt x="380832" y="365755"/>
                      <a:pt x="380832" y="365469"/>
                      <a:pt x="380927" y="365278"/>
                    </a:cubicBezTo>
                    <a:cubicBezTo>
                      <a:pt x="381022" y="365374"/>
                      <a:pt x="381118" y="365565"/>
                      <a:pt x="381213" y="365659"/>
                    </a:cubicBezTo>
                    <a:cubicBezTo>
                      <a:pt x="381022" y="365755"/>
                      <a:pt x="380927" y="365851"/>
                      <a:pt x="380832" y="365946"/>
                    </a:cubicBezTo>
                    <a:close/>
                    <a:moveTo>
                      <a:pt x="379114" y="219759"/>
                    </a:moveTo>
                    <a:cubicBezTo>
                      <a:pt x="379114" y="219759"/>
                      <a:pt x="379209" y="219950"/>
                      <a:pt x="379400" y="220236"/>
                    </a:cubicBezTo>
                    <a:cubicBezTo>
                      <a:pt x="379019" y="219854"/>
                      <a:pt x="378732" y="219472"/>
                      <a:pt x="378351" y="219091"/>
                    </a:cubicBezTo>
                    <a:cubicBezTo>
                      <a:pt x="379114" y="219282"/>
                      <a:pt x="379877" y="219472"/>
                      <a:pt x="380736" y="219663"/>
                    </a:cubicBezTo>
                    <a:lnTo>
                      <a:pt x="379114" y="219759"/>
                    </a:lnTo>
                    <a:close/>
                    <a:moveTo>
                      <a:pt x="376538" y="217373"/>
                    </a:moveTo>
                    <a:cubicBezTo>
                      <a:pt x="375202" y="216132"/>
                      <a:pt x="373770" y="214987"/>
                      <a:pt x="372434" y="214033"/>
                    </a:cubicBezTo>
                    <a:cubicBezTo>
                      <a:pt x="375774" y="213174"/>
                      <a:pt x="380259" y="212029"/>
                      <a:pt x="384649" y="210693"/>
                    </a:cubicBezTo>
                    <a:cubicBezTo>
                      <a:pt x="380259" y="214606"/>
                      <a:pt x="377492" y="217468"/>
                      <a:pt x="377492" y="217468"/>
                    </a:cubicBezTo>
                    <a:lnTo>
                      <a:pt x="381881" y="218422"/>
                    </a:lnTo>
                    <a:cubicBezTo>
                      <a:pt x="382168" y="218327"/>
                      <a:pt x="389897" y="217086"/>
                      <a:pt x="398962" y="214319"/>
                    </a:cubicBezTo>
                    <a:cubicBezTo>
                      <a:pt x="402397" y="215751"/>
                      <a:pt x="406214" y="217373"/>
                      <a:pt x="410603" y="218899"/>
                    </a:cubicBezTo>
                    <a:cubicBezTo>
                      <a:pt x="407645" y="220713"/>
                      <a:pt x="405451" y="222049"/>
                      <a:pt x="404210" y="222908"/>
                    </a:cubicBezTo>
                    <a:cubicBezTo>
                      <a:pt x="402874" y="223098"/>
                      <a:pt x="401443" y="223289"/>
                      <a:pt x="400107" y="223480"/>
                    </a:cubicBezTo>
                    <a:cubicBezTo>
                      <a:pt x="392187" y="221476"/>
                      <a:pt x="384362" y="219472"/>
                      <a:pt x="376538" y="217373"/>
                    </a:cubicBezTo>
                    <a:close/>
                    <a:moveTo>
                      <a:pt x="323673" y="419192"/>
                    </a:moveTo>
                    <a:cubicBezTo>
                      <a:pt x="326250" y="413848"/>
                      <a:pt x="329685" y="409363"/>
                      <a:pt x="334933" y="404879"/>
                    </a:cubicBezTo>
                    <a:cubicBezTo>
                      <a:pt x="344476" y="396863"/>
                      <a:pt x="359648" y="385508"/>
                      <a:pt x="368236" y="376156"/>
                    </a:cubicBezTo>
                    <a:cubicBezTo>
                      <a:pt x="371003" y="373198"/>
                      <a:pt x="372721" y="370622"/>
                      <a:pt x="373770" y="368332"/>
                    </a:cubicBezTo>
                    <a:cubicBezTo>
                      <a:pt x="374057" y="370049"/>
                      <a:pt x="374343" y="371671"/>
                      <a:pt x="374629" y="373198"/>
                    </a:cubicBezTo>
                    <a:cubicBezTo>
                      <a:pt x="374057" y="373961"/>
                      <a:pt x="373484" y="374820"/>
                      <a:pt x="372816" y="375679"/>
                    </a:cubicBezTo>
                    <a:cubicBezTo>
                      <a:pt x="366518" y="384744"/>
                      <a:pt x="345907" y="397054"/>
                      <a:pt x="330926" y="413657"/>
                    </a:cubicBezTo>
                    <a:cubicBezTo>
                      <a:pt x="328254" y="416615"/>
                      <a:pt x="326059" y="419573"/>
                      <a:pt x="324246" y="422341"/>
                    </a:cubicBezTo>
                    <a:cubicBezTo>
                      <a:pt x="323960" y="421387"/>
                      <a:pt x="323769" y="420337"/>
                      <a:pt x="323673" y="419192"/>
                    </a:cubicBezTo>
                    <a:close/>
                    <a:moveTo>
                      <a:pt x="319093" y="431597"/>
                    </a:moveTo>
                    <a:cubicBezTo>
                      <a:pt x="319857" y="428925"/>
                      <a:pt x="320620" y="426539"/>
                      <a:pt x="321479" y="424249"/>
                    </a:cubicBezTo>
                    <a:cubicBezTo>
                      <a:pt x="321765" y="424631"/>
                      <a:pt x="321956" y="425013"/>
                      <a:pt x="322242" y="425394"/>
                    </a:cubicBezTo>
                    <a:cubicBezTo>
                      <a:pt x="320906" y="427589"/>
                      <a:pt x="319952" y="429688"/>
                      <a:pt x="319093" y="431597"/>
                    </a:cubicBezTo>
                    <a:close/>
                    <a:moveTo>
                      <a:pt x="300104" y="399916"/>
                    </a:moveTo>
                    <a:cubicBezTo>
                      <a:pt x="300772" y="398389"/>
                      <a:pt x="301631" y="396767"/>
                      <a:pt x="302585" y="395145"/>
                    </a:cubicBezTo>
                    <a:cubicBezTo>
                      <a:pt x="308215" y="408695"/>
                      <a:pt x="314417" y="422341"/>
                      <a:pt x="314417" y="422341"/>
                    </a:cubicBezTo>
                    <a:cubicBezTo>
                      <a:pt x="314417" y="422341"/>
                      <a:pt x="314417" y="418714"/>
                      <a:pt x="314227" y="413085"/>
                    </a:cubicBezTo>
                    <a:cubicBezTo>
                      <a:pt x="315563" y="415184"/>
                      <a:pt x="316898" y="417283"/>
                      <a:pt x="318139" y="419096"/>
                    </a:cubicBezTo>
                    <a:cubicBezTo>
                      <a:pt x="316040" y="426253"/>
                      <a:pt x="317662" y="432169"/>
                      <a:pt x="318139" y="433791"/>
                    </a:cubicBezTo>
                    <a:cubicBezTo>
                      <a:pt x="317185" y="436368"/>
                      <a:pt x="316517" y="438562"/>
                      <a:pt x="316135" y="440376"/>
                    </a:cubicBezTo>
                    <a:cubicBezTo>
                      <a:pt x="313940" y="429879"/>
                      <a:pt x="310219" y="416901"/>
                      <a:pt x="304684" y="407169"/>
                    </a:cubicBezTo>
                    <a:cubicBezTo>
                      <a:pt x="303158" y="404497"/>
                      <a:pt x="301631" y="402111"/>
                      <a:pt x="300104" y="399916"/>
                    </a:cubicBezTo>
                    <a:close/>
                    <a:moveTo>
                      <a:pt x="299054" y="398294"/>
                    </a:moveTo>
                    <a:cubicBezTo>
                      <a:pt x="299722" y="397054"/>
                      <a:pt x="300581" y="395527"/>
                      <a:pt x="301822" y="393809"/>
                    </a:cubicBezTo>
                    <a:cubicBezTo>
                      <a:pt x="301917" y="393905"/>
                      <a:pt x="302013" y="394096"/>
                      <a:pt x="302108" y="394191"/>
                    </a:cubicBezTo>
                    <a:cubicBezTo>
                      <a:pt x="301345" y="395718"/>
                      <a:pt x="300581" y="397435"/>
                      <a:pt x="299818" y="399344"/>
                    </a:cubicBezTo>
                    <a:cubicBezTo>
                      <a:pt x="299532" y="399057"/>
                      <a:pt x="299245" y="398676"/>
                      <a:pt x="299054" y="398294"/>
                    </a:cubicBezTo>
                    <a:close/>
                    <a:moveTo>
                      <a:pt x="287795" y="350678"/>
                    </a:moveTo>
                    <a:cubicBezTo>
                      <a:pt x="287699" y="351060"/>
                      <a:pt x="287604" y="351537"/>
                      <a:pt x="287604" y="351919"/>
                    </a:cubicBezTo>
                    <a:cubicBezTo>
                      <a:pt x="286840" y="352682"/>
                      <a:pt x="285123" y="354209"/>
                      <a:pt x="282833" y="356404"/>
                    </a:cubicBezTo>
                    <a:cubicBezTo>
                      <a:pt x="284264" y="354591"/>
                      <a:pt x="285982" y="352682"/>
                      <a:pt x="287795" y="350678"/>
                    </a:cubicBezTo>
                    <a:close/>
                    <a:moveTo>
                      <a:pt x="287604" y="356690"/>
                    </a:moveTo>
                    <a:cubicBezTo>
                      <a:pt x="287604" y="356785"/>
                      <a:pt x="287604" y="356881"/>
                      <a:pt x="287604" y="356976"/>
                    </a:cubicBezTo>
                    <a:cubicBezTo>
                      <a:pt x="287604" y="357072"/>
                      <a:pt x="287508" y="357072"/>
                      <a:pt x="287508" y="357167"/>
                    </a:cubicBezTo>
                    <a:cubicBezTo>
                      <a:pt x="287508" y="356976"/>
                      <a:pt x="287604" y="356785"/>
                      <a:pt x="287604" y="356690"/>
                    </a:cubicBezTo>
                    <a:close/>
                    <a:moveTo>
                      <a:pt x="292566" y="341422"/>
                    </a:moveTo>
                    <a:cubicBezTo>
                      <a:pt x="291707" y="342376"/>
                      <a:pt x="290944" y="343331"/>
                      <a:pt x="290276" y="344285"/>
                    </a:cubicBezTo>
                    <a:cubicBezTo>
                      <a:pt x="290085" y="344571"/>
                      <a:pt x="289894" y="344857"/>
                      <a:pt x="289703" y="345144"/>
                    </a:cubicBezTo>
                    <a:cubicBezTo>
                      <a:pt x="290276" y="342090"/>
                      <a:pt x="290753" y="339037"/>
                      <a:pt x="291325" y="335983"/>
                    </a:cubicBezTo>
                    <a:cubicBezTo>
                      <a:pt x="291707" y="335602"/>
                      <a:pt x="292089" y="335125"/>
                      <a:pt x="292470" y="334743"/>
                    </a:cubicBezTo>
                    <a:cubicBezTo>
                      <a:pt x="292470" y="336460"/>
                      <a:pt x="292566" y="338750"/>
                      <a:pt x="292566" y="341422"/>
                    </a:cubicBezTo>
                    <a:close/>
                    <a:moveTo>
                      <a:pt x="292852" y="350392"/>
                    </a:moveTo>
                    <a:cubicBezTo>
                      <a:pt x="291993" y="351346"/>
                      <a:pt x="291039" y="352396"/>
                      <a:pt x="290180" y="353446"/>
                    </a:cubicBezTo>
                    <a:cubicBezTo>
                      <a:pt x="289894" y="353732"/>
                      <a:pt x="289703" y="354114"/>
                      <a:pt x="289512" y="354400"/>
                    </a:cubicBezTo>
                    <a:cubicBezTo>
                      <a:pt x="288940" y="353827"/>
                      <a:pt x="288463" y="353446"/>
                      <a:pt x="288272" y="353255"/>
                    </a:cubicBezTo>
                    <a:cubicBezTo>
                      <a:pt x="288463" y="352396"/>
                      <a:pt x="288653" y="351442"/>
                      <a:pt x="288749" y="350583"/>
                    </a:cubicBezTo>
                    <a:cubicBezTo>
                      <a:pt x="288844" y="350201"/>
                      <a:pt x="288940" y="349724"/>
                      <a:pt x="288940" y="349343"/>
                    </a:cubicBezTo>
                    <a:cubicBezTo>
                      <a:pt x="289226" y="349056"/>
                      <a:pt x="289417" y="348866"/>
                      <a:pt x="289608" y="348579"/>
                    </a:cubicBezTo>
                    <a:cubicBezTo>
                      <a:pt x="290562" y="347530"/>
                      <a:pt x="291611" y="346480"/>
                      <a:pt x="292661" y="345525"/>
                    </a:cubicBezTo>
                    <a:cubicBezTo>
                      <a:pt x="292757" y="347147"/>
                      <a:pt x="292852" y="348770"/>
                      <a:pt x="292852" y="350392"/>
                    </a:cubicBezTo>
                    <a:close/>
                    <a:moveTo>
                      <a:pt x="293138" y="357835"/>
                    </a:moveTo>
                    <a:cubicBezTo>
                      <a:pt x="292279" y="356976"/>
                      <a:pt x="291611" y="356308"/>
                      <a:pt x="290848" y="355640"/>
                    </a:cubicBezTo>
                    <a:cubicBezTo>
                      <a:pt x="291516" y="354972"/>
                      <a:pt x="292184" y="354304"/>
                      <a:pt x="292947" y="353637"/>
                    </a:cubicBezTo>
                    <a:cubicBezTo>
                      <a:pt x="293043" y="355163"/>
                      <a:pt x="293138" y="356499"/>
                      <a:pt x="293138" y="357835"/>
                    </a:cubicBezTo>
                    <a:close/>
                    <a:moveTo>
                      <a:pt x="298005" y="387989"/>
                    </a:moveTo>
                    <a:cubicBezTo>
                      <a:pt x="298673" y="388943"/>
                      <a:pt x="299436" y="390183"/>
                      <a:pt x="300200" y="391424"/>
                    </a:cubicBezTo>
                    <a:cubicBezTo>
                      <a:pt x="299245" y="393618"/>
                      <a:pt x="298673" y="395527"/>
                      <a:pt x="298196" y="397149"/>
                    </a:cubicBezTo>
                    <a:cubicBezTo>
                      <a:pt x="289894" y="385699"/>
                      <a:pt x="283023" y="381023"/>
                      <a:pt x="282928" y="380927"/>
                    </a:cubicBezTo>
                    <a:cubicBezTo>
                      <a:pt x="284264" y="373961"/>
                      <a:pt x="285600" y="366996"/>
                      <a:pt x="286840" y="360125"/>
                    </a:cubicBezTo>
                    <a:cubicBezTo>
                      <a:pt x="287222" y="359648"/>
                      <a:pt x="287508" y="359266"/>
                      <a:pt x="287890" y="358789"/>
                    </a:cubicBezTo>
                    <a:cubicBezTo>
                      <a:pt x="289321" y="365278"/>
                      <a:pt x="292661" y="379496"/>
                      <a:pt x="298005" y="387989"/>
                    </a:cubicBezTo>
                    <a:close/>
                    <a:moveTo>
                      <a:pt x="181685" y="288463"/>
                    </a:moveTo>
                    <a:cubicBezTo>
                      <a:pt x="178059" y="290085"/>
                      <a:pt x="174433" y="291707"/>
                      <a:pt x="170806" y="293330"/>
                    </a:cubicBezTo>
                    <a:cubicBezTo>
                      <a:pt x="167180" y="291707"/>
                      <a:pt x="149718" y="284264"/>
                      <a:pt x="131206" y="280543"/>
                    </a:cubicBezTo>
                    <a:cubicBezTo>
                      <a:pt x="110499" y="276344"/>
                      <a:pt x="84449" y="270523"/>
                      <a:pt x="78628" y="269474"/>
                    </a:cubicBezTo>
                    <a:cubicBezTo>
                      <a:pt x="75479" y="268901"/>
                      <a:pt x="72521" y="267661"/>
                      <a:pt x="70517" y="266611"/>
                    </a:cubicBezTo>
                    <a:cubicBezTo>
                      <a:pt x="70708" y="266611"/>
                      <a:pt x="85785" y="265657"/>
                      <a:pt x="97331" y="266611"/>
                    </a:cubicBezTo>
                    <a:cubicBezTo>
                      <a:pt x="108877" y="267565"/>
                      <a:pt x="136359" y="278444"/>
                      <a:pt x="153344" y="284073"/>
                    </a:cubicBezTo>
                    <a:cubicBezTo>
                      <a:pt x="169184" y="289226"/>
                      <a:pt x="173955" y="288653"/>
                      <a:pt x="181685" y="288463"/>
                    </a:cubicBezTo>
                    <a:close/>
                    <a:moveTo>
                      <a:pt x="195425" y="284360"/>
                    </a:moveTo>
                    <a:cubicBezTo>
                      <a:pt x="192945" y="287795"/>
                      <a:pt x="191418" y="294856"/>
                      <a:pt x="190750" y="302872"/>
                    </a:cubicBezTo>
                    <a:cubicBezTo>
                      <a:pt x="189318" y="297719"/>
                      <a:pt x="187601" y="292279"/>
                      <a:pt x="186933" y="287795"/>
                    </a:cubicBezTo>
                    <a:cubicBezTo>
                      <a:pt x="189796" y="286650"/>
                      <a:pt x="192658" y="285505"/>
                      <a:pt x="195425" y="284360"/>
                    </a:cubicBezTo>
                    <a:close/>
                    <a:moveTo>
                      <a:pt x="263080" y="173479"/>
                    </a:moveTo>
                    <a:cubicBezTo>
                      <a:pt x="263557" y="176627"/>
                      <a:pt x="264225" y="179681"/>
                      <a:pt x="265179" y="182830"/>
                    </a:cubicBezTo>
                    <a:cubicBezTo>
                      <a:pt x="261172" y="181589"/>
                      <a:pt x="256973" y="180349"/>
                      <a:pt x="253061" y="179108"/>
                    </a:cubicBezTo>
                    <a:cubicBezTo>
                      <a:pt x="252107" y="176914"/>
                      <a:pt x="251152" y="174719"/>
                      <a:pt x="250007" y="172429"/>
                    </a:cubicBezTo>
                    <a:cubicBezTo>
                      <a:pt x="247526" y="166990"/>
                      <a:pt x="243709" y="161646"/>
                      <a:pt x="239415" y="156589"/>
                    </a:cubicBezTo>
                    <a:cubicBezTo>
                      <a:pt x="244282" y="160119"/>
                      <a:pt x="249530" y="163269"/>
                      <a:pt x="254301" y="164986"/>
                    </a:cubicBezTo>
                    <a:cubicBezTo>
                      <a:pt x="257259" y="168040"/>
                      <a:pt x="260313" y="170998"/>
                      <a:pt x="263080" y="173479"/>
                    </a:cubicBezTo>
                    <a:close/>
                    <a:moveTo>
                      <a:pt x="276344" y="162314"/>
                    </a:moveTo>
                    <a:cubicBezTo>
                      <a:pt x="272813" y="159833"/>
                      <a:pt x="268519" y="157066"/>
                      <a:pt x="264321" y="155062"/>
                    </a:cubicBezTo>
                    <a:cubicBezTo>
                      <a:pt x="261267" y="152009"/>
                      <a:pt x="258691" y="149623"/>
                      <a:pt x="257164" y="148287"/>
                    </a:cubicBezTo>
                    <a:cubicBezTo>
                      <a:pt x="267279" y="150577"/>
                      <a:pt x="273195" y="149909"/>
                      <a:pt x="273290" y="149909"/>
                    </a:cubicBezTo>
                    <a:cubicBezTo>
                      <a:pt x="273672" y="150577"/>
                      <a:pt x="274054" y="151245"/>
                      <a:pt x="274435" y="151913"/>
                    </a:cubicBezTo>
                    <a:cubicBezTo>
                      <a:pt x="274722" y="154108"/>
                      <a:pt x="275485" y="157829"/>
                      <a:pt x="276344" y="162314"/>
                    </a:cubicBezTo>
                    <a:close/>
                    <a:moveTo>
                      <a:pt x="276726" y="275772"/>
                    </a:moveTo>
                    <a:cubicBezTo>
                      <a:pt x="276248" y="276249"/>
                      <a:pt x="275771" y="276631"/>
                      <a:pt x="275390" y="277108"/>
                    </a:cubicBezTo>
                    <a:cubicBezTo>
                      <a:pt x="270714" y="271668"/>
                      <a:pt x="266324" y="265848"/>
                      <a:pt x="264416" y="264225"/>
                    </a:cubicBezTo>
                    <a:cubicBezTo>
                      <a:pt x="262698" y="262794"/>
                      <a:pt x="262126" y="261649"/>
                      <a:pt x="262126" y="260600"/>
                    </a:cubicBezTo>
                    <a:cubicBezTo>
                      <a:pt x="266515" y="259168"/>
                      <a:pt x="270905" y="257737"/>
                      <a:pt x="275390" y="256401"/>
                    </a:cubicBezTo>
                    <a:cubicBezTo>
                      <a:pt x="272813" y="259168"/>
                      <a:pt x="271668" y="263080"/>
                      <a:pt x="272718" y="267851"/>
                    </a:cubicBezTo>
                    <a:cubicBezTo>
                      <a:pt x="273195" y="270428"/>
                      <a:pt x="274722" y="273100"/>
                      <a:pt x="276726" y="275772"/>
                    </a:cubicBezTo>
                    <a:close/>
                    <a:moveTo>
                      <a:pt x="279684" y="262412"/>
                    </a:moveTo>
                    <a:cubicBezTo>
                      <a:pt x="278634" y="259741"/>
                      <a:pt x="278252" y="257451"/>
                      <a:pt x="278634" y="255446"/>
                    </a:cubicBezTo>
                    <a:lnTo>
                      <a:pt x="279684" y="262412"/>
                    </a:lnTo>
                    <a:close/>
                    <a:moveTo>
                      <a:pt x="268710" y="316994"/>
                    </a:moveTo>
                    <a:cubicBezTo>
                      <a:pt x="274149" y="310601"/>
                      <a:pt x="279970" y="302872"/>
                      <a:pt x="285218" y="295715"/>
                    </a:cubicBezTo>
                    <a:cubicBezTo>
                      <a:pt x="287795" y="298482"/>
                      <a:pt x="289989" y="301345"/>
                      <a:pt x="291898" y="304398"/>
                    </a:cubicBezTo>
                    <a:lnTo>
                      <a:pt x="292089" y="304875"/>
                    </a:lnTo>
                    <a:cubicBezTo>
                      <a:pt x="287222" y="309456"/>
                      <a:pt x="278443" y="317758"/>
                      <a:pt x="269855" y="326059"/>
                    </a:cubicBezTo>
                    <a:cubicBezTo>
                      <a:pt x="269855" y="326059"/>
                      <a:pt x="269855" y="326059"/>
                      <a:pt x="269855" y="326059"/>
                    </a:cubicBezTo>
                    <a:cubicBezTo>
                      <a:pt x="269855" y="323006"/>
                      <a:pt x="269378" y="319952"/>
                      <a:pt x="268710" y="316994"/>
                    </a:cubicBezTo>
                    <a:close/>
                    <a:moveTo>
                      <a:pt x="258404" y="291134"/>
                    </a:moveTo>
                    <a:cubicBezTo>
                      <a:pt x="254683" y="284169"/>
                      <a:pt x="248767" y="272909"/>
                      <a:pt x="246381" y="265657"/>
                    </a:cubicBezTo>
                    <a:cubicBezTo>
                      <a:pt x="251152" y="264035"/>
                      <a:pt x="255923" y="262603"/>
                      <a:pt x="260599" y="261077"/>
                    </a:cubicBezTo>
                    <a:cubicBezTo>
                      <a:pt x="259359" y="263080"/>
                      <a:pt x="257832" y="266134"/>
                      <a:pt x="258500" y="268996"/>
                    </a:cubicBezTo>
                    <a:cubicBezTo>
                      <a:pt x="259454" y="272718"/>
                      <a:pt x="262985" y="277394"/>
                      <a:pt x="269473" y="282833"/>
                    </a:cubicBezTo>
                    <a:cubicBezTo>
                      <a:pt x="265943" y="286363"/>
                      <a:pt x="262508" y="289894"/>
                      <a:pt x="259359" y="293139"/>
                    </a:cubicBezTo>
                    <a:cubicBezTo>
                      <a:pt x="259072" y="292471"/>
                      <a:pt x="258786" y="291802"/>
                      <a:pt x="258404" y="291134"/>
                    </a:cubicBezTo>
                    <a:close/>
                    <a:moveTo>
                      <a:pt x="234644" y="324342"/>
                    </a:moveTo>
                    <a:cubicBezTo>
                      <a:pt x="231018" y="313845"/>
                      <a:pt x="227201" y="304398"/>
                      <a:pt x="223384" y="294952"/>
                    </a:cubicBezTo>
                    <a:cubicBezTo>
                      <a:pt x="219472" y="285218"/>
                      <a:pt x="220045" y="277585"/>
                      <a:pt x="220522" y="274818"/>
                    </a:cubicBezTo>
                    <a:cubicBezTo>
                      <a:pt x="223957" y="273577"/>
                      <a:pt x="227392" y="272432"/>
                      <a:pt x="230827" y="271191"/>
                    </a:cubicBezTo>
                    <a:cubicBezTo>
                      <a:pt x="226533" y="278444"/>
                      <a:pt x="231400" y="284073"/>
                      <a:pt x="241038" y="296574"/>
                    </a:cubicBezTo>
                    <a:cubicBezTo>
                      <a:pt x="243614" y="299914"/>
                      <a:pt x="245904" y="302967"/>
                      <a:pt x="248003" y="305830"/>
                    </a:cubicBezTo>
                    <a:cubicBezTo>
                      <a:pt x="244091" y="310791"/>
                      <a:pt x="239415" y="317280"/>
                      <a:pt x="234644" y="324342"/>
                    </a:cubicBezTo>
                    <a:close/>
                    <a:moveTo>
                      <a:pt x="244282" y="286268"/>
                    </a:moveTo>
                    <a:cubicBezTo>
                      <a:pt x="243328" y="285218"/>
                      <a:pt x="242564" y="284360"/>
                      <a:pt x="242183" y="283787"/>
                    </a:cubicBezTo>
                    <a:cubicBezTo>
                      <a:pt x="239988" y="280638"/>
                      <a:pt x="235789" y="277489"/>
                      <a:pt x="232354" y="270523"/>
                    </a:cubicBezTo>
                    <a:cubicBezTo>
                      <a:pt x="236362" y="269092"/>
                      <a:pt x="240370" y="267661"/>
                      <a:pt x="244377" y="266325"/>
                    </a:cubicBezTo>
                    <a:cubicBezTo>
                      <a:pt x="240083" y="272336"/>
                      <a:pt x="242183" y="279779"/>
                      <a:pt x="244282" y="286268"/>
                    </a:cubicBezTo>
                    <a:close/>
                    <a:moveTo>
                      <a:pt x="231018" y="344571"/>
                    </a:moveTo>
                    <a:cubicBezTo>
                      <a:pt x="231686" y="343903"/>
                      <a:pt x="232354" y="343235"/>
                      <a:pt x="233022" y="342472"/>
                    </a:cubicBezTo>
                    <a:cubicBezTo>
                      <a:pt x="232354" y="343426"/>
                      <a:pt x="231686" y="344380"/>
                      <a:pt x="231114" y="345334"/>
                    </a:cubicBezTo>
                    <a:cubicBezTo>
                      <a:pt x="231018" y="345144"/>
                      <a:pt x="231018" y="344857"/>
                      <a:pt x="231018" y="344571"/>
                    </a:cubicBezTo>
                    <a:close/>
                    <a:moveTo>
                      <a:pt x="216132" y="276344"/>
                    </a:moveTo>
                    <a:cubicBezTo>
                      <a:pt x="217086" y="275963"/>
                      <a:pt x="218041" y="275676"/>
                      <a:pt x="218995" y="275390"/>
                    </a:cubicBezTo>
                    <a:cubicBezTo>
                      <a:pt x="214128" y="280352"/>
                      <a:pt x="211552" y="283501"/>
                      <a:pt x="214319" y="292852"/>
                    </a:cubicBezTo>
                    <a:cubicBezTo>
                      <a:pt x="217468" y="303349"/>
                      <a:pt x="225579" y="318330"/>
                      <a:pt x="230350" y="328350"/>
                    </a:cubicBezTo>
                    <a:cubicBezTo>
                      <a:pt x="230636" y="328827"/>
                      <a:pt x="230732" y="329399"/>
                      <a:pt x="231018" y="329876"/>
                    </a:cubicBezTo>
                    <a:cubicBezTo>
                      <a:pt x="230255" y="331117"/>
                      <a:pt x="229396" y="332357"/>
                      <a:pt x="228633" y="333598"/>
                    </a:cubicBezTo>
                    <a:cubicBezTo>
                      <a:pt x="222907" y="316040"/>
                      <a:pt x="211456" y="299246"/>
                      <a:pt x="210407" y="290466"/>
                    </a:cubicBezTo>
                    <a:cubicBezTo>
                      <a:pt x="209643" y="284073"/>
                      <a:pt x="208498" y="280924"/>
                      <a:pt x="207926" y="279589"/>
                    </a:cubicBezTo>
                    <a:cubicBezTo>
                      <a:pt x="210598" y="278444"/>
                      <a:pt x="213365" y="277394"/>
                      <a:pt x="216132" y="276344"/>
                    </a:cubicBezTo>
                    <a:close/>
                    <a:moveTo>
                      <a:pt x="201246" y="266516"/>
                    </a:moveTo>
                    <a:cubicBezTo>
                      <a:pt x="203727" y="267183"/>
                      <a:pt x="206208" y="267947"/>
                      <a:pt x="208689" y="268615"/>
                    </a:cubicBezTo>
                    <a:cubicBezTo>
                      <a:pt x="216228" y="270714"/>
                      <a:pt x="221476" y="271000"/>
                      <a:pt x="225197" y="270809"/>
                    </a:cubicBezTo>
                    <a:cubicBezTo>
                      <a:pt x="221953" y="272050"/>
                      <a:pt x="218709" y="273195"/>
                      <a:pt x="215464" y="274436"/>
                    </a:cubicBezTo>
                    <a:cubicBezTo>
                      <a:pt x="213365" y="273195"/>
                      <a:pt x="207926" y="270046"/>
                      <a:pt x="201246" y="266516"/>
                    </a:cubicBezTo>
                    <a:close/>
                    <a:moveTo>
                      <a:pt x="187792" y="254110"/>
                    </a:moveTo>
                    <a:cubicBezTo>
                      <a:pt x="198384" y="258787"/>
                      <a:pt x="209739" y="261077"/>
                      <a:pt x="220045" y="262603"/>
                    </a:cubicBezTo>
                    <a:cubicBezTo>
                      <a:pt x="230159" y="264130"/>
                      <a:pt x="237984" y="264416"/>
                      <a:pt x="242373" y="264416"/>
                    </a:cubicBezTo>
                    <a:cubicBezTo>
                      <a:pt x="238366" y="265848"/>
                      <a:pt x="234358" y="267374"/>
                      <a:pt x="230350" y="268901"/>
                    </a:cubicBezTo>
                    <a:cubicBezTo>
                      <a:pt x="226247" y="267756"/>
                      <a:pt x="214319" y="264225"/>
                      <a:pt x="199338" y="259550"/>
                    </a:cubicBezTo>
                    <a:cubicBezTo>
                      <a:pt x="194567" y="258119"/>
                      <a:pt x="190845" y="256210"/>
                      <a:pt x="187792" y="254110"/>
                    </a:cubicBezTo>
                    <a:close/>
                    <a:moveTo>
                      <a:pt x="179776" y="239607"/>
                    </a:moveTo>
                    <a:cubicBezTo>
                      <a:pt x="180635" y="239607"/>
                      <a:pt x="181589" y="239607"/>
                      <a:pt x="182448" y="239607"/>
                    </a:cubicBezTo>
                    <a:cubicBezTo>
                      <a:pt x="183021" y="239797"/>
                      <a:pt x="183689" y="239988"/>
                      <a:pt x="184261" y="240179"/>
                    </a:cubicBezTo>
                    <a:cubicBezTo>
                      <a:pt x="184929" y="240370"/>
                      <a:pt x="185597" y="240656"/>
                      <a:pt x="186170" y="240847"/>
                    </a:cubicBezTo>
                    <a:cubicBezTo>
                      <a:pt x="185120" y="241038"/>
                      <a:pt x="184166" y="241229"/>
                      <a:pt x="183116" y="241420"/>
                    </a:cubicBezTo>
                    <a:cubicBezTo>
                      <a:pt x="182066" y="240752"/>
                      <a:pt x="180921" y="240179"/>
                      <a:pt x="179776" y="239607"/>
                    </a:cubicBezTo>
                    <a:close/>
                    <a:moveTo>
                      <a:pt x="154108" y="239797"/>
                    </a:moveTo>
                    <a:cubicBezTo>
                      <a:pt x="155825" y="241229"/>
                      <a:pt x="157638" y="242946"/>
                      <a:pt x="159451" y="244855"/>
                    </a:cubicBezTo>
                    <a:cubicBezTo>
                      <a:pt x="154871" y="242851"/>
                      <a:pt x="149909" y="241133"/>
                      <a:pt x="144661" y="239797"/>
                    </a:cubicBezTo>
                    <a:cubicBezTo>
                      <a:pt x="147333" y="239797"/>
                      <a:pt x="150481" y="239797"/>
                      <a:pt x="154108" y="239797"/>
                    </a:cubicBezTo>
                    <a:close/>
                    <a:moveTo>
                      <a:pt x="214796" y="226438"/>
                    </a:moveTo>
                    <a:cubicBezTo>
                      <a:pt x="202582" y="228633"/>
                      <a:pt x="186170" y="231495"/>
                      <a:pt x="171665" y="233976"/>
                    </a:cubicBezTo>
                    <a:cubicBezTo>
                      <a:pt x="170806" y="234072"/>
                      <a:pt x="170043" y="234167"/>
                      <a:pt x="169184" y="234167"/>
                    </a:cubicBezTo>
                    <a:cubicBezTo>
                      <a:pt x="165654" y="232450"/>
                      <a:pt x="162600" y="231209"/>
                      <a:pt x="160405" y="230637"/>
                    </a:cubicBezTo>
                    <a:cubicBezTo>
                      <a:pt x="155062" y="229396"/>
                      <a:pt x="150386" y="227965"/>
                      <a:pt x="145710" y="227297"/>
                    </a:cubicBezTo>
                    <a:cubicBezTo>
                      <a:pt x="163936" y="226629"/>
                      <a:pt x="186837" y="225198"/>
                      <a:pt x="205349" y="221667"/>
                    </a:cubicBezTo>
                    <a:cubicBezTo>
                      <a:pt x="206590" y="221476"/>
                      <a:pt x="207830" y="221190"/>
                      <a:pt x="209166" y="220904"/>
                    </a:cubicBezTo>
                    <a:cubicBezTo>
                      <a:pt x="209357" y="220999"/>
                      <a:pt x="209548" y="221190"/>
                      <a:pt x="209739" y="221285"/>
                    </a:cubicBezTo>
                    <a:cubicBezTo>
                      <a:pt x="207162" y="222621"/>
                      <a:pt x="204491" y="224243"/>
                      <a:pt x="201914" y="226152"/>
                    </a:cubicBezTo>
                    <a:cubicBezTo>
                      <a:pt x="201914" y="226152"/>
                      <a:pt x="206590" y="224625"/>
                      <a:pt x="212888" y="223957"/>
                    </a:cubicBezTo>
                    <a:cubicBezTo>
                      <a:pt x="213556" y="224911"/>
                      <a:pt x="214224" y="225675"/>
                      <a:pt x="214796" y="226438"/>
                    </a:cubicBezTo>
                    <a:close/>
                    <a:moveTo>
                      <a:pt x="219663" y="254206"/>
                    </a:moveTo>
                    <a:cubicBezTo>
                      <a:pt x="236648" y="257546"/>
                      <a:pt x="251916" y="258596"/>
                      <a:pt x="258595" y="258882"/>
                    </a:cubicBezTo>
                    <a:cubicBezTo>
                      <a:pt x="253729" y="260504"/>
                      <a:pt x="248862" y="262126"/>
                      <a:pt x="243996" y="263844"/>
                    </a:cubicBezTo>
                    <a:cubicBezTo>
                      <a:pt x="238175" y="262126"/>
                      <a:pt x="220808" y="256878"/>
                      <a:pt x="208117" y="252775"/>
                    </a:cubicBezTo>
                    <a:cubicBezTo>
                      <a:pt x="204586" y="251630"/>
                      <a:pt x="200578" y="249912"/>
                      <a:pt x="196380" y="248004"/>
                    </a:cubicBezTo>
                    <a:cubicBezTo>
                      <a:pt x="197525" y="248004"/>
                      <a:pt x="198670" y="248004"/>
                      <a:pt x="199815" y="248004"/>
                    </a:cubicBezTo>
                    <a:cubicBezTo>
                      <a:pt x="204300" y="250103"/>
                      <a:pt x="210121" y="252297"/>
                      <a:pt x="219663" y="254206"/>
                    </a:cubicBezTo>
                    <a:close/>
                    <a:moveTo>
                      <a:pt x="273099" y="253920"/>
                    </a:moveTo>
                    <a:lnTo>
                      <a:pt x="273290" y="254016"/>
                    </a:lnTo>
                    <a:cubicBezTo>
                      <a:pt x="268901" y="255446"/>
                      <a:pt x="264607" y="256878"/>
                      <a:pt x="260313" y="258405"/>
                    </a:cubicBezTo>
                    <a:cubicBezTo>
                      <a:pt x="254874" y="256496"/>
                      <a:pt x="238938" y="251152"/>
                      <a:pt x="224148" y="247431"/>
                    </a:cubicBezTo>
                    <a:cubicBezTo>
                      <a:pt x="227774" y="247240"/>
                      <a:pt x="231018" y="246954"/>
                      <a:pt x="233976" y="246572"/>
                    </a:cubicBezTo>
                    <a:cubicBezTo>
                      <a:pt x="236934" y="248004"/>
                      <a:pt x="240370" y="249244"/>
                      <a:pt x="244186" y="250294"/>
                    </a:cubicBezTo>
                    <a:cubicBezTo>
                      <a:pt x="254683" y="252870"/>
                      <a:pt x="267183" y="253729"/>
                      <a:pt x="273099" y="253920"/>
                    </a:cubicBezTo>
                    <a:close/>
                    <a:moveTo>
                      <a:pt x="263271" y="207926"/>
                    </a:moveTo>
                    <a:cubicBezTo>
                      <a:pt x="263176" y="207926"/>
                      <a:pt x="263176" y="207831"/>
                      <a:pt x="263080" y="207831"/>
                    </a:cubicBezTo>
                    <a:lnTo>
                      <a:pt x="263366" y="207831"/>
                    </a:lnTo>
                    <a:lnTo>
                      <a:pt x="263271" y="207926"/>
                    </a:lnTo>
                    <a:close/>
                    <a:moveTo>
                      <a:pt x="257736" y="190273"/>
                    </a:moveTo>
                    <a:cubicBezTo>
                      <a:pt x="262794" y="193899"/>
                      <a:pt x="268233" y="197239"/>
                      <a:pt x="273577" y="199433"/>
                    </a:cubicBezTo>
                    <a:cubicBezTo>
                      <a:pt x="274435" y="200770"/>
                      <a:pt x="275294" y="201915"/>
                      <a:pt x="276153" y="203155"/>
                    </a:cubicBezTo>
                    <a:lnTo>
                      <a:pt x="264034" y="207640"/>
                    </a:lnTo>
                    <a:cubicBezTo>
                      <a:pt x="263653" y="206209"/>
                      <a:pt x="261649" y="199910"/>
                      <a:pt x="257736" y="190273"/>
                    </a:cubicBezTo>
                    <a:close/>
                    <a:moveTo>
                      <a:pt x="213079" y="180540"/>
                    </a:moveTo>
                    <a:cubicBezTo>
                      <a:pt x="223003" y="187506"/>
                      <a:pt x="235312" y="195807"/>
                      <a:pt x="235312" y="195807"/>
                    </a:cubicBezTo>
                    <a:lnTo>
                      <a:pt x="237984" y="197048"/>
                    </a:lnTo>
                    <a:cubicBezTo>
                      <a:pt x="230923" y="194090"/>
                      <a:pt x="223861" y="191036"/>
                      <a:pt x="216800" y="188174"/>
                    </a:cubicBezTo>
                    <a:cubicBezTo>
                      <a:pt x="215941" y="187792"/>
                      <a:pt x="215083" y="187506"/>
                      <a:pt x="214319" y="187124"/>
                    </a:cubicBezTo>
                    <a:cubicBezTo>
                      <a:pt x="214128" y="186170"/>
                      <a:pt x="213747" y="183784"/>
                      <a:pt x="213079" y="180540"/>
                    </a:cubicBezTo>
                    <a:close/>
                    <a:moveTo>
                      <a:pt x="120614" y="152104"/>
                    </a:moveTo>
                    <a:cubicBezTo>
                      <a:pt x="119946" y="149814"/>
                      <a:pt x="116606" y="143802"/>
                      <a:pt x="112408" y="137600"/>
                    </a:cubicBezTo>
                    <a:cubicBezTo>
                      <a:pt x="112408" y="137600"/>
                      <a:pt x="112408" y="137600"/>
                      <a:pt x="112408" y="137600"/>
                    </a:cubicBezTo>
                    <a:cubicBezTo>
                      <a:pt x="119087" y="142657"/>
                      <a:pt x="135596" y="154967"/>
                      <a:pt x="140653" y="158879"/>
                    </a:cubicBezTo>
                    <a:cubicBezTo>
                      <a:pt x="133973" y="156493"/>
                      <a:pt x="127294" y="154203"/>
                      <a:pt x="120614" y="15210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77" name="Google Shape;377;p3"/>
          <p:cNvGrpSpPr/>
          <p:nvPr/>
        </p:nvGrpSpPr>
        <p:grpSpPr>
          <a:xfrm>
            <a:off x="7585" y="3911758"/>
            <a:ext cx="1495176" cy="1251077"/>
            <a:chOff x="10114" y="5190278"/>
            <a:chExt cx="1993568" cy="1668102"/>
          </a:xfrm>
        </p:grpSpPr>
        <p:grpSp>
          <p:nvGrpSpPr>
            <p:cNvPr id="378" name="Google Shape;378;p3"/>
            <p:cNvGrpSpPr/>
            <p:nvPr/>
          </p:nvGrpSpPr>
          <p:grpSpPr>
            <a:xfrm>
              <a:off x="10114" y="5190278"/>
              <a:ext cx="1436776" cy="1660946"/>
              <a:chOff x="10114" y="5190278"/>
              <a:chExt cx="1436776" cy="1660946"/>
            </a:xfrm>
          </p:grpSpPr>
          <p:sp>
            <p:nvSpPr>
              <p:cNvPr id="379" name="Google Shape;379;p3"/>
              <p:cNvSpPr/>
              <p:nvPr/>
            </p:nvSpPr>
            <p:spPr>
              <a:xfrm>
                <a:off x="10114" y="5190278"/>
                <a:ext cx="826052" cy="1660946"/>
              </a:xfrm>
              <a:custGeom>
                <a:rect b="b" l="l" r="r" t="t"/>
                <a:pathLst>
                  <a:path extrusionOk="0" h="1660946" w="826052">
                    <a:moveTo>
                      <a:pt x="232545" y="1660851"/>
                    </a:moveTo>
                    <a:cubicBezTo>
                      <a:pt x="232545" y="1660851"/>
                      <a:pt x="1160053" y="244780"/>
                      <a:pt x="696108" y="3837"/>
                    </a:cubicBezTo>
                    <a:cubicBezTo>
                      <a:pt x="643053" y="-23740"/>
                      <a:pt x="329876" y="62045"/>
                      <a:pt x="0" y="1463135"/>
                    </a:cubicBezTo>
                    <a:lnTo>
                      <a:pt x="0" y="1660946"/>
                    </a:lnTo>
                    <a:lnTo>
                      <a:pt x="232545" y="1660946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211361" y="5712382"/>
                <a:ext cx="1235529" cy="1138747"/>
              </a:xfrm>
              <a:custGeom>
                <a:rect b="b" l="l" r="r" t="t"/>
                <a:pathLst>
                  <a:path extrusionOk="0" h="1138747" w="1235529">
                    <a:moveTo>
                      <a:pt x="480739" y="1138748"/>
                    </a:moveTo>
                    <a:cubicBezTo>
                      <a:pt x="480739" y="1138748"/>
                      <a:pt x="1513307" y="403611"/>
                      <a:pt x="1163011" y="15432"/>
                    </a:cubicBezTo>
                    <a:cubicBezTo>
                      <a:pt x="1122933" y="-28939"/>
                      <a:pt x="799641" y="-58234"/>
                      <a:pt x="0" y="1138652"/>
                    </a:cubicBezTo>
                    <a:lnTo>
                      <a:pt x="480739" y="113874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1" name="Google Shape;381;p3"/>
            <p:cNvGrpSpPr/>
            <p:nvPr/>
          </p:nvGrpSpPr>
          <p:grpSpPr>
            <a:xfrm>
              <a:off x="79009" y="5225224"/>
              <a:ext cx="1664647" cy="1614740"/>
              <a:chOff x="79009" y="5225224"/>
              <a:chExt cx="1664647" cy="1614740"/>
            </a:xfrm>
          </p:grpSpPr>
          <p:sp>
            <p:nvSpPr>
              <p:cNvPr id="382" name="Google Shape;382;p3"/>
              <p:cNvSpPr/>
              <p:nvPr/>
            </p:nvSpPr>
            <p:spPr>
              <a:xfrm>
                <a:off x="379209" y="5225224"/>
                <a:ext cx="1364447" cy="1614740"/>
              </a:xfrm>
              <a:custGeom>
                <a:rect b="b" l="l" r="r" t="t"/>
                <a:pathLst>
                  <a:path extrusionOk="0" h="1614740" w="1364447">
                    <a:moveTo>
                      <a:pt x="380068" y="1519128"/>
                    </a:moveTo>
                    <a:lnTo>
                      <a:pt x="380068" y="1614741"/>
                    </a:lnTo>
                    <a:lnTo>
                      <a:pt x="1364448" y="1614741"/>
                    </a:lnTo>
                    <a:cubicBezTo>
                      <a:pt x="1364448" y="1614741"/>
                      <a:pt x="1334104" y="1433343"/>
                      <a:pt x="1283625" y="1186962"/>
                    </a:cubicBezTo>
                    <a:lnTo>
                      <a:pt x="606983" y="1552335"/>
                    </a:lnTo>
                    <a:lnTo>
                      <a:pt x="606983" y="1452427"/>
                    </a:lnTo>
                    <a:lnTo>
                      <a:pt x="1265208" y="1100031"/>
                    </a:lnTo>
                    <a:cubicBezTo>
                      <a:pt x="1252899" y="1041633"/>
                      <a:pt x="1239253" y="980658"/>
                      <a:pt x="1225131" y="918252"/>
                    </a:cubicBezTo>
                    <a:lnTo>
                      <a:pt x="640477" y="1286201"/>
                    </a:lnTo>
                    <a:lnTo>
                      <a:pt x="640477" y="1157095"/>
                    </a:lnTo>
                    <a:lnTo>
                      <a:pt x="1194500" y="788477"/>
                    </a:lnTo>
                    <a:cubicBezTo>
                      <a:pt x="1184004" y="746300"/>
                      <a:pt x="1173603" y="704028"/>
                      <a:pt x="1162724" y="661851"/>
                    </a:cubicBezTo>
                    <a:cubicBezTo>
                      <a:pt x="1024266" y="741911"/>
                      <a:pt x="723399" y="924072"/>
                      <a:pt x="723399" y="924072"/>
                    </a:cubicBezTo>
                    <a:lnTo>
                      <a:pt x="748686" y="774354"/>
                    </a:lnTo>
                    <a:lnTo>
                      <a:pt x="1133144" y="551829"/>
                    </a:lnTo>
                    <a:cubicBezTo>
                      <a:pt x="1113296" y="480453"/>
                      <a:pt x="1093066" y="411176"/>
                      <a:pt x="1071500" y="345525"/>
                    </a:cubicBezTo>
                    <a:cubicBezTo>
                      <a:pt x="974456" y="419096"/>
                      <a:pt x="806703" y="570246"/>
                      <a:pt x="806703" y="570246"/>
                    </a:cubicBezTo>
                    <a:cubicBezTo>
                      <a:pt x="806703" y="570246"/>
                      <a:pt x="794107" y="428829"/>
                      <a:pt x="806703" y="439325"/>
                    </a:cubicBezTo>
                    <a:cubicBezTo>
                      <a:pt x="815005" y="446196"/>
                      <a:pt x="951363" y="336842"/>
                      <a:pt x="1043351" y="261172"/>
                    </a:cubicBezTo>
                    <a:cubicBezTo>
                      <a:pt x="1007663" y="158688"/>
                      <a:pt x="970162" y="68609"/>
                      <a:pt x="931516" y="0"/>
                    </a:cubicBezTo>
                    <a:cubicBezTo>
                      <a:pt x="931516" y="0"/>
                      <a:pt x="805271" y="117942"/>
                      <a:pt x="631793" y="300486"/>
                    </a:cubicBezTo>
                    <a:cubicBezTo>
                      <a:pt x="666050" y="361842"/>
                      <a:pt x="723399" y="462036"/>
                      <a:pt x="723399" y="462036"/>
                    </a:cubicBezTo>
                    <a:lnTo>
                      <a:pt x="706795" y="549348"/>
                    </a:lnTo>
                    <a:lnTo>
                      <a:pt x="565761" y="371194"/>
                    </a:lnTo>
                    <a:cubicBezTo>
                      <a:pt x="539806" y="399343"/>
                      <a:pt x="512706" y="428925"/>
                      <a:pt x="484938" y="459174"/>
                    </a:cubicBezTo>
                    <a:lnTo>
                      <a:pt x="677500" y="732559"/>
                    </a:lnTo>
                    <a:lnTo>
                      <a:pt x="640381" y="873975"/>
                    </a:lnTo>
                    <a:lnTo>
                      <a:pt x="410603" y="542859"/>
                    </a:lnTo>
                    <a:cubicBezTo>
                      <a:pt x="372053" y="586467"/>
                      <a:pt x="333025" y="632270"/>
                      <a:pt x="294092" y="678837"/>
                    </a:cubicBezTo>
                    <a:lnTo>
                      <a:pt x="590189" y="1053275"/>
                    </a:lnTo>
                    <a:cubicBezTo>
                      <a:pt x="590189" y="1053275"/>
                      <a:pt x="560990" y="1190301"/>
                      <a:pt x="556982" y="1178087"/>
                    </a:cubicBezTo>
                    <a:cubicBezTo>
                      <a:pt x="553737" y="1168354"/>
                      <a:pt x="323292" y="892774"/>
                      <a:pt x="219758" y="769010"/>
                    </a:cubicBezTo>
                    <a:cubicBezTo>
                      <a:pt x="205349" y="787045"/>
                      <a:pt x="190941" y="805080"/>
                      <a:pt x="176818" y="823115"/>
                    </a:cubicBezTo>
                    <a:lnTo>
                      <a:pt x="532076" y="1315496"/>
                    </a:lnTo>
                    <a:lnTo>
                      <a:pt x="513278" y="1448611"/>
                    </a:lnTo>
                    <a:lnTo>
                      <a:pt x="105728" y="915484"/>
                    </a:lnTo>
                    <a:cubicBezTo>
                      <a:pt x="69277" y="963482"/>
                      <a:pt x="33970" y="1012148"/>
                      <a:pt x="0" y="1060813"/>
                    </a:cubicBezTo>
                    <a:lnTo>
                      <a:pt x="380068" y="1519128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83;p3"/>
              <p:cNvSpPr/>
              <p:nvPr/>
            </p:nvSpPr>
            <p:spPr>
              <a:xfrm>
                <a:off x="79009" y="6366001"/>
                <a:ext cx="680267" cy="473963"/>
              </a:xfrm>
              <a:custGeom>
                <a:rect b="b" l="l" r="r" t="t"/>
                <a:pathLst>
                  <a:path extrusionOk="0" h="473963" w="680267">
                    <a:moveTo>
                      <a:pt x="0" y="473964"/>
                    </a:moveTo>
                    <a:lnTo>
                      <a:pt x="680268" y="473964"/>
                    </a:lnTo>
                    <a:lnTo>
                      <a:pt x="246381" y="0"/>
                    </a:lnTo>
                    <a:cubicBezTo>
                      <a:pt x="139603" y="161550"/>
                      <a:pt x="51242" y="323864"/>
                      <a:pt x="0" y="473964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4" name="Google Shape;384;p3"/>
            <p:cNvSpPr/>
            <p:nvPr/>
          </p:nvSpPr>
          <p:spPr>
            <a:xfrm>
              <a:off x="99334" y="6109886"/>
              <a:ext cx="1904348" cy="748494"/>
            </a:xfrm>
            <a:custGeom>
              <a:rect b="b" l="l" r="r" t="t"/>
              <a:pathLst>
                <a:path extrusionOk="0" h="748494" w="1904348">
                  <a:moveTo>
                    <a:pt x="1904349" y="748304"/>
                  </a:moveTo>
                  <a:lnTo>
                    <a:pt x="1548518" y="594197"/>
                  </a:lnTo>
                  <a:cubicBezTo>
                    <a:pt x="1548518" y="594197"/>
                    <a:pt x="1511971" y="433219"/>
                    <a:pt x="1707206" y="256400"/>
                  </a:cubicBezTo>
                  <a:cubicBezTo>
                    <a:pt x="1707206" y="256400"/>
                    <a:pt x="1473802" y="307070"/>
                    <a:pt x="1411014" y="460987"/>
                  </a:cubicBezTo>
                  <a:lnTo>
                    <a:pt x="1494891" y="0"/>
                  </a:lnTo>
                  <a:cubicBezTo>
                    <a:pt x="1494891" y="0"/>
                    <a:pt x="1172935" y="271573"/>
                    <a:pt x="1162724" y="536848"/>
                  </a:cubicBezTo>
                  <a:lnTo>
                    <a:pt x="1044114" y="166036"/>
                  </a:lnTo>
                  <a:lnTo>
                    <a:pt x="1044114" y="575017"/>
                  </a:lnTo>
                  <a:cubicBezTo>
                    <a:pt x="1044114" y="575017"/>
                    <a:pt x="956803" y="427303"/>
                    <a:pt x="771110" y="404401"/>
                  </a:cubicBezTo>
                  <a:cubicBezTo>
                    <a:pt x="771110" y="404401"/>
                    <a:pt x="895446" y="522916"/>
                    <a:pt x="895446" y="594292"/>
                  </a:cubicBezTo>
                  <a:cubicBezTo>
                    <a:pt x="895446" y="594292"/>
                    <a:pt x="559844" y="517859"/>
                    <a:pt x="558890" y="166131"/>
                  </a:cubicBezTo>
                  <a:cubicBezTo>
                    <a:pt x="558890" y="166131"/>
                    <a:pt x="530550" y="484365"/>
                    <a:pt x="608224" y="600972"/>
                  </a:cubicBezTo>
                  <a:cubicBezTo>
                    <a:pt x="608224" y="600972"/>
                    <a:pt x="455070" y="335697"/>
                    <a:pt x="329303" y="269474"/>
                  </a:cubicBezTo>
                  <a:cubicBezTo>
                    <a:pt x="329303" y="269474"/>
                    <a:pt x="431406" y="459269"/>
                    <a:pt x="420337" y="546104"/>
                  </a:cubicBezTo>
                  <a:cubicBezTo>
                    <a:pt x="420337" y="546104"/>
                    <a:pt x="381881" y="477495"/>
                    <a:pt x="283596" y="429497"/>
                  </a:cubicBezTo>
                  <a:cubicBezTo>
                    <a:pt x="283596" y="429497"/>
                    <a:pt x="375011" y="569005"/>
                    <a:pt x="375011" y="614713"/>
                  </a:cubicBezTo>
                  <a:lnTo>
                    <a:pt x="0" y="685612"/>
                  </a:lnTo>
                  <a:cubicBezTo>
                    <a:pt x="0" y="685612"/>
                    <a:pt x="414420" y="695344"/>
                    <a:pt x="405832" y="695344"/>
                  </a:cubicBezTo>
                  <a:cubicBezTo>
                    <a:pt x="397244" y="695344"/>
                    <a:pt x="181208" y="748495"/>
                    <a:pt x="181208" y="748495"/>
                  </a:cubicBezTo>
                  <a:lnTo>
                    <a:pt x="1904349" y="748495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5" name="Google Shape;385;p3"/>
          <p:cNvGrpSpPr/>
          <p:nvPr/>
        </p:nvGrpSpPr>
        <p:grpSpPr>
          <a:xfrm>
            <a:off x="1518579" y="1519432"/>
            <a:ext cx="7643636" cy="2772038"/>
            <a:chOff x="2024772" y="1990349"/>
            <a:chExt cx="10191515" cy="3696051"/>
          </a:xfrm>
        </p:grpSpPr>
        <p:sp>
          <p:nvSpPr>
            <p:cNvPr id="386" name="Google Shape;386;p3"/>
            <p:cNvSpPr/>
            <p:nvPr/>
          </p:nvSpPr>
          <p:spPr>
            <a:xfrm>
              <a:off x="2024772" y="1990349"/>
              <a:ext cx="10191515" cy="3696051"/>
            </a:xfrm>
            <a:custGeom>
              <a:rect b="b" l="l" r="r" t="t"/>
              <a:pathLst>
                <a:path extrusionOk="0" h="3696051" w="10191515">
                  <a:moveTo>
                    <a:pt x="10191516" y="3696052"/>
                  </a:moveTo>
                  <a:lnTo>
                    <a:pt x="0" y="3696052"/>
                  </a:lnTo>
                  <a:lnTo>
                    <a:pt x="1504719" y="3333637"/>
                  </a:lnTo>
                  <a:cubicBezTo>
                    <a:pt x="2647023" y="3245753"/>
                    <a:pt x="3349429" y="3087638"/>
                    <a:pt x="4719316" y="1911077"/>
                  </a:cubicBezTo>
                  <a:cubicBezTo>
                    <a:pt x="5143374" y="1546753"/>
                    <a:pt x="5446341" y="1231286"/>
                    <a:pt x="5662473" y="969256"/>
                  </a:cubicBezTo>
                  <a:cubicBezTo>
                    <a:pt x="6144357" y="384983"/>
                    <a:pt x="6194645" y="66844"/>
                    <a:pt x="6194645" y="66844"/>
                  </a:cubicBezTo>
                  <a:cubicBezTo>
                    <a:pt x="6194645" y="66844"/>
                    <a:pt x="6304381" y="185359"/>
                    <a:pt x="6374612" y="150339"/>
                  </a:cubicBezTo>
                  <a:cubicBezTo>
                    <a:pt x="6444843" y="115128"/>
                    <a:pt x="6528338" y="-16555"/>
                    <a:pt x="6594179" y="23045"/>
                  </a:cubicBezTo>
                  <a:cubicBezTo>
                    <a:pt x="6660021" y="62455"/>
                    <a:pt x="6660021" y="106349"/>
                    <a:pt x="6703915" y="97666"/>
                  </a:cubicBezTo>
                  <a:cubicBezTo>
                    <a:pt x="6747905" y="88887"/>
                    <a:pt x="6791609" y="-17987"/>
                    <a:pt x="6839988" y="15698"/>
                  </a:cubicBezTo>
                  <a:cubicBezTo>
                    <a:pt x="6888272" y="49382"/>
                    <a:pt x="6813747" y="44992"/>
                    <a:pt x="6888272" y="49382"/>
                  </a:cubicBezTo>
                  <a:cubicBezTo>
                    <a:pt x="6962892" y="53771"/>
                    <a:pt x="6967187" y="-26575"/>
                    <a:pt x="7011176" y="9209"/>
                  </a:cubicBezTo>
                  <a:cubicBezTo>
                    <a:pt x="7046006" y="37550"/>
                    <a:pt x="7613388" y="814957"/>
                    <a:pt x="8474482" y="1625286"/>
                  </a:cubicBezTo>
                  <a:cubicBezTo>
                    <a:pt x="8702256" y="1839701"/>
                    <a:pt x="8950735" y="2056406"/>
                    <a:pt x="9215343" y="2262232"/>
                  </a:cubicBezTo>
                  <a:cubicBezTo>
                    <a:pt x="9515733" y="2495827"/>
                    <a:pt x="9842747" y="2678943"/>
                    <a:pt x="10166802" y="2822362"/>
                  </a:cubicBezTo>
                  <a:lnTo>
                    <a:pt x="10191516" y="3696052"/>
                  </a:lnTo>
                  <a:close/>
                </a:path>
              </a:pathLst>
            </a:custGeom>
            <a:solidFill>
              <a:srgbClr val="6043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7687244" y="1992579"/>
              <a:ext cx="2812009" cy="1922884"/>
            </a:xfrm>
            <a:custGeom>
              <a:rect b="b" l="l" r="r" t="t"/>
              <a:pathLst>
                <a:path extrusionOk="0" h="1922884" w="2812009">
                  <a:moveTo>
                    <a:pt x="2812010" y="1625191"/>
                  </a:moveTo>
                  <a:cubicBezTo>
                    <a:pt x="2695975" y="1650859"/>
                    <a:pt x="2547212" y="1666699"/>
                    <a:pt x="2428792" y="1621183"/>
                  </a:cubicBezTo>
                  <a:cubicBezTo>
                    <a:pt x="2200445" y="1533299"/>
                    <a:pt x="2165330" y="1411921"/>
                    <a:pt x="2165330" y="1411921"/>
                  </a:cubicBezTo>
                  <a:cubicBezTo>
                    <a:pt x="2131264" y="1558967"/>
                    <a:pt x="1996718" y="1468030"/>
                    <a:pt x="1989943" y="1463259"/>
                  </a:cubicBezTo>
                  <a:cubicBezTo>
                    <a:pt x="1992615" y="1472228"/>
                    <a:pt x="2058648" y="1683017"/>
                    <a:pt x="1989752" y="1700097"/>
                  </a:cubicBezTo>
                  <a:cubicBezTo>
                    <a:pt x="1919522" y="1717560"/>
                    <a:pt x="1621039" y="1463068"/>
                    <a:pt x="1471703" y="1489309"/>
                  </a:cubicBezTo>
                  <a:cubicBezTo>
                    <a:pt x="1322558" y="1515741"/>
                    <a:pt x="1498135" y="1779107"/>
                    <a:pt x="1471703" y="1902203"/>
                  </a:cubicBezTo>
                  <a:cubicBezTo>
                    <a:pt x="1445462" y="2025107"/>
                    <a:pt x="1102990" y="1559731"/>
                    <a:pt x="1059001" y="1568510"/>
                  </a:cubicBezTo>
                  <a:cubicBezTo>
                    <a:pt x="1015010" y="1577288"/>
                    <a:pt x="1006327" y="1638741"/>
                    <a:pt x="971307" y="1638741"/>
                  </a:cubicBezTo>
                  <a:cubicBezTo>
                    <a:pt x="936096" y="1638741"/>
                    <a:pt x="900885" y="1489404"/>
                    <a:pt x="892201" y="1436731"/>
                  </a:cubicBezTo>
                  <a:cubicBezTo>
                    <a:pt x="883423" y="1384058"/>
                    <a:pt x="769297" y="1436731"/>
                    <a:pt x="769297" y="1436731"/>
                  </a:cubicBezTo>
                  <a:cubicBezTo>
                    <a:pt x="769297" y="1436731"/>
                    <a:pt x="707845" y="1155712"/>
                    <a:pt x="663855" y="1120691"/>
                  </a:cubicBezTo>
                  <a:cubicBezTo>
                    <a:pt x="619865" y="1085480"/>
                    <a:pt x="426826" y="1638741"/>
                    <a:pt x="392187" y="1638741"/>
                  </a:cubicBezTo>
                  <a:cubicBezTo>
                    <a:pt x="357549" y="1638741"/>
                    <a:pt x="382835" y="1392932"/>
                    <a:pt x="391615" y="1357721"/>
                  </a:cubicBezTo>
                  <a:cubicBezTo>
                    <a:pt x="400585" y="1322510"/>
                    <a:pt x="286363" y="1296269"/>
                    <a:pt x="286363" y="1296269"/>
                  </a:cubicBezTo>
                  <a:cubicBezTo>
                    <a:pt x="286363" y="1296269"/>
                    <a:pt x="75575" y="1322510"/>
                    <a:pt x="93037" y="1111913"/>
                  </a:cubicBezTo>
                  <a:cubicBezTo>
                    <a:pt x="98572" y="1045689"/>
                    <a:pt x="59926" y="1000459"/>
                    <a:pt x="0" y="969256"/>
                  </a:cubicBezTo>
                  <a:cubicBezTo>
                    <a:pt x="481884" y="384983"/>
                    <a:pt x="532172" y="66844"/>
                    <a:pt x="532172" y="66844"/>
                  </a:cubicBezTo>
                  <a:cubicBezTo>
                    <a:pt x="532172" y="66844"/>
                    <a:pt x="641908" y="185359"/>
                    <a:pt x="712139" y="150339"/>
                  </a:cubicBezTo>
                  <a:cubicBezTo>
                    <a:pt x="782370" y="115128"/>
                    <a:pt x="865865" y="-16555"/>
                    <a:pt x="931706" y="23045"/>
                  </a:cubicBezTo>
                  <a:cubicBezTo>
                    <a:pt x="997548" y="62455"/>
                    <a:pt x="997548" y="106349"/>
                    <a:pt x="1041442" y="97666"/>
                  </a:cubicBezTo>
                  <a:cubicBezTo>
                    <a:pt x="1085432" y="88887"/>
                    <a:pt x="1129136" y="-17987"/>
                    <a:pt x="1177515" y="15698"/>
                  </a:cubicBezTo>
                  <a:cubicBezTo>
                    <a:pt x="1225799" y="49382"/>
                    <a:pt x="1151274" y="44992"/>
                    <a:pt x="1225799" y="49382"/>
                  </a:cubicBezTo>
                  <a:cubicBezTo>
                    <a:pt x="1300420" y="53771"/>
                    <a:pt x="1304714" y="-26575"/>
                    <a:pt x="1348703" y="9209"/>
                  </a:cubicBezTo>
                  <a:cubicBezTo>
                    <a:pt x="1383533" y="37550"/>
                    <a:pt x="1950820" y="814957"/>
                    <a:pt x="2812010" y="1625191"/>
                  </a:cubicBezTo>
                  <a:close/>
                </a:path>
              </a:pathLst>
            </a:custGeom>
            <a:solidFill>
              <a:srgbClr val="BA575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8" name="Google Shape;388;p3"/>
          <p:cNvGrpSpPr/>
          <p:nvPr/>
        </p:nvGrpSpPr>
        <p:grpSpPr>
          <a:xfrm>
            <a:off x="5585731" y="1030810"/>
            <a:ext cx="2998797" cy="4017313"/>
            <a:chOff x="7447642" y="1349014"/>
            <a:chExt cx="3998396" cy="5356417"/>
          </a:xfrm>
        </p:grpSpPr>
        <p:grpSp>
          <p:nvGrpSpPr>
            <p:cNvPr id="389" name="Google Shape;389;p3"/>
            <p:cNvGrpSpPr/>
            <p:nvPr/>
          </p:nvGrpSpPr>
          <p:grpSpPr>
            <a:xfrm>
              <a:off x="8694525" y="4773493"/>
              <a:ext cx="2245008" cy="1337806"/>
              <a:chOff x="8694525" y="4773493"/>
              <a:chExt cx="2245008" cy="1337806"/>
            </a:xfrm>
          </p:grpSpPr>
          <p:sp>
            <p:nvSpPr>
              <p:cNvPr id="390" name="Google Shape;390;p3"/>
              <p:cNvSpPr/>
              <p:nvPr/>
            </p:nvSpPr>
            <p:spPr>
              <a:xfrm>
                <a:off x="10224245" y="4773493"/>
                <a:ext cx="715288" cy="1337806"/>
              </a:xfrm>
              <a:custGeom>
                <a:rect b="b" l="l" r="r" t="t"/>
                <a:pathLst>
                  <a:path extrusionOk="0" h="1337806" w="715288">
                    <a:moveTo>
                      <a:pt x="547917" y="0"/>
                    </a:moveTo>
                    <a:cubicBezTo>
                      <a:pt x="547917" y="200387"/>
                      <a:pt x="478545" y="543527"/>
                      <a:pt x="491809" y="671298"/>
                    </a:cubicBezTo>
                    <a:cubicBezTo>
                      <a:pt x="490090" y="772637"/>
                      <a:pt x="601927" y="829891"/>
                      <a:pt x="610705" y="895923"/>
                    </a:cubicBezTo>
                    <a:cubicBezTo>
                      <a:pt x="619484" y="961955"/>
                      <a:pt x="715289" y="1293358"/>
                      <a:pt x="715289" y="1293358"/>
                    </a:cubicBezTo>
                    <a:cubicBezTo>
                      <a:pt x="715289" y="1293358"/>
                      <a:pt x="654409" y="1373417"/>
                      <a:pt x="386081" y="1318645"/>
                    </a:cubicBezTo>
                    <a:cubicBezTo>
                      <a:pt x="386081" y="1318645"/>
                      <a:pt x="428639" y="1171885"/>
                      <a:pt x="416902" y="1139537"/>
                    </a:cubicBezTo>
                    <a:cubicBezTo>
                      <a:pt x="405165" y="1107284"/>
                      <a:pt x="229014" y="851838"/>
                      <a:pt x="202582" y="772542"/>
                    </a:cubicBezTo>
                    <a:cubicBezTo>
                      <a:pt x="176151" y="693245"/>
                      <a:pt x="199625" y="414325"/>
                      <a:pt x="0" y="279302"/>
                    </a:cubicBezTo>
                    <a:lnTo>
                      <a:pt x="547917" y="0"/>
                    </a:lnTo>
                    <a:close/>
                  </a:path>
                </a:pathLst>
              </a:custGeom>
              <a:solidFill>
                <a:srgbClr val="716A8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8694525" y="5048310"/>
                <a:ext cx="920446" cy="986574"/>
              </a:xfrm>
              <a:custGeom>
                <a:rect b="b" l="l" r="r" t="t"/>
                <a:pathLst>
                  <a:path extrusionOk="0" h="986574" w="920446">
                    <a:moveTo>
                      <a:pt x="920447" y="83781"/>
                    </a:moveTo>
                    <a:cubicBezTo>
                      <a:pt x="920447" y="83781"/>
                      <a:pt x="845540" y="444956"/>
                      <a:pt x="510893" y="577021"/>
                    </a:cubicBezTo>
                    <a:cubicBezTo>
                      <a:pt x="378732" y="669485"/>
                      <a:pt x="295047" y="832467"/>
                      <a:pt x="308310" y="920542"/>
                    </a:cubicBezTo>
                    <a:cubicBezTo>
                      <a:pt x="308310" y="920542"/>
                      <a:pt x="176150" y="986574"/>
                      <a:pt x="83686" y="986574"/>
                    </a:cubicBezTo>
                    <a:lnTo>
                      <a:pt x="0" y="911668"/>
                    </a:lnTo>
                    <a:cubicBezTo>
                      <a:pt x="0" y="911668"/>
                      <a:pt x="8779" y="678264"/>
                      <a:pt x="61643" y="634179"/>
                    </a:cubicBezTo>
                    <a:cubicBezTo>
                      <a:pt x="114507" y="590094"/>
                      <a:pt x="224625" y="603358"/>
                      <a:pt x="259836" y="563757"/>
                    </a:cubicBezTo>
                    <a:cubicBezTo>
                      <a:pt x="295047" y="524157"/>
                      <a:pt x="493239" y="251057"/>
                      <a:pt x="405165" y="0"/>
                    </a:cubicBezTo>
                    <a:lnTo>
                      <a:pt x="920447" y="83781"/>
                    </a:lnTo>
                    <a:close/>
                  </a:path>
                </a:pathLst>
              </a:custGeom>
              <a:solidFill>
                <a:srgbClr val="716A8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2" name="Google Shape;392;p3"/>
            <p:cNvGrpSpPr/>
            <p:nvPr/>
          </p:nvGrpSpPr>
          <p:grpSpPr>
            <a:xfrm>
              <a:off x="7447642" y="1349014"/>
              <a:ext cx="3998396" cy="5356417"/>
              <a:chOff x="7447642" y="1349014"/>
              <a:chExt cx="3998396" cy="5356417"/>
            </a:xfrm>
          </p:grpSpPr>
          <p:sp>
            <p:nvSpPr>
              <p:cNvPr id="393" name="Google Shape;393;p3"/>
              <p:cNvSpPr/>
              <p:nvPr/>
            </p:nvSpPr>
            <p:spPr>
              <a:xfrm>
                <a:off x="7447642" y="1349014"/>
                <a:ext cx="3998396" cy="5356417"/>
              </a:xfrm>
              <a:custGeom>
                <a:rect b="b" l="l" r="r" t="t"/>
                <a:pathLst>
                  <a:path extrusionOk="0" h="5356417" w="3998396">
                    <a:moveTo>
                      <a:pt x="3825489" y="5137314"/>
                    </a:moveTo>
                    <a:cubicBezTo>
                      <a:pt x="3930454" y="5528547"/>
                      <a:pt x="2241474" y="5280448"/>
                      <a:pt x="1955206" y="5261364"/>
                    </a:cubicBezTo>
                    <a:cubicBezTo>
                      <a:pt x="1668938" y="5242279"/>
                      <a:pt x="1382670" y="5194568"/>
                      <a:pt x="1058234" y="5270906"/>
                    </a:cubicBezTo>
                    <a:cubicBezTo>
                      <a:pt x="1058234" y="5270906"/>
                      <a:pt x="1191825" y="5099145"/>
                      <a:pt x="2117425" y="5242279"/>
                    </a:cubicBezTo>
                    <a:cubicBezTo>
                      <a:pt x="3043024" y="5385413"/>
                      <a:pt x="3701440" y="5309075"/>
                      <a:pt x="3710982" y="5156399"/>
                    </a:cubicBezTo>
                    <a:cubicBezTo>
                      <a:pt x="3720524" y="5003723"/>
                      <a:pt x="3033482" y="4822420"/>
                      <a:pt x="1831157" y="5041892"/>
                    </a:cubicBezTo>
                    <a:cubicBezTo>
                      <a:pt x="1304710" y="5137982"/>
                      <a:pt x="928268" y="5111550"/>
                      <a:pt x="656982" y="5020040"/>
                    </a:cubicBezTo>
                    <a:lnTo>
                      <a:pt x="656886" y="5020040"/>
                    </a:lnTo>
                    <a:cubicBezTo>
                      <a:pt x="631599" y="5011547"/>
                      <a:pt x="607171" y="5002482"/>
                      <a:pt x="583696" y="4992844"/>
                    </a:cubicBezTo>
                    <a:cubicBezTo>
                      <a:pt x="539611" y="4974905"/>
                      <a:pt x="498675" y="4955057"/>
                      <a:pt x="460506" y="4933683"/>
                    </a:cubicBezTo>
                    <a:cubicBezTo>
                      <a:pt x="432261" y="4917938"/>
                      <a:pt x="405638" y="4901239"/>
                      <a:pt x="380446" y="4883967"/>
                    </a:cubicBezTo>
                    <a:cubicBezTo>
                      <a:pt x="339701" y="4856009"/>
                      <a:pt x="302772" y="4826141"/>
                      <a:pt x="269374" y="4794938"/>
                    </a:cubicBezTo>
                    <a:cubicBezTo>
                      <a:pt x="247332" y="4774613"/>
                      <a:pt x="226912" y="4753620"/>
                      <a:pt x="207732" y="4732245"/>
                    </a:cubicBezTo>
                    <a:cubicBezTo>
                      <a:pt x="165937" y="4685584"/>
                      <a:pt x="130535" y="4636823"/>
                      <a:pt x="100381" y="4587776"/>
                    </a:cubicBezTo>
                    <a:cubicBezTo>
                      <a:pt x="85591" y="4563729"/>
                      <a:pt x="72136" y="4539587"/>
                      <a:pt x="59731" y="4515445"/>
                    </a:cubicBezTo>
                    <a:cubicBezTo>
                      <a:pt x="51811" y="4500082"/>
                      <a:pt x="44273" y="4484624"/>
                      <a:pt x="37212" y="4469356"/>
                    </a:cubicBezTo>
                    <a:cubicBezTo>
                      <a:pt x="20799" y="4433764"/>
                      <a:pt x="10016" y="4395213"/>
                      <a:pt x="4577" y="4354467"/>
                    </a:cubicBezTo>
                    <a:cubicBezTo>
                      <a:pt x="3432" y="4346452"/>
                      <a:pt x="2573" y="4338437"/>
                      <a:pt x="1905" y="4330230"/>
                    </a:cubicBezTo>
                    <a:cubicBezTo>
                      <a:pt x="-1912" y="4286622"/>
                      <a:pt x="92" y="4240724"/>
                      <a:pt x="7153" y="4193012"/>
                    </a:cubicBezTo>
                    <a:cubicBezTo>
                      <a:pt x="7344" y="4191390"/>
                      <a:pt x="7630" y="4189959"/>
                      <a:pt x="7821" y="4188527"/>
                    </a:cubicBezTo>
                    <a:lnTo>
                      <a:pt x="11066" y="4168966"/>
                    </a:lnTo>
                    <a:cubicBezTo>
                      <a:pt x="27860" y="4075452"/>
                      <a:pt x="63262" y="3975926"/>
                      <a:pt x="113550" y="3875160"/>
                    </a:cubicBezTo>
                    <a:cubicBezTo>
                      <a:pt x="153913" y="3794241"/>
                      <a:pt x="203819" y="3712559"/>
                      <a:pt x="261359" y="3632595"/>
                    </a:cubicBezTo>
                    <a:cubicBezTo>
                      <a:pt x="332831" y="3533165"/>
                      <a:pt x="415944" y="3436597"/>
                      <a:pt x="506786" y="3347568"/>
                    </a:cubicBezTo>
                    <a:cubicBezTo>
                      <a:pt x="554879" y="3300525"/>
                      <a:pt x="605072" y="3255580"/>
                      <a:pt x="656982" y="3213499"/>
                    </a:cubicBezTo>
                    <a:cubicBezTo>
                      <a:pt x="718815" y="3163211"/>
                      <a:pt x="782939" y="3117027"/>
                      <a:pt x="848304" y="3076186"/>
                    </a:cubicBezTo>
                    <a:cubicBezTo>
                      <a:pt x="882942" y="3047178"/>
                      <a:pt x="916531" y="3015116"/>
                      <a:pt x="949834" y="2980859"/>
                    </a:cubicBezTo>
                    <a:cubicBezTo>
                      <a:pt x="1002506" y="2926754"/>
                      <a:pt x="1054703" y="2867306"/>
                      <a:pt x="1109571" y="2805663"/>
                    </a:cubicBezTo>
                    <a:cubicBezTo>
                      <a:pt x="1180947" y="2725413"/>
                      <a:pt x="1256903" y="2641345"/>
                      <a:pt x="1344787" y="2560809"/>
                    </a:cubicBezTo>
                    <a:cubicBezTo>
                      <a:pt x="1401087" y="2509185"/>
                      <a:pt x="1462253" y="2458993"/>
                      <a:pt x="1530098" y="2412140"/>
                    </a:cubicBezTo>
                    <a:cubicBezTo>
                      <a:pt x="1604241" y="2360898"/>
                      <a:pt x="1686400" y="2313664"/>
                      <a:pt x="1779151" y="2272823"/>
                    </a:cubicBezTo>
                    <a:cubicBezTo>
                      <a:pt x="1853008" y="2240284"/>
                      <a:pt x="1933545" y="2211848"/>
                      <a:pt x="2022002" y="2188756"/>
                    </a:cubicBezTo>
                    <a:cubicBezTo>
                      <a:pt x="2451404" y="2064706"/>
                      <a:pt x="2966686" y="2322347"/>
                      <a:pt x="2966686" y="2322347"/>
                    </a:cubicBezTo>
                    <a:cubicBezTo>
                      <a:pt x="2966686" y="2322347"/>
                      <a:pt x="2969834" y="2320630"/>
                      <a:pt x="2975846" y="2317195"/>
                    </a:cubicBezTo>
                    <a:cubicBezTo>
                      <a:pt x="2981190" y="2314141"/>
                      <a:pt x="2989110" y="2309561"/>
                      <a:pt x="2998939" y="2303645"/>
                    </a:cubicBezTo>
                    <a:cubicBezTo>
                      <a:pt x="2999321" y="2303454"/>
                      <a:pt x="2999797" y="2303168"/>
                      <a:pt x="3000179" y="2302881"/>
                    </a:cubicBezTo>
                    <a:cubicBezTo>
                      <a:pt x="3014110" y="2294484"/>
                      <a:pt x="3031859" y="2283415"/>
                      <a:pt x="3052471" y="2269770"/>
                    </a:cubicBezTo>
                    <a:cubicBezTo>
                      <a:pt x="3059818" y="2264999"/>
                      <a:pt x="3067547" y="2259846"/>
                      <a:pt x="3075659" y="2254311"/>
                    </a:cubicBezTo>
                    <a:cubicBezTo>
                      <a:pt x="3113732" y="2228356"/>
                      <a:pt x="3159058" y="2195340"/>
                      <a:pt x="3207341" y="2155835"/>
                    </a:cubicBezTo>
                    <a:cubicBezTo>
                      <a:pt x="3220510" y="2145052"/>
                      <a:pt x="3233869" y="2133793"/>
                      <a:pt x="3247419" y="2122056"/>
                    </a:cubicBezTo>
                    <a:cubicBezTo>
                      <a:pt x="3304673" y="2072149"/>
                      <a:pt x="3364121" y="2013846"/>
                      <a:pt x="3418798" y="1948005"/>
                    </a:cubicBezTo>
                    <a:cubicBezTo>
                      <a:pt x="3436069" y="1927107"/>
                      <a:pt x="3452863" y="1905542"/>
                      <a:pt x="3469086" y="1883213"/>
                    </a:cubicBezTo>
                    <a:cubicBezTo>
                      <a:pt x="3572906" y="1739220"/>
                      <a:pt x="3647717" y="1564978"/>
                      <a:pt x="3634644" y="1368121"/>
                    </a:cubicBezTo>
                    <a:cubicBezTo>
                      <a:pt x="3602963" y="893203"/>
                      <a:pt x="3466318" y="484031"/>
                      <a:pt x="3023081" y="298339"/>
                    </a:cubicBezTo>
                    <a:cubicBezTo>
                      <a:pt x="3014110" y="294522"/>
                      <a:pt x="3004950" y="290896"/>
                      <a:pt x="2995695" y="287270"/>
                    </a:cubicBezTo>
                    <a:cubicBezTo>
                      <a:pt x="2995599" y="287270"/>
                      <a:pt x="2995408" y="287174"/>
                      <a:pt x="2995312" y="287174"/>
                    </a:cubicBezTo>
                    <a:cubicBezTo>
                      <a:pt x="2965636" y="275628"/>
                      <a:pt x="2934624" y="265132"/>
                      <a:pt x="2902180" y="255685"/>
                    </a:cubicBezTo>
                    <a:cubicBezTo>
                      <a:pt x="2842541" y="238032"/>
                      <a:pt x="2778322" y="223909"/>
                      <a:pt x="2709045" y="213508"/>
                    </a:cubicBezTo>
                    <a:cubicBezTo>
                      <a:pt x="2709045" y="213508"/>
                      <a:pt x="2680418" y="261219"/>
                      <a:pt x="2527742" y="251677"/>
                    </a:cubicBezTo>
                    <a:cubicBezTo>
                      <a:pt x="2523543" y="251391"/>
                      <a:pt x="2519344" y="251105"/>
                      <a:pt x="2515241" y="250818"/>
                    </a:cubicBezTo>
                    <a:cubicBezTo>
                      <a:pt x="2369340" y="240513"/>
                      <a:pt x="2270101" y="211695"/>
                      <a:pt x="2270101" y="146712"/>
                    </a:cubicBezTo>
                    <a:cubicBezTo>
                      <a:pt x="2270101" y="79916"/>
                      <a:pt x="2537284" y="32205"/>
                      <a:pt x="2537284" y="32205"/>
                    </a:cubicBezTo>
                    <a:cubicBezTo>
                      <a:pt x="2537284" y="32205"/>
                      <a:pt x="2613622" y="-25048"/>
                      <a:pt x="2709045" y="13121"/>
                    </a:cubicBezTo>
                    <a:cubicBezTo>
                      <a:pt x="2709045" y="13121"/>
                      <a:pt x="3338834" y="60832"/>
                      <a:pt x="3777778" y="633367"/>
                    </a:cubicBezTo>
                    <a:cubicBezTo>
                      <a:pt x="4216722" y="1205903"/>
                      <a:pt x="3949539" y="2656327"/>
                      <a:pt x="3424714" y="3152524"/>
                    </a:cubicBezTo>
                    <a:cubicBezTo>
                      <a:pt x="3424714" y="3152524"/>
                      <a:pt x="3424714" y="3496045"/>
                      <a:pt x="3272038" y="3581926"/>
                    </a:cubicBezTo>
                    <a:cubicBezTo>
                      <a:pt x="3191405" y="3627252"/>
                      <a:pt x="2969739" y="3733838"/>
                      <a:pt x="2687097" y="3803211"/>
                    </a:cubicBezTo>
                    <a:cubicBezTo>
                      <a:pt x="2628603" y="3817620"/>
                      <a:pt x="2567342" y="3830407"/>
                      <a:pt x="2504268" y="3840712"/>
                    </a:cubicBezTo>
                    <a:cubicBezTo>
                      <a:pt x="2511710" y="3932699"/>
                      <a:pt x="2576311" y="4113621"/>
                      <a:pt x="2659139" y="4232231"/>
                    </a:cubicBezTo>
                    <a:cubicBezTo>
                      <a:pt x="2685571" y="4291011"/>
                      <a:pt x="2717824" y="4376129"/>
                      <a:pt x="2694349" y="4502373"/>
                    </a:cubicBezTo>
                    <a:cubicBezTo>
                      <a:pt x="2670876" y="4628616"/>
                      <a:pt x="2644443" y="4737303"/>
                      <a:pt x="2644443" y="4737303"/>
                    </a:cubicBezTo>
                    <a:cubicBezTo>
                      <a:pt x="2644443" y="4737303"/>
                      <a:pt x="2509420" y="4772514"/>
                      <a:pt x="2336134" y="4731387"/>
                    </a:cubicBezTo>
                    <a:cubicBezTo>
                      <a:pt x="2336134" y="4731387"/>
                      <a:pt x="2283269" y="4704954"/>
                      <a:pt x="2277448" y="4599322"/>
                    </a:cubicBezTo>
                    <a:cubicBezTo>
                      <a:pt x="2277448" y="4599322"/>
                      <a:pt x="2383176" y="4470120"/>
                      <a:pt x="2371439" y="4426034"/>
                    </a:cubicBezTo>
                    <a:cubicBezTo>
                      <a:pt x="2359607" y="4382045"/>
                      <a:pt x="2277448" y="4320306"/>
                      <a:pt x="2277448" y="4320306"/>
                    </a:cubicBezTo>
                    <a:cubicBezTo>
                      <a:pt x="2277448" y="4320306"/>
                      <a:pt x="2230214" y="4238338"/>
                      <a:pt x="2181644" y="4140339"/>
                    </a:cubicBezTo>
                    <a:cubicBezTo>
                      <a:pt x="2132978" y="4042244"/>
                      <a:pt x="2082977" y="3928310"/>
                      <a:pt x="2077347" y="3864186"/>
                    </a:cubicBezTo>
                    <a:cubicBezTo>
                      <a:pt x="2075343" y="3864090"/>
                      <a:pt x="2073435" y="3863899"/>
                      <a:pt x="2071431" y="3863709"/>
                    </a:cubicBezTo>
                    <a:cubicBezTo>
                      <a:pt x="2034407" y="3861228"/>
                      <a:pt x="1997287" y="3857411"/>
                      <a:pt x="1960168" y="3852163"/>
                    </a:cubicBezTo>
                    <a:cubicBezTo>
                      <a:pt x="1947954" y="3850445"/>
                      <a:pt x="1935739" y="3848537"/>
                      <a:pt x="1923526" y="3846438"/>
                    </a:cubicBezTo>
                    <a:cubicBezTo>
                      <a:pt x="1907781" y="3843861"/>
                      <a:pt x="1892132" y="3840998"/>
                      <a:pt x="1876387" y="3837754"/>
                    </a:cubicBezTo>
                    <a:cubicBezTo>
                      <a:pt x="1864459" y="3835368"/>
                      <a:pt x="1852531" y="3832792"/>
                      <a:pt x="1840699" y="3830025"/>
                    </a:cubicBezTo>
                    <a:cubicBezTo>
                      <a:pt x="1838313" y="3829548"/>
                      <a:pt x="1836023" y="3828975"/>
                      <a:pt x="1833638" y="3828498"/>
                    </a:cubicBezTo>
                    <a:cubicBezTo>
                      <a:pt x="1832397" y="3878404"/>
                      <a:pt x="1831157" y="3919531"/>
                      <a:pt x="1831157" y="3947490"/>
                    </a:cubicBezTo>
                    <a:cubicBezTo>
                      <a:pt x="1831157" y="4091292"/>
                      <a:pt x="1707107" y="4546458"/>
                      <a:pt x="1707107" y="4546458"/>
                    </a:cubicBezTo>
                    <a:lnTo>
                      <a:pt x="1884021" y="4737303"/>
                    </a:lnTo>
                    <a:cubicBezTo>
                      <a:pt x="1693175" y="4842936"/>
                      <a:pt x="1543457" y="4768506"/>
                      <a:pt x="1543457" y="4768506"/>
                    </a:cubicBezTo>
                    <a:lnTo>
                      <a:pt x="1361391" y="4531763"/>
                    </a:lnTo>
                    <a:cubicBezTo>
                      <a:pt x="1361391" y="4531763"/>
                      <a:pt x="1387823" y="4343876"/>
                      <a:pt x="1396602" y="4326222"/>
                    </a:cubicBezTo>
                    <a:cubicBezTo>
                      <a:pt x="1405381" y="4308569"/>
                      <a:pt x="1517025" y="4023828"/>
                      <a:pt x="1517025" y="3959227"/>
                    </a:cubicBezTo>
                    <a:cubicBezTo>
                      <a:pt x="1517025" y="3924779"/>
                      <a:pt x="1436011" y="3805119"/>
                      <a:pt x="1356334" y="3692044"/>
                    </a:cubicBezTo>
                    <a:cubicBezTo>
                      <a:pt x="1348413" y="3688704"/>
                      <a:pt x="1344501" y="3686891"/>
                      <a:pt x="1344501" y="3686891"/>
                    </a:cubicBezTo>
                    <a:cubicBezTo>
                      <a:pt x="1344501" y="3686891"/>
                      <a:pt x="1131137" y="3698437"/>
                      <a:pt x="910424" y="3764374"/>
                    </a:cubicBezTo>
                    <a:cubicBezTo>
                      <a:pt x="896397" y="3768477"/>
                      <a:pt x="882370" y="3772866"/>
                      <a:pt x="868342" y="3777447"/>
                    </a:cubicBezTo>
                    <a:lnTo>
                      <a:pt x="868342" y="3777542"/>
                    </a:lnTo>
                    <a:cubicBezTo>
                      <a:pt x="775878" y="3808077"/>
                      <a:pt x="684463" y="3848632"/>
                      <a:pt x="609079" y="3902355"/>
                    </a:cubicBezTo>
                    <a:cubicBezTo>
                      <a:pt x="609079" y="3902355"/>
                      <a:pt x="609079" y="3902355"/>
                      <a:pt x="608984" y="3902355"/>
                    </a:cubicBezTo>
                    <a:cubicBezTo>
                      <a:pt x="548486" y="3945581"/>
                      <a:pt x="498389" y="3997205"/>
                      <a:pt x="466613" y="4059039"/>
                    </a:cubicBezTo>
                    <a:cubicBezTo>
                      <a:pt x="422528" y="4144729"/>
                      <a:pt x="396096" y="4249312"/>
                      <a:pt x="398768" y="4356281"/>
                    </a:cubicBezTo>
                    <a:cubicBezTo>
                      <a:pt x="400390" y="4420118"/>
                      <a:pt x="412413" y="4484910"/>
                      <a:pt x="437319" y="4546935"/>
                    </a:cubicBezTo>
                    <a:cubicBezTo>
                      <a:pt x="438368" y="4549511"/>
                      <a:pt x="439418" y="4552087"/>
                      <a:pt x="440563" y="4554664"/>
                    </a:cubicBezTo>
                    <a:cubicBezTo>
                      <a:pt x="463751" y="4610009"/>
                      <a:pt x="497435" y="4663064"/>
                      <a:pt x="543237" y="4711348"/>
                    </a:cubicBezTo>
                    <a:cubicBezTo>
                      <a:pt x="548391" y="4716882"/>
                      <a:pt x="553734" y="4722321"/>
                      <a:pt x="559268" y="4727570"/>
                    </a:cubicBezTo>
                    <a:cubicBezTo>
                      <a:pt x="594766" y="4762208"/>
                      <a:pt x="636942" y="4794079"/>
                      <a:pt x="686371" y="4822229"/>
                    </a:cubicBezTo>
                    <a:cubicBezTo>
                      <a:pt x="690856" y="4824805"/>
                      <a:pt x="695437" y="4827382"/>
                      <a:pt x="700112" y="4829958"/>
                    </a:cubicBezTo>
                    <a:cubicBezTo>
                      <a:pt x="863094" y="4918319"/>
                      <a:pt x="1102128" y="4967939"/>
                      <a:pt x="1439924" y="4946469"/>
                    </a:cubicBezTo>
                    <a:cubicBezTo>
                      <a:pt x="2489573" y="4879673"/>
                      <a:pt x="3720524" y="4746082"/>
                      <a:pt x="3825489" y="5137314"/>
                    </a:cubicBezTo>
                    <a:close/>
                  </a:path>
                </a:pathLst>
              </a:custGeom>
              <a:solidFill>
                <a:srgbClr val="98A3B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94" name="Google Shape;394;p3"/>
              <p:cNvGrpSpPr/>
              <p:nvPr/>
            </p:nvGrpSpPr>
            <p:grpSpPr>
              <a:xfrm>
                <a:off x="7827944" y="4301151"/>
                <a:ext cx="2343437" cy="1404143"/>
                <a:chOff x="7827944" y="4301151"/>
                <a:chExt cx="2343437" cy="1404143"/>
              </a:xfrm>
            </p:grpSpPr>
            <p:sp>
              <p:nvSpPr>
                <p:cNvPr id="395" name="Google Shape;395;p3"/>
                <p:cNvSpPr/>
                <p:nvPr/>
              </p:nvSpPr>
              <p:spPr>
                <a:xfrm>
                  <a:off x="9951333" y="4773493"/>
                  <a:ext cx="220048" cy="416233"/>
                </a:xfrm>
                <a:custGeom>
                  <a:rect b="b" l="l" r="r" t="t"/>
                  <a:pathLst>
                    <a:path extrusionOk="0" h="416233" w="220048">
                      <a:moveTo>
                        <a:pt x="183405" y="378732"/>
                      </a:moveTo>
                      <a:cubicBezTo>
                        <a:pt x="124911" y="393141"/>
                        <a:pt x="63651" y="405928"/>
                        <a:pt x="577" y="416233"/>
                      </a:cubicBezTo>
                      <a:cubicBezTo>
                        <a:pt x="-13069" y="340945"/>
                        <a:pt x="220049" y="0"/>
                        <a:pt x="220049" y="0"/>
                      </a:cubicBezTo>
                      <a:cubicBezTo>
                        <a:pt x="172242" y="156493"/>
                        <a:pt x="170715" y="284932"/>
                        <a:pt x="183405" y="378732"/>
                      </a:cubicBezTo>
                      <a:close/>
                    </a:path>
                  </a:pathLst>
                </a:custGeom>
                <a:solidFill>
                  <a:srgbClr val="838FA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" name="Google Shape;396;p3"/>
                <p:cNvSpPr/>
                <p:nvPr/>
              </p:nvSpPr>
              <p:spPr>
                <a:xfrm>
                  <a:off x="7827944" y="4427777"/>
                  <a:ext cx="976031" cy="1277517"/>
                </a:xfrm>
                <a:custGeom>
                  <a:rect b="b" l="l" r="r" t="t"/>
                  <a:pathLst>
                    <a:path extrusionOk="0" h="1277517" w="976031">
                      <a:moveTo>
                        <a:pt x="976032" y="613281"/>
                      </a:moveTo>
                      <a:cubicBezTo>
                        <a:pt x="968111" y="609941"/>
                        <a:pt x="964199" y="608128"/>
                        <a:pt x="964199" y="608128"/>
                      </a:cubicBezTo>
                      <a:cubicBezTo>
                        <a:pt x="964199" y="608128"/>
                        <a:pt x="258072" y="646297"/>
                        <a:pt x="86311" y="980276"/>
                      </a:cubicBezTo>
                      <a:cubicBezTo>
                        <a:pt x="42226" y="1065966"/>
                        <a:pt x="15794" y="1170549"/>
                        <a:pt x="18466" y="1277518"/>
                      </a:cubicBezTo>
                      <a:cubicBezTo>
                        <a:pt x="7206" y="1244310"/>
                        <a:pt x="-2146" y="1192974"/>
                        <a:pt x="431" y="1115299"/>
                      </a:cubicBezTo>
                      <a:cubicBezTo>
                        <a:pt x="6347" y="939149"/>
                        <a:pt x="132591" y="768915"/>
                        <a:pt x="382121" y="592670"/>
                      </a:cubicBezTo>
                      <a:cubicBezTo>
                        <a:pt x="631651" y="416519"/>
                        <a:pt x="702169" y="337319"/>
                        <a:pt x="728601" y="249148"/>
                      </a:cubicBezTo>
                      <a:cubicBezTo>
                        <a:pt x="751980" y="171188"/>
                        <a:pt x="789194" y="31012"/>
                        <a:pt x="797400" y="0"/>
                      </a:cubicBezTo>
                      <a:cubicBezTo>
                        <a:pt x="788240" y="53723"/>
                        <a:pt x="801313" y="387702"/>
                        <a:pt x="976032" y="613281"/>
                      </a:cubicBezTo>
                      <a:close/>
                    </a:path>
                  </a:pathLst>
                </a:custGeom>
                <a:solidFill>
                  <a:srgbClr val="838FA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" name="Google Shape;397;p3"/>
                <p:cNvSpPr/>
                <p:nvPr/>
              </p:nvSpPr>
              <p:spPr>
                <a:xfrm>
                  <a:off x="9154749" y="4301151"/>
                  <a:ext cx="543908" cy="912049"/>
                </a:xfrm>
                <a:custGeom>
                  <a:rect b="b" l="l" r="r" t="t"/>
                  <a:pathLst>
                    <a:path extrusionOk="0" h="912049" w="543908">
                      <a:moveTo>
                        <a:pt x="370240" y="912049"/>
                      </a:moveTo>
                      <a:cubicBezTo>
                        <a:pt x="391137" y="745155"/>
                        <a:pt x="543909" y="428638"/>
                        <a:pt x="543909" y="428638"/>
                      </a:cubicBezTo>
                      <a:cubicBezTo>
                        <a:pt x="464613" y="428638"/>
                        <a:pt x="460223" y="211361"/>
                        <a:pt x="460223" y="211361"/>
                      </a:cubicBezTo>
                      <a:cubicBezTo>
                        <a:pt x="429402" y="399344"/>
                        <a:pt x="476350" y="390469"/>
                        <a:pt x="476350" y="499156"/>
                      </a:cubicBezTo>
                      <a:cubicBezTo>
                        <a:pt x="476350" y="544386"/>
                        <a:pt x="425967" y="637518"/>
                        <a:pt x="367091" y="730746"/>
                      </a:cubicBezTo>
                      <a:cubicBezTo>
                        <a:pt x="347624" y="761568"/>
                        <a:pt x="310696" y="776645"/>
                        <a:pt x="275198" y="768343"/>
                      </a:cubicBezTo>
                      <a:cubicBezTo>
                        <a:pt x="269569" y="767007"/>
                        <a:pt x="263939" y="765480"/>
                        <a:pt x="258309" y="763763"/>
                      </a:cubicBezTo>
                      <a:cubicBezTo>
                        <a:pt x="225293" y="753743"/>
                        <a:pt x="202010" y="724067"/>
                        <a:pt x="198956" y="689715"/>
                      </a:cubicBezTo>
                      <a:cubicBezTo>
                        <a:pt x="184547" y="528164"/>
                        <a:pt x="166799" y="345716"/>
                        <a:pt x="153439" y="267183"/>
                      </a:cubicBezTo>
                      <a:cubicBezTo>
                        <a:pt x="127007" y="111549"/>
                        <a:pt x="0" y="0"/>
                        <a:pt x="0" y="0"/>
                      </a:cubicBezTo>
                      <a:cubicBezTo>
                        <a:pt x="88838" y="117465"/>
                        <a:pt x="117561" y="281879"/>
                        <a:pt x="111931" y="384648"/>
                      </a:cubicBezTo>
                      <a:cubicBezTo>
                        <a:pt x="106396" y="487419"/>
                        <a:pt x="126530" y="876361"/>
                        <a:pt x="126530" y="876361"/>
                      </a:cubicBezTo>
                      <a:cubicBezTo>
                        <a:pt x="138363" y="879128"/>
                        <a:pt x="157352" y="883136"/>
                        <a:pt x="169280" y="885522"/>
                      </a:cubicBezTo>
                      <a:cubicBezTo>
                        <a:pt x="169280" y="885522"/>
                        <a:pt x="169280" y="885522"/>
                        <a:pt x="169280" y="885617"/>
                      </a:cubicBezTo>
                      <a:cubicBezTo>
                        <a:pt x="170234" y="885808"/>
                        <a:pt x="171188" y="885999"/>
                        <a:pt x="172238" y="886190"/>
                      </a:cubicBezTo>
                      <a:cubicBezTo>
                        <a:pt x="174528" y="886667"/>
                        <a:pt x="176818" y="887049"/>
                        <a:pt x="179108" y="887526"/>
                      </a:cubicBezTo>
                      <a:cubicBezTo>
                        <a:pt x="191608" y="890007"/>
                        <a:pt x="204014" y="892297"/>
                        <a:pt x="216514" y="894301"/>
                      </a:cubicBezTo>
                      <a:cubicBezTo>
                        <a:pt x="228728" y="896400"/>
                        <a:pt x="240942" y="898309"/>
                        <a:pt x="253156" y="900026"/>
                      </a:cubicBezTo>
                      <a:cubicBezTo>
                        <a:pt x="271095" y="902603"/>
                        <a:pt x="289035" y="904702"/>
                        <a:pt x="306974" y="906610"/>
                      </a:cubicBezTo>
                      <a:cubicBezTo>
                        <a:pt x="307833" y="906706"/>
                        <a:pt x="308787" y="906801"/>
                        <a:pt x="309646" y="906897"/>
                      </a:cubicBezTo>
                      <a:cubicBezTo>
                        <a:pt x="329781" y="908996"/>
                        <a:pt x="350010" y="910713"/>
                        <a:pt x="370240" y="912049"/>
                      </a:cubicBezTo>
                      <a:close/>
                    </a:path>
                  </a:pathLst>
                </a:custGeom>
                <a:solidFill>
                  <a:srgbClr val="838FA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98" name="Google Shape;398;p3"/>
              <p:cNvSpPr/>
              <p:nvPr/>
            </p:nvSpPr>
            <p:spPr>
              <a:xfrm>
                <a:off x="9962883" y="1471680"/>
                <a:ext cx="386939" cy="133019"/>
              </a:xfrm>
              <a:custGeom>
                <a:rect b="b" l="l" r="r" t="t"/>
                <a:pathLst>
                  <a:path extrusionOk="0" h="133019" w="386939">
                    <a:moveTo>
                      <a:pt x="386939" y="133019"/>
                    </a:moveTo>
                    <a:cubicBezTo>
                      <a:pt x="327300" y="115366"/>
                      <a:pt x="263081" y="101243"/>
                      <a:pt x="193804" y="90842"/>
                    </a:cubicBezTo>
                    <a:cubicBezTo>
                      <a:pt x="193804" y="90842"/>
                      <a:pt x="165177" y="138554"/>
                      <a:pt x="12501" y="129011"/>
                    </a:cubicBezTo>
                    <a:cubicBezTo>
                      <a:pt x="8302" y="128725"/>
                      <a:pt x="4104" y="128439"/>
                      <a:pt x="0" y="128153"/>
                    </a:cubicBezTo>
                    <a:cubicBezTo>
                      <a:pt x="111359" y="126149"/>
                      <a:pt x="183499" y="84163"/>
                      <a:pt x="191609" y="47139"/>
                    </a:cubicBezTo>
                    <a:cubicBezTo>
                      <a:pt x="197906" y="18130"/>
                      <a:pt x="196572" y="0"/>
                      <a:pt x="196572" y="0"/>
                    </a:cubicBezTo>
                    <a:cubicBezTo>
                      <a:pt x="196572" y="0"/>
                      <a:pt x="244664" y="75002"/>
                      <a:pt x="386939" y="133019"/>
                    </a:cubicBezTo>
                    <a:close/>
                  </a:path>
                </a:pathLst>
              </a:custGeom>
              <a:solidFill>
                <a:srgbClr val="838FA5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99" name="Google Shape;399;p3"/>
            <p:cNvGrpSpPr/>
            <p:nvPr/>
          </p:nvGrpSpPr>
          <p:grpSpPr>
            <a:xfrm>
              <a:off x="9732151" y="1377828"/>
              <a:ext cx="398198" cy="161232"/>
              <a:chOff x="9732151" y="1377828"/>
              <a:chExt cx="398198" cy="161232"/>
            </a:xfrm>
          </p:grpSpPr>
          <p:grpSp>
            <p:nvGrpSpPr>
              <p:cNvPr id="400" name="Google Shape;400;p3"/>
              <p:cNvGrpSpPr/>
              <p:nvPr/>
            </p:nvGrpSpPr>
            <p:grpSpPr>
              <a:xfrm>
                <a:off x="9732151" y="1471163"/>
                <a:ext cx="321098" cy="67897"/>
                <a:chOff x="9732151" y="1471163"/>
                <a:chExt cx="321098" cy="67897"/>
              </a:xfrm>
            </p:grpSpPr>
            <p:grpSp>
              <p:nvGrpSpPr>
                <p:cNvPr id="401" name="Google Shape;401;p3"/>
                <p:cNvGrpSpPr/>
                <p:nvPr/>
              </p:nvGrpSpPr>
              <p:grpSpPr>
                <a:xfrm>
                  <a:off x="9732151" y="1497635"/>
                  <a:ext cx="321098" cy="41425"/>
                  <a:chOff x="9732151" y="1497635"/>
                  <a:chExt cx="321098" cy="41425"/>
                </a:xfrm>
              </p:grpSpPr>
              <p:sp>
                <p:nvSpPr>
                  <p:cNvPr id="402" name="Google Shape;402;p3"/>
                  <p:cNvSpPr/>
                  <p:nvPr/>
                </p:nvSpPr>
                <p:spPr>
                  <a:xfrm>
                    <a:off x="9732151" y="1509754"/>
                    <a:ext cx="315944" cy="29306"/>
                  </a:xfrm>
                  <a:custGeom>
                    <a:rect b="b" l="l" r="r" t="t"/>
                    <a:pathLst>
                      <a:path extrusionOk="0" h="29306" w="315944">
                        <a:moveTo>
                          <a:pt x="0" y="24428"/>
                        </a:moveTo>
                        <a:cubicBezTo>
                          <a:pt x="0" y="24428"/>
                          <a:pt x="244091" y="45516"/>
                          <a:pt x="315944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40344E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3"/>
                  <p:cNvSpPr/>
                  <p:nvPr/>
                </p:nvSpPr>
                <p:spPr>
                  <a:xfrm>
                    <a:off x="10036740" y="1497635"/>
                    <a:ext cx="16509" cy="26718"/>
                  </a:xfrm>
                  <a:custGeom>
                    <a:rect b="b" l="l" r="r" t="t"/>
                    <a:pathLst>
                      <a:path extrusionOk="0" h="26718" w="16509">
                        <a:moveTo>
                          <a:pt x="0" y="0"/>
                        </a:moveTo>
                        <a:cubicBezTo>
                          <a:pt x="0" y="0"/>
                          <a:pt x="13168" y="8397"/>
                          <a:pt x="16509" y="2671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40344E"/>
                    </a:solidFill>
                    <a:prstDash val="solid"/>
                    <a:miter lim="8000"/>
                    <a:headEnd len="sm" w="sm" type="none"/>
                    <a:tailEnd len="sm" w="sm" type="none"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04" name="Google Shape;404;p3"/>
                <p:cNvSpPr/>
                <p:nvPr/>
              </p:nvSpPr>
              <p:spPr>
                <a:xfrm>
                  <a:off x="9759685" y="1471163"/>
                  <a:ext cx="52239" cy="31143"/>
                </a:xfrm>
                <a:custGeom>
                  <a:rect b="b" l="l" r="r" t="t"/>
                  <a:pathLst>
                    <a:path extrusionOk="0" h="31143" w="52239">
                      <a:moveTo>
                        <a:pt x="52239" y="5288"/>
                      </a:moveTo>
                      <a:cubicBezTo>
                        <a:pt x="52239" y="5288"/>
                        <a:pt x="17123" y="-5590"/>
                        <a:pt x="7009" y="3857"/>
                      </a:cubicBezTo>
                      <a:cubicBezTo>
                        <a:pt x="-1579" y="11777"/>
                        <a:pt x="-4919" y="29144"/>
                        <a:pt x="12638" y="31053"/>
                      </a:cubicBezTo>
                      <a:cubicBezTo>
                        <a:pt x="26856" y="32579"/>
                        <a:pt x="16169" y="14449"/>
                        <a:pt x="26952" y="10060"/>
                      </a:cubicBezTo>
                      <a:cubicBezTo>
                        <a:pt x="36590" y="6052"/>
                        <a:pt x="52239" y="5288"/>
                        <a:pt x="52239" y="5288"/>
                      </a:cubicBezTo>
                      <a:close/>
                    </a:path>
                  </a:pathLst>
                </a:custGeom>
                <a:solidFill>
                  <a:srgbClr val="4034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05" name="Google Shape;405;p3"/>
              <p:cNvGrpSpPr/>
              <p:nvPr/>
            </p:nvGrpSpPr>
            <p:grpSpPr>
              <a:xfrm>
                <a:off x="10007636" y="1377828"/>
                <a:ext cx="122713" cy="70639"/>
                <a:chOff x="10007636" y="1377828"/>
                <a:chExt cx="122713" cy="70639"/>
              </a:xfrm>
            </p:grpSpPr>
            <p:grpSp>
              <p:nvGrpSpPr>
                <p:cNvPr id="406" name="Google Shape;406;p3"/>
                <p:cNvGrpSpPr/>
                <p:nvPr/>
              </p:nvGrpSpPr>
              <p:grpSpPr>
                <a:xfrm>
                  <a:off x="10007636" y="1380478"/>
                  <a:ext cx="122713" cy="65540"/>
                  <a:chOff x="10007636" y="1380478"/>
                  <a:chExt cx="122713" cy="65540"/>
                </a:xfrm>
              </p:grpSpPr>
              <p:sp>
                <p:nvSpPr>
                  <p:cNvPr id="407" name="Google Shape;407;p3"/>
                  <p:cNvSpPr/>
                  <p:nvPr/>
                </p:nvSpPr>
                <p:spPr>
                  <a:xfrm>
                    <a:off x="10007636" y="1380478"/>
                    <a:ext cx="122713" cy="65540"/>
                  </a:xfrm>
                  <a:custGeom>
                    <a:rect b="b" l="l" r="r" t="t"/>
                    <a:pathLst>
                      <a:path extrusionOk="0" h="65540" w="122713">
                        <a:moveTo>
                          <a:pt x="122713" y="18777"/>
                        </a:moveTo>
                        <a:cubicBezTo>
                          <a:pt x="122713" y="18777"/>
                          <a:pt x="122522" y="19349"/>
                          <a:pt x="122236" y="20303"/>
                        </a:cubicBezTo>
                        <a:cubicBezTo>
                          <a:pt x="119374" y="27556"/>
                          <a:pt x="105060" y="59045"/>
                          <a:pt x="65269" y="64770"/>
                        </a:cubicBezTo>
                        <a:cubicBezTo>
                          <a:pt x="20230" y="71259"/>
                          <a:pt x="0" y="34617"/>
                          <a:pt x="0" y="34617"/>
                        </a:cubicBezTo>
                        <a:cubicBezTo>
                          <a:pt x="287" y="34044"/>
                          <a:pt x="667" y="33567"/>
                          <a:pt x="954" y="33090"/>
                        </a:cubicBezTo>
                        <a:cubicBezTo>
                          <a:pt x="1621" y="32136"/>
                          <a:pt x="2290" y="31182"/>
                          <a:pt x="2957" y="30227"/>
                        </a:cubicBezTo>
                        <a:cubicBezTo>
                          <a:pt x="43227" y="-26167"/>
                          <a:pt x="112313" y="12574"/>
                          <a:pt x="121664" y="18204"/>
                        </a:cubicBezTo>
                        <a:cubicBezTo>
                          <a:pt x="122331" y="18586"/>
                          <a:pt x="122713" y="18777"/>
                          <a:pt x="122713" y="1877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3"/>
                  <p:cNvSpPr/>
                  <p:nvPr/>
                </p:nvSpPr>
                <p:spPr>
                  <a:xfrm>
                    <a:off x="10008590" y="1380478"/>
                    <a:ext cx="120709" cy="33090"/>
                  </a:xfrm>
                  <a:custGeom>
                    <a:rect b="b" l="l" r="r" t="t"/>
                    <a:pathLst>
                      <a:path extrusionOk="0" h="33090" w="120709">
                        <a:moveTo>
                          <a:pt x="120710" y="18204"/>
                        </a:moveTo>
                        <a:cubicBezTo>
                          <a:pt x="53723" y="11238"/>
                          <a:pt x="14122" y="26220"/>
                          <a:pt x="0" y="33090"/>
                        </a:cubicBezTo>
                        <a:cubicBezTo>
                          <a:pt x="667" y="32136"/>
                          <a:pt x="1336" y="31182"/>
                          <a:pt x="2004" y="30227"/>
                        </a:cubicBezTo>
                        <a:cubicBezTo>
                          <a:pt x="42273" y="-26167"/>
                          <a:pt x="111359" y="12574"/>
                          <a:pt x="120710" y="18204"/>
                        </a:cubicBezTo>
                        <a:close/>
                      </a:path>
                    </a:pathLst>
                  </a:custGeom>
                  <a:solidFill>
                    <a:srgbClr val="D1F5FF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3"/>
                  <p:cNvSpPr/>
                  <p:nvPr/>
                </p:nvSpPr>
                <p:spPr>
                  <a:xfrm>
                    <a:off x="10042561" y="1390857"/>
                    <a:ext cx="35497" cy="35497"/>
                  </a:xfrm>
                  <a:custGeom>
                    <a:rect b="b" l="l" r="r" t="t"/>
                    <a:pathLst>
                      <a:path extrusionOk="0" h="35497" w="35497">
                        <a:moveTo>
                          <a:pt x="35497" y="17749"/>
                        </a:moveTo>
                        <a:cubicBezTo>
                          <a:pt x="35497" y="27551"/>
                          <a:pt x="27551" y="35497"/>
                          <a:pt x="17749" y="35497"/>
                        </a:cubicBezTo>
                        <a:cubicBezTo>
                          <a:pt x="7947" y="35497"/>
                          <a:pt x="1" y="27551"/>
                          <a:pt x="1" y="17749"/>
                        </a:cubicBezTo>
                        <a:cubicBezTo>
                          <a:pt x="1" y="7946"/>
                          <a:pt x="7947" y="0"/>
                          <a:pt x="17749" y="0"/>
                        </a:cubicBezTo>
                        <a:cubicBezTo>
                          <a:pt x="27551" y="0"/>
                          <a:pt x="35497" y="7946"/>
                          <a:pt x="35497" y="17749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10" name="Google Shape;410;p3"/>
                <p:cNvSpPr/>
                <p:nvPr/>
              </p:nvSpPr>
              <p:spPr>
                <a:xfrm>
                  <a:off x="10008590" y="1402117"/>
                  <a:ext cx="120805" cy="46350"/>
                </a:xfrm>
                <a:custGeom>
                  <a:rect b="b" l="l" r="r" t="t"/>
                  <a:pathLst>
                    <a:path extrusionOk="0" h="46350" w="120805">
                      <a:moveTo>
                        <a:pt x="0" y="14600"/>
                      </a:moveTo>
                      <a:cubicBezTo>
                        <a:pt x="7061" y="24810"/>
                        <a:pt x="17081" y="32635"/>
                        <a:pt x="28149" y="37215"/>
                      </a:cubicBezTo>
                      <a:cubicBezTo>
                        <a:pt x="33780" y="39409"/>
                        <a:pt x="39601" y="40841"/>
                        <a:pt x="45612" y="41604"/>
                      </a:cubicBezTo>
                      <a:cubicBezTo>
                        <a:pt x="51624" y="41986"/>
                        <a:pt x="57636" y="42081"/>
                        <a:pt x="63647" y="41032"/>
                      </a:cubicBezTo>
                      <a:cubicBezTo>
                        <a:pt x="69659" y="40459"/>
                        <a:pt x="75384" y="38646"/>
                        <a:pt x="81014" y="36547"/>
                      </a:cubicBezTo>
                      <a:cubicBezTo>
                        <a:pt x="86548" y="34161"/>
                        <a:pt x="91797" y="31108"/>
                        <a:pt x="96663" y="27482"/>
                      </a:cubicBezTo>
                      <a:cubicBezTo>
                        <a:pt x="106301" y="20230"/>
                        <a:pt x="114603" y="10783"/>
                        <a:pt x="120805" y="0"/>
                      </a:cubicBezTo>
                      <a:cubicBezTo>
                        <a:pt x="116321" y="11642"/>
                        <a:pt x="108686" y="22138"/>
                        <a:pt x="98953" y="30344"/>
                      </a:cubicBezTo>
                      <a:cubicBezTo>
                        <a:pt x="89220" y="38551"/>
                        <a:pt x="77006" y="43894"/>
                        <a:pt x="64315" y="45707"/>
                      </a:cubicBezTo>
                      <a:cubicBezTo>
                        <a:pt x="51624" y="47330"/>
                        <a:pt x="38360" y="45994"/>
                        <a:pt x="26719" y="40459"/>
                      </a:cubicBezTo>
                      <a:cubicBezTo>
                        <a:pt x="15267" y="34925"/>
                        <a:pt x="5439" y="25859"/>
                        <a:pt x="0" y="14600"/>
                      </a:cubicBezTo>
                      <a:close/>
                    </a:path>
                  </a:pathLst>
                </a:custGeom>
                <a:solidFill>
                  <a:srgbClr val="78726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11;p3"/>
                <p:cNvSpPr/>
                <p:nvPr/>
              </p:nvSpPr>
              <p:spPr>
                <a:xfrm>
                  <a:off x="10007636" y="1377828"/>
                  <a:ext cx="122713" cy="37266"/>
                </a:xfrm>
                <a:custGeom>
                  <a:rect b="b" l="l" r="r" t="t"/>
                  <a:pathLst>
                    <a:path extrusionOk="0" h="37266" w="122713">
                      <a:moveTo>
                        <a:pt x="0" y="37267"/>
                      </a:moveTo>
                      <a:cubicBezTo>
                        <a:pt x="4198" y="26198"/>
                        <a:pt x="12691" y="17037"/>
                        <a:pt x="22711" y="10548"/>
                      </a:cubicBezTo>
                      <a:cubicBezTo>
                        <a:pt x="32920" y="4155"/>
                        <a:pt x="44848" y="815"/>
                        <a:pt x="56776" y="147"/>
                      </a:cubicBezTo>
                      <a:cubicBezTo>
                        <a:pt x="68608" y="-425"/>
                        <a:pt x="80727" y="624"/>
                        <a:pt x="92083" y="4155"/>
                      </a:cubicBezTo>
                      <a:cubicBezTo>
                        <a:pt x="103342" y="7686"/>
                        <a:pt x="114316" y="13125"/>
                        <a:pt x="122713" y="21331"/>
                      </a:cubicBezTo>
                      <a:cubicBezTo>
                        <a:pt x="113076" y="14747"/>
                        <a:pt x="102197" y="10357"/>
                        <a:pt x="91128" y="7686"/>
                      </a:cubicBezTo>
                      <a:cubicBezTo>
                        <a:pt x="79964" y="5109"/>
                        <a:pt x="68513" y="4155"/>
                        <a:pt x="57063" y="4823"/>
                      </a:cubicBezTo>
                      <a:cubicBezTo>
                        <a:pt x="45708" y="5300"/>
                        <a:pt x="34638" y="8354"/>
                        <a:pt x="24523" y="13602"/>
                      </a:cubicBezTo>
                      <a:cubicBezTo>
                        <a:pt x="14695" y="19232"/>
                        <a:pt x="5916" y="27247"/>
                        <a:pt x="0" y="37267"/>
                      </a:cubicBezTo>
                      <a:close/>
                    </a:path>
                  </a:pathLst>
                </a:custGeom>
                <a:solidFill>
                  <a:srgbClr val="4034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12" name="Google Shape;412;p3"/>
            <p:cNvGrpSpPr/>
            <p:nvPr/>
          </p:nvGrpSpPr>
          <p:grpSpPr>
            <a:xfrm>
              <a:off x="9061044" y="5215534"/>
              <a:ext cx="1871524" cy="963056"/>
              <a:chOff x="9061044" y="5215534"/>
              <a:chExt cx="1871524" cy="963056"/>
            </a:xfrm>
          </p:grpSpPr>
          <p:grpSp>
            <p:nvGrpSpPr>
              <p:cNvPr id="413" name="Google Shape;413;p3"/>
              <p:cNvGrpSpPr/>
              <p:nvPr/>
            </p:nvGrpSpPr>
            <p:grpSpPr>
              <a:xfrm>
                <a:off x="9082991" y="6015227"/>
                <a:ext cx="1849577" cy="163363"/>
                <a:chOff x="9082991" y="6015227"/>
                <a:chExt cx="1849577" cy="163363"/>
              </a:xfrm>
            </p:grpSpPr>
            <p:grpSp>
              <p:nvGrpSpPr>
                <p:cNvPr id="414" name="Google Shape;414;p3"/>
                <p:cNvGrpSpPr/>
                <p:nvPr/>
              </p:nvGrpSpPr>
              <p:grpSpPr>
                <a:xfrm>
                  <a:off x="9798374" y="6015227"/>
                  <a:ext cx="324537" cy="124049"/>
                  <a:chOff x="9798374" y="6015227"/>
                  <a:chExt cx="324537" cy="124049"/>
                </a:xfrm>
              </p:grpSpPr>
              <p:sp>
                <p:nvSpPr>
                  <p:cNvPr id="415" name="Google Shape;415;p3"/>
                  <p:cNvSpPr/>
                  <p:nvPr/>
                </p:nvSpPr>
                <p:spPr>
                  <a:xfrm>
                    <a:off x="10000098" y="6015227"/>
                    <a:ext cx="122813" cy="124049"/>
                  </a:xfrm>
                  <a:custGeom>
                    <a:rect b="b" l="l" r="r" t="t"/>
                    <a:pathLst>
                      <a:path extrusionOk="0" h="124049" w="122813">
                        <a:moveTo>
                          <a:pt x="0" y="83781"/>
                        </a:moveTo>
                        <a:cubicBezTo>
                          <a:pt x="0" y="83781"/>
                          <a:pt x="21757" y="11069"/>
                          <a:pt x="72425" y="0"/>
                        </a:cubicBezTo>
                        <a:cubicBezTo>
                          <a:pt x="72425" y="0"/>
                          <a:pt x="141417" y="53627"/>
                          <a:pt x="117942" y="124049"/>
                        </a:cubicBezTo>
                        <a:cubicBezTo>
                          <a:pt x="117942" y="124049"/>
                          <a:pt x="103248" y="97617"/>
                          <a:pt x="76816" y="90270"/>
                        </a:cubicBezTo>
                        <a:cubicBezTo>
                          <a:pt x="50479" y="82922"/>
                          <a:pt x="0" y="83781"/>
                          <a:pt x="0" y="83781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3"/>
                  <p:cNvSpPr/>
                  <p:nvPr/>
                </p:nvSpPr>
                <p:spPr>
                  <a:xfrm>
                    <a:off x="9896851" y="6055295"/>
                    <a:ext cx="103246" cy="64385"/>
                  </a:xfrm>
                  <a:custGeom>
                    <a:rect b="b" l="l" r="r" t="t"/>
                    <a:pathLst>
                      <a:path extrusionOk="0" h="64385" w="103246">
                        <a:moveTo>
                          <a:pt x="0" y="42854"/>
                        </a:moveTo>
                        <a:cubicBezTo>
                          <a:pt x="0" y="42854"/>
                          <a:pt x="12023" y="773"/>
                          <a:pt x="51623" y="10"/>
                        </a:cubicBezTo>
                        <a:cubicBezTo>
                          <a:pt x="91223" y="-754"/>
                          <a:pt x="103247" y="43713"/>
                          <a:pt x="103247" y="43713"/>
                        </a:cubicBezTo>
                        <a:cubicBezTo>
                          <a:pt x="103247" y="43713"/>
                          <a:pt x="83399" y="62034"/>
                          <a:pt x="53341" y="64229"/>
                        </a:cubicBezTo>
                        <a:cubicBezTo>
                          <a:pt x="23283" y="66519"/>
                          <a:pt x="0" y="42854"/>
                          <a:pt x="0" y="42854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3"/>
                  <p:cNvSpPr/>
                  <p:nvPr/>
                </p:nvSpPr>
                <p:spPr>
                  <a:xfrm>
                    <a:off x="9798374" y="6050681"/>
                    <a:ext cx="98476" cy="77257"/>
                  </a:xfrm>
                  <a:custGeom>
                    <a:rect b="b" l="l" r="r" t="t"/>
                    <a:pathLst>
                      <a:path extrusionOk="0" h="77257" w="98476">
                        <a:moveTo>
                          <a:pt x="0" y="33059"/>
                        </a:moveTo>
                        <a:cubicBezTo>
                          <a:pt x="0" y="33059"/>
                          <a:pt x="23570" y="-1388"/>
                          <a:pt x="52197" y="43"/>
                        </a:cubicBezTo>
                        <a:cubicBezTo>
                          <a:pt x="80824" y="1474"/>
                          <a:pt x="98477" y="46991"/>
                          <a:pt x="98477" y="46991"/>
                        </a:cubicBezTo>
                        <a:cubicBezTo>
                          <a:pt x="98477" y="46991"/>
                          <a:pt x="89697" y="78099"/>
                          <a:pt x="61739" y="77240"/>
                        </a:cubicBezTo>
                        <a:cubicBezTo>
                          <a:pt x="33875" y="76381"/>
                          <a:pt x="0" y="33059"/>
                          <a:pt x="0" y="33059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8" name="Google Shape;418;p3"/>
                <p:cNvGrpSpPr/>
                <p:nvPr/>
              </p:nvGrpSpPr>
              <p:grpSpPr>
                <a:xfrm>
                  <a:off x="10704698" y="6050699"/>
                  <a:ext cx="227870" cy="127891"/>
                  <a:chOff x="10704698" y="6050699"/>
                  <a:chExt cx="227870" cy="127891"/>
                </a:xfrm>
              </p:grpSpPr>
              <p:sp>
                <p:nvSpPr>
                  <p:cNvPr id="419" name="Google Shape;419;p3"/>
                  <p:cNvSpPr/>
                  <p:nvPr/>
                </p:nvSpPr>
                <p:spPr>
                  <a:xfrm>
                    <a:off x="10704698" y="6050699"/>
                    <a:ext cx="103534" cy="127891"/>
                  </a:xfrm>
                  <a:custGeom>
                    <a:rect b="b" l="l" r="r" t="t"/>
                    <a:pathLst>
                      <a:path extrusionOk="0" h="127891" w="103534">
                        <a:moveTo>
                          <a:pt x="0" y="59665"/>
                        </a:moveTo>
                        <a:cubicBezTo>
                          <a:pt x="0" y="59665"/>
                          <a:pt x="20898" y="-4173"/>
                          <a:pt x="59449" y="216"/>
                        </a:cubicBezTo>
                        <a:cubicBezTo>
                          <a:pt x="97999" y="4606"/>
                          <a:pt x="103534" y="59665"/>
                          <a:pt x="103534" y="59665"/>
                        </a:cubicBezTo>
                        <a:lnTo>
                          <a:pt x="40746" y="127892"/>
                        </a:lnTo>
                        <a:lnTo>
                          <a:pt x="0" y="59665"/>
                        </a:ln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0" name="Google Shape;420;p3"/>
                  <p:cNvSpPr/>
                  <p:nvPr/>
                </p:nvSpPr>
                <p:spPr>
                  <a:xfrm>
                    <a:off x="10808232" y="6070755"/>
                    <a:ext cx="75956" cy="54500"/>
                  </a:xfrm>
                  <a:custGeom>
                    <a:rect b="b" l="l" r="r" t="t"/>
                    <a:pathLst>
                      <a:path extrusionOk="0" h="54500" w="75956">
                        <a:moveTo>
                          <a:pt x="75956" y="34170"/>
                        </a:moveTo>
                        <a:cubicBezTo>
                          <a:pt x="75956" y="34170"/>
                          <a:pt x="60498" y="75965"/>
                          <a:pt x="0" y="39704"/>
                        </a:cubicBezTo>
                        <a:cubicBezTo>
                          <a:pt x="0" y="39704"/>
                          <a:pt x="1145" y="2298"/>
                          <a:pt x="33016" y="104"/>
                        </a:cubicBezTo>
                        <a:cubicBezTo>
                          <a:pt x="64982" y="-2186"/>
                          <a:pt x="75956" y="34170"/>
                          <a:pt x="75956" y="34170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3"/>
                  <p:cNvSpPr/>
                  <p:nvPr/>
                </p:nvSpPr>
                <p:spPr>
                  <a:xfrm>
                    <a:off x="10880354" y="6056126"/>
                    <a:ext cx="52214" cy="51308"/>
                  </a:xfrm>
                  <a:custGeom>
                    <a:rect b="b" l="l" r="r" t="t"/>
                    <a:pathLst>
                      <a:path extrusionOk="0" h="51308" w="52214">
                        <a:moveTo>
                          <a:pt x="52213" y="19027"/>
                        </a:moveTo>
                        <a:cubicBezTo>
                          <a:pt x="52213" y="19027"/>
                          <a:pt x="53358" y="61967"/>
                          <a:pt x="3738" y="48799"/>
                        </a:cubicBezTo>
                        <a:cubicBezTo>
                          <a:pt x="3738" y="48799"/>
                          <a:pt x="-9430" y="9198"/>
                          <a:pt x="13663" y="1469"/>
                        </a:cubicBezTo>
                        <a:cubicBezTo>
                          <a:pt x="36754" y="-6260"/>
                          <a:pt x="52213" y="19027"/>
                          <a:pt x="52213" y="19027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2" name="Google Shape;422;p3"/>
                <p:cNvGrpSpPr/>
                <p:nvPr/>
              </p:nvGrpSpPr>
              <p:grpSpPr>
                <a:xfrm>
                  <a:off x="9082991" y="6060858"/>
                  <a:ext cx="295619" cy="96178"/>
                  <a:chOff x="9082991" y="6060858"/>
                  <a:chExt cx="295619" cy="96178"/>
                </a:xfrm>
              </p:grpSpPr>
              <p:sp>
                <p:nvSpPr>
                  <p:cNvPr id="423" name="Google Shape;423;p3"/>
                  <p:cNvSpPr/>
                  <p:nvPr/>
                </p:nvSpPr>
                <p:spPr>
                  <a:xfrm>
                    <a:off x="9082991" y="6108462"/>
                    <a:ext cx="86933" cy="48574"/>
                  </a:xfrm>
                  <a:custGeom>
                    <a:rect b="b" l="l" r="r" t="t"/>
                    <a:pathLst>
                      <a:path extrusionOk="0" h="48574" w="86933">
                        <a:moveTo>
                          <a:pt x="0" y="32246"/>
                        </a:moveTo>
                        <a:cubicBezTo>
                          <a:pt x="0" y="32246"/>
                          <a:pt x="15458" y="-9931"/>
                          <a:pt x="51719" y="2188"/>
                        </a:cubicBezTo>
                        <a:cubicBezTo>
                          <a:pt x="87980" y="14307"/>
                          <a:pt x="86930" y="32246"/>
                          <a:pt x="86930" y="32246"/>
                        </a:cubicBezTo>
                        <a:cubicBezTo>
                          <a:pt x="86930" y="32246"/>
                          <a:pt x="71567" y="68984"/>
                          <a:pt x="0" y="32246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3"/>
                  <p:cNvSpPr/>
                  <p:nvPr/>
                </p:nvSpPr>
                <p:spPr>
                  <a:xfrm>
                    <a:off x="9167085" y="6085879"/>
                    <a:ext cx="99690" cy="62378"/>
                  </a:xfrm>
                  <a:custGeom>
                    <a:rect b="b" l="l" r="r" t="t"/>
                    <a:pathLst>
                      <a:path extrusionOk="0" h="62378" w="99690">
                        <a:moveTo>
                          <a:pt x="99690" y="50249"/>
                        </a:moveTo>
                        <a:cubicBezTo>
                          <a:pt x="99690" y="50249"/>
                          <a:pt x="68773" y="74009"/>
                          <a:pt x="3314" y="55020"/>
                        </a:cubicBezTo>
                        <a:cubicBezTo>
                          <a:pt x="3314" y="55020"/>
                          <a:pt x="-13672" y="15038"/>
                          <a:pt x="29268" y="1870"/>
                        </a:cubicBezTo>
                        <a:cubicBezTo>
                          <a:pt x="72113" y="-11394"/>
                          <a:pt x="99690" y="50249"/>
                          <a:pt x="99690" y="50249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3"/>
                  <p:cNvSpPr/>
                  <p:nvPr/>
                </p:nvSpPr>
                <p:spPr>
                  <a:xfrm>
                    <a:off x="9244351" y="6060858"/>
                    <a:ext cx="134259" cy="76319"/>
                  </a:xfrm>
                  <a:custGeom>
                    <a:rect b="b" l="l" r="r" t="t"/>
                    <a:pathLst>
                      <a:path extrusionOk="0" h="76319" w="134259">
                        <a:moveTo>
                          <a:pt x="0" y="25936"/>
                        </a:moveTo>
                        <a:cubicBezTo>
                          <a:pt x="0" y="25936"/>
                          <a:pt x="10973" y="-3072"/>
                          <a:pt x="41795" y="268"/>
                        </a:cubicBezTo>
                        <a:cubicBezTo>
                          <a:pt x="72616" y="3608"/>
                          <a:pt x="128821" y="40059"/>
                          <a:pt x="134259" y="76320"/>
                        </a:cubicBezTo>
                        <a:cubicBezTo>
                          <a:pt x="134259" y="76320"/>
                          <a:pt x="68227" y="65442"/>
                          <a:pt x="53913" y="75175"/>
                        </a:cubicBezTo>
                        <a:cubicBezTo>
                          <a:pt x="53913" y="75175"/>
                          <a:pt x="8302" y="81281"/>
                          <a:pt x="0" y="25936"/>
                        </a:cubicBezTo>
                        <a:close/>
                      </a:path>
                    </a:pathLst>
                  </a:custGeom>
                  <a:solidFill>
                    <a:srgbClr val="19444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26" name="Google Shape;426;p3"/>
              <p:cNvGrpSpPr/>
              <p:nvPr/>
            </p:nvGrpSpPr>
            <p:grpSpPr>
              <a:xfrm>
                <a:off x="9061044" y="5215534"/>
                <a:ext cx="1786406" cy="563716"/>
                <a:chOff x="9061044" y="5215534"/>
                <a:chExt cx="1786406" cy="563716"/>
              </a:xfrm>
            </p:grpSpPr>
            <p:grpSp>
              <p:nvGrpSpPr>
                <p:cNvPr id="427" name="Google Shape;427;p3"/>
                <p:cNvGrpSpPr/>
                <p:nvPr/>
              </p:nvGrpSpPr>
              <p:grpSpPr>
                <a:xfrm>
                  <a:off x="9061044" y="5215534"/>
                  <a:ext cx="211360" cy="301885"/>
                  <a:chOff x="9061044" y="5215534"/>
                  <a:chExt cx="211360" cy="301885"/>
                </a:xfrm>
              </p:grpSpPr>
              <p:sp>
                <p:nvSpPr>
                  <p:cNvPr id="428" name="Google Shape;428;p3"/>
                  <p:cNvSpPr/>
                  <p:nvPr/>
                </p:nvSpPr>
                <p:spPr>
                  <a:xfrm>
                    <a:off x="9122687" y="5269204"/>
                    <a:ext cx="149717" cy="44762"/>
                  </a:xfrm>
                  <a:custGeom>
                    <a:rect b="b" l="l" r="r" t="t"/>
                    <a:pathLst>
                      <a:path extrusionOk="0" h="44762" w="149717">
                        <a:moveTo>
                          <a:pt x="149718" y="44762"/>
                        </a:moveTo>
                        <a:cubicBezTo>
                          <a:pt x="136550" y="38274"/>
                          <a:pt x="123858" y="32644"/>
                          <a:pt x="111263" y="27968"/>
                        </a:cubicBezTo>
                        <a:cubicBezTo>
                          <a:pt x="98571" y="23388"/>
                          <a:pt x="85785" y="20334"/>
                          <a:pt x="73189" y="19380"/>
                        </a:cubicBezTo>
                        <a:cubicBezTo>
                          <a:pt x="60593" y="18235"/>
                          <a:pt x="48093" y="20334"/>
                          <a:pt x="36069" y="24819"/>
                        </a:cubicBezTo>
                        <a:cubicBezTo>
                          <a:pt x="23569" y="28923"/>
                          <a:pt x="12595" y="36938"/>
                          <a:pt x="0" y="44667"/>
                        </a:cubicBezTo>
                        <a:cubicBezTo>
                          <a:pt x="6584" y="31785"/>
                          <a:pt x="15935" y="19189"/>
                          <a:pt x="29485" y="11460"/>
                        </a:cubicBezTo>
                        <a:cubicBezTo>
                          <a:pt x="42463" y="3254"/>
                          <a:pt x="58876" y="-1231"/>
                          <a:pt x="74525" y="296"/>
                        </a:cubicBezTo>
                        <a:cubicBezTo>
                          <a:pt x="90174" y="1345"/>
                          <a:pt x="104965" y="6784"/>
                          <a:pt x="117751" y="14514"/>
                        </a:cubicBezTo>
                        <a:cubicBezTo>
                          <a:pt x="130443" y="22433"/>
                          <a:pt x="141798" y="32358"/>
                          <a:pt x="149718" y="44762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3"/>
                  <p:cNvSpPr/>
                  <p:nvPr/>
                </p:nvSpPr>
                <p:spPr>
                  <a:xfrm>
                    <a:off x="9096255" y="5393263"/>
                    <a:ext cx="149718" cy="67209"/>
                  </a:xfrm>
                  <a:custGeom>
                    <a:rect b="b" l="l" r="r" t="t"/>
                    <a:pathLst>
                      <a:path extrusionOk="0" h="67209" w="149718">
                        <a:moveTo>
                          <a:pt x="0" y="0"/>
                        </a:moveTo>
                        <a:cubicBezTo>
                          <a:pt x="7920" y="12977"/>
                          <a:pt x="17463" y="23569"/>
                          <a:pt x="28436" y="31489"/>
                        </a:cubicBezTo>
                        <a:cubicBezTo>
                          <a:pt x="39314" y="39410"/>
                          <a:pt x="51623" y="44181"/>
                          <a:pt x="64696" y="46662"/>
                        </a:cubicBezTo>
                        <a:cubicBezTo>
                          <a:pt x="77769" y="49620"/>
                          <a:pt x="91701" y="48952"/>
                          <a:pt x="105823" y="48665"/>
                        </a:cubicBezTo>
                        <a:cubicBezTo>
                          <a:pt x="112885" y="47616"/>
                          <a:pt x="120137" y="47330"/>
                          <a:pt x="127389" y="46566"/>
                        </a:cubicBezTo>
                        <a:cubicBezTo>
                          <a:pt x="134641" y="45517"/>
                          <a:pt x="141989" y="44467"/>
                          <a:pt x="149718" y="44085"/>
                        </a:cubicBezTo>
                        <a:cubicBezTo>
                          <a:pt x="143420" y="48379"/>
                          <a:pt x="136741" y="51910"/>
                          <a:pt x="129870" y="55536"/>
                        </a:cubicBezTo>
                        <a:cubicBezTo>
                          <a:pt x="122904" y="58590"/>
                          <a:pt x="115557" y="60975"/>
                          <a:pt x="108209" y="63361"/>
                        </a:cubicBezTo>
                        <a:cubicBezTo>
                          <a:pt x="93133" y="66605"/>
                          <a:pt x="77102" y="68990"/>
                          <a:pt x="60975" y="65460"/>
                        </a:cubicBezTo>
                        <a:cubicBezTo>
                          <a:pt x="45039" y="62502"/>
                          <a:pt x="29485" y="54581"/>
                          <a:pt x="18416" y="42559"/>
                        </a:cubicBezTo>
                        <a:cubicBezTo>
                          <a:pt x="7348" y="30726"/>
                          <a:pt x="381" y="1536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3"/>
                  <p:cNvSpPr/>
                  <p:nvPr/>
                </p:nvSpPr>
                <p:spPr>
                  <a:xfrm>
                    <a:off x="9096159" y="5215534"/>
                    <a:ext cx="176245" cy="63221"/>
                  </a:xfrm>
                  <a:custGeom>
                    <a:rect b="b" l="l" r="r" t="t"/>
                    <a:pathLst>
                      <a:path extrusionOk="0" h="63221" w="176245">
                        <a:moveTo>
                          <a:pt x="176245" y="28010"/>
                        </a:moveTo>
                        <a:cubicBezTo>
                          <a:pt x="145138" y="15891"/>
                          <a:pt x="114126" y="14460"/>
                          <a:pt x="84831" y="21807"/>
                        </a:cubicBezTo>
                        <a:cubicBezTo>
                          <a:pt x="70231" y="25625"/>
                          <a:pt x="56013" y="31541"/>
                          <a:pt x="41986" y="38697"/>
                        </a:cubicBezTo>
                        <a:cubicBezTo>
                          <a:pt x="35020" y="42323"/>
                          <a:pt x="28340" y="46618"/>
                          <a:pt x="21089" y="50339"/>
                        </a:cubicBezTo>
                        <a:cubicBezTo>
                          <a:pt x="14313" y="54728"/>
                          <a:pt x="7538" y="59213"/>
                          <a:pt x="0" y="63221"/>
                        </a:cubicBezTo>
                        <a:cubicBezTo>
                          <a:pt x="4580" y="56255"/>
                          <a:pt x="9829" y="49671"/>
                          <a:pt x="15077" y="43087"/>
                        </a:cubicBezTo>
                        <a:cubicBezTo>
                          <a:pt x="21184" y="37361"/>
                          <a:pt x="27005" y="31159"/>
                          <a:pt x="33875" y="26102"/>
                        </a:cubicBezTo>
                        <a:cubicBezTo>
                          <a:pt x="47520" y="15987"/>
                          <a:pt x="63074" y="7590"/>
                          <a:pt x="80060" y="3295"/>
                        </a:cubicBezTo>
                        <a:cubicBezTo>
                          <a:pt x="97045" y="-903"/>
                          <a:pt x="115175" y="-1189"/>
                          <a:pt x="132160" y="3009"/>
                        </a:cubicBezTo>
                        <a:cubicBezTo>
                          <a:pt x="149146" y="7017"/>
                          <a:pt x="165081" y="15319"/>
                          <a:pt x="176245" y="2801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3"/>
                  <p:cNvSpPr/>
                  <p:nvPr/>
                </p:nvSpPr>
                <p:spPr>
                  <a:xfrm>
                    <a:off x="9061044" y="5451375"/>
                    <a:ext cx="185024" cy="66044"/>
                  </a:xfrm>
                  <a:custGeom>
                    <a:rect b="b" l="l" r="r" t="t"/>
                    <a:pathLst>
                      <a:path extrusionOk="0" h="66044" w="185024">
                        <a:moveTo>
                          <a:pt x="0" y="0"/>
                        </a:moveTo>
                        <a:cubicBezTo>
                          <a:pt x="14313" y="9637"/>
                          <a:pt x="28531" y="18130"/>
                          <a:pt x="43036" y="25478"/>
                        </a:cubicBezTo>
                        <a:cubicBezTo>
                          <a:pt x="57635" y="32825"/>
                          <a:pt x="72616" y="38551"/>
                          <a:pt x="87979" y="42749"/>
                        </a:cubicBezTo>
                        <a:cubicBezTo>
                          <a:pt x="95614" y="45230"/>
                          <a:pt x="103438" y="46184"/>
                          <a:pt x="111263" y="47902"/>
                        </a:cubicBezTo>
                        <a:cubicBezTo>
                          <a:pt x="119183" y="48761"/>
                          <a:pt x="127103" y="50001"/>
                          <a:pt x="135214" y="50001"/>
                        </a:cubicBezTo>
                        <a:cubicBezTo>
                          <a:pt x="151436" y="51051"/>
                          <a:pt x="167658" y="48856"/>
                          <a:pt x="185025" y="47616"/>
                        </a:cubicBezTo>
                        <a:cubicBezTo>
                          <a:pt x="170329" y="56395"/>
                          <a:pt x="153535" y="63170"/>
                          <a:pt x="135882" y="64887"/>
                        </a:cubicBezTo>
                        <a:cubicBezTo>
                          <a:pt x="127103" y="66700"/>
                          <a:pt x="118229" y="65841"/>
                          <a:pt x="109259" y="65841"/>
                        </a:cubicBezTo>
                        <a:cubicBezTo>
                          <a:pt x="100385" y="64792"/>
                          <a:pt x="91510" y="63742"/>
                          <a:pt x="82922" y="61070"/>
                        </a:cubicBezTo>
                        <a:cubicBezTo>
                          <a:pt x="65651" y="56395"/>
                          <a:pt x="49524" y="48379"/>
                          <a:pt x="35306" y="38074"/>
                        </a:cubicBezTo>
                        <a:cubicBezTo>
                          <a:pt x="21184" y="27672"/>
                          <a:pt x="8588" y="1507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32" name="Google Shape;432;p3"/>
                <p:cNvGrpSpPr/>
                <p:nvPr/>
              </p:nvGrpSpPr>
              <p:grpSpPr>
                <a:xfrm>
                  <a:off x="9897805" y="5521415"/>
                  <a:ext cx="230730" cy="227961"/>
                  <a:chOff x="9897805" y="5521415"/>
                  <a:chExt cx="230730" cy="227961"/>
                </a:xfrm>
              </p:grpSpPr>
              <p:sp>
                <p:nvSpPr>
                  <p:cNvPr id="433" name="Google Shape;433;p3"/>
                  <p:cNvSpPr/>
                  <p:nvPr/>
                </p:nvSpPr>
                <p:spPr>
                  <a:xfrm>
                    <a:off x="9928626" y="5557771"/>
                    <a:ext cx="171856" cy="60116"/>
                  </a:xfrm>
                  <a:custGeom>
                    <a:rect b="b" l="l" r="r" t="t"/>
                    <a:pathLst>
                      <a:path extrusionOk="0" h="60116" w="171856">
                        <a:moveTo>
                          <a:pt x="0" y="60116"/>
                        </a:moveTo>
                        <a:cubicBezTo>
                          <a:pt x="8015" y="45898"/>
                          <a:pt x="19753" y="34066"/>
                          <a:pt x="32920" y="24428"/>
                        </a:cubicBezTo>
                        <a:cubicBezTo>
                          <a:pt x="46184" y="14790"/>
                          <a:pt x="61547" y="7348"/>
                          <a:pt x="77865" y="3435"/>
                        </a:cubicBezTo>
                        <a:cubicBezTo>
                          <a:pt x="81968" y="2672"/>
                          <a:pt x="85976" y="1336"/>
                          <a:pt x="90269" y="1050"/>
                        </a:cubicBezTo>
                        <a:lnTo>
                          <a:pt x="102866" y="0"/>
                        </a:lnTo>
                        <a:cubicBezTo>
                          <a:pt x="107064" y="96"/>
                          <a:pt x="111263" y="477"/>
                          <a:pt x="115461" y="668"/>
                        </a:cubicBezTo>
                        <a:cubicBezTo>
                          <a:pt x="119660" y="668"/>
                          <a:pt x="123763" y="1622"/>
                          <a:pt x="127867" y="2577"/>
                        </a:cubicBezTo>
                        <a:cubicBezTo>
                          <a:pt x="144374" y="5535"/>
                          <a:pt x="159261" y="13741"/>
                          <a:pt x="171856" y="23665"/>
                        </a:cubicBezTo>
                        <a:cubicBezTo>
                          <a:pt x="155730" y="20898"/>
                          <a:pt x="141035" y="17367"/>
                          <a:pt x="125957" y="17367"/>
                        </a:cubicBezTo>
                        <a:cubicBezTo>
                          <a:pt x="118515" y="16794"/>
                          <a:pt x="111168" y="17654"/>
                          <a:pt x="103915" y="18035"/>
                        </a:cubicBezTo>
                        <a:cubicBezTo>
                          <a:pt x="96663" y="19276"/>
                          <a:pt x="89411" y="19944"/>
                          <a:pt x="82350" y="22043"/>
                        </a:cubicBezTo>
                        <a:cubicBezTo>
                          <a:pt x="68132" y="25573"/>
                          <a:pt x="54201" y="30631"/>
                          <a:pt x="40555" y="37215"/>
                        </a:cubicBezTo>
                        <a:cubicBezTo>
                          <a:pt x="27004" y="43799"/>
                          <a:pt x="13646" y="51433"/>
                          <a:pt x="0" y="60116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4" name="Google Shape;434;p3"/>
                  <p:cNvSpPr/>
                  <p:nvPr/>
                </p:nvSpPr>
                <p:spPr>
                  <a:xfrm>
                    <a:off x="9928626" y="5657869"/>
                    <a:ext cx="199909" cy="43665"/>
                  </a:xfrm>
                  <a:custGeom>
                    <a:rect b="b" l="l" r="r" t="t"/>
                    <a:pathLst>
                      <a:path extrusionOk="0" h="43665" w="199909">
                        <a:moveTo>
                          <a:pt x="0" y="4008"/>
                        </a:moveTo>
                        <a:cubicBezTo>
                          <a:pt x="15363" y="16794"/>
                          <a:pt x="33016" y="23951"/>
                          <a:pt x="50670" y="25573"/>
                        </a:cubicBezTo>
                        <a:cubicBezTo>
                          <a:pt x="59544" y="26623"/>
                          <a:pt x="68418" y="25860"/>
                          <a:pt x="77292" y="24428"/>
                        </a:cubicBezTo>
                        <a:cubicBezTo>
                          <a:pt x="86167" y="22902"/>
                          <a:pt x="94945" y="20516"/>
                          <a:pt x="103533" y="17367"/>
                        </a:cubicBezTo>
                        <a:lnTo>
                          <a:pt x="106968" y="16126"/>
                        </a:lnTo>
                        <a:lnTo>
                          <a:pt x="110309" y="17462"/>
                        </a:lnTo>
                        <a:cubicBezTo>
                          <a:pt x="117847" y="20421"/>
                          <a:pt x="126626" y="22997"/>
                          <a:pt x="134928" y="24810"/>
                        </a:cubicBezTo>
                        <a:cubicBezTo>
                          <a:pt x="143420" y="26432"/>
                          <a:pt x="151913" y="27577"/>
                          <a:pt x="160215" y="27196"/>
                        </a:cubicBezTo>
                        <a:cubicBezTo>
                          <a:pt x="168517" y="26814"/>
                          <a:pt x="176532" y="24906"/>
                          <a:pt x="183593" y="20421"/>
                        </a:cubicBezTo>
                        <a:cubicBezTo>
                          <a:pt x="190559" y="15936"/>
                          <a:pt x="195998" y="8588"/>
                          <a:pt x="199910" y="0"/>
                        </a:cubicBezTo>
                        <a:cubicBezTo>
                          <a:pt x="199433" y="9256"/>
                          <a:pt x="196189" y="19180"/>
                          <a:pt x="189033" y="26719"/>
                        </a:cubicBezTo>
                        <a:cubicBezTo>
                          <a:pt x="181972" y="34257"/>
                          <a:pt x="171952" y="38837"/>
                          <a:pt x="162027" y="40746"/>
                        </a:cubicBezTo>
                        <a:cubicBezTo>
                          <a:pt x="152104" y="42654"/>
                          <a:pt x="141989" y="42845"/>
                          <a:pt x="132256" y="41509"/>
                        </a:cubicBezTo>
                        <a:cubicBezTo>
                          <a:pt x="122427" y="40364"/>
                          <a:pt x="113171" y="38360"/>
                          <a:pt x="103438" y="34925"/>
                        </a:cubicBezTo>
                        <a:lnTo>
                          <a:pt x="110309" y="34925"/>
                        </a:lnTo>
                        <a:cubicBezTo>
                          <a:pt x="100671" y="38837"/>
                          <a:pt x="90460" y="41700"/>
                          <a:pt x="79869" y="42940"/>
                        </a:cubicBezTo>
                        <a:cubicBezTo>
                          <a:pt x="69277" y="44372"/>
                          <a:pt x="58399" y="43608"/>
                          <a:pt x="47902" y="41318"/>
                        </a:cubicBezTo>
                        <a:cubicBezTo>
                          <a:pt x="37502" y="38647"/>
                          <a:pt x="27577" y="34161"/>
                          <a:pt x="19276" y="27673"/>
                        </a:cubicBezTo>
                        <a:cubicBezTo>
                          <a:pt x="11069" y="21375"/>
                          <a:pt x="4008" y="13359"/>
                          <a:pt x="0" y="4008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5" name="Google Shape;435;p3"/>
                  <p:cNvSpPr/>
                  <p:nvPr/>
                </p:nvSpPr>
                <p:spPr>
                  <a:xfrm>
                    <a:off x="9911736" y="5681534"/>
                    <a:ext cx="213651" cy="67842"/>
                  </a:xfrm>
                  <a:custGeom>
                    <a:rect b="b" l="l" r="r" t="t"/>
                    <a:pathLst>
                      <a:path extrusionOk="0" h="67842" w="213651">
                        <a:moveTo>
                          <a:pt x="0" y="0"/>
                        </a:moveTo>
                        <a:cubicBezTo>
                          <a:pt x="7921" y="9542"/>
                          <a:pt x="16223" y="18321"/>
                          <a:pt x="25192" y="25955"/>
                        </a:cubicBezTo>
                        <a:cubicBezTo>
                          <a:pt x="34162" y="33493"/>
                          <a:pt x="43894" y="39887"/>
                          <a:pt x="54105" y="43703"/>
                        </a:cubicBezTo>
                        <a:cubicBezTo>
                          <a:pt x="64219" y="47902"/>
                          <a:pt x="74907" y="48761"/>
                          <a:pt x="85308" y="47425"/>
                        </a:cubicBezTo>
                        <a:cubicBezTo>
                          <a:pt x="95709" y="45803"/>
                          <a:pt x="106014" y="41795"/>
                          <a:pt x="115748" y="36165"/>
                        </a:cubicBezTo>
                        <a:lnTo>
                          <a:pt x="121187" y="33016"/>
                        </a:lnTo>
                        <a:lnTo>
                          <a:pt x="126244" y="36833"/>
                        </a:lnTo>
                        <a:cubicBezTo>
                          <a:pt x="132160" y="41223"/>
                          <a:pt x="139603" y="45898"/>
                          <a:pt x="146951" y="48761"/>
                        </a:cubicBezTo>
                        <a:cubicBezTo>
                          <a:pt x="154394" y="51719"/>
                          <a:pt x="162123" y="54009"/>
                          <a:pt x="170044" y="53913"/>
                        </a:cubicBezTo>
                        <a:cubicBezTo>
                          <a:pt x="177963" y="54200"/>
                          <a:pt x="185693" y="52100"/>
                          <a:pt x="193231" y="48284"/>
                        </a:cubicBezTo>
                        <a:cubicBezTo>
                          <a:pt x="200579" y="44276"/>
                          <a:pt x="207353" y="38551"/>
                          <a:pt x="213651" y="31966"/>
                        </a:cubicBezTo>
                        <a:cubicBezTo>
                          <a:pt x="210216" y="40364"/>
                          <a:pt x="205063" y="48379"/>
                          <a:pt x="197906" y="54868"/>
                        </a:cubicBezTo>
                        <a:cubicBezTo>
                          <a:pt x="190750" y="61357"/>
                          <a:pt x="181207" y="65746"/>
                          <a:pt x="171189" y="67273"/>
                        </a:cubicBezTo>
                        <a:cubicBezTo>
                          <a:pt x="161169" y="68609"/>
                          <a:pt x="150864" y="67559"/>
                          <a:pt x="141512" y="64505"/>
                        </a:cubicBezTo>
                        <a:cubicBezTo>
                          <a:pt x="132066" y="61357"/>
                          <a:pt x="123477" y="57635"/>
                          <a:pt x="114985" y="51337"/>
                        </a:cubicBezTo>
                        <a:lnTo>
                          <a:pt x="125481" y="51910"/>
                        </a:lnTo>
                        <a:cubicBezTo>
                          <a:pt x="114412" y="58876"/>
                          <a:pt x="101625" y="64505"/>
                          <a:pt x="87694" y="65937"/>
                        </a:cubicBezTo>
                        <a:cubicBezTo>
                          <a:pt x="73857" y="67654"/>
                          <a:pt x="59448" y="64696"/>
                          <a:pt x="47520" y="58494"/>
                        </a:cubicBezTo>
                        <a:cubicBezTo>
                          <a:pt x="35497" y="52196"/>
                          <a:pt x="25574" y="43226"/>
                          <a:pt x="17748" y="33207"/>
                        </a:cubicBezTo>
                        <a:cubicBezTo>
                          <a:pt x="9924" y="22997"/>
                          <a:pt x="3626" y="11928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6" name="Google Shape;436;p3"/>
                  <p:cNvSpPr/>
                  <p:nvPr/>
                </p:nvSpPr>
                <p:spPr>
                  <a:xfrm>
                    <a:off x="9897805" y="5521415"/>
                    <a:ext cx="175768" cy="65459"/>
                  </a:xfrm>
                  <a:custGeom>
                    <a:rect b="b" l="l" r="r" t="t"/>
                    <a:pathLst>
                      <a:path extrusionOk="0" h="65459" w="175768">
                        <a:moveTo>
                          <a:pt x="0" y="65460"/>
                        </a:moveTo>
                        <a:cubicBezTo>
                          <a:pt x="7729" y="50574"/>
                          <a:pt x="19371" y="38074"/>
                          <a:pt x="32635" y="27577"/>
                        </a:cubicBezTo>
                        <a:cubicBezTo>
                          <a:pt x="45993" y="17176"/>
                          <a:pt x="61452" y="9161"/>
                          <a:pt x="78151" y="4485"/>
                        </a:cubicBezTo>
                        <a:cubicBezTo>
                          <a:pt x="86452" y="1909"/>
                          <a:pt x="95041" y="955"/>
                          <a:pt x="103629" y="0"/>
                        </a:cubicBezTo>
                        <a:cubicBezTo>
                          <a:pt x="112313" y="287"/>
                          <a:pt x="120995" y="-477"/>
                          <a:pt x="129392" y="1622"/>
                        </a:cubicBezTo>
                        <a:cubicBezTo>
                          <a:pt x="146378" y="3913"/>
                          <a:pt x="162218" y="11451"/>
                          <a:pt x="175769" y="20802"/>
                        </a:cubicBezTo>
                        <a:cubicBezTo>
                          <a:pt x="159070" y="18799"/>
                          <a:pt x="143706" y="15840"/>
                          <a:pt x="128247" y="16508"/>
                        </a:cubicBezTo>
                        <a:cubicBezTo>
                          <a:pt x="120519" y="16222"/>
                          <a:pt x="112980" y="17367"/>
                          <a:pt x="105442" y="18035"/>
                        </a:cubicBezTo>
                        <a:cubicBezTo>
                          <a:pt x="97999" y="19657"/>
                          <a:pt x="90556" y="20516"/>
                          <a:pt x="83304" y="22902"/>
                        </a:cubicBezTo>
                        <a:cubicBezTo>
                          <a:pt x="68799" y="27005"/>
                          <a:pt x="54581" y="32730"/>
                          <a:pt x="40746" y="40078"/>
                        </a:cubicBezTo>
                        <a:cubicBezTo>
                          <a:pt x="27004" y="47425"/>
                          <a:pt x="13645" y="55823"/>
                          <a:pt x="0" y="6546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37" name="Google Shape;437;p3"/>
                <p:cNvGrpSpPr/>
                <p:nvPr/>
              </p:nvGrpSpPr>
              <p:grpSpPr>
                <a:xfrm>
                  <a:off x="10686186" y="5607392"/>
                  <a:ext cx="161264" cy="171858"/>
                  <a:chOff x="10686186" y="5607392"/>
                  <a:chExt cx="161264" cy="171858"/>
                </a:xfrm>
              </p:grpSpPr>
              <p:sp>
                <p:nvSpPr>
                  <p:cNvPr id="438" name="Google Shape;438;p3"/>
                  <p:cNvSpPr/>
                  <p:nvPr/>
                </p:nvSpPr>
                <p:spPr>
                  <a:xfrm>
                    <a:off x="10752219" y="5711783"/>
                    <a:ext cx="91223" cy="28426"/>
                  </a:xfrm>
                  <a:custGeom>
                    <a:rect b="b" l="l" r="r" t="t"/>
                    <a:pathLst>
                      <a:path extrusionOk="0" h="28426" w="91223">
                        <a:moveTo>
                          <a:pt x="91223" y="0"/>
                        </a:moveTo>
                        <a:cubicBezTo>
                          <a:pt x="88456" y="8493"/>
                          <a:pt x="82159" y="15840"/>
                          <a:pt x="74238" y="20707"/>
                        </a:cubicBezTo>
                        <a:cubicBezTo>
                          <a:pt x="66318" y="25382"/>
                          <a:pt x="57158" y="27863"/>
                          <a:pt x="48188" y="28340"/>
                        </a:cubicBezTo>
                        <a:cubicBezTo>
                          <a:pt x="39219" y="28818"/>
                          <a:pt x="30344" y="27291"/>
                          <a:pt x="22138" y="24524"/>
                        </a:cubicBezTo>
                        <a:cubicBezTo>
                          <a:pt x="14027" y="21566"/>
                          <a:pt x="6202" y="17462"/>
                          <a:pt x="0" y="10687"/>
                        </a:cubicBezTo>
                        <a:cubicBezTo>
                          <a:pt x="17653" y="9161"/>
                          <a:pt x="32634" y="10019"/>
                          <a:pt x="47138" y="9256"/>
                        </a:cubicBezTo>
                        <a:cubicBezTo>
                          <a:pt x="54390" y="8874"/>
                          <a:pt x="61356" y="8111"/>
                          <a:pt x="68417" y="6870"/>
                        </a:cubicBezTo>
                        <a:cubicBezTo>
                          <a:pt x="75669" y="5535"/>
                          <a:pt x="82540" y="3054"/>
                          <a:pt x="91223" y="0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9" name="Google Shape;439;p3"/>
                  <p:cNvSpPr/>
                  <p:nvPr/>
                </p:nvSpPr>
                <p:spPr>
                  <a:xfrm>
                    <a:off x="10725787" y="5633042"/>
                    <a:ext cx="107159" cy="50972"/>
                  </a:xfrm>
                  <a:custGeom>
                    <a:rect b="b" l="l" r="r" t="t"/>
                    <a:pathLst>
                      <a:path extrusionOk="0" h="50972" w="107159">
                        <a:moveTo>
                          <a:pt x="0" y="50973"/>
                        </a:moveTo>
                        <a:cubicBezTo>
                          <a:pt x="381" y="45056"/>
                          <a:pt x="4007" y="40095"/>
                          <a:pt x="7061" y="35514"/>
                        </a:cubicBezTo>
                        <a:cubicBezTo>
                          <a:pt x="10496" y="31030"/>
                          <a:pt x="14218" y="26831"/>
                          <a:pt x="18416" y="23109"/>
                        </a:cubicBezTo>
                        <a:cubicBezTo>
                          <a:pt x="26718" y="15667"/>
                          <a:pt x="36260" y="9559"/>
                          <a:pt x="46947" y="5265"/>
                        </a:cubicBezTo>
                        <a:cubicBezTo>
                          <a:pt x="57540" y="1067"/>
                          <a:pt x="69658" y="-1510"/>
                          <a:pt x="82063" y="971"/>
                        </a:cubicBezTo>
                        <a:cubicBezTo>
                          <a:pt x="88170" y="2212"/>
                          <a:pt x="94182" y="5170"/>
                          <a:pt x="98762" y="9368"/>
                        </a:cubicBezTo>
                        <a:cubicBezTo>
                          <a:pt x="103247" y="13758"/>
                          <a:pt x="106205" y="19102"/>
                          <a:pt x="107159" y="24636"/>
                        </a:cubicBezTo>
                        <a:cubicBezTo>
                          <a:pt x="98095" y="17480"/>
                          <a:pt x="89411" y="15189"/>
                          <a:pt x="80632" y="15953"/>
                        </a:cubicBezTo>
                        <a:cubicBezTo>
                          <a:pt x="71854" y="16621"/>
                          <a:pt x="62979" y="19483"/>
                          <a:pt x="54008" y="23014"/>
                        </a:cubicBezTo>
                        <a:cubicBezTo>
                          <a:pt x="45039" y="26640"/>
                          <a:pt x="36070" y="30839"/>
                          <a:pt x="27004" y="35419"/>
                        </a:cubicBezTo>
                        <a:cubicBezTo>
                          <a:pt x="22520" y="37709"/>
                          <a:pt x="17844" y="39999"/>
                          <a:pt x="13359" y="42480"/>
                        </a:cubicBezTo>
                        <a:cubicBezTo>
                          <a:pt x="8683" y="44961"/>
                          <a:pt x="4103" y="47251"/>
                          <a:pt x="0" y="50973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0" name="Google Shape;440;p3"/>
                  <p:cNvSpPr/>
                  <p:nvPr/>
                </p:nvSpPr>
                <p:spPr>
                  <a:xfrm>
                    <a:off x="10686186" y="5607392"/>
                    <a:ext cx="125098" cy="56966"/>
                  </a:xfrm>
                  <a:custGeom>
                    <a:rect b="b" l="l" r="r" t="t"/>
                    <a:pathLst>
                      <a:path extrusionOk="0" h="56966" w="125098">
                        <a:moveTo>
                          <a:pt x="0" y="56966"/>
                        </a:moveTo>
                        <a:cubicBezTo>
                          <a:pt x="4485" y="45325"/>
                          <a:pt x="12214" y="35496"/>
                          <a:pt x="21088" y="26909"/>
                        </a:cubicBezTo>
                        <a:cubicBezTo>
                          <a:pt x="30154" y="18416"/>
                          <a:pt x="40746" y="11450"/>
                          <a:pt x="52482" y="6583"/>
                        </a:cubicBezTo>
                        <a:cubicBezTo>
                          <a:pt x="64124" y="1526"/>
                          <a:pt x="77197" y="-478"/>
                          <a:pt x="89889" y="95"/>
                        </a:cubicBezTo>
                        <a:cubicBezTo>
                          <a:pt x="102579" y="381"/>
                          <a:pt x="114889" y="5056"/>
                          <a:pt x="125099" y="11736"/>
                        </a:cubicBezTo>
                        <a:cubicBezTo>
                          <a:pt x="112599" y="12786"/>
                          <a:pt x="101530" y="12595"/>
                          <a:pt x="90651" y="15076"/>
                        </a:cubicBezTo>
                        <a:cubicBezTo>
                          <a:pt x="79964" y="17175"/>
                          <a:pt x="69563" y="19943"/>
                          <a:pt x="59639" y="24236"/>
                        </a:cubicBezTo>
                        <a:cubicBezTo>
                          <a:pt x="39505" y="32443"/>
                          <a:pt x="20803" y="44084"/>
                          <a:pt x="0" y="56966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1" name="Google Shape;441;p3"/>
                  <p:cNvSpPr/>
                  <p:nvPr/>
                </p:nvSpPr>
                <p:spPr>
                  <a:xfrm>
                    <a:off x="10740100" y="5746899"/>
                    <a:ext cx="107350" cy="32351"/>
                  </a:xfrm>
                  <a:custGeom>
                    <a:rect b="b" l="l" r="r" t="t"/>
                    <a:pathLst>
                      <a:path extrusionOk="0" h="32351" w="107350">
                        <a:moveTo>
                          <a:pt x="0" y="14027"/>
                        </a:moveTo>
                        <a:cubicBezTo>
                          <a:pt x="20325" y="13836"/>
                          <a:pt x="37882" y="14695"/>
                          <a:pt x="55155" y="13073"/>
                        </a:cubicBezTo>
                        <a:cubicBezTo>
                          <a:pt x="63837" y="12500"/>
                          <a:pt x="72043" y="10783"/>
                          <a:pt x="80632" y="8779"/>
                        </a:cubicBezTo>
                        <a:cubicBezTo>
                          <a:pt x="89411" y="6966"/>
                          <a:pt x="97426" y="3245"/>
                          <a:pt x="107350" y="0"/>
                        </a:cubicBezTo>
                        <a:cubicBezTo>
                          <a:pt x="102866" y="9065"/>
                          <a:pt x="95709" y="17271"/>
                          <a:pt x="86643" y="22520"/>
                        </a:cubicBezTo>
                        <a:cubicBezTo>
                          <a:pt x="77674" y="27863"/>
                          <a:pt x="67368" y="31394"/>
                          <a:pt x="56967" y="32062"/>
                        </a:cubicBezTo>
                        <a:cubicBezTo>
                          <a:pt x="46566" y="32921"/>
                          <a:pt x="36164" y="31871"/>
                          <a:pt x="26432" y="28913"/>
                        </a:cubicBezTo>
                        <a:cubicBezTo>
                          <a:pt x="16699" y="25764"/>
                          <a:pt x="7443" y="21279"/>
                          <a:pt x="0" y="14027"/>
                        </a:cubicBezTo>
                        <a:close/>
                      </a:path>
                    </a:pathLst>
                  </a:custGeom>
                  <a:solidFill>
                    <a:srgbClr val="4F496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42" name="Google Shape;442;p3"/>
            <p:cNvSpPr/>
            <p:nvPr/>
          </p:nvSpPr>
          <p:spPr>
            <a:xfrm>
              <a:off x="9226793" y="3504001"/>
              <a:ext cx="1187534" cy="234270"/>
            </a:xfrm>
            <a:custGeom>
              <a:rect b="b" l="l" r="r" t="t"/>
              <a:pathLst>
                <a:path extrusionOk="0" h="234270" w="1187534">
                  <a:moveTo>
                    <a:pt x="1062054" y="233393"/>
                  </a:moveTo>
                  <a:cubicBezTo>
                    <a:pt x="1003941" y="250378"/>
                    <a:pt x="534748" y="13921"/>
                    <a:pt x="0" y="117836"/>
                  </a:cubicBezTo>
                  <a:cubicBezTo>
                    <a:pt x="73857" y="85297"/>
                    <a:pt x="154394" y="56861"/>
                    <a:pt x="242851" y="33769"/>
                  </a:cubicBezTo>
                  <a:cubicBezTo>
                    <a:pt x="672252" y="-90281"/>
                    <a:pt x="1187535" y="167360"/>
                    <a:pt x="1187535" y="167360"/>
                  </a:cubicBezTo>
                  <a:cubicBezTo>
                    <a:pt x="1187535" y="167360"/>
                    <a:pt x="1113773" y="218316"/>
                    <a:pt x="1062054" y="233393"/>
                  </a:cubicBezTo>
                  <a:close/>
                </a:path>
              </a:pathLst>
            </a:custGeom>
            <a:solidFill>
              <a:srgbClr val="B0BCD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3" name="Google Shape;443;p3"/>
            <p:cNvGrpSpPr/>
            <p:nvPr/>
          </p:nvGrpSpPr>
          <p:grpSpPr>
            <a:xfrm>
              <a:off x="7447642" y="3232227"/>
              <a:ext cx="3530346" cy="3136826"/>
              <a:chOff x="7447642" y="3232227"/>
              <a:chExt cx="3530346" cy="3136826"/>
            </a:xfrm>
          </p:grpSpPr>
          <p:sp>
            <p:nvSpPr>
              <p:cNvPr id="444" name="Google Shape;444;p3"/>
              <p:cNvSpPr/>
              <p:nvPr/>
            </p:nvSpPr>
            <p:spPr>
              <a:xfrm>
                <a:off x="7507373" y="5773465"/>
                <a:ext cx="342089" cy="163324"/>
              </a:xfrm>
              <a:custGeom>
                <a:rect b="b" l="l" r="r" t="t"/>
                <a:pathLst>
                  <a:path extrusionOk="0" h="163324" w="342089">
                    <a:moveTo>
                      <a:pt x="342090" y="13511"/>
                    </a:moveTo>
                    <a:cubicBezTo>
                      <a:pt x="342090" y="13511"/>
                      <a:pt x="96472" y="24198"/>
                      <a:pt x="40650" y="163325"/>
                    </a:cubicBezTo>
                    <a:cubicBezTo>
                      <a:pt x="25860" y="139278"/>
                      <a:pt x="12405" y="115136"/>
                      <a:pt x="0" y="90994"/>
                    </a:cubicBezTo>
                    <a:cubicBezTo>
                      <a:pt x="37978" y="61031"/>
                      <a:pt x="177295" y="-35155"/>
                      <a:pt x="342090" y="13511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3"/>
              <p:cNvSpPr/>
              <p:nvPr/>
            </p:nvSpPr>
            <p:spPr>
              <a:xfrm>
                <a:off x="7655374" y="5895949"/>
                <a:ext cx="232830" cy="248003"/>
              </a:xfrm>
              <a:custGeom>
                <a:rect b="b" l="l" r="r" t="t"/>
                <a:pathLst>
                  <a:path extrusionOk="0" h="248003" w="232830">
                    <a:moveTo>
                      <a:pt x="229587" y="0"/>
                    </a:moveTo>
                    <a:cubicBezTo>
                      <a:pt x="59067" y="27768"/>
                      <a:pt x="12214" y="138840"/>
                      <a:pt x="0" y="185311"/>
                    </a:cubicBezTo>
                    <a:cubicBezTo>
                      <a:pt x="19180" y="206686"/>
                      <a:pt x="39600" y="227678"/>
                      <a:pt x="61643" y="248003"/>
                    </a:cubicBezTo>
                    <a:cubicBezTo>
                      <a:pt x="55632" y="122523"/>
                      <a:pt x="181971" y="37024"/>
                      <a:pt x="232831" y="7729"/>
                    </a:cubicBezTo>
                    <a:lnTo>
                      <a:pt x="229587" y="0"/>
                    </a:ln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3"/>
              <p:cNvSpPr/>
              <p:nvPr/>
            </p:nvSpPr>
            <p:spPr>
              <a:xfrm>
                <a:off x="7828088" y="6060362"/>
                <a:ext cx="178821" cy="222335"/>
              </a:xfrm>
              <a:custGeom>
                <a:rect b="b" l="l" r="r" t="t"/>
                <a:pathLst>
                  <a:path extrusionOk="0" h="222335" w="178821">
                    <a:moveTo>
                      <a:pt x="162791" y="0"/>
                    </a:moveTo>
                    <a:cubicBezTo>
                      <a:pt x="27005" y="12787"/>
                      <a:pt x="3722" y="139985"/>
                      <a:pt x="0" y="172620"/>
                    </a:cubicBezTo>
                    <a:cubicBezTo>
                      <a:pt x="25192" y="189891"/>
                      <a:pt x="51814" y="206590"/>
                      <a:pt x="80060" y="222335"/>
                    </a:cubicBezTo>
                    <a:cubicBezTo>
                      <a:pt x="60116" y="118706"/>
                      <a:pt x="137027" y="46853"/>
                      <a:pt x="178822" y="16222"/>
                    </a:cubicBezTo>
                    <a:lnTo>
                      <a:pt x="162791" y="0"/>
                    </a:ln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3"/>
              <p:cNvSpPr/>
              <p:nvPr/>
            </p:nvSpPr>
            <p:spPr>
              <a:xfrm>
                <a:off x="8030904" y="6171243"/>
                <a:ext cx="116850" cy="197810"/>
              </a:xfrm>
              <a:custGeom>
                <a:rect b="b" l="l" r="r" t="t"/>
                <a:pathLst>
                  <a:path extrusionOk="0" h="197810" w="116850">
                    <a:moveTo>
                      <a:pt x="103109" y="0"/>
                    </a:moveTo>
                    <a:cubicBezTo>
                      <a:pt x="-233" y="42177"/>
                      <a:pt x="-1665" y="140653"/>
                      <a:pt x="434" y="170615"/>
                    </a:cubicBezTo>
                    <a:cubicBezTo>
                      <a:pt x="23909" y="180253"/>
                      <a:pt x="48337" y="189318"/>
                      <a:pt x="73624" y="197811"/>
                    </a:cubicBezTo>
                    <a:cubicBezTo>
                      <a:pt x="22573" y="130538"/>
                      <a:pt x="85075" y="44276"/>
                      <a:pt x="116850" y="7729"/>
                    </a:cubicBezTo>
                    <a:lnTo>
                      <a:pt x="103109" y="0"/>
                    </a:ln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3"/>
              <p:cNvSpPr/>
              <p:nvPr/>
            </p:nvSpPr>
            <p:spPr>
              <a:xfrm>
                <a:off x="7447642" y="5502580"/>
                <a:ext cx="401726" cy="200901"/>
              </a:xfrm>
              <a:custGeom>
                <a:rect b="b" l="l" r="r" t="t"/>
                <a:pathLst>
                  <a:path extrusionOk="0" h="200901" w="401726">
                    <a:moveTo>
                      <a:pt x="401726" y="97082"/>
                    </a:moveTo>
                    <a:cubicBezTo>
                      <a:pt x="188265" y="-17234"/>
                      <a:pt x="34062" y="152236"/>
                      <a:pt x="29673" y="165500"/>
                    </a:cubicBezTo>
                    <a:cubicBezTo>
                      <a:pt x="29673" y="165500"/>
                      <a:pt x="18032" y="178955"/>
                      <a:pt x="4577" y="200902"/>
                    </a:cubicBezTo>
                    <a:cubicBezTo>
                      <a:pt x="3432" y="192886"/>
                      <a:pt x="2573" y="184871"/>
                      <a:pt x="1905" y="176664"/>
                    </a:cubicBezTo>
                    <a:cubicBezTo>
                      <a:pt x="-1912" y="133056"/>
                      <a:pt x="92" y="87158"/>
                      <a:pt x="7153" y="39447"/>
                    </a:cubicBezTo>
                    <a:cubicBezTo>
                      <a:pt x="7344" y="37824"/>
                      <a:pt x="7630" y="36393"/>
                      <a:pt x="7821" y="34962"/>
                    </a:cubicBezTo>
                    <a:lnTo>
                      <a:pt x="11066" y="15400"/>
                    </a:lnTo>
                    <a:cubicBezTo>
                      <a:pt x="306780" y="-45480"/>
                      <a:pt x="399913" y="93551"/>
                      <a:pt x="401726" y="97082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3"/>
              <p:cNvSpPr/>
              <p:nvPr/>
            </p:nvSpPr>
            <p:spPr>
              <a:xfrm>
                <a:off x="7561192" y="4981609"/>
                <a:ext cx="495529" cy="269855"/>
              </a:xfrm>
              <a:custGeom>
                <a:rect b="b" l="l" r="r" t="t"/>
                <a:pathLst>
                  <a:path extrusionOk="0" h="269855" w="495529">
                    <a:moveTo>
                      <a:pt x="495530" y="269760"/>
                    </a:moveTo>
                    <a:cubicBezTo>
                      <a:pt x="495530" y="269855"/>
                      <a:pt x="495530" y="269855"/>
                      <a:pt x="495530" y="269855"/>
                    </a:cubicBezTo>
                    <a:lnTo>
                      <a:pt x="495434" y="269760"/>
                    </a:lnTo>
                    <a:cubicBezTo>
                      <a:pt x="253919" y="54582"/>
                      <a:pt x="2195" y="238175"/>
                      <a:pt x="0" y="242565"/>
                    </a:cubicBezTo>
                    <a:cubicBezTo>
                      <a:pt x="40364" y="161646"/>
                      <a:pt x="90269" y="79964"/>
                      <a:pt x="147810" y="0"/>
                    </a:cubicBezTo>
                    <a:cubicBezTo>
                      <a:pt x="461559" y="68800"/>
                      <a:pt x="494670" y="264512"/>
                      <a:pt x="495530" y="269760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3"/>
              <p:cNvSpPr/>
              <p:nvPr/>
            </p:nvSpPr>
            <p:spPr>
              <a:xfrm>
                <a:off x="7954428" y="4562513"/>
                <a:ext cx="410509" cy="564042"/>
              </a:xfrm>
              <a:custGeom>
                <a:rect b="b" l="l" r="r" t="t"/>
                <a:pathLst>
                  <a:path extrusionOk="0" h="564042" w="410509">
                    <a:moveTo>
                      <a:pt x="403638" y="550875"/>
                    </a:moveTo>
                    <a:cubicBezTo>
                      <a:pt x="425871" y="389992"/>
                      <a:pt x="406978" y="148764"/>
                      <a:pt x="150196" y="0"/>
                    </a:cubicBezTo>
                    <a:cubicBezTo>
                      <a:pt x="98286" y="42081"/>
                      <a:pt x="48093" y="87025"/>
                      <a:pt x="0" y="134069"/>
                    </a:cubicBezTo>
                    <a:cubicBezTo>
                      <a:pt x="147524" y="196475"/>
                      <a:pt x="389802" y="360506"/>
                      <a:pt x="361556" y="563947"/>
                    </a:cubicBezTo>
                    <a:lnTo>
                      <a:pt x="361556" y="564043"/>
                    </a:lnTo>
                    <a:lnTo>
                      <a:pt x="403638" y="550875"/>
                    </a:ln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3"/>
              <p:cNvSpPr/>
              <p:nvPr/>
            </p:nvSpPr>
            <p:spPr>
              <a:xfrm>
                <a:off x="8397475" y="4154677"/>
                <a:ext cx="226665" cy="630552"/>
              </a:xfrm>
              <a:custGeom>
                <a:rect b="b" l="l" r="r" t="t"/>
                <a:pathLst>
                  <a:path extrusionOk="0" h="630552" w="226665">
                    <a:moveTo>
                      <a:pt x="139603" y="630553"/>
                    </a:moveTo>
                    <a:cubicBezTo>
                      <a:pt x="162409" y="517477"/>
                      <a:pt x="95518" y="281497"/>
                      <a:pt x="0" y="175196"/>
                    </a:cubicBezTo>
                    <a:cubicBezTo>
                      <a:pt x="52673" y="121091"/>
                      <a:pt x="104869" y="61643"/>
                      <a:pt x="159737" y="0"/>
                    </a:cubicBezTo>
                    <a:cubicBezTo>
                      <a:pt x="321288" y="204491"/>
                      <a:pt x="139603" y="630553"/>
                      <a:pt x="139603" y="630553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3"/>
              <p:cNvSpPr/>
              <p:nvPr/>
            </p:nvSpPr>
            <p:spPr>
              <a:xfrm>
                <a:off x="8792429" y="3761154"/>
                <a:ext cx="365015" cy="457742"/>
              </a:xfrm>
              <a:custGeom>
                <a:rect b="b" l="l" r="r" t="t"/>
                <a:pathLst>
                  <a:path extrusionOk="0" h="457742" w="365015">
                    <a:moveTo>
                      <a:pt x="361079" y="457742"/>
                    </a:moveTo>
                    <a:cubicBezTo>
                      <a:pt x="330449" y="351632"/>
                      <a:pt x="157924" y="215273"/>
                      <a:pt x="0" y="148669"/>
                    </a:cubicBezTo>
                    <a:cubicBezTo>
                      <a:pt x="56300" y="97045"/>
                      <a:pt x="117465" y="46853"/>
                      <a:pt x="185311" y="0"/>
                    </a:cubicBezTo>
                    <a:cubicBezTo>
                      <a:pt x="406978" y="195807"/>
                      <a:pt x="361079" y="457742"/>
                      <a:pt x="361079" y="457742"/>
                    </a:cubicBezTo>
                    <a:close/>
                  </a:path>
                </a:pathLst>
              </a:custGeom>
              <a:solidFill>
                <a:srgbClr val="5486A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53" name="Google Shape;453;p3"/>
              <p:cNvGrpSpPr/>
              <p:nvPr/>
            </p:nvGrpSpPr>
            <p:grpSpPr>
              <a:xfrm>
                <a:off x="10423488" y="3232227"/>
                <a:ext cx="554500" cy="725402"/>
                <a:chOff x="10423488" y="3232227"/>
                <a:chExt cx="554500" cy="725402"/>
              </a:xfrm>
            </p:grpSpPr>
            <p:sp>
              <p:nvSpPr>
                <p:cNvPr id="454" name="Google Shape;454;p3"/>
                <p:cNvSpPr/>
                <p:nvPr/>
              </p:nvSpPr>
              <p:spPr>
                <a:xfrm>
                  <a:off x="10423488" y="3618784"/>
                  <a:ext cx="281115" cy="338845"/>
                </a:xfrm>
                <a:custGeom>
                  <a:rect b="b" l="l" r="r" t="t"/>
                  <a:pathLst>
                    <a:path extrusionOk="0" h="338845" w="281115">
                      <a:moveTo>
                        <a:pt x="281116" y="338845"/>
                      </a:moveTo>
                      <a:cubicBezTo>
                        <a:pt x="133783" y="268996"/>
                        <a:pt x="50001" y="149336"/>
                        <a:pt x="0" y="47425"/>
                      </a:cubicBezTo>
                      <a:cubicBezTo>
                        <a:pt x="5344" y="44371"/>
                        <a:pt x="13264" y="39791"/>
                        <a:pt x="23093" y="33875"/>
                      </a:cubicBezTo>
                      <a:cubicBezTo>
                        <a:pt x="23475" y="33684"/>
                        <a:pt x="23951" y="33398"/>
                        <a:pt x="24333" y="33112"/>
                      </a:cubicBezTo>
                      <a:cubicBezTo>
                        <a:pt x="38265" y="24714"/>
                        <a:pt x="56013" y="13645"/>
                        <a:pt x="76625" y="0"/>
                      </a:cubicBezTo>
                      <a:cubicBezTo>
                        <a:pt x="128344" y="201532"/>
                        <a:pt x="281116" y="338845"/>
                        <a:pt x="281116" y="338845"/>
                      </a:cubicBezTo>
                      <a:close/>
                    </a:path>
                  </a:pathLst>
                </a:custGeom>
                <a:solidFill>
                  <a:srgbClr val="5486A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5" name="Google Shape;455;p3"/>
                <p:cNvSpPr/>
                <p:nvPr/>
              </p:nvSpPr>
              <p:spPr>
                <a:xfrm>
                  <a:off x="10654983" y="3471070"/>
                  <a:ext cx="124812" cy="267087"/>
                </a:xfrm>
                <a:custGeom>
                  <a:rect b="b" l="l" r="r" t="t"/>
                  <a:pathLst>
                    <a:path extrusionOk="0" h="267087" w="124812">
                      <a:moveTo>
                        <a:pt x="40078" y="0"/>
                      </a:moveTo>
                      <a:cubicBezTo>
                        <a:pt x="53341" y="136645"/>
                        <a:pt x="122427" y="262794"/>
                        <a:pt x="124812" y="267088"/>
                      </a:cubicBezTo>
                      <a:cubicBezTo>
                        <a:pt x="61071" y="211075"/>
                        <a:pt x="22615" y="115461"/>
                        <a:pt x="0" y="33780"/>
                      </a:cubicBezTo>
                      <a:cubicBezTo>
                        <a:pt x="13168" y="22997"/>
                        <a:pt x="26528" y="11737"/>
                        <a:pt x="40078" y="0"/>
                      </a:cubicBezTo>
                      <a:close/>
                    </a:path>
                  </a:pathLst>
                </a:custGeom>
                <a:solidFill>
                  <a:srgbClr val="5486A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56" name="Google Shape;456;p3"/>
                <p:cNvSpPr/>
                <p:nvPr/>
              </p:nvSpPr>
              <p:spPr>
                <a:xfrm>
                  <a:off x="10866440" y="3232227"/>
                  <a:ext cx="111548" cy="256877"/>
                </a:xfrm>
                <a:custGeom>
                  <a:rect b="b" l="l" r="r" t="t"/>
                  <a:pathLst>
                    <a:path extrusionOk="0" h="256877" w="111548">
                      <a:moveTo>
                        <a:pt x="111548" y="256878"/>
                      </a:moveTo>
                      <a:cubicBezTo>
                        <a:pt x="68417" y="204204"/>
                        <a:pt x="27958" y="125576"/>
                        <a:pt x="0" y="64792"/>
                      </a:cubicBezTo>
                      <a:cubicBezTo>
                        <a:pt x="17271" y="43894"/>
                        <a:pt x="34065" y="22329"/>
                        <a:pt x="50288" y="0"/>
                      </a:cubicBezTo>
                      <a:cubicBezTo>
                        <a:pt x="74620" y="125767"/>
                        <a:pt x="109927" y="250961"/>
                        <a:pt x="111548" y="256878"/>
                      </a:cubicBezTo>
                      <a:close/>
                    </a:path>
                  </a:pathLst>
                </a:custGeom>
                <a:solidFill>
                  <a:srgbClr val="5486A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57" name="Google Shape;457;p3"/>
            <p:cNvGrpSpPr/>
            <p:nvPr/>
          </p:nvGrpSpPr>
          <p:grpSpPr>
            <a:xfrm>
              <a:off x="8649009" y="4386173"/>
              <a:ext cx="1532678" cy="827218"/>
              <a:chOff x="8649009" y="4386173"/>
              <a:chExt cx="1532678" cy="827218"/>
            </a:xfrm>
          </p:grpSpPr>
          <p:sp>
            <p:nvSpPr>
              <p:cNvPr id="458" name="Google Shape;458;p3"/>
              <p:cNvSpPr/>
              <p:nvPr/>
            </p:nvSpPr>
            <p:spPr>
              <a:xfrm>
                <a:off x="9525084" y="4512512"/>
                <a:ext cx="179298" cy="700879"/>
              </a:xfrm>
              <a:custGeom>
                <a:rect b="b" l="l" r="r" t="t"/>
                <a:pathLst>
                  <a:path extrusionOk="0" h="700879" w="179298">
                    <a:moveTo>
                      <a:pt x="89888" y="0"/>
                    </a:moveTo>
                    <a:cubicBezTo>
                      <a:pt x="88743" y="20707"/>
                      <a:pt x="89220" y="41413"/>
                      <a:pt x="91128" y="62025"/>
                    </a:cubicBezTo>
                    <a:cubicBezTo>
                      <a:pt x="93037" y="82540"/>
                      <a:pt x="96568" y="102961"/>
                      <a:pt x="102197" y="122713"/>
                    </a:cubicBezTo>
                    <a:cubicBezTo>
                      <a:pt x="108018" y="142275"/>
                      <a:pt x="116034" y="161455"/>
                      <a:pt x="128248" y="177581"/>
                    </a:cubicBezTo>
                    <a:cubicBezTo>
                      <a:pt x="140176" y="193899"/>
                      <a:pt x="156493" y="206399"/>
                      <a:pt x="175100" y="213460"/>
                    </a:cubicBezTo>
                    <a:lnTo>
                      <a:pt x="179299" y="215082"/>
                    </a:lnTo>
                    <a:lnTo>
                      <a:pt x="177486" y="219185"/>
                    </a:lnTo>
                    <a:cubicBezTo>
                      <a:pt x="159737" y="258118"/>
                      <a:pt x="142752" y="297528"/>
                      <a:pt x="126148" y="337128"/>
                    </a:cubicBezTo>
                    <a:cubicBezTo>
                      <a:pt x="109259" y="376537"/>
                      <a:pt x="93037" y="416233"/>
                      <a:pt x="77483" y="456120"/>
                    </a:cubicBezTo>
                    <a:cubicBezTo>
                      <a:pt x="62025" y="496102"/>
                      <a:pt x="46852" y="536180"/>
                      <a:pt x="33302" y="576830"/>
                    </a:cubicBezTo>
                    <a:cubicBezTo>
                      <a:pt x="20039" y="617479"/>
                      <a:pt x="6966" y="658416"/>
                      <a:pt x="0" y="700879"/>
                    </a:cubicBezTo>
                    <a:cubicBezTo>
                      <a:pt x="4580" y="658129"/>
                      <a:pt x="15554" y="616239"/>
                      <a:pt x="27959" y="575112"/>
                    </a:cubicBezTo>
                    <a:cubicBezTo>
                      <a:pt x="40459" y="533985"/>
                      <a:pt x="54104" y="493144"/>
                      <a:pt x="69563" y="453066"/>
                    </a:cubicBezTo>
                    <a:cubicBezTo>
                      <a:pt x="84831" y="412893"/>
                      <a:pt x="100671" y="372912"/>
                      <a:pt x="117370" y="333407"/>
                    </a:cubicBezTo>
                    <a:cubicBezTo>
                      <a:pt x="134355" y="293902"/>
                      <a:pt x="151722" y="254683"/>
                      <a:pt x="169852" y="215655"/>
                    </a:cubicBezTo>
                    <a:lnTo>
                      <a:pt x="172142" y="221285"/>
                    </a:lnTo>
                    <a:cubicBezTo>
                      <a:pt x="162123" y="217372"/>
                      <a:pt x="152581" y="212029"/>
                      <a:pt x="144088" y="205349"/>
                    </a:cubicBezTo>
                    <a:cubicBezTo>
                      <a:pt x="135595" y="198670"/>
                      <a:pt x="128534" y="190463"/>
                      <a:pt x="122332" y="181875"/>
                    </a:cubicBezTo>
                    <a:cubicBezTo>
                      <a:pt x="109926" y="164508"/>
                      <a:pt x="102293" y="144470"/>
                      <a:pt x="96854" y="124240"/>
                    </a:cubicBezTo>
                    <a:cubicBezTo>
                      <a:pt x="91605" y="103915"/>
                      <a:pt x="88934" y="83113"/>
                      <a:pt x="87979" y="62311"/>
                    </a:cubicBezTo>
                    <a:cubicBezTo>
                      <a:pt x="87025" y="41509"/>
                      <a:pt x="87407" y="20611"/>
                      <a:pt x="89888" y="0"/>
                    </a:cubicBezTo>
                    <a:close/>
                  </a:path>
                </a:pathLst>
              </a:custGeom>
              <a:solidFill>
                <a:srgbClr val="4F496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3"/>
              <p:cNvSpPr/>
              <p:nvPr/>
            </p:nvSpPr>
            <p:spPr>
              <a:xfrm>
                <a:off x="9951765" y="4700495"/>
                <a:ext cx="229922" cy="489326"/>
              </a:xfrm>
              <a:custGeom>
                <a:rect b="b" l="l" r="r" t="t"/>
                <a:pathLst>
                  <a:path extrusionOk="0" h="489326" w="229922">
                    <a:moveTo>
                      <a:pt x="229922" y="0"/>
                    </a:moveTo>
                    <a:cubicBezTo>
                      <a:pt x="227632" y="24523"/>
                      <a:pt x="224769" y="48952"/>
                      <a:pt x="222097" y="73380"/>
                    </a:cubicBezTo>
                    <a:lnTo>
                      <a:pt x="222003" y="73857"/>
                    </a:lnTo>
                    <a:lnTo>
                      <a:pt x="221621" y="74430"/>
                    </a:lnTo>
                    <a:cubicBezTo>
                      <a:pt x="199864" y="107350"/>
                      <a:pt x="179157" y="141034"/>
                      <a:pt x="157973" y="174337"/>
                    </a:cubicBezTo>
                    <a:cubicBezTo>
                      <a:pt x="136885" y="207735"/>
                      <a:pt x="116751" y="241610"/>
                      <a:pt x="96522" y="275485"/>
                    </a:cubicBezTo>
                    <a:cubicBezTo>
                      <a:pt x="76388" y="309360"/>
                      <a:pt x="57399" y="343903"/>
                      <a:pt x="39364" y="378923"/>
                    </a:cubicBezTo>
                    <a:cubicBezTo>
                      <a:pt x="30393" y="396481"/>
                      <a:pt x="22187" y="414325"/>
                      <a:pt x="14744" y="432550"/>
                    </a:cubicBezTo>
                    <a:cubicBezTo>
                      <a:pt x="7492" y="450776"/>
                      <a:pt x="908" y="469574"/>
                      <a:pt x="145" y="489327"/>
                    </a:cubicBezTo>
                    <a:cubicBezTo>
                      <a:pt x="-1000" y="469479"/>
                      <a:pt x="4821" y="449822"/>
                      <a:pt x="10928" y="431119"/>
                    </a:cubicBezTo>
                    <a:cubicBezTo>
                      <a:pt x="17225" y="412321"/>
                      <a:pt x="25241" y="394095"/>
                      <a:pt x="33448" y="376060"/>
                    </a:cubicBezTo>
                    <a:cubicBezTo>
                      <a:pt x="49860" y="339895"/>
                      <a:pt x="69135" y="305257"/>
                      <a:pt x="88696" y="270904"/>
                    </a:cubicBezTo>
                    <a:cubicBezTo>
                      <a:pt x="108163" y="236457"/>
                      <a:pt x="129442" y="203059"/>
                      <a:pt x="150817" y="169757"/>
                    </a:cubicBezTo>
                    <a:cubicBezTo>
                      <a:pt x="172096" y="136359"/>
                      <a:pt x="194711" y="104010"/>
                      <a:pt x="217517" y="71662"/>
                    </a:cubicBezTo>
                    <a:lnTo>
                      <a:pt x="217136" y="72712"/>
                    </a:lnTo>
                    <a:cubicBezTo>
                      <a:pt x="221430" y="48474"/>
                      <a:pt x="225342" y="24142"/>
                      <a:pt x="229922" y="0"/>
                    </a:cubicBezTo>
                    <a:close/>
                  </a:path>
                </a:pathLst>
              </a:custGeom>
              <a:solidFill>
                <a:srgbClr val="4F496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3"/>
              <p:cNvSpPr/>
              <p:nvPr/>
            </p:nvSpPr>
            <p:spPr>
              <a:xfrm>
                <a:off x="9205800" y="4386173"/>
                <a:ext cx="75479" cy="791435"/>
              </a:xfrm>
              <a:custGeom>
                <a:rect b="b" l="l" r="r" t="t"/>
                <a:pathLst>
                  <a:path extrusionOk="0" h="791435" w="75479">
                    <a:moveTo>
                      <a:pt x="0" y="0"/>
                    </a:moveTo>
                    <a:cubicBezTo>
                      <a:pt x="27100" y="60975"/>
                      <a:pt x="48379" y="124908"/>
                      <a:pt x="60307" y="191036"/>
                    </a:cubicBezTo>
                    <a:cubicBezTo>
                      <a:pt x="66223" y="224052"/>
                      <a:pt x="68990" y="257927"/>
                      <a:pt x="65651" y="291802"/>
                    </a:cubicBezTo>
                    <a:cubicBezTo>
                      <a:pt x="62120" y="324723"/>
                      <a:pt x="61929" y="358025"/>
                      <a:pt x="61834" y="391328"/>
                    </a:cubicBezTo>
                    <a:cubicBezTo>
                      <a:pt x="61643" y="457933"/>
                      <a:pt x="64219" y="524633"/>
                      <a:pt x="66700" y="591334"/>
                    </a:cubicBezTo>
                    <a:lnTo>
                      <a:pt x="75480" y="791435"/>
                    </a:lnTo>
                    <a:cubicBezTo>
                      <a:pt x="68609" y="725021"/>
                      <a:pt x="63552" y="658416"/>
                      <a:pt x="59448" y="591715"/>
                    </a:cubicBezTo>
                    <a:cubicBezTo>
                      <a:pt x="55441" y="525015"/>
                      <a:pt x="52864" y="458314"/>
                      <a:pt x="52387" y="391328"/>
                    </a:cubicBezTo>
                    <a:cubicBezTo>
                      <a:pt x="52769" y="357930"/>
                      <a:pt x="53246" y="324341"/>
                      <a:pt x="57063" y="290848"/>
                    </a:cubicBezTo>
                    <a:cubicBezTo>
                      <a:pt x="60689" y="258214"/>
                      <a:pt x="57826" y="225006"/>
                      <a:pt x="53150" y="192181"/>
                    </a:cubicBezTo>
                    <a:cubicBezTo>
                      <a:pt x="48188" y="159355"/>
                      <a:pt x="40555" y="126912"/>
                      <a:pt x="31394" y="94945"/>
                    </a:cubicBezTo>
                    <a:cubicBezTo>
                      <a:pt x="22425" y="62883"/>
                      <a:pt x="11832" y="31203"/>
                      <a:pt x="0" y="0"/>
                    </a:cubicBezTo>
                    <a:close/>
                  </a:path>
                </a:pathLst>
              </a:custGeom>
              <a:solidFill>
                <a:srgbClr val="4F496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3"/>
              <p:cNvSpPr/>
              <p:nvPr/>
            </p:nvSpPr>
            <p:spPr>
              <a:xfrm>
                <a:off x="8649009" y="4685513"/>
                <a:ext cx="154966" cy="355449"/>
              </a:xfrm>
              <a:custGeom>
                <a:rect b="b" l="l" r="r" t="t"/>
                <a:pathLst>
                  <a:path extrusionOk="0" h="355449" w="154966">
                    <a:moveTo>
                      <a:pt x="0" y="0"/>
                    </a:moveTo>
                    <a:cubicBezTo>
                      <a:pt x="4771" y="15649"/>
                      <a:pt x="9447" y="31203"/>
                      <a:pt x="14599" y="46661"/>
                    </a:cubicBezTo>
                    <a:cubicBezTo>
                      <a:pt x="19466" y="62215"/>
                      <a:pt x="24428" y="77674"/>
                      <a:pt x="29772" y="93037"/>
                    </a:cubicBezTo>
                    <a:cubicBezTo>
                      <a:pt x="40364" y="123763"/>
                      <a:pt x="51051" y="154489"/>
                      <a:pt x="63265" y="184547"/>
                    </a:cubicBezTo>
                    <a:cubicBezTo>
                      <a:pt x="75289" y="214701"/>
                      <a:pt x="88075" y="244568"/>
                      <a:pt x="102961" y="273290"/>
                    </a:cubicBezTo>
                    <a:cubicBezTo>
                      <a:pt x="106396" y="280638"/>
                      <a:pt x="110404" y="287699"/>
                      <a:pt x="114412" y="294665"/>
                    </a:cubicBezTo>
                    <a:cubicBezTo>
                      <a:pt x="118419" y="301726"/>
                      <a:pt x="122236" y="308883"/>
                      <a:pt x="126816" y="315563"/>
                    </a:cubicBezTo>
                    <a:cubicBezTo>
                      <a:pt x="131302" y="322337"/>
                      <a:pt x="135309" y="329398"/>
                      <a:pt x="140176" y="335983"/>
                    </a:cubicBezTo>
                    <a:cubicBezTo>
                      <a:pt x="145137" y="342376"/>
                      <a:pt x="150100" y="348865"/>
                      <a:pt x="154966" y="355449"/>
                    </a:cubicBezTo>
                    <a:cubicBezTo>
                      <a:pt x="131397" y="332643"/>
                      <a:pt x="112980" y="305066"/>
                      <a:pt x="96472" y="276821"/>
                    </a:cubicBezTo>
                    <a:cubicBezTo>
                      <a:pt x="79869" y="248480"/>
                      <a:pt x="66700" y="218422"/>
                      <a:pt x="54295" y="188078"/>
                    </a:cubicBezTo>
                    <a:cubicBezTo>
                      <a:pt x="42177" y="157638"/>
                      <a:pt x="31585" y="126625"/>
                      <a:pt x="22615" y="95232"/>
                    </a:cubicBezTo>
                    <a:cubicBezTo>
                      <a:pt x="13741" y="63838"/>
                      <a:pt x="5630" y="32157"/>
                      <a:pt x="0" y="0"/>
                    </a:cubicBezTo>
                    <a:close/>
                  </a:path>
                </a:pathLst>
              </a:custGeom>
              <a:solidFill>
                <a:srgbClr val="4F496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923" name="Shape 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4" name="Google Shape;2924;p21"/>
          <p:cNvGrpSpPr/>
          <p:nvPr/>
        </p:nvGrpSpPr>
        <p:grpSpPr>
          <a:xfrm>
            <a:off x="0" y="4275820"/>
            <a:ext cx="9145643" cy="869608"/>
            <a:chOff x="0" y="5701093"/>
            <a:chExt cx="12194190" cy="1159478"/>
          </a:xfrm>
        </p:grpSpPr>
        <p:sp>
          <p:nvSpPr>
            <p:cNvPr id="2925" name="Google Shape;2925;p21"/>
            <p:cNvSpPr/>
            <p:nvPr/>
          </p:nvSpPr>
          <p:spPr>
            <a:xfrm>
              <a:off x="0" y="5701093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926" name="Google Shape;2926;p21"/>
            <p:cNvGrpSpPr/>
            <p:nvPr/>
          </p:nvGrpSpPr>
          <p:grpSpPr>
            <a:xfrm>
              <a:off x="0" y="5770340"/>
              <a:ext cx="12194189" cy="957262"/>
              <a:chOff x="0" y="5770340"/>
              <a:chExt cx="12194189" cy="957262"/>
            </a:xfrm>
          </p:grpSpPr>
          <p:sp>
            <p:nvSpPr>
              <p:cNvPr id="2927" name="Google Shape;2927;p21"/>
              <p:cNvSpPr/>
              <p:nvPr/>
            </p:nvSpPr>
            <p:spPr>
              <a:xfrm>
                <a:off x="2190" y="5943600"/>
                <a:ext cx="12191999" cy="784002"/>
              </a:xfrm>
              <a:custGeom>
                <a:rect b="b" l="l" r="r" t="t"/>
                <a:pathLst>
                  <a:path extrusionOk="0" h="784002" w="12191999">
                    <a:moveTo>
                      <a:pt x="0" y="784003"/>
                    </a:moveTo>
                    <a:lnTo>
                      <a:pt x="9258967" y="632841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204"/>
                    </a:lnTo>
                    <a:lnTo>
                      <a:pt x="9570625" y="443960"/>
                    </a:lnTo>
                    <a:lnTo>
                      <a:pt x="7596664" y="443960"/>
                    </a:lnTo>
                    <a:lnTo>
                      <a:pt x="7530561" y="377857"/>
                    </a:lnTo>
                    <a:lnTo>
                      <a:pt x="11506867" y="330613"/>
                    </a:lnTo>
                    <a:lnTo>
                      <a:pt x="11469052" y="273939"/>
                    </a:lnTo>
                    <a:lnTo>
                      <a:pt x="12167997" y="273939"/>
                    </a:lnTo>
                    <a:lnTo>
                      <a:pt x="11809095" y="217265"/>
                    </a:lnTo>
                    <a:lnTo>
                      <a:pt x="12192000" y="159258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7"/>
                    </a:lnTo>
                    <a:lnTo>
                      <a:pt x="9060561" y="113347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8" name="Google Shape;2928;p21"/>
              <p:cNvSpPr/>
              <p:nvPr/>
            </p:nvSpPr>
            <p:spPr>
              <a:xfrm>
                <a:off x="0" y="5770340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60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6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9" name="Google Shape;2929;p21"/>
              <p:cNvSpPr/>
              <p:nvPr/>
            </p:nvSpPr>
            <p:spPr>
              <a:xfrm>
                <a:off x="10106881" y="5811392"/>
                <a:ext cx="2087308" cy="132111"/>
              </a:xfrm>
              <a:custGeom>
                <a:rect b="b" l="l" r="r" t="t"/>
                <a:pathLst>
                  <a:path extrusionOk="0" h="132111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2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930" name="Google Shape;2930;p21"/>
          <p:cNvSpPr/>
          <p:nvPr/>
        </p:nvSpPr>
        <p:spPr>
          <a:xfrm>
            <a:off x="857" y="1650175"/>
            <a:ext cx="9144857" cy="2630645"/>
          </a:xfrm>
          <a:custGeom>
            <a:rect b="b" l="l" r="r" t="t"/>
            <a:pathLst>
              <a:path extrusionOk="0" h="3507527" w="12193142">
                <a:moveTo>
                  <a:pt x="12193048" y="981117"/>
                </a:moveTo>
                <a:cubicBezTo>
                  <a:pt x="12193048" y="981117"/>
                  <a:pt x="10391204" y="84243"/>
                  <a:pt x="10328338" y="52905"/>
                </a:cubicBezTo>
                <a:cubicBezTo>
                  <a:pt x="10265473" y="21568"/>
                  <a:pt x="10082974" y="-75873"/>
                  <a:pt x="9954291" y="114246"/>
                </a:cubicBezTo>
                <a:cubicBezTo>
                  <a:pt x="9825610" y="304365"/>
                  <a:pt x="9432036" y="517630"/>
                  <a:pt x="9346025" y="764423"/>
                </a:cubicBezTo>
                <a:cubicBezTo>
                  <a:pt x="9260110" y="1011216"/>
                  <a:pt x="7374922" y="2361766"/>
                  <a:pt x="7217855" y="2267754"/>
                </a:cubicBezTo>
                <a:cubicBezTo>
                  <a:pt x="7060787" y="2173742"/>
                  <a:pt x="6432328" y="1276582"/>
                  <a:pt x="5945410" y="1214574"/>
                </a:cubicBezTo>
                <a:cubicBezTo>
                  <a:pt x="5458397" y="1152567"/>
                  <a:pt x="5207032" y="1246674"/>
                  <a:pt x="5207032" y="1325350"/>
                </a:cubicBezTo>
                <a:cubicBezTo>
                  <a:pt x="5207032" y="1404027"/>
                  <a:pt x="5036153" y="1632912"/>
                  <a:pt x="4950714" y="1624054"/>
                </a:cubicBezTo>
                <a:cubicBezTo>
                  <a:pt x="4865180" y="1615196"/>
                  <a:pt x="0" y="2818870"/>
                  <a:pt x="0" y="2818870"/>
                </a:cubicBezTo>
                <a:lnTo>
                  <a:pt x="0" y="3507528"/>
                </a:lnTo>
                <a:lnTo>
                  <a:pt x="12193143" y="3500860"/>
                </a:lnTo>
                <a:lnTo>
                  <a:pt x="12193143" y="981117"/>
                </a:lnTo>
                <a:close/>
              </a:path>
            </a:pathLst>
          </a:custGeom>
          <a:solidFill>
            <a:srgbClr val="BFD9E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31" name="Google Shape;293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6008847" y="2403566"/>
            <a:ext cx="5007166" cy="2721085"/>
          </a:xfrm>
          <a:prstGeom prst="rect">
            <a:avLst/>
          </a:prstGeom>
          <a:noFill/>
          <a:ln>
            <a:noFill/>
          </a:ln>
        </p:spPr>
      </p:pic>
      <p:sp>
        <p:nvSpPr>
          <p:cNvPr id="2932" name="Google Shape;2932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3" name="Google Shape;2933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4" name="Google Shape;2934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35" name="Google Shape;2935;p21"/>
          <p:cNvSpPr txBox="1"/>
          <p:nvPr>
            <p:ph idx="1" type="body"/>
          </p:nvPr>
        </p:nvSpPr>
        <p:spPr>
          <a:xfrm>
            <a:off x="625149" y="2010395"/>
            <a:ext cx="2235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936" name="Google Shape;2936;p21"/>
          <p:cNvSpPr txBox="1"/>
          <p:nvPr>
            <p:ph idx="2" type="body"/>
          </p:nvPr>
        </p:nvSpPr>
        <p:spPr>
          <a:xfrm>
            <a:off x="625148" y="2485765"/>
            <a:ext cx="22227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37" name="Google Shape;2937;p21"/>
          <p:cNvSpPr txBox="1"/>
          <p:nvPr>
            <p:ph idx="3" type="body"/>
          </p:nvPr>
        </p:nvSpPr>
        <p:spPr>
          <a:xfrm>
            <a:off x="6180451" y="1287903"/>
            <a:ext cx="2337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938" name="Google Shape;2938;p21"/>
          <p:cNvSpPr txBox="1"/>
          <p:nvPr>
            <p:ph idx="4" type="body"/>
          </p:nvPr>
        </p:nvSpPr>
        <p:spPr>
          <a:xfrm>
            <a:off x="6181725" y="1763273"/>
            <a:ext cx="23241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39" name="Google Shape;2939;p21"/>
          <p:cNvSpPr txBox="1"/>
          <p:nvPr>
            <p:ph idx="5" type="body"/>
          </p:nvPr>
        </p:nvSpPr>
        <p:spPr>
          <a:xfrm>
            <a:off x="6189962" y="2864518"/>
            <a:ext cx="23370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940" name="Google Shape;2940;p21"/>
          <p:cNvSpPr txBox="1"/>
          <p:nvPr>
            <p:ph idx="6" type="body"/>
          </p:nvPr>
        </p:nvSpPr>
        <p:spPr>
          <a:xfrm>
            <a:off x="6191236" y="3339888"/>
            <a:ext cx="23241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2941" name="Google Shape;294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-1456835" y="3069277"/>
            <a:ext cx="3705225" cy="18581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42" name="Google Shape;2942;p21"/>
          <p:cNvGrpSpPr/>
          <p:nvPr/>
        </p:nvGrpSpPr>
        <p:grpSpPr>
          <a:xfrm>
            <a:off x="1643" y="4434200"/>
            <a:ext cx="865236" cy="720873"/>
            <a:chOff x="2190" y="5215012"/>
            <a:chExt cx="1989963" cy="1657942"/>
          </a:xfrm>
        </p:grpSpPr>
        <p:grpSp>
          <p:nvGrpSpPr>
            <p:cNvPr id="2943" name="Google Shape;2943;p21"/>
            <p:cNvGrpSpPr/>
            <p:nvPr/>
          </p:nvGrpSpPr>
          <p:grpSpPr>
            <a:xfrm>
              <a:off x="2190" y="5215012"/>
              <a:ext cx="1434176" cy="1657942"/>
              <a:chOff x="2190" y="5062612"/>
              <a:chExt cx="1434176" cy="1657942"/>
            </a:xfrm>
          </p:grpSpPr>
          <p:sp>
            <p:nvSpPr>
              <p:cNvPr id="2944" name="Google Shape;2944;p21"/>
              <p:cNvSpPr/>
              <p:nvPr/>
            </p:nvSpPr>
            <p:spPr>
              <a:xfrm>
                <a:off x="2190" y="5062612"/>
                <a:ext cx="824557" cy="1657942"/>
              </a:xfrm>
              <a:custGeom>
                <a:rect b="b" l="l" r="r" t="t"/>
                <a:pathLst>
                  <a:path extrusionOk="0" h="1657942" w="824557">
                    <a:moveTo>
                      <a:pt x="232124" y="1657847"/>
                    </a:moveTo>
                    <a:cubicBezTo>
                      <a:pt x="232124" y="1657847"/>
                      <a:pt x="1157954" y="244337"/>
                      <a:pt x="694849" y="3830"/>
                    </a:cubicBezTo>
                    <a:cubicBezTo>
                      <a:pt x="641890" y="-23696"/>
                      <a:pt x="329279" y="61933"/>
                      <a:pt x="0" y="1460489"/>
                    </a:cubicBezTo>
                    <a:lnTo>
                      <a:pt x="0" y="1657942"/>
                    </a:lnTo>
                    <a:lnTo>
                      <a:pt x="232124" y="165794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5" name="Google Shape;2945;p21"/>
              <p:cNvSpPr/>
              <p:nvPr/>
            </p:nvSpPr>
            <p:spPr>
              <a:xfrm>
                <a:off x="203072" y="5583771"/>
                <a:ext cx="1233294" cy="1136687"/>
              </a:xfrm>
              <a:custGeom>
                <a:rect b="b" l="l" r="r" t="t"/>
                <a:pathLst>
                  <a:path extrusionOk="0" h="1136687" w="1233294">
                    <a:moveTo>
                      <a:pt x="479869" y="1136687"/>
                    </a:moveTo>
                    <a:cubicBezTo>
                      <a:pt x="479869" y="1136687"/>
                      <a:pt x="1510570" y="402881"/>
                      <a:pt x="1160907" y="15404"/>
                    </a:cubicBezTo>
                    <a:cubicBezTo>
                      <a:pt x="1120902" y="-28887"/>
                      <a:pt x="798195" y="-58129"/>
                      <a:pt x="0" y="1136592"/>
                    </a:cubicBezTo>
                    <a:lnTo>
                      <a:pt x="479869" y="113668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46" name="Google Shape;2946;p21"/>
            <p:cNvGrpSpPr/>
            <p:nvPr/>
          </p:nvGrpSpPr>
          <p:grpSpPr>
            <a:xfrm>
              <a:off x="70961" y="5249798"/>
              <a:ext cx="1661635" cy="1611820"/>
              <a:chOff x="70961" y="5097398"/>
              <a:chExt cx="1661635" cy="1611820"/>
            </a:xfrm>
          </p:grpSpPr>
          <p:sp>
            <p:nvSpPr>
              <p:cNvPr id="2947" name="Google Shape;2947;p21"/>
              <p:cNvSpPr/>
              <p:nvPr/>
            </p:nvSpPr>
            <p:spPr>
              <a:xfrm>
                <a:off x="370617" y="5097398"/>
                <a:ext cx="1361979" cy="1611820"/>
              </a:xfrm>
              <a:custGeom>
                <a:rect b="b" l="l" r="r" t="t"/>
                <a:pathLst>
                  <a:path extrusionOk="0" h="1611820" w="1361979">
                    <a:moveTo>
                      <a:pt x="379381" y="1516380"/>
                    </a:moveTo>
                    <a:lnTo>
                      <a:pt x="379381" y="1611821"/>
                    </a:lnTo>
                    <a:lnTo>
                      <a:pt x="1361980" y="1611821"/>
                    </a:lnTo>
                    <a:cubicBezTo>
                      <a:pt x="1361980" y="1611821"/>
                      <a:pt x="1331690" y="1430751"/>
                      <a:pt x="1281303" y="1184815"/>
                    </a:cubicBezTo>
                    <a:lnTo>
                      <a:pt x="605885" y="1549528"/>
                    </a:lnTo>
                    <a:lnTo>
                      <a:pt x="605885" y="1449801"/>
                    </a:lnTo>
                    <a:lnTo>
                      <a:pt x="1262920" y="1098042"/>
                    </a:lnTo>
                    <a:cubicBezTo>
                      <a:pt x="1250633" y="1039749"/>
                      <a:pt x="1237012" y="978884"/>
                      <a:pt x="1222915" y="916591"/>
                    </a:cubicBezTo>
                    <a:lnTo>
                      <a:pt x="639318" y="1283875"/>
                    </a:lnTo>
                    <a:lnTo>
                      <a:pt x="639318" y="1155002"/>
                    </a:lnTo>
                    <a:lnTo>
                      <a:pt x="1192340" y="787051"/>
                    </a:lnTo>
                    <a:cubicBezTo>
                      <a:pt x="1181862" y="744950"/>
                      <a:pt x="1171480" y="702755"/>
                      <a:pt x="1160621" y="660654"/>
                    </a:cubicBezTo>
                    <a:cubicBezTo>
                      <a:pt x="1022414" y="740569"/>
                      <a:pt x="722090" y="922401"/>
                      <a:pt x="722090" y="922401"/>
                    </a:cubicBezTo>
                    <a:lnTo>
                      <a:pt x="747332" y="772954"/>
                    </a:lnTo>
                    <a:lnTo>
                      <a:pt x="1131094" y="550831"/>
                    </a:lnTo>
                    <a:cubicBezTo>
                      <a:pt x="1111282" y="479584"/>
                      <a:pt x="1091089" y="410433"/>
                      <a:pt x="1069562" y="344900"/>
                    </a:cubicBezTo>
                    <a:cubicBezTo>
                      <a:pt x="972693" y="418338"/>
                      <a:pt x="805244" y="569214"/>
                      <a:pt x="805244" y="569214"/>
                    </a:cubicBezTo>
                    <a:cubicBezTo>
                      <a:pt x="805244" y="569214"/>
                      <a:pt x="792671" y="428054"/>
                      <a:pt x="805244" y="438531"/>
                    </a:cubicBezTo>
                    <a:cubicBezTo>
                      <a:pt x="813530" y="445389"/>
                      <a:pt x="949643" y="336233"/>
                      <a:pt x="1041464" y="260700"/>
                    </a:cubicBezTo>
                    <a:cubicBezTo>
                      <a:pt x="1005840" y="158401"/>
                      <a:pt x="968407" y="68485"/>
                      <a:pt x="929831" y="0"/>
                    </a:cubicBezTo>
                    <a:cubicBezTo>
                      <a:pt x="929831" y="0"/>
                      <a:pt x="803815" y="117729"/>
                      <a:pt x="630650" y="299943"/>
                    </a:cubicBezTo>
                    <a:cubicBezTo>
                      <a:pt x="664845" y="361188"/>
                      <a:pt x="722090" y="461201"/>
                      <a:pt x="722090" y="461201"/>
                    </a:cubicBezTo>
                    <a:lnTo>
                      <a:pt x="705517" y="548354"/>
                    </a:lnTo>
                    <a:lnTo>
                      <a:pt x="564737" y="370523"/>
                    </a:lnTo>
                    <a:cubicBezTo>
                      <a:pt x="538829" y="398622"/>
                      <a:pt x="511778" y="428149"/>
                      <a:pt x="484061" y="458344"/>
                    </a:cubicBezTo>
                    <a:lnTo>
                      <a:pt x="676275" y="731234"/>
                    </a:lnTo>
                    <a:lnTo>
                      <a:pt x="639223" y="872395"/>
                    </a:lnTo>
                    <a:lnTo>
                      <a:pt x="409861" y="541877"/>
                    </a:lnTo>
                    <a:cubicBezTo>
                      <a:pt x="371380" y="585407"/>
                      <a:pt x="332422" y="631127"/>
                      <a:pt x="293561" y="677609"/>
                    </a:cubicBezTo>
                    <a:lnTo>
                      <a:pt x="589121" y="1051370"/>
                    </a:lnTo>
                    <a:cubicBezTo>
                      <a:pt x="589121" y="1051370"/>
                      <a:pt x="559975" y="1188149"/>
                      <a:pt x="555974" y="1175957"/>
                    </a:cubicBezTo>
                    <a:cubicBezTo>
                      <a:pt x="552736" y="1166241"/>
                      <a:pt x="322707" y="891159"/>
                      <a:pt x="219361" y="767620"/>
                    </a:cubicBezTo>
                    <a:cubicBezTo>
                      <a:pt x="204978" y="785622"/>
                      <a:pt x="190595" y="803625"/>
                      <a:pt x="176498" y="821627"/>
                    </a:cubicBezTo>
                    <a:lnTo>
                      <a:pt x="531114" y="1313117"/>
                    </a:lnTo>
                    <a:lnTo>
                      <a:pt x="512350" y="1445990"/>
                    </a:lnTo>
                    <a:lnTo>
                      <a:pt x="105537" y="913829"/>
                    </a:lnTo>
                    <a:cubicBezTo>
                      <a:pt x="69151" y="961740"/>
                      <a:pt x="33909" y="1010317"/>
                      <a:pt x="0" y="1058895"/>
                    </a:cubicBezTo>
                    <a:lnTo>
                      <a:pt x="379381" y="1516380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8" name="Google Shape;2948;p21"/>
              <p:cNvSpPr/>
              <p:nvPr/>
            </p:nvSpPr>
            <p:spPr>
              <a:xfrm>
                <a:off x="70961" y="6236112"/>
                <a:ext cx="679037" cy="473106"/>
              </a:xfrm>
              <a:custGeom>
                <a:rect b="b" l="l" r="r" t="t"/>
                <a:pathLst>
                  <a:path extrusionOk="0" h="473106" w="679037">
                    <a:moveTo>
                      <a:pt x="0" y="473107"/>
                    </a:moveTo>
                    <a:lnTo>
                      <a:pt x="679037" y="473107"/>
                    </a:lnTo>
                    <a:lnTo>
                      <a:pt x="245936" y="0"/>
                    </a:lnTo>
                    <a:cubicBezTo>
                      <a:pt x="139351" y="161354"/>
                      <a:pt x="51149" y="323373"/>
                      <a:pt x="0" y="473107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949" name="Google Shape;2949;p21"/>
            <p:cNvSpPr/>
            <p:nvPr/>
          </p:nvSpPr>
          <p:spPr>
            <a:xfrm>
              <a:off x="91249" y="6122797"/>
              <a:ext cx="1900904" cy="747045"/>
            </a:xfrm>
            <a:custGeom>
              <a:rect b="b" l="l" r="r" t="t"/>
              <a:pathLst>
                <a:path extrusionOk="0" h="747045" w="1900904">
                  <a:moveTo>
                    <a:pt x="1900904" y="746950"/>
                  </a:moveTo>
                  <a:lnTo>
                    <a:pt x="1545717" y="593122"/>
                  </a:lnTo>
                  <a:cubicBezTo>
                    <a:pt x="1545717" y="593122"/>
                    <a:pt x="1509236" y="432435"/>
                    <a:pt x="1704118" y="255937"/>
                  </a:cubicBezTo>
                  <a:cubicBezTo>
                    <a:pt x="1704118" y="255937"/>
                    <a:pt x="1471136" y="306514"/>
                    <a:pt x="1408462" y="460153"/>
                  </a:cubicBezTo>
                  <a:lnTo>
                    <a:pt x="1492187" y="0"/>
                  </a:lnTo>
                  <a:cubicBezTo>
                    <a:pt x="1492187" y="0"/>
                    <a:pt x="1170813" y="271082"/>
                    <a:pt x="1160621" y="535877"/>
                  </a:cubicBezTo>
                  <a:lnTo>
                    <a:pt x="1042226" y="165640"/>
                  </a:lnTo>
                  <a:lnTo>
                    <a:pt x="1042226" y="573881"/>
                  </a:lnTo>
                  <a:cubicBezTo>
                    <a:pt x="1042226" y="573881"/>
                    <a:pt x="955072" y="426434"/>
                    <a:pt x="769715" y="403574"/>
                  </a:cubicBezTo>
                  <a:cubicBezTo>
                    <a:pt x="769715" y="403574"/>
                    <a:pt x="893826" y="521875"/>
                    <a:pt x="893826" y="593122"/>
                  </a:cubicBezTo>
                  <a:cubicBezTo>
                    <a:pt x="893826" y="593122"/>
                    <a:pt x="558832" y="516827"/>
                    <a:pt x="557879" y="165735"/>
                  </a:cubicBezTo>
                  <a:cubicBezTo>
                    <a:pt x="557879" y="165735"/>
                    <a:pt x="529590" y="483394"/>
                    <a:pt x="607124" y="599789"/>
                  </a:cubicBezTo>
                  <a:cubicBezTo>
                    <a:pt x="607124" y="599789"/>
                    <a:pt x="454247" y="334994"/>
                    <a:pt x="328708" y="268891"/>
                  </a:cubicBezTo>
                  <a:cubicBezTo>
                    <a:pt x="328708" y="268891"/>
                    <a:pt x="430625" y="458343"/>
                    <a:pt x="419576" y="545020"/>
                  </a:cubicBezTo>
                  <a:cubicBezTo>
                    <a:pt x="419576" y="545020"/>
                    <a:pt x="381191" y="476535"/>
                    <a:pt x="283083" y="428625"/>
                  </a:cubicBezTo>
                  <a:cubicBezTo>
                    <a:pt x="283083" y="428625"/>
                    <a:pt x="374333" y="567880"/>
                    <a:pt x="374333" y="613505"/>
                  </a:cubicBezTo>
                  <a:lnTo>
                    <a:pt x="0" y="684276"/>
                  </a:lnTo>
                  <a:cubicBezTo>
                    <a:pt x="0" y="684276"/>
                    <a:pt x="413671" y="693991"/>
                    <a:pt x="405098" y="693991"/>
                  </a:cubicBezTo>
                  <a:cubicBezTo>
                    <a:pt x="396526" y="693991"/>
                    <a:pt x="180880" y="747046"/>
                    <a:pt x="180880" y="747046"/>
                  </a:cubicBezTo>
                  <a:lnTo>
                    <a:pt x="1900904" y="747046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50" name="Google Shape;2950;p21"/>
          <p:cNvGrpSpPr/>
          <p:nvPr/>
        </p:nvGrpSpPr>
        <p:grpSpPr>
          <a:xfrm>
            <a:off x="7240525" y="3638893"/>
            <a:ext cx="1900351" cy="1523948"/>
            <a:chOff x="8900341" y="4247780"/>
            <a:chExt cx="3286099" cy="2635220"/>
          </a:xfrm>
        </p:grpSpPr>
        <p:sp>
          <p:nvSpPr>
            <p:cNvPr id="2951" name="Google Shape;2951;p21"/>
            <p:cNvSpPr/>
            <p:nvPr/>
          </p:nvSpPr>
          <p:spPr>
            <a:xfrm>
              <a:off x="9026747" y="6871049"/>
              <a:ext cx="655891" cy="2667"/>
            </a:xfrm>
            <a:custGeom>
              <a:rect b="b" l="l" r="r" t="t"/>
              <a:pathLst>
                <a:path extrusionOk="0" h="2667" w="655891">
                  <a:moveTo>
                    <a:pt x="651510" y="0"/>
                  </a:moveTo>
                  <a:lnTo>
                    <a:pt x="655891" y="2667"/>
                  </a:lnTo>
                  <a:lnTo>
                    <a:pt x="0" y="2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2" name="Google Shape;2952;p21"/>
            <p:cNvSpPr/>
            <p:nvPr/>
          </p:nvSpPr>
          <p:spPr>
            <a:xfrm>
              <a:off x="9713214" y="6871049"/>
              <a:ext cx="85248" cy="2667"/>
            </a:xfrm>
            <a:custGeom>
              <a:rect b="b" l="l" r="r" t="t"/>
              <a:pathLst>
                <a:path extrusionOk="0" h="2667" w="85248">
                  <a:moveTo>
                    <a:pt x="952" y="0"/>
                  </a:moveTo>
                  <a:lnTo>
                    <a:pt x="85248" y="0"/>
                  </a:lnTo>
                  <a:lnTo>
                    <a:pt x="80295" y="2667"/>
                  </a:lnTo>
                  <a:lnTo>
                    <a:pt x="0" y="2667"/>
                  </a:lnTo>
                  <a:cubicBezTo>
                    <a:pt x="0" y="2667"/>
                    <a:pt x="381" y="1714"/>
                    <a:pt x="952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3" name="Google Shape;2953;p21"/>
            <p:cNvSpPr/>
            <p:nvPr/>
          </p:nvSpPr>
          <p:spPr>
            <a:xfrm>
              <a:off x="9894950" y="6871049"/>
              <a:ext cx="185452" cy="2667"/>
            </a:xfrm>
            <a:custGeom>
              <a:rect b="b" l="l" r="r" t="t"/>
              <a:pathLst>
                <a:path extrusionOk="0" h="2667" w="185452">
                  <a:moveTo>
                    <a:pt x="6287" y="0"/>
                  </a:moveTo>
                  <a:lnTo>
                    <a:pt x="185453" y="0"/>
                  </a:lnTo>
                  <a:lnTo>
                    <a:pt x="179737" y="2667"/>
                  </a:lnTo>
                  <a:lnTo>
                    <a:pt x="0" y="2667"/>
                  </a:lnTo>
                  <a:cubicBezTo>
                    <a:pt x="477" y="2667"/>
                    <a:pt x="2667" y="1714"/>
                    <a:pt x="6287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4" name="Google Shape;2954;p21"/>
            <p:cNvSpPr/>
            <p:nvPr/>
          </p:nvSpPr>
          <p:spPr>
            <a:xfrm>
              <a:off x="10183749" y="6871049"/>
              <a:ext cx="271842" cy="2667"/>
            </a:xfrm>
            <a:custGeom>
              <a:rect b="b" l="l" r="r" t="t"/>
              <a:pathLst>
                <a:path extrusionOk="0" h="2667" w="271842">
                  <a:moveTo>
                    <a:pt x="271843" y="0"/>
                  </a:moveTo>
                  <a:cubicBezTo>
                    <a:pt x="271747" y="858"/>
                    <a:pt x="271558" y="1810"/>
                    <a:pt x="271463" y="2667"/>
                  </a:cubicBezTo>
                  <a:lnTo>
                    <a:pt x="0" y="2667"/>
                  </a:lnTo>
                  <a:lnTo>
                    <a:pt x="5905" y="0"/>
                  </a:lnTo>
                  <a:lnTo>
                    <a:pt x="271843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955" name="Google Shape;2955;p21"/>
            <p:cNvGrpSpPr/>
            <p:nvPr/>
          </p:nvGrpSpPr>
          <p:grpSpPr>
            <a:xfrm>
              <a:off x="8900341" y="4247780"/>
              <a:ext cx="3171335" cy="2625871"/>
              <a:chOff x="8275605" y="3578066"/>
              <a:chExt cx="3796188" cy="3143250"/>
            </a:xfrm>
          </p:grpSpPr>
          <p:grpSp>
            <p:nvGrpSpPr>
              <p:cNvPr id="2956" name="Google Shape;2956;p21"/>
              <p:cNvGrpSpPr/>
              <p:nvPr/>
            </p:nvGrpSpPr>
            <p:grpSpPr>
              <a:xfrm>
                <a:off x="9216104" y="4725352"/>
                <a:ext cx="1283874" cy="1995964"/>
                <a:chOff x="9216104" y="4725352"/>
                <a:chExt cx="1283874" cy="1995964"/>
              </a:xfrm>
            </p:grpSpPr>
            <p:sp>
              <p:nvSpPr>
                <p:cNvPr id="2957" name="Google Shape;2957;p21"/>
                <p:cNvSpPr/>
                <p:nvPr/>
              </p:nvSpPr>
              <p:spPr>
                <a:xfrm>
                  <a:off x="10183749" y="6591300"/>
                  <a:ext cx="289083" cy="130016"/>
                </a:xfrm>
                <a:custGeom>
                  <a:rect b="b" l="l" r="r" t="t"/>
                  <a:pathLst>
                    <a:path extrusionOk="0" h="130016" w="289083">
                      <a:moveTo>
                        <a:pt x="289084" y="0"/>
                      </a:moveTo>
                      <a:cubicBezTo>
                        <a:pt x="287179" y="16097"/>
                        <a:pt x="285178" y="32290"/>
                        <a:pt x="282987" y="48577"/>
                      </a:cubicBezTo>
                      <a:cubicBezTo>
                        <a:pt x="279654" y="74581"/>
                        <a:pt x="275844" y="100870"/>
                        <a:pt x="271843" y="127349"/>
                      </a:cubicBezTo>
                      <a:cubicBezTo>
                        <a:pt x="271747" y="128207"/>
                        <a:pt x="271558" y="129159"/>
                        <a:pt x="271463" y="130016"/>
                      </a:cubicBezTo>
                      <a:lnTo>
                        <a:pt x="0" y="130016"/>
                      </a:lnTo>
                      <a:lnTo>
                        <a:pt x="5905" y="127349"/>
                      </a:lnTo>
                      <a:lnTo>
                        <a:pt x="289084" y="0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8" name="Google Shape;2958;p21"/>
                <p:cNvSpPr/>
                <p:nvPr/>
              </p:nvSpPr>
              <p:spPr>
                <a:xfrm>
                  <a:off x="9894950" y="6403657"/>
                  <a:ext cx="595789" cy="317659"/>
                </a:xfrm>
                <a:custGeom>
                  <a:rect b="b" l="l" r="r" t="t"/>
                  <a:pathLst>
                    <a:path extrusionOk="0" h="317659" w="595789">
                      <a:moveTo>
                        <a:pt x="595789" y="0"/>
                      </a:moveTo>
                      <a:cubicBezTo>
                        <a:pt x="593027" y="40672"/>
                        <a:pt x="589502" y="81820"/>
                        <a:pt x="585026" y="123825"/>
                      </a:cubicBezTo>
                      <a:cubicBezTo>
                        <a:pt x="584835" y="125921"/>
                        <a:pt x="584549" y="128111"/>
                        <a:pt x="584359" y="130207"/>
                      </a:cubicBezTo>
                      <a:lnTo>
                        <a:pt x="185453" y="314992"/>
                      </a:lnTo>
                      <a:lnTo>
                        <a:pt x="179737" y="317659"/>
                      </a:lnTo>
                      <a:lnTo>
                        <a:pt x="0" y="317659"/>
                      </a:lnTo>
                      <a:cubicBezTo>
                        <a:pt x="477" y="317659"/>
                        <a:pt x="2667" y="316706"/>
                        <a:pt x="6287" y="314992"/>
                      </a:cubicBezTo>
                      <a:cubicBezTo>
                        <a:pt x="52103" y="293275"/>
                        <a:pt x="333090" y="141923"/>
                        <a:pt x="508921" y="46958"/>
                      </a:cubicBezTo>
                      <a:cubicBezTo>
                        <a:pt x="542545" y="28861"/>
                        <a:pt x="572263" y="12764"/>
                        <a:pt x="595789" y="0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59" name="Google Shape;2959;p21"/>
                <p:cNvSpPr/>
                <p:nvPr/>
              </p:nvSpPr>
              <p:spPr>
                <a:xfrm>
                  <a:off x="9216104" y="6455854"/>
                  <a:ext cx="466534" cy="265461"/>
                </a:xfrm>
                <a:custGeom>
                  <a:rect b="b" l="l" r="r" t="t"/>
                  <a:pathLst>
                    <a:path extrusionOk="0" h="265461" w="466534">
                      <a:moveTo>
                        <a:pt x="466534" y="265462"/>
                      </a:moveTo>
                      <a:lnTo>
                        <a:pt x="0" y="265462"/>
                      </a:lnTo>
                      <a:cubicBezTo>
                        <a:pt x="0" y="265462"/>
                        <a:pt x="0" y="264509"/>
                        <a:pt x="0" y="262794"/>
                      </a:cubicBezTo>
                      <a:cubicBezTo>
                        <a:pt x="285" y="244983"/>
                        <a:pt x="2857" y="139350"/>
                        <a:pt x="32099" y="0"/>
                      </a:cubicBezTo>
                      <a:lnTo>
                        <a:pt x="101251" y="42290"/>
                      </a:lnTo>
                      <a:lnTo>
                        <a:pt x="462153" y="262794"/>
                      </a:lnTo>
                      <a:lnTo>
                        <a:pt x="466534" y="265462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0" name="Google Shape;2960;p21"/>
                <p:cNvSpPr/>
                <p:nvPr/>
              </p:nvSpPr>
              <p:spPr>
                <a:xfrm>
                  <a:off x="9260681" y="4725352"/>
                  <a:ext cx="1239297" cy="1995963"/>
                </a:xfrm>
                <a:custGeom>
                  <a:rect b="b" l="l" r="r" t="t"/>
                  <a:pathLst>
                    <a:path extrusionOk="0" h="1995963" w="1239297">
                      <a:moveTo>
                        <a:pt x="1200150" y="1493901"/>
                      </a:moveTo>
                      <a:lnTo>
                        <a:pt x="1238727" y="1473517"/>
                      </a:lnTo>
                      <a:cubicBezTo>
                        <a:pt x="1238727" y="1477423"/>
                        <a:pt x="1238631" y="1481328"/>
                        <a:pt x="1238536" y="1485234"/>
                      </a:cubicBezTo>
                      <a:cubicBezTo>
                        <a:pt x="1238250" y="1508665"/>
                        <a:pt x="1237584" y="1532382"/>
                        <a:pt x="1236630" y="1556385"/>
                      </a:cubicBezTo>
                      <a:cubicBezTo>
                        <a:pt x="1235964" y="1575816"/>
                        <a:pt x="1235107" y="1595437"/>
                        <a:pt x="1234060" y="1615154"/>
                      </a:cubicBezTo>
                      <a:lnTo>
                        <a:pt x="537781" y="1993297"/>
                      </a:lnTo>
                      <a:lnTo>
                        <a:pt x="532828" y="1995964"/>
                      </a:lnTo>
                      <a:lnTo>
                        <a:pt x="452533" y="1995964"/>
                      </a:lnTo>
                      <a:cubicBezTo>
                        <a:pt x="452533" y="1995964"/>
                        <a:pt x="452914" y="1995011"/>
                        <a:pt x="453485" y="1993297"/>
                      </a:cubicBezTo>
                      <a:cubicBezTo>
                        <a:pt x="455962" y="1985581"/>
                        <a:pt x="462153" y="1963293"/>
                        <a:pt x="452533" y="1953958"/>
                      </a:cubicBezTo>
                      <a:cubicBezTo>
                        <a:pt x="443389" y="1944719"/>
                        <a:pt x="120015" y="1747933"/>
                        <a:pt x="0" y="1675067"/>
                      </a:cubicBezTo>
                      <a:cubicBezTo>
                        <a:pt x="7430" y="1644205"/>
                        <a:pt x="16383" y="1611916"/>
                        <a:pt x="27051" y="1579150"/>
                      </a:cubicBezTo>
                      <a:lnTo>
                        <a:pt x="479393" y="1832705"/>
                      </a:lnTo>
                      <a:cubicBezTo>
                        <a:pt x="479393" y="1832705"/>
                        <a:pt x="506254" y="1785652"/>
                        <a:pt x="479393" y="1751361"/>
                      </a:cubicBezTo>
                      <a:cubicBezTo>
                        <a:pt x="457581" y="1723263"/>
                        <a:pt x="164973" y="1556004"/>
                        <a:pt x="56579" y="1494853"/>
                      </a:cubicBezTo>
                      <a:cubicBezTo>
                        <a:pt x="72771" y="1453896"/>
                        <a:pt x="91440" y="1412367"/>
                        <a:pt x="113062" y="1371600"/>
                      </a:cubicBezTo>
                      <a:cubicBezTo>
                        <a:pt x="228124" y="1444180"/>
                        <a:pt x="529114" y="1669351"/>
                        <a:pt x="529114" y="1669351"/>
                      </a:cubicBezTo>
                      <a:lnTo>
                        <a:pt x="559689" y="1598295"/>
                      </a:lnTo>
                      <a:lnTo>
                        <a:pt x="145161" y="1314926"/>
                      </a:lnTo>
                      <a:cubicBezTo>
                        <a:pt x="173927" y="1267396"/>
                        <a:pt x="206978" y="1221486"/>
                        <a:pt x="245269" y="1178242"/>
                      </a:cubicBezTo>
                      <a:cubicBezTo>
                        <a:pt x="356140" y="1265682"/>
                        <a:pt x="597503" y="1487424"/>
                        <a:pt x="597503" y="1487424"/>
                      </a:cubicBezTo>
                      <a:cubicBezTo>
                        <a:pt x="597503" y="1487424"/>
                        <a:pt x="613410" y="1426274"/>
                        <a:pt x="613410" y="1407128"/>
                      </a:cubicBezTo>
                      <a:cubicBezTo>
                        <a:pt x="613410" y="1392460"/>
                        <a:pt x="395668" y="1213485"/>
                        <a:pt x="292227" y="1129284"/>
                      </a:cubicBezTo>
                      <a:cubicBezTo>
                        <a:pt x="301943" y="1119569"/>
                        <a:pt x="312134" y="1110329"/>
                        <a:pt x="322612" y="1101185"/>
                      </a:cubicBezTo>
                      <a:cubicBezTo>
                        <a:pt x="348425" y="1078516"/>
                        <a:pt x="373570" y="1055180"/>
                        <a:pt x="397669" y="1031558"/>
                      </a:cubicBezTo>
                      <a:lnTo>
                        <a:pt x="639984" y="1254252"/>
                      </a:lnTo>
                      <a:lnTo>
                        <a:pt x="674560" y="1185386"/>
                      </a:lnTo>
                      <a:lnTo>
                        <a:pt x="443103" y="984790"/>
                      </a:lnTo>
                      <a:cubicBezTo>
                        <a:pt x="477679" y="948785"/>
                        <a:pt x="509778" y="912018"/>
                        <a:pt x="539782" y="874205"/>
                      </a:cubicBezTo>
                      <a:lnTo>
                        <a:pt x="701135" y="1086040"/>
                      </a:lnTo>
                      <a:lnTo>
                        <a:pt x="750855" y="1017175"/>
                      </a:lnTo>
                      <a:lnTo>
                        <a:pt x="581311" y="820293"/>
                      </a:lnTo>
                      <a:cubicBezTo>
                        <a:pt x="604933" y="788670"/>
                        <a:pt x="627030" y="756666"/>
                        <a:pt x="647700" y="724376"/>
                      </a:cubicBezTo>
                      <a:lnTo>
                        <a:pt x="781431" y="864013"/>
                      </a:lnTo>
                      <a:lnTo>
                        <a:pt x="812197" y="776287"/>
                      </a:lnTo>
                      <a:lnTo>
                        <a:pt x="675323" y="680085"/>
                      </a:lnTo>
                      <a:cubicBezTo>
                        <a:pt x="701135" y="637318"/>
                        <a:pt x="724281" y="594551"/>
                        <a:pt x="745331" y="551307"/>
                      </a:cubicBezTo>
                      <a:cubicBezTo>
                        <a:pt x="779430" y="598836"/>
                        <a:pt x="827437" y="669131"/>
                        <a:pt x="827437" y="669131"/>
                      </a:cubicBezTo>
                      <a:lnTo>
                        <a:pt x="850297" y="588835"/>
                      </a:lnTo>
                      <a:lnTo>
                        <a:pt x="777717" y="479965"/>
                      </a:lnTo>
                      <a:cubicBezTo>
                        <a:pt x="787908" y="456438"/>
                        <a:pt x="797337" y="432530"/>
                        <a:pt x="806005" y="408718"/>
                      </a:cubicBezTo>
                      <a:lnTo>
                        <a:pt x="850297" y="470344"/>
                      </a:lnTo>
                      <a:lnTo>
                        <a:pt x="877157" y="374618"/>
                      </a:lnTo>
                      <a:lnTo>
                        <a:pt x="830675" y="335375"/>
                      </a:lnTo>
                      <a:lnTo>
                        <a:pt x="830675" y="335090"/>
                      </a:lnTo>
                      <a:cubicBezTo>
                        <a:pt x="840581" y="303752"/>
                        <a:pt x="848773" y="272701"/>
                        <a:pt x="855726" y="241935"/>
                      </a:cubicBezTo>
                      <a:lnTo>
                        <a:pt x="909638" y="282892"/>
                      </a:lnTo>
                      <a:lnTo>
                        <a:pt x="909638" y="210312"/>
                      </a:lnTo>
                      <a:lnTo>
                        <a:pt x="871633" y="161354"/>
                      </a:lnTo>
                      <a:lnTo>
                        <a:pt x="871633" y="161068"/>
                      </a:lnTo>
                      <a:cubicBezTo>
                        <a:pt x="880301" y="105918"/>
                        <a:pt x="884777" y="52006"/>
                        <a:pt x="884777" y="0"/>
                      </a:cubicBezTo>
                      <a:cubicBezTo>
                        <a:pt x="884777" y="0"/>
                        <a:pt x="957929" y="104680"/>
                        <a:pt x="1037653" y="304324"/>
                      </a:cubicBezTo>
                      <a:lnTo>
                        <a:pt x="909638" y="439769"/>
                      </a:lnTo>
                      <a:lnTo>
                        <a:pt x="923068" y="504635"/>
                      </a:lnTo>
                      <a:lnTo>
                        <a:pt x="1060513" y="364141"/>
                      </a:lnTo>
                      <a:cubicBezTo>
                        <a:pt x="1068515" y="385762"/>
                        <a:pt x="1076420" y="408146"/>
                        <a:pt x="1084421" y="431577"/>
                      </a:cubicBezTo>
                      <a:cubicBezTo>
                        <a:pt x="1017080" y="485203"/>
                        <a:pt x="909638" y="577405"/>
                        <a:pt x="909638" y="577405"/>
                      </a:cubicBezTo>
                      <a:lnTo>
                        <a:pt x="877252" y="669036"/>
                      </a:lnTo>
                      <a:cubicBezTo>
                        <a:pt x="882015" y="665321"/>
                        <a:pt x="1032890" y="545687"/>
                        <a:pt x="1102519" y="486728"/>
                      </a:cubicBezTo>
                      <a:cubicBezTo>
                        <a:pt x="1110806" y="513302"/>
                        <a:pt x="1118997" y="540925"/>
                        <a:pt x="1127188" y="569500"/>
                      </a:cubicBezTo>
                      <a:lnTo>
                        <a:pt x="850297" y="768572"/>
                      </a:lnTo>
                      <a:lnTo>
                        <a:pt x="850297" y="822008"/>
                      </a:lnTo>
                      <a:cubicBezTo>
                        <a:pt x="850297" y="822008"/>
                        <a:pt x="1049370" y="690086"/>
                        <a:pt x="1143286" y="631126"/>
                      </a:cubicBezTo>
                      <a:cubicBezTo>
                        <a:pt x="1150525" y="658463"/>
                        <a:pt x="1157192" y="686848"/>
                        <a:pt x="1163670" y="715899"/>
                      </a:cubicBezTo>
                      <a:lnTo>
                        <a:pt x="812197" y="956024"/>
                      </a:lnTo>
                      <a:lnTo>
                        <a:pt x="812197" y="1024890"/>
                      </a:lnTo>
                      <a:cubicBezTo>
                        <a:pt x="812197" y="1024890"/>
                        <a:pt x="1066800" y="862012"/>
                        <a:pt x="1178337" y="784765"/>
                      </a:cubicBezTo>
                      <a:cubicBezTo>
                        <a:pt x="1182815" y="807625"/>
                        <a:pt x="1187101" y="830771"/>
                        <a:pt x="1191291" y="854583"/>
                      </a:cubicBezTo>
                      <a:lnTo>
                        <a:pt x="766286" y="1143381"/>
                      </a:lnTo>
                      <a:lnTo>
                        <a:pt x="750855" y="1227392"/>
                      </a:lnTo>
                      <a:cubicBezTo>
                        <a:pt x="750855" y="1227392"/>
                        <a:pt x="1082897" y="1000220"/>
                        <a:pt x="1200722" y="912971"/>
                      </a:cubicBezTo>
                      <a:cubicBezTo>
                        <a:pt x="1205960" y="945547"/>
                        <a:pt x="1210723" y="978884"/>
                        <a:pt x="1214628" y="1013174"/>
                      </a:cubicBezTo>
                      <a:lnTo>
                        <a:pt x="674560" y="1345977"/>
                      </a:lnTo>
                      <a:lnTo>
                        <a:pt x="659130" y="1439418"/>
                      </a:lnTo>
                      <a:lnTo>
                        <a:pt x="1220152" y="1059371"/>
                      </a:lnTo>
                      <a:cubicBezTo>
                        <a:pt x="1222629" y="1083278"/>
                        <a:pt x="1225106" y="1107662"/>
                        <a:pt x="1227296" y="1132236"/>
                      </a:cubicBezTo>
                      <a:lnTo>
                        <a:pt x="613410" y="1541145"/>
                      </a:lnTo>
                      <a:lnTo>
                        <a:pt x="597503" y="1628870"/>
                      </a:lnTo>
                      <a:lnTo>
                        <a:pt x="1233297" y="1217009"/>
                      </a:lnTo>
                      <a:cubicBezTo>
                        <a:pt x="1235392" y="1252728"/>
                        <a:pt x="1237012" y="1289114"/>
                        <a:pt x="1238059" y="1326356"/>
                      </a:cubicBezTo>
                      <a:cubicBezTo>
                        <a:pt x="1238536" y="1344358"/>
                        <a:pt x="1238916" y="1362646"/>
                        <a:pt x="1239107" y="1381030"/>
                      </a:cubicBezTo>
                      <a:cubicBezTo>
                        <a:pt x="1239202" y="1388745"/>
                        <a:pt x="1239298" y="1396555"/>
                        <a:pt x="1239298" y="1404366"/>
                      </a:cubicBezTo>
                      <a:cubicBezTo>
                        <a:pt x="1075468" y="1481423"/>
                        <a:pt x="559689" y="1751361"/>
                        <a:pt x="559689" y="1751361"/>
                      </a:cubicBezTo>
                      <a:lnTo>
                        <a:pt x="559689" y="1832705"/>
                      </a:lnTo>
                      <a:lnTo>
                        <a:pt x="1188339" y="1500187"/>
                      </a:lnTo>
                      <a:lnTo>
                        <a:pt x="1200150" y="1493901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961" name="Google Shape;2961;p21"/>
              <p:cNvGrpSpPr/>
              <p:nvPr/>
            </p:nvGrpSpPr>
            <p:grpSpPr>
              <a:xfrm>
                <a:off x="8275605" y="5608415"/>
                <a:ext cx="1147095" cy="1112900"/>
                <a:chOff x="8275605" y="5608415"/>
                <a:chExt cx="1147095" cy="1112900"/>
              </a:xfrm>
            </p:grpSpPr>
            <p:sp>
              <p:nvSpPr>
                <p:cNvPr id="2962" name="Google Shape;2962;p21"/>
                <p:cNvSpPr/>
                <p:nvPr/>
              </p:nvSpPr>
              <p:spPr>
                <a:xfrm>
                  <a:off x="8275605" y="5608415"/>
                  <a:ext cx="940212" cy="1112805"/>
                </a:xfrm>
                <a:custGeom>
                  <a:rect b="b" l="l" r="r" t="t"/>
                  <a:pathLst>
                    <a:path extrusionOk="0" h="1112805" w="940212">
                      <a:moveTo>
                        <a:pt x="678275" y="1046988"/>
                      </a:moveTo>
                      <a:lnTo>
                        <a:pt x="678275" y="1112806"/>
                      </a:lnTo>
                      <a:lnTo>
                        <a:pt x="0" y="1112806"/>
                      </a:lnTo>
                      <a:cubicBezTo>
                        <a:pt x="0" y="1112806"/>
                        <a:pt x="20860" y="987743"/>
                        <a:pt x="55721" y="818007"/>
                      </a:cubicBezTo>
                      <a:lnTo>
                        <a:pt x="521970" y="1069753"/>
                      </a:lnTo>
                      <a:lnTo>
                        <a:pt x="521970" y="1000887"/>
                      </a:lnTo>
                      <a:lnTo>
                        <a:pt x="68389" y="758000"/>
                      </a:lnTo>
                      <a:cubicBezTo>
                        <a:pt x="76867" y="717709"/>
                        <a:pt x="86296" y="675704"/>
                        <a:pt x="96012" y="632746"/>
                      </a:cubicBezTo>
                      <a:lnTo>
                        <a:pt x="498920" y="886301"/>
                      </a:lnTo>
                      <a:lnTo>
                        <a:pt x="498920" y="797338"/>
                      </a:lnTo>
                      <a:lnTo>
                        <a:pt x="117157" y="543306"/>
                      </a:lnTo>
                      <a:cubicBezTo>
                        <a:pt x="124396" y="514255"/>
                        <a:pt x="131540" y="485108"/>
                        <a:pt x="139065" y="456057"/>
                      </a:cubicBezTo>
                      <a:cubicBezTo>
                        <a:pt x="234505" y="511207"/>
                        <a:pt x="441770" y="636746"/>
                        <a:pt x="441770" y="636746"/>
                      </a:cubicBezTo>
                      <a:lnTo>
                        <a:pt x="424339" y="533591"/>
                      </a:lnTo>
                      <a:lnTo>
                        <a:pt x="159353" y="380238"/>
                      </a:lnTo>
                      <a:cubicBezTo>
                        <a:pt x="173069" y="330994"/>
                        <a:pt x="186976" y="283273"/>
                        <a:pt x="201835" y="238030"/>
                      </a:cubicBezTo>
                      <a:cubicBezTo>
                        <a:pt x="268700" y="288703"/>
                        <a:pt x="384238" y="392906"/>
                        <a:pt x="384238" y="392906"/>
                      </a:cubicBezTo>
                      <a:cubicBezTo>
                        <a:pt x="384238" y="392906"/>
                        <a:pt x="392906" y="295466"/>
                        <a:pt x="384238" y="302705"/>
                      </a:cubicBezTo>
                      <a:cubicBezTo>
                        <a:pt x="378523" y="307467"/>
                        <a:pt x="284607" y="232124"/>
                        <a:pt x="221170" y="179927"/>
                      </a:cubicBezTo>
                      <a:cubicBezTo>
                        <a:pt x="245745" y="109347"/>
                        <a:pt x="271653" y="47244"/>
                        <a:pt x="298228" y="0"/>
                      </a:cubicBezTo>
                      <a:cubicBezTo>
                        <a:pt x="298228" y="0"/>
                        <a:pt x="385191" y="81249"/>
                        <a:pt x="504730" y="207073"/>
                      </a:cubicBezTo>
                      <a:cubicBezTo>
                        <a:pt x="481108" y="249364"/>
                        <a:pt x="441579" y="318421"/>
                        <a:pt x="441579" y="318421"/>
                      </a:cubicBezTo>
                      <a:lnTo>
                        <a:pt x="453009" y="378619"/>
                      </a:lnTo>
                      <a:lnTo>
                        <a:pt x="550164" y="255841"/>
                      </a:lnTo>
                      <a:cubicBezTo>
                        <a:pt x="568071" y="275273"/>
                        <a:pt x="586740" y="295656"/>
                        <a:pt x="605885" y="316516"/>
                      </a:cubicBezTo>
                      <a:lnTo>
                        <a:pt x="473202" y="504920"/>
                      </a:lnTo>
                      <a:lnTo>
                        <a:pt x="498824" y="602361"/>
                      </a:lnTo>
                      <a:lnTo>
                        <a:pt x="657130" y="374142"/>
                      </a:lnTo>
                      <a:cubicBezTo>
                        <a:pt x="683704" y="404241"/>
                        <a:pt x="710565" y="435769"/>
                        <a:pt x="737425" y="467868"/>
                      </a:cubicBezTo>
                      <a:lnTo>
                        <a:pt x="533400" y="725900"/>
                      </a:lnTo>
                      <a:cubicBezTo>
                        <a:pt x="533400" y="725900"/>
                        <a:pt x="553498" y="820388"/>
                        <a:pt x="556260" y="811911"/>
                      </a:cubicBezTo>
                      <a:cubicBezTo>
                        <a:pt x="558546" y="805243"/>
                        <a:pt x="717328" y="615315"/>
                        <a:pt x="788670" y="530067"/>
                      </a:cubicBezTo>
                      <a:cubicBezTo>
                        <a:pt x="798576" y="542449"/>
                        <a:pt x="808577" y="554927"/>
                        <a:pt x="818293" y="567309"/>
                      </a:cubicBezTo>
                      <a:lnTo>
                        <a:pt x="573500" y="906589"/>
                      </a:lnTo>
                      <a:lnTo>
                        <a:pt x="586454" y="998315"/>
                      </a:lnTo>
                      <a:lnTo>
                        <a:pt x="867347" y="630936"/>
                      </a:lnTo>
                      <a:cubicBezTo>
                        <a:pt x="892493" y="663988"/>
                        <a:pt x="916781" y="697516"/>
                        <a:pt x="940212" y="731139"/>
                      </a:cubicBezTo>
                      <a:lnTo>
                        <a:pt x="678275" y="1046988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3" name="Google Shape;2963;p21"/>
                <p:cNvSpPr/>
                <p:nvPr/>
              </p:nvSpPr>
              <p:spPr>
                <a:xfrm>
                  <a:off x="8953880" y="6394703"/>
                  <a:ext cx="468820" cy="326612"/>
                </a:xfrm>
                <a:custGeom>
                  <a:rect b="b" l="l" r="r" t="t"/>
                  <a:pathLst>
                    <a:path extrusionOk="0" h="326612" w="468820">
                      <a:moveTo>
                        <a:pt x="468821" y="326613"/>
                      </a:moveTo>
                      <a:lnTo>
                        <a:pt x="0" y="326613"/>
                      </a:lnTo>
                      <a:lnTo>
                        <a:pt x="299085" y="0"/>
                      </a:lnTo>
                      <a:cubicBezTo>
                        <a:pt x="321850" y="34480"/>
                        <a:pt x="343471" y="69056"/>
                        <a:pt x="363474" y="103441"/>
                      </a:cubicBezTo>
                      <a:cubicBezTo>
                        <a:pt x="407384" y="178975"/>
                        <a:pt x="443579" y="253365"/>
                        <a:pt x="467868" y="323945"/>
                      </a:cubicBezTo>
                      <a:cubicBezTo>
                        <a:pt x="468249" y="324803"/>
                        <a:pt x="468535" y="325755"/>
                        <a:pt x="468821" y="326613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964" name="Google Shape;2964;p21"/>
              <p:cNvSpPr/>
              <p:nvPr/>
            </p:nvSpPr>
            <p:spPr>
              <a:xfrm>
                <a:off x="10397775" y="3578066"/>
                <a:ext cx="1674018" cy="3143250"/>
              </a:xfrm>
              <a:custGeom>
                <a:rect b="b" l="l" r="r" t="t"/>
                <a:pathLst>
                  <a:path extrusionOk="0" h="3143250" w="1674018">
                    <a:moveTo>
                      <a:pt x="1674019" y="1718120"/>
                    </a:moveTo>
                    <a:cubicBezTo>
                      <a:pt x="1673828" y="1763078"/>
                      <a:pt x="1672019" y="1807274"/>
                      <a:pt x="1668590" y="1850708"/>
                    </a:cubicBezTo>
                    <a:cubicBezTo>
                      <a:pt x="1668590" y="1850803"/>
                      <a:pt x="1668590" y="1850803"/>
                      <a:pt x="1668590" y="1850803"/>
                    </a:cubicBezTo>
                    <a:lnTo>
                      <a:pt x="1051656" y="1850803"/>
                    </a:lnTo>
                    <a:lnTo>
                      <a:pt x="1034415" y="1892903"/>
                    </a:lnTo>
                    <a:lnTo>
                      <a:pt x="1664875" y="1892903"/>
                    </a:lnTo>
                    <a:lnTo>
                      <a:pt x="1664875" y="1892999"/>
                    </a:lnTo>
                    <a:cubicBezTo>
                      <a:pt x="1661827" y="1921574"/>
                      <a:pt x="1658398" y="1949958"/>
                      <a:pt x="1653635" y="1977771"/>
                    </a:cubicBezTo>
                    <a:lnTo>
                      <a:pt x="1001934" y="1965579"/>
                    </a:lnTo>
                    <a:lnTo>
                      <a:pt x="1001934" y="1993868"/>
                    </a:lnTo>
                    <a:lnTo>
                      <a:pt x="1642015" y="2041875"/>
                    </a:lnTo>
                    <a:cubicBezTo>
                      <a:pt x="1638300" y="2061305"/>
                      <a:pt x="1633824" y="2080451"/>
                      <a:pt x="1629061" y="2099310"/>
                    </a:cubicBezTo>
                    <a:cubicBezTo>
                      <a:pt x="1628109" y="2103501"/>
                      <a:pt x="1626775" y="2107501"/>
                      <a:pt x="1625537" y="2111692"/>
                    </a:cubicBezTo>
                    <a:cubicBezTo>
                      <a:pt x="1558194" y="2111026"/>
                      <a:pt x="1385697" y="2112264"/>
                      <a:pt x="913923" y="2114741"/>
                    </a:cubicBezTo>
                    <a:lnTo>
                      <a:pt x="868204" y="2170176"/>
                    </a:lnTo>
                    <a:lnTo>
                      <a:pt x="1606487" y="2170176"/>
                    </a:lnTo>
                    <a:cubicBezTo>
                      <a:pt x="1589246" y="2216849"/>
                      <a:pt x="1566386" y="2263140"/>
                      <a:pt x="1539335" y="2309051"/>
                    </a:cubicBezTo>
                    <a:cubicBezTo>
                      <a:pt x="1370076" y="2281047"/>
                      <a:pt x="912685" y="2208943"/>
                      <a:pt x="849820" y="2235041"/>
                    </a:cubicBezTo>
                    <a:lnTo>
                      <a:pt x="806862" y="2280761"/>
                    </a:lnTo>
                    <a:lnTo>
                      <a:pt x="1474946" y="2406491"/>
                    </a:lnTo>
                    <a:cubicBezTo>
                      <a:pt x="1455325" y="2433352"/>
                      <a:pt x="1434179" y="2460212"/>
                      <a:pt x="1412081" y="2486597"/>
                    </a:cubicBezTo>
                    <a:cubicBezTo>
                      <a:pt x="1230630" y="2439543"/>
                      <a:pt x="787717" y="2327720"/>
                      <a:pt x="787717" y="2327720"/>
                    </a:cubicBezTo>
                    <a:cubicBezTo>
                      <a:pt x="787717" y="2327720"/>
                      <a:pt x="726567" y="2344103"/>
                      <a:pt x="749617" y="2358295"/>
                    </a:cubicBezTo>
                    <a:cubicBezTo>
                      <a:pt x="768096" y="2370010"/>
                      <a:pt x="1179385" y="2511457"/>
                      <a:pt x="1344740" y="2562606"/>
                    </a:cubicBezTo>
                    <a:cubicBezTo>
                      <a:pt x="1313402" y="2596420"/>
                      <a:pt x="1280351" y="2629186"/>
                      <a:pt x="1246251" y="2661571"/>
                    </a:cubicBezTo>
                    <a:lnTo>
                      <a:pt x="717138" y="2432114"/>
                    </a:lnTo>
                    <a:cubicBezTo>
                      <a:pt x="717138" y="2432114"/>
                      <a:pt x="653987" y="2462689"/>
                      <a:pt x="699992" y="2477833"/>
                    </a:cubicBezTo>
                    <a:cubicBezTo>
                      <a:pt x="741235" y="2491740"/>
                      <a:pt x="743427" y="2492026"/>
                      <a:pt x="1195292" y="2708529"/>
                    </a:cubicBezTo>
                    <a:cubicBezTo>
                      <a:pt x="1177194" y="2725198"/>
                      <a:pt x="1159003" y="2741105"/>
                      <a:pt x="1140428" y="2757011"/>
                    </a:cubicBezTo>
                    <a:lnTo>
                      <a:pt x="683037" y="2525554"/>
                    </a:lnTo>
                    <a:cubicBezTo>
                      <a:pt x="683037" y="2525554"/>
                      <a:pt x="638556" y="2582704"/>
                      <a:pt x="661702" y="2580989"/>
                    </a:cubicBezTo>
                    <a:cubicBezTo>
                      <a:pt x="678084" y="2579560"/>
                      <a:pt x="938783" y="2723674"/>
                      <a:pt x="1083469" y="2804732"/>
                    </a:cubicBezTo>
                    <a:cubicBezTo>
                      <a:pt x="1062608" y="2821876"/>
                      <a:pt x="1041749" y="2838545"/>
                      <a:pt x="1020604" y="2854642"/>
                    </a:cubicBezTo>
                    <a:cubicBezTo>
                      <a:pt x="900494" y="2779871"/>
                      <a:pt x="634842" y="2621280"/>
                      <a:pt x="634842" y="2621280"/>
                    </a:cubicBezTo>
                    <a:cubicBezTo>
                      <a:pt x="634842" y="2621280"/>
                      <a:pt x="619696" y="2652141"/>
                      <a:pt x="619696" y="2657856"/>
                    </a:cubicBezTo>
                    <a:cubicBezTo>
                      <a:pt x="619696" y="2662047"/>
                      <a:pt x="853344" y="2831307"/>
                      <a:pt x="955452" y="2904839"/>
                    </a:cubicBezTo>
                    <a:cubicBezTo>
                      <a:pt x="909447" y="2939224"/>
                      <a:pt x="863728" y="2971991"/>
                      <a:pt x="818769" y="3003042"/>
                    </a:cubicBezTo>
                    <a:lnTo>
                      <a:pt x="569976" y="2751296"/>
                    </a:lnTo>
                    <a:lnTo>
                      <a:pt x="531685" y="2810637"/>
                    </a:lnTo>
                    <a:lnTo>
                      <a:pt x="748951" y="3050572"/>
                    </a:lnTo>
                    <a:cubicBezTo>
                      <a:pt x="706659" y="3078861"/>
                      <a:pt x="665607" y="3105436"/>
                      <a:pt x="626364" y="3130106"/>
                    </a:cubicBezTo>
                    <a:lnTo>
                      <a:pt x="481965" y="2938463"/>
                    </a:lnTo>
                    <a:lnTo>
                      <a:pt x="439674" y="2959608"/>
                    </a:lnTo>
                    <a:lnTo>
                      <a:pt x="520255" y="3140583"/>
                    </a:lnTo>
                    <a:lnTo>
                      <a:pt x="412433" y="3140583"/>
                    </a:lnTo>
                    <a:lnTo>
                      <a:pt x="382524" y="3037904"/>
                    </a:lnTo>
                    <a:lnTo>
                      <a:pt x="344234" y="3072384"/>
                    </a:lnTo>
                    <a:lnTo>
                      <a:pt x="359950" y="3140583"/>
                    </a:lnTo>
                    <a:lnTo>
                      <a:pt x="167926" y="3140583"/>
                    </a:lnTo>
                    <a:lnTo>
                      <a:pt x="406622" y="2938558"/>
                    </a:lnTo>
                    <a:lnTo>
                      <a:pt x="406622" y="2910078"/>
                    </a:lnTo>
                    <a:lnTo>
                      <a:pt x="68961" y="3140583"/>
                    </a:lnTo>
                    <a:lnTo>
                      <a:pt x="57816" y="3140583"/>
                    </a:lnTo>
                    <a:cubicBezTo>
                      <a:pt x="57721" y="3141441"/>
                      <a:pt x="57531" y="3142393"/>
                      <a:pt x="57436" y="3143250"/>
                    </a:cubicBezTo>
                    <a:lnTo>
                      <a:pt x="0" y="3143250"/>
                    </a:lnTo>
                    <a:lnTo>
                      <a:pt x="0" y="3103435"/>
                    </a:lnTo>
                    <a:lnTo>
                      <a:pt x="68961" y="3061811"/>
                    </a:lnTo>
                    <a:lnTo>
                      <a:pt x="439865" y="2838260"/>
                    </a:lnTo>
                    <a:lnTo>
                      <a:pt x="462724" y="2757107"/>
                    </a:lnTo>
                    <a:cubicBezTo>
                      <a:pt x="462724" y="2757107"/>
                      <a:pt x="244507" y="2867692"/>
                      <a:pt x="82201" y="2949416"/>
                    </a:cubicBezTo>
                    <a:cubicBezTo>
                      <a:pt x="52388" y="2964466"/>
                      <a:pt x="24383" y="2978563"/>
                      <a:pt x="0" y="2990755"/>
                    </a:cubicBezTo>
                    <a:lnTo>
                      <a:pt x="0" y="2925223"/>
                    </a:lnTo>
                    <a:cubicBezTo>
                      <a:pt x="1620" y="2908078"/>
                      <a:pt x="3715" y="2890552"/>
                      <a:pt x="6096" y="2872549"/>
                    </a:cubicBezTo>
                    <a:cubicBezTo>
                      <a:pt x="8477" y="2855024"/>
                      <a:pt x="11240" y="2837117"/>
                      <a:pt x="14383" y="2818924"/>
                    </a:cubicBezTo>
                    <a:cubicBezTo>
                      <a:pt x="14383" y="2818829"/>
                      <a:pt x="14478" y="2818829"/>
                      <a:pt x="14478" y="2818829"/>
                    </a:cubicBezTo>
                    <a:lnTo>
                      <a:pt x="569880" y="2611755"/>
                    </a:lnTo>
                    <a:lnTo>
                      <a:pt x="596646" y="2555462"/>
                    </a:lnTo>
                    <a:cubicBezTo>
                      <a:pt x="596646" y="2555462"/>
                      <a:pt x="269177" y="2652713"/>
                      <a:pt x="99536" y="2703671"/>
                    </a:cubicBezTo>
                    <a:cubicBezTo>
                      <a:pt x="72866" y="2711767"/>
                      <a:pt x="50006" y="2718721"/>
                      <a:pt x="33051" y="2723864"/>
                    </a:cubicBezTo>
                    <a:cubicBezTo>
                      <a:pt x="33051" y="2723769"/>
                      <a:pt x="33051" y="2723769"/>
                      <a:pt x="33051" y="2723674"/>
                    </a:cubicBezTo>
                    <a:cubicBezTo>
                      <a:pt x="38481" y="2698718"/>
                      <a:pt x="44672" y="2673382"/>
                      <a:pt x="51245" y="2647474"/>
                    </a:cubicBezTo>
                    <a:cubicBezTo>
                      <a:pt x="51531" y="2646235"/>
                      <a:pt x="51911" y="2645092"/>
                      <a:pt x="52197" y="2643854"/>
                    </a:cubicBezTo>
                    <a:cubicBezTo>
                      <a:pt x="52197" y="2643759"/>
                      <a:pt x="52292" y="2643664"/>
                      <a:pt x="52292" y="2643569"/>
                    </a:cubicBezTo>
                    <a:cubicBezTo>
                      <a:pt x="55816" y="2642807"/>
                      <a:pt x="59436" y="2641950"/>
                      <a:pt x="63055" y="2641187"/>
                    </a:cubicBezTo>
                    <a:cubicBezTo>
                      <a:pt x="75248" y="2638425"/>
                      <a:pt x="88106" y="2635567"/>
                      <a:pt x="101441" y="2632520"/>
                    </a:cubicBezTo>
                    <a:cubicBezTo>
                      <a:pt x="309849" y="2584228"/>
                      <a:pt x="634842" y="2497074"/>
                      <a:pt x="634842" y="2497074"/>
                    </a:cubicBezTo>
                    <a:lnTo>
                      <a:pt x="634842" y="2447354"/>
                    </a:lnTo>
                    <a:lnTo>
                      <a:pt x="102012" y="2528316"/>
                    </a:lnTo>
                    <a:lnTo>
                      <a:pt x="83344" y="2531174"/>
                    </a:lnTo>
                    <a:cubicBezTo>
                      <a:pt x="88963" y="2512219"/>
                      <a:pt x="94869" y="2492978"/>
                      <a:pt x="100965" y="2473642"/>
                    </a:cubicBezTo>
                    <a:cubicBezTo>
                      <a:pt x="112300" y="2437638"/>
                      <a:pt x="124491" y="2401157"/>
                      <a:pt x="137256" y="2364296"/>
                    </a:cubicBezTo>
                    <a:cubicBezTo>
                      <a:pt x="137256" y="2364200"/>
                      <a:pt x="137256" y="2364200"/>
                      <a:pt x="137256" y="2364200"/>
                    </a:cubicBezTo>
                    <a:lnTo>
                      <a:pt x="699897" y="2363248"/>
                    </a:lnTo>
                    <a:lnTo>
                      <a:pt x="717042" y="2313527"/>
                    </a:lnTo>
                    <a:lnTo>
                      <a:pt x="163830" y="2288953"/>
                    </a:lnTo>
                    <a:cubicBezTo>
                      <a:pt x="183738" y="2234470"/>
                      <a:pt x="204597" y="2179320"/>
                      <a:pt x="226409" y="2124170"/>
                    </a:cubicBezTo>
                    <a:lnTo>
                      <a:pt x="766763" y="2286762"/>
                    </a:lnTo>
                    <a:lnTo>
                      <a:pt x="787812" y="2233232"/>
                    </a:lnTo>
                    <a:cubicBezTo>
                      <a:pt x="755999" y="2160175"/>
                      <a:pt x="378619" y="2084451"/>
                      <a:pt x="251840" y="2060925"/>
                    </a:cubicBezTo>
                    <a:cubicBezTo>
                      <a:pt x="276225" y="2001583"/>
                      <a:pt x="301562" y="1942434"/>
                      <a:pt x="327088" y="1883759"/>
                    </a:cubicBezTo>
                    <a:lnTo>
                      <a:pt x="818388" y="2145316"/>
                    </a:lnTo>
                    <a:lnTo>
                      <a:pt x="852774" y="2080260"/>
                    </a:lnTo>
                    <a:cubicBezTo>
                      <a:pt x="852774" y="2080260"/>
                      <a:pt x="478059" y="1880426"/>
                      <a:pt x="353091" y="1825466"/>
                    </a:cubicBezTo>
                    <a:cubicBezTo>
                      <a:pt x="367665" y="1792700"/>
                      <a:pt x="382524" y="1760506"/>
                      <a:pt x="397192" y="1728502"/>
                    </a:cubicBezTo>
                    <a:lnTo>
                      <a:pt x="914019" y="1965579"/>
                    </a:lnTo>
                    <a:lnTo>
                      <a:pt x="925449" y="1923479"/>
                    </a:lnTo>
                    <a:cubicBezTo>
                      <a:pt x="925449" y="1923479"/>
                      <a:pt x="571977" y="1734312"/>
                      <a:pt x="421958" y="1675162"/>
                    </a:cubicBezTo>
                    <a:cubicBezTo>
                      <a:pt x="422052" y="1675162"/>
                      <a:pt x="422052" y="1675067"/>
                      <a:pt x="422052" y="1674971"/>
                    </a:cubicBezTo>
                    <a:cubicBezTo>
                      <a:pt x="449675" y="1617155"/>
                      <a:pt x="477012" y="1560957"/>
                      <a:pt x="504063" y="1506569"/>
                    </a:cubicBezTo>
                    <a:lnTo>
                      <a:pt x="971359" y="1877568"/>
                    </a:lnTo>
                    <a:lnTo>
                      <a:pt x="971359" y="1804893"/>
                    </a:lnTo>
                    <a:lnTo>
                      <a:pt x="523018" y="1468660"/>
                    </a:lnTo>
                    <a:cubicBezTo>
                      <a:pt x="534638" y="1445038"/>
                      <a:pt x="546354" y="1422464"/>
                      <a:pt x="557974" y="1399889"/>
                    </a:cubicBezTo>
                    <a:lnTo>
                      <a:pt x="1017270" y="1747552"/>
                    </a:lnTo>
                    <a:lnTo>
                      <a:pt x="1051656" y="1682591"/>
                    </a:lnTo>
                    <a:cubicBezTo>
                      <a:pt x="1051656" y="1682591"/>
                      <a:pt x="721423" y="1451896"/>
                      <a:pt x="579596" y="1358265"/>
                    </a:cubicBezTo>
                    <a:cubicBezTo>
                      <a:pt x="579596" y="1358170"/>
                      <a:pt x="579596" y="1358170"/>
                      <a:pt x="579691" y="1358075"/>
                    </a:cubicBezTo>
                    <a:cubicBezTo>
                      <a:pt x="609695" y="1300258"/>
                      <a:pt x="639032" y="1245870"/>
                      <a:pt x="666559" y="1195959"/>
                    </a:cubicBezTo>
                    <a:lnTo>
                      <a:pt x="1078420" y="1621346"/>
                    </a:lnTo>
                    <a:lnTo>
                      <a:pt x="1080135" y="1533430"/>
                    </a:lnTo>
                    <a:cubicBezTo>
                      <a:pt x="1080135" y="1533430"/>
                      <a:pt x="1010316" y="1461326"/>
                      <a:pt x="927449" y="1376363"/>
                    </a:cubicBezTo>
                    <a:cubicBezTo>
                      <a:pt x="844582" y="1291495"/>
                      <a:pt x="748665" y="1193768"/>
                      <a:pt x="696468" y="1142619"/>
                    </a:cubicBezTo>
                    <a:cubicBezTo>
                      <a:pt x="718852" y="1103090"/>
                      <a:pt x="739997" y="1066800"/>
                      <a:pt x="759333" y="1034510"/>
                    </a:cubicBezTo>
                    <a:cubicBezTo>
                      <a:pt x="877824" y="1168337"/>
                      <a:pt x="1131855" y="1457135"/>
                      <a:pt x="1131855" y="1471898"/>
                    </a:cubicBezTo>
                    <a:cubicBezTo>
                      <a:pt x="1131760" y="1472279"/>
                      <a:pt x="1131760" y="1472660"/>
                      <a:pt x="1131760" y="1472851"/>
                    </a:cubicBezTo>
                    <a:cubicBezTo>
                      <a:pt x="1131855" y="1472756"/>
                      <a:pt x="1131855" y="1472470"/>
                      <a:pt x="1131951" y="1472279"/>
                    </a:cubicBezTo>
                    <a:cubicBezTo>
                      <a:pt x="1131951" y="1472184"/>
                      <a:pt x="1131855" y="1471994"/>
                      <a:pt x="1131855" y="1471898"/>
                    </a:cubicBezTo>
                    <a:cubicBezTo>
                      <a:pt x="1134141" y="1459325"/>
                      <a:pt x="1151096" y="1380458"/>
                      <a:pt x="1151096" y="1380458"/>
                    </a:cubicBezTo>
                    <a:lnTo>
                      <a:pt x="802195" y="965930"/>
                    </a:lnTo>
                    <a:cubicBezTo>
                      <a:pt x="817340" y="942213"/>
                      <a:pt x="830961" y="922306"/>
                      <a:pt x="842867" y="906209"/>
                    </a:cubicBezTo>
                    <a:cubicBezTo>
                      <a:pt x="857250" y="886587"/>
                      <a:pt x="872204" y="864299"/>
                      <a:pt x="887063" y="839438"/>
                    </a:cubicBezTo>
                    <a:lnTo>
                      <a:pt x="1197769" y="1273397"/>
                    </a:lnTo>
                    <a:lnTo>
                      <a:pt x="1216057" y="1193102"/>
                    </a:lnTo>
                    <a:cubicBezTo>
                      <a:pt x="1216057" y="1193102"/>
                      <a:pt x="990886" y="905066"/>
                      <a:pt x="912495" y="795242"/>
                    </a:cubicBezTo>
                    <a:cubicBezTo>
                      <a:pt x="930878" y="762191"/>
                      <a:pt x="949453" y="725996"/>
                      <a:pt x="967835" y="688277"/>
                    </a:cubicBezTo>
                    <a:cubicBezTo>
                      <a:pt x="1059656" y="825246"/>
                      <a:pt x="1237202" y="1090994"/>
                      <a:pt x="1242822" y="1105186"/>
                    </a:cubicBezTo>
                    <a:cubicBezTo>
                      <a:pt x="1250538" y="1124236"/>
                      <a:pt x="1242822" y="990410"/>
                      <a:pt x="1242822" y="990410"/>
                    </a:cubicBezTo>
                    <a:lnTo>
                      <a:pt x="996696" y="626459"/>
                    </a:lnTo>
                    <a:lnTo>
                      <a:pt x="996696" y="626364"/>
                    </a:lnTo>
                    <a:cubicBezTo>
                      <a:pt x="1014127" y="588836"/>
                      <a:pt x="1030986" y="550069"/>
                      <a:pt x="1047464" y="511302"/>
                    </a:cubicBezTo>
                    <a:lnTo>
                      <a:pt x="1261967" y="829818"/>
                    </a:lnTo>
                    <a:lnTo>
                      <a:pt x="1261967" y="718947"/>
                    </a:lnTo>
                    <a:lnTo>
                      <a:pt x="1073467" y="448246"/>
                    </a:lnTo>
                    <a:cubicBezTo>
                      <a:pt x="1073467" y="448151"/>
                      <a:pt x="1073562" y="448151"/>
                      <a:pt x="1073562" y="448151"/>
                    </a:cubicBezTo>
                    <a:cubicBezTo>
                      <a:pt x="1088708" y="411099"/>
                      <a:pt x="1103090" y="374333"/>
                      <a:pt x="1116997" y="338804"/>
                    </a:cubicBezTo>
                    <a:lnTo>
                      <a:pt x="1278827" y="588931"/>
                    </a:lnTo>
                    <a:lnTo>
                      <a:pt x="1261967" y="447389"/>
                    </a:lnTo>
                    <a:cubicBezTo>
                      <a:pt x="1261967" y="447389"/>
                      <a:pt x="1189005" y="335852"/>
                      <a:pt x="1146334" y="261938"/>
                    </a:cubicBezTo>
                    <a:cubicBezTo>
                      <a:pt x="1155763" y="236125"/>
                      <a:pt x="1164717" y="211741"/>
                      <a:pt x="1173195" y="188690"/>
                    </a:cubicBezTo>
                    <a:cubicBezTo>
                      <a:pt x="1217771" y="246983"/>
                      <a:pt x="1272731" y="319850"/>
                      <a:pt x="1277302" y="328898"/>
                    </a:cubicBezTo>
                    <a:cubicBezTo>
                      <a:pt x="1284923" y="344138"/>
                      <a:pt x="1261967" y="210312"/>
                      <a:pt x="1261967" y="210312"/>
                    </a:cubicBezTo>
                    <a:lnTo>
                      <a:pt x="1202341" y="107061"/>
                    </a:lnTo>
                    <a:cubicBezTo>
                      <a:pt x="1225392" y="41243"/>
                      <a:pt x="1239107" y="0"/>
                      <a:pt x="1239107" y="0"/>
                    </a:cubicBezTo>
                    <a:cubicBezTo>
                      <a:pt x="1290733" y="110585"/>
                      <a:pt x="1344454" y="237268"/>
                      <a:pt x="1395603" y="374713"/>
                    </a:cubicBezTo>
                    <a:lnTo>
                      <a:pt x="1315498" y="478060"/>
                    </a:lnTo>
                    <a:cubicBezTo>
                      <a:pt x="1315498" y="478060"/>
                      <a:pt x="1304068" y="604171"/>
                      <a:pt x="1315498" y="588931"/>
                    </a:cubicBezTo>
                    <a:cubicBezTo>
                      <a:pt x="1319213" y="583978"/>
                      <a:pt x="1336358" y="564737"/>
                      <a:pt x="1358169" y="540830"/>
                    </a:cubicBezTo>
                    <a:cubicBezTo>
                      <a:pt x="1379982" y="516922"/>
                      <a:pt x="1406271" y="488252"/>
                      <a:pt x="1428178" y="464534"/>
                    </a:cubicBezTo>
                    <a:cubicBezTo>
                      <a:pt x="1441609" y="502349"/>
                      <a:pt x="1454848" y="541115"/>
                      <a:pt x="1467707" y="580168"/>
                    </a:cubicBezTo>
                    <a:cubicBezTo>
                      <a:pt x="1467802" y="580168"/>
                      <a:pt x="1467802" y="580168"/>
                      <a:pt x="1467802" y="580263"/>
                    </a:cubicBezTo>
                    <a:cubicBezTo>
                      <a:pt x="1409034" y="630174"/>
                      <a:pt x="1310449" y="724853"/>
                      <a:pt x="1310449" y="724853"/>
                    </a:cubicBezTo>
                    <a:cubicBezTo>
                      <a:pt x="1310449" y="724853"/>
                      <a:pt x="1278541" y="812768"/>
                      <a:pt x="1310449" y="801338"/>
                    </a:cubicBezTo>
                    <a:cubicBezTo>
                      <a:pt x="1333119" y="793147"/>
                      <a:pt x="1440180" y="723138"/>
                      <a:pt x="1500092" y="683419"/>
                    </a:cubicBezTo>
                    <a:cubicBezTo>
                      <a:pt x="1510474" y="716947"/>
                      <a:pt x="1520476" y="750665"/>
                      <a:pt x="1530096" y="784860"/>
                    </a:cubicBezTo>
                    <a:cubicBezTo>
                      <a:pt x="1462754" y="850487"/>
                      <a:pt x="1296257" y="981075"/>
                      <a:pt x="1296257" y="981075"/>
                    </a:cubicBezTo>
                    <a:lnTo>
                      <a:pt x="1296257" y="1061371"/>
                    </a:lnTo>
                    <a:lnTo>
                      <a:pt x="1557719" y="888302"/>
                    </a:lnTo>
                    <a:cubicBezTo>
                      <a:pt x="1564958" y="915924"/>
                      <a:pt x="1571816" y="943166"/>
                      <a:pt x="1578578" y="970979"/>
                    </a:cubicBezTo>
                    <a:cubicBezTo>
                      <a:pt x="1495139" y="1031653"/>
                      <a:pt x="1261967" y="1195959"/>
                      <a:pt x="1261967" y="1195959"/>
                    </a:cubicBezTo>
                    <a:lnTo>
                      <a:pt x="1246251" y="1271683"/>
                    </a:lnTo>
                    <a:lnTo>
                      <a:pt x="1603724" y="1084612"/>
                    </a:lnTo>
                    <a:lnTo>
                      <a:pt x="1603724" y="1084707"/>
                    </a:lnTo>
                    <a:cubicBezTo>
                      <a:pt x="1612202" y="1123474"/>
                      <a:pt x="1619631" y="1162241"/>
                      <a:pt x="1626584" y="1201293"/>
                    </a:cubicBezTo>
                    <a:lnTo>
                      <a:pt x="1197769" y="1389888"/>
                    </a:lnTo>
                    <a:cubicBezTo>
                      <a:pt x="1197769" y="1389888"/>
                      <a:pt x="1167956" y="1461706"/>
                      <a:pt x="1178623" y="1467803"/>
                    </a:cubicBezTo>
                    <a:cubicBezTo>
                      <a:pt x="1187196" y="1472756"/>
                      <a:pt x="1511237" y="1341882"/>
                      <a:pt x="1640967" y="1289114"/>
                    </a:cubicBezTo>
                    <a:cubicBezTo>
                      <a:pt x="1644015" y="1309211"/>
                      <a:pt x="1646968" y="1329309"/>
                      <a:pt x="1649445" y="1349121"/>
                    </a:cubicBezTo>
                    <a:cubicBezTo>
                      <a:pt x="1649445" y="1349216"/>
                      <a:pt x="1649445" y="1349216"/>
                      <a:pt x="1649445" y="1349216"/>
                    </a:cubicBezTo>
                    <a:lnTo>
                      <a:pt x="1176338" y="1554290"/>
                    </a:lnTo>
                    <a:cubicBezTo>
                      <a:pt x="1176338" y="1554290"/>
                      <a:pt x="1120521" y="1607820"/>
                      <a:pt x="1131951" y="1615440"/>
                    </a:cubicBezTo>
                    <a:cubicBezTo>
                      <a:pt x="1141762" y="1622012"/>
                      <a:pt x="1541335" y="1484662"/>
                      <a:pt x="1660684" y="1443514"/>
                    </a:cubicBezTo>
                    <a:cubicBezTo>
                      <a:pt x="1666875" y="1504093"/>
                      <a:pt x="1671066" y="1563910"/>
                      <a:pt x="1672781" y="1623060"/>
                    </a:cubicBezTo>
                    <a:lnTo>
                      <a:pt x="1116711" y="1691926"/>
                    </a:lnTo>
                    <a:lnTo>
                      <a:pt x="1080135" y="1741646"/>
                    </a:lnTo>
                    <a:lnTo>
                      <a:pt x="1674019" y="171812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65" name="Google Shape;2965;p21"/>
            <p:cNvGrpSpPr/>
            <p:nvPr/>
          </p:nvGrpSpPr>
          <p:grpSpPr>
            <a:xfrm>
              <a:off x="9434129" y="5256797"/>
              <a:ext cx="2752312" cy="1626203"/>
              <a:chOff x="9055645" y="4870608"/>
              <a:chExt cx="3130829" cy="1849850"/>
            </a:xfrm>
          </p:grpSpPr>
          <p:sp>
            <p:nvSpPr>
              <p:cNvPr id="2966" name="Google Shape;2966;p21"/>
              <p:cNvSpPr/>
              <p:nvPr/>
            </p:nvSpPr>
            <p:spPr>
              <a:xfrm>
                <a:off x="9055645" y="5479446"/>
                <a:ext cx="2549138" cy="1239202"/>
              </a:xfrm>
              <a:custGeom>
                <a:rect b="b" l="l" r="r" t="t"/>
                <a:pathLst>
                  <a:path extrusionOk="0" h="1239202" w="2549138">
                    <a:moveTo>
                      <a:pt x="314669" y="1239202"/>
                    </a:moveTo>
                    <a:cubicBezTo>
                      <a:pt x="314669" y="1239202"/>
                      <a:pt x="-54616" y="1004411"/>
                      <a:pt x="6916" y="407670"/>
                    </a:cubicBezTo>
                    <a:cubicBezTo>
                      <a:pt x="6916" y="407670"/>
                      <a:pt x="68447" y="822103"/>
                      <a:pt x="428969" y="1033081"/>
                    </a:cubicBezTo>
                    <a:cubicBezTo>
                      <a:pt x="428969" y="1033081"/>
                      <a:pt x="72924" y="593503"/>
                      <a:pt x="94832" y="237363"/>
                    </a:cubicBezTo>
                    <a:cubicBezTo>
                      <a:pt x="94832" y="237363"/>
                      <a:pt x="178366" y="544544"/>
                      <a:pt x="371819" y="738283"/>
                    </a:cubicBezTo>
                    <a:cubicBezTo>
                      <a:pt x="371819" y="738283"/>
                      <a:pt x="380582" y="395668"/>
                      <a:pt x="428969" y="303371"/>
                    </a:cubicBezTo>
                    <a:cubicBezTo>
                      <a:pt x="428969" y="303371"/>
                      <a:pt x="457735" y="474821"/>
                      <a:pt x="531267" y="562737"/>
                    </a:cubicBezTo>
                    <a:cubicBezTo>
                      <a:pt x="604800" y="650653"/>
                      <a:pt x="736721" y="914400"/>
                      <a:pt x="736721" y="914400"/>
                    </a:cubicBezTo>
                    <a:cubicBezTo>
                      <a:pt x="736721" y="914400"/>
                      <a:pt x="613659" y="465963"/>
                      <a:pt x="688335" y="281368"/>
                    </a:cubicBezTo>
                    <a:cubicBezTo>
                      <a:pt x="688335" y="281368"/>
                      <a:pt x="714719" y="492347"/>
                      <a:pt x="785013" y="619887"/>
                    </a:cubicBezTo>
                    <a:cubicBezTo>
                      <a:pt x="855308" y="747331"/>
                      <a:pt x="1039998" y="1050703"/>
                      <a:pt x="1017995" y="1160621"/>
                    </a:cubicBezTo>
                    <a:cubicBezTo>
                      <a:pt x="1017995" y="1160621"/>
                      <a:pt x="1097148" y="1129856"/>
                      <a:pt x="952082" y="685800"/>
                    </a:cubicBezTo>
                    <a:cubicBezTo>
                      <a:pt x="807016" y="241745"/>
                      <a:pt x="837782" y="0"/>
                      <a:pt x="837782" y="0"/>
                    </a:cubicBezTo>
                    <a:cubicBezTo>
                      <a:pt x="837782" y="0"/>
                      <a:pt x="881788" y="395668"/>
                      <a:pt x="1017995" y="509968"/>
                    </a:cubicBezTo>
                    <a:cubicBezTo>
                      <a:pt x="1154298" y="624268"/>
                      <a:pt x="1185064" y="892397"/>
                      <a:pt x="1185064" y="892397"/>
                    </a:cubicBezTo>
                    <a:lnTo>
                      <a:pt x="1123532" y="483584"/>
                    </a:lnTo>
                    <a:lnTo>
                      <a:pt x="1479577" y="936403"/>
                    </a:lnTo>
                    <a:cubicBezTo>
                      <a:pt x="1479577" y="936403"/>
                      <a:pt x="1536727" y="716566"/>
                      <a:pt x="1668648" y="646271"/>
                    </a:cubicBezTo>
                    <a:cubicBezTo>
                      <a:pt x="1668648" y="646271"/>
                      <a:pt x="1585114" y="940784"/>
                      <a:pt x="1712653" y="971550"/>
                    </a:cubicBezTo>
                    <a:cubicBezTo>
                      <a:pt x="1840098" y="1002316"/>
                      <a:pt x="1848956" y="866013"/>
                      <a:pt x="1791806" y="694563"/>
                    </a:cubicBezTo>
                    <a:cubicBezTo>
                      <a:pt x="1734656" y="523113"/>
                      <a:pt x="1615974" y="250507"/>
                      <a:pt x="1615974" y="250507"/>
                    </a:cubicBezTo>
                    <a:lnTo>
                      <a:pt x="1825524" y="545020"/>
                    </a:lnTo>
                    <a:lnTo>
                      <a:pt x="1739038" y="307657"/>
                    </a:lnTo>
                    <a:cubicBezTo>
                      <a:pt x="1739038" y="307657"/>
                      <a:pt x="2099559" y="575786"/>
                      <a:pt x="2108321" y="734092"/>
                    </a:cubicBezTo>
                    <a:lnTo>
                      <a:pt x="1884103" y="83439"/>
                    </a:lnTo>
                    <a:cubicBezTo>
                      <a:pt x="1884103" y="83439"/>
                      <a:pt x="2490464" y="650081"/>
                      <a:pt x="2549138" y="1237869"/>
                    </a:cubicBezTo>
                    <a:lnTo>
                      <a:pt x="314669" y="1239202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7" name="Google Shape;2967;p21"/>
              <p:cNvSpPr/>
              <p:nvPr/>
            </p:nvSpPr>
            <p:spPr>
              <a:xfrm>
                <a:off x="10489596" y="4870608"/>
                <a:ext cx="1696878" cy="1849850"/>
              </a:xfrm>
              <a:custGeom>
                <a:rect b="b" l="l" r="r" t="t"/>
                <a:pathLst>
                  <a:path extrusionOk="0" h="1849850" w="1696878">
                    <a:moveTo>
                      <a:pt x="995649" y="1849850"/>
                    </a:moveTo>
                    <a:cubicBezTo>
                      <a:pt x="995649" y="1849850"/>
                      <a:pt x="844010" y="698183"/>
                      <a:pt x="0" y="0"/>
                    </a:cubicBezTo>
                    <a:cubicBezTo>
                      <a:pt x="0" y="0"/>
                      <a:pt x="1503521" y="543878"/>
                      <a:pt x="1696879" y="1848326"/>
                    </a:cubicBezTo>
                    <a:lnTo>
                      <a:pt x="995649" y="1849850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968" name="Google Shape;2968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69" name="Google Shape;2969;p21"/>
          <p:cNvGrpSpPr/>
          <p:nvPr/>
        </p:nvGrpSpPr>
        <p:grpSpPr>
          <a:xfrm flipH="1">
            <a:off x="281997" y="216095"/>
            <a:ext cx="1335996" cy="1207322"/>
            <a:chOff x="8345395" y="133350"/>
            <a:chExt cx="2424236" cy="2190749"/>
          </a:xfrm>
        </p:grpSpPr>
        <p:grpSp>
          <p:nvGrpSpPr>
            <p:cNvPr id="2970" name="Google Shape;2970;p21"/>
            <p:cNvGrpSpPr/>
            <p:nvPr/>
          </p:nvGrpSpPr>
          <p:grpSpPr>
            <a:xfrm>
              <a:off x="8882920" y="367474"/>
              <a:ext cx="1030460" cy="1664779"/>
              <a:chOff x="8882920" y="367474"/>
              <a:chExt cx="1030460" cy="1664779"/>
            </a:xfrm>
          </p:grpSpPr>
          <p:grpSp>
            <p:nvGrpSpPr>
              <p:cNvPr id="2971" name="Google Shape;2971;p21"/>
              <p:cNvGrpSpPr/>
              <p:nvPr/>
            </p:nvGrpSpPr>
            <p:grpSpPr>
              <a:xfrm>
                <a:off x="8882920" y="367474"/>
                <a:ext cx="672274" cy="1427892"/>
                <a:chOff x="8882920" y="367474"/>
                <a:chExt cx="672274" cy="1427892"/>
              </a:xfrm>
            </p:grpSpPr>
            <p:sp>
              <p:nvSpPr>
                <p:cNvPr id="2972" name="Google Shape;2972;p21"/>
                <p:cNvSpPr/>
                <p:nvPr/>
              </p:nvSpPr>
              <p:spPr>
                <a:xfrm>
                  <a:off x="8882920" y="367474"/>
                  <a:ext cx="672274" cy="1393888"/>
                </a:xfrm>
                <a:custGeom>
                  <a:rect b="b" l="l" r="r" t="t"/>
                  <a:pathLst>
                    <a:path extrusionOk="0" h="1393888" w="672274">
                      <a:moveTo>
                        <a:pt x="0" y="400431"/>
                      </a:moveTo>
                      <a:cubicBezTo>
                        <a:pt x="0" y="400431"/>
                        <a:pt x="120872" y="691325"/>
                        <a:pt x="120872" y="823532"/>
                      </a:cubicBezTo>
                      <a:lnTo>
                        <a:pt x="49149" y="746855"/>
                      </a:lnTo>
                      <a:cubicBezTo>
                        <a:pt x="50863" y="749618"/>
                        <a:pt x="109442" y="843629"/>
                        <a:pt x="104489" y="846773"/>
                      </a:cubicBezTo>
                      <a:cubicBezTo>
                        <a:pt x="99536" y="850011"/>
                        <a:pt x="30956" y="825532"/>
                        <a:pt x="28956" y="824865"/>
                      </a:cubicBezTo>
                      <a:lnTo>
                        <a:pt x="100679" y="884015"/>
                      </a:lnTo>
                      <a:lnTo>
                        <a:pt x="44005" y="931545"/>
                      </a:lnTo>
                      <a:lnTo>
                        <a:pt x="118300" y="914210"/>
                      </a:lnTo>
                      <a:cubicBezTo>
                        <a:pt x="118300" y="914210"/>
                        <a:pt x="162401" y="1023747"/>
                        <a:pt x="200120" y="1103090"/>
                      </a:cubicBezTo>
                      <a:cubicBezTo>
                        <a:pt x="237934" y="1182434"/>
                        <a:pt x="381476" y="1216438"/>
                        <a:pt x="396525" y="1269302"/>
                      </a:cubicBezTo>
                      <a:cubicBezTo>
                        <a:pt x="405860" y="1301972"/>
                        <a:pt x="402241" y="1341882"/>
                        <a:pt x="398050" y="1367504"/>
                      </a:cubicBezTo>
                      <a:cubicBezTo>
                        <a:pt x="395478" y="1383411"/>
                        <a:pt x="392716" y="1393889"/>
                        <a:pt x="392716" y="1393889"/>
                      </a:cubicBezTo>
                      <a:lnTo>
                        <a:pt x="430244" y="1383792"/>
                      </a:lnTo>
                      <a:lnTo>
                        <a:pt x="541210" y="1353979"/>
                      </a:lnTo>
                      <a:lnTo>
                        <a:pt x="645795" y="1325880"/>
                      </a:lnTo>
                      <a:lnTo>
                        <a:pt x="672274" y="1235202"/>
                      </a:lnTo>
                      <a:cubicBezTo>
                        <a:pt x="672274" y="1235202"/>
                        <a:pt x="478821" y="1119283"/>
                        <a:pt x="386715" y="816483"/>
                      </a:cubicBezTo>
                      <a:cubicBezTo>
                        <a:pt x="303943" y="544544"/>
                        <a:pt x="103537" y="102489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7"/>
                      </a:lnTo>
                      <a:lnTo>
                        <a:pt x="0" y="400431"/>
                      </a:lnTo>
                      <a:close/>
                    </a:path>
                  </a:pathLst>
                </a:custGeom>
                <a:solidFill>
                  <a:srgbClr val="BA57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3" name="Google Shape;2973;p21"/>
                <p:cNvSpPr/>
                <p:nvPr/>
              </p:nvSpPr>
              <p:spPr>
                <a:xfrm>
                  <a:off x="8882920" y="367569"/>
                  <a:ext cx="565750" cy="1427797"/>
                </a:xfrm>
                <a:custGeom>
                  <a:rect b="b" l="l" r="r" t="t"/>
                  <a:pathLst>
                    <a:path extrusionOk="0" h="1427797" w="565750">
                      <a:moveTo>
                        <a:pt x="0" y="400336"/>
                      </a:moveTo>
                      <a:cubicBezTo>
                        <a:pt x="0" y="400336"/>
                        <a:pt x="120872" y="691229"/>
                        <a:pt x="120872" y="823436"/>
                      </a:cubicBezTo>
                      <a:lnTo>
                        <a:pt x="49149" y="746760"/>
                      </a:lnTo>
                      <a:cubicBezTo>
                        <a:pt x="50863" y="749522"/>
                        <a:pt x="109442" y="843534"/>
                        <a:pt x="104489" y="846677"/>
                      </a:cubicBezTo>
                      <a:cubicBezTo>
                        <a:pt x="99536" y="849916"/>
                        <a:pt x="30956" y="825437"/>
                        <a:pt x="28956" y="824770"/>
                      </a:cubicBezTo>
                      <a:lnTo>
                        <a:pt x="100679" y="883920"/>
                      </a:lnTo>
                      <a:lnTo>
                        <a:pt x="44005" y="931450"/>
                      </a:lnTo>
                      <a:lnTo>
                        <a:pt x="118300" y="914114"/>
                      </a:lnTo>
                      <a:cubicBezTo>
                        <a:pt x="118300" y="914114"/>
                        <a:pt x="162401" y="1023652"/>
                        <a:pt x="200120" y="1102995"/>
                      </a:cubicBezTo>
                      <a:cubicBezTo>
                        <a:pt x="237934" y="1182338"/>
                        <a:pt x="381476" y="1216342"/>
                        <a:pt x="396525" y="1269206"/>
                      </a:cubicBezTo>
                      <a:cubicBezTo>
                        <a:pt x="405860" y="1301877"/>
                        <a:pt x="402241" y="1341787"/>
                        <a:pt x="398050" y="1367409"/>
                      </a:cubicBezTo>
                      <a:lnTo>
                        <a:pt x="430244" y="1383697"/>
                      </a:lnTo>
                      <a:lnTo>
                        <a:pt x="517398" y="1427798"/>
                      </a:lnTo>
                      <a:cubicBezTo>
                        <a:pt x="517398" y="1427798"/>
                        <a:pt x="529209" y="1392365"/>
                        <a:pt x="541210" y="1353884"/>
                      </a:cubicBezTo>
                      <a:cubicBezTo>
                        <a:pt x="552069" y="1319117"/>
                        <a:pt x="563023" y="1281779"/>
                        <a:pt x="565594" y="1266063"/>
                      </a:cubicBezTo>
                      <a:cubicBezTo>
                        <a:pt x="570929" y="1232821"/>
                        <a:pt x="438055" y="1170623"/>
                        <a:pt x="438055" y="1170623"/>
                      </a:cubicBezTo>
                      <a:cubicBezTo>
                        <a:pt x="309657" y="1132427"/>
                        <a:pt x="188785" y="948119"/>
                        <a:pt x="188785" y="948119"/>
                      </a:cubicBezTo>
                      <a:cubicBezTo>
                        <a:pt x="188785" y="948119"/>
                        <a:pt x="158591" y="857441"/>
                        <a:pt x="158591" y="781907"/>
                      </a:cubicBezTo>
                      <a:cubicBezTo>
                        <a:pt x="158591" y="706374"/>
                        <a:pt x="90582" y="506159"/>
                        <a:pt x="72485" y="487299"/>
                      </a:cubicBezTo>
                      <a:cubicBezTo>
                        <a:pt x="54292" y="468439"/>
                        <a:pt x="102012" y="200216"/>
                        <a:pt x="102012" y="200216"/>
                      </a:cubicBezTo>
                      <a:cubicBezTo>
                        <a:pt x="64865" y="216694"/>
                        <a:pt x="56673" y="411766"/>
                        <a:pt x="43148" y="381572"/>
                      </a:cubicBezTo>
                      <a:cubicBezTo>
                        <a:pt x="29623" y="351377"/>
                        <a:pt x="43434" y="179451"/>
                        <a:pt x="43434" y="179451"/>
                      </a:cubicBezTo>
                      <a:cubicBezTo>
                        <a:pt x="43434" y="179451"/>
                        <a:pt x="38862" y="113348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6"/>
                      </a:lnTo>
                      <a:lnTo>
                        <a:pt x="0" y="400336"/>
                      </a:lnTo>
                      <a:close/>
                    </a:path>
                  </a:pathLst>
                </a:custGeom>
                <a:solidFill>
                  <a:srgbClr val="8B484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2974" name="Google Shape;2974;p21"/>
              <p:cNvSpPr/>
              <p:nvPr/>
            </p:nvSpPr>
            <p:spPr>
              <a:xfrm>
                <a:off x="9727787" y="1831752"/>
                <a:ext cx="185593" cy="200501"/>
              </a:xfrm>
              <a:custGeom>
                <a:rect b="b" l="l" r="r" t="t"/>
                <a:pathLst>
                  <a:path extrusionOk="0" h="200501" w="185593">
                    <a:moveTo>
                      <a:pt x="108204" y="0"/>
                    </a:moveTo>
                    <a:cubicBezTo>
                      <a:pt x="128302" y="62960"/>
                      <a:pt x="148495" y="75533"/>
                      <a:pt x="166116" y="80582"/>
                    </a:cubicBezTo>
                    <a:cubicBezTo>
                      <a:pt x="183737" y="85630"/>
                      <a:pt x="188786" y="95726"/>
                      <a:pt x="183737" y="110776"/>
                    </a:cubicBezTo>
                    <a:cubicBezTo>
                      <a:pt x="178690" y="125921"/>
                      <a:pt x="166116" y="186309"/>
                      <a:pt x="166116" y="186309"/>
                    </a:cubicBezTo>
                    <a:lnTo>
                      <a:pt x="160783" y="162687"/>
                    </a:lnTo>
                    <a:lnTo>
                      <a:pt x="154210" y="200501"/>
                    </a:lnTo>
                    <a:cubicBezTo>
                      <a:pt x="154210" y="200501"/>
                      <a:pt x="155162" y="146685"/>
                      <a:pt x="146685" y="129635"/>
                    </a:cubicBezTo>
                    <a:cubicBezTo>
                      <a:pt x="138208" y="112586"/>
                      <a:pt x="40291" y="25908"/>
                      <a:pt x="0" y="21812"/>
                    </a:cubicBezTo>
                    <a:lnTo>
                      <a:pt x="108204" y="0"/>
                    </a:lnTo>
                    <a:close/>
                  </a:path>
                </a:pathLst>
              </a:custGeom>
              <a:solidFill>
                <a:srgbClr val="BA57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75" name="Google Shape;2975;p21"/>
            <p:cNvGrpSpPr/>
            <p:nvPr/>
          </p:nvGrpSpPr>
          <p:grpSpPr>
            <a:xfrm>
              <a:off x="8345395" y="1383183"/>
              <a:ext cx="2248690" cy="940916"/>
              <a:chOff x="8345395" y="1383183"/>
              <a:chExt cx="2248690" cy="940916"/>
            </a:xfrm>
          </p:grpSpPr>
          <p:sp>
            <p:nvSpPr>
              <p:cNvPr id="2976" name="Google Shape;2976;p21"/>
              <p:cNvSpPr/>
              <p:nvPr/>
            </p:nvSpPr>
            <p:spPr>
              <a:xfrm>
                <a:off x="8345395" y="1383183"/>
                <a:ext cx="2248690" cy="940916"/>
              </a:xfrm>
              <a:custGeom>
                <a:rect b="b" l="l" r="r" t="t"/>
                <a:pathLst>
                  <a:path extrusionOk="0" h="940916" w="2248690">
                    <a:moveTo>
                      <a:pt x="4982" y="940916"/>
                    </a:moveTo>
                    <a:lnTo>
                      <a:pt x="280731" y="657643"/>
                    </a:lnTo>
                    <a:cubicBezTo>
                      <a:pt x="280731" y="657643"/>
                      <a:pt x="390077" y="611256"/>
                      <a:pt x="490090" y="567917"/>
                    </a:cubicBezTo>
                    <a:cubicBezTo>
                      <a:pt x="568386" y="533913"/>
                      <a:pt x="640966" y="501814"/>
                      <a:pt x="650872" y="495242"/>
                    </a:cubicBezTo>
                    <a:cubicBezTo>
                      <a:pt x="673541" y="480097"/>
                      <a:pt x="700021" y="438568"/>
                      <a:pt x="700021" y="438568"/>
                    </a:cubicBezTo>
                    <a:cubicBezTo>
                      <a:pt x="700021" y="438568"/>
                      <a:pt x="915286" y="502766"/>
                      <a:pt x="1002154" y="491432"/>
                    </a:cubicBezTo>
                    <a:cubicBezTo>
                      <a:pt x="1002154" y="491432"/>
                      <a:pt x="1077687" y="570775"/>
                      <a:pt x="1149506" y="578300"/>
                    </a:cubicBezTo>
                    <a:cubicBezTo>
                      <a:pt x="1221229" y="585824"/>
                      <a:pt x="1474308" y="453617"/>
                      <a:pt x="1572606" y="483907"/>
                    </a:cubicBezTo>
                    <a:cubicBezTo>
                      <a:pt x="1670809" y="514101"/>
                      <a:pt x="1955988" y="634973"/>
                      <a:pt x="2063621" y="665168"/>
                    </a:cubicBezTo>
                    <a:lnTo>
                      <a:pt x="2203352" y="767180"/>
                    </a:lnTo>
                    <a:lnTo>
                      <a:pt x="2192017" y="738796"/>
                    </a:lnTo>
                    <a:lnTo>
                      <a:pt x="2248691" y="759560"/>
                    </a:lnTo>
                    <a:lnTo>
                      <a:pt x="2197732" y="706697"/>
                    </a:lnTo>
                    <a:lnTo>
                      <a:pt x="2248691" y="719936"/>
                    </a:lnTo>
                    <a:lnTo>
                      <a:pt x="2201447" y="685932"/>
                    </a:lnTo>
                    <a:lnTo>
                      <a:pt x="2241070" y="672692"/>
                    </a:lnTo>
                    <a:cubicBezTo>
                      <a:pt x="2241070" y="672692"/>
                      <a:pt x="2037141" y="621734"/>
                      <a:pt x="2012566" y="610399"/>
                    </a:cubicBezTo>
                    <a:cubicBezTo>
                      <a:pt x="1995326" y="602398"/>
                      <a:pt x="1827114" y="545057"/>
                      <a:pt x="1680715" y="470381"/>
                    </a:cubicBezTo>
                    <a:cubicBezTo>
                      <a:pt x="1680715" y="470381"/>
                      <a:pt x="1680429" y="470286"/>
                      <a:pt x="1679858" y="470000"/>
                    </a:cubicBezTo>
                    <a:cubicBezTo>
                      <a:pt x="1618231" y="438473"/>
                      <a:pt x="1560414" y="403897"/>
                      <a:pt x="1519647" y="368654"/>
                    </a:cubicBezTo>
                    <a:cubicBezTo>
                      <a:pt x="1357246" y="291216"/>
                      <a:pt x="1170937" y="253497"/>
                      <a:pt x="1097880" y="283691"/>
                    </a:cubicBezTo>
                    <a:cubicBezTo>
                      <a:pt x="1085117" y="289025"/>
                      <a:pt x="1070258" y="295026"/>
                      <a:pt x="1053685" y="300932"/>
                    </a:cubicBezTo>
                    <a:cubicBezTo>
                      <a:pt x="1039492" y="306075"/>
                      <a:pt x="1023966" y="311123"/>
                      <a:pt x="1007393" y="315791"/>
                    </a:cubicBezTo>
                    <a:cubicBezTo>
                      <a:pt x="990057" y="320648"/>
                      <a:pt x="971484" y="324935"/>
                      <a:pt x="952148" y="328173"/>
                    </a:cubicBezTo>
                    <a:cubicBezTo>
                      <a:pt x="938051" y="330459"/>
                      <a:pt x="923573" y="332269"/>
                      <a:pt x="908714" y="333221"/>
                    </a:cubicBezTo>
                    <a:cubicBezTo>
                      <a:pt x="894522" y="334174"/>
                      <a:pt x="880139" y="334364"/>
                      <a:pt x="865470" y="333698"/>
                    </a:cubicBezTo>
                    <a:cubicBezTo>
                      <a:pt x="855755" y="333317"/>
                      <a:pt x="845944" y="332459"/>
                      <a:pt x="836133" y="331126"/>
                    </a:cubicBezTo>
                    <a:cubicBezTo>
                      <a:pt x="829370" y="330269"/>
                      <a:pt x="822513" y="329221"/>
                      <a:pt x="815654" y="327887"/>
                    </a:cubicBezTo>
                    <a:cubicBezTo>
                      <a:pt x="810987" y="327030"/>
                      <a:pt x="806320" y="325982"/>
                      <a:pt x="801557" y="324935"/>
                    </a:cubicBezTo>
                    <a:cubicBezTo>
                      <a:pt x="794700" y="323411"/>
                      <a:pt x="787841" y="321506"/>
                      <a:pt x="780888" y="319410"/>
                    </a:cubicBezTo>
                    <a:cubicBezTo>
                      <a:pt x="770125" y="316172"/>
                      <a:pt x="759171" y="312266"/>
                      <a:pt x="748312" y="307694"/>
                    </a:cubicBezTo>
                    <a:cubicBezTo>
                      <a:pt x="747360" y="307313"/>
                      <a:pt x="746313" y="306837"/>
                      <a:pt x="745360" y="306456"/>
                    </a:cubicBezTo>
                    <a:cubicBezTo>
                      <a:pt x="745360" y="306456"/>
                      <a:pt x="733549" y="280262"/>
                      <a:pt x="707070" y="251782"/>
                    </a:cubicBezTo>
                    <a:cubicBezTo>
                      <a:pt x="677542" y="220160"/>
                      <a:pt x="629917" y="185774"/>
                      <a:pt x="560289" y="181774"/>
                    </a:cubicBezTo>
                    <a:cubicBezTo>
                      <a:pt x="560289" y="181774"/>
                      <a:pt x="629536" y="88524"/>
                      <a:pt x="604771" y="34041"/>
                    </a:cubicBezTo>
                    <a:cubicBezTo>
                      <a:pt x="600103" y="23659"/>
                      <a:pt x="591912" y="14705"/>
                      <a:pt x="579244" y="8038"/>
                    </a:cubicBezTo>
                    <a:cubicBezTo>
                      <a:pt x="568100" y="2228"/>
                      <a:pt x="556384" y="-344"/>
                      <a:pt x="544573" y="37"/>
                    </a:cubicBezTo>
                    <a:cubicBezTo>
                      <a:pt x="526856" y="608"/>
                      <a:pt x="508664" y="7466"/>
                      <a:pt x="490852" y="18992"/>
                    </a:cubicBezTo>
                    <a:cubicBezTo>
                      <a:pt x="465039" y="35565"/>
                      <a:pt x="439893" y="61664"/>
                      <a:pt x="417605" y="92048"/>
                    </a:cubicBezTo>
                    <a:cubicBezTo>
                      <a:pt x="414081" y="96811"/>
                      <a:pt x="410652" y="101764"/>
                      <a:pt x="407318" y="106717"/>
                    </a:cubicBezTo>
                    <a:cubicBezTo>
                      <a:pt x="387411" y="136244"/>
                      <a:pt x="370361" y="168820"/>
                      <a:pt x="358169" y="200062"/>
                    </a:cubicBezTo>
                    <a:cubicBezTo>
                      <a:pt x="357597" y="201491"/>
                      <a:pt x="357026" y="203015"/>
                      <a:pt x="356454" y="204443"/>
                    </a:cubicBezTo>
                    <a:cubicBezTo>
                      <a:pt x="354930" y="208444"/>
                      <a:pt x="353406" y="212444"/>
                      <a:pt x="351977" y="216445"/>
                    </a:cubicBezTo>
                    <a:cubicBezTo>
                      <a:pt x="345024" y="235399"/>
                      <a:pt x="338737" y="254069"/>
                      <a:pt x="332642" y="272833"/>
                    </a:cubicBezTo>
                    <a:cubicBezTo>
                      <a:pt x="321402" y="307028"/>
                      <a:pt x="310544" y="341508"/>
                      <a:pt x="296542" y="378179"/>
                    </a:cubicBezTo>
                    <a:cubicBezTo>
                      <a:pt x="275682" y="432567"/>
                      <a:pt x="247869" y="492098"/>
                      <a:pt x="201578" y="563250"/>
                    </a:cubicBezTo>
                    <a:cubicBezTo>
                      <a:pt x="103375" y="714317"/>
                      <a:pt x="16507" y="820139"/>
                      <a:pt x="5172" y="861668"/>
                    </a:cubicBezTo>
                    <a:cubicBezTo>
                      <a:pt x="-6353" y="903102"/>
                      <a:pt x="4982" y="940916"/>
                      <a:pt x="4982" y="940916"/>
                    </a:cubicBezTo>
                    <a:close/>
                  </a:path>
                </a:pathLst>
              </a:custGeom>
              <a:solidFill>
                <a:srgbClr val="FCB1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7" name="Google Shape;2977;p21"/>
              <p:cNvSpPr/>
              <p:nvPr/>
            </p:nvSpPr>
            <p:spPr>
              <a:xfrm>
                <a:off x="9160859" y="1656473"/>
                <a:ext cx="864298" cy="196710"/>
              </a:xfrm>
              <a:custGeom>
                <a:rect b="b" l="l" r="r" t="t"/>
                <a:pathLst>
                  <a:path extrusionOk="0" h="196710" w="864298">
                    <a:moveTo>
                      <a:pt x="0" y="54502"/>
                    </a:moveTo>
                    <a:cubicBezTo>
                      <a:pt x="79438" y="94126"/>
                      <a:pt x="178212" y="94412"/>
                      <a:pt x="317563" y="59551"/>
                    </a:cubicBezTo>
                    <a:cubicBezTo>
                      <a:pt x="484061" y="17831"/>
                      <a:pt x="844296" y="187186"/>
                      <a:pt x="864298" y="196711"/>
                    </a:cubicBezTo>
                    <a:cubicBezTo>
                      <a:pt x="802672" y="165183"/>
                      <a:pt x="744855" y="130607"/>
                      <a:pt x="704087" y="95365"/>
                    </a:cubicBezTo>
                    <a:cubicBezTo>
                      <a:pt x="541687" y="17926"/>
                      <a:pt x="355378" y="-19793"/>
                      <a:pt x="282321" y="10402"/>
                    </a:cubicBezTo>
                    <a:cubicBezTo>
                      <a:pt x="269557" y="15736"/>
                      <a:pt x="254698" y="21736"/>
                      <a:pt x="238125" y="27642"/>
                    </a:cubicBezTo>
                    <a:cubicBezTo>
                      <a:pt x="223933" y="32785"/>
                      <a:pt x="208407" y="37834"/>
                      <a:pt x="191833" y="42501"/>
                    </a:cubicBezTo>
                    <a:cubicBezTo>
                      <a:pt x="174498" y="47359"/>
                      <a:pt x="155924" y="51645"/>
                      <a:pt x="136588" y="54883"/>
                    </a:cubicBezTo>
                    <a:cubicBezTo>
                      <a:pt x="122491" y="57169"/>
                      <a:pt x="108013" y="58979"/>
                      <a:pt x="93154" y="59932"/>
                    </a:cubicBezTo>
                    <a:cubicBezTo>
                      <a:pt x="78962" y="60884"/>
                      <a:pt x="64579" y="61075"/>
                      <a:pt x="49911" y="60408"/>
                    </a:cubicBezTo>
                    <a:cubicBezTo>
                      <a:pt x="40195" y="60027"/>
                      <a:pt x="30385" y="59170"/>
                      <a:pt x="20574" y="57836"/>
                    </a:cubicBezTo>
                    <a:cubicBezTo>
                      <a:pt x="13716" y="56979"/>
                      <a:pt x="6953" y="55836"/>
                      <a:pt x="0" y="54502"/>
                    </a:cubicBezTo>
                    <a:close/>
                  </a:path>
                </a:pathLst>
              </a:custGeom>
              <a:solidFill>
                <a:srgbClr val="E582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978" name="Google Shape;2978;p21"/>
              <p:cNvGrpSpPr/>
              <p:nvPr/>
            </p:nvGrpSpPr>
            <p:grpSpPr>
              <a:xfrm>
                <a:off x="9052369" y="1634775"/>
                <a:ext cx="346614" cy="168116"/>
                <a:chOff x="9052369" y="1634775"/>
                <a:chExt cx="346614" cy="168116"/>
              </a:xfrm>
            </p:grpSpPr>
            <p:sp>
              <p:nvSpPr>
                <p:cNvPr id="2979" name="Google Shape;2979;p21"/>
                <p:cNvSpPr/>
                <p:nvPr/>
              </p:nvSpPr>
              <p:spPr>
                <a:xfrm>
                  <a:off x="9052369" y="1634775"/>
                  <a:ext cx="41243" cy="116395"/>
                </a:xfrm>
                <a:custGeom>
                  <a:rect b="b" l="l" r="r" t="t"/>
                  <a:pathLst>
                    <a:path extrusionOk="0" h="116395" w="41243">
                      <a:moveTo>
                        <a:pt x="6858" y="116396"/>
                      </a:moveTo>
                      <a:cubicBezTo>
                        <a:pt x="6858" y="116396"/>
                        <a:pt x="28099" y="93250"/>
                        <a:pt x="41243" y="55912"/>
                      </a:cubicBezTo>
                      <a:cubicBezTo>
                        <a:pt x="40291" y="55531"/>
                        <a:pt x="39243" y="55054"/>
                        <a:pt x="38291" y="54673"/>
                      </a:cubicBezTo>
                      <a:cubicBezTo>
                        <a:pt x="38291" y="54673"/>
                        <a:pt x="26479" y="28480"/>
                        <a:pt x="0" y="0"/>
                      </a:cubicBezTo>
                      <a:cubicBezTo>
                        <a:pt x="9144" y="38862"/>
                        <a:pt x="17907" y="90678"/>
                        <a:pt x="6858" y="116396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0" name="Google Shape;2980;p21"/>
                <p:cNvSpPr/>
                <p:nvPr/>
              </p:nvSpPr>
              <p:spPr>
                <a:xfrm>
                  <a:off x="9109233" y="1702498"/>
                  <a:ext cx="37528" cy="80200"/>
                </a:xfrm>
                <a:custGeom>
                  <a:rect b="b" l="l" r="r" t="t"/>
                  <a:pathLst>
                    <a:path extrusionOk="0" h="80200" w="37528">
                      <a:moveTo>
                        <a:pt x="0" y="80200"/>
                      </a:moveTo>
                      <a:cubicBezTo>
                        <a:pt x="0" y="80200"/>
                        <a:pt x="26765" y="68008"/>
                        <a:pt x="37529" y="5525"/>
                      </a:cubicBezTo>
                      <a:cubicBezTo>
                        <a:pt x="30671" y="4000"/>
                        <a:pt x="23813" y="2096"/>
                        <a:pt x="16859" y="0"/>
                      </a:cubicBezTo>
                      <a:cubicBezTo>
                        <a:pt x="17431" y="28956"/>
                        <a:pt x="13907" y="59912"/>
                        <a:pt x="0" y="8020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1" name="Google Shape;2981;p21"/>
                <p:cNvSpPr/>
                <p:nvPr/>
              </p:nvSpPr>
              <p:spPr>
                <a:xfrm>
                  <a:off x="9165812" y="1714309"/>
                  <a:ext cx="44862" cy="62103"/>
                </a:xfrm>
                <a:custGeom>
                  <a:rect b="b" l="l" r="r" t="t"/>
                  <a:pathLst>
                    <a:path extrusionOk="0" h="62103" w="44862">
                      <a:moveTo>
                        <a:pt x="0" y="62103"/>
                      </a:moveTo>
                      <a:cubicBezTo>
                        <a:pt x="0" y="62103"/>
                        <a:pt x="32195" y="52102"/>
                        <a:pt x="44863" y="2572"/>
                      </a:cubicBezTo>
                      <a:cubicBezTo>
                        <a:pt x="35147" y="2191"/>
                        <a:pt x="25337" y="1333"/>
                        <a:pt x="15526" y="0"/>
                      </a:cubicBezTo>
                      <a:cubicBezTo>
                        <a:pt x="15050" y="18383"/>
                        <a:pt x="11239" y="40386"/>
                        <a:pt x="0" y="62103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2" name="Google Shape;2982;p21"/>
                <p:cNvSpPr/>
                <p:nvPr/>
              </p:nvSpPr>
              <p:spPr>
                <a:xfrm>
                  <a:off x="9235439" y="1711261"/>
                  <a:ext cx="61912" cy="84010"/>
                </a:xfrm>
                <a:custGeom>
                  <a:rect b="b" l="l" r="r" t="t"/>
                  <a:pathLst>
                    <a:path extrusionOk="0" h="84010" w="61912">
                      <a:moveTo>
                        <a:pt x="0" y="84010"/>
                      </a:moveTo>
                      <a:cubicBezTo>
                        <a:pt x="0" y="84010"/>
                        <a:pt x="48483" y="77057"/>
                        <a:pt x="61913" y="0"/>
                      </a:cubicBezTo>
                      <a:cubicBezTo>
                        <a:pt x="47816" y="2286"/>
                        <a:pt x="33338" y="4096"/>
                        <a:pt x="18479" y="5048"/>
                      </a:cubicBezTo>
                      <a:cubicBezTo>
                        <a:pt x="20670" y="27908"/>
                        <a:pt x="20098" y="63151"/>
                        <a:pt x="0" y="8401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3" name="Google Shape;2983;p21"/>
                <p:cNvSpPr/>
                <p:nvPr/>
              </p:nvSpPr>
              <p:spPr>
                <a:xfrm>
                  <a:off x="9349358" y="1684115"/>
                  <a:ext cx="49625" cy="118776"/>
                </a:xfrm>
                <a:custGeom>
                  <a:rect b="b" l="l" r="r" t="t"/>
                  <a:pathLst>
                    <a:path extrusionOk="0" h="118776" w="49625">
                      <a:moveTo>
                        <a:pt x="0" y="118777"/>
                      </a:moveTo>
                      <a:cubicBezTo>
                        <a:pt x="0" y="118777"/>
                        <a:pt x="41148" y="118777"/>
                        <a:pt x="49625" y="0"/>
                      </a:cubicBezTo>
                      <a:cubicBezTo>
                        <a:pt x="35433" y="5144"/>
                        <a:pt x="19908" y="10192"/>
                        <a:pt x="3334" y="14859"/>
                      </a:cubicBezTo>
                      <a:cubicBezTo>
                        <a:pt x="12764" y="43053"/>
                        <a:pt x="21717" y="87440"/>
                        <a:pt x="0" y="118777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984" name="Google Shape;2984;p21"/>
            <p:cNvGrpSpPr/>
            <p:nvPr/>
          </p:nvGrpSpPr>
          <p:grpSpPr>
            <a:xfrm>
              <a:off x="8350376" y="1383088"/>
              <a:ext cx="605044" cy="941011"/>
              <a:chOff x="8350376" y="1383088"/>
              <a:chExt cx="605044" cy="941011"/>
            </a:xfrm>
          </p:grpSpPr>
          <p:grpSp>
            <p:nvGrpSpPr>
              <p:cNvPr id="2985" name="Google Shape;2985;p21"/>
              <p:cNvGrpSpPr/>
              <p:nvPr/>
            </p:nvGrpSpPr>
            <p:grpSpPr>
              <a:xfrm>
                <a:off x="8641746" y="1383088"/>
                <a:ext cx="313674" cy="378179"/>
                <a:chOff x="8641746" y="1383088"/>
                <a:chExt cx="313674" cy="378179"/>
              </a:xfrm>
            </p:grpSpPr>
            <p:sp>
              <p:nvSpPr>
                <p:cNvPr id="2986" name="Google Shape;2986;p21"/>
                <p:cNvSpPr/>
                <p:nvPr/>
              </p:nvSpPr>
              <p:spPr>
                <a:xfrm>
                  <a:off x="8641746" y="1383088"/>
                  <a:ext cx="313674" cy="378179"/>
                </a:xfrm>
                <a:custGeom>
                  <a:rect b="b" l="l" r="r" t="t"/>
                  <a:pathLst>
                    <a:path extrusionOk="0" h="378179" w="313674">
                      <a:moveTo>
                        <a:pt x="0" y="378179"/>
                      </a:moveTo>
                      <a:cubicBezTo>
                        <a:pt x="125349" y="191108"/>
                        <a:pt x="193738" y="179297"/>
                        <a:pt x="263842" y="181774"/>
                      </a:cubicBezTo>
                      <a:cubicBezTo>
                        <a:pt x="263842" y="181774"/>
                        <a:pt x="333089" y="88524"/>
                        <a:pt x="308324" y="34041"/>
                      </a:cubicBezTo>
                      <a:cubicBezTo>
                        <a:pt x="303657" y="23659"/>
                        <a:pt x="295465" y="14705"/>
                        <a:pt x="282797" y="8038"/>
                      </a:cubicBezTo>
                      <a:cubicBezTo>
                        <a:pt x="271653" y="2228"/>
                        <a:pt x="259937" y="-344"/>
                        <a:pt x="248126" y="37"/>
                      </a:cubicBezTo>
                      <a:cubicBezTo>
                        <a:pt x="230410" y="608"/>
                        <a:pt x="212217" y="7466"/>
                        <a:pt x="194405" y="18991"/>
                      </a:cubicBezTo>
                      <a:cubicBezTo>
                        <a:pt x="168592" y="35565"/>
                        <a:pt x="143446" y="61663"/>
                        <a:pt x="121158" y="92048"/>
                      </a:cubicBezTo>
                      <a:cubicBezTo>
                        <a:pt x="117634" y="96811"/>
                        <a:pt x="114205" y="101764"/>
                        <a:pt x="110871" y="106717"/>
                      </a:cubicBezTo>
                      <a:cubicBezTo>
                        <a:pt x="90964" y="136244"/>
                        <a:pt x="73914" y="168820"/>
                        <a:pt x="61722" y="200062"/>
                      </a:cubicBezTo>
                      <a:cubicBezTo>
                        <a:pt x="61150" y="201491"/>
                        <a:pt x="60579" y="203015"/>
                        <a:pt x="60007" y="204443"/>
                      </a:cubicBezTo>
                      <a:cubicBezTo>
                        <a:pt x="58483" y="208444"/>
                        <a:pt x="56959" y="212444"/>
                        <a:pt x="55530" y="216445"/>
                      </a:cubicBezTo>
                      <a:cubicBezTo>
                        <a:pt x="48577" y="235399"/>
                        <a:pt x="42291" y="254069"/>
                        <a:pt x="36195" y="272833"/>
                      </a:cubicBezTo>
                      <a:cubicBezTo>
                        <a:pt x="24860" y="307123"/>
                        <a:pt x="14097" y="341508"/>
                        <a:pt x="0" y="378179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987" name="Google Shape;2987;p21"/>
                <p:cNvGrpSpPr/>
                <p:nvPr/>
              </p:nvGrpSpPr>
              <p:grpSpPr>
                <a:xfrm>
                  <a:off x="8677846" y="1383088"/>
                  <a:ext cx="272224" cy="272833"/>
                  <a:chOff x="8677846" y="1383088"/>
                  <a:chExt cx="272224" cy="272833"/>
                </a:xfrm>
              </p:grpSpPr>
              <p:sp>
                <p:nvSpPr>
                  <p:cNvPr id="2988" name="Google Shape;2988;p21"/>
                  <p:cNvSpPr/>
                  <p:nvPr/>
                </p:nvSpPr>
                <p:spPr>
                  <a:xfrm>
                    <a:off x="8876727" y="1383088"/>
                    <a:ext cx="73343" cy="144531"/>
                  </a:xfrm>
                  <a:custGeom>
                    <a:rect b="b" l="l" r="r" t="t"/>
                    <a:pathLst>
                      <a:path extrusionOk="0" h="144531" w="73343">
                        <a:moveTo>
                          <a:pt x="13050" y="37"/>
                        </a:moveTo>
                        <a:cubicBezTo>
                          <a:pt x="5430" y="46614"/>
                          <a:pt x="-7905" y="139769"/>
                          <a:pt x="6193" y="143960"/>
                        </a:cubicBezTo>
                        <a:cubicBezTo>
                          <a:pt x="23051" y="149008"/>
                          <a:pt x="57913" y="121290"/>
                          <a:pt x="73344" y="34041"/>
                        </a:cubicBezTo>
                        <a:cubicBezTo>
                          <a:pt x="68677" y="23659"/>
                          <a:pt x="60485" y="14705"/>
                          <a:pt x="47817" y="8038"/>
                        </a:cubicBezTo>
                        <a:cubicBezTo>
                          <a:pt x="36577" y="2228"/>
                          <a:pt x="24957" y="-344"/>
                          <a:pt x="13050" y="3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89" name="Google Shape;2989;p21"/>
                  <p:cNvSpPr/>
                  <p:nvPr/>
                </p:nvSpPr>
                <p:spPr>
                  <a:xfrm>
                    <a:off x="8762809" y="1402079"/>
                    <a:ext cx="82374" cy="140787"/>
                  </a:xfrm>
                  <a:custGeom>
                    <a:rect b="b" l="l" r="r" t="t"/>
                    <a:pathLst>
                      <a:path extrusionOk="0" h="140787" w="82374">
                        <a:moveTo>
                          <a:pt x="0" y="73057"/>
                        </a:moveTo>
                        <a:cubicBezTo>
                          <a:pt x="15716" y="104870"/>
                          <a:pt x="44196" y="152400"/>
                          <a:pt x="67246" y="138208"/>
                        </a:cubicBezTo>
                        <a:cubicBezTo>
                          <a:pt x="91536" y="123349"/>
                          <a:pt x="81153" y="44196"/>
                          <a:pt x="73247" y="0"/>
                        </a:cubicBezTo>
                        <a:cubicBezTo>
                          <a:pt x="47435" y="16574"/>
                          <a:pt x="22289" y="42672"/>
                          <a:pt x="0" y="7305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0" name="Google Shape;2990;p21"/>
                  <p:cNvSpPr/>
                  <p:nvPr/>
                </p:nvSpPr>
                <p:spPr>
                  <a:xfrm>
                    <a:off x="8703373" y="1489805"/>
                    <a:ext cx="70120" cy="96437"/>
                  </a:xfrm>
                  <a:custGeom>
                    <a:rect b="b" l="l" r="r" t="t"/>
                    <a:pathLst>
                      <a:path extrusionOk="0" h="96437" w="70120">
                        <a:moveTo>
                          <a:pt x="66294" y="80677"/>
                        </a:moveTo>
                        <a:cubicBezTo>
                          <a:pt x="77629" y="60579"/>
                          <a:pt x="61341" y="22955"/>
                          <a:pt x="49149" y="0"/>
                        </a:cubicBezTo>
                        <a:cubicBezTo>
                          <a:pt x="29242" y="29527"/>
                          <a:pt x="12192" y="62103"/>
                          <a:pt x="0" y="93345"/>
                        </a:cubicBezTo>
                        <a:cubicBezTo>
                          <a:pt x="22003" y="97726"/>
                          <a:pt x="55245" y="100298"/>
                          <a:pt x="66294" y="8067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1" name="Google Shape;2991;p21"/>
                  <p:cNvSpPr/>
                  <p:nvPr/>
                </p:nvSpPr>
                <p:spPr>
                  <a:xfrm>
                    <a:off x="8677846" y="1599533"/>
                    <a:ext cx="66221" cy="56388"/>
                  </a:xfrm>
                  <a:custGeom>
                    <a:rect b="b" l="l" r="r" t="t"/>
                    <a:pathLst>
                      <a:path extrusionOk="0" h="56388" w="66221">
                        <a:moveTo>
                          <a:pt x="0" y="56388"/>
                        </a:moveTo>
                        <a:cubicBezTo>
                          <a:pt x="26384" y="51149"/>
                          <a:pt x="59722" y="41434"/>
                          <a:pt x="65341" y="25718"/>
                        </a:cubicBezTo>
                        <a:cubicBezTo>
                          <a:pt x="72009" y="7144"/>
                          <a:pt x="39243" y="1619"/>
                          <a:pt x="19336" y="0"/>
                        </a:cubicBezTo>
                        <a:cubicBezTo>
                          <a:pt x="12382" y="18955"/>
                          <a:pt x="6191" y="37719"/>
                          <a:pt x="0" y="56388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992" name="Google Shape;2992;p21"/>
              <p:cNvGrpSpPr/>
              <p:nvPr/>
            </p:nvGrpSpPr>
            <p:grpSpPr>
              <a:xfrm>
                <a:off x="8350376" y="1634782"/>
                <a:ext cx="531936" cy="689317"/>
                <a:chOff x="8350376" y="1634782"/>
                <a:chExt cx="531936" cy="689317"/>
              </a:xfrm>
            </p:grpSpPr>
            <p:grpSp>
              <p:nvGrpSpPr>
                <p:cNvPr id="2993" name="Google Shape;2993;p21"/>
                <p:cNvGrpSpPr/>
                <p:nvPr/>
              </p:nvGrpSpPr>
              <p:grpSpPr>
                <a:xfrm>
                  <a:off x="8350376" y="1776412"/>
                  <a:ext cx="494728" cy="547687"/>
                  <a:chOff x="8350376" y="1776412"/>
                  <a:chExt cx="494728" cy="547687"/>
                </a:xfrm>
              </p:grpSpPr>
              <p:sp>
                <p:nvSpPr>
                  <p:cNvPr id="2994" name="Google Shape;2994;p21"/>
                  <p:cNvSpPr/>
                  <p:nvPr/>
                </p:nvSpPr>
                <p:spPr>
                  <a:xfrm>
                    <a:off x="8350376" y="1776412"/>
                    <a:ext cx="494728" cy="547687"/>
                  </a:xfrm>
                  <a:custGeom>
                    <a:rect b="b" l="l" r="r" t="t"/>
                    <a:pathLst>
                      <a:path extrusionOk="0" h="547687" w="494728">
                        <a:moveTo>
                          <a:pt x="0" y="547688"/>
                        </a:moveTo>
                        <a:lnTo>
                          <a:pt x="58484" y="476155"/>
                        </a:lnTo>
                        <a:lnTo>
                          <a:pt x="117824" y="405384"/>
                        </a:lnTo>
                        <a:cubicBezTo>
                          <a:pt x="157543" y="358330"/>
                          <a:pt x="198025" y="311944"/>
                          <a:pt x="238411" y="265557"/>
                        </a:cubicBezTo>
                        <a:cubicBezTo>
                          <a:pt x="279273" y="219551"/>
                          <a:pt x="320230" y="173546"/>
                          <a:pt x="362236" y="128492"/>
                        </a:cubicBezTo>
                        <a:cubicBezTo>
                          <a:pt x="383286" y="106013"/>
                          <a:pt x="404527" y="83725"/>
                          <a:pt x="426053" y="61722"/>
                        </a:cubicBezTo>
                        <a:cubicBezTo>
                          <a:pt x="437102" y="51054"/>
                          <a:pt x="447866" y="40005"/>
                          <a:pt x="459200" y="29528"/>
                        </a:cubicBezTo>
                        <a:lnTo>
                          <a:pt x="476345" y="14002"/>
                        </a:lnTo>
                        <a:cubicBezTo>
                          <a:pt x="482251" y="9049"/>
                          <a:pt x="488632" y="4667"/>
                          <a:pt x="494729" y="0"/>
                        </a:cubicBezTo>
                        <a:cubicBezTo>
                          <a:pt x="488823" y="5048"/>
                          <a:pt x="482822" y="9716"/>
                          <a:pt x="477203" y="14954"/>
                        </a:cubicBezTo>
                        <a:lnTo>
                          <a:pt x="460820" y="31147"/>
                        </a:lnTo>
                        <a:cubicBezTo>
                          <a:pt x="449961" y="42005"/>
                          <a:pt x="439674" y="53435"/>
                          <a:pt x="429006" y="64579"/>
                        </a:cubicBezTo>
                        <a:cubicBezTo>
                          <a:pt x="408051" y="87154"/>
                          <a:pt x="387287" y="109823"/>
                          <a:pt x="366903" y="132874"/>
                        </a:cubicBezTo>
                        <a:cubicBezTo>
                          <a:pt x="325946" y="178784"/>
                          <a:pt x="284893" y="224600"/>
                          <a:pt x="244507" y="271082"/>
                        </a:cubicBezTo>
                        <a:lnTo>
                          <a:pt x="122491" y="409670"/>
                        </a:lnTo>
                        <a:lnTo>
                          <a:pt x="61436" y="478917"/>
                        </a:lnTo>
                        <a:lnTo>
                          <a:pt x="0" y="547688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5" name="Google Shape;2995;p21"/>
                  <p:cNvSpPr/>
                  <p:nvPr/>
                </p:nvSpPr>
                <p:spPr>
                  <a:xfrm>
                    <a:off x="8370379" y="2085212"/>
                    <a:ext cx="180688" cy="203549"/>
                  </a:xfrm>
                  <a:custGeom>
                    <a:rect b="b" l="l" r="r" t="t"/>
                    <a:pathLst>
                      <a:path extrusionOk="0" h="203549" w="180688">
                        <a:moveTo>
                          <a:pt x="154209" y="22288"/>
                        </a:moveTo>
                        <a:lnTo>
                          <a:pt x="143351" y="22574"/>
                        </a:lnTo>
                        <a:lnTo>
                          <a:pt x="148590" y="33338"/>
                        </a:lnTo>
                        <a:lnTo>
                          <a:pt x="138874" y="45149"/>
                        </a:lnTo>
                        <a:lnTo>
                          <a:pt x="120110" y="44672"/>
                        </a:lnTo>
                        <a:lnTo>
                          <a:pt x="129254" y="57912"/>
                        </a:lnTo>
                        <a:lnTo>
                          <a:pt x="123444" y="63627"/>
                        </a:lnTo>
                        <a:lnTo>
                          <a:pt x="109347" y="64103"/>
                        </a:lnTo>
                        <a:lnTo>
                          <a:pt x="114585" y="73819"/>
                        </a:lnTo>
                        <a:lnTo>
                          <a:pt x="105632" y="83249"/>
                        </a:lnTo>
                        <a:lnTo>
                          <a:pt x="91916" y="80963"/>
                        </a:lnTo>
                        <a:lnTo>
                          <a:pt x="97250" y="93917"/>
                        </a:lnTo>
                        <a:lnTo>
                          <a:pt x="89059" y="103442"/>
                        </a:lnTo>
                        <a:lnTo>
                          <a:pt x="74676" y="103346"/>
                        </a:lnTo>
                        <a:lnTo>
                          <a:pt x="77152" y="113633"/>
                        </a:lnTo>
                        <a:lnTo>
                          <a:pt x="63055" y="129921"/>
                        </a:lnTo>
                        <a:lnTo>
                          <a:pt x="44482" y="130492"/>
                        </a:lnTo>
                        <a:lnTo>
                          <a:pt x="51054" y="145542"/>
                        </a:lnTo>
                        <a:lnTo>
                          <a:pt x="39528" y="158972"/>
                        </a:lnTo>
                        <a:lnTo>
                          <a:pt x="20478" y="159639"/>
                        </a:lnTo>
                        <a:lnTo>
                          <a:pt x="28480" y="172403"/>
                        </a:lnTo>
                        <a:lnTo>
                          <a:pt x="19050" y="184213"/>
                        </a:lnTo>
                        <a:lnTo>
                          <a:pt x="0" y="184785"/>
                        </a:lnTo>
                        <a:lnTo>
                          <a:pt x="7715" y="203549"/>
                        </a:lnTo>
                        <a:lnTo>
                          <a:pt x="180689" y="0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996" name="Google Shape;2996;p21"/>
                <p:cNvSpPr/>
                <p:nvPr/>
              </p:nvSpPr>
              <p:spPr>
                <a:xfrm>
                  <a:off x="8626125" y="1840706"/>
                  <a:ext cx="209359" cy="200120"/>
                </a:xfrm>
                <a:custGeom>
                  <a:rect b="b" l="l" r="r" t="t"/>
                  <a:pathLst>
                    <a:path extrusionOk="0" h="200120" w="209359">
                      <a:moveTo>
                        <a:pt x="177832" y="0"/>
                      </a:moveTo>
                      <a:lnTo>
                        <a:pt x="0" y="200120"/>
                      </a:lnTo>
                      <a:cubicBezTo>
                        <a:pt x="0" y="200120"/>
                        <a:pt x="109347" y="153734"/>
                        <a:pt x="209359" y="110395"/>
                      </a:cubicBezTo>
                      <a:cubicBezTo>
                        <a:pt x="111347" y="96583"/>
                        <a:pt x="175070" y="3810"/>
                        <a:pt x="177832" y="0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7" name="Google Shape;2997;p21"/>
                <p:cNvSpPr/>
                <p:nvPr/>
              </p:nvSpPr>
              <p:spPr>
                <a:xfrm>
                  <a:off x="8665762" y="1815318"/>
                  <a:ext cx="49124" cy="51128"/>
                </a:xfrm>
                <a:custGeom>
                  <a:rect b="b" l="l" r="r" t="t"/>
                  <a:pathLst>
                    <a:path extrusionOk="0" h="51128" w="49124">
                      <a:moveTo>
                        <a:pt x="3321" y="48439"/>
                      </a:moveTo>
                      <a:cubicBezTo>
                        <a:pt x="-12109" y="33580"/>
                        <a:pt x="30372" y="-8902"/>
                        <a:pt x="45803" y="1671"/>
                      </a:cubicBezTo>
                      <a:cubicBezTo>
                        <a:pt x="61233" y="12244"/>
                        <a:pt x="18752" y="63298"/>
                        <a:pt x="3321" y="48439"/>
                      </a:cubicBezTo>
                      <a:close/>
                    </a:path>
                  </a:pathLst>
                </a:custGeom>
                <a:solidFill>
                  <a:srgbClr val="6A153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998" name="Google Shape;2998;p21"/>
                <p:cNvGrpSpPr/>
                <p:nvPr/>
              </p:nvGrpSpPr>
              <p:grpSpPr>
                <a:xfrm>
                  <a:off x="8788594" y="1634782"/>
                  <a:ext cx="93718" cy="82706"/>
                  <a:chOff x="8788594" y="1634782"/>
                  <a:chExt cx="93718" cy="82706"/>
                </a:xfrm>
              </p:grpSpPr>
              <p:grpSp>
                <p:nvGrpSpPr>
                  <p:cNvPr id="2999" name="Google Shape;2999;p21"/>
                  <p:cNvGrpSpPr/>
                  <p:nvPr/>
                </p:nvGrpSpPr>
                <p:grpSpPr>
                  <a:xfrm>
                    <a:off x="8789289" y="1636395"/>
                    <a:ext cx="92647" cy="79026"/>
                    <a:chOff x="8789289" y="1636395"/>
                    <a:chExt cx="92647" cy="79026"/>
                  </a:xfrm>
                </p:grpSpPr>
                <p:sp>
                  <p:nvSpPr>
                    <p:cNvPr id="3000" name="Google Shape;3000;p21"/>
                    <p:cNvSpPr/>
                    <p:nvPr/>
                  </p:nvSpPr>
                  <p:spPr>
                    <a:xfrm>
                      <a:off x="8789289" y="1636395"/>
                      <a:ext cx="92647" cy="79026"/>
                    </a:xfrm>
                    <a:custGeom>
                      <a:rect b="b" l="l" r="r" t="t"/>
                      <a:pathLst>
                        <a:path extrusionOk="0" h="79026" w="92647">
                          <a:moveTo>
                            <a:pt x="91440" y="0"/>
                          </a:moveTo>
                          <a:cubicBezTo>
                            <a:pt x="91440" y="0"/>
                            <a:pt x="91535" y="571"/>
                            <a:pt x="91821" y="1429"/>
                          </a:cubicBezTo>
                          <a:cubicBezTo>
                            <a:pt x="93059" y="8668"/>
                            <a:pt x="96678" y="40958"/>
                            <a:pt x="67246" y="64865"/>
                          </a:cubicBezTo>
                          <a:cubicBezTo>
                            <a:pt x="34004" y="91821"/>
                            <a:pt x="0" y="72009"/>
                            <a:pt x="0" y="72009"/>
                          </a:cubicBezTo>
                          <a:cubicBezTo>
                            <a:pt x="0" y="71438"/>
                            <a:pt x="0" y="70866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429" y="2096"/>
                            <a:pt x="80010" y="0"/>
                            <a:pt x="90201" y="0"/>
                          </a:cubicBezTo>
                          <a:cubicBezTo>
                            <a:pt x="91059" y="0"/>
                            <a:pt x="91440" y="0"/>
                            <a:pt x="91440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001" name="Google Shape;3001;p21"/>
                    <p:cNvSpPr/>
                    <p:nvPr/>
                  </p:nvSpPr>
                  <p:spPr>
                    <a:xfrm>
                      <a:off x="8789289" y="1636395"/>
                      <a:ext cx="90296" cy="70294"/>
                    </a:xfrm>
                    <a:custGeom>
                      <a:rect b="b" l="l" r="r" t="t"/>
                      <a:pathLst>
                        <a:path extrusionOk="0" h="70294" w="90296">
                          <a:moveTo>
                            <a:pt x="90297" y="0"/>
                          </a:moveTo>
                          <a:cubicBezTo>
                            <a:pt x="32861" y="26765"/>
                            <a:pt x="8096" y="57912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525" y="2096"/>
                            <a:pt x="80010" y="0"/>
                            <a:pt x="90297" y="0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002" name="Google Shape;3002;p21"/>
                    <p:cNvSpPr/>
                    <p:nvPr/>
                  </p:nvSpPr>
                  <p:spPr>
                    <a:xfrm>
                      <a:off x="8811958" y="1661064"/>
                      <a:ext cx="33337" cy="33337"/>
                    </a:xfrm>
                    <a:custGeom>
                      <a:rect b="b" l="l" r="r" t="t"/>
                      <a:pathLst>
                        <a:path extrusionOk="0" h="33337" w="33337">
                          <a:moveTo>
                            <a:pt x="33338" y="16669"/>
                          </a:moveTo>
                          <a:cubicBezTo>
                            <a:pt x="33338" y="25875"/>
                            <a:pt x="25875" y="33337"/>
                            <a:pt x="16669" y="33337"/>
                          </a:cubicBezTo>
                          <a:cubicBezTo>
                            <a:pt x="7463" y="33337"/>
                            <a:pt x="0" y="25875"/>
                            <a:pt x="0" y="16669"/>
                          </a:cubicBezTo>
                          <a:cubicBezTo>
                            <a:pt x="0" y="7463"/>
                            <a:pt x="7463" y="0"/>
                            <a:pt x="16669" y="0"/>
                          </a:cubicBezTo>
                          <a:cubicBezTo>
                            <a:pt x="25875" y="0"/>
                            <a:pt x="33338" y="7463"/>
                            <a:pt x="33338" y="16669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003" name="Google Shape;3003;p21"/>
                  <p:cNvSpPr/>
                  <p:nvPr/>
                </p:nvSpPr>
                <p:spPr>
                  <a:xfrm>
                    <a:off x="8790812" y="1639157"/>
                    <a:ext cx="91500" cy="78331"/>
                  </a:xfrm>
                  <a:custGeom>
                    <a:rect b="b" l="l" r="r" t="t"/>
                    <a:pathLst>
                      <a:path extrusionOk="0" h="78331" w="91500">
                        <a:moveTo>
                          <a:pt x="0" y="70009"/>
                        </a:moveTo>
                        <a:cubicBezTo>
                          <a:pt x="10668" y="74867"/>
                          <a:pt x="22479" y="76295"/>
                          <a:pt x="33719" y="74676"/>
                        </a:cubicBezTo>
                        <a:cubicBezTo>
                          <a:pt x="39338" y="73724"/>
                          <a:pt x="44768" y="72104"/>
                          <a:pt x="49911" y="69818"/>
                        </a:cubicBezTo>
                        <a:cubicBezTo>
                          <a:pt x="54959" y="67246"/>
                          <a:pt x="59913" y="64389"/>
                          <a:pt x="64198" y="60674"/>
                        </a:cubicBezTo>
                        <a:cubicBezTo>
                          <a:pt x="73247" y="53816"/>
                          <a:pt x="80010" y="44387"/>
                          <a:pt x="84297" y="33814"/>
                        </a:cubicBezTo>
                        <a:cubicBezTo>
                          <a:pt x="88582" y="23241"/>
                          <a:pt x="90678" y="11716"/>
                          <a:pt x="90488" y="0"/>
                        </a:cubicBezTo>
                        <a:cubicBezTo>
                          <a:pt x="92583" y="11525"/>
                          <a:pt x="91345" y="23717"/>
                          <a:pt x="87535" y="35052"/>
                        </a:cubicBezTo>
                        <a:cubicBezTo>
                          <a:pt x="83630" y="46387"/>
                          <a:pt x="76391" y="56579"/>
                          <a:pt x="66961" y="64199"/>
                        </a:cubicBezTo>
                        <a:cubicBezTo>
                          <a:pt x="57531" y="71628"/>
                          <a:pt x="46197" y="76962"/>
                          <a:pt x="34100" y="78105"/>
                        </a:cubicBezTo>
                        <a:cubicBezTo>
                          <a:pt x="22098" y="79153"/>
                          <a:pt x="9811" y="76581"/>
                          <a:pt x="0" y="70009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4" name="Google Shape;3004;p21"/>
                  <p:cNvSpPr/>
                  <p:nvPr/>
                </p:nvSpPr>
                <p:spPr>
                  <a:xfrm>
                    <a:off x="8788594" y="1634782"/>
                    <a:ext cx="92134" cy="73621"/>
                  </a:xfrm>
                  <a:custGeom>
                    <a:rect b="b" l="l" r="r" t="t"/>
                    <a:pathLst>
                      <a:path extrusionOk="0" h="73621" w="92134">
                        <a:moveTo>
                          <a:pt x="695" y="73622"/>
                        </a:moveTo>
                        <a:cubicBezTo>
                          <a:pt x="-1306" y="62668"/>
                          <a:pt x="1171" y="51143"/>
                          <a:pt x="6124" y="41141"/>
                        </a:cubicBezTo>
                        <a:cubicBezTo>
                          <a:pt x="11363" y="31140"/>
                          <a:pt x="19363" y="22663"/>
                          <a:pt x="28603" y="16281"/>
                        </a:cubicBezTo>
                        <a:cubicBezTo>
                          <a:pt x="37937" y="10185"/>
                          <a:pt x="48129" y="5137"/>
                          <a:pt x="59083" y="2470"/>
                        </a:cubicBezTo>
                        <a:cubicBezTo>
                          <a:pt x="69941" y="-102"/>
                          <a:pt x="81371" y="-1054"/>
                          <a:pt x="92134" y="1517"/>
                        </a:cubicBezTo>
                        <a:cubicBezTo>
                          <a:pt x="81181" y="851"/>
                          <a:pt x="70322" y="2565"/>
                          <a:pt x="60035" y="5804"/>
                        </a:cubicBezTo>
                        <a:cubicBezTo>
                          <a:pt x="49748" y="9042"/>
                          <a:pt x="40033" y="13805"/>
                          <a:pt x="31175" y="19996"/>
                        </a:cubicBezTo>
                        <a:cubicBezTo>
                          <a:pt x="22126" y="25806"/>
                          <a:pt x="14696" y="33712"/>
                          <a:pt x="9172" y="42760"/>
                        </a:cubicBezTo>
                        <a:cubicBezTo>
                          <a:pt x="3838" y="52000"/>
                          <a:pt x="599" y="62668"/>
                          <a:pt x="695" y="73622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3005" name="Google Shape;3005;p21"/>
            <p:cNvGrpSpPr/>
            <p:nvPr/>
          </p:nvGrpSpPr>
          <p:grpSpPr>
            <a:xfrm>
              <a:off x="9430416" y="133350"/>
              <a:ext cx="1339215" cy="1682098"/>
              <a:chOff x="9430416" y="133350"/>
              <a:chExt cx="1339215" cy="1682098"/>
            </a:xfrm>
          </p:grpSpPr>
          <p:grpSp>
            <p:nvGrpSpPr>
              <p:cNvPr id="3006" name="Google Shape;3006;p21"/>
              <p:cNvGrpSpPr/>
              <p:nvPr/>
            </p:nvGrpSpPr>
            <p:grpSpPr>
              <a:xfrm>
                <a:off x="9430416" y="133350"/>
                <a:ext cx="1339215" cy="1682098"/>
                <a:chOff x="9430416" y="133350"/>
                <a:chExt cx="1339215" cy="1682098"/>
              </a:xfrm>
            </p:grpSpPr>
            <p:sp>
              <p:nvSpPr>
                <p:cNvPr id="3007" name="Google Shape;3007;p21"/>
                <p:cNvSpPr/>
                <p:nvPr/>
              </p:nvSpPr>
              <p:spPr>
                <a:xfrm>
                  <a:off x="9430607" y="133350"/>
                  <a:ext cx="1339024" cy="1682098"/>
                </a:xfrm>
                <a:custGeom>
                  <a:rect b="b" l="l" r="r" t="t"/>
                  <a:pathLst>
                    <a:path extrusionOk="0" h="1682098" w="1339024">
                      <a:moveTo>
                        <a:pt x="0" y="1677067"/>
                      </a:moveTo>
                      <a:cubicBezTo>
                        <a:pt x="40957" y="1694498"/>
                        <a:pt x="173545" y="1662779"/>
                        <a:pt x="246030" y="1640777"/>
                      </a:cubicBezTo>
                      <a:cubicBezTo>
                        <a:pt x="262699" y="1635824"/>
                        <a:pt x="276130" y="1631252"/>
                        <a:pt x="284606" y="1628013"/>
                      </a:cubicBezTo>
                      <a:cubicBezTo>
                        <a:pt x="286988" y="1627061"/>
                        <a:pt x="289560" y="1626394"/>
                        <a:pt x="292322" y="1625918"/>
                      </a:cubicBezTo>
                      <a:cubicBezTo>
                        <a:pt x="340423" y="1617345"/>
                        <a:pt x="435673" y="1675543"/>
                        <a:pt x="438149" y="1677067"/>
                      </a:cubicBezTo>
                      <a:cubicBezTo>
                        <a:pt x="437006" y="1674781"/>
                        <a:pt x="401288" y="1602105"/>
                        <a:pt x="401288" y="1518095"/>
                      </a:cubicBezTo>
                      <a:cubicBezTo>
                        <a:pt x="401288" y="1516380"/>
                        <a:pt x="401669" y="1514189"/>
                        <a:pt x="402431" y="1511427"/>
                      </a:cubicBezTo>
                      <a:cubicBezTo>
                        <a:pt x="410146" y="1482471"/>
                        <a:pt x="457581" y="1396460"/>
                        <a:pt x="527399" y="1279303"/>
                      </a:cubicBezTo>
                      <a:cubicBezTo>
                        <a:pt x="697896" y="992791"/>
                        <a:pt x="1001839" y="519684"/>
                        <a:pt x="1185482" y="236220"/>
                      </a:cubicBezTo>
                      <a:cubicBezTo>
                        <a:pt x="1277208" y="94393"/>
                        <a:pt x="1339025" y="0"/>
                        <a:pt x="1339025" y="0"/>
                      </a:cubicBezTo>
                      <a:cubicBezTo>
                        <a:pt x="1261014" y="56674"/>
                        <a:pt x="1157859" y="164592"/>
                        <a:pt x="1052132" y="287465"/>
                      </a:cubicBezTo>
                      <a:cubicBezTo>
                        <a:pt x="808958" y="569786"/>
                        <a:pt x="551497" y="931069"/>
                        <a:pt x="551497" y="931069"/>
                      </a:cubicBezTo>
                      <a:lnTo>
                        <a:pt x="271939" y="1325785"/>
                      </a:lnTo>
                      <a:cubicBezTo>
                        <a:pt x="271939" y="1325785"/>
                        <a:pt x="157257" y="1529810"/>
                        <a:pt x="127063" y="1575054"/>
                      </a:cubicBezTo>
                      <a:cubicBezTo>
                        <a:pt x="96869" y="1620393"/>
                        <a:pt x="75533" y="1645539"/>
                        <a:pt x="0" y="1677067"/>
                      </a:cubicBezTo>
                      <a:close/>
                    </a:path>
                  </a:pathLst>
                </a:custGeom>
                <a:solidFill>
                  <a:srgbClr val="FCB14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008" name="Google Shape;3008;p21"/>
                <p:cNvSpPr/>
                <p:nvPr/>
              </p:nvSpPr>
              <p:spPr>
                <a:xfrm>
                  <a:off x="9430416" y="420909"/>
                  <a:ext cx="1052131" cy="1394538"/>
                </a:xfrm>
                <a:custGeom>
                  <a:rect b="b" l="l" r="r" t="t"/>
                  <a:pathLst>
                    <a:path extrusionOk="0" h="1394538" w="1052131">
                      <a:moveTo>
                        <a:pt x="127254" y="1287494"/>
                      </a:moveTo>
                      <a:cubicBezTo>
                        <a:pt x="157448" y="1242155"/>
                        <a:pt x="272129" y="1038225"/>
                        <a:pt x="272129" y="1038225"/>
                      </a:cubicBezTo>
                      <a:lnTo>
                        <a:pt x="485965" y="736283"/>
                      </a:lnTo>
                      <a:cubicBezTo>
                        <a:pt x="480441" y="734854"/>
                        <a:pt x="471202" y="732758"/>
                        <a:pt x="461582" y="731615"/>
                      </a:cubicBezTo>
                      <a:cubicBezTo>
                        <a:pt x="446342" y="729710"/>
                        <a:pt x="441484" y="748379"/>
                        <a:pt x="441484" y="748379"/>
                      </a:cubicBezTo>
                      <a:cubicBezTo>
                        <a:pt x="441484" y="748379"/>
                        <a:pt x="433959" y="710279"/>
                        <a:pt x="496158" y="708184"/>
                      </a:cubicBezTo>
                      <a:cubicBezTo>
                        <a:pt x="496158" y="708184"/>
                        <a:pt x="492918" y="695516"/>
                        <a:pt x="500443" y="683038"/>
                      </a:cubicBezTo>
                      <a:cubicBezTo>
                        <a:pt x="507968" y="670560"/>
                        <a:pt x="517779" y="671894"/>
                        <a:pt x="528257" y="643033"/>
                      </a:cubicBezTo>
                      <a:cubicBezTo>
                        <a:pt x="538734" y="614172"/>
                        <a:pt x="578263" y="548354"/>
                        <a:pt x="603314" y="538734"/>
                      </a:cubicBezTo>
                      <a:cubicBezTo>
                        <a:pt x="603314" y="538734"/>
                        <a:pt x="591978" y="569119"/>
                        <a:pt x="594264" y="584454"/>
                      </a:cubicBezTo>
                      <a:cubicBezTo>
                        <a:pt x="677417" y="470535"/>
                        <a:pt x="868775" y="212788"/>
                        <a:pt x="1052132" y="0"/>
                      </a:cubicBezTo>
                      <a:cubicBezTo>
                        <a:pt x="931545" y="179356"/>
                        <a:pt x="597693" y="643795"/>
                        <a:pt x="561594" y="693325"/>
                      </a:cubicBezTo>
                      <a:cubicBezTo>
                        <a:pt x="521304" y="748665"/>
                        <a:pt x="364617" y="964597"/>
                        <a:pt x="324898" y="1068991"/>
                      </a:cubicBezTo>
                      <a:cubicBezTo>
                        <a:pt x="290226" y="1160240"/>
                        <a:pt x="342043" y="1228630"/>
                        <a:pt x="246031" y="1353217"/>
                      </a:cubicBezTo>
                      <a:cubicBezTo>
                        <a:pt x="173641" y="1375220"/>
                        <a:pt x="40957" y="1406938"/>
                        <a:pt x="0" y="1389507"/>
                      </a:cubicBezTo>
                      <a:cubicBezTo>
                        <a:pt x="75724" y="1357979"/>
                        <a:pt x="97060" y="1332833"/>
                        <a:pt x="127254" y="1287494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009" name="Google Shape;3009;p21"/>
              <p:cNvSpPr/>
              <p:nvPr/>
            </p:nvSpPr>
            <p:spPr>
              <a:xfrm>
                <a:off x="9430512" y="1756818"/>
                <a:ext cx="438244" cy="56889"/>
              </a:xfrm>
              <a:custGeom>
                <a:rect b="b" l="l" r="r" t="t"/>
                <a:pathLst>
                  <a:path extrusionOk="0" h="56889" w="438244">
                    <a:moveTo>
                      <a:pt x="438245" y="53503"/>
                    </a:moveTo>
                    <a:cubicBezTo>
                      <a:pt x="421671" y="44169"/>
                      <a:pt x="404812" y="35501"/>
                      <a:pt x="387572" y="27595"/>
                    </a:cubicBezTo>
                    <a:cubicBezTo>
                      <a:pt x="370427" y="19594"/>
                      <a:pt x="352901" y="12260"/>
                      <a:pt x="334708" y="7307"/>
                    </a:cubicBezTo>
                    <a:cubicBezTo>
                      <a:pt x="325660" y="4926"/>
                      <a:pt x="316325" y="3116"/>
                      <a:pt x="307181" y="3592"/>
                    </a:cubicBezTo>
                    <a:cubicBezTo>
                      <a:pt x="298037" y="4068"/>
                      <a:pt x="288703" y="6354"/>
                      <a:pt x="279463" y="8355"/>
                    </a:cubicBezTo>
                    <a:cubicBezTo>
                      <a:pt x="261080" y="12641"/>
                      <a:pt x="242697" y="17689"/>
                      <a:pt x="224409" y="22642"/>
                    </a:cubicBezTo>
                    <a:cubicBezTo>
                      <a:pt x="187737" y="32262"/>
                      <a:pt x="150876" y="41883"/>
                      <a:pt x="113442" y="48741"/>
                    </a:cubicBezTo>
                    <a:cubicBezTo>
                      <a:pt x="94774" y="52265"/>
                      <a:pt x="75819" y="54741"/>
                      <a:pt x="56864" y="56361"/>
                    </a:cubicBezTo>
                    <a:cubicBezTo>
                      <a:pt x="37909" y="57313"/>
                      <a:pt x="18669" y="57313"/>
                      <a:pt x="0" y="53503"/>
                    </a:cubicBezTo>
                    <a:cubicBezTo>
                      <a:pt x="37719" y="59123"/>
                      <a:pt x="75724" y="52741"/>
                      <a:pt x="112776" y="45597"/>
                    </a:cubicBezTo>
                    <a:cubicBezTo>
                      <a:pt x="149923" y="38168"/>
                      <a:pt x="186594" y="28548"/>
                      <a:pt x="223266" y="18642"/>
                    </a:cubicBezTo>
                    <a:cubicBezTo>
                      <a:pt x="241649" y="13784"/>
                      <a:pt x="259937" y="8926"/>
                      <a:pt x="278511" y="4735"/>
                    </a:cubicBezTo>
                    <a:cubicBezTo>
                      <a:pt x="287845" y="2735"/>
                      <a:pt x="297085" y="544"/>
                      <a:pt x="306895" y="68"/>
                    </a:cubicBezTo>
                    <a:cubicBezTo>
                      <a:pt x="316706" y="-408"/>
                      <a:pt x="326231" y="1687"/>
                      <a:pt x="335375" y="4259"/>
                    </a:cubicBezTo>
                    <a:cubicBezTo>
                      <a:pt x="372237" y="15499"/>
                      <a:pt x="405765" y="33977"/>
                      <a:pt x="438245" y="53503"/>
                    </a:cubicBezTo>
                    <a:close/>
                  </a:path>
                </a:pathLst>
              </a:custGeom>
              <a:solidFill>
                <a:srgbClr val="8B484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3010" name="Shape 3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1" name="Google Shape;3011;p22"/>
          <p:cNvGrpSpPr/>
          <p:nvPr/>
        </p:nvGrpSpPr>
        <p:grpSpPr>
          <a:xfrm>
            <a:off x="1646" y="2212741"/>
            <a:ext cx="9162215" cy="2950023"/>
            <a:chOff x="2194" y="2924921"/>
            <a:chExt cx="12216287" cy="3933364"/>
          </a:xfrm>
        </p:grpSpPr>
        <p:sp>
          <p:nvSpPr>
            <p:cNvPr id="3012" name="Google Shape;3012;p22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3" name="Google Shape;3013;p22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14" name="Google Shape;3014;p22"/>
          <p:cNvGrpSpPr/>
          <p:nvPr/>
        </p:nvGrpSpPr>
        <p:grpSpPr>
          <a:xfrm>
            <a:off x="0" y="4286284"/>
            <a:ext cx="9162216" cy="871184"/>
            <a:chOff x="0" y="5689645"/>
            <a:chExt cx="12216288" cy="1161579"/>
          </a:xfrm>
        </p:grpSpPr>
        <p:sp>
          <p:nvSpPr>
            <p:cNvPr id="3015" name="Google Shape;3015;p22"/>
            <p:cNvSpPr/>
            <p:nvPr/>
          </p:nvSpPr>
          <p:spPr>
            <a:xfrm>
              <a:off x="0" y="5689645"/>
              <a:ext cx="12216288" cy="1161579"/>
            </a:xfrm>
            <a:custGeom>
              <a:rect b="b" l="l" r="r" t="t"/>
              <a:pathLst>
                <a:path extrusionOk="0" h="1161579" w="12216288">
                  <a:moveTo>
                    <a:pt x="0" y="0"/>
                  </a:moveTo>
                  <a:lnTo>
                    <a:pt x="12216288" y="0"/>
                  </a:lnTo>
                  <a:lnTo>
                    <a:pt x="12216288" y="1161579"/>
                  </a:lnTo>
                  <a:lnTo>
                    <a:pt x="0" y="1161579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16" name="Google Shape;3016;p22"/>
            <p:cNvGrpSpPr/>
            <p:nvPr/>
          </p:nvGrpSpPr>
          <p:grpSpPr>
            <a:xfrm>
              <a:off x="0" y="5759018"/>
              <a:ext cx="12216287" cy="958900"/>
              <a:chOff x="0" y="5759018"/>
              <a:chExt cx="12216287" cy="958900"/>
            </a:xfrm>
          </p:grpSpPr>
          <p:sp>
            <p:nvSpPr>
              <p:cNvPr id="3017" name="Google Shape;3017;p22"/>
              <p:cNvSpPr/>
              <p:nvPr/>
            </p:nvSpPr>
            <p:spPr>
              <a:xfrm>
                <a:off x="2194" y="5932591"/>
                <a:ext cx="12214093" cy="785327"/>
              </a:xfrm>
              <a:custGeom>
                <a:rect b="b" l="l" r="r" t="t"/>
                <a:pathLst>
                  <a:path extrusionOk="0" h="785327" w="12214093">
                    <a:moveTo>
                      <a:pt x="0" y="785328"/>
                    </a:moveTo>
                    <a:lnTo>
                      <a:pt x="9275745" y="633988"/>
                    </a:lnTo>
                    <a:lnTo>
                      <a:pt x="8641757" y="596105"/>
                    </a:lnTo>
                    <a:lnTo>
                      <a:pt x="8736417" y="539328"/>
                    </a:lnTo>
                    <a:lnTo>
                      <a:pt x="8272759" y="539328"/>
                    </a:lnTo>
                    <a:lnTo>
                      <a:pt x="7932100" y="491999"/>
                    </a:lnTo>
                    <a:lnTo>
                      <a:pt x="9587968" y="444669"/>
                    </a:lnTo>
                    <a:lnTo>
                      <a:pt x="7610430" y="444669"/>
                    </a:lnTo>
                    <a:lnTo>
                      <a:pt x="7544207" y="378446"/>
                    </a:lnTo>
                    <a:lnTo>
                      <a:pt x="11527719" y="331211"/>
                    </a:lnTo>
                    <a:lnTo>
                      <a:pt x="11489836" y="274436"/>
                    </a:lnTo>
                    <a:lnTo>
                      <a:pt x="12190047" y="274436"/>
                    </a:lnTo>
                    <a:lnTo>
                      <a:pt x="11830495" y="217659"/>
                    </a:lnTo>
                    <a:lnTo>
                      <a:pt x="12214093" y="159451"/>
                    </a:lnTo>
                    <a:lnTo>
                      <a:pt x="12214093" y="122999"/>
                    </a:lnTo>
                    <a:lnTo>
                      <a:pt x="9408192" y="122999"/>
                    </a:lnTo>
                    <a:lnTo>
                      <a:pt x="9644744" y="66223"/>
                    </a:lnTo>
                    <a:lnTo>
                      <a:pt x="9124310" y="66223"/>
                    </a:lnTo>
                    <a:lnTo>
                      <a:pt x="9218969" y="113553"/>
                    </a:lnTo>
                    <a:lnTo>
                      <a:pt x="9076980" y="113553"/>
                    </a:lnTo>
                    <a:lnTo>
                      <a:pt x="9039193" y="66223"/>
                    </a:lnTo>
                    <a:lnTo>
                      <a:pt x="8433641" y="66223"/>
                    </a:lnTo>
                    <a:lnTo>
                      <a:pt x="8575534" y="0"/>
                    </a:lnTo>
                    <a:lnTo>
                      <a:pt x="1145" y="59353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8" name="Google Shape;3018;p22"/>
              <p:cNvSpPr/>
              <p:nvPr/>
            </p:nvSpPr>
            <p:spPr>
              <a:xfrm>
                <a:off x="0" y="5759018"/>
                <a:ext cx="9424508" cy="173573"/>
              </a:xfrm>
              <a:custGeom>
                <a:rect b="b" l="l" r="r" t="t"/>
                <a:pathLst>
                  <a:path extrusionOk="0" h="173573" w="9424508">
                    <a:moveTo>
                      <a:pt x="0" y="173574"/>
                    </a:moveTo>
                    <a:cubicBezTo>
                      <a:pt x="160883" y="154680"/>
                      <a:pt x="9377180" y="47329"/>
                      <a:pt x="9377180" y="47329"/>
                    </a:cubicBezTo>
                    <a:lnTo>
                      <a:pt x="9424509" y="0"/>
                    </a:lnTo>
                    <a:lnTo>
                      <a:pt x="3643140" y="0"/>
                    </a:lnTo>
                    <a:lnTo>
                      <a:pt x="0" y="173574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9" name="Google Shape;3019;p22"/>
              <p:cNvSpPr/>
              <p:nvPr/>
            </p:nvSpPr>
            <p:spPr>
              <a:xfrm>
                <a:off x="10125196" y="5800145"/>
                <a:ext cx="2091091" cy="132351"/>
              </a:xfrm>
              <a:custGeom>
                <a:rect b="b" l="l" r="r" t="t"/>
                <a:pathLst>
                  <a:path extrusionOk="0" h="132351" w="2091091">
                    <a:moveTo>
                      <a:pt x="2091091" y="0"/>
                    </a:moveTo>
                    <a:cubicBezTo>
                      <a:pt x="2072198" y="9447"/>
                      <a:pt x="0" y="52005"/>
                      <a:pt x="0" y="52005"/>
                    </a:cubicBezTo>
                    <a:lnTo>
                      <a:pt x="1045546" y="104010"/>
                    </a:lnTo>
                    <a:lnTo>
                      <a:pt x="845254" y="132351"/>
                    </a:lnTo>
                    <a:lnTo>
                      <a:pt x="2091091" y="132351"/>
                    </a:lnTo>
                    <a:lnTo>
                      <a:pt x="2091091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020" name="Google Shape;3020;p22"/>
          <p:cNvGrpSpPr/>
          <p:nvPr/>
        </p:nvGrpSpPr>
        <p:grpSpPr>
          <a:xfrm>
            <a:off x="8225162" y="2209037"/>
            <a:ext cx="904750" cy="2080952"/>
            <a:chOff x="10725214" y="2933173"/>
            <a:chExt cx="1206333" cy="2774603"/>
          </a:xfrm>
        </p:grpSpPr>
        <p:sp>
          <p:nvSpPr>
            <p:cNvPr id="3021" name="Google Shape;3021;p22"/>
            <p:cNvSpPr/>
            <p:nvPr/>
          </p:nvSpPr>
          <p:spPr>
            <a:xfrm>
              <a:off x="11188778" y="3438531"/>
              <a:ext cx="176817" cy="2269245"/>
            </a:xfrm>
            <a:custGeom>
              <a:rect b="b" l="l" r="r" t="t"/>
              <a:pathLst>
                <a:path extrusionOk="0" h="2269245" w="176817">
                  <a:moveTo>
                    <a:pt x="0" y="2269245"/>
                  </a:moveTo>
                  <a:cubicBezTo>
                    <a:pt x="0" y="2269245"/>
                    <a:pt x="7347" y="478926"/>
                    <a:pt x="176817" y="0"/>
                  </a:cubicBezTo>
                </a:path>
              </a:pathLst>
            </a:custGeom>
            <a:noFill/>
            <a:ln cap="flat" cmpd="sng" w="345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22" name="Google Shape;3022;p22"/>
            <p:cNvGrpSpPr/>
            <p:nvPr/>
          </p:nvGrpSpPr>
          <p:grpSpPr>
            <a:xfrm>
              <a:off x="10725214" y="2933173"/>
              <a:ext cx="1206333" cy="1132665"/>
              <a:chOff x="10725214" y="2933173"/>
              <a:chExt cx="1206333" cy="1132665"/>
            </a:xfrm>
          </p:grpSpPr>
          <p:sp>
            <p:nvSpPr>
              <p:cNvPr id="3023" name="Google Shape;3023;p22"/>
              <p:cNvSpPr/>
              <p:nvPr/>
            </p:nvSpPr>
            <p:spPr>
              <a:xfrm>
                <a:off x="11726972" y="3643307"/>
                <a:ext cx="52565" cy="164126"/>
              </a:xfrm>
              <a:custGeom>
                <a:rect b="b" l="l" r="r" t="t"/>
                <a:pathLst>
                  <a:path extrusionOk="0" h="164126" w="52565">
                    <a:moveTo>
                      <a:pt x="1611" y="0"/>
                    </a:moveTo>
                    <a:lnTo>
                      <a:pt x="7431" y="7348"/>
                    </a:lnTo>
                    <a:cubicBezTo>
                      <a:pt x="43597" y="68323"/>
                      <a:pt x="52566" y="164127"/>
                      <a:pt x="52566" y="164127"/>
                    </a:cubicBezTo>
                    <a:cubicBezTo>
                      <a:pt x="40162" y="151340"/>
                      <a:pt x="23463" y="118419"/>
                      <a:pt x="9054" y="82159"/>
                    </a:cubicBezTo>
                    <a:cubicBezTo>
                      <a:pt x="-5355" y="45708"/>
                      <a:pt x="1802" y="2004"/>
                      <a:pt x="161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4" name="Google Shape;3024;p22"/>
              <p:cNvSpPr/>
              <p:nvPr/>
            </p:nvSpPr>
            <p:spPr>
              <a:xfrm>
                <a:off x="11126466" y="3689397"/>
                <a:ext cx="164890" cy="203154"/>
              </a:xfrm>
              <a:custGeom>
                <a:rect b="b" l="l" r="r" t="t"/>
                <a:pathLst>
                  <a:path extrusionOk="0" h="203154" w="164890">
                    <a:moveTo>
                      <a:pt x="164891" y="0"/>
                    </a:moveTo>
                    <a:lnTo>
                      <a:pt x="162505" y="9256"/>
                    </a:lnTo>
                    <a:cubicBezTo>
                      <a:pt x="162505" y="9256"/>
                      <a:pt x="120137" y="68991"/>
                      <a:pt x="95709" y="97617"/>
                    </a:cubicBezTo>
                    <a:cubicBezTo>
                      <a:pt x="61261" y="137981"/>
                      <a:pt x="0" y="203155"/>
                      <a:pt x="0" y="203155"/>
                    </a:cubicBezTo>
                    <a:cubicBezTo>
                      <a:pt x="0" y="203155"/>
                      <a:pt x="52387" y="112312"/>
                      <a:pt x="90938" y="70803"/>
                    </a:cubicBezTo>
                    <a:cubicBezTo>
                      <a:pt x="130633" y="28054"/>
                      <a:pt x="164891" y="0"/>
                      <a:pt x="16489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5" name="Google Shape;3025;p22"/>
              <p:cNvSpPr/>
              <p:nvPr/>
            </p:nvSpPr>
            <p:spPr>
              <a:xfrm>
                <a:off x="11141162" y="3860585"/>
                <a:ext cx="109640" cy="185024"/>
              </a:xfrm>
              <a:custGeom>
                <a:rect b="b" l="l" r="r" t="t"/>
                <a:pathLst>
                  <a:path extrusionOk="0" h="185024" w="109640">
                    <a:moveTo>
                      <a:pt x="109640" y="0"/>
                    </a:moveTo>
                    <a:lnTo>
                      <a:pt x="105823" y="10592"/>
                    </a:lnTo>
                    <a:cubicBezTo>
                      <a:pt x="70040" y="90747"/>
                      <a:pt x="0" y="185024"/>
                      <a:pt x="0" y="185024"/>
                    </a:cubicBezTo>
                    <a:cubicBezTo>
                      <a:pt x="6106" y="164986"/>
                      <a:pt x="26241" y="123668"/>
                      <a:pt x="49619" y="80632"/>
                    </a:cubicBezTo>
                    <a:cubicBezTo>
                      <a:pt x="72902" y="37692"/>
                      <a:pt x="108209" y="2004"/>
                      <a:pt x="10964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6" name="Google Shape;3026;p22"/>
              <p:cNvSpPr/>
              <p:nvPr/>
            </p:nvSpPr>
            <p:spPr>
              <a:xfrm>
                <a:off x="10948216" y="3327363"/>
                <a:ext cx="254588" cy="34733"/>
              </a:xfrm>
              <a:custGeom>
                <a:rect b="b" l="l" r="r" t="t"/>
                <a:pathLst>
                  <a:path extrusionOk="0" h="34733" w="254588">
                    <a:moveTo>
                      <a:pt x="250199" y="0"/>
                    </a:moveTo>
                    <a:lnTo>
                      <a:pt x="254588" y="1909"/>
                    </a:lnTo>
                    <a:cubicBezTo>
                      <a:pt x="254588" y="1909"/>
                      <a:pt x="210312" y="15745"/>
                      <a:pt x="177677" y="21852"/>
                    </a:cubicBezTo>
                    <a:cubicBezTo>
                      <a:pt x="113840" y="33684"/>
                      <a:pt x="0" y="34734"/>
                      <a:pt x="0" y="34734"/>
                    </a:cubicBezTo>
                    <a:cubicBezTo>
                      <a:pt x="0" y="34734"/>
                      <a:pt x="79488" y="21088"/>
                      <a:pt x="115557" y="14600"/>
                    </a:cubicBezTo>
                    <a:cubicBezTo>
                      <a:pt x="151722" y="8111"/>
                      <a:pt x="250199" y="0"/>
                      <a:pt x="25019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7" name="Google Shape;3027;p22"/>
              <p:cNvSpPr/>
              <p:nvPr/>
            </p:nvSpPr>
            <p:spPr>
              <a:xfrm>
                <a:off x="10845924" y="3286522"/>
                <a:ext cx="260122" cy="32876"/>
              </a:xfrm>
              <a:custGeom>
                <a:rect b="b" l="l" r="r" t="t"/>
                <a:pathLst>
                  <a:path extrusionOk="0" h="32876" w="260122">
                    <a:moveTo>
                      <a:pt x="250962" y="0"/>
                    </a:moveTo>
                    <a:lnTo>
                      <a:pt x="260122" y="2958"/>
                    </a:lnTo>
                    <a:cubicBezTo>
                      <a:pt x="260122" y="2958"/>
                      <a:pt x="218040" y="16603"/>
                      <a:pt x="160500" y="26814"/>
                    </a:cubicBezTo>
                    <a:cubicBezTo>
                      <a:pt x="104774" y="36738"/>
                      <a:pt x="0" y="31489"/>
                      <a:pt x="0" y="31489"/>
                    </a:cubicBezTo>
                    <a:cubicBezTo>
                      <a:pt x="0" y="31489"/>
                      <a:pt x="87979" y="15268"/>
                      <a:pt x="140557" y="8206"/>
                    </a:cubicBezTo>
                    <a:cubicBezTo>
                      <a:pt x="177868" y="3244"/>
                      <a:pt x="250962" y="0"/>
                      <a:pt x="25096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8" name="Google Shape;3028;p22"/>
              <p:cNvSpPr/>
              <p:nvPr/>
            </p:nvSpPr>
            <p:spPr>
              <a:xfrm>
                <a:off x="10725214" y="3220598"/>
                <a:ext cx="214987" cy="17846"/>
              </a:xfrm>
              <a:custGeom>
                <a:rect b="b" l="l" r="r" t="t"/>
                <a:pathLst>
                  <a:path extrusionOk="0" h="17846" w="214987">
                    <a:moveTo>
                      <a:pt x="203918" y="7812"/>
                    </a:moveTo>
                    <a:lnTo>
                      <a:pt x="214987" y="10293"/>
                    </a:lnTo>
                    <a:cubicBezTo>
                      <a:pt x="212506" y="10484"/>
                      <a:pt x="163459" y="20694"/>
                      <a:pt x="114603" y="17068"/>
                    </a:cubicBezTo>
                    <a:cubicBezTo>
                      <a:pt x="65746" y="13442"/>
                      <a:pt x="20134" y="7907"/>
                      <a:pt x="0" y="2277"/>
                    </a:cubicBezTo>
                    <a:cubicBezTo>
                      <a:pt x="0" y="2277"/>
                      <a:pt x="117179" y="-5547"/>
                      <a:pt x="203918" y="78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9" name="Google Shape;3029;p22"/>
              <p:cNvSpPr/>
              <p:nvPr/>
            </p:nvSpPr>
            <p:spPr>
              <a:xfrm>
                <a:off x="11268443" y="3021057"/>
                <a:ext cx="17238" cy="213078"/>
              </a:xfrm>
              <a:custGeom>
                <a:rect b="b" l="l" r="r" t="t"/>
                <a:pathLst>
                  <a:path extrusionOk="0" h="213078" w="17238">
                    <a:moveTo>
                      <a:pt x="7837" y="213079"/>
                    </a:moveTo>
                    <a:lnTo>
                      <a:pt x="4497" y="206017"/>
                    </a:lnTo>
                    <a:cubicBezTo>
                      <a:pt x="4497" y="206017"/>
                      <a:pt x="-274" y="146569"/>
                      <a:pt x="12" y="115938"/>
                    </a:cubicBezTo>
                    <a:cubicBezTo>
                      <a:pt x="393" y="72712"/>
                      <a:pt x="4497" y="0"/>
                      <a:pt x="4497" y="0"/>
                    </a:cubicBezTo>
                    <a:cubicBezTo>
                      <a:pt x="4497" y="0"/>
                      <a:pt x="19288" y="84163"/>
                      <a:pt x="16998" y="130157"/>
                    </a:cubicBezTo>
                    <a:cubicBezTo>
                      <a:pt x="14612" y="177677"/>
                      <a:pt x="7837" y="213079"/>
                      <a:pt x="7837" y="2130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0" name="Google Shape;3030;p22"/>
              <p:cNvSpPr/>
              <p:nvPr/>
            </p:nvSpPr>
            <p:spPr>
              <a:xfrm>
                <a:off x="11183720" y="2933173"/>
                <a:ext cx="28959" cy="172905"/>
              </a:xfrm>
              <a:custGeom>
                <a:rect b="b" l="l" r="r" t="t"/>
                <a:pathLst>
                  <a:path extrusionOk="0" h="172905" w="28959">
                    <a:moveTo>
                      <a:pt x="28340" y="172906"/>
                    </a:moveTo>
                    <a:lnTo>
                      <a:pt x="25192" y="164222"/>
                    </a:lnTo>
                    <a:cubicBezTo>
                      <a:pt x="5630" y="95518"/>
                      <a:pt x="0" y="0"/>
                      <a:pt x="0" y="0"/>
                    </a:cubicBezTo>
                    <a:cubicBezTo>
                      <a:pt x="6679" y="15649"/>
                      <a:pt x="15745" y="52005"/>
                      <a:pt x="23665" y="91128"/>
                    </a:cubicBezTo>
                    <a:cubicBezTo>
                      <a:pt x="31584" y="130252"/>
                      <a:pt x="28245" y="170902"/>
                      <a:pt x="2834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1" name="Google Shape;3031;p22"/>
              <p:cNvSpPr/>
              <p:nvPr/>
            </p:nvSpPr>
            <p:spPr>
              <a:xfrm>
                <a:off x="11790799" y="3466585"/>
                <a:ext cx="140748" cy="104392"/>
              </a:xfrm>
              <a:custGeom>
                <a:rect b="b" l="l" r="r" t="t"/>
                <a:pathLst>
                  <a:path extrusionOk="0" h="104392" w="140748">
                    <a:moveTo>
                      <a:pt x="0" y="0"/>
                    </a:moveTo>
                    <a:lnTo>
                      <a:pt x="8302" y="4008"/>
                    </a:lnTo>
                    <a:cubicBezTo>
                      <a:pt x="70231" y="39696"/>
                      <a:pt x="140748" y="104392"/>
                      <a:pt x="140748" y="104392"/>
                    </a:cubicBezTo>
                    <a:cubicBezTo>
                      <a:pt x="125003" y="97808"/>
                      <a:pt x="93228" y="77960"/>
                      <a:pt x="60402" y="55441"/>
                    </a:cubicBezTo>
                    <a:cubicBezTo>
                      <a:pt x="27482" y="32921"/>
                      <a:pt x="1527" y="1336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2" name="Google Shape;3032;p22"/>
              <p:cNvSpPr/>
              <p:nvPr/>
            </p:nvSpPr>
            <p:spPr>
              <a:xfrm>
                <a:off x="11569419" y="3879669"/>
                <a:ext cx="23363" cy="186169"/>
              </a:xfrm>
              <a:custGeom>
                <a:rect b="b" l="l" r="r" t="t"/>
                <a:pathLst>
                  <a:path extrusionOk="0" h="186169" w="23363">
                    <a:moveTo>
                      <a:pt x="9064" y="153917"/>
                    </a:moveTo>
                    <a:cubicBezTo>
                      <a:pt x="8586" y="171570"/>
                      <a:pt x="5438" y="186170"/>
                      <a:pt x="5438" y="186170"/>
                    </a:cubicBezTo>
                    <a:cubicBezTo>
                      <a:pt x="-192" y="165463"/>
                      <a:pt x="-1910" y="152867"/>
                      <a:pt x="2479" y="134260"/>
                    </a:cubicBezTo>
                    <a:cubicBezTo>
                      <a:pt x="6774" y="115652"/>
                      <a:pt x="12881" y="96568"/>
                      <a:pt x="12976" y="64315"/>
                    </a:cubicBezTo>
                    <a:cubicBezTo>
                      <a:pt x="12976" y="36165"/>
                      <a:pt x="16792" y="7443"/>
                      <a:pt x="16983" y="0"/>
                    </a:cubicBezTo>
                    <a:cubicBezTo>
                      <a:pt x="17748" y="9447"/>
                      <a:pt x="21278" y="55059"/>
                      <a:pt x="23186" y="78056"/>
                    </a:cubicBezTo>
                    <a:cubicBezTo>
                      <a:pt x="25190" y="103724"/>
                      <a:pt x="9540" y="136263"/>
                      <a:pt x="9064" y="15391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3" name="Google Shape;3033;p22"/>
              <p:cNvSpPr/>
              <p:nvPr/>
            </p:nvSpPr>
            <p:spPr>
              <a:xfrm>
                <a:off x="11582777" y="3863638"/>
                <a:ext cx="43989" cy="172970"/>
              </a:xfrm>
              <a:custGeom>
                <a:rect b="b" l="l" r="r" t="t"/>
                <a:pathLst>
                  <a:path extrusionOk="0" h="172970" w="43989">
                    <a:moveTo>
                      <a:pt x="43990" y="172906"/>
                    </a:moveTo>
                    <a:cubicBezTo>
                      <a:pt x="43990" y="172906"/>
                      <a:pt x="37788" y="175768"/>
                      <a:pt x="26050" y="143515"/>
                    </a:cubicBezTo>
                    <a:cubicBezTo>
                      <a:pt x="14313" y="111262"/>
                      <a:pt x="10211" y="74907"/>
                      <a:pt x="10878" y="59257"/>
                    </a:cubicBezTo>
                    <a:cubicBezTo>
                      <a:pt x="11547" y="43608"/>
                      <a:pt x="0" y="0"/>
                      <a:pt x="0" y="0"/>
                    </a:cubicBezTo>
                    <a:cubicBezTo>
                      <a:pt x="96" y="2481"/>
                      <a:pt x="25765" y="30821"/>
                      <a:pt x="35975" y="70326"/>
                    </a:cubicBezTo>
                    <a:cubicBezTo>
                      <a:pt x="46185" y="109927"/>
                      <a:pt x="40078" y="162314"/>
                      <a:pt x="4399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4" name="Google Shape;3034;p22"/>
              <p:cNvSpPr/>
              <p:nvPr/>
            </p:nvSpPr>
            <p:spPr>
              <a:xfrm>
                <a:off x="10938102" y="3596455"/>
                <a:ext cx="1145" cy="1240"/>
              </a:xfrm>
              <a:custGeom>
                <a:rect b="b" l="l" r="r" t="t"/>
                <a:pathLst>
                  <a:path extrusionOk="0" h="1240" w="1145">
                    <a:moveTo>
                      <a:pt x="1145" y="0"/>
                    </a:moveTo>
                    <a:cubicBezTo>
                      <a:pt x="1145" y="0"/>
                      <a:pt x="667" y="477"/>
                      <a:pt x="0" y="1240"/>
                    </a:cubicBezTo>
                    <a:cubicBezTo>
                      <a:pt x="572" y="477"/>
                      <a:pt x="954" y="0"/>
                      <a:pt x="1145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5" name="Google Shape;3035;p22"/>
              <p:cNvSpPr/>
              <p:nvPr/>
            </p:nvSpPr>
            <p:spPr>
              <a:xfrm>
                <a:off x="10818251" y="3588153"/>
                <a:ext cx="131397" cy="101216"/>
              </a:xfrm>
              <a:custGeom>
                <a:rect b="b" l="l" r="r" t="t"/>
                <a:pathLst>
                  <a:path extrusionOk="0" h="101216" w="131397">
                    <a:moveTo>
                      <a:pt x="90271" y="36452"/>
                    </a:moveTo>
                    <a:cubicBezTo>
                      <a:pt x="82636" y="47616"/>
                      <a:pt x="59830" y="71281"/>
                      <a:pt x="32062" y="88361"/>
                    </a:cubicBezTo>
                    <a:cubicBezTo>
                      <a:pt x="4295" y="105442"/>
                      <a:pt x="0" y="100576"/>
                      <a:pt x="0" y="100576"/>
                    </a:cubicBezTo>
                    <a:cubicBezTo>
                      <a:pt x="9256" y="95041"/>
                      <a:pt x="30917" y="55441"/>
                      <a:pt x="61071" y="32539"/>
                    </a:cubicBezTo>
                    <a:cubicBezTo>
                      <a:pt x="91225" y="9638"/>
                      <a:pt x="129966" y="1718"/>
                      <a:pt x="131397" y="0"/>
                    </a:cubicBezTo>
                    <a:cubicBezTo>
                      <a:pt x="131397" y="0"/>
                      <a:pt x="97904" y="25192"/>
                      <a:pt x="90271" y="3645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6" name="Google Shape;3036;p22"/>
              <p:cNvSpPr/>
              <p:nvPr/>
            </p:nvSpPr>
            <p:spPr>
              <a:xfrm>
                <a:off x="10851553" y="3574730"/>
                <a:ext cx="116034" cy="44270"/>
              </a:xfrm>
              <a:custGeom>
                <a:rect b="b" l="l" r="r" t="t"/>
                <a:pathLst>
                  <a:path extrusionOk="0" h="44270" w="116034">
                    <a:moveTo>
                      <a:pt x="19467" y="41955"/>
                    </a:moveTo>
                    <a:cubicBezTo>
                      <a:pt x="6394" y="46535"/>
                      <a:pt x="0" y="42909"/>
                      <a:pt x="0" y="42909"/>
                    </a:cubicBezTo>
                    <a:cubicBezTo>
                      <a:pt x="8588" y="38806"/>
                      <a:pt x="25860" y="28596"/>
                      <a:pt x="51433" y="12374"/>
                    </a:cubicBezTo>
                    <a:cubicBezTo>
                      <a:pt x="77007" y="-3848"/>
                      <a:pt x="116034" y="541"/>
                      <a:pt x="116034" y="541"/>
                    </a:cubicBezTo>
                    <a:cubicBezTo>
                      <a:pt x="116034" y="541"/>
                      <a:pt x="99526" y="3690"/>
                      <a:pt x="78152" y="10370"/>
                    </a:cubicBezTo>
                    <a:cubicBezTo>
                      <a:pt x="56777" y="17145"/>
                      <a:pt x="32539" y="37374"/>
                      <a:pt x="19467" y="419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7" name="Google Shape;3037;p22"/>
              <p:cNvSpPr/>
              <p:nvPr/>
            </p:nvSpPr>
            <p:spPr>
              <a:xfrm>
                <a:off x="11673143" y="3024397"/>
                <a:ext cx="164775" cy="96185"/>
              </a:xfrm>
              <a:custGeom>
                <a:rect b="b" l="l" r="r" t="t"/>
                <a:pathLst>
                  <a:path extrusionOk="0" h="96185" w="164775">
                    <a:moveTo>
                      <a:pt x="58875" y="41986"/>
                    </a:moveTo>
                    <a:cubicBezTo>
                      <a:pt x="96377" y="19848"/>
                      <a:pt x="154775" y="6966"/>
                      <a:pt x="164317" y="0"/>
                    </a:cubicBezTo>
                    <a:cubicBezTo>
                      <a:pt x="164317" y="0"/>
                      <a:pt x="170043" y="4103"/>
                      <a:pt x="141034" y="25001"/>
                    </a:cubicBezTo>
                    <a:cubicBezTo>
                      <a:pt x="112026" y="45898"/>
                      <a:pt x="75098" y="61834"/>
                      <a:pt x="58208" y="66700"/>
                    </a:cubicBezTo>
                    <a:cubicBezTo>
                      <a:pt x="41318" y="71567"/>
                      <a:pt x="0" y="96186"/>
                      <a:pt x="0" y="96186"/>
                    </a:cubicBezTo>
                    <a:cubicBezTo>
                      <a:pt x="2671" y="95327"/>
                      <a:pt x="21470" y="64124"/>
                      <a:pt x="58875" y="4198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8" name="Google Shape;3038;p22"/>
              <p:cNvSpPr/>
              <p:nvPr/>
            </p:nvSpPr>
            <p:spPr>
              <a:xfrm>
                <a:off x="10735997" y="2938898"/>
                <a:ext cx="1193451" cy="1116730"/>
              </a:xfrm>
              <a:custGeom>
                <a:rect b="b" l="l" r="r" t="t"/>
                <a:pathLst>
                  <a:path extrusionOk="0" h="1116730" w="1193451">
                    <a:moveTo>
                      <a:pt x="237125" y="300199"/>
                    </a:moveTo>
                    <a:cubicBezTo>
                      <a:pt x="250962" y="304780"/>
                      <a:pt x="264702" y="309455"/>
                      <a:pt x="278348" y="314417"/>
                    </a:cubicBezTo>
                    <a:cubicBezTo>
                      <a:pt x="279207" y="315085"/>
                      <a:pt x="279780" y="315467"/>
                      <a:pt x="279780" y="315467"/>
                    </a:cubicBezTo>
                    <a:lnTo>
                      <a:pt x="286841" y="317471"/>
                    </a:lnTo>
                    <a:cubicBezTo>
                      <a:pt x="294856" y="320429"/>
                      <a:pt x="302871" y="323387"/>
                      <a:pt x="310888" y="326441"/>
                    </a:cubicBezTo>
                    <a:cubicBezTo>
                      <a:pt x="311077" y="326536"/>
                      <a:pt x="311269" y="326631"/>
                      <a:pt x="311460" y="326631"/>
                    </a:cubicBezTo>
                    <a:cubicBezTo>
                      <a:pt x="300868" y="327109"/>
                      <a:pt x="263176" y="329017"/>
                      <a:pt x="231209" y="331880"/>
                    </a:cubicBezTo>
                    <a:cubicBezTo>
                      <a:pt x="264607" y="324914"/>
                      <a:pt x="286172" y="318998"/>
                      <a:pt x="286172" y="318998"/>
                    </a:cubicBezTo>
                    <a:lnTo>
                      <a:pt x="275676" y="315181"/>
                    </a:lnTo>
                    <a:cubicBezTo>
                      <a:pt x="275676" y="315181"/>
                      <a:pt x="213747" y="314895"/>
                      <a:pt x="178631" y="319666"/>
                    </a:cubicBezTo>
                    <a:cubicBezTo>
                      <a:pt x="125194" y="332929"/>
                      <a:pt x="41986" y="343712"/>
                      <a:pt x="41986" y="343712"/>
                    </a:cubicBezTo>
                    <a:cubicBezTo>
                      <a:pt x="41986" y="343712"/>
                      <a:pt x="94946" y="346288"/>
                      <a:pt x="143898" y="343998"/>
                    </a:cubicBezTo>
                    <a:cubicBezTo>
                      <a:pt x="102388" y="350869"/>
                      <a:pt x="63456" y="358026"/>
                      <a:pt x="63456" y="358026"/>
                    </a:cubicBezTo>
                    <a:cubicBezTo>
                      <a:pt x="63456" y="358026"/>
                      <a:pt x="168230" y="363178"/>
                      <a:pt x="223957" y="353350"/>
                    </a:cubicBezTo>
                    <a:cubicBezTo>
                      <a:pt x="273099" y="344666"/>
                      <a:pt x="310982" y="333407"/>
                      <a:pt x="320906" y="330353"/>
                    </a:cubicBezTo>
                    <a:cubicBezTo>
                      <a:pt x="352396" y="342376"/>
                      <a:pt x="383600" y="355067"/>
                      <a:pt x="414707" y="368045"/>
                    </a:cubicBezTo>
                    <a:cubicBezTo>
                      <a:pt x="400394" y="368236"/>
                      <a:pt x="321765" y="369381"/>
                      <a:pt x="289035" y="375297"/>
                    </a:cubicBezTo>
                    <a:cubicBezTo>
                      <a:pt x="252965" y="381786"/>
                      <a:pt x="148955" y="401634"/>
                      <a:pt x="148955" y="401634"/>
                    </a:cubicBezTo>
                    <a:cubicBezTo>
                      <a:pt x="148955" y="401634"/>
                      <a:pt x="268042" y="403447"/>
                      <a:pt x="309456" y="396958"/>
                    </a:cubicBezTo>
                    <a:cubicBezTo>
                      <a:pt x="340373" y="392091"/>
                      <a:pt x="413085" y="374247"/>
                      <a:pt x="423486" y="371671"/>
                    </a:cubicBezTo>
                    <a:cubicBezTo>
                      <a:pt x="424344" y="372053"/>
                      <a:pt x="425299" y="372434"/>
                      <a:pt x="426253" y="372816"/>
                    </a:cubicBezTo>
                    <a:cubicBezTo>
                      <a:pt x="454593" y="384744"/>
                      <a:pt x="482838" y="397053"/>
                      <a:pt x="510989" y="409554"/>
                    </a:cubicBezTo>
                    <a:cubicBezTo>
                      <a:pt x="510415" y="409554"/>
                      <a:pt x="508698" y="409649"/>
                      <a:pt x="506026" y="409745"/>
                    </a:cubicBezTo>
                    <a:cubicBezTo>
                      <a:pt x="505453" y="409458"/>
                      <a:pt x="504977" y="409363"/>
                      <a:pt x="504404" y="408981"/>
                    </a:cubicBezTo>
                    <a:cubicBezTo>
                      <a:pt x="504404" y="408981"/>
                      <a:pt x="504786" y="409267"/>
                      <a:pt x="505263" y="409745"/>
                    </a:cubicBezTo>
                    <a:cubicBezTo>
                      <a:pt x="487800" y="410317"/>
                      <a:pt x="436178" y="412607"/>
                      <a:pt x="401824" y="418333"/>
                    </a:cubicBezTo>
                    <a:cubicBezTo>
                      <a:pt x="391424" y="416615"/>
                      <a:pt x="380069" y="416710"/>
                      <a:pt x="367568" y="419859"/>
                    </a:cubicBezTo>
                    <a:cubicBezTo>
                      <a:pt x="367568" y="419859"/>
                      <a:pt x="372435" y="420527"/>
                      <a:pt x="379305" y="422340"/>
                    </a:cubicBezTo>
                    <a:cubicBezTo>
                      <a:pt x="326251" y="431692"/>
                      <a:pt x="223957" y="449536"/>
                      <a:pt x="223957" y="449536"/>
                    </a:cubicBezTo>
                    <a:cubicBezTo>
                      <a:pt x="223957" y="449536"/>
                      <a:pt x="242087" y="449822"/>
                      <a:pt x="268233" y="449249"/>
                    </a:cubicBezTo>
                    <a:cubicBezTo>
                      <a:pt x="270714" y="449822"/>
                      <a:pt x="280256" y="452303"/>
                      <a:pt x="292375" y="456788"/>
                    </a:cubicBezTo>
                    <a:cubicBezTo>
                      <a:pt x="277394" y="455166"/>
                      <a:pt x="266516" y="456597"/>
                      <a:pt x="266516" y="456597"/>
                    </a:cubicBezTo>
                    <a:cubicBezTo>
                      <a:pt x="277966" y="456597"/>
                      <a:pt x="287413" y="460414"/>
                      <a:pt x="298100" y="468716"/>
                    </a:cubicBezTo>
                    <a:cubicBezTo>
                      <a:pt x="290467" y="470052"/>
                      <a:pt x="284169" y="471197"/>
                      <a:pt x="279684" y="471960"/>
                    </a:cubicBezTo>
                    <a:cubicBezTo>
                      <a:pt x="278539" y="471674"/>
                      <a:pt x="277490" y="471388"/>
                      <a:pt x="276249" y="471101"/>
                    </a:cubicBezTo>
                    <a:cubicBezTo>
                      <a:pt x="237220" y="463754"/>
                      <a:pt x="210979" y="469956"/>
                      <a:pt x="209739" y="472342"/>
                    </a:cubicBezTo>
                    <a:cubicBezTo>
                      <a:pt x="208498" y="474727"/>
                      <a:pt x="223385" y="473010"/>
                      <a:pt x="252583" y="474727"/>
                    </a:cubicBezTo>
                    <a:cubicBezTo>
                      <a:pt x="281688" y="476445"/>
                      <a:pt x="303349" y="499442"/>
                      <a:pt x="354209" y="522725"/>
                    </a:cubicBezTo>
                    <a:cubicBezTo>
                      <a:pt x="390374" y="539328"/>
                      <a:pt x="411749" y="542382"/>
                      <a:pt x="421100" y="542859"/>
                    </a:cubicBezTo>
                    <a:cubicBezTo>
                      <a:pt x="415088" y="545245"/>
                      <a:pt x="409077" y="547630"/>
                      <a:pt x="403065" y="550016"/>
                    </a:cubicBezTo>
                    <a:cubicBezTo>
                      <a:pt x="399630" y="548203"/>
                      <a:pt x="385221" y="540855"/>
                      <a:pt x="362130" y="530836"/>
                    </a:cubicBezTo>
                    <a:cubicBezTo>
                      <a:pt x="335602" y="519194"/>
                      <a:pt x="312033" y="494193"/>
                      <a:pt x="269092" y="482457"/>
                    </a:cubicBezTo>
                    <a:cubicBezTo>
                      <a:pt x="226152" y="470720"/>
                      <a:pt x="193613" y="478831"/>
                      <a:pt x="193613" y="478831"/>
                    </a:cubicBezTo>
                    <a:cubicBezTo>
                      <a:pt x="225007" y="480166"/>
                      <a:pt x="232258" y="483220"/>
                      <a:pt x="250484" y="487228"/>
                    </a:cubicBezTo>
                    <a:cubicBezTo>
                      <a:pt x="268710" y="491235"/>
                      <a:pt x="312796" y="522057"/>
                      <a:pt x="332452" y="530454"/>
                    </a:cubicBezTo>
                    <a:cubicBezTo>
                      <a:pt x="351728" y="538660"/>
                      <a:pt x="372244" y="550111"/>
                      <a:pt x="402111" y="550398"/>
                    </a:cubicBezTo>
                    <a:cubicBezTo>
                      <a:pt x="394763" y="553356"/>
                      <a:pt x="387511" y="556409"/>
                      <a:pt x="380259" y="559463"/>
                    </a:cubicBezTo>
                    <a:cubicBezTo>
                      <a:pt x="375392" y="557745"/>
                      <a:pt x="362034" y="552783"/>
                      <a:pt x="345240" y="546103"/>
                    </a:cubicBezTo>
                    <a:cubicBezTo>
                      <a:pt x="323960" y="537611"/>
                      <a:pt x="281688" y="511656"/>
                      <a:pt x="238843" y="499442"/>
                    </a:cubicBezTo>
                    <a:cubicBezTo>
                      <a:pt x="195998" y="487228"/>
                      <a:pt x="165368" y="496770"/>
                      <a:pt x="165368" y="496770"/>
                    </a:cubicBezTo>
                    <a:cubicBezTo>
                      <a:pt x="184929" y="498488"/>
                      <a:pt x="214224" y="504786"/>
                      <a:pt x="227774" y="507934"/>
                    </a:cubicBezTo>
                    <a:cubicBezTo>
                      <a:pt x="241324" y="511179"/>
                      <a:pt x="295429" y="535989"/>
                      <a:pt x="326155" y="549157"/>
                    </a:cubicBezTo>
                    <a:cubicBezTo>
                      <a:pt x="352683" y="560512"/>
                      <a:pt x="366328" y="561562"/>
                      <a:pt x="377206" y="560703"/>
                    </a:cubicBezTo>
                    <a:cubicBezTo>
                      <a:pt x="371194" y="563280"/>
                      <a:pt x="365183" y="565856"/>
                      <a:pt x="359266" y="568432"/>
                    </a:cubicBezTo>
                    <a:cubicBezTo>
                      <a:pt x="345620" y="563280"/>
                      <a:pt x="251916" y="528259"/>
                      <a:pt x="227678" y="522916"/>
                    </a:cubicBezTo>
                    <a:cubicBezTo>
                      <a:pt x="201533" y="517095"/>
                      <a:pt x="185502" y="514805"/>
                      <a:pt x="163172" y="518813"/>
                    </a:cubicBezTo>
                    <a:cubicBezTo>
                      <a:pt x="140939" y="522820"/>
                      <a:pt x="138363" y="525969"/>
                      <a:pt x="138363" y="525969"/>
                    </a:cubicBezTo>
                    <a:cubicBezTo>
                      <a:pt x="135023" y="524252"/>
                      <a:pt x="132924" y="522725"/>
                      <a:pt x="132924" y="522725"/>
                    </a:cubicBezTo>
                    <a:cubicBezTo>
                      <a:pt x="132924" y="522725"/>
                      <a:pt x="124908" y="536561"/>
                      <a:pt x="156780" y="542382"/>
                    </a:cubicBezTo>
                    <a:cubicBezTo>
                      <a:pt x="188651" y="548203"/>
                      <a:pt x="238843" y="567192"/>
                      <a:pt x="250962" y="569005"/>
                    </a:cubicBezTo>
                    <a:cubicBezTo>
                      <a:pt x="262508" y="570723"/>
                      <a:pt x="309647" y="582173"/>
                      <a:pt x="333979" y="579883"/>
                    </a:cubicBezTo>
                    <a:cubicBezTo>
                      <a:pt x="325868" y="583700"/>
                      <a:pt x="317853" y="587612"/>
                      <a:pt x="309837" y="591525"/>
                    </a:cubicBezTo>
                    <a:cubicBezTo>
                      <a:pt x="303921" y="589139"/>
                      <a:pt x="272241" y="577211"/>
                      <a:pt x="225293" y="574444"/>
                    </a:cubicBezTo>
                    <a:cubicBezTo>
                      <a:pt x="173192" y="571391"/>
                      <a:pt x="157925" y="570627"/>
                      <a:pt x="145043" y="574158"/>
                    </a:cubicBezTo>
                    <a:cubicBezTo>
                      <a:pt x="132160" y="577688"/>
                      <a:pt x="106683" y="578929"/>
                      <a:pt x="101816" y="567764"/>
                    </a:cubicBezTo>
                    <a:cubicBezTo>
                      <a:pt x="101816" y="567764"/>
                      <a:pt x="99717" y="578452"/>
                      <a:pt x="116130" y="581887"/>
                    </a:cubicBezTo>
                    <a:cubicBezTo>
                      <a:pt x="132447" y="585322"/>
                      <a:pt x="168230" y="587994"/>
                      <a:pt x="187410" y="586181"/>
                    </a:cubicBezTo>
                    <a:cubicBezTo>
                      <a:pt x="205159" y="584463"/>
                      <a:pt x="296001" y="590857"/>
                      <a:pt x="309169" y="591811"/>
                    </a:cubicBezTo>
                    <a:cubicBezTo>
                      <a:pt x="308311" y="592193"/>
                      <a:pt x="307451" y="592574"/>
                      <a:pt x="306688" y="593051"/>
                    </a:cubicBezTo>
                    <a:cubicBezTo>
                      <a:pt x="300963" y="596010"/>
                      <a:pt x="295238" y="599063"/>
                      <a:pt x="289512" y="602117"/>
                    </a:cubicBezTo>
                    <a:cubicBezTo>
                      <a:pt x="284169" y="600399"/>
                      <a:pt x="248194" y="589139"/>
                      <a:pt x="219376" y="590189"/>
                    </a:cubicBezTo>
                    <a:cubicBezTo>
                      <a:pt x="188173" y="591334"/>
                      <a:pt x="172715" y="591620"/>
                      <a:pt x="150004" y="594292"/>
                    </a:cubicBezTo>
                    <a:cubicBezTo>
                      <a:pt x="127293" y="596964"/>
                      <a:pt x="109640" y="598968"/>
                      <a:pt x="102675" y="589521"/>
                    </a:cubicBezTo>
                    <a:cubicBezTo>
                      <a:pt x="102675" y="589521"/>
                      <a:pt x="102484" y="600685"/>
                      <a:pt x="115652" y="602021"/>
                    </a:cubicBezTo>
                    <a:cubicBezTo>
                      <a:pt x="128821" y="603357"/>
                      <a:pt x="136168" y="607174"/>
                      <a:pt x="187888" y="606315"/>
                    </a:cubicBezTo>
                    <a:cubicBezTo>
                      <a:pt x="234835" y="605552"/>
                      <a:pt x="280829" y="602880"/>
                      <a:pt x="288844" y="602403"/>
                    </a:cubicBezTo>
                    <a:cubicBezTo>
                      <a:pt x="276058" y="609178"/>
                      <a:pt x="263271" y="616239"/>
                      <a:pt x="250962" y="623778"/>
                    </a:cubicBezTo>
                    <a:lnTo>
                      <a:pt x="250962" y="623778"/>
                    </a:lnTo>
                    <a:lnTo>
                      <a:pt x="250962" y="623778"/>
                    </a:lnTo>
                    <a:cubicBezTo>
                      <a:pt x="250962" y="623778"/>
                      <a:pt x="250866" y="623778"/>
                      <a:pt x="250866" y="623778"/>
                    </a:cubicBezTo>
                    <a:cubicBezTo>
                      <a:pt x="250580" y="622632"/>
                      <a:pt x="247622" y="619197"/>
                      <a:pt x="222240" y="620533"/>
                    </a:cubicBezTo>
                    <a:cubicBezTo>
                      <a:pt x="244186" y="616525"/>
                      <a:pt x="265562" y="613472"/>
                      <a:pt x="265562" y="613472"/>
                    </a:cubicBezTo>
                    <a:cubicBezTo>
                      <a:pt x="265562" y="613472"/>
                      <a:pt x="235504" y="610227"/>
                      <a:pt x="211075" y="611945"/>
                    </a:cubicBezTo>
                    <a:cubicBezTo>
                      <a:pt x="186647" y="613758"/>
                      <a:pt x="140653" y="623491"/>
                      <a:pt x="127293" y="623491"/>
                    </a:cubicBezTo>
                    <a:cubicBezTo>
                      <a:pt x="113935" y="623396"/>
                      <a:pt x="110786" y="627594"/>
                      <a:pt x="94660" y="616144"/>
                    </a:cubicBezTo>
                    <a:cubicBezTo>
                      <a:pt x="94660" y="616144"/>
                      <a:pt x="104106" y="635896"/>
                      <a:pt x="117179" y="634942"/>
                    </a:cubicBezTo>
                    <a:cubicBezTo>
                      <a:pt x="125672" y="634274"/>
                      <a:pt x="141989" y="634942"/>
                      <a:pt x="158783" y="633511"/>
                    </a:cubicBezTo>
                    <a:cubicBezTo>
                      <a:pt x="153917" y="635801"/>
                      <a:pt x="149719" y="638186"/>
                      <a:pt x="146093" y="640572"/>
                    </a:cubicBezTo>
                    <a:cubicBezTo>
                      <a:pt x="133496" y="648683"/>
                      <a:pt x="119565" y="662328"/>
                      <a:pt x="109927" y="660420"/>
                    </a:cubicBezTo>
                    <a:cubicBezTo>
                      <a:pt x="100289" y="658511"/>
                      <a:pt x="90271" y="645820"/>
                      <a:pt x="90271" y="645820"/>
                    </a:cubicBezTo>
                    <a:cubicBezTo>
                      <a:pt x="90271" y="645820"/>
                      <a:pt x="97713" y="662710"/>
                      <a:pt x="106970" y="663664"/>
                    </a:cubicBezTo>
                    <a:cubicBezTo>
                      <a:pt x="116225" y="664618"/>
                      <a:pt x="127580" y="665763"/>
                      <a:pt x="151722" y="651068"/>
                    </a:cubicBezTo>
                    <a:cubicBezTo>
                      <a:pt x="175769" y="636469"/>
                      <a:pt x="195044" y="629789"/>
                      <a:pt x="250008" y="624255"/>
                    </a:cubicBezTo>
                    <a:cubicBezTo>
                      <a:pt x="243710" y="628167"/>
                      <a:pt x="237698" y="632270"/>
                      <a:pt x="231686" y="636469"/>
                    </a:cubicBezTo>
                    <a:cubicBezTo>
                      <a:pt x="231686" y="636469"/>
                      <a:pt x="231686" y="636373"/>
                      <a:pt x="231686" y="636373"/>
                    </a:cubicBezTo>
                    <a:cubicBezTo>
                      <a:pt x="231686" y="636373"/>
                      <a:pt x="231400" y="636564"/>
                      <a:pt x="231019" y="636946"/>
                    </a:cubicBezTo>
                    <a:cubicBezTo>
                      <a:pt x="225102" y="641049"/>
                      <a:pt x="219376" y="645343"/>
                      <a:pt x="213747" y="649637"/>
                    </a:cubicBezTo>
                    <a:cubicBezTo>
                      <a:pt x="213747" y="649351"/>
                      <a:pt x="213747" y="649160"/>
                      <a:pt x="213747" y="649160"/>
                    </a:cubicBezTo>
                    <a:cubicBezTo>
                      <a:pt x="213747" y="649160"/>
                      <a:pt x="213556" y="649446"/>
                      <a:pt x="213269" y="650019"/>
                    </a:cubicBezTo>
                    <a:cubicBezTo>
                      <a:pt x="209549" y="652881"/>
                      <a:pt x="205732" y="655744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0961" y="659847"/>
                      <a:pt x="199720" y="660706"/>
                      <a:pt x="198479" y="661756"/>
                    </a:cubicBezTo>
                    <a:cubicBezTo>
                      <a:pt x="199625" y="660802"/>
                      <a:pt x="200770" y="660038"/>
                      <a:pt x="201915" y="659084"/>
                    </a:cubicBezTo>
                    <a:cubicBezTo>
                      <a:pt x="195616" y="666145"/>
                      <a:pt x="169089" y="695535"/>
                      <a:pt x="155539" y="710517"/>
                    </a:cubicBezTo>
                    <a:cubicBezTo>
                      <a:pt x="140176" y="727502"/>
                      <a:pt x="137695" y="757560"/>
                      <a:pt x="128916" y="770156"/>
                    </a:cubicBezTo>
                    <a:cubicBezTo>
                      <a:pt x="120137" y="782752"/>
                      <a:pt x="115461" y="794393"/>
                      <a:pt x="115461" y="794393"/>
                    </a:cubicBezTo>
                    <a:cubicBezTo>
                      <a:pt x="131588" y="782561"/>
                      <a:pt x="139699" y="774450"/>
                      <a:pt x="145424" y="759468"/>
                    </a:cubicBezTo>
                    <a:cubicBezTo>
                      <a:pt x="151149" y="744487"/>
                      <a:pt x="155444" y="728265"/>
                      <a:pt x="172334" y="705650"/>
                    </a:cubicBezTo>
                    <a:cubicBezTo>
                      <a:pt x="186933" y="686088"/>
                      <a:pt x="198384" y="664523"/>
                      <a:pt x="202106" y="658988"/>
                    </a:cubicBezTo>
                    <a:cubicBezTo>
                      <a:pt x="205636" y="656126"/>
                      <a:pt x="209358" y="653454"/>
                      <a:pt x="212984" y="650687"/>
                    </a:cubicBezTo>
                    <a:cubicBezTo>
                      <a:pt x="207926" y="659943"/>
                      <a:pt x="177486" y="715097"/>
                      <a:pt x="166227" y="736281"/>
                    </a:cubicBezTo>
                    <a:cubicBezTo>
                      <a:pt x="153917" y="759468"/>
                      <a:pt x="151913" y="796206"/>
                      <a:pt x="151913" y="796206"/>
                    </a:cubicBezTo>
                    <a:cubicBezTo>
                      <a:pt x="151913" y="796206"/>
                      <a:pt x="173192" y="752694"/>
                      <a:pt x="174910" y="741433"/>
                    </a:cubicBezTo>
                    <a:cubicBezTo>
                      <a:pt x="176627" y="730078"/>
                      <a:pt x="192754" y="690955"/>
                      <a:pt x="202964" y="676260"/>
                    </a:cubicBezTo>
                    <a:cubicBezTo>
                      <a:pt x="211648" y="663855"/>
                      <a:pt x="213365" y="653168"/>
                      <a:pt x="213747" y="650114"/>
                    </a:cubicBezTo>
                    <a:cubicBezTo>
                      <a:pt x="218709" y="646393"/>
                      <a:pt x="223671" y="642671"/>
                      <a:pt x="228823" y="639140"/>
                    </a:cubicBezTo>
                    <a:cubicBezTo>
                      <a:pt x="225293" y="642958"/>
                      <a:pt x="218805" y="651259"/>
                      <a:pt x="211552" y="667672"/>
                    </a:cubicBezTo>
                    <a:cubicBezTo>
                      <a:pt x="200579" y="692673"/>
                      <a:pt x="185788" y="734468"/>
                      <a:pt x="185120" y="739048"/>
                    </a:cubicBezTo>
                    <a:cubicBezTo>
                      <a:pt x="184453" y="743533"/>
                      <a:pt x="180444" y="757274"/>
                      <a:pt x="171665" y="766339"/>
                    </a:cubicBezTo>
                    <a:cubicBezTo>
                      <a:pt x="162887" y="775404"/>
                      <a:pt x="160597" y="807848"/>
                      <a:pt x="160597" y="807848"/>
                    </a:cubicBezTo>
                    <a:cubicBezTo>
                      <a:pt x="160597" y="807848"/>
                      <a:pt x="174528" y="772637"/>
                      <a:pt x="184071" y="759945"/>
                    </a:cubicBezTo>
                    <a:cubicBezTo>
                      <a:pt x="193517" y="747254"/>
                      <a:pt x="195998" y="726261"/>
                      <a:pt x="202869" y="711089"/>
                    </a:cubicBezTo>
                    <a:cubicBezTo>
                      <a:pt x="209739" y="695917"/>
                      <a:pt x="213556" y="674638"/>
                      <a:pt x="223576" y="658130"/>
                    </a:cubicBezTo>
                    <a:cubicBezTo>
                      <a:pt x="231495" y="645057"/>
                      <a:pt x="232068" y="639045"/>
                      <a:pt x="231877" y="637137"/>
                    </a:cubicBezTo>
                    <a:cubicBezTo>
                      <a:pt x="237794" y="633224"/>
                      <a:pt x="243614" y="629312"/>
                      <a:pt x="249721" y="625686"/>
                    </a:cubicBezTo>
                    <a:cubicBezTo>
                      <a:pt x="247908" y="628549"/>
                      <a:pt x="244377" y="633702"/>
                      <a:pt x="241611" y="636660"/>
                    </a:cubicBezTo>
                    <a:cubicBezTo>
                      <a:pt x="237698" y="640858"/>
                      <a:pt x="227965" y="655267"/>
                      <a:pt x="220330" y="677787"/>
                    </a:cubicBezTo>
                    <a:cubicBezTo>
                      <a:pt x="212697" y="700306"/>
                      <a:pt x="208403" y="729697"/>
                      <a:pt x="206877" y="741815"/>
                    </a:cubicBezTo>
                    <a:cubicBezTo>
                      <a:pt x="205445" y="753934"/>
                      <a:pt x="199051" y="765862"/>
                      <a:pt x="193708" y="775022"/>
                    </a:cubicBezTo>
                    <a:cubicBezTo>
                      <a:pt x="188364" y="784278"/>
                      <a:pt x="191132" y="796969"/>
                      <a:pt x="191132" y="796969"/>
                    </a:cubicBezTo>
                    <a:cubicBezTo>
                      <a:pt x="191132" y="796969"/>
                      <a:pt x="190082" y="783992"/>
                      <a:pt x="197526" y="775786"/>
                    </a:cubicBezTo>
                    <a:cubicBezTo>
                      <a:pt x="204968" y="767675"/>
                      <a:pt x="216037" y="750785"/>
                      <a:pt x="218422" y="732368"/>
                    </a:cubicBezTo>
                    <a:cubicBezTo>
                      <a:pt x="220808" y="713952"/>
                      <a:pt x="228538" y="695344"/>
                      <a:pt x="230446" y="684562"/>
                    </a:cubicBezTo>
                    <a:cubicBezTo>
                      <a:pt x="232354" y="673779"/>
                      <a:pt x="243041" y="648396"/>
                      <a:pt x="248863" y="637614"/>
                    </a:cubicBezTo>
                    <a:cubicBezTo>
                      <a:pt x="253061" y="629789"/>
                      <a:pt x="252298" y="625972"/>
                      <a:pt x="251534" y="624446"/>
                    </a:cubicBezTo>
                    <a:cubicBezTo>
                      <a:pt x="255638" y="622060"/>
                      <a:pt x="259836" y="619770"/>
                      <a:pt x="264035" y="617480"/>
                    </a:cubicBezTo>
                    <a:cubicBezTo>
                      <a:pt x="248576" y="633988"/>
                      <a:pt x="251438" y="646583"/>
                      <a:pt x="243996" y="663092"/>
                    </a:cubicBezTo>
                    <a:cubicBezTo>
                      <a:pt x="236171" y="680459"/>
                      <a:pt x="237985" y="705841"/>
                      <a:pt x="234263" y="717673"/>
                    </a:cubicBezTo>
                    <a:cubicBezTo>
                      <a:pt x="230541" y="729410"/>
                      <a:pt x="234167" y="747731"/>
                      <a:pt x="216419" y="766625"/>
                    </a:cubicBezTo>
                    <a:cubicBezTo>
                      <a:pt x="216419" y="766625"/>
                      <a:pt x="234739" y="756510"/>
                      <a:pt x="241992" y="732177"/>
                    </a:cubicBezTo>
                    <a:cubicBezTo>
                      <a:pt x="249053" y="708417"/>
                      <a:pt x="277203" y="624827"/>
                      <a:pt x="266802" y="615953"/>
                    </a:cubicBezTo>
                    <a:cubicBezTo>
                      <a:pt x="272719" y="612708"/>
                      <a:pt x="278539" y="609464"/>
                      <a:pt x="284551" y="606315"/>
                    </a:cubicBezTo>
                    <a:cubicBezTo>
                      <a:pt x="266611" y="625304"/>
                      <a:pt x="260600" y="691814"/>
                      <a:pt x="257737" y="716147"/>
                    </a:cubicBezTo>
                    <a:cubicBezTo>
                      <a:pt x="254684" y="741911"/>
                      <a:pt x="232927" y="761377"/>
                      <a:pt x="232927" y="761377"/>
                    </a:cubicBezTo>
                    <a:cubicBezTo>
                      <a:pt x="275294" y="736090"/>
                      <a:pt x="275390" y="692100"/>
                      <a:pt x="277584" y="675878"/>
                    </a:cubicBezTo>
                    <a:cubicBezTo>
                      <a:pt x="279780" y="659943"/>
                      <a:pt x="291517" y="623682"/>
                      <a:pt x="287890" y="604502"/>
                    </a:cubicBezTo>
                    <a:cubicBezTo>
                      <a:pt x="293902" y="601353"/>
                      <a:pt x="300009" y="598300"/>
                      <a:pt x="306116" y="595246"/>
                    </a:cubicBezTo>
                    <a:cubicBezTo>
                      <a:pt x="291039" y="614426"/>
                      <a:pt x="293520" y="645725"/>
                      <a:pt x="290848" y="664141"/>
                    </a:cubicBezTo>
                    <a:cubicBezTo>
                      <a:pt x="288081" y="683130"/>
                      <a:pt x="291230" y="721776"/>
                      <a:pt x="289894" y="730842"/>
                    </a:cubicBezTo>
                    <a:cubicBezTo>
                      <a:pt x="288558" y="739907"/>
                      <a:pt x="275867" y="765385"/>
                      <a:pt x="275867" y="765385"/>
                    </a:cubicBezTo>
                    <a:cubicBezTo>
                      <a:pt x="275867" y="765385"/>
                      <a:pt x="290943" y="750785"/>
                      <a:pt x="298769" y="735136"/>
                    </a:cubicBezTo>
                    <a:cubicBezTo>
                      <a:pt x="306306" y="719868"/>
                      <a:pt x="320524" y="605075"/>
                      <a:pt x="308596" y="594101"/>
                    </a:cubicBezTo>
                    <a:cubicBezTo>
                      <a:pt x="314323" y="591334"/>
                      <a:pt x="320239" y="588662"/>
                      <a:pt x="326059" y="585990"/>
                    </a:cubicBezTo>
                    <a:cubicBezTo>
                      <a:pt x="318139" y="596678"/>
                      <a:pt x="316040" y="628453"/>
                      <a:pt x="312318" y="653836"/>
                    </a:cubicBezTo>
                    <a:cubicBezTo>
                      <a:pt x="308024" y="682749"/>
                      <a:pt x="319285" y="697348"/>
                      <a:pt x="311555" y="723589"/>
                    </a:cubicBezTo>
                    <a:cubicBezTo>
                      <a:pt x="303825" y="749831"/>
                      <a:pt x="286936" y="765003"/>
                      <a:pt x="286936" y="765003"/>
                    </a:cubicBezTo>
                    <a:cubicBezTo>
                      <a:pt x="333979" y="731891"/>
                      <a:pt x="328254" y="701165"/>
                      <a:pt x="331880" y="676451"/>
                    </a:cubicBezTo>
                    <a:cubicBezTo>
                      <a:pt x="335411" y="652404"/>
                      <a:pt x="338464" y="599349"/>
                      <a:pt x="330258" y="583891"/>
                    </a:cubicBezTo>
                    <a:cubicBezTo>
                      <a:pt x="335602" y="581410"/>
                      <a:pt x="341040" y="579024"/>
                      <a:pt x="346480" y="576734"/>
                    </a:cubicBezTo>
                    <a:cubicBezTo>
                      <a:pt x="333216" y="595914"/>
                      <a:pt x="337796" y="631220"/>
                      <a:pt x="339323" y="648492"/>
                    </a:cubicBezTo>
                    <a:cubicBezTo>
                      <a:pt x="340945" y="666431"/>
                      <a:pt x="346765" y="699161"/>
                      <a:pt x="343140" y="718628"/>
                    </a:cubicBezTo>
                    <a:cubicBezTo>
                      <a:pt x="339609" y="738094"/>
                      <a:pt x="337701" y="751167"/>
                      <a:pt x="330449" y="760136"/>
                    </a:cubicBezTo>
                    <a:cubicBezTo>
                      <a:pt x="330449" y="760136"/>
                      <a:pt x="355163" y="746873"/>
                      <a:pt x="357930" y="714906"/>
                    </a:cubicBezTo>
                    <a:cubicBezTo>
                      <a:pt x="360698" y="682939"/>
                      <a:pt x="361174" y="661947"/>
                      <a:pt x="360507" y="650591"/>
                    </a:cubicBezTo>
                    <a:cubicBezTo>
                      <a:pt x="359934" y="639808"/>
                      <a:pt x="354877" y="585227"/>
                      <a:pt x="348770" y="575684"/>
                    </a:cubicBezTo>
                    <a:cubicBezTo>
                      <a:pt x="354591" y="573108"/>
                      <a:pt x="360411" y="570532"/>
                      <a:pt x="366328" y="568051"/>
                    </a:cubicBezTo>
                    <a:cubicBezTo>
                      <a:pt x="352873" y="589044"/>
                      <a:pt x="360029" y="635896"/>
                      <a:pt x="366041" y="659847"/>
                    </a:cubicBezTo>
                    <a:cubicBezTo>
                      <a:pt x="372244" y="684657"/>
                      <a:pt x="371576" y="696394"/>
                      <a:pt x="371767" y="717196"/>
                    </a:cubicBezTo>
                    <a:cubicBezTo>
                      <a:pt x="371957" y="737998"/>
                      <a:pt x="360507" y="744010"/>
                      <a:pt x="360507" y="744010"/>
                    </a:cubicBezTo>
                    <a:cubicBezTo>
                      <a:pt x="360507" y="744010"/>
                      <a:pt x="372148" y="745728"/>
                      <a:pt x="383218" y="710898"/>
                    </a:cubicBezTo>
                    <a:cubicBezTo>
                      <a:pt x="387416" y="697826"/>
                      <a:pt x="388084" y="683321"/>
                      <a:pt x="387320" y="669485"/>
                    </a:cubicBezTo>
                    <a:cubicBezTo>
                      <a:pt x="389038" y="673874"/>
                      <a:pt x="390756" y="678836"/>
                      <a:pt x="392664" y="685039"/>
                    </a:cubicBezTo>
                    <a:cubicBezTo>
                      <a:pt x="401062" y="712998"/>
                      <a:pt x="391424" y="740575"/>
                      <a:pt x="391424" y="740575"/>
                    </a:cubicBezTo>
                    <a:cubicBezTo>
                      <a:pt x="391424" y="740575"/>
                      <a:pt x="402302" y="722921"/>
                      <a:pt x="404688" y="687043"/>
                    </a:cubicBezTo>
                    <a:cubicBezTo>
                      <a:pt x="407073" y="651164"/>
                      <a:pt x="395717" y="603548"/>
                      <a:pt x="391137" y="592002"/>
                    </a:cubicBezTo>
                    <a:cubicBezTo>
                      <a:pt x="386844" y="581028"/>
                      <a:pt x="386366" y="572154"/>
                      <a:pt x="387226" y="559463"/>
                    </a:cubicBezTo>
                    <a:cubicBezTo>
                      <a:pt x="393618" y="556886"/>
                      <a:pt x="400012" y="554405"/>
                      <a:pt x="406500" y="551924"/>
                    </a:cubicBezTo>
                    <a:cubicBezTo>
                      <a:pt x="398008" y="564902"/>
                      <a:pt x="397149" y="578929"/>
                      <a:pt x="401824" y="591620"/>
                    </a:cubicBezTo>
                    <a:cubicBezTo>
                      <a:pt x="406787" y="605170"/>
                      <a:pt x="427875" y="634465"/>
                      <a:pt x="432932" y="649828"/>
                    </a:cubicBezTo>
                    <a:cubicBezTo>
                      <a:pt x="434937" y="655839"/>
                      <a:pt x="438086" y="663282"/>
                      <a:pt x="441043" y="671871"/>
                    </a:cubicBezTo>
                    <a:cubicBezTo>
                      <a:pt x="417951" y="708227"/>
                      <a:pt x="398008" y="742101"/>
                      <a:pt x="398008" y="742101"/>
                    </a:cubicBezTo>
                    <a:cubicBezTo>
                      <a:pt x="398008" y="742101"/>
                      <a:pt x="416806" y="719773"/>
                      <a:pt x="445910" y="688951"/>
                    </a:cubicBezTo>
                    <a:cubicBezTo>
                      <a:pt x="446196" y="690478"/>
                      <a:pt x="446483" y="692100"/>
                      <a:pt x="446769" y="693722"/>
                    </a:cubicBezTo>
                    <a:cubicBezTo>
                      <a:pt x="421769" y="731319"/>
                      <a:pt x="400012" y="765575"/>
                      <a:pt x="400012" y="765575"/>
                    </a:cubicBezTo>
                    <a:cubicBezTo>
                      <a:pt x="400012" y="765575"/>
                      <a:pt x="422245" y="741433"/>
                      <a:pt x="448200" y="713284"/>
                    </a:cubicBezTo>
                    <a:cubicBezTo>
                      <a:pt x="448105" y="715670"/>
                      <a:pt x="448200" y="717960"/>
                      <a:pt x="447914" y="720345"/>
                    </a:cubicBezTo>
                    <a:cubicBezTo>
                      <a:pt x="447914" y="720345"/>
                      <a:pt x="450872" y="715860"/>
                      <a:pt x="453257" y="707845"/>
                    </a:cubicBezTo>
                    <a:cubicBezTo>
                      <a:pt x="476064" y="683130"/>
                      <a:pt x="500588" y="656603"/>
                      <a:pt x="515282" y="640763"/>
                    </a:cubicBezTo>
                    <a:cubicBezTo>
                      <a:pt x="516236" y="642098"/>
                      <a:pt x="517096" y="643435"/>
                      <a:pt x="517954" y="644675"/>
                    </a:cubicBezTo>
                    <a:cubicBezTo>
                      <a:pt x="519672" y="647156"/>
                      <a:pt x="520722" y="650114"/>
                      <a:pt x="521580" y="653168"/>
                    </a:cubicBezTo>
                    <a:cubicBezTo>
                      <a:pt x="513946" y="660802"/>
                      <a:pt x="506694" y="668053"/>
                      <a:pt x="500969" y="674065"/>
                    </a:cubicBezTo>
                    <a:cubicBezTo>
                      <a:pt x="449822" y="728265"/>
                      <a:pt x="393237" y="819394"/>
                      <a:pt x="393237" y="819394"/>
                    </a:cubicBezTo>
                    <a:cubicBezTo>
                      <a:pt x="393237" y="819394"/>
                      <a:pt x="484556" y="720345"/>
                      <a:pt x="513279" y="689524"/>
                    </a:cubicBezTo>
                    <a:cubicBezTo>
                      <a:pt x="515951" y="686661"/>
                      <a:pt x="518717" y="683512"/>
                      <a:pt x="521485" y="680268"/>
                    </a:cubicBezTo>
                    <a:cubicBezTo>
                      <a:pt x="521007" y="682653"/>
                      <a:pt x="520531" y="684180"/>
                      <a:pt x="520531" y="684180"/>
                    </a:cubicBezTo>
                    <a:cubicBezTo>
                      <a:pt x="521007" y="682653"/>
                      <a:pt x="521294" y="681317"/>
                      <a:pt x="521676" y="679886"/>
                    </a:cubicBezTo>
                    <a:cubicBezTo>
                      <a:pt x="523012" y="678264"/>
                      <a:pt x="524443" y="676737"/>
                      <a:pt x="525778" y="675019"/>
                    </a:cubicBezTo>
                    <a:cubicBezTo>
                      <a:pt x="525015" y="679695"/>
                      <a:pt x="523488" y="681508"/>
                      <a:pt x="523488" y="681508"/>
                    </a:cubicBezTo>
                    <a:cubicBezTo>
                      <a:pt x="523488" y="681508"/>
                      <a:pt x="525969" y="678550"/>
                      <a:pt x="528259" y="671966"/>
                    </a:cubicBezTo>
                    <a:cubicBezTo>
                      <a:pt x="548013" y="647919"/>
                      <a:pt x="568910" y="618529"/>
                      <a:pt x="577784" y="605838"/>
                    </a:cubicBezTo>
                    <a:lnTo>
                      <a:pt x="580170" y="611277"/>
                    </a:lnTo>
                    <a:cubicBezTo>
                      <a:pt x="579692" y="614140"/>
                      <a:pt x="579311" y="617003"/>
                      <a:pt x="578834" y="619961"/>
                    </a:cubicBezTo>
                    <a:cubicBezTo>
                      <a:pt x="567860" y="636087"/>
                      <a:pt x="564138" y="646965"/>
                      <a:pt x="561085" y="658320"/>
                    </a:cubicBezTo>
                    <a:cubicBezTo>
                      <a:pt x="561085" y="658416"/>
                      <a:pt x="561085" y="658416"/>
                      <a:pt x="560990" y="658511"/>
                    </a:cubicBezTo>
                    <a:cubicBezTo>
                      <a:pt x="548489" y="669390"/>
                      <a:pt x="529787" y="686184"/>
                      <a:pt x="515855" y="700974"/>
                    </a:cubicBezTo>
                    <a:cubicBezTo>
                      <a:pt x="471292" y="748209"/>
                      <a:pt x="408886" y="843345"/>
                      <a:pt x="408886" y="843345"/>
                    </a:cubicBezTo>
                    <a:cubicBezTo>
                      <a:pt x="408886" y="843345"/>
                      <a:pt x="463468" y="783897"/>
                      <a:pt x="488373" y="757083"/>
                    </a:cubicBezTo>
                    <a:cubicBezTo>
                      <a:pt x="504881" y="739430"/>
                      <a:pt x="536561" y="699352"/>
                      <a:pt x="556314" y="674065"/>
                    </a:cubicBezTo>
                    <a:cubicBezTo>
                      <a:pt x="555550" y="676451"/>
                      <a:pt x="554787" y="678646"/>
                      <a:pt x="554120" y="680649"/>
                    </a:cubicBezTo>
                    <a:cubicBezTo>
                      <a:pt x="548967" y="689905"/>
                      <a:pt x="543718" y="696585"/>
                      <a:pt x="542287" y="699829"/>
                    </a:cubicBezTo>
                    <a:cubicBezTo>
                      <a:pt x="539902" y="704982"/>
                      <a:pt x="538279" y="714143"/>
                      <a:pt x="538279" y="714143"/>
                    </a:cubicBezTo>
                    <a:cubicBezTo>
                      <a:pt x="546963" y="692005"/>
                      <a:pt x="560321" y="683703"/>
                      <a:pt x="565570" y="673684"/>
                    </a:cubicBezTo>
                    <a:cubicBezTo>
                      <a:pt x="566811" y="671203"/>
                      <a:pt x="568910" y="668340"/>
                      <a:pt x="571391" y="665286"/>
                    </a:cubicBezTo>
                    <a:cubicBezTo>
                      <a:pt x="570341" y="671489"/>
                      <a:pt x="569292" y="677787"/>
                      <a:pt x="568242" y="683989"/>
                    </a:cubicBezTo>
                    <a:cubicBezTo>
                      <a:pt x="562039" y="692768"/>
                      <a:pt x="555932" y="701547"/>
                      <a:pt x="551161" y="708417"/>
                    </a:cubicBezTo>
                    <a:cubicBezTo>
                      <a:pt x="531314" y="727406"/>
                      <a:pt x="498679" y="758991"/>
                      <a:pt x="483602" y="775881"/>
                    </a:cubicBezTo>
                    <a:cubicBezTo>
                      <a:pt x="455738" y="807180"/>
                      <a:pt x="392664" y="908232"/>
                      <a:pt x="392664" y="908232"/>
                    </a:cubicBezTo>
                    <a:cubicBezTo>
                      <a:pt x="392664" y="908232"/>
                      <a:pt x="465663" y="831512"/>
                      <a:pt x="490663" y="804699"/>
                    </a:cubicBezTo>
                    <a:cubicBezTo>
                      <a:pt x="513374" y="780366"/>
                      <a:pt x="556886" y="714906"/>
                      <a:pt x="564807" y="702978"/>
                    </a:cubicBezTo>
                    <a:cubicBezTo>
                      <a:pt x="564520" y="704409"/>
                      <a:pt x="564234" y="705841"/>
                      <a:pt x="564043" y="707272"/>
                    </a:cubicBezTo>
                    <a:cubicBezTo>
                      <a:pt x="550016" y="727788"/>
                      <a:pt x="545723" y="742292"/>
                      <a:pt x="545723" y="742292"/>
                    </a:cubicBezTo>
                    <a:cubicBezTo>
                      <a:pt x="545723" y="742292"/>
                      <a:pt x="552020" y="727597"/>
                      <a:pt x="563089" y="712902"/>
                    </a:cubicBezTo>
                    <a:cubicBezTo>
                      <a:pt x="557746" y="742770"/>
                      <a:pt x="552020" y="772541"/>
                      <a:pt x="545818" y="802218"/>
                    </a:cubicBezTo>
                    <a:cubicBezTo>
                      <a:pt x="537802" y="808897"/>
                      <a:pt x="507934" y="834662"/>
                      <a:pt x="473965" y="871208"/>
                    </a:cubicBezTo>
                    <a:cubicBezTo>
                      <a:pt x="435509" y="912717"/>
                      <a:pt x="383026" y="1003559"/>
                      <a:pt x="383026" y="1003559"/>
                    </a:cubicBezTo>
                    <a:cubicBezTo>
                      <a:pt x="383026" y="1003559"/>
                      <a:pt x="410126" y="974742"/>
                      <a:pt x="438468" y="943539"/>
                    </a:cubicBezTo>
                    <a:cubicBezTo>
                      <a:pt x="410031" y="983521"/>
                      <a:pt x="383504" y="1029419"/>
                      <a:pt x="383504" y="1029419"/>
                    </a:cubicBezTo>
                    <a:cubicBezTo>
                      <a:pt x="383504" y="1029419"/>
                      <a:pt x="437608" y="965295"/>
                      <a:pt x="477686" y="927508"/>
                    </a:cubicBezTo>
                    <a:cubicBezTo>
                      <a:pt x="500682" y="900503"/>
                      <a:pt x="533986" y="848307"/>
                      <a:pt x="533986" y="848307"/>
                    </a:cubicBezTo>
                    <a:lnTo>
                      <a:pt x="536466" y="837429"/>
                    </a:lnTo>
                    <a:cubicBezTo>
                      <a:pt x="536466" y="837429"/>
                      <a:pt x="519862" y="852314"/>
                      <a:pt x="495911" y="876647"/>
                    </a:cubicBezTo>
                    <a:cubicBezTo>
                      <a:pt x="515569" y="851360"/>
                      <a:pt x="537611" y="820730"/>
                      <a:pt x="543813" y="812046"/>
                    </a:cubicBezTo>
                    <a:cubicBezTo>
                      <a:pt x="543813" y="812237"/>
                      <a:pt x="543718" y="812428"/>
                      <a:pt x="543718" y="812619"/>
                    </a:cubicBezTo>
                    <a:cubicBezTo>
                      <a:pt x="541905" y="821016"/>
                      <a:pt x="540092" y="829318"/>
                      <a:pt x="538184" y="837715"/>
                    </a:cubicBezTo>
                    <a:lnTo>
                      <a:pt x="536085" y="844776"/>
                    </a:lnTo>
                    <a:cubicBezTo>
                      <a:pt x="536085" y="844776"/>
                      <a:pt x="536180" y="845444"/>
                      <a:pt x="536180" y="846494"/>
                    </a:cubicBezTo>
                    <a:cubicBezTo>
                      <a:pt x="532935" y="860616"/>
                      <a:pt x="529500" y="874739"/>
                      <a:pt x="525874" y="888861"/>
                    </a:cubicBezTo>
                    <a:cubicBezTo>
                      <a:pt x="525302" y="888289"/>
                      <a:pt x="524920" y="887907"/>
                      <a:pt x="524633" y="888098"/>
                    </a:cubicBezTo>
                    <a:cubicBezTo>
                      <a:pt x="502782" y="902889"/>
                      <a:pt x="470338" y="943634"/>
                      <a:pt x="462704" y="953558"/>
                    </a:cubicBezTo>
                    <a:cubicBezTo>
                      <a:pt x="455071" y="963482"/>
                      <a:pt x="440185" y="985715"/>
                      <a:pt x="416424" y="1022071"/>
                    </a:cubicBezTo>
                    <a:cubicBezTo>
                      <a:pt x="392569" y="1058427"/>
                      <a:pt x="391997" y="1084382"/>
                      <a:pt x="391997" y="1084382"/>
                    </a:cubicBezTo>
                    <a:cubicBezTo>
                      <a:pt x="404497" y="1045927"/>
                      <a:pt x="412131" y="1036003"/>
                      <a:pt x="423295" y="1020926"/>
                    </a:cubicBezTo>
                    <a:cubicBezTo>
                      <a:pt x="434459" y="1005850"/>
                      <a:pt x="464422" y="970543"/>
                      <a:pt x="475968" y="954512"/>
                    </a:cubicBezTo>
                    <a:cubicBezTo>
                      <a:pt x="487514" y="938481"/>
                      <a:pt x="523297" y="895064"/>
                      <a:pt x="523297" y="895064"/>
                    </a:cubicBezTo>
                    <a:cubicBezTo>
                      <a:pt x="523203" y="896495"/>
                      <a:pt x="523297" y="897831"/>
                      <a:pt x="523203" y="899263"/>
                    </a:cubicBezTo>
                    <a:cubicBezTo>
                      <a:pt x="521007" y="907373"/>
                      <a:pt x="518622" y="915389"/>
                      <a:pt x="516236" y="923404"/>
                    </a:cubicBezTo>
                    <a:cubicBezTo>
                      <a:pt x="516046" y="922736"/>
                      <a:pt x="515951" y="922069"/>
                      <a:pt x="515855" y="921401"/>
                    </a:cubicBezTo>
                    <a:cubicBezTo>
                      <a:pt x="515855" y="921401"/>
                      <a:pt x="491809" y="974742"/>
                      <a:pt x="481217" y="1003559"/>
                    </a:cubicBezTo>
                    <a:cubicBezTo>
                      <a:pt x="470625" y="1032472"/>
                      <a:pt x="462704" y="1081997"/>
                      <a:pt x="462704" y="1081997"/>
                    </a:cubicBezTo>
                    <a:cubicBezTo>
                      <a:pt x="462704" y="1081997"/>
                      <a:pt x="481884" y="1035908"/>
                      <a:pt x="493812" y="1004227"/>
                    </a:cubicBezTo>
                    <a:cubicBezTo>
                      <a:pt x="492954" y="1010144"/>
                      <a:pt x="492380" y="1016251"/>
                      <a:pt x="491904" y="1022358"/>
                    </a:cubicBezTo>
                    <a:cubicBezTo>
                      <a:pt x="488469" y="1073695"/>
                      <a:pt x="499156" y="1093829"/>
                      <a:pt x="499156" y="1093829"/>
                    </a:cubicBezTo>
                    <a:cubicBezTo>
                      <a:pt x="499156" y="1093829"/>
                      <a:pt x="537325" y="1010430"/>
                      <a:pt x="516332" y="923595"/>
                    </a:cubicBezTo>
                    <a:cubicBezTo>
                      <a:pt x="518717" y="915866"/>
                      <a:pt x="521103" y="908137"/>
                      <a:pt x="523203" y="900408"/>
                    </a:cubicBezTo>
                    <a:cubicBezTo>
                      <a:pt x="521103" y="952985"/>
                      <a:pt x="537039" y="989055"/>
                      <a:pt x="541237" y="1002414"/>
                    </a:cubicBezTo>
                    <a:cubicBezTo>
                      <a:pt x="545627" y="1016251"/>
                      <a:pt x="556314" y="1060527"/>
                      <a:pt x="556314" y="1060527"/>
                    </a:cubicBezTo>
                    <a:cubicBezTo>
                      <a:pt x="556314" y="1060527"/>
                      <a:pt x="557459" y="991823"/>
                      <a:pt x="554024" y="960047"/>
                    </a:cubicBezTo>
                    <a:cubicBezTo>
                      <a:pt x="558318" y="970925"/>
                      <a:pt x="562326" y="980849"/>
                      <a:pt x="563947" y="987338"/>
                    </a:cubicBezTo>
                    <a:cubicBezTo>
                      <a:pt x="567669" y="1002319"/>
                      <a:pt x="574445" y="1028083"/>
                      <a:pt x="574445" y="1028083"/>
                    </a:cubicBezTo>
                    <a:cubicBezTo>
                      <a:pt x="574445" y="1028083"/>
                      <a:pt x="579406" y="946688"/>
                      <a:pt x="568719" y="912431"/>
                    </a:cubicBezTo>
                    <a:cubicBezTo>
                      <a:pt x="558700" y="880655"/>
                      <a:pt x="542096" y="839719"/>
                      <a:pt x="539806" y="834089"/>
                    </a:cubicBezTo>
                    <a:cubicBezTo>
                      <a:pt x="541237" y="827696"/>
                      <a:pt x="542764" y="821302"/>
                      <a:pt x="544195" y="814909"/>
                    </a:cubicBezTo>
                    <a:cubicBezTo>
                      <a:pt x="544577" y="823115"/>
                      <a:pt x="546772" y="849452"/>
                      <a:pt x="560036" y="875121"/>
                    </a:cubicBezTo>
                    <a:cubicBezTo>
                      <a:pt x="575971" y="906037"/>
                      <a:pt x="601067" y="945638"/>
                      <a:pt x="601067" y="945638"/>
                    </a:cubicBezTo>
                    <a:cubicBezTo>
                      <a:pt x="601067" y="945638"/>
                      <a:pt x="598681" y="893537"/>
                      <a:pt x="583414" y="863575"/>
                    </a:cubicBezTo>
                    <a:cubicBezTo>
                      <a:pt x="568242" y="833612"/>
                      <a:pt x="548013" y="800309"/>
                      <a:pt x="548013" y="800309"/>
                    </a:cubicBezTo>
                    <a:cubicBezTo>
                      <a:pt x="548013" y="800309"/>
                      <a:pt x="547631" y="800596"/>
                      <a:pt x="547153" y="801073"/>
                    </a:cubicBezTo>
                    <a:cubicBezTo>
                      <a:pt x="550016" y="788000"/>
                      <a:pt x="552688" y="775022"/>
                      <a:pt x="555360" y="761854"/>
                    </a:cubicBezTo>
                    <a:cubicBezTo>
                      <a:pt x="557746" y="770919"/>
                      <a:pt x="564329" y="811283"/>
                      <a:pt x="574921" y="827409"/>
                    </a:cubicBezTo>
                    <a:cubicBezTo>
                      <a:pt x="586754" y="845349"/>
                      <a:pt x="622442" y="879605"/>
                      <a:pt x="629217" y="903557"/>
                    </a:cubicBezTo>
                    <a:cubicBezTo>
                      <a:pt x="629217" y="903557"/>
                      <a:pt x="627786" y="890579"/>
                      <a:pt x="624255" y="872926"/>
                    </a:cubicBezTo>
                    <a:cubicBezTo>
                      <a:pt x="640096" y="841818"/>
                      <a:pt x="662711" y="824451"/>
                      <a:pt x="675019" y="811665"/>
                    </a:cubicBezTo>
                    <a:cubicBezTo>
                      <a:pt x="687901" y="798210"/>
                      <a:pt x="721586" y="778648"/>
                      <a:pt x="733418" y="767102"/>
                    </a:cubicBezTo>
                    <a:cubicBezTo>
                      <a:pt x="736853" y="763762"/>
                      <a:pt x="739907" y="759945"/>
                      <a:pt x="742579" y="755747"/>
                    </a:cubicBezTo>
                    <a:cubicBezTo>
                      <a:pt x="744105" y="762522"/>
                      <a:pt x="745250" y="767007"/>
                      <a:pt x="745632" y="768629"/>
                    </a:cubicBezTo>
                    <a:cubicBezTo>
                      <a:pt x="744296" y="770060"/>
                      <a:pt x="743056" y="771492"/>
                      <a:pt x="741530" y="772923"/>
                    </a:cubicBezTo>
                    <a:cubicBezTo>
                      <a:pt x="731224" y="782561"/>
                      <a:pt x="694391" y="826360"/>
                      <a:pt x="675306" y="864910"/>
                    </a:cubicBezTo>
                    <a:cubicBezTo>
                      <a:pt x="656221" y="903557"/>
                      <a:pt x="654409" y="927508"/>
                      <a:pt x="654409" y="927508"/>
                    </a:cubicBezTo>
                    <a:cubicBezTo>
                      <a:pt x="654409" y="927508"/>
                      <a:pt x="662996" y="893728"/>
                      <a:pt x="685898" y="869013"/>
                    </a:cubicBezTo>
                    <a:cubicBezTo>
                      <a:pt x="690955" y="863479"/>
                      <a:pt x="695249" y="859280"/>
                      <a:pt x="699162" y="855559"/>
                    </a:cubicBezTo>
                    <a:cubicBezTo>
                      <a:pt x="690478" y="869491"/>
                      <a:pt x="682558" y="885045"/>
                      <a:pt x="678169" y="900789"/>
                    </a:cubicBezTo>
                    <a:cubicBezTo>
                      <a:pt x="666431" y="942775"/>
                      <a:pt x="676642" y="947069"/>
                      <a:pt x="676642" y="947069"/>
                    </a:cubicBezTo>
                    <a:cubicBezTo>
                      <a:pt x="676642" y="947069"/>
                      <a:pt x="671202" y="934855"/>
                      <a:pt x="683512" y="913290"/>
                    </a:cubicBezTo>
                    <a:cubicBezTo>
                      <a:pt x="695918" y="891724"/>
                      <a:pt x="702215" y="879128"/>
                      <a:pt x="721586" y="856513"/>
                    </a:cubicBezTo>
                    <a:cubicBezTo>
                      <a:pt x="740289" y="834662"/>
                      <a:pt x="773401" y="789431"/>
                      <a:pt x="775022" y="760613"/>
                    </a:cubicBezTo>
                    <a:cubicBezTo>
                      <a:pt x="778172" y="766243"/>
                      <a:pt x="781320" y="771969"/>
                      <a:pt x="784375" y="777694"/>
                    </a:cubicBezTo>
                    <a:cubicBezTo>
                      <a:pt x="774164" y="784278"/>
                      <a:pt x="738094" y="838669"/>
                      <a:pt x="731319" y="849643"/>
                    </a:cubicBezTo>
                    <a:cubicBezTo>
                      <a:pt x="724162" y="861189"/>
                      <a:pt x="712235" y="883232"/>
                      <a:pt x="695727" y="917965"/>
                    </a:cubicBezTo>
                    <a:cubicBezTo>
                      <a:pt x="679219" y="952699"/>
                      <a:pt x="690764" y="979322"/>
                      <a:pt x="690764" y="979322"/>
                    </a:cubicBezTo>
                    <a:cubicBezTo>
                      <a:pt x="690287" y="966249"/>
                      <a:pt x="696490" y="951649"/>
                      <a:pt x="705078" y="929512"/>
                    </a:cubicBezTo>
                    <a:cubicBezTo>
                      <a:pt x="713762" y="907373"/>
                      <a:pt x="737331" y="876266"/>
                      <a:pt x="749163" y="858422"/>
                    </a:cubicBezTo>
                    <a:cubicBezTo>
                      <a:pt x="760519" y="841150"/>
                      <a:pt x="784851" y="806702"/>
                      <a:pt x="785615" y="779794"/>
                    </a:cubicBezTo>
                    <a:cubicBezTo>
                      <a:pt x="788477" y="785137"/>
                      <a:pt x="791340" y="790385"/>
                      <a:pt x="794107" y="795729"/>
                    </a:cubicBezTo>
                    <a:cubicBezTo>
                      <a:pt x="778648" y="807370"/>
                      <a:pt x="749926" y="864433"/>
                      <a:pt x="738571" y="891343"/>
                    </a:cubicBezTo>
                    <a:cubicBezTo>
                      <a:pt x="727025" y="918920"/>
                      <a:pt x="704506" y="947928"/>
                      <a:pt x="721968" y="1006899"/>
                    </a:cubicBezTo>
                    <a:cubicBezTo>
                      <a:pt x="721968" y="1006899"/>
                      <a:pt x="717674" y="982280"/>
                      <a:pt x="727025" y="950982"/>
                    </a:cubicBezTo>
                    <a:cubicBezTo>
                      <a:pt x="736377" y="919683"/>
                      <a:pt x="753743" y="910236"/>
                      <a:pt x="767294" y="877983"/>
                    </a:cubicBezTo>
                    <a:cubicBezTo>
                      <a:pt x="779317" y="849261"/>
                      <a:pt x="796398" y="814813"/>
                      <a:pt x="796111" y="799737"/>
                    </a:cubicBezTo>
                    <a:cubicBezTo>
                      <a:pt x="799164" y="805653"/>
                      <a:pt x="802123" y="811569"/>
                      <a:pt x="805081" y="817581"/>
                    </a:cubicBezTo>
                    <a:cubicBezTo>
                      <a:pt x="789336" y="822829"/>
                      <a:pt x="733227" y="949741"/>
                      <a:pt x="730270" y="969589"/>
                    </a:cubicBezTo>
                    <a:cubicBezTo>
                      <a:pt x="727217" y="989914"/>
                      <a:pt x="730461" y="1013006"/>
                      <a:pt x="730461" y="1013006"/>
                    </a:cubicBezTo>
                    <a:cubicBezTo>
                      <a:pt x="730461" y="1013006"/>
                      <a:pt x="735423" y="979895"/>
                      <a:pt x="739621" y="969780"/>
                    </a:cubicBezTo>
                    <a:cubicBezTo>
                      <a:pt x="743915" y="959665"/>
                      <a:pt x="769010" y="921114"/>
                      <a:pt x="777885" y="899835"/>
                    </a:cubicBezTo>
                    <a:cubicBezTo>
                      <a:pt x="786569" y="879224"/>
                      <a:pt x="806894" y="847830"/>
                      <a:pt x="806321" y="820062"/>
                    </a:cubicBezTo>
                    <a:cubicBezTo>
                      <a:pt x="806608" y="820730"/>
                      <a:pt x="806990" y="821302"/>
                      <a:pt x="807275" y="821970"/>
                    </a:cubicBezTo>
                    <a:cubicBezTo>
                      <a:pt x="809947" y="827696"/>
                      <a:pt x="812619" y="833325"/>
                      <a:pt x="815291" y="839146"/>
                    </a:cubicBezTo>
                    <a:cubicBezTo>
                      <a:pt x="801169" y="857086"/>
                      <a:pt x="789146" y="901171"/>
                      <a:pt x="781511" y="919015"/>
                    </a:cubicBezTo>
                    <a:cubicBezTo>
                      <a:pt x="773782" y="937050"/>
                      <a:pt x="748113" y="982853"/>
                      <a:pt x="766435" y="1031232"/>
                    </a:cubicBezTo>
                    <a:cubicBezTo>
                      <a:pt x="766435" y="1031232"/>
                      <a:pt x="760804" y="999647"/>
                      <a:pt x="773496" y="971211"/>
                    </a:cubicBezTo>
                    <a:cubicBezTo>
                      <a:pt x="785520" y="944302"/>
                      <a:pt x="820063" y="871304"/>
                      <a:pt x="816722" y="842486"/>
                    </a:cubicBezTo>
                    <a:cubicBezTo>
                      <a:pt x="819680" y="848975"/>
                      <a:pt x="822448" y="855464"/>
                      <a:pt x="825215" y="862048"/>
                    </a:cubicBezTo>
                    <a:cubicBezTo>
                      <a:pt x="811856" y="865101"/>
                      <a:pt x="784851" y="967490"/>
                      <a:pt x="776358" y="996116"/>
                    </a:cubicBezTo>
                    <a:cubicBezTo>
                      <a:pt x="767771" y="1025220"/>
                      <a:pt x="776167" y="1045354"/>
                      <a:pt x="776167" y="1045354"/>
                    </a:cubicBezTo>
                    <a:cubicBezTo>
                      <a:pt x="773401" y="1016441"/>
                      <a:pt x="786950" y="999265"/>
                      <a:pt x="790958" y="985047"/>
                    </a:cubicBezTo>
                    <a:cubicBezTo>
                      <a:pt x="794966" y="970829"/>
                      <a:pt x="811283" y="945351"/>
                      <a:pt x="815291" y="923214"/>
                    </a:cubicBezTo>
                    <a:cubicBezTo>
                      <a:pt x="819203" y="901839"/>
                      <a:pt x="828936" y="890293"/>
                      <a:pt x="826264" y="864529"/>
                    </a:cubicBezTo>
                    <a:cubicBezTo>
                      <a:pt x="828269" y="869300"/>
                      <a:pt x="830177" y="874166"/>
                      <a:pt x="831990" y="878937"/>
                    </a:cubicBezTo>
                    <a:cubicBezTo>
                      <a:pt x="830463" y="880178"/>
                      <a:pt x="827600" y="883709"/>
                      <a:pt x="826360" y="894014"/>
                    </a:cubicBezTo>
                    <a:cubicBezTo>
                      <a:pt x="824547" y="908232"/>
                      <a:pt x="818058" y="940199"/>
                      <a:pt x="813287" y="952413"/>
                    </a:cubicBezTo>
                    <a:cubicBezTo>
                      <a:pt x="808516" y="964627"/>
                      <a:pt x="803649" y="988005"/>
                      <a:pt x="794680" y="1008426"/>
                    </a:cubicBezTo>
                    <a:cubicBezTo>
                      <a:pt x="785805" y="1028846"/>
                      <a:pt x="784564" y="1052129"/>
                      <a:pt x="785709" y="1064439"/>
                    </a:cubicBezTo>
                    <a:cubicBezTo>
                      <a:pt x="786760" y="1076844"/>
                      <a:pt x="778363" y="1089821"/>
                      <a:pt x="778363" y="1089821"/>
                    </a:cubicBezTo>
                    <a:cubicBezTo>
                      <a:pt x="778363" y="1089821"/>
                      <a:pt x="788001" y="1077989"/>
                      <a:pt x="789241" y="1065584"/>
                    </a:cubicBezTo>
                    <a:cubicBezTo>
                      <a:pt x="790481" y="1053179"/>
                      <a:pt x="792390" y="1037530"/>
                      <a:pt x="798401" y="1024075"/>
                    </a:cubicBezTo>
                    <a:cubicBezTo>
                      <a:pt x="804318" y="1010716"/>
                      <a:pt x="818153" y="977795"/>
                      <a:pt x="825406" y="950409"/>
                    </a:cubicBezTo>
                    <a:cubicBezTo>
                      <a:pt x="832658" y="923023"/>
                      <a:pt x="833421" y="902984"/>
                      <a:pt x="832849" y="896591"/>
                    </a:cubicBezTo>
                    <a:cubicBezTo>
                      <a:pt x="832371" y="892010"/>
                      <a:pt x="832753" y="884663"/>
                      <a:pt x="832944" y="880751"/>
                    </a:cubicBezTo>
                    <a:cubicBezTo>
                      <a:pt x="835616" y="887716"/>
                      <a:pt x="838002" y="894778"/>
                      <a:pt x="840388" y="901839"/>
                    </a:cubicBezTo>
                    <a:cubicBezTo>
                      <a:pt x="839243" y="903461"/>
                      <a:pt x="835902" y="909759"/>
                      <a:pt x="834471" y="928271"/>
                    </a:cubicBezTo>
                    <a:cubicBezTo>
                      <a:pt x="832658" y="950695"/>
                      <a:pt x="823211" y="974742"/>
                      <a:pt x="819680" y="994113"/>
                    </a:cubicBezTo>
                    <a:cubicBezTo>
                      <a:pt x="816150" y="1013483"/>
                      <a:pt x="805845" y="1036576"/>
                      <a:pt x="805749" y="1054706"/>
                    </a:cubicBezTo>
                    <a:cubicBezTo>
                      <a:pt x="805749" y="1072836"/>
                      <a:pt x="796016" y="1116731"/>
                      <a:pt x="796016" y="1116731"/>
                    </a:cubicBezTo>
                    <a:cubicBezTo>
                      <a:pt x="796016" y="1116731"/>
                      <a:pt x="813191" y="1081806"/>
                      <a:pt x="811665" y="1067779"/>
                    </a:cubicBezTo>
                    <a:cubicBezTo>
                      <a:pt x="810138" y="1053752"/>
                      <a:pt x="815005" y="1037435"/>
                      <a:pt x="817104" y="1032377"/>
                    </a:cubicBezTo>
                    <a:cubicBezTo>
                      <a:pt x="819203" y="1027320"/>
                      <a:pt x="832181" y="976078"/>
                      <a:pt x="838192" y="944398"/>
                    </a:cubicBezTo>
                    <a:cubicBezTo>
                      <a:pt x="842296" y="922546"/>
                      <a:pt x="842009" y="910522"/>
                      <a:pt x="841342" y="904988"/>
                    </a:cubicBezTo>
                    <a:cubicBezTo>
                      <a:pt x="843345" y="911381"/>
                      <a:pt x="845254" y="917870"/>
                      <a:pt x="846971" y="924359"/>
                    </a:cubicBezTo>
                    <a:cubicBezTo>
                      <a:pt x="845826" y="926840"/>
                      <a:pt x="840388" y="939245"/>
                      <a:pt x="839910" y="957661"/>
                    </a:cubicBezTo>
                    <a:cubicBezTo>
                      <a:pt x="839338" y="978272"/>
                      <a:pt x="829032" y="1027511"/>
                      <a:pt x="823689" y="1040106"/>
                    </a:cubicBezTo>
                    <a:cubicBezTo>
                      <a:pt x="818344" y="1052797"/>
                      <a:pt x="809565" y="1109097"/>
                      <a:pt x="809565" y="1109097"/>
                    </a:cubicBezTo>
                    <a:cubicBezTo>
                      <a:pt x="809565" y="1109097"/>
                      <a:pt x="829509" y="1069878"/>
                      <a:pt x="833421" y="1039248"/>
                    </a:cubicBezTo>
                    <a:cubicBezTo>
                      <a:pt x="837142" y="1010621"/>
                      <a:pt x="845922" y="934378"/>
                      <a:pt x="847067" y="924836"/>
                    </a:cubicBezTo>
                    <a:cubicBezTo>
                      <a:pt x="848307" y="929702"/>
                      <a:pt x="849548" y="934569"/>
                      <a:pt x="850597" y="939435"/>
                    </a:cubicBezTo>
                    <a:cubicBezTo>
                      <a:pt x="850597" y="939531"/>
                      <a:pt x="850597" y="939626"/>
                      <a:pt x="850597" y="939817"/>
                    </a:cubicBezTo>
                    <a:cubicBezTo>
                      <a:pt x="850597" y="939722"/>
                      <a:pt x="850597" y="939722"/>
                      <a:pt x="850597" y="939626"/>
                    </a:cubicBezTo>
                    <a:cubicBezTo>
                      <a:pt x="850979" y="941344"/>
                      <a:pt x="851456" y="943061"/>
                      <a:pt x="851742" y="944874"/>
                    </a:cubicBezTo>
                    <a:cubicBezTo>
                      <a:pt x="851360" y="942966"/>
                      <a:pt x="850979" y="941153"/>
                      <a:pt x="850502" y="939245"/>
                    </a:cubicBezTo>
                    <a:cubicBezTo>
                      <a:pt x="850502" y="938577"/>
                      <a:pt x="850502" y="938100"/>
                      <a:pt x="850311" y="938004"/>
                    </a:cubicBezTo>
                    <a:cubicBezTo>
                      <a:pt x="850311" y="938004"/>
                      <a:pt x="850311" y="938290"/>
                      <a:pt x="850406" y="938863"/>
                    </a:cubicBezTo>
                    <a:cubicBezTo>
                      <a:pt x="849357" y="933901"/>
                      <a:pt x="848307" y="928939"/>
                      <a:pt x="847067" y="923977"/>
                    </a:cubicBezTo>
                    <a:cubicBezTo>
                      <a:pt x="847067" y="923977"/>
                      <a:pt x="847067" y="923881"/>
                      <a:pt x="847067" y="923881"/>
                    </a:cubicBezTo>
                    <a:cubicBezTo>
                      <a:pt x="847067" y="923881"/>
                      <a:pt x="847067" y="923977"/>
                      <a:pt x="847067" y="923977"/>
                    </a:cubicBezTo>
                    <a:cubicBezTo>
                      <a:pt x="845159" y="916438"/>
                      <a:pt x="843154" y="908996"/>
                      <a:pt x="840864" y="901553"/>
                    </a:cubicBezTo>
                    <a:cubicBezTo>
                      <a:pt x="842200" y="902984"/>
                      <a:pt x="852601" y="914339"/>
                      <a:pt x="864433" y="931134"/>
                    </a:cubicBezTo>
                    <a:cubicBezTo>
                      <a:pt x="877221" y="949169"/>
                      <a:pt x="884377" y="982853"/>
                      <a:pt x="891820" y="994399"/>
                    </a:cubicBezTo>
                    <a:cubicBezTo>
                      <a:pt x="899263" y="1005945"/>
                      <a:pt x="906515" y="1005563"/>
                      <a:pt x="906515" y="1005563"/>
                    </a:cubicBezTo>
                    <a:cubicBezTo>
                      <a:pt x="902221" y="996784"/>
                      <a:pt x="894587" y="977223"/>
                      <a:pt x="884186" y="947069"/>
                    </a:cubicBezTo>
                    <a:cubicBezTo>
                      <a:pt x="874071" y="917965"/>
                      <a:pt x="842963" y="902411"/>
                      <a:pt x="840768" y="901362"/>
                    </a:cubicBezTo>
                    <a:cubicBezTo>
                      <a:pt x="838478" y="893919"/>
                      <a:pt x="835997" y="886476"/>
                      <a:pt x="833326" y="879128"/>
                    </a:cubicBezTo>
                    <a:cubicBezTo>
                      <a:pt x="873117" y="913290"/>
                      <a:pt x="884186" y="930370"/>
                      <a:pt x="894491" y="957947"/>
                    </a:cubicBezTo>
                    <a:cubicBezTo>
                      <a:pt x="904798" y="985715"/>
                      <a:pt x="914340" y="990486"/>
                      <a:pt x="922164" y="994303"/>
                    </a:cubicBezTo>
                    <a:cubicBezTo>
                      <a:pt x="929990" y="998120"/>
                      <a:pt x="945733" y="984380"/>
                      <a:pt x="945733" y="984380"/>
                    </a:cubicBezTo>
                    <a:cubicBezTo>
                      <a:pt x="945733" y="984380"/>
                      <a:pt x="930466" y="992395"/>
                      <a:pt x="921782" y="989437"/>
                    </a:cubicBezTo>
                    <a:cubicBezTo>
                      <a:pt x="913100" y="986479"/>
                      <a:pt x="910236" y="965009"/>
                      <a:pt x="905083" y="950027"/>
                    </a:cubicBezTo>
                    <a:cubicBezTo>
                      <a:pt x="903653" y="945638"/>
                      <a:pt x="901744" y="941058"/>
                      <a:pt x="899263" y="936096"/>
                    </a:cubicBezTo>
                    <a:cubicBezTo>
                      <a:pt x="911572" y="946306"/>
                      <a:pt x="924741" y="954131"/>
                      <a:pt x="930944" y="959188"/>
                    </a:cubicBezTo>
                    <a:cubicBezTo>
                      <a:pt x="940581" y="967013"/>
                      <a:pt x="959570" y="951363"/>
                      <a:pt x="959570" y="951363"/>
                    </a:cubicBezTo>
                    <a:cubicBezTo>
                      <a:pt x="940199" y="954894"/>
                      <a:pt x="940295" y="948978"/>
                      <a:pt x="929799" y="942012"/>
                    </a:cubicBezTo>
                    <a:cubicBezTo>
                      <a:pt x="919301" y="935141"/>
                      <a:pt x="888957" y="901076"/>
                      <a:pt x="870922" y="886571"/>
                    </a:cubicBezTo>
                    <a:cubicBezTo>
                      <a:pt x="852887" y="872067"/>
                      <a:pt x="827410" y="859853"/>
                      <a:pt x="827410" y="859853"/>
                    </a:cubicBezTo>
                    <a:cubicBezTo>
                      <a:pt x="827410" y="859853"/>
                      <a:pt x="842391" y="874166"/>
                      <a:pt x="857182" y="889720"/>
                    </a:cubicBezTo>
                    <a:cubicBezTo>
                      <a:pt x="838192" y="875311"/>
                      <a:pt x="833803" y="877124"/>
                      <a:pt x="832849" y="878269"/>
                    </a:cubicBezTo>
                    <a:cubicBezTo>
                      <a:pt x="827696" y="864147"/>
                      <a:pt x="822066" y="850215"/>
                      <a:pt x="815959" y="836475"/>
                    </a:cubicBezTo>
                    <a:cubicBezTo>
                      <a:pt x="822829" y="841818"/>
                      <a:pt x="856704" y="867964"/>
                      <a:pt x="892392" y="892678"/>
                    </a:cubicBezTo>
                    <a:cubicBezTo>
                      <a:pt x="932375" y="920351"/>
                      <a:pt x="940295" y="920256"/>
                      <a:pt x="951460" y="925694"/>
                    </a:cubicBezTo>
                    <a:cubicBezTo>
                      <a:pt x="962528" y="931134"/>
                      <a:pt x="969017" y="919397"/>
                      <a:pt x="969017" y="919397"/>
                    </a:cubicBezTo>
                    <a:cubicBezTo>
                      <a:pt x="957948" y="925694"/>
                      <a:pt x="945352" y="914435"/>
                      <a:pt x="929130" y="899835"/>
                    </a:cubicBezTo>
                    <a:cubicBezTo>
                      <a:pt x="912909" y="885235"/>
                      <a:pt x="901076" y="876934"/>
                      <a:pt x="877316" y="859567"/>
                    </a:cubicBezTo>
                    <a:cubicBezTo>
                      <a:pt x="855655" y="843631"/>
                      <a:pt x="821493" y="836761"/>
                      <a:pt x="815672" y="835616"/>
                    </a:cubicBezTo>
                    <a:cubicBezTo>
                      <a:pt x="813478" y="830749"/>
                      <a:pt x="811283" y="825883"/>
                      <a:pt x="809089" y="821016"/>
                    </a:cubicBezTo>
                    <a:cubicBezTo>
                      <a:pt x="808135" y="818917"/>
                      <a:pt x="806990" y="816818"/>
                      <a:pt x="806035" y="814718"/>
                    </a:cubicBezTo>
                    <a:cubicBezTo>
                      <a:pt x="816913" y="820539"/>
                      <a:pt x="891725" y="861093"/>
                      <a:pt x="904607" y="872067"/>
                    </a:cubicBezTo>
                    <a:cubicBezTo>
                      <a:pt x="918538" y="883900"/>
                      <a:pt x="948023" y="899740"/>
                      <a:pt x="962814" y="904606"/>
                    </a:cubicBezTo>
                    <a:cubicBezTo>
                      <a:pt x="977605" y="909473"/>
                      <a:pt x="982281" y="897259"/>
                      <a:pt x="982281" y="897259"/>
                    </a:cubicBezTo>
                    <a:cubicBezTo>
                      <a:pt x="971975" y="906324"/>
                      <a:pt x="952795" y="891820"/>
                      <a:pt x="944779" y="881514"/>
                    </a:cubicBezTo>
                    <a:cubicBezTo>
                      <a:pt x="936764" y="871208"/>
                      <a:pt x="924359" y="864052"/>
                      <a:pt x="881801" y="840196"/>
                    </a:cubicBezTo>
                    <a:cubicBezTo>
                      <a:pt x="843536" y="818726"/>
                      <a:pt x="811665" y="814718"/>
                      <a:pt x="805654" y="814145"/>
                    </a:cubicBezTo>
                    <a:cubicBezTo>
                      <a:pt x="801741" y="805939"/>
                      <a:pt x="797828" y="797637"/>
                      <a:pt x="793630" y="789527"/>
                    </a:cubicBezTo>
                    <a:cubicBezTo>
                      <a:pt x="811379" y="804508"/>
                      <a:pt x="854891" y="817008"/>
                      <a:pt x="864911" y="821207"/>
                    </a:cubicBezTo>
                    <a:cubicBezTo>
                      <a:pt x="870922" y="823783"/>
                      <a:pt x="890102" y="826932"/>
                      <a:pt x="910618" y="831131"/>
                    </a:cubicBezTo>
                    <a:cubicBezTo>
                      <a:pt x="913576" y="841341"/>
                      <a:pt x="915771" y="847830"/>
                      <a:pt x="915771" y="847830"/>
                    </a:cubicBezTo>
                    <a:cubicBezTo>
                      <a:pt x="915771" y="847830"/>
                      <a:pt x="916439" y="841913"/>
                      <a:pt x="917489" y="832562"/>
                    </a:cubicBezTo>
                    <a:cubicBezTo>
                      <a:pt x="923596" y="833898"/>
                      <a:pt x="929799" y="835234"/>
                      <a:pt x="935619" y="836761"/>
                    </a:cubicBezTo>
                    <a:cubicBezTo>
                      <a:pt x="939054" y="849166"/>
                      <a:pt x="941822" y="857181"/>
                      <a:pt x="941822" y="857181"/>
                    </a:cubicBezTo>
                    <a:cubicBezTo>
                      <a:pt x="941822" y="857181"/>
                      <a:pt x="942012" y="849929"/>
                      <a:pt x="942585" y="838574"/>
                    </a:cubicBezTo>
                    <a:cubicBezTo>
                      <a:pt x="946688" y="839719"/>
                      <a:pt x="950600" y="840959"/>
                      <a:pt x="954226" y="842295"/>
                    </a:cubicBezTo>
                    <a:cubicBezTo>
                      <a:pt x="968063" y="847353"/>
                      <a:pt x="975505" y="845540"/>
                      <a:pt x="979513" y="842391"/>
                    </a:cubicBezTo>
                    <a:cubicBezTo>
                      <a:pt x="989533" y="863670"/>
                      <a:pt x="1006137" y="870922"/>
                      <a:pt x="1006137" y="870922"/>
                    </a:cubicBezTo>
                    <a:cubicBezTo>
                      <a:pt x="992014" y="855368"/>
                      <a:pt x="986288" y="845540"/>
                      <a:pt x="983711" y="836665"/>
                    </a:cubicBezTo>
                    <a:cubicBezTo>
                      <a:pt x="984189" y="835329"/>
                      <a:pt x="984380" y="834280"/>
                      <a:pt x="984380" y="834280"/>
                    </a:cubicBezTo>
                    <a:cubicBezTo>
                      <a:pt x="984380" y="834280"/>
                      <a:pt x="983902" y="834375"/>
                      <a:pt x="983139" y="834470"/>
                    </a:cubicBezTo>
                    <a:cubicBezTo>
                      <a:pt x="981994" y="829795"/>
                      <a:pt x="981517" y="825214"/>
                      <a:pt x="981040" y="820157"/>
                    </a:cubicBezTo>
                    <a:cubicBezTo>
                      <a:pt x="979609" y="804890"/>
                      <a:pt x="980754" y="765862"/>
                      <a:pt x="978750" y="749831"/>
                    </a:cubicBezTo>
                    <a:cubicBezTo>
                      <a:pt x="976746" y="733895"/>
                      <a:pt x="976937" y="686756"/>
                      <a:pt x="976937" y="686756"/>
                    </a:cubicBezTo>
                    <a:cubicBezTo>
                      <a:pt x="978464" y="687520"/>
                      <a:pt x="979991" y="688092"/>
                      <a:pt x="981612" y="688760"/>
                    </a:cubicBezTo>
                    <a:cubicBezTo>
                      <a:pt x="986766" y="693531"/>
                      <a:pt x="991632" y="698493"/>
                      <a:pt x="996594" y="703455"/>
                    </a:cubicBezTo>
                    <a:cubicBezTo>
                      <a:pt x="995735" y="703360"/>
                      <a:pt x="994972" y="703169"/>
                      <a:pt x="994018" y="703074"/>
                    </a:cubicBezTo>
                    <a:cubicBezTo>
                      <a:pt x="994018" y="703074"/>
                      <a:pt x="1017873" y="743819"/>
                      <a:pt x="1033618" y="763858"/>
                    </a:cubicBezTo>
                    <a:cubicBezTo>
                      <a:pt x="1049362" y="783897"/>
                      <a:pt x="1088867" y="809374"/>
                      <a:pt x="1088867" y="809374"/>
                    </a:cubicBezTo>
                    <a:cubicBezTo>
                      <a:pt x="1088867" y="809374"/>
                      <a:pt x="1066348" y="775499"/>
                      <a:pt x="1049362" y="753266"/>
                    </a:cubicBezTo>
                    <a:cubicBezTo>
                      <a:pt x="1054229" y="756224"/>
                      <a:pt x="1059478" y="759087"/>
                      <a:pt x="1065012" y="761759"/>
                    </a:cubicBezTo>
                    <a:cubicBezTo>
                      <a:pt x="1111673" y="784087"/>
                      <a:pt x="1144308" y="782656"/>
                      <a:pt x="1144308" y="782656"/>
                    </a:cubicBezTo>
                    <a:cubicBezTo>
                      <a:pt x="1144308" y="782656"/>
                      <a:pt x="1107856" y="718341"/>
                      <a:pt x="996690" y="703455"/>
                    </a:cubicBezTo>
                    <a:cubicBezTo>
                      <a:pt x="992014" y="698589"/>
                      <a:pt x="987337" y="693722"/>
                      <a:pt x="982376" y="689047"/>
                    </a:cubicBezTo>
                    <a:cubicBezTo>
                      <a:pt x="1031709" y="710612"/>
                      <a:pt x="1086291" y="710517"/>
                      <a:pt x="1104612" y="711853"/>
                    </a:cubicBezTo>
                    <a:cubicBezTo>
                      <a:pt x="1123601" y="713284"/>
                      <a:pt x="1180187" y="720918"/>
                      <a:pt x="1180187" y="720918"/>
                    </a:cubicBezTo>
                    <a:cubicBezTo>
                      <a:pt x="1180187" y="720918"/>
                      <a:pt x="1113772" y="693913"/>
                      <a:pt x="1078180" y="684848"/>
                    </a:cubicBezTo>
                    <a:cubicBezTo>
                      <a:pt x="1094020" y="685325"/>
                      <a:pt x="1108716" y="685611"/>
                      <a:pt x="1117018" y="686661"/>
                    </a:cubicBezTo>
                    <a:cubicBezTo>
                      <a:pt x="1136388" y="689142"/>
                      <a:pt x="1169976" y="693054"/>
                      <a:pt x="1169976" y="693054"/>
                    </a:cubicBezTo>
                    <a:cubicBezTo>
                      <a:pt x="1169976" y="693054"/>
                      <a:pt x="1095548" y="657939"/>
                      <a:pt x="1048790" y="654217"/>
                    </a:cubicBezTo>
                    <a:cubicBezTo>
                      <a:pt x="1005181" y="650687"/>
                      <a:pt x="944493" y="649446"/>
                      <a:pt x="936573" y="649351"/>
                    </a:cubicBezTo>
                    <a:cubicBezTo>
                      <a:pt x="931898" y="645629"/>
                      <a:pt x="927222" y="641812"/>
                      <a:pt x="922451" y="638186"/>
                    </a:cubicBezTo>
                    <a:cubicBezTo>
                      <a:pt x="930275" y="640763"/>
                      <a:pt x="959284" y="649255"/>
                      <a:pt x="1001556" y="647633"/>
                    </a:cubicBezTo>
                    <a:cubicBezTo>
                      <a:pt x="1039439" y="646106"/>
                      <a:pt x="1088582" y="642003"/>
                      <a:pt x="1109956" y="640095"/>
                    </a:cubicBezTo>
                    <a:cubicBezTo>
                      <a:pt x="1110337" y="640381"/>
                      <a:pt x="1110624" y="640572"/>
                      <a:pt x="1110624" y="640572"/>
                    </a:cubicBezTo>
                    <a:cubicBezTo>
                      <a:pt x="1110624" y="640572"/>
                      <a:pt x="1110433" y="640381"/>
                      <a:pt x="1110146" y="639999"/>
                    </a:cubicBezTo>
                    <a:cubicBezTo>
                      <a:pt x="1116636" y="639427"/>
                      <a:pt x="1120644" y="639045"/>
                      <a:pt x="1120644" y="639045"/>
                    </a:cubicBezTo>
                    <a:cubicBezTo>
                      <a:pt x="1120644" y="639045"/>
                      <a:pt x="1114917" y="637232"/>
                      <a:pt x="1105662" y="634751"/>
                    </a:cubicBezTo>
                    <a:cubicBezTo>
                      <a:pt x="1099555" y="627690"/>
                      <a:pt x="1088295" y="614808"/>
                      <a:pt x="1075603" y="600590"/>
                    </a:cubicBezTo>
                    <a:cubicBezTo>
                      <a:pt x="1076368" y="600494"/>
                      <a:pt x="1077226" y="600399"/>
                      <a:pt x="1077989" y="600304"/>
                    </a:cubicBezTo>
                    <a:cubicBezTo>
                      <a:pt x="1104803" y="622823"/>
                      <a:pt x="1131616" y="642290"/>
                      <a:pt x="1131616" y="642290"/>
                    </a:cubicBezTo>
                    <a:cubicBezTo>
                      <a:pt x="1131616" y="642290"/>
                      <a:pt x="1112627" y="622537"/>
                      <a:pt x="1091730" y="599063"/>
                    </a:cubicBezTo>
                    <a:cubicBezTo>
                      <a:pt x="1097933" y="598681"/>
                      <a:pt x="1103467" y="598491"/>
                      <a:pt x="1108334" y="598777"/>
                    </a:cubicBezTo>
                    <a:cubicBezTo>
                      <a:pt x="1114250" y="603643"/>
                      <a:pt x="1120929" y="609082"/>
                      <a:pt x="1128468" y="615285"/>
                    </a:cubicBezTo>
                    <a:cubicBezTo>
                      <a:pt x="1155950" y="637614"/>
                      <a:pt x="1176848" y="640286"/>
                      <a:pt x="1176848" y="640286"/>
                    </a:cubicBezTo>
                    <a:cubicBezTo>
                      <a:pt x="1146694" y="626926"/>
                      <a:pt x="1139346" y="619865"/>
                      <a:pt x="1128086" y="609560"/>
                    </a:cubicBezTo>
                    <a:cubicBezTo>
                      <a:pt x="1116827" y="599254"/>
                      <a:pt x="1090776" y="571963"/>
                      <a:pt x="1078753" y="561276"/>
                    </a:cubicBezTo>
                    <a:cubicBezTo>
                      <a:pt x="1066730" y="550588"/>
                      <a:pt x="1034572" y="517858"/>
                      <a:pt x="1034572" y="517858"/>
                    </a:cubicBezTo>
                    <a:cubicBezTo>
                      <a:pt x="1035717" y="518049"/>
                      <a:pt x="1036862" y="518145"/>
                      <a:pt x="1038007" y="518240"/>
                    </a:cubicBezTo>
                    <a:cubicBezTo>
                      <a:pt x="1044401" y="520721"/>
                      <a:pt x="1050698" y="523298"/>
                      <a:pt x="1056996" y="525874"/>
                    </a:cubicBezTo>
                    <a:cubicBezTo>
                      <a:pt x="1056425" y="525969"/>
                      <a:pt x="1055851" y="525969"/>
                      <a:pt x="1055278" y="526065"/>
                    </a:cubicBezTo>
                    <a:cubicBezTo>
                      <a:pt x="1055278" y="526065"/>
                      <a:pt x="1096502" y="550016"/>
                      <a:pt x="1118926" y="560989"/>
                    </a:cubicBezTo>
                    <a:cubicBezTo>
                      <a:pt x="1141445" y="571963"/>
                      <a:pt x="1180855" y="582555"/>
                      <a:pt x="1180855" y="582555"/>
                    </a:cubicBezTo>
                    <a:cubicBezTo>
                      <a:pt x="1180855" y="582555"/>
                      <a:pt x="1145167" y="563184"/>
                      <a:pt x="1120453" y="550875"/>
                    </a:cubicBezTo>
                    <a:cubicBezTo>
                      <a:pt x="1125224" y="552020"/>
                      <a:pt x="1130090" y="553069"/>
                      <a:pt x="1134957" y="553928"/>
                    </a:cubicBezTo>
                    <a:cubicBezTo>
                      <a:pt x="1176275" y="560989"/>
                      <a:pt x="1193451" y="554119"/>
                      <a:pt x="1193451" y="554119"/>
                    </a:cubicBezTo>
                    <a:cubicBezTo>
                      <a:pt x="1193451" y="554119"/>
                      <a:pt x="1129137" y="516141"/>
                      <a:pt x="1056996" y="525874"/>
                    </a:cubicBezTo>
                    <a:cubicBezTo>
                      <a:pt x="1050985" y="523298"/>
                      <a:pt x="1044878" y="520721"/>
                      <a:pt x="1038770" y="518335"/>
                    </a:cubicBezTo>
                    <a:cubicBezTo>
                      <a:pt x="1081139" y="524443"/>
                      <a:pt x="1111769" y="514614"/>
                      <a:pt x="1122934" y="512228"/>
                    </a:cubicBezTo>
                    <a:cubicBezTo>
                      <a:pt x="1134480" y="509843"/>
                      <a:pt x="1171313" y="504881"/>
                      <a:pt x="1171313" y="504881"/>
                    </a:cubicBezTo>
                    <a:cubicBezTo>
                      <a:pt x="1171313" y="504881"/>
                      <a:pt x="1115777" y="498106"/>
                      <a:pt x="1089727" y="498297"/>
                    </a:cubicBezTo>
                    <a:cubicBezTo>
                      <a:pt x="1098887" y="495720"/>
                      <a:pt x="1107284" y="493335"/>
                      <a:pt x="1112627" y="492476"/>
                    </a:cubicBezTo>
                    <a:cubicBezTo>
                      <a:pt x="1125128" y="490663"/>
                      <a:pt x="1146598" y="487419"/>
                      <a:pt x="1146598" y="487419"/>
                    </a:cubicBezTo>
                    <a:cubicBezTo>
                      <a:pt x="1146598" y="487419"/>
                      <a:pt x="1081043" y="476540"/>
                      <a:pt x="1052416" y="482361"/>
                    </a:cubicBezTo>
                    <a:cubicBezTo>
                      <a:pt x="1025793" y="487800"/>
                      <a:pt x="991250" y="497820"/>
                      <a:pt x="986574" y="499156"/>
                    </a:cubicBezTo>
                    <a:cubicBezTo>
                      <a:pt x="981517" y="497438"/>
                      <a:pt x="976460" y="495720"/>
                      <a:pt x="971307" y="494003"/>
                    </a:cubicBezTo>
                    <a:cubicBezTo>
                      <a:pt x="977701" y="494384"/>
                      <a:pt x="999265" y="494957"/>
                      <a:pt x="1021499" y="486273"/>
                    </a:cubicBezTo>
                    <a:cubicBezTo>
                      <a:pt x="1047932" y="475968"/>
                      <a:pt x="1082093" y="458983"/>
                      <a:pt x="1082093" y="458983"/>
                    </a:cubicBezTo>
                    <a:cubicBezTo>
                      <a:pt x="1082093" y="458983"/>
                      <a:pt x="1039630" y="456597"/>
                      <a:pt x="1014056" y="466330"/>
                    </a:cubicBezTo>
                    <a:cubicBezTo>
                      <a:pt x="988482" y="476063"/>
                      <a:pt x="959761" y="489709"/>
                      <a:pt x="959761" y="489709"/>
                    </a:cubicBezTo>
                    <a:cubicBezTo>
                      <a:pt x="959761" y="489709"/>
                      <a:pt x="959951" y="489995"/>
                      <a:pt x="960333" y="490472"/>
                    </a:cubicBezTo>
                    <a:cubicBezTo>
                      <a:pt x="950028" y="487037"/>
                      <a:pt x="939626" y="483792"/>
                      <a:pt x="929321" y="480548"/>
                    </a:cubicBezTo>
                    <a:cubicBezTo>
                      <a:pt x="936860" y="479403"/>
                      <a:pt x="970162" y="477399"/>
                      <a:pt x="983998" y="470243"/>
                    </a:cubicBezTo>
                    <a:cubicBezTo>
                      <a:pt x="999552" y="462227"/>
                      <a:pt x="1030278" y="436081"/>
                      <a:pt x="1050222" y="432646"/>
                    </a:cubicBezTo>
                    <a:cubicBezTo>
                      <a:pt x="1050222" y="432646"/>
                      <a:pt x="998502" y="432932"/>
                      <a:pt x="966154" y="447341"/>
                    </a:cubicBezTo>
                    <a:cubicBezTo>
                      <a:pt x="951554" y="453830"/>
                      <a:pt x="941058" y="460605"/>
                      <a:pt x="933710" y="466139"/>
                    </a:cubicBezTo>
                    <a:cubicBezTo>
                      <a:pt x="928176" y="464994"/>
                      <a:pt x="920447" y="463658"/>
                      <a:pt x="910999" y="462322"/>
                    </a:cubicBezTo>
                    <a:cubicBezTo>
                      <a:pt x="919207" y="460605"/>
                      <a:pt x="927698" y="458219"/>
                      <a:pt x="934283" y="454879"/>
                    </a:cubicBezTo>
                    <a:cubicBezTo>
                      <a:pt x="937527" y="453257"/>
                      <a:pt x="941726" y="451158"/>
                      <a:pt x="946402" y="448772"/>
                    </a:cubicBezTo>
                    <a:cubicBezTo>
                      <a:pt x="969017" y="442093"/>
                      <a:pt x="991919" y="434364"/>
                      <a:pt x="991919" y="434364"/>
                    </a:cubicBezTo>
                    <a:cubicBezTo>
                      <a:pt x="991919" y="434364"/>
                      <a:pt x="986097" y="433791"/>
                      <a:pt x="977128" y="433123"/>
                    </a:cubicBezTo>
                    <a:cubicBezTo>
                      <a:pt x="992491" y="425298"/>
                      <a:pt x="1005468" y="418619"/>
                      <a:pt x="1005468" y="418619"/>
                    </a:cubicBezTo>
                    <a:cubicBezTo>
                      <a:pt x="1005468" y="418619"/>
                      <a:pt x="954035" y="418142"/>
                      <a:pt x="926935" y="430356"/>
                    </a:cubicBezTo>
                    <a:cubicBezTo>
                      <a:pt x="916535" y="430069"/>
                      <a:pt x="906419" y="430069"/>
                      <a:pt x="898213" y="430547"/>
                    </a:cubicBezTo>
                    <a:cubicBezTo>
                      <a:pt x="889816" y="431024"/>
                      <a:pt x="881514" y="432742"/>
                      <a:pt x="873690" y="434936"/>
                    </a:cubicBezTo>
                    <a:cubicBezTo>
                      <a:pt x="872067" y="434268"/>
                      <a:pt x="870540" y="433600"/>
                      <a:pt x="869204" y="432837"/>
                    </a:cubicBezTo>
                    <a:cubicBezTo>
                      <a:pt x="867678" y="431978"/>
                      <a:pt x="866151" y="431119"/>
                      <a:pt x="864529" y="430165"/>
                    </a:cubicBezTo>
                    <a:cubicBezTo>
                      <a:pt x="890198" y="420146"/>
                      <a:pt x="926172" y="396958"/>
                      <a:pt x="940677" y="396767"/>
                    </a:cubicBezTo>
                    <a:cubicBezTo>
                      <a:pt x="940677" y="396767"/>
                      <a:pt x="939532" y="396672"/>
                      <a:pt x="937623" y="396672"/>
                    </a:cubicBezTo>
                    <a:cubicBezTo>
                      <a:pt x="950409" y="394286"/>
                      <a:pt x="958711" y="389229"/>
                      <a:pt x="961192" y="387607"/>
                    </a:cubicBezTo>
                    <a:cubicBezTo>
                      <a:pt x="977510" y="387225"/>
                      <a:pt x="986957" y="384457"/>
                      <a:pt x="986957" y="384457"/>
                    </a:cubicBezTo>
                    <a:cubicBezTo>
                      <a:pt x="943825" y="382835"/>
                      <a:pt x="913767" y="368999"/>
                      <a:pt x="893728" y="362892"/>
                    </a:cubicBezTo>
                    <a:cubicBezTo>
                      <a:pt x="873785" y="356785"/>
                      <a:pt x="838098" y="335410"/>
                      <a:pt x="820539" y="329589"/>
                    </a:cubicBezTo>
                    <a:cubicBezTo>
                      <a:pt x="804222" y="324055"/>
                      <a:pt x="784755" y="323006"/>
                      <a:pt x="765290" y="328444"/>
                    </a:cubicBezTo>
                    <a:cubicBezTo>
                      <a:pt x="770061" y="323387"/>
                      <a:pt x="774737" y="318330"/>
                      <a:pt x="779508" y="313368"/>
                    </a:cubicBezTo>
                    <a:cubicBezTo>
                      <a:pt x="797065" y="314227"/>
                      <a:pt x="809089" y="315753"/>
                      <a:pt x="823211" y="320811"/>
                    </a:cubicBezTo>
                    <a:cubicBezTo>
                      <a:pt x="838098" y="326059"/>
                      <a:pt x="900790" y="341708"/>
                      <a:pt x="950219" y="344285"/>
                    </a:cubicBezTo>
                    <a:cubicBezTo>
                      <a:pt x="999647" y="346861"/>
                      <a:pt x="1025984" y="340182"/>
                      <a:pt x="1025984" y="340182"/>
                    </a:cubicBezTo>
                    <a:cubicBezTo>
                      <a:pt x="1025984" y="340182"/>
                      <a:pt x="986288" y="344666"/>
                      <a:pt x="949933" y="334074"/>
                    </a:cubicBezTo>
                    <a:cubicBezTo>
                      <a:pt x="941822" y="331689"/>
                      <a:pt x="935428" y="329589"/>
                      <a:pt x="929703" y="327586"/>
                    </a:cubicBezTo>
                    <a:cubicBezTo>
                      <a:pt x="948405" y="329971"/>
                      <a:pt x="968444" y="331307"/>
                      <a:pt x="987148" y="329494"/>
                    </a:cubicBezTo>
                    <a:cubicBezTo>
                      <a:pt x="1036958" y="324818"/>
                      <a:pt x="1037053" y="314895"/>
                      <a:pt x="1037053" y="314895"/>
                    </a:cubicBezTo>
                    <a:cubicBezTo>
                      <a:pt x="1037053" y="314895"/>
                      <a:pt x="1026462" y="323673"/>
                      <a:pt x="998120" y="320811"/>
                    </a:cubicBezTo>
                    <a:cubicBezTo>
                      <a:pt x="969685" y="317948"/>
                      <a:pt x="953559" y="316994"/>
                      <a:pt x="921019" y="308597"/>
                    </a:cubicBezTo>
                    <a:cubicBezTo>
                      <a:pt x="889625" y="300486"/>
                      <a:pt x="827028" y="288558"/>
                      <a:pt x="795729" y="296955"/>
                    </a:cubicBezTo>
                    <a:cubicBezTo>
                      <a:pt x="800309" y="292375"/>
                      <a:pt x="804985" y="287795"/>
                      <a:pt x="809565" y="283310"/>
                    </a:cubicBezTo>
                    <a:cubicBezTo>
                      <a:pt x="821208" y="289512"/>
                      <a:pt x="894778" y="300867"/>
                      <a:pt x="909473" y="302776"/>
                    </a:cubicBezTo>
                    <a:cubicBezTo>
                      <a:pt x="924932" y="304780"/>
                      <a:pt x="953654" y="307070"/>
                      <a:pt x="997835" y="308978"/>
                    </a:cubicBezTo>
                    <a:cubicBezTo>
                      <a:pt x="1042016" y="310791"/>
                      <a:pt x="1065298" y="291993"/>
                      <a:pt x="1065298" y="291993"/>
                    </a:cubicBezTo>
                    <a:cubicBezTo>
                      <a:pt x="1051558" y="296860"/>
                      <a:pt x="1033332" y="296764"/>
                      <a:pt x="1006041" y="297241"/>
                    </a:cubicBezTo>
                    <a:cubicBezTo>
                      <a:pt x="978655" y="297623"/>
                      <a:pt x="935237" y="288653"/>
                      <a:pt x="911095" y="284932"/>
                    </a:cubicBezTo>
                    <a:cubicBezTo>
                      <a:pt x="887717" y="281401"/>
                      <a:pt x="840483" y="273004"/>
                      <a:pt x="811570" y="281592"/>
                    </a:cubicBezTo>
                    <a:cubicBezTo>
                      <a:pt x="815959" y="277393"/>
                      <a:pt x="820254" y="273099"/>
                      <a:pt x="824643" y="268996"/>
                    </a:cubicBezTo>
                    <a:cubicBezTo>
                      <a:pt x="843823" y="277871"/>
                      <a:pt x="917202" y="282164"/>
                      <a:pt x="950791" y="282355"/>
                    </a:cubicBezTo>
                    <a:cubicBezTo>
                      <a:pt x="985143" y="282546"/>
                      <a:pt x="1025984" y="291230"/>
                      <a:pt x="1080852" y="256400"/>
                    </a:cubicBezTo>
                    <a:cubicBezTo>
                      <a:pt x="1080852" y="256400"/>
                      <a:pt x="1056614" y="268424"/>
                      <a:pt x="1019209" y="271477"/>
                    </a:cubicBezTo>
                    <a:cubicBezTo>
                      <a:pt x="981803" y="274531"/>
                      <a:pt x="964150" y="263271"/>
                      <a:pt x="923787" y="263080"/>
                    </a:cubicBezTo>
                    <a:cubicBezTo>
                      <a:pt x="888099" y="262889"/>
                      <a:pt x="843918" y="260504"/>
                      <a:pt x="827982" y="265847"/>
                    </a:cubicBezTo>
                    <a:cubicBezTo>
                      <a:pt x="832944" y="261267"/>
                      <a:pt x="837906" y="256782"/>
                      <a:pt x="842963" y="252297"/>
                    </a:cubicBezTo>
                    <a:cubicBezTo>
                      <a:pt x="855559" y="263653"/>
                      <a:pt x="1015201" y="266611"/>
                      <a:pt x="1037530" y="262317"/>
                    </a:cubicBezTo>
                    <a:cubicBezTo>
                      <a:pt x="1060527" y="257927"/>
                      <a:pt x="1083524" y="247240"/>
                      <a:pt x="1083524" y="247240"/>
                    </a:cubicBezTo>
                    <a:cubicBezTo>
                      <a:pt x="1083524" y="247240"/>
                      <a:pt x="1046118" y="254492"/>
                      <a:pt x="1033523" y="254492"/>
                    </a:cubicBezTo>
                    <a:cubicBezTo>
                      <a:pt x="1020926" y="254397"/>
                      <a:pt x="968826" y="246763"/>
                      <a:pt x="942298" y="246667"/>
                    </a:cubicBezTo>
                    <a:cubicBezTo>
                      <a:pt x="916630" y="246572"/>
                      <a:pt x="874262" y="240465"/>
                      <a:pt x="845063" y="250484"/>
                    </a:cubicBezTo>
                    <a:cubicBezTo>
                      <a:pt x="846589" y="249148"/>
                      <a:pt x="848021" y="247813"/>
                      <a:pt x="849452" y="246476"/>
                    </a:cubicBezTo>
                    <a:cubicBezTo>
                      <a:pt x="853365" y="243137"/>
                      <a:pt x="857372" y="239892"/>
                      <a:pt x="861285" y="236552"/>
                    </a:cubicBezTo>
                    <a:cubicBezTo>
                      <a:pt x="886667" y="242087"/>
                      <a:pt x="938768" y="236934"/>
                      <a:pt x="961002" y="237125"/>
                    </a:cubicBezTo>
                    <a:cubicBezTo>
                      <a:pt x="983617" y="237316"/>
                      <a:pt x="1043542" y="243041"/>
                      <a:pt x="1086864" y="211075"/>
                    </a:cubicBezTo>
                    <a:cubicBezTo>
                      <a:pt x="1086864" y="211075"/>
                      <a:pt x="1055756" y="226629"/>
                      <a:pt x="1019972" y="225865"/>
                    </a:cubicBezTo>
                    <a:cubicBezTo>
                      <a:pt x="986192" y="225102"/>
                      <a:pt x="893920" y="221476"/>
                      <a:pt x="864433" y="233976"/>
                    </a:cubicBezTo>
                    <a:cubicBezTo>
                      <a:pt x="869873" y="229396"/>
                      <a:pt x="875407" y="224911"/>
                      <a:pt x="881038" y="220521"/>
                    </a:cubicBezTo>
                    <a:cubicBezTo>
                      <a:pt x="891056" y="230350"/>
                      <a:pt x="1011193" y="217659"/>
                      <a:pt x="1045069" y="214892"/>
                    </a:cubicBezTo>
                    <a:cubicBezTo>
                      <a:pt x="1079803" y="212029"/>
                      <a:pt x="1097360" y="198097"/>
                      <a:pt x="1097360" y="198097"/>
                    </a:cubicBezTo>
                    <a:cubicBezTo>
                      <a:pt x="1067875" y="210311"/>
                      <a:pt x="1043637" y="204968"/>
                      <a:pt x="1026843" y="206590"/>
                    </a:cubicBezTo>
                    <a:cubicBezTo>
                      <a:pt x="1010048" y="208117"/>
                      <a:pt x="975696" y="203346"/>
                      <a:pt x="950409" y="207639"/>
                    </a:cubicBezTo>
                    <a:cubicBezTo>
                      <a:pt x="926172" y="211743"/>
                      <a:pt x="909569" y="207639"/>
                      <a:pt x="883709" y="218518"/>
                    </a:cubicBezTo>
                    <a:cubicBezTo>
                      <a:pt x="887812" y="215273"/>
                      <a:pt x="891915" y="212124"/>
                      <a:pt x="896114" y="208975"/>
                    </a:cubicBezTo>
                    <a:cubicBezTo>
                      <a:pt x="898118" y="209834"/>
                      <a:pt x="903175" y="210884"/>
                      <a:pt x="914625" y="208498"/>
                    </a:cubicBezTo>
                    <a:cubicBezTo>
                      <a:pt x="930561" y="205063"/>
                      <a:pt x="967394" y="199433"/>
                      <a:pt x="982472" y="199242"/>
                    </a:cubicBezTo>
                    <a:cubicBezTo>
                      <a:pt x="997548" y="199051"/>
                      <a:pt x="1024553" y="195044"/>
                      <a:pt x="1050222" y="195425"/>
                    </a:cubicBezTo>
                    <a:cubicBezTo>
                      <a:pt x="1075794" y="195807"/>
                      <a:pt x="1101082" y="188746"/>
                      <a:pt x="1113772" y="183593"/>
                    </a:cubicBezTo>
                    <a:cubicBezTo>
                      <a:pt x="1126464" y="178440"/>
                      <a:pt x="1143926" y="181017"/>
                      <a:pt x="1143926" y="181017"/>
                    </a:cubicBezTo>
                    <a:cubicBezTo>
                      <a:pt x="1143926" y="181017"/>
                      <a:pt x="1127132" y="177009"/>
                      <a:pt x="1113392" y="180253"/>
                    </a:cubicBezTo>
                    <a:cubicBezTo>
                      <a:pt x="1099650" y="183497"/>
                      <a:pt x="1082188" y="187315"/>
                      <a:pt x="1065298" y="186933"/>
                    </a:cubicBezTo>
                    <a:cubicBezTo>
                      <a:pt x="1048504" y="186551"/>
                      <a:pt x="1007473" y="186360"/>
                      <a:pt x="975124" y="189795"/>
                    </a:cubicBezTo>
                    <a:cubicBezTo>
                      <a:pt x="942871" y="193231"/>
                      <a:pt x="921210" y="199433"/>
                      <a:pt x="914625" y="202201"/>
                    </a:cubicBezTo>
                    <a:cubicBezTo>
                      <a:pt x="909950" y="204109"/>
                      <a:pt x="902221" y="206399"/>
                      <a:pt x="897927" y="207544"/>
                    </a:cubicBezTo>
                    <a:cubicBezTo>
                      <a:pt x="904225" y="202868"/>
                      <a:pt x="910714" y="198574"/>
                      <a:pt x="917202" y="194185"/>
                    </a:cubicBezTo>
                    <a:cubicBezTo>
                      <a:pt x="919779" y="194567"/>
                      <a:pt x="927985" y="194948"/>
                      <a:pt x="947642" y="189986"/>
                    </a:cubicBezTo>
                    <a:cubicBezTo>
                      <a:pt x="972261" y="183784"/>
                      <a:pt x="1002033" y="183402"/>
                      <a:pt x="1024172" y="179585"/>
                    </a:cubicBezTo>
                    <a:cubicBezTo>
                      <a:pt x="1046309" y="175864"/>
                      <a:pt x="1075414" y="176532"/>
                      <a:pt x="1094688" y="170329"/>
                    </a:cubicBezTo>
                    <a:cubicBezTo>
                      <a:pt x="1113963" y="164127"/>
                      <a:pt x="1164920" y="157066"/>
                      <a:pt x="1164920" y="157066"/>
                    </a:cubicBezTo>
                    <a:cubicBezTo>
                      <a:pt x="1164920" y="157066"/>
                      <a:pt x="1120262" y="154775"/>
                      <a:pt x="1105948" y="160882"/>
                    </a:cubicBezTo>
                    <a:cubicBezTo>
                      <a:pt x="1091730" y="166990"/>
                      <a:pt x="1072264" y="168516"/>
                      <a:pt x="1065967" y="168516"/>
                    </a:cubicBezTo>
                    <a:cubicBezTo>
                      <a:pt x="1059669" y="168516"/>
                      <a:pt x="999552" y="175291"/>
                      <a:pt x="963101" y="181207"/>
                    </a:cubicBezTo>
                    <a:cubicBezTo>
                      <a:pt x="939054" y="185120"/>
                      <a:pt x="926458" y="189414"/>
                      <a:pt x="920542" y="191895"/>
                    </a:cubicBezTo>
                    <a:cubicBezTo>
                      <a:pt x="926363" y="188078"/>
                      <a:pt x="932375" y="184356"/>
                      <a:pt x="938386" y="180826"/>
                    </a:cubicBezTo>
                    <a:cubicBezTo>
                      <a:pt x="942298" y="180921"/>
                      <a:pt x="957470" y="180921"/>
                      <a:pt x="976555" y="175291"/>
                    </a:cubicBezTo>
                    <a:cubicBezTo>
                      <a:pt x="998693" y="168707"/>
                      <a:pt x="1055565" y="160310"/>
                      <a:pt x="1071310" y="160405"/>
                    </a:cubicBezTo>
                    <a:cubicBezTo>
                      <a:pt x="1087055" y="160501"/>
                      <a:pt x="1150796" y="148382"/>
                      <a:pt x="1150796" y="148382"/>
                    </a:cubicBezTo>
                    <a:cubicBezTo>
                      <a:pt x="1150796" y="148382"/>
                      <a:pt x="1100319" y="145233"/>
                      <a:pt x="1066061" y="152485"/>
                    </a:cubicBezTo>
                    <a:cubicBezTo>
                      <a:pt x="1034477" y="159165"/>
                      <a:pt x="951745" y="177581"/>
                      <a:pt x="939150" y="180349"/>
                    </a:cubicBezTo>
                    <a:cubicBezTo>
                      <a:pt x="943730" y="177581"/>
                      <a:pt x="948310" y="174910"/>
                      <a:pt x="952986" y="172333"/>
                    </a:cubicBezTo>
                    <a:cubicBezTo>
                      <a:pt x="961287" y="169948"/>
                      <a:pt x="993159" y="163173"/>
                      <a:pt x="1022931" y="153535"/>
                    </a:cubicBezTo>
                    <a:cubicBezTo>
                      <a:pt x="1057187" y="142466"/>
                      <a:pt x="1080185" y="140939"/>
                      <a:pt x="1101845" y="138172"/>
                    </a:cubicBezTo>
                    <a:cubicBezTo>
                      <a:pt x="1123506" y="135405"/>
                      <a:pt x="1136102" y="129679"/>
                      <a:pt x="1155663" y="117847"/>
                    </a:cubicBezTo>
                    <a:cubicBezTo>
                      <a:pt x="1155663" y="117847"/>
                      <a:pt x="1138773" y="120233"/>
                      <a:pt x="1119880" y="125958"/>
                    </a:cubicBezTo>
                    <a:cubicBezTo>
                      <a:pt x="1100891" y="131683"/>
                      <a:pt x="1059382" y="129775"/>
                      <a:pt x="1033045" y="140367"/>
                    </a:cubicBezTo>
                    <a:cubicBezTo>
                      <a:pt x="1009763" y="149718"/>
                      <a:pt x="963577" y="168135"/>
                      <a:pt x="953177" y="172333"/>
                    </a:cubicBezTo>
                    <a:cubicBezTo>
                      <a:pt x="954704" y="171474"/>
                      <a:pt x="956135" y="170520"/>
                      <a:pt x="957661" y="169757"/>
                    </a:cubicBezTo>
                    <a:cubicBezTo>
                      <a:pt x="955944" y="170616"/>
                      <a:pt x="954322" y="171665"/>
                      <a:pt x="952699" y="172524"/>
                    </a:cubicBezTo>
                    <a:cubicBezTo>
                      <a:pt x="951649" y="172810"/>
                      <a:pt x="951078" y="173096"/>
                      <a:pt x="950982" y="173192"/>
                    </a:cubicBezTo>
                    <a:cubicBezTo>
                      <a:pt x="950982" y="173192"/>
                      <a:pt x="951649" y="172906"/>
                      <a:pt x="952605" y="172524"/>
                    </a:cubicBezTo>
                    <a:cubicBezTo>
                      <a:pt x="947642" y="175101"/>
                      <a:pt x="942871" y="177868"/>
                      <a:pt x="938100" y="180635"/>
                    </a:cubicBezTo>
                    <a:cubicBezTo>
                      <a:pt x="937909" y="180730"/>
                      <a:pt x="937527" y="180730"/>
                      <a:pt x="937527" y="180730"/>
                    </a:cubicBezTo>
                    <a:cubicBezTo>
                      <a:pt x="937527" y="180730"/>
                      <a:pt x="937718" y="180730"/>
                      <a:pt x="937814" y="180730"/>
                    </a:cubicBezTo>
                    <a:cubicBezTo>
                      <a:pt x="930561" y="184929"/>
                      <a:pt x="923405" y="189318"/>
                      <a:pt x="916344" y="193899"/>
                    </a:cubicBezTo>
                    <a:cubicBezTo>
                      <a:pt x="916630" y="193422"/>
                      <a:pt x="924263" y="180349"/>
                      <a:pt x="937527" y="163745"/>
                    </a:cubicBezTo>
                    <a:cubicBezTo>
                      <a:pt x="951078" y="146855"/>
                      <a:pt x="983617" y="129393"/>
                      <a:pt x="992682" y="119087"/>
                    </a:cubicBezTo>
                    <a:cubicBezTo>
                      <a:pt x="1001651" y="108782"/>
                      <a:pt x="998025" y="103056"/>
                      <a:pt x="998025" y="103056"/>
                    </a:cubicBezTo>
                    <a:cubicBezTo>
                      <a:pt x="990583" y="109640"/>
                      <a:pt x="973215" y="122713"/>
                      <a:pt x="945733" y="141798"/>
                    </a:cubicBezTo>
                    <a:cubicBezTo>
                      <a:pt x="918538" y="160692"/>
                      <a:pt x="916344" y="193231"/>
                      <a:pt x="916344" y="193899"/>
                    </a:cubicBezTo>
                    <a:cubicBezTo>
                      <a:pt x="909473" y="198383"/>
                      <a:pt x="902698" y="202868"/>
                      <a:pt x="896019" y="207544"/>
                    </a:cubicBezTo>
                    <a:cubicBezTo>
                      <a:pt x="914721" y="162600"/>
                      <a:pt x="927985" y="147523"/>
                      <a:pt x="952795" y="129393"/>
                    </a:cubicBezTo>
                    <a:cubicBezTo>
                      <a:pt x="977701" y="111167"/>
                      <a:pt x="978559" y="101625"/>
                      <a:pt x="979131" y="93800"/>
                    </a:cubicBezTo>
                    <a:cubicBezTo>
                      <a:pt x="979704" y="85976"/>
                      <a:pt x="958139" y="77579"/>
                      <a:pt x="958139" y="77579"/>
                    </a:cubicBezTo>
                    <a:cubicBezTo>
                      <a:pt x="958139" y="77579"/>
                      <a:pt x="973311" y="87502"/>
                      <a:pt x="974075" y="95804"/>
                    </a:cubicBezTo>
                    <a:cubicBezTo>
                      <a:pt x="974742" y="104011"/>
                      <a:pt x="953272" y="113839"/>
                      <a:pt x="939532" y="123286"/>
                    </a:cubicBezTo>
                    <a:cubicBezTo>
                      <a:pt x="935524" y="126053"/>
                      <a:pt x="931420" y="129202"/>
                      <a:pt x="927317" y="132924"/>
                    </a:cubicBezTo>
                    <a:cubicBezTo>
                      <a:pt x="932756" y="119183"/>
                      <a:pt x="935237" y="105537"/>
                      <a:pt x="937814" y="98571"/>
                    </a:cubicBezTo>
                    <a:cubicBezTo>
                      <a:pt x="941822" y="87884"/>
                      <a:pt x="916821" y="77483"/>
                      <a:pt x="916821" y="77483"/>
                    </a:cubicBezTo>
                    <a:cubicBezTo>
                      <a:pt x="929130" y="92369"/>
                      <a:pt x="922737" y="94373"/>
                      <a:pt x="920065" y="105537"/>
                    </a:cubicBezTo>
                    <a:cubicBezTo>
                      <a:pt x="917393" y="116702"/>
                      <a:pt x="894587" y="153630"/>
                      <a:pt x="887144" y="173669"/>
                    </a:cubicBezTo>
                    <a:cubicBezTo>
                      <a:pt x="879702" y="193708"/>
                      <a:pt x="877984" y="219090"/>
                      <a:pt x="877984" y="219090"/>
                    </a:cubicBezTo>
                    <a:cubicBezTo>
                      <a:pt x="877984" y="219090"/>
                      <a:pt x="886572" y="201723"/>
                      <a:pt x="896496" y="183975"/>
                    </a:cubicBezTo>
                    <a:cubicBezTo>
                      <a:pt x="889625" y="204777"/>
                      <a:pt x="893537" y="207735"/>
                      <a:pt x="895065" y="208212"/>
                    </a:cubicBezTo>
                    <a:cubicBezTo>
                      <a:pt x="882468" y="217277"/>
                      <a:pt x="870159" y="226819"/>
                      <a:pt x="858041" y="236743"/>
                    </a:cubicBezTo>
                    <a:cubicBezTo>
                      <a:pt x="860617" y="229301"/>
                      <a:pt x="873499" y="191990"/>
                      <a:pt x="883995" y="153630"/>
                    </a:cubicBezTo>
                    <a:cubicBezTo>
                      <a:pt x="895732" y="110786"/>
                      <a:pt x="892106" y="104201"/>
                      <a:pt x="892966" y="93037"/>
                    </a:cubicBezTo>
                    <a:cubicBezTo>
                      <a:pt x="893824" y="81872"/>
                      <a:pt x="878557" y="80632"/>
                      <a:pt x="878557" y="80632"/>
                    </a:cubicBezTo>
                    <a:cubicBezTo>
                      <a:pt x="890102" y="87693"/>
                      <a:pt x="883709" y="102102"/>
                      <a:pt x="875407" y="120614"/>
                    </a:cubicBezTo>
                    <a:cubicBezTo>
                      <a:pt x="867010" y="139126"/>
                      <a:pt x="863575" y="151913"/>
                      <a:pt x="855559" y="177677"/>
                    </a:cubicBezTo>
                    <a:cubicBezTo>
                      <a:pt x="848212" y="201246"/>
                      <a:pt x="856037" y="232163"/>
                      <a:pt x="857372" y="237316"/>
                    </a:cubicBezTo>
                    <a:cubicBezTo>
                      <a:pt x="854319" y="239892"/>
                      <a:pt x="851075" y="242278"/>
                      <a:pt x="848021" y="244854"/>
                    </a:cubicBezTo>
                    <a:cubicBezTo>
                      <a:pt x="845063" y="247335"/>
                      <a:pt x="842296" y="249912"/>
                      <a:pt x="839338" y="252393"/>
                    </a:cubicBezTo>
                    <a:cubicBezTo>
                      <a:pt x="840768" y="241133"/>
                      <a:pt x="850693" y="164985"/>
                      <a:pt x="856609" y="150577"/>
                    </a:cubicBezTo>
                    <a:cubicBezTo>
                      <a:pt x="863003" y="134927"/>
                      <a:pt x="866819" y="104869"/>
                      <a:pt x="865388" y="90842"/>
                    </a:cubicBezTo>
                    <a:cubicBezTo>
                      <a:pt x="863957" y="76815"/>
                      <a:pt x="849070" y="77197"/>
                      <a:pt x="849070" y="77197"/>
                    </a:cubicBezTo>
                    <a:cubicBezTo>
                      <a:pt x="863288" y="82636"/>
                      <a:pt x="856322" y="103629"/>
                      <a:pt x="848880" y="113935"/>
                    </a:cubicBezTo>
                    <a:cubicBezTo>
                      <a:pt x="841437" y="124240"/>
                      <a:pt x="839338" y="137027"/>
                      <a:pt x="832753" y="180635"/>
                    </a:cubicBezTo>
                    <a:cubicBezTo>
                      <a:pt x="826933" y="219758"/>
                      <a:pt x="836570" y="247621"/>
                      <a:pt x="838669" y="252965"/>
                    </a:cubicBezTo>
                    <a:cubicBezTo>
                      <a:pt x="831608" y="259072"/>
                      <a:pt x="824643" y="265179"/>
                      <a:pt x="817868" y="271477"/>
                    </a:cubicBezTo>
                    <a:cubicBezTo>
                      <a:pt x="825979" y="251534"/>
                      <a:pt x="820063" y="210884"/>
                      <a:pt x="820063" y="201151"/>
                    </a:cubicBezTo>
                    <a:cubicBezTo>
                      <a:pt x="820158" y="190845"/>
                      <a:pt x="804509" y="146664"/>
                      <a:pt x="803077" y="119469"/>
                    </a:cubicBezTo>
                    <a:cubicBezTo>
                      <a:pt x="801645" y="92273"/>
                      <a:pt x="781129" y="97140"/>
                      <a:pt x="781129" y="97140"/>
                    </a:cubicBezTo>
                    <a:cubicBezTo>
                      <a:pt x="781129" y="97140"/>
                      <a:pt x="782656" y="99144"/>
                      <a:pt x="784375" y="102102"/>
                    </a:cubicBezTo>
                    <a:cubicBezTo>
                      <a:pt x="784279" y="102102"/>
                      <a:pt x="779412" y="103915"/>
                      <a:pt x="769393" y="121855"/>
                    </a:cubicBezTo>
                    <a:cubicBezTo>
                      <a:pt x="759278" y="139985"/>
                      <a:pt x="759278" y="153535"/>
                      <a:pt x="761759" y="176055"/>
                    </a:cubicBezTo>
                    <a:cubicBezTo>
                      <a:pt x="764049" y="196857"/>
                      <a:pt x="792676" y="279206"/>
                      <a:pt x="796874" y="291230"/>
                    </a:cubicBezTo>
                    <a:cubicBezTo>
                      <a:pt x="792103" y="295905"/>
                      <a:pt x="787332" y="300581"/>
                      <a:pt x="782561" y="305257"/>
                    </a:cubicBezTo>
                    <a:cubicBezTo>
                      <a:pt x="785996" y="296287"/>
                      <a:pt x="787332" y="284741"/>
                      <a:pt x="777313" y="261172"/>
                    </a:cubicBezTo>
                    <a:cubicBezTo>
                      <a:pt x="765671" y="233881"/>
                      <a:pt x="742865" y="185788"/>
                      <a:pt x="741339" y="174051"/>
                    </a:cubicBezTo>
                    <a:cubicBezTo>
                      <a:pt x="739812" y="162314"/>
                      <a:pt x="737235" y="137218"/>
                      <a:pt x="738858" y="120710"/>
                    </a:cubicBezTo>
                    <a:cubicBezTo>
                      <a:pt x="738858" y="120710"/>
                      <a:pt x="719582" y="144947"/>
                      <a:pt x="727406" y="182066"/>
                    </a:cubicBezTo>
                    <a:cubicBezTo>
                      <a:pt x="735232" y="219186"/>
                      <a:pt x="761854" y="257736"/>
                      <a:pt x="769202" y="276535"/>
                    </a:cubicBezTo>
                    <a:cubicBezTo>
                      <a:pt x="775022" y="291420"/>
                      <a:pt x="778935" y="303158"/>
                      <a:pt x="780271" y="307452"/>
                    </a:cubicBezTo>
                    <a:cubicBezTo>
                      <a:pt x="774546" y="313082"/>
                      <a:pt x="768916" y="318902"/>
                      <a:pt x="763381" y="324628"/>
                    </a:cubicBezTo>
                    <a:cubicBezTo>
                      <a:pt x="769106" y="299722"/>
                      <a:pt x="757751" y="281115"/>
                      <a:pt x="750499" y="263939"/>
                    </a:cubicBezTo>
                    <a:cubicBezTo>
                      <a:pt x="743056" y="246476"/>
                      <a:pt x="710135" y="205922"/>
                      <a:pt x="708322" y="190273"/>
                    </a:cubicBezTo>
                    <a:cubicBezTo>
                      <a:pt x="706509" y="174623"/>
                      <a:pt x="703933" y="168230"/>
                      <a:pt x="708513" y="141893"/>
                    </a:cubicBezTo>
                    <a:cubicBezTo>
                      <a:pt x="708513" y="141893"/>
                      <a:pt x="690764" y="167848"/>
                      <a:pt x="697921" y="205063"/>
                    </a:cubicBezTo>
                    <a:cubicBezTo>
                      <a:pt x="705078" y="242183"/>
                      <a:pt x="734468" y="264988"/>
                      <a:pt x="744869" y="288558"/>
                    </a:cubicBezTo>
                    <a:cubicBezTo>
                      <a:pt x="754030" y="309265"/>
                      <a:pt x="761186" y="322338"/>
                      <a:pt x="762809" y="325200"/>
                    </a:cubicBezTo>
                    <a:cubicBezTo>
                      <a:pt x="759087" y="329112"/>
                      <a:pt x="755270" y="332929"/>
                      <a:pt x="751549" y="336842"/>
                    </a:cubicBezTo>
                    <a:cubicBezTo>
                      <a:pt x="750690" y="337700"/>
                      <a:pt x="749926" y="338655"/>
                      <a:pt x="749163" y="339513"/>
                    </a:cubicBezTo>
                    <a:cubicBezTo>
                      <a:pt x="750595" y="331880"/>
                      <a:pt x="750977" y="313750"/>
                      <a:pt x="735518" y="281019"/>
                    </a:cubicBezTo>
                    <a:cubicBezTo>
                      <a:pt x="714142" y="235789"/>
                      <a:pt x="687329" y="214796"/>
                      <a:pt x="690860" y="190368"/>
                    </a:cubicBezTo>
                    <a:cubicBezTo>
                      <a:pt x="694486" y="165940"/>
                      <a:pt x="699829" y="153726"/>
                      <a:pt x="696394" y="154489"/>
                    </a:cubicBezTo>
                    <a:cubicBezTo>
                      <a:pt x="692959" y="155252"/>
                      <a:pt x="679028" y="176246"/>
                      <a:pt x="681031" y="209643"/>
                    </a:cubicBezTo>
                    <a:cubicBezTo>
                      <a:pt x="681700" y="221380"/>
                      <a:pt x="685135" y="232259"/>
                      <a:pt x="689715" y="242564"/>
                    </a:cubicBezTo>
                    <a:cubicBezTo>
                      <a:pt x="668436" y="224911"/>
                      <a:pt x="659752" y="213556"/>
                      <a:pt x="663187" y="199624"/>
                    </a:cubicBezTo>
                    <a:cubicBezTo>
                      <a:pt x="663187" y="199624"/>
                      <a:pt x="658989" y="208498"/>
                      <a:pt x="658129" y="221190"/>
                    </a:cubicBezTo>
                    <a:cubicBezTo>
                      <a:pt x="653836" y="208785"/>
                      <a:pt x="652691" y="199624"/>
                      <a:pt x="652691" y="199624"/>
                    </a:cubicBezTo>
                    <a:cubicBezTo>
                      <a:pt x="644771" y="213174"/>
                      <a:pt x="649351" y="225197"/>
                      <a:pt x="651259" y="240465"/>
                    </a:cubicBezTo>
                    <a:cubicBezTo>
                      <a:pt x="651737" y="244186"/>
                      <a:pt x="653931" y="249530"/>
                      <a:pt x="657080" y="255828"/>
                    </a:cubicBezTo>
                    <a:cubicBezTo>
                      <a:pt x="654885" y="260981"/>
                      <a:pt x="652786" y="266515"/>
                      <a:pt x="651068" y="271668"/>
                    </a:cubicBezTo>
                    <a:cubicBezTo>
                      <a:pt x="646966" y="241801"/>
                      <a:pt x="642767" y="216895"/>
                      <a:pt x="642767" y="216895"/>
                    </a:cubicBezTo>
                    <a:cubicBezTo>
                      <a:pt x="642767" y="216895"/>
                      <a:pt x="642767" y="248003"/>
                      <a:pt x="639618" y="290657"/>
                    </a:cubicBezTo>
                    <a:cubicBezTo>
                      <a:pt x="635133" y="247526"/>
                      <a:pt x="629217" y="203250"/>
                      <a:pt x="629217" y="203250"/>
                    </a:cubicBezTo>
                    <a:cubicBezTo>
                      <a:pt x="629217" y="203250"/>
                      <a:pt x="625209" y="287508"/>
                      <a:pt x="623015" y="331403"/>
                    </a:cubicBezTo>
                    <a:cubicBezTo>
                      <a:pt x="622442" y="331116"/>
                      <a:pt x="622061" y="330926"/>
                      <a:pt x="621488" y="330639"/>
                    </a:cubicBezTo>
                    <a:cubicBezTo>
                      <a:pt x="618339" y="329112"/>
                      <a:pt x="615571" y="327395"/>
                      <a:pt x="613090" y="325391"/>
                    </a:cubicBezTo>
                    <a:cubicBezTo>
                      <a:pt x="613186" y="324437"/>
                      <a:pt x="613281" y="323483"/>
                      <a:pt x="613281" y="322528"/>
                    </a:cubicBezTo>
                    <a:cubicBezTo>
                      <a:pt x="617481" y="313463"/>
                      <a:pt x="622633" y="307261"/>
                      <a:pt x="622633" y="307261"/>
                    </a:cubicBezTo>
                    <a:cubicBezTo>
                      <a:pt x="619484" y="309169"/>
                      <a:pt x="616716" y="311078"/>
                      <a:pt x="613949" y="312986"/>
                    </a:cubicBezTo>
                    <a:cubicBezTo>
                      <a:pt x="617481" y="252393"/>
                      <a:pt x="605171" y="166131"/>
                      <a:pt x="605171" y="166131"/>
                    </a:cubicBezTo>
                    <a:cubicBezTo>
                      <a:pt x="605171" y="166131"/>
                      <a:pt x="600304" y="268901"/>
                      <a:pt x="598300" y="306402"/>
                    </a:cubicBezTo>
                    <a:cubicBezTo>
                      <a:pt x="591907" y="292470"/>
                      <a:pt x="592193" y="278825"/>
                      <a:pt x="592193" y="278825"/>
                    </a:cubicBezTo>
                    <a:cubicBezTo>
                      <a:pt x="591716" y="279493"/>
                      <a:pt x="591429" y="280161"/>
                      <a:pt x="590953" y="280924"/>
                    </a:cubicBezTo>
                    <a:cubicBezTo>
                      <a:pt x="590762" y="228155"/>
                      <a:pt x="582747" y="159451"/>
                      <a:pt x="582747" y="159451"/>
                    </a:cubicBezTo>
                    <a:cubicBezTo>
                      <a:pt x="582747" y="159451"/>
                      <a:pt x="579788" y="225102"/>
                      <a:pt x="578165" y="254874"/>
                    </a:cubicBezTo>
                    <a:cubicBezTo>
                      <a:pt x="577116" y="274531"/>
                      <a:pt x="578261" y="316230"/>
                      <a:pt x="579216" y="342281"/>
                    </a:cubicBezTo>
                    <a:cubicBezTo>
                      <a:pt x="574349" y="335124"/>
                      <a:pt x="569101" y="328254"/>
                      <a:pt x="564043" y="322147"/>
                    </a:cubicBezTo>
                    <a:cubicBezTo>
                      <a:pt x="566428" y="300581"/>
                      <a:pt x="570723" y="260217"/>
                      <a:pt x="571391" y="240656"/>
                    </a:cubicBezTo>
                    <a:cubicBezTo>
                      <a:pt x="572440" y="206590"/>
                      <a:pt x="558891" y="110499"/>
                      <a:pt x="558891" y="110499"/>
                    </a:cubicBezTo>
                    <a:cubicBezTo>
                      <a:pt x="558891" y="110499"/>
                      <a:pt x="553451" y="196571"/>
                      <a:pt x="551830" y="226438"/>
                    </a:cubicBezTo>
                    <a:cubicBezTo>
                      <a:pt x="550685" y="247431"/>
                      <a:pt x="554692" y="290275"/>
                      <a:pt x="557173" y="314036"/>
                    </a:cubicBezTo>
                    <a:cubicBezTo>
                      <a:pt x="547344" y="302681"/>
                      <a:pt x="539711" y="295047"/>
                      <a:pt x="539711" y="295047"/>
                    </a:cubicBezTo>
                    <a:cubicBezTo>
                      <a:pt x="539711" y="295047"/>
                      <a:pt x="539711" y="295238"/>
                      <a:pt x="539711" y="295333"/>
                    </a:cubicBezTo>
                    <a:cubicBezTo>
                      <a:pt x="532554" y="282546"/>
                      <a:pt x="525588" y="269664"/>
                      <a:pt x="518717" y="256782"/>
                    </a:cubicBezTo>
                    <a:cubicBezTo>
                      <a:pt x="520149" y="248385"/>
                      <a:pt x="525397" y="216705"/>
                      <a:pt x="527496" y="176150"/>
                    </a:cubicBezTo>
                    <a:cubicBezTo>
                      <a:pt x="529787" y="130061"/>
                      <a:pt x="514996" y="45993"/>
                      <a:pt x="514996" y="45993"/>
                    </a:cubicBezTo>
                    <a:cubicBezTo>
                      <a:pt x="514996" y="45993"/>
                      <a:pt x="513183" y="78151"/>
                      <a:pt x="511847" y="112408"/>
                    </a:cubicBezTo>
                    <a:cubicBezTo>
                      <a:pt x="508698" y="72616"/>
                      <a:pt x="501255" y="30058"/>
                      <a:pt x="501255" y="30058"/>
                    </a:cubicBezTo>
                    <a:cubicBezTo>
                      <a:pt x="501255" y="30058"/>
                      <a:pt x="501064" y="98476"/>
                      <a:pt x="495721" y="142943"/>
                    </a:cubicBezTo>
                    <a:cubicBezTo>
                      <a:pt x="495530" y="171761"/>
                      <a:pt x="502018" y="221858"/>
                      <a:pt x="502018" y="221858"/>
                    </a:cubicBezTo>
                    <a:lnTo>
                      <a:pt x="506217" y="229969"/>
                    </a:lnTo>
                    <a:cubicBezTo>
                      <a:pt x="506217" y="229969"/>
                      <a:pt x="508794" y="211934"/>
                      <a:pt x="510989" y="184261"/>
                    </a:cubicBezTo>
                    <a:cubicBezTo>
                      <a:pt x="511943" y="210311"/>
                      <a:pt x="514233" y="240942"/>
                      <a:pt x="514901" y="249626"/>
                    </a:cubicBezTo>
                    <a:cubicBezTo>
                      <a:pt x="514806" y="249435"/>
                      <a:pt x="514710" y="249339"/>
                      <a:pt x="514615" y="249148"/>
                    </a:cubicBezTo>
                    <a:cubicBezTo>
                      <a:pt x="511369" y="242946"/>
                      <a:pt x="508125" y="236839"/>
                      <a:pt x="504977" y="230636"/>
                    </a:cubicBezTo>
                    <a:lnTo>
                      <a:pt x="502591" y="225102"/>
                    </a:lnTo>
                    <a:cubicBezTo>
                      <a:pt x="502591" y="225102"/>
                      <a:pt x="502209" y="224720"/>
                      <a:pt x="501542" y="224052"/>
                    </a:cubicBezTo>
                    <a:cubicBezTo>
                      <a:pt x="496198" y="213556"/>
                      <a:pt x="490950" y="202868"/>
                      <a:pt x="485892" y="192181"/>
                    </a:cubicBezTo>
                    <a:cubicBezTo>
                      <a:pt x="486560" y="192276"/>
                      <a:pt x="487037" y="192276"/>
                      <a:pt x="487037" y="191990"/>
                    </a:cubicBezTo>
                    <a:cubicBezTo>
                      <a:pt x="492954" y="171379"/>
                      <a:pt x="491904" y="128916"/>
                      <a:pt x="491522" y="118706"/>
                    </a:cubicBezTo>
                    <a:cubicBezTo>
                      <a:pt x="491140" y="108495"/>
                      <a:pt x="488754" y="86835"/>
                      <a:pt x="484556" y="51719"/>
                    </a:cubicBezTo>
                    <a:cubicBezTo>
                      <a:pt x="480357" y="16508"/>
                      <a:pt x="467190" y="0"/>
                      <a:pt x="467190" y="0"/>
                    </a:cubicBezTo>
                    <a:cubicBezTo>
                      <a:pt x="479499" y="30535"/>
                      <a:pt x="479976" y="40745"/>
                      <a:pt x="480835" y="56013"/>
                    </a:cubicBezTo>
                    <a:cubicBezTo>
                      <a:pt x="481693" y="71281"/>
                      <a:pt x="481503" y="108972"/>
                      <a:pt x="482743" y="125004"/>
                    </a:cubicBezTo>
                    <a:cubicBezTo>
                      <a:pt x="483983" y="141035"/>
                      <a:pt x="484270" y="186837"/>
                      <a:pt x="484270" y="186837"/>
                    </a:cubicBezTo>
                    <a:cubicBezTo>
                      <a:pt x="483602" y="185883"/>
                      <a:pt x="482838" y="185120"/>
                      <a:pt x="482075" y="184166"/>
                    </a:cubicBezTo>
                    <a:cubicBezTo>
                      <a:pt x="479212" y="177963"/>
                      <a:pt x="476446" y="171665"/>
                      <a:pt x="473773" y="165463"/>
                    </a:cubicBezTo>
                    <a:cubicBezTo>
                      <a:pt x="474251" y="165845"/>
                      <a:pt x="474632" y="166131"/>
                      <a:pt x="475110" y="166512"/>
                    </a:cubicBezTo>
                    <a:cubicBezTo>
                      <a:pt x="475110" y="166512"/>
                      <a:pt x="462228" y="120710"/>
                      <a:pt x="453735" y="97140"/>
                    </a:cubicBezTo>
                    <a:cubicBezTo>
                      <a:pt x="445242" y="73571"/>
                      <a:pt x="424250" y="38455"/>
                      <a:pt x="424250" y="38455"/>
                    </a:cubicBezTo>
                    <a:cubicBezTo>
                      <a:pt x="424250" y="38455"/>
                      <a:pt x="436367" y="77197"/>
                      <a:pt x="445529" y="103247"/>
                    </a:cubicBezTo>
                    <a:cubicBezTo>
                      <a:pt x="442952" y="99049"/>
                      <a:pt x="440185" y="94945"/>
                      <a:pt x="437227" y="90938"/>
                    </a:cubicBezTo>
                    <a:cubicBezTo>
                      <a:pt x="412512" y="57063"/>
                      <a:pt x="395336" y="50097"/>
                      <a:pt x="395336" y="50097"/>
                    </a:cubicBezTo>
                    <a:cubicBezTo>
                      <a:pt x="395336" y="50097"/>
                      <a:pt x="415088" y="122141"/>
                      <a:pt x="473678" y="165367"/>
                    </a:cubicBezTo>
                    <a:cubicBezTo>
                      <a:pt x="476255" y="171474"/>
                      <a:pt x="478831" y="177486"/>
                      <a:pt x="481503" y="183497"/>
                    </a:cubicBezTo>
                    <a:cubicBezTo>
                      <a:pt x="455356" y="149527"/>
                      <a:pt x="426540" y="135405"/>
                      <a:pt x="416902" y="129298"/>
                    </a:cubicBezTo>
                    <a:cubicBezTo>
                      <a:pt x="406882" y="123000"/>
                      <a:pt x="377110" y="100861"/>
                      <a:pt x="377110" y="100861"/>
                    </a:cubicBezTo>
                    <a:cubicBezTo>
                      <a:pt x="377110" y="100861"/>
                      <a:pt x="412322" y="144374"/>
                      <a:pt x="431120" y="162409"/>
                    </a:cubicBezTo>
                    <a:cubicBezTo>
                      <a:pt x="422818" y="157829"/>
                      <a:pt x="414993" y="153726"/>
                      <a:pt x="410604" y="150577"/>
                    </a:cubicBezTo>
                    <a:cubicBezTo>
                      <a:pt x="400394" y="143229"/>
                      <a:pt x="382740" y="130634"/>
                      <a:pt x="382740" y="130634"/>
                    </a:cubicBezTo>
                    <a:cubicBezTo>
                      <a:pt x="382740" y="130634"/>
                      <a:pt x="422150" y="184070"/>
                      <a:pt x="446769" y="199815"/>
                    </a:cubicBezTo>
                    <a:cubicBezTo>
                      <a:pt x="469670" y="214415"/>
                      <a:pt x="501446" y="231304"/>
                      <a:pt x="505740" y="233594"/>
                    </a:cubicBezTo>
                    <a:cubicBezTo>
                      <a:pt x="508221" y="238365"/>
                      <a:pt x="510606" y="243137"/>
                      <a:pt x="513088" y="247908"/>
                    </a:cubicBezTo>
                    <a:cubicBezTo>
                      <a:pt x="508698" y="243137"/>
                      <a:pt x="493621" y="227774"/>
                      <a:pt x="471674" y="218518"/>
                    </a:cubicBezTo>
                    <a:cubicBezTo>
                      <a:pt x="445529" y="207544"/>
                      <a:pt x="409172" y="195903"/>
                      <a:pt x="409172" y="195903"/>
                    </a:cubicBezTo>
                    <a:cubicBezTo>
                      <a:pt x="409172" y="195903"/>
                      <a:pt x="437990" y="227201"/>
                      <a:pt x="463086" y="237984"/>
                    </a:cubicBezTo>
                    <a:cubicBezTo>
                      <a:pt x="488278" y="248767"/>
                      <a:pt x="518336" y="258977"/>
                      <a:pt x="518336" y="258977"/>
                    </a:cubicBezTo>
                    <a:cubicBezTo>
                      <a:pt x="518336" y="258977"/>
                      <a:pt x="518432" y="258595"/>
                      <a:pt x="518526" y="258023"/>
                    </a:cubicBezTo>
                    <a:cubicBezTo>
                      <a:pt x="523584" y="267660"/>
                      <a:pt x="528642" y="277203"/>
                      <a:pt x="533890" y="286745"/>
                    </a:cubicBezTo>
                    <a:cubicBezTo>
                      <a:pt x="527879" y="282546"/>
                      <a:pt x="502496" y="260599"/>
                      <a:pt x="487419" y="256114"/>
                    </a:cubicBezTo>
                    <a:cubicBezTo>
                      <a:pt x="470625" y="251057"/>
                      <a:pt x="430451" y="248385"/>
                      <a:pt x="413657" y="236934"/>
                    </a:cubicBezTo>
                    <a:cubicBezTo>
                      <a:pt x="413657" y="236934"/>
                      <a:pt x="451063" y="272718"/>
                      <a:pt x="484270" y="284932"/>
                    </a:cubicBezTo>
                    <a:cubicBezTo>
                      <a:pt x="491713" y="287604"/>
                      <a:pt x="498297" y="289512"/>
                      <a:pt x="504404" y="291039"/>
                    </a:cubicBezTo>
                    <a:cubicBezTo>
                      <a:pt x="506598" y="294188"/>
                      <a:pt x="508412" y="297528"/>
                      <a:pt x="509748" y="300963"/>
                    </a:cubicBezTo>
                    <a:cubicBezTo>
                      <a:pt x="506789" y="300009"/>
                      <a:pt x="503259" y="298959"/>
                      <a:pt x="499347" y="297718"/>
                    </a:cubicBezTo>
                    <a:cubicBezTo>
                      <a:pt x="478449" y="286745"/>
                      <a:pt x="456692" y="276344"/>
                      <a:pt x="456692" y="276344"/>
                    </a:cubicBezTo>
                    <a:cubicBezTo>
                      <a:pt x="456692" y="276344"/>
                      <a:pt x="460510" y="280829"/>
                      <a:pt x="466426" y="287508"/>
                    </a:cubicBezTo>
                    <a:cubicBezTo>
                      <a:pt x="458315" y="285027"/>
                      <a:pt x="450776" y="282737"/>
                      <a:pt x="445242" y="281019"/>
                    </a:cubicBezTo>
                    <a:cubicBezTo>
                      <a:pt x="427875" y="265084"/>
                      <a:pt x="412989" y="254397"/>
                      <a:pt x="412989" y="254397"/>
                    </a:cubicBezTo>
                    <a:cubicBezTo>
                      <a:pt x="427780" y="266515"/>
                      <a:pt x="445910" y="323578"/>
                      <a:pt x="464040" y="351346"/>
                    </a:cubicBezTo>
                    <a:cubicBezTo>
                      <a:pt x="478736" y="373866"/>
                      <a:pt x="501160" y="396385"/>
                      <a:pt x="508603" y="405069"/>
                    </a:cubicBezTo>
                    <a:cubicBezTo>
                      <a:pt x="496866" y="400011"/>
                      <a:pt x="485128" y="394954"/>
                      <a:pt x="473296" y="389897"/>
                    </a:cubicBezTo>
                    <a:cubicBezTo>
                      <a:pt x="472055" y="386462"/>
                      <a:pt x="456312" y="345239"/>
                      <a:pt x="427685" y="319379"/>
                    </a:cubicBezTo>
                    <a:cubicBezTo>
                      <a:pt x="420146" y="312604"/>
                      <a:pt x="410508" y="304875"/>
                      <a:pt x="400299" y="297051"/>
                    </a:cubicBezTo>
                    <a:cubicBezTo>
                      <a:pt x="383695" y="264511"/>
                      <a:pt x="334075" y="225484"/>
                      <a:pt x="334075" y="225484"/>
                    </a:cubicBezTo>
                    <a:cubicBezTo>
                      <a:pt x="334075" y="225484"/>
                      <a:pt x="341422" y="241801"/>
                      <a:pt x="350106" y="261076"/>
                    </a:cubicBezTo>
                    <a:cubicBezTo>
                      <a:pt x="340945" y="254874"/>
                      <a:pt x="335029" y="250866"/>
                      <a:pt x="335029" y="250866"/>
                    </a:cubicBezTo>
                    <a:cubicBezTo>
                      <a:pt x="335029" y="250866"/>
                      <a:pt x="351060" y="275771"/>
                      <a:pt x="367568" y="299627"/>
                    </a:cubicBezTo>
                    <a:cubicBezTo>
                      <a:pt x="370240" y="305543"/>
                      <a:pt x="372626" y="310791"/>
                      <a:pt x="374534" y="314799"/>
                    </a:cubicBezTo>
                    <a:cubicBezTo>
                      <a:pt x="383980" y="335315"/>
                      <a:pt x="408790" y="359457"/>
                      <a:pt x="415279" y="365564"/>
                    </a:cubicBezTo>
                    <a:cubicBezTo>
                      <a:pt x="400203" y="359362"/>
                      <a:pt x="385126" y="353159"/>
                      <a:pt x="369954" y="347243"/>
                    </a:cubicBezTo>
                    <a:cubicBezTo>
                      <a:pt x="369954" y="347052"/>
                      <a:pt x="369572" y="321574"/>
                      <a:pt x="349724" y="283119"/>
                    </a:cubicBezTo>
                    <a:cubicBezTo>
                      <a:pt x="329781" y="244473"/>
                      <a:pt x="280447" y="204491"/>
                      <a:pt x="280447" y="204491"/>
                    </a:cubicBezTo>
                    <a:cubicBezTo>
                      <a:pt x="296955" y="223098"/>
                      <a:pt x="306402" y="271668"/>
                      <a:pt x="315086" y="291325"/>
                    </a:cubicBezTo>
                    <a:cubicBezTo>
                      <a:pt x="322910" y="308883"/>
                      <a:pt x="353255" y="336365"/>
                      <a:pt x="359553" y="343235"/>
                    </a:cubicBezTo>
                    <a:cubicBezTo>
                      <a:pt x="347148" y="338368"/>
                      <a:pt x="334648" y="333597"/>
                      <a:pt x="322147" y="328922"/>
                    </a:cubicBezTo>
                    <a:cubicBezTo>
                      <a:pt x="322815" y="328731"/>
                      <a:pt x="323292" y="328540"/>
                      <a:pt x="323292" y="328540"/>
                    </a:cubicBezTo>
                    <a:cubicBezTo>
                      <a:pt x="323292" y="328540"/>
                      <a:pt x="306211" y="293425"/>
                      <a:pt x="289226" y="264511"/>
                    </a:cubicBezTo>
                    <a:cubicBezTo>
                      <a:pt x="272241" y="235503"/>
                      <a:pt x="229778" y="205254"/>
                      <a:pt x="229778" y="205254"/>
                    </a:cubicBezTo>
                    <a:cubicBezTo>
                      <a:pt x="229778" y="205254"/>
                      <a:pt x="249435" y="247813"/>
                      <a:pt x="266802" y="277966"/>
                    </a:cubicBezTo>
                    <a:cubicBezTo>
                      <a:pt x="281401" y="303348"/>
                      <a:pt x="302490" y="319379"/>
                      <a:pt x="308883" y="323960"/>
                    </a:cubicBezTo>
                    <a:cubicBezTo>
                      <a:pt x="302680" y="321670"/>
                      <a:pt x="296479" y="319475"/>
                      <a:pt x="290276" y="317185"/>
                    </a:cubicBezTo>
                    <a:cubicBezTo>
                      <a:pt x="286841" y="312223"/>
                      <a:pt x="261363" y="276153"/>
                      <a:pt x="240084" y="250484"/>
                    </a:cubicBezTo>
                    <a:cubicBezTo>
                      <a:pt x="217182" y="222907"/>
                      <a:pt x="145997" y="183020"/>
                      <a:pt x="145997" y="183020"/>
                    </a:cubicBezTo>
                    <a:cubicBezTo>
                      <a:pt x="145997" y="183020"/>
                      <a:pt x="164032" y="202678"/>
                      <a:pt x="174624" y="213937"/>
                    </a:cubicBezTo>
                    <a:cubicBezTo>
                      <a:pt x="179108" y="218804"/>
                      <a:pt x="185311" y="227583"/>
                      <a:pt x="192181" y="237030"/>
                    </a:cubicBezTo>
                    <a:cubicBezTo>
                      <a:pt x="167372" y="216895"/>
                      <a:pt x="108973" y="180635"/>
                      <a:pt x="108973" y="180635"/>
                    </a:cubicBezTo>
                    <a:cubicBezTo>
                      <a:pt x="108973" y="180635"/>
                      <a:pt x="140462" y="213556"/>
                      <a:pt x="149719" y="224816"/>
                    </a:cubicBezTo>
                    <a:cubicBezTo>
                      <a:pt x="158688" y="235694"/>
                      <a:pt x="180349" y="268615"/>
                      <a:pt x="225675" y="295238"/>
                    </a:cubicBezTo>
                    <a:cubicBezTo>
                      <a:pt x="217945" y="292852"/>
                      <a:pt x="210216" y="290657"/>
                      <a:pt x="202392" y="288462"/>
                    </a:cubicBezTo>
                    <a:cubicBezTo>
                      <a:pt x="140748" y="223766"/>
                      <a:pt x="50001" y="210693"/>
                      <a:pt x="50001" y="210693"/>
                    </a:cubicBezTo>
                    <a:cubicBezTo>
                      <a:pt x="50001" y="210693"/>
                      <a:pt x="61166" y="230541"/>
                      <a:pt x="106205" y="255446"/>
                    </a:cubicBezTo>
                    <a:cubicBezTo>
                      <a:pt x="111550" y="258404"/>
                      <a:pt x="116988" y="261172"/>
                      <a:pt x="122428" y="263653"/>
                    </a:cubicBezTo>
                    <a:cubicBezTo>
                      <a:pt x="89315" y="256496"/>
                      <a:pt x="40268" y="247717"/>
                      <a:pt x="40268" y="247717"/>
                    </a:cubicBezTo>
                    <a:cubicBezTo>
                      <a:pt x="40268" y="247717"/>
                      <a:pt x="86167" y="267851"/>
                      <a:pt x="116225" y="274626"/>
                    </a:cubicBezTo>
                    <a:cubicBezTo>
                      <a:pt x="146188" y="281401"/>
                      <a:pt x="204109" y="290085"/>
                      <a:pt x="204109" y="290085"/>
                    </a:cubicBezTo>
                    <a:cubicBezTo>
                      <a:pt x="203632" y="289608"/>
                      <a:pt x="203155" y="289130"/>
                      <a:pt x="202582" y="288653"/>
                    </a:cubicBezTo>
                    <a:cubicBezTo>
                      <a:pt x="210598" y="290943"/>
                      <a:pt x="218709" y="293329"/>
                      <a:pt x="226629" y="295905"/>
                    </a:cubicBezTo>
                    <a:cubicBezTo>
                      <a:pt x="227869" y="296669"/>
                      <a:pt x="228919" y="297432"/>
                      <a:pt x="230255" y="298100"/>
                    </a:cubicBezTo>
                    <a:cubicBezTo>
                      <a:pt x="230255" y="298100"/>
                      <a:pt x="174337" y="304780"/>
                      <a:pt x="154681" y="305734"/>
                    </a:cubicBezTo>
                    <a:cubicBezTo>
                      <a:pt x="134928" y="306688"/>
                      <a:pt x="89030" y="312795"/>
                      <a:pt x="70326" y="314036"/>
                    </a:cubicBezTo>
                    <a:cubicBezTo>
                      <a:pt x="51624" y="315276"/>
                      <a:pt x="39123" y="316326"/>
                      <a:pt x="0" y="306020"/>
                    </a:cubicBezTo>
                    <a:cubicBezTo>
                      <a:pt x="0" y="306020"/>
                      <a:pt x="22139" y="319570"/>
                      <a:pt x="65651" y="319188"/>
                    </a:cubicBezTo>
                    <a:cubicBezTo>
                      <a:pt x="109164" y="318902"/>
                      <a:pt x="135882" y="318425"/>
                      <a:pt x="148383" y="317375"/>
                    </a:cubicBezTo>
                    <a:cubicBezTo>
                      <a:pt x="160882" y="316326"/>
                      <a:pt x="212697" y="311078"/>
                      <a:pt x="236935" y="300772"/>
                    </a:cubicBezTo>
                    <a:cubicBezTo>
                      <a:pt x="237316" y="301535"/>
                      <a:pt x="237316" y="300963"/>
                      <a:pt x="237125" y="300199"/>
                    </a:cubicBezTo>
                    <a:close/>
                    <a:moveTo>
                      <a:pt x="500492" y="223480"/>
                    </a:moveTo>
                    <a:cubicBezTo>
                      <a:pt x="493336" y="216132"/>
                      <a:pt x="470243" y="192372"/>
                      <a:pt x="460892" y="182639"/>
                    </a:cubicBezTo>
                    <a:cubicBezTo>
                      <a:pt x="460892" y="182639"/>
                      <a:pt x="460892" y="182639"/>
                      <a:pt x="460892" y="182639"/>
                    </a:cubicBezTo>
                    <a:cubicBezTo>
                      <a:pt x="471770" y="188078"/>
                      <a:pt x="481980" y="192276"/>
                      <a:pt x="485701" y="192849"/>
                    </a:cubicBezTo>
                    <a:cubicBezTo>
                      <a:pt x="490472" y="203155"/>
                      <a:pt x="495435" y="213365"/>
                      <a:pt x="500492" y="223480"/>
                    </a:cubicBezTo>
                    <a:close/>
                    <a:moveTo>
                      <a:pt x="797637" y="243232"/>
                    </a:moveTo>
                    <a:cubicBezTo>
                      <a:pt x="789431" y="213937"/>
                      <a:pt x="771206" y="166131"/>
                      <a:pt x="773401" y="146855"/>
                    </a:cubicBezTo>
                    <a:cubicBezTo>
                      <a:pt x="775595" y="127675"/>
                      <a:pt x="784184" y="103056"/>
                      <a:pt x="784279" y="102961"/>
                    </a:cubicBezTo>
                    <a:cubicBezTo>
                      <a:pt x="786283" y="106492"/>
                      <a:pt x="788573" y="111644"/>
                      <a:pt x="788859" y="116988"/>
                    </a:cubicBezTo>
                    <a:cubicBezTo>
                      <a:pt x="789336" y="126912"/>
                      <a:pt x="794393" y="170997"/>
                      <a:pt x="797352" y="206113"/>
                    </a:cubicBezTo>
                    <a:cubicBezTo>
                      <a:pt x="800023" y="237411"/>
                      <a:pt x="813001" y="268042"/>
                      <a:pt x="815768" y="274340"/>
                    </a:cubicBezTo>
                    <a:cubicBezTo>
                      <a:pt x="809852" y="279779"/>
                      <a:pt x="804031" y="285218"/>
                      <a:pt x="798210" y="290753"/>
                    </a:cubicBezTo>
                    <a:cubicBezTo>
                      <a:pt x="801836" y="278157"/>
                      <a:pt x="805272" y="270428"/>
                      <a:pt x="797637" y="243232"/>
                    </a:cubicBezTo>
                    <a:close/>
                    <a:moveTo>
                      <a:pt x="781416" y="312414"/>
                    </a:moveTo>
                    <a:cubicBezTo>
                      <a:pt x="785615" y="308024"/>
                      <a:pt x="789909" y="303730"/>
                      <a:pt x="794202" y="299436"/>
                    </a:cubicBezTo>
                    <a:cubicBezTo>
                      <a:pt x="805940" y="301726"/>
                      <a:pt x="820063" y="305829"/>
                      <a:pt x="833135" y="309551"/>
                    </a:cubicBezTo>
                    <a:cubicBezTo>
                      <a:pt x="811474" y="308501"/>
                      <a:pt x="791721" y="309265"/>
                      <a:pt x="781416" y="312414"/>
                    </a:cubicBezTo>
                    <a:close/>
                    <a:moveTo>
                      <a:pt x="541332" y="919015"/>
                    </a:moveTo>
                    <a:cubicBezTo>
                      <a:pt x="541332" y="919015"/>
                      <a:pt x="541332" y="919110"/>
                      <a:pt x="541332" y="919015"/>
                    </a:cubicBezTo>
                    <a:cubicBezTo>
                      <a:pt x="535416" y="905370"/>
                      <a:pt x="529024" y="893346"/>
                      <a:pt x="525969" y="889816"/>
                    </a:cubicBezTo>
                    <a:cubicBezTo>
                      <a:pt x="529595" y="876361"/>
                      <a:pt x="533031" y="862907"/>
                      <a:pt x="536180" y="849356"/>
                    </a:cubicBezTo>
                    <a:cubicBezTo>
                      <a:pt x="537230" y="862048"/>
                      <a:pt x="540187" y="902507"/>
                      <a:pt x="541332" y="919015"/>
                    </a:cubicBezTo>
                    <a:close/>
                    <a:moveTo>
                      <a:pt x="584177" y="633034"/>
                    </a:moveTo>
                    <a:cubicBezTo>
                      <a:pt x="585228" y="631888"/>
                      <a:pt x="586468" y="630552"/>
                      <a:pt x="587803" y="629217"/>
                    </a:cubicBezTo>
                    <a:cubicBezTo>
                      <a:pt x="587899" y="629503"/>
                      <a:pt x="587899" y="629694"/>
                      <a:pt x="587899" y="629980"/>
                    </a:cubicBezTo>
                    <a:cubicBezTo>
                      <a:pt x="585609" y="632270"/>
                      <a:pt x="583414" y="634560"/>
                      <a:pt x="581315" y="636755"/>
                    </a:cubicBezTo>
                    <a:cubicBezTo>
                      <a:pt x="582364" y="635324"/>
                      <a:pt x="583414" y="633988"/>
                      <a:pt x="584177" y="633034"/>
                    </a:cubicBezTo>
                    <a:close/>
                    <a:moveTo>
                      <a:pt x="589903" y="647538"/>
                    </a:moveTo>
                    <a:cubicBezTo>
                      <a:pt x="589999" y="653168"/>
                      <a:pt x="589712" y="657462"/>
                      <a:pt x="589521" y="659752"/>
                    </a:cubicBezTo>
                    <a:cubicBezTo>
                      <a:pt x="587803" y="656889"/>
                      <a:pt x="586182" y="654313"/>
                      <a:pt x="584750" y="652023"/>
                    </a:cubicBezTo>
                    <a:cubicBezTo>
                      <a:pt x="586373" y="650496"/>
                      <a:pt x="588090" y="648969"/>
                      <a:pt x="589903" y="647538"/>
                    </a:cubicBezTo>
                    <a:close/>
                    <a:moveTo>
                      <a:pt x="592384" y="333884"/>
                    </a:moveTo>
                    <a:cubicBezTo>
                      <a:pt x="590093" y="336746"/>
                      <a:pt x="588185" y="339609"/>
                      <a:pt x="586563" y="342472"/>
                    </a:cubicBezTo>
                    <a:cubicBezTo>
                      <a:pt x="587231" y="337700"/>
                      <a:pt x="587899" y="332643"/>
                      <a:pt x="588567" y="327490"/>
                    </a:cubicBezTo>
                    <a:cubicBezTo>
                      <a:pt x="589617" y="329685"/>
                      <a:pt x="590953" y="331784"/>
                      <a:pt x="592384" y="333884"/>
                    </a:cubicBezTo>
                    <a:close/>
                    <a:moveTo>
                      <a:pt x="590475" y="627499"/>
                    </a:moveTo>
                    <a:cubicBezTo>
                      <a:pt x="590380" y="627499"/>
                      <a:pt x="590380" y="627499"/>
                      <a:pt x="590475" y="627499"/>
                    </a:cubicBezTo>
                    <a:cubicBezTo>
                      <a:pt x="590380" y="627404"/>
                      <a:pt x="590380" y="627117"/>
                      <a:pt x="590284" y="626926"/>
                    </a:cubicBezTo>
                    <a:cubicBezTo>
                      <a:pt x="590380" y="627117"/>
                      <a:pt x="590380" y="627308"/>
                      <a:pt x="590475" y="627499"/>
                    </a:cubicBezTo>
                    <a:close/>
                    <a:moveTo>
                      <a:pt x="598300" y="653168"/>
                    </a:moveTo>
                    <a:cubicBezTo>
                      <a:pt x="595342" y="655458"/>
                      <a:pt x="592479" y="657843"/>
                      <a:pt x="589712" y="660229"/>
                    </a:cubicBezTo>
                    <a:cubicBezTo>
                      <a:pt x="589712" y="660133"/>
                      <a:pt x="589617" y="660133"/>
                      <a:pt x="589617" y="660038"/>
                    </a:cubicBezTo>
                    <a:cubicBezTo>
                      <a:pt x="590093" y="657843"/>
                      <a:pt x="590857" y="653168"/>
                      <a:pt x="591144" y="646393"/>
                    </a:cubicBezTo>
                    <a:cubicBezTo>
                      <a:pt x="592479" y="645343"/>
                      <a:pt x="593719" y="644389"/>
                      <a:pt x="595055" y="643339"/>
                    </a:cubicBezTo>
                    <a:cubicBezTo>
                      <a:pt x="596105" y="646679"/>
                      <a:pt x="597155" y="649923"/>
                      <a:pt x="598300" y="653168"/>
                    </a:cubicBezTo>
                    <a:close/>
                    <a:moveTo>
                      <a:pt x="604312" y="668531"/>
                    </a:moveTo>
                    <a:cubicBezTo>
                      <a:pt x="601831" y="670058"/>
                      <a:pt x="599350" y="671680"/>
                      <a:pt x="596869" y="673493"/>
                    </a:cubicBezTo>
                    <a:cubicBezTo>
                      <a:pt x="596105" y="672061"/>
                      <a:pt x="595437" y="670535"/>
                      <a:pt x="594674" y="669199"/>
                    </a:cubicBezTo>
                    <a:cubicBezTo>
                      <a:pt x="597441" y="667672"/>
                      <a:pt x="600113" y="666240"/>
                      <a:pt x="602785" y="665000"/>
                    </a:cubicBezTo>
                    <a:cubicBezTo>
                      <a:pt x="603261" y="666145"/>
                      <a:pt x="603739" y="667290"/>
                      <a:pt x="604312" y="668531"/>
                    </a:cubicBezTo>
                    <a:close/>
                    <a:moveTo>
                      <a:pt x="608319" y="677023"/>
                    </a:moveTo>
                    <a:cubicBezTo>
                      <a:pt x="614522" y="689047"/>
                      <a:pt x="623587" y="702883"/>
                      <a:pt x="632270" y="716242"/>
                    </a:cubicBezTo>
                    <a:cubicBezTo>
                      <a:pt x="626259" y="721872"/>
                      <a:pt x="620247" y="728170"/>
                      <a:pt x="614426" y="735136"/>
                    </a:cubicBezTo>
                    <a:cubicBezTo>
                      <a:pt x="613759" y="729029"/>
                      <a:pt x="612995" y="723303"/>
                      <a:pt x="612232" y="718246"/>
                    </a:cubicBezTo>
                    <a:cubicBezTo>
                      <a:pt x="610133" y="705077"/>
                      <a:pt x="605553" y="692291"/>
                      <a:pt x="600495" y="681031"/>
                    </a:cubicBezTo>
                    <a:cubicBezTo>
                      <a:pt x="603072" y="679600"/>
                      <a:pt x="605647" y="678359"/>
                      <a:pt x="608319" y="677023"/>
                    </a:cubicBezTo>
                    <a:close/>
                    <a:moveTo>
                      <a:pt x="691909" y="413657"/>
                    </a:moveTo>
                    <a:cubicBezTo>
                      <a:pt x="698017" y="406214"/>
                      <a:pt x="703933" y="398580"/>
                      <a:pt x="710135" y="391233"/>
                    </a:cubicBezTo>
                    <a:cubicBezTo>
                      <a:pt x="717864" y="393523"/>
                      <a:pt x="727121" y="397053"/>
                      <a:pt x="736663" y="400966"/>
                    </a:cubicBezTo>
                    <a:cubicBezTo>
                      <a:pt x="730461" y="406309"/>
                      <a:pt x="725307" y="411176"/>
                      <a:pt x="721681" y="414707"/>
                    </a:cubicBezTo>
                    <a:cubicBezTo>
                      <a:pt x="719200" y="413657"/>
                      <a:pt x="716815" y="412703"/>
                      <a:pt x="714620" y="412130"/>
                    </a:cubicBezTo>
                    <a:cubicBezTo>
                      <a:pt x="706891" y="410222"/>
                      <a:pt x="697730" y="411939"/>
                      <a:pt x="691909" y="413657"/>
                    </a:cubicBezTo>
                    <a:close/>
                    <a:moveTo>
                      <a:pt x="700116" y="420814"/>
                    </a:moveTo>
                    <a:cubicBezTo>
                      <a:pt x="700975" y="421673"/>
                      <a:pt x="702406" y="422722"/>
                      <a:pt x="704028" y="423867"/>
                    </a:cubicBezTo>
                    <a:lnTo>
                      <a:pt x="695918" y="419764"/>
                    </a:lnTo>
                    <a:cubicBezTo>
                      <a:pt x="697349" y="420146"/>
                      <a:pt x="698780" y="420527"/>
                      <a:pt x="700116" y="420814"/>
                    </a:cubicBezTo>
                    <a:close/>
                    <a:moveTo>
                      <a:pt x="712712" y="627308"/>
                    </a:moveTo>
                    <a:cubicBezTo>
                      <a:pt x="712997" y="624350"/>
                      <a:pt x="713284" y="621487"/>
                      <a:pt x="713666" y="618720"/>
                    </a:cubicBezTo>
                    <a:cubicBezTo>
                      <a:pt x="718724" y="620724"/>
                      <a:pt x="723780" y="622537"/>
                      <a:pt x="728933" y="623968"/>
                    </a:cubicBezTo>
                    <a:cubicBezTo>
                      <a:pt x="729792" y="624255"/>
                      <a:pt x="730652" y="624350"/>
                      <a:pt x="731510" y="624541"/>
                    </a:cubicBezTo>
                    <a:cubicBezTo>
                      <a:pt x="731224" y="626640"/>
                      <a:pt x="731128" y="628835"/>
                      <a:pt x="730937" y="630934"/>
                    </a:cubicBezTo>
                    <a:cubicBezTo>
                      <a:pt x="724258" y="629503"/>
                      <a:pt x="718151" y="628262"/>
                      <a:pt x="712712" y="627308"/>
                    </a:cubicBezTo>
                    <a:close/>
                    <a:moveTo>
                      <a:pt x="730078" y="644293"/>
                    </a:moveTo>
                    <a:cubicBezTo>
                      <a:pt x="729983" y="648015"/>
                      <a:pt x="729887" y="651832"/>
                      <a:pt x="729983" y="655649"/>
                    </a:cubicBezTo>
                    <a:cubicBezTo>
                      <a:pt x="722731" y="654122"/>
                      <a:pt x="716719" y="652881"/>
                      <a:pt x="713188" y="652118"/>
                    </a:cubicBezTo>
                    <a:cubicBezTo>
                      <a:pt x="712330" y="650782"/>
                      <a:pt x="711376" y="649351"/>
                      <a:pt x="710518" y="648015"/>
                    </a:cubicBezTo>
                    <a:cubicBezTo>
                      <a:pt x="710994" y="643721"/>
                      <a:pt x="711376" y="639522"/>
                      <a:pt x="711852" y="635419"/>
                    </a:cubicBezTo>
                    <a:cubicBezTo>
                      <a:pt x="717101" y="638186"/>
                      <a:pt x="723304" y="641144"/>
                      <a:pt x="730078" y="644293"/>
                    </a:cubicBezTo>
                    <a:close/>
                    <a:moveTo>
                      <a:pt x="730747" y="677214"/>
                    </a:moveTo>
                    <a:cubicBezTo>
                      <a:pt x="729792" y="677023"/>
                      <a:pt x="729220" y="676832"/>
                      <a:pt x="728551" y="676737"/>
                    </a:cubicBezTo>
                    <a:cubicBezTo>
                      <a:pt x="724067" y="669485"/>
                      <a:pt x="719678" y="662233"/>
                      <a:pt x="715002" y="655076"/>
                    </a:cubicBezTo>
                    <a:cubicBezTo>
                      <a:pt x="718437" y="657366"/>
                      <a:pt x="723495" y="660420"/>
                      <a:pt x="730078" y="663950"/>
                    </a:cubicBezTo>
                    <a:cubicBezTo>
                      <a:pt x="730174" y="668340"/>
                      <a:pt x="730461" y="672825"/>
                      <a:pt x="730747" y="677214"/>
                    </a:cubicBezTo>
                    <a:close/>
                    <a:moveTo>
                      <a:pt x="723590" y="677787"/>
                    </a:moveTo>
                    <a:cubicBezTo>
                      <a:pt x="717101" y="683130"/>
                      <a:pt x="711281" y="686470"/>
                      <a:pt x="706223" y="688856"/>
                    </a:cubicBezTo>
                    <a:cubicBezTo>
                      <a:pt x="706986" y="681508"/>
                      <a:pt x="707750" y="673874"/>
                      <a:pt x="708608" y="666145"/>
                    </a:cubicBezTo>
                    <a:cubicBezTo>
                      <a:pt x="709467" y="663092"/>
                      <a:pt x="709753" y="659847"/>
                      <a:pt x="709753" y="656603"/>
                    </a:cubicBezTo>
                    <a:cubicBezTo>
                      <a:pt x="714525" y="663473"/>
                      <a:pt x="718914" y="670630"/>
                      <a:pt x="723590" y="677787"/>
                    </a:cubicBezTo>
                    <a:close/>
                    <a:moveTo>
                      <a:pt x="734563" y="603071"/>
                    </a:moveTo>
                    <a:cubicBezTo>
                      <a:pt x="734182" y="605456"/>
                      <a:pt x="733800" y="607747"/>
                      <a:pt x="733418" y="609941"/>
                    </a:cubicBezTo>
                    <a:cubicBezTo>
                      <a:pt x="727311" y="610609"/>
                      <a:pt x="720823" y="610323"/>
                      <a:pt x="714525" y="609560"/>
                    </a:cubicBezTo>
                    <a:cubicBezTo>
                      <a:pt x="714907" y="606411"/>
                      <a:pt x="715193" y="603452"/>
                      <a:pt x="715479" y="600685"/>
                    </a:cubicBezTo>
                    <a:cubicBezTo>
                      <a:pt x="716624" y="601067"/>
                      <a:pt x="717674" y="601449"/>
                      <a:pt x="718819" y="601735"/>
                    </a:cubicBezTo>
                    <a:cubicBezTo>
                      <a:pt x="725212" y="603643"/>
                      <a:pt x="730270" y="603834"/>
                      <a:pt x="734563" y="603071"/>
                    </a:cubicBezTo>
                    <a:close/>
                    <a:moveTo>
                      <a:pt x="733609" y="706032"/>
                    </a:moveTo>
                    <a:cubicBezTo>
                      <a:pt x="729411" y="714047"/>
                      <a:pt x="721968" y="725689"/>
                      <a:pt x="709371" y="737235"/>
                    </a:cubicBezTo>
                    <a:cubicBezTo>
                      <a:pt x="687234" y="757655"/>
                      <a:pt x="665001" y="778457"/>
                      <a:pt x="640668" y="803935"/>
                    </a:cubicBezTo>
                    <a:cubicBezTo>
                      <a:pt x="638473" y="806225"/>
                      <a:pt x="636659" y="808611"/>
                      <a:pt x="634942" y="810901"/>
                    </a:cubicBezTo>
                    <a:cubicBezTo>
                      <a:pt x="631507" y="793439"/>
                      <a:pt x="626354" y="773305"/>
                      <a:pt x="618815" y="758228"/>
                    </a:cubicBezTo>
                    <a:cubicBezTo>
                      <a:pt x="627023" y="753171"/>
                      <a:pt x="636470" y="747350"/>
                      <a:pt x="647729" y="740670"/>
                    </a:cubicBezTo>
                    <a:cubicBezTo>
                      <a:pt x="653836" y="750880"/>
                      <a:pt x="658225" y="759755"/>
                      <a:pt x="658894" y="765862"/>
                    </a:cubicBezTo>
                    <a:cubicBezTo>
                      <a:pt x="658894" y="765862"/>
                      <a:pt x="658225" y="753361"/>
                      <a:pt x="655839" y="735995"/>
                    </a:cubicBezTo>
                    <a:cubicBezTo>
                      <a:pt x="660802" y="733132"/>
                      <a:pt x="666146" y="730078"/>
                      <a:pt x="671871" y="726929"/>
                    </a:cubicBezTo>
                    <a:cubicBezTo>
                      <a:pt x="673779" y="733132"/>
                      <a:pt x="674924" y="736853"/>
                      <a:pt x="674924" y="736853"/>
                    </a:cubicBezTo>
                    <a:cubicBezTo>
                      <a:pt x="674924" y="736853"/>
                      <a:pt x="675019" y="732559"/>
                      <a:pt x="675402" y="724926"/>
                    </a:cubicBezTo>
                    <a:cubicBezTo>
                      <a:pt x="677024" y="724067"/>
                      <a:pt x="678550" y="723208"/>
                      <a:pt x="680173" y="722349"/>
                    </a:cubicBezTo>
                    <a:cubicBezTo>
                      <a:pt x="685230" y="719677"/>
                      <a:pt x="689619" y="717292"/>
                      <a:pt x="693723" y="715001"/>
                    </a:cubicBezTo>
                    <a:cubicBezTo>
                      <a:pt x="697539" y="732273"/>
                      <a:pt x="700402" y="744105"/>
                      <a:pt x="700402" y="744105"/>
                    </a:cubicBezTo>
                    <a:cubicBezTo>
                      <a:pt x="700402" y="744105"/>
                      <a:pt x="701929" y="729410"/>
                      <a:pt x="704028" y="709085"/>
                    </a:cubicBezTo>
                    <a:cubicBezTo>
                      <a:pt x="717292" y="700974"/>
                      <a:pt x="723971" y="693627"/>
                      <a:pt x="725212" y="680554"/>
                    </a:cubicBezTo>
                    <a:cubicBezTo>
                      <a:pt x="727406" y="683894"/>
                      <a:pt x="729602" y="687233"/>
                      <a:pt x="731701" y="690669"/>
                    </a:cubicBezTo>
                    <a:cubicBezTo>
                      <a:pt x="732369" y="695821"/>
                      <a:pt x="732942" y="700974"/>
                      <a:pt x="733609" y="706032"/>
                    </a:cubicBezTo>
                    <a:close/>
                    <a:moveTo>
                      <a:pt x="687043" y="697921"/>
                    </a:moveTo>
                    <a:cubicBezTo>
                      <a:pt x="687901" y="697062"/>
                      <a:pt x="688665" y="696203"/>
                      <a:pt x="689524" y="695344"/>
                    </a:cubicBezTo>
                    <a:cubicBezTo>
                      <a:pt x="689619" y="695821"/>
                      <a:pt x="689715" y="696203"/>
                      <a:pt x="689810" y="696680"/>
                    </a:cubicBezTo>
                    <a:cubicBezTo>
                      <a:pt x="688952" y="697062"/>
                      <a:pt x="687997" y="697444"/>
                      <a:pt x="687043" y="697921"/>
                    </a:cubicBezTo>
                    <a:close/>
                    <a:moveTo>
                      <a:pt x="679695" y="677882"/>
                    </a:moveTo>
                    <a:cubicBezTo>
                      <a:pt x="680459" y="671966"/>
                      <a:pt x="681222" y="665668"/>
                      <a:pt x="682272" y="659084"/>
                    </a:cubicBezTo>
                    <a:cubicBezTo>
                      <a:pt x="683130" y="663950"/>
                      <a:pt x="684085" y="668721"/>
                      <a:pt x="685039" y="673588"/>
                    </a:cubicBezTo>
                    <a:cubicBezTo>
                      <a:pt x="683321" y="675019"/>
                      <a:pt x="681509" y="676451"/>
                      <a:pt x="679695" y="677882"/>
                    </a:cubicBezTo>
                    <a:close/>
                    <a:moveTo>
                      <a:pt x="622061" y="368236"/>
                    </a:moveTo>
                    <a:lnTo>
                      <a:pt x="619866" y="369285"/>
                    </a:lnTo>
                    <a:cubicBezTo>
                      <a:pt x="615858" y="366423"/>
                      <a:pt x="612327" y="362701"/>
                      <a:pt x="610228" y="357262"/>
                    </a:cubicBezTo>
                    <a:cubicBezTo>
                      <a:pt x="610418" y="355831"/>
                      <a:pt x="610514" y="354399"/>
                      <a:pt x="610705" y="353064"/>
                    </a:cubicBezTo>
                    <a:cubicBezTo>
                      <a:pt x="614426" y="356022"/>
                      <a:pt x="618243" y="358884"/>
                      <a:pt x="622061" y="361461"/>
                    </a:cubicBezTo>
                    <a:cubicBezTo>
                      <a:pt x="621965" y="363751"/>
                      <a:pt x="621965" y="366041"/>
                      <a:pt x="622061" y="368236"/>
                    </a:cubicBezTo>
                    <a:close/>
                    <a:moveTo>
                      <a:pt x="639140" y="627308"/>
                    </a:moveTo>
                    <a:cubicBezTo>
                      <a:pt x="638186" y="627881"/>
                      <a:pt x="637328" y="628358"/>
                      <a:pt x="636278" y="628930"/>
                    </a:cubicBezTo>
                    <a:cubicBezTo>
                      <a:pt x="631221" y="631602"/>
                      <a:pt x="625972" y="634656"/>
                      <a:pt x="620534" y="637995"/>
                    </a:cubicBezTo>
                    <a:cubicBezTo>
                      <a:pt x="618720" y="635228"/>
                      <a:pt x="616907" y="632652"/>
                      <a:pt x="615189" y="630171"/>
                    </a:cubicBezTo>
                    <a:cubicBezTo>
                      <a:pt x="620534" y="626640"/>
                      <a:pt x="626068" y="622919"/>
                      <a:pt x="631221" y="619293"/>
                    </a:cubicBezTo>
                    <a:cubicBezTo>
                      <a:pt x="633797" y="622060"/>
                      <a:pt x="636374" y="624732"/>
                      <a:pt x="639140" y="627308"/>
                    </a:cubicBezTo>
                    <a:close/>
                    <a:moveTo>
                      <a:pt x="651450" y="646679"/>
                    </a:moveTo>
                    <a:cubicBezTo>
                      <a:pt x="646297" y="649160"/>
                      <a:pt x="641050" y="651450"/>
                      <a:pt x="636278" y="653263"/>
                    </a:cubicBezTo>
                    <a:cubicBezTo>
                      <a:pt x="634847" y="653836"/>
                      <a:pt x="633129" y="654408"/>
                      <a:pt x="631507" y="655076"/>
                    </a:cubicBezTo>
                    <a:cubicBezTo>
                      <a:pt x="631221" y="654504"/>
                      <a:pt x="630934" y="653931"/>
                      <a:pt x="630553" y="653454"/>
                    </a:cubicBezTo>
                    <a:cubicBezTo>
                      <a:pt x="630362" y="653168"/>
                      <a:pt x="630171" y="652881"/>
                      <a:pt x="629980" y="652595"/>
                    </a:cubicBezTo>
                    <a:cubicBezTo>
                      <a:pt x="636565" y="649732"/>
                      <a:pt x="643912" y="646393"/>
                      <a:pt x="650592" y="642480"/>
                    </a:cubicBezTo>
                    <a:cubicBezTo>
                      <a:pt x="650878" y="643816"/>
                      <a:pt x="651164" y="645152"/>
                      <a:pt x="651450" y="646679"/>
                    </a:cubicBezTo>
                    <a:close/>
                    <a:moveTo>
                      <a:pt x="655076" y="664046"/>
                    </a:moveTo>
                    <a:cubicBezTo>
                      <a:pt x="657271" y="673588"/>
                      <a:pt x="659561" y="683035"/>
                      <a:pt x="661851" y="691718"/>
                    </a:cubicBezTo>
                    <a:cubicBezTo>
                      <a:pt x="661088" y="692291"/>
                      <a:pt x="660230" y="692959"/>
                      <a:pt x="659561" y="693531"/>
                    </a:cubicBezTo>
                    <a:cubicBezTo>
                      <a:pt x="656604" y="695821"/>
                      <a:pt x="653073" y="698589"/>
                      <a:pt x="649256" y="701642"/>
                    </a:cubicBezTo>
                    <a:cubicBezTo>
                      <a:pt x="646393" y="690096"/>
                      <a:pt x="642767" y="678550"/>
                      <a:pt x="638091" y="667958"/>
                    </a:cubicBezTo>
                    <a:cubicBezTo>
                      <a:pt x="644389" y="666813"/>
                      <a:pt x="650019" y="665573"/>
                      <a:pt x="655076" y="664046"/>
                    </a:cubicBezTo>
                    <a:close/>
                    <a:moveTo>
                      <a:pt x="656984" y="392091"/>
                    </a:moveTo>
                    <a:cubicBezTo>
                      <a:pt x="656984" y="391996"/>
                      <a:pt x="656984" y="391900"/>
                      <a:pt x="656984" y="391710"/>
                    </a:cubicBezTo>
                    <a:cubicBezTo>
                      <a:pt x="658225" y="394095"/>
                      <a:pt x="659180" y="396576"/>
                      <a:pt x="660134" y="399153"/>
                    </a:cubicBezTo>
                    <a:lnTo>
                      <a:pt x="656984" y="392091"/>
                    </a:lnTo>
                    <a:close/>
                    <a:moveTo>
                      <a:pt x="669676" y="347434"/>
                    </a:moveTo>
                    <a:cubicBezTo>
                      <a:pt x="673779" y="373866"/>
                      <a:pt x="682367" y="403447"/>
                      <a:pt x="685135" y="412607"/>
                    </a:cubicBezTo>
                    <a:cubicBezTo>
                      <a:pt x="684753" y="412989"/>
                      <a:pt x="684466" y="413370"/>
                      <a:pt x="684085" y="413848"/>
                    </a:cubicBezTo>
                    <a:lnTo>
                      <a:pt x="670726" y="407359"/>
                    </a:lnTo>
                    <a:cubicBezTo>
                      <a:pt x="671108" y="399725"/>
                      <a:pt x="670917" y="391423"/>
                      <a:pt x="669581" y="383694"/>
                    </a:cubicBezTo>
                    <a:cubicBezTo>
                      <a:pt x="667863" y="373675"/>
                      <a:pt x="664428" y="365564"/>
                      <a:pt x="658894" y="358407"/>
                    </a:cubicBezTo>
                    <a:cubicBezTo>
                      <a:pt x="659085" y="346670"/>
                      <a:pt x="657844" y="329971"/>
                      <a:pt x="655839" y="311841"/>
                    </a:cubicBezTo>
                    <a:cubicBezTo>
                      <a:pt x="661184" y="320524"/>
                      <a:pt x="667195" y="331212"/>
                      <a:pt x="669676" y="347434"/>
                    </a:cubicBezTo>
                    <a:close/>
                    <a:moveTo>
                      <a:pt x="691338" y="325296"/>
                    </a:moveTo>
                    <a:cubicBezTo>
                      <a:pt x="697158" y="347243"/>
                      <a:pt x="704315" y="377396"/>
                      <a:pt x="706605" y="387129"/>
                    </a:cubicBezTo>
                    <a:cubicBezTo>
                      <a:pt x="699925" y="394763"/>
                      <a:pt x="693628" y="402588"/>
                      <a:pt x="687138" y="410317"/>
                    </a:cubicBezTo>
                    <a:cubicBezTo>
                      <a:pt x="689047" y="399630"/>
                      <a:pt x="692768" y="373770"/>
                      <a:pt x="690478" y="344476"/>
                    </a:cubicBezTo>
                    <a:cubicBezTo>
                      <a:pt x="687520" y="306020"/>
                      <a:pt x="672253" y="302012"/>
                      <a:pt x="666909" y="282832"/>
                    </a:cubicBezTo>
                    <a:cubicBezTo>
                      <a:pt x="665859" y="279206"/>
                      <a:pt x="665286" y="275103"/>
                      <a:pt x="664905" y="271000"/>
                    </a:cubicBezTo>
                    <a:cubicBezTo>
                      <a:pt x="674828" y="288844"/>
                      <a:pt x="687234" y="309742"/>
                      <a:pt x="691338" y="325296"/>
                    </a:cubicBezTo>
                    <a:close/>
                    <a:moveTo>
                      <a:pt x="725880" y="365850"/>
                    </a:moveTo>
                    <a:cubicBezTo>
                      <a:pt x="720154" y="372148"/>
                      <a:pt x="714334" y="378255"/>
                      <a:pt x="708799" y="384553"/>
                    </a:cubicBezTo>
                    <a:cubicBezTo>
                      <a:pt x="710422" y="377587"/>
                      <a:pt x="712903" y="364514"/>
                      <a:pt x="712997" y="347147"/>
                    </a:cubicBezTo>
                    <a:cubicBezTo>
                      <a:pt x="713093" y="329876"/>
                      <a:pt x="711472" y="310696"/>
                      <a:pt x="703074" y="292184"/>
                    </a:cubicBezTo>
                    <a:cubicBezTo>
                      <a:pt x="707463" y="297718"/>
                      <a:pt x="711089" y="304207"/>
                      <a:pt x="713188" y="312223"/>
                    </a:cubicBezTo>
                    <a:cubicBezTo>
                      <a:pt x="719964" y="338559"/>
                      <a:pt x="724449" y="359171"/>
                      <a:pt x="725880" y="365850"/>
                    </a:cubicBezTo>
                    <a:close/>
                    <a:moveTo>
                      <a:pt x="729220" y="369572"/>
                    </a:moveTo>
                    <a:cubicBezTo>
                      <a:pt x="742769" y="375297"/>
                      <a:pt x="749926" y="381118"/>
                      <a:pt x="755938" y="385603"/>
                    </a:cubicBezTo>
                    <a:cubicBezTo>
                      <a:pt x="754507" y="386652"/>
                      <a:pt x="752980" y="387702"/>
                      <a:pt x="751549" y="388847"/>
                    </a:cubicBezTo>
                    <a:cubicBezTo>
                      <a:pt x="738762" y="385794"/>
                      <a:pt x="725403" y="384267"/>
                      <a:pt x="712521" y="388465"/>
                    </a:cubicBezTo>
                    <a:cubicBezTo>
                      <a:pt x="717960" y="382072"/>
                      <a:pt x="723685" y="375869"/>
                      <a:pt x="729220" y="369572"/>
                    </a:cubicBezTo>
                    <a:close/>
                    <a:moveTo>
                      <a:pt x="731319" y="367186"/>
                    </a:moveTo>
                    <a:cubicBezTo>
                      <a:pt x="736090" y="361842"/>
                      <a:pt x="740766" y="356403"/>
                      <a:pt x="745537" y="351060"/>
                    </a:cubicBezTo>
                    <a:cubicBezTo>
                      <a:pt x="753362" y="351060"/>
                      <a:pt x="773973" y="351919"/>
                      <a:pt x="798783" y="360888"/>
                    </a:cubicBezTo>
                    <a:cubicBezTo>
                      <a:pt x="802028" y="362033"/>
                      <a:pt x="805272" y="363178"/>
                      <a:pt x="808420" y="364323"/>
                    </a:cubicBezTo>
                    <a:cubicBezTo>
                      <a:pt x="796683" y="366900"/>
                      <a:pt x="783515" y="370621"/>
                      <a:pt x="772447" y="375679"/>
                    </a:cubicBezTo>
                    <a:cubicBezTo>
                      <a:pt x="757178" y="366900"/>
                      <a:pt x="746206" y="363560"/>
                      <a:pt x="731319" y="367186"/>
                    </a:cubicBezTo>
                    <a:close/>
                    <a:moveTo>
                      <a:pt x="746682" y="343044"/>
                    </a:moveTo>
                    <a:cubicBezTo>
                      <a:pt x="741911" y="348101"/>
                      <a:pt x="737331" y="353350"/>
                      <a:pt x="732655" y="358407"/>
                    </a:cubicBezTo>
                    <a:cubicBezTo>
                      <a:pt x="734850" y="352396"/>
                      <a:pt x="736186" y="343426"/>
                      <a:pt x="733609" y="330162"/>
                    </a:cubicBezTo>
                    <a:cubicBezTo>
                      <a:pt x="732751" y="325964"/>
                      <a:pt x="731892" y="321670"/>
                      <a:pt x="731032" y="317375"/>
                    </a:cubicBezTo>
                    <a:cubicBezTo>
                      <a:pt x="738094" y="329589"/>
                      <a:pt x="744296" y="339323"/>
                      <a:pt x="746682" y="343044"/>
                    </a:cubicBezTo>
                    <a:close/>
                    <a:moveTo>
                      <a:pt x="885903" y="380832"/>
                    </a:moveTo>
                    <a:cubicBezTo>
                      <a:pt x="872163" y="375201"/>
                      <a:pt x="854986" y="367663"/>
                      <a:pt x="837811" y="360602"/>
                    </a:cubicBezTo>
                    <a:cubicBezTo>
                      <a:pt x="838860" y="359743"/>
                      <a:pt x="839432" y="359171"/>
                      <a:pt x="839432" y="359171"/>
                    </a:cubicBezTo>
                    <a:cubicBezTo>
                      <a:pt x="839432" y="359171"/>
                      <a:pt x="837906" y="359362"/>
                      <a:pt x="835425" y="359648"/>
                    </a:cubicBezTo>
                    <a:cubicBezTo>
                      <a:pt x="821779" y="354113"/>
                      <a:pt x="808230" y="348960"/>
                      <a:pt x="796588" y="345525"/>
                    </a:cubicBezTo>
                    <a:cubicBezTo>
                      <a:pt x="772447" y="338559"/>
                      <a:pt x="762809" y="341995"/>
                      <a:pt x="747540" y="348674"/>
                    </a:cubicBezTo>
                    <a:cubicBezTo>
                      <a:pt x="749926" y="346098"/>
                      <a:pt x="752217" y="343330"/>
                      <a:pt x="754603" y="340754"/>
                    </a:cubicBezTo>
                    <a:cubicBezTo>
                      <a:pt x="757465" y="337605"/>
                      <a:pt x="760423" y="334552"/>
                      <a:pt x="763381" y="331403"/>
                    </a:cubicBezTo>
                    <a:cubicBezTo>
                      <a:pt x="766720" y="332739"/>
                      <a:pt x="774737" y="335410"/>
                      <a:pt x="791817" y="338368"/>
                    </a:cubicBezTo>
                    <a:cubicBezTo>
                      <a:pt x="816341" y="342567"/>
                      <a:pt x="860044" y="368140"/>
                      <a:pt x="908042" y="381499"/>
                    </a:cubicBezTo>
                    <a:cubicBezTo>
                      <a:pt x="926840" y="386748"/>
                      <a:pt x="943062" y="388465"/>
                      <a:pt x="955753" y="388656"/>
                    </a:cubicBezTo>
                    <a:cubicBezTo>
                      <a:pt x="928653" y="391137"/>
                      <a:pt x="909378" y="390374"/>
                      <a:pt x="885903" y="380832"/>
                    </a:cubicBezTo>
                    <a:close/>
                    <a:moveTo>
                      <a:pt x="784375" y="511179"/>
                    </a:moveTo>
                    <a:cubicBezTo>
                      <a:pt x="784851" y="511751"/>
                      <a:pt x="785329" y="512324"/>
                      <a:pt x="785900" y="512896"/>
                    </a:cubicBezTo>
                    <a:cubicBezTo>
                      <a:pt x="774641" y="514423"/>
                      <a:pt x="766149" y="515759"/>
                      <a:pt x="760614" y="516713"/>
                    </a:cubicBezTo>
                    <a:lnTo>
                      <a:pt x="768248" y="512419"/>
                    </a:lnTo>
                    <a:cubicBezTo>
                      <a:pt x="772542" y="512228"/>
                      <a:pt x="776740" y="511942"/>
                      <a:pt x="780844" y="511560"/>
                    </a:cubicBezTo>
                    <a:cubicBezTo>
                      <a:pt x="781989" y="511370"/>
                      <a:pt x="783134" y="511274"/>
                      <a:pt x="784375" y="511179"/>
                    </a:cubicBezTo>
                    <a:close/>
                    <a:moveTo>
                      <a:pt x="766720" y="445051"/>
                    </a:moveTo>
                    <a:cubicBezTo>
                      <a:pt x="760614" y="439803"/>
                      <a:pt x="756129" y="435890"/>
                      <a:pt x="754125" y="434268"/>
                    </a:cubicBezTo>
                    <a:cubicBezTo>
                      <a:pt x="763954" y="436749"/>
                      <a:pt x="773782" y="439230"/>
                      <a:pt x="783610" y="441807"/>
                    </a:cubicBezTo>
                    <a:cubicBezTo>
                      <a:pt x="777885" y="442856"/>
                      <a:pt x="772256" y="443906"/>
                      <a:pt x="766720" y="445051"/>
                    </a:cubicBezTo>
                    <a:close/>
                    <a:moveTo>
                      <a:pt x="801932" y="529118"/>
                    </a:moveTo>
                    <a:cubicBezTo>
                      <a:pt x="806321" y="533126"/>
                      <a:pt x="811092" y="537420"/>
                      <a:pt x="816341" y="541810"/>
                    </a:cubicBezTo>
                    <a:cubicBezTo>
                      <a:pt x="801263" y="543145"/>
                      <a:pt x="791245" y="544577"/>
                      <a:pt x="791054" y="544577"/>
                    </a:cubicBezTo>
                    <a:cubicBezTo>
                      <a:pt x="781129" y="537897"/>
                      <a:pt x="771111" y="531217"/>
                      <a:pt x="761091" y="524633"/>
                    </a:cubicBezTo>
                    <a:cubicBezTo>
                      <a:pt x="768725" y="525301"/>
                      <a:pt x="783706" y="527305"/>
                      <a:pt x="801932" y="529118"/>
                    </a:cubicBezTo>
                    <a:close/>
                    <a:moveTo>
                      <a:pt x="813001" y="381881"/>
                    </a:moveTo>
                    <a:cubicBezTo>
                      <a:pt x="817581" y="377969"/>
                      <a:pt x="822162" y="374152"/>
                      <a:pt x="826074" y="370812"/>
                    </a:cubicBezTo>
                    <a:cubicBezTo>
                      <a:pt x="830941" y="372530"/>
                      <a:pt x="835902" y="374247"/>
                      <a:pt x="840864" y="375965"/>
                    </a:cubicBezTo>
                    <a:cubicBezTo>
                      <a:pt x="832276" y="377110"/>
                      <a:pt x="822448" y="379019"/>
                      <a:pt x="813001" y="381881"/>
                    </a:cubicBezTo>
                    <a:close/>
                    <a:moveTo>
                      <a:pt x="822162" y="497533"/>
                    </a:moveTo>
                    <a:cubicBezTo>
                      <a:pt x="820634" y="495911"/>
                      <a:pt x="819107" y="494193"/>
                      <a:pt x="817486" y="492476"/>
                    </a:cubicBezTo>
                    <a:cubicBezTo>
                      <a:pt x="820730" y="492094"/>
                      <a:pt x="823974" y="491808"/>
                      <a:pt x="827124" y="491331"/>
                    </a:cubicBezTo>
                    <a:cubicBezTo>
                      <a:pt x="828841" y="491617"/>
                      <a:pt x="830559" y="491999"/>
                      <a:pt x="832181" y="492190"/>
                    </a:cubicBezTo>
                    <a:cubicBezTo>
                      <a:pt x="834852" y="495530"/>
                      <a:pt x="837429" y="498774"/>
                      <a:pt x="840006" y="502018"/>
                    </a:cubicBezTo>
                    <a:cubicBezTo>
                      <a:pt x="834852" y="500778"/>
                      <a:pt x="828841" y="499346"/>
                      <a:pt x="822162" y="497533"/>
                    </a:cubicBezTo>
                    <a:close/>
                    <a:moveTo>
                      <a:pt x="840768" y="502972"/>
                    </a:moveTo>
                    <a:cubicBezTo>
                      <a:pt x="841628" y="504022"/>
                      <a:pt x="842391" y="504976"/>
                      <a:pt x="843154" y="505931"/>
                    </a:cubicBezTo>
                    <a:cubicBezTo>
                      <a:pt x="838860" y="506408"/>
                      <a:pt x="834661" y="506789"/>
                      <a:pt x="830654" y="507267"/>
                    </a:cubicBezTo>
                    <a:cubicBezTo>
                      <a:pt x="828364" y="504595"/>
                      <a:pt x="826170" y="502209"/>
                      <a:pt x="824452" y="500110"/>
                    </a:cubicBezTo>
                    <a:cubicBezTo>
                      <a:pt x="830463" y="501159"/>
                      <a:pt x="835997" y="502114"/>
                      <a:pt x="840768" y="502972"/>
                    </a:cubicBezTo>
                    <a:close/>
                    <a:moveTo>
                      <a:pt x="847162" y="411367"/>
                    </a:moveTo>
                    <a:cubicBezTo>
                      <a:pt x="843918" y="412989"/>
                      <a:pt x="840960" y="414516"/>
                      <a:pt x="838002" y="416043"/>
                    </a:cubicBezTo>
                    <a:cubicBezTo>
                      <a:pt x="832944" y="413084"/>
                      <a:pt x="827410" y="409840"/>
                      <a:pt x="821684" y="406405"/>
                    </a:cubicBezTo>
                    <a:cubicBezTo>
                      <a:pt x="833040" y="397626"/>
                      <a:pt x="841628" y="386939"/>
                      <a:pt x="852411" y="379973"/>
                    </a:cubicBezTo>
                    <a:cubicBezTo>
                      <a:pt x="867392" y="385030"/>
                      <a:pt x="882946" y="390183"/>
                      <a:pt x="899836" y="395240"/>
                    </a:cubicBezTo>
                    <a:cubicBezTo>
                      <a:pt x="904129" y="396576"/>
                      <a:pt x="908233" y="397435"/>
                      <a:pt x="912240" y="398008"/>
                    </a:cubicBezTo>
                    <a:cubicBezTo>
                      <a:pt x="892297" y="398962"/>
                      <a:pt x="865865" y="402111"/>
                      <a:pt x="847162" y="411367"/>
                    </a:cubicBezTo>
                    <a:close/>
                    <a:moveTo>
                      <a:pt x="875885" y="603452"/>
                    </a:moveTo>
                    <a:lnTo>
                      <a:pt x="876838" y="604502"/>
                    </a:lnTo>
                    <a:cubicBezTo>
                      <a:pt x="864243" y="595246"/>
                      <a:pt x="851551" y="586277"/>
                      <a:pt x="838765" y="577402"/>
                    </a:cubicBezTo>
                    <a:cubicBezTo>
                      <a:pt x="842773" y="578166"/>
                      <a:pt x="852696" y="579883"/>
                      <a:pt x="865388" y="581410"/>
                    </a:cubicBezTo>
                    <a:cubicBezTo>
                      <a:pt x="874931" y="588757"/>
                      <a:pt x="883328" y="595151"/>
                      <a:pt x="889529" y="599731"/>
                    </a:cubicBezTo>
                    <a:cubicBezTo>
                      <a:pt x="880656" y="601830"/>
                      <a:pt x="875885" y="603452"/>
                      <a:pt x="875885" y="603452"/>
                    </a:cubicBezTo>
                    <a:close/>
                    <a:moveTo>
                      <a:pt x="992873" y="544768"/>
                    </a:moveTo>
                    <a:cubicBezTo>
                      <a:pt x="986670" y="538279"/>
                      <a:pt x="978368" y="530263"/>
                      <a:pt x="969876" y="522248"/>
                    </a:cubicBezTo>
                    <a:cubicBezTo>
                      <a:pt x="974169" y="521866"/>
                      <a:pt x="978273" y="521580"/>
                      <a:pt x="982090" y="521389"/>
                    </a:cubicBezTo>
                    <a:cubicBezTo>
                      <a:pt x="990010" y="531695"/>
                      <a:pt x="999743" y="543813"/>
                      <a:pt x="1011099" y="556695"/>
                    </a:cubicBezTo>
                    <a:cubicBezTo>
                      <a:pt x="1011193" y="556791"/>
                      <a:pt x="1011289" y="556886"/>
                      <a:pt x="1011384" y="556982"/>
                    </a:cubicBezTo>
                    <a:cubicBezTo>
                      <a:pt x="1008713" y="556600"/>
                      <a:pt x="1006137" y="556314"/>
                      <a:pt x="1003369" y="555932"/>
                    </a:cubicBezTo>
                    <a:cubicBezTo>
                      <a:pt x="999647" y="551924"/>
                      <a:pt x="996117" y="548203"/>
                      <a:pt x="992873" y="544768"/>
                    </a:cubicBezTo>
                    <a:close/>
                    <a:moveTo>
                      <a:pt x="1006995" y="581124"/>
                    </a:moveTo>
                    <a:cubicBezTo>
                      <a:pt x="1008808" y="582650"/>
                      <a:pt x="1010621" y="584177"/>
                      <a:pt x="1012434" y="585799"/>
                    </a:cubicBezTo>
                    <a:cubicBezTo>
                      <a:pt x="1008236" y="585608"/>
                      <a:pt x="1004036" y="585608"/>
                      <a:pt x="999838" y="585608"/>
                    </a:cubicBezTo>
                    <a:cubicBezTo>
                      <a:pt x="998598" y="584177"/>
                      <a:pt x="997357" y="582650"/>
                      <a:pt x="996021" y="581219"/>
                    </a:cubicBezTo>
                    <a:cubicBezTo>
                      <a:pt x="1000029" y="581124"/>
                      <a:pt x="1003656" y="581124"/>
                      <a:pt x="1006995" y="581124"/>
                    </a:cubicBezTo>
                    <a:close/>
                    <a:moveTo>
                      <a:pt x="997548" y="520721"/>
                    </a:moveTo>
                    <a:cubicBezTo>
                      <a:pt x="999265" y="520721"/>
                      <a:pt x="1000983" y="520721"/>
                      <a:pt x="1002510" y="520816"/>
                    </a:cubicBezTo>
                    <a:cubicBezTo>
                      <a:pt x="1006613" y="526065"/>
                      <a:pt x="1011671" y="532362"/>
                      <a:pt x="1017396" y="539328"/>
                    </a:cubicBezTo>
                    <a:cubicBezTo>
                      <a:pt x="1010908" y="533126"/>
                      <a:pt x="1004036" y="526733"/>
                      <a:pt x="997548" y="520721"/>
                    </a:cubicBezTo>
                    <a:close/>
                    <a:moveTo>
                      <a:pt x="970734" y="546294"/>
                    </a:moveTo>
                    <a:cubicBezTo>
                      <a:pt x="972834" y="548680"/>
                      <a:pt x="975029" y="551066"/>
                      <a:pt x="977414" y="553546"/>
                    </a:cubicBezTo>
                    <a:cubicBezTo>
                      <a:pt x="975696" y="553451"/>
                      <a:pt x="973979" y="553451"/>
                      <a:pt x="972261" y="553356"/>
                    </a:cubicBezTo>
                    <a:cubicBezTo>
                      <a:pt x="966823" y="547058"/>
                      <a:pt x="962051" y="541523"/>
                      <a:pt x="958425" y="537420"/>
                    </a:cubicBezTo>
                    <a:cubicBezTo>
                      <a:pt x="955180" y="533699"/>
                      <a:pt x="950696" y="529214"/>
                      <a:pt x="945733" y="524347"/>
                    </a:cubicBezTo>
                    <a:cubicBezTo>
                      <a:pt x="947738" y="524156"/>
                      <a:pt x="949742" y="523966"/>
                      <a:pt x="951745" y="523775"/>
                    </a:cubicBezTo>
                    <a:cubicBezTo>
                      <a:pt x="957470" y="530836"/>
                      <a:pt x="963768" y="538470"/>
                      <a:pt x="970734" y="546294"/>
                    </a:cubicBezTo>
                    <a:close/>
                    <a:moveTo>
                      <a:pt x="984762" y="585895"/>
                    </a:moveTo>
                    <a:cubicBezTo>
                      <a:pt x="982757" y="585990"/>
                      <a:pt x="980658" y="586085"/>
                      <a:pt x="978655" y="586181"/>
                    </a:cubicBezTo>
                    <a:cubicBezTo>
                      <a:pt x="974075" y="586467"/>
                      <a:pt x="969685" y="586849"/>
                      <a:pt x="965391" y="587230"/>
                    </a:cubicBezTo>
                    <a:cubicBezTo>
                      <a:pt x="963577" y="585227"/>
                      <a:pt x="961765" y="583032"/>
                      <a:pt x="959761" y="580837"/>
                    </a:cubicBezTo>
                    <a:cubicBezTo>
                      <a:pt x="966249" y="580933"/>
                      <a:pt x="972739" y="581028"/>
                      <a:pt x="978940" y="581028"/>
                    </a:cubicBezTo>
                    <a:cubicBezTo>
                      <a:pt x="980945" y="582650"/>
                      <a:pt x="982853" y="584272"/>
                      <a:pt x="984762" y="585895"/>
                    </a:cubicBezTo>
                    <a:close/>
                    <a:moveTo>
                      <a:pt x="960047" y="587803"/>
                    </a:moveTo>
                    <a:cubicBezTo>
                      <a:pt x="952223" y="588567"/>
                      <a:pt x="944875" y="589425"/>
                      <a:pt x="938100" y="590475"/>
                    </a:cubicBezTo>
                    <a:cubicBezTo>
                      <a:pt x="935906" y="587994"/>
                      <a:pt x="933614" y="585322"/>
                      <a:pt x="931229" y="582650"/>
                    </a:cubicBezTo>
                    <a:cubicBezTo>
                      <a:pt x="936764" y="582078"/>
                      <a:pt x="943062" y="581505"/>
                      <a:pt x="950124" y="580837"/>
                    </a:cubicBezTo>
                    <a:cubicBezTo>
                      <a:pt x="950791" y="580837"/>
                      <a:pt x="951364" y="580837"/>
                      <a:pt x="952032" y="580837"/>
                    </a:cubicBezTo>
                    <a:cubicBezTo>
                      <a:pt x="954704" y="583223"/>
                      <a:pt x="957470" y="585608"/>
                      <a:pt x="960047" y="587803"/>
                    </a:cubicBezTo>
                    <a:close/>
                    <a:moveTo>
                      <a:pt x="919683" y="535321"/>
                    </a:moveTo>
                    <a:cubicBezTo>
                      <a:pt x="917775" y="533126"/>
                      <a:pt x="915390" y="530550"/>
                      <a:pt x="912813" y="527782"/>
                    </a:cubicBezTo>
                    <a:cubicBezTo>
                      <a:pt x="916057" y="527496"/>
                      <a:pt x="919301" y="527114"/>
                      <a:pt x="922451" y="526828"/>
                    </a:cubicBezTo>
                    <a:cubicBezTo>
                      <a:pt x="926935" y="532267"/>
                      <a:pt x="931135" y="537134"/>
                      <a:pt x="934474" y="540855"/>
                    </a:cubicBezTo>
                    <a:cubicBezTo>
                      <a:pt x="937814" y="544481"/>
                      <a:pt x="942298" y="548871"/>
                      <a:pt x="947451" y="553642"/>
                    </a:cubicBezTo>
                    <a:cubicBezTo>
                      <a:pt x="942203" y="552115"/>
                      <a:pt x="937051" y="550779"/>
                      <a:pt x="931993" y="549443"/>
                    </a:cubicBezTo>
                    <a:cubicBezTo>
                      <a:pt x="927413" y="544100"/>
                      <a:pt x="923118" y="539233"/>
                      <a:pt x="919683" y="535321"/>
                    </a:cubicBezTo>
                    <a:close/>
                    <a:moveTo>
                      <a:pt x="930084" y="591620"/>
                    </a:moveTo>
                    <a:cubicBezTo>
                      <a:pt x="921973" y="592861"/>
                      <a:pt x="914625" y="594196"/>
                      <a:pt x="908233" y="595533"/>
                    </a:cubicBezTo>
                    <a:cubicBezTo>
                      <a:pt x="905274" y="592193"/>
                      <a:pt x="901744" y="588185"/>
                      <a:pt x="898022" y="583891"/>
                    </a:cubicBezTo>
                    <a:cubicBezTo>
                      <a:pt x="905656" y="584082"/>
                      <a:pt x="913291" y="584082"/>
                      <a:pt x="920733" y="583605"/>
                    </a:cubicBezTo>
                    <a:cubicBezTo>
                      <a:pt x="923882" y="586277"/>
                      <a:pt x="927126" y="589044"/>
                      <a:pt x="930084" y="591620"/>
                    </a:cubicBezTo>
                    <a:close/>
                    <a:moveTo>
                      <a:pt x="853174" y="494861"/>
                    </a:moveTo>
                    <a:cubicBezTo>
                      <a:pt x="858232" y="495243"/>
                      <a:pt x="862525" y="495434"/>
                      <a:pt x="866056" y="495530"/>
                    </a:cubicBezTo>
                    <a:cubicBezTo>
                      <a:pt x="868059" y="498201"/>
                      <a:pt x="870159" y="500778"/>
                      <a:pt x="872258" y="503259"/>
                    </a:cubicBezTo>
                    <a:cubicBezTo>
                      <a:pt x="870350" y="503354"/>
                      <a:pt x="868441" y="503449"/>
                      <a:pt x="866533" y="503640"/>
                    </a:cubicBezTo>
                    <a:cubicBezTo>
                      <a:pt x="865006" y="503831"/>
                      <a:pt x="863479" y="503927"/>
                      <a:pt x="861953" y="504117"/>
                    </a:cubicBezTo>
                    <a:cubicBezTo>
                      <a:pt x="859281" y="501064"/>
                      <a:pt x="856227" y="498011"/>
                      <a:pt x="853174" y="494861"/>
                    </a:cubicBezTo>
                    <a:close/>
                    <a:moveTo>
                      <a:pt x="865484" y="531504"/>
                    </a:moveTo>
                    <a:cubicBezTo>
                      <a:pt x="868250" y="534367"/>
                      <a:pt x="871018" y="537229"/>
                      <a:pt x="873785" y="540092"/>
                    </a:cubicBezTo>
                    <a:cubicBezTo>
                      <a:pt x="868919" y="539901"/>
                      <a:pt x="864052" y="539805"/>
                      <a:pt x="859186" y="539805"/>
                    </a:cubicBezTo>
                    <a:cubicBezTo>
                      <a:pt x="856800" y="537134"/>
                      <a:pt x="854510" y="534462"/>
                      <a:pt x="852124" y="531790"/>
                    </a:cubicBezTo>
                    <a:cubicBezTo>
                      <a:pt x="852315" y="531790"/>
                      <a:pt x="852505" y="531790"/>
                      <a:pt x="852696" y="531790"/>
                    </a:cubicBezTo>
                    <a:cubicBezTo>
                      <a:pt x="856704" y="531790"/>
                      <a:pt x="860998" y="531695"/>
                      <a:pt x="865484" y="531504"/>
                    </a:cubicBezTo>
                    <a:close/>
                    <a:moveTo>
                      <a:pt x="867487" y="482266"/>
                    </a:moveTo>
                    <a:cubicBezTo>
                      <a:pt x="872926" y="480834"/>
                      <a:pt x="878366" y="479403"/>
                      <a:pt x="883709" y="478067"/>
                    </a:cubicBezTo>
                    <a:cubicBezTo>
                      <a:pt x="888957" y="484842"/>
                      <a:pt x="895828" y="493716"/>
                      <a:pt x="903175" y="502877"/>
                    </a:cubicBezTo>
                    <a:cubicBezTo>
                      <a:pt x="898213" y="502686"/>
                      <a:pt x="893251" y="502591"/>
                      <a:pt x="888194" y="502686"/>
                    </a:cubicBezTo>
                    <a:cubicBezTo>
                      <a:pt x="881132" y="495625"/>
                      <a:pt x="873975" y="488659"/>
                      <a:pt x="867487" y="482266"/>
                    </a:cubicBezTo>
                    <a:close/>
                    <a:moveTo>
                      <a:pt x="911763" y="544481"/>
                    </a:moveTo>
                    <a:cubicBezTo>
                      <a:pt x="910810" y="544290"/>
                      <a:pt x="909664" y="544004"/>
                      <a:pt x="908709" y="543813"/>
                    </a:cubicBezTo>
                    <a:cubicBezTo>
                      <a:pt x="904416" y="542955"/>
                      <a:pt x="899836" y="542287"/>
                      <a:pt x="895160" y="541714"/>
                    </a:cubicBezTo>
                    <a:cubicBezTo>
                      <a:pt x="891629" y="537706"/>
                      <a:pt x="888194" y="533794"/>
                      <a:pt x="885045" y="530168"/>
                    </a:cubicBezTo>
                    <a:cubicBezTo>
                      <a:pt x="888671" y="529882"/>
                      <a:pt x="892392" y="529595"/>
                      <a:pt x="896114" y="529214"/>
                    </a:cubicBezTo>
                    <a:cubicBezTo>
                      <a:pt x="901172" y="534367"/>
                      <a:pt x="906419" y="539424"/>
                      <a:pt x="911763" y="544481"/>
                    </a:cubicBezTo>
                    <a:close/>
                    <a:moveTo>
                      <a:pt x="904607" y="596200"/>
                    </a:moveTo>
                    <a:cubicBezTo>
                      <a:pt x="899836" y="597155"/>
                      <a:pt x="895636" y="598109"/>
                      <a:pt x="892010" y="599063"/>
                    </a:cubicBezTo>
                    <a:cubicBezTo>
                      <a:pt x="888194" y="594864"/>
                      <a:pt x="883041" y="589330"/>
                      <a:pt x="876934" y="582555"/>
                    </a:cubicBezTo>
                    <a:cubicBezTo>
                      <a:pt x="880751" y="582937"/>
                      <a:pt x="884664" y="583223"/>
                      <a:pt x="888671" y="583414"/>
                    </a:cubicBezTo>
                    <a:cubicBezTo>
                      <a:pt x="894682" y="588280"/>
                      <a:pt x="900027" y="592574"/>
                      <a:pt x="904607" y="596200"/>
                    </a:cubicBezTo>
                    <a:close/>
                    <a:moveTo>
                      <a:pt x="851742" y="493335"/>
                    </a:moveTo>
                    <a:cubicBezTo>
                      <a:pt x="849834" y="491426"/>
                      <a:pt x="847830" y="489518"/>
                      <a:pt x="845922" y="487610"/>
                    </a:cubicBezTo>
                    <a:cubicBezTo>
                      <a:pt x="849930" y="486655"/>
                      <a:pt x="853937" y="485701"/>
                      <a:pt x="857945" y="484747"/>
                    </a:cubicBezTo>
                    <a:cubicBezTo>
                      <a:pt x="860426" y="488087"/>
                      <a:pt x="863003" y="491522"/>
                      <a:pt x="865674" y="494861"/>
                    </a:cubicBezTo>
                    <a:cubicBezTo>
                      <a:pt x="861571" y="494575"/>
                      <a:pt x="856896" y="494098"/>
                      <a:pt x="851742" y="493335"/>
                    </a:cubicBezTo>
                    <a:close/>
                    <a:moveTo>
                      <a:pt x="885427" y="458696"/>
                    </a:moveTo>
                    <a:cubicBezTo>
                      <a:pt x="884664" y="459269"/>
                      <a:pt x="884091" y="459746"/>
                      <a:pt x="883518" y="460319"/>
                    </a:cubicBezTo>
                    <a:cubicBezTo>
                      <a:pt x="875885" y="459746"/>
                      <a:pt x="867965" y="459364"/>
                      <a:pt x="859757" y="459269"/>
                    </a:cubicBezTo>
                    <a:cubicBezTo>
                      <a:pt x="862334" y="458696"/>
                      <a:pt x="864911" y="458124"/>
                      <a:pt x="867392" y="457551"/>
                    </a:cubicBezTo>
                    <a:cubicBezTo>
                      <a:pt x="873308" y="457837"/>
                      <a:pt x="879511" y="458315"/>
                      <a:pt x="885427" y="458696"/>
                    </a:cubicBezTo>
                    <a:close/>
                    <a:moveTo>
                      <a:pt x="920733" y="478831"/>
                    </a:moveTo>
                    <a:cubicBezTo>
                      <a:pt x="914817" y="477017"/>
                      <a:pt x="908805" y="475300"/>
                      <a:pt x="902889" y="473487"/>
                    </a:cubicBezTo>
                    <a:cubicBezTo>
                      <a:pt x="912526" y="471388"/>
                      <a:pt x="921878" y="469861"/>
                      <a:pt x="930848" y="469384"/>
                    </a:cubicBezTo>
                    <a:cubicBezTo>
                      <a:pt x="923978" y="474918"/>
                      <a:pt x="920733" y="478735"/>
                      <a:pt x="920733" y="478831"/>
                    </a:cubicBezTo>
                    <a:close/>
                    <a:moveTo>
                      <a:pt x="961096" y="492571"/>
                    </a:moveTo>
                    <a:cubicBezTo>
                      <a:pt x="963196" y="495720"/>
                      <a:pt x="968159" y="502782"/>
                      <a:pt x="975315" y="512419"/>
                    </a:cubicBezTo>
                    <a:cubicBezTo>
                      <a:pt x="969113" y="511083"/>
                      <a:pt x="962337" y="509747"/>
                      <a:pt x="955085" y="508507"/>
                    </a:cubicBezTo>
                    <a:cubicBezTo>
                      <a:pt x="939817" y="494575"/>
                      <a:pt x="926840" y="483125"/>
                      <a:pt x="926840" y="483125"/>
                    </a:cubicBezTo>
                    <a:lnTo>
                      <a:pt x="919492" y="480357"/>
                    </a:lnTo>
                    <a:cubicBezTo>
                      <a:pt x="919492" y="480357"/>
                      <a:pt x="926172" y="490472"/>
                      <a:pt x="937814" y="505835"/>
                    </a:cubicBezTo>
                    <a:cubicBezTo>
                      <a:pt x="933329" y="505263"/>
                      <a:pt x="928749" y="504690"/>
                      <a:pt x="923978" y="504213"/>
                    </a:cubicBezTo>
                    <a:cubicBezTo>
                      <a:pt x="911763" y="493430"/>
                      <a:pt x="899454" y="483029"/>
                      <a:pt x="891152" y="476063"/>
                    </a:cubicBezTo>
                    <a:cubicBezTo>
                      <a:pt x="894206" y="475300"/>
                      <a:pt x="897259" y="474632"/>
                      <a:pt x="900217" y="473964"/>
                    </a:cubicBezTo>
                    <a:cubicBezTo>
                      <a:pt x="920637" y="479976"/>
                      <a:pt x="940962" y="486083"/>
                      <a:pt x="961096" y="492571"/>
                    </a:cubicBezTo>
                    <a:close/>
                    <a:moveTo>
                      <a:pt x="1029992" y="515950"/>
                    </a:moveTo>
                    <a:cubicBezTo>
                      <a:pt x="1019400" y="511942"/>
                      <a:pt x="1008808" y="508030"/>
                      <a:pt x="998120" y="504213"/>
                    </a:cubicBezTo>
                    <a:cubicBezTo>
                      <a:pt x="1008427" y="504499"/>
                      <a:pt x="1041442" y="505549"/>
                      <a:pt x="1054993" y="505931"/>
                    </a:cubicBezTo>
                    <a:cubicBezTo>
                      <a:pt x="1054993" y="505931"/>
                      <a:pt x="1054993" y="505931"/>
                      <a:pt x="1054993" y="505931"/>
                    </a:cubicBezTo>
                    <a:cubicBezTo>
                      <a:pt x="1043350" y="509557"/>
                      <a:pt x="1033141" y="513755"/>
                      <a:pt x="1029992" y="515950"/>
                    </a:cubicBezTo>
                    <a:close/>
                    <a:moveTo>
                      <a:pt x="1065585" y="569196"/>
                    </a:moveTo>
                    <a:cubicBezTo>
                      <a:pt x="1068829" y="568910"/>
                      <a:pt x="1070738" y="568719"/>
                      <a:pt x="1070738" y="568719"/>
                    </a:cubicBezTo>
                    <a:cubicBezTo>
                      <a:pt x="1070738" y="568719"/>
                      <a:pt x="1068257" y="568051"/>
                      <a:pt x="1063771" y="567001"/>
                    </a:cubicBezTo>
                    <a:cubicBezTo>
                      <a:pt x="1061386" y="564043"/>
                      <a:pt x="1059095" y="561180"/>
                      <a:pt x="1056996" y="558317"/>
                    </a:cubicBezTo>
                    <a:cubicBezTo>
                      <a:pt x="1037053" y="537420"/>
                      <a:pt x="997548" y="506026"/>
                      <a:pt x="997548" y="506026"/>
                    </a:cubicBezTo>
                    <a:lnTo>
                      <a:pt x="988960" y="503163"/>
                    </a:lnTo>
                    <a:cubicBezTo>
                      <a:pt x="988960" y="503163"/>
                      <a:pt x="993254" y="509080"/>
                      <a:pt x="1000792" y="518622"/>
                    </a:cubicBezTo>
                    <a:cubicBezTo>
                      <a:pt x="998502" y="517954"/>
                      <a:pt x="995926" y="517286"/>
                      <a:pt x="992968" y="516618"/>
                    </a:cubicBezTo>
                    <a:cubicBezTo>
                      <a:pt x="982090" y="506694"/>
                      <a:pt x="972834" y="498488"/>
                      <a:pt x="969017" y="495148"/>
                    </a:cubicBezTo>
                    <a:cubicBezTo>
                      <a:pt x="969208" y="495243"/>
                      <a:pt x="969304" y="495243"/>
                      <a:pt x="969493" y="495339"/>
                    </a:cubicBezTo>
                    <a:cubicBezTo>
                      <a:pt x="976078" y="497533"/>
                      <a:pt x="982757" y="499728"/>
                      <a:pt x="989342" y="501923"/>
                    </a:cubicBezTo>
                    <a:lnTo>
                      <a:pt x="994876" y="504213"/>
                    </a:lnTo>
                    <a:cubicBezTo>
                      <a:pt x="994876" y="504213"/>
                      <a:pt x="995449" y="504213"/>
                      <a:pt x="996308" y="504213"/>
                    </a:cubicBezTo>
                    <a:cubicBezTo>
                      <a:pt x="1007473" y="508030"/>
                      <a:pt x="1018636" y="512038"/>
                      <a:pt x="1029706" y="516141"/>
                    </a:cubicBezTo>
                    <a:cubicBezTo>
                      <a:pt x="1029228" y="516523"/>
                      <a:pt x="1028847" y="516904"/>
                      <a:pt x="1028943" y="517095"/>
                    </a:cubicBezTo>
                    <a:cubicBezTo>
                      <a:pt x="1039057" y="535989"/>
                      <a:pt x="1069402" y="565760"/>
                      <a:pt x="1076748" y="572822"/>
                    </a:cubicBezTo>
                    <a:cubicBezTo>
                      <a:pt x="1081997" y="577784"/>
                      <a:pt x="1091921" y="586181"/>
                      <a:pt x="1106902" y="598586"/>
                    </a:cubicBezTo>
                    <a:cubicBezTo>
                      <a:pt x="1102418" y="597536"/>
                      <a:pt x="1095548" y="596105"/>
                      <a:pt x="1086768" y="594483"/>
                    </a:cubicBezTo>
                    <a:cubicBezTo>
                      <a:pt x="1079516" y="586085"/>
                      <a:pt x="1072264" y="577497"/>
                      <a:pt x="1065585" y="569196"/>
                    </a:cubicBezTo>
                    <a:close/>
                    <a:moveTo>
                      <a:pt x="1031233" y="581028"/>
                    </a:moveTo>
                    <a:cubicBezTo>
                      <a:pt x="1031233" y="581028"/>
                      <a:pt x="1028465" y="580074"/>
                      <a:pt x="1023790" y="578356"/>
                    </a:cubicBezTo>
                    <a:cubicBezTo>
                      <a:pt x="1022453" y="576829"/>
                      <a:pt x="1021022" y="575303"/>
                      <a:pt x="1019686" y="573776"/>
                    </a:cubicBezTo>
                    <a:cubicBezTo>
                      <a:pt x="1022167" y="573490"/>
                      <a:pt x="1024648" y="573299"/>
                      <a:pt x="1027034" y="573013"/>
                    </a:cubicBezTo>
                    <a:cubicBezTo>
                      <a:pt x="1032187" y="577974"/>
                      <a:pt x="1037721" y="583032"/>
                      <a:pt x="1043446" y="587994"/>
                    </a:cubicBezTo>
                    <a:cubicBezTo>
                      <a:pt x="1039535" y="587612"/>
                      <a:pt x="1035526" y="587230"/>
                      <a:pt x="1031423" y="586849"/>
                    </a:cubicBezTo>
                    <a:cubicBezTo>
                      <a:pt x="1029706" y="584940"/>
                      <a:pt x="1027988" y="582937"/>
                      <a:pt x="1026175" y="581028"/>
                    </a:cubicBezTo>
                    <a:cubicBezTo>
                      <a:pt x="1029419" y="581124"/>
                      <a:pt x="1031233" y="581028"/>
                      <a:pt x="1031233" y="581028"/>
                    </a:cubicBezTo>
                    <a:close/>
                    <a:moveTo>
                      <a:pt x="1067206" y="627499"/>
                    </a:moveTo>
                    <a:cubicBezTo>
                      <a:pt x="1063390" y="623109"/>
                      <a:pt x="1056519" y="615190"/>
                      <a:pt x="1047836" y="605361"/>
                    </a:cubicBezTo>
                    <a:cubicBezTo>
                      <a:pt x="1052416" y="604597"/>
                      <a:pt x="1056996" y="603929"/>
                      <a:pt x="1061481" y="603262"/>
                    </a:cubicBezTo>
                    <a:cubicBezTo>
                      <a:pt x="1077322" y="616239"/>
                      <a:pt x="1092208" y="627594"/>
                      <a:pt x="1101368" y="634465"/>
                    </a:cubicBezTo>
                    <a:cubicBezTo>
                      <a:pt x="1092112" y="632175"/>
                      <a:pt x="1080280" y="629598"/>
                      <a:pt x="1067206" y="627499"/>
                    </a:cubicBezTo>
                    <a:close/>
                    <a:moveTo>
                      <a:pt x="1032759" y="623968"/>
                    </a:moveTo>
                    <a:cubicBezTo>
                      <a:pt x="1030755" y="621583"/>
                      <a:pt x="1026462" y="616621"/>
                      <a:pt x="1020735" y="609846"/>
                    </a:cubicBezTo>
                    <a:cubicBezTo>
                      <a:pt x="1026557" y="608892"/>
                      <a:pt x="1032473" y="607842"/>
                      <a:pt x="1038389" y="606888"/>
                    </a:cubicBezTo>
                    <a:cubicBezTo>
                      <a:pt x="1049744" y="615762"/>
                      <a:pt x="1059287" y="623014"/>
                      <a:pt x="1064916" y="627117"/>
                    </a:cubicBezTo>
                    <a:cubicBezTo>
                      <a:pt x="1054611" y="625591"/>
                      <a:pt x="1043733" y="624446"/>
                      <a:pt x="1032759" y="623968"/>
                    </a:cubicBezTo>
                    <a:close/>
                    <a:moveTo>
                      <a:pt x="974551" y="682653"/>
                    </a:moveTo>
                    <a:cubicBezTo>
                      <a:pt x="965486" y="674351"/>
                      <a:pt x="956231" y="666336"/>
                      <a:pt x="946688" y="658511"/>
                    </a:cubicBezTo>
                    <a:cubicBezTo>
                      <a:pt x="959951" y="662424"/>
                      <a:pt x="1004036" y="675306"/>
                      <a:pt x="1021880" y="680554"/>
                    </a:cubicBezTo>
                    <a:cubicBezTo>
                      <a:pt x="1021880" y="680554"/>
                      <a:pt x="1021880" y="680554"/>
                      <a:pt x="1021880" y="680554"/>
                    </a:cubicBezTo>
                    <a:cubicBezTo>
                      <a:pt x="1001270" y="680459"/>
                      <a:pt x="981612" y="681413"/>
                      <a:pt x="974551" y="682653"/>
                    </a:cubicBezTo>
                    <a:close/>
                    <a:moveTo>
                      <a:pt x="965773" y="787045"/>
                    </a:moveTo>
                    <a:cubicBezTo>
                      <a:pt x="967777" y="797637"/>
                      <a:pt x="970449" y="810901"/>
                      <a:pt x="973979" y="827123"/>
                    </a:cubicBezTo>
                    <a:cubicBezTo>
                      <a:pt x="974075" y="827505"/>
                      <a:pt x="974169" y="827791"/>
                      <a:pt x="974265" y="828173"/>
                    </a:cubicBezTo>
                    <a:cubicBezTo>
                      <a:pt x="972070" y="825024"/>
                      <a:pt x="968539" y="820825"/>
                      <a:pt x="963005" y="815004"/>
                    </a:cubicBezTo>
                    <a:cubicBezTo>
                      <a:pt x="957185" y="808897"/>
                      <a:pt x="951460" y="804317"/>
                      <a:pt x="945352" y="800500"/>
                    </a:cubicBezTo>
                    <a:cubicBezTo>
                      <a:pt x="946020" y="793725"/>
                      <a:pt x="946688" y="786759"/>
                      <a:pt x="947547" y="779698"/>
                    </a:cubicBezTo>
                    <a:cubicBezTo>
                      <a:pt x="953750" y="782084"/>
                      <a:pt x="960047" y="784565"/>
                      <a:pt x="965773" y="787045"/>
                    </a:cubicBezTo>
                    <a:close/>
                    <a:moveTo>
                      <a:pt x="948883" y="769488"/>
                    </a:moveTo>
                    <a:cubicBezTo>
                      <a:pt x="949742" y="763476"/>
                      <a:pt x="950696" y="757465"/>
                      <a:pt x="951745" y="751644"/>
                    </a:cubicBezTo>
                    <a:cubicBezTo>
                      <a:pt x="954704" y="753266"/>
                      <a:pt x="957948" y="755079"/>
                      <a:pt x="961669" y="757178"/>
                    </a:cubicBezTo>
                    <a:cubicBezTo>
                      <a:pt x="961765" y="758896"/>
                      <a:pt x="961765" y="760423"/>
                      <a:pt x="961860" y="761472"/>
                    </a:cubicBezTo>
                    <a:cubicBezTo>
                      <a:pt x="962147" y="765862"/>
                      <a:pt x="963101" y="772446"/>
                      <a:pt x="964627" y="781034"/>
                    </a:cubicBezTo>
                    <a:cubicBezTo>
                      <a:pt x="960715" y="777503"/>
                      <a:pt x="955467" y="773496"/>
                      <a:pt x="948883" y="769488"/>
                    </a:cubicBezTo>
                    <a:close/>
                    <a:moveTo>
                      <a:pt x="943252" y="826741"/>
                    </a:moveTo>
                    <a:cubicBezTo>
                      <a:pt x="943539" y="822256"/>
                      <a:pt x="943921" y="817390"/>
                      <a:pt x="944303" y="812237"/>
                    </a:cubicBezTo>
                    <a:cubicBezTo>
                      <a:pt x="957661" y="820157"/>
                      <a:pt x="970830" y="829890"/>
                      <a:pt x="975887" y="833707"/>
                    </a:cubicBezTo>
                    <a:cubicBezTo>
                      <a:pt x="976078" y="834280"/>
                      <a:pt x="976174" y="834852"/>
                      <a:pt x="976365" y="835425"/>
                    </a:cubicBezTo>
                    <a:cubicBezTo>
                      <a:pt x="972261" y="835425"/>
                      <a:pt x="967108" y="834948"/>
                      <a:pt x="962241" y="833135"/>
                    </a:cubicBezTo>
                    <a:cubicBezTo>
                      <a:pt x="959093" y="831894"/>
                      <a:pt x="952223" y="829699"/>
                      <a:pt x="943252" y="826741"/>
                    </a:cubicBezTo>
                    <a:close/>
                    <a:moveTo>
                      <a:pt x="925981" y="703742"/>
                    </a:moveTo>
                    <a:cubicBezTo>
                      <a:pt x="924645" y="677023"/>
                      <a:pt x="920733" y="646297"/>
                      <a:pt x="919683" y="638091"/>
                    </a:cubicBezTo>
                    <a:cubicBezTo>
                      <a:pt x="925504" y="642576"/>
                      <a:pt x="931324" y="647061"/>
                      <a:pt x="937146" y="651641"/>
                    </a:cubicBezTo>
                    <a:lnTo>
                      <a:pt x="942680" y="657271"/>
                    </a:lnTo>
                    <a:cubicBezTo>
                      <a:pt x="942680" y="657271"/>
                      <a:pt x="943539" y="657557"/>
                      <a:pt x="944970" y="657939"/>
                    </a:cubicBezTo>
                    <a:cubicBezTo>
                      <a:pt x="954895" y="665954"/>
                      <a:pt x="964627" y="674161"/>
                      <a:pt x="974075" y="682749"/>
                    </a:cubicBezTo>
                    <a:cubicBezTo>
                      <a:pt x="972739" y="683035"/>
                      <a:pt x="971879" y="683226"/>
                      <a:pt x="971689" y="683512"/>
                    </a:cubicBezTo>
                    <a:cubicBezTo>
                      <a:pt x="961383" y="705077"/>
                      <a:pt x="961192" y="741433"/>
                      <a:pt x="961669" y="756606"/>
                    </a:cubicBezTo>
                    <a:cubicBezTo>
                      <a:pt x="960429" y="755270"/>
                      <a:pt x="957376" y="752026"/>
                      <a:pt x="952414" y="747827"/>
                    </a:cubicBezTo>
                    <a:cubicBezTo>
                      <a:pt x="952795" y="746014"/>
                      <a:pt x="953177" y="744296"/>
                      <a:pt x="953559" y="742483"/>
                    </a:cubicBezTo>
                    <a:cubicBezTo>
                      <a:pt x="953559" y="742388"/>
                      <a:pt x="953654" y="742483"/>
                      <a:pt x="953654" y="742388"/>
                    </a:cubicBezTo>
                    <a:cubicBezTo>
                      <a:pt x="953654" y="742388"/>
                      <a:pt x="953559" y="742197"/>
                      <a:pt x="953559" y="742197"/>
                    </a:cubicBezTo>
                    <a:cubicBezTo>
                      <a:pt x="953845" y="740956"/>
                      <a:pt x="954035" y="739716"/>
                      <a:pt x="954322" y="738475"/>
                    </a:cubicBezTo>
                    <a:cubicBezTo>
                      <a:pt x="955276" y="708608"/>
                      <a:pt x="943730" y="660229"/>
                      <a:pt x="943730" y="660229"/>
                    </a:cubicBezTo>
                    <a:lnTo>
                      <a:pt x="935906" y="654026"/>
                    </a:lnTo>
                    <a:cubicBezTo>
                      <a:pt x="936000" y="654122"/>
                      <a:pt x="930753" y="674065"/>
                      <a:pt x="925981" y="703742"/>
                    </a:cubicBezTo>
                    <a:close/>
                    <a:moveTo>
                      <a:pt x="922927" y="778362"/>
                    </a:moveTo>
                    <a:cubicBezTo>
                      <a:pt x="923500" y="782561"/>
                      <a:pt x="924168" y="786759"/>
                      <a:pt x="924836" y="790958"/>
                    </a:cubicBezTo>
                    <a:cubicBezTo>
                      <a:pt x="923882" y="790576"/>
                      <a:pt x="922833" y="790290"/>
                      <a:pt x="921878" y="789908"/>
                    </a:cubicBezTo>
                    <a:cubicBezTo>
                      <a:pt x="922260" y="786091"/>
                      <a:pt x="922642" y="782179"/>
                      <a:pt x="922927" y="778362"/>
                    </a:cubicBezTo>
                    <a:close/>
                    <a:moveTo>
                      <a:pt x="919016" y="818821"/>
                    </a:moveTo>
                    <a:cubicBezTo>
                      <a:pt x="919588" y="813668"/>
                      <a:pt x="920161" y="808229"/>
                      <a:pt x="920733" y="802313"/>
                    </a:cubicBezTo>
                    <a:cubicBezTo>
                      <a:pt x="923118" y="802981"/>
                      <a:pt x="925408" y="803554"/>
                      <a:pt x="927508" y="804317"/>
                    </a:cubicBezTo>
                    <a:cubicBezTo>
                      <a:pt x="928843" y="810901"/>
                      <a:pt x="930370" y="817199"/>
                      <a:pt x="931802" y="823020"/>
                    </a:cubicBezTo>
                    <a:cubicBezTo>
                      <a:pt x="927698" y="821684"/>
                      <a:pt x="923405" y="820253"/>
                      <a:pt x="919016" y="818821"/>
                    </a:cubicBezTo>
                    <a:close/>
                    <a:moveTo>
                      <a:pt x="912717" y="631507"/>
                    </a:moveTo>
                    <a:cubicBezTo>
                      <a:pt x="902984" y="624064"/>
                      <a:pt x="893251" y="616716"/>
                      <a:pt x="883328" y="609464"/>
                    </a:cubicBezTo>
                    <a:cubicBezTo>
                      <a:pt x="894015" y="610514"/>
                      <a:pt x="943062" y="620628"/>
                      <a:pt x="972166" y="617575"/>
                    </a:cubicBezTo>
                    <a:cubicBezTo>
                      <a:pt x="982757" y="616430"/>
                      <a:pt x="998216" y="613758"/>
                      <a:pt x="1015392" y="610800"/>
                    </a:cubicBezTo>
                    <a:cubicBezTo>
                      <a:pt x="1023216" y="617098"/>
                      <a:pt x="1029228" y="621678"/>
                      <a:pt x="1032091" y="623968"/>
                    </a:cubicBezTo>
                    <a:cubicBezTo>
                      <a:pt x="1027511" y="623778"/>
                      <a:pt x="1022836" y="623778"/>
                      <a:pt x="1018255" y="623873"/>
                    </a:cubicBezTo>
                    <a:cubicBezTo>
                      <a:pt x="970353" y="625495"/>
                      <a:pt x="913100" y="630266"/>
                      <a:pt x="913100" y="630266"/>
                    </a:cubicBezTo>
                    <a:cubicBezTo>
                      <a:pt x="913100" y="630266"/>
                      <a:pt x="913004" y="630743"/>
                      <a:pt x="912717" y="631507"/>
                    </a:cubicBezTo>
                    <a:close/>
                    <a:moveTo>
                      <a:pt x="876743" y="804890"/>
                    </a:moveTo>
                    <a:cubicBezTo>
                      <a:pt x="877125" y="801550"/>
                      <a:pt x="877507" y="797924"/>
                      <a:pt x="877888" y="794011"/>
                    </a:cubicBezTo>
                    <a:cubicBezTo>
                      <a:pt x="886094" y="795347"/>
                      <a:pt x="894206" y="796683"/>
                      <a:pt x="901839" y="798114"/>
                    </a:cubicBezTo>
                    <a:cubicBezTo>
                      <a:pt x="903080" y="803840"/>
                      <a:pt x="904416" y="809374"/>
                      <a:pt x="905752" y="814527"/>
                    </a:cubicBezTo>
                    <a:cubicBezTo>
                      <a:pt x="896210" y="811378"/>
                      <a:pt x="886285" y="808134"/>
                      <a:pt x="876743" y="804890"/>
                    </a:cubicBezTo>
                    <a:close/>
                    <a:moveTo>
                      <a:pt x="882183" y="750785"/>
                    </a:moveTo>
                    <a:cubicBezTo>
                      <a:pt x="882659" y="745728"/>
                      <a:pt x="883041" y="740670"/>
                      <a:pt x="883423" y="735613"/>
                    </a:cubicBezTo>
                    <a:cubicBezTo>
                      <a:pt x="886954" y="735422"/>
                      <a:pt x="890389" y="735231"/>
                      <a:pt x="893537" y="735231"/>
                    </a:cubicBezTo>
                    <a:cubicBezTo>
                      <a:pt x="893537" y="740670"/>
                      <a:pt x="893824" y="746300"/>
                      <a:pt x="894300" y="752121"/>
                    </a:cubicBezTo>
                    <a:cubicBezTo>
                      <a:pt x="890293" y="751548"/>
                      <a:pt x="886285" y="751071"/>
                      <a:pt x="882183" y="750785"/>
                    </a:cubicBezTo>
                    <a:close/>
                    <a:moveTo>
                      <a:pt x="896210" y="767198"/>
                    </a:moveTo>
                    <a:cubicBezTo>
                      <a:pt x="896973" y="772541"/>
                      <a:pt x="897831" y="777885"/>
                      <a:pt x="898786" y="783133"/>
                    </a:cubicBezTo>
                    <a:cubicBezTo>
                      <a:pt x="893251" y="781988"/>
                      <a:pt x="886763" y="780748"/>
                      <a:pt x="879511" y="779412"/>
                    </a:cubicBezTo>
                    <a:cubicBezTo>
                      <a:pt x="879987" y="775118"/>
                      <a:pt x="880369" y="770633"/>
                      <a:pt x="880847" y="765957"/>
                    </a:cubicBezTo>
                    <a:cubicBezTo>
                      <a:pt x="886190" y="766339"/>
                      <a:pt x="891438" y="766721"/>
                      <a:pt x="896210" y="767198"/>
                    </a:cubicBezTo>
                    <a:close/>
                    <a:moveTo>
                      <a:pt x="884568" y="719296"/>
                    </a:moveTo>
                    <a:cubicBezTo>
                      <a:pt x="884664" y="718437"/>
                      <a:pt x="884664" y="717578"/>
                      <a:pt x="884758" y="716719"/>
                    </a:cubicBezTo>
                    <a:cubicBezTo>
                      <a:pt x="888194" y="716624"/>
                      <a:pt x="891534" y="716624"/>
                      <a:pt x="894682" y="716815"/>
                    </a:cubicBezTo>
                    <a:cubicBezTo>
                      <a:pt x="894587" y="718055"/>
                      <a:pt x="894396" y="719296"/>
                      <a:pt x="894206" y="720536"/>
                    </a:cubicBezTo>
                    <a:cubicBezTo>
                      <a:pt x="894206" y="720631"/>
                      <a:pt x="894206" y="720727"/>
                      <a:pt x="894206" y="720918"/>
                    </a:cubicBezTo>
                    <a:cubicBezTo>
                      <a:pt x="890961" y="720250"/>
                      <a:pt x="887717" y="719677"/>
                      <a:pt x="884568" y="719296"/>
                    </a:cubicBezTo>
                    <a:close/>
                    <a:moveTo>
                      <a:pt x="885427" y="702215"/>
                    </a:moveTo>
                    <a:cubicBezTo>
                      <a:pt x="885427" y="701833"/>
                      <a:pt x="885427" y="701451"/>
                      <a:pt x="885427" y="701165"/>
                    </a:cubicBezTo>
                    <a:cubicBezTo>
                      <a:pt x="885522" y="698684"/>
                      <a:pt x="885522" y="696012"/>
                      <a:pt x="885522" y="693341"/>
                    </a:cubicBezTo>
                    <a:cubicBezTo>
                      <a:pt x="890198" y="692195"/>
                      <a:pt x="894491" y="691528"/>
                      <a:pt x="898404" y="691432"/>
                    </a:cubicBezTo>
                    <a:cubicBezTo>
                      <a:pt x="897641" y="695821"/>
                      <a:pt x="896877" y="700306"/>
                      <a:pt x="896210" y="704982"/>
                    </a:cubicBezTo>
                    <a:cubicBezTo>
                      <a:pt x="892583" y="703837"/>
                      <a:pt x="888957" y="702883"/>
                      <a:pt x="885427" y="702215"/>
                    </a:cubicBezTo>
                    <a:close/>
                    <a:moveTo>
                      <a:pt x="898118" y="683417"/>
                    </a:moveTo>
                    <a:cubicBezTo>
                      <a:pt x="898691" y="683512"/>
                      <a:pt x="899167" y="683607"/>
                      <a:pt x="899740" y="683607"/>
                    </a:cubicBezTo>
                    <a:cubicBezTo>
                      <a:pt x="899740" y="683798"/>
                      <a:pt x="899645" y="683989"/>
                      <a:pt x="899645" y="684180"/>
                    </a:cubicBezTo>
                    <a:cubicBezTo>
                      <a:pt x="899072" y="683989"/>
                      <a:pt x="898691" y="683703"/>
                      <a:pt x="898118" y="683417"/>
                    </a:cubicBezTo>
                    <a:close/>
                    <a:moveTo>
                      <a:pt x="872163" y="604789"/>
                    </a:moveTo>
                    <a:cubicBezTo>
                      <a:pt x="872163" y="604789"/>
                      <a:pt x="863957" y="629026"/>
                      <a:pt x="857754" y="663473"/>
                    </a:cubicBezTo>
                    <a:cubicBezTo>
                      <a:pt x="854701" y="660897"/>
                      <a:pt x="851551" y="658416"/>
                      <a:pt x="848498" y="656030"/>
                    </a:cubicBezTo>
                    <a:cubicBezTo>
                      <a:pt x="847258" y="637614"/>
                      <a:pt x="844014" y="616335"/>
                      <a:pt x="841246" y="600399"/>
                    </a:cubicBezTo>
                    <a:cubicBezTo>
                      <a:pt x="852601" y="602403"/>
                      <a:pt x="860903" y="606029"/>
                      <a:pt x="860903" y="606029"/>
                    </a:cubicBezTo>
                    <a:cubicBezTo>
                      <a:pt x="854128" y="597823"/>
                      <a:pt x="846780" y="592193"/>
                      <a:pt x="839052" y="588471"/>
                    </a:cubicBezTo>
                    <a:cubicBezTo>
                      <a:pt x="838192" y="583795"/>
                      <a:pt x="837524" y="580456"/>
                      <a:pt x="837142" y="578643"/>
                    </a:cubicBezTo>
                    <a:cubicBezTo>
                      <a:pt x="862621" y="596105"/>
                      <a:pt x="887812" y="614045"/>
                      <a:pt x="912431" y="632652"/>
                    </a:cubicBezTo>
                    <a:cubicBezTo>
                      <a:pt x="910618" y="638282"/>
                      <a:pt x="905847" y="654122"/>
                      <a:pt x="901363" y="675783"/>
                    </a:cubicBezTo>
                    <a:cubicBezTo>
                      <a:pt x="896114" y="674065"/>
                      <a:pt x="890580" y="672634"/>
                      <a:pt x="884664" y="670916"/>
                    </a:cubicBezTo>
                    <a:cubicBezTo>
                      <a:pt x="882755" y="641621"/>
                      <a:pt x="878461" y="610418"/>
                      <a:pt x="878461" y="610418"/>
                    </a:cubicBezTo>
                    <a:lnTo>
                      <a:pt x="872163" y="604789"/>
                    </a:lnTo>
                    <a:close/>
                    <a:moveTo>
                      <a:pt x="854605" y="737903"/>
                    </a:moveTo>
                    <a:cubicBezTo>
                      <a:pt x="855082" y="741815"/>
                      <a:pt x="855750" y="745728"/>
                      <a:pt x="856322" y="749640"/>
                    </a:cubicBezTo>
                    <a:cubicBezTo>
                      <a:pt x="850693" y="749544"/>
                      <a:pt x="845159" y="749544"/>
                      <a:pt x="840006" y="749544"/>
                    </a:cubicBezTo>
                    <a:cubicBezTo>
                      <a:pt x="840483" y="746014"/>
                      <a:pt x="840864" y="742483"/>
                      <a:pt x="841342" y="738953"/>
                    </a:cubicBezTo>
                    <a:cubicBezTo>
                      <a:pt x="845540" y="738666"/>
                      <a:pt x="850025" y="738285"/>
                      <a:pt x="854605" y="737903"/>
                    </a:cubicBezTo>
                    <a:close/>
                    <a:moveTo>
                      <a:pt x="843727" y="720441"/>
                    </a:moveTo>
                    <a:cubicBezTo>
                      <a:pt x="843727" y="720154"/>
                      <a:pt x="843823" y="719868"/>
                      <a:pt x="843823" y="719677"/>
                    </a:cubicBezTo>
                    <a:cubicBezTo>
                      <a:pt x="846971" y="719486"/>
                      <a:pt x="849930" y="719296"/>
                      <a:pt x="852887" y="719105"/>
                    </a:cubicBezTo>
                    <a:cubicBezTo>
                      <a:pt x="852887" y="719200"/>
                      <a:pt x="852887" y="719391"/>
                      <a:pt x="852887" y="719486"/>
                    </a:cubicBezTo>
                    <a:cubicBezTo>
                      <a:pt x="849834" y="719773"/>
                      <a:pt x="846685" y="720059"/>
                      <a:pt x="843727" y="720441"/>
                    </a:cubicBezTo>
                    <a:close/>
                    <a:moveTo>
                      <a:pt x="859186" y="764621"/>
                    </a:moveTo>
                    <a:cubicBezTo>
                      <a:pt x="860044" y="768629"/>
                      <a:pt x="860903" y="772637"/>
                      <a:pt x="861762" y="776454"/>
                    </a:cubicBezTo>
                    <a:cubicBezTo>
                      <a:pt x="853651" y="775213"/>
                      <a:pt x="845254" y="773877"/>
                      <a:pt x="837047" y="772732"/>
                    </a:cubicBezTo>
                    <a:cubicBezTo>
                      <a:pt x="837429" y="769774"/>
                      <a:pt x="837811" y="766625"/>
                      <a:pt x="838287" y="763381"/>
                    </a:cubicBezTo>
                    <a:cubicBezTo>
                      <a:pt x="845063" y="763762"/>
                      <a:pt x="852124" y="764240"/>
                      <a:pt x="859186" y="764621"/>
                    </a:cubicBezTo>
                    <a:close/>
                    <a:moveTo>
                      <a:pt x="834376" y="793248"/>
                    </a:moveTo>
                    <a:cubicBezTo>
                      <a:pt x="834567" y="791435"/>
                      <a:pt x="834852" y="789527"/>
                      <a:pt x="835139" y="787332"/>
                    </a:cubicBezTo>
                    <a:cubicBezTo>
                      <a:pt x="844299" y="788858"/>
                      <a:pt x="854796" y="790385"/>
                      <a:pt x="865579" y="792103"/>
                    </a:cubicBezTo>
                    <a:cubicBezTo>
                      <a:pt x="866533" y="795634"/>
                      <a:pt x="867392" y="798973"/>
                      <a:pt x="868250" y="802122"/>
                    </a:cubicBezTo>
                    <a:cubicBezTo>
                      <a:pt x="868250" y="802122"/>
                      <a:pt x="868155" y="802122"/>
                      <a:pt x="868155" y="802122"/>
                    </a:cubicBezTo>
                    <a:cubicBezTo>
                      <a:pt x="856896" y="798210"/>
                      <a:pt x="845159" y="795347"/>
                      <a:pt x="834376" y="793248"/>
                    </a:cubicBezTo>
                    <a:close/>
                    <a:moveTo>
                      <a:pt x="833898" y="573871"/>
                    </a:moveTo>
                    <a:cubicBezTo>
                      <a:pt x="830941" y="571868"/>
                      <a:pt x="828078" y="569673"/>
                      <a:pt x="825215" y="567669"/>
                    </a:cubicBezTo>
                    <a:cubicBezTo>
                      <a:pt x="813955" y="559940"/>
                      <a:pt x="802599" y="552306"/>
                      <a:pt x="791340" y="544672"/>
                    </a:cubicBezTo>
                    <a:lnTo>
                      <a:pt x="800500" y="550016"/>
                    </a:lnTo>
                    <a:cubicBezTo>
                      <a:pt x="800500" y="550016"/>
                      <a:pt x="823211" y="558127"/>
                      <a:pt x="845540" y="565665"/>
                    </a:cubicBezTo>
                    <a:cubicBezTo>
                      <a:pt x="847353" y="567096"/>
                      <a:pt x="849070" y="568432"/>
                      <a:pt x="850788" y="569864"/>
                    </a:cubicBezTo>
                    <a:cubicBezTo>
                      <a:pt x="842200" y="571772"/>
                      <a:pt x="836284" y="573299"/>
                      <a:pt x="833898" y="573871"/>
                    </a:cubicBezTo>
                    <a:close/>
                    <a:moveTo>
                      <a:pt x="830081" y="573681"/>
                    </a:moveTo>
                    <a:cubicBezTo>
                      <a:pt x="829700" y="575303"/>
                      <a:pt x="828841" y="579120"/>
                      <a:pt x="827791" y="584368"/>
                    </a:cubicBezTo>
                    <a:cubicBezTo>
                      <a:pt x="820443" y="582555"/>
                      <a:pt x="812906" y="582269"/>
                      <a:pt x="805558" y="583032"/>
                    </a:cubicBezTo>
                    <a:cubicBezTo>
                      <a:pt x="803268" y="579788"/>
                      <a:pt x="800787" y="576925"/>
                      <a:pt x="798306" y="574253"/>
                    </a:cubicBezTo>
                    <a:cubicBezTo>
                      <a:pt x="797637" y="561085"/>
                      <a:pt x="797065" y="552020"/>
                      <a:pt x="797065" y="552020"/>
                    </a:cubicBezTo>
                    <a:lnTo>
                      <a:pt x="793248" y="549539"/>
                    </a:lnTo>
                    <a:cubicBezTo>
                      <a:pt x="793248" y="549539"/>
                      <a:pt x="791245" y="555932"/>
                      <a:pt x="788477" y="565283"/>
                    </a:cubicBezTo>
                    <a:cubicBezTo>
                      <a:pt x="777885" y="556982"/>
                      <a:pt x="767198" y="552879"/>
                      <a:pt x="759374" y="551066"/>
                    </a:cubicBezTo>
                    <a:cubicBezTo>
                      <a:pt x="757560" y="535607"/>
                      <a:pt x="755652" y="524633"/>
                      <a:pt x="755652" y="524633"/>
                    </a:cubicBezTo>
                    <a:lnTo>
                      <a:pt x="751358" y="521771"/>
                    </a:lnTo>
                    <a:lnTo>
                      <a:pt x="751358" y="521771"/>
                    </a:lnTo>
                    <a:cubicBezTo>
                      <a:pt x="752789" y="522725"/>
                      <a:pt x="754221" y="523584"/>
                      <a:pt x="755557" y="524538"/>
                    </a:cubicBezTo>
                    <a:lnTo>
                      <a:pt x="755652" y="524633"/>
                    </a:lnTo>
                    <a:cubicBezTo>
                      <a:pt x="755652" y="524633"/>
                      <a:pt x="755748" y="524633"/>
                      <a:pt x="755748" y="524633"/>
                    </a:cubicBezTo>
                    <a:cubicBezTo>
                      <a:pt x="778553" y="539328"/>
                      <a:pt x="801359" y="554214"/>
                      <a:pt x="823878" y="569387"/>
                    </a:cubicBezTo>
                    <a:cubicBezTo>
                      <a:pt x="825979" y="570818"/>
                      <a:pt x="827982" y="572249"/>
                      <a:pt x="830081" y="573681"/>
                    </a:cubicBezTo>
                    <a:close/>
                    <a:moveTo>
                      <a:pt x="754793" y="682462"/>
                    </a:moveTo>
                    <a:cubicBezTo>
                      <a:pt x="755079" y="680172"/>
                      <a:pt x="755270" y="677977"/>
                      <a:pt x="755461" y="675687"/>
                    </a:cubicBezTo>
                    <a:cubicBezTo>
                      <a:pt x="762140" y="678359"/>
                      <a:pt x="769106" y="680936"/>
                      <a:pt x="776358" y="683226"/>
                    </a:cubicBezTo>
                    <a:cubicBezTo>
                      <a:pt x="776454" y="684562"/>
                      <a:pt x="776549" y="685802"/>
                      <a:pt x="776645" y="687138"/>
                    </a:cubicBezTo>
                    <a:cubicBezTo>
                      <a:pt x="768630" y="685420"/>
                      <a:pt x="761282" y="683894"/>
                      <a:pt x="754793" y="682462"/>
                    </a:cubicBezTo>
                    <a:close/>
                    <a:moveTo>
                      <a:pt x="762427" y="698016"/>
                    </a:moveTo>
                    <a:cubicBezTo>
                      <a:pt x="767007" y="699161"/>
                      <a:pt x="771587" y="700211"/>
                      <a:pt x="776263" y="701356"/>
                    </a:cubicBezTo>
                    <a:cubicBezTo>
                      <a:pt x="766911" y="701642"/>
                      <a:pt x="758705" y="702119"/>
                      <a:pt x="752694" y="702501"/>
                    </a:cubicBezTo>
                    <a:cubicBezTo>
                      <a:pt x="752980" y="700116"/>
                      <a:pt x="753171" y="697730"/>
                      <a:pt x="753458" y="695344"/>
                    </a:cubicBezTo>
                    <a:cubicBezTo>
                      <a:pt x="756224" y="696299"/>
                      <a:pt x="759087" y="697253"/>
                      <a:pt x="762427" y="698016"/>
                    </a:cubicBezTo>
                    <a:close/>
                    <a:moveTo>
                      <a:pt x="756988" y="661279"/>
                    </a:moveTo>
                    <a:cubicBezTo>
                      <a:pt x="757178" y="659370"/>
                      <a:pt x="757369" y="657462"/>
                      <a:pt x="757560" y="655649"/>
                    </a:cubicBezTo>
                    <a:cubicBezTo>
                      <a:pt x="759087" y="656221"/>
                      <a:pt x="760519" y="656698"/>
                      <a:pt x="762045" y="657271"/>
                    </a:cubicBezTo>
                    <a:cubicBezTo>
                      <a:pt x="766816" y="658893"/>
                      <a:pt x="771015" y="660229"/>
                      <a:pt x="775022" y="661183"/>
                    </a:cubicBezTo>
                    <a:cubicBezTo>
                      <a:pt x="775022" y="662424"/>
                      <a:pt x="775118" y="663664"/>
                      <a:pt x="775118" y="664905"/>
                    </a:cubicBezTo>
                    <a:cubicBezTo>
                      <a:pt x="769297" y="663760"/>
                      <a:pt x="763094" y="662519"/>
                      <a:pt x="756988" y="661279"/>
                    </a:cubicBezTo>
                    <a:close/>
                    <a:moveTo>
                      <a:pt x="759468" y="637614"/>
                    </a:moveTo>
                    <a:cubicBezTo>
                      <a:pt x="759946" y="633320"/>
                      <a:pt x="760328" y="629312"/>
                      <a:pt x="760709" y="625781"/>
                    </a:cubicBezTo>
                    <a:cubicBezTo>
                      <a:pt x="765862" y="624827"/>
                      <a:pt x="770920" y="623109"/>
                      <a:pt x="776073" y="620819"/>
                    </a:cubicBezTo>
                    <a:cubicBezTo>
                      <a:pt x="775309" y="627308"/>
                      <a:pt x="774832" y="634274"/>
                      <a:pt x="774737" y="641431"/>
                    </a:cubicBezTo>
                    <a:cubicBezTo>
                      <a:pt x="771874" y="640858"/>
                      <a:pt x="769010" y="640286"/>
                      <a:pt x="765957" y="639427"/>
                    </a:cubicBezTo>
                    <a:cubicBezTo>
                      <a:pt x="763858" y="638759"/>
                      <a:pt x="761664" y="638186"/>
                      <a:pt x="759468" y="637614"/>
                    </a:cubicBezTo>
                    <a:close/>
                    <a:moveTo>
                      <a:pt x="762427" y="588948"/>
                    </a:moveTo>
                    <a:cubicBezTo>
                      <a:pt x="766531" y="587422"/>
                      <a:pt x="771206" y="586658"/>
                      <a:pt x="777122" y="587517"/>
                    </a:cubicBezTo>
                    <a:cubicBezTo>
                      <a:pt x="778744" y="587708"/>
                      <a:pt x="780271" y="588280"/>
                      <a:pt x="781798" y="588757"/>
                    </a:cubicBezTo>
                    <a:cubicBezTo>
                      <a:pt x="774928" y="591334"/>
                      <a:pt x="768439" y="594387"/>
                      <a:pt x="762522" y="597632"/>
                    </a:cubicBezTo>
                    <a:cubicBezTo>
                      <a:pt x="762618" y="594673"/>
                      <a:pt x="762522" y="591811"/>
                      <a:pt x="762427" y="588948"/>
                    </a:cubicBezTo>
                    <a:close/>
                    <a:moveTo>
                      <a:pt x="756893" y="723112"/>
                    </a:moveTo>
                    <a:cubicBezTo>
                      <a:pt x="755079" y="720059"/>
                      <a:pt x="753267" y="716910"/>
                      <a:pt x="751453" y="713856"/>
                    </a:cubicBezTo>
                    <a:cubicBezTo>
                      <a:pt x="751644" y="712139"/>
                      <a:pt x="751835" y="710517"/>
                      <a:pt x="752026" y="708704"/>
                    </a:cubicBezTo>
                    <a:cubicBezTo>
                      <a:pt x="757847" y="711375"/>
                      <a:pt x="766816" y="714429"/>
                      <a:pt x="780080" y="716815"/>
                    </a:cubicBezTo>
                    <a:cubicBezTo>
                      <a:pt x="780366" y="719009"/>
                      <a:pt x="780653" y="721299"/>
                      <a:pt x="781034" y="723399"/>
                    </a:cubicBezTo>
                    <a:cubicBezTo>
                      <a:pt x="767865" y="723017"/>
                      <a:pt x="759374" y="723112"/>
                      <a:pt x="756893" y="723112"/>
                    </a:cubicBezTo>
                    <a:close/>
                    <a:moveTo>
                      <a:pt x="782752" y="734945"/>
                    </a:moveTo>
                    <a:cubicBezTo>
                      <a:pt x="783419" y="739334"/>
                      <a:pt x="784088" y="743151"/>
                      <a:pt x="784755" y="746777"/>
                    </a:cubicBezTo>
                    <a:cubicBezTo>
                      <a:pt x="777408" y="745918"/>
                      <a:pt x="771969" y="745155"/>
                      <a:pt x="769297" y="744773"/>
                    </a:cubicBezTo>
                    <a:cubicBezTo>
                      <a:pt x="765386" y="737807"/>
                      <a:pt x="761377" y="730842"/>
                      <a:pt x="757369" y="723971"/>
                    </a:cubicBezTo>
                    <a:cubicBezTo>
                      <a:pt x="765957" y="729410"/>
                      <a:pt x="774450" y="732845"/>
                      <a:pt x="782752" y="734945"/>
                    </a:cubicBezTo>
                    <a:close/>
                    <a:moveTo>
                      <a:pt x="820921" y="617289"/>
                    </a:moveTo>
                    <a:cubicBezTo>
                      <a:pt x="819203" y="625781"/>
                      <a:pt x="817581" y="634656"/>
                      <a:pt x="816054" y="643244"/>
                    </a:cubicBezTo>
                    <a:cubicBezTo>
                      <a:pt x="811188" y="643339"/>
                      <a:pt x="805845" y="643721"/>
                      <a:pt x="799737" y="643721"/>
                    </a:cubicBezTo>
                    <a:cubicBezTo>
                      <a:pt x="799928" y="632365"/>
                      <a:pt x="799737" y="619293"/>
                      <a:pt x="799451" y="606697"/>
                    </a:cubicBezTo>
                    <a:cubicBezTo>
                      <a:pt x="801932" y="605075"/>
                      <a:pt x="804413" y="603643"/>
                      <a:pt x="807085" y="602594"/>
                    </a:cubicBezTo>
                    <a:cubicBezTo>
                      <a:pt x="814336" y="608796"/>
                      <a:pt x="819203" y="614903"/>
                      <a:pt x="820921" y="617289"/>
                    </a:cubicBezTo>
                    <a:close/>
                    <a:moveTo>
                      <a:pt x="815196" y="600208"/>
                    </a:moveTo>
                    <a:cubicBezTo>
                      <a:pt x="818344" y="599540"/>
                      <a:pt x="821493" y="599254"/>
                      <a:pt x="824547" y="599063"/>
                    </a:cubicBezTo>
                    <a:cubicBezTo>
                      <a:pt x="823402" y="604407"/>
                      <a:pt x="822257" y="610227"/>
                      <a:pt x="821017" y="616335"/>
                    </a:cubicBezTo>
                    <a:cubicBezTo>
                      <a:pt x="819394" y="610514"/>
                      <a:pt x="817390" y="605170"/>
                      <a:pt x="815196" y="600208"/>
                    </a:cubicBezTo>
                    <a:close/>
                    <a:moveTo>
                      <a:pt x="795920" y="690383"/>
                    </a:moveTo>
                    <a:cubicBezTo>
                      <a:pt x="796016" y="689619"/>
                      <a:pt x="796111" y="688856"/>
                      <a:pt x="796111" y="688092"/>
                    </a:cubicBezTo>
                    <a:cubicBezTo>
                      <a:pt x="801074" y="688951"/>
                      <a:pt x="806226" y="689428"/>
                      <a:pt x="811379" y="689715"/>
                    </a:cubicBezTo>
                    <a:cubicBezTo>
                      <a:pt x="806608" y="690478"/>
                      <a:pt x="801454" y="690764"/>
                      <a:pt x="795920" y="690383"/>
                    </a:cubicBezTo>
                    <a:close/>
                    <a:moveTo>
                      <a:pt x="811188" y="720059"/>
                    </a:moveTo>
                    <a:cubicBezTo>
                      <a:pt x="812524" y="720154"/>
                      <a:pt x="813669" y="720059"/>
                      <a:pt x="815005" y="720059"/>
                    </a:cubicBezTo>
                    <a:cubicBezTo>
                      <a:pt x="815196" y="721299"/>
                      <a:pt x="815387" y="722635"/>
                      <a:pt x="815577" y="723876"/>
                    </a:cubicBezTo>
                    <a:cubicBezTo>
                      <a:pt x="810234" y="724353"/>
                      <a:pt x="805081" y="724639"/>
                      <a:pt x="800118" y="724353"/>
                    </a:cubicBezTo>
                    <a:cubicBezTo>
                      <a:pt x="797352" y="724162"/>
                      <a:pt x="794871" y="724067"/>
                      <a:pt x="792390" y="723971"/>
                    </a:cubicBezTo>
                    <a:cubicBezTo>
                      <a:pt x="792581" y="722254"/>
                      <a:pt x="792772" y="720536"/>
                      <a:pt x="792962" y="718723"/>
                    </a:cubicBezTo>
                    <a:cubicBezTo>
                      <a:pt x="798497" y="719296"/>
                      <a:pt x="804509" y="719773"/>
                      <a:pt x="811188" y="720059"/>
                    </a:cubicBezTo>
                    <a:close/>
                    <a:moveTo>
                      <a:pt x="798306" y="668053"/>
                    </a:moveTo>
                    <a:cubicBezTo>
                      <a:pt x="798401" y="667004"/>
                      <a:pt x="798497" y="665859"/>
                      <a:pt x="798688" y="664905"/>
                    </a:cubicBezTo>
                    <a:cubicBezTo>
                      <a:pt x="798688" y="664905"/>
                      <a:pt x="798688" y="664809"/>
                      <a:pt x="798688" y="664714"/>
                    </a:cubicBezTo>
                    <a:cubicBezTo>
                      <a:pt x="803935" y="664809"/>
                      <a:pt x="808516" y="664523"/>
                      <a:pt x="812810" y="664141"/>
                    </a:cubicBezTo>
                    <a:cubicBezTo>
                      <a:pt x="812619" y="665668"/>
                      <a:pt x="812428" y="667099"/>
                      <a:pt x="812237" y="668435"/>
                    </a:cubicBezTo>
                    <a:cubicBezTo>
                      <a:pt x="807466" y="668435"/>
                      <a:pt x="802790" y="668244"/>
                      <a:pt x="798306" y="668053"/>
                    </a:cubicBezTo>
                    <a:close/>
                    <a:moveTo>
                      <a:pt x="820443" y="749544"/>
                    </a:moveTo>
                    <a:cubicBezTo>
                      <a:pt x="814336" y="749544"/>
                      <a:pt x="808802" y="749354"/>
                      <a:pt x="804509" y="748972"/>
                    </a:cubicBezTo>
                    <a:cubicBezTo>
                      <a:pt x="799355" y="748495"/>
                      <a:pt x="794489" y="747922"/>
                      <a:pt x="790100" y="747445"/>
                    </a:cubicBezTo>
                    <a:cubicBezTo>
                      <a:pt x="790386" y="744201"/>
                      <a:pt x="790767" y="740575"/>
                      <a:pt x="791149" y="736758"/>
                    </a:cubicBezTo>
                    <a:cubicBezTo>
                      <a:pt x="800596" y="738285"/>
                      <a:pt x="809661" y="738571"/>
                      <a:pt x="818344" y="739048"/>
                    </a:cubicBezTo>
                    <a:cubicBezTo>
                      <a:pt x="819013" y="742483"/>
                      <a:pt x="819680" y="746014"/>
                      <a:pt x="820443" y="749544"/>
                    </a:cubicBezTo>
                    <a:close/>
                    <a:moveTo>
                      <a:pt x="781320" y="766721"/>
                    </a:moveTo>
                    <a:cubicBezTo>
                      <a:pt x="792866" y="774831"/>
                      <a:pt x="799642" y="780748"/>
                      <a:pt x="828555" y="786187"/>
                    </a:cubicBezTo>
                    <a:cubicBezTo>
                      <a:pt x="829127" y="788477"/>
                      <a:pt x="829605" y="790576"/>
                      <a:pt x="830081" y="792485"/>
                    </a:cubicBezTo>
                    <a:cubicBezTo>
                      <a:pt x="811665" y="789240"/>
                      <a:pt x="796874" y="788095"/>
                      <a:pt x="792390" y="787809"/>
                    </a:cubicBezTo>
                    <a:cubicBezTo>
                      <a:pt x="788764" y="780748"/>
                      <a:pt x="785042" y="773686"/>
                      <a:pt x="781320" y="766721"/>
                    </a:cubicBezTo>
                    <a:close/>
                    <a:moveTo>
                      <a:pt x="770824" y="747636"/>
                    </a:moveTo>
                    <a:cubicBezTo>
                      <a:pt x="774737" y="750785"/>
                      <a:pt x="779508" y="753839"/>
                      <a:pt x="786474" y="756319"/>
                    </a:cubicBezTo>
                    <a:cubicBezTo>
                      <a:pt x="787619" y="762236"/>
                      <a:pt x="788286" y="765671"/>
                      <a:pt x="788286" y="765671"/>
                    </a:cubicBezTo>
                    <a:cubicBezTo>
                      <a:pt x="788286" y="765671"/>
                      <a:pt x="788573" y="762427"/>
                      <a:pt x="789146" y="757274"/>
                    </a:cubicBezTo>
                    <a:cubicBezTo>
                      <a:pt x="796111" y="759468"/>
                      <a:pt x="805176" y="761186"/>
                      <a:pt x="817677" y="762045"/>
                    </a:cubicBezTo>
                    <a:cubicBezTo>
                      <a:pt x="819394" y="762140"/>
                      <a:pt x="821303" y="762331"/>
                      <a:pt x="823211" y="762427"/>
                    </a:cubicBezTo>
                    <a:cubicBezTo>
                      <a:pt x="823878" y="765385"/>
                      <a:pt x="824452" y="768247"/>
                      <a:pt x="825119" y="771015"/>
                    </a:cubicBezTo>
                    <a:cubicBezTo>
                      <a:pt x="803935" y="768056"/>
                      <a:pt x="785996" y="765766"/>
                      <a:pt x="780557" y="765003"/>
                    </a:cubicBezTo>
                    <a:cubicBezTo>
                      <a:pt x="777313" y="759182"/>
                      <a:pt x="774068" y="753361"/>
                      <a:pt x="770824" y="747636"/>
                    </a:cubicBezTo>
                    <a:close/>
                    <a:moveTo>
                      <a:pt x="750499" y="787045"/>
                    </a:moveTo>
                    <a:cubicBezTo>
                      <a:pt x="758801" y="769774"/>
                      <a:pt x="764621" y="753361"/>
                      <a:pt x="764717" y="743915"/>
                    </a:cubicBezTo>
                    <a:cubicBezTo>
                      <a:pt x="767865" y="749258"/>
                      <a:pt x="770920" y="754506"/>
                      <a:pt x="773973" y="759850"/>
                    </a:cubicBezTo>
                    <a:cubicBezTo>
                      <a:pt x="767580" y="768343"/>
                      <a:pt x="758610" y="777980"/>
                      <a:pt x="750499" y="787045"/>
                    </a:cubicBezTo>
                    <a:close/>
                    <a:moveTo>
                      <a:pt x="745728" y="769011"/>
                    </a:moveTo>
                    <a:cubicBezTo>
                      <a:pt x="746014" y="766148"/>
                      <a:pt x="746968" y="757274"/>
                      <a:pt x="748209" y="744964"/>
                    </a:cubicBezTo>
                    <a:cubicBezTo>
                      <a:pt x="750786" y="738475"/>
                      <a:pt x="752312" y="731414"/>
                      <a:pt x="752694" y="723876"/>
                    </a:cubicBezTo>
                    <a:cubicBezTo>
                      <a:pt x="756320" y="729792"/>
                      <a:pt x="759850" y="735804"/>
                      <a:pt x="763381" y="741720"/>
                    </a:cubicBezTo>
                    <a:cubicBezTo>
                      <a:pt x="757847" y="753171"/>
                      <a:pt x="752885" y="761377"/>
                      <a:pt x="745728" y="769011"/>
                    </a:cubicBezTo>
                    <a:close/>
                    <a:moveTo>
                      <a:pt x="750595" y="721967"/>
                    </a:moveTo>
                    <a:cubicBezTo>
                      <a:pt x="750690" y="721490"/>
                      <a:pt x="750690" y="721108"/>
                      <a:pt x="750690" y="720631"/>
                    </a:cubicBezTo>
                    <a:cubicBezTo>
                      <a:pt x="750881" y="720918"/>
                      <a:pt x="751072" y="721204"/>
                      <a:pt x="751167" y="721490"/>
                    </a:cubicBezTo>
                    <a:cubicBezTo>
                      <a:pt x="751072" y="721586"/>
                      <a:pt x="750881" y="721776"/>
                      <a:pt x="750595" y="721967"/>
                    </a:cubicBezTo>
                    <a:close/>
                    <a:moveTo>
                      <a:pt x="747351" y="433505"/>
                    </a:moveTo>
                    <a:cubicBezTo>
                      <a:pt x="747351" y="433505"/>
                      <a:pt x="747636" y="433887"/>
                      <a:pt x="747922" y="434459"/>
                    </a:cubicBezTo>
                    <a:cubicBezTo>
                      <a:pt x="747255" y="433696"/>
                      <a:pt x="746491" y="432932"/>
                      <a:pt x="745823" y="432264"/>
                    </a:cubicBezTo>
                    <a:cubicBezTo>
                      <a:pt x="747351" y="432646"/>
                      <a:pt x="748876" y="433028"/>
                      <a:pt x="750404" y="433409"/>
                    </a:cubicBezTo>
                    <a:lnTo>
                      <a:pt x="747351" y="433505"/>
                    </a:lnTo>
                    <a:close/>
                    <a:moveTo>
                      <a:pt x="742102" y="428734"/>
                    </a:moveTo>
                    <a:cubicBezTo>
                      <a:pt x="739334" y="426253"/>
                      <a:pt x="736663" y="423963"/>
                      <a:pt x="734087" y="422054"/>
                    </a:cubicBezTo>
                    <a:cubicBezTo>
                      <a:pt x="740670" y="420336"/>
                      <a:pt x="749545" y="418142"/>
                      <a:pt x="758229" y="415565"/>
                    </a:cubicBezTo>
                    <a:cubicBezTo>
                      <a:pt x="749545" y="423199"/>
                      <a:pt x="744105" y="429020"/>
                      <a:pt x="744105" y="429020"/>
                    </a:cubicBezTo>
                    <a:lnTo>
                      <a:pt x="752694" y="430833"/>
                    </a:lnTo>
                    <a:cubicBezTo>
                      <a:pt x="753267" y="430642"/>
                      <a:pt x="768534" y="428257"/>
                      <a:pt x="786378" y="422818"/>
                    </a:cubicBezTo>
                    <a:cubicBezTo>
                      <a:pt x="793057" y="425680"/>
                      <a:pt x="800787" y="428829"/>
                      <a:pt x="809375" y="431882"/>
                    </a:cubicBezTo>
                    <a:cubicBezTo>
                      <a:pt x="803555" y="435413"/>
                      <a:pt x="799260" y="438085"/>
                      <a:pt x="796779" y="439707"/>
                    </a:cubicBezTo>
                    <a:cubicBezTo>
                      <a:pt x="794012" y="440089"/>
                      <a:pt x="791340" y="440471"/>
                      <a:pt x="788764" y="440948"/>
                    </a:cubicBezTo>
                    <a:cubicBezTo>
                      <a:pt x="773114" y="436749"/>
                      <a:pt x="757656" y="432742"/>
                      <a:pt x="742102" y="428734"/>
                    </a:cubicBezTo>
                    <a:close/>
                    <a:moveTo>
                      <a:pt x="637804" y="827028"/>
                    </a:moveTo>
                    <a:cubicBezTo>
                      <a:pt x="642958" y="816531"/>
                      <a:pt x="649638" y="807562"/>
                      <a:pt x="660039" y="798878"/>
                    </a:cubicBezTo>
                    <a:cubicBezTo>
                      <a:pt x="678932" y="783038"/>
                      <a:pt x="708895" y="760518"/>
                      <a:pt x="725880" y="742197"/>
                    </a:cubicBezTo>
                    <a:cubicBezTo>
                      <a:pt x="731319" y="736281"/>
                      <a:pt x="734659" y="731319"/>
                      <a:pt x="736759" y="726739"/>
                    </a:cubicBezTo>
                    <a:cubicBezTo>
                      <a:pt x="737331" y="730078"/>
                      <a:pt x="737904" y="733323"/>
                      <a:pt x="738476" y="736376"/>
                    </a:cubicBezTo>
                    <a:cubicBezTo>
                      <a:pt x="737331" y="737903"/>
                      <a:pt x="736186" y="739525"/>
                      <a:pt x="734850" y="741338"/>
                    </a:cubicBezTo>
                    <a:cubicBezTo>
                      <a:pt x="722350" y="759277"/>
                      <a:pt x="681795" y="783515"/>
                      <a:pt x="652118" y="816340"/>
                    </a:cubicBezTo>
                    <a:cubicBezTo>
                      <a:pt x="646775" y="822256"/>
                      <a:pt x="642481" y="827982"/>
                      <a:pt x="638855" y="833421"/>
                    </a:cubicBezTo>
                    <a:cubicBezTo>
                      <a:pt x="638473" y="831417"/>
                      <a:pt x="638091" y="829318"/>
                      <a:pt x="637804" y="827028"/>
                    </a:cubicBezTo>
                    <a:close/>
                    <a:moveTo>
                      <a:pt x="628835" y="851551"/>
                    </a:moveTo>
                    <a:cubicBezTo>
                      <a:pt x="630267" y="846303"/>
                      <a:pt x="631888" y="841532"/>
                      <a:pt x="633511" y="837047"/>
                    </a:cubicBezTo>
                    <a:cubicBezTo>
                      <a:pt x="634084" y="837906"/>
                      <a:pt x="634560" y="838669"/>
                      <a:pt x="635038" y="839337"/>
                    </a:cubicBezTo>
                    <a:cubicBezTo>
                      <a:pt x="632461" y="843726"/>
                      <a:pt x="630458" y="847734"/>
                      <a:pt x="628835" y="851551"/>
                    </a:cubicBezTo>
                    <a:close/>
                    <a:moveTo>
                      <a:pt x="591334" y="788954"/>
                    </a:moveTo>
                    <a:cubicBezTo>
                      <a:pt x="592670" y="785996"/>
                      <a:pt x="594388" y="782752"/>
                      <a:pt x="596200" y="779602"/>
                    </a:cubicBezTo>
                    <a:cubicBezTo>
                      <a:pt x="607270" y="806416"/>
                      <a:pt x="619580" y="833325"/>
                      <a:pt x="619580" y="833325"/>
                    </a:cubicBezTo>
                    <a:cubicBezTo>
                      <a:pt x="619580" y="833325"/>
                      <a:pt x="619484" y="826169"/>
                      <a:pt x="619197" y="815100"/>
                    </a:cubicBezTo>
                    <a:cubicBezTo>
                      <a:pt x="621870" y="819298"/>
                      <a:pt x="624542" y="823306"/>
                      <a:pt x="626927" y="827028"/>
                    </a:cubicBezTo>
                    <a:cubicBezTo>
                      <a:pt x="622728" y="841246"/>
                      <a:pt x="625972" y="852887"/>
                      <a:pt x="627023" y="855941"/>
                    </a:cubicBezTo>
                    <a:cubicBezTo>
                      <a:pt x="625114" y="860998"/>
                      <a:pt x="623873" y="865483"/>
                      <a:pt x="623110" y="868918"/>
                    </a:cubicBezTo>
                    <a:cubicBezTo>
                      <a:pt x="618720" y="848211"/>
                      <a:pt x="611469" y="822543"/>
                      <a:pt x="600495" y="803363"/>
                    </a:cubicBezTo>
                    <a:cubicBezTo>
                      <a:pt x="597345" y="798114"/>
                      <a:pt x="594388" y="793343"/>
                      <a:pt x="591334" y="788954"/>
                    </a:cubicBezTo>
                    <a:close/>
                    <a:moveTo>
                      <a:pt x="589139" y="785900"/>
                    </a:moveTo>
                    <a:cubicBezTo>
                      <a:pt x="590475" y="783324"/>
                      <a:pt x="592193" y="780366"/>
                      <a:pt x="594579" y="776931"/>
                    </a:cubicBezTo>
                    <a:cubicBezTo>
                      <a:pt x="594770" y="777217"/>
                      <a:pt x="594960" y="777503"/>
                      <a:pt x="595151" y="777789"/>
                    </a:cubicBezTo>
                    <a:cubicBezTo>
                      <a:pt x="593625" y="780843"/>
                      <a:pt x="592098" y="784278"/>
                      <a:pt x="590666" y="788000"/>
                    </a:cubicBezTo>
                    <a:cubicBezTo>
                      <a:pt x="590189" y="787236"/>
                      <a:pt x="589712" y="786568"/>
                      <a:pt x="589139" y="785900"/>
                    </a:cubicBezTo>
                    <a:close/>
                    <a:moveTo>
                      <a:pt x="567002" y="691814"/>
                    </a:moveTo>
                    <a:cubicBezTo>
                      <a:pt x="566906" y="692577"/>
                      <a:pt x="566715" y="693436"/>
                      <a:pt x="566524" y="694199"/>
                    </a:cubicBezTo>
                    <a:cubicBezTo>
                      <a:pt x="564998" y="695631"/>
                      <a:pt x="561657" y="698780"/>
                      <a:pt x="557173" y="703074"/>
                    </a:cubicBezTo>
                    <a:cubicBezTo>
                      <a:pt x="560131" y="699638"/>
                      <a:pt x="563375" y="695821"/>
                      <a:pt x="567002" y="691814"/>
                    </a:cubicBezTo>
                    <a:close/>
                    <a:moveTo>
                      <a:pt x="566620" y="703742"/>
                    </a:moveTo>
                    <a:cubicBezTo>
                      <a:pt x="566620" y="703837"/>
                      <a:pt x="566715" y="704028"/>
                      <a:pt x="566715" y="704219"/>
                    </a:cubicBezTo>
                    <a:cubicBezTo>
                      <a:pt x="566620" y="704314"/>
                      <a:pt x="566524" y="704409"/>
                      <a:pt x="566428" y="704505"/>
                    </a:cubicBezTo>
                    <a:cubicBezTo>
                      <a:pt x="566524" y="704219"/>
                      <a:pt x="566524" y="703932"/>
                      <a:pt x="566620" y="703742"/>
                    </a:cubicBezTo>
                    <a:close/>
                    <a:moveTo>
                      <a:pt x="576544" y="673493"/>
                    </a:moveTo>
                    <a:cubicBezTo>
                      <a:pt x="574921" y="675401"/>
                      <a:pt x="573300" y="677309"/>
                      <a:pt x="571964" y="679218"/>
                    </a:cubicBezTo>
                    <a:cubicBezTo>
                      <a:pt x="571582" y="679791"/>
                      <a:pt x="571200" y="680268"/>
                      <a:pt x="570819" y="680840"/>
                    </a:cubicBezTo>
                    <a:cubicBezTo>
                      <a:pt x="571868" y="674829"/>
                      <a:pt x="572918" y="668817"/>
                      <a:pt x="573967" y="662710"/>
                    </a:cubicBezTo>
                    <a:cubicBezTo>
                      <a:pt x="574730" y="661851"/>
                      <a:pt x="575399" y="661088"/>
                      <a:pt x="576162" y="660229"/>
                    </a:cubicBezTo>
                    <a:cubicBezTo>
                      <a:pt x="576257" y="663855"/>
                      <a:pt x="576353" y="668340"/>
                      <a:pt x="576544" y="673493"/>
                    </a:cubicBezTo>
                    <a:close/>
                    <a:moveTo>
                      <a:pt x="577116" y="691241"/>
                    </a:moveTo>
                    <a:cubicBezTo>
                      <a:pt x="575303" y="693245"/>
                      <a:pt x="573490" y="695154"/>
                      <a:pt x="571868" y="697253"/>
                    </a:cubicBezTo>
                    <a:cubicBezTo>
                      <a:pt x="571391" y="697921"/>
                      <a:pt x="571009" y="698493"/>
                      <a:pt x="570437" y="699161"/>
                    </a:cubicBezTo>
                    <a:cubicBezTo>
                      <a:pt x="569292" y="698112"/>
                      <a:pt x="568433" y="697348"/>
                      <a:pt x="567956" y="696871"/>
                    </a:cubicBezTo>
                    <a:cubicBezTo>
                      <a:pt x="568242" y="695154"/>
                      <a:pt x="568623" y="693341"/>
                      <a:pt x="568910" y="691623"/>
                    </a:cubicBezTo>
                    <a:cubicBezTo>
                      <a:pt x="569101" y="690764"/>
                      <a:pt x="569196" y="690001"/>
                      <a:pt x="569387" y="689142"/>
                    </a:cubicBezTo>
                    <a:cubicBezTo>
                      <a:pt x="569864" y="688665"/>
                      <a:pt x="570246" y="688092"/>
                      <a:pt x="570723" y="687615"/>
                    </a:cubicBezTo>
                    <a:cubicBezTo>
                      <a:pt x="572727" y="685420"/>
                      <a:pt x="574730" y="683512"/>
                      <a:pt x="576830" y="681699"/>
                    </a:cubicBezTo>
                    <a:cubicBezTo>
                      <a:pt x="576830" y="684848"/>
                      <a:pt x="576926" y="687997"/>
                      <a:pt x="577116" y="691241"/>
                    </a:cubicBezTo>
                    <a:close/>
                    <a:moveTo>
                      <a:pt x="577689" y="706032"/>
                    </a:moveTo>
                    <a:cubicBezTo>
                      <a:pt x="575971" y="704409"/>
                      <a:pt x="574540" y="703074"/>
                      <a:pt x="573204" y="701738"/>
                    </a:cubicBezTo>
                    <a:cubicBezTo>
                      <a:pt x="574540" y="700402"/>
                      <a:pt x="575875" y="699161"/>
                      <a:pt x="577307" y="697826"/>
                    </a:cubicBezTo>
                    <a:cubicBezTo>
                      <a:pt x="577402" y="700688"/>
                      <a:pt x="577498" y="703360"/>
                      <a:pt x="577689" y="706032"/>
                    </a:cubicBezTo>
                    <a:close/>
                    <a:moveTo>
                      <a:pt x="587231" y="765480"/>
                    </a:moveTo>
                    <a:cubicBezTo>
                      <a:pt x="588472" y="767484"/>
                      <a:pt x="589999" y="769774"/>
                      <a:pt x="591620" y="772351"/>
                    </a:cubicBezTo>
                    <a:cubicBezTo>
                      <a:pt x="589808" y="776740"/>
                      <a:pt x="588567" y="780461"/>
                      <a:pt x="587613" y="783706"/>
                    </a:cubicBezTo>
                    <a:cubicBezTo>
                      <a:pt x="571200" y="760995"/>
                      <a:pt x="557650" y="751834"/>
                      <a:pt x="557459" y="751739"/>
                    </a:cubicBezTo>
                    <a:cubicBezTo>
                      <a:pt x="560131" y="738094"/>
                      <a:pt x="562707" y="724353"/>
                      <a:pt x="565283" y="710612"/>
                    </a:cubicBezTo>
                    <a:cubicBezTo>
                      <a:pt x="565952" y="709753"/>
                      <a:pt x="566715" y="708894"/>
                      <a:pt x="567384" y="708036"/>
                    </a:cubicBezTo>
                    <a:cubicBezTo>
                      <a:pt x="569959" y="720631"/>
                      <a:pt x="576544" y="748781"/>
                      <a:pt x="587231" y="765480"/>
                    </a:cubicBezTo>
                    <a:close/>
                    <a:moveTo>
                      <a:pt x="357548" y="569100"/>
                    </a:moveTo>
                    <a:cubicBezTo>
                      <a:pt x="350392" y="572249"/>
                      <a:pt x="343235" y="575494"/>
                      <a:pt x="336078" y="578738"/>
                    </a:cubicBezTo>
                    <a:cubicBezTo>
                      <a:pt x="328921" y="575589"/>
                      <a:pt x="294379" y="560894"/>
                      <a:pt x="257928" y="553451"/>
                    </a:cubicBezTo>
                    <a:cubicBezTo>
                      <a:pt x="216991" y="545149"/>
                      <a:pt x="165654" y="533699"/>
                      <a:pt x="154108" y="531599"/>
                    </a:cubicBezTo>
                    <a:cubicBezTo>
                      <a:pt x="147810" y="530454"/>
                      <a:pt x="142084" y="527973"/>
                      <a:pt x="138172" y="525874"/>
                    </a:cubicBezTo>
                    <a:cubicBezTo>
                      <a:pt x="138458" y="525874"/>
                      <a:pt x="168230" y="524061"/>
                      <a:pt x="191036" y="525874"/>
                    </a:cubicBezTo>
                    <a:cubicBezTo>
                      <a:pt x="213938" y="527687"/>
                      <a:pt x="268042" y="549157"/>
                      <a:pt x="301631" y="560226"/>
                    </a:cubicBezTo>
                    <a:cubicBezTo>
                      <a:pt x="332834" y="570532"/>
                      <a:pt x="342185" y="569387"/>
                      <a:pt x="357548" y="569100"/>
                    </a:cubicBezTo>
                    <a:close/>
                    <a:moveTo>
                      <a:pt x="384745" y="560894"/>
                    </a:moveTo>
                    <a:cubicBezTo>
                      <a:pt x="379973" y="567669"/>
                      <a:pt x="376728" y="581696"/>
                      <a:pt x="375488" y="597536"/>
                    </a:cubicBezTo>
                    <a:cubicBezTo>
                      <a:pt x="372626" y="587422"/>
                      <a:pt x="369286" y="576543"/>
                      <a:pt x="367950" y="567764"/>
                    </a:cubicBezTo>
                    <a:cubicBezTo>
                      <a:pt x="373484" y="565379"/>
                      <a:pt x="379114" y="563184"/>
                      <a:pt x="384745" y="560894"/>
                    </a:cubicBezTo>
                    <a:close/>
                    <a:moveTo>
                      <a:pt x="518145" y="341995"/>
                    </a:moveTo>
                    <a:cubicBezTo>
                      <a:pt x="519099" y="348101"/>
                      <a:pt x="520340" y="354304"/>
                      <a:pt x="522248" y="360507"/>
                    </a:cubicBezTo>
                    <a:cubicBezTo>
                      <a:pt x="514233" y="358026"/>
                      <a:pt x="506026" y="355544"/>
                      <a:pt x="498392" y="353159"/>
                    </a:cubicBezTo>
                    <a:cubicBezTo>
                      <a:pt x="496484" y="348865"/>
                      <a:pt x="494576" y="344571"/>
                      <a:pt x="492380" y="339895"/>
                    </a:cubicBezTo>
                    <a:cubicBezTo>
                      <a:pt x="487419" y="329208"/>
                      <a:pt x="479881" y="318616"/>
                      <a:pt x="471483" y="308597"/>
                    </a:cubicBezTo>
                    <a:cubicBezTo>
                      <a:pt x="481121" y="315467"/>
                      <a:pt x="491426" y="321765"/>
                      <a:pt x="500778" y="325105"/>
                    </a:cubicBezTo>
                    <a:cubicBezTo>
                      <a:pt x="506789" y="331403"/>
                      <a:pt x="512705" y="337128"/>
                      <a:pt x="518145" y="341995"/>
                    </a:cubicBezTo>
                    <a:close/>
                    <a:moveTo>
                      <a:pt x="544386" y="320143"/>
                    </a:moveTo>
                    <a:cubicBezTo>
                      <a:pt x="537421" y="315181"/>
                      <a:pt x="529024" y="309742"/>
                      <a:pt x="520722" y="305829"/>
                    </a:cubicBezTo>
                    <a:cubicBezTo>
                      <a:pt x="514806" y="299818"/>
                      <a:pt x="509652" y="295142"/>
                      <a:pt x="506504" y="292375"/>
                    </a:cubicBezTo>
                    <a:cubicBezTo>
                      <a:pt x="526447" y="296955"/>
                      <a:pt x="538184" y="295619"/>
                      <a:pt x="538375" y="295619"/>
                    </a:cubicBezTo>
                    <a:cubicBezTo>
                      <a:pt x="539138" y="296955"/>
                      <a:pt x="539902" y="298291"/>
                      <a:pt x="540569" y="299627"/>
                    </a:cubicBezTo>
                    <a:cubicBezTo>
                      <a:pt x="541332" y="303826"/>
                      <a:pt x="542668" y="311173"/>
                      <a:pt x="544386" y="320143"/>
                    </a:cubicBezTo>
                    <a:close/>
                    <a:moveTo>
                      <a:pt x="545149" y="544004"/>
                    </a:moveTo>
                    <a:cubicBezTo>
                      <a:pt x="544195" y="544863"/>
                      <a:pt x="543337" y="545817"/>
                      <a:pt x="542382" y="546676"/>
                    </a:cubicBezTo>
                    <a:cubicBezTo>
                      <a:pt x="533126" y="535989"/>
                      <a:pt x="524538" y="524443"/>
                      <a:pt x="520722" y="521294"/>
                    </a:cubicBezTo>
                    <a:cubicBezTo>
                      <a:pt x="517381" y="518526"/>
                      <a:pt x="516332" y="516236"/>
                      <a:pt x="516236" y="514137"/>
                    </a:cubicBezTo>
                    <a:cubicBezTo>
                      <a:pt x="524920" y="511370"/>
                      <a:pt x="533604" y="508507"/>
                      <a:pt x="542382" y="505835"/>
                    </a:cubicBezTo>
                    <a:cubicBezTo>
                      <a:pt x="537325" y="511274"/>
                      <a:pt x="535131" y="519003"/>
                      <a:pt x="537039" y="528355"/>
                    </a:cubicBezTo>
                    <a:cubicBezTo>
                      <a:pt x="538088" y="533412"/>
                      <a:pt x="541237" y="538756"/>
                      <a:pt x="545149" y="544004"/>
                    </a:cubicBezTo>
                    <a:close/>
                    <a:moveTo>
                      <a:pt x="551066" y="517668"/>
                    </a:moveTo>
                    <a:cubicBezTo>
                      <a:pt x="549062" y="512419"/>
                      <a:pt x="548299" y="507839"/>
                      <a:pt x="548967" y="503831"/>
                    </a:cubicBezTo>
                    <a:lnTo>
                      <a:pt x="551066" y="517668"/>
                    </a:lnTo>
                    <a:close/>
                    <a:moveTo>
                      <a:pt x="529404" y="625304"/>
                    </a:moveTo>
                    <a:cubicBezTo>
                      <a:pt x="540092" y="612708"/>
                      <a:pt x="551734" y="597441"/>
                      <a:pt x="562039" y="583318"/>
                    </a:cubicBezTo>
                    <a:cubicBezTo>
                      <a:pt x="567193" y="588757"/>
                      <a:pt x="571582" y="594483"/>
                      <a:pt x="575303" y="600399"/>
                    </a:cubicBezTo>
                    <a:lnTo>
                      <a:pt x="575780" y="601449"/>
                    </a:lnTo>
                    <a:cubicBezTo>
                      <a:pt x="566237" y="610418"/>
                      <a:pt x="548871" y="626831"/>
                      <a:pt x="531981" y="643339"/>
                    </a:cubicBezTo>
                    <a:cubicBezTo>
                      <a:pt x="531981" y="643339"/>
                      <a:pt x="531981" y="643339"/>
                      <a:pt x="531981" y="643244"/>
                    </a:cubicBezTo>
                    <a:cubicBezTo>
                      <a:pt x="531600" y="637232"/>
                      <a:pt x="530645" y="631220"/>
                      <a:pt x="529404" y="625304"/>
                    </a:cubicBezTo>
                    <a:close/>
                    <a:moveTo>
                      <a:pt x="509079" y="574349"/>
                    </a:moveTo>
                    <a:cubicBezTo>
                      <a:pt x="501733" y="560608"/>
                      <a:pt x="489995" y="538470"/>
                      <a:pt x="485415" y="523966"/>
                    </a:cubicBezTo>
                    <a:cubicBezTo>
                      <a:pt x="494766" y="520816"/>
                      <a:pt x="504213" y="517954"/>
                      <a:pt x="513565" y="514996"/>
                    </a:cubicBezTo>
                    <a:cubicBezTo>
                      <a:pt x="510989" y="518908"/>
                      <a:pt x="508125" y="524920"/>
                      <a:pt x="509461" y="530645"/>
                    </a:cubicBezTo>
                    <a:cubicBezTo>
                      <a:pt x="511275" y="537993"/>
                      <a:pt x="518241" y="547344"/>
                      <a:pt x="531218" y="557936"/>
                    </a:cubicBezTo>
                    <a:cubicBezTo>
                      <a:pt x="524252" y="564902"/>
                      <a:pt x="517477" y="571868"/>
                      <a:pt x="511180" y="578356"/>
                    </a:cubicBezTo>
                    <a:cubicBezTo>
                      <a:pt x="510415" y="576925"/>
                      <a:pt x="509652" y="575494"/>
                      <a:pt x="509079" y="574349"/>
                    </a:cubicBezTo>
                    <a:close/>
                    <a:moveTo>
                      <a:pt x="462132" y="639904"/>
                    </a:moveTo>
                    <a:cubicBezTo>
                      <a:pt x="454880" y="619197"/>
                      <a:pt x="447437" y="600494"/>
                      <a:pt x="439898" y="581792"/>
                    </a:cubicBezTo>
                    <a:cubicBezTo>
                      <a:pt x="432074" y="562516"/>
                      <a:pt x="433314" y="547630"/>
                      <a:pt x="434268" y="542000"/>
                    </a:cubicBezTo>
                    <a:cubicBezTo>
                      <a:pt x="441043" y="539519"/>
                      <a:pt x="447914" y="537229"/>
                      <a:pt x="454689" y="534844"/>
                    </a:cubicBezTo>
                    <a:cubicBezTo>
                      <a:pt x="446292" y="549252"/>
                      <a:pt x="455834" y="560226"/>
                      <a:pt x="474823" y="584940"/>
                    </a:cubicBezTo>
                    <a:cubicBezTo>
                      <a:pt x="479881" y="591525"/>
                      <a:pt x="484365" y="597536"/>
                      <a:pt x="488564" y="603262"/>
                    </a:cubicBezTo>
                    <a:cubicBezTo>
                      <a:pt x="480644" y="612995"/>
                      <a:pt x="471579" y="625877"/>
                      <a:pt x="462132" y="639904"/>
                    </a:cubicBezTo>
                    <a:close/>
                    <a:moveTo>
                      <a:pt x="481217" y="564711"/>
                    </a:moveTo>
                    <a:cubicBezTo>
                      <a:pt x="479403" y="562707"/>
                      <a:pt x="477877" y="560989"/>
                      <a:pt x="477113" y="559940"/>
                    </a:cubicBezTo>
                    <a:cubicBezTo>
                      <a:pt x="472724" y="553737"/>
                      <a:pt x="464422" y="547439"/>
                      <a:pt x="457742" y="533794"/>
                    </a:cubicBezTo>
                    <a:cubicBezTo>
                      <a:pt x="465663" y="531027"/>
                      <a:pt x="473487" y="528069"/>
                      <a:pt x="481503" y="525397"/>
                    </a:cubicBezTo>
                    <a:cubicBezTo>
                      <a:pt x="472915" y="537229"/>
                      <a:pt x="477018" y="551829"/>
                      <a:pt x="481217" y="564711"/>
                    </a:cubicBezTo>
                    <a:close/>
                    <a:moveTo>
                      <a:pt x="454976" y="679791"/>
                    </a:moveTo>
                    <a:cubicBezTo>
                      <a:pt x="456312" y="678455"/>
                      <a:pt x="457648" y="677023"/>
                      <a:pt x="458983" y="675687"/>
                    </a:cubicBezTo>
                    <a:cubicBezTo>
                      <a:pt x="457742" y="677596"/>
                      <a:pt x="456407" y="679504"/>
                      <a:pt x="455167" y="681413"/>
                    </a:cubicBezTo>
                    <a:cubicBezTo>
                      <a:pt x="455071" y="680840"/>
                      <a:pt x="455071" y="680363"/>
                      <a:pt x="454976" y="679791"/>
                    </a:cubicBezTo>
                    <a:close/>
                    <a:moveTo>
                      <a:pt x="425585" y="545054"/>
                    </a:moveTo>
                    <a:cubicBezTo>
                      <a:pt x="427398" y="544386"/>
                      <a:pt x="429306" y="543813"/>
                      <a:pt x="431120" y="543050"/>
                    </a:cubicBezTo>
                    <a:cubicBezTo>
                      <a:pt x="421482" y="552783"/>
                      <a:pt x="416424" y="559081"/>
                      <a:pt x="421959" y="577593"/>
                    </a:cubicBezTo>
                    <a:cubicBezTo>
                      <a:pt x="428161" y="598300"/>
                      <a:pt x="444288" y="627881"/>
                      <a:pt x="453544" y="647729"/>
                    </a:cubicBezTo>
                    <a:cubicBezTo>
                      <a:pt x="454022" y="648778"/>
                      <a:pt x="454402" y="649732"/>
                      <a:pt x="454784" y="650782"/>
                    </a:cubicBezTo>
                    <a:cubicBezTo>
                      <a:pt x="453162" y="653168"/>
                      <a:pt x="451636" y="655649"/>
                      <a:pt x="450013" y="658034"/>
                    </a:cubicBezTo>
                    <a:cubicBezTo>
                      <a:pt x="438753" y="623300"/>
                      <a:pt x="416233" y="590189"/>
                      <a:pt x="414039" y="572822"/>
                    </a:cubicBezTo>
                    <a:cubicBezTo>
                      <a:pt x="412512" y="560131"/>
                      <a:pt x="410317" y="553928"/>
                      <a:pt x="409077" y="551352"/>
                    </a:cubicBezTo>
                    <a:cubicBezTo>
                      <a:pt x="414612" y="549252"/>
                      <a:pt x="420051" y="547153"/>
                      <a:pt x="425585" y="545054"/>
                    </a:cubicBezTo>
                    <a:close/>
                    <a:moveTo>
                      <a:pt x="396195" y="525683"/>
                    </a:moveTo>
                    <a:cubicBezTo>
                      <a:pt x="401157" y="527114"/>
                      <a:pt x="406119" y="528450"/>
                      <a:pt x="410890" y="529786"/>
                    </a:cubicBezTo>
                    <a:cubicBezTo>
                      <a:pt x="425680" y="533889"/>
                      <a:pt x="436178" y="534557"/>
                      <a:pt x="443524" y="534176"/>
                    </a:cubicBezTo>
                    <a:cubicBezTo>
                      <a:pt x="437132" y="536561"/>
                      <a:pt x="430642" y="538851"/>
                      <a:pt x="424250" y="541332"/>
                    </a:cubicBezTo>
                    <a:cubicBezTo>
                      <a:pt x="420051" y="538851"/>
                      <a:pt x="409459" y="532744"/>
                      <a:pt x="396195" y="525683"/>
                    </a:cubicBezTo>
                    <a:close/>
                    <a:moveTo>
                      <a:pt x="369667" y="501255"/>
                    </a:moveTo>
                    <a:cubicBezTo>
                      <a:pt x="390565" y="510511"/>
                      <a:pt x="412894" y="515091"/>
                      <a:pt x="433219" y="518049"/>
                    </a:cubicBezTo>
                    <a:cubicBezTo>
                      <a:pt x="453257" y="521007"/>
                      <a:pt x="468716" y="521580"/>
                      <a:pt x="477209" y="521675"/>
                    </a:cubicBezTo>
                    <a:cubicBezTo>
                      <a:pt x="469193" y="524538"/>
                      <a:pt x="461368" y="527591"/>
                      <a:pt x="453353" y="530454"/>
                    </a:cubicBezTo>
                    <a:cubicBezTo>
                      <a:pt x="445242" y="528164"/>
                      <a:pt x="421769" y="521294"/>
                      <a:pt x="392091" y="511942"/>
                    </a:cubicBezTo>
                    <a:cubicBezTo>
                      <a:pt x="382931" y="509080"/>
                      <a:pt x="375679" y="505358"/>
                      <a:pt x="369667" y="501255"/>
                    </a:cubicBezTo>
                    <a:close/>
                    <a:moveTo>
                      <a:pt x="353828" y="472628"/>
                    </a:moveTo>
                    <a:cubicBezTo>
                      <a:pt x="355545" y="472628"/>
                      <a:pt x="357358" y="472628"/>
                      <a:pt x="359171" y="472533"/>
                    </a:cubicBezTo>
                    <a:cubicBezTo>
                      <a:pt x="360411" y="472914"/>
                      <a:pt x="361556" y="473201"/>
                      <a:pt x="362701" y="473582"/>
                    </a:cubicBezTo>
                    <a:cubicBezTo>
                      <a:pt x="364037" y="474059"/>
                      <a:pt x="365278" y="474441"/>
                      <a:pt x="366423" y="474918"/>
                    </a:cubicBezTo>
                    <a:cubicBezTo>
                      <a:pt x="364420" y="475300"/>
                      <a:pt x="362415" y="475682"/>
                      <a:pt x="360507" y="476063"/>
                    </a:cubicBezTo>
                    <a:cubicBezTo>
                      <a:pt x="358312" y="474918"/>
                      <a:pt x="356118" y="473773"/>
                      <a:pt x="353828" y="472628"/>
                    </a:cubicBezTo>
                    <a:close/>
                    <a:moveTo>
                      <a:pt x="303253" y="473010"/>
                    </a:moveTo>
                    <a:cubicBezTo>
                      <a:pt x="306593" y="475872"/>
                      <a:pt x="310123" y="479308"/>
                      <a:pt x="313845" y="483029"/>
                    </a:cubicBezTo>
                    <a:cubicBezTo>
                      <a:pt x="304780" y="479021"/>
                      <a:pt x="295047" y="475586"/>
                      <a:pt x="284741" y="473010"/>
                    </a:cubicBezTo>
                    <a:cubicBezTo>
                      <a:pt x="289703" y="473010"/>
                      <a:pt x="296001" y="473010"/>
                      <a:pt x="303253" y="473010"/>
                    </a:cubicBezTo>
                    <a:close/>
                    <a:moveTo>
                      <a:pt x="422818" y="446673"/>
                    </a:moveTo>
                    <a:cubicBezTo>
                      <a:pt x="398676" y="450967"/>
                      <a:pt x="366328" y="456597"/>
                      <a:pt x="337796" y="461655"/>
                    </a:cubicBezTo>
                    <a:cubicBezTo>
                      <a:pt x="336174" y="461845"/>
                      <a:pt x="334552" y="461941"/>
                      <a:pt x="332930" y="462132"/>
                    </a:cubicBezTo>
                    <a:cubicBezTo>
                      <a:pt x="325868" y="458792"/>
                      <a:pt x="319857" y="456215"/>
                      <a:pt x="315563" y="455261"/>
                    </a:cubicBezTo>
                    <a:cubicBezTo>
                      <a:pt x="304971" y="452780"/>
                      <a:pt x="295810" y="449918"/>
                      <a:pt x="286554" y="448677"/>
                    </a:cubicBezTo>
                    <a:cubicBezTo>
                      <a:pt x="322529" y="447436"/>
                      <a:pt x="367664" y="444478"/>
                      <a:pt x="404306" y="437608"/>
                    </a:cubicBezTo>
                    <a:cubicBezTo>
                      <a:pt x="406691" y="437131"/>
                      <a:pt x="409172" y="436654"/>
                      <a:pt x="411749" y="436177"/>
                    </a:cubicBezTo>
                    <a:cubicBezTo>
                      <a:pt x="412131" y="436463"/>
                      <a:pt x="412512" y="436749"/>
                      <a:pt x="412894" y="436940"/>
                    </a:cubicBezTo>
                    <a:cubicBezTo>
                      <a:pt x="407741" y="439612"/>
                      <a:pt x="402589" y="442761"/>
                      <a:pt x="397435" y="446578"/>
                    </a:cubicBezTo>
                    <a:cubicBezTo>
                      <a:pt x="397435" y="446578"/>
                      <a:pt x="406596" y="443620"/>
                      <a:pt x="419192" y="442284"/>
                    </a:cubicBezTo>
                    <a:cubicBezTo>
                      <a:pt x="420528" y="443620"/>
                      <a:pt x="421769" y="445146"/>
                      <a:pt x="422818" y="446673"/>
                    </a:cubicBezTo>
                    <a:close/>
                    <a:moveTo>
                      <a:pt x="432646" y="501446"/>
                    </a:moveTo>
                    <a:cubicBezTo>
                      <a:pt x="466139" y="508125"/>
                      <a:pt x="496293" y="510129"/>
                      <a:pt x="509557" y="510702"/>
                    </a:cubicBezTo>
                    <a:cubicBezTo>
                      <a:pt x="499919" y="513946"/>
                      <a:pt x="490281" y="517095"/>
                      <a:pt x="480739" y="520530"/>
                    </a:cubicBezTo>
                    <a:cubicBezTo>
                      <a:pt x="469289" y="517095"/>
                      <a:pt x="434937" y="506694"/>
                      <a:pt x="409936" y="498774"/>
                    </a:cubicBezTo>
                    <a:cubicBezTo>
                      <a:pt x="402874" y="496579"/>
                      <a:pt x="395050" y="493144"/>
                      <a:pt x="386844" y="489327"/>
                    </a:cubicBezTo>
                    <a:cubicBezTo>
                      <a:pt x="389134" y="489327"/>
                      <a:pt x="391328" y="489327"/>
                      <a:pt x="393618" y="489327"/>
                    </a:cubicBezTo>
                    <a:cubicBezTo>
                      <a:pt x="402207" y="493335"/>
                      <a:pt x="413657" y="497629"/>
                      <a:pt x="432646" y="501446"/>
                    </a:cubicBezTo>
                    <a:close/>
                    <a:moveTo>
                      <a:pt x="538088" y="500873"/>
                    </a:moveTo>
                    <a:lnTo>
                      <a:pt x="538470" y="500969"/>
                    </a:lnTo>
                    <a:cubicBezTo>
                      <a:pt x="529882" y="503736"/>
                      <a:pt x="521389" y="506694"/>
                      <a:pt x="512801" y="509557"/>
                    </a:cubicBezTo>
                    <a:cubicBezTo>
                      <a:pt x="502114" y="505835"/>
                      <a:pt x="470720" y="495339"/>
                      <a:pt x="441330" y="487896"/>
                    </a:cubicBezTo>
                    <a:cubicBezTo>
                      <a:pt x="448486" y="487514"/>
                      <a:pt x="454976" y="486942"/>
                      <a:pt x="460701" y="486273"/>
                    </a:cubicBezTo>
                    <a:cubicBezTo>
                      <a:pt x="466617" y="489136"/>
                      <a:pt x="473200" y="491617"/>
                      <a:pt x="480930" y="493621"/>
                    </a:cubicBezTo>
                    <a:cubicBezTo>
                      <a:pt x="501733" y="498869"/>
                      <a:pt x="526447" y="500396"/>
                      <a:pt x="538088" y="500873"/>
                    </a:cubicBezTo>
                    <a:close/>
                    <a:moveTo>
                      <a:pt x="518526" y="410126"/>
                    </a:moveTo>
                    <a:cubicBezTo>
                      <a:pt x="518432" y="410031"/>
                      <a:pt x="518336" y="410031"/>
                      <a:pt x="518241" y="409935"/>
                    </a:cubicBezTo>
                    <a:lnTo>
                      <a:pt x="518813" y="409935"/>
                    </a:lnTo>
                    <a:lnTo>
                      <a:pt x="518526" y="410126"/>
                    </a:lnTo>
                    <a:close/>
                    <a:moveTo>
                      <a:pt x="507649" y="375201"/>
                    </a:moveTo>
                    <a:cubicBezTo>
                      <a:pt x="517572" y="382358"/>
                      <a:pt x="528355" y="389038"/>
                      <a:pt x="538947" y="393236"/>
                    </a:cubicBezTo>
                    <a:cubicBezTo>
                      <a:pt x="540665" y="395813"/>
                      <a:pt x="542287" y="398198"/>
                      <a:pt x="544004" y="400584"/>
                    </a:cubicBezTo>
                    <a:lnTo>
                      <a:pt x="520053" y="409458"/>
                    </a:lnTo>
                    <a:cubicBezTo>
                      <a:pt x="519290" y="406691"/>
                      <a:pt x="515378" y="394286"/>
                      <a:pt x="507649" y="375201"/>
                    </a:cubicBezTo>
                    <a:close/>
                    <a:moveTo>
                      <a:pt x="419479" y="355926"/>
                    </a:moveTo>
                    <a:cubicBezTo>
                      <a:pt x="439040" y="369763"/>
                      <a:pt x="463468" y="386175"/>
                      <a:pt x="463468" y="386175"/>
                    </a:cubicBezTo>
                    <a:lnTo>
                      <a:pt x="468716" y="388656"/>
                    </a:lnTo>
                    <a:cubicBezTo>
                      <a:pt x="454784" y="382740"/>
                      <a:pt x="440853" y="376824"/>
                      <a:pt x="426825" y="371098"/>
                    </a:cubicBezTo>
                    <a:cubicBezTo>
                      <a:pt x="425204" y="370430"/>
                      <a:pt x="423486" y="369763"/>
                      <a:pt x="421864" y="369095"/>
                    </a:cubicBezTo>
                    <a:cubicBezTo>
                      <a:pt x="421578" y="367186"/>
                      <a:pt x="420813" y="362510"/>
                      <a:pt x="419479" y="355926"/>
                    </a:cubicBezTo>
                    <a:close/>
                    <a:moveTo>
                      <a:pt x="237029" y="299818"/>
                    </a:moveTo>
                    <a:cubicBezTo>
                      <a:pt x="235695" y="295333"/>
                      <a:pt x="229110" y="283500"/>
                      <a:pt x="220808" y="271096"/>
                    </a:cubicBezTo>
                    <a:cubicBezTo>
                      <a:pt x="220808" y="271096"/>
                      <a:pt x="220808" y="271096"/>
                      <a:pt x="220808" y="271096"/>
                    </a:cubicBezTo>
                    <a:cubicBezTo>
                      <a:pt x="234072" y="281019"/>
                      <a:pt x="266516" y="305448"/>
                      <a:pt x="276630" y="313082"/>
                    </a:cubicBezTo>
                    <a:cubicBezTo>
                      <a:pt x="263462" y="308406"/>
                      <a:pt x="250293" y="304016"/>
                      <a:pt x="237029" y="29981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039" name="Google Shape;3039;p22"/>
          <p:cNvGrpSpPr/>
          <p:nvPr/>
        </p:nvGrpSpPr>
        <p:grpSpPr>
          <a:xfrm>
            <a:off x="183354" y="2639958"/>
            <a:ext cx="719892" cy="1655916"/>
            <a:chOff x="244472" y="3494544"/>
            <a:chExt cx="959856" cy="2207888"/>
          </a:xfrm>
        </p:grpSpPr>
        <p:sp>
          <p:nvSpPr>
            <p:cNvPr id="3040" name="Google Shape;3040;p22"/>
            <p:cNvSpPr/>
            <p:nvPr/>
          </p:nvSpPr>
          <p:spPr>
            <a:xfrm>
              <a:off x="613281" y="3896655"/>
              <a:ext cx="140748" cy="1805777"/>
            </a:xfrm>
            <a:custGeom>
              <a:rect b="b" l="l" r="r" t="t"/>
              <a:pathLst>
                <a:path extrusionOk="0" h="1805777" w="140748">
                  <a:moveTo>
                    <a:pt x="0" y="1805778"/>
                  </a:moveTo>
                  <a:cubicBezTo>
                    <a:pt x="0" y="1805778"/>
                    <a:pt x="5821" y="381118"/>
                    <a:pt x="140748" y="0"/>
                  </a:cubicBezTo>
                </a:path>
              </a:pathLst>
            </a:custGeom>
            <a:noFill/>
            <a:ln cap="flat" cmpd="sng" w="2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41" name="Google Shape;3041;p22"/>
            <p:cNvGrpSpPr/>
            <p:nvPr/>
          </p:nvGrpSpPr>
          <p:grpSpPr>
            <a:xfrm>
              <a:off x="244472" y="3494544"/>
              <a:ext cx="959856" cy="901361"/>
              <a:chOff x="244472" y="3494544"/>
              <a:chExt cx="959856" cy="901361"/>
            </a:xfrm>
          </p:grpSpPr>
          <p:sp>
            <p:nvSpPr>
              <p:cNvPr id="3042" name="Google Shape;3042;p22"/>
              <p:cNvSpPr/>
              <p:nvPr/>
            </p:nvSpPr>
            <p:spPr>
              <a:xfrm>
                <a:off x="1041560" y="4059636"/>
                <a:ext cx="41867" cy="130538"/>
              </a:xfrm>
              <a:custGeom>
                <a:rect b="b" l="l" r="r" t="t"/>
                <a:pathLst>
                  <a:path extrusionOk="0" h="130538" w="41867">
                    <a:moveTo>
                      <a:pt x="1218" y="0"/>
                    </a:moveTo>
                    <a:lnTo>
                      <a:pt x="5894" y="5821"/>
                    </a:lnTo>
                    <a:cubicBezTo>
                      <a:pt x="34616" y="54391"/>
                      <a:pt x="41868" y="130538"/>
                      <a:pt x="41868" y="130538"/>
                    </a:cubicBezTo>
                    <a:cubicBezTo>
                      <a:pt x="31944" y="120328"/>
                      <a:pt x="18680" y="94182"/>
                      <a:pt x="7230" y="65269"/>
                    </a:cubicBezTo>
                    <a:cubicBezTo>
                      <a:pt x="-4221" y="36452"/>
                      <a:pt x="1409" y="1622"/>
                      <a:pt x="121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3" name="Google Shape;3043;p22"/>
              <p:cNvSpPr/>
              <p:nvPr/>
            </p:nvSpPr>
            <p:spPr>
              <a:xfrm>
                <a:off x="563661" y="4096374"/>
                <a:ext cx="131206" cy="161741"/>
              </a:xfrm>
              <a:custGeom>
                <a:rect b="b" l="l" r="r" t="t"/>
                <a:pathLst>
                  <a:path extrusionOk="0" h="161741" w="131206">
                    <a:moveTo>
                      <a:pt x="131206" y="0"/>
                    </a:moveTo>
                    <a:lnTo>
                      <a:pt x="129298" y="7443"/>
                    </a:lnTo>
                    <a:cubicBezTo>
                      <a:pt x="129298" y="7443"/>
                      <a:pt x="95518" y="54964"/>
                      <a:pt x="76147" y="77769"/>
                    </a:cubicBezTo>
                    <a:cubicBezTo>
                      <a:pt x="48761" y="109927"/>
                      <a:pt x="0" y="161741"/>
                      <a:pt x="0" y="161741"/>
                    </a:cubicBezTo>
                    <a:cubicBezTo>
                      <a:pt x="0" y="161741"/>
                      <a:pt x="41700" y="89411"/>
                      <a:pt x="72330" y="56395"/>
                    </a:cubicBezTo>
                    <a:cubicBezTo>
                      <a:pt x="104011" y="22329"/>
                      <a:pt x="131206" y="0"/>
                      <a:pt x="13120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4" name="Google Shape;3044;p22"/>
              <p:cNvSpPr/>
              <p:nvPr/>
            </p:nvSpPr>
            <p:spPr>
              <a:xfrm>
                <a:off x="575398" y="4232637"/>
                <a:ext cx="87216" cy="147332"/>
              </a:xfrm>
              <a:custGeom>
                <a:rect b="b" l="l" r="r" t="t"/>
                <a:pathLst>
                  <a:path extrusionOk="0" h="147332" w="87216">
                    <a:moveTo>
                      <a:pt x="87216" y="0"/>
                    </a:moveTo>
                    <a:lnTo>
                      <a:pt x="84163" y="8493"/>
                    </a:lnTo>
                    <a:cubicBezTo>
                      <a:pt x="55727" y="72235"/>
                      <a:pt x="0" y="147333"/>
                      <a:pt x="0" y="147333"/>
                    </a:cubicBezTo>
                    <a:cubicBezTo>
                      <a:pt x="4867" y="131397"/>
                      <a:pt x="20898" y="98572"/>
                      <a:pt x="39410" y="64315"/>
                    </a:cubicBezTo>
                    <a:cubicBezTo>
                      <a:pt x="58017" y="29963"/>
                      <a:pt x="86071" y="1527"/>
                      <a:pt x="8721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5" name="Google Shape;3045;p22"/>
              <p:cNvSpPr/>
              <p:nvPr/>
            </p:nvSpPr>
            <p:spPr>
              <a:xfrm>
                <a:off x="421863" y="3808293"/>
                <a:ext cx="202582" cy="27577"/>
              </a:xfrm>
              <a:custGeom>
                <a:rect b="b" l="l" r="r" t="t"/>
                <a:pathLst>
                  <a:path extrusionOk="0" h="27577" w="202582">
                    <a:moveTo>
                      <a:pt x="199052" y="0"/>
                    </a:moveTo>
                    <a:lnTo>
                      <a:pt x="202582" y="1527"/>
                    </a:lnTo>
                    <a:cubicBezTo>
                      <a:pt x="202582" y="1527"/>
                      <a:pt x="167276" y="12596"/>
                      <a:pt x="141321" y="17367"/>
                    </a:cubicBezTo>
                    <a:cubicBezTo>
                      <a:pt x="90556" y="26814"/>
                      <a:pt x="0" y="27577"/>
                      <a:pt x="0" y="27577"/>
                    </a:cubicBezTo>
                    <a:cubicBezTo>
                      <a:pt x="0" y="27577"/>
                      <a:pt x="63265" y="16699"/>
                      <a:pt x="91987" y="11546"/>
                    </a:cubicBezTo>
                    <a:cubicBezTo>
                      <a:pt x="120710" y="6489"/>
                      <a:pt x="199052" y="0"/>
                      <a:pt x="19905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6" name="Google Shape;3046;p22"/>
              <p:cNvSpPr/>
              <p:nvPr/>
            </p:nvSpPr>
            <p:spPr>
              <a:xfrm>
                <a:off x="340467" y="3775754"/>
                <a:ext cx="206971" cy="26171"/>
              </a:xfrm>
              <a:custGeom>
                <a:rect b="b" l="l" r="r" t="t"/>
                <a:pathLst>
                  <a:path extrusionOk="0" h="26171" w="206971">
                    <a:moveTo>
                      <a:pt x="199720" y="0"/>
                    </a:moveTo>
                    <a:lnTo>
                      <a:pt x="206972" y="2386"/>
                    </a:lnTo>
                    <a:cubicBezTo>
                      <a:pt x="206972" y="2386"/>
                      <a:pt x="173478" y="13264"/>
                      <a:pt x="127675" y="21375"/>
                    </a:cubicBezTo>
                    <a:cubicBezTo>
                      <a:pt x="83304" y="29199"/>
                      <a:pt x="0" y="25096"/>
                      <a:pt x="0" y="25096"/>
                    </a:cubicBezTo>
                    <a:cubicBezTo>
                      <a:pt x="0" y="25096"/>
                      <a:pt x="69945" y="12214"/>
                      <a:pt x="111835" y="6584"/>
                    </a:cubicBezTo>
                    <a:cubicBezTo>
                      <a:pt x="141512" y="2672"/>
                      <a:pt x="199720" y="0"/>
                      <a:pt x="19972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7" name="Google Shape;3047;p22"/>
              <p:cNvSpPr/>
              <p:nvPr/>
            </p:nvSpPr>
            <p:spPr>
              <a:xfrm>
                <a:off x="244472" y="3723280"/>
                <a:ext cx="170997" cy="14243"/>
              </a:xfrm>
              <a:custGeom>
                <a:rect b="b" l="l" r="r" t="t"/>
                <a:pathLst>
                  <a:path extrusionOk="0" h="14243" w="170997">
                    <a:moveTo>
                      <a:pt x="162218" y="6194"/>
                    </a:moveTo>
                    <a:lnTo>
                      <a:pt x="170997" y="8198"/>
                    </a:lnTo>
                    <a:cubicBezTo>
                      <a:pt x="168994" y="8293"/>
                      <a:pt x="129966" y="16500"/>
                      <a:pt x="91129" y="13637"/>
                    </a:cubicBezTo>
                    <a:cubicBezTo>
                      <a:pt x="52292" y="10774"/>
                      <a:pt x="15936" y="6385"/>
                      <a:pt x="0" y="1805"/>
                    </a:cubicBezTo>
                    <a:cubicBezTo>
                      <a:pt x="-95" y="1805"/>
                      <a:pt x="93228" y="-4398"/>
                      <a:pt x="162218" y="6194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8" name="Google Shape;3048;p22"/>
              <p:cNvSpPr/>
              <p:nvPr/>
            </p:nvSpPr>
            <p:spPr>
              <a:xfrm>
                <a:off x="676634" y="3564489"/>
                <a:ext cx="13765" cy="169565"/>
              </a:xfrm>
              <a:custGeom>
                <a:rect b="b" l="l" r="r" t="t"/>
                <a:pathLst>
                  <a:path extrusionOk="0" h="169565" w="13765">
                    <a:moveTo>
                      <a:pt x="6305" y="169566"/>
                    </a:moveTo>
                    <a:lnTo>
                      <a:pt x="3633" y="163936"/>
                    </a:lnTo>
                    <a:cubicBezTo>
                      <a:pt x="3633" y="163936"/>
                      <a:pt x="-184" y="116606"/>
                      <a:pt x="7" y="92273"/>
                    </a:cubicBezTo>
                    <a:cubicBezTo>
                      <a:pt x="293" y="57922"/>
                      <a:pt x="3633" y="0"/>
                      <a:pt x="3633" y="0"/>
                    </a:cubicBezTo>
                    <a:cubicBezTo>
                      <a:pt x="3633" y="0"/>
                      <a:pt x="15465" y="66987"/>
                      <a:pt x="13557" y="103629"/>
                    </a:cubicBezTo>
                    <a:cubicBezTo>
                      <a:pt x="11648" y="141416"/>
                      <a:pt x="6305" y="169566"/>
                      <a:pt x="6305" y="16956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9" name="Google Shape;3049;p22"/>
              <p:cNvSpPr/>
              <p:nvPr/>
            </p:nvSpPr>
            <p:spPr>
              <a:xfrm>
                <a:off x="609273" y="3494544"/>
                <a:ext cx="23002" cy="137599"/>
              </a:xfrm>
              <a:custGeom>
                <a:rect b="b" l="l" r="r" t="t"/>
                <a:pathLst>
                  <a:path extrusionOk="0" h="137599" w="23002">
                    <a:moveTo>
                      <a:pt x="22520" y="137600"/>
                    </a:moveTo>
                    <a:lnTo>
                      <a:pt x="20039" y="130729"/>
                    </a:lnTo>
                    <a:cubicBezTo>
                      <a:pt x="4485" y="76052"/>
                      <a:pt x="0" y="0"/>
                      <a:pt x="0" y="0"/>
                    </a:cubicBezTo>
                    <a:cubicBezTo>
                      <a:pt x="5344" y="12500"/>
                      <a:pt x="12500" y="41413"/>
                      <a:pt x="18798" y="72521"/>
                    </a:cubicBezTo>
                    <a:cubicBezTo>
                      <a:pt x="25096" y="103629"/>
                      <a:pt x="22424" y="135977"/>
                      <a:pt x="22520" y="13760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0" name="Google Shape;3050;p22"/>
              <p:cNvSpPr/>
              <p:nvPr/>
            </p:nvSpPr>
            <p:spPr>
              <a:xfrm>
                <a:off x="1092398" y="3919079"/>
                <a:ext cx="111930" cy="83113"/>
              </a:xfrm>
              <a:custGeom>
                <a:rect b="b" l="l" r="r" t="t"/>
                <a:pathLst>
                  <a:path extrusionOk="0" h="83113" w="111930">
                    <a:moveTo>
                      <a:pt x="0" y="0"/>
                    </a:moveTo>
                    <a:lnTo>
                      <a:pt x="6584" y="3244"/>
                    </a:lnTo>
                    <a:cubicBezTo>
                      <a:pt x="55822" y="31680"/>
                      <a:pt x="111931" y="83113"/>
                      <a:pt x="111931" y="83113"/>
                    </a:cubicBezTo>
                    <a:cubicBezTo>
                      <a:pt x="99430" y="77865"/>
                      <a:pt x="74143" y="62120"/>
                      <a:pt x="47998" y="44181"/>
                    </a:cubicBezTo>
                    <a:cubicBezTo>
                      <a:pt x="21756" y="26146"/>
                      <a:pt x="1145" y="105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1" name="Google Shape;3051;p22"/>
              <p:cNvSpPr/>
              <p:nvPr/>
            </p:nvSpPr>
            <p:spPr>
              <a:xfrm>
                <a:off x="916217" y="4247810"/>
                <a:ext cx="18497" cy="148095"/>
              </a:xfrm>
              <a:custGeom>
                <a:rect b="b" l="l" r="r" t="t"/>
                <a:pathLst>
                  <a:path extrusionOk="0" h="148095" w="18497">
                    <a:moveTo>
                      <a:pt x="7187" y="122427"/>
                    </a:moveTo>
                    <a:cubicBezTo>
                      <a:pt x="6805" y="136454"/>
                      <a:pt x="4324" y="148096"/>
                      <a:pt x="4324" y="148096"/>
                    </a:cubicBezTo>
                    <a:cubicBezTo>
                      <a:pt x="-161" y="131588"/>
                      <a:pt x="-1497" y="121569"/>
                      <a:pt x="1939" y="106778"/>
                    </a:cubicBezTo>
                    <a:cubicBezTo>
                      <a:pt x="5374" y="91987"/>
                      <a:pt x="10240" y="76720"/>
                      <a:pt x="10240" y="51147"/>
                    </a:cubicBezTo>
                    <a:cubicBezTo>
                      <a:pt x="10240" y="28722"/>
                      <a:pt x="13199" y="5916"/>
                      <a:pt x="13389" y="0"/>
                    </a:cubicBezTo>
                    <a:cubicBezTo>
                      <a:pt x="13962" y="7538"/>
                      <a:pt x="16825" y="43799"/>
                      <a:pt x="18351" y="62120"/>
                    </a:cubicBezTo>
                    <a:cubicBezTo>
                      <a:pt x="19974" y="82445"/>
                      <a:pt x="7569" y="108400"/>
                      <a:pt x="7187" y="12242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2" name="Google Shape;3052;p22"/>
              <p:cNvSpPr/>
              <p:nvPr/>
            </p:nvSpPr>
            <p:spPr>
              <a:xfrm>
                <a:off x="926935" y="4234928"/>
                <a:ext cx="34924" cy="137747"/>
              </a:xfrm>
              <a:custGeom>
                <a:rect b="b" l="l" r="r" t="t"/>
                <a:pathLst>
                  <a:path extrusionOk="0" h="137747" w="34924">
                    <a:moveTo>
                      <a:pt x="34925" y="137695"/>
                    </a:moveTo>
                    <a:cubicBezTo>
                      <a:pt x="34925" y="137695"/>
                      <a:pt x="30058" y="139985"/>
                      <a:pt x="20707" y="114317"/>
                    </a:cubicBezTo>
                    <a:cubicBezTo>
                      <a:pt x="11355" y="88648"/>
                      <a:pt x="8111" y="59735"/>
                      <a:pt x="8588" y="47234"/>
                    </a:cubicBezTo>
                    <a:cubicBezTo>
                      <a:pt x="9065" y="34829"/>
                      <a:pt x="0" y="0"/>
                      <a:pt x="0" y="0"/>
                    </a:cubicBezTo>
                    <a:cubicBezTo>
                      <a:pt x="95" y="2004"/>
                      <a:pt x="20516" y="24524"/>
                      <a:pt x="28627" y="56013"/>
                    </a:cubicBezTo>
                    <a:cubicBezTo>
                      <a:pt x="36642" y="87503"/>
                      <a:pt x="31776" y="129298"/>
                      <a:pt x="34925" y="13769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3" name="Google Shape;3053;p22"/>
              <p:cNvSpPr/>
              <p:nvPr/>
            </p:nvSpPr>
            <p:spPr>
              <a:xfrm>
                <a:off x="413847" y="4022422"/>
                <a:ext cx="858" cy="954"/>
              </a:xfrm>
              <a:custGeom>
                <a:rect b="b" l="l" r="r" t="t"/>
                <a:pathLst>
                  <a:path extrusionOk="0" h="954" w="858">
                    <a:moveTo>
                      <a:pt x="859" y="0"/>
                    </a:moveTo>
                    <a:cubicBezTo>
                      <a:pt x="859" y="0"/>
                      <a:pt x="477" y="382"/>
                      <a:pt x="0" y="954"/>
                    </a:cubicBezTo>
                    <a:cubicBezTo>
                      <a:pt x="382" y="382"/>
                      <a:pt x="668" y="0"/>
                      <a:pt x="85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4" name="Google Shape;3054;p22"/>
              <p:cNvSpPr/>
              <p:nvPr/>
            </p:nvSpPr>
            <p:spPr>
              <a:xfrm>
                <a:off x="318425" y="4015837"/>
                <a:ext cx="104488" cy="80460"/>
              </a:xfrm>
              <a:custGeom>
                <a:rect b="b" l="l" r="r" t="t"/>
                <a:pathLst>
                  <a:path extrusionOk="0" h="80460" w="104488">
                    <a:moveTo>
                      <a:pt x="71853" y="28913"/>
                    </a:moveTo>
                    <a:cubicBezTo>
                      <a:pt x="65842" y="37788"/>
                      <a:pt x="47616" y="56586"/>
                      <a:pt x="25478" y="70232"/>
                    </a:cubicBezTo>
                    <a:cubicBezTo>
                      <a:pt x="3340" y="83781"/>
                      <a:pt x="0" y="79965"/>
                      <a:pt x="0" y="79965"/>
                    </a:cubicBezTo>
                    <a:cubicBezTo>
                      <a:pt x="7348" y="75575"/>
                      <a:pt x="24619" y="44086"/>
                      <a:pt x="48570" y="25860"/>
                    </a:cubicBezTo>
                    <a:cubicBezTo>
                      <a:pt x="72521" y="7634"/>
                      <a:pt x="103438" y="1336"/>
                      <a:pt x="104488" y="0"/>
                    </a:cubicBezTo>
                    <a:cubicBezTo>
                      <a:pt x="104583" y="-95"/>
                      <a:pt x="77865" y="20039"/>
                      <a:pt x="71853" y="2891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5" name="Google Shape;3055;p22"/>
              <p:cNvSpPr/>
              <p:nvPr/>
            </p:nvSpPr>
            <p:spPr>
              <a:xfrm>
                <a:off x="344952" y="4005093"/>
                <a:ext cx="92369" cy="35332"/>
              </a:xfrm>
              <a:custGeom>
                <a:rect b="b" l="l" r="r" t="t"/>
                <a:pathLst>
                  <a:path extrusionOk="0" h="35332" w="92369">
                    <a:moveTo>
                      <a:pt x="15458" y="33455"/>
                    </a:moveTo>
                    <a:cubicBezTo>
                      <a:pt x="5057" y="37176"/>
                      <a:pt x="0" y="34218"/>
                      <a:pt x="0" y="34218"/>
                    </a:cubicBezTo>
                    <a:cubicBezTo>
                      <a:pt x="6775" y="30973"/>
                      <a:pt x="20611" y="22863"/>
                      <a:pt x="40936" y="9885"/>
                    </a:cubicBezTo>
                    <a:cubicBezTo>
                      <a:pt x="61261" y="-3092"/>
                      <a:pt x="92369" y="438"/>
                      <a:pt x="92369" y="438"/>
                    </a:cubicBezTo>
                    <a:cubicBezTo>
                      <a:pt x="92369" y="438"/>
                      <a:pt x="79201" y="2919"/>
                      <a:pt x="62216" y="8263"/>
                    </a:cubicBezTo>
                    <a:cubicBezTo>
                      <a:pt x="45135" y="13702"/>
                      <a:pt x="25860" y="29733"/>
                      <a:pt x="15458" y="334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6" name="Google Shape;3056;p22"/>
              <p:cNvSpPr/>
              <p:nvPr/>
            </p:nvSpPr>
            <p:spPr>
              <a:xfrm>
                <a:off x="998788" y="3567256"/>
                <a:ext cx="131003" cy="76528"/>
              </a:xfrm>
              <a:custGeom>
                <a:rect b="b" l="l" r="r" t="t"/>
                <a:pathLst>
                  <a:path extrusionOk="0" h="76528" w="131003">
                    <a:moveTo>
                      <a:pt x="46757" y="33398"/>
                    </a:moveTo>
                    <a:cubicBezTo>
                      <a:pt x="76529" y="15840"/>
                      <a:pt x="123095" y="5534"/>
                      <a:pt x="130634" y="0"/>
                    </a:cubicBezTo>
                    <a:cubicBezTo>
                      <a:pt x="130634" y="0"/>
                      <a:pt x="135214" y="3340"/>
                      <a:pt x="112122" y="19943"/>
                    </a:cubicBezTo>
                    <a:cubicBezTo>
                      <a:pt x="89029" y="36547"/>
                      <a:pt x="59639" y="49238"/>
                      <a:pt x="46280" y="53055"/>
                    </a:cubicBezTo>
                    <a:cubicBezTo>
                      <a:pt x="32825" y="56967"/>
                      <a:pt x="0" y="76529"/>
                      <a:pt x="0" y="76529"/>
                    </a:cubicBezTo>
                    <a:cubicBezTo>
                      <a:pt x="2004" y="75765"/>
                      <a:pt x="16985" y="50956"/>
                      <a:pt x="46757" y="333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7" name="Google Shape;3057;p22"/>
              <p:cNvSpPr/>
              <p:nvPr/>
            </p:nvSpPr>
            <p:spPr>
              <a:xfrm>
                <a:off x="254396" y="3499315"/>
                <a:ext cx="948977" cy="889338"/>
              </a:xfrm>
              <a:custGeom>
                <a:rect b="b" l="l" r="r" t="t"/>
                <a:pathLst>
                  <a:path extrusionOk="0" h="889338" w="948977">
                    <a:moveTo>
                      <a:pt x="187219" y="238652"/>
                    </a:moveTo>
                    <a:cubicBezTo>
                      <a:pt x="198193" y="242278"/>
                      <a:pt x="209166" y="245999"/>
                      <a:pt x="219949" y="250007"/>
                    </a:cubicBezTo>
                    <a:cubicBezTo>
                      <a:pt x="220617" y="250484"/>
                      <a:pt x="221094" y="250866"/>
                      <a:pt x="221094" y="250866"/>
                    </a:cubicBezTo>
                    <a:lnTo>
                      <a:pt x="226724" y="252488"/>
                    </a:lnTo>
                    <a:cubicBezTo>
                      <a:pt x="233117" y="254874"/>
                      <a:pt x="239511" y="257164"/>
                      <a:pt x="245904" y="259550"/>
                    </a:cubicBezTo>
                    <a:cubicBezTo>
                      <a:pt x="246095" y="259645"/>
                      <a:pt x="246190" y="259645"/>
                      <a:pt x="246381" y="259740"/>
                    </a:cubicBezTo>
                    <a:cubicBezTo>
                      <a:pt x="237889" y="260122"/>
                      <a:pt x="207926" y="261649"/>
                      <a:pt x="182543" y="263939"/>
                    </a:cubicBezTo>
                    <a:cubicBezTo>
                      <a:pt x="209166" y="258405"/>
                      <a:pt x="226247" y="253729"/>
                      <a:pt x="226247" y="253729"/>
                    </a:cubicBezTo>
                    <a:lnTo>
                      <a:pt x="217945" y="250675"/>
                    </a:lnTo>
                    <a:cubicBezTo>
                      <a:pt x="217945" y="250675"/>
                      <a:pt x="168707" y="250484"/>
                      <a:pt x="140748" y="254206"/>
                    </a:cubicBezTo>
                    <a:cubicBezTo>
                      <a:pt x="98285" y="264798"/>
                      <a:pt x="31967" y="273290"/>
                      <a:pt x="31967" y="273290"/>
                    </a:cubicBezTo>
                    <a:cubicBezTo>
                      <a:pt x="31967" y="273290"/>
                      <a:pt x="74048" y="275390"/>
                      <a:pt x="113076" y="273577"/>
                    </a:cubicBezTo>
                    <a:cubicBezTo>
                      <a:pt x="80060" y="279016"/>
                      <a:pt x="49047" y="284741"/>
                      <a:pt x="49047" y="284741"/>
                    </a:cubicBezTo>
                    <a:cubicBezTo>
                      <a:pt x="49047" y="284741"/>
                      <a:pt x="132447" y="288844"/>
                      <a:pt x="176723" y="281020"/>
                    </a:cubicBezTo>
                    <a:cubicBezTo>
                      <a:pt x="215846" y="274054"/>
                      <a:pt x="245904" y="265179"/>
                      <a:pt x="253824" y="262698"/>
                    </a:cubicBezTo>
                    <a:cubicBezTo>
                      <a:pt x="278825" y="272241"/>
                      <a:pt x="303730" y="282355"/>
                      <a:pt x="328445" y="292757"/>
                    </a:cubicBezTo>
                    <a:cubicBezTo>
                      <a:pt x="317089" y="292852"/>
                      <a:pt x="254492" y="293902"/>
                      <a:pt x="228442" y="298482"/>
                    </a:cubicBezTo>
                    <a:cubicBezTo>
                      <a:pt x="199720" y="303635"/>
                      <a:pt x="116988" y="319475"/>
                      <a:pt x="116988" y="319475"/>
                    </a:cubicBezTo>
                    <a:cubicBezTo>
                      <a:pt x="116988" y="319475"/>
                      <a:pt x="211743" y="320906"/>
                      <a:pt x="244664" y="315753"/>
                    </a:cubicBezTo>
                    <a:cubicBezTo>
                      <a:pt x="269283" y="311841"/>
                      <a:pt x="327109" y="297719"/>
                      <a:pt x="335410" y="295619"/>
                    </a:cubicBezTo>
                    <a:cubicBezTo>
                      <a:pt x="336174" y="295906"/>
                      <a:pt x="336842" y="296192"/>
                      <a:pt x="337605" y="296478"/>
                    </a:cubicBezTo>
                    <a:cubicBezTo>
                      <a:pt x="360220" y="306020"/>
                      <a:pt x="382645" y="315753"/>
                      <a:pt x="405069" y="325677"/>
                    </a:cubicBezTo>
                    <a:cubicBezTo>
                      <a:pt x="404592" y="325677"/>
                      <a:pt x="403256" y="325773"/>
                      <a:pt x="401157" y="325773"/>
                    </a:cubicBezTo>
                    <a:cubicBezTo>
                      <a:pt x="400775" y="325582"/>
                      <a:pt x="400298" y="325391"/>
                      <a:pt x="399916" y="325200"/>
                    </a:cubicBezTo>
                    <a:cubicBezTo>
                      <a:pt x="399916" y="325200"/>
                      <a:pt x="400202" y="325487"/>
                      <a:pt x="400584" y="325773"/>
                    </a:cubicBezTo>
                    <a:cubicBezTo>
                      <a:pt x="386652" y="326250"/>
                      <a:pt x="345621" y="328063"/>
                      <a:pt x="318234" y="332548"/>
                    </a:cubicBezTo>
                    <a:cubicBezTo>
                      <a:pt x="309933" y="331117"/>
                      <a:pt x="300963" y="331307"/>
                      <a:pt x="290944" y="333788"/>
                    </a:cubicBezTo>
                    <a:cubicBezTo>
                      <a:pt x="290944" y="333788"/>
                      <a:pt x="294760" y="334361"/>
                      <a:pt x="300295" y="335697"/>
                    </a:cubicBezTo>
                    <a:cubicBezTo>
                      <a:pt x="258118" y="343140"/>
                      <a:pt x="176723" y="357358"/>
                      <a:pt x="176723" y="357358"/>
                    </a:cubicBezTo>
                    <a:cubicBezTo>
                      <a:pt x="176723" y="357358"/>
                      <a:pt x="191131" y="357549"/>
                      <a:pt x="211934" y="357072"/>
                    </a:cubicBezTo>
                    <a:cubicBezTo>
                      <a:pt x="213938" y="357549"/>
                      <a:pt x="221476" y="359457"/>
                      <a:pt x="231114" y="363083"/>
                    </a:cubicBezTo>
                    <a:cubicBezTo>
                      <a:pt x="219186" y="361747"/>
                      <a:pt x="210502" y="362892"/>
                      <a:pt x="210502" y="362892"/>
                    </a:cubicBezTo>
                    <a:cubicBezTo>
                      <a:pt x="219663" y="362892"/>
                      <a:pt x="227106" y="365946"/>
                      <a:pt x="235598" y="372530"/>
                    </a:cubicBezTo>
                    <a:cubicBezTo>
                      <a:pt x="229491" y="373580"/>
                      <a:pt x="224434" y="374438"/>
                      <a:pt x="220999" y="375106"/>
                    </a:cubicBezTo>
                    <a:cubicBezTo>
                      <a:pt x="220045" y="374915"/>
                      <a:pt x="219186" y="374629"/>
                      <a:pt x="218327" y="374438"/>
                    </a:cubicBezTo>
                    <a:cubicBezTo>
                      <a:pt x="187219" y="368618"/>
                      <a:pt x="166322" y="373580"/>
                      <a:pt x="165367" y="375392"/>
                    </a:cubicBezTo>
                    <a:cubicBezTo>
                      <a:pt x="164413" y="377301"/>
                      <a:pt x="176246" y="375870"/>
                      <a:pt x="199433" y="377301"/>
                    </a:cubicBezTo>
                    <a:cubicBezTo>
                      <a:pt x="222621" y="378732"/>
                      <a:pt x="239797" y="396958"/>
                      <a:pt x="280256" y="415470"/>
                    </a:cubicBezTo>
                    <a:cubicBezTo>
                      <a:pt x="309074" y="428638"/>
                      <a:pt x="326059" y="431120"/>
                      <a:pt x="333407" y="431501"/>
                    </a:cubicBezTo>
                    <a:cubicBezTo>
                      <a:pt x="328635" y="433410"/>
                      <a:pt x="323864" y="435318"/>
                      <a:pt x="319093" y="437226"/>
                    </a:cubicBezTo>
                    <a:cubicBezTo>
                      <a:pt x="316326" y="435795"/>
                      <a:pt x="304875" y="429974"/>
                      <a:pt x="286554" y="421959"/>
                    </a:cubicBezTo>
                    <a:cubicBezTo>
                      <a:pt x="265466" y="412703"/>
                      <a:pt x="246667" y="392759"/>
                      <a:pt x="212602" y="383408"/>
                    </a:cubicBezTo>
                    <a:cubicBezTo>
                      <a:pt x="178440" y="374057"/>
                      <a:pt x="152581" y="380545"/>
                      <a:pt x="152581" y="380545"/>
                    </a:cubicBezTo>
                    <a:cubicBezTo>
                      <a:pt x="177581" y="381595"/>
                      <a:pt x="183307" y="383981"/>
                      <a:pt x="197811" y="387225"/>
                    </a:cubicBezTo>
                    <a:cubicBezTo>
                      <a:pt x="212315" y="390469"/>
                      <a:pt x="247335" y="414898"/>
                      <a:pt x="262985" y="421577"/>
                    </a:cubicBezTo>
                    <a:cubicBezTo>
                      <a:pt x="278348" y="428161"/>
                      <a:pt x="294665" y="437226"/>
                      <a:pt x="318425" y="437513"/>
                    </a:cubicBezTo>
                    <a:cubicBezTo>
                      <a:pt x="312604" y="439898"/>
                      <a:pt x="306784" y="442284"/>
                      <a:pt x="301058" y="444765"/>
                    </a:cubicBezTo>
                    <a:cubicBezTo>
                      <a:pt x="297146" y="443334"/>
                      <a:pt x="286554" y="439516"/>
                      <a:pt x="273195" y="434078"/>
                    </a:cubicBezTo>
                    <a:cubicBezTo>
                      <a:pt x="256305" y="427302"/>
                      <a:pt x="222621" y="406691"/>
                      <a:pt x="188555" y="396958"/>
                    </a:cubicBezTo>
                    <a:cubicBezTo>
                      <a:pt x="154489" y="387225"/>
                      <a:pt x="130061" y="394859"/>
                      <a:pt x="130061" y="394859"/>
                    </a:cubicBezTo>
                    <a:cubicBezTo>
                      <a:pt x="145615" y="396195"/>
                      <a:pt x="168993" y="401252"/>
                      <a:pt x="179776" y="403733"/>
                    </a:cubicBezTo>
                    <a:cubicBezTo>
                      <a:pt x="190559" y="406310"/>
                      <a:pt x="233595" y="426062"/>
                      <a:pt x="258023" y="436463"/>
                    </a:cubicBezTo>
                    <a:cubicBezTo>
                      <a:pt x="279111" y="445433"/>
                      <a:pt x="289989" y="446387"/>
                      <a:pt x="298673" y="445719"/>
                    </a:cubicBezTo>
                    <a:cubicBezTo>
                      <a:pt x="293902" y="447723"/>
                      <a:pt x="289131" y="449822"/>
                      <a:pt x="284359" y="451922"/>
                    </a:cubicBezTo>
                    <a:cubicBezTo>
                      <a:pt x="273481" y="447818"/>
                      <a:pt x="198956" y="419955"/>
                      <a:pt x="179585" y="415661"/>
                    </a:cubicBezTo>
                    <a:cubicBezTo>
                      <a:pt x="158783" y="411081"/>
                      <a:pt x="146092" y="409172"/>
                      <a:pt x="128248" y="412416"/>
                    </a:cubicBezTo>
                    <a:cubicBezTo>
                      <a:pt x="110595" y="415566"/>
                      <a:pt x="108495" y="418142"/>
                      <a:pt x="108495" y="418142"/>
                    </a:cubicBezTo>
                    <a:cubicBezTo>
                      <a:pt x="105824" y="416711"/>
                      <a:pt x="104106" y="415566"/>
                      <a:pt x="104106" y="415566"/>
                    </a:cubicBezTo>
                    <a:cubicBezTo>
                      <a:pt x="104106" y="415566"/>
                      <a:pt x="97713" y="426539"/>
                      <a:pt x="123095" y="431215"/>
                    </a:cubicBezTo>
                    <a:cubicBezTo>
                      <a:pt x="148478" y="435891"/>
                      <a:pt x="188460" y="450967"/>
                      <a:pt x="198097" y="452399"/>
                    </a:cubicBezTo>
                    <a:cubicBezTo>
                      <a:pt x="207258" y="453735"/>
                      <a:pt x="244854" y="462895"/>
                      <a:pt x="264225" y="461082"/>
                    </a:cubicBezTo>
                    <a:cubicBezTo>
                      <a:pt x="257736" y="464136"/>
                      <a:pt x="251343" y="467189"/>
                      <a:pt x="245045" y="470338"/>
                    </a:cubicBezTo>
                    <a:cubicBezTo>
                      <a:pt x="240370" y="468430"/>
                      <a:pt x="215083" y="458983"/>
                      <a:pt x="177772" y="456788"/>
                    </a:cubicBezTo>
                    <a:cubicBezTo>
                      <a:pt x="136359" y="454307"/>
                      <a:pt x="124145" y="453735"/>
                      <a:pt x="113935" y="456597"/>
                    </a:cubicBezTo>
                    <a:cubicBezTo>
                      <a:pt x="103629" y="459365"/>
                      <a:pt x="83399" y="460319"/>
                      <a:pt x="79582" y="451540"/>
                    </a:cubicBezTo>
                    <a:cubicBezTo>
                      <a:pt x="79582" y="451540"/>
                      <a:pt x="77960" y="460033"/>
                      <a:pt x="90938" y="462800"/>
                    </a:cubicBezTo>
                    <a:cubicBezTo>
                      <a:pt x="103915" y="465567"/>
                      <a:pt x="132447" y="467666"/>
                      <a:pt x="147619" y="466235"/>
                    </a:cubicBezTo>
                    <a:cubicBezTo>
                      <a:pt x="161741" y="464899"/>
                      <a:pt x="234072" y="469956"/>
                      <a:pt x="244568" y="470720"/>
                    </a:cubicBezTo>
                    <a:cubicBezTo>
                      <a:pt x="243900" y="471006"/>
                      <a:pt x="243232" y="471388"/>
                      <a:pt x="242564" y="471674"/>
                    </a:cubicBezTo>
                    <a:cubicBezTo>
                      <a:pt x="237984" y="473964"/>
                      <a:pt x="233499" y="476445"/>
                      <a:pt x="228919" y="478831"/>
                    </a:cubicBezTo>
                    <a:cubicBezTo>
                      <a:pt x="224625" y="477495"/>
                      <a:pt x="196093" y="468430"/>
                      <a:pt x="173097" y="469289"/>
                    </a:cubicBezTo>
                    <a:cubicBezTo>
                      <a:pt x="148287" y="470243"/>
                      <a:pt x="135977" y="470434"/>
                      <a:pt x="117942" y="472533"/>
                    </a:cubicBezTo>
                    <a:cubicBezTo>
                      <a:pt x="99907" y="474727"/>
                      <a:pt x="85785" y="476254"/>
                      <a:pt x="80250" y="468716"/>
                    </a:cubicBezTo>
                    <a:cubicBezTo>
                      <a:pt x="80250" y="468716"/>
                      <a:pt x="80155" y="477590"/>
                      <a:pt x="90651" y="478735"/>
                    </a:cubicBezTo>
                    <a:cubicBezTo>
                      <a:pt x="101148" y="479785"/>
                      <a:pt x="106969" y="482838"/>
                      <a:pt x="148096" y="482170"/>
                    </a:cubicBezTo>
                    <a:cubicBezTo>
                      <a:pt x="185502" y="481598"/>
                      <a:pt x="222048" y="479499"/>
                      <a:pt x="228442" y="479117"/>
                    </a:cubicBezTo>
                    <a:cubicBezTo>
                      <a:pt x="218231" y="484556"/>
                      <a:pt x="208117" y="490091"/>
                      <a:pt x="198288" y="496198"/>
                    </a:cubicBezTo>
                    <a:lnTo>
                      <a:pt x="198288" y="496198"/>
                    </a:lnTo>
                    <a:lnTo>
                      <a:pt x="198288" y="496198"/>
                    </a:lnTo>
                    <a:cubicBezTo>
                      <a:pt x="198288" y="496198"/>
                      <a:pt x="198288" y="496198"/>
                      <a:pt x="198193" y="496198"/>
                    </a:cubicBezTo>
                    <a:cubicBezTo>
                      <a:pt x="198002" y="495244"/>
                      <a:pt x="195616" y="492572"/>
                      <a:pt x="175387" y="493621"/>
                    </a:cubicBezTo>
                    <a:cubicBezTo>
                      <a:pt x="192849" y="490377"/>
                      <a:pt x="209930" y="487991"/>
                      <a:pt x="209930" y="487991"/>
                    </a:cubicBezTo>
                    <a:cubicBezTo>
                      <a:pt x="209930" y="487991"/>
                      <a:pt x="185979" y="485415"/>
                      <a:pt x="166608" y="486846"/>
                    </a:cubicBezTo>
                    <a:cubicBezTo>
                      <a:pt x="147237" y="488278"/>
                      <a:pt x="110595" y="496007"/>
                      <a:pt x="99907" y="496007"/>
                    </a:cubicBezTo>
                    <a:cubicBezTo>
                      <a:pt x="89220" y="496007"/>
                      <a:pt x="86835" y="499251"/>
                      <a:pt x="73953" y="490186"/>
                    </a:cubicBezTo>
                    <a:cubicBezTo>
                      <a:pt x="73953" y="490186"/>
                      <a:pt x="81491" y="505931"/>
                      <a:pt x="91892" y="505072"/>
                    </a:cubicBezTo>
                    <a:cubicBezTo>
                      <a:pt x="98667" y="504595"/>
                      <a:pt x="111644" y="505072"/>
                      <a:pt x="125004" y="503927"/>
                    </a:cubicBezTo>
                    <a:cubicBezTo>
                      <a:pt x="121091" y="505740"/>
                      <a:pt x="117847" y="507648"/>
                      <a:pt x="114889" y="509557"/>
                    </a:cubicBezTo>
                    <a:cubicBezTo>
                      <a:pt x="104869" y="516046"/>
                      <a:pt x="93800" y="526924"/>
                      <a:pt x="86167" y="525397"/>
                    </a:cubicBezTo>
                    <a:cubicBezTo>
                      <a:pt x="78533" y="523870"/>
                      <a:pt x="70517" y="513755"/>
                      <a:pt x="70517" y="513755"/>
                    </a:cubicBezTo>
                    <a:cubicBezTo>
                      <a:pt x="70517" y="513755"/>
                      <a:pt x="76433" y="527210"/>
                      <a:pt x="83781" y="527973"/>
                    </a:cubicBezTo>
                    <a:cubicBezTo>
                      <a:pt x="91129" y="528737"/>
                      <a:pt x="100194" y="529595"/>
                      <a:pt x="119469" y="517954"/>
                    </a:cubicBezTo>
                    <a:cubicBezTo>
                      <a:pt x="138554" y="506408"/>
                      <a:pt x="153917" y="500969"/>
                      <a:pt x="197716" y="496675"/>
                    </a:cubicBezTo>
                    <a:cubicBezTo>
                      <a:pt x="192754" y="499728"/>
                      <a:pt x="187983" y="503068"/>
                      <a:pt x="183116" y="506408"/>
                    </a:cubicBezTo>
                    <a:cubicBezTo>
                      <a:pt x="183116" y="506408"/>
                      <a:pt x="183116" y="506312"/>
                      <a:pt x="183116" y="506312"/>
                    </a:cubicBezTo>
                    <a:cubicBezTo>
                      <a:pt x="183116" y="506312"/>
                      <a:pt x="182925" y="506503"/>
                      <a:pt x="182543" y="506790"/>
                    </a:cubicBezTo>
                    <a:cubicBezTo>
                      <a:pt x="177868" y="510034"/>
                      <a:pt x="173287" y="513469"/>
                      <a:pt x="168803" y="516904"/>
                    </a:cubicBezTo>
                    <a:cubicBezTo>
                      <a:pt x="168803" y="516714"/>
                      <a:pt x="168803" y="516523"/>
                      <a:pt x="168803" y="516523"/>
                    </a:cubicBezTo>
                    <a:cubicBezTo>
                      <a:pt x="168803" y="516523"/>
                      <a:pt x="168707" y="516809"/>
                      <a:pt x="168421" y="517191"/>
                    </a:cubicBezTo>
                    <a:cubicBezTo>
                      <a:pt x="165463" y="519481"/>
                      <a:pt x="162505" y="521771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8592" y="524920"/>
                      <a:pt x="157543" y="525683"/>
                      <a:pt x="156589" y="526447"/>
                    </a:cubicBezTo>
                    <a:cubicBezTo>
                      <a:pt x="157447" y="525683"/>
                      <a:pt x="158402" y="525111"/>
                      <a:pt x="159356" y="524347"/>
                    </a:cubicBezTo>
                    <a:cubicBezTo>
                      <a:pt x="154298" y="529977"/>
                      <a:pt x="133210" y="553356"/>
                      <a:pt x="122523" y="565284"/>
                    </a:cubicBezTo>
                    <a:cubicBezTo>
                      <a:pt x="110309" y="578834"/>
                      <a:pt x="108305" y="602689"/>
                      <a:pt x="101339" y="612709"/>
                    </a:cubicBezTo>
                    <a:cubicBezTo>
                      <a:pt x="94373" y="622728"/>
                      <a:pt x="90651" y="631984"/>
                      <a:pt x="90651" y="631984"/>
                    </a:cubicBezTo>
                    <a:cubicBezTo>
                      <a:pt x="103438" y="622537"/>
                      <a:pt x="109927" y="616144"/>
                      <a:pt x="114507" y="604216"/>
                    </a:cubicBezTo>
                    <a:cubicBezTo>
                      <a:pt x="118992" y="592288"/>
                      <a:pt x="122523" y="579406"/>
                      <a:pt x="135882" y="561467"/>
                    </a:cubicBezTo>
                    <a:cubicBezTo>
                      <a:pt x="147428" y="545913"/>
                      <a:pt x="156589" y="528737"/>
                      <a:pt x="159642" y="524347"/>
                    </a:cubicBezTo>
                    <a:cubicBezTo>
                      <a:pt x="162409" y="522057"/>
                      <a:pt x="165367" y="519958"/>
                      <a:pt x="168325" y="517763"/>
                    </a:cubicBezTo>
                    <a:cubicBezTo>
                      <a:pt x="164222" y="525111"/>
                      <a:pt x="140080" y="569005"/>
                      <a:pt x="131111" y="585895"/>
                    </a:cubicBezTo>
                    <a:cubicBezTo>
                      <a:pt x="121282" y="604407"/>
                      <a:pt x="119755" y="633606"/>
                      <a:pt x="119755" y="633606"/>
                    </a:cubicBezTo>
                    <a:cubicBezTo>
                      <a:pt x="119755" y="633606"/>
                      <a:pt x="136741" y="599063"/>
                      <a:pt x="137981" y="589998"/>
                    </a:cubicBezTo>
                    <a:cubicBezTo>
                      <a:pt x="139317" y="581028"/>
                      <a:pt x="152199" y="549825"/>
                      <a:pt x="160310" y="538088"/>
                    </a:cubicBezTo>
                    <a:cubicBezTo>
                      <a:pt x="167180" y="528164"/>
                      <a:pt x="168612" y="519672"/>
                      <a:pt x="168898" y="517286"/>
                    </a:cubicBezTo>
                    <a:cubicBezTo>
                      <a:pt x="172810" y="514328"/>
                      <a:pt x="176818" y="511370"/>
                      <a:pt x="180921" y="508603"/>
                    </a:cubicBezTo>
                    <a:cubicBezTo>
                      <a:pt x="178059" y="511656"/>
                      <a:pt x="173001" y="518240"/>
                      <a:pt x="167180" y="531313"/>
                    </a:cubicBezTo>
                    <a:cubicBezTo>
                      <a:pt x="158402" y="551161"/>
                      <a:pt x="146665" y="584463"/>
                      <a:pt x="146187" y="588090"/>
                    </a:cubicBezTo>
                    <a:cubicBezTo>
                      <a:pt x="145615" y="591716"/>
                      <a:pt x="142466" y="602594"/>
                      <a:pt x="135500" y="609846"/>
                    </a:cubicBezTo>
                    <a:cubicBezTo>
                      <a:pt x="128534" y="617098"/>
                      <a:pt x="126721" y="642862"/>
                      <a:pt x="126721" y="642862"/>
                    </a:cubicBezTo>
                    <a:cubicBezTo>
                      <a:pt x="126721" y="642862"/>
                      <a:pt x="137790" y="614903"/>
                      <a:pt x="145329" y="604789"/>
                    </a:cubicBezTo>
                    <a:cubicBezTo>
                      <a:pt x="152867" y="594674"/>
                      <a:pt x="154775" y="577975"/>
                      <a:pt x="160310" y="565951"/>
                    </a:cubicBezTo>
                    <a:cubicBezTo>
                      <a:pt x="165749" y="553928"/>
                      <a:pt x="168803" y="536943"/>
                      <a:pt x="176818" y="523870"/>
                    </a:cubicBezTo>
                    <a:cubicBezTo>
                      <a:pt x="183116" y="513469"/>
                      <a:pt x="183593" y="508698"/>
                      <a:pt x="183498" y="507171"/>
                    </a:cubicBezTo>
                    <a:cubicBezTo>
                      <a:pt x="188173" y="504022"/>
                      <a:pt x="192849" y="500969"/>
                      <a:pt x="197716" y="498011"/>
                    </a:cubicBezTo>
                    <a:cubicBezTo>
                      <a:pt x="196284" y="500301"/>
                      <a:pt x="193422" y="504404"/>
                      <a:pt x="191227" y="506790"/>
                    </a:cubicBezTo>
                    <a:cubicBezTo>
                      <a:pt x="188078" y="510129"/>
                      <a:pt x="180349" y="521580"/>
                      <a:pt x="174337" y="539519"/>
                    </a:cubicBezTo>
                    <a:cubicBezTo>
                      <a:pt x="168230" y="557459"/>
                      <a:pt x="164795" y="580838"/>
                      <a:pt x="163650" y="590475"/>
                    </a:cubicBezTo>
                    <a:cubicBezTo>
                      <a:pt x="162505" y="600113"/>
                      <a:pt x="157447" y="609560"/>
                      <a:pt x="153153" y="616907"/>
                    </a:cubicBezTo>
                    <a:cubicBezTo>
                      <a:pt x="148859" y="624255"/>
                      <a:pt x="151149" y="634370"/>
                      <a:pt x="151149" y="634370"/>
                    </a:cubicBezTo>
                    <a:cubicBezTo>
                      <a:pt x="151149" y="634370"/>
                      <a:pt x="150291" y="624064"/>
                      <a:pt x="156302" y="617575"/>
                    </a:cubicBezTo>
                    <a:cubicBezTo>
                      <a:pt x="162218" y="611086"/>
                      <a:pt x="171093" y="597727"/>
                      <a:pt x="173001" y="583032"/>
                    </a:cubicBezTo>
                    <a:cubicBezTo>
                      <a:pt x="174910" y="568433"/>
                      <a:pt x="181017" y="553547"/>
                      <a:pt x="182543" y="544959"/>
                    </a:cubicBezTo>
                    <a:cubicBezTo>
                      <a:pt x="184070" y="536371"/>
                      <a:pt x="192563" y="516236"/>
                      <a:pt x="197143" y="507648"/>
                    </a:cubicBezTo>
                    <a:cubicBezTo>
                      <a:pt x="200483" y="501446"/>
                      <a:pt x="199815" y="498392"/>
                      <a:pt x="199242" y="497152"/>
                    </a:cubicBezTo>
                    <a:cubicBezTo>
                      <a:pt x="202487" y="495244"/>
                      <a:pt x="205827" y="493430"/>
                      <a:pt x="209166" y="491617"/>
                    </a:cubicBezTo>
                    <a:cubicBezTo>
                      <a:pt x="196857" y="504786"/>
                      <a:pt x="199147" y="514805"/>
                      <a:pt x="193231" y="527973"/>
                    </a:cubicBezTo>
                    <a:cubicBezTo>
                      <a:pt x="187028" y="541810"/>
                      <a:pt x="188460" y="562039"/>
                      <a:pt x="185502" y="571391"/>
                    </a:cubicBezTo>
                    <a:cubicBezTo>
                      <a:pt x="182543" y="580742"/>
                      <a:pt x="185406" y="595246"/>
                      <a:pt x="171379" y="610418"/>
                    </a:cubicBezTo>
                    <a:cubicBezTo>
                      <a:pt x="171379" y="610418"/>
                      <a:pt x="185979" y="602403"/>
                      <a:pt x="191704" y="582937"/>
                    </a:cubicBezTo>
                    <a:cubicBezTo>
                      <a:pt x="197334" y="564043"/>
                      <a:pt x="219758" y="497534"/>
                      <a:pt x="211457" y="490377"/>
                    </a:cubicBezTo>
                    <a:cubicBezTo>
                      <a:pt x="216132" y="487801"/>
                      <a:pt x="220808" y="485224"/>
                      <a:pt x="225579" y="482743"/>
                    </a:cubicBezTo>
                    <a:cubicBezTo>
                      <a:pt x="211266" y="497820"/>
                      <a:pt x="206495" y="550779"/>
                      <a:pt x="204204" y="570150"/>
                    </a:cubicBezTo>
                    <a:cubicBezTo>
                      <a:pt x="201819" y="590666"/>
                      <a:pt x="184452" y="606125"/>
                      <a:pt x="184452" y="606125"/>
                    </a:cubicBezTo>
                    <a:cubicBezTo>
                      <a:pt x="218231" y="585990"/>
                      <a:pt x="218231" y="551066"/>
                      <a:pt x="220045" y="538088"/>
                    </a:cubicBezTo>
                    <a:cubicBezTo>
                      <a:pt x="221762" y="525397"/>
                      <a:pt x="231209" y="496579"/>
                      <a:pt x="228251" y="481312"/>
                    </a:cubicBezTo>
                    <a:cubicBezTo>
                      <a:pt x="233022" y="478831"/>
                      <a:pt x="237889" y="476350"/>
                      <a:pt x="242755" y="473964"/>
                    </a:cubicBezTo>
                    <a:cubicBezTo>
                      <a:pt x="230827" y="489232"/>
                      <a:pt x="232736" y="514137"/>
                      <a:pt x="230636" y="528832"/>
                    </a:cubicBezTo>
                    <a:cubicBezTo>
                      <a:pt x="228442" y="543909"/>
                      <a:pt x="231018" y="574635"/>
                      <a:pt x="229873" y="581887"/>
                    </a:cubicBezTo>
                    <a:cubicBezTo>
                      <a:pt x="228823" y="589044"/>
                      <a:pt x="218709" y="609369"/>
                      <a:pt x="218709" y="609369"/>
                    </a:cubicBezTo>
                    <a:cubicBezTo>
                      <a:pt x="218709" y="609369"/>
                      <a:pt x="230732" y="597727"/>
                      <a:pt x="236934" y="585322"/>
                    </a:cubicBezTo>
                    <a:cubicBezTo>
                      <a:pt x="242946" y="573204"/>
                      <a:pt x="254301" y="481789"/>
                      <a:pt x="244759" y="473105"/>
                    </a:cubicBezTo>
                    <a:cubicBezTo>
                      <a:pt x="249339" y="470911"/>
                      <a:pt x="254015" y="468811"/>
                      <a:pt x="258595" y="466712"/>
                    </a:cubicBezTo>
                    <a:cubicBezTo>
                      <a:pt x="252297" y="475205"/>
                      <a:pt x="250580" y="500492"/>
                      <a:pt x="247622" y="520721"/>
                    </a:cubicBezTo>
                    <a:cubicBezTo>
                      <a:pt x="244186" y="543718"/>
                      <a:pt x="253156" y="555360"/>
                      <a:pt x="247049" y="576257"/>
                    </a:cubicBezTo>
                    <a:cubicBezTo>
                      <a:pt x="240942" y="597155"/>
                      <a:pt x="227488" y="609273"/>
                      <a:pt x="227488" y="609273"/>
                    </a:cubicBezTo>
                    <a:cubicBezTo>
                      <a:pt x="264893" y="582937"/>
                      <a:pt x="260408" y="558413"/>
                      <a:pt x="263271" y="538851"/>
                    </a:cubicBezTo>
                    <a:cubicBezTo>
                      <a:pt x="266134" y="519767"/>
                      <a:pt x="268519" y="477495"/>
                      <a:pt x="262030" y="465185"/>
                    </a:cubicBezTo>
                    <a:cubicBezTo>
                      <a:pt x="266325" y="463277"/>
                      <a:pt x="270619" y="461368"/>
                      <a:pt x="274913" y="459460"/>
                    </a:cubicBezTo>
                    <a:cubicBezTo>
                      <a:pt x="264321" y="474727"/>
                      <a:pt x="267947" y="502782"/>
                      <a:pt x="269283" y="516618"/>
                    </a:cubicBezTo>
                    <a:cubicBezTo>
                      <a:pt x="270619" y="530932"/>
                      <a:pt x="275199" y="556886"/>
                      <a:pt x="272336" y="572440"/>
                    </a:cubicBezTo>
                    <a:cubicBezTo>
                      <a:pt x="269473" y="587994"/>
                      <a:pt x="267947" y="598395"/>
                      <a:pt x="262221" y="605457"/>
                    </a:cubicBezTo>
                    <a:cubicBezTo>
                      <a:pt x="262221" y="605457"/>
                      <a:pt x="281878" y="594864"/>
                      <a:pt x="284073" y="569482"/>
                    </a:cubicBezTo>
                    <a:cubicBezTo>
                      <a:pt x="286268" y="544100"/>
                      <a:pt x="286650" y="527401"/>
                      <a:pt x="286172" y="518336"/>
                    </a:cubicBezTo>
                    <a:cubicBezTo>
                      <a:pt x="285695" y="509748"/>
                      <a:pt x="281688" y="466331"/>
                      <a:pt x="276821" y="458697"/>
                    </a:cubicBezTo>
                    <a:cubicBezTo>
                      <a:pt x="281497" y="456693"/>
                      <a:pt x="286077" y="454593"/>
                      <a:pt x="290848" y="452685"/>
                    </a:cubicBezTo>
                    <a:cubicBezTo>
                      <a:pt x="280161" y="469384"/>
                      <a:pt x="285791" y="506694"/>
                      <a:pt x="290562" y="525683"/>
                    </a:cubicBezTo>
                    <a:cubicBezTo>
                      <a:pt x="295524" y="545436"/>
                      <a:pt x="294951" y="554692"/>
                      <a:pt x="295142" y="571295"/>
                    </a:cubicBezTo>
                    <a:cubicBezTo>
                      <a:pt x="295333" y="587899"/>
                      <a:pt x="286172" y="592670"/>
                      <a:pt x="286172" y="592670"/>
                    </a:cubicBezTo>
                    <a:cubicBezTo>
                      <a:pt x="286172" y="592670"/>
                      <a:pt x="295428" y="594006"/>
                      <a:pt x="304303" y="566333"/>
                    </a:cubicBezTo>
                    <a:cubicBezTo>
                      <a:pt x="307643" y="555932"/>
                      <a:pt x="308215" y="544386"/>
                      <a:pt x="307547" y="533413"/>
                    </a:cubicBezTo>
                    <a:cubicBezTo>
                      <a:pt x="308883" y="536943"/>
                      <a:pt x="310314" y="540856"/>
                      <a:pt x="311746" y="545817"/>
                    </a:cubicBezTo>
                    <a:cubicBezTo>
                      <a:pt x="318425" y="568051"/>
                      <a:pt x="310791" y="589998"/>
                      <a:pt x="310791" y="589998"/>
                    </a:cubicBezTo>
                    <a:cubicBezTo>
                      <a:pt x="310791" y="589998"/>
                      <a:pt x="319475" y="575971"/>
                      <a:pt x="321383" y="547440"/>
                    </a:cubicBezTo>
                    <a:cubicBezTo>
                      <a:pt x="323292" y="518908"/>
                      <a:pt x="314227" y="481025"/>
                      <a:pt x="310601" y="471769"/>
                    </a:cubicBezTo>
                    <a:cubicBezTo>
                      <a:pt x="307165" y="462991"/>
                      <a:pt x="306784" y="456025"/>
                      <a:pt x="307452" y="445910"/>
                    </a:cubicBezTo>
                    <a:cubicBezTo>
                      <a:pt x="312509" y="443906"/>
                      <a:pt x="317662" y="441902"/>
                      <a:pt x="322815" y="439898"/>
                    </a:cubicBezTo>
                    <a:cubicBezTo>
                      <a:pt x="316135" y="450204"/>
                      <a:pt x="315372" y="461368"/>
                      <a:pt x="319093" y="471483"/>
                    </a:cubicBezTo>
                    <a:cubicBezTo>
                      <a:pt x="323101" y="482266"/>
                      <a:pt x="339800" y="505645"/>
                      <a:pt x="343808" y="517859"/>
                    </a:cubicBezTo>
                    <a:cubicBezTo>
                      <a:pt x="345334" y="522630"/>
                      <a:pt x="347911" y="528546"/>
                      <a:pt x="350296" y="535416"/>
                    </a:cubicBezTo>
                    <a:cubicBezTo>
                      <a:pt x="331880" y="564329"/>
                      <a:pt x="316040" y="591239"/>
                      <a:pt x="316040" y="591239"/>
                    </a:cubicBezTo>
                    <a:cubicBezTo>
                      <a:pt x="316040" y="591239"/>
                      <a:pt x="331021" y="573490"/>
                      <a:pt x="354113" y="548966"/>
                    </a:cubicBezTo>
                    <a:cubicBezTo>
                      <a:pt x="354400" y="550207"/>
                      <a:pt x="354590" y="551447"/>
                      <a:pt x="354781" y="552783"/>
                    </a:cubicBezTo>
                    <a:cubicBezTo>
                      <a:pt x="334933" y="582746"/>
                      <a:pt x="317566" y="609941"/>
                      <a:pt x="317566" y="609941"/>
                    </a:cubicBezTo>
                    <a:cubicBezTo>
                      <a:pt x="317566" y="609941"/>
                      <a:pt x="335315" y="590761"/>
                      <a:pt x="355926" y="568337"/>
                    </a:cubicBezTo>
                    <a:cubicBezTo>
                      <a:pt x="355926" y="570246"/>
                      <a:pt x="355926" y="572059"/>
                      <a:pt x="355735" y="573967"/>
                    </a:cubicBezTo>
                    <a:cubicBezTo>
                      <a:pt x="355735" y="573967"/>
                      <a:pt x="358121" y="570436"/>
                      <a:pt x="359934" y="563948"/>
                    </a:cubicBezTo>
                    <a:cubicBezTo>
                      <a:pt x="378064" y="544291"/>
                      <a:pt x="397626" y="523107"/>
                      <a:pt x="409268" y="510606"/>
                    </a:cubicBezTo>
                    <a:cubicBezTo>
                      <a:pt x="410031" y="511656"/>
                      <a:pt x="410699" y="512706"/>
                      <a:pt x="411367" y="513755"/>
                    </a:cubicBezTo>
                    <a:cubicBezTo>
                      <a:pt x="412798" y="515759"/>
                      <a:pt x="413562" y="518049"/>
                      <a:pt x="414230" y="520435"/>
                    </a:cubicBezTo>
                    <a:cubicBezTo>
                      <a:pt x="408123" y="526447"/>
                      <a:pt x="402397" y="532267"/>
                      <a:pt x="397912" y="537038"/>
                    </a:cubicBezTo>
                    <a:cubicBezTo>
                      <a:pt x="357167" y="580170"/>
                      <a:pt x="312223" y="652691"/>
                      <a:pt x="312223" y="652691"/>
                    </a:cubicBezTo>
                    <a:cubicBezTo>
                      <a:pt x="312223" y="652691"/>
                      <a:pt x="384935" y="573872"/>
                      <a:pt x="407741" y="549348"/>
                    </a:cubicBezTo>
                    <a:cubicBezTo>
                      <a:pt x="409840" y="547058"/>
                      <a:pt x="412035" y="544577"/>
                      <a:pt x="414325" y="542001"/>
                    </a:cubicBezTo>
                    <a:cubicBezTo>
                      <a:pt x="413943" y="543909"/>
                      <a:pt x="413562" y="545149"/>
                      <a:pt x="413562" y="545149"/>
                    </a:cubicBezTo>
                    <a:cubicBezTo>
                      <a:pt x="413943" y="543909"/>
                      <a:pt x="414134" y="542859"/>
                      <a:pt x="414516" y="541714"/>
                    </a:cubicBezTo>
                    <a:cubicBezTo>
                      <a:pt x="415565" y="540474"/>
                      <a:pt x="416711" y="539138"/>
                      <a:pt x="417760" y="537897"/>
                    </a:cubicBezTo>
                    <a:cubicBezTo>
                      <a:pt x="417092" y="541619"/>
                      <a:pt x="415947" y="543050"/>
                      <a:pt x="415947" y="543050"/>
                    </a:cubicBezTo>
                    <a:cubicBezTo>
                      <a:pt x="415947" y="543050"/>
                      <a:pt x="417951" y="540665"/>
                      <a:pt x="419764" y="535512"/>
                    </a:cubicBezTo>
                    <a:cubicBezTo>
                      <a:pt x="435509" y="516427"/>
                      <a:pt x="452112" y="492953"/>
                      <a:pt x="459174" y="482838"/>
                    </a:cubicBezTo>
                    <a:lnTo>
                      <a:pt x="461082" y="487133"/>
                    </a:lnTo>
                    <a:cubicBezTo>
                      <a:pt x="460700" y="489423"/>
                      <a:pt x="460414" y="491713"/>
                      <a:pt x="460032" y="494003"/>
                    </a:cubicBezTo>
                    <a:cubicBezTo>
                      <a:pt x="451349" y="506790"/>
                      <a:pt x="448391" y="515473"/>
                      <a:pt x="445910" y="524538"/>
                    </a:cubicBezTo>
                    <a:cubicBezTo>
                      <a:pt x="445910" y="524634"/>
                      <a:pt x="445910" y="524634"/>
                      <a:pt x="445910" y="524729"/>
                    </a:cubicBezTo>
                    <a:cubicBezTo>
                      <a:pt x="435986" y="533413"/>
                      <a:pt x="421100" y="546772"/>
                      <a:pt x="409936" y="558508"/>
                    </a:cubicBezTo>
                    <a:cubicBezTo>
                      <a:pt x="374534" y="596105"/>
                      <a:pt x="324819" y="671775"/>
                      <a:pt x="324819" y="671775"/>
                    </a:cubicBezTo>
                    <a:cubicBezTo>
                      <a:pt x="324819" y="671775"/>
                      <a:pt x="368236" y="624446"/>
                      <a:pt x="388084" y="603166"/>
                    </a:cubicBezTo>
                    <a:cubicBezTo>
                      <a:pt x="401157" y="589044"/>
                      <a:pt x="426444" y="557173"/>
                      <a:pt x="442188" y="537038"/>
                    </a:cubicBezTo>
                    <a:cubicBezTo>
                      <a:pt x="441616" y="538947"/>
                      <a:pt x="441043" y="540665"/>
                      <a:pt x="440471" y="542287"/>
                    </a:cubicBezTo>
                    <a:cubicBezTo>
                      <a:pt x="436368" y="549634"/>
                      <a:pt x="432169" y="554978"/>
                      <a:pt x="431024" y="557554"/>
                    </a:cubicBezTo>
                    <a:cubicBezTo>
                      <a:pt x="429115" y="561658"/>
                      <a:pt x="427875" y="569005"/>
                      <a:pt x="427875" y="569005"/>
                    </a:cubicBezTo>
                    <a:cubicBezTo>
                      <a:pt x="434745" y="551352"/>
                      <a:pt x="445433" y="544768"/>
                      <a:pt x="449536" y="536848"/>
                    </a:cubicBezTo>
                    <a:cubicBezTo>
                      <a:pt x="450586" y="534939"/>
                      <a:pt x="452208" y="532554"/>
                      <a:pt x="454212" y="530168"/>
                    </a:cubicBezTo>
                    <a:cubicBezTo>
                      <a:pt x="453353" y="535130"/>
                      <a:pt x="452589" y="540092"/>
                      <a:pt x="451731" y="545054"/>
                    </a:cubicBezTo>
                    <a:cubicBezTo>
                      <a:pt x="446769" y="552115"/>
                      <a:pt x="441902" y="559081"/>
                      <a:pt x="438085" y="564520"/>
                    </a:cubicBezTo>
                    <a:cubicBezTo>
                      <a:pt x="422245" y="579597"/>
                      <a:pt x="396385" y="604789"/>
                      <a:pt x="384362" y="618243"/>
                    </a:cubicBezTo>
                    <a:cubicBezTo>
                      <a:pt x="362129" y="643149"/>
                      <a:pt x="312032" y="723590"/>
                      <a:pt x="312032" y="723590"/>
                    </a:cubicBezTo>
                    <a:cubicBezTo>
                      <a:pt x="312032" y="723590"/>
                      <a:pt x="370144" y="662519"/>
                      <a:pt x="389992" y="641240"/>
                    </a:cubicBezTo>
                    <a:cubicBezTo>
                      <a:pt x="408027" y="621869"/>
                      <a:pt x="442761" y="569769"/>
                      <a:pt x="448963" y="560322"/>
                    </a:cubicBezTo>
                    <a:cubicBezTo>
                      <a:pt x="448773" y="561467"/>
                      <a:pt x="448582" y="562612"/>
                      <a:pt x="448295" y="563757"/>
                    </a:cubicBezTo>
                    <a:cubicBezTo>
                      <a:pt x="437131" y="580074"/>
                      <a:pt x="433696" y="591620"/>
                      <a:pt x="433696" y="591620"/>
                    </a:cubicBezTo>
                    <a:cubicBezTo>
                      <a:pt x="433696" y="591620"/>
                      <a:pt x="438658" y="579883"/>
                      <a:pt x="447532" y="568242"/>
                    </a:cubicBezTo>
                    <a:cubicBezTo>
                      <a:pt x="443238" y="592002"/>
                      <a:pt x="438753" y="615667"/>
                      <a:pt x="433791" y="639331"/>
                    </a:cubicBezTo>
                    <a:cubicBezTo>
                      <a:pt x="427398" y="644675"/>
                      <a:pt x="403638" y="665096"/>
                      <a:pt x="376633" y="694295"/>
                    </a:cubicBezTo>
                    <a:cubicBezTo>
                      <a:pt x="346002" y="727311"/>
                      <a:pt x="304303" y="799642"/>
                      <a:pt x="304303" y="799642"/>
                    </a:cubicBezTo>
                    <a:cubicBezTo>
                      <a:pt x="304303" y="799642"/>
                      <a:pt x="325868" y="776740"/>
                      <a:pt x="348388" y="751835"/>
                    </a:cubicBezTo>
                    <a:cubicBezTo>
                      <a:pt x="325773" y="783611"/>
                      <a:pt x="304684" y="820157"/>
                      <a:pt x="304684" y="820157"/>
                    </a:cubicBezTo>
                    <a:cubicBezTo>
                      <a:pt x="304684" y="820157"/>
                      <a:pt x="347720" y="769106"/>
                      <a:pt x="379687" y="739048"/>
                    </a:cubicBezTo>
                    <a:cubicBezTo>
                      <a:pt x="398008" y="717578"/>
                      <a:pt x="424440" y="676069"/>
                      <a:pt x="424440" y="676069"/>
                    </a:cubicBezTo>
                    <a:lnTo>
                      <a:pt x="426348" y="667386"/>
                    </a:lnTo>
                    <a:cubicBezTo>
                      <a:pt x="426348" y="667386"/>
                      <a:pt x="413084" y="679314"/>
                      <a:pt x="394095" y="698589"/>
                    </a:cubicBezTo>
                    <a:cubicBezTo>
                      <a:pt x="409745" y="678455"/>
                      <a:pt x="427302" y="654122"/>
                      <a:pt x="432169" y="647156"/>
                    </a:cubicBezTo>
                    <a:cubicBezTo>
                      <a:pt x="432169" y="647347"/>
                      <a:pt x="432074" y="647442"/>
                      <a:pt x="432074" y="647633"/>
                    </a:cubicBezTo>
                    <a:cubicBezTo>
                      <a:pt x="430642" y="654313"/>
                      <a:pt x="429211" y="660897"/>
                      <a:pt x="427684" y="667577"/>
                    </a:cubicBezTo>
                    <a:lnTo>
                      <a:pt x="425967" y="673207"/>
                    </a:lnTo>
                    <a:cubicBezTo>
                      <a:pt x="425967" y="673207"/>
                      <a:pt x="425967" y="673779"/>
                      <a:pt x="426062" y="674638"/>
                    </a:cubicBezTo>
                    <a:cubicBezTo>
                      <a:pt x="423486" y="685898"/>
                      <a:pt x="420718" y="697158"/>
                      <a:pt x="417856" y="708322"/>
                    </a:cubicBezTo>
                    <a:cubicBezTo>
                      <a:pt x="417379" y="707845"/>
                      <a:pt x="417092" y="707559"/>
                      <a:pt x="416901" y="707654"/>
                    </a:cubicBezTo>
                    <a:cubicBezTo>
                      <a:pt x="399534" y="719391"/>
                      <a:pt x="373675" y="751835"/>
                      <a:pt x="367568" y="759755"/>
                    </a:cubicBezTo>
                    <a:cubicBezTo>
                      <a:pt x="361461" y="767675"/>
                      <a:pt x="349628" y="785328"/>
                      <a:pt x="330735" y="814336"/>
                    </a:cubicBezTo>
                    <a:cubicBezTo>
                      <a:pt x="311746" y="843250"/>
                      <a:pt x="311269" y="863956"/>
                      <a:pt x="311269" y="863956"/>
                    </a:cubicBezTo>
                    <a:cubicBezTo>
                      <a:pt x="321193" y="833325"/>
                      <a:pt x="327300" y="825406"/>
                      <a:pt x="336174" y="813478"/>
                    </a:cubicBezTo>
                    <a:cubicBezTo>
                      <a:pt x="345048" y="801550"/>
                      <a:pt x="368904" y="773400"/>
                      <a:pt x="378064" y="760613"/>
                    </a:cubicBezTo>
                    <a:cubicBezTo>
                      <a:pt x="387225" y="747827"/>
                      <a:pt x="415756" y="713284"/>
                      <a:pt x="415756" y="713284"/>
                    </a:cubicBezTo>
                    <a:cubicBezTo>
                      <a:pt x="415661" y="714429"/>
                      <a:pt x="415756" y="715479"/>
                      <a:pt x="415661" y="716624"/>
                    </a:cubicBezTo>
                    <a:cubicBezTo>
                      <a:pt x="413943" y="723017"/>
                      <a:pt x="412035" y="729506"/>
                      <a:pt x="410126" y="735899"/>
                    </a:cubicBezTo>
                    <a:cubicBezTo>
                      <a:pt x="410031" y="735327"/>
                      <a:pt x="409936" y="734850"/>
                      <a:pt x="409745" y="734277"/>
                    </a:cubicBezTo>
                    <a:cubicBezTo>
                      <a:pt x="409745" y="734277"/>
                      <a:pt x="390660" y="776740"/>
                      <a:pt x="382168" y="799642"/>
                    </a:cubicBezTo>
                    <a:cubicBezTo>
                      <a:pt x="373770" y="822638"/>
                      <a:pt x="367472" y="862048"/>
                      <a:pt x="367472" y="862048"/>
                    </a:cubicBezTo>
                    <a:cubicBezTo>
                      <a:pt x="367472" y="862048"/>
                      <a:pt x="382740" y="825406"/>
                      <a:pt x="392187" y="800214"/>
                    </a:cubicBezTo>
                    <a:cubicBezTo>
                      <a:pt x="391519" y="804985"/>
                      <a:pt x="391042" y="809756"/>
                      <a:pt x="390660" y="814623"/>
                    </a:cubicBezTo>
                    <a:cubicBezTo>
                      <a:pt x="387988" y="855464"/>
                      <a:pt x="396385" y="871494"/>
                      <a:pt x="396385" y="871494"/>
                    </a:cubicBezTo>
                    <a:cubicBezTo>
                      <a:pt x="396385" y="871494"/>
                      <a:pt x="426730" y="805176"/>
                      <a:pt x="410031" y="735995"/>
                    </a:cubicBezTo>
                    <a:cubicBezTo>
                      <a:pt x="411939" y="729888"/>
                      <a:pt x="413752" y="723685"/>
                      <a:pt x="415565" y="717483"/>
                    </a:cubicBezTo>
                    <a:cubicBezTo>
                      <a:pt x="413848" y="759278"/>
                      <a:pt x="426539" y="788000"/>
                      <a:pt x="429974" y="798687"/>
                    </a:cubicBezTo>
                    <a:cubicBezTo>
                      <a:pt x="433505" y="809661"/>
                      <a:pt x="441998" y="844967"/>
                      <a:pt x="441998" y="844967"/>
                    </a:cubicBezTo>
                    <a:cubicBezTo>
                      <a:pt x="441998" y="844967"/>
                      <a:pt x="442952" y="790290"/>
                      <a:pt x="440185" y="765003"/>
                    </a:cubicBezTo>
                    <a:cubicBezTo>
                      <a:pt x="443524" y="773591"/>
                      <a:pt x="446864" y="781607"/>
                      <a:pt x="448105" y="786664"/>
                    </a:cubicBezTo>
                    <a:cubicBezTo>
                      <a:pt x="451063" y="798592"/>
                      <a:pt x="456502" y="819108"/>
                      <a:pt x="456502" y="819108"/>
                    </a:cubicBezTo>
                    <a:cubicBezTo>
                      <a:pt x="456502" y="819108"/>
                      <a:pt x="460509" y="754316"/>
                      <a:pt x="451921" y="727120"/>
                    </a:cubicBezTo>
                    <a:cubicBezTo>
                      <a:pt x="444001" y="701833"/>
                      <a:pt x="430738" y="669294"/>
                      <a:pt x="428925" y="664809"/>
                    </a:cubicBezTo>
                    <a:cubicBezTo>
                      <a:pt x="430070" y="659752"/>
                      <a:pt x="431310" y="654599"/>
                      <a:pt x="432455" y="649542"/>
                    </a:cubicBezTo>
                    <a:cubicBezTo>
                      <a:pt x="432742" y="656030"/>
                      <a:pt x="434459" y="677023"/>
                      <a:pt x="445051" y="697444"/>
                    </a:cubicBezTo>
                    <a:cubicBezTo>
                      <a:pt x="457742" y="722063"/>
                      <a:pt x="477686" y="753552"/>
                      <a:pt x="477686" y="753552"/>
                    </a:cubicBezTo>
                    <a:cubicBezTo>
                      <a:pt x="477686" y="753552"/>
                      <a:pt x="475777" y="712044"/>
                      <a:pt x="463658" y="688188"/>
                    </a:cubicBezTo>
                    <a:cubicBezTo>
                      <a:pt x="451540" y="664332"/>
                      <a:pt x="435509" y="637805"/>
                      <a:pt x="435509" y="637805"/>
                    </a:cubicBezTo>
                    <a:cubicBezTo>
                      <a:pt x="435509" y="637805"/>
                      <a:pt x="435222" y="638091"/>
                      <a:pt x="434745" y="638377"/>
                    </a:cubicBezTo>
                    <a:cubicBezTo>
                      <a:pt x="437036" y="627976"/>
                      <a:pt x="439230" y="617575"/>
                      <a:pt x="441330" y="607174"/>
                    </a:cubicBezTo>
                    <a:cubicBezTo>
                      <a:pt x="443238" y="614331"/>
                      <a:pt x="448486" y="646488"/>
                      <a:pt x="456883" y="659275"/>
                    </a:cubicBezTo>
                    <a:cubicBezTo>
                      <a:pt x="466330" y="673588"/>
                      <a:pt x="494766" y="700784"/>
                      <a:pt x="500110" y="719868"/>
                    </a:cubicBezTo>
                    <a:cubicBezTo>
                      <a:pt x="500110" y="719868"/>
                      <a:pt x="498965" y="709563"/>
                      <a:pt x="496102" y="695440"/>
                    </a:cubicBezTo>
                    <a:cubicBezTo>
                      <a:pt x="508698" y="670726"/>
                      <a:pt x="526637" y="656889"/>
                      <a:pt x="536466" y="646679"/>
                    </a:cubicBezTo>
                    <a:cubicBezTo>
                      <a:pt x="546772" y="635992"/>
                      <a:pt x="573490" y="620438"/>
                      <a:pt x="582937" y="611182"/>
                    </a:cubicBezTo>
                    <a:cubicBezTo>
                      <a:pt x="585704" y="608510"/>
                      <a:pt x="588090" y="605457"/>
                      <a:pt x="590284" y="602117"/>
                    </a:cubicBezTo>
                    <a:cubicBezTo>
                      <a:pt x="591525" y="607556"/>
                      <a:pt x="592384" y="611086"/>
                      <a:pt x="592670" y="612422"/>
                    </a:cubicBezTo>
                    <a:cubicBezTo>
                      <a:pt x="591620" y="613568"/>
                      <a:pt x="590571" y="614713"/>
                      <a:pt x="589330" y="615858"/>
                    </a:cubicBezTo>
                    <a:cubicBezTo>
                      <a:pt x="581124" y="623587"/>
                      <a:pt x="551829" y="658321"/>
                      <a:pt x="536657" y="689047"/>
                    </a:cubicBezTo>
                    <a:cubicBezTo>
                      <a:pt x="521485" y="719773"/>
                      <a:pt x="520053" y="738857"/>
                      <a:pt x="520053" y="738857"/>
                    </a:cubicBezTo>
                    <a:cubicBezTo>
                      <a:pt x="520053" y="738857"/>
                      <a:pt x="526828" y="711948"/>
                      <a:pt x="545149" y="692291"/>
                    </a:cubicBezTo>
                    <a:cubicBezTo>
                      <a:pt x="549253" y="687902"/>
                      <a:pt x="552592" y="684562"/>
                      <a:pt x="555741" y="681604"/>
                    </a:cubicBezTo>
                    <a:cubicBezTo>
                      <a:pt x="548871" y="692673"/>
                      <a:pt x="542478" y="705078"/>
                      <a:pt x="539042" y="717578"/>
                    </a:cubicBezTo>
                    <a:cubicBezTo>
                      <a:pt x="529691" y="750976"/>
                      <a:pt x="537802" y="754411"/>
                      <a:pt x="537802" y="754411"/>
                    </a:cubicBezTo>
                    <a:cubicBezTo>
                      <a:pt x="537802" y="754411"/>
                      <a:pt x="533412" y="744678"/>
                      <a:pt x="543336" y="727502"/>
                    </a:cubicBezTo>
                    <a:cubicBezTo>
                      <a:pt x="553165" y="710326"/>
                      <a:pt x="558222" y="700307"/>
                      <a:pt x="573681" y="682367"/>
                    </a:cubicBezTo>
                    <a:cubicBezTo>
                      <a:pt x="588567" y="665000"/>
                      <a:pt x="614903" y="629026"/>
                      <a:pt x="616239" y="606125"/>
                    </a:cubicBezTo>
                    <a:cubicBezTo>
                      <a:pt x="618816" y="610609"/>
                      <a:pt x="621201" y="615190"/>
                      <a:pt x="623682" y="619674"/>
                    </a:cubicBezTo>
                    <a:cubicBezTo>
                      <a:pt x="615571" y="624923"/>
                      <a:pt x="586849" y="668244"/>
                      <a:pt x="581410" y="676928"/>
                    </a:cubicBezTo>
                    <a:cubicBezTo>
                      <a:pt x="575685" y="686089"/>
                      <a:pt x="566238" y="703742"/>
                      <a:pt x="553069" y="731319"/>
                    </a:cubicBezTo>
                    <a:cubicBezTo>
                      <a:pt x="539901" y="758896"/>
                      <a:pt x="549062" y="780176"/>
                      <a:pt x="549062" y="780176"/>
                    </a:cubicBezTo>
                    <a:cubicBezTo>
                      <a:pt x="548680" y="769774"/>
                      <a:pt x="553547" y="758132"/>
                      <a:pt x="560512" y="740479"/>
                    </a:cubicBezTo>
                    <a:cubicBezTo>
                      <a:pt x="567383" y="722826"/>
                      <a:pt x="586181" y="698112"/>
                      <a:pt x="595628" y="683894"/>
                    </a:cubicBezTo>
                    <a:cubicBezTo>
                      <a:pt x="604693" y="670153"/>
                      <a:pt x="624064" y="642767"/>
                      <a:pt x="624636" y="621392"/>
                    </a:cubicBezTo>
                    <a:cubicBezTo>
                      <a:pt x="626927" y="625591"/>
                      <a:pt x="629217" y="629789"/>
                      <a:pt x="631411" y="634083"/>
                    </a:cubicBezTo>
                    <a:cubicBezTo>
                      <a:pt x="619102" y="643339"/>
                      <a:pt x="596200" y="688761"/>
                      <a:pt x="587231" y="710135"/>
                    </a:cubicBezTo>
                    <a:cubicBezTo>
                      <a:pt x="577975" y="732082"/>
                      <a:pt x="560131" y="755174"/>
                      <a:pt x="573967" y="802027"/>
                    </a:cubicBezTo>
                    <a:cubicBezTo>
                      <a:pt x="573967" y="802027"/>
                      <a:pt x="570532" y="782466"/>
                      <a:pt x="577975" y="757560"/>
                    </a:cubicBezTo>
                    <a:cubicBezTo>
                      <a:pt x="585418" y="732655"/>
                      <a:pt x="599254" y="725117"/>
                      <a:pt x="610037" y="699448"/>
                    </a:cubicBezTo>
                    <a:cubicBezTo>
                      <a:pt x="619674" y="676642"/>
                      <a:pt x="633224" y="649160"/>
                      <a:pt x="633034" y="637232"/>
                    </a:cubicBezTo>
                    <a:cubicBezTo>
                      <a:pt x="635419" y="641908"/>
                      <a:pt x="637900" y="646679"/>
                      <a:pt x="640190" y="651450"/>
                    </a:cubicBezTo>
                    <a:cubicBezTo>
                      <a:pt x="627690" y="655649"/>
                      <a:pt x="583032" y="756701"/>
                      <a:pt x="580647" y="772351"/>
                    </a:cubicBezTo>
                    <a:cubicBezTo>
                      <a:pt x="578166" y="788572"/>
                      <a:pt x="580742" y="806894"/>
                      <a:pt x="580742" y="806894"/>
                    </a:cubicBezTo>
                    <a:cubicBezTo>
                      <a:pt x="580742" y="806894"/>
                      <a:pt x="584654" y="780557"/>
                      <a:pt x="588090" y="772446"/>
                    </a:cubicBezTo>
                    <a:cubicBezTo>
                      <a:pt x="591429" y="764431"/>
                      <a:pt x="611468" y="733705"/>
                      <a:pt x="618529" y="716815"/>
                    </a:cubicBezTo>
                    <a:cubicBezTo>
                      <a:pt x="625400" y="700402"/>
                      <a:pt x="641622" y="675401"/>
                      <a:pt x="641145" y="653263"/>
                    </a:cubicBezTo>
                    <a:cubicBezTo>
                      <a:pt x="641431" y="653740"/>
                      <a:pt x="641622" y="654217"/>
                      <a:pt x="641908" y="654790"/>
                    </a:cubicBezTo>
                    <a:cubicBezTo>
                      <a:pt x="644103" y="659275"/>
                      <a:pt x="646202" y="663855"/>
                      <a:pt x="648301" y="668436"/>
                    </a:cubicBezTo>
                    <a:cubicBezTo>
                      <a:pt x="637137" y="682749"/>
                      <a:pt x="627499" y="717864"/>
                      <a:pt x="621392" y="731987"/>
                    </a:cubicBezTo>
                    <a:cubicBezTo>
                      <a:pt x="615190" y="746396"/>
                      <a:pt x="594769" y="782752"/>
                      <a:pt x="609369" y="821303"/>
                    </a:cubicBezTo>
                    <a:cubicBezTo>
                      <a:pt x="609369" y="821303"/>
                      <a:pt x="604884" y="796111"/>
                      <a:pt x="614999" y="773591"/>
                    </a:cubicBezTo>
                    <a:cubicBezTo>
                      <a:pt x="624636" y="752121"/>
                      <a:pt x="652023" y="694104"/>
                      <a:pt x="649446" y="671203"/>
                    </a:cubicBezTo>
                    <a:cubicBezTo>
                      <a:pt x="651736" y="676355"/>
                      <a:pt x="654027" y="681508"/>
                      <a:pt x="656221" y="686756"/>
                    </a:cubicBezTo>
                    <a:cubicBezTo>
                      <a:pt x="645629" y="689142"/>
                      <a:pt x="624064" y="770633"/>
                      <a:pt x="617384" y="793439"/>
                    </a:cubicBezTo>
                    <a:cubicBezTo>
                      <a:pt x="610514" y="816627"/>
                      <a:pt x="617289" y="832562"/>
                      <a:pt x="617289" y="832562"/>
                    </a:cubicBezTo>
                    <a:cubicBezTo>
                      <a:pt x="615094" y="809565"/>
                      <a:pt x="625877" y="795920"/>
                      <a:pt x="629026" y="784565"/>
                    </a:cubicBezTo>
                    <a:cubicBezTo>
                      <a:pt x="632175" y="773305"/>
                      <a:pt x="645248" y="752980"/>
                      <a:pt x="648397" y="735327"/>
                    </a:cubicBezTo>
                    <a:cubicBezTo>
                      <a:pt x="651450" y="718341"/>
                      <a:pt x="659275" y="709181"/>
                      <a:pt x="657080" y="688665"/>
                    </a:cubicBezTo>
                    <a:cubicBezTo>
                      <a:pt x="658607" y="692482"/>
                      <a:pt x="660134" y="696299"/>
                      <a:pt x="661660" y="700116"/>
                    </a:cubicBezTo>
                    <a:cubicBezTo>
                      <a:pt x="660515" y="701070"/>
                      <a:pt x="658130" y="703933"/>
                      <a:pt x="657176" y="712139"/>
                    </a:cubicBezTo>
                    <a:cubicBezTo>
                      <a:pt x="655744" y="723494"/>
                      <a:pt x="650591" y="748877"/>
                      <a:pt x="646774" y="758610"/>
                    </a:cubicBezTo>
                    <a:cubicBezTo>
                      <a:pt x="642958" y="768343"/>
                      <a:pt x="639045" y="786950"/>
                      <a:pt x="631984" y="803172"/>
                    </a:cubicBezTo>
                    <a:cubicBezTo>
                      <a:pt x="624923" y="819394"/>
                      <a:pt x="623968" y="837906"/>
                      <a:pt x="624827" y="847734"/>
                    </a:cubicBezTo>
                    <a:cubicBezTo>
                      <a:pt x="625686" y="857563"/>
                      <a:pt x="619006" y="867868"/>
                      <a:pt x="619006" y="867868"/>
                    </a:cubicBezTo>
                    <a:cubicBezTo>
                      <a:pt x="619006" y="867868"/>
                      <a:pt x="626736" y="858517"/>
                      <a:pt x="627690" y="848593"/>
                    </a:cubicBezTo>
                    <a:cubicBezTo>
                      <a:pt x="628644" y="838669"/>
                      <a:pt x="630171" y="826264"/>
                      <a:pt x="634942" y="815577"/>
                    </a:cubicBezTo>
                    <a:cubicBezTo>
                      <a:pt x="639713" y="804985"/>
                      <a:pt x="650687" y="778744"/>
                      <a:pt x="656412" y="756987"/>
                    </a:cubicBezTo>
                    <a:cubicBezTo>
                      <a:pt x="662138" y="735231"/>
                      <a:pt x="662805" y="719296"/>
                      <a:pt x="662328" y="714143"/>
                    </a:cubicBezTo>
                    <a:cubicBezTo>
                      <a:pt x="661947" y="710517"/>
                      <a:pt x="662233" y="704600"/>
                      <a:pt x="662424" y="701547"/>
                    </a:cubicBezTo>
                    <a:cubicBezTo>
                      <a:pt x="664523" y="707082"/>
                      <a:pt x="666432" y="712711"/>
                      <a:pt x="668340" y="718341"/>
                    </a:cubicBezTo>
                    <a:cubicBezTo>
                      <a:pt x="667481" y="719677"/>
                      <a:pt x="664809" y="724639"/>
                      <a:pt x="663664" y="739430"/>
                    </a:cubicBezTo>
                    <a:cubicBezTo>
                      <a:pt x="662233" y="757274"/>
                      <a:pt x="654695" y="776454"/>
                      <a:pt x="651927" y="791817"/>
                    </a:cubicBezTo>
                    <a:cubicBezTo>
                      <a:pt x="649160" y="807180"/>
                      <a:pt x="640858" y="825596"/>
                      <a:pt x="640858" y="840005"/>
                    </a:cubicBezTo>
                    <a:cubicBezTo>
                      <a:pt x="640858" y="854510"/>
                      <a:pt x="633129" y="889338"/>
                      <a:pt x="633129" y="889338"/>
                    </a:cubicBezTo>
                    <a:cubicBezTo>
                      <a:pt x="633129" y="889338"/>
                      <a:pt x="646774" y="861571"/>
                      <a:pt x="645534" y="850406"/>
                    </a:cubicBezTo>
                    <a:cubicBezTo>
                      <a:pt x="644293" y="839242"/>
                      <a:pt x="648206" y="826264"/>
                      <a:pt x="649828" y="822257"/>
                    </a:cubicBezTo>
                    <a:cubicBezTo>
                      <a:pt x="651546" y="818249"/>
                      <a:pt x="661851" y="777503"/>
                      <a:pt x="666622" y="752217"/>
                    </a:cubicBezTo>
                    <a:cubicBezTo>
                      <a:pt x="669962" y="734850"/>
                      <a:pt x="669580" y="725212"/>
                      <a:pt x="669103" y="720822"/>
                    </a:cubicBezTo>
                    <a:cubicBezTo>
                      <a:pt x="670726" y="725975"/>
                      <a:pt x="672252" y="731033"/>
                      <a:pt x="673588" y="736281"/>
                    </a:cubicBezTo>
                    <a:cubicBezTo>
                      <a:pt x="672634" y="738285"/>
                      <a:pt x="668340" y="748113"/>
                      <a:pt x="667958" y="762809"/>
                    </a:cubicBezTo>
                    <a:cubicBezTo>
                      <a:pt x="667481" y="779221"/>
                      <a:pt x="659275" y="818345"/>
                      <a:pt x="655076" y="828459"/>
                    </a:cubicBezTo>
                    <a:cubicBezTo>
                      <a:pt x="650878" y="838479"/>
                      <a:pt x="643816" y="883327"/>
                      <a:pt x="643816" y="883327"/>
                    </a:cubicBezTo>
                    <a:cubicBezTo>
                      <a:pt x="643816" y="883327"/>
                      <a:pt x="659657" y="852124"/>
                      <a:pt x="662805" y="827791"/>
                    </a:cubicBezTo>
                    <a:cubicBezTo>
                      <a:pt x="665764" y="804985"/>
                      <a:pt x="672729" y="744392"/>
                      <a:pt x="673684" y="736758"/>
                    </a:cubicBezTo>
                    <a:cubicBezTo>
                      <a:pt x="674733" y="740575"/>
                      <a:pt x="675592" y="744487"/>
                      <a:pt x="676451" y="748400"/>
                    </a:cubicBezTo>
                    <a:cubicBezTo>
                      <a:pt x="676451" y="748495"/>
                      <a:pt x="676451" y="748590"/>
                      <a:pt x="676451" y="748686"/>
                    </a:cubicBezTo>
                    <a:cubicBezTo>
                      <a:pt x="676451" y="748590"/>
                      <a:pt x="676451" y="748590"/>
                      <a:pt x="676451" y="748495"/>
                    </a:cubicBezTo>
                    <a:cubicBezTo>
                      <a:pt x="676737" y="749926"/>
                      <a:pt x="677119" y="751262"/>
                      <a:pt x="677405" y="752694"/>
                    </a:cubicBezTo>
                    <a:cubicBezTo>
                      <a:pt x="677119" y="751167"/>
                      <a:pt x="676737" y="749735"/>
                      <a:pt x="676451" y="748209"/>
                    </a:cubicBezTo>
                    <a:cubicBezTo>
                      <a:pt x="676451" y="747732"/>
                      <a:pt x="676451" y="747350"/>
                      <a:pt x="676355" y="747254"/>
                    </a:cubicBezTo>
                    <a:cubicBezTo>
                      <a:pt x="676355" y="747254"/>
                      <a:pt x="676355" y="747541"/>
                      <a:pt x="676451" y="747922"/>
                    </a:cubicBezTo>
                    <a:cubicBezTo>
                      <a:pt x="675592" y="743915"/>
                      <a:pt x="674733" y="740002"/>
                      <a:pt x="673779" y="736090"/>
                    </a:cubicBezTo>
                    <a:cubicBezTo>
                      <a:pt x="673779" y="736090"/>
                      <a:pt x="673779" y="735995"/>
                      <a:pt x="673779" y="735995"/>
                    </a:cubicBezTo>
                    <a:cubicBezTo>
                      <a:pt x="673779" y="735995"/>
                      <a:pt x="673779" y="735995"/>
                      <a:pt x="673779" y="735995"/>
                    </a:cubicBezTo>
                    <a:cubicBezTo>
                      <a:pt x="672252" y="729983"/>
                      <a:pt x="670630" y="724067"/>
                      <a:pt x="668817" y="718151"/>
                    </a:cubicBezTo>
                    <a:cubicBezTo>
                      <a:pt x="669867" y="719296"/>
                      <a:pt x="678169" y="728265"/>
                      <a:pt x="687615" y="741720"/>
                    </a:cubicBezTo>
                    <a:cubicBezTo>
                      <a:pt x="697730" y="756129"/>
                      <a:pt x="703455" y="782847"/>
                      <a:pt x="709467" y="792103"/>
                    </a:cubicBezTo>
                    <a:cubicBezTo>
                      <a:pt x="715479" y="801359"/>
                      <a:pt x="721109" y="800978"/>
                      <a:pt x="721109" y="800978"/>
                    </a:cubicBezTo>
                    <a:cubicBezTo>
                      <a:pt x="717673" y="794011"/>
                      <a:pt x="711662" y="778457"/>
                      <a:pt x="703265" y="754411"/>
                    </a:cubicBezTo>
                    <a:cubicBezTo>
                      <a:pt x="695249" y="731223"/>
                      <a:pt x="670439" y="718819"/>
                      <a:pt x="668722" y="718055"/>
                    </a:cubicBezTo>
                    <a:cubicBezTo>
                      <a:pt x="666909" y="712139"/>
                      <a:pt x="664905" y="706223"/>
                      <a:pt x="662805" y="700402"/>
                    </a:cubicBezTo>
                    <a:cubicBezTo>
                      <a:pt x="694486" y="727597"/>
                      <a:pt x="703265" y="741147"/>
                      <a:pt x="711471" y="763095"/>
                    </a:cubicBezTo>
                    <a:cubicBezTo>
                      <a:pt x="719677" y="785233"/>
                      <a:pt x="727311" y="788954"/>
                      <a:pt x="733514" y="792008"/>
                    </a:cubicBezTo>
                    <a:cubicBezTo>
                      <a:pt x="739716" y="795061"/>
                      <a:pt x="752216" y="784088"/>
                      <a:pt x="752216" y="784088"/>
                    </a:cubicBezTo>
                    <a:cubicBezTo>
                      <a:pt x="752216" y="784088"/>
                      <a:pt x="740098" y="790385"/>
                      <a:pt x="733132" y="788095"/>
                    </a:cubicBezTo>
                    <a:cubicBezTo>
                      <a:pt x="726261" y="785710"/>
                      <a:pt x="723876" y="768725"/>
                      <a:pt x="719868" y="756701"/>
                    </a:cubicBezTo>
                    <a:cubicBezTo>
                      <a:pt x="718723" y="753266"/>
                      <a:pt x="717196" y="749545"/>
                      <a:pt x="715192" y="745632"/>
                    </a:cubicBezTo>
                    <a:cubicBezTo>
                      <a:pt x="725021" y="753743"/>
                      <a:pt x="735422" y="759945"/>
                      <a:pt x="740479" y="764049"/>
                    </a:cubicBezTo>
                    <a:cubicBezTo>
                      <a:pt x="748113" y="770251"/>
                      <a:pt x="763190" y="757751"/>
                      <a:pt x="763190" y="757751"/>
                    </a:cubicBezTo>
                    <a:cubicBezTo>
                      <a:pt x="747827" y="760613"/>
                      <a:pt x="747827" y="755842"/>
                      <a:pt x="739430" y="750308"/>
                    </a:cubicBezTo>
                    <a:cubicBezTo>
                      <a:pt x="731033" y="744774"/>
                      <a:pt x="706986" y="717674"/>
                      <a:pt x="692577" y="706127"/>
                    </a:cubicBezTo>
                    <a:cubicBezTo>
                      <a:pt x="678264" y="694581"/>
                      <a:pt x="657939" y="684848"/>
                      <a:pt x="657939" y="684848"/>
                    </a:cubicBezTo>
                    <a:cubicBezTo>
                      <a:pt x="657939" y="684848"/>
                      <a:pt x="669867" y="696204"/>
                      <a:pt x="681699" y="708608"/>
                    </a:cubicBezTo>
                    <a:cubicBezTo>
                      <a:pt x="666622" y="697158"/>
                      <a:pt x="663092" y="698589"/>
                      <a:pt x="662328" y="699448"/>
                    </a:cubicBezTo>
                    <a:cubicBezTo>
                      <a:pt x="658225" y="688188"/>
                      <a:pt x="653740" y="677119"/>
                      <a:pt x="648874" y="666145"/>
                    </a:cubicBezTo>
                    <a:cubicBezTo>
                      <a:pt x="654313" y="670344"/>
                      <a:pt x="681317" y="691146"/>
                      <a:pt x="709658" y="710898"/>
                    </a:cubicBezTo>
                    <a:cubicBezTo>
                      <a:pt x="741434" y="732941"/>
                      <a:pt x="747827" y="732846"/>
                      <a:pt x="756606" y="737140"/>
                    </a:cubicBezTo>
                    <a:cubicBezTo>
                      <a:pt x="765480" y="741434"/>
                      <a:pt x="770538" y="732082"/>
                      <a:pt x="770538" y="732082"/>
                    </a:cubicBezTo>
                    <a:cubicBezTo>
                      <a:pt x="761759" y="737044"/>
                      <a:pt x="751644" y="728075"/>
                      <a:pt x="738762" y="716528"/>
                    </a:cubicBezTo>
                    <a:cubicBezTo>
                      <a:pt x="725880" y="704887"/>
                      <a:pt x="716433" y="698303"/>
                      <a:pt x="697539" y="684466"/>
                    </a:cubicBezTo>
                    <a:cubicBezTo>
                      <a:pt x="680268" y="671775"/>
                      <a:pt x="653168" y="666336"/>
                      <a:pt x="648492" y="665477"/>
                    </a:cubicBezTo>
                    <a:cubicBezTo>
                      <a:pt x="646774" y="661565"/>
                      <a:pt x="645057" y="657748"/>
                      <a:pt x="643244" y="653836"/>
                    </a:cubicBezTo>
                    <a:cubicBezTo>
                      <a:pt x="642480" y="652118"/>
                      <a:pt x="641622" y="650496"/>
                      <a:pt x="640763" y="648778"/>
                    </a:cubicBezTo>
                    <a:cubicBezTo>
                      <a:pt x="649351" y="653454"/>
                      <a:pt x="708990" y="685707"/>
                      <a:pt x="719200" y="694390"/>
                    </a:cubicBezTo>
                    <a:cubicBezTo>
                      <a:pt x="730269" y="703742"/>
                      <a:pt x="753743" y="716433"/>
                      <a:pt x="765576" y="720250"/>
                    </a:cubicBezTo>
                    <a:cubicBezTo>
                      <a:pt x="777408" y="724067"/>
                      <a:pt x="781034" y="714429"/>
                      <a:pt x="781034" y="714429"/>
                    </a:cubicBezTo>
                    <a:cubicBezTo>
                      <a:pt x="772828" y="721681"/>
                      <a:pt x="757560" y="710135"/>
                      <a:pt x="751167" y="701929"/>
                    </a:cubicBezTo>
                    <a:cubicBezTo>
                      <a:pt x="744773" y="693722"/>
                      <a:pt x="734945" y="687997"/>
                      <a:pt x="701070" y="669008"/>
                    </a:cubicBezTo>
                    <a:cubicBezTo>
                      <a:pt x="670630" y="651927"/>
                      <a:pt x="645248" y="648778"/>
                      <a:pt x="640477" y="648301"/>
                    </a:cubicBezTo>
                    <a:cubicBezTo>
                      <a:pt x="637328" y="641717"/>
                      <a:pt x="634179" y="635228"/>
                      <a:pt x="630934" y="628740"/>
                    </a:cubicBezTo>
                    <a:cubicBezTo>
                      <a:pt x="645057" y="640667"/>
                      <a:pt x="679695" y="650592"/>
                      <a:pt x="687615" y="653931"/>
                    </a:cubicBezTo>
                    <a:cubicBezTo>
                      <a:pt x="692386" y="655935"/>
                      <a:pt x="707654" y="658416"/>
                      <a:pt x="723971" y="661756"/>
                    </a:cubicBezTo>
                    <a:cubicBezTo>
                      <a:pt x="726357" y="669867"/>
                      <a:pt x="728075" y="675115"/>
                      <a:pt x="728075" y="675115"/>
                    </a:cubicBezTo>
                    <a:cubicBezTo>
                      <a:pt x="728075" y="675115"/>
                      <a:pt x="728647" y="670344"/>
                      <a:pt x="729506" y="662901"/>
                    </a:cubicBezTo>
                    <a:cubicBezTo>
                      <a:pt x="734372" y="663951"/>
                      <a:pt x="739239" y="665096"/>
                      <a:pt x="743915" y="666241"/>
                    </a:cubicBezTo>
                    <a:cubicBezTo>
                      <a:pt x="746682" y="676069"/>
                      <a:pt x="748877" y="682558"/>
                      <a:pt x="748877" y="682558"/>
                    </a:cubicBezTo>
                    <a:cubicBezTo>
                      <a:pt x="748877" y="682558"/>
                      <a:pt x="748972" y="676833"/>
                      <a:pt x="749449" y="667767"/>
                    </a:cubicBezTo>
                    <a:cubicBezTo>
                      <a:pt x="752789" y="668722"/>
                      <a:pt x="755843" y="669676"/>
                      <a:pt x="758705" y="670726"/>
                    </a:cubicBezTo>
                    <a:cubicBezTo>
                      <a:pt x="769679" y="674733"/>
                      <a:pt x="775595" y="673302"/>
                      <a:pt x="778839" y="670821"/>
                    </a:cubicBezTo>
                    <a:cubicBezTo>
                      <a:pt x="786855" y="687806"/>
                      <a:pt x="800023" y="693532"/>
                      <a:pt x="800023" y="693532"/>
                    </a:cubicBezTo>
                    <a:cubicBezTo>
                      <a:pt x="788763" y="681127"/>
                      <a:pt x="784278" y="673302"/>
                      <a:pt x="782179" y="666241"/>
                    </a:cubicBezTo>
                    <a:cubicBezTo>
                      <a:pt x="782561" y="665096"/>
                      <a:pt x="782656" y="664332"/>
                      <a:pt x="782656" y="664332"/>
                    </a:cubicBezTo>
                    <a:cubicBezTo>
                      <a:pt x="782656" y="664332"/>
                      <a:pt x="782275" y="664428"/>
                      <a:pt x="781702" y="664428"/>
                    </a:cubicBezTo>
                    <a:cubicBezTo>
                      <a:pt x="780748" y="660706"/>
                      <a:pt x="780461" y="657080"/>
                      <a:pt x="780080" y="653072"/>
                    </a:cubicBezTo>
                    <a:cubicBezTo>
                      <a:pt x="778935" y="640858"/>
                      <a:pt x="779794" y="609846"/>
                      <a:pt x="778267" y="597155"/>
                    </a:cubicBezTo>
                    <a:cubicBezTo>
                      <a:pt x="776645" y="584463"/>
                      <a:pt x="776835" y="546962"/>
                      <a:pt x="776835" y="546962"/>
                    </a:cubicBezTo>
                    <a:cubicBezTo>
                      <a:pt x="778076" y="547535"/>
                      <a:pt x="779316" y="548012"/>
                      <a:pt x="780557" y="548585"/>
                    </a:cubicBezTo>
                    <a:cubicBezTo>
                      <a:pt x="784660" y="552402"/>
                      <a:pt x="788572" y="556314"/>
                      <a:pt x="792485" y="560322"/>
                    </a:cubicBezTo>
                    <a:cubicBezTo>
                      <a:pt x="791817" y="560226"/>
                      <a:pt x="791149" y="560131"/>
                      <a:pt x="790481" y="560035"/>
                    </a:cubicBezTo>
                    <a:cubicBezTo>
                      <a:pt x="790481" y="560035"/>
                      <a:pt x="809470" y="592479"/>
                      <a:pt x="821970" y="608415"/>
                    </a:cubicBezTo>
                    <a:cubicBezTo>
                      <a:pt x="834566" y="624350"/>
                      <a:pt x="865865" y="644675"/>
                      <a:pt x="865865" y="644675"/>
                    </a:cubicBezTo>
                    <a:cubicBezTo>
                      <a:pt x="865865" y="644675"/>
                      <a:pt x="848021" y="617766"/>
                      <a:pt x="834471" y="600017"/>
                    </a:cubicBezTo>
                    <a:cubicBezTo>
                      <a:pt x="838383" y="602403"/>
                      <a:pt x="842486" y="604693"/>
                      <a:pt x="846876" y="606792"/>
                    </a:cubicBezTo>
                    <a:cubicBezTo>
                      <a:pt x="883995" y="624541"/>
                      <a:pt x="910045" y="623396"/>
                      <a:pt x="910045" y="623396"/>
                    </a:cubicBezTo>
                    <a:cubicBezTo>
                      <a:pt x="910045" y="623396"/>
                      <a:pt x="881037" y="572249"/>
                      <a:pt x="792580" y="560417"/>
                    </a:cubicBezTo>
                    <a:cubicBezTo>
                      <a:pt x="788859" y="556505"/>
                      <a:pt x="785137" y="552688"/>
                      <a:pt x="781225" y="548966"/>
                    </a:cubicBezTo>
                    <a:cubicBezTo>
                      <a:pt x="820444" y="566142"/>
                      <a:pt x="863956" y="566047"/>
                      <a:pt x="878461" y="567097"/>
                    </a:cubicBezTo>
                    <a:cubicBezTo>
                      <a:pt x="893537" y="568242"/>
                      <a:pt x="938577" y="574349"/>
                      <a:pt x="938577" y="574349"/>
                    </a:cubicBezTo>
                    <a:cubicBezTo>
                      <a:pt x="938577" y="574349"/>
                      <a:pt x="885713" y="552879"/>
                      <a:pt x="857372" y="545627"/>
                    </a:cubicBezTo>
                    <a:cubicBezTo>
                      <a:pt x="869968" y="546008"/>
                      <a:pt x="881705" y="546199"/>
                      <a:pt x="888289" y="547058"/>
                    </a:cubicBezTo>
                    <a:cubicBezTo>
                      <a:pt x="903652" y="548966"/>
                      <a:pt x="930466" y="552211"/>
                      <a:pt x="930466" y="552211"/>
                    </a:cubicBezTo>
                    <a:cubicBezTo>
                      <a:pt x="930466" y="552211"/>
                      <a:pt x="871208" y="524252"/>
                      <a:pt x="833994" y="521294"/>
                    </a:cubicBezTo>
                    <a:cubicBezTo>
                      <a:pt x="799260" y="518526"/>
                      <a:pt x="750976" y="517477"/>
                      <a:pt x="744678" y="517381"/>
                    </a:cubicBezTo>
                    <a:cubicBezTo>
                      <a:pt x="740957" y="514423"/>
                      <a:pt x="737235" y="511465"/>
                      <a:pt x="733418" y="508507"/>
                    </a:cubicBezTo>
                    <a:cubicBezTo>
                      <a:pt x="739621" y="510606"/>
                      <a:pt x="762713" y="517286"/>
                      <a:pt x="796302" y="515950"/>
                    </a:cubicBezTo>
                    <a:cubicBezTo>
                      <a:pt x="826455" y="514710"/>
                      <a:pt x="865579" y="511465"/>
                      <a:pt x="882564" y="509938"/>
                    </a:cubicBezTo>
                    <a:cubicBezTo>
                      <a:pt x="882945" y="510225"/>
                      <a:pt x="883136" y="510320"/>
                      <a:pt x="883136" y="510320"/>
                    </a:cubicBezTo>
                    <a:cubicBezTo>
                      <a:pt x="883136" y="510320"/>
                      <a:pt x="882945" y="510129"/>
                      <a:pt x="882755" y="509938"/>
                    </a:cubicBezTo>
                    <a:cubicBezTo>
                      <a:pt x="887907" y="509461"/>
                      <a:pt x="891056" y="509175"/>
                      <a:pt x="891056" y="509175"/>
                    </a:cubicBezTo>
                    <a:cubicBezTo>
                      <a:pt x="891056" y="509175"/>
                      <a:pt x="886476" y="507744"/>
                      <a:pt x="879129" y="505740"/>
                    </a:cubicBezTo>
                    <a:cubicBezTo>
                      <a:pt x="874262" y="500110"/>
                      <a:pt x="865292" y="489900"/>
                      <a:pt x="855177" y="478545"/>
                    </a:cubicBezTo>
                    <a:cubicBezTo>
                      <a:pt x="855845" y="478449"/>
                      <a:pt x="856418" y="478354"/>
                      <a:pt x="857086" y="478354"/>
                    </a:cubicBezTo>
                    <a:cubicBezTo>
                      <a:pt x="878365" y="496293"/>
                      <a:pt x="899740" y="511751"/>
                      <a:pt x="899740" y="511751"/>
                    </a:cubicBezTo>
                    <a:cubicBezTo>
                      <a:pt x="899740" y="511751"/>
                      <a:pt x="884663" y="496007"/>
                      <a:pt x="868059" y="477304"/>
                    </a:cubicBezTo>
                    <a:cubicBezTo>
                      <a:pt x="872926" y="476922"/>
                      <a:pt x="877411" y="476922"/>
                      <a:pt x="881228" y="477018"/>
                    </a:cubicBezTo>
                    <a:cubicBezTo>
                      <a:pt x="885999" y="480930"/>
                      <a:pt x="891247" y="485224"/>
                      <a:pt x="897259" y="490091"/>
                    </a:cubicBezTo>
                    <a:cubicBezTo>
                      <a:pt x="919111" y="507839"/>
                      <a:pt x="935810" y="510034"/>
                      <a:pt x="935810" y="510034"/>
                    </a:cubicBezTo>
                    <a:cubicBezTo>
                      <a:pt x="911858" y="499442"/>
                      <a:pt x="905942" y="493812"/>
                      <a:pt x="896973" y="485606"/>
                    </a:cubicBezTo>
                    <a:cubicBezTo>
                      <a:pt x="888003" y="477399"/>
                      <a:pt x="867296" y="455738"/>
                      <a:pt x="857658" y="447246"/>
                    </a:cubicBezTo>
                    <a:cubicBezTo>
                      <a:pt x="848116" y="438753"/>
                      <a:pt x="822543" y="412703"/>
                      <a:pt x="822543" y="412703"/>
                    </a:cubicBezTo>
                    <a:cubicBezTo>
                      <a:pt x="823497" y="412894"/>
                      <a:pt x="824356" y="412894"/>
                      <a:pt x="825215" y="413085"/>
                    </a:cubicBezTo>
                    <a:cubicBezTo>
                      <a:pt x="830272" y="414993"/>
                      <a:pt x="835329" y="417092"/>
                      <a:pt x="840292" y="419192"/>
                    </a:cubicBezTo>
                    <a:cubicBezTo>
                      <a:pt x="839814" y="419287"/>
                      <a:pt x="839433" y="419287"/>
                      <a:pt x="838956" y="419287"/>
                    </a:cubicBezTo>
                    <a:cubicBezTo>
                      <a:pt x="838956" y="419287"/>
                      <a:pt x="871686" y="438371"/>
                      <a:pt x="889625" y="447055"/>
                    </a:cubicBezTo>
                    <a:cubicBezTo>
                      <a:pt x="907564" y="455834"/>
                      <a:pt x="938958" y="464231"/>
                      <a:pt x="938958" y="464231"/>
                    </a:cubicBezTo>
                    <a:cubicBezTo>
                      <a:pt x="938958" y="464231"/>
                      <a:pt x="910523" y="448772"/>
                      <a:pt x="890865" y="438944"/>
                    </a:cubicBezTo>
                    <a:cubicBezTo>
                      <a:pt x="894682" y="439898"/>
                      <a:pt x="898499" y="440662"/>
                      <a:pt x="902412" y="441330"/>
                    </a:cubicBezTo>
                    <a:cubicBezTo>
                      <a:pt x="935332" y="446959"/>
                      <a:pt x="948978" y="441425"/>
                      <a:pt x="948978" y="441425"/>
                    </a:cubicBezTo>
                    <a:cubicBezTo>
                      <a:pt x="948978" y="441425"/>
                      <a:pt x="897831" y="411271"/>
                      <a:pt x="840387" y="419001"/>
                    </a:cubicBezTo>
                    <a:cubicBezTo>
                      <a:pt x="835616" y="416997"/>
                      <a:pt x="830749" y="414898"/>
                      <a:pt x="825883" y="412989"/>
                    </a:cubicBezTo>
                    <a:cubicBezTo>
                      <a:pt x="859662" y="417856"/>
                      <a:pt x="883995" y="410031"/>
                      <a:pt x="892869" y="408123"/>
                    </a:cubicBezTo>
                    <a:cubicBezTo>
                      <a:pt x="902125" y="406214"/>
                      <a:pt x="931325" y="402302"/>
                      <a:pt x="931325" y="402302"/>
                    </a:cubicBezTo>
                    <a:cubicBezTo>
                      <a:pt x="931325" y="402302"/>
                      <a:pt x="887144" y="396958"/>
                      <a:pt x="866437" y="397054"/>
                    </a:cubicBezTo>
                    <a:cubicBezTo>
                      <a:pt x="873689" y="395050"/>
                      <a:pt x="880464" y="393046"/>
                      <a:pt x="884663" y="392473"/>
                    </a:cubicBezTo>
                    <a:cubicBezTo>
                      <a:pt x="894587" y="391042"/>
                      <a:pt x="911668" y="388466"/>
                      <a:pt x="911668" y="388466"/>
                    </a:cubicBezTo>
                    <a:cubicBezTo>
                      <a:pt x="911668" y="388466"/>
                      <a:pt x="859567" y="379782"/>
                      <a:pt x="836761" y="384458"/>
                    </a:cubicBezTo>
                    <a:cubicBezTo>
                      <a:pt x="815577" y="388752"/>
                      <a:pt x="788095" y="396767"/>
                      <a:pt x="784374" y="397817"/>
                    </a:cubicBezTo>
                    <a:cubicBezTo>
                      <a:pt x="780366" y="396481"/>
                      <a:pt x="776263" y="395050"/>
                      <a:pt x="772255" y="393714"/>
                    </a:cubicBezTo>
                    <a:cubicBezTo>
                      <a:pt x="777408" y="394000"/>
                      <a:pt x="794489" y="394477"/>
                      <a:pt x="812142" y="387511"/>
                    </a:cubicBezTo>
                    <a:cubicBezTo>
                      <a:pt x="833135" y="379305"/>
                      <a:pt x="860330" y="365755"/>
                      <a:pt x="860330" y="365755"/>
                    </a:cubicBezTo>
                    <a:cubicBezTo>
                      <a:pt x="860330" y="365755"/>
                      <a:pt x="826551" y="363846"/>
                      <a:pt x="806226" y="371576"/>
                    </a:cubicBezTo>
                    <a:cubicBezTo>
                      <a:pt x="785901" y="379400"/>
                      <a:pt x="762999" y="390183"/>
                      <a:pt x="762999" y="390183"/>
                    </a:cubicBezTo>
                    <a:cubicBezTo>
                      <a:pt x="762999" y="390183"/>
                      <a:pt x="763190" y="390469"/>
                      <a:pt x="763381" y="390851"/>
                    </a:cubicBezTo>
                    <a:cubicBezTo>
                      <a:pt x="755175" y="388179"/>
                      <a:pt x="746968" y="385508"/>
                      <a:pt x="738666" y="382931"/>
                    </a:cubicBezTo>
                    <a:cubicBezTo>
                      <a:pt x="744678" y="381977"/>
                      <a:pt x="771110" y="380450"/>
                      <a:pt x="782179" y="374725"/>
                    </a:cubicBezTo>
                    <a:cubicBezTo>
                      <a:pt x="794584" y="368331"/>
                      <a:pt x="819012" y="347529"/>
                      <a:pt x="834948" y="344857"/>
                    </a:cubicBezTo>
                    <a:cubicBezTo>
                      <a:pt x="834948" y="344857"/>
                      <a:pt x="793725" y="345144"/>
                      <a:pt x="768057" y="356499"/>
                    </a:cubicBezTo>
                    <a:cubicBezTo>
                      <a:pt x="756415" y="361652"/>
                      <a:pt x="748018" y="367091"/>
                      <a:pt x="742197" y="371480"/>
                    </a:cubicBezTo>
                    <a:cubicBezTo>
                      <a:pt x="737808" y="370621"/>
                      <a:pt x="731605" y="369476"/>
                      <a:pt x="724162" y="368427"/>
                    </a:cubicBezTo>
                    <a:cubicBezTo>
                      <a:pt x="730746" y="366996"/>
                      <a:pt x="737426" y="365087"/>
                      <a:pt x="742674" y="362511"/>
                    </a:cubicBezTo>
                    <a:cubicBezTo>
                      <a:pt x="745251" y="361270"/>
                      <a:pt x="748590" y="359553"/>
                      <a:pt x="752312" y="357644"/>
                    </a:cubicBezTo>
                    <a:cubicBezTo>
                      <a:pt x="770347" y="352300"/>
                      <a:pt x="788572" y="346193"/>
                      <a:pt x="788572" y="346193"/>
                    </a:cubicBezTo>
                    <a:cubicBezTo>
                      <a:pt x="788572" y="346193"/>
                      <a:pt x="783897" y="345812"/>
                      <a:pt x="776835" y="345239"/>
                    </a:cubicBezTo>
                    <a:cubicBezTo>
                      <a:pt x="789050" y="339036"/>
                      <a:pt x="799355" y="333693"/>
                      <a:pt x="799355" y="333693"/>
                    </a:cubicBezTo>
                    <a:cubicBezTo>
                      <a:pt x="799355" y="333693"/>
                      <a:pt x="758419" y="333311"/>
                      <a:pt x="736853" y="343044"/>
                    </a:cubicBezTo>
                    <a:cubicBezTo>
                      <a:pt x="728552" y="342854"/>
                      <a:pt x="720536" y="342854"/>
                      <a:pt x="713952" y="343235"/>
                    </a:cubicBezTo>
                    <a:cubicBezTo>
                      <a:pt x="707272" y="343617"/>
                      <a:pt x="700593" y="344953"/>
                      <a:pt x="694390" y="346670"/>
                    </a:cubicBezTo>
                    <a:cubicBezTo>
                      <a:pt x="693150" y="346193"/>
                      <a:pt x="691909" y="345621"/>
                      <a:pt x="690764" y="344953"/>
                    </a:cubicBezTo>
                    <a:cubicBezTo>
                      <a:pt x="689619" y="344285"/>
                      <a:pt x="688283" y="343521"/>
                      <a:pt x="687043" y="342854"/>
                    </a:cubicBezTo>
                    <a:cubicBezTo>
                      <a:pt x="707463" y="334838"/>
                      <a:pt x="736090" y="316421"/>
                      <a:pt x="747636" y="316231"/>
                    </a:cubicBezTo>
                    <a:cubicBezTo>
                      <a:pt x="747636" y="316231"/>
                      <a:pt x="746777" y="316231"/>
                      <a:pt x="745155" y="316135"/>
                    </a:cubicBezTo>
                    <a:cubicBezTo>
                      <a:pt x="755365" y="314227"/>
                      <a:pt x="761950" y="310219"/>
                      <a:pt x="763953" y="308883"/>
                    </a:cubicBezTo>
                    <a:cubicBezTo>
                      <a:pt x="776931" y="308597"/>
                      <a:pt x="784374" y="306307"/>
                      <a:pt x="784374" y="306307"/>
                    </a:cubicBezTo>
                    <a:cubicBezTo>
                      <a:pt x="750022" y="305066"/>
                      <a:pt x="726071" y="293997"/>
                      <a:pt x="710230" y="289131"/>
                    </a:cubicBezTo>
                    <a:cubicBezTo>
                      <a:pt x="694390" y="284264"/>
                      <a:pt x="665954" y="267279"/>
                      <a:pt x="652023" y="262603"/>
                    </a:cubicBezTo>
                    <a:cubicBezTo>
                      <a:pt x="639045" y="258214"/>
                      <a:pt x="623491" y="257355"/>
                      <a:pt x="608033" y="261649"/>
                    </a:cubicBezTo>
                    <a:cubicBezTo>
                      <a:pt x="611754" y="257641"/>
                      <a:pt x="615571" y="253633"/>
                      <a:pt x="619388" y="249626"/>
                    </a:cubicBezTo>
                    <a:cubicBezTo>
                      <a:pt x="633415" y="250294"/>
                      <a:pt x="642958" y="251534"/>
                      <a:pt x="654217" y="255542"/>
                    </a:cubicBezTo>
                    <a:cubicBezTo>
                      <a:pt x="666050" y="259740"/>
                      <a:pt x="715956" y="272145"/>
                      <a:pt x="755270" y="274245"/>
                    </a:cubicBezTo>
                    <a:cubicBezTo>
                      <a:pt x="794584" y="276344"/>
                      <a:pt x="815577" y="271000"/>
                      <a:pt x="815577" y="271000"/>
                    </a:cubicBezTo>
                    <a:cubicBezTo>
                      <a:pt x="815577" y="271000"/>
                      <a:pt x="783992" y="274531"/>
                      <a:pt x="755079" y="266134"/>
                    </a:cubicBezTo>
                    <a:cubicBezTo>
                      <a:pt x="748686" y="264225"/>
                      <a:pt x="743533" y="262603"/>
                      <a:pt x="739048" y="260981"/>
                    </a:cubicBezTo>
                    <a:cubicBezTo>
                      <a:pt x="753934" y="262889"/>
                      <a:pt x="769870" y="263939"/>
                      <a:pt x="784756" y="262508"/>
                    </a:cubicBezTo>
                    <a:cubicBezTo>
                      <a:pt x="824451" y="258786"/>
                      <a:pt x="824451" y="250866"/>
                      <a:pt x="824451" y="250866"/>
                    </a:cubicBezTo>
                    <a:cubicBezTo>
                      <a:pt x="824451" y="250866"/>
                      <a:pt x="816054" y="257832"/>
                      <a:pt x="793439" y="255542"/>
                    </a:cubicBezTo>
                    <a:cubicBezTo>
                      <a:pt x="770824" y="253252"/>
                      <a:pt x="758037" y="252488"/>
                      <a:pt x="732082" y="245809"/>
                    </a:cubicBezTo>
                    <a:cubicBezTo>
                      <a:pt x="707082" y="239415"/>
                      <a:pt x="657271" y="229873"/>
                      <a:pt x="632366" y="236553"/>
                    </a:cubicBezTo>
                    <a:cubicBezTo>
                      <a:pt x="635992" y="232927"/>
                      <a:pt x="639713" y="229301"/>
                      <a:pt x="643435" y="225675"/>
                    </a:cubicBezTo>
                    <a:cubicBezTo>
                      <a:pt x="652691" y="230637"/>
                      <a:pt x="711280" y="239606"/>
                      <a:pt x="722922" y="241133"/>
                    </a:cubicBezTo>
                    <a:cubicBezTo>
                      <a:pt x="735231" y="242755"/>
                      <a:pt x="758037" y="244568"/>
                      <a:pt x="793248" y="245999"/>
                    </a:cubicBezTo>
                    <a:cubicBezTo>
                      <a:pt x="828364" y="247431"/>
                      <a:pt x="846876" y="232450"/>
                      <a:pt x="846876" y="232450"/>
                    </a:cubicBezTo>
                    <a:cubicBezTo>
                      <a:pt x="835997" y="236362"/>
                      <a:pt x="821493" y="236266"/>
                      <a:pt x="799737" y="236648"/>
                    </a:cubicBezTo>
                    <a:cubicBezTo>
                      <a:pt x="777981" y="237030"/>
                      <a:pt x="743438" y="229778"/>
                      <a:pt x="724162" y="226915"/>
                    </a:cubicBezTo>
                    <a:cubicBezTo>
                      <a:pt x="705555" y="224052"/>
                      <a:pt x="667958" y="217468"/>
                      <a:pt x="644961" y="224243"/>
                    </a:cubicBezTo>
                    <a:cubicBezTo>
                      <a:pt x="648397" y="220904"/>
                      <a:pt x="651832" y="217468"/>
                      <a:pt x="655362" y="214224"/>
                    </a:cubicBezTo>
                    <a:cubicBezTo>
                      <a:pt x="670630" y="221285"/>
                      <a:pt x="729029" y="224720"/>
                      <a:pt x="755747" y="224816"/>
                    </a:cubicBezTo>
                    <a:cubicBezTo>
                      <a:pt x="783133" y="224911"/>
                      <a:pt x="815577" y="231877"/>
                      <a:pt x="859281" y="204205"/>
                    </a:cubicBezTo>
                    <a:cubicBezTo>
                      <a:pt x="859281" y="204205"/>
                      <a:pt x="840005" y="213842"/>
                      <a:pt x="810233" y="216228"/>
                    </a:cubicBezTo>
                    <a:cubicBezTo>
                      <a:pt x="780461" y="218613"/>
                      <a:pt x="766434" y="209739"/>
                      <a:pt x="734372" y="209548"/>
                    </a:cubicBezTo>
                    <a:cubicBezTo>
                      <a:pt x="705936" y="209453"/>
                      <a:pt x="670821" y="207544"/>
                      <a:pt x="658130" y="211743"/>
                    </a:cubicBezTo>
                    <a:cubicBezTo>
                      <a:pt x="662042" y="208117"/>
                      <a:pt x="666050" y="204491"/>
                      <a:pt x="670058" y="200960"/>
                    </a:cubicBezTo>
                    <a:cubicBezTo>
                      <a:pt x="680077" y="209930"/>
                      <a:pt x="807084" y="212411"/>
                      <a:pt x="824833" y="208976"/>
                    </a:cubicBezTo>
                    <a:cubicBezTo>
                      <a:pt x="843154" y="205445"/>
                      <a:pt x="861475" y="196952"/>
                      <a:pt x="861475" y="196952"/>
                    </a:cubicBezTo>
                    <a:cubicBezTo>
                      <a:pt x="861475" y="196952"/>
                      <a:pt x="831703" y="202773"/>
                      <a:pt x="821684" y="202678"/>
                    </a:cubicBezTo>
                    <a:cubicBezTo>
                      <a:pt x="811665" y="202582"/>
                      <a:pt x="770251" y="196571"/>
                      <a:pt x="749163" y="196475"/>
                    </a:cubicBezTo>
                    <a:cubicBezTo>
                      <a:pt x="728742" y="196380"/>
                      <a:pt x="695058" y="191513"/>
                      <a:pt x="671775" y="199529"/>
                    </a:cubicBezTo>
                    <a:cubicBezTo>
                      <a:pt x="672920" y="198479"/>
                      <a:pt x="674065" y="197429"/>
                      <a:pt x="675306" y="196380"/>
                    </a:cubicBezTo>
                    <a:cubicBezTo>
                      <a:pt x="678359" y="193708"/>
                      <a:pt x="681604" y="191131"/>
                      <a:pt x="684753" y="188460"/>
                    </a:cubicBezTo>
                    <a:cubicBezTo>
                      <a:pt x="704982" y="192849"/>
                      <a:pt x="746396" y="188746"/>
                      <a:pt x="764049" y="188937"/>
                    </a:cubicBezTo>
                    <a:cubicBezTo>
                      <a:pt x="782084" y="189128"/>
                      <a:pt x="829795" y="193613"/>
                      <a:pt x="864243" y="168135"/>
                    </a:cubicBezTo>
                    <a:cubicBezTo>
                      <a:pt x="864243" y="168135"/>
                      <a:pt x="839528" y="180540"/>
                      <a:pt x="810997" y="179872"/>
                    </a:cubicBezTo>
                    <a:cubicBezTo>
                      <a:pt x="784088" y="179299"/>
                      <a:pt x="710708" y="176341"/>
                      <a:pt x="687234" y="186360"/>
                    </a:cubicBezTo>
                    <a:cubicBezTo>
                      <a:pt x="691623" y="182735"/>
                      <a:pt x="696013" y="179108"/>
                      <a:pt x="700497" y="175673"/>
                    </a:cubicBezTo>
                    <a:cubicBezTo>
                      <a:pt x="708513" y="183498"/>
                      <a:pt x="804031" y="173383"/>
                      <a:pt x="831036" y="171188"/>
                    </a:cubicBezTo>
                    <a:cubicBezTo>
                      <a:pt x="858708" y="168898"/>
                      <a:pt x="872640" y="157829"/>
                      <a:pt x="872640" y="157829"/>
                    </a:cubicBezTo>
                    <a:cubicBezTo>
                      <a:pt x="849166" y="167562"/>
                      <a:pt x="829890" y="163268"/>
                      <a:pt x="816531" y="164604"/>
                    </a:cubicBezTo>
                    <a:cubicBezTo>
                      <a:pt x="803172" y="165845"/>
                      <a:pt x="775786" y="162028"/>
                      <a:pt x="755652" y="165368"/>
                    </a:cubicBezTo>
                    <a:cubicBezTo>
                      <a:pt x="736376" y="168612"/>
                      <a:pt x="723208" y="165368"/>
                      <a:pt x="702597" y="174051"/>
                    </a:cubicBezTo>
                    <a:cubicBezTo>
                      <a:pt x="705841" y="171474"/>
                      <a:pt x="709181" y="168994"/>
                      <a:pt x="712521" y="166513"/>
                    </a:cubicBezTo>
                    <a:cubicBezTo>
                      <a:pt x="714143" y="167181"/>
                      <a:pt x="718151" y="168039"/>
                      <a:pt x="727216" y="166131"/>
                    </a:cubicBezTo>
                    <a:cubicBezTo>
                      <a:pt x="739907" y="163364"/>
                      <a:pt x="769202" y="158974"/>
                      <a:pt x="781225" y="158783"/>
                    </a:cubicBezTo>
                    <a:cubicBezTo>
                      <a:pt x="793248" y="158593"/>
                      <a:pt x="814718" y="155444"/>
                      <a:pt x="835139" y="155730"/>
                    </a:cubicBezTo>
                    <a:cubicBezTo>
                      <a:pt x="855464" y="156016"/>
                      <a:pt x="875598" y="150482"/>
                      <a:pt x="885713" y="146378"/>
                    </a:cubicBezTo>
                    <a:cubicBezTo>
                      <a:pt x="895732" y="142275"/>
                      <a:pt x="909759" y="144279"/>
                      <a:pt x="909759" y="144279"/>
                    </a:cubicBezTo>
                    <a:cubicBezTo>
                      <a:pt x="909759" y="144279"/>
                      <a:pt x="896400" y="141130"/>
                      <a:pt x="885522" y="143706"/>
                    </a:cubicBezTo>
                    <a:cubicBezTo>
                      <a:pt x="874644" y="146283"/>
                      <a:pt x="860617" y="149337"/>
                      <a:pt x="847257" y="149050"/>
                    </a:cubicBezTo>
                    <a:cubicBezTo>
                      <a:pt x="833898" y="148764"/>
                      <a:pt x="801168" y="148573"/>
                      <a:pt x="775500" y="151340"/>
                    </a:cubicBezTo>
                    <a:cubicBezTo>
                      <a:pt x="749831" y="154108"/>
                      <a:pt x="732559" y="158974"/>
                      <a:pt x="727407" y="161169"/>
                    </a:cubicBezTo>
                    <a:cubicBezTo>
                      <a:pt x="723685" y="162696"/>
                      <a:pt x="717483" y="164509"/>
                      <a:pt x="714143" y="165463"/>
                    </a:cubicBezTo>
                    <a:cubicBezTo>
                      <a:pt x="719200" y="161741"/>
                      <a:pt x="724353" y="158306"/>
                      <a:pt x="729506" y="154871"/>
                    </a:cubicBezTo>
                    <a:cubicBezTo>
                      <a:pt x="731510" y="155157"/>
                      <a:pt x="738094" y="155444"/>
                      <a:pt x="753743" y="151531"/>
                    </a:cubicBezTo>
                    <a:cubicBezTo>
                      <a:pt x="773305" y="146569"/>
                      <a:pt x="797065" y="146283"/>
                      <a:pt x="814623" y="143325"/>
                    </a:cubicBezTo>
                    <a:cubicBezTo>
                      <a:pt x="832181" y="140367"/>
                      <a:pt x="855368" y="140939"/>
                      <a:pt x="870731" y="135977"/>
                    </a:cubicBezTo>
                    <a:cubicBezTo>
                      <a:pt x="886094" y="131015"/>
                      <a:pt x="926554" y="125385"/>
                      <a:pt x="926554" y="125385"/>
                    </a:cubicBezTo>
                    <a:cubicBezTo>
                      <a:pt x="926554" y="125385"/>
                      <a:pt x="890961" y="123572"/>
                      <a:pt x="879606" y="128439"/>
                    </a:cubicBezTo>
                    <a:cubicBezTo>
                      <a:pt x="868250" y="133305"/>
                      <a:pt x="852792" y="134546"/>
                      <a:pt x="847734" y="134546"/>
                    </a:cubicBezTo>
                    <a:cubicBezTo>
                      <a:pt x="842677" y="134546"/>
                      <a:pt x="794870" y="139985"/>
                      <a:pt x="765957" y="144661"/>
                    </a:cubicBezTo>
                    <a:cubicBezTo>
                      <a:pt x="746777" y="147810"/>
                      <a:pt x="736758" y="151149"/>
                      <a:pt x="732082" y="153153"/>
                    </a:cubicBezTo>
                    <a:cubicBezTo>
                      <a:pt x="736758" y="150100"/>
                      <a:pt x="741434" y="147142"/>
                      <a:pt x="746205" y="144279"/>
                    </a:cubicBezTo>
                    <a:cubicBezTo>
                      <a:pt x="749258" y="144374"/>
                      <a:pt x="761377" y="144374"/>
                      <a:pt x="776549" y="139890"/>
                    </a:cubicBezTo>
                    <a:cubicBezTo>
                      <a:pt x="794202" y="134641"/>
                      <a:pt x="839433" y="127962"/>
                      <a:pt x="851933" y="128057"/>
                    </a:cubicBezTo>
                    <a:cubicBezTo>
                      <a:pt x="864529" y="128153"/>
                      <a:pt x="915198" y="118515"/>
                      <a:pt x="915198" y="118515"/>
                    </a:cubicBezTo>
                    <a:cubicBezTo>
                      <a:pt x="915198" y="118515"/>
                      <a:pt x="875025" y="116034"/>
                      <a:pt x="847830" y="121759"/>
                    </a:cubicBezTo>
                    <a:cubicBezTo>
                      <a:pt x="822734" y="127103"/>
                      <a:pt x="756797" y="141703"/>
                      <a:pt x="746873" y="143993"/>
                    </a:cubicBezTo>
                    <a:cubicBezTo>
                      <a:pt x="750499" y="141798"/>
                      <a:pt x="754125" y="139603"/>
                      <a:pt x="757942" y="137600"/>
                    </a:cubicBezTo>
                    <a:cubicBezTo>
                      <a:pt x="764526" y="135691"/>
                      <a:pt x="789908" y="130252"/>
                      <a:pt x="813573" y="122618"/>
                    </a:cubicBezTo>
                    <a:cubicBezTo>
                      <a:pt x="840864" y="113839"/>
                      <a:pt x="859185" y="112599"/>
                      <a:pt x="876361" y="110404"/>
                    </a:cubicBezTo>
                    <a:cubicBezTo>
                      <a:pt x="893537" y="108209"/>
                      <a:pt x="903652" y="103629"/>
                      <a:pt x="919206" y="94182"/>
                    </a:cubicBezTo>
                    <a:cubicBezTo>
                      <a:pt x="919206" y="94182"/>
                      <a:pt x="905847" y="96091"/>
                      <a:pt x="890675" y="100576"/>
                    </a:cubicBezTo>
                    <a:cubicBezTo>
                      <a:pt x="875598" y="105060"/>
                      <a:pt x="842486" y="103629"/>
                      <a:pt x="821589" y="112026"/>
                    </a:cubicBezTo>
                    <a:cubicBezTo>
                      <a:pt x="803077" y="119469"/>
                      <a:pt x="766339" y="134164"/>
                      <a:pt x="758037" y="137409"/>
                    </a:cubicBezTo>
                    <a:cubicBezTo>
                      <a:pt x="759278" y="136741"/>
                      <a:pt x="760423" y="135977"/>
                      <a:pt x="761568" y="135309"/>
                    </a:cubicBezTo>
                    <a:cubicBezTo>
                      <a:pt x="760232" y="135977"/>
                      <a:pt x="758896" y="136836"/>
                      <a:pt x="757560" y="137504"/>
                    </a:cubicBezTo>
                    <a:cubicBezTo>
                      <a:pt x="756701" y="137790"/>
                      <a:pt x="756224" y="137981"/>
                      <a:pt x="756224" y="138077"/>
                    </a:cubicBezTo>
                    <a:cubicBezTo>
                      <a:pt x="756224" y="138077"/>
                      <a:pt x="756701" y="137886"/>
                      <a:pt x="757465" y="137600"/>
                    </a:cubicBezTo>
                    <a:cubicBezTo>
                      <a:pt x="753552" y="139603"/>
                      <a:pt x="749735" y="141798"/>
                      <a:pt x="745919" y="144088"/>
                    </a:cubicBezTo>
                    <a:cubicBezTo>
                      <a:pt x="745728" y="144088"/>
                      <a:pt x="745441" y="144184"/>
                      <a:pt x="745441" y="144184"/>
                    </a:cubicBezTo>
                    <a:cubicBezTo>
                      <a:pt x="745441" y="144184"/>
                      <a:pt x="745632" y="144184"/>
                      <a:pt x="745728" y="144184"/>
                    </a:cubicBezTo>
                    <a:cubicBezTo>
                      <a:pt x="739907" y="147524"/>
                      <a:pt x="734277" y="150959"/>
                      <a:pt x="728647" y="154680"/>
                    </a:cubicBezTo>
                    <a:cubicBezTo>
                      <a:pt x="728838" y="154298"/>
                      <a:pt x="734945" y="143897"/>
                      <a:pt x="745537" y="130729"/>
                    </a:cubicBezTo>
                    <a:cubicBezTo>
                      <a:pt x="756320" y="117274"/>
                      <a:pt x="782275" y="103343"/>
                      <a:pt x="789431" y="95232"/>
                    </a:cubicBezTo>
                    <a:cubicBezTo>
                      <a:pt x="796588" y="87026"/>
                      <a:pt x="793630" y="82445"/>
                      <a:pt x="793630" y="82445"/>
                    </a:cubicBezTo>
                    <a:cubicBezTo>
                      <a:pt x="787714" y="87693"/>
                      <a:pt x="773877" y="98094"/>
                      <a:pt x="752026" y="113267"/>
                    </a:cubicBezTo>
                    <a:cubicBezTo>
                      <a:pt x="730365" y="128344"/>
                      <a:pt x="728647" y="154203"/>
                      <a:pt x="728647" y="154680"/>
                    </a:cubicBezTo>
                    <a:cubicBezTo>
                      <a:pt x="723208" y="158211"/>
                      <a:pt x="717769" y="161837"/>
                      <a:pt x="712521" y="165558"/>
                    </a:cubicBezTo>
                    <a:cubicBezTo>
                      <a:pt x="727407" y="129775"/>
                      <a:pt x="737903" y="117751"/>
                      <a:pt x="757656" y="103343"/>
                    </a:cubicBezTo>
                    <a:cubicBezTo>
                      <a:pt x="777503" y="88838"/>
                      <a:pt x="778171" y="81205"/>
                      <a:pt x="778649" y="75002"/>
                    </a:cubicBezTo>
                    <a:cubicBezTo>
                      <a:pt x="779126" y="68800"/>
                      <a:pt x="761950" y="62120"/>
                      <a:pt x="761950" y="62120"/>
                    </a:cubicBezTo>
                    <a:cubicBezTo>
                      <a:pt x="761950" y="62120"/>
                      <a:pt x="774068" y="70040"/>
                      <a:pt x="774641" y="76624"/>
                    </a:cubicBezTo>
                    <a:cubicBezTo>
                      <a:pt x="775213" y="83209"/>
                      <a:pt x="758133" y="90938"/>
                      <a:pt x="747159" y="98476"/>
                    </a:cubicBezTo>
                    <a:cubicBezTo>
                      <a:pt x="744010" y="100671"/>
                      <a:pt x="740766" y="103152"/>
                      <a:pt x="737426" y="106110"/>
                    </a:cubicBezTo>
                    <a:cubicBezTo>
                      <a:pt x="741720" y="95136"/>
                      <a:pt x="743724" y="84258"/>
                      <a:pt x="745823" y="78724"/>
                    </a:cubicBezTo>
                    <a:cubicBezTo>
                      <a:pt x="749068" y="70231"/>
                      <a:pt x="729124" y="61929"/>
                      <a:pt x="729124" y="61929"/>
                    </a:cubicBezTo>
                    <a:cubicBezTo>
                      <a:pt x="738953" y="73762"/>
                      <a:pt x="733895" y="75384"/>
                      <a:pt x="731701" y="84258"/>
                    </a:cubicBezTo>
                    <a:cubicBezTo>
                      <a:pt x="729601" y="93133"/>
                      <a:pt x="711471" y="122523"/>
                      <a:pt x="705459" y="138458"/>
                    </a:cubicBezTo>
                    <a:cubicBezTo>
                      <a:pt x="699543" y="154394"/>
                      <a:pt x="698207" y="174624"/>
                      <a:pt x="698207" y="174624"/>
                    </a:cubicBezTo>
                    <a:cubicBezTo>
                      <a:pt x="698207" y="174624"/>
                      <a:pt x="704982" y="160787"/>
                      <a:pt x="712998" y="146665"/>
                    </a:cubicBezTo>
                    <a:cubicBezTo>
                      <a:pt x="707463" y="163268"/>
                      <a:pt x="710612" y="165654"/>
                      <a:pt x="711853" y="165940"/>
                    </a:cubicBezTo>
                    <a:cubicBezTo>
                      <a:pt x="701833" y="173192"/>
                      <a:pt x="692005" y="180730"/>
                      <a:pt x="682463" y="188651"/>
                    </a:cubicBezTo>
                    <a:cubicBezTo>
                      <a:pt x="684562" y="182735"/>
                      <a:pt x="694772" y="153058"/>
                      <a:pt x="703074" y="122523"/>
                    </a:cubicBezTo>
                    <a:cubicBezTo>
                      <a:pt x="712425" y="88457"/>
                      <a:pt x="709562" y="83209"/>
                      <a:pt x="710230" y="74334"/>
                    </a:cubicBezTo>
                    <a:cubicBezTo>
                      <a:pt x="710898" y="65460"/>
                      <a:pt x="698780" y="64410"/>
                      <a:pt x="698780" y="64410"/>
                    </a:cubicBezTo>
                    <a:cubicBezTo>
                      <a:pt x="707940" y="70040"/>
                      <a:pt x="702883" y="81491"/>
                      <a:pt x="696203" y="96186"/>
                    </a:cubicBezTo>
                    <a:cubicBezTo>
                      <a:pt x="689524" y="110881"/>
                      <a:pt x="686757" y="121091"/>
                      <a:pt x="680363" y="141607"/>
                    </a:cubicBezTo>
                    <a:cubicBezTo>
                      <a:pt x="674542" y="160405"/>
                      <a:pt x="680745" y="184929"/>
                      <a:pt x="681795" y="189032"/>
                    </a:cubicBezTo>
                    <a:cubicBezTo>
                      <a:pt x="679314" y="191036"/>
                      <a:pt x="676833" y="193040"/>
                      <a:pt x="674352" y="195044"/>
                    </a:cubicBezTo>
                    <a:cubicBezTo>
                      <a:pt x="672061" y="197048"/>
                      <a:pt x="669771" y="199052"/>
                      <a:pt x="667481" y="201055"/>
                    </a:cubicBezTo>
                    <a:cubicBezTo>
                      <a:pt x="668626" y="192086"/>
                      <a:pt x="676546" y="131492"/>
                      <a:pt x="681222" y="120042"/>
                    </a:cubicBezTo>
                    <a:cubicBezTo>
                      <a:pt x="686279" y="107637"/>
                      <a:pt x="689333" y="83686"/>
                      <a:pt x="688283" y="72521"/>
                    </a:cubicBezTo>
                    <a:cubicBezTo>
                      <a:pt x="687138" y="61357"/>
                      <a:pt x="675306" y="61643"/>
                      <a:pt x="675306" y="61643"/>
                    </a:cubicBezTo>
                    <a:cubicBezTo>
                      <a:pt x="686566" y="65937"/>
                      <a:pt x="681031" y="82636"/>
                      <a:pt x="675210" y="90843"/>
                    </a:cubicBezTo>
                    <a:cubicBezTo>
                      <a:pt x="669294" y="99049"/>
                      <a:pt x="667577" y="109163"/>
                      <a:pt x="662424" y="143897"/>
                    </a:cubicBezTo>
                    <a:cubicBezTo>
                      <a:pt x="657748" y="175101"/>
                      <a:pt x="665477" y="197239"/>
                      <a:pt x="667099" y="201533"/>
                    </a:cubicBezTo>
                    <a:cubicBezTo>
                      <a:pt x="661470" y="206399"/>
                      <a:pt x="655935" y="211266"/>
                      <a:pt x="650496" y="216323"/>
                    </a:cubicBezTo>
                    <a:cubicBezTo>
                      <a:pt x="656985" y="200483"/>
                      <a:pt x="652214" y="168135"/>
                      <a:pt x="652214" y="160310"/>
                    </a:cubicBezTo>
                    <a:cubicBezTo>
                      <a:pt x="652214" y="152104"/>
                      <a:pt x="639904" y="116893"/>
                      <a:pt x="638664" y="95232"/>
                    </a:cubicBezTo>
                    <a:cubicBezTo>
                      <a:pt x="637518" y="73571"/>
                      <a:pt x="621201" y="77388"/>
                      <a:pt x="621201" y="77388"/>
                    </a:cubicBezTo>
                    <a:cubicBezTo>
                      <a:pt x="621201" y="77388"/>
                      <a:pt x="622442" y="78915"/>
                      <a:pt x="623778" y="81300"/>
                    </a:cubicBezTo>
                    <a:cubicBezTo>
                      <a:pt x="623682" y="81300"/>
                      <a:pt x="619865" y="82732"/>
                      <a:pt x="611850" y="96949"/>
                    </a:cubicBezTo>
                    <a:cubicBezTo>
                      <a:pt x="603834" y="111358"/>
                      <a:pt x="603739" y="122141"/>
                      <a:pt x="605743" y="140081"/>
                    </a:cubicBezTo>
                    <a:cubicBezTo>
                      <a:pt x="607556" y="156684"/>
                      <a:pt x="630362" y="222144"/>
                      <a:pt x="633702" y="231782"/>
                    </a:cubicBezTo>
                    <a:cubicBezTo>
                      <a:pt x="629885" y="235503"/>
                      <a:pt x="626068" y="239225"/>
                      <a:pt x="622346" y="242946"/>
                    </a:cubicBezTo>
                    <a:cubicBezTo>
                      <a:pt x="625114" y="235789"/>
                      <a:pt x="626163" y="226629"/>
                      <a:pt x="618148" y="207926"/>
                    </a:cubicBezTo>
                    <a:cubicBezTo>
                      <a:pt x="608892" y="186265"/>
                      <a:pt x="590761" y="147905"/>
                      <a:pt x="589521" y="138649"/>
                    </a:cubicBezTo>
                    <a:cubicBezTo>
                      <a:pt x="588280" y="129393"/>
                      <a:pt x="586277" y="109355"/>
                      <a:pt x="587612" y="96186"/>
                    </a:cubicBezTo>
                    <a:cubicBezTo>
                      <a:pt x="587612" y="96186"/>
                      <a:pt x="572249" y="115461"/>
                      <a:pt x="578452" y="145042"/>
                    </a:cubicBezTo>
                    <a:cubicBezTo>
                      <a:pt x="584654" y="174624"/>
                      <a:pt x="605934" y="205254"/>
                      <a:pt x="611659" y="220236"/>
                    </a:cubicBezTo>
                    <a:cubicBezTo>
                      <a:pt x="616239" y="232068"/>
                      <a:pt x="619388" y="241419"/>
                      <a:pt x="620533" y="244854"/>
                    </a:cubicBezTo>
                    <a:cubicBezTo>
                      <a:pt x="616048" y="249339"/>
                      <a:pt x="611564" y="253920"/>
                      <a:pt x="607079" y="258500"/>
                    </a:cubicBezTo>
                    <a:cubicBezTo>
                      <a:pt x="611659" y="238652"/>
                      <a:pt x="602594" y="223862"/>
                      <a:pt x="596773" y="210216"/>
                    </a:cubicBezTo>
                    <a:cubicBezTo>
                      <a:pt x="590857" y="196380"/>
                      <a:pt x="564616" y="164031"/>
                      <a:pt x="563280" y="151627"/>
                    </a:cubicBezTo>
                    <a:cubicBezTo>
                      <a:pt x="561848" y="139126"/>
                      <a:pt x="559844" y="134069"/>
                      <a:pt x="563471" y="113171"/>
                    </a:cubicBezTo>
                    <a:cubicBezTo>
                      <a:pt x="563471" y="113171"/>
                      <a:pt x="549348" y="133878"/>
                      <a:pt x="555073" y="163459"/>
                    </a:cubicBezTo>
                    <a:cubicBezTo>
                      <a:pt x="560799" y="193040"/>
                      <a:pt x="584177" y="211170"/>
                      <a:pt x="592479" y="229873"/>
                    </a:cubicBezTo>
                    <a:cubicBezTo>
                      <a:pt x="599731" y="246381"/>
                      <a:pt x="605456" y="256687"/>
                      <a:pt x="606697" y="258977"/>
                    </a:cubicBezTo>
                    <a:cubicBezTo>
                      <a:pt x="603739" y="262031"/>
                      <a:pt x="600685" y="265084"/>
                      <a:pt x="597727" y="268233"/>
                    </a:cubicBezTo>
                    <a:cubicBezTo>
                      <a:pt x="597059" y="268901"/>
                      <a:pt x="596487" y="269664"/>
                      <a:pt x="595819" y="270332"/>
                    </a:cubicBezTo>
                    <a:cubicBezTo>
                      <a:pt x="596964" y="264321"/>
                      <a:pt x="597250" y="249817"/>
                      <a:pt x="584941" y="223766"/>
                    </a:cubicBezTo>
                    <a:cubicBezTo>
                      <a:pt x="567955" y="187696"/>
                      <a:pt x="546581" y="171093"/>
                      <a:pt x="549443" y="151627"/>
                    </a:cubicBezTo>
                    <a:cubicBezTo>
                      <a:pt x="552306" y="132160"/>
                      <a:pt x="556600" y="122523"/>
                      <a:pt x="553833" y="123095"/>
                    </a:cubicBezTo>
                    <a:cubicBezTo>
                      <a:pt x="551066" y="123668"/>
                      <a:pt x="539997" y="140367"/>
                      <a:pt x="541619" y="166990"/>
                    </a:cubicBezTo>
                    <a:cubicBezTo>
                      <a:pt x="542191" y="176341"/>
                      <a:pt x="544863" y="184929"/>
                      <a:pt x="548585" y="193136"/>
                    </a:cubicBezTo>
                    <a:cubicBezTo>
                      <a:pt x="531599" y="179108"/>
                      <a:pt x="524729" y="170043"/>
                      <a:pt x="527496" y="158974"/>
                    </a:cubicBezTo>
                    <a:cubicBezTo>
                      <a:pt x="527496" y="158974"/>
                      <a:pt x="524156" y="166036"/>
                      <a:pt x="523488" y="176150"/>
                    </a:cubicBezTo>
                    <a:cubicBezTo>
                      <a:pt x="520053" y="166226"/>
                      <a:pt x="519194" y="158974"/>
                      <a:pt x="519194" y="158974"/>
                    </a:cubicBezTo>
                    <a:cubicBezTo>
                      <a:pt x="512897" y="169757"/>
                      <a:pt x="516523" y="179299"/>
                      <a:pt x="518049" y="191418"/>
                    </a:cubicBezTo>
                    <a:cubicBezTo>
                      <a:pt x="518431" y="194376"/>
                      <a:pt x="520149" y="198574"/>
                      <a:pt x="522725" y="203632"/>
                    </a:cubicBezTo>
                    <a:cubicBezTo>
                      <a:pt x="521007" y="207735"/>
                      <a:pt x="519290" y="212125"/>
                      <a:pt x="517954" y="216228"/>
                    </a:cubicBezTo>
                    <a:cubicBezTo>
                      <a:pt x="514710" y="192468"/>
                      <a:pt x="511370" y="172715"/>
                      <a:pt x="511370" y="172715"/>
                    </a:cubicBezTo>
                    <a:cubicBezTo>
                      <a:pt x="511370" y="172715"/>
                      <a:pt x="511370" y="197429"/>
                      <a:pt x="508889" y="231400"/>
                    </a:cubicBezTo>
                    <a:cubicBezTo>
                      <a:pt x="505263" y="197143"/>
                      <a:pt x="500682" y="161837"/>
                      <a:pt x="500682" y="161837"/>
                    </a:cubicBezTo>
                    <a:cubicBezTo>
                      <a:pt x="500682" y="161837"/>
                      <a:pt x="497534" y="228919"/>
                      <a:pt x="495720" y="263844"/>
                    </a:cubicBezTo>
                    <a:cubicBezTo>
                      <a:pt x="495339" y="263653"/>
                      <a:pt x="494957" y="263462"/>
                      <a:pt x="494480" y="263271"/>
                    </a:cubicBezTo>
                    <a:cubicBezTo>
                      <a:pt x="491999" y="262126"/>
                      <a:pt x="489804" y="260695"/>
                      <a:pt x="487800" y="259168"/>
                    </a:cubicBezTo>
                    <a:cubicBezTo>
                      <a:pt x="487896" y="258405"/>
                      <a:pt x="487896" y="257641"/>
                      <a:pt x="487991" y="256878"/>
                    </a:cubicBezTo>
                    <a:cubicBezTo>
                      <a:pt x="491331" y="249721"/>
                      <a:pt x="495434" y="244759"/>
                      <a:pt x="495434" y="244759"/>
                    </a:cubicBezTo>
                    <a:cubicBezTo>
                      <a:pt x="492953" y="246286"/>
                      <a:pt x="490663" y="247813"/>
                      <a:pt x="488564" y="249339"/>
                    </a:cubicBezTo>
                    <a:cubicBezTo>
                      <a:pt x="491426" y="201151"/>
                      <a:pt x="481598" y="132447"/>
                      <a:pt x="481598" y="132447"/>
                    </a:cubicBezTo>
                    <a:cubicBezTo>
                      <a:pt x="481598" y="132447"/>
                      <a:pt x="477686" y="214224"/>
                      <a:pt x="476159" y="244091"/>
                    </a:cubicBezTo>
                    <a:cubicBezTo>
                      <a:pt x="471101" y="233022"/>
                      <a:pt x="471292" y="222144"/>
                      <a:pt x="471292" y="222144"/>
                    </a:cubicBezTo>
                    <a:cubicBezTo>
                      <a:pt x="470911" y="222716"/>
                      <a:pt x="470720" y="223194"/>
                      <a:pt x="470338" y="223766"/>
                    </a:cubicBezTo>
                    <a:cubicBezTo>
                      <a:pt x="470243" y="181780"/>
                      <a:pt x="463849" y="127103"/>
                      <a:pt x="463849" y="127103"/>
                    </a:cubicBezTo>
                    <a:cubicBezTo>
                      <a:pt x="463849" y="127103"/>
                      <a:pt x="461464" y="179299"/>
                      <a:pt x="460223" y="203059"/>
                    </a:cubicBezTo>
                    <a:cubicBezTo>
                      <a:pt x="459364" y="218709"/>
                      <a:pt x="460319" y="251820"/>
                      <a:pt x="460987" y="272622"/>
                    </a:cubicBezTo>
                    <a:cubicBezTo>
                      <a:pt x="457074" y="266897"/>
                      <a:pt x="452971" y="261458"/>
                      <a:pt x="448963" y="256592"/>
                    </a:cubicBezTo>
                    <a:cubicBezTo>
                      <a:pt x="450872" y="239511"/>
                      <a:pt x="454307" y="207353"/>
                      <a:pt x="454784" y="191704"/>
                    </a:cubicBezTo>
                    <a:cubicBezTo>
                      <a:pt x="455643" y="164604"/>
                      <a:pt x="444860" y="88075"/>
                      <a:pt x="444860" y="88075"/>
                    </a:cubicBezTo>
                    <a:cubicBezTo>
                      <a:pt x="444860" y="88075"/>
                      <a:pt x="440471" y="156589"/>
                      <a:pt x="439230" y="180349"/>
                    </a:cubicBezTo>
                    <a:cubicBezTo>
                      <a:pt x="438371" y="197048"/>
                      <a:pt x="441520" y="231209"/>
                      <a:pt x="443429" y="250007"/>
                    </a:cubicBezTo>
                    <a:cubicBezTo>
                      <a:pt x="435604" y="240942"/>
                      <a:pt x="429497" y="234931"/>
                      <a:pt x="429497" y="234931"/>
                    </a:cubicBezTo>
                    <a:cubicBezTo>
                      <a:pt x="429497" y="234931"/>
                      <a:pt x="429497" y="235121"/>
                      <a:pt x="429497" y="235121"/>
                    </a:cubicBezTo>
                    <a:cubicBezTo>
                      <a:pt x="423772" y="224911"/>
                      <a:pt x="418237" y="214701"/>
                      <a:pt x="412798" y="204395"/>
                    </a:cubicBezTo>
                    <a:cubicBezTo>
                      <a:pt x="413943" y="197716"/>
                      <a:pt x="418142" y="172524"/>
                      <a:pt x="419764" y="140176"/>
                    </a:cubicBezTo>
                    <a:cubicBezTo>
                      <a:pt x="421577" y="103534"/>
                      <a:pt x="409840" y="36547"/>
                      <a:pt x="409840" y="36547"/>
                    </a:cubicBezTo>
                    <a:cubicBezTo>
                      <a:pt x="409840" y="36547"/>
                      <a:pt x="408409" y="62120"/>
                      <a:pt x="407264" y="89411"/>
                    </a:cubicBezTo>
                    <a:cubicBezTo>
                      <a:pt x="404783" y="57731"/>
                      <a:pt x="398771" y="23856"/>
                      <a:pt x="398771" y="23856"/>
                    </a:cubicBezTo>
                    <a:cubicBezTo>
                      <a:pt x="398771" y="23856"/>
                      <a:pt x="398580" y="78247"/>
                      <a:pt x="394382" y="113648"/>
                    </a:cubicBezTo>
                    <a:cubicBezTo>
                      <a:pt x="394191" y="136645"/>
                      <a:pt x="399344" y="176437"/>
                      <a:pt x="399344" y="176437"/>
                    </a:cubicBezTo>
                    <a:lnTo>
                      <a:pt x="402683" y="182830"/>
                    </a:lnTo>
                    <a:cubicBezTo>
                      <a:pt x="402683" y="182830"/>
                      <a:pt x="404687" y="168516"/>
                      <a:pt x="406500" y="146474"/>
                    </a:cubicBezTo>
                    <a:cubicBezTo>
                      <a:pt x="407264" y="167181"/>
                      <a:pt x="409077" y="191609"/>
                      <a:pt x="409649" y="198479"/>
                    </a:cubicBezTo>
                    <a:cubicBezTo>
                      <a:pt x="409554" y="198384"/>
                      <a:pt x="409554" y="198288"/>
                      <a:pt x="409458" y="198097"/>
                    </a:cubicBezTo>
                    <a:cubicBezTo>
                      <a:pt x="406882" y="193231"/>
                      <a:pt x="404306" y="188269"/>
                      <a:pt x="401825" y="183402"/>
                    </a:cubicBezTo>
                    <a:lnTo>
                      <a:pt x="399916" y="179013"/>
                    </a:lnTo>
                    <a:cubicBezTo>
                      <a:pt x="399916" y="179013"/>
                      <a:pt x="399630" y="178727"/>
                      <a:pt x="399153" y="178154"/>
                    </a:cubicBezTo>
                    <a:cubicBezTo>
                      <a:pt x="394859" y="169757"/>
                      <a:pt x="390756" y="161360"/>
                      <a:pt x="386652" y="152867"/>
                    </a:cubicBezTo>
                    <a:cubicBezTo>
                      <a:pt x="387130" y="152962"/>
                      <a:pt x="387511" y="152867"/>
                      <a:pt x="387607" y="152772"/>
                    </a:cubicBezTo>
                    <a:cubicBezTo>
                      <a:pt x="392282" y="136359"/>
                      <a:pt x="391519" y="102579"/>
                      <a:pt x="391137" y="94469"/>
                    </a:cubicBezTo>
                    <a:cubicBezTo>
                      <a:pt x="390756" y="86358"/>
                      <a:pt x="388943" y="69086"/>
                      <a:pt x="385603" y="41127"/>
                    </a:cubicBezTo>
                    <a:cubicBezTo>
                      <a:pt x="382263" y="13168"/>
                      <a:pt x="371767" y="0"/>
                      <a:pt x="371767" y="0"/>
                    </a:cubicBezTo>
                    <a:cubicBezTo>
                      <a:pt x="381595" y="24333"/>
                      <a:pt x="381881" y="32444"/>
                      <a:pt x="382645" y="44562"/>
                    </a:cubicBezTo>
                    <a:cubicBezTo>
                      <a:pt x="383313" y="56681"/>
                      <a:pt x="383217" y="86739"/>
                      <a:pt x="384171" y="99430"/>
                    </a:cubicBezTo>
                    <a:cubicBezTo>
                      <a:pt x="385126" y="112217"/>
                      <a:pt x="385412" y="148669"/>
                      <a:pt x="385412" y="148669"/>
                    </a:cubicBezTo>
                    <a:cubicBezTo>
                      <a:pt x="384839" y="147905"/>
                      <a:pt x="384267" y="147237"/>
                      <a:pt x="383694" y="146569"/>
                    </a:cubicBezTo>
                    <a:cubicBezTo>
                      <a:pt x="381404" y="141607"/>
                      <a:pt x="379209" y="136645"/>
                      <a:pt x="377110" y="131683"/>
                    </a:cubicBezTo>
                    <a:cubicBezTo>
                      <a:pt x="377492" y="131970"/>
                      <a:pt x="377778" y="132256"/>
                      <a:pt x="378160" y="132542"/>
                    </a:cubicBezTo>
                    <a:cubicBezTo>
                      <a:pt x="378160" y="132542"/>
                      <a:pt x="367854" y="96091"/>
                      <a:pt x="361175" y="77292"/>
                    </a:cubicBezTo>
                    <a:cubicBezTo>
                      <a:pt x="354400" y="58494"/>
                      <a:pt x="337701" y="30631"/>
                      <a:pt x="337701" y="30631"/>
                    </a:cubicBezTo>
                    <a:cubicBezTo>
                      <a:pt x="337701" y="30631"/>
                      <a:pt x="347338" y="61452"/>
                      <a:pt x="354590" y="82159"/>
                    </a:cubicBezTo>
                    <a:cubicBezTo>
                      <a:pt x="352491" y="78819"/>
                      <a:pt x="350296" y="75575"/>
                      <a:pt x="348006" y="72426"/>
                    </a:cubicBezTo>
                    <a:cubicBezTo>
                      <a:pt x="328349" y="45517"/>
                      <a:pt x="314704" y="39887"/>
                      <a:pt x="314704" y="39887"/>
                    </a:cubicBezTo>
                    <a:cubicBezTo>
                      <a:pt x="314704" y="39887"/>
                      <a:pt x="330449" y="97236"/>
                      <a:pt x="377015" y="131588"/>
                    </a:cubicBezTo>
                    <a:cubicBezTo>
                      <a:pt x="379019" y="136454"/>
                      <a:pt x="381118" y="141226"/>
                      <a:pt x="383217" y="145997"/>
                    </a:cubicBezTo>
                    <a:cubicBezTo>
                      <a:pt x="362415" y="118992"/>
                      <a:pt x="339418" y="107732"/>
                      <a:pt x="331784" y="102866"/>
                    </a:cubicBezTo>
                    <a:cubicBezTo>
                      <a:pt x="323864" y="97808"/>
                      <a:pt x="300104" y="80250"/>
                      <a:pt x="300104" y="80250"/>
                    </a:cubicBezTo>
                    <a:cubicBezTo>
                      <a:pt x="300104" y="80250"/>
                      <a:pt x="328158" y="114889"/>
                      <a:pt x="343044" y="129202"/>
                    </a:cubicBezTo>
                    <a:cubicBezTo>
                      <a:pt x="336460" y="125576"/>
                      <a:pt x="330258" y="122332"/>
                      <a:pt x="326727" y="119851"/>
                    </a:cubicBezTo>
                    <a:cubicBezTo>
                      <a:pt x="318616" y="113935"/>
                      <a:pt x="304494" y="104011"/>
                      <a:pt x="304494" y="104011"/>
                    </a:cubicBezTo>
                    <a:cubicBezTo>
                      <a:pt x="304494" y="104011"/>
                      <a:pt x="335888" y="146569"/>
                      <a:pt x="355449" y="159070"/>
                    </a:cubicBezTo>
                    <a:cubicBezTo>
                      <a:pt x="373675" y="170711"/>
                      <a:pt x="398962" y="184166"/>
                      <a:pt x="402397" y="185979"/>
                    </a:cubicBezTo>
                    <a:cubicBezTo>
                      <a:pt x="404306" y="189796"/>
                      <a:pt x="406309" y="193613"/>
                      <a:pt x="408218" y="197334"/>
                    </a:cubicBezTo>
                    <a:cubicBezTo>
                      <a:pt x="404783" y="193517"/>
                      <a:pt x="392759" y="181303"/>
                      <a:pt x="375297" y="173956"/>
                    </a:cubicBezTo>
                    <a:cubicBezTo>
                      <a:pt x="354495" y="165272"/>
                      <a:pt x="325582" y="156016"/>
                      <a:pt x="325582" y="156016"/>
                    </a:cubicBezTo>
                    <a:cubicBezTo>
                      <a:pt x="325582" y="156016"/>
                      <a:pt x="348483" y="180921"/>
                      <a:pt x="368522" y="189509"/>
                    </a:cubicBezTo>
                    <a:cubicBezTo>
                      <a:pt x="388561" y="198097"/>
                      <a:pt x="412512" y="206208"/>
                      <a:pt x="412512" y="206208"/>
                    </a:cubicBezTo>
                    <a:cubicBezTo>
                      <a:pt x="412512" y="206208"/>
                      <a:pt x="412607" y="205922"/>
                      <a:pt x="412607" y="205445"/>
                    </a:cubicBezTo>
                    <a:cubicBezTo>
                      <a:pt x="416615" y="213079"/>
                      <a:pt x="420718" y="220713"/>
                      <a:pt x="424821" y="228251"/>
                    </a:cubicBezTo>
                    <a:cubicBezTo>
                      <a:pt x="420050" y="224911"/>
                      <a:pt x="399821" y="207449"/>
                      <a:pt x="387893" y="203823"/>
                    </a:cubicBezTo>
                    <a:cubicBezTo>
                      <a:pt x="374534" y="199815"/>
                      <a:pt x="342567" y="197716"/>
                      <a:pt x="329208" y="188555"/>
                    </a:cubicBezTo>
                    <a:cubicBezTo>
                      <a:pt x="329208" y="188555"/>
                      <a:pt x="358980" y="217086"/>
                      <a:pt x="385412" y="226724"/>
                    </a:cubicBezTo>
                    <a:cubicBezTo>
                      <a:pt x="391328" y="228919"/>
                      <a:pt x="396576" y="230446"/>
                      <a:pt x="401443" y="231591"/>
                    </a:cubicBezTo>
                    <a:cubicBezTo>
                      <a:pt x="403161" y="234072"/>
                      <a:pt x="404592" y="236743"/>
                      <a:pt x="405737" y="239415"/>
                    </a:cubicBezTo>
                    <a:cubicBezTo>
                      <a:pt x="403351" y="238652"/>
                      <a:pt x="400584" y="237793"/>
                      <a:pt x="397435" y="236839"/>
                    </a:cubicBezTo>
                    <a:cubicBezTo>
                      <a:pt x="380832" y="228155"/>
                      <a:pt x="363465" y="219854"/>
                      <a:pt x="363465" y="219854"/>
                    </a:cubicBezTo>
                    <a:cubicBezTo>
                      <a:pt x="363465" y="219854"/>
                      <a:pt x="366518" y="223384"/>
                      <a:pt x="371289" y="228728"/>
                    </a:cubicBezTo>
                    <a:cubicBezTo>
                      <a:pt x="364801" y="226724"/>
                      <a:pt x="358884" y="224911"/>
                      <a:pt x="354495" y="223575"/>
                    </a:cubicBezTo>
                    <a:cubicBezTo>
                      <a:pt x="340659" y="210884"/>
                      <a:pt x="328826" y="202392"/>
                      <a:pt x="328826" y="202392"/>
                    </a:cubicBezTo>
                    <a:cubicBezTo>
                      <a:pt x="340563" y="212029"/>
                      <a:pt x="355068" y="257450"/>
                      <a:pt x="369476" y="279588"/>
                    </a:cubicBezTo>
                    <a:cubicBezTo>
                      <a:pt x="381213" y="297528"/>
                      <a:pt x="399057" y="315467"/>
                      <a:pt x="404878" y="322338"/>
                    </a:cubicBezTo>
                    <a:cubicBezTo>
                      <a:pt x="395527" y="318330"/>
                      <a:pt x="386175" y="314227"/>
                      <a:pt x="376824" y="310314"/>
                    </a:cubicBezTo>
                    <a:cubicBezTo>
                      <a:pt x="375774" y="307547"/>
                      <a:pt x="363274" y="274722"/>
                      <a:pt x="340468" y="254206"/>
                    </a:cubicBezTo>
                    <a:cubicBezTo>
                      <a:pt x="334456" y="248767"/>
                      <a:pt x="326822" y="242660"/>
                      <a:pt x="318712" y="236457"/>
                    </a:cubicBezTo>
                    <a:cubicBezTo>
                      <a:pt x="305543" y="210502"/>
                      <a:pt x="266038" y="179490"/>
                      <a:pt x="266038" y="179490"/>
                    </a:cubicBezTo>
                    <a:cubicBezTo>
                      <a:pt x="266038" y="179490"/>
                      <a:pt x="271859" y="192468"/>
                      <a:pt x="278825" y="207830"/>
                    </a:cubicBezTo>
                    <a:cubicBezTo>
                      <a:pt x="271573" y="202869"/>
                      <a:pt x="266802" y="199720"/>
                      <a:pt x="266802" y="199720"/>
                    </a:cubicBezTo>
                    <a:cubicBezTo>
                      <a:pt x="266802" y="199720"/>
                      <a:pt x="279493" y="219568"/>
                      <a:pt x="292661" y="238557"/>
                    </a:cubicBezTo>
                    <a:cubicBezTo>
                      <a:pt x="294760" y="243232"/>
                      <a:pt x="296669" y="247431"/>
                      <a:pt x="298196" y="250675"/>
                    </a:cubicBezTo>
                    <a:cubicBezTo>
                      <a:pt x="305734" y="266993"/>
                      <a:pt x="325391" y="286173"/>
                      <a:pt x="330639" y="291134"/>
                    </a:cubicBezTo>
                    <a:cubicBezTo>
                      <a:pt x="318616" y="286173"/>
                      <a:pt x="306688" y="281306"/>
                      <a:pt x="294570" y="276535"/>
                    </a:cubicBezTo>
                    <a:cubicBezTo>
                      <a:pt x="294570" y="276344"/>
                      <a:pt x="294283" y="256114"/>
                      <a:pt x="278443" y="225484"/>
                    </a:cubicBezTo>
                    <a:cubicBezTo>
                      <a:pt x="262603" y="194758"/>
                      <a:pt x="223289" y="162886"/>
                      <a:pt x="223289" y="162886"/>
                    </a:cubicBezTo>
                    <a:cubicBezTo>
                      <a:pt x="236457" y="177677"/>
                      <a:pt x="243900" y="216323"/>
                      <a:pt x="250866" y="231972"/>
                    </a:cubicBezTo>
                    <a:cubicBezTo>
                      <a:pt x="257068" y="245999"/>
                      <a:pt x="281306" y="267756"/>
                      <a:pt x="286268" y="273290"/>
                    </a:cubicBezTo>
                    <a:cubicBezTo>
                      <a:pt x="276344" y="269378"/>
                      <a:pt x="266420" y="265656"/>
                      <a:pt x="256496" y="261935"/>
                    </a:cubicBezTo>
                    <a:cubicBezTo>
                      <a:pt x="257068" y="261744"/>
                      <a:pt x="257355" y="261649"/>
                      <a:pt x="257355" y="261649"/>
                    </a:cubicBezTo>
                    <a:cubicBezTo>
                      <a:pt x="257355" y="261649"/>
                      <a:pt x="243805" y="233785"/>
                      <a:pt x="230255" y="210693"/>
                    </a:cubicBezTo>
                    <a:cubicBezTo>
                      <a:pt x="216705" y="187601"/>
                      <a:pt x="182925" y="163554"/>
                      <a:pt x="182925" y="163554"/>
                    </a:cubicBezTo>
                    <a:cubicBezTo>
                      <a:pt x="182925" y="163554"/>
                      <a:pt x="198574" y="197429"/>
                      <a:pt x="212411" y="221381"/>
                    </a:cubicBezTo>
                    <a:cubicBezTo>
                      <a:pt x="224052" y="241515"/>
                      <a:pt x="240751" y="254301"/>
                      <a:pt x="245904" y="257927"/>
                    </a:cubicBezTo>
                    <a:cubicBezTo>
                      <a:pt x="240942" y="256114"/>
                      <a:pt x="236076" y="254301"/>
                      <a:pt x="231114" y="252584"/>
                    </a:cubicBezTo>
                    <a:cubicBezTo>
                      <a:pt x="228346" y="248671"/>
                      <a:pt x="208117" y="219949"/>
                      <a:pt x="191131" y="199529"/>
                    </a:cubicBezTo>
                    <a:cubicBezTo>
                      <a:pt x="172906" y="177582"/>
                      <a:pt x="116225" y="145806"/>
                      <a:pt x="116225" y="145806"/>
                    </a:cubicBezTo>
                    <a:cubicBezTo>
                      <a:pt x="116225" y="145806"/>
                      <a:pt x="130538" y="161455"/>
                      <a:pt x="138935" y="170425"/>
                    </a:cubicBezTo>
                    <a:cubicBezTo>
                      <a:pt x="142561" y="174242"/>
                      <a:pt x="147428" y="181303"/>
                      <a:pt x="152867" y="188841"/>
                    </a:cubicBezTo>
                    <a:cubicBezTo>
                      <a:pt x="133115" y="172810"/>
                      <a:pt x="86644" y="143993"/>
                      <a:pt x="86644" y="143993"/>
                    </a:cubicBezTo>
                    <a:cubicBezTo>
                      <a:pt x="86644" y="143993"/>
                      <a:pt x="111740" y="170234"/>
                      <a:pt x="119087" y="179108"/>
                    </a:cubicBezTo>
                    <a:cubicBezTo>
                      <a:pt x="126149" y="187696"/>
                      <a:pt x="143516" y="213938"/>
                      <a:pt x="179585" y="235121"/>
                    </a:cubicBezTo>
                    <a:cubicBezTo>
                      <a:pt x="173478" y="233213"/>
                      <a:pt x="167276" y="231495"/>
                      <a:pt x="161073" y="229682"/>
                    </a:cubicBezTo>
                    <a:cubicBezTo>
                      <a:pt x="112026" y="178154"/>
                      <a:pt x="39791" y="167753"/>
                      <a:pt x="39791" y="167753"/>
                    </a:cubicBezTo>
                    <a:cubicBezTo>
                      <a:pt x="39791" y="167753"/>
                      <a:pt x="48666" y="183498"/>
                      <a:pt x="84544" y="203441"/>
                    </a:cubicBezTo>
                    <a:cubicBezTo>
                      <a:pt x="88838" y="205827"/>
                      <a:pt x="93132" y="207926"/>
                      <a:pt x="97426" y="210025"/>
                    </a:cubicBezTo>
                    <a:cubicBezTo>
                      <a:pt x="71090" y="204300"/>
                      <a:pt x="31967" y="197334"/>
                      <a:pt x="31967" y="197334"/>
                    </a:cubicBezTo>
                    <a:cubicBezTo>
                      <a:pt x="31967" y="197334"/>
                      <a:pt x="68513" y="213365"/>
                      <a:pt x="92369" y="218709"/>
                    </a:cubicBezTo>
                    <a:cubicBezTo>
                      <a:pt x="116225" y="224052"/>
                      <a:pt x="162314" y="231018"/>
                      <a:pt x="162314" y="231018"/>
                    </a:cubicBezTo>
                    <a:cubicBezTo>
                      <a:pt x="161932" y="230637"/>
                      <a:pt x="161550" y="230255"/>
                      <a:pt x="161169" y="229873"/>
                    </a:cubicBezTo>
                    <a:cubicBezTo>
                      <a:pt x="167562" y="231686"/>
                      <a:pt x="173955" y="233595"/>
                      <a:pt x="180349" y="235598"/>
                    </a:cubicBezTo>
                    <a:cubicBezTo>
                      <a:pt x="181303" y="236171"/>
                      <a:pt x="182162" y="236743"/>
                      <a:pt x="183211" y="237316"/>
                    </a:cubicBezTo>
                    <a:cubicBezTo>
                      <a:pt x="183211" y="237316"/>
                      <a:pt x="138744" y="242564"/>
                      <a:pt x="123000" y="243423"/>
                    </a:cubicBezTo>
                    <a:cubicBezTo>
                      <a:pt x="107255" y="244186"/>
                      <a:pt x="70804" y="249053"/>
                      <a:pt x="55918" y="250007"/>
                    </a:cubicBezTo>
                    <a:cubicBezTo>
                      <a:pt x="41032" y="251057"/>
                      <a:pt x="31108" y="251820"/>
                      <a:pt x="0" y="243614"/>
                    </a:cubicBezTo>
                    <a:cubicBezTo>
                      <a:pt x="0" y="243614"/>
                      <a:pt x="17653" y="254397"/>
                      <a:pt x="52196" y="254110"/>
                    </a:cubicBezTo>
                    <a:cubicBezTo>
                      <a:pt x="86835" y="253824"/>
                      <a:pt x="108114" y="253442"/>
                      <a:pt x="118038" y="252679"/>
                    </a:cubicBezTo>
                    <a:cubicBezTo>
                      <a:pt x="127962" y="251820"/>
                      <a:pt x="169280" y="247622"/>
                      <a:pt x="188555" y="239415"/>
                    </a:cubicBezTo>
                    <a:cubicBezTo>
                      <a:pt x="187410" y="239797"/>
                      <a:pt x="187410" y="239320"/>
                      <a:pt x="187219" y="238652"/>
                    </a:cubicBezTo>
                    <a:close/>
                    <a:moveTo>
                      <a:pt x="396863" y="177677"/>
                    </a:moveTo>
                    <a:cubicBezTo>
                      <a:pt x="391137" y="171761"/>
                      <a:pt x="372816" y="152962"/>
                      <a:pt x="365373" y="145233"/>
                    </a:cubicBezTo>
                    <a:cubicBezTo>
                      <a:pt x="365373" y="145233"/>
                      <a:pt x="365373" y="145233"/>
                      <a:pt x="365373" y="145233"/>
                    </a:cubicBezTo>
                    <a:cubicBezTo>
                      <a:pt x="373961" y="149527"/>
                      <a:pt x="382168" y="152867"/>
                      <a:pt x="385126" y="153344"/>
                    </a:cubicBezTo>
                    <a:cubicBezTo>
                      <a:pt x="388847" y="161551"/>
                      <a:pt x="392759" y="169661"/>
                      <a:pt x="396863" y="177677"/>
                    </a:cubicBezTo>
                    <a:close/>
                    <a:moveTo>
                      <a:pt x="633320" y="193422"/>
                    </a:moveTo>
                    <a:cubicBezTo>
                      <a:pt x="626736" y="170139"/>
                      <a:pt x="612327" y="132065"/>
                      <a:pt x="614045" y="116797"/>
                    </a:cubicBezTo>
                    <a:cubicBezTo>
                      <a:pt x="615762" y="101530"/>
                      <a:pt x="622633" y="81968"/>
                      <a:pt x="622633" y="81873"/>
                    </a:cubicBezTo>
                    <a:cubicBezTo>
                      <a:pt x="624255" y="84735"/>
                      <a:pt x="626068" y="88743"/>
                      <a:pt x="626259" y="93037"/>
                    </a:cubicBezTo>
                    <a:cubicBezTo>
                      <a:pt x="626640" y="100957"/>
                      <a:pt x="630648" y="136073"/>
                      <a:pt x="633034" y="163936"/>
                    </a:cubicBezTo>
                    <a:cubicBezTo>
                      <a:pt x="635133" y="188841"/>
                      <a:pt x="645534" y="213174"/>
                      <a:pt x="647729" y="218232"/>
                    </a:cubicBezTo>
                    <a:cubicBezTo>
                      <a:pt x="643053" y="222526"/>
                      <a:pt x="638377" y="226820"/>
                      <a:pt x="633797" y="231305"/>
                    </a:cubicBezTo>
                    <a:cubicBezTo>
                      <a:pt x="636660" y="221190"/>
                      <a:pt x="639332" y="214987"/>
                      <a:pt x="633320" y="193422"/>
                    </a:cubicBezTo>
                    <a:close/>
                    <a:moveTo>
                      <a:pt x="620438" y="248385"/>
                    </a:moveTo>
                    <a:cubicBezTo>
                      <a:pt x="623778" y="244950"/>
                      <a:pt x="627213" y="241419"/>
                      <a:pt x="630648" y="238080"/>
                    </a:cubicBezTo>
                    <a:cubicBezTo>
                      <a:pt x="639999" y="239893"/>
                      <a:pt x="651164" y="243232"/>
                      <a:pt x="661660" y="246095"/>
                    </a:cubicBezTo>
                    <a:cubicBezTo>
                      <a:pt x="644293" y="245332"/>
                      <a:pt x="628549" y="245999"/>
                      <a:pt x="620438" y="248385"/>
                    </a:cubicBezTo>
                    <a:close/>
                    <a:moveTo>
                      <a:pt x="429402" y="731128"/>
                    </a:moveTo>
                    <a:cubicBezTo>
                      <a:pt x="429402" y="731223"/>
                      <a:pt x="429402" y="731223"/>
                      <a:pt x="429402" y="731128"/>
                    </a:cubicBezTo>
                    <a:cubicBezTo>
                      <a:pt x="424726" y="720250"/>
                      <a:pt x="419573" y="710708"/>
                      <a:pt x="417188" y="707940"/>
                    </a:cubicBezTo>
                    <a:cubicBezTo>
                      <a:pt x="420050" y="697253"/>
                      <a:pt x="422818" y="686566"/>
                      <a:pt x="425299" y="675783"/>
                    </a:cubicBezTo>
                    <a:cubicBezTo>
                      <a:pt x="426062" y="685802"/>
                      <a:pt x="428447" y="718055"/>
                      <a:pt x="429402" y="731128"/>
                    </a:cubicBezTo>
                    <a:close/>
                    <a:moveTo>
                      <a:pt x="463468" y="503640"/>
                    </a:moveTo>
                    <a:cubicBezTo>
                      <a:pt x="464326" y="502686"/>
                      <a:pt x="465281" y="501637"/>
                      <a:pt x="466330" y="500587"/>
                    </a:cubicBezTo>
                    <a:cubicBezTo>
                      <a:pt x="466330" y="500778"/>
                      <a:pt x="466426" y="500969"/>
                      <a:pt x="466426" y="501160"/>
                    </a:cubicBezTo>
                    <a:cubicBezTo>
                      <a:pt x="464613" y="502973"/>
                      <a:pt x="462895" y="504786"/>
                      <a:pt x="461177" y="506599"/>
                    </a:cubicBezTo>
                    <a:cubicBezTo>
                      <a:pt x="462036" y="505358"/>
                      <a:pt x="462800" y="504309"/>
                      <a:pt x="463468" y="503640"/>
                    </a:cubicBezTo>
                    <a:close/>
                    <a:moveTo>
                      <a:pt x="467952" y="515091"/>
                    </a:moveTo>
                    <a:cubicBezTo>
                      <a:pt x="468048" y="519576"/>
                      <a:pt x="467762" y="523011"/>
                      <a:pt x="467666" y="524824"/>
                    </a:cubicBezTo>
                    <a:cubicBezTo>
                      <a:pt x="466330" y="522534"/>
                      <a:pt x="464994" y="520435"/>
                      <a:pt x="463849" y="518622"/>
                    </a:cubicBezTo>
                    <a:cubicBezTo>
                      <a:pt x="465185" y="517477"/>
                      <a:pt x="466617" y="516236"/>
                      <a:pt x="467952" y="515091"/>
                    </a:cubicBezTo>
                    <a:close/>
                    <a:moveTo>
                      <a:pt x="469956" y="265561"/>
                    </a:moveTo>
                    <a:cubicBezTo>
                      <a:pt x="468143" y="267851"/>
                      <a:pt x="466617" y="270141"/>
                      <a:pt x="465281" y="272336"/>
                    </a:cubicBezTo>
                    <a:cubicBezTo>
                      <a:pt x="465853" y="268519"/>
                      <a:pt x="466330" y="264511"/>
                      <a:pt x="466807" y="260408"/>
                    </a:cubicBezTo>
                    <a:cubicBezTo>
                      <a:pt x="467762" y="262221"/>
                      <a:pt x="468811" y="263844"/>
                      <a:pt x="469956" y="265561"/>
                    </a:cubicBezTo>
                    <a:close/>
                    <a:moveTo>
                      <a:pt x="468430" y="499156"/>
                    </a:moveTo>
                    <a:cubicBezTo>
                      <a:pt x="468430" y="499156"/>
                      <a:pt x="468430" y="499156"/>
                      <a:pt x="468430" y="499156"/>
                    </a:cubicBezTo>
                    <a:cubicBezTo>
                      <a:pt x="468334" y="499060"/>
                      <a:pt x="468334" y="498869"/>
                      <a:pt x="468334" y="498679"/>
                    </a:cubicBezTo>
                    <a:cubicBezTo>
                      <a:pt x="468334" y="498869"/>
                      <a:pt x="468334" y="499060"/>
                      <a:pt x="468430" y="499156"/>
                    </a:cubicBezTo>
                    <a:close/>
                    <a:moveTo>
                      <a:pt x="474728" y="519576"/>
                    </a:moveTo>
                    <a:cubicBezTo>
                      <a:pt x="472342" y="521389"/>
                      <a:pt x="470052" y="523298"/>
                      <a:pt x="467857" y="525206"/>
                    </a:cubicBezTo>
                    <a:cubicBezTo>
                      <a:pt x="467857" y="525206"/>
                      <a:pt x="467762" y="525111"/>
                      <a:pt x="467762" y="525111"/>
                    </a:cubicBezTo>
                    <a:cubicBezTo>
                      <a:pt x="468143" y="523393"/>
                      <a:pt x="468811" y="519672"/>
                      <a:pt x="469002" y="514233"/>
                    </a:cubicBezTo>
                    <a:cubicBezTo>
                      <a:pt x="470052" y="513374"/>
                      <a:pt x="471101" y="512610"/>
                      <a:pt x="472151" y="511847"/>
                    </a:cubicBezTo>
                    <a:cubicBezTo>
                      <a:pt x="472914" y="514423"/>
                      <a:pt x="473773" y="517000"/>
                      <a:pt x="474728" y="519576"/>
                    </a:cubicBezTo>
                    <a:close/>
                    <a:moveTo>
                      <a:pt x="479499" y="531790"/>
                    </a:moveTo>
                    <a:cubicBezTo>
                      <a:pt x="477495" y="533031"/>
                      <a:pt x="475586" y="534271"/>
                      <a:pt x="473582" y="535703"/>
                    </a:cubicBezTo>
                    <a:cubicBezTo>
                      <a:pt x="473010" y="534558"/>
                      <a:pt x="472437" y="533413"/>
                      <a:pt x="471865" y="532267"/>
                    </a:cubicBezTo>
                    <a:cubicBezTo>
                      <a:pt x="474059" y="531027"/>
                      <a:pt x="476254" y="529882"/>
                      <a:pt x="478258" y="528928"/>
                    </a:cubicBezTo>
                    <a:cubicBezTo>
                      <a:pt x="478640" y="529882"/>
                      <a:pt x="479022" y="530836"/>
                      <a:pt x="479499" y="531790"/>
                    </a:cubicBezTo>
                    <a:close/>
                    <a:moveTo>
                      <a:pt x="482648" y="538661"/>
                    </a:moveTo>
                    <a:cubicBezTo>
                      <a:pt x="487610" y="548203"/>
                      <a:pt x="494766" y="559272"/>
                      <a:pt x="501732" y="569864"/>
                    </a:cubicBezTo>
                    <a:cubicBezTo>
                      <a:pt x="496961" y="574349"/>
                      <a:pt x="492094" y="579406"/>
                      <a:pt x="487514" y="584941"/>
                    </a:cubicBezTo>
                    <a:cubicBezTo>
                      <a:pt x="486942" y="580074"/>
                      <a:pt x="486369" y="575589"/>
                      <a:pt x="485701" y="571486"/>
                    </a:cubicBezTo>
                    <a:cubicBezTo>
                      <a:pt x="483983" y="561085"/>
                      <a:pt x="480357" y="550875"/>
                      <a:pt x="476350" y="541905"/>
                    </a:cubicBezTo>
                    <a:cubicBezTo>
                      <a:pt x="478449" y="540665"/>
                      <a:pt x="480548" y="539615"/>
                      <a:pt x="482648" y="538661"/>
                    </a:cubicBezTo>
                    <a:close/>
                    <a:moveTo>
                      <a:pt x="549157" y="329017"/>
                    </a:moveTo>
                    <a:cubicBezTo>
                      <a:pt x="554024" y="323101"/>
                      <a:pt x="558699" y="316994"/>
                      <a:pt x="563661" y="311173"/>
                    </a:cubicBezTo>
                    <a:cubicBezTo>
                      <a:pt x="569864" y="312986"/>
                      <a:pt x="577211" y="315849"/>
                      <a:pt x="584750" y="318902"/>
                    </a:cubicBezTo>
                    <a:cubicBezTo>
                      <a:pt x="579788" y="323197"/>
                      <a:pt x="575780" y="327013"/>
                      <a:pt x="572822" y="329876"/>
                    </a:cubicBezTo>
                    <a:cubicBezTo>
                      <a:pt x="570913" y="329017"/>
                      <a:pt x="569005" y="328254"/>
                      <a:pt x="567192" y="327872"/>
                    </a:cubicBezTo>
                    <a:cubicBezTo>
                      <a:pt x="561085" y="326250"/>
                      <a:pt x="553833" y="327681"/>
                      <a:pt x="549157" y="329017"/>
                    </a:cubicBezTo>
                    <a:close/>
                    <a:moveTo>
                      <a:pt x="555741" y="334743"/>
                    </a:moveTo>
                    <a:cubicBezTo>
                      <a:pt x="556409" y="335411"/>
                      <a:pt x="557554" y="336269"/>
                      <a:pt x="558795" y="337128"/>
                    </a:cubicBezTo>
                    <a:lnTo>
                      <a:pt x="552402" y="333884"/>
                    </a:lnTo>
                    <a:cubicBezTo>
                      <a:pt x="553451" y="334170"/>
                      <a:pt x="554596" y="334456"/>
                      <a:pt x="555741" y="334743"/>
                    </a:cubicBezTo>
                    <a:close/>
                    <a:moveTo>
                      <a:pt x="565665" y="498965"/>
                    </a:moveTo>
                    <a:cubicBezTo>
                      <a:pt x="565952" y="496675"/>
                      <a:pt x="566142" y="494289"/>
                      <a:pt x="566429" y="492094"/>
                    </a:cubicBezTo>
                    <a:cubicBezTo>
                      <a:pt x="570436" y="493717"/>
                      <a:pt x="574540" y="495148"/>
                      <a:pt x="578547" y="496293"/>
                    </a:cubicBezTo>
                    <a:cubicBezTo>
                      <a:pt x="579215" y="496484"/>
                      <a:pt x="579883" y="496579"/>
                      <a:pt x="580551" y="496770"/>
                    </a:cubicBezTo>
                    <a:cubicBezTo>
                      <a:pt x="580360" y="498488"/>
                      <a:pt x="580265" y="500110"/>
                      <a:pt x="580074" y="501827"/>
                    </a:cubicBezTo>
                    <a:cubicBezTo>
                      <a:pt x="574921" y="500778"/>
                      <a:pt x="570055" y="499824"/>
                      <a:pt x="565665" y="498965"/>
                    </a:cubicBezTo>
                    <a:close/>
                    <a:moveTo>
                      <a:pt x="579502" y="512515"/>
                    </a:moveTo>
                    <a:cubicBezTo>
                      <a:pt x="579406" y="515473"/>
                      <a:pt x="579406" y="518526"/>
                      <a:pt x="579406" y="521580"/>
                    </a:cubicBezTo>
                    <a:cubicBezTo>
                      <a:pt x="573585" y="520339"/>
                      <a:pt x="568910" y="519385"/>
                      <a:pt x="566047" y="518717"/>
                    </a:cubicBezTo>
                    <a:cubicBezTo>
                      <a:pt x="565379" y="517668"/>
                      <a:pt x="564616" y="516523"/>
                      <a:pt x="563948" y="515473"/>
                    </a:cubicBezTo>
                    <a:cubicBezTo>
                      <a:pt x="564329" y="512038"/>
                      <a:pt x="564616" y="508698"/>
                      <a:pt x="564997" y="505454"/>
                    </a:cubicBezTo>
                    <a:cubicBezTo>
                      <a:pt x="569196" y="507648"/>
                      <a:pt x="574158" y="510034"/>
                      <a:pt x="579502" y="512515"/>
                    </a:cubicBezTo>
                    <a:close/>
                    <a:moveTo>
                      <a:pt x="580074" y="538756"/>
                    </a:moveTo>
                    <a:cubicBezTo>
                      <a:pt x="579311" y="538565"/>
                      <a:pt x="578834" y="538470"/>
                      <a:pt x="578356" y="538374"/>
                    </a:cubicBezTo>
                    <a:cubicBezTo>
                      <a:pt x="574730" y="532649"/>
                      <a:pt x="571295" y="526828"/>
                      <a:pt x="567574" y="521103"/>
                    </a:cubicBezTo>
                    <a:cubicBezTo>
                      <a:pt x="570341" y="522916"/>
                      <a:pt x="574349" y="525302"/>
                      <a:pt x="579597" y="528164"/>
                    </a:cubicBezTo>
                    <a:cubicBezTo>
                      <a:pt x="579692" y="531695"/>
                      <a:pt x="579788" y="535225"/>
                      <a:pt x="580074" y="538756"/>
                    </a:cubicBezTo>
                    <a:close/>
                    <a:moveTo>
                      <a:pt x="574349" y="539138"/>
                    </a:moveTo>
                    <a:cubicBezTo>
                      <a:pt x="569196" y="543336"/>
                      <a:pt x="564520" y="546008"/>
                      <a:pt x="560608" y="547917"/>
                    </a:cubicBezTo>
                    <a:cubicBezTo>
                      <a:pt x="561180" y="542096"/>
                      <a:pt x="561848" y="535989"/>
                      <a:pt x="562516" y="529786"/>
                    </a:cubicBezTo>
                    <a:cubicBezTo>
                      <a:pt x="563184" y="527401"/>
                      <a:pt x="563471" y="524824"/>
                      <a:pt x="563471" y="522152"/>
                    </a:cubicBezTo>
                    <a:cubicBezTo>
                      <a:pt x="567097" y="527782"/>
                      <a:pt x="570723" y="533508"/>
                      <a:pt x="574349" y="539138"/>
                    </a:cubicBezTo>
                    <a:close/>
                    <a:moveTo>
                      <a:pt x="583128" y="479785"/>
                    </a:moveTo>
                    <a:cubicBezTo>
                      <a:pt x="582841" y="481693"/>
                      <a:pt x="582460" y="483506"/>
                      <a:pt x="582173" y="485320"/>
                    </a:cubicBezTo>
                    <a:cubicBezTo>
                      <a:pt x="577307" y="485797"/>
                      <a:pt x="572154" y="485606"/>
                      <a:pt x="567192" y="485033"/>
                    </a:cubicBezTo>
                    <a:cubicBezTo>
                      <a:pt x="567478" y="482457"/>
                      <a:pt x="567765" y="480167"/>
                      <a:pt x="567955" y="477972"/>
                    </a:cubicBezTo>
                    <a:cubicBezTo>
                      <a:pt x="568814" y="478258"/>
                      <a:pt x="569673" y="478545"/>
                      <a:pt x="570627" y="478831"/>
                    </a:cubicBezTo>
                    <a:cubicBezTo>
                      <a:pt x="575589" y="480167"/>
                      <a:pt x="579692" y="480357"/>
                      <a:pt x="583128" y="479785"/>
                    </a:cubicBezTo>
                    <a:close/>
                    <a:moveTo>
                      <a:pt x="582364" y="561658"/>
                    </a:moveTo>
                    <a:cubicBezTo>
                      <a:pt x="579024" y="568051"/>
                      <a:pt x="573108" y="577307"/>
                      <a:pt x="563089" y="586563"/>
                    </a:cubicBezTo>
                    <a:cubicBezTo>
                      <a:pt x="545436" y="602880"/>
                      <a:pt x="527782" y="619293"/>
                      <a:pt x="508412" y="639618"/>
                    </a:cubicBezTo>
                    <a:cubicBezTo>
                      <a:pt x="506694" y="641431"/>
                      <a:pt x="505167" y="643339"/>
                      <a:pt x="503927" y="645152"/>
                    </a:cubicBezTo>
                    <a:cubicBezTo>
                      <a:pt x="501255" y="631316"/>
                      <a:pt x="497056" y="615190"/>
                      <a:pt x="491045" y="603166"/>
                    </a:cubicBezTo>
                    <a:cubicBezTo>
                      <a:pt x="497534" y="599159"/>
                      <a:pt x="505072" y="594483"/>
                      <a:pt x="514042" y="589235"/>
                    </a:cubicBezTo>
                    <a:cubicBezTo>
                      <a:pt x="518908" y="597346"/>
                      <a:pt x="522343" y="604407"/>
                      <a:pt x="522916" y="609273"/>
                    </a:cubicBezTo>
                    <a:cubicBezTo>
                      <a:pt x="522916" y="609273"/>
                      <a:pt x="522439" y="599349"/>
                      <a:pt x="520435" y="585513"/>
                    </a:cubicBezTo>
                    <a:cubicBezTo>
                      <a:pt x="524443" y="583223"/>
                      <a:pt x="528641" y="580838"/>
                      <a:pt x="533222" y="578357"/>
                    </a:cubicBezTo>
                    <a:cubicBezTo>
                      <a:pt x="534748" y="583318"/>
                      <a:pt x="535703" y="586277"/>
                      <a:pt x="535703" y="586277"/>
                    </a:cubicBezTo>
                    <a:cubicBezTo>
                      <a:pt x="535703" y="586277"/>
                      <a:pt x="535798" y="582841"/>
                      <a:pt x="536084" y="576830"/>
                    </a:cubicBezTo>
                    <a:cubicBezTo>
                      <a:pt x="537325" y="576162"/>
                      <a:pt x="538565" y="575494"/>
                      <a:pt x="539901" y="574730"/>
                    </a:cubicBezTo>
                    <a:cubicBezTo>
                      <a:pt x="543909" y="572536"/>
                      <a:pt x="547440" y="570723"/>
                      <a:pt x="550684" y="568910"/>
                    </a:cubicBezTo>
                    <a:cubicBezTo>
                      <a:pt x="553737" y="582650"/>
                      <a:pt x="556028" y="592097"/>
                      <a:pt x="556028" y="592097"/>
                    </a:cubicBezTo>
                    <a:cubicBezTo>
                      <a:pt x="556028" y="592097"/>
                      <a:pt x="557268" y="580456"/>
                      <a:pt x="558890" y="564234"/>
                    </a:cubicBezTo>
                    <a:cubicBezTo>
                      <a:pt x="569387" y="557745"/>
                      <a:pt x="574826" y="551924"/>
                      <a:pt x="575780" y="541523"/>
                    </a:cubicBezTo>
                    <a:cubicBezTo>
                      <a:pt x="577498" y="544195"/>
                      <a:pt x="579215" y="546867"/>
                      <a:pt x="580933" y="549539"/>
                    </a:cubicBezTo>
                    <a:cubicBezTo>
                      <a:pt x="581315" y="553547"/>
                      <a:pt x="581792" y="557650"/>
                      <a:pt x="582364" y="561658"/>
                    </a:cubicBezTo>
                    <a:close/>
                    <a:moveTo>
                      <a:pt x="545245" y="555169"/>
                    </a:moveTo>
                    <a:cubicBezTo>
                      <a:pt x="545913" y="554501"/>
                      <a:pt x="546581" y="553833"/>
                      <a:pt x="547249" y="553070"/>
                    </a:cubicBezTo>
                    <a:cubicBezTo>
                      <a:pt x="547344" y="553451"/>
                      <a:pt x="547440" y="553833"/>
                      <a:pt x="547440" y="554119"/>
                    </a:cubicBezTo>
                    <a:cubicBezTo>
                      <a:pt x="546867" y="554501"/>
                      <a:pt x="546104" y="554883"/>
                      <a:pt x="545245" y="555169"/>
                    </a:cubicBezTo>
                    <a:close/>
                    <a:moveTo>
                      <a:pt x="539519" y="539233"/>
                    </a:moveTo>
                    <a:cubicBezTo>
                      <a:pt x="540092" y="534462"/>
                      <a:pt x="540760" y="529500"/>
                      <a:pt x="541523" y="524347"/>
                    </a:cubicBezTo>
                    <a:cubicBezTo>
                      <a:pt x="542287" y="528164"/>
                      <a:pt x="542955" y="532077"/>
                      <a:pt x="543718" y="535893"/>
                    </a:cubicBezTo>
                    <a:cubicBezTo>
                      <a:pt x="542287" y="537038"/>
                      <a:pt x="540855" y="538184"/>
                      <a:pt x="539519" y="539233"/>
                    </a:cubicBezTo>
                    <a:close/>
                    <a:moveTo>
                      <a:pt x="493526" y="292852"/>
                    </a:moveTo>
                    <a:lnTo>
                      <a:pt x="491808" y="293711"/>
                    </a:lnTo>
                    <a:cubicBezTo>
                      <a:pt x="488564" y="291421"/>
                      <a:pt x="485797" y="288463"/>
                      <a:pt x="484174" y="284169"/>
                    </a:cubicBezTo>
                    <a:cubicBezTo>
                      <a:pt x="484270" y="283023"/>
                      <a:pt x="484365" y="281878"/>
                      <a:pt x="484556" y="280829"/>
                    </a:cubicBezTo>
                    <a:cubicBezTo>
                      <a:pt x="487514" y="283215"/>
                      <a:pt x="490568" y="285409"/>
                      <a:pt x="493526" y="287508"/>
                    </a:cubicBezTo>
                    <a:cubicBezTo>
                      <a:pt x="493526" y="289226"/>
                      <a:pt x="493526" y="291039"/>
                      <a:pt x="493526" y="292852"/>
                    </a:cubicBezTo>
                    <a:close/>
                    <a:moveTo>
                      <a:pt x="507171" y="498965"/>
                    </a:moveTo>
                    <a:cubicBezTo>
                      <a:pt x="506408" y="499442"/>
                      <a:pt x="505740" y="499824"/>
                      <a:pt x="504881" y="500301"/>
                    </a:cubicBezTo>
                    <a:cubicBezTo>
                      <a:pt x="500873" y="502400"/>
                      <a:pt x="496675" y="504881"/>
                      <a:pt x="492381" y="507458"/>
                    </a:cubicBezTo>
                    <a:cubicBezTo>
                      <a:pt x="490949" y="505263"/>
                      <a:pt x="489518" y="503163"/>
                      <a:pt x="488182" y="501160"/>
                    </a:cubicBezTo>
                    <a:cubicBezTo>
                      <a:pt x="492381" y="498392"/>
                      <a:pt x="496866" y="495339"/>
                      <a:pt x="500969" y="492476"/>
                    </a:cubicBezTo>
                    <a:cubicBezTo>
                      <a:pt x="502877" y="494862"/>
                      <a:pt x="504976" y="496961"/>
                      <a:pt x="507171" y="498965"/>
                    </a:cubicBezTo>
                    <a:close/>
                    <a:moveTo>
                      <a:pt x="516904" y="514423"/>
                    </a:moveTo>
                    <a:cubicBezTo>
                      <a:pt x="512801" y="516427"/>
                      <a:pt x="508602" y="518240"/>
                      <a:pt x="504786" y="519672"/>
                    </a:cubicBezTo>
                    <a:cubicBezTo>
                      <a:pt x="503641" y="520053"/>
                      <a:pt x="502305" y="520626"/>
                      <a:pt x="500969" y="521103"/>
                    </a:cubicBezTo>
                    <a:cubicBezTo>
                      <a:pt x="500682" y="520721"/>
                      <a:pt x="500492" y="520244"/>
                      <a:pt x="500205" y="519767"/>
                    </a:cubicBezTo>
                    <a:cubicBezTo>
                      <a:pt x="500014" y="519481"/>
                      <a:pt x="499919" y="519290"/>
                      <a:pt x="499728" y="519099"/>
                    </a:cubicBezTo>
                    <a:cubicBezTo>
                      <a:pt x="504976" y="516809"/>
                      <a:pt x="510797" y="514137"/>
                      <a:pt x="516141" y="510988"/>
                    </a:cubicBezTo>
                    <a:cubicBezTo>
                      <a:pt x="516523" y="512133"/>
                      <a:pt x="516713" y="513278"/>
                      <a:pt x="516904" y="514423"/>
                    </a:cubicBezTo>
                    <a:close/>
                    <a:moveTo>
                      <a:pt x="519862" y="528260"/>
                    </a:moveTo>
                    <a:cubicBezTo>
                      <a:pt x="521580" y="535798"/>
                      <a:pt x="523393" y="543336"/>
                      <a:pt x="525301" y="550302"/>
                    </a:cubicBezTo>
                    <a:cubicBezTo>
                      <a:pt x="524729" y="550779"/>
                      <a:pt x="524061" y="551257"/>
                      <a:pt x="523488" y="551734"/>
                    </a:cubicBezTo>
                    <a:cubicBezTo>
                      <a:pt x="521103" y="553547"/>
                      <a:pt x="518240" y="555741"/>
                      <a:pt x="515282" y="558127"/>
                    </a:cubicBezTo>
                    <a:cubicBezTo>
                      <a:pt x="512992" y="548966"/>
                      <a:pt x="510129" y="539710"/>
                      <a:pt x="506408" y="531313"/>
                    </a:cubicBezTo>
                    <a:cubicBezTo>
                      <a:pt x="511370" y="530454"/>
                      <a:pt x="515855" y="529405"/>
                      <a:pt x="519862" y="528260"/>
                    </a:cubicBezTo>
                    <a:close/>
                    <a:moveTo>
                      <a:pt x="521389" y="311841"/>
                    </a:moveTo>
                    <a:cubicBezTo>
                      <a:pt x="521389" y="311746"/>
                      <a:pt x="521389" y="311650"/>
                      <a:pt x="521389" y="311555"/>
                    </a:cubicBezTo>
                    <a:cubicBezTo>
                      <a:pt x="522343" y="313463"/>
                      <a:pt x="523202" y="315467"/>
                      <a:pt x="523870" y="317471"/>
                    </a:cubicBezTo>
                    <a:lnTo>
                      <a:pt x="521389" y="311841"/>
                    </a:lnTo>
                    <a:close/>
                    <a:moveTo>
                      <a:pt x="531504" y="276249"/>
                    </a:moveTo>
                    <a:cubicBezTo>
                      <a:pt x="534748" y="297337"/>
                      <a:pt x="541619" y="320811"/>
                      <a:pt x="543813" y="328158"/>
                    </a:cubicBezTo>
                    <a:cubicBezTo>
                      <a:pt x="543527" y="328445"/>
                      <a:pt x="543241" y="328827"/>
                      <a:pt x="543050" y="329113"/>
                    </a:cubicBezTo>
                    <a:lnTo>
                      <a:pt x="532458" y="323960"/>
                    </a:lnTo>
                    <a:cubicBezTo>
                      <a:pt x="532744" y="317853"/>
                      <a:pt x="532649" y="311269"/>
                      <a:pt x="531599" y="305162"/>
                    </a:cubicBezTo>
                    <a:cubicBezTo>
                      <a:pt x="530263" y="297242"/>
                      <a:pt x="527496" y="290753"/>
                      <a:pt x="523107" y="285028"/>
                    </a:cubicBezTo>
                    <a:cubicBezTo>
                      <a:pt x="523298" y="275676"/>
                      <a:pt x="522248" y="262412"/>
                      <a:pt x="520721" y="248004"/>
                    </a:cubicBezTo>
                    <a:cubicBezTo>
                      <a:pt x="524729" y="254874"/>
                      <a:pt x="529500" y="263366"/>
                      <a:pt x="531504" y="276249"/>
                    </a:cubicBezTo>
                    <a:close/>
                    <a:moveTo>
                      <a:pt x="548680" y="258691"/>
                    </a:moveTo>
                    <a:cubicBezTo>
                      <a:pt x="553260" y="276153"/>
                      <a:pt x="558986" y="300200"/>
                      <a:pt x="560799" y="307929"/>
                    </a:cubicBezTo>
                    <a:cubicBezTo>
                      <a:pt x="555550" y="313941"/>
                      <a:pt x="550493" y="320238"/>
                      <a:pt x="545340" y="326345"/>
                    </a:cubicBezTo>
                    <a:cubicBezTo>
                      <a:pt x="546867" y="317853"/>
                      <a:pt x="549825" y="297337"/>
                      <a:pt x="548012" y="273959"/>
                    </a:cubicBezTo>
                    <a:cubicBezTo>
                      <a:pt x="545626" y="243328"/>
                      <a:pt x="533508" y="240179"/>
                      <a:pt x="529309" y="224911"/>
                    </a:cubicBezTo>
                    <a:cubicBezTo>
                      <a:pt x="528450" y="221953"/>
                      <a:pt x="527973" y="218804"/>
                      <a:pt x="527687" y="215464"/>
                    </a:cubicBezTo>
                    <a:cubicBezTo>
                      <a:pt x="535512" y="229682"/>
                      <a:pt x="545436" y="246286"/>
                      <a:pt x="548680" y="258691"/>
                    </a:cubicBezTo>
                    <a:close/>
                    <a:moveTo>
                      <a:pt x="576257" y="290944"/>
                    </a:moveTo>
                    <a:cubicBezTo>
                      <a:pt x="571772" y="295906"/>
                      <a:pt x="567097" y="300772"/>
                      <a:pt x="562707" y="305830"/>
                    </a:cubicBezTo>
                    <a:cubicBezTo>
                      <a:pt x="564043" y="300295"/>
                      <a:pt x="565952" y="289894"/>
                      <a:pt x="566047" y="276058"/>
                    </a:cubicBezTo>
                    <a:cubicBezTo>
                      <a:pt x="566142" y="262317"/>
                      <a:pt x="564806" y="247049"/>
                      <a:pt x="558127" y="232259"/>
                    </a:cubicBezTo>
                    <a:cubicBezTo>
                      <a:pt x="561657" y="236648"/>
                      <a:pt x="564520" y="241801"/>
                      <a:pt x="566142" y="248194"/>
                    </a:cubicBezTo>
                    <a:cubicBezTo>
                      <a:pt x="571486" y="269187"/>
                      <a:pt x="575112" y="285600"/>
                      <a:pt x="576257" y="290944"/>
                    </a:cubicBezTo>
                    <a:close/>
                    <a:moveTo>
                      <a:pt x="578834" y="293902"/>
                    </a:moveTo>
                    <a:cubicBezTo>
                      <a:pt x="589616" y="298387"/>
                      <a:pt x="595342" y="303062"/>
                      <a:pt x="600113" y="306688"/>
                    </a:cubicBezTo>
                    <a:cubicBezTo>
                      <a:pt x="598968" y="307547"/>
                      <a:pt x="597727" y="308406"/>
                      <a:pt x="596582" y="309265"/>
                    </a:cubicBezTo>
                    <a:cubicBezTo>
                      <a:pt x="586467" y="306784"/>
                      <a:pt x="575780" y="305639"/>
                      <a:pt x="565570" y="308978"/>
                    </a:cubicBezTo>
                    <a:cubicBezTo>
                      <a:pt x="569864" y="303826"/>
                      <a:pt x="574444" y="298959"/>
                      <a:pt x="578834" y="293902"/>
                    </a:cubicBezTo>
                    <a:close/>
                    <a:moveTo>
                      <a:pt x="580456" y="291993"/>
                    </a:moveTo>
                    <a:cubicBezTo>
                      <a:pt x="584177" y="287699"/>
                      <a:pt x="587899" y="283405"/>
                      <a:pt x="591716" y="279207"/>
                    </a:cubicBezTo>
                    <a:cubicBezTo>
                      <a:pt x="597918" y="279207"/>
                      <a:pt x="614331" y="279875"/>
                      <a:pt x="634083" y="287031"/>
                    </a:cubicBezTo>
                    <a:cubicBezTo>
                      <a:pt x="636660" y="287986"/>
                      <a:pt x="639236" y="288844"/>
                      <a:pt x="641812" y="289799"/>
                    </a:cubicBezTo>
                    <a:cubicBezTo>
                      <a:pt x="632461" y="291898"/>
                      <a:pt x="622060" y="294761"/>
                      <a:pt x="613186" y="298864"/>
                    </a:cubicBezTo>
                    <a:cubicBezTo>
                      <a:pt x="601067" y="291802"/>
                      <a:pt x="592384" y="289131"/>
                      <a:pt x="580456" y="291993"/>
                    </a:cubicBezTo>
                    <a:close/>
                    <a:moveTo>
                      <a:pt x="592765" y="272813"/>
                    </a:moveTo>
                    <a:cubicBezTo>
                      <a:pt x="588948" y="276821"/>
                      <a:pt x="585322" y="281020"/>
                      <a:pt x="581601" y="285028"/>
                    </a:cubicBezTo>
                    <a:cubicBezTo>
                      <a:pt x="583318" y="280256"/>
                      <a:pt x="584368" y="273100"/>
                      <a:pt x="582364" y="262508"/>
                    </a:cubicBezTo>
                    <a:cubicBezTo>
                      <a:pt x="581696" y="259168"/>
                      <a:pt x="581028" y="255733"/>
                      <a:pt x="580265" y="252393"/>
                    </a:cubicBezTo>
                    <a:cubicBezTo>
                      <a:pt x="585895" y="262031"/>
                      <a:pt x="590857" y="269855"/>
                      <a:pt x="592765" y="272813"/>
                    </a:cubicBezTo>
                    <a:close/>
                    <a:moveTo>
                      <a:pt x="703551" y="302872"/>
                    </a:moveTo>
                    <a:cubicBezTo>
                      <a:pt x="692673" y="298387"/>
                      <a:pt x="678932" y="292375"/>
                      <a:pt x="665286" y="286745"/>
                    </a:cubicBezTo>
                    <a:cubicBezTo>
                      <a:pt x="666145" y="286077"/>
                      <a:pt x="666622" y="285600"/>
                      <a:pt x="666622" y="285600"/>
                    </a:cubicBezTo>
                    <a:cubicBezTo>
                      <a:pt x="666622" y="285600"/>
                      <a:pt x="665382" y="285695"/>
                      <a:pt x="663473" y="285982"/>
                    </a:cubicBezTo>
                    <a:cubicBezTo>
                      <a:pt x="652595" y="281592"/>
                      <a:pt x="641812" y="277489"/>
                      <a:pt x="632556" y="274722"/>
                    </a:cubicBezTo>
                    <a:cubicBezTo>
                      <a:pt x="613377" y="269187"/>
                      <a:pt x="605647" y="271859"/>
                      <a:pt x="593529" y="277203"/>
                    </a:cubicBezTo>
                    <a:cubicBezTo>
                      <a:pt x="595437" y="275104"/>
                      <a:pt x="597250" y="272909"/>
                      <a:pt x="599159" y="270905"/>
                    </a:cubicBezTo>
                    <a:cubicBezTo>
                      <a:pt x="601449" y="268424"/>
                      <a:pt x="603834" y="265943"/>
                      <a:pt x="606124" y="263462"/>
                    </a:cubicBezTo>
                    <a:cubicBezTo>
                      <a:pt x="608796" y="264511"/>
                      <a:pt x="615094" y="266611"/>
                      <a:pt x="628740" y="268996"/>
                    </a:cubicBezTo>
                    <a:cubicBezTo>
                      <a:pt x="648301" y="272336"/>
                      <a:pt x="683035" y="292661"/>
                      <a:pt x="721204" y="303349"/>
                    </a:cubicBezTo>
                    <a:cubicBezTo>
                      <a:pt x="736185" y="307547"/>
                      <a:pt x="749068" y="308883"/>
                      <a:pt x="759182" y="309074"/>
                    </a:cubicBezTo>
                    <a:cubicBezTo>
                      <a:pt x="737521" y="311078"/>
                      <a:pt x="722158" y="310505"/>
                      <a:pt x="703551" y="302872"/>
                    </a:cubicBezTo>
                    <a:close/>
                    <a:moveTo>
                      <a:pt x="622728" y="406596"/>
                    </a:moveTo>
                    <a:cubicBezTo>
                      <a:pt x="623110" y="407073"/>
                      <a:pt x="623491" y="407455"/>
                      <a:pt x="623873" y="407932"/>
                    </a:cubicBezTo>
                    <a:cubicBezTo>
                      <a:pt x="614903" y="409172"/>
                      <a:pt x="608128" y="410222"/>
                      <a:pt x="603739" y="410985"/>
                    </a:cubicBezTo>
                    <a:lnTo>
                      <a:pt x="609750" y="407550"/>
                    </a:lnTo>
                    <a:cubicBezTo>
                      <a:pt x="613186" y="407455"/>
                      <a:pt x="616525" y="407168"/>
                      <a:pt x="619770" y="406882"/>
                    </a:cubicBezTo>
                    <a:cubicBezTo>
                      <a:pt x="620820" y="406787"/>
                      <a:pt x="621774" y="406691"/>
                      <a:pt x="622728" y="406596"/>
                    </a:cubicBezTo>
                    <a:close/>
                    <a:moveTo>
                      <a:pt x="608701" y="354018"/>
                    </a:moveTo>
                    <a:cubicBezTo>
                      <a:pt x="603834" y="349819"/>
                      <a:pt x="600208" y="346766"/>
                      <a:pt x="598681" y="345430"/>
                    </a:cubicBezTo>
                    <a:cubicBezTo>
                      <a:pt x="606506" y="347434"/>
                      <a:pt x="614331" y="349342"/>
                      <a:pt x="622155" y="351442"/>
                    </a:cubicBezTo>
                    <a:cubicBezTo>
                      <a:pt x="617575" y="352205"/>
                      <a:pt x="613090" y="353064"/>
                      <a:pt x="608701" y="354018"/>
                    </a:cubicBezTo>
                    <a:close/>
                    <a:moveTo>
                      <a:pt x="636660" y="420909"/>
                    </a:moveTo>
                    <a:cubicBezTo>
                      <a:pt x="640095" y="424058"/>
                      <a:pt x="644007" y="427493"/>
                      <a:pt x="648110" y="431024"/>
                    </a:cubicBezTo>
                    <a:cubicBezTo>
                      <a:pt x="636183" y="432074"/>
                      <a:pt x="628072" y="433219"/>
                      <a:pt x="627976" y="433219"/>
                    </a:cubicBezTo>
                    <a:cubicBezTo>
                      <a:pt x="620056" y="427875"/>
                      <a:pt x="612136" y="422627"/>
                      <a:pt x="604121" y="417379"/>
                    </a:cubicBezTo>
                    <a:cubicBezTo>
                      <a:pt x="610228" y="417856"/>
                      <a:pt x="622155" y="419478"/>
                      <a:pt x="636660" y="420909"/>
                    </a:cubicBezTo>
                    <a:close/>
                    <a:moveTo>
                      <a:pt x="645534" y="303730"/>
                    </a:moveTo>
                    <a:cubicBezTo>
                      <a:pt x="649255" y="300581"/>
                      <a:pt x="652786" y="297623"/>
                      <a:pt x="655935" y="294856"/>
                    </a:cubicBezTo>
                    <a:cubicBezTo>
                      <a:pt x="659847" y="296192"/>
                      <a:pt x="663760" y="297623"/>
                      <a:pt x="667767" y="298959"/>
                    </a:cubicBezTo>
                    <a:cubicBezTo>
                      <a:pt x="660897" y="299913"/>
                      <a:pt x="653072" y="301440"/>
                      <a:pt x="645534" y="303730"/>
                    </a:cubicBezTo>
                    <a:close/>
                    <a:moveTo>
                      <a:pt x="652786" y="395813"/>
                    </a:moveTo>
                    <a:cubicBezTo>
                      <a:pt x="651641" y="394477"/>
                      <a:pt x="650401" y="393141"/>
                      <a:pt x="649065" y="391805"/>
                    </a:cubicBezTo>
                    <a:cubicBezTo>
                      <a:pt x="651641" y="391519"/>
                      <a:pt x="654217" y="391233"/>
                      <a:pt x="656794" y="390851"/>
                    </a:cubicBezTo>
                    <a:cubicBezTo>
                      <a:pt x="658130" y="391137"/>
                      <a:pt x="659561" y="391328"/>
                      <a:pt x="660802" y="391614"/>
                    </a:cubicBezTo>
                    <a:cubicBezTo>
                      <a:pt x="662901" y="394286"/>
                      <a:pt x="665000" y="396863"/>
                      <a:pt x="667004" y="399439"/>
                    </a:cubicBezTo>
                    <a:cubicBezTo>
                      <a:pt x="662996" y="398389"/>
                      <a:pt x="658130" y="397149"/>
                      <a:pt x="652786" y="395813"/>
                    </a:cubicBezTo>
                    <a:close/>
                    <a:moveTo>
                      <a:pt x="667672" y="400107"/>
                    </a:moveTo>
                    <a:cubicBezTo>
                      <a:pt x="668340" y="400870"/>
                      <a:pt x="668913" y="401634"/>
                      <a:pt x="669580" y="402493"/>
                    </a:cubicBezTo>
                    <a:cubicBezTo>
                      <a:pt x="666145" y="402874"/>
                      <a:pt x="662805" y="403256"/>
                      <a:pt x="659561" y="403542"/>
                    </a:cubicBezTo>
                    <a:cubicBezTo>
                      <a:pt x="657748" y="401443"/>
                      <a:pt x="656030" y="399535"/>
                      <a:pt x="654599" y="397912"/>
                    </a:cubicBezTo>
                    <a:cubicBezTo>
                      <a:pt x="659370" y="398676"/>
                      <a:pt x="663855" y="399439"/>
                      <a:pt x="667672" y="400107"/>
                    </a:cubicBezTo>
                    <a:close/>
                    <a:moveTo>
                      <a:pt x="672729" y="327204"/>
                    </a:moveTo>
                    <a:cubicBezTo>
                      <a:pt x="670153" y="328445"/>
                      <a:pt x="667767" y="329685"/>
                      <a:pt x="665382" y="330926"/>
                    </a:cubicBezTo>
                    <a:cubicBezTo>
                      <a:pt x="661374" y="328540"/>
                      <a:pt x="656985" y="325964"/>
                      <a:pt x="652404" y="323197"/>
                    </a:cubicBezTo>
                    <a:cubicBezTo>
                      <a:pt x="661470" y="316231"/>
                      <a:pt x="668340" y="307738"/>
                      <a:pt x="676928" y="302108"/>
                    </a:cubicBezTo>
                    <a:cubicBezTo>
                      <a:pt x="688856" y="306211"/>
                      <a:pt x="701261" y="310219"/>
                      <a:pt x="714715" y="314322"/>
                    </a:cubicBezTo>
                    <a:cubicBezTo>
                      <a:pt x="718151" y="315372"/>
                      <a:pt x="721395" y="316040"/>
                      <a:pt x="724544" y="316517"/>
                    </a:cubicBezTo>
                    <a:cubicBezTo>
                      <a:pt x="708608" y="317376"/>
                      <a:pt x="687615" y="319857"/>
                      <a:pt x="672729" y="327204"/>
                    </a:cubicBezTo>
                    <a:close/>
                    <a:moveTo>
                      <a:pt x="695535" y="479976"/>
                    </a:moveTo>
                    <a:lnTo>
                      <a:pt x="696299" y="480739"/>
                    </a:lnTo>
                    <a:cubicBezTo>
                      <a:pt x="686279" y="473392"/>
                      <a:pt x="676165" y="466235"/>
                      <a:pt x="666050" y="459174"/>
                    </a:cubicBezTo>
                    <a:cubicBezTo>
                      <a:pt x="669199" y="459746"/>
                      <a:pt x="677119" y="461178"/>
                      <a:pt x="687234" y="462323"/>
                    </a:cubicBezTo>
                    <a:cubicBezTo>
                      <a:pt x="694867" y="468143"/>
                      <a:pt x="701547" y="473296"/>
                      <a:pt x="706414" y="476922"/>
                    </a:cubicBezTo>
                    <a:cubicBezTo>
                      <a:pt x="699352" y="478735"/>
                      <a:pt x="695535" y="479976"/>
                      <a:pt x="695535" y="479976"/>
                    </a:cubicBezTo>
                    <a:close/>
                    <a:moveTo>
                      <a:pt x="788668" y="433314"/>
                    </a:moveTo>
                    <a:cubicBezTo>
                      <a:pt x="783706" y="428161"/>
                      <a:pt x="777122" y="421768"/>
                      <a:pt x="770347" y="415375"/>
                    </a:cubicBezTo>
                    <a:cubicBezTo>
                      <a:pt x="773782" y="415088"/>
                      <a:pt x="777026" y="414898"/>
                      <a:pt x="780080" y="414707"/>
                    </a:cubicBezTo>
                    <a:cubicBezTo>
                      <a:pt x="786378" y="422913"/>
                      <a:pt x="794107" y="432551"/>
                      <a:pt x="803172" y="442856"/>
                    </a:cubicBezTo>
                    <a:cubicBezTo>
                      <a:pt x="803267" y="442952"/>
                      <a:pt x="803363" y="443047"/>
                      <a:pt x="803363" y="443143"/>
                    </a:cubicBezTo>
                    <a:cubicBezTo>
                      <a:pt x="801264" y="442856"/>
                      <a:pt x="799164" y="442570"/>
                      <a:pt x="796970" y="442284"/>
                    </a:cubicBezTo>
                    <a:cubicBezTo>
                      <a:pt x="794107" y="439039"/>
                      <a:pt x="791244" y="436081"/>
                      <a:pt x="788668" y="433314"/>
                    </a:cubicBezTo>
                    <a:close/>
                    <a:moveTo>
                      <a:pt x="799928" y="462323"/>
                    </a:moveTo>
                    <a:cubicBezTo>
                      <a:pt x="801359" y="463563"/>
                      <a:pt x="802790" y="464804"/>
                      <a:pt x="804317" y="466044"/>
                    </a:cubicBezTo>
                    <a:cubicBezTo>
                      <a:pt x="800977" y="465949"/>
                      <a:pt x="797638" y="465853"/>
                      <a:pt x="794298" y="465853"/>
                    </a:cubicBezTo>
                    <a:cubicBezTo>
                      <a:pt x="793344" y="464708"/>
                      <a:pt x="792294" y="463563"/>
                      <a:pt x="791340" y="462323"/>
                    </a:cubicBezTo>
                    <a:cubicBezTo>
                      <a:pt x="794298" y="462323"/>
                      <a:pt x="797256" y="462323"/>
                      <a:pt x="799928" y="462323"/>
                    </a:cubicBezTo>
                    <a:close/>
                    <a:moveTo>
                      <a:pt x="792389" y="414230"/>
                    </a:moveTo>
                    <a:cubicBezTo>
                      <a:pt x="793821" y="414230"/>
                      <a:pt x="795061" y="414230"/>
                      <a:pt x="796302" y="414325"/>
                    </a:cubicBezTo>
                    <a:cubicBezTo>
                      <a:pt x="799546" y="418524"/>
                      <a:pt x="803554" y="423486"/>
                      <a:pt x="808134" y="429020"/>
                    </a:cubicBezTo>
                    <a:cubicBezTo>
                      <a:pt x="803077" y="424058"/>
                      <a:pt x="797542" y="419001"/>
                      <a:pt x="792389" y="414230"/>
                    </a:cubicBezTo>
                    <a:close/>
                    <a:moveTo>
                      <a:pt x="771015" y="434555"/>
                    </a:moveTo>
                    <a:cubicBezTo>
                      <a:pt x="772637" y="436463"/>
                      <a:pt x="774450" y="438371"/>
                      <a:pt x="776358" y="440280"/>
                    </a:cubicBezTo>
                    <a:cubicBezTo>
                      <a:pt x="775022" y="440185"/>
                      <a:pt x="773687" y="440185"/>
                      <a:pt x="772255" y="440089"/>
                    </a:cubicBezTo>
                    <a:cubicBezTo>
                      <a:pt x="767961" y="435032"/>
                      <a:pt x="764144" y="430642"/>
                      <a:pt x="761282" y="427398"/>
                    </a:cubicBezTo>
                    <a:cubicBezTo>
                      <a:pt x="758705" y="424440"/>
                      <a:pt x="755175" y="420814"/>
                      <a:pt x="751167" y="416997"/>
                    </a:cubicBezTo>
                    <a:cubicBezTo>
                      <a:pt x="752789" y="416806"/>
                      <a:pt x="754316" y="416711"/>
                      <a:pt x="755938" y="416520"/>
                    </a:cubicBezTo>
                    <a:cubicBezTo>
                      <a:pt x="760518" y="422245"/>
                      <a:pt x="765480" y="428352"/>
                      <a:pt x="771015" y="434555"/>
                    </a:cubicBezTo>
                    <a:close/>
                    <a:moveTo>
                      <a:pt x="782179" y="466044"/>
                    </a:moveTo>
                    <a:cubicBezTo>
                      <a:pt x="780557" y="466139"/>
                      <a:pt x="778935" y="466139"/>
                      <a:pt x="777313" y="466235"/>
                    </a:cubicBezTo>
                    <a:cubicBezTo>
                      <a:pt x="773687" y="466521"/>
                      <a:pt x="770156" y="466807"/>
                      <a:pt x="766721" y="467094"/>
                    </a:cubicBezTo>
                    <a:cubicBezTo>
                      <a:pt x="765289" y="465471"/>
                      <a:pt x="763763" y="463754"/>
                      <a:pt x="762236" y="462036"/>
                    </a:cubicBezTo>
                    <a:cubicBezTo>
                      <a:pt x="767389" y="462132"/>
                      <a:pt x="772541" y="462132"/>
                      <a:pt x="777503" y="462227"/>
                    </a:cubicBezTo>
                    <a:cubicBezTo>
                      <a:pt x="779126" y="463468"/>
                      <a:pt x="780652" y="464804"/>
                      <a:pt x="782179" y="466044"/>
                    </a:cubicBezTo>
                    <a:close/>
                    <a:moveTo>
                      <a:pt x="762522" y="467571"/>
                    </a:moveTo>
                    <a:cubicBezTo>
                      <a:pt x="756320" y="468239"/>
                      <a:pt x="750499" y="468907"/>
                      <a:pt x="745060" y="469670"/>
                    </a:cubicBezTo>
                    <a:cubicBezTo>
                      <a:pt x="743342" y="467666"/>
                      <a:pt x="741434" y="465567"/>
                      <a:pt x="739621" y="463468"/>
                    </a:cubicBezTo>
                    <a:cubicBezTo>
                      <a:pt x="744010" y="463086"/>
                      <a:pt x="749068" y="462513"/>
                      <a:pt x="754602" y="462036"/>
                    </a:cubicBezTo>
                    <a:cubicBezTo>
                      <a:pt x="755079" y="462036"/>
                      <a:pt x="755556" y="462036"/>
                      <a:pt x="756129" y="462036"/>
                    </a:cubicBezTo>
                    <a:cubicBezTo>
                      <a:pt x="758323" y="463945"/>
                      <a:pt x="760423" y="465758"/>
                      <a:pt x="762522" y="467571"/>
                    </a:cubicBezTo>
                    <a:close/>
                    <a:moveTo>
                      <a:pt x="730365" y="425776"/>
                    </a:moveTo>
                    <a:cubicBezTo>
                      <a:pt x="728838" y="424058"/>
                      <a:pt x="726929" y="421959"/>
                      <a:pt x="724830" y="419764"/>
                    </a:cubicBezTo>
                    <a:cubicBezTo>
                      <a:pt x="727407" y="419478"/>
                      <a:pt x="729983" y="419287"/>
                      <a:pt x="732559" y="419001"/>
                    </a:cubicBezTo>
                    <a:cubicBezTo>
                      <a:pt x="736185" y="423295"/>
                      <a:pt x="739430" y="427207"/>
                      <a:pt x="742197" y="430165"/>
                    </a:cubicBezTo>
                    <a:cubicBezTo>
                      <a:pt x="744869" y="433028"/>
                      <a:pt x="748399" y="436558"/>
                      <a:pt x="752503" y="440376"/>
                    </a:cubicBezTo>
                    <a:cubicBezTo>
                      <a:pt x="748304" y="439135"/>
                      <a:pt x="744201" y="438085"/>
                      <a:pt x="740193" y="437036"/>
                    </a:cubicBezTo>
                    <a:cubicBezTo>
                      <a:pt x="736567" y="432837"/>
                      <a:pt x="733132" y="428925"/>
                      <a:pt x="730365" y="425776"/>
                    </a:cubicBezTo>
                    <a:close/>
                    <a:moveTo>
                      <a:pt x="738666" y="470624"/>
                    </a:moveTo>
                    <a:cubicBezTo>
                      <a:pt x="732178" y="471674"/>
                      <a:pt x="726357" y="472724"/>
                      <a:pt x="721300" y="473678"/>
                    </a:cubicBezTo>
                    <a:cubicBezTo>
                      <a:pt x="718914" y="471006"/>
                      <a:pt x="716147" y="467857"/>
                      <a:pt x="713093" y="464422"/>
                    </a:cubicBezTo>
                    <a:cubicBezTo>
                      <a:pt x="719105" y="464613"/>
                      <a:pt x="725212" y="464517"/>
                      <a:pt x="731128" y="464136"/>
                    </a:cubicBezTo>
                    <a:cubicBezTo>
                      <a:pt x="733800" y="466426"/>
                      <a:pt x="736281" y="468525"/>
                      <a:pt x="738666" y="470624"/>
                    </a:cubicBezTo>
                    <a:close/>
                    <a:moveTo>
                      <a:pt x="677501" y="393618"/>
                    </a:moveTo>
                    <a:cubicBezTo>
                      <a:pt x="681508" y="394000"/>
                      <a:pt x="684944" y="394096"/>
                      <a:pt x="687806" y="394191"/>
                    </a:cubicBezTo>
                    <a:cubicBezTo>
                      <a:pt x="689428" y="396290"/>
                      <a:pt x="691051" y="398294"/>
                      <a:pt x="692673" y="400298"/>
                    </a:cubicBezTo>
                    <a:cubicBezTo>
                      <a:pt x="691146" y="400393"/>
                      <a:pt x="689619" y="400489"/>
                      <a:pt x="688092" y="400584"/>
                    </a:cubicBezTo>
                    <a:cubicBezTo>
                      <a:pt x="686852" y="400680"/>
                      <a:pt x="685707" y="400775"/>
                      <a:pt x="684466" y="400966"/>
                    </a:cubicBezTo>
                    <a:cubicBezTo>
                      <a:pt x="682367" y="398580"/>
                      <a:pt x="679982" y="396099"/>
                      <a:pt x="677501" y="393618"/>
                    </a:cubicBezTo>
                    <a:close/>
                    <a:moveTo>
                      <a:pt x="687329" y="422722"/>
                    </a:moveTo>
                    <a:cubicBezTo>
                      <a:pt x="689524" y="425012"/>
                      <a:pt x="691719" y="427302"/>
                      <a:pt x="694009" y="429593"/>
                    </a:cubicBezTo>
                    <a:cubicBezTo>
                      <a:pt x="690096" y="429402"/>
                      <a:pt x="686279" y="429402"/>
                      <a:pt x="682367" y="429402"/>
                    </a:cubicBezTo>
                    <a:cubicBezTo>
                      <a:pt x="680459" y="427207"/>
                      <a:pt x="678646" y="425108"/>
                      <a:pt x="676833" y="423009"/>
                    </a:cubicBezTo>
                    <a:cubicBezTo>
                      <a:pt x="677023" y="423009"/>
                      <a:pt x="677119" y="423009"/>
                      <a:pt x="677310" y="423009"/>
                    </a:cubicBezTo>
                    <a:cubicBezTo>
                      <a:pt x="680268" y="423009"/>
                      <a:pt x="683703" y="422913"/>
                      <a:pt x="687329" y="422722"/>
                    </a:cubicBezTo>
                    <a:close/>
                    <a:moveTo>
                      <a:pt x="688856" y="383599"/>
                    </a:moveTo>
                    <a:cubicBezTo>
                      <a:pt x="693245" y="382454"/>
                      <a:pt x="697539" y="381309"/>
                      <a:pt x="701833" y="380259"/>
                    </a:cubicBezTo>
                    <a:cubicBezTo>
                      <a:pt x="706032" y="385698"/>
                      <a:pt x="711471" y="392664"/>
                      <a:pt x="717292" y="400012"/>
                    </a:cubicBezTo>
                    <a:cubicBezTo>
                      <a:pt x="713379" y="399821"/>
                      <a:pt x="709372" y="399821"/>
                      <a:pt x="705364" y="399821"/>
                    </a:cubicBezTo>
                    <a:cubicBezTo>
                      <a:pt x="699734" y="394286"/>
                      <a:pt x="694104" y="388656"/>
                      <a:pt x="688856" y="383599"/>
                    </a:cubicBezTo>
                    <a:close/>
                    <a:moveTo>
                      <a:pt x="724162" y="433123"/>
                    </a:moveTo>
                    <a:cubicBezTo>
                      <a:pt x="723399" y="432933"/>
                      <a:pt x="722540" y="432742"/>
                      <a:pt x="721777" y="432646"/>
                    </a:cubicBezTo>
                    <a:cubicBezTo>
                      <a:pt x="718341" y="431978"/>
                      <a:pt x="714715" y="431406"/>
                      <a:pt x="710994" y="431024"/>
                    </a:cubicBezTo>
                    <a:cubicBezTo>
                      <a:pt x="708227" y="427875"/>
                      <a:pt x="705459" y="424726"/>
                      <a:pt x="702883" y="421864"/>
                    </a:cubicBezTo>
                    <a:cubicBezTo>
                      <a:pt x="705746" y="421673"/>
                      <a:pt x="708704" y="421386"/>
                      <a:pt x="711662" y="421100"/>
                    </a:cubicBezTo>
                    <a:cubicBezTo>
                      <a:pt x="715670" y="425012"/>
                      <a:pt x="719868" y="429115"/>
                      <a:pt x="724162" y="433123"/>
                    </a:cubicBezTo>
                    <a:close/>
                    <a:moveTo>
                      <a:pt x="718437" y="474250"/>
                    </a:moveTo>
                    <a:cubicBezTo>
                      <a:pt x="714715" y="475014"/>
                      <a:pt x="711280" y="475777"/>
                      <a:pt x="708417" y="476540"/>
                    </a:cubicBezTo>
                    <a:cubicBezTo>
                      <a:pt x="705364" y="473201"/>
                      <a:pt x="701261" y="468811"/>
                      <a:pt x="696490" y="463372"/>
                    </a:cubicBezTo>
                    <a:cubicBezTo>
                      <a:pt x="699543" y="463658"/>
                      <a:pt x="702597" y="463849"/>
                      <a:pt x="705841" y="464040"/>
                    </a:cubicBezTo>
                    <a:cubicBezTo>
                      <a:pt x="710517" y="467953"/>
                      <a:pt x="714811" y="471388"/>
                      <a:pt x="718437" y="474250"/>
                    </a:cubicBezTo>
                    <a:close/>
                    <a:moveTo>
                      <a:pt x="676355" y="392473"/>
                    </a:moveTo>
                    <a:cubicBezTo>
                      <a:pt x="674829" y="390946"/>
                      <a:pt x="673302" y="389420"/>
                      <a:pt x="671680" y="387893"/>
                    </a:cubicBezTo>
                    <a:cubicBezTo>
                      <a:pt x="674924" y="387130"/>
                      <a:pt x="678073" y="386366"/>
                      <a:pt x="681222" y="385603"/>
                    </a:cubicBezTo>
                    <a:cubicBezTo>
                      <a:pt x="683226" y="388275"/>
                      <a:pt x="685230" y="390946"/>
                      <a:pt x="687329" y="393618"/>
                    </a:cubicBezTo>
                    <a:cubicBezTo>
                      <a:pt x="684180" y="393332"/>
                      <a:pt x="680459" y="393046"/>
                      <a:pt x="676355" y="392473"/>
                    </a:cubicBezTo>
                    <a:close/>
                    <a:moveTo>
                      <a:pt x="703169" y="364801"/>
                    </a:moveTo>
                    <a:cubicBezTo>
                      <a:pt x="702597" y="365278"/>
                      <a:pt x="702120" y="365659"/>
                      <a:pt x="701642" y="366137"/>
                    </a:cubicBezTo>
                    <a:cubicBezTo>
                      <a:pt x="695631" y="365659"/>
                      <a:pt x="689238" y="365373"/>
                      <a:pt x="682749" y="365278"/>
                    </a:cubicBezTo>
                    <a:cubicBezTo>
                      <a:pt x="684753" y="364801"/>
                      <a:pt x="686852" y="364324"/>
                      <a:pt x="688856" y="363846"/>
                    </a:cubicBezTo>
                    <a:cubicBezTo>
                      <a:pt x="693531" y="364228"/>
                      <a:pt x="698494" y="364514"/>
                      <a:pt x="703169" y="364801"/>
                    </a:cubicBezTo>
                    <a:close/>
                    <a:moveTo>
                      <a:pt x="731223" y="380832"/>
                    </a:moveTo>
                    <a:cubicBezTo>
                      <a:pt x="726548" y="379400"/>
                      <a:pt x="721777" y="377969"/>
                      <a:pt x="717006" y="376633"/>
                    </a:cubicBezTo>
                    <a:cubicBezTo>
                      <a:pt x="724639" y="375011"/>
                      <a:pt x="732082" y="373770"/>
                      <a:pt x="739239" y="373389"/>
                    </a:cubicBezTo>
                    <a:cubicBezTo>
                      <a:pt x="733800" y="377778"/>
                      <a:pt x="731319" y="380832"/>
                      <a:pt x="731223" y="380832"/>
                    </a:cubicBezTo>
                    <a:close/>
                    <a:moveTo>
                      <a:pt x="763381" y="391805"/>
                    </a:moveTo>
                    <a:cubicBezTo>
                      <a:pt x="765098" y="394286"/>
                      <a:pt x="769011" y="399916"/>
                      <a:pt x="774641" y="407550"/>
                    </a:cubicBezTo>
                    <a:cubicBezTo>
                      <a:pt x="769679" y="406500"/>
                      <a:pt x="764335" y="405451"/>
                      <a:pt x="758514" y="404401"/>
                    </a:cubicBezTo>
                    <a:cubicBezTo>
                      <a:pt x="746396" y="393332"/>
                      <a:pt x="736090" y="384267"/>
                      <a:pt x="736090" y="384267"/>
                    </a:cubicBezTo>
                    <a:lnTo>
                      <a:pt x="730269" y="382072"/>
                    </a:lnTo>
                    <a:cubicBezTo>
                      <a:pt x="730269" y="382072"/>
                      <a:pt x="735517" y="390088"/>
                      <a:pt x="744773" y="402397"/>
                    </a:cubicBezTo>
                    <a:cubicBezTo>
                      <a:pt x="741147" y="401920"/>
                      <a:pt x="737521" y="401538"/>
                      <a:pt x="733800" y="401157"/>
                    </a:cubicBezTo>
                    <a:cubicBezTo>
                      <a:pt x="724067" y="392569"/>
                      <a:pt x="714334" y="384267"/>
                      <a:pt x="707654" y="378732"/>
                    </a:cubicBezTo>
                    <a:cubicBezTo>
                      <a:pt x="710040" y="378160"/>
                      <a:pt x="712521" y="377587"/>
                      <a:pt x="714906" y="377015"/>
                    </a:cubicBezTo>
                    <a:cubicBezTo>
                      <a:pt x="731128" y="381786"/>
                      <a:pt x="747350" y="386653"/>
                      <a:pt x="763381" y="391805"/>
                    </a:cubicBezTo>
                    <a:close/>
                    <a:moveTo>
                      <a:pt x="818153" y="410413"/>
                    </a:moveTo>
                    <a:cubicBezTo>
                      <a:pt x="809756" y="407168"/>
                      <a:pt x="801264" y="404115"/>
                      <a:pt x="792771" y="401061"/>
                    </a:cubicBezTo>
                    <a:cubicBezTo>
                      <a:pt x="800977" y="401347"/>
                      <a:pt x="827219" y="402111"/>
                      <a:pt x="838001" y="402397"/>
                    </a:cubicBezTo>
                    <a:cubicBezTo>
                      <a:pt x="838001" y="402397"/>
                      <a:pt x="838001" y="402397"/>
                      <a:pt x="838001" y="402397"/>
                    </a:cubicBezTo>
                    <a:cubicBezTo>
                      <a:pt x="828841" y="405355"/>
                      <a:pt x="820634" y="408695"/>
                      <a:pt x="818153" y="410413"/>
                    </a:cubicBezTo>
                    <a:close/>
                    <a:moveTo>
                      <a:pt x="846494" y="452780"/>
                    </a:moveTo>
                    <a:cubicBezTo>
                      <a:pt x="849070" y="452494"/>
                      <a:pt x="850597" y="452399"/>
                      <a:pt x="850597" y="452399"/>
                    </a:cubicBezTo>
                    <a:cubicBezTo>
                      <a:pt x="850597" y="452399"/>
                      <a:pt x="848593" y="451826"/>
                      <a:pt x="845063" y="450967"/>
                    </a:cubicBezTo>
                    <a:cubicBezTo>
                      <a:pt x="843154" y="448677"/>
                      <a:pt x="841341" y="446292"/>
                      <a:pt x="839624" y="444097"/>
                    </a:cubicBezTo>
                    <a:cubicBezTo>
                      <a:pt x="823783" y="427493"/>
                      <a:pt x="792389" y="402493"/>
                      <a:pt x="792389" y="402493"/>
                    </a:cubicBezTo>
                    <a:lnTo>
                      <a:pt x="785519" y="400202"/>
                    </a:lnTo>
                    <a:cubicBezTo>
                      <a:pt x="785519" y="400202"/>
                      <a:pt x="788954" y="404878"/>
                      <a:pt x="794870" y="412512"/>
                    </a:cubicBezTo>
                    <a:cubicBezTo>
                      <a:pt x="793057" y="412035"/>
                      <a:pt x="790958" y="411463"/>
                      <a:pt x="788668" y="410890"/>
                    </a:cubicBezTo>
                    <a:cubicBezTo>
                      <a:pt x="779984" y="402970"/>
                      <a:pt x="772637" y="396481"/>
                      <a:pt x="769583" y="393809"/>
                    </a:cubicBezTo>
                    <a:cubicBezTo>
                      <a:pt x="769679" y="393809"/>
                      <a:pt x="769870" y="393904"/>
                      <a:pt x="769965" y="393904"/>
                    </a:cubicBezTo>
                    <a:cubicBezTo>
                      <a:pt x="775213" y="395622"/>
                      <a:pt x="780461" y="397340"/>
                      <a:pt x="785710" y="399153"/>
                    </a:cubicBezTo>
                    <a:lnTo>
                      <a:pt x="790099" y="400966"/>
                    </a:lnTo>
                    <a:cubicBezTo>
                      <a:pt x="790099" y="400966"/>
                      <a:pt x="790576" y="400966"/>
                      <a:pt x="791244" y="400966"/>
                    </a:cubicBezTo>
                    <a:cubicBezTo>
                      <a:pt x="800119" y="404019"/>
                      <a:pt x="808993" y="407168"/>
                      <a:pt x="817867" y="410508"/>
                    </a:cubicBezTo>
                    <a:cubicBezTo>
                      <a:pt x="817486" y="410794"/>
                      <a:pt x="817199" y="411081"/>
                      <a:pt x="817295" y="411271"/>
                    </a:cubicBezTo>
                    <a:cubicBezTo>
                      <a:pt x="825406" y="426348"/>
                      <a:pt x="849452" y="450013"/>
                      <a:pt x="855368" y="455643"/>
                    </a:cubicBezTo>
                    <a:cubicBezTo>
                      <a:pt x="859567" y="459555"/>
                      <a:pt x="867487" y="466331"/>
                      <a:pt x="879415" y="476159"/>
                    </a:cubicBezTo>
                    <a:cubicBezTo>
                      <a:pt x="875884" y="475300"/>
                      <a:pt x="870350" y="474155"/>
                      <a:pt x="863384" y="472914"/>
                    </a:cubicBezTo>
                    <a:cubicBezTo>
                      <a:pt x="857658" y="466139"/>
                      <a:pt x="851838" y="459365"/>
                      <a:pt x="846494" y="452780"/>
                    </a:cubicBezTo>
                    <a:close/>
                    <a:moveTo>
                      <a:pt x="819203" y="462227"/>
                    </a:moveTo>
                    <a:cubicBezTo>
                      <a:pt x="819203" y="462227"/>
                      <a:pt x="817008" y="461464"/>
                      <a:pt x="813287" y="460128"/>
                    </a:cubicBezTo>
                    <a:cubicBezTo>
                      <a:pt x="812237" y="458887"/>
                      <a:pt x="811092" y="457742"/>
                      <a:pt x="810043" y="456502"/>
                    </a:cubicBezTo>
                    <a:cubicBezTo>
                      <a:pt x="812046" y="456311"/>
                      <a:pt x="813955" y="456120"/>
                      <a:pt x="815863" y="455929"/>
                    </a:cubicBezTo>
                    <a:cubicBezTo>
                      <a:pt x="819966" y="459842"/>
                      <a:pt x="824356" y="463849"/>
                      <a:pt x="828936" y="467857"/>
                    </a:cubicBezTo>
                    <a:cubicBezTo>
                      <a:pt x="825787" y="467571"/>
                      <a:pt x="822638" y="467189"/>
                      <a:pt x="819394" y="466998"/>
                    </a:cubicBezTo>
                    <a:cubicBezTo>
                      <a:pt x="818058" y="465471"/>
                      <a:pt x="816627" y="463945"/>
                      <a:pt x="815291" y="462323"/>
                    </a:cubicBezTo>
                    <a:cubicBezTo>
                      <a:pt x="817772" y="462227"/>
                      <a:pt x="819203" y="462227"/>
                      <a:pt x="819203" y="462227"/>
                    </a:cubicBezTo>
                    <a:close/>
                    <a:moveTo>
                      <a:pt x="847830" y="499156"/>
                    </a:moveTo>
                    <a:cubicBezTo>
                      <a:pt x="844872" y="495721"/>
                      <a:pt x="839242" y="489327"/>
                      <a:pt x="832371" y="481503"/>
                    </a:cubicBezTo>
                    <a:cubicBezTo>
                      <a:pt x="835997" y="480930"/>
                      <a:pt x="839624" y="480357"/>
                      <a:pt x="843250" y="479880"/>
                    </a:cubicBezTo>
                    <a:cubicBezTo>
                      <a:pt x="855845" y="490186"/>
                      <a:pt x="867678" y="499251"/>
                      <a:pt x="875025" y="504690"/>
                    </a:cubicBezTo>
                    <a:cubicBezTo>
                      <a:pt x="867678" y="502877"/>
                      <a:pt x="858231" y="500873"/>
                      <a:pt x="847830" y="499156"/>
                    </a:cubicBezTo>
                    <a:close/>
                    <a:moveTo>
                      <a:pt x="820444" y="496389"/>
                    </a:moveTo>
                    <a:cubicBezTo>
                      <a:pt x="818821" y="494480"/>
                      <a:pt x="815482" y="490568"/>
                      <a:pt x="810806" y="485128"/>
                    </a:cubicBezTo>
                    <a:cubicBezTo>
                      <a:pt x="815386" y="484365"/>
                      <a:pt x="820157" y="483506"/>
                      <a:pt x="824833" y="482743"/>
                    </a:cubicBezTo>
                    <a:cubicBezTo>
                      <a:pt x="833803" y="489804"/>
                      <a:pt x="841437" y="495530"/>
                      <a:pt x="845921" y="498869"/>
                    </a:cubicBezTo>
                    <a:cubicBezTo>
                      <a:pt x="837811" y="497629"/>
                      <a:pt x="829127" y="496675"/>
                      <a:pt x="820444" y="496389"/>
                    </a:cubicBezTo>
                    <a:close/>
                    <a:moveTo>
                      <a:pt x="774068" y="543050"/>
                    </a:moveTo>
                    <a:cubicBezTo>
                      <a:pt x="766816" y="536466"/>
                      <a:pt x="759469" y="530073"/>
                      <a:pt x="751930" y="523775"/>
                    </a:cubicBezTo>
                    <a:cubicBezTo>
                      <a:pt x="762522" y="526828"/>
                      <a:pt x="797542" y="537134"/>
                      <a:pt x="811760" y="541333"/>
                    </a:cubicBezTo>
                    <a:cubicBezTo>
                      <a:pt x="811760" y="541333"/>
                      <a:pt x="811760" y="541333"/>
                      <a:pt x="811760" y="541333"/>
                    </a:cubicBezTo>
                    <a:cubicBezTo>
                      <a:pt x="795347" y="541333"/>
                      <a:pt x="779698" y="542096"/>
                      <a:pt x="774068" y="543050"/>
                    </a:cubicBezTo>
                    <a:close/>
                    <a:moveTo>
                      <a:pt x="767102" y="626163"/>
                    </a:moveTo>
                    <a:cubicBezTo>
                      <a:pt x="768725" y="634560"/>
                      <a:pt x="770824" y="645152"/>
                      <a:pt x="773591" y="658034"/>
                    </a:cubicBezTo>
                    <a:cubicBezTo>
                      <a:pt x="773687" y="658321"/>
                      <a:pt x="773782" y="658607"/>
                      <a:pt x="773877" y="658893"/>
                    </a:cubicBezTo>
                    <a:cubicBezTo>
                      <a:pt x="772064" y="656412"/>
                      <a:pt x="769297" y="653072"/>
                      <a:pt x="764908" y="648397"/>
                    </a:cubicBezTo>
                    <a:cubicBezTo>
                      <a:pt x="760232" y="643530"/>
                      <a:pt x="755747" y="639904"/>
                      <a:pt x="750881" y="636851"/>
                    </a:cubicBezTo>
                    <a:cubicBezTo>
                      <a:pt x="751358" y="631507"/>
                      <a:pt x="751930" y="625972"/>
                      <a:pt x="752694" y="620342"/>
                    </a:cubicBezTo>
                    <a:cubicBezTo>
                      <a:pt x="757560" y="622155"/>
                      <a:pt x="762522" y="624159"/>
                      <a:pt x="767102" y="626163"/>
                    </a:cubicBezTo>
                    <a:close/>
                    <a:moveTo>
                      <a:pt x="753648" y="612136"/>
                    </a:moveTo>
                    <a:cubicBezTo>
                      <a:pt x="754316" y="607365"/>
                      <a:pt x="755079" y="602594"/>
                      <a:pt x="755938" y="597918"/>
                    </a:cubicBezTo>
                    <a:cubicBezTo>
                      <a:pt x="758323" y="599159"/>
                      <a:pt x="760900" y="600590"/>
                      <a:pt x="763858" y="602308"/>
                    </a:cubicBezTo>
                    <a:cubicBezTo>
                      <a:pt x="763953" y="603739"/>
                      <a:pt x="763953" y="604884"/>
                      <a:pt x="764049" y="605743"/>
                    </a:cubicBezTo>
                    <a:cubicBezTo>
                      <a:pt x="764240" y="609273"/>
                      <a:pt x="765003" y="614426"/>
                      <a:pt x="766244" y="621297"/>
                    </a:cubicBezTo>
                    <a:cubicBezTo>
                      <a:pt x="763095" y="618529"/>
                      <a:pt x="758896" y="615285"/>
                      <a:pt x="753648" y="612136"/>
                    </a:cubicBezTo>
                    <a:close/>
                    <a:moveTo>
                      <a:pt x="749163" y="657653"/>
                    </a:moveTo>
                    <a:cubicBezTo>
                      <a:pt x="749354" y="654027"/>
                      <a:pt x="749640" y="650210"/>
                      <a:pt x="750022" y="646107"/>
                    </a:cubicBezTo>
                    <a:cubicBezTo>
                      <a:pt x="760614" y="652405"/>
                      <a:pt x="771110" y="660134"/>
                      <a:pt x="775118" y="663187"/>
                    </a:cubicBezTo>
                    <a:cubicBezTo>
                      <a:pt x="775213" y="663664"/>
                      <a:pt x="775404" y="664141"/>
                      <a:pt x="775500" y="664619"/>
                    </a:cubicBezTo>
                    <a:cubicBezTo>
                      <a:pt x="772255" y="664619"/>
                      <a:pt x="768152" y="664237"/>
                      <a:pt x="764240" y="662806"/>
                    </a:cubicBezTo>
                    <a:cubicBezTo>
                      <a:pt x="761759" y="661851"/>
                      <a:pt x="756320" y="660038"/>
                      <a:pt x="749163" y="657653"/>
                    </a:cubicBezTo>
                    <a:close/>
                    <a:moveTo>
                      <a:pt x="735422" y="559845"/>
                    </a:moveTo>
                    <a:cubicBezTo>
                      <a:pt x="734372" y="538565"/>
                      <a:pt x="731223" y="514137"/>
                      <a:pt x="730365" y="507553"/>
                    </a:cubicBezTo>
                    <a:cubicBezTo>
                      <a:pt x="735040" y="511083"/>
                      <a:pt x="739621" y="514710"/>
                      <a:pt x="744296" y="518336"/>
                    </a:cubicBezTo>
                    <a:lnTo>
                      <a:pt x="748686" y="522821"/>
                    </a:lnTo>
                    <a:cubicBezTo>
                      <a:pt x="748686" y="522821"/>
                      <a:pt x="749354" y="523011"/>
                      <a:pt x="750499" y="523298"/>
                    </a:cubicBezTo>
                    <a:cubicBezTo>
                      <a:pt x="758419" y="529691"/>
                      <a:pt x="766148" y="536275"/>
                      <a:pt x="773687" y="543050"/>
                    </a:cubicBezTo>
                    <a:cubicBezTo>
                      <a:pt x="772637" y="543241"/>
                      <a:pt x="771874" y="543432"/>
                      <a:pt x="771778" y="543718"/>
                    </a:cubicBezTo>
                    <a:cubicBezTo>
                      <a:pt x="763572" y="560894"/>
                      <a:pt x="763381" y="589807"/>
                      <a:pt x="763763" y="601926"/>
                    </a:cubicBezTo>
                    <a:cubicBezTo>
                      <a:pt x="762808" y="600876"/>
                      <a:pt x="760327" y="598300"/>
                      <a:pt x="756415" y="594960"/>
                    </a:cubicBezTo>
                    <a:cubicBezTo>
                      <a:pt x="756701" y="593529"/>
                      <a:pt x="756988" y="592097"/>
                      <a:pt x="757274" y="590666"/>
                    </a:cubicBezTo>
                    <a:cubicBezTo>
                      <a:pt x="757274" y="590571"/>
                      <a:pt x="757369" y="590666"/>
                      <a:pt x="757369" y="590571"/>
                    </a:cubicBezTo>
                    <a:cubicBezTo>
                      <a:pt x="757369" y="590571"/>
                      <a:pt x="757274" y="590475"/>
                      <a:pt x="757274" y="590380"/>
                    </a:cubicBezTo>
                    <a:cubicBezTo>
                      <a:pt x="757465" y="589426"/>
                      <a:pt x="757656" y="588376"/>
                      <a:pt x="757846" y="587422"/>
                    </a:cubicBezTo>
                    <a:cubicBezTo>
                      <a:pt x="758610" y="563661"/>
                      <a:pt x="749449" y="525206"/>
                      <a:pt x="749449" y="525206"/>
                    </a:cubicBezTo>
                    <a:lnTo>
                      <a:pt x="743247" y="520244"/>
                    </a:lnTo>
                    <a:cubicBezTo>
                      <a:pt x="743438" y="520339"/>
                      <a:pt x="739239" y="536180"/>
                      <a:pt x="735422" y="559845"/>
                    </a:cubicBezTo>
                    <a:close/>
                    <a:moveTo>
                      <a:pt x="733037" y="619197"/>
                    </a:moveTo>
                    <a:cubicBezTo>
                      <a:pt x="733514" y="622537"/>
                      <a:pt x="733991" y="625877"/>
                      <a:pt x="734563" y="629217"/>
                    </a:cubicBezTo>
                    <a:cubicBezTo>
                      <a:pt x="733800" y="628930"/>
                      <a:pt x="732941" y="628644"/>
                      <a:pt x="732178" y="628358"/>
                    </a:cubicBezTo>
                    <a:cubicBezTo>
                      <a:pt x="732464" y="625304"/>
                      <a:pt x="732750" y="622251"/>
                      <a:pt x="733037" y="619197"/>
                    </a:cubicBezTo>
                    <a:close/>
                    <a:moveTo>
                      <a:pt x="729888" y="651450"/>
                    </a:moveTo>
                    <a:cubicBezTo>
                      <a:pt x="730365" y="647347"/>
                      <a:pt x="730746" y="642958"/>
                      <a:pt x="731223" y="638282"/>
                    </a:cubicBezTo>
                    <a:cubicBezTo>
                      <a:pt x="733132" y="638759"/>
                      <a:pt x="734945" y="639331"/>
                      <a:pt x="736567" y="639809"/>
                    </a:cubicBezTo>
                    <a:cubicBezTo>
                      <a:pt x="737617" y="645057"/>
                      <a:pt x="738857" y="650019"/>
                      <a:pt x="740002" y="654695"/>
                    </a:cubicBezTo>
                    <a:cubicBezTo>
                      <a:pt x="736853" y="653645"/>
                      <a:pt x="733418" y="652595"/>
                      <a:pt x="729888" y="651450"/>
                    </a:cubicBezTo>
                    <a:close/>
                    <a:moveTo>
                      <a:pt x="724926" y="502305"/>
                    </a:moveTo>
                    <a:cubicBezTo>
                      <a:pt x="717196" y="496389"/>
                      <a:pt x="709372" y="490568"/>
                      <a:pt x="701547" y="484747"/>
                    </a:cubicBezTo>
                    <a:cubicBezTo>
                      <a:pt x="710040" y="485606"/>
                      <a:pt x="749068" y="493621"/>
                      <a:pt x="772160" y="491236"/>
                    </a:cubicBezTo>
                    <a:cubicBezTo>
                      <a:pt x="780557" y="490377"/>
                      <a:pt x="792962" y="488182"/>
                      <a:pt x="806512" y="485892"/>
                    </a:cubicBezTo>
                    <a:cubicBezTo>
                      <a:pt x="812810" y="490854"/>
                      <a:pt x="817486" y="494576"/>
                      <a:pt x="819776" y="496389"/>
                    </a:cubicBezTo>
                    <a:cubicBezTo>
                      <a:pt x="816054" y="496293"/>
                      <a:pt x="812428" y="496198"/>
                      <a:pt x="808802" y="496293"/>
                    </a:cubicBezTo>
                    <a:cubicBezTo>
                      <a:pt x="770728" y="497629"/>
                      <a:pt x="725116" y="501350"/>
                      <a:pt x="725116" y="501350"/>
                    </a:cubicBezTo>
                    <a:cubicBezTo>
                      <a:pt x="725116" y="501350"/>
                      <a:pt x="725116" y="501732"/>
                      <a:pt x="724926" y="502305"/>
                    </a:cubicBezTo>
                    <a:close/>
                    <a:moveTo>
                      <a:pt x="696299" y="640381"/>
                    </a:moveTo>
                    <a:cubicBezTo>
                      <a:pt x="696585" y="637709"/>
                      <a:pt x="696871" y="634847"/>
                      <a:pt x="697253" y="631698"/>
                    </a:cubicBezTo>
                    <a:cubicBezTo>
                      <a:pt x="703837" y="632747"/>
                      <a:pt x="710230" y="633797"/>
                      <a:pt x="716338" y="634942"/>
                    </a:cubicBezTo>
                    <a:cubicBezTo>
                      <a:pt x="717387" y="639522"/>
                      <a:pt x="718437" y="643912"/>
                      <a:pt x="719486" y="648015"/>
                    </a:cubicBezTo>
                    <a:cubicBezTo>
                      <a:pt x="711757" y="645439"/>
                      <a:pt x="703837" y="642862"/>
                      <a:pt x="696299" y="640381"/>
                    </a:cubicBezTo>
                    <a:close/>
                    <a:moveTo>
                      <a:pt x="700593" y="597250"/>
                    </a:moveTo>
                    <a:cubicBezTo>
                      <a:pt x="700975" y="593242"/>
                      <a:pt x="701261" y="589235"/>
                      <a:pt x="701547" y="585227"/>
                    </a:cubicBezTo>
                    <a:cubicBezTo>
                      <a:pt x="704314" y="585036"/>
                      <a:pt x="707082" y="584941"/>
                      <a:pt x="709658" y="584941"/>
                    </a:cubicBezTo>
                    <a:cubicBezTo>
                      <a:pt x="709658" y="589330"/>
                      <a:pt x="709849" y="593815"/>
                      <a:pt x="710326" y="598395"/>
                    </a:cubicBezTo>
                    <a:cubicBezTo>
                      <a:pt x="707082" y="597918"/>
                      <a:pt x="703837" y="597537"/>
                      <a:pt x="700593" y="597250"/>
                    </a:cubicBezTo>
                    <a:close/>
                    <a:moveTo>
                      <a:pt x="711662" y="610323"/>
                    </a:moveTo>
                    <a:cubicBezTo>
                      <a:pt x="712234" y="614617"/>
                      <a:pt x="712998" y="618816"/>
                      <a:pt x="713761" y="623014"/>
                    </a:cubicBezTo>
                    <a:cubicBezTo>
                      <a:pt x="709372" y="622060"/>
                      <a:pt x="704219" y="621106"/>
                      <a:pt x="698398" y="620056"/>
                    </a:cubicBezTo>
                    <a:cubicBezTo>
                      <a:pt x="698780" y="616621"/>
                      <a:pt x="699066" y="612995"/>
                      <a:pt x="699448" y="609369"/>
                    </a:cubicBezTo>
                    <a:cubicBezTo>
                      <a:pt x="703837" y="609655"/>
                      <a:pt x="707940" y="609941"/>
                      <a:pt x="711662" y="610323"/>
                    </a:cubicBezTo>
                    <a:close/>
                    <a:moveTo>
                      <a:pt x="702501" y="572249"/>
                    </a:moveTo>
                    <a:cubicBezTo>
                      <a:pt x="702501" y="571582"/>
                      <a:pt x="702597" y="570914"/>
                      <a:pt x="702597" y="570246"/>
                    </a:cubicBezTo>
                    <a:cubicBezTo>
                      <a:pt x="705364" y="570150"/>
                      <a:pt x="707940" y="570150"/>
                      <a:pt x="710517" y="570246"/>
                    </a:cubicBezTo>
                    <a:cubicBezTo>
                      <a:pt x="710421" y="571200"/>
                      <a:pt x="710230" y="572154"/>
                      <a:pt x="710135" y="573204"/>
                    </a:cubicBezTo>
                    <a:cubicBezTo>
                      <a:pt x="710135" y="573299"/>
                      <a:pt x="710135" y="573394"/>
                      <a:pt x="710135" y="573490"/>
                    </a:cubicBezTo>
                    <a:cubicBezTo>
                      <a:pt x="707559" y="573013"/>
                      <a:pt x="704982" y="572536"/>
                      <a:pt x="702501" y="572249"/>
                    </a:cubicBezTo>
                    <a:close/>
                    <a:moveTo>
                      <a:pt x="703169" y="558604"/>
                    </a:moveTo>
                    <a:cubicBezTo>
                      <a:pt x="703169" y="558318"/>
                      <a:pt x="703169" y="558031"/>
                      <a:pt x="703169" y="557745"/>
                    </a:cubicBezTo>
                    <a:cubicBezTo>
                      <a:pt x="703265" y="555837"/>
                      <a:pt x="703265" y="553642"/>
                      <a:pt x="703265" y="551447"/>
                    </a:cubicBezTo>
                    <a:cubicBezTo>
                      <a:pt x="706986" y="550493"/>
                      <a:pt x="710326" y="550016"/>
                      <a:pt x="713475" y="549921"/>
                    </a:cubicBezTo>
                    <a:cubicBezTo>
                      <a:pt x="712902" y="553451"/>
                      <a:pt x="712330" y="556982"/>
                      <a:pt x="711757" y="560703"/>
                    </a:cubicBezTo>
                    <a:cubicBezTo>
                      <a:pt x="708895" y="559940"/>
                      <a:pt x="706032" y="559177"/>
                      <a:pt x="703169" y="558604"/>
                    </a:cubicBezTo>
                    <a:close/>
                    <a:moveTo>
                      <a:pt x="713284" y="543718"/>
                    </a:moveTo>
                    <a:cubicBezTo>
                      <a:pt x="713761" y="543814"/>
                      <a:pt x="714143" y="543814"/>
                      <a:pt x="714620" y="543909"/>
                    </a:cubicBezTo>
                    <a:cubicBezTo>
                      <a:pt x="714620" y="544100"/>
                      <a:pt x="714525" y="544195"/>
                      <a:pt x="714525" y="544386"/>
                    </a:cubicBezTo>
                    <a:cubicBezTo>
                      <a:pt x="714047" y="544100"/>
                      <a:pt x="713666" y="543909"/>
                      <a:pt x="713284" y="543718"/>
                    </a:cubicBezTo>
                    <a:close/>
                    <a:moveTo>
                      <a:pt x="692577" y="481121"/>
                    </a:moveTo>
                    <a:cubicBezTo>
                      <a:pt x="692577" y="481121"/>
                      <a:pt x="686089" y="500396"/>
                      <a:pt x="681127" y="527782"/>
                    </a:cubicBezTo>
                    <a:cubicBezTo>
                      <a:pt x="678646" y="525779"/>
                      <a:pt x="676165" y="523775"/>
                      <a:pt x="673779" y="521866"/>
                    </a:cubicBezTo>
                    <a:cubicBezTo>
                      <a:pt x="672825" y="507171"/>
                      <a:pt x="670248" y="490281"/>
                      <a:pt x="667958" y="477590"/>
                    </a:cubicBezTo>
                    <a:cubicBezTo>
                      <a:pt x="676928" y="479212"/>
                      <a:pt x="683608" y="482075"/>
                      <a:pt x="683608" y="482075"/>
                    </a:cubicBezTo>
                    <a:cubicBezTo>
                      <a:pt x="678264" y="475491"/>
                      <a:pt x="672348" y="471006"/>
                      <a:pt x="666241" y="468048"/>
                    </a:cubicBezTo>
                    <a:cubicBezTo>
                      <a:pt x="665573" y="464326"/>
                      <a:pt x="665000" y="461655"/>
                      <a:pt x="664714" y="460223"/>
                    </a:cubicBezTo>
                    <a:cubicBezTo>
                      <a:pt x="685039" y="474155"/>
                      <a:pt x="705078" y="488373"/>
                      <a:pt x="724639" y="503259"/>
                    </a:cubicBezTo>
                    <a:cubicBezTo>
                      <a:pt x="723208" y="507744"/>
                      <a:pt x="719391" y="520339"/>
                      <a:pt x="715860" y="537611"/>
                    </a:cubicBezTo>
                    <a:cubicBezTo>
                      <a:pt x="711662" y="536180"/>
                      <a:pt x="707272" y="535130"/>
                      <a:pt x="702501" y="533794"/>
                    </a:cubicBezTo>
                    <a:cubicBezTo>
                      <a:pt x="700975" y="510511"/>
                      <a:pt x="697635" y="485701"/>
                      <a:pt x="697635" y="485701"/>
                    </a:cubicBezTo>
                    <a:lnTo>
                      <a:pt x="692577" y="481121"/>
                    </a:lnTo>
                    <a:close/>
                    <a:moveTo>
                      <a:pt x="678646" y="587040"/>
                    </a:moveTo>
                    <a:cubicBezTo>
                      <a:pt x="679027" y="590189"/>
                      <a:pt x="679504" y="593242"/>
                      <a:pt x="680077" y="596391"/>
                    </a:cubicBezTo>
                    <a:cubicBezTo>
                      <a:pt x="675592" y="596296"/>
                      <a:pt x="671203" y="596296"/>
                      <a:pt x="667099" y="596296"/>
                    </a:cubicBezTo>
                    <a:cubicBezTo>
                      <a:pt x="667481" y="593529"/>
                      <a:pt x="667767" y="590666"/>
                      <a:pt x="668149" y="587899"/>
                    </a:cubicBezTo>
                    <a:cubicBezTo>
                      <a:pt x="671489" y="587613"/>
                      <a:pt x="675020" y="587326"/>
                      <a:pt x="678646" y="587040"/>
                    </a:cubicBezTo>
                    <a:close/>
                    <a:moveTo>
                      <a:pt x="669962" y="573108"/>
                    </a:moveTo>
                    <a:cubicBezTo>
                      <a:pt x="669962" y="572917"/>
                      <a:pt x="670058" y="572727"/>
                      <a:pt x="670058" y="572440"/>
                    </a:cubicBezTo>
                    <a:cubicBezTo>
                      <a:pt x="672539" y="572345"/>
                      <a:pt x="674924" y="572154"/>
                      <a:pt x="677214" y="571963"/>
                    </a:cubicBezTo>
                    <a:cubicBezTo>
                      <a:pt x="677214" y="572059"/>
                      <a:pt x="677214" y="572154"/>
                      <a:pt x="677214" y="572249"/>
                    </a:cubicBezTo>
                    <a:cubicBezTo>
                      <a:pt x="674829" y="572631"/>
                      <a:pt x="672348" y="572822"/>
                      <a:pt x="669962" y="573108"/>
                    </a:cubicBezTo>
                    <a:close/>
                    <a:moveTo>
                      <a:pt x="682272" y="608319"/>
                    </a:moveTo>
                    <a:cubicBezTo>
                      <a:pt x="682940" y="611563"/>
                      <a:pt x="683608" y="614713"/>
                      <a:pt x="684371" y="617766"/>
                    </a:cubicBezTo>
                    <a:cubicBezTo>
                      <a:pt x="677882" y="616716"/>
                      <a:pt x="671203" y="615762"/>
                      <a:pt x="664714" y="614808"/>
                    </a:cubicBezTo>
                    <a:cubicBezTo>
                      <a:pt x="665000" y="612422"/>
                      <a:pt x="665382" y="609941"/>
                      <a:pt x="665668" y="607365"/>
                    </a:cubicBezTo>
                    <a:cubicBezTo>
                      <a:pt x="671012" y="607651"/>
                      <a:pt x="676642" y="607938"/>
                      <a:pt x="682272" y="608319"/>
                    </a:cubicBezTo>
                    <a:close/>
                    <a:moveTo>
                      <a:pt x="662519" y="631030"/>
                    </a:moveTo>
                    <a:cubicBezTo>
                      <a:pt x="662710" y="629598"/>
                      <a:pt x="662901" y="628072"/>
                      <a:pt x="663092" y="626354"/>
                    </a:cubicBezTo>
                    <a:cubicBezTo>
                      <a:pt x="670439" y="627595"/>
                      <a:pt x="678741" y="628835"/>
                      <a:pt x="687329" y="630171"/>
                    </a:cubicBezTo>
                    <a:cubicBezTo>
                      <a:pt x="688092" y="633034"/>
                      <a:pt x="688760" y="635706"/>
                      <a:pt x="689524" y="638091"/>
                    </a:cubicBezTo>
                    <a:cubicBezTo>
                      <a:pt x="689524" y="638091"/>
                      <a:pt x="689428" y="638091"/>
                      <a:pt x="689428" y="638091"/>
                    </a:cubicBezTo>
                    <a:cubicBezTo>
                      <a:pt x="680459" y="634942"/>
                      <a:pt x="671107" y="632747"/>
                      <a:pt x="662519" y="631030"/>
                    </a:cubicBezTo>
                    <a:close/>
                    <a:moveTo>
                      <a:pt x="662138" y="456502"/>
                    </a:moveTo>
                    <a:cubicBezTo>
                      <a:pt x="659847" y="454880"/>
                      <a:pt x="657557" y="453162"/>
                      <a:pt x="655172" y="451635"/>
                    </a:cubicBezTo>
                    <a:cubicBezTo>
                      <a:pt x="646202" y="445433"/>
                      <a:pt x="637232" y="439421"/>
                      <a:pt x="628167" y="433314"/>
                    </a:cubicBezTo>
                    <a:lnTo>
                      <a:pt x="635419" y="437608"/>
                    </a:lnTo>
                    <a:cubicBezTo>
                      <a:pt x="635419" y="437608"/>
                      <a:pt x="653454" y="444097"/>
                      <a:pt x="671298" y="450013"/>
                    </a:cubicBezTo>
                    <a:cubicBezTo>
                      <a:pt x="672729" y="451158"/>
                      <a:pt x="674065" y="452208"/>
                      <a:pt x="675497" y="453353"/>
                    </a:cubicBezTo>
                    <a:cubicBezTo>
                      <a:pt x="668817" y="454784"/>
                      <a:pt x="664046" y="456025"/>
                      <a:pt x="662138" y="456502"/>
                    </a:cubicBezTo>
                    <a:close/>
                    <a:moveTo>
                      <a:pt x="659084" y="456311"/>
                    </a:moveTo>
                    <a:cubicBezTo>
                      <a:pt x="658798" y="457647"/>
                      <a:pt x="658130" y="460700"/>
                      <a:pt x="657271" y="464804"/>
                    </a:cubicBezTo>
                    <a:cubicBezTo>
                      <a:pt x="651355" y="463372"/>
                      <a:pt x="645439" y="463086"/>
                      <a:pt x="639522" y="463754"/>
                    </a:cubicBezTo>
                    <a:cubicBezTo>
                      <a:pt x="637709" y="461178"/>
                      <a:pt x="635705" y="458887"/>
                      <a:pt x="633797" y="456788"/>
                    </a:cubicBezTo>
                    <a:cubicBezTo>
                      <a:pt x="633320" y="446292"/>
                      <a:pt x="632843" y="439135"/>
                      <a:pt x="632843" y="439135"/>
                    </a:cubicBezTo>
                    <a:lnTo>
                      <a:pt x="629885" y="437131"/>
                    </a:lnTo>
                    <a:cubicBezTo>
                      <a:pt x="629885" y="437131"/>
                      <a:pt x="628262" y="442188"/>
                      <a:pt x="626068" y="449632"/>
                    </a:cubicBezTo>
                    <a:cubicBezTo>
                      <a:pt x="617575" y="443047"/>
                      <a:pt x="609178" y="439803"/>
                      <a:pt x="602975" y="438371"/>
                    </a:cubicBezTo>
                    <a:cubicBezTo>
                      <a:pt x="601544" y="426062"/>
                      <a:pt x="600017" y="417379"/>
                      <a:pt x="600017" y="417379"/>
                    </a:cubicBezTo>
                    <a:lnTo>
                      <a:pt x="596582" y="415088"/>
                    </a:lnTo>
                    <a:lnTo>
                      <a:pt x="596582" y="415088"/>
                    </a:lnTo>
                    <a:cubicBezTo>
                      <a:pt x="597727" y="415852"/>
                      <a:pt x="598872" y="416520"/>
                      <a:pt x="599922" y="417283"/>
                    </a:cubicBezTo>
                    <a:lnTo>
                      <a:pt x="599922" y="417379"/>
                    </a:lnTo>
                    <a:cubicBezTo>
                      <a:pt x="599922" y="417379"/>
                      <a:pt x="600017" y="417379"/>
                      <a:pt x="600017" y="417379"/>
                    </a:cubicBezTo>
                    <a:cubicBezTo>
                      <a:pt x="618243" y="429115"/>
                      <a:pt x="636278" y="440948"/>
                      <a:pt x="654217" y="453067"/>
                    </a:cubicBezTo>
                    <a:cubicBezTo>
                      <a:pt x="655840" y="454021"/>
                      <a:pt x="657462" y="455261"/>
                      <a:pt x="659084" y="456311"/>
                    </a:cubicBezTo>
                    <a:close/>
                    <a:moveTo>
                      <a:pt x="599159" y="542955"/>
                    </a:moveTo>
                    <a:cubicBezTo>
                      <a:pt x="599349" y="541142"/>
                      <a:pt x="599540" y="539329"/>
                      <a:pt x="599731" y="537516"/>
                    </a:cubicBezTo>
                    <a:cubicBezTo>
                      <a:pt x="604979" y="539710"/>
                      <a:pt x="610609" y="541714"/>
                      <a:pt x="616335" y="543527"/>
                    </a:cubicBezTo>
                    <a:cubicBezTo>
                      <a:pt x="616430" y="544577"/>
                      <a:pt x="616525" y="545627"/>
                      <a:pt x="616621" y="546581"/>
                    </a:cubicBezTo>
                    <a:cubicBezTo>
                      <a:pt x="610228" y="545245"/>
                      <a:pt x="604407" y="544100"/>
                      <a:pt x="599159" y="542955"/>
                    </a:cubicBezTo>
                    <a:close/>
                    <a:moveTo>
                      <a:pt x="605266" y="555264"/>
                    </a:moveTo>
                    <a:cubicBezTo>
                      <a:pt x="608892" y="556123"/>
                      <a:pt x="612613" y="557077"/>
                      <a:pt x="616335" y="557936"/>
                    </a:cubicBezTo>
                    <a:cubicBezTo>
                      <a:pt x="608892" y="558222"/>
                      <a:pt x="602308" y="558508"/>
                      <a:pt x="597536" y="558890"/>
                    </a:cubicBezTo>
                    <a:cubicBezTo>
                      <a:pt x="597727" y="556982"/>
                      <a:pt x="597918" y="555073"/>
                      <a:pt x="598109" y="553165"/>
                    </a:cubicBezTo>
                    <a:cubicBezTo>
                      <a:pt x="600304" y="553928"/>
                      <a:pt x="602594" y="554692"/>
                      <a:pt x="605266" y="555264"/>
                    </a:cubicBezTo>
                    <a:close/>
                    <a:moveTo>
                      <a:pt x="600972" y="526065"/>
                    </a:moveTo>
                    <a:cubicBezTo>
                      <a:pt x="601162" y="524538"/>
                      <a:pt x="601258" y="523011"/>
                      <a:pt x="601449" y="521580"/>
                    </a:cubicBezTo>
                    <a:cubicBezTo>
                      <a:pt x="602594" y="522057"/>
                      <a:pt x="603834" y="522439"/>
                      <a:pt x="604979" y="522821"/>
                    </a:cubicBezTo>
                    <a:cubicBezTo>
                      <a:pt x="608701" y="524157"/>
                      <a:pt x="612136" y="525111"/>
                      <a:pt x="615285" y="525970"/>
                    </a:cubicBezTo>
                    <a:cubicBezTo>
                      <a:pt x="615285" y="526924"/>
                      <a:pt x="615380" y="527973"/>
                      <a:pt x="615380" y="528928"/>
                    </a:cubicBezTo>
                    <a:cubicBezTo>
                      <a:pt x="610800" y="528069"/>
                      <a:pt x="605838" y="527019"/>
                      <a:pt x="600972" y="526065"/>
                    </a:cubicBezTo>
                    <a:close/>
                    <a:moveTo>
                      <a:pt x="602975" y="507171"/>
                    </a:moveTo>
                    <a:cubicBezTo>
                      <a:pt x="603357" y="503736"/>
                      <a:pt x="603643" y="500587"/>
                      <a:pt x="604025" y="497724"/>
                    </a:cubicBezTo>
                    <a:cubicBezTo>
                      <a:pt x="608128" y="496961"/>
                      <a:pt x="612136" y="495625"/>
                      <a:pt x="616239" y="493812"/>
                    </a:cubicBezTo>
                    <a:cubicBezTo>
                      <a:pt x="615667" y="498965"/>
                      <a:pt x="615285" y="504500"/>
                      <a:pt x="615190" y="510225"/>
                    </a:cubicBezTo>
                    <a:cubicBezTo>
                      <a:pt x="612899" y="509748"/>
                      <a:pt x="610705" y="509366"/>
                      <a:pt x="608224" y="508603"/>
                    </a:cubicBezTo>
                    <a:cubicBezTo>
                      <a:pt x="606411" y="508125"/>
                      <a:pt x="604693" y="507648"/>
                      <a:pt x="602975" y="507171"/>
                    </a:cubicBezTo>
                    <a:close/>
                    <a:moveTo>
                      <a:pt x="605266" y="468525"/>
                    </a:moveTo>
                    <a:cubicBezTo>
                      <a:pt x="608510" y="467284"/>
                      <a:pt x="612231" y="466712"/>
                      <a:pt x="617003" y="467380"/>
                    </a:cubicBezTo>
                    <a:cubicBezTo>
                      <a:pt x="618243" y="467571"/>
                      <a:pt x="619484" y="468048"/>
                      <a:pt x="620724" y="468334"/>
                    </a:cubicBezTo>
                    <a:cubicBezTo>
                      <a:pt x="615190" y="470338"/>
                      <a:pt x="610037" y="472819"/>
                      <a:pt x="605456" y="475395"/>
                    </a:cubicBezTo>
                    <a:cubicBezTo>
                      <a:pt x="605361" y="473105"/>
                      <a:pt x="605361" y="470815"/>
                      <a:pt x="605266" y="468525"/>
                    </a:cubicBezTo>
                    <a:close/>
                    <a:moveTo>
                      <a:pt x="600876" y="575303"/>
                    </a:moveTo>
                    <a:cubicBezTo>
                      <a:pt x="599445" y="572822"/>
                      <a:pt x="598014" y="570436"/>
                      <a:pt x="596582" y="567956"/>
                    </a:cubicBezTo>
                    <a:cubicBezTo>
                      <a:pt x="596678" y="566619"/>
                      <a:pt x="596868" y="565284"/>
                      <a:pt x="596964" y="563852"/>
                    </a:cubicBezTo>
                    <a:cubicBezTo>
                      <a:pt x="601640" y="565951"/>
                      <a:pt x="608796" y="568433"/>
                      <a:pt x="619293" y="570246"/>
                    </a:cubicBezTo>
                    <a:cubicBezTo>
                      <a:pt x="619579" y="572059"/>
                      <a:pt x="619770" y="573776"/>
                      <a:pt x="620056" y="575494"/>
                    </a:cubicBezTo>
                    <a:cubicBezTo>
                      <a:pt x="609655" y="575207"/>
                      <a:pt x="602880" y="575207"/>
                      <a:pt x="600876" y="575303"/>
                    </a:cubicBezTo>
                    <a:close/>
                    <a:moveTo>
                      <a:pt x="621487" y="584654"/>
                    </a:moveTo>
                    <a:cubicBezTo>
                      <a:pt x="622060" y="588090"/>
                      <a:pt x="622537" y="591239"/>
                      <a:pt x="623014" y="594101"/>
                    </a:cubicBezTo>
                    <a:cubicBezTo>
                      <a:pt x="617193" y="593433"/>
                      <a:pt x="612804" y="592765"/>
                      <a:pt x="610705" y="592479"/>
                    </a:cubicBezTo>
                    <a:cubicBezTo>
                      <a:pt x="607556" y="586945"/>
                      <a:pt x="604407" y="581410"/>
                      <a:pt x="601258" y="575875"/>
                    </a:cubicBezTo>
                    <a:cubicBezTo>
                      <a:pt x="608033" y="580265"/>
                      <a:pt x="614808" y="583032"/>
                      <a:pt x="621487" y="584654"/>
                    </a:cubicBezTo>
                    <a:close/>
                    <a:moveTo>
                      <a:pt x="651832" y="491045"/>
                    </a:moveTo>
                    <a:cubicBezTo>
                      <a:pt x="650496" y="497820"/>
                      <a:pt x="649160" y="504881"/>
                      <a:pt x="648015" y="511656"/>
                    </a:cubicBezTo>
                    <a:cubicBezTo>
                      <a:pt x="644103" y="511751"/>
                      <a:pt x="639904" y="512038"/>
                      <a:pt x="635037" y="512038"/>
                    </a:cubicBezTo>
                    <a:cubicBezTo>
                      <a:pt x="635228" y="502973"/>
                      <a:pt x="635037" y="492572"/>
                      <a:pt x="634751" y="482552"/>
                    </a:cubicBezTo>
                    <a:cubicBezTo>
                      <a:pt x="636660" y="481216"/>
                      <a:pt x="638759" y="480167"/>
                      <a:pt x="640858" y="479308"/>
                    </a:cubicBezTo>
                    <a:cubicBezTo>
                      <a:pt x="646584" y="484270"/>
                      <a:pt x="650496" y="489136"/>
                      <a:pt x="651832" y="491045"/>
                    </a:cubicBezTo>
                    <a:close/>
                    <a:moveTo>
                      <a:pt x="647252" y="477495"/>
                    </a:moveTo>
                    <a:cubicBezTo>
                      <a:pt x="649733" y="477018"/>
                      <a:pt x="652214" y="476732"/>
                      <a:pt x="654695" y="476636"/>
                    </a:cubicBezTo>
                    <a:cubicBezTo>
                      <a:pt x="653836" y="480930"/>
                      <a:pt x="652882" y="485510"/>
                      <a:pt x="651927" y="490377"/>
                    </a:cubicBezTo>
                    <a:cubicBezTo>
                      <a:pt x="650591" y="485701"/>
                      <a:pt x="649065" y="481407"/>
                      <a:pt x="647252" y="477495"/>
                    </a:cubicBezTo>
                    <a:close/>
                    <a:moveTo>
                      <a:pt x="631889" y="549157"/>
                    </a:moveTo>
                    <a:cubicBezTo>
                      <a:pt x="631984" y="548585"/>
                      <a:pt x="631984" y="547917"/>
                      <a:pt x="632079" y="547344"/>
                    </a:cubicBezTo>
                    <a:cubicBezTo>
                      <a:pt x="636087" y="548012"/>
                      <a:pt x="640095" y="548394"/>
                      <a:pt x="644293" y="548680"/>
                    </a:cubicBezTo>
                    <a:cubicBezTo>
                      <a:pt x="640477" y="549252"/>
                      <a:pt x="636373" y="549539"/>
                      <a:pt x="631889" y="549157"/>
                    </a:cubicBezTo>
                    <a:close/>
                    <a:moveTo>
                      <a:pt x="644103" y="572822"/>
                    </a:moveTo>
                    <a:cubicBezTo>
                      <a:pt x="645152" y="572822"/>
                      <a:pt x="646107" y="572822"/>
                      <a:pt x="647156" y="572822"/>
                    </a:cubicBezTo>
                    <a:cubicBezTo>
                      <a:pt x="647347" y="573872"/>
                      <a:pt x="647442" y="574826"/>
                      <a:pt x="647633" y="575875"/>
                    </a:cubicBezTo>
                    <a:cubicBezTo>
                      <a:pt x="643435" y="576257"/>
                      <a:pt x="639332" y="576448"/>
                      <a:pt x="635324" y="576257"/>
                    </a:cubicBezTo>
                    <a:cubicBezTo>
                      <a:pt x="633129" y="576162"/>
                      <a:pt x="631125" y="576067"/>
                      <a:pt x="629121" y="575971"/>
                    </a:cubicBezTo>
                    <a:cubicBezTo>
                      <a:pt x="629217" y="574635"/>
                      <a:pt x="629408" y="573204"/>
                      <a:pt x="629503" y="571772"/>
                    </a:cubicBezTo>
                    <a:cubicBezTo>
                      <a:pt x="633988" y="572249"/>
                      <a:pt x="638759" y="572631"/>
                      <a:pt x="644103" y="572822"/>
                    </a:cubicBezTo>
                    <a:close/>
                    <a:moveTo>
                      <a:pt x="633797" y="531409"/>
                    </a:moveTo>
                    <a:cubicBezTo>
                      <a:pt x="633892" y="530550"/>
                      <a:pt x="633988" y="529691"/>
                      <a:pt x="634083" y="528928"/>
                    </a:cubicBezTo>
                    <a:cubicBezTo>
                      <a:pt x="634083" y="528928"/>
                      <a:pt x="634083" y="528832"/>
                      <a:pt x="634083" y="528832"/>
                    </a:cubicBezTo>
                    <a:cubicBezTo>
                      <a:pt x="638282" y="528928"/>
                      <a:pt x="641908" y="528641"/>
                      <a:pt x="645343" y="528355"/>
                    </a:cubicBezTo>
                    <a:cubicBezTo>
                      <a:pt x="645152" y="529595"/>
                      <a:pt x="645057" y="530645"/>
                      <a:pt x="644866" y="531790"/>
                    </a:cubicBezTo>
                    <a:cubicBezTo>
                      <a:pt x="641145" y="531695"/>
                      <a:pt x="637423" y="531600"/>
                      <a:pt x="633797" y="531409"/>
                    </a:cubicBezTo>
                    <a:close/>
                    <a:moveTo>
                      <a:pt x="651450" y="596296"/>
                    </a:moveTo>
                    <a:cubicBezTo>
                      <a:pt x="646584" y="596296"/>
                      <a:pt x="642194" y="596201"/>
                      <a:pt x="638759" y="595819"/>
                    </a:cubicBezTo>
                    <a:cubicBezTo>
                      <a:pt x="634656" y="595437"/>
                      <a:pt x="630743" y="594960"/>
                      <a:pt x="627308" y="594578"/>
                    </a:cubicBezTo>
                    <a:cubicBezTo>
                      <a:pt x="627595" y="592002"/>
                      <a:pt x="627881" y="589139"/>
                      <a:pt x="628167" y="585990"/>
                    </a:cubicBezTo>
                    <a:cubicBezTo>
                      <a:pt x="635705" y="587231"/>
                      <a:pt x="642862" y="587422"/>
                      <a:pt x="649828" y="587803"/>
                    </a:cubicBezTo>
                    <a:cubicBezTo>
                      <a:pt x="650305" y="590666"/>
                      <a:pt x="650878" y="593529"/>
                      <a:pt x="651450" y="596296"/>
                    </a:cubicBezTo>
                    <a:close/>
                    <a:moveTo>
                      <a:pt x="620342" y="609941"/>
                    </a:moveTo>
                    <a:cubicBezTo>
                      <a:pt x="629503" y="616335"/>
                      <a:pt x="634942" y="621106"/>
                      <a:pt x="657939" y="625400"/>
                    </a:cubicBezTo>
                    <a:cubicBezTo>
                      <a:pt x="658416" y="627213"/>
                      <a:pt x="658798" y="628930"/>
                      <a:pt x="659179" y="630457"/>
                    </a:cubicBezTo>
                    <a:cubicBezTo>
                      <a:pt x="644580" y="627881"/>
                      <a:pt x="632747" y="627022"/>
                      <a:pt x="629121" y="626736"/>
                    </a:cubicBezTo>
                    <a:cubicBezTo>
                      <a:pt x="626163" y="621106"/>
                      <a:pt x="623301" y="615476"/>
                      <a:pt x="620342" y="609941"/>
                    </a:cubicBezTo>
                    <a:close/>
                    <a:moveTo>
                      <a:pt x="611945" y="594769"/>
                    </a:moveTo>
                    <a:cubicBezTo>
                      <a:pt x="615094" y="597346"/>
                      <a:pt x="618911" y="599731"/>
                      <a:pt x="624350" y="601735"/>
                    </a:cubicBezTo>
                    <a:cubicBezTo>
                      <a:pt x="625209" y="606411"/>
                      <a:pt x="625781" y="609178"/>
                      <a:pt x="625781" y="609178"/>
                    </a:cubicBezTo>
                    <a:cubicBezTo>
                      <a:pt x="625781" y="609178"/>
                      <a:pt x="626068" y="606602"/>
                      <a:pt x="626449" y="602498"/>
                    </a:cubicBezTo>
                    <a:cubicBezTo>
                      <a:pt x="631984" y="604216"/>
                      <a:pt x="639236" y="605647"/>
                      <a:pt x="649160" y="606315"/>
                    </a:cubicBezTo>
                    <a:cubicBezTo>
                      <a:pt x="650591" y="606411"/>
                      <a:pt x="652023" y="606506"/>
                      <a:pt x="653549" y="606602"/>
                    </a:cubicBezTo>
                    <a:cubicBezTo>
                      <a:pt x="654027" y="608987"/>
                      <a:pt x="654599" y="611182"/>
                      <a:pt x="655076" y="613376"/>
                    </a:cubicBezTo>
                    <a:cubicBezTo>
                      <a:pt x="638186" y="610991"/>
                      <a:pt x="623968" y="609178"/>
                      <a:pt x="619579" y="608605"/>
                    </a:cubicBezTo>
                    <a:cubicBezTo>
                      <a:pt x="617098" y="603930"/>
                      <a:pt x="614522" y="599349"/>
                      <a:pt x="611945" y="594769"/>
                    </a:cubicBezTo>
                    <a:close/>
                    <a:moveTo>
                      <a:pt x="595819" y="626068"/>
                    </a:moveTo>
                    <a:cubicBezTo>
                      <a:pt x="602498" y="612327"/>
                      <a:pt x="606983" y="599254"/>
                      <a:pt x="607079" y="591716"/>
                    </a:cubicBezTo>
                    <a:cubicBezTo>
                      <a:pt x="609560" y="595914"/>
                      <a:pt x="612041" y="600208"/>
                      <a:pt x="614426" y="604407"/>
                    </a:cubicBezTo>
                    <a:cubicBezTo>
                      <a:pt x="609369" y="611277"/>
                      <a:pt x="602212" y="618911"/>
                      <a:pt x="595819" y="626068"/>
                    </a:cubicBezTo>
                    <a:close/>
                    <a:moveTo>
                      <a:pt x="592002" y="611754"/>
                    </a:moveTo>
                    <a:cubicBezTo>
                      <a:pt x="592193" y="609464"/>
                      <a:pt x="592956" y="602403"/>
                      <a:pt x="594006" y="592670"/>
                    </a:cubicBezTo>
                    <a:cubicBezTo>
                      <a:pt x="596010" y="587517"/>
                      <a:pt x="597250" y="581887"/>
                      <a:pt x="597632" y="575875"/>
                    </a:cubicBezTo>
                    <a:cubicBezTo>
                      <a:pt x="600494" y="580647"/>
                      <a:pt x="603357" y="585322"/>
                      <a:pt x="606124" y="590093"/>
                    </a:cubicBezTo>
                    <a:cubicBezTo>
                      <a:pt x="601640" y="599159"/>
                      <a:pt x="597727" y="605647"/>
                      <a:pt x="592002" y="611754"/>
                    </a:cubicBezTo>
                    <a:close/>
                    <a:moveTo>
                      <a:pt x="595914" y="574349"/>
                    </a:moveTo>
                    <a:cubicBezTo>
                      <a:pt x="595914" y="573967"/>
                      <a:pt x="596010" y="573585"/>
                      <a:pt x="596010" y="573299"/>
                    </a:cubicBezTo>
                    <a:cubicBezTo>
                      <a:pt x="596105" y="573490"/>
                      <a:pt x="596296" y="573776"/>
                      <a:pt x="596391" y="573967"/>
                    </a:cubicBezTo>
                    <a:cubicBezTo>
                      <a:pt x="596296" y="574062"/>
                      <a:pt x="596105" y="574158"/>
                      <a:pt x="595914" y="574349"/>
                    </a:cubicBezTo>
                    <a:close/>
                    <a:moveTo>
                      <a:pt x="593338" y="344762"/>
                    </a:moveTo>
                    <a:cubicBezTo>
                      <a:pt x="593338" y="344762"/>
                      <a:pt x="593529" y="345048"/>
                      <a:pt x="593815" y="345525"/>
                    </a:cubicBezTo>
                    <a:cubicBezTo>
                      <a:pt x="593242" y="344953"/>
                      <a:pt x="592670" y="344285"/>
                      <a:pt x="592193" y="343808"/>
                    </a:cubicBezTo>
                    <a:cubicBezTo>
                      <a:pt x="593433" y="344094"/>
                      <a:pt x="594674" y="344380"/>
                      <a:pt x="595914" y="344762"/>
                    </a:cubicBezTo>
                    <a:lnTo>
                      <a:pt x="593338" y="344762"/>
                    </a:lnTo>
                    <a:close/>
                    <a:moveTo>
                      <a:pt x="589139" y="340945"/>
                    </a:moveTo>
                    <a:cubicBezTo>
                      <a:pt x="586944" y="338941"/>
                      <a:pt x="584845" y="337223"/>
                      <a:pt x="582746" y="335601"/>
                    </a:cubicBezTo>
                    <a:cubicBezTo>
                      <a:pt x="587994" y="334265"/>
                      <a:pt x="595055" y="332452"/>
                      <a:pt x="601926" y="330449"/>
                    </a:cubicBezTo>
                    <a:cubicBezTo>
                      <a:pt x="595055" y="336556"/>
                      <a:pt x="590666" y="341136"/>
                      <a:pt x="590666" y="341136"/>
                    </a:cubicBezTo>
                    <a:lnTo>
                      <a:pt x="597536" y="342567"/>
                    </a:lnTo>
                    <a:cubicBezTo>
                      <a:pt x="598014" y="342376"/>
                      <a:pt x="610132" y="340468"/>
                      <a:pt x="624350" y="336174"/>
                    </a:cubicBezTo>
                    <a:cubicBezTo>
                      <a:pt x="629694" y="338464"/>
                      <a:pt x="635801" y="340945"/>
                      <a:pt x="642671" y="343426"/>
                    </a:cubicBezTo>
                    <a:cubicBezTo>
                      <a:pt x="637996" y="346193"/>
                      <a:pt x="634656" y="348388"/>
                      <a:pt x="632652" y="349629"/>
                    </a:cubicBezTo>
                    <a:cubicBezTo>
                      <a:pt x="630457" y="349915"/>
                      <a:pt x="628358" y="350201"/>
                      <a:pt x="626259" y="350583"/>
                    </a:cubicBezTo>
                    <a:cubicBezTo>
                      <a:pt x="613758" y="347434"/>
                      <a:pt x="601449" y="344189"/>
                      <a:pt x="589139" y="340945"/>
                    </a:cubicBezTo>
                    <a:close/>
                    <a:moveTo>
                      <a:pt x="506121" y="657939"/>
                    </a:moveTo>
                    <a:cubicBezTo>
                      <a:pt x="510225" y="649542"/>
                      <a:pt x="515473" y="642481"/>
                      <a:pt x="523775" y="635515"/>
                    </a:cubicBezTo>
                    <a:cubicBezTo>
                      <a:pt x="538851" y="622919"/>
                      <a:pt x="562612" y="604980"/>
                      <a:pt x="576162" y="590380"/>
                    </a:cubicBezTo>
                    <a:cubicBezTo>
                      <a:pt x="580551" y="585704"/>
                      <a:pt x="583128" y="581792"/>
                      <a:pt x="584845" y="578070"/>
                    </a:cubicBezTo>
                    <a:cubicBezTo>
                      <a:pt x="585322" y="580742"/>
                      <a:pt x="585704" y="583318"/>
                      <a:pt x="586181" y="585704"/>
                    </a:cubicBezTo>
                    <a:cubicBezTo>
                      <a:pt x="585227" y="586945"/>
                      <a:pt x="584368" y="588185"/>
                      <a:pt x="583318" y="589712"/>
                    </a:cubicBezTo>
                    <a:cubicBezTo>
                      <a:pt x="573394" y="603930"/>
                      <a:pt x="541046" y="623301"/>
                      <a:pt x="517477" y="649351"/>
                    </a:cubicBezTo>
                    <a:cubicBezTo>
                      <a:pt x="513278" y="654027"/>
                      <a:pt x="509843" y="658607"/>
                      <a:pt x="506885" y="662996"/>
                    </a:cubicBezTo>
                    <a:cubicBezTo>
                      <a:pt x="506599" y="661374"/>
                      <a:pt x="506408" y="659752"/>
                      <a:pt x="506121" y="657939"/>
                    </a:cubicBezTo>
                    <a:close/>
                    <a:moveTo>
                      <a:pt x="498965" y="677500"/>
                    </a:moveTo>
                    <a:cubicBezTo>
                      <a:pt x="500110" y="673397"/>
                      <a:pt x="501350" y="669485"/>
                      <a:pt x="502686" y="665954"/>
                    </a:cubicBezTo>
                    <a:cubicBezTo>
                      <a:pt x="503068" y="666622"/>
                      <a:pt x="503545" y="667195"/>
                      <a:pt x="503927" y="667767"/>
                    </a:cubicBezTo>
                    <a:cubicBezTo>
                      <a:pt x="501923" y="671203"/>
                      <a:pt x="500301" y="674447"/>
                      <a:pt x="498965" y="677500"/>
                    </a:cubicBezTo>
                    <a:close/>
                    <a:moveTo>
                      <a:pt x="469193" y="627690"/>
                    </a:moveTo>
                    <a:cubicBezTo>
                      <a:pt x="470338" y="625304"/>
                      <a:pt x="471579" y="622728"/>
                      <a:pt x="473105" y="620247"/>
                    </a:cubicBezTo>
                    <a:cubicBezTo>
                      <a:pt x="481884" y="641526"/>
                      <a:pt x="491713" y="662996"/>
                      <a:pt x="491713" y="662996"/>
                    </a:cubicBezTo>
                    <a:cubicBezTo>
                      <a:pt x="491713" y="662996"/>
                      <a:pt x="491617" y="657271"/>
                      <a:pt x="491426" y="648492"/>
                    </a:cubicBezTo>
                    <a:cubicBezTo>
                      <a:pt x="493621" y="651832"/>
                      <a:pt x="495625" y="654981"/>
                      <a:pt x="497534" y="657939"/>
                    </a:cubicBezTo>
                    <a:cubicBezTo>
                      <a:pt x="494194" y="669199"/>
                      <a:pt x="496770" y="678455"/>
                      <a:pt x="497534" y="680936"/>
                    </a:cubicBezTo>
                    <a:cubicBezTo>
                      <a:pt x="496007" y="685039"/>
                      <a:pt x="495053" y="688474"/>
                      <a:pt x="494385" y="691337"/>
                    </a:cubicBezTo>
                    <a:cubicBezTo>
                      <a:pt x="490854" y="674924"/>
                      <a:pt x="485129" y="654408"/>
                      <a:pt x="476350" y="639141"/>
                    </a:cubicBezTo>
                    <a:cubicBezTo>
                      <a:pt x="473964" y="634942"/>
                      <a:pt x="471579" y="631125"/>
                      <a:pt x="469193" y="627690"/>
                    </a:cubicBezTo>
                    <a:close/>
                    <a:moveTo>
                      <a:pt x="467380" y="625209"/>
                    </a:moveTo>
                    <a:cubicBezTo>
                      <a:pt x="468430" y="623205"/>
                      <a:pt x="469861" y="620819"/>
                      <a:pt x="471674" y="618148"/>
                    </a:cubicBezTo>
                    <a:cubicBezTo>
                      <a:pt x="471769" y="618339"/>
                      <a:pt x="471960" y="618625"/>
                      <a:pt x="472056" y="618816"/>
                    </a:cubicBezTo>
                    <a:cubicBezTo>
                      <a:pt x="470815" y="621297"/>
                      <a:pt x="469670" y="623969"/>
                      <a:pt x="468525" y="626927"/>
                    </a:cubicBezTo>
                    <a:cubicBezTo>
                      <a:pt x="468239" y="626259"/>
                      <a:pt x="467857" y="625782"/>
                      <a:pt x="467380" y="625209"/>
                    </a:cubicBezTo>
                    <a:close/>
                    <a:moveTo>
                      <a:pt x="449727" y="550302"/>
                    </a:moveTo>
                    <a:cubicBezTo>
                      <a:pt x="449631" y="550970"/>
                      <a:pt x="449441" y="551543"/>
                      <a:pt x="449345" y="552211"/>
                    </a:cubicBezTo>
                    <a:cubicBezTo>
                      <a:pt x="448105" y="553356"/>
                      <a:pt x="445528" y="555837"/>
                      <a:pt x="441902" y="559272"/>
                    </a:cubicBezTo>
                    <a:cubicBezTo>
                      <a:pt x="444288" y="556600"/>
                      <a:pt x="446960" y="553547"/>
                      <a:pt x="449727" y="550302"/>
                    </a:cubicBezTo>
                    <a:close/>
                    <a:moveTo>
                      <a:pt x="449441" y="559845"/>
                    </a:moveTo>
                    <a:cubicBezTo>
                      <a:pt x="449441" y="559940"/>
                      <a:pt x="449536" y="560131"/>
                      <a:pt x="449536" y="560226"/>
                    </a:cubicBezTo>
                    <a:cubicBezTo>
                      <a:pt x="449441" y="560322"/>
                      <a:pt x="449441" y="560417"/>
                      <a:pt x="449345" y="560513"/>
                    </a:cubicBezTo>
                    <a:cubicBezTo>
                      <a:pt x="449345" y="560226"/>
                      <a:pt x="449441" y="560035"/>
                      <a:pt x="449441" y="559845"/>
                    </a:cubicBezTo>
                    <a:close/>
                    <a:moveTo>
                      <a:pt x="457361" y="535798"/>
                    </a:moveTo>
                    <a:cubicBezTo>
                      <a:pt x="456120" y="537325"/>
                      <a:pt x="454784" y="538851"/>
                      <a:pt x="453735" y="540378"/>
                    </a:cubicBezTo>
                    <a:cubicBezTo>
                      <a:pt x="453448" y="540760"/>
                      <a:pt x="453162" y="541237"/>
                      <a:pt x="452780" y="541619"/>
                    </a:cubicBezTo>
                    <a:cubicBezTo>
                      <a:pt x="453639" y="536848"/>
                      <a:pt x="454498" y="531981"/>
                      <a:pt x="455357" y="527210"/>
                    </a:cubicBezTo>
                    <a:cubicBezTo>
                      <a:pt x="455929" y="526542"/>
                      <a:pt x="456502" y="525874"/>
                      <a:pt x="457074" y="525206"/>
                    </a:cubicBezTo>
                    <a:cubicBezTo>
                      <a:pt x="457170" y="528069"/>
                      <a:pt x="457265" y="531695"/>
                      <a:pt x="457361" y="535798"/>
                    </a:cubicBezTo>
                    <a:close/>
                    <a:moveTo>
                      <a:pt x="457742" y="549921"/>
                    </a:moveTo>
                    <a:cubicBezTo>
                      <a:pt x="456311" y="551447"/>
                      <a:pt x="454880" y="552974"/>
                      <a:pt x="453544" y="554692"/>
                    </a:cubicBezTo>
                    <a:cubicBezTo>
                      <a:pt x="453162" y="555169"/>
                      <a:pt x="452780" y="555646"/>
                      <a:pt x="452399" y="556218"/>
                    </a:cubicBezTo>
                    <a:cubicBezTo>
                      <a:pt x="451444" y="555360"/>
                      <a:pt x="450776" y="554787"/>
                      <a:pt x="450395" y="554405"/>
                    </a:cubicBezTo>
                    <a:cubicBezTo>
                      <a:pt x="450681" y="552974"/>
                      <a:pt x="450967" y="551638"/>
                      <a:pt x="451158" y="550207"/>
                    </a:cubicBezTo>
                    <a:cubicBezTo>
                      <a:pt x="451253" y="549539"/>
                      <a:pt x="451349" y="548871"/>
                      <a:pt x="451540" y="548203"/>
                    </a:cubicBezTo>
                    <a:cubicBezTo>
                      <a:pt x="451921" y="547821"/>
                      <a:pt x="452303" y="547440"/>
                      <a:pt x="452685" y="546962"/>
                    </a:cubicBezTo>
                    <a:cubicBezTo>
                      <a:pt x="454212" y="545245"/>
                      <a:pt x="455834" y="543718"/>
                      <a:pt x="457551" y="542191"/>
                    </a:cubicBezTo>
                    <a:cubicBezTo>
                      <a:pt x="457647" y="544768"/>
                      <a:pt x="457742" y="547344"/>
                      <a:pt x="457742" y="549921"/>
                    </a:cubicBezTo>
                    <a:close/>
                    <a:moveTo>
                      <a:pt x="458219" y="561658"/>
                    </a:moveTo>
                    <a:cubicBezTo>
                      <a:pt x="456883" y="560322"/>
                      <a:pt x="455738" y="559272"/>
                      <a:pt x="454689" y="558222"/>
                    </a:cubicBezTo>
                    <a:cubicBezTo>
                      <a:pt x="455738" y="557173"/>
                      <a:pt x="456883" y="556123"/>
                      <a:pt x="457933" y="555169"/>
                    </a:cubicBezTo>
                    <a:cubicBezTo>
                      <a:pt x="458029" y="557363"/>
                      <a:pt x="458124" y="559558"/>
                      <a:pt x="458219" y="561658"/>
                    </a:cubicBezTo>
                    <a:close/>
                    <a:moveTo>
                      <a:pt x="465853" y="608987"/>
                    </a:moveTo>
                    <a:cubicBezTo>
                      <a:pt x="466807" y="610514"/>
                      <a:pt x="468048" y="612422"/>
                      <a:pt x="469288" y="614426"/>
                    </a:cubicBezTo>
                    <a:cubicBezTo>
                      <a:pt x="467857" y="617861"/>
                      <a:pt x="466903" y="620819"/>
                      <a:pt x="466139" y="623491"/>
                    </a:cubicBezTo>
                    <a:cubicBezTo>
                      <a:pt x="453067" y="605457"/>
                      <a:pt x="442284" y="598109"/>
                      <a:pt x="442188" y="598014"/>
                    </a:cubicBezTo>
                    <a:cubicBezTo>
                      <a:pt x="444383" y="587135"/>
                      <a:pt x="446387" y="576162"/>
                      <a:pt x="448391" y="565284"/>
                    </a:cubicBezTo>
                    <a:cubicBezTo>
                      <a:pt x="448963" y="564616"/>
                      <a:pt x="449536" y="563948"/>
                      <a:pt x="450108" y="563280"/>
                    </a:cubicBezTo>
                    <a:cubicBezTo>
                      <a:pt x="452208" y="573299"/>
                      <a:pt x="457361" y="595628"/>
                      <a:pt x="465853" y="608987"/>
                    </a:cubicBezTo>
                    <a:close/>
                    <a:moveTo>
                      <a:pt x="283119" y="452685"/>
                    </a:moveTo>
                    <a:cubicBezTo>
                      <a:pt x="277394" y="455166"/>
                      <a:pt x="271764" y="457742"/>
                      <a:pt x="266038" y="460414"/>
                    </a:cubicBezTo>
                    <a:cubicBezTo>
                      <a:pt x="260313" y="457933"/>
                      <a:pt x="232831" y="446196"/>
                      <a:pt x="203918" y="440280"/>
                    </a:cubicBezTo>
                    <a:cubicBezTo>
                      <a:pt x="171379" y="433600"/>
                      <a:pt x="130538" y="424535"/>
                      <a:pt x="121282" y="422913"/>
                    </a:cubicBezTo>
                    <a:cubicBezTo>
                      <a:pt x="116320" y="422054"/>
                      <a:pt x="111740" y="420050"/>
                      <a:pt x="108591" y="418333"/>
                    </a:cubicBezTo>
                    <a:cubicBezTo>
                      <a:pt x="108782" y="418333"/>
                      <a:pt x="132542" y="416901"/>
                      <a:pt x="150672" y="418333"/>
                    </a:cubicBezTo>
                    <a:cubicBezTo>
                      <a:pt x="168898" y="419764"/>
                      <a:pt x="211934" y="436845"/>
                      <a:pt x="238652" y="445719"/>
                    </a:cubicBezTo>
                    <a:cubicBezTo>
                      <a:pt x="263462" y="453830"/>
                      <a:pt x="270905" y="452971"/>
                      <a:pt x="283119" y="452685"/>
                    </a:cubicBezTo>
                    <a:close/>
                    <a:moveTo>
                      <a:pt x="304780" y="446196"/>
                    </a:moveTo>
                    <a:cubicBezTo>
                      <a:pt x="300963" y="451540"/>
                      <a:pt x="298387" y="462704"/>
                      <a:pt x="297432" y="475300"/>
                    </a:cubicBezTo>
                    <a:cubicBezTo>
                      <a:pt x="295142" y="467284"/>
                      <a:pt x="292566" y="458601"/>
                      <a:pt x="291421" y="451540"/>
                    </a:cubicBezTo>
                    <a:cubicBezTo>
                      <a:pt x="295810" y="449727"/>
                      <a:pt x="300295" y="448009"/>
                      <a:pt x="304780" y="446196"/>
                    </a:cubicBezTo>
                    <a:close/>
                    <a:moveTo>
                      <a:pt x="410890" y="272050"/>
                    </a:moveTo>
                    <a:cubicBezTo>
                      <a:pt x="411653" y="276917"/>
                      <a:pt x="412607" y="281878"/>
                      <a:pt x="414134" y="286840"/>
                    </a:cubicBezTo>
                    <a:cubicBezTo>
                      <a:pt x="407741" y="284837"/>
                      <a:pt x="401252" y="282928"/>
                      <a:pt x="395145" y="281020"/>
                    </a:cubicBezTo>
                    <a:cubicBezTo>
                      <a:pt x="393618" y="277680"/>
                      <a:pt x="392092" y="274149"/>
                      <a:pt x="390374" y="270523"/>
                    </a:cubicBezTo>
                    <a:cubicBezTo>
                      <a:pt x="386462" y="262031"/>
                      <a:pt x="380450" y="253538"/>
                      <a:pt x="373770" y="245618"/>
                    </a:cubicBezTo>
                    <a:cubicBezTo>
                      <a:pt x="381404" y="251152"/>
                      <a:pt x="389610" y="256114"/>
                      <a:pt x="397053" y="258786"/>
                    </a:cubicBezTo>
                    <a:cubicBezTo>
                      <a:pt x="401920" y="263557"/>
                      <a:pt x="406596" y="268138"/>
                      <a:pt x="410890" y="272050"/>
                    </a:cubicBezTo>
                    <a:close/>
                    <a:moveTo>
                      <a:pt x="431787" y="254588"/>
                    </a:moveTo>
                    <a:cubicBezTo>
                      <a:pt x="426253" y="250675"/>
                      <a:pt x="419573" y="246286"/>
                      <a:pt x="412989" y="243232"/>
                    </a:cubicBezTo>
                    <a:cubicBezTo>
                      <a:pt x="408218" y="238461"/>
                      <a:pt x="404210" y="234740"/>
                      <a:pt x="401634" y="232545"/>
                    </a:cubicBezTo>
                    <a:cubicBezTo>
                      <a:pt x="417474" y="236171"/>
                      <a:pt x="426825" y="235121"/>
                      <a:pt x="426921" y="235121"/>
                    </a:cubicBezTo>
                    <a:cubicBezTo>
                      <a:pt x="427493" y="236171"/>
                      <a:pt x="428066" y="237221"/>
                      <a:pt x="428734" y="238270"/>
                    </a:cubicBezTo>
                    <a:cubicBezTo>
                      <a:pt x="429306" y="241610"/>
                      <a:pt x="430451" y="247526"/>
                      <a:pt x="431787" y="254588"/>
                    </a:cubicBezTo>
                    <a:close/>
                    <a:moveTo>
                      <a:pt x="432360" y="432742"/>
                    </a:moveTo>
                    <a:cubicBezTo>
                      <a:pt x="431596" y="433505"/>
                      <a:pt x="430929" y="434173"/>
                      <a:pt x="430165" y="434841"/>
                    </a:cubicBezTo>
                    <a:cubicBezTo>
                      <a:pt x="422818" y="426348"/>
                      <a:pt x="415947" y="417188"/>
                      <a:pt x="412894" y="414611"/>
                    </a:cubicBezTo>
                    <a:cubicBezTo>
                      <a:pt x="410222" y="412416"/>
                      <a:pt x="409363" y="410603"/>
                      <a:pt x="409268" y="408886"/>
                    </a:cubicBezTo>
                    <a:cubicBezTo>
                      <a:pt x="416233" y="406691"/>
                      <a:pt x="423104" y="404401"/>
                      <a:pt x="430070" y="402302"/>
                    </a:cubicBezTo>
                    <a:cubicBezTo>
                      <a:pt x="425967" y="406691"/>
                      <a:pt x="424249" y="412798"/>
                      <a:pt x="425871" y="420241"/>
                    </a:cubicBezTo>
                    <a:cubicBezTo>
                      <a:pt x="426825" y="424249"/>
                      <a:pt x="429306" y="428543"/>
                      <a:pt x="432360" y="432742"/>
                    </a:cubicBezTo>
                    <a:close/>
                    <a:moveTo>
                      <a:pt x="437131" y="411749"/>
                    </a:moveTo>
                    <a:cubicBezTo>
                      <a:pt x="435509" y="407550"/>
                      <a:pt x="434936" y="403924"/>
                      <a:pt x="435413" y="400775"/>
                    </a:cubicBezTo>
                    <a:lnTo>
                      <a:pt x="437131" y="411749"/>
                    </a:lnTo>
                    <a:close/>
                    <a:moveTo>
                      <a:pt x="419860" y="497438"/>
                    </a:moveTo>
                    <a:cubicBezTo>
                      <a:pt x="428352" y="487419"/>
                      <a:pt x="437608" y="475205"/>
                      <a:pt x="445814" y="464040"/>
                    </a:cubicBezTo>
                    <a:cubicBezTo>
                      <a:pt x="449918" y="468334"/>
                      <a:pt x="453353" y="472914"/>
                      <a:pt x="456311" y="477686"/>
                    </a:cubicBezTo>
                    <a:lnTo>
                      <a:pt x="456693" y="478545"/>
                    </a:lnTo>
                    <a:cubicBezTo>
                      <a:pt x="449059" y="485701"/>
                      <a:pt x="435222" y="498774"/>
                      <a:pt x="421863" y="511847"/>
                    </a:cubicBezTo>
                    <a:cubicBezTo>
                      <a:pt x="421863" y="511847"/>
                      <a:pt x="421863" y="511847"/>
                      <a:pt x="421863" y="511751"/>
                    </a:cubicBezTo>
                    <a:cubicBezTo>
                      <a:pt x="421672" y="506885"/>
                      <a:pt x="420909" y="502114"/>
                      <a:pt x="419860" y="497438"/>
                    </a:cubicBezTo>
                    <a:close/>
                    <a:moveTo>
                      <a:pt x="403638" y="456883"/>
                    </a:moveTo>
                    <a:cubicBezTo>
                      <a:pt x="397817" y="445910"/>
                      <a:pt x="388465" y="428352"/>
                      <a:pt x="384839" y="416806"/>
                    </a:cubicBezTo>
                    <a:cubicBezTo>
                      <a:pt x="392282" y="414325"/>
                      <a:pt x="399725" y="412035"/>
                      <a:pt x="407264" y="409649"/>
                    </a:cubicBezTo>
                    <a:cubicBezTo>
                      <a:pt x="405260" y="412703"/>
                      <a:pt x="402874" y="417569"/>
                      <a:pt x="404019" y="422054"/>
                    </a:cubicBezTo>
                    <a:cubicBezTo>
                      <a:pt x="405451" y="427875"/>
                      <a:pt x="410985" y="435318"/>
                      <a:pt x="421291" y="443715"/>
                    </a:cubicBezTo>
                    <a:cubicBezTo>
                      <a:pt x="415756" y="449250"/>
                      <a:pt x="410317" y="454784"/>
                      <a:pt x="405355" y="459937"/>
                    </a:cubicBezTo>
                    <a:cubicBezTo>
                      <a:pt x="404783" y="458887"/>
                      <a:pt x="404210" y="457838"/>
                      <a:pt x="403638" y="456883"/>
                    </a:cubicBezTo>
                    <a:close/>
                    <a:moveTo>
                      <a:pt x="366327" y="509080"/>
                    </a:moveTo>
                    <a:cubicBezTo>
                      <a:pt x="360602" y="492667"/>
                      <a:pt x="354590" y="477686"/>
                      <a:pt x="348674" y="462895"/>
                    </a:cubicBezTo>
                    <a:cubicBezTo>
                      <a:pt x="342472" y="447532"/>
                      <a:pt x="343426" y="435700"/>
                      <a:pt x="344189" y="431215"/>
                    </a:cubicBezTo>
                    <a:cubicBezTo>
                      <a:pt x="349628" y="429211"/>
                      <a:pt x="355068" y="427398"/>
                      <a:pt x="360411" y="425489"/>
                    </a:cubicBezTo>
                    <a:cubicBezTo>
                      <a:pt x="353732" y="436940"/>
                      <a:pt x="361270" y="445719"/>
                      <a:pt x="376442" y="465376"/>
                    </a:cubicBezTo>
                    <a:cubicBezTo>
                      <a:pt x="380450" y="470624"/>
                      <a:pt x="384076" y="475395"/>
                      <a:pt x="387416" y="479976"/>
                    </a:cubicBezTo>
                    <a:cubicBezTo>
                      <a:pt x="381118" y="487610"/>
                      <a:pt x="373770" y="497915"/>
                      <a:pt x="366327" y="509080"/>
                    </a:cubicBezTo>
                    <a:close/>
                    <a:moveTo>
                      <a:pt x="381500" y="449154"/>
                    </a:moveTo>
                    <a:cubicBezTo>
                      <a:pt x="380068" y="447532"/>
                      <a:pt x="378828" y="446196"/>
                      <a:pt x="378255" y="445337"/>
                    </a:cubicBezTo>
                    <a:cubicBezTo>
                      <a:pt x="374725" y="440376"/>
                      <a:pt x="368236" y="435413"/>
                      <a:pt x="362892" y="424535"/>
                    </a:cubicBezTo>
                    <a:cubicBezTo>
                      <a:pt x="369190" y="422341"/>
                      <a:pt x="375488" y="420050"/>
                      <a:pt x="381786" y="417856"/>
                    </a:cubicBezTo>
                    <a:cubicBezTo>
                      <a:pt x="374915" y="427302"/>
                      <a:pt x="378160" y="438944"/>
                      <a:pt x="381500" y="449154"/>
                    </a:cubicBezTo>
                    <a:close/>
                    <a:moveTo>
                      <a:pt x="360602" y="540760"/>
                    </a:moveTo>
                    <a:cubicBezTo>
                      <a:pt x="361652" y="539710"/>
                      <a:pt x="362701" y="538565"/>
                      <a:pt x="363751" y="537516"/>
                    </a:cubicBezTo>
                    <a:cubicBezTo>
                      <a:pt x="362701" y="539042"/>
                      <a:pt x="361747" y="540569"/>
                      <a:pt x="360697" y="542096"/>
                    </a:cubicBezTo>
                    <a:cubicBezTo>
                      <a:pt x="360697" y="541619"/>
                      <a:pt x="360697" y="541237"/>
                      <a:pt x="360602" y="540760"/>
                    </a:cubicBezTo>
                    <a:close/>
                    <a:moveTo>
                      <a:pt x="337224" y="433600"/>
                    </a:moveTo>
                    <a:cubicBezTo>
                      <a:pt x="338655" y="433028"/>
                      <a:pt x="340182" y="432551"/>
                      <a:pt x="341708" y="432074"/>
                    </a:cubicBezTo>
                    <a:cubicBezTo>
                      <a:pt x="334075" y="439803"/>
                      <a:pt x="329971" y="444860"/>
                      <a:pt x="334456" y="459555"/>
                    </a:cubicBezTo>
                    <a:cubicBezTo>
                      <a:pt x="339418" y="476064"/>
                      <a:pt x="352205" y="499537"/>
                      <a:pt x="359648" y="515378"/>
                    </a:cubicBezTo>
                    <a:cubicBezTo>
                      <a:pt x="360030" y="516236"/>
                      <a:pt x="360316" y="517000"/>
                      <a:pt x="360602" y="517763"/>
                    </a:cubicBezTo>
                    <a:cubicBezTo>
                      <a:pt x="359362" y="519672"/>
                      <a:pt x="358026" y="521580"/>
                      <a:pt x="356785" y="523584"/>
                    </a:cubicBezTo>
                    <a:cubicBezTo>
                      <a:pt x="347815" y="496007"/>
                      <a:pt x="329876" y="469575"/>
                      <a:pt x="328158" y="455738"/>
                    </a:cubicBezTo>
                    <a:cubicBezTo>
                      <a:pt x="326918" y="445624"/>
                      <a:pt x="325200" y="440757"/>
                      <a:pt x="324246" y="438658"/>
                    </a:cubicBezTo>
                    <a:cubicBezTo>
                      <a:pt x="328445" y="436940"/>
                      <a:pt x="332834" y="435223"/>
                      <a:pt x="337224" y="433600"/>
                    </a:cubicBezTo>
                    <a:close/>
                    <a:moveTo>
                      <a:pt x="313845" y="418142"/>
                    </a:moveTo>
                    <a:cubicBezTo>
                      <a:pt x="317757" y="419287"/>
                      <a:pt x="321670" y="420337"/>
                      <a:pt x="325582" y="421386"/>
                    </a:cubicBezTo>
                    <a:cubicBezTo>
                      <a:pt x="337319" y="424631"/>
                      <a:pt x="345716" y="425203"/>
                      <a:pt x="351537" y="424822"/>
                    </a:cubicBezTo>
                    <a:cubicBezTo>
                      <a:pt x="346480" y="426730"/>
                      <a:pt x="341327" y="428543"/>
                      <a:pt x="336174" y="430452"/>
                    </a:cubicBezTo>
                    <a:cubicBezTo>
                      <a:pt x="332834" y="428638"/>
                      <a:pt x="324437" y="423772"/>
                      <a:pt x="313845" y="418142"/>
                    </a:cubicBezTo>
                    <a:close/>
                    <a:moveTo>
                      <a:pt x="292757" y="398676"/>
                    </a:moveTo>
                    <a:cubicBezTo>
                      <a:pt x="309360" y="406023"/>
                      <a:pt x="327204" y="409649"/>
                      <a:pt x="343331" y="412035"/>
                    </a:cubicBezTo>
                    <a:cubicBezTo>
                      <a:pt x="359266" y="414421"/>
                      <a:pt x="371576" y="414898"/>
                      <a:pt x="378351" y="414898"/>
                    </a:cubicBezTo>
                    <a:cubicBezTo>
                      <a:pt x="371957" y="417188"/>
                      <a:pt x="365755" y="419573"/>
                      <a:pt x="359362" y="421959"/>
                    </a:cubicBezTo>
                    <a:cubicBezTo>
                      <a:pt x="352968" y="420146"/>
                      <a:pt x="334265" y="414707"/>
                      <a:pt x="310601" y="407264"/>
                    </a:cubicBezTo>
                    <a:cubicBezTo>
                      <a:pt x="303253" y="404974"/>
                      <a:pt x="297528" y="402015"/>
                      <a:pt x="292757" y="398676"/>
                    </a:cubicBezTo>
                    <a:close/>
                    <a:moveTo>
                      <a:pt x="280161" y="375965"/>
                    </a:moveTo>
                    <a:cubicBezTo>
                      <a:pt x="281592" y="375965"/>
                      <a:pt x="282928" y="375965"/>
                      <a:pt x="284359" y="375870"/>
                    </a:cubicBezTo>
                    <a:cubicBezTo>
                      <a:pt x="285314" y="376156"/>
                      <a:pt x="286268" y="376442"/>
                      <a:pt x="287222" y="376729"/>
                    </a:cubicBezTo>
                    <a:cubicBezTo>
                      <a:pt x="288272" y="377110"/>
                      <a:pt x="289226" y="377397"/>
                      <a:pt x="290180" y="377778"/>
                    </a:cubicBezTo>
                    <a:cubicBezTo>
                      <a:pt x="288558" y="378065"/>
                      <a:pt x="287031" y="378351"/>
                      <a:pt x="285409" y="378637"/>
                    </a:cubicBezTo>
                    <a:cubicBezTo>
                      <a:pt x="283691" y="377778"/>
                      <a:pt x="281974" y="376824"/>
                      <a:pt x="280161" y="375965"/>
                    </a:cubicBezTo>
                    <a:close/>
                    <a:moveTo>
                      <a:pt x="239892" y="376252"/>
                    </a:moveTo>
                    <a:cubicBezTo>
                      <a:pt x="242564" y="378542"/>
                      <a:pt x="245332" y="381213"/>
                      <a:pt x="248385" y="384267"/>
                    </a:cubicBezTo>
                    <a:cubicBezTo>
                      <a:pt x="241133" y="381118"/>
                      <a:pt x="233404" y="378351"/>
                      <a:pt x="225197" y="376252"/>
                    </a:cubicBezTo>
                    <a:cubicBezTo>
                      <a:pt x="229110" y="376252"/>
                      <a:pt x="234072" y="376252"/>
                      <a:pt x="239892" y="376252"/>
                    </a:cubicBezTo>
                    <a:close/>
                    <a:moveTo>
                      <a:pt x="335029" y="355258"/>
                    </a:moveTo>
                    <a:cubicBezTo>
                      <a:pt x="315849" y="358694"/>
                      <a:pt x="290085" y="363178"/>
                      <a:pt x="267374" y="367186"/>
                    </a:cubicBezTo>
                    <a:cubicBezTo>
                      <a:pt x="266038" y="367282"/>
                      <a:pt x="264798" y="367473"/>
                      <a:pt x="263557" y="367568"/>
                    </a:cubicBezTo>
                    <a:cubicBezTo>
                      <a:pt x="257927" y="364896"/>
                      <a:pt x="253156" y="362892"/>
                      <a:pt x="249721" y="362129"/>
                    </a:cubicBezTo>
                    <a:cubicBezTo>
                      <a:pt x="241228" y="360220"/>
                      <a:pt x="233976" y="357930"/>
                      <a:pt x="226629" y="356881"/>
                    </a:cubicBezTo>
                    <a:cubicBezTo>
                      <a:pt x="255255" y="355831"/>
                      <a:pt x="291134" y="353541"/>
                      <a:pt x="320334" y="348102"/>
                    </a:cubicBezTo>
                    <a:cubicBezTo>
                      <a:pt x="322242" y="347720"/>
                      <a:pt x="324246" y="347339"/>
                      <a:pt x="326250" y="346957"/>
                    </a:cubicBezTo>
                    <a:cubicBezTo>
                      <a:pt x="326536" y="347147"/>
                      <a:pt x="326822" y="347339"/>
                      <a:pt x="327109" y="347625"/>
                    </a:cubicBezTo>
                    <a:cubicBezTo>
                      <a:pt x="323006" y="349724"/>
                      <a:pt x="318902" y="352205"/>
                      <a:pt x="314799" y="355258"/>
                    </a:cubicBezTo>
                    <a:cubicBezTo>
                      <a:pt x="314799" y="355258"/>
                      <a:pt x="322147" y="352873"/>
                      <a:pt x="332071" y="351823"/>
                    </a:cubicBezTo>
                    <a:cubicBezTo>
                      <a:pt x="333216" y="352873"/>
                      <a:pt x="334170" y="354018"/>
                      <a:pt x="335029" y="355258"/>
                    </a:cubicBezTo>
                    <a:close/>
                    <a:moveTo>
                      <a:pt x="342853" y="398867"/>
                    </a:moveTo>
                    <a:cubicBezTo>
                      <a:pt x="369476" y="404210"/>
                      <a:pt x="393523" y="405737"/>
                      <a:pt x="404115" y="406214"/>
                    </a:cubicBezTo>
                    <a:cubicBezTo>
                      <a:pt x="396481" y="408790"/>
                      <a:pt x="388752" y="411271"/>
                      <a:pt x="381118" y="414039"/>
                    </a:cubicBezTo>
                    <a:cubicBezTo>
                      <a:pt x="372053" y="411271"/>
                      <a:pt x="344666" y="403065"/>
                      <a:pt x="324819" y="396672"/>
                    </a:cubicBezTo>
                    <a:cubicBezTo>
                      <a:pt x="319189" y="394859"/>
                      <a:pt x="312986" y="392187"/>
                      <a:pt x="306402" y="389133"/>
                    </a:cubicBezTo>
                    <a:cubicBezTo>
                      <a:pt x="308215" y="389133"/>
                      <a:pt x="310028" y="389133"/>
                      <a:pt x="311841" y="389133"/>
                    </a:cubicBezTo>
                    <a:cubicBezTo>
                      <a:pt x="318616" y="392473"/>
                      <a:pt x="327777" y="395813"/>
                      <a:pt x="342853" y="398867"/>
                    </a:cubicBezTo>
                    <a:close/>
                    <a:moveTo>
                      <a:pt x="426730" y="398389"/>
                    </a:moveTo>
                    <a:lnTo>
                      <a:pt x="427112" y="398485"/>
                    </a:lnTo>
                    <a:cubicBezTo>
                      <a:pt x="420241" y="400680"/>
                      <a:pt x="413466" y="403065"/>
                      <a:pt x="406691" y="405355"/>
                    </a:cubicBezTo>
                    <a:cubicBezTo>
                      <a:pt x="398199" y="402397"/>
                      <a:pt x="373198" y="394000"/>
                      <a:pt x="349819" y="388084"/>
                    </a:cubicBezTo>
                    <a:cubicBezTo>
                      <a:pt x="355545" y="387702"/>
                      <a:pt x="360697" y="387320"/>
                      <a:pt x="365278" y="386748"/>
                    </a:cubicBezTo>
                    <a:cubicBezTo>
                      <a:pt x="369953" y="389038"/>
                      <a:pt x="375297" y="390946"/>
                      <a:pt x="381404" y="392569"/>
                    </a:cubicBezTo>
                    <a:cubicBezTo>
                      <a:pt x="397817" y="396767"/>
                      <a:pt x="417474" y="398008"/>
                      <a:pt x="426730" y="398389"/>
                    </a:cubicBezTo>
                    <a:close/>
                    <a:moveTo>
                      <a:pt x="411176" y="326155"/>
                    </a:moveTo>
                    <a:cubicBezTo>
                      <a:pt x="411081" y="326155"/>
                      <a:pt x="410985" y="326059"/>
                      <a:pt x="410890" y="326059"/>
                    </a:cubicBezTo>
                    <a:lnTo>
                      <a:pt x="411367" y="326059"/>
                    </a:lnTo>
                    <a:lnTo>
                      <a:pt x="411176" y="326155"/>
                    </a:lnTo>
                    <a:close/>
                    <a:moveTo>
                      <a:pt x="402588" y="298387"/>
                    </a:moveTo>
                    <a:cubicBezTo>
                      <a:pt x="410413" y="304112"/>
                      <a:pt x="419001" y="309360"/>
                      <a:pt x="427493" y="312795"/>
                    </a:cubicBezTo>
                    <a:cubicBezTo>
                      <a:pt x="428829" y="314895"/>
                      <a:pt x="430165" y="316708"/>
                      <a:pt x="431501" y="318616"/>
                    </a:cubicBezTo>
                    <a:lnTo>
                      <a:pt x="412512" y="325677"/>
                    </a:lnTo>
                    <a:cubicBezTo>
                      <a:pt x="411844" y="323483"/>
                      <a:pt x="408695" y="313559"/>
                      <a:pt x="402588" y="298387"/>
                    </a:cubicBezTo>
                    <a:close/>
                    <a:moveTo>
                      <a:pt x="332357" y="283119"/>
                    </a:moveTo>
                    <a:cubicBezTo>
                      <a:pt x="347911" y="294093"/>
                      <a:pt x="367377" y="307165"/>
                      <a:pt x="367377" y="307165"/>
                    </a:cubicBezTo>
                    <a:lnTo>
                      <a:pt x="371576" y="309169"/>
                    </a:lnTo>
                    <a:cubicBezTo>
                      <a:pt x="360507" y="304494"/>
                      <a:pt x="349342" y="299722"/>
                      <a:pt x="338273" y="295142"/>
                    </a:cubicBezTo>
                    <a:cubicBezTo>
                      <a:pt x="336937" y="294570"/>
                      <a:pt x="335601" y="294093"/>
                      <a:pt x="334361" y="293520"/>
                    </a:cubicBezTo>
                    <a:cubicBezTo>
                      <a:pt x="334075" y="291993"/>
                      <a:pt x="333502" y="288272"/>
                      <a:pt x="332357" y="283119"/>
                    </a:cubicBezTo>
                    <a:close/>
                    <a:moveTo>
                      <a:pt x="187219" y="238366"/>
                    </a:moveTo>
                    <a:cubicBezTo>
                      <a:pt x="186169" y="234835"/>
                      <a:pt x="180921" y="225388"/>
                      <a:pt x="174242" y="215560"/>
                    </a:cubicBezTo>
                    <a:cubicBezTo>
                      <a:pt x="174242" y="215560"/>
                      <a:pt x="174242" y="215560"/>
                      <a:pt x="174242" y="215560"/>
                    </a:cubicBezTo>
                    <a:cubicBezTo>
                      <a:pt x="184834" y="223480"/>
                      <a:pt x="210598" y="242946"/>
                      <a:pt x="218613" y="248958"/>
                    </a:cubicBezTo>
                    <a:cubicBezTo>
                      <a:pt x="208212" y="245332"/>
                      <a:pt x="197716" y="241801"/>
                      <a:pt x="187219" y="23836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058" name="Google Shape;3058;p22"/>
          <p:cNvGrpSpPr/>
          <p:nvPr/>
        </p:nvGrpSpPr>
        <p:grpSpPr>
          <a:xfrm>
            <a:off x="615189" y="3270892"/>
            <a:ext cx="458314" cy="1054253"/>
            <a:chOff x="820252" y="4335789"/>
            <a:chExt cx="611086" cy="1405670"/>
          </a:xfrm>
        </p:grpSpPr>
        <p:sp>
          <p:nvSpPr>
            <p:cNvPr id="3059" name="Google Shape;3059;p22"/>
            <p:cNvSpPr/>
            <p:nvPr/>
          </p:nvSpPr>
          <p:spPr>
            <a:xfrm>
              <a:off x="1055087" y="4591808"/>
              <a:ext cx="89601" cy="1149651"/>
            </a:xfrm>
            <a:custGeom>
              <a:rect b="b" l="l" r="r" t="t"/>
              <a:pathLst>
                <a:path extrusionOk="0" h="1149651" w="89601">
                  <a:moveTo>
                    <a:pt x="0" y="1149651"/>
                  </a:moveTo>
                  <a:cubicBezTo>
                    <a:pt x="0" y="1149651"/>
                    <a:pt x="3721" y="242660"/>
                    <a:pt x="89602" y="0"/>
                  </a:cubicBezTo>
                </a:path>
              </a:pathLst>
            </a:custGeom>
            <a:noFill/>
            <a:ln cap="flat" cmpd="sng" w="1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60" name="Google Shape;3060;p22"/>
            <p:cNvGrpSpPr/>
            <p:nvPr/>
          </p:nvGrpSpPr>
          <p:grpSpPr>
            <a:xfrm>
              <a:off x="820252" y="4335789"/>
              <a:ext cx="611086" cy="573871"/>
              <a:chOff x="820252" y="4335789"/>
              <a:chExt cx="611086" cy="573871"/>
            </a:xfrm>
          </p:grpSpPr>
          <p:sp>
            <p:nvSpPr>
              <p:cNvPr id="3061" name="Google Shape;3061;p22"/>
              <p:cNvSpPr/>
              <p:nvPr/>
            </p:nvSpPr>
            <p:spPr>
              <a:xfrm>
                <a:off x="1327697" y="4695628"/>
                <a:ext cx="26635" cy="83112"/>
              </a:xfrm>
              <a:custGeom>
                <a:rect b="b" l="l" r="r" t="t"/>
                <a:pathLst>
                  <a:path extrusionOk="0" h="83112" w="26635">
                    <a:moveTo>
                      <a:pt x="776" y="0"/>
                    </a:moveTo>
                    <a:lnTo>
                      <a:pt x="3735" y="3722"/>
                    </a:lnTo>
                    <a:cubicBezTo>
                      <a:pt x="22056" y="34638"/>
                      <a:pt x="26636" y="83113"/>
                      <a:pt x="26636" y="83113"/>
                    </a:cubicBezTo>
                    <a:cubicBezTo>
                      <a:pt x="20338" y="76624"/>
                      <a:pt x="11941" y="59925"/>
                      <a:pt x="4593" y="41604"/>
                    </a:cubicBezTo>
                    <a:cubicBezTo>
                      <a:pt x="-2659" y="23092"/>
                      <a:pt x="872" y="954"/>
                      <a:pt x="77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2" name="Google Shape;3062;p22"/>
              <p:cNvSpPr/>
              <p:nvPr/>
            </p:nvSpPr>
            <p:spPr>
              <a:xfrm>
                <a:off x="1023407" y="4719007"/>
                <a:ext cx="83590" cy="102865"/>
              </a:xfrm>
              <a:custGeom>
                <a:rect b="b" l="l" r="r" t="t"/>
                <a:pathLst>
                  <a:path extrusionOk="0" h="102865" w="83590">
                    <a:moveTo>
                      <a:pt x="83590" y="0"/>
                    </a:moveTo>
                    <a:lnTo>
                      <a:pt x="82350" y="4676"/>
                    </a:lnTo>
                    <a:cubicBezTo>
                      <a:pt x="82350" y="4676"/>
                      <a:pt x="60880" y="34924"/>
                      <a:pt x="48475" y="49429"/>
                    </a:cubicBezTo>
                    <a:cubicBezTo>
                      <a:pt x="31012" y="69944"/>
                      <a:pt x="0" y="102865"/>
                      <a:pt x="0" y="102865"/>
                    </a:cubicBezTo>
                    <a:cubicBezTo>
                      <a:pt x="0" y="102865"/>
                      <a:pt x="26527" y="56871"/>
                      <a:pt x="46089" y="35783"/>
                    </a:cubicBezTo>
                    <a:cubicBezTo>
                      <a:pt x="66223" y="14122"/>
                      <a:pt x="83590" y="0"/>
                      <a:pt x="8359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3" name="Google Shape;3063;p22"/>
              <p:cNvSpPr/>
              <p:nvPr/>
            </p:nvSpPr>
            <p:spPr>
              <a:xfrm>
                <a:off x="1030945" y="4805650"/>
                <a:ext cx="55535" cy="93705"/>
              </a:xfrm>
              <a:custGeom>
                <a:rect b="b" l="l" r="r" t="t"/>
                <a:pathLst>
                  <a:path extrusionOk="0" h="93705" w="55535">
                    <a:moveTo>
                      <a:pt x="55536" y="0"/>
                    </a:moveTo>
                    <a:lnTo>
                      <a:pt x="53628" y="5344"/>
                    </a:lnTo>
                    <a:cubicBezTo>
                      <a:pt x="35497" y="45898"/>
                      <a:pt x="0" y="93705"/>
                      <a:pt x="0" y="93705"/>
                    </a:cubicBezTo>
                    <a:cubicBezTo>
                      <a:pt x="3054" y="83590"/>
                      <a:pt x="13264" y="62597"/>
                      <a:pt x="25096" y="40841"/>
                    </a:cubicBezTo>
                    <a:cubicBezTo>
                      <a:pt x="36929" y="19085"/>
                      <a:pt x="54773" y="1050"/>
                      <a:pt x="5553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4" name="Google Shape;3064;p22"/>
              <p:cNvSpPr/>
              <p:nvPr/>
            </p:nvSpPr>
            <p:spPr>
              <a:xfrm>
                <a:off x="881323" y="4514802"/>
                <a:ext cx="131778" cy="16699"/>
              </a:xfrm>
              <a:custGeom>
                <a:rect b="b" l="l" r="r" t="t"/>
                <a:pathLst>
                  <a:path extrusionOk="0" h="16699" w="131778">
                    <a:moveTo>
                      <a:pt x="127198" y="0"/>
                    </a:moveTo>
                    <a:lnTo>
                      <a:pt x="131779" y="1527"/>
                    </a:lnTo>
                    <a:cubicBezTo>
                      <a:pt x="131779" y="1527"/>
                      <a:pt x="110404" y="8397"/>
                      <a:pt x="81300" y="13645"/>
                    </a:cubicBezTo>
                    <a:cubicBezTo>
                      <a:pt x="53055" y="18608"/>
                      <a:pt x="0" y="16031"/>
                      <a:pt x="0" y="16031"/>
                    </a:cubicBezTo>
                    <a:cubicBezTo>
                      <a:pt x="0" y="16031"/>
                      <a:pt x="44562" y="7825"/>
                      <a:pt x="71185" y="4199"/>
                    </a:cubicBezTo>
                    <a:cubicBezTo>
                      <a:pt x="90079" y="1718"/>
                      <a:pt x="127198" y="0"/>
                      <a:pt x="12719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5" name="Google Shape;3065;p22"/>
              <p:cNvSpPr/>
              <p:nvPr/>
            </p:nvSpPr>
            <p:spPr>
              <a:xfrm>
                <a:off x="820252" y="4481459"/>
                <a:ext cx="108877" cy="9015"/>
              </a:xfrm>
              <a:custGeom>
                <a:rect b="b" l="l" r="r" t="t"/>
                <a:pathLst>
                  <a:path extrusionOk="0" h="9015" w="108877">
                    <a:moveTo>
                      <a:pt x="103247" y="3953"/>
                    </a:moveTo>
                    <a:lnTo>
                      <a:pt x="108877" y="5194"/>
                    </a:lnTo>
                    <a:cubicBezTo>
                      <a:pt x="107637" y="5289"/>
                      <a:pt x="82732" y="10442"/>
                      <a:pt x="58017" y="8629"/>
                    </a:cubicBezTo>
                    <a:cubicBezTo>
                      <a:pt x="33303" y="6816"/>
                      <a:pt x="10210" y="4049"/>
                      <a:pt x="0" y="1091"/>
                    </a:cubicBezTo>
                    <a:cubicBezTo>
                      <a:pt x="-95" y="1186"/>
                      <a:pt x="59353" y="-2821"/>
                      <a:pt x="103247" y="395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6" name="Google Shape;3066;p22"/>
              <p:cNvSpPr/>
              <p:nvPr/>
            </p:nvSpPr>
            <p:spPr>
              <a:xfrm>
                <a:off x="1095353" y="4380351"/>
                <a:ext cx="8728" cy="108018"/>
              </a:xfrm>
              <a:custGeom>
                <a:rect b="b" l="l" r="r" t="t"/>
                <a:pathLst>
                  <a:path extrusionOk="0" h="108018" w="8728">
                    <a:moveTo>
                      <a:pt x="4011" y="108018"/>
                    </a:moveTo>
                    <a:lnTo>
                      <a:pt x="2293" y="104392"/>
                    </a:lnTo>
                    <a:cubicBezTo>
                      <a:pt x="2293" y="104392"/>
                      <a:pt x="-93" y="74239"/>
                      <a:pt x="3" y="58781"/>
                    </a:cubicBezTo>
                    <a:cubicBezTo>
                      <a:pt x="194" y="36929"/>
                      <a:pt x="2293" y="0"/>
                      <a:pt x="2293" y="0"/>
                    </a:cubicBezTo>
                    <a:cubicBezTo>
                      <a:pt x="2293" y="0"/>
                      <a:pt x="9831" y="42654"/>
                      <a:pt x="8591" y="65937"/>
                    </a:cubicBezTo>
                    <a:cubicBezTo>
                      <a:pt x="7446" y="89984"/>
                      <a:pt x="4011" y="108018"/>
                      <a:pt x="4011" y="10801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7" name="Google Shape;3067;p22"/>
              <p:cNvSpPr/>
              <p:nvPr/>
            </p:nvSpPr>
            <p:spPr>
              <a:xfrm>
                <a:off x="1052415" y="4335789"/>
                <a:ext cx="14685" cy="87597"/>
              </a:xfrm>
              <a:custGeom>
                <a:rect b="b" l="l" r="r" t="t"/>
                <a:pathLst>
                  <a:path extrusionOk="0" h="87597" w="14685">
                    <a:moveTo>
                      <a:pt x="14409" y="87598"/>
                    </a:moveTo>
                    <a:lnTo>
                      <a:pt x="12787" y="83209"/>
                    </a:lnTo>
                    <a:cubicBezTo>
                      <a:pt x="2863" y="48379"/>
                      <a:pt x="0" y="0"/>
                      <a:pt x="0" y="0"/>
                    </a:cubicBezTo>
                    <a:cubicBezTo>
                      <a:pt x="3340" y="7920"/>
                      <a:pt x="7920" y="26337"/>
                      <a:pt x="11928" y="46185"/>
                    </a:cubicBezTo>
                    <a:cubicBezTo>
                      <a:pt x="16031" y="66032"/>
                      <a:pt x="14313" y="86644"/>
                      <a:pt x="1440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8" name="Google Shape;3068;p22"/>
              <p:cNvSpPr/>
              <p:nvPr/>
            </p:nvSpPr>
            <p:spPr>
              <a:xfrm>
                <a:off x="1360058" y="4606122"/>
                <a:ext cx="71280" cy="52863"/>
              </a:xfrm>
              <a:custGeom>
                <a:rect b="b" l="l" r="r" t="t"/>
                <a:pathLst>
                  <a:path extrusionOk="0" h="52863" w="71280">
                    <a:moveTo>
                      <a:pt x="0" y="0"/>
                    </a:moveTo>
                    <a:lnTo>
                      <a:pt x="4199" y="2004"/>
                    </a:lnTo>
                    <a:cubicBezTo>
                      <a:pt x="35593" y="20134"/>
                      <a:pt x="71281" y="52864"/>
                      <a:pt x="71281" y="52864"/>
                    </a:cubicBezTo>
                    <a:cubicBezTo>
                      <a:pt x="63361" y="49524"/>
                      <a:pt x="47234" y="39505"/>
                      <a:pt x="30535" y="28054"/>
                    </a:cubicBezTo>
                    <a:cubicBezTo>
                      <a:pt x="13836" y="16603"/>
                      <a:pt x="763" y="668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9" name="Google Shape;3069;p22"/>
              <p:cNvSpPr/>
              <p:nvPr/>
            </p:nvSpPr>
            <p:spPr>
              <a:xfrm>
                <a:off x="1247844" y="4815383"/>
                <a:ext cx="11751" cy="94277"/>
              </a:xfrm>
              <a:custGeom>
                <a:rect b="b" l="l" r="r" t="t"/>
                <a:pathLst>
                  <a:path extrusionOk="0" h="94277" w="11751">
                    <a:moveTo>
                      <a:pt x="4577" y="77960"/>
                    </a:moveTo>
                    <a:cubicBezTo>
                      <a:pt x="4291" y="86930"/>
                      <a:pt x="2764" y="94278"/>
                      <a:pt x="2764" y="94278"/>
                    </a:cubicBezTo>
                    <a:cubicBezTo>
                      <a:pt x="-99" y="83781"/>
                      <a:pt x="-958" y="77388"/>
                      <a:pt x="1237" y="67941"/>
                    </a:cubicBezTo>
                    <a:cubicBezTo>
                      <a:pt x="3432" y="58494"/>
                      <a:pt x="6485" y="48856"/>
                      <a:pt x="6485" y="32539"/>
                    </a:cubicBezTo>
                    <a:cubicBezTo>
                      <a:pt x="6485" y="18321"/>
                      <a:pt x="8394" y="3722"/>
                      <a:pt x="8489" y="0"/>
                    </a:cubicBezTo>
                    <a:cubicBezTo>
                      <a:pt x="8871" y="4771"/>
                      <a:pt x="10684" y="27863"/>
                      <a:pt x="11638" y="39505"/>
                    </a:cubicBezTo>
                    <a:cubicBezTo>
                      <a:pt x="12783" y="52482"/>
                      <a:pt x="4863" y="68990"/>
                      <a:pt x="4577" y="7796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0" name="Google Shape;3070;p22"/>
              <p:cNvSpPr/>
              <p:nvPr/>
            </p:nvSpPr>
            <p:spPr>
              <a:xfrm>
                <a:off x="1254616" y="4807273"/>
                <a:ext cx="22329" cy="87629"/>
              </a:xfrm>
              <a:custGeom>
                <a:rect b="b" l="l" r="r" t="t"/>
                <a:pathLst>
                  <a:path extrusionOk="0" h="87629" w="22329">
                    <a:moveTo>
                      <a:pt x="22329" y="87598"/>
                    </a:moveTo>
                    <a:cubicBezTo>
                      <a:pt x="22329" y="87598"/>
                      <a:pt x="19180" y="89029"/>
                      <a:pt x="13264" y="72712"/>
                    </a:cubicBezTo>
                    <a:cubicBezTo>
                      <a:pt x="7348" y="56395"/>
                      <a:pt x="5248" y="37978"/>
                      <a:pt x="5535" y="30058"/>
                    </a:cubicBezTo>
                    <a:cubicBezTo>
                      <a:pt x="5821" y="22138"/>
                      <a:pt x="0" y="0"/>
                      <a:pt x="0" y="0"/>
                    </a:cubicBezTo>
                    <a:cubicBezTo>
                      <a:pt x="0" y="1240"/>
                      <a:pt x="13073" y="15649"/>
                      <a:pt x="18226" y="35592"/>
                    </a:cubicBezTo>
                    <a:cubicBezTo>
                      <a:pt x="23474" y="55631"/>
                      <a:pt x="20325" y="82159"/>
                      <a:pt x="2232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1" name="Google Shape;3071;p22"/>
              <p:cNvSpPr/>
              <p:nvPr/>
            </p:nvSpPr>
            <p:spPr>
              <a:xfrm>
                <a:off x="928080" y="4671868"/>
                <a:ext cx="572" cy="667"/>
              </a:xfrm>
              <a:custGeom>
                <a:rect b="b" l="l" r="r" t="t"/>
                <a:pathLst>
                  <a:path extrusionOk="0" h="667" w="572">
                    <a:moveTo>
                      <a:pt x="573" y="0"/>
                    </a:moveTo>
                    <a:cubicBezTo>
                      <a:pt x="573" y="0"/>
                      <a:pt x="382" y="286"/>
                      <a:pt x="0" y="667"/>
                    </a:cubicBezTo>
                    <a:cubicBezTo>
                      <a:pt x="191" y="286"/>
                      <a:pt x="382" y="0"/>
                      <a:pt x="573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2" name="Google Shape;3072;p22"/>
              <p:cNvSpPr/>
              <p:nvPr/>
            </p:nvSpPr>
            <p:spPr>
              <a:xfrm>
                <a:off x="867391" y="4667574"/>
                <a:ext cx="66509" cy="51259"/>
              </a:xfrm>
              <a:custGeom>
                <a:rect b="b" l="l" r="r" t="t"/>
                <a:pathLst>
                  <a:path extrusionOk="0" h="51259" w="66509">
                    <a:moveTo>
                      <a:pt x="45707" y="18512"/>
                    </a:moveTo>
                    <a:cubicBezTo>
                      <a:pt x="41891" y="24142"/>
                      <a:pt x="30344" y="36165"/>
                      <a:pt x="16222" y="44753"/>
                    </a:cubicBezTo>
                    <a:cubicBezTo>
                      <a:pt x="2099" y="53341"/>
                      <a:pt x="0" y="50955"/>
                      <a:pt x="0" y="50955"/>
                    </a:cubicBezTo>
                    <a:cubicBezTo>
                      <a:pt x="4676" y="48093"/>
                      <a:pt x="15649" y="28054"/>
                      <a:pt x="30917" y="16508"/>
                    </a:cubicBezTo>
                    <a:cubicBezTo>
                      <a:pt x="46185" y="4867"/>
                      <a:pt x="65842" y="858"/>
                      <a:pt x="66510" y="0"/>
                    </a:cubicBezTo>
                    <a:cubicBezTo>
                      <a:pt x="66510" y="96"/>
                      <a:pt x="49524" y="12882"/>
                      <a:pt x="45707" y="185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3" name="Google Shape;3073;p22"/>
              <p:cNvSpPr/>
              <p:nvPr/>
            </p:nvSpPr>
            <p:spPr>
              <a:xfrm>
                <a:off x="884281" y="4660914"/>
                <a:ext cx="58780" cy="22459"/>
              </a:xfrm>
              <a:custGeom>
                <a:rect b="b" l="l" r="r" t="t"/>
                <a:pathLst>
                  <a:path extrusionOk="0" h="22459" w="58780">
                    <a:moveTo>
                      <a:pt x="9829" y="21259"/>
                    </a:moveTo>
                    <a:cubicBezTo>
                      <a:pt x="3244" y="23645"/>
                      <a:pt x="0" y="21737"/>
                      <a:pt x="0" y="21737"/>
                    </a:cubicBezTo>
                    <a:cubicBezTo>
                      <a:pt x="4294" y="19637"/>
                      <a:pt x="13168" y="14485"/>
                      <a:pt x="26050" y="6278"/>
                    </a:cubicBezTo>
                    <a:cubicBezTo>
                      <a:pt x="39028" y="-1928"/>
                      <a:pt x="58780" y="267"/>
                      <a:pt x="58780" y="267"/>
                    </a:cubicBezTo>
                    <a:cubicBezTo>
                      <a:pt x="58780" y="267"/>
                      <a:pt x="50383" y="1889"/>
                      <a:pt x="39600" y="5228"/>
                    </a:cubicBezTo>
                    <a:cubicBezTo>
                      <a:pt x="28722" y="8663"/>
                      <a:pt x="16413" y="18874"/>
                      <a:pt x="9829" y="212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4" name="Google Shape;3074;p22"/>
              <p:cNvSpPr/>
              <p:nvPr/>
            </p:nvSpPr>
            <p:spPr>
              <a:xfrm>
                <a:off x="1300419" y="4382070"/>
                <a:ext cx="83545" cy="48665"/>
              </a:xfrm>
              <a:custGeom>
                <a:rect b="b" l="l" r="r" t="t"/>
                <a:pathLst>
                  <a:path extrusionOk="0" h="48665" w="83545">
                    <a:moveTo>
                      <a:pt x="29867" y="21279"/>
                    </a:moveTo>
                    <a:cubicBezTo>
                      <a:pt x="48856" y="10115"/>
                      <a:pt x="78437" y="3531"/>
                      <a:pt x="83304" y="0"/>
                    </a:cubicBezTo>
                    <a:cubicBezTo>
                      <a:pt x="83304" y="0"/>
                      <a:pt x="86262" y="2099"/>
                      <a:pt x="71472" y="12691"/>
                    </a:cubicBezTo>
                    <a:cubicBezTo>
                      <a:pt x="56776" y="23283"/>
                      <a:pt x="38074" y="31298"/>
                      <a:pt x="29486" y="33779"/>
                    </a:cubicBezTo>
                    <a:cubicBezTo>
                      <a:pt x="20993" y="36260"/>
                      <a:pt x="0" y="48665"/>
                      <a:pt x="0" y="48665"/>
                    </a:cubicBezTo>
                    <a:cubicBezTo>
                      <a:pt x="1336" y="48284"/>
                      <a:pt x="10878" y="32443"/>
                      <a:pt x="29867" y="212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5" name="Google Shape;3075;p22"/>
              <p:cNvSpPr/>
              <p:nvPr/>
            </p:nvSpPr>
            <p:spPr>
              <a:xfrm>
                <a:off x="825119" y="4338556"/>
                <a:ext cx="604597" cy="566810"/>
              </a:xfrm>
              <a:custGeom>
                <a:rect b="b" l="l" r="r" t="t"/>
                <a:pathLst>
                  <a:path extrusionOk="0" h="566810" w="604597">
                    <a:moveTo>
                      <a:pt x="120614" y="152295"/>
                    </a:moveTo>
                    <a:cubicBezTo>
                      <a:pt x="127580" y="154585"/>
                      <a:pt x="134546" y="156970"/>
                      <a:pt x="141512" y="159451"/>
                    </a:cubicBezTo>
                    <a:cubicBezTo>
                      <a:pt x="141989" y="159738"/>
                      <a:pt x="142275" y="160024"/>
                      <a:pt x="142275" y="160024"/>
                    </a:cubicBezTo>
                    <a:lnTo>
                      <a:pt x="145901" y="161073"/>
                    </a:lnTo>
                    <a:cubicBezTo>
                      <a:pt x="150004" y="162600"/>
                      <a:pt x="154012" y="164031"/>
                      <a:pt x="158115" y="165559"/>
                    </a:cubicBezTo>
                    <a:cubicBezTo>
                      <a:pt x="158211" y="165559"/>
                      <a:pt x="158306" y="165654"/>
                      <a:pt x="158402" y="165654"/>
                    </a:cubicBezTo>
                    <a:cubicBezTo>
                      <a:pt x="153058" y="165940"/>
                      <a:pt x="133973" y="166895"/>
                      <a:pt x="117751" y="168326"/>
                    </a:cubicBezTo>
                    <a:cubicBezTo>
                      <a:pt x="134641" y="164795"/>
                      <a:pt x="145615" y="161837"/>
                      <a:pt x="145615" y="161837"/>
                    </a:cubicBezTo>
                    <a:lnTo>
                      <a:pt x="140271" y="159928"/>
                    </a:lnTo>
                    <a:cubicBezTo>
                      <a:pt x="140271" y="159928"/>
                      <a:pt x="108877" y="159833"/>
                      <a:pt x="91129" y="162218"/>
                    </a:cubicBezTo>
                    <a:cubicBezTo>
                      <a:pt x="64029" y="168898"/>
                      <a:pt x="21852" y="174433"/>
                      <a:pt x="21852" y="174433"/>
                    </a:cubicBezTo>
                    <a:cubicBezTo>
                      <a:pt x="21852" y="174433"/>
                      <a:pt x="48666" y="175769"/>
                      <a:pt x="73475" y="174624"/>
                    </a:cubicBezTo>
                    <a:cubicBezTo>
                      <a:pt x="52387" y="178154"/>
                      <a:pt x="32730" y="181781"/>
                      <a:pt x="32730" y="181781"/>
                    </a:cubicBezTo>
                    <a:cubicBezTo>
                      <a:pt x="32730" y="181781"/>
                      <a:pt x="85785" y="184357"/>
                      <a:pt x="114030" y="179395"/>
                    </a:cubicBezTo>
                    <a:cubicBezTo>
                      <a:pt x="138935" y="175005"/>
                      <a:pt x="158115" y="169280"/>
                      <a:pt x="163173" y="167753"/>
                    </a:cubicBezTo>
                    <a:cubicBezTo>
                      <a:pt x="179108" y="173860"/>
                      <a:pt x="194948" y="180253"/>
                      <a:pt x="210693" y="186838"/>
                    </a:cubicBezTo>
                    <a:cubicBezTo>
                      <a:pt x="203441" y="186933"/>
                      <a:pt x="163650" y="187506"/>
                      <a:pt x="147046" y="190559"/>
                    </a:cubicBezTo>
                    <a:cubicBezTo>
                      <a:pt x="128725" y="193804"/>
                      <a:pt x="76052" y="203919"/>
                      <a:pt x="76052" y="203919"/>
                    </a:cubicBezTo>
                    <a:cubicBezTo>
                      <a:pt x="76052" y="203919"/>
                      <a:pt x="136359" y="204873"/>
                      <a:pt x="157352" y="201533"/>
                    </a:cubicBezTo>
                    <a:cubicBezTo>
                      <a:pt x="173001" y="199052"/>
                      <a:pt x="209834" y="190082"/>
                      <a:pt x="215083" y="188746"/>
                    </a:cubicBezTo>
                    <a:cubicBezTo>
                      <a:pt x="215560" y="188937"/>
                      <a:pt x="216037" y="189128"/>
                      <a:pt x="216418" y="189319"/>
                    </a:cubicBezTo>
                    <a:cubicBezTo>
                      <a:pt x="222526" y="191895"/>
                      <a:pt x="228633" y="194662"/>
                      <a:pt x="234740" y="197239"/>
                    </a:cubicBezTo>
                    <a:cubicBezTo>
                      <a:pt x="233308" y="197334"/>
                      <a:pt x="184643" y="201438"/>
                      <a:pt x="166608" y="204586"/>
                    </a:cubicBezTo>
                    <a:cubicBezTo>
                      <a:pt x="148287" y="207831"/>
                      <a:pt x="108018" y="214796"/>
                      <a:pt x="108018" y="214796"/>
                    </a:cubicBezTo>
                    <a:cubicBezTo>
                      <a:pt x="108018" y="214796"/>
                      <a:pt x="165654" y="214319"/>
                      <a:pt x="198002" y="208308"/>
                    </a:cubicBezTo>
                    <a:cubicBezTo>
                      <a:pt x="214319" y="205254"/>
                      <a:pt x="236457" y="198384"/>
                      <a:pt x="236934" y="198193"/>
                    </a:cubicBezTo>
                    <a:cubicBezTo>
                      <a:pt x="244377" y="201438"/>
                      <a:pt x="251820" y="204586"/>
                      <a:pt x="259263" y="207831"/>
                    </a:cubicBezTo>
                    <a:cubicBezTo>
                      <a:pt x="258977" y="207831"/>
                      <a:pt x="258118" y="207831"/>
                      <a:pt x="256782" y="207926"/>
                    </a:cubicBezTo>
                    <a:cubicBezTo>
                      <a:pt x="256496" y="207735"/>
                      <a:pt x="256210" y="207735"/>
                      <a:pt x="255923" y="207544"/>
                    </a:cubicBezTo>
                    <a:cubicBezTo>
                      <a:pt x="255923" y="207544"/>
                      <a:pt x="256114" y="207735"/>
                      <a:pt x="256305" y="207926"/>
                    </a:cubicBezTo>
                    <a:cubicBezTo>
                      <a:pt x="247431" y="208212"/>
                      <a:pt x="221285" y="209357"/>
                      <a:pt x="203918" y="212220"/>
                    </a:cubicBezTo>
                    <a:cubicBezTo>
                      <a:pt x="198670" y="211361"/>
                      <a:pt x="192849" y="211457"/>
                      <a:pt x="186551" y="212983"/>
                    </a:cubicBezTo>
                    <a:cubicBezTo>
                      <a:pt x="186551" y="212983"/>
                      <a:pt x="189032" y="213365"/>
                      <a:pt x="192467" y="214224"/>
                    </a:cubicBezTo>
                    <a:cubicBezTo>
                      <a:pt x="165558" y="218995"/>
                      <a:pt x="113744" y="228060"/>
                      <a:pt x="113744" y="228060"/>
                    </a:cubicBezTo>
                    <a:cubicBezTo>
                      <a:pt x="113744" y="228060"/>
                      <a:pt x="122904" y="228156"/>
                      <a:pt x="136168" y="227869"/>
                    </a:cubicBezTo>
                    <a:cubicBezTo>
                      <a:pt x="137409" y="228156"/>
                      <a:pt x="142275" y="229396"/>
                      <a:pt x="148382" y="231686"/>
                    </a:cubicBezTo>
                    <a:cubicBezTo>
                      <a:pt x="140844" y="230827"/>
                      <a:pt x="135309" y="231591"/>
                      <a:pt x="135309" y="231591"/>
                    </a:cubicBezTo>
                    <a:cubicBezTo>
                      <a:pt x="141130" y="231591"/>
                      <a:pt x="145901" y="233499"/>
                      <a:pt x="151340" y="237698"/>
                    </a:cubicBezTo>
                    <a:cubicBezTo>
                      <a:pt x="147428" y="238366"/>
                      <a:pt x="144279" y="238939"/>
                      <a:pt x="141989" y="239320"/>
                    </a:cubicBezTo>
                    <a:cubicBezTo>
                      <a:pt x="141416" y="239225"/>
                      <a:pt x="140844" y="239034"/>
                      <a:pt x="140271" y="238939"/>
                    </a:cubicBezTo>
                    <a:cubicBezTo>
                      <a:pt x="120519" y="235217"/>
                      <a:pt x="107160" y="238366"/>
                      <a:pt x="106587" y="239607"/>
                    </a:cubicBezTo>
                    <a:cubicBezTo>
                      <a:pt x="105919" y="240752"/>
                      <a:pt x="113553" y="239893"/>
                      <a:pt x="128248" y="240847"/>
                    </a:cubicBezTo>
                    <a:cubicBezTo>
                      <a:pt x="143038" y="241706"/>
                      <a:pt x="153917" y="253347"/>
                      <a:pt x="179681" y="265180"/>
                    </a:cubicBezTo>
                    <a:cubicBezTo>
                      <a:pt x="198002" y="273577"/>
                      <a:pt x="208785" y="275199"/>
                      <a:pt x="213556" y="275390"/>
                    </a:cubicBezTo>
                    <a:cubicBezTo>
                      <a:pt x="210502" y="276631"/>
                      <a:pt x="207449" y="277776"/>
                      <a:pt x="204395" y="279016"/>
                    </a:cubicBezTo>
                    <a:cubicBezTo>
                      <a:pt x="202678" y="278157"/>
                      <a:pt x="195330" y="274436"/>
                      <a:pt x="183689" y="269283"/>
                    </a:cubicBezTo>
                    <a:cubicBezTo>
                      <a:pt x="170234" y="263367"/>
                      <a:pt x="158306" y="250675"/>
                      <a:pt x="136550" y="244759"/>
                    </a:cubicBezTo>
                    <a:cubicBezTo>
                      <a:pt x="114793" y="238843"/>
                      <a:pt x="98285" y="242946"/>
                      <a:pt x="98285" y="242946"/>
                    </a:cubicBezTo>
                    <a:cubicBezTo>
                      <a:pt x="114221" y="243614"/>
                      <a:pt x="117847" y="245141"/>
                      <a:pt x="127103" y="247240"/>
                    </a:cubicBezTo>
                    <a:cubicBezTo>
                      <a:pt x="136359" y="249244"/>
                      <a:pt x="158688" y="264893"/>
                      <a:pt x="168612" y="269092"/>
                    </a:cubicBezTo>
                    <a:cubicBezTo>
                      <a:pt x="178345" y="273290"/>
                      <a:pt x="188746" y="279016"/>
                      <a:pt x="203918" y="279207"/>
                    </a:cubicBezTo>
                    <a:cubicBezTo>
                      <a:pt x="200197" y="280734"/>
                      <a:pt x="196571" y="282260"/>
                      <a:pt x="192849" y="283787"/>
                    </a:cubicBezTo>
                    <a:cubicBezTo>
                      <a:pt x="190368" y="282928"/>
                      <a:pt x="183593" y="280447"/>
                      <a:pt x="175100" y="277012"/>
                    </a:cubicBezTo>
                    <a:cubicBezTo>
                      <a:pt x="164318" y="272718"/>
                      <a:pt x="142848" y="259550"/>
                      <a:pt x="121187" y="253443"/>
                    </a:cubicBezTo>
                    <a:cubicBezTo>
                      <a:pt x="99526" y="247240"/>
                      <a:pt x="83972" y="252107"/>
                      <a:pt x="83972" y="252107"/>
                    </a:cubicBezTo>
                    <a:cubicBezTo>
                      <a:pt x="93896" y="252965"/>
                      <a:pt x="108782" y="256115"/>
                      <a:pt x="115557" y="257737"/>
                    </a:cubicBezTo>
                    <a:cubicBezTo>
                      <a:pt x="122427" y="259359"/>
                      <a:pt x="149813" y="271954"/>
                      <a:pt x="165367" y="278634"/>
                    </a:cubicBezTo>
                    <a:cubicBezTo>
                      <a:pt x="178822" y="284360"/>
                      <a:pt x="185692" y="284932"/>
                      <a:pt x="191227" y="284455"/>
                    </a:cubicBezTo>
                    <a:cubicBezTo>
                      <a:pt x="188173" y="285791"/>
                      <a:pt x="185120" y="287031"/>
                      <a:pt x="182162" y="288367"/>
                    </a:cubicBezTo>
                    <a:cubicBezTo>
                      <a:pt x="175291" y="285791"/>
                      <a:pt x="127771" y="268042"/>
                      <a:pt x="115461" y="265275"/>
                    </a:cubicBezTo>
                    <a:cubicBezTo>
                      <a:pt x="102198" y="262317"/>
                      <a:pt x="94087" y="261172"/>
                      <a:pt x="82731" y="263176"/>
                    </a:cubicBezTo>
                    <a:cubicBezTo>
                      <a:pt x="71472" y="265180"/>
                      <a:pt x="70136" y="266802"/>
                      <a:pt x="70136" y="266802"/>
                    </a:cubicBezTo>
                    <a:cubicBezTo>
                      <a:pt x="68418" y="265943"/>
                      <a:pt x="67368" y="265180"/>
                      <a:pt x="67368" y="265180"/>
                    </a:cubicBezTo>
                    <a:cubicBezTo>
                      <a:pt x="67368" y="265180"/>
                      <a:pt x="63361" y="272145"/>
                      <a:pt x="79487" y="275199"/>
                    </a:cubicBezTo>
                    <a:cubicBezTo>
                      <a:pt x="95613" y="278157"/>
                      <a:pt x="121091" y="287795"/>
                      <a:pt x="127198" y="288653"/>
                    </a:cubicBezTo>
                    <a:cubicBezTo>
                      <a:pt x="133019" y="289512"/>
                      <a:pt x="156970" y="295333"/>
                      <a:pt x="169280" y="294188"/>
                    </a:cubicBezTo>
                    <a:cubicBezTo>
                      <a:pt x="165177" y="296097"/>
                      <a:pt x="161073" y="298101"/>
                      <a:pt x="157066" y="300104"/>
                    </a:cubicBezTo>
                    <a:cubicBezTo>
                      <a:pt x="154108" y="298864"/>
                      <a:pt x="137981" y="292852"/>
                      <a:pt x="114221" y="291421"/>
                    </a:cubicBezTo>
                    <a:cubicBezTo>
                      <a:pt x="87789" y="289894"/>
                      <a:pt x="80060" y="289512"/>
                      <a:pt x="73571" y="291230"/>
                    </a:cubicBezTo>
                    <a:cubicBezTo>
                      <a:pt x="66987" y="293043"/>
                      <a:pt x="54105" y="293616"/>
                      <a:pt x="51719" y="287986"/>
                    </a:cubicBezTo>
                    <a:cubicBezTo>
                      <a:pt x="51719" y="287986"/>
                      <a:pt x="50669" y="293425"/>
                      <a:pt x="58971" y="295143"/>
                    </a:cubicBezTo>
                    <a:cubicBezTo>
                      <a:pt x="67273" y="296860"/>
                      <a:pt x="85403" y="298196"/>
                      <a:pt x="95041" y="297337"/>
                    </a:cubicBezTo>
                    <a:cubicBezTo>
                      <a:pt x="104011" y="296478"/>
                      <a:pt x="150100" y="299723"/>
                      <a:pt x="156779" y="300200"/>
                    </a:cubicBezTo>
                    <a:cubicBezTo>
                      <a:pt x="156398" y="300391"/>
                      <a:pt x="155921" y="300581"/>
                      <a:pt x="155539" y="300772"/>
                    </a:cubicBezTo>
                    <a:cubicBezTo>
                      <a:pt x="152581" y="302299"/>
                      <a:pt x="149718" y="303826"/>
                      <a:pt x="146855" y="305352"/>
                    </a:cubicBezTo>
                    <a:cubicBezTo>
                      <a:pt x="144184" y="304494"/>
                      <a:pt x="125958" y="298769"/>
                      <a:pt x="111358" y="299341"/>
                    </a:cubicBezTo>
                    <a:cubicBezTo>
                      <a:pt x="95518" y="299914"/>
                      <a:pt x="87693" y="300104"/>
                      <a:pt x="76243" y="301440"/>
                    </a:cubicBezTo>
                    <a:cubicBezTo>
                      <a:pt x="64792" y="302776"/>
                      <a:pt x="55822" y="303826"/>
                      <a:pt x="52196" y="299055"/>
                    </a:cubicBezTo>
                    <a:cubicBezTo>
                      <a:pt x="52196" y="299055"/>
                      <a:pt x="52101" y="304685"/>
                      <a:pt x="58780" y="305448"/>
                    </a:cubicBezTo>
                    <a:cubicBezTo>
                      <a:pt x="65460" y="306116"/>
                      <a:pt x="69181" y="308024"/>
                      <a:pt x="95423" y="307643"/>
                    </a:cubicBezTo>
                    <a:cubicBezTo>
                      <a:pt x="119183" y="307261"/>
                      <a:pt x="142561" y="305925"/>
                      <a:pt x="146569" y="305639"/>
                    </a:cubicBezTo>
                    <a:cubicBezTo>
                      <a:pt x="140080" y="309074"/>
                      <a:pt x="133592" y="312605"/>
                      <a:pt x="127389" y="316517"/>
                    </a:cubicBezTo>
                    <a:lnTo>
                      <a:pt x="127389" y="316517"/>
                    </a:lnTo>
                    <a:lnTo>
                      <a:pt x="127389" y="316517"/>
                    </a:lnTo>
                    <a:cubicBezTo>
                      <a:pt x="127389" y="316517"/>
                      <a:pt x="127389" y="316517"/>
                      <a:pt x="127389" y="316517"/>
                    </a:cubicBezTo>
                    <a:cubicBezTo>
                      <a:pt x="127294" y="315945"/>
                      <a:pt x="125767" y="314227"/>
                      <a:pt x="112885" y="314895"/>
                    </a:cubicBezTo>
                    <a:cubicBezTo>
                      <a:pt x="124049" y="312891"/>
                      <a:pt x="134832" y="311364"/>
                      <a:pt x="134832" y="311364"/>
                    </a:cubicBezTo>
                    <a:cubicBezTo>
                      <a:pt x="134832" y="311364"/>
                      <a:pt x="119565" y="309742"/>
                      <a:pt x="107255" y="310601"/>
                    </a:cubicBezTo>
                    <a:cubicBezTo>
                      <a:pt x="94945" y="311555"/>
                      <a:pt x="71567" y="316422"/>
                      <a:pt x="64792" y="316422"/>
                    </a:cubicBezTo>
                    <a:cubicBezTo>
                      <a:pt x="58017" y="316422"/>
                      <a:pt x="56490" y="318521"/>
                      <a:pt x="48284" y="312700"/>
                    </a:cubicBezTo>
                    <a:cubicBezTo>
                      <a:pt x="48284" y="312700"/>
                      <a:pt x="53055" y="322719"/>
                      <a:pt x="59735" y="322242"/>
                    </a:cubicBezTo>
                    <a:cubicBezTo>
                      <a:pt x="64029" y="321956"/>
                      <a:pt x="72330" y="322242"/>
                      <a:pt x="80823" y="321479"/>
                    </a:cubicBezTo>
                    <a:cubicBezTo>
                      <a:pt x="78342" y="322624"/>
                      <a:pt x="76243" y="323864"/>
                      <a:pt x="74430" y="325010"/>
                    </a:cubicBezTo>
                    <a:cubicBezTo>
                      <a:pt x="68036" y="329113"/>
                      <a:pt x="60975" y="336079"/>
                      <a:pt x="56108" y="335029"/>
                    </a:cubicBezTo>
                    <a:cubicBezTo>
                      <a:pt x="51242" y="334075"/>
                      <a:pt x="46185" y="327586"/>
                      <a:pt x="46185" y="327586"/>
                    </a:cubicBezTo>
                    <a:cubicBezTo>
                      <a:pt x="46185" y="327586"/>
                      <a:pt x="49906" y="336174"/>
                      <a:pt x="54677" y="336651"/>
                    </a:cubicBezTo>
                    <a:cubicBezTo>
                      <a:pt x="59353" y="337128"/>
                      <a:pt x="65174" y="337701"/>
                      <a:pt x="77388" y="330258"/>
                    </a:cubicBezTo>
                    <a:cubicBezTo>
                      <a:pt x="89602" y="322910"/>
                      <a:pt x="99335" y="319475"/>
                      <a:pt x="127198" y="316708"/>
                    </a:cubicBezTo>
                    <a:cubicBezTo>
                      <a:pt x="124049" y="318712"/>
                      <a:pt x="120996" y="320811"/>
                      <a:pt x="117942" y="322910"/>
                    </a:cubicBezTo>
                    <a:cubicBezTo>
                      <a:pt x="117942" y="322910"/>
                      <a:pt x="117942" y="322815"/>
                      <a:pt x="117942" y="322815"/>
                    </a:cubicBezTo>
                    <a:cubicBezTo>
                      <a:pt x="117942" y="322815"/>
                      <a:pt x="117751" y="322910"/>
                      <a:pt x="117561" y="323101"/>
                    </a:cubicBezTo>
                    <a:cubicBezTo>
                      <a:pt x="114603" y="325200"/>
                      <a:pt x="111644" y="327300"/>
                      <a:pt x="108782" y="329590"/>
                    </a:cubicBezTo>
                    <a:cubicBezTo>
                      <a:pt x="108782" y="329399"/>
                      <a:pt x="108782" y="329303"/>
                      <a:pt x="108782" y="329303"/>
                    </a:cubicBezTo>
                    <a:cubicBezTo>
                      <a:pt x="108782" y="329303"/>
                      <a:pt x="108686" y="329495"/>
                      <a:pt x="108591" y="329686"/>
                    </a:cubicBezTo>
                    <a:cubicBezTo>
                      <a:pt x="106682" y="331117"/>
                      <a:pt x="104774" y="332548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388" y="334647"/>
                      <a:pt x="101720" y="335125"/>
                      <a:pt x="101053" y="335697"/>
                    </a:cubicBezTo>
                    <a:cubicBezTo>
                      <a:pt x="101625" y="335220"/>
                      <a:pt x="102198" y="334838"/>
                      <a:pt x="102770" y="334361"/>
                    </a:cubicBezTo>
                    <a:cubicBezTo>
                      <a:pt x="99526" y="337892"/>
                      <a:pt x="86167" y="352873"/>
                      <a:pt x="79296" y="360411"/>
                    </a:cubicBezTo>
                    <a:cubicBezTo>
                      <a:pt x="71472" y="369000"/>
                      <a:pt x="70231" y="384267"/>
                      <a:pt x="65842" y="390660"/>
                    </a:cubicBezTo>
                    <a:cubicBezTo>
                      <a:pt x="61357" y="397054"/>
                      <a:pt x="58971" y="402875"/>
                      <a:pt x="58971" y="402875"/>
                    </a:cubicBezTo>
                    <a:cubicBezTo>
                      <a:pt x="67178" y="396863"/>
                      <a:pt x="71281" y="392760"/>
                      <a:pt x="74143" y="385222"/>
                    </a:cubicBezTo>
                    <a:cubicBezTo>
                      <a:pt x="77006" y="377587"/>
                      <a:pt x="79201" y="369381"/>
                      <a:pt x="87789" y="358026"/>
                    </a:cubicBezTo>
                    <a:cubicBezTo>
                      <a:pt x="95136" y="348102"/>
                      <a:pt x="100957" y="337224"/>
                      <a:pt x="102866" y="334361"/>
                    </a:cubicBezTo>
                    <a:cubicBezTo>
                      <a:pt x="104679" y="332930"/>
                      <a:pt x="106492" y="331499"/>
                      <a:pt x="108400" y="330163"/>
                    </a:cubicBezTo>
                    <a:cubicBezTo>
                      <a:pt x="105824" y="334838"/>
                      <a:pt x="90461" y="362797"/>
                      <a:pt x="84735" y="373580"/>
                    </a:cubicBezTo>
                    <a:cubicBezTo>
                      <a:pt x="78437" y="385317"/>
                      <a:pt x="77483" y="403924"/>
                      <a:pt x="77483" y="403924"/>
                    </a:cubicBezTo>
                    <a:cubicBezTo>
                      <a:pt x="77483" y="403924"/>
                      <a:pt x="88266" y="381881"/>
                      <a:pt x="89125" y="376156"/>
                    </a:cubicBezTo>
                    <a:cubicBezTo>
                      <a:pt x="89984" y="370431"/>
                      <a:pt x="98190" y="350583"/>
                      <a:pt x="103343" y="343140"/>
                    </a:cubicBezTo>
                    <a:cubicBezTo>
                      <a:pt x="107732" y="336842"/>
                      <a:pt x="108591" y="331403"/>
                      <a:pt x="108782" y="329876"/>
                    </a:cubicBezTo>
                    <a:cubicBezTo>
                      <a:pt x="111263" y="327968"/>
                      <a:pt x="113839" y="326059"/>
                      <a:pt x="116416" y="324342"/>
                    </a:cubicBezTo>
                    <a:cubicBezTo>
                      <a:pt x="114603" y="326250"/>
                      <a:pt x="111358" y="330449"/>
                      <a:pt x="107637" y="338846"/>
                    </a:cubicBezTo>
                    <a:cubicBezTo>
                      <a:pt x="102102" y="351537"/>
                      <a:pt x="94564" y="372721"/>
                      <a:pt x="94278" y="375011"/>
                    </a:cubicBezTo>
                    <a:cubicBezTo>
                      <a:pt x="93991" y="377301"/>
                      <a:pt x="91892" y="384267"/>
                      <a:pt x="87503" y="388847"/>
                    </a:cubicBezTo>
                    <a:cubicBezTo>
                      <a:pt x="83113" y="393428"/>
                      <a:pt x="81873" y="409840"/>
                      <a:pt x="81873" y="409840"/>
                    </a:cubicBezTo>
                    <a:cubicBezTo>
                      <a:pt x="81873" y="409840"/>
                      <a:pt x="88934" y="391996"/>
                      <a:pt x="93705" y="385603"/>
                    </a:cubicBezTo>
                    <a:cubicBezTo>
                      <a:pt x="98476" y="379114"/>
                      <a:pt x="99717" y="368523"/>
                      <a:pt x="103247" y="360888"/>
                    </a:cubicBezTo>
                    <a:cubicBezTo>
                      <a:pt x="106682" y="353159"/>
                      <a:pt x="108686" y="342472"/>
                      <a:pt x="113744" y="334075"/>
                    </a:cubicBezTo>
                    <a:cubicBezTo>
                      <a:pt x="117751" y="327490"/>
                      <a:pt x="118038" y="324437"/>
                      <a:pt x="117942" y="323387"/>
                    </a:cubicBezTo>
                    <a:cubicBezTo>
                      <a:pt x="120900" y="321384"/>
                      <a:pt x="123954" y="319380"/>
                      <a:pt x="127007" y="317567"/>
                    </a:cubicBezTo>
                    <a:cubicBezTo>
                      <a:pt x="126053" y="318998"/>
                      <a:pt x="124240" y="321670"/>
                      <a:pt x="122904" y="323101"/>
                    </a:cubicBezTo>
                    <a:cubicBezTo>
                      <a:pt x="120900" y="325200"/>
                      <a:pt x="116034" y="332548"/>
                      <a:pt x="112122" y="343903"/>
                    </a:cubicBezTo>
                    <a:cubicBezTo>
                      <a:pt x="108305" y="355259"/>
                      <a:pt x="106110" y="370240"/>
                      <a:pt x="105347" y="376347"/>
                    </a:cubicBezTo>
                    <a:cubicBezTo>
                      <a:pt x="104583" y="382454"/>
                      <a:pt x="101339" y="388466"/>
                      <a:pt x="98667" y="393141"/>
                    </a:cubicBezTo>
                    <a:cubicBezTo>
                      <a:pt x="95900" y="397817"/>
                      <a:pt x="97426" y="404306"/>
                      <a:pt x="97426" y="404306"/>
                    </a:cubicBezTo>
                    <a:cubicBezTo>
                      <a:pt x="97426" y="404306"/>
                      <a:pt x="96854" y="397722"/>
                      <a:pt x="100671" y="393618"/>
                    </a:cubicBezTo>
                    <a:cubicBezTo>
                      <a:pt x="104488" y="389515"/>
                      <a:pt x="110118" y="380927"/>
                      <a:pt x="111263" y="371671"/>
                    </a:cubicBezTo>
                    <a:cubicBezTo>
                      <a:pt x="112503" y="362320"/>
                      <a:pt x="116416" y="352873"/>
                      <a:pt x="117370" y="347434"/>
                    </a:cubicBezTo>
                    <a:cubicBezTo>
                      <a:pt x="118324" y="341995"/>
                      <a:pt x="123763" y="329113"/>
                      <a:pt x="126721" y="323674"/>
                    </a:cubicBezTo>
                    <a:cubicBezTo>
                      <a:pt x="128821" y="319666"/>
                      <a:pt x="128439" y="317758"/>
                      <a:pt x="128057" y="316994"/>
                    </a:cubicBezTo>
                    <a:cubicBezTo>
                      <a:pt x="130156" y="315754"/>
                      <a:pt x="132256" y="314609"/>
                      <a:pt x="134355" y="313464"/>
                    </a:cubicBezTo>
                    <a:cubicBezTo>
                      <a:pt x="126530" y="321861"/>
                      <a:pt x="127962" y="328158"/>
                      <a:pt x="124145" y="336556"/>
                    </a:cubicBezTo>
                    <a:cubicBezTo>
                      <a:pt x="120137" y="345334"/>
                      <a:pt x="121091" y="358217"/>
                      <a:pt x="119183" y="364228"/>
                    </a:cubicBezTo>
                    <a:cubicBezTo>
                      <a:pt x="117274" y="370240"/>
                      <a:pt x="119087" y="379400"/>
                      <a:pt x="110118" y="389038"/>
                    </a:cubicBezTo>
                    <a:cubicBezTo>
                      <a:pt x="110118" y="389038"/>
                      <a:pt x="119374" y="383886"/>
                      <a:pt x="123095" y="371576"/>
                    </a:cubicBezTo>
                    <a:cubicBezTo>
                      <a:pt x="126626" y="359553"/>
                      <a:pt x="140939" y="317185"/>
                      <a:pt x="135691" y="312700"/>
                    </a:cubicBezTo>
                    <a:cubicBezTo>
                      <a:pt x="138649" y="311078"/>
                      <a:pt x="141607" y="309361"/>
                      <a:pt x="144661" y="307833"/>
                    </a:cubicBezTo>
                    <a:cubicBezTo>
                      <a:pt x="135596" y="317471"/>
                      <a:pt x="132542" y="351156"/>
                      <a:pt x="131111" y="363465"/>
                    </a:cubicBezTo>
                    <a:cubicBezTo>
                      <a:pt x="129584" y="376538"/>
                      <a:pt x="118515" y="386367"/>
                      <a:pt x="118515" y="386367"/>
                    </a:cubicBezTo>
                    <a:cubicBezTo>
                      <a:pt x="139985" y="373580"/>
                      <a:pt x="139985" y="351251"/>
                      <a:pt x="141130" y="343044"/>
                    </a:cubicBezTo>
                    <a:cubicBezTo>
                      <a:pt x="142275" y="334934"/>
                      <a:pt x="148191" y="316613"/>
                      <a:pt x="146378" y="306879"/>
                    </a:cubicBezTo>
                    <a:cubicBezTo>
                      <a:pt x="149432" y="305257"/>
                      <a:pt x="152485" y="303730"/>
                      <a:pt x="155634" y="302204"/>
                    </a:cubicBezTo>
                    <a:cubicBezTo>
                      <a:pt x="148000" y="311937"/>
                      <a:pt x="149241" y="327777"/>
                      <a:pt x="147905" y="337128"/>
                    </a:cubicBezTo>
                    <a:cubicBezTo>
                      <a:pt x="146474" y="346766"/>
                      <a:pt x="148096" y="366328"/>
                      <a:pt x="147428" y="370908"/>
                    </a:cubicBezTo>
                    <a:cubicBezTo>
                      <a:pt x="146760" y="375488"/>
                      <a:pt x="140271" y="388370"/>
                      <a:pt x="140271" y="388370"/>
                    </a:cubicBezTo>
                    <a:cubicBezTo>
                      <a:pt x="140271" y="388370"/>
                      <a:pt x="147905" y="381023"/>
                      <a:pt x="151817" y="373007"/>
                    </a:cubicBezTo>
                    <a:cubicBezTo>
                      <a:pt x="155634" y="365278"/>
                      <a:pt x="162886" y="307165"/>
                      <a:pt x="156779" y="301536"/>
                    </a:cubicBezTo>
                    <a:cubicBezTo>
                      <a:pt x="159737" y="300104"/>
                      <a:pt x="162696" y="298769"/>
                      <a:pt x="165558" y="297433"/>
                    </a:cubicBezTo>
                    <a:cubicBezTo>
                      <a:pt x="161550" y="302872"/>
                      <a:pt x="160501" y="318998"/>
                      <a:pt x="158592" y="331785"/>
                    </a:cubicBezTo>
                    <a:cubicBezTo>
                      <a:pt x="156398" y="346385"/>
                      <a:pt x="162123" y="353827"/>
                      <a:pt x="158211" y="367091"/>
                    </a:cubicBezTo>
                    <a:cubicBezTo>
                      <a:pt x="154298" y="380355"/>
                      <a:pt x="145710" y="388084"/>
                      <a:pt x="145710" y="388084"/>
                    </a:cubicBezTo>
                    <a:cubicBezTo>
                      <a:pt x="169566" y="371290"/>
                      <a:pt x="166608" y="355736"/>
                      <a:pt x="168516" y="343235"/>
                    </a:cubicBezTo>
                    <a:cubicBezTo>
                      <a:pt x="170329" y="331021"/>
                      <a:pt x="171856" y="304207"/>
                      <a:pt x="167658" y="296383"/>
                    </a:cubicBezTo>
                    <a:cubicBezTo>
                      <a:pt x="170425" y="295143"/>
                      <a:pt x="173097" y="293902"/>
                      <a:pt x="175864" y="292757"/>
                    </a:cubicBezTo>
                    <a:cubicBezTo>
                      <a:pt x="169089" y="302490"/>
                      <a:pt x="171474" y="320334"/>
                      <a:pt x="172238" y="329113"/>
                    </a:cubicBezTo>
                    <a:cubicBezTo>
                      <a:pt x="173097" y="338178"/>
                      <a:pt x="175959" y="354782"/>
                      <a:pt x="174146" y="364610"/>
                    </a:cubicBezTo>
                    <a:cubicBezTo>
                      <a:pt x="172333" y="374534"/>
                      <a:pt x="171379" y="381118"/>
                      <a:pt x="167658" y="385603"/>
                    </a:cubicBezTo>
                    <a:cubicBezTo>
                      <a:pt x="167658" y="385603"/>
                      <a:pt x="180158" y="378828"/>
                      <a:pt x="181589" y="362701"/>
                    </a:cubicBezTo>
                    <a:cubicBezTo>
                      <a:pt x="183021" y="346480"/>
                      <a:pt x="183211" y="335888"/>
                      <a:pt x="182925" y="330067"/>
                    </a:cubicBezTo>
                    <a:cubicBezTo>
                      <a:pt x="182639" y="324628"/>
                      <a:pt x="180062" y="296956"/>
                      <a:pt x="177009" y="292089"/>
                    </a:cubicBezTo>
                    <a:cubicBezTo>
                      <a:pt x="179967" y="290753"/>
                      <a:pt x="182925" y="289512"/>
                      <a:pt x="185883" y="288272"/>
                    </a:cubicBezTo>
                    <a:cubicBezTo>
                      <a:pt x="179108" y="298864"/>
                      <a:pt x="182639" y="322624"/>
                      <a:pt x="185692" y="334743"/>
                    </a:cubicBezTo>
                    <a:cubicBezTo>
                      <a:pt x="188841" y="347339"/>
                      <a:pt x="188460" y="353255"/>
                      <a:pt x="188650" y="363751"/>
                    </a:cubicBezTo>
                    <a:cubicBezTo>
                      <a:pt x="188746" y="374343"/>
                      <a:pt x="182925" y="377301"/>
                      <a:pt x="182925" y="377301"/>
                    </a:cubicBezTo>
                    <a:cubicBezTo>
                      <a:pt x="182925" y="377301"/>
                      <a:pt x="188841" y="378160"/>
                      <a:pt x="194471" y="360507"/>
                    </a:cubicBezTo>
                    <a:cubicBezTo>
                      <a:pt x="196571" y="353923"/>
                      <a:pt x="196952" y="346480"/>
                      <a:pt x="196571" y="339514"/>
                    </a:cubicBezTo>
                    <a:cubicBezTo>
                      <a:pt x="197429" y="341709"/>
                      <a:pt x="198288" y="344285"/>
                      <a:pt x="199242" y="347434"/>
                    </a:cubicBezTo>
                    <a:cubicBezTo>
                      <a:pt x="203536" y="361556"/>
                      <a:pt x="198574" y="375584"/>
                      <a:pt x="198574" y="375584"/>
                    </a:cubicBezTo>
                    <a:cubicBezTo>
                      <a:pt x="198574" y="375584"/>
                      <a:pt x="204109" y="366614"/>
                      <a:pt x="205349" y="348484"/>
                    </a:cubicBezTo>
                    <a:cubicBezTo>
                      <a:pt x="206590" y="330354"/>
                      <a:pt x="200865" y="306211"/>
                      <a:pt x="198479" y="300295"/>
                    </a:cubicBezTo>
                    <a:cubicBezTo>
                      <a:pt x="196284" y="294761"/>
                      <a:pt x="196093" y="290276"/>
                      <a:pt x="196475" y="283787"/>
                    </a:cubicBezTo>
                    <a:cubicBezTo>
                      <a:pt x="199720" y="282451"/>
                      <a:pt x="202964" y="281211"/>
                      <a:pt x="206208" y="279970"/>
                    </a:cubicBezTo>
                    <a:cubicBezTo>
                      <a:pt x="201914" y="286554"/>
                      <a:pt x="201437" y="293616"/>
                      <a:pt x="203823" y="300104"/>
                    </a:cubicBezTo>
                    <a:cubicBezTo>
                      <a:pt x="206304" y="306975"/>
                      <a:pt x="216991" y="321861"/>
                      <a:pt x="219567" y="329590"/>
                    </a:cubicBezTo>
                    <a:cubicBezTo>
                      <a:pt x="220522" y="332644"/>
                      <a:pt x="222144" y="336365"/>
                      <a:pt x="223671" y="340754"/>
                    </a:cubicBezTo>
                    <a:cubicBezTo>
                      <a:pt x="211934" y="359171"/>
                      <a:pt x="201914" y="376347"/>
                      <a:pt x="201914" y="376347"/>
                    </a:cubicBezTo>
                    <a:cubicBezTo>
                      <a:pt x="201914" y="376347"/>
                      <a:pt x="211456" y="364991"/>
                      <a:pt x="226152" y="349438"/>
                    </a:cubicBezTo>
                    <a:cubicBezTo>
                      <a:pt x="226342" y="350201"/>
                      <a:pt x="226438" y="351060"/>
                      <a:pt x="226533" y="351824"/>
                    </a:cubicBezTo>
                    <a:cubicBezTo>
                      <a:pt x="213842" y="370908"/>
                      <a:pt x="202868" y="388275"/>
                      <a:pt x="202868" y="388275"/>
                    </a:cubicBezTo>
                    <a:cubicBezTo>
                      <a:pt x="202868" y="388275"/>
                      <a:pt x="214128" y="376061"/>
                      <a:pt x="227297" y="361747"/>
                    </a:cubicBezTo>
                    <a:cubicBezTo>
                      <a:pt x="227297" y="362892"/>
                      <a:pt x="227297" y="364133"/>
                      <a:pt x="227201" y="365374"/>
                    </a:cubicBezTo>
                    <a:cubicBezTo>
                      <a:pt x="227201" y="365374"/>
                      <a:pt x="228728" y="363083"/>
                      <a:pt x="229873" y="358980"/>
                    </a:cubicBezTo>
                    <a:cubicBezTo>
                      <a:pt x="241419" y="346480"/>
                      <a:pt x="253824" y="333025"/>
                      <a:pt x="261267" y="325010"/>
                    </a:cubicBezTo>
                    <a:cubicBezTo>
                      <a:pt x="261744" y="325677"/>
                      <a:pt x="262221" y="326345"/>
                      <a:pt x="262603" y="327013"/>
                    </a:cubicBezTo>
                    <a:cubicBezTo>
                      <a:pt x="263462" y="328254"/>
                      <a:pt x="264034" y="329781"/>
                      <a:pt x="264416" y="331308"/>
                    </a:cubicBezTo>
                    <a:cubicBezTo>
                      <a:pt x="260504" y="335125"/>
                      <a:pt x="256878" y="338846"/>
                      <a:pt x="254015" y="341899"/>
                    </a:cubicBezTo>
                    <a:cubicBezTo>
                      <a:pt x="228060" y="369381"/>
                      <a:pt x="199433" y="415566"/>
                      <a:pt x="199433" y="415566"/>
                    </a:cubicBezTo>
                    <a:cubicBezTo>
                      <a:pt x="199433" y="415566"/>
                      <a:pt x="245713" y="365374"/>
                      <a:pt x="260217" y="349724"/>
                    </a:cubicBezTo>
                    <a:cubicBezTo>
                      <a:pt x="261553" y="348293"/>
                      <a:pt x="262985" y="346670"/>
                      <a:pt x="264416" y="345048"/>
                    </a:cubicBezTo>
                    <a:cubicBezTo>
                      <a:pt x="264130" y="346289"/>
                      <a:pt x="263939" y="347053"/>
                      <a:pt x="263939" y="347053"/>
                    </a:cubicBezTo>
                    <a:cubicBezTo>
                      <a:pt x="264225" y="346289"/>
                      <a:pt x="264321" y="345621"/>
                      <a:pt x="264511" y="344857"/>
                    </a:cubicBezTo>
                    <a:cubicBezTo>
                      <a:pt x="265179" y="344094"/>
                      <a:pt x="265943" y="343235"/>
                      <a:pt x="266611" y="342376"/>
                    </a:cubicBezTo>
                    <a:cubicBezTo>
                      <a:pt x="266229" y="344762"/>
                      <a:pt x="265466" y="345621"/>
                      <a:pt x="265466" y="345621"/>
                    </a:cubicBezTo>
                    <a:cubicBezTo>
                      <a:pt x="265466" y="345621"/>
                      <a:pt x="266706" y="344094"/>
                      <a:pt x="267851" y="340850"/>
                    </a:cubicBezTo>
                    <a:cubicBezTo>
                      <a:pt x="277871" y="328635"/>
                      <a:pt x="288463" y="313750"/>
                      <a:pt x="292947" y="307356"/>
                    </a:cubicBezTo>
                    <a:lnTo>
                      <a:pt x="294188" y="310123"/>
                    </a:lnTo>
                    <a:cubicBezTo>
                      <a:pt x="293997" y="311555"/>
                      <a:pt x="293711" y="313082"/>
                      <a:pt x="293520" y="314513"/>
                    </a:cubicBezTo>
                    <a:cubicBezTo>
                      <a:pt x="287985" y="322719"/>
                      <a:pt x="286077" y="328158"/>
                      <a:pt x="284550" y="333979"/>
                    </a:cubicBezTo>
                    <a:cubicBezTo>
                      <a:pt x="284550" y="333979"/>
                      <a:pt x="284550" y="334075"/>
                      <a:pt x="284550" y="334075"/>
                    </a:cubicBezTo>
                    <a:cubicBezTo>
                      <a:pt x="278252" y="339609"/>
                      <a:pt x="268710" y="348102"/>
                      <a:pt x="261649" y="355640"/>
                    </a:cubicBezTo>
                    <a:cubicBezTo>
                      <a:pt x="239129" y="379591"/>
                      <a:pt x="207449" y="427780"/>
                      <a:pt x="207449" y="427780"/>
                    </a:cubicBezTo>
                    <a:cubicBezTo>
                      <a:pt x="207449" y="427780"/>
                      <a:pt x="235121" y="397722"/>
                      <a:pt x="247717" y="384076"/>
                    </a:cubicBezTo>
                    <a:cubicBezTo>
                      <a:pt x="256114" y="375107"/>
                      <a:pt x="272145" y="354782"/>
                      <a:pt x="282165" y="341995"/>
                    </a:cubicBezTo>
                    <a:cubicBezTo>
                      <a:pt x="281783" y="343235"/>
                      <a:pt x="281401" y="344285"/>
                      <a:pt x="281020" y="345334"/>
                    </a:cubicBezTo>
                    <a:cubicBezTo>
                      <a:pt x="278443" y="350011"/>
                      <a:pt x="275771" y="353446"/>
                      <a:pt x="275008" y="355068"/>
                    </a:cubicBezTo>
                    <a:cubicBezTo>
                      <a:pt x="273767" y="357740"/>
                      <a:pt x="273004" y="362320"/>
                      <a:pt x="273004" y="362320"/>
                    </a:cubicBezTo>
                    <a:cubicBezTo>
                      <a:pt x="277394" y="351060"/>
                      <a:pt x="284169" y="346957"/>
                      <a:pt x="286840" y="341804"/>
                    </a:cubicBezTo>
                    <a:cubicBezTo>
                      <a:pt x="287508" y="340563"/>
                      <a:pt x="288558" y="339132"/>
                      <a:pt x="289798" y="337510"/>
                    </a:cubicBezTo>
                    <a:cubicBezTo>
                      <a:pt x="289226" y="340659"/>
                      <a:pt x="288749" y="343808"/>
                      <a:pt x="288176" y="347053"/>
                    </a:cubicBezTo>
                    <a:cubicBezTo>
                      <a:pt x="285027" y="351537"/>
                      <a:pt x="281878" y="355927"/>
                      <a:pt x="279493" y="359457"/>
                    </a:cubicBezTo>
                    <a:cubicBezTo>
                      <a:pt x="269473" y="369095"/>
                      <a:pt x="252965" y="385126"/>
                      <a:pt x="245236" y="393618"/>
                    </a:cubicBezTo>
                    <a:cubicBezTo>
                      <a:pt x="231114" y="409459"/>
                      <a:pt x="199147" y="460701"/>
                      <a:pt x="199147" y="460701"/>
                    </a:cubicBezTo>
                    <a:cubicBezTo>
                      <a:pt x="199147" y="460701"/>
                      <a:pt x="236171" y="421864"/>
                      <a:pt x="248767" y="408218"/>
                    </a:cubicBezTo>
                    <a:cubicBezTo>
                      <a:pt x="260217" y="395909"/>
                      <a:pt x="282355" y="362701"/>
                      <a:pt x="286363" y="356690"/>
                    </a:cubicBezTo>
                    <a:cubicBezTo>
                      <a:pt x="286268" y="357453"/>
                      <a:pt x="286077" y="358121"/>
                      <a:pt x="285982" y="358885"/>
                    </a:cubicBezTo>
                    <a:cubicBezTo>
                      <a:pt x="278825" y="369286"/>
                      <a:pt x="276726" y="376633"/>
                      <a:pt x="276726" y="376633"/>
                    </a:cubicBezTo>
                    <a:cubicBezTo>
                      <a:pt x="276726" y="376633"/>
                      <a:pt x="279875" y="369190"/>
                      <a:pt x="285504" y="361747"/>
                    </a:cubicBezTo>
                    <a:cubicBezTo>
                      <a:pt x="282833" y="376824"/>
                      <a:pt x="279875" y="391996"/>
                      <a:pt x="276726" y="406978"/>
                    </a:cubicBezTo>
                    <a:cubicBezTo>
                      <a:pt x="272718" y="410413"/>
                      <a:pt x="257546" y="423391"/>
                      <a:pt x="240370" y="441903"/>
                    </a:cubicBezTo>
                    <a:cubicBezTo>
                      <a:pt x="220903" y="462895"/>
                      <a:pt x="194280" y="508984"/>
                      <a:pt x="194280" y="508984"/>
                    </a:cubicBezTo>
                    <a:cubicBezTo>
                      <a:pt x="194280" y="508984"/>
                      <a:pt x="208021" y="494385"/>
                      <a:pt x="222335" y="478545"/>
                    </a:cubicBezTo>
                    <a:cubicBezTo>
                      <a:pt x="207926" y="498774"/>
                      <a:pt x="194471" y="522057"/>
                      <a:pt x="194471" y="522057"/>
                    </a:cubicBezTo>
                    <a:cubicBezTo>
                      <a:pt x="194471" y="522057"/>
                      <a:pt x="221858" y="489518"/>
                      <a:pt x="242183" y="470434"/>
                    </a:cubicBezTo>
                    <a:cubicBezTo>
                      <a:pt x="253824" y="456789"/>
                      <a:pt x="270714" y="430356"/>
                      <a:pt x="270714" y="430356"/>
                    </a:cubicBezTo>
                    <a:lnTo>
                      <a:pt x="271954" y="424822"/>
                    </a:lnTo>
                    <a:cubicBezTo>
                      <a:pt x="271954" y="424822"/>
                      <a:pt x="263557" y="432360"/>
                      <a:pt x="251439" y="444670"/>
                    </a:cubicBezTo>
                    <a:cubicBezTo>
                      <a:pt x="261363" y="431883"/>
                      <a:pt x="272527" y="416329"/>
                      <a:pt x="275676" y="411940"/>
                    </a:cubicBezTo>
                    <a:cubicBezTo>
                      <a:pt x="275676" y="412035"/>
                      <a:pt x="275676" y="412130"/>
                      <a:pt x="275580" y="412226"/>
                    </a:cubicBezTo>
                    <a:cubicBezTo>
                      <a:pt x="274626" y="416424"/>
                      <a:pt x="273767" y="420719"/>
                      <a:pt x="272813" y="424917"/>
                    </a:cubicBezTo>
                    <a:lnTo>
                      <a:pt x="271764" y="428543"/>
                    </a:lnTo>
                    <a:cubicBezTo>
                      <a:pt x="271764" y="428543"/>
                      <a:pt x="271764" y="428925"/>
                      <a:pt x="271859" y="429402"/>
                    </a:cubicBezTo>
                    <a:cubicBezTo>
                      <a:pt x="270237" y="436558"/>
                      <a:pt x="268424" y="443715"/>
                      <a:pt x="266611" y="450872"/>
                    </a:cubicBezTo>
                    <a:cubicBezTo>
                      <a:pt x="266324" y="450586"/>
                      <a:pt x="266134" y="450395"/>
                      <a:pt x="265943" y="450490"/>
                    </a:cubicBezTo>
                    <a:cubicBezTo>
                      <a:pt x="254874" y="457934"/>
                      <a:pt x="238461" y="478640"/>
                      <a:pt x="234549" y="483697"/>
                    </a:cubicBezTo>
                    <a:cubicBezTo>
                      <a:pt x="230636" y="488755"/>
                      <a:pt x="223193" y="500015"/>
                      <a:pt x="211075" y="518431"/>
                    </a:cubicBezTo>
                    <a:cubicBezTo>
                      <a:pt x="199052" y="536848"/>
                      <a:pt x="198670" y="550016"/>
                      <a:pt x="198670" y="550016"/>
                    </a:cubicBezTo>
                    <a:cubicBezTo>
                      <a:pt x="204968" y="530550"/>
                      <a:pt x="208880" y="525492"/>
                      <a:pt x="214510" y="517859"/>
                    </a:cubicBezTo>
                    <a:cubicBezTo>
                      <a:pt x="220140" y="510225"/>
                      <a:pt x="235312" y="492381"/>
                      <a:pt x="241228" y="484175"/>
                    </a:cubicBezTo>
                    <a:cubicBezTo>
                      <a:pt x="247049" y="476064"/>
                      <a:pt x="265179" y="454021"/>
                      <a:pt x="265179" y="454021"/>
                    </a:cubicBezTo>
                    <a:cubicBezTo>
                      <a:pt x="265179" y="454784"/>
                      <a:pt x="265179" y="455452"/>
                      <a:pt x="265179" y="456121"/>
                    </a:cubicBezTo>
                    <a:cubicBezTo>
                      <a:pt x="264034" y="460224"/>
                      <a:pt x="262889" y="464327"/>
                      <a:pt x="261649" y="468334"/>
                    </a:cubicBezTo>
                    <a:cubicBezTo>
                      <a:pt x="261553" y="467953"/>
                      <a:pt x="261553" y="467666"/>
                      <a:pt x="261458" y="467285"/>
                    </a:cubicBezTo>
                    <a:cubicBezTo>
                      <a:pt x="261458" y="467285"/>
                      <a:pt x="249339" y="494290"/>
                      <a:pt x="243900" y="508889"/>
                    </a:cubicBezTo>
                    <a:cubicBezTo>
                      <a:pt x="238557" y="523489"/>
                      <a:pt x="234549" y="548585"/>
                      <a:pt x="234549" y="548585"/>
                    </a:cubicBezTo>
                    <a:cubicBezTo>
                      <a:pt x="234549" y="548585"/>
                      <a:pt x="244282" y="525206"/>
                      <a:pt x="250293" y="509175"/>
                    </a:cubicBezTo>
                    <a:cubicBezTo>
                      <a:pt x="249912" y="512229"/>
                      <a:pt x="249530" y="515282"/>
                      <a:pt x="249339" y="518336"/>
                    </a:cubicBezTo>
                    <a:cubicBezTo>
                      <a:pt x="247622" y="544386"/>
                      <a:pt x="252965" y="554597"/>
                      <a:pt x="252965" y="554597"/>
                    </a:cubicBezTo>
                    <a:cubicBezTo>
                      <a:pt x="252965" y="554597"/>
                      <a:pt x="272336" y="512324"/>
                      <a:pt x="261649" y="468334"/>
                    </a:cubicBezTo>
                    <a:cubicBezTo>
                      <a:pt x="262889" y="464422"/>
                      <a:pt x="264034" y="460510"/>
                      <a:pt x="265179" y="456597"/>
                    </a:cubicBezTo>
                    <a:cubicBezTo>
                      <a:pt x="264130" y="483220"/>
                      <a:pt x="272145" y="501542"/>
                      <a:pt x="274340" y="508316"/>
                    </a:cubicBezTo>
                    <a:cubicBezTo>
                      <a:pt x="276535" y="515282"/>
                      <a:pt x="281974" y="537802"/>
                      <a:pt x="281974" y="537802"/>
                    </a:cubicBezTo>
                    <a:cubicBezTo>
                      <a:pt x="281974" y="537802"/>
                      <a:pt x="282546" y="502973"/>
                      <a:pt x="280829" y="486942"/>
                    </a:cubicBezTo>
                    <a:cubicBezTo>
                      <a:pt x="283023" y="492476"/>
                      <a:pt x="285027" y="497534"/>
                      <a:pt x="285886" y="500778"/>
                    </a:cubicBezTo>
                    <a:cubicBezTo>
                      <a:pt x="287795" y="508412"/>
                      <a:pt x="291230" y="521485"/>
                      <a:pt x="291230" y="521485"/>
                    </a:cubicBezTo>
                    <a:cubicBezTo>
                      <a:pt x="291230" y="521485"/>
                      <a:pt x="293806" y="480262"/>
                      <a:pt x="288272" y="462895"/>
                    </a:cubicBezTo>
                    <a:cubicBezTo>
                      <a:pt x="283214" y="446769"/>
                      <a:pt x="274817" y="426062"/>
                      <a:pt x="273672" y="423200"/>
                    </a:cubicBezTo>
                    <a:cubicBezTo>
                      <a:pt x="274435" y="419955"/>
                      <a:pt x="275199" y="416711"/>
                      <a:pt x="275867" y="413466"/>
                    </a:cubicBezTo>
                    <a:cubicBezTo>
                      <a:pt x="276058" y="417569"/>
                      <a:pt x="277203" y="430929"/>
                      <a:pt x="283882" y="444002"/>
                    </a:cubicBezTo>
                    <a:cubicBezTo>
                      <a:pt x="291993" y="459651"/>
                      <a:pt x="304684" y="479785"/>
                      <a:pt x="304684" y="479785"/>
                    </a:cubicBezTo>
                    <a:cubicBezTo>
                      <a:pt x="304684" y="479785"/>
                      <a:pt x="303444" y="453353"/>
                      <a:pt x="295810" y="438181"/>
                    </a:cubicBezTo>
                    <a:cubicBezTo>
                      <a:pt x="288081" y="423009"/>
                      <a:pt x="277871" y="406119"/>
                      <a:pt x="277871" y="406119"/>
                    </a:cubicBezTo>
                    <a:cubicBezTo>
                      <a:pt x="277871" y="406119"/>
                      <a:pt x="277680" y="406310"/>
                      <a:pt x="277394" y="406501"/>
                    </a:cubicBezTo>
                    <a:cubicBezTo>
                      <a:pt x="278825" y="399916"/>
                      <a:pt x="280256" y="393237"/>
                      <a:pt x="281592" y="386653"/>
                    </a:cubicBezTo>
                    <a:cubicBezTo>
                      <a:pt x="282833" y="391233"/>
                      <a:pt x="286172" y="411749"/>
                      <a:pt x="291516" y="419859"/>
                    </a:cubicBezTo>
                    <a:cubicBezTo>
                      <a:pt x="297528" y="428925"/>
                      <a:pt x="315563" y="446292"/>
                      <a:pt x="318998" y="458411"/>
                    </a:cubicBezTo>
                    <a:cubicBezTo>
                      <a:pt x="318998" y="458411"/>
                      <a:pt x="318234" y="451826"/>
                      <a:pt x="316421" y="442857"/>
                    </a:cubicBezTo>
                    <a:cubicBezTo>
                      <a:pt x="324437" y="427112"/>
                      <a:pt x="335888" y="418333"/>
                      <a:pt x="342090" y="411844"/>
                    </a:cubicBezTo>
                    <a:cubicBezTo>
                      <a:pt x="348674" y="405069"/>
                      <a:pt x="365659" y="395145"/>
                      <a:pt x="371671" y="389229"/>
                    </a:cubicBezTo>
                    <a:cubicBezTo>
                      <a:pt x="373389" y="387512"/>
                      <a:pt x="375011" y="385603"/>
                      <a:pt x="376347" y="383503"/>
                    </a:cubicBezTo>
                    <a:cubicBezTo>
                      <a:pt x="377110" y="386939"/>
                      <a:pt x="377683" y="389229"/>
                      <a:pt x="377874" y="390088"/>
                    </a:cubicBezTo>
                    <a:cubicBezTo>
                      <a:pt x="377206" y="390851"/>
                      <a:pt x="376538" y="391519"/>
                      <a:pt x="375774" y="392283"/>
                    </a:cubicBezTo>
                    <a:cubicBezTo>
                      <a:pt x="370526" y="397149"/>
                      <a:pt x="351919" y="419382"/>
                      <a:pt x="342185" y="438849"/>
                    </a:cubicBezTo>
                    <a:cubicBezTo>
                      <a:pt x="332548" y="458411"/>
                      <a:pt x="331594" y="470529"/>
                      <a:pt x="331594" y="470529"/>
                    </a:cubicBezTo>
                    <a:cubicBezTo>
                      <a:pt x="331594" y="470529"/>
                      <a:pt x="335888" y="453448"/>
                      <a:pt x="347529" y="440853"/>
                    </a:cubicBezTo>
                    <a:cubicBezTo>
                      <a:pt x="350106" y="438085"/>
                      <a:pt x="352300" y="435891"/>
                      <a:pt x="354304" y="434078"/>
                    </a:cubicBezTo>
                    <a:cubicBezTo>
                      <a:pt x="349915" y="441139"/>
                      <a:pt x="345907" y="449059"/>
                      <a:pt x="343617" y="456979"/>
                    </a:cubicBezTo>
                    <a:cubicBezTo>
                      <a:pt x="337701" y="478259"/>
                      <a:pt x="342853" y="480453"/>
                      <a:pt x="342853" y="480453"/>
                    </a:cubicBezTo>
                    <a:cubicBezTo>
                      <a:pt x="342853" y="480453"/>
                      <a:pt x="340086" y="474250"/>
                      <a:pt x="346384" y="463373"/>
                    </a:cubicBezTo>
                    <a:cubicBezTo>
                      <a:pt x="352682" y="452399"/>
                      <a:pt x="355831" y="446101"/>
                      <a:pt x="365659" y="434650"/>
                    </a:cubicBezTo>
                    <a:cubicBezTo>
                      <a:pt x="375106" y="423581"/>
                      <a:pt x="391901" y="400680"/>
                      <a:pt x="392759" y="386080"/>
                    </a:cubicBezTo>
                    <a:cubicBezTo>
                      <a:pt x="394382" y="388943"/>
                      <a:pt x="395908" y="391806"/>
                      <a:pt x="397531" y="394764"/>
                    </a:cubicBezTo>
                    <a:cubicBezTo>
                      <a:pt x="392378" y="398103"/>
                      <a:pt x="374057" y="425681"/>
                      <a:pt x="370621" y="431215"/>
                    </a:cubicBezTo>
                    <a:cubicBezTo>
                      <a:pt x="366995" y="437036"/>
                      <a:pt x="360984" y="448296"/>
                      <a:pt x="352587" y="465853"/>
                    </a:cubicBezTo>
                    <a:cubicBezTo>
                      <a:pt x="344189" y="483411"/>
                      <a:pt x="350010" y="496961"/>
                      <a:pt x="350010" y="496961"/>
                    </a:cubicBezTo>
                    <a:cubicBezTo>
                      <a:pt x="349819" y="490377"/>
                      <a:pt x="352873" y="482934"/>
                      <a:pt x="357262" y="471674"/>
                    </a:cubicBezTo>
                    <a:cubicBezTo>
                      <a:pt x="361652" y="460414"/>
                      <a:pt x="373580" y="444670"/>
                      <a:pt x="379591" y="435700"/>
                    </a:cubicBezTo>
                    <a:cubicBezTo>
                      <a:pt x="385316" y="426921"/>
                      <a:pt x="397626" y="409554"/>
                      <a:pt x="398103" y="395909"/>
                    </a:cubicBezTo>
                    <a:cubicBezTo>
                      <a:pt x="399534" y="398580"/>
                      <a:pt x="400966" y="401253"/>
                      <a:pt x="402397" y="404020"/>
                    </a:cubicBezTo>
                    <a:cubicBezTo>
                      <a:pt x="394572" y="409936"/>
                      <a:pt x="379973" y="438849"/>
                      <a:pt x="374247" y="452494"/>
                    </a:cubicBezTo>
                    <a:cubicBezTo>
                      <a:pt x="368427" y="466426"/>
                      <a:pt x="356976" y="481217"/>
                      <a:pt x="365850" y="510988"/>
                    </a:cubicBezTo>
                    <a:cubicBezTo>
                      <a:pt x="365850" y="510988"/>
                      <a:pt x="363656" y="498488"/>
                      <a:pt x="368427" y="482648"/>
                    </a:cubicBezTo>
                    <a:cubicBezTo>
                      <a:pt x="373102" y="466808"/>
                      <a:pt x="381977" y="462037"/>
                      <a:pt x="388847" y="445624"/>
                    </a:cubicBezTo>
                    <a:cubicBezTo>
                      <a:pt x="394954" y="431120"/>
                      <a:pt x="403638" y="413657"/>
                      <a:pt x="403447" y="406024"/>
                    </a:cubicBezTo>
                    <a:cubicBezTo>
                      <a:pt x="404974" y="408982"/>
                      <a:pt x="406500" y="412035"/>
                      <a:pt x="408027" y="415088"/>
                    </a:cubicBezTo>
                    <a:cubicBezTo>
                      <a:pt x="400012" y="417760"/>
                      <a:pt x="371671" y="482075"/>
                      <a:pt x="370144" y="492094"/>
                    </a:cubicBezTo>
                    <a:cubicBezTo>
                      <a:pt x="368618" y="502400"/>
                      <a:pt x="370240" y="514042"/>
                      <a:pt x="370240" y="514042"/>
                    </a:cubicBezTo>
                    <a:cubicBezTo>
                      <a:pt x="370240" y="514042"/>
                      <a:pt x="372721" y="497248"/>
                      <a:pt x="374915" y="492094"/>
                    </a:cubicBezTo>
                    <a:cubicBezTo>
                      <a:pt x="377110" y="486942"/>
                      <a:pt x="389801" y="467476"/>
                      <a:pt x="394286" y="456693"/>
                    </a:cubicBezTo>
                    <a:cubicBezTo>
                      <a:pt x="398676" y="446292"/>
                      <a:pt x="408981" y="430356"/>
                      <a:pt x="408695" y="416234"/>
                    </a:cubicBezTo>
                    <a:cubicBezTo>
                      <a:pt x="408886" y="416520"/>
                      <a:pt x="408981" y="416901"/>
                      <a:pt x="409172" y="417188"/>
                    </a:cubicBezTo>
                    <a:cubicBezTo>
                      <a:pt x="410508" y="420050"/>
                      <a:pt x="411939" y="423009"/>
                      <a:pt x="413180" y="425871"/>
                    </a:cubicBezTo>
                    <a:cubicBezTo>
                      <a:pt x="406023" y="434936"/>
                      <a:pt x="399916" y="457361"/>
                      <a:pt x="396099" y="466331"/>
                    </a:cubicBezTo>
                    <a:cubicBezTo>
                      <a:pt x="392187" y="475491"/>
                      <a:pt x="379209" y="498679"/>
                      <a:pt x="388465" y="523202"/>
                    </a:cubicBezTo>
                    <a:cubicBezTo>
                      <a:pt x="388465" y="523202"/>
                      <a:pt x="385603" y="507171"/>
                      <a:pt x="392091" y="492762"/>
                    </a:cubicBezTo>
                    <a:cubicBezTo>
                      <a:pt x="398199" y="479117"/>
                      <a:pt x="415661" y="442189"/>
                      <a:pt x="414039" y="427589"/>
                    </a:cubicBezTo>
                    <a:cubicBezTo>
                      <a:pt x="415565" y="430833"/>
                      <a:pt x="416997" y="434173"/>
                      <a:pt x="418333" y="437513"/>
                    </a:cubicBezTo>
                    <a:cubicBezTo>
                      <a:pt x="411558" y="439039"/>
                      <a:pt x="397817" y="490949"/>
                      <a:pt x="393618" y="505454"/>
                    </a:cubicBezTo>
                    <a:cubicBezTo>
                      <a:pt x="389229" y="520244"/>
                      <a:pt x="393523" y="530359"/>
                      <a:pt x="393523" y="530359"/>
                    </a:cubicBezTo>
                    <a:cubicBezTo>
                      <a:pt x="392187" y="515664"/>
                      <a:pt x="398962" y="506980"/>
                      <a:pt x="400966" y="499824"/>
                    </a:cubicBezTo>
                    <a:cubicBezTo>
                      <a:pt x="402970" y="492667"/>
                      <a:pt x="411272" y="479690"/>
                      <a:pt x="413275" y="468525"/>
                    </a:cubicBezTo>
                    <a:cubicBezTo>
                      <a:pt x="415279" y="457743"/>
                      <a:pt x="420241" y="451826"/>
                      <a:pt x="418810" y="438849"/>
                    </a:cubicBezTo>
                    <a:cubicBezTo>
                      <a:pt x="419764" y="441235"/>
                      <a:pt x="420814" y="443715"/>
                      <a:pt x="421673" y="446196"/>
                    </a:cubicBezTo>
                    <a:cubicBezTo>
                      <a:pt x="420909" y="446769"/>
                      <a:pt x="419478" y="448582"/>
                      <a:pt x="418810" y="453830"/>
                    </a:cubicBezTo>
                    <a:cubicBezTo>
                      <a:pt x="417951" y="461082"/>
                      <a:pt x="414611" y="477209"/>
                      <a:pt x="412226" y="483411"/>
                    </a:cubicBezTo>
                    <a:cubicBezTo>
                      <a:pt x="409840" y="489614"/>
                      <a:pt x="407359" y="501446"/>
                      <a:pt x="402779" y="511751"/>
                    </a:cubicBezTo>
                    <a:cubicBezTo>
                      <a:pt x="398294" y="522057"/>
                      <a:pt x="397626" y="533890"/>
                      <a:pt x="398199" y="540188"/>
                    </a:cubicBezTo>
                    <a:cubicBezTo>
                      <a:pt x="398771" y="546485"/>
                      <a:pt x="394477" y="553070"/>
                      <a:pt x="394477" y="553070"/>
                    </a:cubicBezTo>
                    <a:cubicBezTo>
                      <a:pt x="394477" y="553070"/>
                      <a:pt x="399344" y="547058"/>
                      <a:pt x="400012" y="540856"/>
                    </a:cubicBezTo>
                    <a:cubicBezTo>
                      <a:pt x="400584" y="534558"/>
                      <a:pt x="401634" y="526637"/>
                      <a:pt x="404592" y="519863"/>
                    </a:cubicBezTo>
                    <a:cubicBezTo>
                      <a:pt x="407645" y="513088"/>
                      <a:pt x="414611" y="496389"/>
                      <a:pt x="418237" y="482552"/>
                    </a:cubicBezTo>
                    <a:cubicBezTo>
                      <a:pt x="421863" y="468716"/>
                      <a:pt x="422340" y="458506"/>
                      <a:pt x="421959" y="455261"/>
                    </a:cubicBezTo>
                    <a:cubicBezTo>
                      <a:pt x="421768" y="452971"/>
                      <a:pt x="421863" y="449250"/>
                      <a:pt x="421959" y="447246"/>
                    </a:cubicBezTo>
                    <a:cubicBezTo>
                      <a:pt x="423295" y="450777"/>
                      <a:pt x="424535" y="454307"/>
                      <a:pt x="425680" y="457934"/>
                    </a:cubicBezTo>
                    <a:cubicBezTo>
                      <a:pt x="425108" y="458792"/>
                      <a:pt x="423390" y="461941"/>
                      <a:pt x="422722" y="471292"/>
                    </a:cubicBezTo>
                    <a:cubicBezTo>
                      <a:pt x="421768" y="482648"/>
                      <a:pt x="416997" y="494862"/>
                      <a:pt x="415279" y="504690"/>
                    </a:cubicBezTo>
                    <a:cubicBezTo>
                      <a:pt x="413466" y="514519"/>
                      <a:pt x="408218" y="526160"/>
                      <a:pt x="408218" y="535417"/>
                    </a:cubicBezTo>
                    <a:cubicBezTo>
                      <a:pt x="408218" y="544577"/>
                      <a:pt x="403256" y="566811"/>
                      <a:pt x="403256" y="566811"/>
                    </a:cubicBezTo>
                    <a:cubicBezTo>
                      <a:pt x="403256" y="566811"/>
                      <a:pt x="411939" y="549062"/>
                      <a:pt x="411176" y="542001"/>
                    </a:cubicBezTo>
                    <a:cubicBezTo>
                      <a:pt x="410413" y="534844"/>
                      <a:pt x="412894" y="526637"/>
                      <a:pt x="413943" y="524061"/>
                    </a:cubicBezTo>
                    <a:cubicBezTo>
                      <a:pt x="414993" y="521485"/>
                      <a:pt x="421577" y="495530"/>
                      <a:pt x="424631" y="479499"/>
                    </a:cubicBezTo>
                    <a:cubicBezTo>
                      <a:pt x="426730" y="468430"/>
                      <a:pt x="426539" y="462323"/>
                      <a:pt x="426253" y="459556"/>
                    </a:cubicBezTo>
                    <a:cubicBezTo>
                      <a:pt x="427302" y="462800"/>
                      <a:pt x="428257" y="466044"/>
                      <a:pt x="429115" y="469384"/>
                    </a:cubicBezTo>
                    <a:cubicBezTo>
                      <a:pt x="428543" y="470624"/>
                      <a:pt x="425776" y="476923"/>
                      <a:pt x="425489" y="486274"/>
                    </a:cubicBezTo>
                    <a:cubicBezTo>
                      <a:pt x="425203" y="496675"/>
                      <a:pt x="419955" y="521676"/>
                      <a:pt x="417283" y="528069"/>
                    </a:cubicBezTo>
                    <a:cubicBezTo>
                      <a:pt x="414611" y="534462"/>
                      <a:pt x="410126" y="562993"/>
                      <a:pt x="410126" y="562993"/>
                    </a:cubicBezTo>
                    <a:cubicBezTo>
                      <a:pt x="410126" y="562993"/>
                      <a:pt x="420241" y="543146"/>
                      <a:pt x="422245" y="527592"/>
                    </a:cubicBezTo>
                    <a:cubicBezTo>
                      <a:pt x="424153" y="513088"/>
                      <a:pt x="428543" y="474441"/>
                      <a:pt x="429115" y="469670"/>
                    </a:cubicBezTo>
                    <a:cubicBezTo>
                      <a:pt x="429783" y="472151"/>
                      <a:pt x="430356" y="474633"/>
                      <a:pt x="430929" y="477113"/>
                    </a:cubicBezTo>
                    <a:cubicBezTo>
                      <a:pt x="430929" y="477209"/>
                      <a:pt x="430929" y="477209"/>
                      <a:pt x="430929" y="477304"/>
                    </a:cubicBezTo>
                    <a:cubicBezTo>
                      <a:pt x="430929" y="477304"/>
                      <a:pt x="430929" y="477209"/>
                      <a:pt x="430929" y="477209"/>
                    </a:cubicBezTo>
                    <a:cubicBezTo>
                      <a:pt x="431119" y="478068"/>
                      <a:pt x="431310" y="478926"/>
                      <a:pt x="431501" y="479881"/>
                    </a:cubicBezTo>
                    <a:cubicBezTo>
                      <a:pt x="431310" y="478926"/>
                      <a:pt x="431119" y="477972"/>
                      <a:pt x="430929" y="477018"/>
                    </a:cubicBezTo>
                    <a:cubicBezTo>
                      <a:pt x="430929" y="476732"/>
                      <a:pt x="430929" y="476446"/>
                      <a:pt x="430833" y="476446"/>
                    </a:cubicBezTo>
                    <a:cubicBezTo>
                      <a:pt x="430833" y="476446"/>
                      <a:pt x="430833" y="476636"/>
                      <a:pt x="430833" y="476827"/>
                    </a:cubicBezTo>
                    <a:cubicBezTo>
                      <a:pt x="430356" y="474346"/>
                      <a:pt x="429783" y="471769"/>
                      <a:pt x="429115" y="469289"/>
                    </a:cubicBezTo>
                    <a:cubicBezTo>
                      <a:pt x="429115" y="469289"/>
                      <a:pt x="429115" y="469193"/>
                      <a:pt x="429115" y="469193"/>
                    </a:cubicBezTo>
                    <a:cubicBezTo>
                      <a:pt x="429115" y="469193"/>
                      <a:pt x="429115" y="469193"/>
                      <a:pt x="429115" y="469193"/>
                    </a:cubicBezTo>
                    <a:cubicBezTo>
                      <a:pt x="428161" y="465376"/>
                      <a:pt x="427112" y="461560"/>
                      <a:pt x="425967" y="457838"/>
                    </a:cubicBezTo>
                    <a:cubicBezTo>
                      <a:pt x="426634" y="458602"/>
                      <a:pt x="431883" y="464327"/>
                      <a:pt x="437894" y="472819"/>
                    </a:cubicBezTo>
                    <a:cubicBezTo>
                      <a:pt x="444383" y="481980"/>
                      <a:pt x="448009" y="499061"/>
                      <a:pt x="451826" y="504881"/>
                    </a:cubicBezTo>
                    <a:cubicBezTo>
                      <a:pt x="455643" y="510797"/>
                      <a:pt x="459269" y="510511"/>
                      <a:pt x="459269" y="510511"/>
                    </a:cubicBezTo>
                    <a:cubicBezTo>
                      <a:pt x="457074" y="506122"/>
                      <a:pt x="453257" y="496198"/>
                      <a:pt x="447914" y="480835"/>
                    </a:cubicBezTo>
                    <a:cubicBezTo>
                      <a:pt x="442761" y="466044"/>
                      <a:pt x="427016" y="458220"/>
                      <a:pt x="425967" y="457647"/>
                    </a:cubicBezTo>
                    <a:cubicBezTo>
                      <a:pt x="424821" y="453830"/>
                      <a:pt x="423581" y="450109"/>
                      <a:pt x="422245" y="446387"/>
                    </a:cubicBezTo>
                    <a:cubicBezTo>
                      <a:pt x="442379" y="463659"/>
                      <a:pt x="448009" y="472342"/>
                      <a:pt x="453257" y="486369"/>
                    </a:cubicBezTo>
                    <a:cubicBezTo>
                      <a:pt x="458506" y="500396"/>
                      <a:pt x="463372" y="502877"/>
                      <a:pt x="467285" y="504786"/>
                    </a:cubicBezTo>
                    <a:cubicBezTo>
                      <a:pt x="471292" y="506694"/>
                      <a:pt x="479212" y="499729"/>
                      <a:pt x="479212" y="499729"/>
                    </a:cubicBezTo>
                    <a:cubicBezTo>
                      <a:pt x="479212" y="499729"/>
                      <a:pt x="471483" y="503736"/>
                      <a:pt x="467094" y="502305"/>
                    </a:cubicBezTo>
                    <a:cubicBezTo>
                      <a:pt x="462704" y="500778"/>
                      <a:pt x="461273" y="489900"/>
                      <a:pt x="458696" y="482362"/>
                    </a:cubicBezTo>
                    <a:cubicBezTo>
                      <a:pt x="457933" y="480167"/>
                      <a:pt x="456979" y="477781"/>
                      <a:pt x="455738" y="475301"/>
                    </a:cubicBezTo>
                    <a:cubicBezTo>
                      <a:pt x="461941" y="480453"/>
                      <a:pt x="468620" y="484461"/>
                      <a:pt x="471769" y="487037"/>
                    </a:cubicBezTo>
                    <a:cubicBezTo>
                      <a:pt x="476636" y="490949"/>
                      <a:pt x="486274" y="483030"/>
                      <a:pt x="486274" y="483030"/>
                    </a:cubicBezTo>
                    <a:cubicBezTo>
                      <a:pt x="476445" y="484843"/>
                      <a:pt x="476445" y="481789"/>
                      <a:pt x="471197" y="478354"/>
                    </a:cubicBezTo>
                    <a:cubicBezTo>
                      <a:pt x="465853" y="474823"/>
                      <a:pt x="450490" y="457647"/>
                      <a:pt x="441425" y="450204"/>
                    </a:cubicBezTo>
                    <a:cubicBezTo>
                      <a:pt x="432264" y="442857"/>
                      <a:pt x="419382" y="436654"/>
                      <a:pt x="419382" y="436654"/>
                    </a:cubicBezTo>
                    <a:cubicBezTo>
                      <a:pt x="419382" y="436654"/>
                      <a:pt x="426921" y="443906"/>
                      <a:pt x="434459" y="451731"/>
                    </a:cubicBezTo>
                    <a:cubicBezTo>
                      <a:pt x="424821" y="444479"/>
                      <a:pt x="422627" y="445338"/>
                      <a:pt x="422150" y="445910"/>
                    </a:cubicBezTo>
                    <a:cubicBezTo>
                      <a:pt x="419573" y="438754"/>
                      <a:pt x="416711" y="431692"/>
                      <a:pt x="413562" y="424726"/>
                    </a:cubicBezTo>
                    <a:cubicBezTo>
                      <a:pt x="416997" y="427398"/>
                      <a:pt x="434173" y="440662"/>
                      <a:pt x="452303" y="453162"/>
                    </a:cubicBezTo>
                    <a:cubicBezTo>
                      <a:pt x="472533" y="467189"/>
                      <a:pt x="476541" y="467094"/>
                      <a:pt x="482170" y="469861"/>
                    </a:cubicBezTo>
                    <a:cubicBezTo>
                      <a:pt x="487800" y="472628"/>
                      <a:pt x="491045" y="466712"/>
                      <a:pt x="491045" y="466712"/>
                    </a:cubicBezTo>
                    <a:cubicBezTo>
                      <a:pt x="485415" y="469861"/>
                      <a:pt x="479021" y="464136"/>
                      <a:pt x="470815" y="456789"/>
                    </a:cubicBezTo>
                    <a:cubicBezTo>
                      <a:pt x="462609" y="449441"/>
                      <a:pt x="456597" y="445242"/>
                      <a:pt x="444574" y="436368"/>
                    </a:cubicBezTo>
                    <a:cubicBezTo>
                      <a:pt x="433600" y="428352"/>
                      <a:pt x="416329" y="424822"/>
                      <a:pt x="413371" y="424249"/>
                    </a:cubicBezTo>
                    <a:cubicBezTo>
                      <a:pt x="412321" y="421768"/>
                      <a:pt x="411176" y="419287"/>
                      <a:pt x="410031" y="416901"/>
                    </a:cubicBezTo>
                    <a:cubicBezTo>
                      <a:pt x="409554" y="415852"/>
                      <a:pt x="408981" y="414802"/>
                      <a:pt x="408504" y="413657"/>
                    </a:cubicBezTo>
                    <a:cubicBezTo>
                      <a:pt x="414039" y="416615"/>
                      <a:pt x="451921" y="437131"/>
                      <a:pt x="458410" y="442666"/>
                    </a:cubicBezTo>
                    <a:cubicBezTo>
                      <a:pt x="465471" y="448677"/>
                      <a:pt x="480453" y="456693"/>
                      <a:pt x="487896" y="459174"/>
                    </a:cubicBezTo>
                    <a:cubicBezTo>
                      <a:pt x="495434" y="461655"/>
                      <a:pt x="497724" y="455452"/>
                      <a:pt x="497724" y="455452"/>
                    </a:cubicBezTo>
                    <a:cubicBezTo>
                      <a:pt x="492571" y="460033"/>
                      <a:pt x="482838" y="452685"/>
                      <a:pt x="478735" y="447437"/>
                    </a:cubicBezTo>
                    <a:cubicBezTo>
                      <a:pt x="474632" y="442189"/>
                      <a:pt x="468430" y="438562"/>
                      <a:pt x="446864" y="426539"/>
                    </a:cubicBezTo>
                    <a:cubicBezTo>
                      <a:pt x="427493" y="415661"/>
                      <a:pt x="411367" y="413657"/>
                      <a:pt x="408313" y="413371"/>
                    </a:cubicBezTo>
                    <a:cubicBezTo>
                      <a:pt x="406309" y="409172"/>
                      <a:pt x="404306" y="405069"/>
                      <a:pt x="402206" y="400870"/>
                    </a:cubicBezTo>
                    <a:cubicBezTo>
                      <a:pt x="411176" y="408505"/>
                      <a:pt x="433219" y="414802"/>
                      <a:pt x="438276" y="416901"/>
                    </a:cubicBezTo>
                    <a:cubicBezTo>
                      <a:pt x="441330" y="418142"/>
                      <a:pt x="450967" y="419765"/>
                      <a:pt x="461464" y="421864"/>
                    </a:cubicBezTo>
                    <a:cubicBezTo>
                      <a:pt x="462991" y="427016"/>
                      <a:pt x="464040" y="430356"/>
                      <a:pt x="464040" y="430356"/>
                    </a:cubicBezTo>
                    <a:cubicBezTo>
                      <a:pt x="464040" y="430356"/>
                      <a:pt x="464422" y="427303"/>
                      <a:pt x="464899" y="422627"/>
                    </a:cubicBezTo>
                    <a:cubicBezTo>
                      <a:pt x="468048" y="423295"/>
                      <a:pt x="471101" y="423963"/>
                      <a:pt x="474059" y="424726"/>
                    </a:cubicBezTo>
                    <a:cubicBezTo>
                      <a:pt x="475777" y="431024"/>
                      <a:pt x="477208" y="435127"/>
                      <a:pt x="477208" y="435127"/>
                    </a:cubicBezTo>
                    <a:cubicBezTo>
                      <a:pt x="477208" y="435127"/>
                      <a:pt x="477304" y="431501"/>
                      <a:pt x="477590" y="425681"/>
                    </a:cubicBezTo>
                    <a:cubicBezTo>
                      <a:pt x="479689" y="426253"/>
                      <a:pt x="481693" y="426921"/>
                      <a:pt x="483506" y="427589"/>
                    </a:cubicBezTo>
                    <a:cubicBezTo>
                      <a:pt x="490472" y="430165"/>
                      <a:pt x="494289" y="429211"/>
                      <a:pt x="496293" y="427589"/>
                    </a:cubicBezTo>
                    <a:cubicBezTo>
                      <a:pt x="501350" y="438371"/>
                      <a:pt x="509748" y="441998"/>
                      <a:pt x="509748" y="441998"/>
                    </a:cubicBezTo>
                    <a:cubicBezTo>
                      <a:pt x="502591" y="434078"/>
                      <a:pt x="499728" y="429116"/>
                      <a:pt x="498392" y="424631"/>
                    </a:cubicBezTo>
                    <a:cubicBezTo>
                      <a:pt x="498679" y="423963"/>
                      <a:pt x="498679" y="423391"/>
                      <a:pt x="498679" y="423391"/>
                    </a:cubicBezTo>
                    <a:cubicBezTo>
                      <a:pt x="498679" y="423391"/>
                      <a:pt x="498392" y="423391"/>
                      <a:pt x="498106" y="423486"/>
                    </a:cubicBezTo>
                    <a:cubicBezTo>
                      <a:pt x="497533" y="421100"/>
                      <a:pt x="497343" y="418810"/>
                      <a:pt x="497056" y="416234"/>
                    </a:cubicBezTo>
                    <a:cubicBezTo>
                      <a:pt x="496388" y="408505"/>
                      <a:pt x="496865" y="388752"/>
                      <a:pt x="495911" y="380641"/>
                    </a:cubicBezTo>
                    <a:cubicBezTo>
                      <a:pt x="494862" y="372530"/>
                      <a:pt x="495053" y="348675"/>
                      <a:pt x="495053" y="348675"/>
                    </a:cubicBezTo>
                    <a:cubicBezTo>
                      <a:pt x="495816" y="349056"/>
                      <a:pt x="496579" y="349343"/>
                      <a:pt x="497438" y="349724"/>
                    </a:cubicBezTo>
                    <a:cubicBezTo>
                      <a:pt x="500014" y="352110"/>
                      <a:pt x="502495" y="354686"/>
                      <a:pt x="504976" y="357167"/>
                    </a:cubicBezTo>
                    <a:cubicBezTo>
                      <a:pt x="504499" y="357072"/>
                      <a:pt x="504118" y="356976"/>
                      <a:pt x="503736" y="356976"/>
                    </a:cubicBezTo>
                    <a:cubicBezTo>
                      <a:pt x="503736" y="356976"/>
                      <a:pt x="515759" y="377587"/>
                      <a:pt x="523775" y="387798"/>
                    </a:cubicBezTo>
                    <a:cubicBezTo>
                      <a:pt x="531790" y="397912"/>
                      <a:pt x="551733" y="410890"/>
                      <a:pt x="551733" y="410890"/>
                    </a:cubicBezTo>
                    <a:cubicBezTo>
                      <a:pt x="551733" y="410890"/>
                      <a:pt x="540378" y="393714"/>
                      <a:pt x="531695" y="382454"/>
                    </a:cubicBezTo>
                    <a:cubicBezTo>
                      <a:pt x="534176" y="383981"/>
                      <a:pt x="536848" y="385412"/>
                      <a:pt x="539615" y="386748"/>
                    </a:cubicBezTo>
                    <a:cubicBezTo>
                      <a:pt x="563280" y="398103"/>
                      <a:pt x="579788" y="397340"/>
                      <a:pt x="579788" y="397340"/>
                    </a:cubicBezTo>
                    <a:cubicBezTo>
                      <a:pt x="579788" y="397340"/>
                      <a:pt x="561276" y="364801"/>
                      <a:pt x="504976" y="357262"/>
                    </a:cubicBezTo>
                    <a:cubicBezTo>
                      <a:pt x="502591" y="354782"/>
                      <a:pt x="500205" y="352301"/>
                      <a:pt x="497724" y="350011"/>
                    </a:cubicBezTo>
                    <a:cubicBezTo>
                      <a:pt x="522725" y="360888"/>
                      <a:pt x="550398" y="360888"/>
                      <a:pt x="559654" y="361556"/>
                    </a:cubicBezTo>
                    <a:cubicBezTo>
                      <a:pt x="569291" y="362320"/>
                      <a:pt x="597918" y="366137"/>
                      <a:pt x="597918" y="366137"/>
                    </a:cubicBezTo>
                    <a:cubicBezTo>
                      <a:pt x="597918" y="366137"/>
                      <a:pt x="564234" y="352491"/>
                      <a:pt x="546199" y="347911"/>
                    </a:cubicBezTo>
                    <a:cubicBezTo>
                      <a:pt x="554215" y="348102"/>
                      <a:pt x="561657" y="348293"/>
                      <a:pt x="565856" y="348770"/>
                    </a:cubicBezTo>
                    <a:cubicBezTo>
                      <a:pt x="575685" y="350011"/>
                      <a:pt x="592670" y="352014"/>
                      <a:pt x="592670" y="352014"/>
                    </a:cubicBezTo>
                    <a:cubicBezTo>
                      <a:pt x="592670" y="352014"/>
                      <a:pt x="554978" y="334266"/>
                      <a:pt x="531313" y="332357"/>
                    </a:cubicBezTo>
                    <a:cubicBezTo>
                      <a:pt x="509175" y="330544"/>
                      <a:pt x="478449" y="329972"/>
                      <a:pt x="474441" y="329876"/>
                    </a:cubicBezTo>
                    <a:cubicBezTo>
                      <a:pt x="472056" y="327968"/>
                      <a:pt x="469670" y="326059"/>
                      <a:pt x="467285" y="324246"/>
                    </a:cubicBezTo>
                    <a:cubicBezTo>
                      <a:pt x="471197" y="325582"/>
                      <a:pt x="485892" y="329876"/>
                      <a:pt x="507362" y="329018"/>
                    </a:cubicBezTo>
                    <a:cubicBezTo>
                      <a:pt x="526542" y="328254"/>
                      <a:pt x="551447" y="326155"/>
                      <a:pt x="562230" y="325200"/>
                    </a:cubicBezTo>
                    <a:cubicBezTo>
                      <a:pt x="562421" y="325391"/>
                      <a:pt x="562612" y="325487"/>
                      <a:pt x="562612" y="325487"/>
                    </a:cubicBezTo>
                    <a:cubicBezTo>
                      <a:pt x="562612" y="325487"/>
                      <a:pt x="562516" y="325391"/>
                      <a:pt x="562421" y="325200"/>
                    </a:cubicBezTo>
                    <a:cubicBezTo>
                      <a:pt x="565761" y="324914"/>
                      <a:pt x="567669" y="324723"/>
                      <a:pt x="567669" y="324723"/>
                    </a:cubicBezTo>
                    <a:cubicBezTo>
                      <a:pt x="567669" y="324723"/>
                      <a:pt x="564806" y="323769"/>
                      <a:pt x="560035" y="322529"/>
                    </a:cubicBezTo>
                    <a:cubicBezTo>
                      <a:pt x="556886" y="318903"/>
                      <a:pt x="551256" y="312414"/>
                      <a:pt x="544768" y="305257"/>
                    </a:cubicBezTo>
                    <a:cubicBezTo>
                      <a:pt x="545149" y="305162"/>
                      <a:pt x="545531" y="305162"/>
                      <a:pt x="546008" y="305162"/>
                    </a:cubicBezTo>
                    <a:cubicBezTo>
                      <a:pt x="559558" y="316613"/>
                      <a:pt x="573204" y="326441"/>
                      <a:pt x="573204" y="326441"/>
                    </a:cubicBezTo>
                    <a:cubicBezTo>
                      <a:pt x="573204" y="326441"/>
                      <a:pt x="563566" y="316422"/>
                      <a:pt x="552974" y="304494"/>
                    </a:cubicBezTo>
                    <a:cubicBezTo>
                      <a:pt x="556123" y="304303"/>
                      <a:pt x="558890" y="304207"/>
                      <a:pt x="561371" y="304303"/>
                    </a:cubicBezTo>
                    <a:cubicBezTo>
                      <a:pt x="564425" y="306784"/>
                      <a:pt x="567765" y="309551"/>
                      <a:pt x="571581" y="312605"/>
                    </a:cubicBezTo>
                    <a:cubicBezTo>
                      <a:pt x="585513" y="323960"/>
                      <a:pt x="596105" y="325296"/>
                      <a:pt x="596105" y="325296"/>
                    </a:cubicBezTo>
                    <a:cubicBezTo>
                      <a:pt x="580837" y="318521"/>
                      <a:pt x="577116" y="314990"/>
                      <a:pt x="571391" y="309742"/>
                    </a:cubicBezTo>
                    <a:cubicBezTo>
                      <a:pt x="565665" y="304494"/>
                      <a:pt x="552497" y="290753"/>
                      <a:pt x="546390" y="285314"/>
                    </a:cubicBezTo>
                    <a:cubicBezTo>
                      <a:pt x="540283" y="279875"/>
                      <a:pt x="524061" y="263367"/>
                      <a:pt x="524061" y="263367"/>
                    </a:cubicBezTo>
                    <a:cubicBezTo>
                      <a:pt x="524633" y="263462"/>
                      <a:pt x="525206" y="263462"/>
                      <a:pt x="525779" y="263558"/>
                    </a:cubicBezTo>
                    <a:cubicBezTo>
                      <a:pt x="529023" y="264798"/>
                      <a:pt x="532172" y="266134"/>
                      <a:pt x="535416" y="267470"/>
                    </a:cubicBezTo>
                    <a:cubicBezTo>
                      <a:pt x="535130" y="267470"/>
                      <a:pt x="534844" y="267565"/>
                      <a:pt x="534558" y="267565"/>
                    </a:cubicBezTo>
                    <a:cubicBezTo>
                      <a:pt x="534558" y="267565"/>
                      <a:pt x="555455" y="279684"/>
                      <a:pt x="566810" y="285314"/>
                    </a:cubicBezTo>
                    <a:cubicBezTo>
                      <a:pt x="578166" y="290848"/>
                      <a:pt x="598204" y="296288"/>
                      <a:pt x="598204" y="296288"/>
                    </a:cubicBezTo>
                    <a:cubicBezTo>
                      <a:pt x="598204" y="296288"/>
                      <a:pt x="580074" y="286459"/>
                      <a:pt x="567574" y="280257"/>
                    </a:cubicBezTo>
                    <a:cubicBezTo>
                      <a:pt x="569959" y="280829"/>
                      <a:pt x="572440" y="281402"/>
                      <a:pt x="574921" y="281783"/>
                    </a:cubicBezTo>
                    <a:cubicBezTo>
                      <a:pt x="595819" y="285409"/>
                      <a:pt x="604598" y="281879"/>
                      <a:pt x="604598" y="281879"/>
                    </a:cubicBezTo>
                    <a:cubicBezTo>
                      <a:pt x="604598" y="281879"/>
                      <a:pt x="572059" y="262699"/>
                      <a:pt x="535416" y="267565"/>
                    </a:cubicBezTo>
                    <a:cubicBezTo>
                      <a:pt x="532363" y="266229"/>
                      <a:pt x="529309" y="264989"/>
                      <a:pt x="526160" y="263748"/>
                    </a:cubicBezTo>
                    <a:cubicBezTo>
                      <a:pt x="547630" y="266897"/>
                      <a:pt x="563089" y="261840"/>
                      <a:pt x="568814" y="260695"/>
                    </a:cubicBezTo>
                    <a:cubicBezTo>
                      <a:pt x="574635" y="259454"/>
                      <a:pt x="593338" y="256974"/>
                      <a:pt x="593338" y="256974"/>
                    </a:cubicBezTo>
                    <a:cubicBezTo>
                      <a:pt x="593338" y="256974"/>
                      <a:pt x="565188" y="253538"/>
                      <a:pt x="552020" y="253633"/>
                    </a:cubicBezTo>
                    <a:cubicBezTo>
                      <a:pt x="556600" y="252393"/>
                      <a:pt x="560894" y="251057"/>
                      <a:pt x="563661" y="250675"/>
                    </a:cubicBezTo>
                    <a:cubicBezTo>
                      <a:pt x="569959" y="249721"/>
                      <a:pt x="580837" y="248099"/>
                      <a:pt x="580837" y="248099"/>
                    </a:cubicBezTo>
                    <a:cubicBezTo>
                      <a:pt x="580837" y="248099"/>
                      <a:pt x="547630" y="242565"/>
                      <a:pt x="533126" y="245523"/>
                    </a:cubicBezTo>
                    <a:cubicBezTo>
                      <a:pt x="519671" y="248290"/>
                      <a:pt x="502114" y="253347"/>
                      <a:pt x="499728" y="254016"/>
                    </a:cubicBezTo>
                    <a:cubicBezTo>
                      <a:pt x="497152" y="253156"/>
                      <a:pt x="494575" y="252297"/>
                      <a:pt x="491999" y="251343"/>
                    </a:cubicBezTo>
                    <a:cubicBezTo>
                      <a:pt x="495243" y="251534"/>
                      <a:pt x="506217" y="251820"/>
                      <a:pt x="517381" y="247431"/>
                    </a:cubicBezTo>
                    <a:cubicBezTo>
                      <a:pt x="530741" y="242183"/>
                      <a:pt x="548108" y="233595"/>
                      <a:pt x="548108" y="233595"/>
                    </a:cubicBezTo>
                    <a:cubicBezTo>
                      <a:pt x="548108" y="233595"/>
                      <a:pt x="526637" y="232354"/>
                      <a:pt x="513660" y="237317"/>
                    </a:cubicBezTo>
                    <a:cubicBezTo>
                      <a:pt x="500682" y="242278"/>
                      <a:pt x="486178" y="249149"/>
                      <a:pt x="486178" y="249149"/>
                    </a:cubicBezTo>
                    <a:cubicBezTo>
                      <a:pt x="486178" y="249149"/>
                      <a:pt x="486274" y="249339"/>
                      <a:pt x="486464" y="249530"/>
                    </a:cubicBezTo>
                    <a:cubicBezTo>
                      <a:pt x="481216" y="247813"/>
                      <a:pt x="475968" y="246095"/>
                      <a:pt x="470720" y="244473"/>
                    </a:cubicBezTo>
                    <a:cubicBezTo>
                      <a:pt x="474537" y="243901"/>
                      <a:pt x="491426" y="242851"/>
                      <a:pt x="498488" y="239225"/>
                    </a:cubicBezTo>
                    <a:cubicBezTo>
                      <a:pt x="506408" y="235121"/>
                      <a:pt x="521962" y="221953"/>
                      <a:pt x="532076" y="220236"/>
                    </a:cubicBezTo>
                    <a:cubicBezTo>
                      <a:pt x="532076" y="220236"/>
                      <a:pt x="505835" y="220427"/>
                      <a:pt x="489422" y="227679"/>
                    </a:cubicBezTo>
                    <a:cubicBezTo>
                      <a:pt x="481980" y="231018"/>
                      <a:pt x="476731" y="234358"/>
                      <a:pt x="473010" y="237221"/>
                    </a:cubicBezTo>
                    <a:cubicBezTo>
                      <a:pt x="470243" y="236649"/>
                      <a:pt x="466235" y="235980"/>
                      <a:pt x="461559" y="235217"/>
                    </a:cubicBezTo>
                    <a:cubicBezTo>
                      <a:pt x="465758" y="234358"/>
                      <a:pt x="470052" y="233118"/>
                      <a:pt x="473392" y="231400"/>
                    </a:cubicBezTo>
                    <a:cubicBezTo>
                      <a:pt x="475014" y="230541"/>
                      <a:pt x="477208" y="229492"/>
                      <a:pt x="479594" y="228251"/>
                    </a:cubicBezTo>
                    <a:cubicBezTo>
                      <a:pt x="491045" y="224816"/>
                      <a:pt x="502686" y="220999"/>
                      <a:pt x="502686" y="220999"/>
                    </a:cubicBezTo>
                    <a:cubicBezTo>
                      <a:pt x="502686" y="220999"/>
                      <a:pt x="499728" y="220713"/>
                      <a:pt x="495148" y="220427"/>
                    </a:cubicBezTo>
                    <a:cubicBezTo>
                      <a:pt x="502972" y="216419"/>
                      <a:pt x="509461" y="213079"/>
                      <a:pt x="509461" y="213079"/>
                    </a:cubicBezTo>
                    <a:cubicBezTo>
                      <a:pt x="509461" y="213079"/>
                      <a:pt x="483411" y="212793"/>
                      <a:pt x="469670" y="218995"/>
                    </a:cubicBezTo>
                    <a:cubicBezTo>
                      <a:pt x="464422" y="218899"/>
                      <a:pt x="459269" y="218899"/>
                      <a:pt x="455070" y="219091"/>
                    </a:cubicBezTo>
                    <a:cubicBezTo>
                      <a:pt x="450776" y="219377"/>
                      <a:pt x="446578" y="220140"/>
                      <a:pt x="442665" y="221285"/>
                    </a:cubicBezTo>
                    <a:cubicBezTo>
                      <a:pt x="441902" y="220999"/>
                      <a:pt x="441043" y="220618"/>
                      <a:pt x="440375" y="220236"/>
                    </a:cubicBezTo>
                    <a:cubicBezTo>
                      <a:pt x="439612" y="219759"/>
                      <a:pt x="438849" y="219377"/>
                      <a:pt x="437990" y="218899"/>
                    </a:cubicBezTo>
                    <a:cubicBezTo>
                      <a:pt x="450967" y="213842"/>
                      <a:pt x="469193" y="202106"/>
                      <a:pt x="476541" y="202010"/>
                    </a:cubicBezTo>
                    <a:cubicBezTo>
                      <a:pt x="476541" y="202010"/>
                      <a:pt x="475968" y="202010"/>
                      <a:pt x="475014" y="201915"/>
                    </a:cubicBezTo>
                    <a:cubicBezTo>
                      <a:pt x="481502" y="200674"/>
                      <a:pt x="485701" y="198193"/>
                      <a:pt x="486942" y="197334"/>
                    </a:cubicBezTo>
                    <a:cubicBezTo>
                      <a:pt x="495243" y="197143"/>
                      <a:pt x="500014" y="195712"/>
                      <a:pt x="500014" y="195712"/>
                    </a:cubicBezTo>
                    <a:cubicBezTo>
                      <a:pt x="478163" y="194949"/>
                      <a:pt x="462895" y="187887"/>
                      <a:pt x="452780" y="184739"/>
                    </a:cubicBezTo>
                    <a:cubicBezTo>
                      <a:pt x="442665" y="181589"/>
                      <a:pt x="424631" y="170807"/>
                      <a:pt x="415756" y="167849"/>
                    </a:cubicBezTo>
                    <a:cubicBezTo>
                      <a:pt x="407455" y="165082"/>
                      <a:pt x="397626" y="164509"/>
                      <a:pt x="387797" y="167276"/>
                    </a:cubicBezTo>
                    <a:cubicBezTo>
                      <a:pt x="390183" y="164700"/>
                      <a:pt x="392569" y="162123"/>
                      <a:pt x="395050" y="159642"/>
                    </a:cubicBezTo>
                    <a:cubicBezTo>
                      <a:pt x="403924" y="160119"/>
                      <a:pt x="410031" y="160883"/>
                      <a:pt x="417188" y="163459"/>
                    </a:cubicBezTo>
                    <a:cubicBezTo>
                      <a:pt x="424726" y="166131"/>
                      <a:pt x="456502" y="174051"/>
                      <a:pt x="481502" y="175387"/>
                    </a:cubicBezTo>
                    <a:cubicBezTo>
                      <a:pt x="506503" y="176723"/>
                      <a:pt x="519862" y="173288"/>
                      <a:pt x="519862" y="173288"/>
                    </a:cubicBezTo>
                    <a:cubicBezTo>
                      <a:pt x="519862" y="173288"/>
                      <a:pt x="499728" y="175578"/>
                      <a:pt x="481312" y="170139"/>
                    </a:cubicBezTo>
                    <a:cubicBezTo>
                      <a:pt x="477208" y="168994"/>
                      <a:pt x="473964" y="167849"/>
                      <a:pt x="471101" y="166895"/>
                    </a:cubicBezTo>
                    <a:cubicBezTo>
                      <a:pt x="480548" y="168135"/>
                      <a:pt x="490758" y="168803"/>
                      <a:pt x="500205" y="167849"/>
                    </a:cubicBezTo>
                    <a:cubicBezTo>
                      <a:pt x="525492" y="165463"/>
                      <a:pt x="525492" y="160406"/>
                      <a:pt x="525492" y="160406"/>
                    </a:cubicBezTo>
                    <a:cubicBezTo>
                      <a:pt x="525492" y="160406"/>
                      <a:pt x="520149" y="164891"/>
                      <a:pt x="505740" y="163364"/>
                    </a:cubicBezTo>
                    <a:cubicBezTo>
                      <a:pt x="491331" y="161932"/>
                      <a:pt x="483220" y="161455"/>
                      <a:pt x="466712" y="157161"/>
                    </a:cubicBezTo>
                    <a:cubicBezTo>
                      <a:pt x="450776" y="153058"/>
                      <a:pt x="419096" y="147047"/>
                      <a:pt x="403256" y="151245"/>
                    </a:cubicBezTo>
                    <a:cubicBezTo>
                      <a:pt x="405546" y="148955"/>
                      <a:pt x="407932" y="146665"/>
                      <a:pt x="410317" y="144374"/>
                    </a:cubicBezTo>
                    <a:cubicBezTo>
                      <a:pt x="416233" y="147524"/>
                      <a:pt x="453544" y="153249"/>
                      <a:pt x="460891" y="154203"/>
                    </a:cubicBezTo>
                    <a:cubicBezTo>
                      <a:pt x="468716" y="155253"/>
                      <a:pt x="483220" y="156398"/>
                      <a:pt x="505644" y="157352"/>
                    </a:cubicBezTo>
                    <a:cubicBezTo>
                      <a:pt x="528069" y="158306"/>
                      <a:pt x="539806" y="148764"/>
                      <a:pt x="539806" y="148764"/>
                    </a:cubicBezTo>
                    <a:cubicBezTo>
                      <a:pt x="532840" y="151245"/>
                      <a:pt x="523584" y="151150"/>
                      <a:pt x="509748" y="151436"/>
                    </a:cubicBezTo>
                    <a:cubicBezTo>
                      <a:pt x="495911" y="151627"/>
                      <a:pt x="473869" y="147047"/>
                      <a:pt x="461655" y="145234"/>
                    </a:cubicBezTo>
                    <a:cubicBezTo>
                      <a:pt x="449822" y="143420"/>
                      <a:pt x="425871" y="139222"/>
                      <a:pt x="411176" y="143516"/>
                    </a:cubicBezTo>
                    <a:cubicBezTo>
                      <a:pt x="413371" y="141416"/>
                      <a:pt x="415565" y="139222"/>
                      <a:pt x="417760" y="137123"/>
                    </a:cubicBezTo>
                    <a:cubicBezTo>
                      <a:pt x="427493" y="141607"/>
                      <a:pt x="464613" y="143802"/>
                      <a:pt x="481693" y="143897"/>
                    </a:cubicBezTo>
                    <a:cubicBezTo>
                      <a:pt x="499060" y="143993"/>
                      <a:pt x="519767" y="148383"/>
                      <a:pt x="547630" y="130729"/>
                    </a:cubicBezTo>
                    <a:cubicBezTo>
                      <a:pt x="547630" y="130729"/>
                      <a:pt x="535321" y="136836"/>
                      <a:pt x="516427" y="138363"/>
                    </a:cubicBezTo>
                    <a:cubicBezTo>
                      <a:pt x="497533" y="139890"/>
                      <a:pt x="488564" y="134165"/>
                      <a:pt x="468143" y="134069"/>
                    </a:cubicBezTo>
                    <a:cubicBezTo>
                      <a:pt x="450013" y="133974"/>
                      <a:pt x="427684" y="132733"/>
                      <a:pt x="419573" y="135500"/>
                    </a:cubicBezTo>
                    <a:cubicBezTo>
                      <a:pt x="422054" y="133210"/>
                      <a:pt x="424631" y="130920"/>
                      <a:pt x="427112" y="128630"/>
                    </a:cubicBezTo>
                    <a:cubicBezTo>
                      <a:pt x="433505" y="134355"/>
                      <a:pt x="514328" y="135882"/>
                      <a:pt x="525683" y="133687"/>
                    </a:cubicBezTo>
                    <a:cubicBezTo>
                      <a:pt x="537325" y="131397"/>
                      <a:pt x="548966" y="126053"/>
                      <a:pt x="548966" y="126053"/>
                    </a:cubicBezTo>
                    <a:cubicBezTo>
                      <a:pt x="548966" y="126053"/>
                      <a:pt x="530073" y="129775"/>
                      <a:pt x="523584" y="129680"/>
                    </a:cubicBezTo>
                    <a:cubicBezTo>
                      <a:pt x="517191" y="129680"/>
                      <a:pt x="490854" y="125768"/>
                      <a:pt x="477399" y="125672"/>
                    </a:cubicBezTo>
                    <a:cubicBezTo>
                      <a:pt x="464422" y="125576"/>
                      <a:pt x="442952" y="122523"/>
                      <a:pt x="428161" y="127581"/>
                    </a:cubicBezTo>
                    <a:cubicBezTo>
                      <a:pt x="428925" y="126913"/>
                      <a:pt x="429593" y="126244"/>
                      <a:pt x="430356" y="125576"/>
                    </a:cubicBezTo>
                    <a:cubicBezTo>
                      <a:pt x="432360" y="123859"/>
                      <a:pt x="434364" y="122237"/>
                      <a:pt x="436368" y="120519"/>
                    </a:cubicBezTo>
                    <a:cubicBezTo>
                      <a:pt x="449250" y="123286"/>
                      <a:pt x="475586" y="120710"/>
                      <a:pt x="486846" y="120805"/>
                    </a:cubicBezTo>
                    <a:cubicBezTo>
                      <a:pt x="498297" y="120901"/>
                      <a:pt x="528641" y="123763"/>
                      <a:pt x="550588" y="107541"/>
                    </a:cubicBezTo>
                    <a:cubicBezTo>
                      <a:pt x="550588" y="107541"/>
                      <a:pt x="534844" y="115462"/>
                      <a:pt x="516713" y="114985"/>
                    </a:cubicBezTo>
                    <a:cubicBezTo>
                      <a:pt x="499537" y="114603"/>
                      <a:pt x="452876" y="112790"/>
                      <a:pt x="437894" y="119088"/>
                    </a:cubicBezTo>
                    <a:cubicBezTo>
                      <a:pt x="440662" y="116798"/>
                      <a:pt x="443429" y="114507"/>
                      <a:pt x="446292" y="112217"/>
                    </a:cubicBezTo>
                    <a:cubicBezTo>
                      <a:pt x="451349" y="117179"/>
                      <a:pt x="512228" y="110786"/>
                      <a:pt x="529405" y="109355"/>
                    </a:cubicBezTo>
                    <a:cubicBezTo>
                      <a:pt x="546962" y="107924"/>
                      <a:pt x="555932" y="100862"/>
                      <a:pt x="555932" y="100862"/>
                    </a:cubicBezTo>
                    <a:cubicBezTo>
                      <a:pt x="540951" y="107064"/>
                      <a:pt x="528737" y="104392"/>
                      <a:pt x="520244" y="105156"/>
                    </a:cubicBezTo>
                    <a:cubicBezTo>
                      <a:pt x="511751" y="105919"/>
                      <a:pt x="494289" y="103534"/>
                      <a:pt x="481502" y="105633"/>
                    </a:cubicBezTo>
                    <a:cubicBezTo>
                      <a:pt x="469193" y="107732"/>
                      <a:pt x="460796" y="105633"/>
                      <a:pt x="447723" y="111168"/>
                    </a:cubicBezTo>
                    <a:cubicBezTo>
                      <a:pt x="449822" y="109546"/>
                      <a:pt x="451921" y="107924"/>
                      <a:pt x="454021" y="106301"/>
                    </a:cubicBezTo>
                    <a:cubicBezTo>
                      <a:pt x="455070" y="106683"/>
                      <a:pt x="457551" y="107255"/>
                      <a:pt x="463372" y="106015"/>
                    </a:cubicBezTo>
                    <a:cubicBezTo>
                      <a:pt x="471388" y="104297"/>
                      <a:pt x="490091" y="101434"/>
                      <a:pt x="497724" y="101339"/>
                    </a:cubicBezTo>
                    <a:cubicBezTo>
                      <a:pt x="505358" y="101244"/>
                      <a:pt x="519099" y="99240"/>
                      <a:pt x="531981" y="99431"/>
                    </a:cubicBezTo>
                    <a:cubicBezTo>
                      <a:pt x="544959" y="99621"/>
                      <a:pt x="557745" y="96091"/>
                      <a:pt x="564138" y="93419"/>
                    </a:cubicBezTo>
                    <a:cubicBezTo>
                      <a:pt x="570532" y="90843"/>
                      <a:pt x="579406" y="92083"/>
                      <a:pt x="579406" y="92083"/>
                    </a:cubicBezTo>
                    <a:cubicBezTo>
                      <a:pt x="579406" y="92083"/>
                      <a:pt x="570914" y="90079"/>
                      <a:pt x="563948" y="91702"/>
                    </a:cubicBezTo>
                    <a:cubicBezTo>
                      <a:pt x="556982" y="93324"/>
                      <a:pt x="548108" y="95232"/>
                      <a:pt x="539615" y="95041"/>
                    </a:cubicBezTo>
                    <a:cubicBezTo>
                      <a:pt x="531122" y="94850"/>
                      <a:pt x="510320" y="94755"/>
                      <a:pt x="493907" y="96473"/>
                    </a:cubicBezTo>
                    <a:cubicBezTo>
                      <a:pt x="477590" y="98190"/>
                      <a:pt x="466617" y="101339"/>
                      <a:pt x="463277" y="102770"/>
                    </a:cubicBezTo>
                    <a:cubicBezTo>
                      <a:pt x="460891" y="103725"/>
                      <a:pt x="456979" y="104870"/>
                      <a:pt x="454880" y="105442"/>
                    </a:cubicBezTo>
                    <a:cubicBezTo>
                      <a:pt x="458029" y="103057"/>
                      <a:pt x="461368" y="100862"/>
                      <a:pt x="464613" y="98667"/>
                    </a:cubicBezTo>
                    <a:cubicBezTo>
                      <a:pt x="465949" y="98858"/>
                      <a:pt x="470052" y="99049"/>
                      <a:pt x="480071" y="96568"/>
                    </a:cubicBezTo>
                    <a:cubicBezTo>
                      <a:pt x="492476" y="93419"/>
                      <a:pt x="507648" y="93228"/>
                      <a:pt x="518813" y="91320"/>
                    </a:cubicBezTo>
                    <a:cubicBezTo>
                      <a:pt x="529977" y="89412"/>
                      <a:pt x="544768" y="89793"/>
                      <a:pt x="554501" y="86644"/>
                    </a:cubicBezTo>
                    <a:cubicBezTo>
                      <a:pt x="564329" y="83495"/>
                      <a:pt x="590093" y="79964"/>
                      <a:pt x="590093" y="79964"/>
                    </a:cubicBezTo>
                    <a:cubicBezTo>
                      <a:pt x="590093" y="79964"/>
                      <a:pt x="567478" y="78819"/>
                      <a:pt x="560226" y="81873"/>
                    </a:cubicBezTo>
                    <a:cubicBezTo>
                      <a:pt x="552974" y="84926"/>
                      <a:pt x="543145" y="85785"/>
                      <a:pt x="539997" y="85785"/>
                    </a:cubicBezTo>
                    <a:cubicBezTo>
                      <a:pt x="536752" y="85785"/>
                      <a:pt x="506312" y="89220"/>
                      <a:pt x="487896" y="92179"/>
                    </a:cubicBezTo>
                    <a:cubicBezTo>
                      <a:pt x="475682" y="94183"/>
                      <a:pt x="469288" y="96282"/>
                      <a:pt x="466330" y="97618"/>
                    </a:cubicBezTo>
                    <a:cubicBezTo>
                      <a:pt x="469288" y="95709"/>
                      <a:pt x="472342" y="93801"/>
                      <a:pt x="475395" y="91988"/>
                    </a:cubicBezTo>
                    <a:cubicBezTo>
                      <a:pt x="477399" y="92083"/>
                      <a:pt x="485033" y="92083"/>
                      <a:pt x="494671" y="89125"/>
                    </a:cubicBezTo>
                    <a:cubicBezTo>
                      <a:pt x="505835" y="85785"/>
                      <a:pt x="534653" y="81491"/>
                      <a:pt x="542668" y="81587"/>
                    </a:cubicBezTo>
                    <a:cubicBezTo>
                      <a:pt x="550684" y="81682"/>
                      <a:pt x="582937" y="75480"/>
                      <a:pt x="582937" y="75480"/>
                    </a:cubicBezTo>
                    <a:cubicBezTo>
                      <a:pt x="582937" y="75480"/>
                      <a:pt x="557364" y="73858"/>
                      <a:pt x="539997" y="77579"/>
                    </a:cubicBezTo>
                    <a:cubicBezTo>
                      <a:pt x="523966" y="81014"/>
                      <a:pt x="482075" y="90270"/>
                      <a:pt x="475682" y="91702"/>
                    </a:cubicBezTo>
                    <a:cubicBezTo>
                      <a:pt x="477972" y="90366"/>
                      <a:pt x="480357" y="88934"/>
                      <a:pt x="482743" y="87598"/>
                    </a:cubicBezTo>
                    <a:cubicBezTo>
                      <a:pt x="486942" y="86358"/>
                      <a:pt x="503068" y="82922"/>
                      <a:pt x="518145" y="78056"/>
                    </a:cubicBezTo>
                    <a:cubicBezTo>
                      <a:pt x="535512" y="72426"/>
                      <a:pt x="547153" y="71662"/>
                      <a:pt x="558127" y="70231"/>
                    </a:cubicBezTo>
                    <a:cubicBezTo>
                      <a:pt x="569100" y="68800"/>
                      <a:pt x="575494" y="65937"/>
                      <a:pt x="585418" y="59926"/>
                    </a:cubicBezTo>
                    <a:cubicBezTo>
                      <a:pt x="585418" y="59926"/>
                      <a:pt x="576925" y="61166"/>
                      <a:pt x="567287" y="64029"/>
                    </a:cubicBezTo>
                    <a:cubicBezTo>
                      <a:pt x="557650" y="66891"/>
                      <a:pt x="536657" y="65937"/>
                      <a:pt x="523298" y="71377"/>
                    </a:cubicBezTo>
                    <a:cubicBezTo>
                      <a:pt x="511465" y="76148"/>
                      <a:pt x="488087" y="85403"/>
                      <a:pt x="482838" y="87598"/>
                    </a:cubicBezTo>
                    <a:cubicBezTo>
                      <a:pt x="483602" y="87216"/>
                      <a:pt x="484365" y="86644"/>
                      <a:pt x="485129" y="86262"/>
                    </a:cubicBezTo>
                    <a:cubicBezTo>
                      <a:pt x="484270" y="86739"/>
                      <a:pt x="483411" y="87216"/>
                      <a:pt x="482648" y="87693"/>
                    </a:cubicBezTo>
                    <a:cubicBezTo>
                      <a:pt x="482170" y="87884"/>
                      <a:pt x="481789" y="87980"/>
                      <a:pt x="481789" y="88075"/>
                    </a:cubicBezTo>
                    <a:cubicBezTo>
                      <a:pt x="481789" y="88075"/>
                      <a:pt x="482075" y="87980"/>
                      <a:pt x="482552" y="87789"/>
                    </a:cubicBezTo>
                    <a:cubicBezTo>
                      <a:pt x="480071" y="89125"/>
                      <a:pt x="477590" y="90461"/>
                      <a:pt x="475205" y="91892"/>
                    </a:cubicBezTo>
                    <a:cubicBezTo>
                      <a:pt x="475109" y="91892"/>
                      <a:pt x="474918" y="91988"/>
                      <a:pt x="474918" y="91988"/>
                    </a:cubicBezTo>
                    <a:cubicBezTo>
                      <a:pt x="474918" y="91988"/>
                      <a:pt x="475014" y="91988"/>
                      <a:pt x="475109" y="91988"/>
                    </a:cubicBezTo>
                    <a:cubicBezTo>
                      <a:pt x="471388" y="94087"/>
                      <a:pt x="467857" y="96282"/>
                      <a:pt x="464231" y="98667"/>
                    </a:cubicBezTo>
                    <a:cubicBezTo>
                      <a:pt x="464326" y="98381"/>
                      <a:pt x="468239" y="91797"/>
                      <a:pt x="474918" y="83400"/>
                    </a:cubicBezTo>
                    <a:cubicBezTo>
                      <a:pt x="481789" y="74812"/>
                      <a:pt x="498297" y="65937"/>
                      <a:pt x="502877" y="60785"/>
                    </a:cubicBezTo>
                    <a:cubicBezTo>
                      <a:pt x="507457" y="55536"/>
                      <a:pt x="505549" y="52673"/>
                      <a:pt x="505549" y="52673"/>
                    </a:cubicBezTo>
                    <a:cubicBezTo>
                      <a:pt x="501827" y="56014"/>
                      <a:pt x="492953" y="62598"/>
                      <a:pt x="479117" y="72330"/>
                    </a:cubicBezTo>
                    <a:cubicBezTo>
                      <a:pt x="465376" y="81968"/>
                      <a:pt x="464231" y="98381"/>
                      <a:pt x="464231" y="98763"/>
                    </a:cubicBezTo>
                    <a:cubicBezTo>
                      <a:pt x="460796" y="101053"/>
                      <a:pt x="457360" y="103247"/>
                      <a:pt x="453925" y="105728"/>
                    </a:cubicBezTo>
                    <a:cubicBezTo>
                      <a:pt x="463468" y="83018"/>
                      <a:pt x="470147" y="75289"/>
                      <a:pt x="482648" y="66128"/>
                    </a:cubicBezTo>
                    <a:cubicBezTo>
                      <a:pt x="495243" y="56872"/>
                      <a:pt x="495720" y="52101"/>
                      <a:pt x="496007" y="48093"/>
                    </a:cubicBezTo>
                    <a:cubicBezTo>
                      <a:pt x="496293" y="44086"/>
                      <a:pt x="485415" y="39887"/>
                      <a:pt x="485415" y="39887"/>
                    </a:cubicBezTo>
                    <a:cubicBezTo>
                      <a:pt x="485415" y="39887"/>
                      <a:pt x="493144" y="44944"/>
                      <a:pt x="493430" y="49143"/>
                    </a:cubicBezTo>
                    <a:cubicBezTo>
                      <a:pt x="493812" y="53341"/>
                      <a:pt x="482934" y="58304"/>
                      <a:pt x="475968" y="63075"/>
                    </a:cubicBezTo>
                    <a:cubicBezTo>
                      <a:pt x="473964" y="64410"/>
                      <a:pt x="471865" y="66033"/>
                      <a:pt x="469765" y="67941"/>
                    </a:cubicBezTo>
                    <a:cubicBezTo>
                      <a:pt x="472533" y="60975"/>
                      <a:pt x="473773" y="54010"/>
                      <a:pt x="475109" y="50479"/>
                    </a:cubicBezTo>
                    <a:cubicBezTo>
                      <a:pt x="477208" y="45040"/>
                      <a:pt x="464517" y="39792"/>
                      <a:pt x="464517" y="39792"/>
                    </a:cubicBezTo>
                    <a:cubicBezTo>
                      <a:pt x="470720" y="47330"/>
                      <a:pt x="467571" y="48379"/>
                      <a:pt x="466140" y="54010"/>
                    </a:cubicBezTo>
                    <a:cubicBezTo>
                      <a:pt x="464803" y="59639"/>
                      <a:pt x="453257" y="78342"/>
                      <a:pt x="449441" y="88552"/>
                    </a:cubicBezTo>
                    <a:cubicBezTo>
                      <a:pt x="445624" y="98667"/>
                      <a:pt x="444765" y="111549"/>
                      <a:pt x="444765" y="111549"/>
                    </a:cubicBezTo>
                    <a:cubicBezTo>
                      <a:pt x="444765" y="111549"/>
                      <a:pt x="449059" y="102770"/>
                      <a:pt x="454116" y="93801"/>
                    </a:cubicBezTo>
                    <a:cubicBezTo>
                      <a:pt x="450586" y="104392"/>
                      <a:pt x="452589" y="105824"/>
                      <a:pt x="453353" y="106015"/>
                    </a:cubicBezTo>
                    <a:cubicBezTo>
                      <a:pt x="446959" y="110595"/>
                      <a:pt x="440757" y="115462"/>
                      <a:pt x="434650" y="120424"/>
                    </a:cubicBezTo>
                    <a:cubicBezTo>
                      <a:pt x="435986" y="116702"/>
                      <a:pt x="442475" y="97713"/>
                      <a:pt x="447818" y="78342"/>
                    </a:cubicBezTo>
                    <a:cubicBezTo>
                      <a:pt x="453830" y="56681"/>
                      <a:pt x="451921" y="53246"/>
                      <a:pt x="452399" y="47616"/>
                    </a:cubicBezTo>
                    <a:cubicBezTo>
                      <a:pt x="452876" y="41986"/>
                      <a:pt x="445051" y="41318"/>
                      <a:pt x="445051" y="41318"/>
                    </a:cubicBezTo>
                    <a:cubicBezTo>
                      <a:pt x="450872" y="44944"/>
                      <a:pt x="447627" y="52196"/>
                      <a:pt x="443429" y="61548"/>
                    </a:cubicBezTo>
                    <a:cubicBezTo>
                      <a:pt x="439230" y="70900"/>
                      <a:pt x="437417" y="77388"/>
                      <a:pt x="433314" y="90461"/>
                    </a:cubicBezTo>
                    <a:cubicBezTo>
                      <a:pt x="429593" y="102389"/>
                      <a:pt x="433505" y="118038"/>
                      <a:pt x="434268" y="120710"/>
                    </a:cubicBezTo>
                    <a:cubicBezTo>
                      <a:pt x="432742" y="121950"/>
                      <a:pt x="431119" y="123191"/>
                      <a:pt x="429593" y="124527"/>
                    </a:cubicBezTo>
                    <a:cubicBezTo>
                      <a:pt x="428066" y="125768"/>
                      <a:pt x="426634" y="127103"/>
                      <a:pt x="425203" y="128344"/>
                    </a:cubicBezTo>
                    <a:cubicBezTo>
                      <a:pt x="425967" y="122618"/>
                      <a:pt x="430929" y="84068"/>
                      <a:pt x="433982" y="76720"/>
                    </a:cubicBezTo>
                    <a:cubicBezTo>
                      <a:pt x="437226" y="68800"/>
                      <a:pt x="439135" y="53533"/>
                      <a:pt x="438467" y="46471"/>
                    </a:cubicBezTo>
                    <a:cubicBezTo>
                      <a:pt x="437799" y="39410"/>
                      <a:pt x="430165" y="39505"/>
                      <a:pt x="430165" y="39505"/>
                    </a:cubicBezTo>
                    <a:cubicBezTo>
                      <a:pt x="437322" y="42273"/>
                      <a:pt x="433791" y="52864"/>
                      <a:pt x="430070" y="58113"/>
                    </a:cubicBezTo>
                    <a:cubicBezTo>
                      <a:pt x="426348" y="63361"/>
                      <a:pt x="425203" y="69754"/>
                      <a:pt x="421959" y="91892"/>
                    </a:cubicBezTo>
                    <a:cubicBezTo>
                      <a:pt x="419001" y="111740"/>
                      <a:pt x="423867" y="125862"/>
                      <a:pt x="424917" y="128535"/>
                    </a:cubicBezTo>
                    <a:cubicBezTo>
                      <a:pt x="421386" y="131588"/>
                      <a:pt x="417856" y="134737"/>
                      <a:pt x="414325" y="137886"/>
                    </a:cubicBezTo>
                    <a:cubicBezTo>
                      <a:pt x="418428" y="127771"/>
                      <a:pt x="415375" y="107160"/>
                      <a:pt x="415470" y="102198"/>
                    </a:cubicBezTo>
                    <a:cubicBezTo>
                      <a:pt x="415470" y="96950"/>
                      <a:pt x="407645" y="74621"/>
                      <a:pt x="406882" y="60785"/>
                    </a:cubicBezTo>
                    <a:cubicBezTo>
                      <a:pt x="406119" y="46948"/>
                      <a:pt x="395718" y="49429"/>
                      <a:pt x="395718" y="49429"/>
                    </a:cubicBezTo>
                    <a:cubicBezTo>
                      <a:pt x="395718" y="49429"/>
                      <a:pt x="396481" y="50383"/>
                      <a:pt x="397340" y="51910"/>
                    </a:cubicBezTo>
                    <a:cubicBezTo>
                      <a:pt x="397340" y="51910"/>
                      <a:pt x="394859" y="52769"/>
                      <a:pt x="389801" y="61930"/>
                    </a:cubicBezTo>
                    <a:cubicBezTo>
                      <a:pt x="384649" y="71090"/>
                      <a:pt x="384649" y="77961"/>
                      <a:pt x="385984" y="89412"/>
                    </a:cubicBezTo>
                    <a:cubicBezTo>
                      <a:pt x="387130" y="100003"/>
                      <a:pt x="401634" y="141607"/>
                      <a:pt x="403828" y="147810"/>
                    </a:cubicBezTo>
                    <a:cubicBezTo>
                      <a:pt x="401347" y="150196"/>
                      <a:pt x="398962" y="152581"/>
                      <a:pt x="396576" y="154967"/>
                    </a:cubicBezTo>
                    <a:cubicBezTo>
                      <a:pt x="398294" y="150386"/>
                      <a:pt x="398962" y="144565"/>
                      <a:pt x="393905" y="132638"/>
                    </a:cubicBezTo>
                    <a:cubicBezTo>
                      <a:pt x="387988" y="118801"/>
                      <a:pt x="376442" y="94469"/>
                      <a:pt x="375679" y="88552"/>
                    </a:cubicBezTo>
                    <a:cubicBezTo>
                      <a:pt x="374915" y="82636"/>
                      <a:pt x="373580" y="69849"/>
                      <a:pt x="374438" y="61548"/>
                    </a:cubicBezTo>
                    <a:cubicBezTo>
                      <a:pt x="374438" y="61548"/>
                      <a:pt x="364610" y="73858"/>
                      <a:pt x="368618" y="92656"/>
                    </a:cubicBezTo>
                    <a:cubicBezTo>
                      <a:pt x="372625" y="111454"/>
                      <a:pt x="386080" y="131016"/>
                      <a:pt x="389801" y="140462"/>
                    </a:cubicBezTo>
                    <a:cubicBezTo>
                      <a:pt x="392759" y="148001"/>
                      <a:pt x="394763" y="154012"/>
                      <a:pt x="395431" y="156112"/>
                    </a:cubicBezTo>
                    <a:cubicBezTo>
                      <a:pt x="392569" y="158974"/>
                      <a:pt x="389706" y="161932"/>
                      <a:pt x="386843" y="164795"/>
                    </a:cubicBezTo>
                    <a:cubicBezTo>
                      <a:pt x="389801" y="152199"/>
                      <a:pt x="383981" y="142752"/>
                      <a:pt x="380259" y="134069"/>
                    </a:cubicBezTo>
                    <a:cubicBezTo>
                      <a:pt x="376538" y="125290"/>
                      <a:pt x="359839" y="104679"/>
                      <a:pt x="358884" y="96759"/>
                    </a:cubicBezTo>
                    <a:cubicBezTo>
                      <a:pt x="358026" y="88839"/>
                      <a:pt x="356690" y="85594"/>
                      <a:pt x="358980" y="72235"/>
                    </a:cubicBezTo>
                    <a:cubicBezTo>
                      <a:pt x="358980" y="72235"/>
                      <a:pt x="350010" y="85403"/>
                      <a:pt x="353636" y="104202"/>
                    </a:cubicBezTo>
                    <a:cubicBezTo>
                      <a:pt x="357262" y="123000"/>
                      <a:pt x="372148" y="134546"/>
                      <a:pt x="377396" y="146474"/>
                    </a:cubicBezTo>
                    <a:cubicBezTo>
                      <a:pt x="382072" y="156970"/>
                      <a:pt x="385698" y="163554"/>
                      <a:pt x="386462" y="164986"/>
                    </a:cubicBezTo>
                    <a:cubicBezTo>
                      <a:pt x="384553" y="166990"/>
                      <a:pt x="382645" y="168898"/>
                      <a:pt x="380736" y="170902"/>
                    </a:cubicBezTo>
                    <a:cubicBezTo>
                      <a:pt x="380355" y="171379"/>
                      <a:pt x="379973" y="171761"/>
                      <a:pt x="379496" y="172238"/>
                    </a:cubicBezTo>
                    <a:cubicBezTo>
                      <a:pt x="380164" y="168421"/>
                      <a:pt x="380355" y="159165"/>
                      <a:pt x="372530" y="142561"/>
                    </a:cubicBezTo>
                    <a:cubicBezTo>
                      <a:pt x="361747" y="119660"/>
                      <a:pt x="348102" y="109069"/>
                      <a:pt x="349915" y="96663"/>
                    </a:cubicBezTo>
                    <a:cubicBezTo>
                      <a:pt x="351728" y="84258"/>
                      <a:pt x="354495" y="78151"/>
                      <a:pt x="352682" y="78438"/>
                    </a:cubicBezTo>
                    <a:cubicBezTo>
                      <a:pt x="350964" y="78819"/>
                      <a:pt x="343903" y="89412"/>
                      <a:pt x="344857" y="106396"/>
                    </a:cubicBezTo>
                    <a:cubicBezTo>
                      <a:pt x="345239" y="112313"/>
                      <a:pt x="346957" y="117847"/>
                      <a:pt x="349247" y="123095"/>
                    </a:cubicBezTo>
                    <a:cubicBezTo>
                      <a:pt x="338464" y="114126"/>
                      <a:pt x="334075" y="108401"/>
                      <a:pt x="335792" y="101339"/>
                    </a:cubicBezTo>
                    <a:cubicBezTo>
                      <a:pt x="335792" y="101339"/>
                      <a:pt x="333693" y="105824"/>
                      <a:pt x="333216" y="112217"/>
                    </a:cubicBezTo>
                    <a:cubicBezTo>
                      <a:pt x="331021" y="105919"/>
                      <a:pt x="330448" y="101244"/>
                      <a:pt x="330448" y="101244"/>
                    </a:cubicBezTo>
                    <a:cubicBezTo>
                      <a:pt x="326441" y="108114"/>
                      <a:pt x="328731" y="114221"/>
                      <a:pt x="329685" y="121950"/>
                    </a:cubicBezTo>
                    <a:cubicBezTo>
                      <a:pt x="329876" y="123859"/>
                      <a:pt x="331021" y="126530"/>
                      <a:pt x="332643" y="129680"/>
                    </a:cubicBezTo>
                    <a:cubicBezTo>
                      <a:pt x="331594" y="132256"/>
                      <a:pt x="330448" y="135119"/>
                      <a:pt x="329590" y="137695"/>
                    </a:cubicBezTo>
                    <a:cubicBezTo>
                      <a:pt x="327490" y="122523"/>
                      <a:pt x="325391" y="109927"/>
                      <a:pt x="325391" y="109927"/>
                    </a:cubicBezTo>
                    <a:cubicBezTo>
                      <a:pt x="325391" y="109927"/>
                      <a:pt x="325391" y="125672"/>
                      <a:pt x="323769" y="147333"/>
                    </a:cubicBezTo>
                    <a:cubicBezTo>
                      <a:pt x="321479" y="125481"/>
                      <a:pt x="318521" y="103057"/>
                      <a:pt x="318521" y="103057"/>
                    </a:cubicBezTo>
                    <a:cubicBezTo>
                      <a:pt x="318521" y="103057"/>
                      <a:pt x="316517" y="145711"/>
                      <a:pt x="315372" y="167944"/>
                    </a:cubicBezTo>
                    <a:cubicBezTo>
                      <a:pt x="315085" y="167849"/>
                      <a:pt x="314895" y="167658"/>
                      <a:pt x="314608" y="167563"/>
                    </a:cubicBezTo>
                    <a:cubicBezTo>
                      <a:pt x="312986" y="166799"/>
                      <a:pt x="311650" y="165940"/>
                      <a:pt x="310410" y="164891"/>
                    </a:cubicBezTo>
                    <a:cubicBezTo>
                      <a:pt x="310410" y="164414"/>
                      <a:pt x="310505" y="163937"/>
                      <a:pt x="310505" y="163459"/>
                    </a:cubicBezTo>
                    <a:cubicBezTo>
                      <a:pt x="312604" y="158879"/>
                      <a:pt x="315181" y="155730"/>
                      <a:pt x="315181" y="155730"/>
                    </a:cubicBezTo>
                    <a:cubicBezTo>
                      <a:pt x="313654" y="156684"/>
                      <a:pt x="312127" y="157638"/>
                      <a:pt x="310791" y="158593"/>
                    </a:cubicBezTo>
                    <a:cubicBezTo>
                      <a:pt x="312604" y="127867"/>
                      <a:pt x="306402" y="84163"/>
                      <a:pt x="306402" y="84163"/>
                    </a:cubicBezTo>
                    <a:cubicBezTo>
                      <a:pt x="306402" y="84163"/>
                      <a:pt x="303921" y="136264"/>
                      <a:pt x="302967" y="155253"/>
                    </a:cubicBezTo>
                    <a:cubicBezTo>
                      <a:pt x="299722" y="148192"/>
                      <a:pt x="299818" y="141321"/>
                      <a:pt x="299818" y="141321"/>
                    </a:cubicBezTo>
                    <a:cubicBezTo>
                      <a:pt x="299532" y="141703"/>
                      <a:pt x="299436" y="141989"/>
                      <a:pt x="299245" y="142371"/>
                    </a:cubicBezTo>
                    <a:cubicBezTo>
                      <a:pt x="299150" y="115653"/>
                      <a:pt x="295047" y="80823"/>
                      <a:pt x="295047" y="80823"/>
                    </a:cubicBezTo>
                    <a:cubicBezTo>
                      <a:pt x="295047" y="80823"/>
                      <a:pt x="293520" y="114030"/>
                      <a:pt x="292757" y="129203"/>
                    </a:cubicBezTo>
                    <a:cubicBezTo>
                      <a:pt x="292279" y="139126"/>
                      <a:pt x="292852" y="160310"/>
                      <a:pt x="293234" y="173479"/>
                    </a:cubicBezTo>
                    <a:cubicBezTo>
                      <a:pt x="290753" y="169853"/>
                      <a:pt x="288081" y="166417"/>
                      <a:pt x="285504" y="163269"/>
                    </a:cubicBezTo>
                    <a:cubicBezTo>
                      <a:pt x="286745" y="152390"/>
                      <a:pt x="288940" y="131874"/>
                      <a:pt x="289226" y="121950"/>
                    </a:cubicBezTo>
                    <a:cubicBezTo>
                      <a:pt x="289798" y="104679"/>
                      <a:pt x="282928" y="56014"/>
                      <a:pt x="282928" y="56014"/>
                    </a:cubicBezTo>
                    <a:cubicBezTo>
                      <a:pt x="282928" y="56014"/>
                      <a:pt x="280161" y="99621"/>
                      <a:pt x="279397" y="114698"/>
                    </a:cubicBezTo>
                    <a:cubicBezTo>
                      <a:pt x="278825" y="125290"/>
                      <a:pt x="280829" y="147047"/>
                      <a:pt x="282069" y="159070"/>
                    </a:cubicBezTo>
                    <a:cubicBezTo>
                      <a:pt x="277107" y="153344"/>
                      <a:pt x="273195" y="149432"/>
                      <a:pt x="273195" y="149432"/>
                    </a:cubicBezTo>
                    <a:cubicBezTo>
                      <a:pt x="273195" y="149432"/>
                      <a:pt x="273195" y="149528"/>
                      <a:pt x="273195" y="149528"/>
                    </a:cubicBezTo>
                    <a:cubicBezTo>
                      <a:pt x="269569" y="143039"/>
                      <a:pt x="266038" y="136550"/>
                      <a:pt x="262508" y="129966"/>
                    </a:cubicBezTo>
                    <a:cubicBezTo>
                      <a:pt x="263271" y="125768"/>
                      <a:pt x="265943" y="109641"/>
                      <a:pt x="266897" y="89125"/>
                    </a:cubicBezTo>
                    <a:cubicBezTo>
                      <a:pt x="268042" y="65842"/>
                      <a:pt x="260599" y="23188"/>
                      <a:pt x="260599" y="23188"/>
                    </a:cubicBezTo>
                    <a:cubicBezTo>
                      <a:pt x="260599" y="23188"/>
                      <a:pt x="259645" y="39505"/>
                      <a:pt x="258977" y="56872"/>
                    </a:cubicBezTo>
                    <a:cubicBezTo>
                      <a:pt x="257355" y="36738"/>
                      <a:pt x="253633" y="15172"/>
                      <a:pt x="253633" y="15172"/>
                    </a:cubicBezTo>
                    <a:cubicBezTo>
                      <a:pt x="253633" y="15172"/>
                      <a:pt x="253538" y="49811"/>
                      <a:pt x="250866" y="72330"/>
                    </a:cubicBezTo>
                    <a:cubicBezTo>
                      <a:pt x="250771" y="86930"/>
                      <a:pt x="254015" y="112313"/>
                      <a:pt x="254015" y="112313"/>
                    </a:cubicBezTo>
                    <a:lnTo>
                      <a:pt x="256114" y="116416"/>
                    </a:lnTo>
                    <a:cubicBezTo>
                      <a:pt x="256114" y="116416"/>
                      <a:pt x="257450" y="107255"/>
                      <a:pt x="258595" y="93228"/>
                    </a:cubicBezTo>
                    <a:cubicBezTo>
                      <a:pt x="259072" y="106396"/>
                      <a:pt x="260217" y="121950"/>
                      <a:pt x="260599" y="126340"/>
                    </a:cubicBezTo>
                    <a:cubicBezTo>
                      <a:pt x="260599" y="126244"/>
                      <a:pt x="260504" y="126149"/>
                      <a:pt x="260504" y="126149"/>
                    </a:cubicBezTo>
                    <a:cubicBezTo>
                      <a:pt x="258882" y="123000"/>
                      <a:pt x="257259" y="119946"/>
                      <a:pt x="255637" y="116798"/>
                    </a:cubicBezTo>
                    <a:lnTo>
                      <a:pt x="254397" y="114030"/>
                    </a:lnTo>
                    <a:cubicBezTo>
                      <a:pt x="254397" y="114030"/>
                      <a:pt x="254206" y="113840"/>
                      <a:pt x="253920" y="113458"/>
                    </a:cubicBezTo>
                    <a:cubicBezTo>
                      <a:pt x="251152" y="108114"/>
                      <a:pt x="248576" y="102770"/>
                      <a:pt x="245999" y="97331"/>
                    </a:cubicBezTo>
                    <a:cubicBezTo>
                      <a:pt x="246286" y="97331"/>
                      <a:pt x="246572" y="97331"/>
                      <a:pt x="246572" y="97236"/>
                    </a:cubicBezTo>
                    <a:cubicBezTo>
                      <a:pt x="249530" y="86739"/>
                      <a:pt x="249053" y="65269"/>
                      <a:pt x="248862" y="60117"/>
                    </a:cubicBezTo>
                    <a:cubicBezTo>
                      <a:pt x="248671" y="54964"/>
                      <a:pt x="247431" y="43990"/>
                      <a:pt x="245332" y="26146"/>
                    </a:cubicBezTo>
                    <a:cubicBezTo>
                      <a:pt x="243232" y="8302"/>
                      <a:pt x="236553" y="0"/>
                      <a:pt x="236553" y="0"/>
                    </a:cubicBezTo>
                    <a:cubicBezTo>
                      <a:pt x="242755" y="15459"/>
                      <a:pt x="243041" y="20612"/>
                      <a:pt x="243423" y="28341"/>
                    </a:cubicBezTo>
                    <a:cubicBezTo>
                      <a:pt x="243900" y="36070"/>
                      <a:pt x="243805" y="55155"/>
                      <a:pt x="244377" y="63265"/>
                    </a:cubicBezTo>
                    <a:cubicBezTo>
                      <a:pt x="244950" y="71377"/>
                      <a:pt x="245141" y="94660"/>
                      <a:pt x="245141" y="94660"/>
                    </a:cubicBezTo>
                    <a:cubicBezTo>
                      <a:pt x="244759" y="94183"/>
                      <a:pt x="244377" y="93801"/>
                      <a:pt x="244091" y="93324"/>
                    </a:cubicBezTo>
                    <a:cubicBezTo>
                      <a:pt x="242660" y="90174"/>
                      <a:pt x="241228" y="87026"/>
                      <a:pt x="239892" y="83877"/>
                    </a:cubicBezTo>
                    <a:cubicBezTo>
                      <a:pt x="240083" y="84068"/>
                      <a:pt x="240370" y="84258"/>
                      <a:pt x="240560" y="84449"/>
                    </a:cubicBezTo>
                    <a:cubicBezTo>
                      <a:pt x="240560" y="84449"/>
                      <a:pt x="234072" y="61262"/>
                      <a:pt x="229682" y="49238"/>
                    </a:cubicBezTo>
                    <a:cubicBezTo>
                      <a:pt x="225388" y="37311"/>
                      <a:pt x="214796" y="19562"/>
                      <a:pt x="214796" y="19562"/>
                    </a:cubicBezTo>
                    <a:cubicBezTo>
                      <a:pt x="214796" y="19562"/>
                      <a:pt x="220903" y="39219"/>
                      <a:pt x="225579" y="52387"/>
                    </a:cubicBezTo>
                    <a:cubicBezTo>
                      <a:pt x="224243" y="50288"/>
                      <a:pt x="222907" y="48189"/>
                      <a:pt x="221380" y="46185"/>
                    </a:cubicBezTo>
                    <a:cubicBezTo>
                      <a:pt x="208880" y="29009"/>
                      <a:pt x="200197" y="25478"/>
                      <a:pt x="200197" y="25478"/>
                    </a:cubicBezTo>
                    <a:cubicBezTo>
                      <a:pt x="200197" y="25478"/>
                      <a:pt x="210216" y="61930"/>
                      <a:pt x="239892" y="83877"/>
                    </a:cubicBezTo>
                    <a:cubicBezTo>
                      <a:pt x="241228" y="86930"/>
                      <a:pt x="242469" y="89984"/>
                      <a:pt x="243900" y="93037"/>
                    </a:cubicBezTo>
                    <a:cubicBezTo>
                      <a:pt x="230636" y="75861"/>
                      <a:pt x="216037" y="68609"/>
                      <a:pt x="211170" y="65556"/>
                    </a:cubicBezTo>
                    <a:cubicBezTo>
                      <a:pt x="206113" y="62311"/>
                      <a:pt x="191036" y="51147"/>
                      <a:pt x="191036" y="51147"/>
                    </a:cubicBezTo>
                    <a:cubicBezTo>
                      <a:pt x="191036" y="51147"/>
                      <a:pt x="208880" y="73190"/>
                      <a:pt x="218422" y="82350"/>
                    </a:cubicBezTo>
                    <a:cubicBezTo>
                      <a:pt x="214224" y="80060"/>
                      <a:pt x="210216" y="77961"/>
                      <a:pt x="208021" y="76338"/>
                    </a:cubicBezTo>
                    <a:cubicBezTo>
                      <a:pt x="202868" y="72617"/>
                      <a:pt x="193899" y="66223"/>
                      <a:pt x="193899" y="66223"/>
                    </a:cubicBezTo>
                    <a:cubicBezTo>
                      <a:pt x="193899" y="66223"/>
                      <a:pt x="213842" y="93324"/>
                      <a:pt x="226342" y="101244"/>
                    </a:cubicBezTo>
                    <a:cubicBezTo>
                      <a:pt x="237984" y="108686"/>
                      <a:pt x="254015" y="117179"/>
                      <a:pt x="256210" y="118324"/>
                    </a:cubicBezTo>
                    <a:cubicBezTo>
                      <a:pt x="257450" y="120710"/>
                      <a:pt x="258691" y="123191"/>
                      <a:pt x="259931" y="125576"/>
                    </a:cubicBezTo>
                    <a:cubicBezTo>
                      <a:pt x="257736" y="123191"/>
                      <a:pt x="250103" y="115366"/>
                      <a:pt x="238938" y="110691"/>
                    </a:cubicBezTo>
                    <a:cubicBezTo>
                      <a:pt x="225674" y="105156"/>
                      <a:pt x="207258" y="99240"/>
                      <a:pt x="207258" y="99240"/>
                    </a:cubicBezTo>
                    <a:cubicBezTo>
                      <a:pt x="207258" y="99240"/>
                      <a:pt x="221858" y="115080"/>
                      <a:pt x="234549" y="120519"/>
                    </a:cubicBezTo>
                    <a:cubicBezTo>
                      <a:pt x="247335" y="125958"/>
                      <a:pt x="262508" y="131111"/>
                      <a:pt x="262508" y="131111"/>
                    </a:cubicBezTo>
                    <a:cubicBezTo>
                      <a:pt x="262508" y="131111"/>
                      <a:pt x="262508" y="130920"/>
                      <a:pt x="262603" y="130634"/>
                    </a:cubicBezTo>
                    <a:cubicBezTo>
                      <a:pt x="265179" y="135500"/>
                      <a:pt x="267756" y="140367"/>
                      <a:pt x="270332" y="145138"/>
                    </a:cubicBezTo>
                    <a:cubicBezTo>
                      <a:pt x="267279" y="143039"/>
                      <a:pt x="254397" y="131874"/>
                      <a:pt x="246763" y="129584"/>
                    </a:cubicBezTo>
                    <a:cubicBezTo>
                      <a:pt x="238270" y="127008"/>
                      <a:pt x="217945" y="125672"/>
                      <a:pt x="209453" y="119851"/>
                    </a:cubicBezTo>
                    <a:cubicBezTo>
                      <a:pt x="209453" y="119851"/>
                      <a:pt x="228346" y="137981"/>
                      <a:pt x="245236" y="144184"/>
                    </a:cubicBezTo>
                    <a:cubicBezTo>
                      <a:pt x="248958" y="145519"/>
                      <a:pt x="252393" y="146570"/>
                      <a:pt x="255446" y="147238"/>
                    </a:cubicBezTo>
                    <a:cubicBezTo>
                      <a:pt x="256591" y="148860"/>
                      <a:pt x="257450" y="150482"/>
                      <a:pt x="258214" y="152199"/>
                    </a:cubicBezTo>
                    <a:cubicBezTo>
                      <a:pt x="256687" y="151722"/>
                      <a:pt x="254874" y="151150"/>
                      <a:pt x="252965" y="150577"/>
                    </a:cubicBezTo>
                    <a:cubicBezTo>
                      <a:pt x="242373" y="145042"/>
                      <a:pt x="231304" y="139794"/>
                      <a:pt x="231304" y="139794"/>
                    </a:cubicBezTo>
                    <a:cubicBezTo>
                      <a:pt x="231304" y="139794"/>
                      <a:pt x="233213" y="142084"/>
                      <a:pt x="236266" y="145425"/>
                    </a:cubicBezTo>
                    <a:cubicBezTo>
                      <a:pt x="232163" y="144184"/>
                      <a:pt x="228346" y="143039"/>
                      <a:pt x="225579" y="142180"/>
                    </a:cubicBezTo>
                    <a:cubicBezTo>
                      <a:pt x="216800" y="134069"/>
                      <a:pt x="209262" y="128726"/>
                      <a:pt x="209262" y="128726"/>
                    </a:cubicBezTo>
                    <a:cubicBezTo>
                      <a:pt x="216705" y="134928"/>
                      <a:pt x="225961" y="163746"/>
                      <a:pt x="235121" y="177868"/>
                    </a:cubicBezTo>
                    <a:cubicBezTo>
                      <a:pt x="242564" y="189319"/>
                      <a:pt x="253920" y="200674"/>
                      <a:pt x="257641" y="205064"/>
                    </a:cubicBezTo>
                    <a:cubicBezTo>
                      <a:pt x="251725" y="202487"/>
                      <a:pt x="245713" y="199910"/>
                      <a:pt x="239797" y="197429"/>
                    </a:cubicBezTo>
                    <a:cubicBezTo>
                      <a:pt x="239129" y="195712"/>
                      <a:pt x="231209" y="174814"/>
                      <a:pt x="216705" y="161741"/>
                    </a:cubicBezTo>
                    <a:cubicBezTo>
                      <a:pt x="212888" y="158306"/>
                      <a:pt x="208021" y="154394"/>
                      <a:pt x="202868" y="150482"/>
                    </a:cubicBezTo>
                    <a:cubicBezTo>
                      <a:pt x="194471" y="133974"/>
                      <a:pt x="169280" y="114221"/>
                      <a:pt x="169280" y="114221"/>
                    </a:cubicBezTo>
                    <a:cubicBezTo>
                      <a:pt x="169280" y="114221"/>
                      <a:pt x="173001" y="122523"/>
                      <a:pt x="177391" y="132256"/>
                    </a:cubicBezTo>
                    <a:cubicBezTo>
                      <a:pt x="172810" y="129107"/>
                      <a:pt x="169757" y="127103"/>
                      <a:pt x="169757" y="127103"/>
                    </a:cubicBezTo>
                    <a:cubicBezTo>
                      <a:pt x="169757" y="127103"/>
                      <a:pt x="177868" y="139699"/>
                      <a:pt x="186265" y="151818"/>
                    </a:cubicBezTo>
                    <a:cubicBezTo>
                      <a:pt x="187601" y="154776"/>
                      <a:pt x="188841" y="157447"/>
                      <a:pt x="189796" y="159547"/>
                    </a:cubicBezTo>
                    <a:cubicBezTo>
                      <a:pt x="194567" y="169948"/>
                      <a:pt x="207162" y="182162"/>
                      <a:pt x="210407" y="185311"/>
                    </a:cubicBezTo>
                    <a:cubicBezTo>
                      <a:pt x="202773" y="182162"/>
                      <a:pt x="195139" y="179013"/>
                      <a:pt x="187505" y="176055"/>
                    </a:cubicBezTo>
                    <a:cubicBezTo>
                      <a:pt x="187505" y="175959"/>
                      <a:pt x="187315" y="163077"/>
                      <a:pt x="177295" y="143611"/>
                    </a:cubicBezTo>
                    <a:cubicBezTo>
                      <a:pt x="167180" y="124049"/>
                      <a:pt x="142180" y="103725"/>
                      <a:pt x="142180" y="103725"/>
                    </a:cubicBezTo>
                    <a:cubicBezTo>
                      <a:pt x="150577" y="113172"/>
                      <a:pt x="155348" y="137790"/>
                      <a:pt x="159737" y="147715"/>
                    </a:cubicBezTo>
                    <a:cubicBezTo>
                      <a:pt x="163650" y="156589"/>
                      <a:pt x="179108" y="170521"/>
                      <a:pt x="182257" y="174051"/>
                    </a:cubicBezTo>
                    <a:cubicBezTo>
                      <a:pt x="175959" y="171570"/>
                      <a:pt x="169661" y="169185"/>
                      <a:pt x="163363" y="166799"/>
                    </a:cubicBezTo>
                    <a:cubicBezTo>
                      <a:pt x="163745" y="166704"/>
                      <a:pt x="163936" y="166608"/>
                      <a:pt x="163936" y="166608"/>
                    </a:cubicBezTo>
                    <a:cubicBezTo>
                      <a:pt x="163936" y="166608"/>
                      <a:pt x="155253" y="148860"/>
                      <a:pt x="146665" y="134165"/>
                    </a:cubicBezTo>
                    <a:cubicBezTo>
                      <a:pt x="138077" y="119469"/>
                      <a:pt x="116511" y="104106"/>
                      <a:pt x="116511" y="104106"/>
                    </a:cubicBezTo>
                    <a:cubicBezTo>
                      <a:pt x="116511" y="104106"/>
                      <a:pt x="126530" y="125672"/>
                      <a:pt x="135309" y="140939"/>
                    </a:cubicBezTo>
                    <a:cubicBezTo>
                      <a:pt x="142657" y="153822"/>
                      <a:pt x="153344" y="161932"/>
                      <a:pt x="156684" y="164223"/>
                    </a:cubicBezTo>
                    <a:cubicBezTo>
                      <a:pt x="153535" y="163077"/>
                      <a:pt x="150386" y="161932"/>
                      <a:pt x="147237" y="160787"/>
                    </a:cubicBezTo>
                    <a:cubicBezTo>
                      <a:pt x="145519" y="158306"/>
                      <a:pt x="132637" y="139985"/>
                      <a:pt x="121759" y="127008"/>
                    </a:cubicBezTo>
                    <a:cubicBezTo>
                      <a:pt x="110118" y="113076"/>
                      <a:pt x="74143" y="92847"/>
                      <a:pt x="74143" y="92847"/>
                    </a:cubicBezTo>
                    <a:cubicBezTo>
                      <a:pt x="74143" y="92847"/>
                      <a:pt x="83304" y="102770"/>
                      <a:pt x="88648" y="108496"/>
                    </a:cubicBezTo>
                    <a:cubicBezTo>
                      <a:pt x="90938" y="110977"/>
                      <a:pt x="94087" y="115462"/>
                      <a:pt x="97522" y="120233"/>
                    </a:cubicBezTo>
                    <a:cubicBezTo>
                      <a:pt x="84926" y="110023"/>
                      <a:pt x="55345" y="91702"/>
                      <a:pt x="55345" y="91702"/>
                    </a:cubicBezTo>
                    <a:cubicBezTo>
                      <a:pt x="55345" y="91702"/>
                      <a:pt x="71281" y="108401"/>
                      <a:pt x="75956" y="114030"/>
                    </a:cubicBezTo>
                    <a:cubicBezTo>
                      <a:pt x="80441" y="119565"/>
                      <a:pt x="91510" y="136168"/>
                      <a:pt x="114412" y="149718"/>
                    </a:cubicBezTo>
                    <a:cubicBezTo>
                      <a:pt x="110499" y="148478"/>
                      <a:pt x="106587" y="147428"/>
                      <a:pt x="102579" y="146283"/>
                    </a:cubicBezTo>
                    <a:cubicBezTo>
                      <a:pt x="71376" y="113458"/>
                      <a:pt x="25382" y="106873"/>
                      <a:pt x="25382" y="106873"/>
                    </a:cubicBezTo>
                    <a:cubicBezTo>
                      <a:pt x="25382" y="106873"/>
                      <a:pt x="31012" y="116893"/>
                      <a:pt x="53818" y="129584"/>
                    </a:cubicBezTo>
                    <a:cubicBezTo>
                      <a:pt x="56490" y="131111"/>
                      <a:pt x="59257" y="132447"/>
                      <a:pt x="62025" y="133783"/>
                    </a:cubicBezTo>
                    <a:cubicBezTo>
                      <a:pt x="45230" y="130157"/>
                      <a:pt x="20420" y="125672"/>
                      <a:pt x="20420" y="125672"/>
                    </a:cubicBezTo>
                    <a:cubicBezTo>
                      <a:pt x="20420" y="125672"/>
                      <a:pt x="43704" y="135882"/>
                      <a:pt x="58876" y="139317"/>
                    </a:cubicBezTo>
                    <a:cubicBezTo>
                      <a:pt x="74048" y="142752"/>
                      <a:pt x="103343" y="147142"/>
                      <a:pt x="103343" y="147142"/>
                    </a:cubicBezTo>
                    <a:cubicBezTo>
                      <a:pt x="103056" y="146856"/>
                      <a:pt x="102866" y="146665"/>
                      <a:pt x="102579" y="146379"/>
                    </a:cubicBezTo>
                    <a:cubicBezTo>
                      <a:pt x="106682" y="147524"/>
                      <a:pt x="110690" y="148764"/>
                      <a:pt x="114793" y="150005"/>
                    </a:cubicBezTo>
                    <a:cubicBezTo>
                      <a:pt x="115461" y="150386"/>
                      <a:pt x="115938" y="150768"/>
                      <a:pt x="116606" y="151150"/>
                    </a:cubicBezTo>
                    <a:cubicBezTo>
                      <a:pt x="116606" y="151150"/>
                      <a:pt x="88266" y="154489"/>
                      <a:pt x="78342" y="155062"/>
                    </a:cubicBezTo>
                    <a:cubicBezTo>
                      <a:pt x="68323" y="155539"/>
                      <a:pt x="45039" y="158593"/>
                      <a:pt x="35593" y="159260"/>
                    </a:cubicBezTo>
                    <a:cubicBezTo>
                      <a:pt x="26146" y="159928"/>
                      <a:pt x="19752" y="160406"/>
                      <a:pt x="0" y="155157"/>
                    </a:cubicBezTo>
                    <a:cubicBezTo>
                      <a:pt x="0" y="155157"/>
                      <a:pt x="11260" y="162028"/>
                      <a:pt x="33207" y="161837"/>
                    </a:cubicBezTo>
                    <a:cubicBezTo>
                      <a:pt x="55250" y="161646"/>
                      <a:pt x="68800" y="161455"/>
                      <a:pt x="75098" y="160883"/>
                    </a:cubicBezTo>
                    <a:cubicBezTo>
                      <a:pt x="81395" y="160310"/>
                      <a:pt x="107732" y="157638"/>
                      <a:pt x="119946" y="152486"/>
                    </a:cubicBezTo>
                    <a:cubicBezTo>
                      <a:pt x="120805" y="152963"/>
                      <a:pt x="120710" y="152676"/>
                      <a:pt x="120614" y="152295"/>
                    </a:cubicBezTo>
                    <a:close/>
                    <a:moveTo>
                      <a:pt x="254110" y="113458"/>
                    </a:moveTo>
                    <a:cubicBezTo>
                      <a:pt x="250484" y="109736"/>
                      <a:pt x="238843" y="97713"/>
                      <a:pt x="234072" y="92751"/>
                    </a:cubicBezTo>
                    <a:cubicBezTo>
                      <a:pt x="234072" y="92751"/>
                      <a:pt x="234072" y="92751"/>
                      <a:pt x="234072" y="92751"/>
                    </a:cubicBezTo>
                    <a:cubicBezTo>
                      <a:pt x="239606" y="95518"/>
                      <a:pt x="244759" y="97618"/>
                      <a:pt x="246667" y="97904"/>
                    </a:cubicBezTo>
                    <a:cubicBezTo>
                      <a:pt x="249053" y="103152"/>
                      <a:pt x="251534" y="108305"/>
                      <a:pt x="254110" y="113458"/>
                    </a:cubicBezTo>
                    <a:close/>
                    <a:moveTo>
                      <a:pt x="404592" y="123477"/>
                    </a:moveTo>
                    <a:cubicBezTo>
                      <a:pt x="400393" y="108591"/>
                      <a:pt x="391233" y="84449"/>
                      <a:pt x="392282" y="74716"/>
                    </a:cubicBezTo>
                    <a:cubicBezTo>
                      <a:pt x="393427" y="64983"/>
                      <a:pt x="397721" y="52578"/>
                      <a:pt x="397817" y="52482"/>
                    </a:cubicBezTo>
                    <a:cubicBezTo>
                      <a:pt x="398867" y="54295"/>
                      <a:pt x="400012" y="56872"/>
                      <a:pt x="400107" y="59544"/>
                    </a:cubicBezTo>
                    <a:cubicBezTo>
                      <a:pt x="400393" y="64601"/>
                      <a:pt x="402874" y="86930"/>
                      <a:pt x="404401" y="104679"/>
                    </a:cubicBezTo>
                    <a:cubicBezTo>
                      <a:pt x="405737" y="120519"/>
                      <a:pt x="412321" y="136073"/>
                      <a:pt x="413752" y="139222"/>
                    </a:cubicBezTo>
                    <a:cubicBezTo>
                      <a:pt x="410794" y="141989"/>
                      <a:pt x="407741" y="144757"/>
                      <a:pt x="404878" y="147524"/>
                    </a:cubicBezTo>
                    <a:cubicBezTo>
                      <a:pt x="406691" y="141130"/>
                      <a:pt x="408504" y="137218"/>
                      <a:pt x="404592" y="123477"/>
                    </a:cubicBezTo>
                    <a:close/>
                    <a:moveTo>
                      <a:pt x="396385" y="158402"/>
                    </a:moveTo>
                    <a:cubicBezTo>
                      <a:pt x="398485" y="156207"/>
                      <a:pt x="400680" y="154012"/>
                      <a:pt x="402874" y="151818"/>
                    </a:cubicBezTo>
                    <a:cubicBezTo>
                      <a:pt x="408790" y="152963"/>
                      <a:pt x="415947" y="155062"/>
                      <a:pt x="422627" y="156970"/>
                    </a:cubicBezTo>
                    <a:cubicBezTo>
                      <a:pt x="411653" y="156493"/>
                      <a:pt x="401634" y="156875"/>
                      <a:pt x="396385" y="158402"/>
                    </a:cubicBezTo>
                    <a:close/>
                    <a:moveTo>
                      <a:pt x="274817" y="465758"/>
                    </a:moveTo>
                    <a:cubicBezTo>
                      <a:pt x="274817" y="465758"/>
                      <a:pt x="274817" y="465758"/>
                      <a:pt x="274817" y="465758"/>
                    </a:cubicBezTo>
                    <a:cubicBezTo>
                      <a:pt x="271859" y="458888"/>
                      <a:pt x="268615" y="452780"/>
                      <a:pt x="267088" y="450967"/>
                    </a:cubicBezTo>
                    <a:cubicBezTo>
                      <a:pt x="268901" y="444193"/>
                      <a:pt x="270619" y="437322"/>
                      <a:pt x="272241" y="430452"/>
                    </a:cubicBezTo>
                    <a:cubicBezTo>
                      <a:pt x="272718" y="436940"/>
                      <a:pt x="274245" y="457361"/>
                      <a:pt x="274817" y="465758"/>
                    </a:cubicBezTo>
                    <a:close/>
                    <a:moveTo>
                      <a:pt x="296478" y="320906"/>
                    </a:moveTo>
                    <a:cubicBezTo>
                      <a:pt x="296955" y="320334"/>
                      <a:pt x="297623" y="319666"/>
                      <a:pt x="298291" y="318998"/>
                    </a:cubicBezTo>
                    <a:cubicBezTo>
                      <a:pt x="298291" y="319093"/>
                      <a:pt x="298291" y="319284"/>
                      <a:pt x="298386" y="319380"/>
                    </a:cubicBezTo>
                    <a:cubicBezTo>
                      <a:pt x="297241" y="320525"/>
                      <a:pt x="296096" y="321670"/>
                      <a:pt x="295047" y="322815"/>
                    </a:cubicBezTo>
                    <a:cubicBezTo>
                      <a:pt x="295619" y="322051"/>
                      <a:pt x="296096" y="321384"/>
                      <a:pt x="296478" y="320906"/>
                    </a:cubicBezTo>
                    <a:close/>
                    <a:moveTo>
                      <a:pt x="299341" y="328254"/>
                    </a:moveTo>
                    <a:cubicBezTo>
                      <a:pt x="299436" y="331117"/>
                      <a:pt x="299245" y="333312"/>
                      <a:pt x="299150" y="334457"/>
                    </a:cubicBezTo>
                    <a:cubicBezTo>
                      <a:pt x="298291" y="333025"/>
                      <a:pt x="297432" y="331689"/>
                      <a:pt x="296764" y="330544"/>
                    </a:cubicBezTo>
                    <a:cubicBezTo>
                      <a:pt x="297623" y="329686"/>
                      <a:pt x="298482" y="329018"/>
                      <a:pt x="299341" y="328254"/>
                    </a:cubicBezTo>
                    <a:close/>
                    <a:moveTo>
                      <a:pt x="300677" y="169375"/>
                    </a:moveTo>
                    <a:cubicBezTo>
                      <a:pt x="299532" y="170807"/>
                      <a:pt x="298577" y="172238"/>
                      <a:pt x="297719" y="173669"/>
                    </a:cubicBezTo>
                    <a:cubicBezTo>
                      <a:pt x="298100" y="171284"/>
                      <a:pt x="298386" y="168708"/>
                      <a:pt x="298673" y="166036"/>
                    </a:cubicBezTo>
                    <a:cubicBezTo>
                      <a:pt x="299245" y="167181"/>
                      <a:pt x="299913" y="168326"/>
                      <a:pt x="300677" y="169375"/>
                    </a:cubicBezTo>
                    <a:close/>
                    <a:moveTo>
                      <a:pt x="299627" y="318044"/>
                    </a:moveTo>
                    <a:cubicBezTo>
                      <a:pt x="299627" y="318139"/>
                      <a:pt x="299627" y="318139"/>
                      <a:pt x="299627" y="318044"/>
                    </a:cubicBezTo>
                    <a:cubicBezTo>
                      <a:pt x="299627" y="317948"/>
                      <a:pt x="299532" y="317853"/>
                      <a:pt x="299532" y="317758"/>
                    </a:cubicBezTo>
                    <a:cubicBezTo>
                      <a:pt x="299627" y="317948"/>
                      <a:pt x="299627" y="317948"/>
                      <a:pt x="299627" y="318044"/>
                    </a:cubicBezTo>
                    <a:close/>
                    <a:moveTo>
                      <a:pt x="303635" y="331117"/>
                    </a:moveTo>
                    <a:cubicBezTo>
                      <a:pt x="302108" y="332262"/>
                      <a:pt x="300677" y="333502"/>
                      <a:pt x="299245" y="334743"/>
                    </a:cubicBezTo>
                    <a:cubicBezTo>
                      <a:pt x="299245" y="334743"/>
                      <a:pt x="299245" y="334647"/>
                      <a:pt x="299245" y="334647"/>
                    </a:cubicBezTo>
                    <a:cubicBezTo>
                      <a:pt x="299532" y="333502"/>
                      <a:pt x="299913" y="331212"/>
                      <a:pt x="300009" y="327777"/>
                    </a:cubicBezTo>
                    <a:cubicBezTo>
                      <a:pt x="300677" y="327204"/>
                      <a:pt x="301345" y="326727"/>
                      <a:pt x="302013" y="326250"/>
                    </a:cubicBezTo>
                    <a:cubicBezTo>
                      <a:pt x="302585" y="327777"/>
                      <a:pt x="303062" y="329399"/>
                      <a:pt x="303635" y="331117"/>
                    </a:cubicBezTo>
                    <a:close/>
                    <a:moveTo>
                      <a:pt x="306688" y="338846"/>
                    </a:moveTo>
                    <a:cubicBezTo>
                      <a:pt x="305448" y="339609"/>
                      <a:pt x="304207" y="340468"/>
                      <a:pt x="302967" y="341327"/>
                    </a:cubicBezTo>
                    <a:cubicBezTo>
                      <a:pt x="302585" y="340563"/>
                      <a:pt x="302203" y="339800"/>
                      <a:pt x="301822" y="339132"/>
                    </a:cubicBezTo>
                    <a:cubicBezTo>
                      <a:pt x="303253" y="338369"/>
                      <a:pt x="304589" y="337605"/>
                      <a:pt x="305925" y="337033"/>
                    </a:cubicBezTo>
                    <a:cubicBezTo>
                      <a:pt x="306116" y="337701"/>
                      <a:pt x="306402" y="338273"/>
                      <a:pt x="306688" y="338846"/>
                    </a:cubicBezTo>
                    <a:close/>
                    <a:moveTo>
                      <a:pt x="308692" y="343235"/>
                    </a:moveTo>
                    <a:cubicBezTo>
                      <a:pt x="311841" y="349343"/>
                      <a:pt x="316421" y="356308"/>
                      <a:pt x="320811" y="363083"/>
                    </a:cubicBezTo>
                    <a:cubicBezTo>
                      <a:pt x="317757" y="365946"/>
                      <a:pt x="314704" y="369190"/>
                      <a:pt x="311746" y="372626"/>
                    </a:cubicBezTo>
                    <a:cubicBezTo>
                      <a:pt x="311364" y="369572"/>
                      <a:pt x="311078" y="366614"/>
                      <a:pt x="310601" y="364037"/>
                    </a:cubicBezTo>
                    <a:cubicBezTo>
                      <a:pt x="309551" y="357358"/>
                      <a:pt x="307261" y="350869"/>
                      <a:pt x="304684" y="345144"/>
                    </a:cubicBezTo>
                    <a:cubicBezTo>
                      <a:pt x="306020" y="344476"/>
                      <a:pt x="307356" y="343808"/>
                      <a:pt x="308692" y="343235"/>
                    </a:cubicBezTo>
                    <a:close/>
                    <a:moveTo>
                      <a:pt x="351060" y="209739"/>
                    </a:moveTo>
                    <a:cubicBezTo>
                      <a:pt x="354113" y="205922"/>
                      <a:pt x="357167" y="202106"/>
                      <a:pt x="360316" y="198384"/>
                    </a:cubicBezTo>
                    <a:cubicBezTo>
                      <a:pt x="364228" y="199529"/>
                      <a:pt x="368904" y="201342"/>
                      <a:pt x="373770" y="203346"/>
                    </a:cubicBezTo>
                    <a:cubicBezTo>
                      <a:pt x="370621" y="206113"/>
                      <a:pt x="368045" y="208499"/>
                      <a:pt x="366137" y="210312"/>
                    </a:cubicBezTo>
                    <a:cubicBezTo>
                      <a:pt x="364896" y="209739"/>
                      <a:pt x="363656" y="209262"/>
                      <a:pt x="362510" y="208976"/>
                    </a:cubicBezTo>
                    <a:cubicBezTo>
                      <a:pt x="358598" y="208022"/>
                      <a:pt x="354018" y="208880"/>
                      <a:pt x="351060" y="209739"/>
                    </a:cubicBezTo>
                    <a:close/>
                    <a:moveTo>
                      <a:pt x="355258" y="213365"/>
                    </a:moveTo>
                    <a:cubicBezTo>
                      <a:pt x="355735" y="213747"/>
                      <a:pt x="356403" y="214319"/>
                      <a:pt x="357262" y="214892"/>
                    </a:cubicBezTo>
                    <a:lnTo>
                      <a:pt x="353159" y="212793"/>
                    </a:lnTo>
                    <a:cubicBezTo>
                      <a:pt x="353827" y="213079"/>
                      <a:pt x="354495" y="213270"/>
                      <a:pt x="355258" y="213365"/>
                    </a:cubicBezTo>
                    <a:close/>
                    <a:moveTo>
                      <a:pt x="361556" y="317948"/>
                    </a:moveTo>
                    <a:cubicBezTo>
                      <a:pt x="361747" y="316422"/>
                      <a:pt x="361843" y="314990"/>
                      <a:pt x="362033" y="313559"/>
                    </a:cubicBezTo>
                    <a:cubicBezTo>
                      <a:pt x="364610" y="314609"/>
                      <a:pt x="367186" y="315563"/>
                      <a:pt x="369763" y="316231"/>
                    </a:cubicBezTo>
                    <a:cubicBezTo>
                      <a:pt x="370240" y="316326"/>
                      <a:pt x="370621" y="316422"/>
                      <a:pt x="371099" y="316517"/>
                    </a:cubicBezTo>
                    <a:cubicBezTo>
                      <a:pt x="371003" y="317567"/>
                      <a:pt x="370908" y="318712"/>
                      <a:pt x="370812" y="319761"/>
                    </a:cubicBezTo>
                    <a:cubicBezTo>
                      <a:pt x="367472" y="319093"/>
                      <a:pt x="364324" y="318521"/>
                      <a:pt x="361556" y="317948"/>
                    </a:cubicBezTo>
                    <a:close/>
                    <a:moveTo>
                      <a:pt x="370335" y="326632"/>
                    </a:moveTo>
                    <a:cubicBezTo>
                      <a:pt x="370240" y="328541"/>
                      <a:pt x="370240" y="330449"/>
                      <a:pt x="370240" y="332357"/>
                    </a:cubicBezTo>
                    <a:cubicBezTo>
                      <a:pt x="366518" y="331594"/>
                      <a:pt x="363560" y="330926"/>
                      <a:pt x="361747" y="330544"/>
                    </a:cubicBezTo>
                    <a:cubicBezTo>
                      <a:pt x="361270" y="329876"/>
                      <a:pt x="360888" y="329208"/>
                      <a:pt x="360411" y="328445"/>
                    </a:cubicBezTo>
                    <a:cubicBezTo>
                      <a:pt x="360602" y="326250"/>
                      <a:pt x="360888" y="324151"/>
                      <a:pt x="361079" y="322051"/>
                    </a:cubicBezTo>
                    <a:cubicBezTo>
                      <a:pt x="363846" y="323483"/>
                      <a:pt x="366900" y="325010"/>
                      <a:pt x="370335" y="326632"/>
                    </a:cubicBezTo>
                    <a:close/>
                    <a:moveTo>
                      <a:pt x="370717" y="343235"/>
                    </a:moveTo>
                    <a:cubicBezTo>
                      <a:pt x="370240" y="343140"/>
                      <a:pt x="369953" y="343044"/>
                      <a:pt x="369572" y="342949"/>
                    </a:cubicBezTo>
                    <a:cubicBezTo>
                      <a:pt x="367282" y="339323"/>
                      <a:pt x="365087" y="335602"/>
                      <a:pt x="362701" y="331976"/>
                    </a:cubicBezTo>
                    <a:cubicBezTo>
                      <a:pt x="364419" y="333121"/>
                      <a:pt x="366995" y="334647"/>
                      <a:pt x="370335" y="336460"/>
                    </a:cubicBezTo>
                    <a:cubicBezTo>
                      <a:pt x="370431" y="338750"/>
                      <a:pt x="370621" y="341041"/>
                      <a:pt x="370717" y="343235"/>
                    </a:cubicBezTo>
                    <a:close/>
                    <a:moveTo>
                      <a:pt x="367091" y="343521"/>
                    </a:moveTo>
                    <a:cubicBezTo>
                      <a:pt x="363751" y="346193"/>
                      <a:pt x="360888" y="347911"/>
                      <a:pt x="358312" y="349152"/>
                    </a:cubicBezTo>
                    <a:cubicBezTo>
                      <a:pt x="358694" y="345430"/>
                      <a:pt x="359075" y="341518"/>
                      <a:pt x="359552" y="337605"/>
                    </a:cubicBezTo>
                    <a:cubicBezTo>
                      <a:pt x="359934" y="336079"/>
                      <a:pt x="360125" y="334457"/>
                      <a:pt x="360125" y="332739"/>
                    </a:cubicBezTo>
                    <a:cubicBezTo>
                      <a:pt x="362510" y="336270"/>
                      <a:pt x="364801" y="339991"/>
                      <a:pt x="367091" y="343521"/>
                    </a:cubicBezTo>
                    <a:close/>
                    <a:moveTo>
                      <a:pt x="372721" y="305734"/>
                    </a:moveTo>
                    <a:cubicBezTo>
                      <a:pt x="372530" y="306975"/>
                      <a:pt x="372339" y="308120"/>
                      <a:pt x="372148" y="309265"/>
                    </a:cubicBezTo>
                    <a:cubicBezTo>
                      <a:pt x="369095" y="309551"/>
                      <a:pt x="365755" y="309456"/>
                      <a:pt x="362606" y="309074"/>
                    </a:cubicBezTo>
                    <a:cubicBezTo>
                      <a:pt x="362797" y="307452"/>
                      <a:pt x="362988" y="305925"/>
                      <a:pt x="363083" y="304589"/>
                    </a:cubicBezTo>
                    <a:cubicBezTo>
                      <a:pt x="363656" y="304780"/>
                      <a:pt x="364228" y="304971"/>
                      <a:pt x="364801" y="305162"/>
                    </a:cubicBezTo>
                    <a:cubicBezTo>
                      <a:pt x="367950" y="306020"/>
                      <a:pt x="370431" y="306116"/>
                      <a:pt x="372721" y="305734"/>
                    </a:cubicBezTo>
                    <a:close/>
                    <a:moveTo>
                      <a:pt x="372148" y="357835"/>
                    </a:moveTo>
                    <a:cubicBezTo>
                      <a:pt x="370049" y="361843"/>
                      <a:pt x="366232" y="367759"/>
                      <a:pt x="359839" y="373675"/>
                    </a:cubicBezTo>
                    <a:cubicBezTo>
                      <a:pt x="348579" y="384076"/>
                      <a:pt x="337319" y="394573"/>
                      <a:pt x="325009" y="407455"/>
                    </a:cubicBezTo>
                    <a:cubicBezTo>
                      <a:pt x="323864" y="408600"/>
                      <a:pt x="323006" y="409840"/>
                      <a:pt x="322147" y="410985"/>
                    </a:cubicBezTo>
                    <a:cubicBezTo>
                      <a:pt x="320429" y="402111"/>
                      <a:pt x="317757" y="391901"/>
                      <a:pt x="313940" y="384267"/>
                    </a:cubicBezTo>
                    <a:cubicBezTo>
                      <a:pt x="318139" y="381690"/>
                      <a:pt x="322910" y="378732"/>
                      <a:pt x="328635" y="375393"/>
                    </a:cubicBezTo>
                    <a:cubicBezTo>
                      <a:pt x="331689" y="380545"/>
                      <a:pt x="333979" y="385031"/>
                      <a:pt x="334265" y="388180"/>
                    </a:cubicBezTo>
                    <a:cubicBezTo>
                      <a:pt x="334265" y="388180"/>
                      <a:pt x="333979" y="381881"/>
                      <a:pt x="332739" y="373007"/>
                    </a:cubicBezTo>
                    <a:cubicBezTo>
                      <a:pt x="335315" y="371576"/>
                      <a:pt x="337987" y="370049"/>
                      <a:pt x="340850" y="368427"/>
                    </a:cubicBezTo>
                    <a:cubicBezTo>
                      <a:pt x="341804" y="371576"/>
                      <a:pt x="342376" y="373484"/>
                      <a:pt x="342376" y="373484"/>
                    </a:cubicBezTo>
                    <a:cubicBezTo>
                      <a:pt x="342376" y="373484"/>
                      <a:pt x="342376" y="371290"/>
                      <a:pt x="342663" y="367473"/>
                    </a:cubicBezTo>
                    <a:cubicBezTo>
                      <a:pt x="343521" y="366996"/>
                      <a:pt x="344285" y="366614"/>
                      <a:pt x="345048" y="366137"/>
                    </a:cubicBezTo>
                    <a:cubicBezTo>
                      <a:pt x="347625" y="364801"/>
                      <a:pt x="349819" y="363560"/>
                      <a:pt x="351919" y="362415"/>
                    </a:cubicBezTo>
                    <a:cubicBezTo>
                      <a:pt x="353827" y="371194"/>
                      <a:pt x="355354" y="377110"/>
                      <a:pt x="355354" y="377110"/>
                    </a:cubicBezTo>
                    <a:cubicBezTo>
                      <a:pt x="355354" y="377110"/>
                      <a:pt x="356117" y="369668"/>
                      <a:pt x="357167" y="359362"/>
                    </a:cubicBezTo>
                    <a:cubicBezTo>
                      <a:pt x="363846" y="355259"/>
                      <a:pt x="367282" y="351537"/>
                      <a:pt x="367854" y="344857"/>
                    </a:cubicBezTo>
                    <a:cubicBezTo>
                      <a:pt x="368999" y="346575"/>
                      <a:pt x="370049" y="348293"/>
                      <a:pt x="371194" y="350011"/>
                    </a:cubicBezTo>
                    <a:cubicBezTo>
                      <a:pt x="371576" y="352682"/>
                      <a:pt x="371862" y="355354"/>
                      <a:pt x="372148" y="357835"/>
                    </a:cubicBezTo>
                    <a:close/>
                    <a:moveTo>
                      <a:pt x="348579" y="353732"/>
                    </a:moveTo>
                    <a:cubicBezTo>
                      <a:pt x="348960" y="353255"/>
                      <a:pt x="349438" y="352873"/>
                      <a:pt x="349819" y="352396"/>
                    </a:cubicBezTo>
                    <a:cubicBezTo>
                      <a:pt x="349819" y="352587"/>
                      <a:pt x="349915" y="352873"/>
                      <a:pt x="350010" y="353064"/>
                    </a:cubicBezTo>
                    <a:cubicBezTo>
                      <a:pt x="349533" y="353350"/>
                      <a:pt x="349056" y="353541"/>
                      <a:pt x="348579" y="353732"/>
                    </a:cubicBezTo>
                    <a:close/>
                    <a:moveTo>
                      <a:pt x="344857" y="343617"/>
                    </a:moveTo>
                    <a:cubicBezTo>
                      <a:pt x="345239" y="340563"/>
                      <a:pt x="345621" y="337415"/>
                      <a:pt x="346098" y="334075"/>
                    </a:cubicBezTo>
                    <a:cubicBezTo>
                      <a:pt x="346575" y="336556"/>
                      <a:pt x="347052" y="338941"/>
                      <a:pt x="347529" y="341422"/>
                    </a:cubicBezTo>
                    <a:cubicBezTo>
                      <a:pt x="346670" y="342186"/>
                      <a:pt x="345812" y="342854"/>
                      <a:pt x="344857" y="343617"/>
                    </a:cubicBezTo>
                    <a:close/>
                    <a:moveTo>
                      <a:pt x="315658" y="186742"/>
                    </a:moveTo>
                    <a:lnTo>
                      <a:pt x="314513" y="187315"/>
                    </a:lnTo>
                    <a:cubicBezTo>
                      <a:pt x="312509" y="185884"/>
                      <a:pt x="310696" y="183975"/>
                      <a:pt x="309646" y="181208"/>
                    </a:cubicBezTo>
                    <a:cubicBezTo>
                      <a:pt x="309742" y="180540"/>
                      <a:pt x="309837" y="179776"/>
                      <a:pt x="309837" y="179108"/>
                    </a:cubicBezTo>
                    <a:cubicBezTo>
                      <a:pt x="311746" y="180635"/>
                      <a:pt x="313654" y="182066"/>
                      <a:pt x="315563" y="183307"/>
                    </a:cubicBezTo>
                    <a:cubicBezTo>
                      <a:pt x="315658" y="184452"/>
                      <a:pt x="315658" y="185597"/>
                      <a:pt x="315658" y="186742"/>
                    </a:cubicBezTo>
                    <a:close/>
                    <a:moveTo>
                      <a:pt x="324341" y="317948"/>
                    </a:moveTo>
                    <a:cubicBezTo>
                      <a:pt x="323864" y="318235"/>
                      <a:pt x="323387" y="318521"/>
                      <a:pt x="322910" y="318807"/>
                    </a:cubicBezTo>
                    <a:cubicBezTo>
                      <a:pt x="320334" y="320143"/>
                      <a:pt x="317662" y="321670"/>
                      <a:pt x="314990" y="323387"/>
                    </a:cubicBezTo>
                    <a:cubicBezTo>
                      <a:pt x="314036" y="321956"/>
                      <a:pt x="313177" y="320716"/>
                      <a:pt x="312318" y="319380"/>
                    </a:cubicBezTo>
                    <a:cubicBezTo>
                      <a:pt x="314990" y="317567"/>
                      <a:pt x="317853" y="315658"/>
                      <a:pt x="320429" y="313845"/>
                    </a:cubicBezTo>
                    <a:cubicBezTo>
                      <a:pt x="321574" y="315277"/>
                      <a:pt x="322910" y="316708"/>
                      <a:pt x="324341" y="317948"/>
                    </a:cubicBezTo>
                    <a:close/>
                    <a:moveTo>
                      <a:pt x="330544" y="327777"/>
                    </a:moveTo>
                    <a:cubicBezTo>
                      <a:pt x="327872" y="329018"/>
                      <a:pt x="325296" y="330258"/>
                      <a:pt x="322815" y="331117"/>
                    </a:cubicBezTo>
                    <a:cubicBezTo>
                      <a:pt x="322051" y="331403"/>
                      <a:pt x="321192" y="331689"/>
                      <a:pt x="320429" y="332071"/>
                    </a:cubicBezTo>
                    <a:cubicBezTo>
                      <a:pt x="320238" y="331785"/>
                      <a:pt x="320143" y="331499"/>
                      <a:pt x="319952" y="331212"/>
                    </a:cubicBezTo>
                    <a:cubicBezTo>
                      <a:pt x="319857" y="331021"/>
                      <a:pt x="319761" y="330926"/>
                      <a:pt x="319666" y="330735"/>
                    </a:cubicBezTo>
                    <a:cubicBezTo>
                      <a:pt x="323006" y="329303"/>
                      <a:pt x="326727" y="327586"/>
                      <a:pt x="330162" y="325582"/>
                    </a:cubicBezTo>
                    <a:cubicBezTo>
                      <a:pt x="330258" y="326345"/>
                      <a:pt x="330448" y="327013"/>
                      <a:pt x="330544" y="327777"/>
                    </a:cubicBezTo>
                    <a:close/>
                    <a:moveTo>
                      <a:pt x="332452" y="336651"/>
                    </a:moveTo>
                    <a:cubicBezTo>
                      <a:pt x="333502" y="341518"/>
                      <a:pt x="334743" y="346289"/>
                      <a:pt x="335888" y="350678"/>
                    </a:cubicBezTo>
                    <a:cubicBezTo>
                      <a:pt x="335506" y="350965"/>
                      <a:pt x="335124" y="351251"/>
                      <a:pt x="334743" y="351537"/>
                    </a:cubicBezTo>
                    <a:cubicBezTo>
                      <a:pt x="333216" y="352682"/>
                      <a:pt x="331403" y="354114"/>
                      <a:pt x="329494" y="355640"/>
                    </a:cubicBezTo>
                    <a:cubicBezTo>
                      <a:pt x="328063" y="349820"/>
                      <a:pt x="326250" y="343903"/>
                      <a:pt x="323864" y="338560"/>
                    </a:cubicBezTo>
                    <a:cubicBezTo>
                      <a:pt x="327013" y="337987"/>
                      <a:pt x="329876" y="337319"/>
                      <a:pt x="332452" y="336651"/>
                    </a:cubicBezTo>
                    <a:close/>
                    <a:moveTo>
                      <a:pt x="333407" y="198861"/>
                    </a:moveTo>
                    <a:cubicBezTo>
                      <a:pt x="333407" y="198765"/>
                      <a:pt x="333407" y="198765"/>
                      <a:pt x="333407" y="198670"/>
                    </a:cubicBezTo>
                    <a:cubicBezTo>
                      <a:pt x="333979" y="199910"/>
                      <a:pt x="334552" y="201151"/>
                      <a:pt x="335029" y="202392"/>
                    </a:cubicBezTo>
                    <a:lnTo>
                      <a:pt x="333407" y="198861"/>
                    </a:lnTo>
                    <a:close/>
                    <a:moveTo>
                      <a:pt x="339800" y="176150"/>
                    </a:moveTo>
                    <a:cubicBezTo>
                      <a:pt x="341899" y="189510"/>
                      <a:pt x="346193" y="204491"/>
                      <a:pt x="347625" y="209167"/>
                    </a:cubicBezTo>
                    <a:cubicBezTo>
                      <a:pt x="347434" y="209357"/>
                      <a:pt x="347243" y="209548"/>
                      <a:pt x="347147" y="209739"/>
                    </a:cubicBezTo>
                    <a:lnTo>
                      <a:pt x="340372" y="206399"/>
                    </a:lnTo>
                    <a:cubicBezTo>
                      <a:pt x="340563" y="202487"/>
                      <a:pt x="340468" y="198384"/>
                      <a:pt x="339800" y="194471"/>
                    </a:cubicBezTo>
                    <a:cubicBezTo>
                      <a:pt x="338941" y="189414"/>
                      <a:pt x="337223" y="185311"/>
                      <a:pt x="334361" y="181685"/>
                    </a:cubicBezTo>
                    <a:cubicBezTo>
                      <a:pt x="334456" y="175769"/>
                      <a:pt x="333788" y="167276"/>
                      <a:pt x="332834" y="158115"/>
                    </a:cubicBezTo>
                    <a:cubicBezTo>
                      <a:pt x="335506" y="162600"/>
                      <a:pt x="338559" y="167944"/>
                      <a:pt x="339800" y="176150"/>
                    </a:cubicBezTo>
                    <a:close/>
                    <a:moveTo>
                      <a:pt x="350774" y="164986"/>
                    </a:moveTo>
                    <a:cubicBezTo>
                      <a:pt x="353732" y="176055"/>
                      <a:pt x="357358" y="191418"/>
                      <a:pt x="358503" y="196284"/>
                    </a:cubicBezTo>
                    <a:cubicBezTo>
                      <a:pt x="355163" y="200102"/>
                      <a:pt x="351919" y="204109"/>
                      <a:pt x="348674" y="208022"/>
                    </a:cubicBezTo>
                    <a:cubicBezTo>
                      <a:pt x="349628" y="202583"/>
                      <a:pt x="351537" y="189510"/>
                      <a:pt x="350392" y="174719"/>
                    </a:cubicBezTo>
                    <a:cubicBezTo>
                      <a:pt x="348865" y="155253"/>
                      <a:pt x="341136" y="153249"/>
                      <a:pt x="338464" y="143516"/>
                    </a:cubicBezTo>
                    <a:cubicBezTo>
                      <a:pt x="337987" y="141703"/>
                      <a:pt x="337605" y="139603"/>
                      <a:pt x="337510" y="137504"/>
                    </a:cubicBezTo>
                    <a:cubicBezTo>
                      <a:pt x="342376" y="146474"/>
                      <a:pt x="348674" y="157066"/>
                      <a:pt x="350774" y="164986"/>
                    </a:cubicBezTo>
                    <a:close/>
                    <a:moveTo>
                      <a:pt x="368331" y="185502"/>
                    </a:moveTo>
                    <a:cubicBezTo>
                      <a:pt x="365469" y="188651"/>
                      <a:pt x="362510" y="191800"/>
                      <a:pt x="359648" y="195044"/>
                    </a:cubicBezTo>
                    <a:cubicBezTo>
                      <a:pt x="360507" y="191513"/>
                      <a:pt x="361747" y="184929"/>
                      <a:pt x="361747" y="176055"/>
                    </a:cubicBezTo>
                    <a:cubicBezTo>
                      <a:pt x="361747" y="167276"/>
                      <a:pt x="360984" y="157543"/>
                      <a:pt x="356690" y="148192"/>
                    </a:cubicBezTo>
                    <a:cubicBezTo>
                      <a:pt x="358884" y="151054"/>
                      <a:pt x="360793" y="154299"/>
                      <a:pt x="361843" y="158402"/>
                    </a:cubicBezTo>
                    <a:cubicBezTo>
                      <a:pt x="365278" y="171666"/>
                      <a:pt x="367568" y="182162"/>
                      <a:pt x="368331" y="185502"/>
                    </a:cubicBezTo>
                    <a:close/>
                    <a:moveTo>
                      <a:pt x="369953" y="187410"/>
                    </a:moveTo>
                    <a:cubicBezTo>
                      <a:pt x="376824" y="190273"/>
                      <a:pt x="380450" y="193231"/>
                      <a:pt x="383503" y="195521"/>
                    </a:cubicBezTo>
                    <a:cubicBezTo>
                      <a:pt x="382740" y="196094"/>
                      <a:pt x="381977" y="196571"/>
                      <a:pt x="381309" y="197143"/>
                    </a:cubicBezTo>
                    <a:cubicBezTo>
                      <a:pt x="374820" y="195616"/>
                      <a:pt x="368045" y="194853"/>
                      <a:pt x="361556" y="196952"/>
                    </a:cubicBezTo>
                    <a:cubicBezTo>
                      <a:pt x="364228" y="193708"/>
                      <a:pt x="367186" y="190655"/>
                      <a:pt x="369953" y="187410"/>
                    </a:cubicBezTo>
                    <a:close/>
                    <a:moveTo>
                      <a:pt x="371003" y="186170"/>
                    </a:moveTo>
                    <a:cubicBezTo>
                      <a:pt x="373389" y="183403"/>
                      <a:pt x="375774" y="180730"/>
                      <a:pt x="378160" y="178059"/>
                    </a:cubicBezTo>
                    <a:cubicBezTo>
                      <a:pt x="382072" y="178059"/>
                      <a:pt x="392569" y="178536"/>
                      <a:pt x="405164" y="183021"/>
                    </a:cubicBezTo>
                    <a:cubicBezTo>
                      <a:pt x="406787" y="183594"/>
                      <a:pt x="408409" y="184166"/>
                      <a:pt x="410031" y="184739"/>
                    </a:cubicBezTo>
                    <a:cubicBezTo>
                      <a:pt x="404115" y="186074"/>
                      <a:pt x="397435" y="187887"/>
                      <a:pt x="391805" y="190464"/>
                    </a:cubicBezTo>
                    <a:cubicBezTo>
                      <a:pt x="384171" y="186074"/>
                      <a:pt x="378541" y="184357"/>
                      <a:pt x="371003" y="186170"/>
                    </a:cubicBezTo>
                    <a:close/>
                    <a:moveTo>
                      <a:pt x="378828" y="173956"/>
                    </a:moveTo>
                    <a:cubicBezTo>
                      <a:pt x="376442" y="176532"/>
                      <a:pt x="374057" y="179204"/>
                      <a:pt x="371671" y="181781"/>
                    </a:cubicBezTo>
                    <a:cubicBezTo>
                      <a:pt x="372816" y="178727"/>
                      <a:pt x="373484" y="174146"/>
                      <a:pt x="372148" y="167467"/>
                    </a:cubicBezTo>
                    <a:cubicBezTo>
                      <a:pt x="371766" y="165368"/>
                      <a:pt x="371289" y="163173"/>
                      <a:pt x="370812" y="160978"/>
                    </a:cubicBezTo>
                    <a:cubicBezTo>
                      <a:pt x="374438" y="167181"/>
                      <a:pt x="377587" y="172143"/>
                      <a:pt x="378828" y="173956"/>
                    </a:cubicBezTo>
                    <a:close/>
                    <a:moveTo>
                      <a:pt x="449345" y="193136"/>
                    </a:moveTo>
                    <a:cubicBezTo>
                      <a:pt x="442379" y="190273"/>
                      <a:pt x="433696" y="186456"/>
                      <a:pt x="425012" y="182830"/>
                    </a:cubicBezTo>
                    <a:cubicBezTo>
                      <a:pt x="425489" y="182353"/>
                      <a:pt x="425871" y="182066"/>
                      <a:pt x="425871" y="182066"/>
                    </a:cubicBezTo>
                    <a:cubicBezTo>
                      <a:pt x="425871" y="182066"/>
                      <a:pt x="425108" y="182162"/>
                      <a:pt x="423867" y="182353"/>
                    </a:cubicBezTo>
                    <a:cubicBezTo>
                      <a:pt x="416901" y="179490"/>
                      <a:pt x="410126" y="176914"/>
                      <a:pt x="404210" y="175196"/>
                    </a:cubicBezTo>
                    <a:cubicBezTo>
                      <a:pt x="391996" y="171666"/>
                      <a:pt x="387130" y="173383"/>
                      <a:pt x="379400" y="176818"/>
                    </a:cubicBezTo>
                    <a:cubicBezTo>
                      <a:pt x="380641" y="175482"/>
                      <a:pt x="381786" y="174146"/>
                      <a:pt x="382931" y="172811"/>
                    </a:cubicBezTo>
                    <a:cubicBezTo>
                      <a:pt x="384362" y="171188"/>
                      <a:pt x="385889" y="169662"/>
                      <a:pt x="387320" y="168135"/>
                    </a:cubicBezTo>
                    <a:cubicBezTo>
                      <a:pt x="389038" y="168803"/>
                      <a:pt x="393046" y="170139"/>
                      <a:pt x="401729" y="171666"/>
                    </a:cubicBezTo>
                    <a:cubicBezTo>
                      <a:pt x="414134" y="173860"/>
                      <a:pt x="436272" y="186742"/>
                      <a:pt x="460605" y="193517"/>
                    </a:cubicBezTo>
                    <a:cubicBezTo>
                      <a:pt x="470147" y="196189"/>
                      <a:pt x="478354" y="197048"/>
                      <a:pt x="484747" y="197143"/>
                    </a:cubicBezTo>
                    <a:cubicBezTo>
                      <a:pt x="471006" y="198384"/>
                      <a:pt x="461177" y="198002"/>
                      <a:pt x="449345" y="193136"/>
                    </a:cubicBezTo>
                    <a:close/>
                    <a:moveTo>
                      <a:pt x="397912" y="259168"/>
                    </a:moveTo>
                    <a:cubicBezTo>
                      <a:pt x="398199" y="259454"/>
                      <a:pt x="398389" y="259741"/>
                      <a:pt x="398676" y="260027"/>
                    </a:cubicBezTo>
                    <a:cubicBezTo>
                      <a:pt x="392950" y="260790"/>
                      <a:pt x="388656" y="261458"/>
                      <a:pt x="385889" y="261935"/>
                    </a:cubicBezTo>
                    <a:lnTo>
                      <a:pt x="389706" y="259741"/>
                    </a:lnTo>
                    <a:cubicBezTo>
                      <a:pt x="391901" y="259645"/>
                      <a:pt x="394000" y="259550"/>
                      <a:pt x="396099" y="259359"/>
                    </a:cubicBezTo>
                    <a:cubicBezTo>
                      <a:pt x="396672" y="259264"/>
                      <a:pt x="397340" y="259168"/>
                      <a:pt x="397912" y="259168"/>
                    </a:cubicBezTo>
                    <a:close/>
                    <a:moveTo>
                      <a:pt x="388943" y="225675"/>
                    </a:moveTo>
                    <a:cubicBezTo>
                      <a:pt x="385889" y="223003"/>
                      <a:pt x="383599" y="221095"/>
                      <a:pt x="382549" y="220236"/>
                    </a:cubicBezTo>
                    <a:cubicBezTo>
                      <a:pt x="387511" y="221476"/>
                      <a:pt x="392473" y="222717"/>
                      <a:pt x="397435" y="224053"/>
                    </a:cubicBezTo>
                    <a:cubicBezTo>
                      <a:pt x="394572" y="224530"/>
                      <a:pt x="391805" y="225102"/>
                      <a:pt x="388943" y="225675"/>
                    </a:cubicBezTo>
                    <a:close/>
                    <a:moveTo>
                      <a:pt x="406787" y="268233"/>
                    </a:moveTo>
                    <a:cubicBezTo>
                      <a:pt x="408981" y="270237"/>
                      <a:pt x="411462" y="272432"/>
                      <a:pt x="414039" y="274627"/>
                    </a:cubicBezTo>
                    <a:cubicBezTo>
                      <a:pt x="406405" y="275295"/>
                      <a:pt x="401347" y="276058"/>
                      <a:pt x="401252" y="276058"/>
                    </a:cubicBezTo>
                    <a:cubicBezTo>
                      <a:pt x="396195" y="272622"/>
                      <a:pt x="391137" y="269283"/>
                      <a:pt x="386080" y="265943"/>
                    </a:cubicBezTo>
                    <a:cubicBezTo>
                      <a:pt x="389992" y="266325"/>
                      <a:pt x="397531" y="267374"/>
                      <a:pt x="406787" y="268233"/>
                    </a:cubicBezTo>
                    <a:close/>
                    <a:moveTo>
                      <a:pt x="412417" y="193613"/>
                    </a:moveTo>
                    <a:cubicBezTo>
                      <a:pt x="414802" y="191609"/>
                      <a:pt x="416997" y="189700"/>
                      <a:pt x="419001" y="187983"/>
                    </a:cubicBezTo>
                    <a:cubicBezTo>
                      <a:pt x="421482" y="188842"/>
                      <a:pt x="423963" y="189700"/>
                      <a:pt x="426539" y="190655"/>
                    </a:cubicBezTo>
                    <a:cubicBezTo>
                      <a:pt x="422150" y="191227"/>
                      <a:pt x="417188" y="192181"/>
                      <a:pt x="412417" y="193613"/>
                    </a:cubicBezTo>
                    <a:close/>
                    <a:moveTo>
                      <a:pt x="416997" y="252297"/>
                    </a:moveTo>
                    <a:cubicBezTo>
                      <a:pt x="416233" y="251439"/>
                      <a:pt x="415470" y="250580"/>
                      <a:pt x="414611" y="249721"/>
                    </a:cubicBezTo>
                    <a:cubicBezTo>
                      <a:pt x="416233" y="249530"/>
                      <a:pt x="417856" y="249339"/>
                      <a:pt x="419478" y="249149"/>
                    </a:cubicBezTo>
                    <a:cubicBezTo>
                      <a:pt x="420337" y="249339"/>
                      <a:pt x="421195" y="249435"/>
                      <a:pt x="422054" y="249626"/>
                    </a:cubicBezTo>
                    <a:cubicBezTo>
                      <a:pt x="423390" y="251343"/>
                      <a:pt x="424726" y="252965"/>
                      <a:pt x="426062" y="254588"/>
                    </a:cubicBezTo>
                    <a:cubicBezTo>
                      <a:pt x="423486" y="253920"/>
                      <a:pt x="420432" y="253156"/>
                      <a:pt x="416997" y="252297"/>
                    </a:cubicBezTo>
                    <a:close/>
                    <a:moveTo>
                      <a:pt x="426444" y="254969"/>
                    </a:moveTo>
                    <a:cubicBezTo>
                      <a:pt x="426825" y="255446"/>
                      <a:pt x="427207" y="255923"/>
                      <a:pt x="427684" y="256496"/>
                    </a:cubicBezTo>
                    <a:cubicBezTo>
                      <a:pt x="425489" y="256687"/>
                      <a:pt x="423390" y="256974"/>
                      <a:pt x="421291" y="257164"/>
                    </a:cubicBezTo>
                    <a:cubicBezTo>
                      <a:pt x="420146" y="255829"/>
                      <a:pt x="419001" y="254588"/>
                      <a:pt x="418142" y="253538"/>
                    </a:cubicBezTo>
                    <a:cubicBezTo>
                      <a:pt x="421195" y="254110"/>
                      <a:pt x="424058" y="254588"/>
                      <a:pt x="426444" y="254969"/>
                    </a:cubicBezTo>
                    <a:close/>
                    <a:moveTo>
                      <a:pt x="429688" y="208594"/>
                    </a:moveTo>
                    <a:cubicBezTo>
                      <a:pt x="428066" y="209357"/>
                      <a:pt x="426539" y="210216"/>
                      <a:pt x="425012" y="210980"/>
                    </a:cubicBezTo>
                    <a:cubicBezTo>
                      <a:pt x="422436" y="209453"/>
                      <a:pt x="419669" y="207831"/>
                      <a:pt x="416711" y="206113"/>
                    </a:cubicBezTo>
                    <a:cubicBezTo>
                      <a:pt x="422436" y="201628"/>
                      <a:pt x="426825" y="196284"/>
                      <a:pt x="432264" y="192754"/>
                    </a:cubicBezTo>
                    <a:cubicBezTo>
                      <a:pt x="439898" y="195330"/>
                      <a:pt x="447723" y="197907"/>
                      <a:pt x="456311" y="200483"/>
                    </a:cubicBezTo>
                    <a:cubicBezTo>
                      <a:pt x="458506" y="201151"/>
                      <a:pt x="460605" y="201628"/>
                      <a:pt x="462609" y="201915"/>
                    </a:cubicBezTo>
                    <a:cubicBezTo>
                      <a:pt x="452589" y="202296"/>
                      <a:pt x="439230" y="203919"/>
                      <a:pt x="429688" y="208594"/>
                    </a:cubicBezTo>
                    <a:close/>
                    <a:moveTo>
                      <a:pt x="444288" y="305925"/>
                    </a:moveTo>
                    <a:lnTo>
                      <a:pt x="444765" y="306402"/>
                    </a:lnTo>
                    <a:cubicBezTo>
                      <a:pt x="438371" y="301727"/>
                      <a:pt x="431978" y="297146"/>
                      <a:pt x="425489" y="292662"/>
                    </a:cubicBezTo>
                    <a:cubicBezTo>
                      <a:pt x="427493" y="293043"/>
                      <a:pt x="432551" y="293902"/>
                      <a:pt x="438944" y="294665"/>
                    </a:cubicBezTo>
                    <a:cubicBezTo>
                      <a:pt x="443811" y="298387"/>
                      <a:pt x="448009" y="301631"/>
                      <a:pt x="451158" y="304017"/>
                    </a:cubicBezTo>
                    <a:cubicBezTo>
                      <a:pt x="446673" y="305066"/>
                      <a:pt x="444288" y="305925"/>
                      <a:pt x="444288" y="305925"/>
                    </a:cubicBezTo>
                    <a:close/>
                    <a:moveTo>
                      <a:pt x="503545" y="276153"/>
                    </a:moveTo>
                    <a:cubicBezTo>
                      <a:pt x="500396" y="272813"/>
                      <a:pt x="496198" y="268806"/>
                      <a:pt x="491904" y="264703"/>
                    </a:cubicBezTo>
                    <a:cubicBezTo>
                      <a:pt x="494098" y="264512"/>
                      <a:pt x="496102" y="264416"/>
                      <a:pt x="498106" y="264225"/>
                    </a:cubicBezTo>
                    <a:cubicBezTo>
                      <a:pt x="502114" y="269474"/>
                      <a:pt x="507076" y="275581"/>
                      <a:pt x="512801" y="282070"/>
                    </a:cubicBezTo>
                    <a:cubicBezTo>
                      <a:pt x="512801" y="282165"/>
                      <a:pt x="512897" y="282165"/>
                      <a:pt x="512897" y="282260"/>
                    </a:cubicBezTo>
                    <a:cubicBezTo>
                      <a:pt x="511561" y="282070"/>
                      <a:pt x="510225" y="281879"/>
                      <a:pt x="508889" y="281783"/>
                    </a:cubicBezTo>
                    <a:cubicBezTo>
                      <a:pt x="506980" y="279779"/>
                      <a:pt x="505167" y="277871"/>
                      <a:pt x="503545" y="276153"/>
                    </a:cubicBezTo>
                    <a:close/>
                    <a:moveTo>
                      <a:pt x="510702" y="294570"/>
                    </a:moveTo>
                    <a:cubicBezTo>
                      <a:pt x="511656" y="295333"/>
                      <a:pt x="512515" y="296097"/>
                      <a:pt x="513469" y="296956"/>
                    </a:cubicBezTo>
                    <a:cubicBezTo>
                      <a:pt x="511370" y="296860"/>
                      <a:pt x="509270" y="296860"/>
                      <a:pt x="507076" y="296860"/>
                    </a:cubicBezTo>
                    <a:cubicBezTo>
                      <a:pt x="506408" y="296097"/>
                      <a:pt x="505835" y="295333"/>
                      <a:pt x="505167" y="294665"/>
                    </a:cubicBezTo>
                    <a:cubicBezTo>
                      <a:pt x="507171" y="294570"/>
                      <a:pt x="508984" y="294570"/>
                      <a:pt x="510702" y="294570"/>
                    </a:cubicBezTo>
                    <a:close/>
                    <a:moveTo>
                      <a:pt x="505931" y="264035"/>
                    </a:moveTo>
                    <a:cubicBezTo>
                      <a:pt x="506789" y="264035"/>
                      <a:pt x="507648" y="264035"/>
                      <a:pt x="508412" y="264035"/>
                    </a:cubicBezTo>
                    <a:cubicBezTo>
                      <a:pt x="510511" y="266706"/>
                      <a:pt x="513087" y="269855"/>
                      <a:pt x="515950" y="273386"/>
                    </a:cubicBezTo>
                    <a:cubicBezTo>
                      <a:pt x="512706" y="270332"/>
                      <a:pt x="509175" y="267088"/>
                      <a:pt x="505931" y="264035"/>
                    </a:cubicBezTo>
                    <a:close/>
                    <a:moveTo>
                      <a:pt x="492285" y="277012"/>
                    </a:moveTo>
                    <a:cubicBezTo>
                      <a:pt x="493335" y="278157"/>
                      <a:pt x="494480" y="279398"/>
                      <a:pt x="495720" y="280638"/>
                    </a:cubicBezTo>
                    <a:cubicBezTo>
                      <a:pt x="494862" y="280638"/>
                      <a:pt x="494003" y="280543"/>
                      <a:pt x="493144" y="280543"/>
                    </a:cubicBezTo>
                    <a:cubicBezTo>
                      <a:pt x="490377" y="277299"/>
                      <a:pt x="487991" y="274531"/>
                      <a:pt x="486178" y="272432"/>
                    </a:cubicBezTo>
                    <a:cubicBezTo>
                      <a:pt x="484556" y="270523"/>
                      <a:pt x="482266" y="268233"/>
                      <a:pt x="479785" y="265848"/>
                    </a:cubicBezTo>
                    <a:cubicBezTo>
                      <a:pt x="480835" y="265752"/>
                      <a:pt x="481789" y="265657"/>
                      <a:pt x="482838" y="265561"/>
                    </a:cubicBezTo>
                    <a:cubicBezTo>
                      <a:pt x="485606" y="269092"/>
                      <a:pt x="488755" y="273005"/>
                      <a:pt x="492285" y="277012"/>
                    </a:cubicBezTo>
                    <a:close/>
                    <a:moveTo>
                      <a:pt x="499442" y="297051"/>
                    </a:moveTo>
                    <a:cubicBezTo>
                      <a:pt x="498392" y="297051"/>
                      <a:pt x="497343" y="297146"/>
                      <a:pt x="496388" y="297242"/>
                    </a:cubicBezTo>
                    <a:cubicBezTo>
                      <a:pt x="494098" y="297433"/>
                      <a:pt x="491808" y="297623"/>
                      <a:pt x="489709" y="297814"/>
                    </a:cubicBezTo>
                    <a:cubicBezTo>
                      <a:pt x="488755" y="296765"/>
                      <a:pt x="487896" y="295715"/>
                      <a:pt x="486846" y="294570"/>
                    </a:cubicBezTo>
                    <a:cubicBezTo>
                      <a:pt x="490186" y="294570"/>
                      <a:pt x="493430" y="294665"/>
                      <a:pt x="496579" y="294665"/>
                    </a:cubicBezTo>
                    <a:cubicBezTo>
                      <a:pt x="497438" y="295429"/>
                      <a:pt x="498488" y="296192"/>
                      <a:pt x="499442" y="297051"/>
                    </a:cubicBezTo>
                    <a:close/>
                    <a:moveTo>
                      <a:pt x="486846" y="298005"/>
                    </a:moveTo>
                    <a:cubicBezTo>
                      <a:pt x="482934" y="298387"/>
                      <a:pt x="479212" y="298864"/>
                      <a:pt x="475682" y="299341"/>
                    </a:cubicBezTo>
                    <a:cubicBezTo>
                      <a:pt x="474537" y="298101"/>
                      <a:pt x="473392" y="296765"/>
                      <a:pt x="472151" y="295333"/>
                    </a:cubicBezTo>
                    <a:cubicBezTo>
                      <a:pt x="474918" y="295047"/>
                      <a:pt x="478163" y="294761"/>
                      <a:pt x="481693" y="294379"/>
                    </a:cubicBezTo>
                    <a:cubicBezTo>
                      <a:pt x="481980" y="294379"/>
                      <a:pt x="482361" y="294379"/>
                      <a:pt x="482648" y="294379"/>
                    </a:cubicBezTo>
                    <a:cubicBezTo>
                      <a:pt x="484174" y="295715"/>
                      <a:pt x="485606" y="296860"/>
                      <a:pt x="486846" y="298005"/>
                    </a:cubicBezTo>
                    <a:close/>
                    <a:moveTo>
                      <a:pt x="466426" y="271382"/>
                    </a:moveTo>
                    <a:cubicBezTo>
                      <a:pt x="465471" y="270237"/>
                      <a:pt x="464231" y="268901"/>
                      <a:pt x="462895" y="267565"/>
                    </a:cubicBezTo>
                    <a:cubicBezTo>
                      <a:pt x="464517" y="267374"/>
                      <a:pt x="466140" y="267279"/>
                      <a:pt x="467762" y="267088"/>
                    </a:cubicBezTo>
                    <a:cubicBezTo>
                      <a:pt x="470052" y="269855"/>
                      <a:pt x="472151" y="272336"/>
                      <a:pt x="473869" y="274150"/>
                    </a:cubicBezTo>
                    <a:cubicBezTo>
                      <a:pt x="475586" y="275963"/>
                      <a:pt x="477781" y="278253"/>
                      <a:pt x="480453" y="280638"/>
                    </a:cubicBezTo>
                    <a:cubicBezTo>
                      <a:pt x="477781" y="279875"/>
                      <a:pt x="475205" y="279207"/>
                      <a:pt x="472628" y="278444"/>
                    </a:cubicBezTo>
                    <a:cubicBezTo>
                      <a:pt x="470338" y="275867"/>
                      <a:pt x="468239" y="273386"/>
                      <a:pt x="466426" y="271382"/>
                    </a:cubicBezTo>
                    <a:close/>
                    <a:moveTo>
                      <a:pt x="471769" y="299914"/>
                    </a:moveTo>
                    <a:cubicBezTo>
                      <a:pt x="467666" y="300581"/>
                      <a:pt x="463945" y="301249"/>
                      <a:pt x="460700" y="301917"/>
                    </a:cubicBezTo>
                    <a:cubicBezTo>
                      <a:pt x="459174" y="300200"/>
                      <a:pt x="457456" y="298196"/>
                      <a:pt x="455548" y="296001"/>
                    </a:cubicBezTo>
                    <a:cubicBezTo>
                      <a:pt x="459364" y="296097"/>
                      <a:pt x="463277" y="296097"/>
                      <a:pt x="466998" y="295810"/>
                    </a:cubicBezTo>
                    <a:cubicBezTo>
                      <a:pt x="468620" y="297242"/>
                      <a:pt x="470243" y="298578"/>
                      <a:pt x="471769" y="299914"/>
                    </a:cubicBezTo>
                    <a:close/>
                    <a:moveTo>
                      <a:pt x="432742" y="250866"/>
                    </a:moveTo>
                    <a:cubicBezTo>
                      <a:pt x="435318" y="251057"/>
                      <a:pt x="437513" y="251152"/>
                      <a:pt x="439326" y="251248"/>
                    </a:cubicBezTo>
                    <a:cubicBezTo>
                      <a:pt x="440375" y="252584"/>
                      <a:pt x="441425" y="253920"/>
                      <a:pt x="442475" y="255161"/>
                    </a:cubicBezTo>
                    <a:cubicBezTo>
                      <a:pt x="441520" y="255255"/>
                      <a:pt x="440566" y="255255"/>
                      <a:pt x="439612" y="255351"/>
                    </a:cubicBezTo>
                    <a:cubicBezTo>
                      <a:pt x="438849" y="255446"/>
                      <a:pt x="438085" y="255542"/>
                      <a:pt x="437322" y="255542"/>
                    </a:cubicBezTo>
                    <a:cubicBezTo>
                      <a:pt x="435795" y="254016"/>
                      <a:pt x="434364" y="252488"/>
                      <a:pt x="432742" y="250866"/>
                    </a:cubicBezTo>
                    <a:close/>
                    <a:moveTo>
                      <a:pt x="439039" y="269474"/>
                    </a:moveTo>
                    <a:cubicBezTo>
                      <a:pt x="440375" y="270905"/>
                      <a:pt x="441807" y="272432"/>
                      <a:pt x="443238" y="273863"/>
                    </a:cubicBezTo>
                    <a:cubicBezTo>
                      <a:pt x="440757" y="273767"/>
                      <a:pt x="438276" y="273673"/>
                      <a:pt x="435795" y="273767"/>
                    </a:cubicBezTo>
                    <a:cubicBezTo>
                      <a:pt x="434554" y="272432"/>
                      <a:pt x="433409" y="271096"/>
                      <a:pt x="432264" y="269760"/>
                    </a:cubicBezTo>
                    <a:cubicBezTo>
                      <a:pt x="432360" y="269760"/>
                      <a:pt x="432455" y="269760"/>
                      <a:pt x="432551" y="269760"/>
                    </a:cubicBezTo>
                    <a:cubicBezTo>
                      <a:pt x="434554" y="269664"/>
                      <a:pt x="436749" y="269569"/>
                      <a:pt x="439039" y="269474"/>
                    </a:cubicBezTo>
                    <a:close/>
                    <a:moveTo>
                      <a:pt x="439994" y="244473"/>
                    </a:moveTo>
                    <a:cubicBezTo>
                      <a:pt x="442761" y="243710"/>
                      <a:pt x="445528" y="243042"/>
                      <a:pt x="448200" y="242374"/>
                    </a:cubicBezTo>
                    <a:cubicBezTo>
                      <a:pt x="450872" y="245809"/>
                      <a:pt x="454307" y="250294"/>
                      <a:pt x="458029" y="254969"/>
                    </a:cubicBezTo>
                    <a:cubicBezTo>
                      <a:pt x="455548" y="254874"/>
                      <a:pt x="452971" y="254874"/>
                      <a:pt x="450490" y="254874"/>
                    </a:cubicBezTo>
                    <a:cubicBezTo>
                      <a:pt x="446959" y="251248"/>
                      <a:pt x="443333" y="247717"/>
                      <a:pt x="439994" y="244473"/>
                    </a:cubicBezTo>
                    <a:close/>
                    <a:moveTo>
                      <a:pt x="462418" y="276058"/>
                    </a:moveTo>
                    <a:cubicBezTo>
                      <a:pt x="461941" y="275963"/>
                      <a:pt x="461368" y="275867"/>
                      <a:pt x="460891" y="275772"/>
                    </a:cubicBezTo>
                    <a:cubicBezTo>
                      <a:pt x="458696" y="275295"/>
                      <a:pt x="456406" y="275008"/>
                      <a:pt x="454021" y="274722"/>
                    </a:cubicBezTo>
                    <a:cubicBezTo>
                      <a:pt x="452208" y="272718"/>
                      <a:pt x="450490" y="270714"/>
                      <a:pt x="448868" y="268901"/>
                    </a:cubicBezTo>
                    <a:cubicBezTo>
                      <a:pt x="450681" y="268710"/>
                      <a:pt x="452589" y="268615"/>
                      <a:pt x="454498" y="268424"/>
                    </a:cubicBezTo>
                    <a:cubicBezTo>
                      <a:pt x="457074" y="270905"/>
                      <a:pt x="459746" y="273482"/>
                      <a:pt x="462418" y="276058"/>
                    </a:cubicBezTo>
                    <a:close/>
                    <a:moveTo>
                      <a:pt x="458792" y="302204"/>
                    </a:moveTo>
                    <a:cubicBezTo>
                      <a:pt x="456406" y="302681"/>
                      <a:pt x="454212" y="303158"/>
                      <a:pt x="452399" y="303635"/>
                    </a:cubicBezTo>
                    <a:cubicBezTo>
                      <a:pt x="450395" y="301536"/>
                      <a:pt x="447818" y="298673"/>
                      <a:pt x="444765" y="295238"/>
                    </a:cubicBezTo>
                    <a:cubicBezTo>
                      <a:pt x="446673" y="295429"/>
                      <a:pt x="448677" y="295524"/>
                      <a:pt x="450681" y="295715"/>
                    </a:cubicBezTo>
                    <a:cubicBezTo>
                      <a:pt x="453735" y="298196"/>
                      <a:pt x="456502" y="300391"/>
                      <a:pt x="458792" y="302204"/>
                    </a:cubicBezTo>
                    <a:close/>
                    <a:moveTo>
                      <a:pt x="431978" y="250103"/>
                    </a:moveTo>
                    <a:cubicBezTo>
                      <a:pt x="431024" y="249149"/>
                      <a:pt x="429974" y="248194"/>
                      <a:pt x="429020" y="247145"/>
                    </a:cubicBezTo>
                    <a:cubicBezTo>
                      <a:pt x="431024" y="246668"/>
                      <a:pt x="433123" y="246191"/>
                      <a:pt x="435127" y="245713"/>
                    </a:cubicBezTo>
                    <a:cubicBezTo>
                      <a:pt x="436368" y="247431"/>
                      <a:pt x="437703" y="249149"/>
                      <a:pt x="439039" y="250866"/>
                    </a:cubicBezTo>
                    <a:cubicBezTo>
                      <a:pt x="437036" y="250771"/>
                      <a:pt x="434650" y="250484"/>
                      <a:pt x="431978" y="250103"/>
                    </a:cubicBezTo>
                    <a:close/>
                    <a:moveTo>
                      <a:pt x="449059" y="232545"/>
                    </a:moveTo>
                    <a:cubicBezTo>
                      <a:pt x="448677" y="232831"/>
                      <a:pt x="448391" y="233118"/>
                      <a:pt x="448104" y="233404"/>
                    </a:cubicBezTo>
                    <a:cubicBezTo>
                      <a:pt x="444288" y="233118"/>
                      <a:pt x="440185" y="232927"/>
                      <a:pt x="436081" y="232831"/>
                    </a:cubicBezTo>
                    <a:cubicBezTo>
                      <a:pt x="437417" y="232545"/>
                      <a:pt x="438658" y="232259"/>
                      <a:pt x="439994" y="231973"/>
                    </a:cubicBezTo>
                    <a:cubicBezTo>
                      <a:pt x="442952" y="232163"/>
                      <a:pt x="446101" y="232354"/>
                      <a:pt x="449059" y="232545"/>
                    </a:cubicBezTo>
                    <a:close/>
                    <a:moveTo>
                      <a:pt x="466998" y="242755"/>
                    </a:moveTo>
                    <a:cubicBezTo>
                      <a:pt x="464040" y="241801"/>
                      <a:pt x="460987" y="240942"/>
                      <a:pt x="457933" y="240084"/>
                    </a:cubicBezTo>
                    <a:cubicBezTo>
                      <a:pt x="462800" y="239034"/>
                      <a:pt x="467571" y="238271"/>
                      <a:pt x="472151" y="237984"/>
                    </a:cubicBezTo>
                    <a:cubicBezTo>
                      <a:pt x="468620" y="240752"/>
                      <a:pt x="466998" y="242755"/>
                      <a:pt x="466998" y="242755"/>
                    </a:cubicBezTo>
                    <a:close/>
                    <a:moveTo>
                      <a:pt x="487419" y="249721"/>
                    </a:moveTo>
                    <a:cubicBezTo>
                      <a:pt x="488468" y="251343"/>
                      <a:pt x="490949" y="254874"/>
                      <a:pt x="494575" y="259741"/>
                    </a:cubicBezTo>
                    <a:cubicBezTo>
                      <a:pt x="491426" y="259073"/>
                      <a:pt x="487991" y="258405"/>
                      <a:pt x="484365" y="257737"/>
                    </a:cubicBezTo>
                    <a:cubicBezTo>
                      <a:pt x="476636" y="250675"/>
                      <a:pt x="470052" y="244855"/>
                      <a:pt x="470052" y="244855"/>
                    </a:cubicBezTo>
                    <a:lnTo>
                      <a:pt x="466330" y="243423"/>
                    </a:lnTo>
                    <a:cubicBezTo>
                      <a:pt x="466330" y="243423"/>
                      <a:pt x="469670" y="248576"/>
                      <a:pt x="475586" y="256306"/>
                    </a:cubicBezTo>
                    <a:cubicBezTo>
                      <a:pt x="473296" y="256019"/>
                      <a:pt x="471006" y="255733"/>
                      <a:pt x="468620" y="255542"/>
                    </a:cubicBezTo>
                    <a:cubicBezTo>
                      <a:pt x="462418" y="250103"/>
                      <a:pt x="456215" y="244759"/>
                      <a:pt x="452017" y="241229"/>
                    </a:cubicBezTo>
                    <a:cubicBezTo>
                      <a:pt x="453544" y="240847"/>
                      <a:pt x="455070" y="240465"/>
                      <a:pt x="456597" y="240179"/>
                    </a:cubicBezTo>
                    <a:cubicBezTo>
                      <a:pt x="466903" y="243328"/>
                      <a:pt x="477208" y="246477"/>
                      <a:pt x="487419" y="249721"/>
                    </a:cubicBezTo>
                    <a:close/>
                    <a:moveTo>
                      <a:pt x="522343" y="261554"/>
                    </a:moveTo>
                    <a:cubicBezTo>
                      <a:pt x="517000" y="259550"/>
                      <a:pt x="511561" y="257546"/>
                      <a:pt x="506217" y="255638"/>
                    </a:cubicBezTo>
                    <a:cubicBezTo>
                      <a:pt x="511465" y="255829"/>
                      <a:pt x="528164" y="256306"/>
                      <a:pt x="535035" y="256496"/>
                    </a:cubicBezTo>
                    <a:cubicBezTo>
                      <a:pt x="535035" y="256496"/>
                      <a:pt x="535035" y="256496"/>
                      <a:pt x="535035" y="256496"/>
                    </a:cubicBezTo>
                    <a:cubicBezTo>
                      <a:pt x="529118" y="258309"/>
                      <a:pt x="523870" y="260504"/>
                      <a:pt x="522343" y="261554"/>
                    </a:cubicBezTo>
                    <a:close/>
                    <a:moveTo>
                      <a:pt x="540378" y="288558"/>
                    </a:moveTo>
                    <a:cubicBezTo>
                      <a:pt x="542000" y="288367"/>
                      <a:pt x="542955" y="288272"/>
                      <a:pt x="542955" y="288272"/>
                    </a:cubicBezTo>
                    <a:cubicBezTo>
                      <a:pt x="542955" y="288272"/>
                      <a:pt x="541714" y="287890"/>
                      <a:pt x="539424" y="287413"/>
                    </a:cubicBezTo>
                    <a:cubicBezTo>
                      <a:pt x="538279" y="285886"/>
                      <a:pt x="537038" y="284455"/>
                      <a:pt x="535989" y="283024"/>
                    </a:cubicBezTo>
                    <a:cubicBezTo>
                      <a:pt x="525874" y="272432"/>
                      <a:pt x="505931" y="256592"/>
                      <a:pt x="505931" y="256592"/>
                    </a:cubicBezTo>
                    <a:lnTo>
                      <a:pt x="501541" y="255161"/>
                    </a:lnTo>
                    <a:cubicBezTo>
                      <a:pt x="501541" y="255161"/>
                      <a:pt x="503736" y="258119"/>
                      <a:pt x="507553" y="262985"/>
                    </a:cubicBezTo>
                    <a:cubicBezTo>
                      <a:pt x="506408" y="262699"/>
                      <a:pt x="505072" y="262317"/>
                      <a:pt x="503641" y="261935"/>
                    </a:cubicBezTo>
                    <a:cubicBezTo>
                      <a:pt x="498106" y="256878"/>
                      <a:pt x="493430" y="252775"/>
                      <a:pt x="491522" y="251057"/>
                    </a:cubicBezTo>
                    <a:cubicBezTo>
                      <a:pt x="491617" y="251057"/>
                      <a:pt x="491713" y="251152"/>
                      <a:pt x="491808" y="251152"/>
                    </a:cubicBezTo>
                    <a:cubicBezTo>
                      <a:pt x="495148" y="252202"/>
                      <a:pt x="498488" y="253347"/>
                      <a:pt x="501827" y="254492"/>
                    </a:cubicBezTo>
                    <a:lnTo>
                      <a:pt x="504595" y="255638"/>
                    </a:lnTo>
                    <a:cubicBezTo>
                      <a:pt x="504595" y="255638"/>
                      <a:pt x="504881" y="255638"/>
                      <a:pt x="505358" y="255638"/>
                    </a:cubicBezTo>
                    <a:cubicBezTo>
                      <a:pt x="510988" y="257546"/>
                      <a:pt x="516713" y="259550"/>
                      <a:pt x="522248" y="261649"/>
                    </a:cubicBezTo>
                    <a:cubicBezTo>
                      <a:pt x="521962" y="261840"/>
                      <a:pt x="521866" y="262031"/>
                      <a:pt x="521866" y="262126"/>
                    </a:cubicBezTo>
                    <a:cubicBezTo>
                      <a:pt x="527019" y="271668"/>
                      <a:pt x="542382" y="286745"/>
                      <a:pt x="546104" y="290371"/>
                    </a:cubicBezTo>
                    <a:cubicBezTo>
                      <a:pt x="548775" y="292852"/>
                      <a:pt x="553833" y="297146"/>
                      <a:pt x="561371" y="303444"/>
                    </a:cubicBezTo>
                    <a:cubicBezTo>
                      <a:pt x="559081" y="302967"/>
                      <a:pt x="555646" y="302204"/>
                      <a:pt x="551161" y="301345"/>
                    </a:cubicBezTo>
                    <a:cubicBezTo>
                      <a:pt x="547439" y="297051"/>
                      <a:pt x="543718" y="292757"/>
                      <a:pt x="540378" y="288558"/>
                    </a:cubicBezTo>
                    <a:close/>
                    <a:moveTo>
                      <a:pt x="523011" y="294570"/>
                    </a:moveTo>
                    <a:cubicBezTo>
                      <a:pt x="523011" y="294570"/>
                      <a:pt x="521675" y="294093"/>
                      <a:pt x="519290" y="293234"/>
                    </a:cubicBezTo>
                    <a:cubicBezTo>
                      <a:pt x="518622" y="292471"/>
                      <a:pt x="517859" y="291707"/>
                      <a:pt x="517191" y="290944"/>
                    </a:cubicBezTo>
                    <a:cubicBezTo>
                      <a:pt x="518431" y="290848"/>
                      <a:pt x="519671" y="290657"/>
                      <a:pt x="520912" y="290562"/>
                    </a:cubicBezTo>
                    <a:cubicBezTo>
                      <a:pt x="523584" y="293043"/>
                      <a:pt x="526351" y="295620"/>
                      <a:pt x="529214" y="298101"/>
                    </a:cubicBezTo>
                    <a:cubicBezTo>
                      <a:pt x="527210" y="297910"/>
                      <a:pt x="525206" y="297719"/>
                      <a:pt x="523107" y="297528"/>
                    </a:cubicBezTo>
                    <a:cubicBezTo>
                      <a:pt x="522248" y="296574"/>
                      <a:pt x="521389" y="295524"/>
                      <a:pt x="520435" y="294570"/>
                    </a:cubicBezTo>
                    <a:cubicBezTo>
                      <a:pt x="522057" y="294570"/>
                      <a:pt x="523011" y="294570"/>
                      <a:pt x="523011" y="294570"/>
                    </a:cubicBezTo>
                    <a:close/>
                    <a:moveTo>
                      <a:pt x="541142" y="318139"/>
                    </a:moveTo>
                    <a:cubicBezTo>
                      <a:pt x="539233" y="315945"/>
                      <a:pt x="535703" y="311937"/>
                      <a:pt x="531313" y="306879"/>
                    </a:cubicBezTo>
                    <a:cubicBezTo>
                      <a:pt x="533603" y="306498"/>
                      <a:pt x="535989" y="306116"/>
                      <a:pt x="538279" y="305830"/>
                    </a:cubicBezTo>
                    <a:cubicBezTo>
                      <a:pt x="546294" y="312414"/>
                      <a:pt x="553833" y="318139"/>
                      <a:pt x="558509" y="321670"/>
                    </a:cubicBezTo>
                    <a:cubicBezTo>
                      <a:pt x="553833" y="320429"/>
                      <a:pt x="547821" y="319189"/>
                      <a:pt x="541142" y="318139"/>
                    </a:cubicBezTo>
                    <a:close/>
                    <a:moveTo>
                      <a:pt x="523775" y="316326"/>
                    </a:moveTo>
                    <a:cubicBezTo>
                      <a:pt x="522725" y="315181"/>
                      <a:pt x="520626" y="312605"/>
                      <a:pt x="517668" y="309169"/>
                    </a:cubicBezTo>
                    <a:cubicBezTo>
                      <a:pt x="520626" y="308692"/>
                      <a:pt x="523584" y="308120"/>
                      <a:pt x="526637" y="307643"/>
                    </a:cubicBezTo>
                    <a:cubicBezTo>
                      <a:pt x="532363" y="312128"/>
                      <a:pt x="537229" y="315754"/>
                      <a:pt x="540092" y="317948"/>
                    </a:cubicBezTo>
                    <a:cubicBezTo>
                      <a:pt x="534844" y="317090"/>
                      <a:pt x="529309" y="316517"/>
                      <a:pt x="523775" y="316326"/>
                    </a:cubicBezTo>
                    <a:close/>
                    <a:moveTo>
                      <a:pt x="494289" y="346002"/>
                    </a:moveTo>
                    <a:cubicBezTo>
                      <a:pt x="489709" y="341804"/>
                      <a:pt x="485033" y="337701"/>
                      <a:pt x="480166" y="333789"/>
                    </a:cubicBezTo>
                    <a:cubicBezTo>
                      <a:pt x="486942" y="335792"/>
                      <a:pt x="509175" y="342281"/>
                      <a:pt x="518240" y="344953"/>
                    </a:cubicBezTo>
                    <a:cubicBezTo>
                      <a:pt x="518240" y="344953"/>
                      <a:pt x="518240" y="344953"/>
                      <a:pt x="518240" y="344953"/>
                    </a:cubicBezTo>
                    <a:cubicBezTo>
                      <a:pt x="507744" y="344953"/>
                      <a:pt x="497820" y="345430"/>
                      <a:pt x="494289" y="346002"/>
                    </a:cubicBezTo>
                    <a:close/>
                    <a:moveTo>
                      <a:pt x="489804" y="398962"/>
                    </a:moveTo>
                    <a:cubicBezTo>
                      <a:pt x="490854" y="404306"/>
                      <a:pt x="492190" y="410985"/>
                      <a:pt x="493907" y="419287"/>
                    </a:cubicBezTo>
                    <a:cubicBezTo>
                      <a:pt x="493907" y="419478"/>
                      <a:pt x="494003" y="419669"/>
                      <a:pt x="494098" y="419859"/>
                    </a:cubicBezTo>
                    <a:cubicBezTo>
                      <a:pt x="492953" y="418333"/>
                      <a:pt x="491236" y="416138"/>
                      <a:pt x="488373" y="413180"/>
                    </a:cubicBezTo>
                    <a:cubicBezTo>
                      <a:pt x="485415" y="410127"/>
                      <a:pt x="482552" y="407741"/>
                      <a:pt x="479403" y="405833"/>
                    </a:cubicBezTo>
                    <a:cubicBezTo>
                      <a:pt x="479689" y="402398"/>
                      <a:pt x="480071" y="398867"/>
                      <a:pt x="480548" y="395336"/>
                    </a:cubicBezTo>
                    <a:cubicBezTo>
                      <a:pt x="483697" y="396386"/>
                      <a:pt x="486942" y="397626"/>
                      <a:pt x="489804" y="398962"/>
                    </a:cubicBezTo>
                    <a:close/>
                    <a:moveTo>
                      <a:pt x="481312" y="389993"/>
                    </a:moveTo>
                    <a:cubicBezTo>
                      <a:pt x="481789" y="386939"/>
                      <a:pt x="482266" y="383886"/>
                      <a:pt x="482743" y="380927"/>
                    </a:cubicBezTo>
                    <a:cubicBezTo>
                      <a:pt x="484270" y="381690"/>
                      <a:pt x="485892" y="382645"/>
                      <a:pt x="487800" y="383694"/>
                    </a:cubicBezTo>
                    <a:cubicBezTo>
                      <a:pt x="487800" y="384554"/>
                      <a:pt x="487896" y="385317"/>
                      <a:pt x="487896" y="385889"/>
                    </a:cubicBezTo>
                    <a:cubicBezTo>
                      <a:pt x="487991" y="388084"/>
                      <a:pt x="488468" y="391424"/>
                      <a:pt x="489327" y="395813"/>
                    </a:cubicBezTo>
                    <a:cubicBezTo>
                      <a:pt x="487228" y="394096"/>
                      <a:pt x="484556" y="391996"/>
                      <a:pt x="481312" y="389993"/>
                    </a:cubicBezTo>
                    <a:close/>
                    <a:moveTo>
                      <a:pt x="478449" y="419001"/>
                    </a:moveTo>
                    <a:cubicBezTo>
                      <a:pt x="478640" y="416711"/>
                      <a:pt x="478735" y="414230"/>
                      <a:pt x="479021" y="411653"/>
                    </a:cubicBezTo>
                    <a:cubicBezTo>
                      <a:pt x="485797" y="415661"/>
                      <a:pt x="492476" y="420623"/>
                      <a:pt x="495053" y="422532"/>
                    </a:cubicBezTo>
                    <a:cubicBezTo>
                      <a:pt x="495148" y="422818"/>
                      <a:pt x="495243" y="423104"/>
                      <a:pt x="495339" y="423391"/>
                    </a:cubicBezTo>
                    <a:cubicBezTo>
                      <a:pt x="493239" y="423391"/>
                      <a:pt x="490663" y="423104"/>
                      <a:pt x="488182" y="422245"/>
                    </a:cubicBezTo>
                    <a:cubicBezTo>
                      <a:pt x="486369" y="421673"/>
                      <a:pt x="482934" y="420527"/>
                      <a:pt x="478449" y="419001"/>
                    </a:cubicBezTo>
                    <a:close/>
                    <a:moveTo>
                      <a:pt x="469670" y="356690"/>
                    </a:moveTo>
                    <a:cubicBezTo>
                      <a:pt x="469002" y="343140"/>
                      <a:pt x="466998" y="327586"/>
                      <a:pt x="466521" y="323387"/>
                    </a:cubicBezTo>
                    <a:cubicBezTo>
                      <a:pt x="469479" y="325677"/>
                      <a:pt x="472437" y="327968"/>
                      <a:pt x="475395" y="330258"/>
                    </a:cubicBezTo>
                    <a:lnTo>
                      <a:pt x="478258" y="333121"/>
                    </a:lnTo>
                    <a:cubicBezTo>
                      <a:pt x="478258" y="333121"/>
                      <a:pt x="478735" y="333216"/>
                      <a:pt x="479403" y="333407"/>
                    </a:cubicBezTo>
                    <a:cubicBezTo>
                      <a:pt x="484461" y="337510"/>
                      <a:pt x="489327" y="341613"/>
                      <a:pt x="494194" y="346002"/>
                    </a:cubicBezTo>
                    <a:cubicBezTo>
                      <a:pt x="493526" y="346098"/>
                      <a:pt x="493049" y="346289"/>
                      <a:pt x="492953" y="346385"/>
                    </a:cubicBezTo>
                    <a:cubicBezTo>
                      <a:pt x="487705" y="357262"/>
                      <a:pt x="487610" y="375774"/>
                      <a:pt x="487896" y="383409"/>
                    </a:cubicBezTo>
                    <a:cubicBezTo>
                      <a:pt x="487323" y="382741"/>
                      <a:pt x="485701" y="381118"/>
                      <a:pt x="483220" y="379019"/>
                    </a:cubicBezTo>
                    <a:cubicBezTo>
                      <a:pt x="483411" y="378065"/>
                      <a:pt x="483602" y="377206"/>
                      <a:pt x="483793" y="376347"/>
                    </a:cubicBezTo>
                    <a:cubicBezTo>
                      <a:pt x="483793" y="376347"/>
                      <a:pt x="483888" y="376347"/>
                      <a:pt x="483888" y="376252"/>
                    </a:cubicBezTo>
                    <a:cubicBezTo>
                      <a:pt x="483888" y="376252"/>
                      <a:pt x="483888" y="376156"/>
                      <a:pt x="483888" y="376156"/>
                    </a:cubicBezTo>
                    <a:cubicBezTo>
                      <a:pt x="483983" y="375488"/>
                      <a:pt x="484174" y="374916"/>
                      <a:pt x="484270" y="374248"/>
                    </a:cubicBezTo>
                    <a:cubicBezTo>
                      <a:pt x="484747" y="359075"/>
                      <a:pt x="478926" y="334647"/>
                      <a:pt x="478926" y="334647"/>
                    </a:cubicBezTo>
                    <a:lnTo>
                      <a:pt x="474918" y="331499"/>
                    </a:lnTo>
                    <a:cubicBezTo>
                      <a:pt x="474727" y="331594"/>
                      <a:pt x="472056" y="341709"/>
                      <a:pt x="469670" y="356690"/>
                    </a:cubicBezTo>
                    <a:close/>
                    <a:moveTo>
                      <a:pt x="468143" y="394477"/>
                    </a:moveTo>
                    <a:cubicBezTo>
                      <a:pt x="468430" y="396577"/>
                      <a:pt x="468716" y="398771"/>
                      <a:pt x="469098" y="400870"/>
                    </a:cubicBezTo>
                    <a:cubicBezTo>
                      <a:pt x="468620" y="400680"/>
                      <a:pt x="468048" y="400489"/>
                      <a:pt x="467571" y="400298"/>
                    </a:cubicBezTo>
                    <a:cubicBezTo>
                      <a:pt x="467762" y="398389"/>
                      <a:pt x="467952" y="396481"/>
                      <a:pt x="468143" y="394477"/>
                    </a:cubicBezTo>
                    <a:close/>
                    <a:moveTo>
                      <a:pt x="466140" y="414993"/>
                    </a:moveTo>
                    <a:cubicBezTo>
                      <a:pt x="466426" y="412417"/>
                      <a:pt x="466712" y="409650"/>
                      <a:pt x="466998" y="406596"/>
                    </a:cubicBezTo>
                    <a:cubicBezTo>
                      <a:pt x="468239" y="406882"/>
                      <a:pt x="469384" y="407264"/>
                      <a:pt x="470433" y="407550"/>
                    </a:cubicBezTo>
                    <a:cubicBezTo>
                      <a:pt x="471101" y="410890"/>
                      <a:pt x="471865" y="414039"/>
                      <a:pt x="472628" y="416997"/>
                    </a:cubicBezTo>
                    <a:cubicBezTo>
                      <a:pt x="470529" y="416424"/>
                      <a:pt x="468334" y="415756"/>
                      <a:pt x="466140" y="414993"/>
                    </a:cubicBezTo>
                    <a:close/>
                    <a:moveTo>
                      <a:pt x="462991" y="320143"/>
                    </a:moveTo>
                    <a:cubicBezTo>
                      <a:pt x="458124" y="316326"/>
                      <a:pt x="453067" y="312700"/>
                      <a:pt x="448104" y="308978"/>
                    </a:cubicBezTo>
                    <a:cubicBezTo>
                      <a:pt x="453544" y="309551"/>
                      <a:pt x="478354" y="314609"/>
                      <a:pt x="493049" y="313082"/>
                    </a:cubicBezTo>
                    <a:cubicBezTo>
                      <a:pt x="498392" y="312509"/>
                      <a:pt x="506217" y="311174"/>
                      <a:pt x="514900" y="309646"/>
                    </a:cubicBezTo>
                    <a:cubicBezTo>
                      <a:pt x="518908" y="312796"/>
                      <a:pt x="521866" y="315181"/>
                      <a:pt x="523298" y="316326"/>
                    </a:cubicBezTo>
                    <a:cubicBezTo>
                      <a:pt x="520912" y="316231"/>
                      <a:pt x="518622" y="316231"/>
                      <a:pt x="516332" y="316326"/>
                    </a:cubicBezTo>
                    <a:cubicBezTo>
                      <a:pt x="492094" y="317185"/>
                      <a:pt x="463086" y="319571"/>
                      <a:pt x="463086" y="319571"/>
                    </a:cubicBezTo>
                    <a:cubicBezTo>
                      <a:pt x="463086" y="319571"/>
                      <a:pt x="463086" y="319761"/>
                      <a:pt x="462991" y="320143"/>
                    </a:cubicBezTo>
                    <a:close/>
                    <a:moveTo>
                      <a:pt x="444669" y="407932"/>
                    </a:moveTo>
                    <a:cubicBezTo>
                      <a:pt x="444860" y="406214"/>
                      <a:pt x="445051" y="404401"/>
                      <a:pt x="445242" y="402398"/>
                    </a:cubicBezTo>
                    <a:cubicBezTo>
                      <a:pt x="449441" y="403066"/>
                      <a:pt x="453544" y="403734"/>
                      <a:pt x="457360" y="404497"/>
                    </a:cubicBezTo>
                    <a:cubicBezTo>
                      <a:pt x="458029" y="407455"/>
                      <a:pt x="458696" y="410222"/>
                      <a:pt x="459364" y="412798"/>
                    </a:cubicBezTo>
                    <a:cubicBezTo>
                      <a:pt x="454593" y="411272"/>
                      <a:pt x="449536" y="409554"/>
                      <a:pt x="444669" y="407932"/>
                    </a:cubicBezTo>
                    <a:close/>
                    <a:moveTo>
                      <a:pt x="447437" y="380545"/>
                    </a:moveTo>
                    <a:cubicBezTo>
                      <a:pt x="447627" y="377969"/>
                      <a:pt x="447914" y="375393"/>
                      <a:pt x="448104" y="372912"/>
                    </a:cubicBezTo>
                    <a:cubicBezTo>
                      <a:pt x="449918" y="372816"/>
                      <a:pt x="451635" y="372721"/>
                      <a:pt x="453257" y="372721"/>
                    </a:cubicBezTo>
                    <a:cubicBezTo>
                      <a:pt x="453257" y="375488"/>
                      <a:pt x="453448" y="378351"/>
                      <a:pt x="453639" y="381309"/>
                    </a:cubicBezTo>
                    <a:cubicBezTo>
                      <a:pt x="451540" y="380927"/>
                      <a:pt x="449536" y="380736"/>
                      <a:pt x="447437" y="380545"/>
                    </a:cubicBezTo>
                    <a:close/>
                    <a:moveTo>
                      <a:pt x="454498" y="388847"/>
                    </a:moveTo>
                    <a:cubicBezTo>
                      <a:pt x="454880" y="391519"/>
                      <a:pt x="455357" y="394286"/>
                      <a:pt x="455834" y="396863"/>
                    </a:cubicBezTo>
                    <a:cubicBezTo>
                      <a:pt x="453067" y="396290"/>
                      <a:pt x="449727" y="395622"/>
                      <a:pt x="446005" y="394954"/>
                    </a:cubicBezTo>
                    <a:cubicBezTo>
                      <a:pt x="446196" y="392760"/>
                      <a:pt x="446482" y="390470"/>
                      <a:pt x="446673" y="388180"/>
                    </a:cubicBezTo>
                    <a:cubicBezTo>
                      <a:pt x="449536" y="388466"/>
                      <a:pt x="452112" y="388657"/>
                      <a:pt x="454498" y="388847"/>
                    </a:cubicBezTo>
                    <a:close/>
                    <a:moveTo>
                      <a:pt x="448677" y="364610"/>
                    </a:moveTo>
                    <a:cubicBezTo>
                      <a:pt x="448677" y="364133"/>
                      <a:pt x="448677" y="363751"/>
                      <a:pt x="448773" y="363274"/>
                    </a:cubicBezTo>
                    <a:cubicBezTo>
                      <a:pt x="450490" y="363179"/>
                      <a:pt x="452208" y="363274"/>
                      <a:pt x="453830" y="363274"/>
                    </a:cubicBezTo>
                    <a:cubicBezTo>
                      <a:pt x="453735" y="363942"/>
                      <a:pt x="453639" y="364514"/>
                      <a:pt x="453639" y="365182"/>
                    </a:cubicBezTo>
                    <a:cubicBezTo>
                      <a:pt x="453639" y="365278"/>
                      <a:pt x="453639" y="365278"/>
                      <a:pt x="453639" y="365374"/>
                    </a:cubicBezTo>
                    <a:cubicBezTo>
                      <a:pt x="451921" y="365087"/>
                      <a:pt x="450204" y="364801"/>
                      <a:pt x="448677" y="364610"/>
                    </a:cubicBezTo>
                    <a:close/>
                    <a:moveTo>
                      <a:pt x="449059" y="355927"/>
                    </a:moveTo>
                    <a:cubicBezTo>
                      <a:pt x="449059" y="355736"/>
                      <a:pt x="449059" y="355545"/>
                      <a:pt x="449059" y="355354"/>
                    </a:cubicBezTo>
                    <a:cubicBezTo>
                      <a:pt x="449059" y="354114"/>
                      <a:pt x="449059" y="352778"/>
                      <a:pt x="449059" y="351346"/>
                    </a:cubicBezTo>
                    <a:cubicBezTo>
                      <a:pt x="451444" y="350774"/>
                      <a:pt x="453544" y="350488"/>
                      <a:pt x="455548" y="350392"/>
                    </a:cubicBezTo>
                    <a:cubicBezTo>
                      <a:pt x="455166" y="352587"/>
                      <a:pt x="454784" y="354877"/>
                      <a:pt x="454402" y="357262"/>
                    </a:cubicBezTo>
                    <a:cubicBezTo>
                      <a:pt x="452685" y="356785"/>
                      <a:pt x="450872" y="356308"/>
                      <a:pt x="449059" y="355927"/>
                    </a:cubicBezTo>
                    <a:close/>
                    <a:moveTo>
                      <a:pt x="455548" y="346480"/>
                    </a:moveTo>
                    <a:cubicBezTo>
                      <a:pt x="455834" y="346480"/>
                      <a:pt x="456120" y="346575"/>
                      <a:pt x="456406" y="346575"/>
                    </a:cubicBezTo>
                    <a:cubicBezTo>
                      <a:pt x="456406" y="346670"/>
                      <a:pt x="456406" y="346766"/>
                      <a:pt x="456311" y="346862"/>
                    </a:cubicBezTo>
                    <a:cubicBezTo>
                      <a:pt x="456025" y="346670"/>
                      <a:pt x="455834" y="346575"/>
                      <a:pt x="455548" y="346480"/>
                    </a:cubicBezTo>
                    <a:close/>
                    <a:moveTo>
                      <a:pt x="442379" y="306593"/>
                    </a:moveTo>
                    <a:cubicBezTo>
                      <a:pt x="442379" y="306593"/>
                      <a:pt x="438276" y="318903"/>
                      <a:pt x="435127" y="336270"/>
                    </a:cubicBezTo>
                    <a:cubicBezTo>
                      <a:pt x="433600" y="334934"/>
                      <a:pt x="431978" y="333693"/>
                      <a:pt x="430451" y="332548"/>
                    </a:cubicBezTo>
                    <a:cubicBezTo>
                      <a:pt x="429783" y="323197"/>
                      <a:pt x="428161" y="312414"/>
                      <a:pt x="426730" y="304398"/>
                    </a:cubicBezTo>
                    <a:cubicBezTo>
                      <a:pt x="432455" y="305448"/>
                      <a:pt x="436654" y="307261"/>
                      <a:pt x="436654" y="307261"/>
                    </a:cubicBezTo>
                    <a:cubicBezTo>
                      <a:pt x="433219" y="303062"/>
                      <a:pt x="429497" y="300200"/>
                      <a:pt x="425585" y="298387"/>
                    </a:cubicBezTo>
                    <a:cubicBezTo>
                      <a:pt x="425108" y="296001"/>
                      <a:pt x="424821" y="294284"/>
                      <a:pt x="424631" y="293425"/>
                    </a:cubicBezTo>
                    <a:cubicBezTo>
                      <a:pt x="437513" y="302299"/>
                      <a:pt x="450299" y="311364"/>
                      <a:pt x="462800" y="320811"/>
                    </a:cubicBezTo>
                    <a:cubicBezTo>
                      <a:pt x="461941" y="323674"/>
                      <a:pt x="459460" y="331689"/>
                      <a:pt x="457170" y="342663"/>
                    </a:cubicBezTo>
                    <a:cubicBezTo>
                      <a:pt x="454498" y="341804"/>
                      <a:pt x="451731" y="341041"/>
                      <a:pt x="448677" y="340182"/>
                    </a:cubicBezTo>
                    <a:cubicBezTo>
                      <a:pt x="447723" y="325391"/>
                      <a:pt x="445528" y="309551"/>
                      <a:pt x="445528" y="309551"/>
                    </a:cubicBezTo>
                    <a:lnTo>
                      <a:pt x="442379" y="306593"/>
                    </a:lnTo>
                    <a:close/>
                    <a:moveTo>
                      <a:pt x="433505" y="374057"/>
                    </a:moveTo>
                    <a:cubicBezTo>
                      <a:pt x="433791" y="376061"/>
                      <a:pt x="434078" y="378065"/>
                      <a:pt x="434364" y="379973"/>
                    </a:cubicBezTo>
                    <a:cubicBezTo>
                      <a:pt x="431501" y="379973"/>
                      <a:pt x="428734" y="379878"/>
                      <a:pt x="426062" y="379878"/>
                    </a:cubicBezTo>
                    <a:cubicBezTo>
                      <a:pt x="426253" y="378065"/>
                      <a:pt x="426539" y="376347"/>
                      <a:pt x="426730" y="374534"/>
                    </a:cubicBezTo>
                    <a:cubicBezTo>
                      <a:pt x="428925" y="374439"/>
                      <a:pt x="431119" y="374248"/>
                      <a:pt x="433505" y="374057"/>
                    </a:cubicBezTo>
                    <a:close/>
                    <a:moveTo>
                      <a:pt x="427970" y="365182"/>
                    </a:moveTo>
                    <a:cubicBezTo>
                      <a:pt x="427970" y="365087"/>
                      <a:pt x="427970" y="364897"/>
                      <a:pt x="428066" y="364801"/>
                    </a:cubicBezTo>
                    <a:cubicBezTo>
                      <a:pt x="429688" y="364705"/>
                      <a:pt x="431119" y="364610"/>
                      <a:pt x="432646" y="364514"/>
                    </a:cubicBezTo>
                    <a:cubicBezTo>
                      <a:pt x="432646" y="364610"/>
                      <a:pt x="432646" y="364610"/>
                      <a:pt x="432646" y="364705"/>
                    </a:cubicBezTo>
                    <a:cubicBezTo>
                      <a:pt x="431024" y="364801"/>
                      <a:pt x="429497" y="364991"/>
                      <a:pt x="427970" y="365182"/>
                    </a:cubicBezTo>
                    <a:close/>
                    <a:moveTo>
                      <a:pt x="435795" y="387512"/>
                    </a:moveTo>
                    <a:cubicBezTo>
                      <a:pt x="436177" y="389611"/>
                      <a:pt x="436654" y="391615"/>
                      <a:pt x="437131" y="393523"/>
                    </a:cubicBezTo>
                    <a:cubicBezTo>
                      <a:pt x="433028" y="392855"/>
                      <a:pt x="428734" y="392187"/>
                      <a:pt x="424631" y="391615"/>
                    </a:cubicBezTo>
                    <a:cubicBezTo>
                      <a:pt x="424821" y="390088"/>
                      <a:pt x="425012" y="388466"/>
                      <a:pt x="425203" y="386844"/>
                    </a:cubicBezTo>
                    <a:cubicBezTo>
                      <a:pt x="428638" y="387130"/>
                      <a:pt x="432264" y="387321"/>
                      <a:pt x="435795" y="387512"/>
                    </a:cubicBezTo>
                    <a:close/>
                    <a:moveTo>
                      <a:pt x="423199" y="402015"/>
                    </a:moveTo>
                    <a:cubicBezTo>
                      <a:pt x="423295" y="401061"/>
                      <a:pt x="423486" y="400107"/>
                      <a:pt x="423581" y="399057"/>
                    </a:cubicBezTo>
                    <a:cubicBezTo>
                      <a:pt x="428257" y="399821"/>
                      <a:pt x="433505" y="400584"/>
                      <a:pt x="439039" y="401443"/>
                    </a:cubicBezTo>
                    <a:cubicBezTo>
                      <a:pt x="439517" y="403256"/>
                      <a:pt x="439994" y="404974"/>
                      <a:pt x="440375" y="406501"/>
                    </a:cubicBezTo>
                    <a:cubicBezTo>
                      <a:pt x="440375" y="406501"/>
                      <a:pt x="440375" y="406501"/>
                      <a:pt x="440375" y="406501"/>
                    </a:cubicBezTo>
                    <a:cubicBezTo>
                      <a:pt x="434650" y="404592"/>
                      <a:pt x="428734" y="403160"/>
                      <a:pt x="423199" y="402015"/>
                    </a:cubicBezTo>
                    <a:close/>
                    <a:moveTo>
                      <a:pt x="423008" y="290944"/>
                    </a:moveTo>
                    <a:cubicBezTo>
                      <a:pt x="421482" y="289894"/>
                      <a:pt x="420050" y="288844"/>
                      <a:pt x="418619" y="287795"/>
                    </a:cubicBezTo>
                    <a:cubicBezTo>
                      <a:pt x="412894" y="283882"/>
                      <a:pt x="407168" y="279970"/>
                      <a:pt x="401443" y="276153"/>
                    </a:cubicBezTo>
                    <a:lnTo>
                      <a:pt x="406119" y="278825"/>
                    </a:lnTo>
                    <a:cubicBezTo>
                      <a:pt x="406119" y="278825"/>
                      <a:pt x="417665" y="282928"/>
                      <a:pt x="428925" y="286745"/>
                    </a:cubicBezTo>
                    <a:cubicBezTo>
                      <a:pt x="429783" y="287413"/>
                      <a:pt x="430738" y="288176"/>
                      <a:pt x="431596" y="288844"/>
                    </a:cubicBezTo>
                    <a:cubicBezTo>
                      <a:pt x="427207" y="289894"/>
                      <a:pt x="424153" y="290657"/>
                      <a:pt x="423008" y="290944"/>
                    </a:cubicBezTo>
                    <a:close/>
                    <a:moveTo>
                      <a:pt x="421005" y="290848"/>
                    </a:moveTo>
                    <a:cubicBezTo>
                      <a:pt x="420814" y="291707"/>
                      <a:pt x="420432" y="293616"/>
                      <a:pt x="419859" y="296288"/>
                    </a:cubicBezTo>
                    <a:cubicBezTo>
                      <a:pt x="416138" y="295333"/>
                      <a:pt x="412321" y="295238"/>
                      <a:pt x="408600" y="295620"/>
                    </a:cubicBezTo>
                    <a:cubicBezTo>
                      <a:pt x="407455" y="293998"/>
                      <a:pt x="406214" y="292566"/>
                      <a:pt x="404974" y="291230"/>
                    </a:cubicBezTo>
                    <a:cubicBezTo>
                      <a:pt x="404687" y="284550"/>
                      <a:pt x="404401" y="279970"/>
                      <a:pt x="404401" y="279970"/>
                    </a:cubicBezTo>
                    <a:lnTo>
                      <a:pt x="402492" y="278730"/>
                    </a:lnTo>
                    <a:cubicBezTo>
                      <a:pt x="402492" y="278730"/>
                      <a:pt x="401443" y="281974"/>
                      <a:pt x="400107" y="286745"/>
                    </a:cubicBezTo>
                    <a:cubicBezTo>
                      <a:pt x="394763" y="282547"/>
                      <a:pt x="389324" y="280447"/>
                      <a:pt x="385412" y="279589"/>
                    </a:cubicBezTo>
                    <a:cubicBezTo>
                      <a:pt x="384458" y="271764"/>
                      <a:pt x="383503" y="266229"/>
                      <a:pt x="383503" y="266229"/>
                    </a:cubicBezTo>
                    <a:lnTo>
                      <a:pt x="381309" y="264798"/>
                    </a:lnTo>
                    <a:lnTo>
                      <a:pt x="381309" y="264798"/>
                    </a:lnTo>
                    <a:cubicBezTo>
                      <a:pt x="381977" y="265275"/>
                      <a:pt x="382740" y="265752"/>
                      <a:pt x="383408" y="266134"/>
                    </a:cubicBezTo>
                    <a:lnTo>
                      <a:pt x="383408" y="266229"/>
                    </a:lnTo>
                    <a:cubicBezTo>
                      <a:pt x="383408" y="266229"/>
                      <a:pt x="383503" y="266229"/>
                      <a:pt x="383503" y="266229"/>
                    </a:cubicBezTo>
                    <a:cubicBezTo>
                      <a:pt x="395050" y="273673"/>
                      <a:pt x="406596" y="281211"/>
                      <a:pt x="417951" y="288940"/>
                    </a:cubicBezTo>
                    <a:cubicBezTo>
                      <a:pt x="419001" y="289417"/>
                      <a:pt x="420050" y="290085"/>
                      <a:pt x="421005" y="290848"/>
                    </a:cubicBezTo>
                    <a:close/>
                    <a:moveTo>
                      <a:pt x="382931" y="345907"/>
                    </a:moveTo>
                    <a:cubicBezTo>
                      <a:pt x="383026" y="344762"/>
                      <a:pt x="383217" y="343617"/>
                      <a:pt x="383313" y="342472"/>
                    </a:cubicBezTo>
                    <a:cubicBezTo>
                      <a:pt x="386652" y="343808"/>
                      <a:pt x="390183" y="345144"/>
                      <a:pt x="393905" y="346289"/>
                    </a:cubicBezTo>
                    <a:cubicBezTo>
                      <a:pt x="394000" y="346957"/>
                      <a:pt x="394000" y="347625"/>
                      <a:pt x="394095" y="348293"/>
                    </a:cubicBezTo>
                    <a:cubicBezTo>
                      <a:pt x="389897" y="347434"/>
                      <a:pt x="386175" y="346670"/>
                      <a:pt x="382931" y="345907"/>
                    </a:cubicBezTo>
                    <a:close/>
                    <a:moveTo>
                      <a:pt x="386748" y="353827"/>
                    </a:moveTo>
                    <a:cubicBezTo>
                      <a:pt x="389038" y="354400"/>
                      <a:pt x="391424" y="354972"/>
                      <a:pt x="393809" y="355545"/>
                    </a:cubicBezTo>
                    <a:cubicBezTo>
                      <a:pt x="389038" y="355736"/>
                      <a:pt x="384935" y="355927"/>
                      <a:pt x="381881" y="356117"/>
                    </a:cubicBezTo>
                    <a:cubicBezTo>
                      <a:pt x="381977" y="354877"/>
                      <a:pt x="382168" y="353732"/>
                      <a:pt x="382263" y="352491"/>
                    </a:cubicBezTo>
                    <a:cubicBezTo>
                      <a:pt x="383599" y="352969"/>
                      <a:pt x="385126" y="353446"/>
                      <a:pt x="386748" y="353827"/>
                    </a:cubicBezTo>
                    <a:close/>
                    <a:moveTo>
                      <a:pt x="384076" y="335220"/>
                    </a:moveTo>
                    <a:cubicBezTo>
                      <a:pt x="384171" y="334266"/>
                      <a:pt x="384267" y="333312"/>
                      <a:pt x="384362" y="332357"/>
                    </a:cubicBezTo>
                    <a:cubicBezTo>
                      <a:pt x="385126" y="332644"/>
                      <a:pt x="385889" y="332930"/>
                      <a:pt x="386652" y="333216"/>
                    </a:cubicBezTo>
                    <a:cubicBezTo>
                      <a:pt x="389038" y="334075"/>
                      <a:pt x="391233" y="334647"/>
                      <a:pt x="393237" y="335220"/>
                    </a:cubicBezTo>
                    <a:cubicBezTo>
                      <a:pt x="393237" y="335888"/>
                      <a:pt x="393237" y="336460"/>
                      <a:pt x="393332" y="337128"/>
                    </a:cubicBezTo>
                    <a:cubicBezTo>
                      <a:pt x="390278" y="336460"/>
                      <a:pt x="387130" y="335792"/>
                      <a:pt x="384076" y="335220"/>
                    </a:cubicBezTo>
                    <a:close/>
                    <a:moveTo>
                      <a:pt x="385316" y="323197"/>
                    </a:moveTo>
                    <a:cubicBezTo>
                      <a:pt x="385507" y="321002"/>
                      <a:pt x="385794" y="318998"/>
                      <a:pt x="385984" y="317185"/>
                    </a:cubicBezTo>
                    <a:cubicBezTo>
                      <a:pt x="388561" y="316708"/>
                      <a:pt x="391137" y="315849"/>
                      <a:pt x="393809" y="314704"/>
                    </a:cubicBezTo>
                    <a:cubicBezTo>
                      <a:pt x="393427" y="317948"/>
                      <a:pt x="393237" y="321479"/>
                      <a:pt x="393141" y="325105"/>
                    </a:cubicBezTo>
                    <a:cubicBezTo>
                      <a:pt x="391710" y="324819"/>
                      <a:pt x="390278" y="324532"/>
                      <a:pt x="388656" y="324055"/>
                    </a:cubicBezTo>
                    <a:cubicBezTo>
                      <a:pt x="387511" y="323769"/>
                      <a:pt x="386462" y="323483"/>
                      <a:pt x="385316" y="323197"/>
                    </a:cubicBezTo>
                    <a:close/>
                    <a:moveTo>
                      <a:pt x="386748" y="298578"/>
                    </a:moveTo>
                    <a:cubicBezTo>
                      <a:pt x="388847" y="297814"/>
                      <a:pt x="391233" y="297433"/>
                      <a:pt x="394191" y="297814"/>
                    </a:cubicBezTo>
                    <a:cubicBezTo>
                      <a:pt x="395050" y="297910"/>
                      <a:pt x="395813" y="298196"/>
                      <a:pt x="396576" y="298387"/>
                    </a:cubicBezTo>
                    <a:cubicBezTo>
                      <a:pt x="393046" y="299723"/>
                      <a:pt x="389801" y="301249"/>
                      <a:pt x="386843" y="302872"/>
                    </a:cubicBezTo>
                    <a:cubicBezTo>
                      <a:pt x="386843" y="301440"/>
                      <a:pt x="386843" y="300009"/>
                      <a:pt x="386748" y="298578"/>
                    </a:cubicBezTo>
                    <a:close/>
                    <a:moveTo>
                      <a:pt x="383981" y="366519"/>
                    </a:moveTo>
                    <a:cubicBezTo>
                      <a:pt x="383026" y="364991"/>
                      <a:pt x="382168" y="363369"/>
                      <a:pt x="381213" y="361843"/>
                    </a:cubicBezTo>
                    <a:cubicBezTo>
                      <a:pt x="381309" y="360984"/>
                      <a:pt x="381404" y="360125"/>
                      <a:pt x="381500" y="359266"/>
                    </a:cubicBezTo>
                    <a:cubicBezTo>
                      <a:pt x="384458" y="360602"/>
                      <a:pt x="389038" y="362224"/>
                      <a:pt x="395718" y="363369"/>
                    </a:cubicBezTo>
                    <a:cubicBezTo>
                      <a:pt x="395908" y="364514"/>
                      <a:pt x="396004" y="365659"/>
                      <a:pt x="396195" y="366710"/>
                    </a:cubicBezTo>
                    <a:cubicBezTo>
                      <a:pt x="389515" y="366423"/>
                      <a:pt x="385221" y="366519"/>
                      <a:pt x="383981" y="366519"/>
                    </a:cubicBezTo>
                    <a:close/>
                    <a:moveTo>
                      <a:pt x="397053" y="372530"/>
                    </a:moveTo>
                    <a:cubicBezTo>
                      <a:pt x="397435" y="374725"/>
                      <a:pt x="397721" y="376729"/>
                      <a:pt x="398008" y="378542"/>
                    </a:cubicBezTo>
                    <a:cubicBezTo>
                      <a:pt x="394286" y="378065"/>
                      <a:pt x="391519" y="377683"/>
                      <a:pt x="390183" y="377492"/>
                    </a:cubicBezTo>
                    <a:cubicBezTo>
                      <a:pt x="388179" y="373961"/>
                      <a:pt x="386175" y="370431"/>
                      <a:pt x="384171" y="366900"/>
                    </a:cubicBezTo>
                    <a:cubicBezTo>
                      <a:pt x="388561" y="369763"/>
                      <a:pt x="392855" y="371481"/>
                      <a:pt x="397053" y="372530"/>
                    </a:cubicBezTo>
                    <a:close/>
                    <a:moveTo>
                      <a:pt x="416424" y="312891"/>
                    </a:moveTo>
                    <a:cubicBezTo>
                      <a:pt x="415565" y="317185"/>
                      <a:pt x="414707" y="321670"/>
                      <a:pt x="413943" y="326059"/>
                    </a:cubicBezTo>
                    <a:cubicBezTo>
                      <a:pt x="411462" y="326059"/>
                      <a:pt x="408790" y="326250"/>
                      <a:pt x="405641" y="326345"/>
                    </a:cubicBezTo>
                    <a:cubicBezTo>
                      <a:pt x="405737" y="320620"/>
                      <a:pt x="405641" y="313941"/>
                      <a:pt x="405451" y="307547"/>
                    </a:cubicBezTo>
                    <a:cubicBezTo>
                      <a:pt x="406691" y="306688"/>
                      <a:pt x="408027" y="306020"/>
                      <a:pt x="409363" y="305448"/>
                    </a:cubicBezTo>
                    <a:cubicBezTo>
                      <a:pt x="413084" y="308597"/>
                      <a:pt x="415565" y="311746"/>
                      <a:pt x="416424" y="312891"/>
                    </a:cubicBezTo>
                    <a:close/>
                    <a:moveTo>
                      <a:pt x="413562" y="304303"/>
                    </a:moveTo>
                    <a:cubicBezTo>
                      <a:pt x="415184" y="304017"/>
                      <a:pt x="416711" y="303826"/>
                      <a:pt x="418333" y="303730"/>
                    </a:cubicBezTo>
                    <a:cubicBezTo>
                      <a:pt x="417760" y="306402"/>
                      <a:pt x="417188" y="309456"/>
                      <a:pt x="416520" y="312509"/>
                    </a:cubicBezTo>
                    <a:cubicBezTo>
                      <a:pt x="415661" y="309456"/>
                      <a:pt x="414611" y="306784"/>
                      <a:pt x="413562" y="304303"/>
                    </a:cubicBezTo>
                    <a:close/>
                    <a:moveTo>
                      <a:pt x="403733" y="349915"/>
                    </a:moveTo>
                    <a:cubicBezTo>
                      <a:pt x="403733" y="349533"/>
                      <a:pt x="403828" y="349152"/>
                      <a:pt x="403828" y="348770"/>
                    </a:cubicBezTo>
                    <a:cubicBezTo>
                      <a:pt x="406309" y="349247"/>
                      <a:pt x="408981" y="349438"/>
                      <a:pt x="411558" y="349629"/>
                    </a:cubicBezTo>
                    <a:cubicBezTo>
                      <a:pt x="409172" y="350011"/>
                      <a:pt x="406596" y="350106"/>
                      <a:pt x="403733" y="349915"/>
                    </a:cubicBezTo>
                    <a:close/>
                    <a:moveTo>
                      <a:pt x="411462" y="364991"/>
                    </a:moveTo>
                    <a:cubicBezTo>
                      <a:pt x="412130" y="364991"/>
                      <a:pt x="412703" y="364991"/>
                      <a:pt x="413371" y="364991"/>
                    </a:cubicBezTo>
                    <a:cubicBezTo>
                      <a:pt x="413466" y="365659"/>
                      <a:pt x="413562" y="366232"/>
                      <a:pt x="413657" y="366900"/>
                    </a:cubicBezTo>
                    <a:cubicBezTo>
                      <a:pt x="410985" y="367187"/>
                      <a:pt x="408313" y="367282"/>
                      <a:pt x="405832" y="367091"/>
                    </a:cubicBezTo>
                    <a:cubicBezTo>
                      <a:pt x="404496" y="366996"/>
                      <a:pt x="403161" y="366900"/>
                      <a:pt x="401920" y="366900"/>
                    </a:cubicBezTo>
                    <a:cubicBezTo>
                      <a:pt x="402016" y="366042"/>
                      <a:pt x="402111" y="365182"/>
                      <a:pt x="402206" y="364228"/>
                    </a:cubicBezTo>
                    <a:cubicBezTo>
                      <a:pt x="405069" y="364610"/>
                      <a:pt x="408123" y="364801"/>
                      <a:pt x="411462" y="364991"/>
                    </a:cubicBezTo>
                    <a:close/>
                    <a:moveTo>
                      <a:pt x="404974" y="338655"/>
                    </a:moveTo>
                    <a:cubicBezTo>
                      <a:pt x="405069" y="338083"/>
                      <a:pt x="405069" y="337510"/>
                      <a:pt x="405164" y="337033"/>
                    </a:cubicBezTo>
                    <a:cubicBezTo>
                      <a:pt x="405164" y="337033"/>
                      <a:pt x="405164" y="336938"/>
                      <a:pt x="405164" y="336938"/>
                    </a:cubicBezTo>
                    <a:cubicBezTo>
                      <a:pt x="407836" y="337033"/>
                      <a:pt x="410126" y="336842"/>
                      <a:pt x="412321" y="336651"/>
                    </a:cubicBezTo>
                    <a:cubicBezTo>
                      <a:pt x="412226" y="337415"/>
                      <a:pt x="412130" y="338083"/>
                      <a:pt x="412035" y="338846"/>
                    </a:cubicBezTo>
                    <a:cubicBezTo>
                      <a:pt x="409554" y="338846"/>
                      <a:pt x="407264" y="338750"/>
                      <a:pt x="404974" y="338655"/>
                    </a:cubicBezTo>
                    <a:close/>
                    <a:moveTo>
                      <a:pt x="416138" y="379878"/>
                    </a:moveTo>
                    <a:cubicBezTo>
                      <a:pt x="413084" y="379878"/>
                      <a:pt x="410222" y="379782"/>
                      <a:pt x="408123" y="379591"/>
                    </a:cubicBezTo>
                    <a:cubicBezTo>
                      <a:pt x="405451" y="379305"/>
                      <a:pt x="403065" y="379019"/>
                      <a:pt x="400870" y="378828"/>
                    </a:cubicBezTo>
                    <a:cubicBezTo>
                      <a:pt x="401061" y="377206"/>
                      <a:pt x="401252" y="375297"/>
                      <a:pt x="401443" y="373389"/>
                    </a:cubicBezTo>
                    <a:cubicBezTo>
                      <a:pt x="406214" y="374152"/>
                      <a:pt x="410794" y="374343"/>
                      <a:pt x="415184" y="374534"/>
                    </a:cubicBezTo>
                    <a:cubicBezTo>
                      <a:pt x="415470" y="376347"/>
                      <a:pt x="415756" y="378160"/>
                      <a:pt x="416138" y="379878"/>
                    </a:cubicBezTo>
                    <a:close/>
                    <a:moveTo>
                      <a:pt x="396385" y="388657"/>
                    </a:moveTo>
                    <a:cubicBezTo>
                      <a:pt x="402206" y="392760"/>
                      <a:pt x="405641" y="395813"/>
                      <a:pt x="420337" y="398485"/>
                    </a:cubicBezTo>
                    <a:cubicBezTo>
                      <a:pt x="420623" y="399630"/>
                      <a:pt x="420909" y="400680"/>
                      <a:pt x="421100" y="401730"/>
                    </a:cubicBezTo>
                    <a:cubicBezTo>
                      <a:pt x="411749" y="400107"/>
                      <a:pt x="404306" y="399535"/>
                      <a:pt x="402016" y="399344"/>
                    </a:cubicBezTo>
                    <a:cubicBezTo>
                      <a:pt x="400107" y="395718"/>
                      <a:pt x="398199" y="392187"/>
                      <a:pt x="396385" y="388657"/>
                    </a:cubicBezTo>
                    <a:close/>
                    <a:moveTo>
                      <a:pt x="391042" y="378923"/>
                    </a:moveTo>
                    <a:cubicBezTo>
                      <a:pt x="393046" y="380545"/>
                      <a:pt x="395431" y="382072"/>
                      <a:pt x="398962" y="383313"/>
                    </a:cubicBezTo>
                    <a:cubicBezTo>
                      <a:pt x="399534" y="386271"/>
                      <a:pt x="399916" y="388084"/>
                      <a:pt x="399916" y="388084"/>
                    </a:cubicBezTo>
                    <a:cubicBezTo>
                      <a:pt x="399916" y="388084"/>
                      <a:pt x="400107" y="386462"/>
                      <a:pt x="400298" y="383790"/>
                    </a:cubicBezTo>
                    <a:cubicBezTo>
                      <a:pt x="403828" y="384935"/>
                      <a:pt x="408409" y="385794"/>
                      <a:pt x="414707" y="386271"/>
                    </a:cubicBezTo>
                    <a:cubicBezTo>
                      <a:pt x="415565" y="386367"/>
                      <a:pt x="416520" y="386367"/>
                      <a:pt x="417474" y="386462"/>
                    </a:cubicBezTo>
                    <a:cubicBezTo>
                      <a:pt x="417760" y="387989"/>
                      <a:pt x="418142" y="389420"/>
                      <a:pt x="418428" y="390851"/>
                    </a:cubicBezTo>
                    <a:cubicBezTo>
                      <a:pt x="407741" y="389325"/>
                      <a:pt x="398580" y="388180"/>
                      <a:pt x="395813" y="387798"/>
                    </a:cubicBezTo>
                    <a:cubicBezTo>
                      <a:pt x="394286" y="384840"/>
                      <a:pt x="392664" y="381881"/>
                      <a:pt x="391042" y="378923"/>
                    </a:cubicBezTo>
                    <a:close/>
                    <a:moveTo>
                      <a:pt x="380736" y="398867"/>
                    </a:moveTo>
                    <a:cubicBezTo>
                      <a:pt x="384935" y="390088"/>
                      <a:pt x="387893" y="381786"/>
                      <a:pt x="387893" y="377015"/>
                    </a:cubicBezTo>
                    <a:cubicBezTo>
                      <a:pt x="389420" y="379687"/>
                      <a:pt x="391042" y="382358"/>
                      <a:pt x="392569" y="385126"/>
                    </a:cubicBezTo>
                    <a:cubicBezTo>
                      <a:pt x="389420" y="389420"/>
                      <a:pt x="384839" y="394286"/>
                      <a:pt x="380736" y="398867"/>
                    </a:cubicBezTo>
                    <a:close/>
                    <a:moveTo>
                      <a:pt x="378351" y="389802"/>
                    </a:moveTo>
                    <a:cubicBezTo>
                      <a:pt x="378541" y="388370"/>
                      <a:pt x="378923" y="383886"/>
                      <a:pt x="379591" y="377587"/>
                    </a:cubicBezTo>
                    <a:cubicBezTo>
                      <a:pt x="380832" y="374343"/>
                      <a:pt x="381690" y="370717"/>
                      <a:pt x="381881" y="366900"/>
                    </a:cubicBezTo>
                    <a:cubicBezTo>
                      <a:pt x="383694" y="369954"/>
                      <a:pt x="385507" y="372912"/>
                      <a:pt x="387320" y="375965"/>
                    </a:cubicBezTo>
                    <a:cubicBezTo>
                      <a:pt x="384458" y="381786"/>
                      <a:pt x="381977" y="385889"/>
                      <a:pt x="378351" y="389802"/>
                    </a:cubicBezTo>
                    <a:close/>
                    <a:moveTo>
                      <a:pt x="380832" y="365946"/>
                    </a:moveTo>
                    <a:cubicBezTo>
                      <a:pt x="380832" y="365755"/>
                      <a:pt x="380832" y="365469"/>
                      <a:pt x="380927" y="365278"/>
                    </a:cubicBezTo>
                    <a:cubicBezTo>
                      <a:pt x="381022" y="365374"/>
                      <a:pt x="381118" y="365565"/>
                      <a:pt x="381213" y="365659"/>
                    </a:cubicBezTo>
                    <a:cubicBezTo>
                      <a:pt x="381022" y="365755"/>
                      <a:pt x="380927" y="365851"/>
                      <a:pt x="380832" y="365946"/>
                    </a:cubicBezTo>
                    <a:close/>
                    <a:moveTo>
                      <a:pt x="379114" y="219759"/>
                    </a:moveTo>
                    <a:cubicBezTo>
                      <a:pt x="379114" y="219759"/>
                      <a:pt x="379209" y="219950"/>
                      <a:pt x="379400" y="220236"/>
                    </a:cubicBezTo>
                    <a:cubicBezTo>
                      <a:pt x="379019" y="219854"/>
                      <a:pt x="378732" y="219472"/>
                      <a:pt x="378351" y="219091"/>
                    </a:cubicBezTo>
                    <a:cubicBezTo>
                      <a:pt x="379114" y="219282"/>
                      <a:pt x="379877" y="219472"/>
                      <a:pt x="380736" y="219663"/>
                    </a:cubicBezTo>
                    <a:lnTo>
                      <a:pt x="379114" y="219759"/>
                    </a:lnTo>
                    <a:close/>
                    <a:moveTo>
                      <a:pt x="376538" y="217373"/>
                    </a:moveTo>
                    <a:cubicBezTo>
                      <a:pt x="375202" y="216132"/>
                      <a:pt x="373770" y="214987"/>
                      <a:pt x="372434" y="214033"/>
                    </a:cubicBezTo>
                    <a:cubicBezTo>
                      <a:pt x="375774" y="213174"/>
                      <a:pt x="380259" y="212029"/>
                      <a:pt x="384649" y="210693"/>
                    </a:cubicBezTo>
                    <a:cubicBezTo>
                      <a:pt x="380259" y="214606"/>
                      <a:pt x="377492" y="217468"/>
                      <a:pt x="377492" y="217468"/>
                    </a:cubicBezTo>
                    <a:lnTo>
                      <a:pt x="381881" y="218422"/>
                    </a:lnTo>
                    <a:cubicBezTo>
                      <a:pt x="382168" y="218327"/>
                      <a:pt x="389897" y="217086"/>
                      <a:pt x="398962" y="214319"/>
                    </a:cubicBezTo>
                    <a:cubicBezTo>
                      <a:pt x="402397" y="215751"/>
                      <a:pt x="406214" y="217373"/>
                      <a:pt x="410603" y="218899"/>
                    </a:cubicBezTo>
                    <a:cubicBezTo>
                      <a:pt x="407645" y="220713"/>
                      <a:pt x="405451" y="222049"/>
                      <a:pt x="404210" y="222908"/>
                    </a:cubicBezTo>
                    <a:cubicBezTo>
                      <a:pt x="402874" y="223098"/>
                      <a:pt x="401443" y="223289"/>
                      <a:pt x="400107" y="223480"/>
                    </a:cubicBezTo>
                    <a:cubicBezTo>
                      <a:pt x="392187" y="221476"/>
                      <a:pt x="384362" y="219472"/>
                      <a:pt x="376538" y="217373"/>
                    </a:cubicBezTo>
                    <a:close/>
                    <a:moveTo>
                      <a:pt x="323673" y="419192"/>
                    </a:moveTo>
                    <a:cubicBezTo>
                      <a:pt x="326250" y="413848"/>
                      <a:pt x="329685" y="409363"/>
                      <a:pt x="334933" y="404879"/>
                    </a:cubicBezTo>
                    <a:cubicBezTo>
                      <a:pt x="344476" y="396863"/>
                      <a:pt x="359648" y="385508"/>
                      <a:pt x="368236" y="376156"/>
                    </a:cubicBezTo>
                    <a:cubicBezTo>
                      <a:pt x="371003" y="373198"/>
                      <a:pt x="372721" y="370622"/>
                      <a:pt x="373770" y="368332"/>
                    </a:cubicBezTo>
                    <a:cubicBezTo>
                      <a:pt x="374057" y="370049"/>
                      <a:pt x="374343" y="371671"/>
                      <a:pt x="374629" y="373198"/>
                    </a:cubicBezTo>
                    <a:cubicBezTo>
                      <a:pt x="374057" y="373961"/>
                      <a:pt x="373484" y="374820"/>
                      <a:pt x="372816" y="375679"/>
                    </a:cubicBezTo>
                    <a:cubicBezTo>
                      <a:pt x="366518" y="384744"/>
                      <a:pt x="345907" y="397054"/>
                      <a:pt x="330926" y="413657"/>
                    </a:cubicBezTo>
                    <a:cubicBezTo>
                      <a:pt x="328254" y="416615"/>
                      <a:pt x="326059" y="419573"/>
                      <a:pt x="324246" y="422341"/>
                    </a:cubicBezTo>
                    <a:cubicBezTo>
                      <a:pt x="323960" y="421387"/>
                      <a:pt x="323769" y="420337"/>
                      <a:pt x="323673" y="419192"/>
                    </a:cubicBezTo>
                    <a:close/>
                    <a:moveTo>
                      <a:pt x="319093" y="431597"/>
                    </a:moveTo>
                    <a:cubicBezTo>
                      <a:pt x="319857" y="428925"/>
                      <a:pt x="320620" y="426539"/>
                      <a:pt x="321479" y="424249"/>
                    </a:cubicBezTo>
                    <a:cubicBezTo>
                      <a:pt x="321765" y="424631"/>
                      <a:pt x="321956" y="425013"/>
                      <a:pt x="322242" y="425394"/>
                    </a:cubicBezTo>
                    <a:cubicBezTo>
                      <a:pt x="320906" y="427589"/>
                      <a:pt x="319952" y="429688"/>
                      <a:pt x="319093" y="431597"/>
                    </a:cubicBezTo>
                    <a:close/>
                    <a:moveTo>
                      <a:pt x="300104" y="399916"/>
                    </a:moveTo>
                    <a:cubicBezTo>
                      <a:pt x="300772" y="398389"/>
                      <a:pt x="301631" y="396767"/>
                      <a:pt x="302585" y="395145"/>
                    </a:cubicBezTo>
                    <a:cubicBezTo>
                      <a:pt x="308215" y="408695"/>
                      <a:pt x="314417" y="422341"/>
                      <a:pt x="314417" y="422341"/>
                    </a:cubicBezTo>
                    <a:cubicBezTo>
                      <a:pt x="314417" y="422341"/>
                      <a:pt x="314417" y="418714"/>
                      <a:pt x="314227" y="413085"/>
                    </a:cubicBezTo>
                    <a:cubicBezTo>
                      <a:pt x="315563" y="415184"/>
                      <a:pt x="316898" y="417283"/>
                      <a:pt x="318139" y="419096"/>
                    </a:cubicBezTo>
                    <a:cubicBezTo>
                      <a:pt x="316040" y="426253"/>
                      <a:pt x="317662" y="432169"/>
                      <a:pt x="318139" y="433791"/>
                    </a:cubicBezTo>
                    <a:cubicBezTo>
                      <a:pt x="317185" y="436368"/>
                      <a:pt x="316517" y="438562"/>
                      <a:pt x="316135" y="440376"/>
                    </a:cubicBezTo>
                    <a:cubicBezTo>
                      <a:pt x="313940" y="429879"/>
                      <a:pt x="310219" y="416901"/>
                      <a:pt x="304684" y="407169"/>
                    </a:cubicBezTo>
                    <a:cubicBezTo>
                      <a:pt x="303158" y="404497"/>
                      <a:pt x="301631" y="402111"/>
                      <a:pt x="300104" y="399916"/>
                    </a:cubicBezTo>
                    <a:close/>
                    <a:moveTo>
                      <a:pt x="299054" y="398294"/>
                    </a:moveTo>
                    <a:cubicBezTo>
                      <a:pt x="299722" y="397054"/>
                      <a:pt x="300581" y="395527"/>
                      <a:pt x="301822" y="393809"/>
                    </a:cubicBezTo>
                    <a:cubicBezTo>
                      <a:pt x="301917" y="393905"/>
                      <a:pt x="302013" y="394096"/>
                      <a:pt x="302108" y="394191"/>
                    </a:cubicBezTo>
                    <a:cubicBezTo>
                      <a:pt x="301345" y="395718"/>
                      <a:pt x="300581" y="397435"/>
                      <a:pt x="299818" y="399344"/>
                    </a:cubicBezTo>
                    <a:cubicBezTo>
                      <a:pt x="299532" y="399057"/>
                      <a:pt x="299245" y="398676"/>
                      <a:pt x="299054" y="398294"/>
                    </a:cubicBezTo>
                    <a:close/>
                    <a:moveTo>
                      <a:pt x="287795" y="350678"/>
                    </a:moveTo>
                    <a:cubicBezTo>
                      <a:pt x="287699" y="351060"/>
                      <a:pt x="287604" y="351537"/>
                      <a:pt x="287604" y="351919"/>
                    </a:cubicBezTo>
                    <a:cubicBezTo>
                      <a:pt x="286840" y="352682"/>
                      <a:pt x="285123" y="354209"/>
                      <a:pt x="282833" y="356404"/>
                    </a:cubicBezTo>
                    <a:cubicBezTo>
                      <a:pt x="284264" y="354591"/>
                      <a:pt x="285982" y="352682"/>
                      <a:pt x="287795" y="350678"/>
                    </a:cubicBezTo>
                    <a:close/>
                    <a:moveTo>
                      <a:pt x="287604" y="356690"/>
                    </a:moveTo>
                    <a:cubicBezTo>
                      <a:pt x="287604" y="356785"/>
                      <a:pt x="287604" y="356881"/>
                      <a:pt x="287604" y="356976"/>
                    </a:cubicBezTo>
                    <a:cubicBezTo>
                      <a:pt x="287604" y="357072"/>
                      <a:pt x="287508" y="357072"/>
                      <a:pt x="287508" y="357167"/>
                    </a:cubicBezTo>
                    <a:cubicBezTo>
                      <a:pt x="287508" y="356976"/>
                      <a:pt x="287604" y="356785"/>
                      <a:pt x="287604" y="356690"/>
                    </a:cubicBezTo>
                    <a:close/>
                    <a:moveTo>
                      <a:pt x="292566" y="341422"/>
                    </a:moveTo>
                    <a:cubicBezTo>
                      <a:pt x="291707" y="342376"/>
                      <a:pt x="290944" y="343331"/>
                      <a:pt x="290276" y="344285"/>
                    </a:cubicBezTo>
                    <a:cubicBezTo>
                      <a:pt x="290085" y="344571"/>
                      <a:pt x="289894" y="344857"/>
                      <a:pt x="289703" y="345144"/>
                    </a:cubicBezTo>
                    <a:cubicBezTo>
                      <a:pt x="290276" y="342090"/>
                      <a:pt x="290753" y="339037"/>
                      <a:pt x="291325" y="335983"/>
                    </a:cubicBezTo>
                    <a:cubicBezTo>
                      <a:pt x="291707" y="335602"/>
                      <a:pt x="292089" y="335125"/>
                      <a:pt x="292470" y="334743"/>
                    </a:cubicBezTo>
                    <a:cubicBezTo>
                      <a:pt x="292470" y="336460"/>
                      <a:pt x="292566" y="338750"/>
                      <a:pt x="292566" y="341422"/>
                    </a:cubicBezTo>
                    <a:close/>
                    <a:moveTo>
                      <a:pt x="292852" y="350392"/>
                    </a:moveTo>
                    <a:cubicBezTo>
                      <a:pt x="291993" y="351346"/>
                      <a:pt x="291039" y="352396"/>
                      <a:pt x="290180" y="353446"/>
                    </a:cubicBezTo>
                    <a:cubicBezTo>
                      <a:pt x="289894" y="353732"/>
                      <a:pt x="289703" y="354114"/>
                      <a:pt x="289512" y="354400"/>
                    </a:cubicBezTo>
                    <a:cubicBezTo>
                      <a:pt x="288940" y="353827"/>
                      <a:pt x="288463" y="353446"/>
                      <a:pt x="288272" y="353255"/>
                    </a:cubicBezTo>
                    <a:cubicBezTo>
                      <a:pt x="288463" y="352396"/>
                      <a:pt x="288653" y="351442"/>
                      <a:pt x="288749" y="350583"/>
                    </a:cubicBezTo>
                    <a:cubicBezTo>
                      <a:pt x="288844" y="350201"/>
                      <a:pt x="288940" y="349724"/>
                      <a:pt x="288940" y="349343"/>
                    </a:cubicBezTo>
                    <a:cubicBezTo>
                      <a:pt x="289226" y="349056"/>
                      <a:pt x="289417" y="348866"/>
                      <a:pt x="289608" y="348579"/>
                    </a:cubicBezTo>
                    <a:cubicBezTo>
                      <a:pt x="290562" y="347530"/>
                      <a:pt x="291611" y="346480"/>
                      <a:pt x="292661" y="345525"/>
                    </a:cubicBezTo>
                    <a:cubicBezTo>
                      <a:pt x="292757" y="347147"/>
                      <a:pt x="292852" y="348770"/>
                      <a:pt x="292852" y="350392"/>
                    </a:cubicBezTo>
                    <a:close/>
                    <a:moveTo>
                      <a:pt x="293138" y="357835"/>
                    </a:moveTo>
                    <a:cubicBezTo>
                      <a:pt x="292279" y="356976"/>
                      <a:pt x="291611" y="356308"/>
                      <a:pt x="290848" y="355640"/>
                    </a:cubicBezTo>
                    <a:cubicBezTo>
                      <a:pt x="291516" y="354972"/>
                      <a:pt x="292184" y="354304"/>
                      <a:pt x="292947" y="353637"/>
                    </a:cubicBezTo>
                    <a:cubicBezTo>
                      <a:pt x="293043" y="355163"/>
                      <a:pt x="293138" y="356499"/>
                      <a:pt x="293138" y="357835"/>
                    </a:cubicBezTo>
                    <a:close/>
                    <a:moveTo>
                      <a:pt x="298005" y="387989"/>
                    </a:moveTo>
                    <a:cubicBezTo>
                      <a:pt x="298673" y="388943"/>
                      <a:pt x="299436" y="390183"/>
                      <a:pt x="300200" y="391424"/>
                    </a:cubicBezTo>
                    <a:cubicBezTo>
                      <a:pt x="299245" y="393618"/>
                      <a:pt x="298673" y="395527"/>
                      <a:pt x="298196" y="397149"/>
                    </a:cubicBezTo>
                    <a:cubicBezTo>
                      <a:pt x="289894" y="385699"/>
                      <a:pt x="283023" y="381023"/>
                      <a:pt x="282928" y="380927"/>
                    </a:cubicBezTo>
                    <a:cubicBezTo>
                      <a:pt x="284264" y="373961"/>
                      <a:pt x="285600" y="366996"/>
                      <a:pt x="286840" y="360125"/>
                    </a:cubicBezTo>
                    <a:cubicBezTo>
                      <a:pt x="287222" y="359648"/>
                      <a:pt x="287508" y="359266"/>
                      <a:pt x="287890" y="358789"/>
                    </a:cubicBezTo>
                    <a:cubicBezTo>
                      <a:pt x="289321" y="365278"/>
                      <a:pt x="292661" y="379496"/>
                      <a:pt x="298005" y="387989"/>
                    </a:cubicBezTo>
                    <a:close/>
                    <a:moveTo>
                      <a:pt x="181685" y="288463"/>
                    </a:moveTo>
                    <a:cubicBezTo>
                      <a:pt x="178059" y="290085"/>
                      <a:pt x="174433" y="291707"/>
                      <a:pt x="170806" y="293330"/>
                    </a:cubicBezTo>
                    <a:cubicBezTo>
                      <a:pt x="167180" y="291707"/>
                      <a:pt x="149718" y="284264"/>
                      <a:pt x="131206" y="280543"/>
                    </a:cubicBezTo>
                    <a:cubicBezTo>
                      <a:pt x="110499" y="276344"/>
                      <a:pt x="84449" y="270523"/>
                      <a:pt x="78628" y="269474"/>
                    </a:cubicBezTo>
                    <a:cubicBezTo>
                      <a:pt x="75479" y="268901"/>
                      <a:pt x="72521" y="267661"/>
                      <a:pt x="70517" y="266611"/>
                    </a:cubicBezTo>
                    <a:cubicBezTo>
                      <a:pt x="70708" y="266611"/>
                      <a:pt x="85785" y="265657"/>
                      <a:pt x="97331" y="266611"/>
                    </a:cubicBezTo>
                    <a:cubicBezTo>
                      <a:pt x="108877" y="267565"/>
                      <a:pt x="136359" y="278444"/>
                      <a:pt x="153344" y="284073"/>
                    </a:cubicBezTo>
                    <a:cubicBezTo>
                      <a:pt x="169184" y="289226"/>
                      <a:pt x="173955" y="288653"/>
                      <a:pt x="181685" y="288463"/>
                    </a:cubicBezTo>
                    <a:close/>
                    <a:moveTo>
                      <a:pt x="195425" y="284360"/>
                    </a:moveTo>
                    <a:cubicBezTo>
                      <a:pt x="192945" y="287795"/>
                      <a:pt x="191418" y="294856"/>
                      <a:pt x="190750" y="302872"/>
                    </a:cubicBezTo>
                    <a:cubicBezTo>
                      <a:pt x="189318" y="297719"/>
                      <a:pt x="187601" y="292279"/>
                      <a:pt x="186933" y="287795"/>
                    </a:cubicBezTo>
                    <a:cubicBezTo>
                      <a:pt x="189796" y="286650"/>
                      <a:pt x="192658" y="285505"/>
                      <a:pt x="195425" y="284360"/>
                    </a:cubicBezTo>
                    <a:close/>
                    <a:moveTo>
                      <a:pt x="263080" y="173479"/>
                    </a:moveTo>
                    <a:cubicBezTo>
                      <a:pt x="263557" y="176627"/>
                      <a:pt x="264225" y="179681"/>
                      <a:pt x="265179" y="182830"/>
                    </a:cubicBezTo>
                    <a:cubicBezTo>
                      <a:pt x="261172" y="181589"/>
                      <a:pt x="256973" y="180349"/>
                      <a:pt x="253061" y="179108"/>
                    </a:cubicBezTo>
                    <a:cubicBezTo>
                      <a:pt x="252107" y="176914"/>
                      <a:pt x="251152" y="174719"/>
                      <a:pt x="250007" y="172429"/>
                    </a:cubicBezTo>
                    <a:cubicBezTo>
                      <a:pt x="247526" y="166990"/>
                      <a:pt x="243709" y="161646"/>
                      <a:pt x="239415" y="156589"/>
                    </a:cubicBezTo>
                    <a:cubicBezTo>
                      <a:pt x="244282" y="160119"/>
                      <a:pt x="249530" y="163269"/>
                      <a:pt x="254301" y="164986"/>
                    </a:cubicBezTo>
                    <a:cubicBezTo>
                      <a:pt x="257259" y="168040"/>
                      <a:pt x="260313" y="170998"/>
                      <a:pt x="263080" y="173479"/>
                    </a:cubicBezTo>
                    <a:close/>
                    <a:moveTo>
                      <a:pt x="276344" y="162314"/>
                    </a:moveTo>
                    <a:cubicBezTo>
                      <a:pt x="272813" y="159833"/>
                      <a:pt x="268519" y="157066"/>
                      <a:pt x="264321" y="155062"/>
                    </a:cubicBezTo>
                    <a:cubicBezTo>
                      <a:pt x="261267" y="152009"/>
                      <a:pt x="258691" y="149623"/>
                      <a:pt x="257164" y="148287"/>
                    </a:cubicBezTo>
                    <a:cubicBezTo>
                      <a:pt x="267279" y="150577"/>
                      <a:pt x="273195" y="149909"/>
                      <a:pt x="273290" y="149909"/>
                    </a:cubicBezTo>
                    <a:cubicBezTo>
                      <a:pt x="273672" y="150577"/>
                      <a:pt x="274054" y="151245"/>
                      <a:pt x="274435" y="151913"/>
                    </a:cubicBezTo>
                    <a:cubicBezTo>
                      <a:pt x="274722" y="154108"/>
                      <a:pt x="275485" y="157829"/>
                      <a:pt x="276344" y="162314"/>
                    </a:cubicBezTo>
                    <a:close/>
                    <a:moveTo>
                      <a:pt x="276726" y="275772"/>
                    </a:moveTo>
                    <a:cubicBezTo>
                      <a:pt x="276248" y="276249"/>
                      <a:pt x="275771" y="276631"/>
                      <a:pt x="275390" y="277108"/>
                    </a:cubicBezTo>
                    <a:cubicBezTo>
                      <a:pt x="270714" y="271668"/>
                      <a:pt x="266324" y="265848"/>
                      <a:pt x="264416" y="264225"/>
                    </a:cubicBezTo>
                    <a:cubicBezTo>
                      <a:pt x="262698" y="262794"/>
                      <a:pt x="262126" y="261649"/>
                      <a:pt x="262126" y="260600"/>
                    </a:cubicBezTo>
                    <a:cubicBezTo>
                      <a:pt x="266515" y="259168"/>
                      <a:pt x="270905" y="257737"/>
                      <a:pt x="275390" y="256401"/>
                    </a:cubicBezTo>
                    <a:cubicBezTo>
                      <a:pt x="272813" y="259168"/>
                      <a:pt x="271668" y="263080"/>
                      <a:pt x="272718" y="267851"/>
                    </a:cubicBezTo>
                    <a:cubicBezTo>
                      <a:pt x="273195" y="270428"/>
                      <a:pt x="274722" y="273100"/>
                      <a:pt x="276726" y="275772"/>
                    </a:cubicBezTo>
                    <a:close/>
                    <a:moveTo>
                      <a:pt x="279684" y="262412"/>
                    </a:moveTo>
                    <a:cubicBezTo>
                      <a:pt x="278634" y="259741"/>
                      <a:pt x="278252" y="257451"/>
                      <a:pt x="278634" y="255446"/>
                    </a:cubicBezTo>
                    <a:lnTo>
                      <a:pt x="279684" y="262412"/>
                    </a:lnTo>
                    <a:close/>
                    <a:moveTo>
                      <a:pt x="268710" y="316994"/>
                    </a:moveTo>
                    <a:cubicBezTo>
                      <a:pt x="274149" y="310601"/>
                      <a:pt x="279970" y="302872"/>
                      <a:pt x="285218" y="295715"/>
                    </a:cubicBezTo>
                    <a:cubicBezTo>
                      <a:pt x="287795" y="298482"/>
                      <a:pt x="289989" y="301345"/>
                      <a:pt x="291898" y="304398"/>
                    </a:cubicBezTo>
                    <a:lnTo>
                      <a:pt x="292089" y="304875"/>
                    </a:lnTo>
                    <a:cubicBezTo>
                      <a:pt x="287222" y="309456"/>
                      <a:pt x="278443" y="317758"/>
                      <a:pt x="269855" y="326059"/>
                    </a:cubicBezTo>
                    <a:cubicBezTo>
                      <a:pt x="269855" y="326059"/>
                      <a:pt x="269855" y="326059"/>
                      <a:pt x="269855" y="326059"/>
                    </a:cubicBezTo>
                    <a:cubicBezTo>
                      <a:pt x="269855" y="323006"/>
                      <a:pt x="269378" y="319952"/>
                      <a:pt x="268710" y="316994"/>
                    </a:cubicBezTo>
                    <a:close/>
                    <a:moveTo>
                      <a:pt x="258404" y="291134"/>
                    </a:moveTo>
                    <a:cubicBezTo>
                      <a:pt x="254683" y="284169"/>
                      <a:pt x="248767" y="272909"/>
                      <a:pt x="246381" y="265657"/>
                    </a:cubicBezTo>
                    <a:cubicBezTo>
                      <a:pt x="251152" y="264035"/>
                      <a:pt x="255923" y="262603"/>
                      <a:pt x="260599" y="261077"/>
                    </a:cubicBezTo>
                    <a:cubicBezTo>
                      <a:pt x="259359" y="263080"/>
                      <a:pt x="257832" y="266134"/>
                      <a:pt x="258500" y="268996"/>
                    </a:cubicBezTo>
                    <a:cubicBezTo>
                      <a:pt x="259454" y="272718"/>
                      <a:pt x="262985" y="277394"/>
                      <a:pt x="269473" y="282833"/>
                    </a:cubicBezTo>
                    <a:cubicBezTo>
                      <a:pt x="265943" y="286363"/>
                      <a:pt x="262508" y="289894"/>
                      <a:pt x="259359" y="293139"/>
                    </a:cubicBezTo>
                    <a:cubicBezTo>
                      <a:pt x="259072" y="292471"/>
                      <a:pt x="258786" y="291802"/>
                      <a:pt x="258404" y="291134"/>
                    </a:cubicBezTo>
                    <a:close/>
                    <a:moveTo>
                      <a:pt x="234644" y="324342"/>
                    </a:moveTo>
                    <a:cubicBezTo>
                      <a:pt x="231018" y="313845"/>
                      <a:pt x="227201" y="304398"/>
                      <a:pt x="223384" y="294952"/>
                    </a:cubicBezTo>
                    <a:cubicBezTo>
                      <a:pt x="219472" y="285218"/>
                      <a:pt x="220045" y="277585"/>
                      <a:pt x="220522" y="274818"/>
                    </a:cubicBezTo>
                    <a:cubicBezTo>
                      <a:pt x="223957" y="273577"/>
                      <a:pt x="227392" y="272432"/>
                      <a:pt x="230827" y="271191"/>
                    </a:cubicBezTo>
                    <a:cubicBezTo>
                      <a:pt x="226533" y="278444"/>
                      <a:pt x="231400" y="284073"/>
                      <a:pt x="241038" y="296574"/>
                    </a:cubicBezTo>
                    <a:cubicBezTo>
                      <a:pt x="243614" y="299914"/>
                      <a:pt x="245904" y="302967"/>
                      <a:pt x="248003" y="305830"/>
                    </a:cubicBezTo>
                    <a:cubicBezTo>
                      <a:pt x="244091" y="310791"/>
                      <a:pt x="239415" y="317280"/>
                      <a:pt x="234644" y="324342"/>
                    </a:cubicBezTo>
                    <a:close/>
                    <a:moveTo>
                      <a:pt x="244282" y="286268"/>
                    </a:moveTo>
                    <a:cubicBezTo>
                      <a:pt x="243328" y="285218"/>
                      <a:pt x="242564" y="284360"/>
                      <a:pt x="242183" y="283787"/>
                    </a:cubicBezTo>
                    <a:cubicBezTo>
                      <a:pt x="239988" y="280638"/>
                      <a:pt x="235789" y="277489"/>
                      <a:pt x="232354" y="270523"/>
                    </a:cubicBezTo>
                    <a:cubicBezTo>
                      <a:pt x="236362" y="269092"/>
                      <a:pt x="240370" y="267661"/>
                      <a:pt x="244377" y="266325"/>
                    </a:cubicBezTo>
                    <a:cubicBezTo>
                      <a:pt x="240083" y="272336"/>
                      <a:pt x="242183" y="279779"/>
                      <a:pt x="244282" y="286268"/>
                    </a:cubicBezTo>
                    <a:close/>
                    <a:moveTo>
                      <a:pt x="231018" y="344571"/>
                    </a:moveTo>
                    <a:cubicBezTo>
                      <a:pt x="231686" y="343903"/>
                      <a:pt x="232354" y="343235"/>
                      <a:pt x="233022" y="342472"/>
                    </a:cubicBezTo>
                    <a:cubicBezTo>
                      <a:pt x="232354" y="343426"/>
                      <a:pt x="231686" y="344380"/>
                      <a:pt x="231114" y="345334"/>
                    </a:cubicBezTo>
                    <a:cubicBezTo>
                      <a:pt x="231018" y="345144"/>
                      <a:pt x="231018" y="344857"/>
                      <a:pt x="231018" y="344571"/>
                    </a:cubicBezTo>
                    <a:close/>
                    <a:moveTo>
                      <a:pt x="216132" y="276344"/>
                    </a:moveTo>
                    <a:cubicBezTo>
                      <a:pt x="217086" y="275963"/>
                      <a:pt x="218041" y="275676"/>
                      <a:pt x="218995" y="275390"/>
                    </a:cubicBezTo>
                    <a:cubicBezTo>
                      <a:pt x="214128" y="280352"/>
                      <a:pt x="211552" y="283501"/>
                      <a:pt x="214319" y="292852"/>
                    </a:cubicBezTo>
                    <a:cubicBezTo>
                      <a:pt x="217468" y="303349"/>
                      <a:pt x="225579" y="318330"/>
                      <a:pt x="230350" y="328350"/>
                    </a:cubicBezTo>
                    <a:cubicBezTo>
                      <a:pt x="230636" y="328827"/>
                      <a:pt x="230732" y="329399"/>
                      <a:pt x="231018" y="329876"/>
                    </a:cubicBezTo>
                    <a:cubicBezTo>
                      <a:pt x="230255" y="331117"/>
                      <a:pt x="229396" y="332357"/>
                      <a:pt x="228633" y="333598"/>
                    </a:cubicBezTo>
                    <a:cubicBezTo>
                      <a:pt x="222907" y="316040"/>
                      <a:pt x="211456" y="299246"/>
                      <a:pt x="210407" y="290466"/>
                    </a:cubicBezTo>
                    <a:cubicBezTo>
                      <a:pt x="209643" y="284073"/>
                      <a:pt x="208498" y="280924"/>
                      <a:pt x="207926" y="279589"/>
                    </a:cubicBezTo>
                    <a:cubicBezTo>
                      <a:pt x="210598" y="278444"/>
                      <a:pt x="213365" y="277394"/>
                      <a:pt x="216132" y="276344"/>
                    </a:cubicBezTo>
                    <a:close/>
                    <a:moveTo>
                      <a:pt x="201246" y="266516"/>
                    </a:moveTo>
                    <a:cubicBezTo>
                      <a:pt x="203727" y="267183"/>
                      <a:pt x="206208" y="267947"/>
                      <a:pt x="208689" y="268615"/>
                    </a:cubicBezTo>
                    <a:cubicBezTo>
                      <a:pt x="216228" y="270714"/>
                      <a:pt x="221476" y="271000"/>
                      <a:pt x="225197" y="270809"/>
                    </a:cubicBezTo>
                    <a:cubicBezTo>
                      <a:pt x="221953" y="272050"/>
                      <a:pt x="218709" y="273195"/>
                      <a:pt x="215464" y="274436"/>
                    </a:cubicBezTo>
                    <a:cubicBezTo>
                      <a:pt x="213365" y="273195"/>
                      <a:pt x="207926" y="270046"/>
                      <a:pt x="201246" y="266516"/>
                    </a:cubicBezTo>
                    <a:close/>
                    <a:moveTo>
                      <a:pt x="187792" y="254110"/>
                    </a:moveTo>
                    <a:cubicBezTo>
                      <a:pt x="198384" y="258787"/>
                      <a:pt x="209739" y="261077"/>
                      <a:pt x="220045" y="262603"/>
                    </a:cubicBezTo>
                    <a:cubicBezTo>
                      <a:pt x="230159" y="264130"/>
                      <a:pt x="237984" y="264416"/>
                      <a:pt x="242373" y="264416"/>
                    </a:cubicBezTo>
                    <a:cubicBezTo>
                      <a:pt x="238366" y="265848"/>
                      <a:pt x="234358" y="267374"/>
                      <a:pt x="230350" y="268901"/>
                    </a:cubicBezTo>
                    <a:cubicBezTo>
                      <a:pt x="226247" y="267756"/>
                      <a:pt x="214319" y="264225"/>
                      <a:pt x="199338" y="259550"/>
                    </a:cubicBezTo>
                    <a:cubicBezTo>
                      <a:pt x="194567" y="258119"/>
                      <a:pt x="190845" y="256210"/>
                      <a:pt x="187792" y="254110"/>
                    </a:cubicBezTo>
                    <a:close/>
                    <a:moveTo>
                      <a:pt x="179776" y="239607"/>
                    </a:moveTo>
                    <a:cubicBezTo>
                      <a:pt x="180635" y="239607"/>
                      <a:pt x="181589" y="239607"/>
                      <a:pt x="182448" y="239607"/>
                    </a:cubicBezTo>
                    <a:cubicBezTo>
                      <a:pt x="183021" y="239797"/>
                      <a:pt x="183689" y="239988"/>
                      <a:pt x="184261" y="240179"/>
                    </a:cubicBezTo>
                    <a:cubicBezTo>
                      <a:pt x="184929" y="240370"/>
                      <a:pt x="185597" y="240656"/>
                      <a:pt x="186170" y="240847"/>
                    </a:cubicBezTo>
                    <a:cubicBezTo>
                      <a:pt x="185120" y="241038"/>
                      <a:pt x="184166" y="241229"/>
                      <a:pt x="183116" y="241420"/>
                    </a:cubicBezTo>
                    <a:cubicBezTo>
                      <a:pt x="182066" y="240752"/>
                      <a:pt x="180921" y="240179"/>
                      <a:pt x="179776" y="239607"/>
                    </a:cubicBezTo>
                    <a:close/>
                    <a:moveTo>
                      <a:pt x="154108" y="239797"/>
                    </a:moveTo>
                    <a:cubicBezTo>
                      <a:pt x="155825" y="241229"/>
                      <a:pt x="157638" y="242946"/>
                      <a:pt x="159451" y="244855"/>
                    </a:cubicBezTo>
                    <a:cubicBezTo>
                      <a:pt x="154871" y="242851"/>
                      <a:pt x="149909" y="241133"/>
                      <a:pt x="144661" y="239797"/>
                    </a:cubicBezTo>
                    <a:cubicBezTo>
                      <a:pt x="147333" y="239797"/>
                      <a:pt x="150481" y="239797"/>
                      <a:pt x="154108" y="239797"/>
                    </a:cubicBezTo>
                    <a:close/>
                    <a:moveTo>
                      <a:pt x="214796" y="226438"/>
                    </a:moveTo>
                    <a:cubicBezTo>
                      <a:pt x="202582" y="228633"/>
                      <a:pt x="186170" y="231495"/>
                      <a:pt x="171665" y="233976"/>
                    </a:cubicBezTo>
                    <a:cubicBezTo>
                      <a:pt x="170806" y="234072"/>
                      <a:pt x="170043" y="234167"/>
                      <a:pt x="169184" y="234167"/>
                    </a:cubicBezTo>
                    <a:cubicBezTo>
                      <a:pt x="165654" y="232450"/>
                      <a:pt x="162600" y="231209"/>
                      <a:pt x="160405" y="230637"/>
                    </a:cubicBezTo>
                    <a:cubicBezTo>
                      <a:pt x="155062" y="229396"/>
                      <a:pt x="150386" y="227965"/>
                      <a:pt x="145710" y="227297"/>
                    </a:cubicBezTo>
                    <a:cubicBezTo>
                      <a:pt x="163936" y="226629"/>
                      <a:pt x="186837" y="225198"/>
                      <a:pt x="205349" y="221667"/>
                    </a:cubicBezTo>
                    <a:cubicBezTo>
                      <a:pt x="206590" y="221476"/>
                      <a:pt x="207830" y="221190"/>
                      <a:pt x="209166" y="220904"/>
                    </a:cubicBezTo>
                    <a:cubicBezTo>
                      <a:pt x="209357" y="220999"/>
                      <a:pt x="209548" y="221190"/>
                      <a:pt x="209739" y="221285"/>
                    </a:cubicBezTo>
                    <a:cubicBezTo>
                      <a:pt x="207162" y="222621"/>
                      <a:pt x="204491" y="224243"/>
                      <a:pt x="201914" y="226152"/>
                    </a:cubicBezTo>
                    <a:cubicBezTo>
                      <a:pt x="201914" y="226152"/>
                      <a:pt x="206590" y="224625"/>
                      <a:pt x="212888" y="223957"/>
                    </a:cubicBezTo>
                    <a:cubicBezTo>
                      <a:pt x="213556" y="224911"/>
                      <a:pt x="214224" y="225675"/>
                      <a:pt x="214796" y="226438"/>
                    </a:cubicBezTo>
                    <a:close/>
                    <a:moveTo>
                      <a:pt x="219663" y="254206"/>
                    </a:moveTo>
                    <a:cubicBezTo>
                      <a:pt x="236648" y="257546"/>
                      <a:pt x="251916" y="258596"/>
                      <a:pt x="258595" y="258882"/>
                    </a:cubicBezTo>
                    <a:cubicBezTo>
                      <a:pt x="253729" y="260504"/>
                      <a:pt x="248862" y="262126"/>
                      <a:pt x="243996" y="263844"/>
                    </a:cubicBezTo>
                    <a:cubicBezTo>
                      <a:pt x="238175" y="262126"/>
                      <a:pt x="220808" y="256878"/>
                      <a:pt x="208117" y="252775"/>
                    </a:cubicBezTo>
                    <a:cubicBezTo>
                      <a:pt x="204586" y="251630"/>
                      <a:pt x="200578" y="249912"/>
                      <a:pt x="196380" y="248004"/>
                    </a:cubicBezTo>
                    <a:cubicBezTo>
                      <a:pt x="197525" y="248004"/>
                      <a:pt x="198670" y="248004"/>
                      <a:pt x="199815" y="248004"/>
                    </a:cubicBezTo>
                    <a:cubicBezTo>
                      <a:pt x="204300" y="250103"/>
                      <a:pt x="210121" y="252297"/>
                      <a:pt x="219663" y="254206"/>
                    </a:cubicBezTo>
                    <a:close/>
                    <a:moveTo>
                      <a:pt x="273099" y="253920"/>
                    </a:moveTo>
                    <a:lnTo>
                      <a:pt x="273290" y="254016"/>
                    </a:lnTo>
                    <a:cubicBezTo>
                      <a:pt x="268901" y="255446"/>
                      <a:pt x="264607" y="256878"/>
                      <a:pt x="260313" y="258405"/>
                    </a:cubicBezTo>
                    <a:cubicBezTo>
                      <a:pt x="254874" y="256496"/>
                      <a:pt x="238938" y="251152"/>
                      <a:pt x="224148" y="247431"/>
                    </a:cubicBezTo>
                    <a:cubicBezTo>
                      <a:pt x="227774" y="247240"/>
                      <a:pt x="231018" y="246954"/>
                      <a:pt x="233976" y="246572"/>
                    </a:cubicBezTo>
                    <a:cubicBezTo>
                      <a:pt x="236934" y="248004"/>
                      <a:pt x="240370" y="249244"/>
                      <a:pt x="244186" y="250294"/>
                    </a:cubicBezTo>
                    <a:cubicBezTo>
                      <a:pt x="254683" y="252870"/>
                      <a:pt x="267183" y="253729"/>
                      <a:pt x="273099" y="253920"/>
                    </a:cubicBezTo>
                    <a:close/>
                    <a:moveTo>
                      <a:pt x="263271" y="207926"/>
                    </a:moveTo>
                    <a:cubicBezTo>
                      <a:pt x="263176" y="207926"/>
                      <a:pt x="263176" y="207831"/>
                      <a:pt x="263080" y="207831"/>
                    </a:cubicBezTo>
                    <a:lnTo>
                      <a:pt x="263366" y="207831"/>
                    </a:lnTo>
                    <a:lnTo>
                      <a:pt x="263271" y="207926"/>
                    </a:lnTo>
                    <a:close/>
                    <a:moveTo>
                      <a:pt x="257736" y="190273"/>
                    </a:moveTo>
                    <a:cubicBezTo>
                      <a:pt x="262794" y="193899"/>
                      <a:pt x="268233" y="197239"/>
                      <a:pt x="273577" y="199433"/>
                    </a:cubicBezTo>
                    <a:cubicBezTo>
                      <a:pt x="274435" y="200770"/>
                      <a:pt x="275294" y="201915"/>
                      <a:pt x="276153" y="203155"/>
                    </a:cubicBezTo>
                    <a:lnTo>
                      <a:pt x="264034" y="207640"/>
                    </a:lnTo>
                    <a:cubicBezTo>
                      <a:pt x="263653" y="206209"/>
                      <a:pt x="261649" y="199910"/>
                      <a:pt x="257736" y="190273"/>
                    </a:cubicBezTo>
                    <a:close/>
                    <a:moveTo>
                      <a:pt x="213079" y="180540"/>
                    </a:moveTo>
                    <a:cubicBezTo>
                      <a:pt x="223003" y="187506"/>
                      <a:pt x="235312" y="195807"/>
                      <a:pt x="235312" y="195807"/>
                    </a:cubicBezTo>
                    <a:lnTo>
                      <a:pt x="237984" y="197048"/>
                    </a:lnTo>
                    <a:cubicBezTo>
                      <a:pt x="230923" y="194090"/>
                      <a:pt x="223861" y="191036"/>
                      <a:pt x="216800" y="188174"/>
                    </a:cubicBezTo>
                    <a:cubicBezTo>
                      <a:pt x="215941" y="187792"/>
                      <a:pt x="215083" y="187506"/>
                      <a:pt x="214319" y="187124"/>
                    </a:cubicBezTo>
                    <a:cubicBezTo>
                      <a:pt x="214128" y="186170"/>
                      <a:pt x="213747" y="183784"/>
                      <a:pt x="213079" y="180540"/>
                    </a:cubicBezTo>
                    <a:close/>
                    <a:moveTo>
                      <a:pt x="120614" y="152104"/>
                    </a:moveTo>
                    <a:cubicBezTo>
                      <a:pt x="119946" y="149814"/>
                      <a:pt x="116606" y="143802"/>
                      <a:pt x="112408" y="137600"/>
                    </a:cubicBezTo>
                    <a:cubicBezTo>
                      <a:pt x="112408" y="137600"/>
                      <a:pt x="112408" y="137600"/>
                      <a:pt x="112408" y="137600"/>
                    </a:cubicBezTo>
                    <a:cubicBezTo>
                      <a:pt x="119087" y="142657"/>
                      <a:pt x="135596" y="154967"/>
                      <a:pt x="140653" y="158879"/>
                    </a:cubicBezTo>
                    <a:cubicBezTo>
                      <a:pt x="133973" y="156493"/>
                      <a:pt x="127294" y="154203"/>
                      <a:pt x="120614" y="15210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076" name="Google Shape;3076;p22"/>
          <p:cNvGrpSpPr/>
          <p:nvPr/>
        </p:nvGrpSpPr>
        <p:grpSpPr>
          <a:xfrm>
            <a:off x="823592" y="1511317"/>
            <a:ext cx="7643636" cy="2772038"/>
            <a:chOff x="2024772" y="1990349"/>
            <a:chExt cx="10191515" cy="3696051"/>
          </a:xfrm>
        </p:grpSpPr>
        <p:sp>
          <p:nvSpPr>
            <p:cNvPr id="3077" name="Google Shape;3077;p22"/>
            <p:cNvSpPr/>
            <p:nvPr/>
          </p:nvSpPr>
          <p:spPr>
            <a:xfrm>
              <a:off x="2024772" y="1990349"/>
              <a:ext cx="10191515" cy="3696051"/>
            </a:xfrm>
            <a:custGeom>
              <a:rect b="b" l="l" r="r" t="t"/>
              <a:pathLst>
                <a:path extrusionOk="0" h="3696051" w="10191515">
                  <a:moveTo>
                    <a:pt x="10191516" y="3696052"/>
                  </a:moveTo>
                  <a:lnTo>
                    <a:pt x="0" y="3696052"/>
                  </a:lnTo>
                  <a:lnTo>
                    <a:pt x="1504719" y="3333637"/>
                  </a:lnTo>
                  <a:cubicBezTo>
                    <a:pt x="2647023" y="3245753"/>
                    <a:pt x="3349429" y="3087638"/>
                    <a:pt x="4719316" y="1911077"/>
                  </a:cubicBezTo>
                  <a:cubicBezTo>
                    <a:pt x="5143374" y="1546753"/>
                    <a:pt x="5446341" y="1231286"/>
                    <a:pt x="5662473" y="969256"/>
                  </a:cubicBezTo>
                  <a:cubicBezTo>
                    <a:pt x="6144357" y="384983"/>
                    <a:pt x="6194645" y="66844"/>
                    <a:pt x="6194645" y="66844"/>
                  </a:cubicBezTo>
                  <a:cubicBezTo>
                    <a:pt x="6194645" y="66844"/>
                    <a:pt x="6304381" y="185359"/>
                    <a:pt x="6374612" y="150339"/>
                  </a:cubicBezTo>
                  <a:cubicBezTo>
                    <a:pt x="6444843" y="115128"/>
                    <a:pt x="6528338" y="-16555"/>
                    <a:pt x="6594179" y="23045"/>
                  </a:cubicBezTo>
                  <a:cubicBezTo>
                    <a:pt x="6660021" y="62455"/>
                    <a:pt x="6660021" y="106349"/>
                    <a:pt x="6703915" y="97666"/>
                  </a:cubicBezTo>
                  <a:cubicBezTo>
                    <a:pt x="6747905" y="88887"/>
                    <a:pt x="6791609" y="-17987"/>
                    <a:pt x="6839988" y="15698"/>
                  </a:cubicBezTo>
                  <a:cubicBezTo>
                    <a:pt x="6888272" y="49382"/>
                    <a:pt x="6813747" y="44992"/>
                    <a:pt x="6888272" y="49382"/>
                  </a:cubicBezTo>
                  <a:cubicBezTo>
                    <a:pt x="6962892" y="53771"/>
                    <a:pt x="6967187" y="-26575"/>
                    <a:pt x="7011176" y="9209"/>
                  </a:cubicBezTo>
                  <a:cubicBezTo>
                    <a:pt x="7046006" y="37550"/>
                    <a:pt x="7613388" y="814957"/>
                    <a:pt x="8474482" y="1625286"/>
                  </a:cubicBezTo>
                  <a:cubicBezTo>
                    <a:pt x="8702256" y="1839701"/>
                    <a:pt x="8950735" y="2056406"/>
                    <a:pt x="9215343" y="2262232"/>
                  </a:cubicBezTo>
                  <a:cubicBezTo>
                    <a:pt x="9515733" y="2495827"/>
                    <a:pt x="9842747" y="2678943"/>
                    <a:pt x="10166802" y="2822362"/>
                  </a:cubicBezTo>
                  <a:lnTo>
                    <a:pt x="10191516" y="3696052"/>
                  </a:lnTo>
                  <a:close/>
                </a:path>
              </a:pathLst>
            </a:custGeom>
            <a:solidFill>
              <a:srgbClr val="6043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8" name="Google Shape;3078;p22"/>
            <p:cNvSpPr/>
            <p:nvPr/>
          </p:nvSpPr>
          <p:spPr>
            <a:xfrm>
              <a:off x="7687244" y="1992579"/>
              <a:ext cx="2812009" cy="1922884"/>
            </a:xfrm>
            <a:custGeom>
              <a:rect b="b" l="l" r="r" t="t"/>
              <a:pathLst>
                <a:path extrusionOk="0" h="1922884" w="2812009">
                  <a:moveTo>
                    <a:pt x="2812010" y="1625191"/>
                  </a:moveTo>
                  <a:cubicBezTo>
                    <a:pt x="2695975" y="1650859"/>
                    <a:pt x="2547212" y="1666699"/>
                    <a:pt x="2428792" y="1621183"/>
                  </a:cubicBezTo>
                  <a:cubicBezTo>
                    <a:pt x="2200445" y="1533299"/>
                    <a:pt x="2165330" y="1411921"/>
                    <a:pt x="2165330" y="1411921"/>
                  </a:cubicBezTo>
                  <a:cubicBezTo>
                    <a:pt x="2131264" y="1558967"/>
                    <a:pt x="1996718" y="1468030"/>
                    <a:pt x="1989943" y="1463259"/>
                  </a:cubicBezTo>
                  <a:cubicBezTo>
                    <a:pt x="1992615" y="1472228"/>
                    <a:pt x="2058648" y="1683017"/>
                    <a:pt x="1989752" y="1700097"/>
                  </a:cubicBezTo>
                  <a:cubicBezTo>
                    <a:pt x="1919522" y="1717560"/>
                    <a:pt x="1621039" y="1463068"/>
                    <a:pt x="1471703" y="1489309"/>
                  </a:cubicBezTo>
                  <a:cubicBezTo>
                    <a:pt x="1322558" y="1515741"/>
                    <a:pt x="1498135" y="1779107"/>
                    <a:pt x="1471703" y="1902203"/>
                  </a:cubicBezTo>
                  <a:cubicBezTo>
                    <a:pt x="1445462" y="2025107"/>
                    <a:pt x="1102990" y="1559731"/>
                    <a:pt x="1059001" y="1568510"/>
                  </a:cubicBezTo>
                  <a:cubicBezTo>
                    <a:pt x="1015010" y="1577288"/>
                    <a:pt x="1006327" y="1638741"/>
                    <a:pt x="971307" y="1638741"/>
                  </a:cubicBezTo>
                  <a:cubicBezTo>
                    <a:pt x="936096" y="1638741"/>
                    <a:pt x="900885" y="1489404"/>
                    <a:pt x="892201" y="1436731"/>
                  </a:cubicBezTo>
                  <a:cubicBezTo>
                    <a:pt x="883423" y="1384058"/>
                    <a:pt x="769297" y="1436731"/>
                    <a:pt x="769297" y="1436731"/>
                  </a:cubicBezTo>
                  <a:cubicBezTo>
                    <a:pt x="769297" y="1436731"/>
                    <a:pt x="707845" y="1155712"/>
                    <a:pt x="663855" y="1120691"/>
                  </a:cubicBezTo>
                  <a:cubicBezTo>
                    <a:pt x="619865" y="1085480"/>
                    <a:pt x="426826" y="1638741"/>
                    <a:pt x="392187" y="1638741"/>
                  </a:cubicBezTo>
                  <a:cubicBezTo>
                    <a:pt x="357549" y="1638741"/>
                    <a:pt x="382835" y="1392932"/>
                    <a:pt x="391615" y="1357721"/>
                  </a:cubicBezTo>
                  <a:cubicBezTo>
                    <a:pt x="400585" y="1322510"/>
                    <a:pt x="286363" y="1296269"/>
                    <a:pt x="286363" y="1296269"/>
                  </a:cubicBezTo>
                  <a:cubicBezTo>
                    <a:pt x="286363" y="1296269"/>
                    <a:pt x="75575" y="1322510"/>
                    <a:pt x="93037" y="1111913"/>
                  </a:cubicBezTo>
                  <a:cubicBezTo>
                    <a:pt x="98572" y="1045689"/>
                    <a:pt x="59926" y="1000459"/>
                    <a:pt x="0" y="969256"/>
                  </a:cubicBezTo>
                  <a:cubicBezTo>
                    <a:pt x="481884" y="384983"/>
                    <a:pt x="532172" y="66844"/>
                    <a:pt x="532172" y="66844"/>
                  </a:cubicBezTo>
                  <a:cubicBezTo>
                    <a:pt x="532172" y="66844"/>
                    <a:pt x="641908" y="185359"/>
                    <a:pt x="712139" y="150339"/>
                  </a:cubicBezTo>
                  <a:cubicBezTo>
                    <a:pt x="782370" y="115128"/>
                    <a:pt x="865865" y="-16555"/>
                    <a:pt x="931706" y="23045"/>
                  </a:cubicBezTo>
                  <a:cubicBezTo>
                    <a:pt x="997548" y="62455"/>
                    <a:pt x="997548" y="106349"/>
                    <a:pt x="1041442" y="97666"/>
                  </a:cubicBezTo>
                  <a:cubicBezTo>
                    <a:pt x="1085432" y="88887"/>
                    <a:pt x="1129136" y="-17987"/>
                    <a:pt x="1177515" y="15698"/>
                  </a:cubicBezTo>
                  <a:cubicBezTo>
                    <a:pt x="1225799" y="49382"/>
                    <a:pt x="1151274" y="44992"/>
                    <a:pt x="1225799" y="49382"/>
                  </a:cubicBezTo>
                  <a:cubicBezTo>
                    <a:pt x="1300420" y="53771"/>
                    <a:pt x="1304714" y="-26575"/>
                    <a:pt x="1348703" y="9209"/>
                  </a:cubicBezTo>
                  <a:cubicBezTo>
                    <a:pt x="1383533" y="37550"/>
                    <a:pt x="1950820" y="814957"/>
                    <a:pt x="2812010" y="1625191"/>
                  </a:cubicBezTo>
                  <a:close/>
                </a:path>
              </a:pathLst>
            </a:custGeom>
            <a:solidFill>
              <a:srgbClr val="BA575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79" name="Google Shape;3079;p22"/>
          <p:cNvSpPr txBox="1"/>
          <p:nvPr>
            <p:ph type="title"/>
          </p:nvPr>
        </p:nvSpPr>
        <p:spPr>
          <a:xfrm>
            <a:off x="628650" y="1082288"/>
            <a:ext cx="48783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0" name="Google Shape;3080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81" name="Google Shape;3081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82" name="Google Shape;3082;p22"/>
          <p:cNvSpPr txBox="1"/>
          <p:nvPr>
            <p:ph idx="1" type="subTitle"/>
          </p:nvPr>
        </p:nvSpPr>
        <p:spPr>
          <a:xfrm>
            <a:off x="637093" y="2313394"/>
            <a:ext cx="3203400" cy="17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3083" name="Google Shape;3083;p22"/>
          <p:cNvGrpSpPr/>
          <p:nvPr/>
        </p:nvGrpSpPr>
        <p:grpSpPr>
          <a:xfrm>
            <a:off x="1643" y="3911259"/>
            <a:ext cx="1075632" cy="1243457"/>
            <a:chOff x="2190" y="5062612"/>
            <a:chExt cx="1434176" cy="1657942"/>
          </a:xfrm>
        </p:grpSpPr>
        <p:sp>
          <p:nvSpPr>
            <p:cNvPr id="3084" name="Google Shape;3084;p22"/>
            <p:cNvSpPr/>
            <p:nvPr/>
          </p:nvSpPr>
          <p:spPr>
            <a:xfrm>
              <a:off x="2190" y="5062612"/>
              <a:ext cx="824557" cy="1657942"/>
            </a:xfrm>
            <a:custGeom>
              <a:rect b="b" l="l" r="r" t="t"/>
              <a:pathLst>
                <a:path extrusionOk="0" h="1657942" w="824557">
                  <a:moveTo>
                    <a:pt x="232124" y="1657847"/>
                  </a:moveTo>
                  <a:cubicBezTo>
                    <a:pt x="232124" y="1657847"/>
                    <a:pt x="1157954" y="244337"/>
                    <a:pt x="694849" y="3830"/>
                  </a:cubicBezTo>
                  <a:cubicBezTo>
                    <a:pt x="641890" y="-23696"/>
                    <a:pt x="329279" y="61933"/>
                    <a:pt x="0" y="1460489"/>
                  </a:cubicBezTo>
                  <a:lnTo>
                    <a:pt x="0" y="1657942"/>
                  </a:lnTo>
                  <a:lnTo>
                    <a:pt x="232124" y="1657942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5" name="Google Shape;3085;p22"/>
            <p:cNvSpPr/>
            <p:nvPr/>
          </p:nvSpPr>
          <p:spPr>
            <a:xfrm>
              <a:off x="203072" y="5583771"/>
              <a:ext cx="1233294" cy="1136687"/>
            </a:xfrm>
            <a:custGeom>
              <a:rect b="b" l="l" r="r" t="t"/>
              <a:pathLst>
                <a:path extrusionOk="0" h="1136687" w="1233294">
                  <a:moveTo>
                    <a:pt x="479869" y="1136687"/>
                  </a:moveTo>
                  <a:cubicBezTo>
                    <a:pt x="479869" y="1136687"/>
                    <a:pt x="1510570" y="402881"/>
                    <a:pt x="1160907" y="15404"/>
                  </a:cubicBezTo>
                  <a:cubicBezTo>
                    <a:pt x="1120902" y="-28887"/>
                    <a:pt x="798195" y="-58129"/>
                    <a:pt x="0" y="1136592"/>
                  </a:cubicBezTo>
                  <a:lnTo>
                    <a:pt x="479869" y="1136687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86" name="Google Shape;3086;p22"/>
          <p:cNvGrpSpPr/>
          <p:nvPr/>
        </p:nvGrpSpPr>
        <p:grpSpPr>
          <a:xfrm>
            <a:off x="53221" y="3937348"/>
            <a:ext cx="1246226" cy="1208865"/>
            <a:chOff x="70961" y="5097398"/>
            <a:chExt cx="1661635" cy="1611820"/>
          </a:xfrm>
        </p:grpSpPr>
        <p:sp>
          <p:nvSpPr>
            <p:cNvPr id="3087" name="Google Shape;3087;p22"/>
            <p:cNvSpPr/>
            <p:nvPr/>
          </p:nvSpPr>
          <p:spPr>
            <a:xfrm>
              <a:off x="370617" y="5097398"/>
              <a:ext cx="1361979" cy="1611820"/>
            </a:xfrm>
            <a:custGeom>
              <a:rect b="b" l="l" r="r" t="t"/>
              <a:pathLst>
                <a:path extrusionOk="0" h="1611820" w="1361979">
                  <a:moveTo>
                    <a:pt x="379381" y="1516380"/>
                  </a:moveTo>
                  <a:lnTo>
                    <a:pt x="379381" y="1611821"/>
                  </a:lnTo>
                  <a:lnTo>
                    <a:pt x="1361980" y="1611821"/>
                  </a:lnTo>
                  <a:cubicBezTo>
                    <a:pt x="1361980" y="1611821"/>
                    <a:pt x="1331690" y="1430751"/>
                    <a:pt x="1281303" y="1184815"/>
                  </a:cubicBezTo>
                  <a:lnTo>
                    <a:pt x="605885" y="1549528"/>
                  </a:lnTo>
                  <a:lnTo>
                    <a:pt x="605885" y="1449801"/>
                  </a:lnTo>
                  <a:lnTo>
                    <a:pt x="1262920" y="1098042"/>
                  </a:lnTo>
                  <a:cubicBezTo>
                    <a:pt x="1250633" y="1039749"/>
                    <a:pt x="1237012" y="978884"/>
                    <a:pt x="1222915" y="916591"/>
                  </a:cubicBezTo>
                  <a:lnTo>
                    <a:pt x="639318" y="1283875"/>
                  </a:lnTo>
                  <a:lnTo>
                    <a:pt x="639318" y="1155002"/>
                  </a:lnTo>
                  <a:lnTo>
                    <a:pt x="1192340" y="787051"/>
                  </a:lnTo>
                  <a:cubicBezTo>
                    <a:pt x="1181862" y="744950"/>
                    <a:pt x="1171480" y="702755"/>
                    <a:pt x="1160621" y="660654"/>
                  </a:cubicBezTo>
                  <a:cubicBezTo>
                    <a:pt x="1022414" y="740569"/>
                    <a:pt x="722090" y="922401"/>
                    <a:pt x="722090" y="922401"/>
                  </a:cubicBezTo>
                  <a:lnTo>
                    <a:pt x="747332" y="772954"/>
                  </a:lnTo>
                  <a:lnTo>
                    <a:pt x="1131094" y="550831"/>
                  </a:lnTo>
                  <a:cubicBezTo>
                    <a:pt x="1111282" y="479584"/>
                    <a:pt x="1091089" y="410433"/>
                    <a:pt x="1069562" y="344900"/>
                  </a:cubicBezTo>
                  <a:cubicBezTo>
                    <a:pt x="972693" y="418338"/>
                    <a:pt x="805244" y="569214"/>
                    <a:pt x="805244" y="569214"/>
                  </a:cubicBezTo>
                  <a:cubicBezTo>
                    <a:pt x="805244" y="569214"/>
                    <a:pt x="792671" y="428054"/>
                    <a:pt x="805244" y="438531"/>
                  </a:cubicBezTo>
                  <a:cubicBezTo>
                    <a:pt x="813530" y="445389"/>
                    <a:pt x="949643" y="336233"/>
                    <a:pt x="1041464" y="260700"/>
                  </a:cubicBezTo>
                  <a:cubicBezTo>
                    <a:pt x="1005840" y="158401"/>
                    <a:pt x="968407" y="68485"/>
                    <a:pt x="929831" y="0"/>
                  </a:cubicBezTo>
                  <a:cubicBezTo>
                    <a:pt x="929831" y="0"/>
                    <a:pt x="803815" y="117729"/>
                    <a:pt x="630650" y="299943"/>
                  </a:cubicBezTo>
                  <a:cubicBezTo>
                    <a:pt x="664845" y="361188"/>
                    <a:pt x="722090" y="461201"/>
                    <a:pt x="722090" y="461201"/>
                  </a:cubicBezTo>
                  <a:lnTo>
                    <a:pt x="705517" y="548354"/>
                  </a:lnTo>
                  <a:lnTo>
                    <a:pt x="564737" y="370523"/>
                  </a:lnTo>
                  <a:cubicBezTo>
                    <a:pt x="538829" y="398622"/>
                    <a:pt x="511778" y="428149"/>
                    <a:pt x="484061" y="458344"/>
                  </a:cubicBezTo>
                  <a:lnTo>
                    <a:pt x="676275" y="731234"/>
                  </a:lnTo>
                  <a:lnTo>
                    <a:pt x="639223" y="872395"/>
                  </a:lnTo>
                  <a:lnTo>
                    <a:pt x="409861" y="541877"/>
                  </a:lnTo>
                  <a:cubicBezTo>
                    <a:pt x="371380" y="585407"/>
                    <a:pt x="332422" y="631127"/>
                    <a:pt x="293561" y="677609"/>
                  </a:cubicBezTo>
                  <a:lnTo>
                    <a:pt x="589121" y="1051370"/>
                  </a:lnTo>
                  <a:cubicBezTo>
                    <a:pt x="589121" y="1051370"/>
                    <a:pt x="559975" y="1188149"/>
                    <a:pt x="555974" y="1175957"/>
                  </a:cubicBezTo>
                  <a:cubicBezTo>
                    <a:pt x="552736" y="1166241"/>
                    <a:pt x="322707" y="891159"/>
                    <a:pt x="219361" y="767620"/>
                  </a:cubicBezTo>
                  <a:cubicBezTo>
                    <a:pt x="204978" y="785622"/>
                    <a:pt x="190595" y="803625"/>
                    <a:pt x="176498" y="821627"/>
                  </a:cubicBezTo>
                  <a:lnTo>
                    <a:pt x="531114" y="1313117"/>
                  </a:lnTo>
                  <a:lnTo>
                    <a:pt x="512350" y="1445990"/>
                  </a:lnTo>
                  <a:lnTo>
                    <a:pt x="105537" y="913829"/>
                  </a:lnTo>
                  <a:cubicBezTo>
                    <a:pt x="69151" y="961740"/>
                    <a:pt x="33909" y="1010317"/>
                    <a:pt x="0" y="1058895"/>
                  </a:cubicBezTo>
                  <a:lnTo>
                    <a:pt x="379381" y="1516380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8" name="Google Shape;3088;p22"/>
            <p:cNvSpPr/>
            <p:nvPr/>
          </p:nvSpPr>
          <p:spPr>
            <a:xfrm>
              <a:off x="70961" y="6236112"/>
              <a:ext cx="679037" cy="473106"/>
            </a:xfrm>
            <a:custGeom>
              <a:rect b="b" l="l" r="r" t="t"/>
              <a:pathLst>
                <a:path extrusionOk="0" h="473106" w="679037">
                  <a:moveTo>
                    <a:pt x="0" y="473107"/>
                  </a:moveTo>
                  <a:lnTo>
                    <a:pt x="679037" y="473107"/>
                  </a:lnTo>
                  <a:lnTo>
                    <a:pt x="245936" y="0"/>
                  </a:lnTo>
                  <a:cubicBezTo>
                    <a:pt x="139351" y="161354"/>
                    <a:pt x="51149" y="323373"/>
                    <a:pt x="0" y="473107"/>
                  </a:cubicBez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89" name="Google Shape;3089;p22"/>
          <p:cNvSpPr/>
          <p:nvPr/>
        </p:nvSpPr>
        <p:spPr>
          <a:xfrm>
            <a:off x="68437" y="4592098"/>
            <a:ext cx="1425678" cy="560284"/>
          </a:xfrm>
          <a:custGeom>
            <a:rect b="b" l="l" r="r" t="t"/>
            <a:pathLst>
              <a:path extrusionOk="0" h="747045" w="1900904">
                <a:moveTo>
                  <a:pt x="1900904" y="746950"/>
                </a:moveTo>
                <a:lnTo>
                  <a:pt x="1545717" y="593122"/>
                </a:lnTo>
                <a:cubicBezTo>
                  <a:pt x="1545717" y="593122"/>
                  <a:pt x="1509236" y="432435"/>
                  <a:pt x="1704118" y="255937"/>
                </a:cubicBezTo>
                <a:cubicBezTo>
                  <a:pt x="1704118" y="255937"/>
                  <a:pt x="1471136" y="306514"/>
                  <a:pt x="1408462" y="460153"/>
                </a:cubicBezTo>
                <a:lnTo>
                  <a:pt x="1492187" y="0"/>
                </a:lnTo>
                <a:cubicBezTo>
                  <a:pt x="1492187" y="0"/>
                  <a:pt x="1170813" y="271082"/>
                  <a:pt x="1160621" y="535877"/>
                </a:cubicBezTo>
                <a:lnTo>
                  <a:pt x="1042226" y="165640"/>
                </a:lnTo>
                <a:lnTo>
                  <a:pt x="1042226" y="573881"/>
                </a:lnTo>
                <a:cubicBezTo>
                  <a:pt x="1042226" y="573881"/>
                  <a:pt x="955072" y="426434"/>
                  <a:pt x="769715" y="403574"/>
                </a:cubicBezTo>
                <a:cubicBezTo>
                  <a:pt x="769715" y="403574"/>
                  <a:pt x="893826" y="521875"/>
                  <a:pt x="893826" y="593122"/>
                </a:cubicBezTo>
                <a:cubicBezTo>
                  <a:pt x="893826" y="593122"/>
                  <a:pt x="558832" y="516827"/>
                  <a:pt x="557879" y="165735"/>
                </a:cubicBezTo>
                <a:cubicBezTo>
                  <a:pt x="557879" y="165735"/>
                  <a:pt x="529590" y="483394"/>
                  <a:pt x="607124" y="599789"/>
                </a:cubicBezTo>
                <a:cubicBezTo>
                  <a:pt x="607124" y="599789"/>
                  <a:pt x="454247" y="334994"/>
                  <a:pt x="328708" y="268891"/>
                </a:cubicBezTo>
                <a:cubicBezTo>
                  <a:pt x="328708" y="268891"/>
                  <a:pt x="430625" y="458343"/>
                  <a:pt x="419576" y="545020"/>
                </a:cubicBezTo>
                <a:cubicBezTo>
                  <a:pt x="419576" y="545020"/>
                  <a:pt x="381191" y="476535"/>
                  <a:pt x="283083" y="428625"/>
                </a:cubicBezTo>
                <a:cubicBezTo>
                  <a:pt x="283083" y="428625"/>
                  <a:pt x="374333" y="567880"/>
                  <a:pt x="374333" y="613505"/>
                </a:cubicBezTo>
                <a:lnTo>
                  <a:pt x="0" y="684276"/>
                </a:lnTo>
                <a:cubicBezTo>
                  <a:pt x="0" y="684276"/>
                  <a:pt x="413671" y="693991"/>
                  <a:pt x="405098" y="693991"/>
                </a:cubicBezTo>
                <a:cubicBezTo>
                  <a:pt x="396526" y="693991"/>
                  <a:pt x="180880" y="747046"/>
                  <a:pt x="180880" y="747046"/>
                </a:cubicBezTo>
                <a:lnTo>
                  <a:pt x="1900904" y="747046"/>
                </a:lnTo>
                <a:close/>
              </a:path>
            </a:pathLst>
          </a:custGeom>
          <a:solidFill>
            <a:srgbClr val="3A3A3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0" name="Google Shape;3090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91" name="Google Shape;3091;p22"/>
          <p:cNvSpPr/>
          <p:nvPr/>
        </p:nvSpPr>
        <p:spPr>
          <a:xfrm>
            <a:off x="216381" y="323350"/>
            <a:ext cx="841422" cy="760523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2" name="Google Shape;3092;p22"/>
          <p:cNvSpPr/>
          <p:nvPr/>
        </p:nvSpPr>
        <p:spPr>
          <a:xfrm>
            <a:off x="3821139" y="1864403"/>
            <a:ext cx="409492" cy="370121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93" name="Google Shape;3093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76070" y="2785852"/>
            <a:ext cx="3620694" cy="17369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94" name="Google Shape;3094;p22"/>
          <p:cNvGrpSpPr/>
          <p:nvPr/>
        </p:nvGrpSpPr>
        <p:grpSpPr>
          <a:xfrm>
            <a:off x="5753513" y="1054318"/>
            <a:ext cx="2790900" cy="3601575"/>
            <a:chOff x="6781800" y="1600200"/>
            <a:chExt cx="3721200" cy="4802100"/>
          </a:xfrm>
        </p:grpSpPr>
        <p:sp>
          <p:nvSpPr>
            <p:cNvPr id="3095" name="Google Shape;3095;p22"/>
            <p:cNvSpPr/>
            <p:nvPr/>
          </p:nvSpPr>
          <p:spPr>
            <a:xfrm>
              <a:off x="6781800" y="1600200"/>
              <a:ext cx="3721200" cy="4802100"/>
            </a:xfrm>
            <a:prstGeom prst="roundRect">
              <a:avLst>
                <a:gd fmla="val 4501" name="adj"/>
              </a:avLst>
            </a:prstGeom>
            <a:gradFill>
              <a:gsLst>
                <a:gs pos="0">
                  <a:srgbClr val="4E4F51"/>
                </a:gs>
                <a:gs pos="54000">
                  <a:srgbClr val="2E2F30"/>
                </a:gs>
                <a:gs pos="100000">
                  <a:srgbClr val="030303"/>
                </a:gs>
              </a:gsLst>
              <a:lin ang="2700000" scaled="0"/>
            </a:gradFill>
            <a:ln cap="flat" cmpd="sng" w="53975">
              <a:solidFill>
                <a:srgbClr val="D0CECE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6" name="Google Shape;3096;p22"/>
            <p:cNvSpPr/>
            <p:nvPr/>
          </p:nvSpPr>
          <p:spPr>
            <a:xfrm>
              <a:off x="7099300" y="2044700"/>
              <a:ext cx="3124200" cy="3784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7" name="Google Shape;3097;p22"/>
            <p:cNvSpPr/>
            <p:nvPr/>
          </p:nvSpPr>
          <p:spPr>
            <a:xfrm>
              <a:off x="8630840" y="1755776"/>
              <a:ext cx="82500" cy="82500"/>
            </a:xfrm>
            <a:prstGeom prst="ellipse">
              <a:avLst/>
            </a:prstGeom>
            <a:gradFill>
              <a:gsLst>
                <a:gs pos="0">
                  <a:srgbClr val="757070"/>
                </a:gs>
                <a:gs pos="100000">
                  <a:schemeClr val="dk1"/>
                </a:gs>
              </a:gsLst>
              <a:path path="circle">
                <a:fillToRect l="100%" t="100%"/>
              </a:path>
              <a:tileRect b="-100%" r="-100%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98" name="Google Shape;3098;p22"/>
            <p:cNvGrpSpPr/>
            <p:nvPr/>
          </p:nvGrpSpPr>
          <p:grpSpPr>
            <a:xfrm>
              <a:off x="8492331" y="5923757"/>
              <a:ext cx="359700" cy="359700"/>
              <a:chOff x="8492331" y="5923757"/>
              <a:chExt cx="359700" cy="359700"/>
            </a:xfrm>
          </p:grpSpPr>
          <p:sp>
            <p:nvSpPr>
              <p:cNvPr id="3099" name="Google Shape;3099;p22"/>
              <p:cNvSpPr/>
              <p:nvPr/>
            </p:nvSpPr>
            <p:spPr>
              <a:xfrm>
                <a:off x="8492331" y="5923757"/>
                <a:ext cx="359700" cy="359700"/>
              </a:xfrm>
              <a:prstGeom prst="ellipse">
                <a:avLst/>
              </a:prstGeom>
              <a:gradFill>
                <a:gsLst>
                  <a:gs pos="0">
                    <a:srgbClr val="3A3838"/>
                  </a:gs>
                  <a:gs pos="100000">
                    <a:schemeClr val="dk1"/>
                  </a:gs>
                </a:gsLst>
                <a:lin ang="1740000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0" name="Google Shape;3100;p22"/>
              <p:cNvSpPr/>
              <p:nvPr/>
            </p:nvSpPr>
            <p:spPr>
              <a:xfrm>
                <a:off x="8602847" y="6032896"/>
                <a:ext cx="138600" cy="1413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127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01" name="Google Shape;3101;p22"/>
          <p:cNvSpPr/>
          <p:nvPr>
            <p:ph idx="2" type="pic"/>
          </p:nvPr>
        </p:nvSpPr>
        <p:spPr>
          <a:xfrm>
            <a:off x="5991638" y="1387693"/>
            <a:ext cx="2340600" cy="2843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3102" name="Shape 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3" name="Google Shape;3103;p23"/>
          <p:cNvGrpSpPr/>
          <p:nvPr/>
        </p:nvGrpSpPr>
        <p:grpSpPr>
          <a:xfrm>
            <a:off x="1646" y="2212741"/>
            <a:ext cx="9162215" cy="2950023"/>
            <a:chOff x="2194" y="2924921"/>
            <a:chExt cx="12216287" cy="3933364"/>
          </a:xfrm>
        </p:grpSpPr>
        <p:sp>
          <p:nvSpPr>
            <p:cNvPr id="3104" name="Google Shape;3104;p23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5" name="Google Shape;3105;p23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06" name="Google Shape;3106;p23"/>
          <p:cNvGrpSpPr/>
          <p:nvPr/>
        </p:nvGrpSpPr>
        <p:grpSpPr>
          <a:xfrm>
            <a:off x="0" y="4286284"/>
            <a:ext cx="9162216" cy="871184"/>
            <a:chOff x="0" y="5689645"/>
            <a:chExt cx="12216288" cy="1161579"/>
          </a:xfrm>
        </p:grpSpPr>
        <p:sp>
          <p:nvSpPr>
            <p:cNvPr id="3107" name="Google Shape;3107;p23"/>
            <p:cNvSpPr/>
            <p:nvPr/>
          </p:nvSpPr>
          <p:spPr>
            <a:xfrm>
              <a:off x="0" y="5689645"/>
              <a:ext cx="12216288" cy="1161579"/>
            </a:xfrm>
            <a:custGeom>
              <a:rect b="b" l="l" r="r" t="t"/>
              <a:pathLst>
                <a:path extrusionOk="0" h="1161579" w="12216288">
                  <a:moveTo>
                    <a:pt x="0" y="0"/>
                  </a:moveTo>
                  <a:lnTo>
                    <a:pt x="12216288" y="0"/>
                  </a:lnTo>
                  <a:lnTo>
                    <a:pt x="12216288" y="1161579"/>
                  </a:lnTo>
                  <a:lnTo>
                    <a:pt x="0" y="1161579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08" name="Google Shape;3108;p23"/>
            <p:cNvGrpSpPr/>
            <p:nvPr/>
          </p:nvGrpSpPr>
          <p:grpSpPr>
            <a:xfrm>
              <a:off x="0" y="5759018"/>
              <a:ext cx="12216287" cy="958900"/>
              <a:chOff x="0" y="5759018"/>
              <a:chExt cx="12216287" cy="958900"/>
            </a:xfrm>
          </p:grpSpPr>
          <p:sp>
            <p:nvSpPr>
              <p:cNvPr id="3109" name="Google Shape;3109;p23"/>
              <p:cNvSpPr/>
              <p:nvPr/>
            </p:nvSpPr>
            <p:spPr>
              <a:xfrm>
                <a:off x="2194" y="5932591"/>
                <a:ext cx="12214093" cy="785327"/>
              </a:xfrm>
              <a:custGeom>
                <a:rect b="b" l="l" r="r" t="t"/>
                <a:pathLst>
                  <a:path extrusionOk="0" h="785327" w="12214093">
                    <a:moveTo>
                      <a:pt x="0" y="785328"/>
                    </a:moveTo>
                    <a:lnTo>
                      <a:pt x="9275745" y="633988"/>
                    </a:lnTo>
                    <a:lnTo>
                      <a:pt x="8641757" y="596105"/>
                    </a:lnTo>
                    <a:lnTo>
                      <a:pt x="8736417" y="539328"/>
                    </a:lnTo>
                    <a:lnTo>
                      <a:pt x="8272759" y="539328"/>
                    </a:lnTo>
                    <a:lnTo>
                      <a:pt x="7932100" y="491999"/>
                    </a:lnTo>
                    <a:lnTo>
                      <a:pt x="9587968" y="444669"/>
                    </a:lnTo>
                    <a:lnTo>
                      <a:pt x="7610430" y="444669"/>
                    </a:lnTo>
                    <a:lnTo>
                      <a:pt x="7544207" y="378446"/>
                    </a:lnTo>
                    <a:lnTo>
                      <a:pt x="11527719" y="331211"/>
                    </a:lnTo>
                    <a:lnTo>
                      <a:pt x="11489836" y="274436"/>
                    </a:lnTo>
                    <a:lnTo>
                      <a:pt x="12190047" y="274436"/>
                    </a:lnTo>
                    <a:lnTo>
                      <a:pt x="11830495" y="217659"/>
                    </a:lnTo>
                    <a:lnTo>
                      <a:pt x="12214093" y="159451"/>
                    </a:lnTo>
                    <a:lnTo>
                      <a:pt x="12214093" y="122999"/>
                    </a:lnTo>
                    <a:lnTo>
                      <a:pt x="9408192" y="122999"/>
                    </a:lnTo>
                    <a:lnTo>
                      <a:pt x="9644744" y="66223"/>
                    </a:lnTo>
                    <a:lnTo>
                      <a:pt x="9124310" y="66223"/>
                    </a:lnTo>
                    <a:lnTo>
                      <a:pt x="9218969" y="113553"/>
                    </a:lnTo>
                    <a:lnTo>
                      <a:pt x="9076980" y="113553"/>
                    </a:lnTo>
                    <a:lnTo>
                      <a:pt x="9039193" y="66223"/>
                    </a:lnTo>
                    <a:lnTo>
                      <a:pt x="8433641" y="66223"/>
                    </a:lnTo>
                    <a:lnTo>
                      <a:pt x="8575534" y="0"/>
                    </a:lnTo>
                    <a:lnTo>
                      <a:pt x="1145" y="59353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0" name="Google Shape;3110;p23"/>
              <p:cNvSpPr/>
              <p:nvPr/>
            </p:nvSpPr>
            <p:spPr>
              <a:xfrm>
                <a:off x="0" y="5759018"/>
                <a:ext cx="9424508" cy="173573"/>
              </a:xfrm>
              <a:custGeom>
                <a:rect b="b" l="l" r="r" t="t"/>
                <a:pathLst>
                  <a:path extrusionOk="0" h="173573" w="9424508">
                    <a:moveTo>
                      <a:pt x="0" y="173574"/>
                    </a:moveTo>
                    <a:cubicBezTo>
                      <a:pt x="160883" y="154680"/>
                      <a:pt x="9377180" y="47329"/>
                      <a:pt x="9377180" y="47329"/>
                    </a:cubicBezTo>
                    <a:lnTo>
                      <a:pt x="9424509" y="0"/>
                    </a:lnTo>
                    <a:lnTo>
                      <a:pt x="3643140" y="0"/>
                    </a:lnTo>
                    <a:lnTo>
                      <a:pt x="0" y="173574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1" name="Google Shape;3111;p23"/>
              <p:cNvSpPr/>
              <p:nvPr/>
            </p:nvSpPr>
            <p:spPr>
              <a:xfrm>
                <a:off x="10125196" y="5800145"/>
                <a:ext cx="2091091" cy="132351"/>
              </a:xfrm>
              <a:custGeom>
                <a:rect b="b" l="l" r="r" t="t"/>
                <a:pathLst>
                  <a:path extrusionOk="0" h="132351" w="2091091">
                    <a:moveTo>
                      <a:pt x="2091091" y="0"/>
                    </a:moveTo>
                    <a:cubicBezTo>
                      <a:pt x="2072198" y="9447"/>
                      <a:pt x="0" y="52005"/>
                      <a:pt x="0" y="52005"/>
                    </a:cubicBezTo>
                    <a:lnTo>
                      <a:pt x="1045546" y="104010"/>
                    </a:lnTo>
                    <a:lnTo>
                      <a:pt x="845254" y="132351"/>
                    </a:lnTo>
                    <a:lnTo>
                      <a:pt x="2091091" y="132351"/>
                    </a:lnTo>
                    <a:lnTo>
                      <a:pt x="2091091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12" name="Google Shape;3112;p23"/>
          <p:cNvGrpSpPr/>
          <p:nvPr/>
        </p:nvGrpSpPr>
        <p:grpSpPr>
          <a:xfrm>
            <a:off x="8225162" y="2209037"/>
            <a:ext cx="904750" cy="2080952"/>
            <a:chOff x="10725214" y="2933173"/>
            <a:chExt cx="1206333" cy="2774603"/>
          </a:xfrm>
        </p:grpSpPr>
        <p:sp>
          <p:nvSpPr>
            <p:cNvPr id="3113" name="Google Shape;3113;p23"/>
            <p:cNvSpPr/>
            <p:nvPr/>
          </p:nvSpPr>
          <p:spPr>
            <a:xfrm>
              <a:off x="11188778" y="3438531"/>
              <a:ext cx="176817" cy="2269245"/>
            </a:xfrm>
            <a:custGeom>
              <a:rect b="b" l="l" r="r" t="t"/>
              <a:pathLst>
                <a:path extrusionOk="0" h="2269245" w="176817">
                  <a:moveTo>
                    <a:pt x="0" y="2269245"/>
                  </a:moveTo>
                  <a:cubicBezTo>
                    <a:pt x="0" y="2269245"/>
                    <a:pt x="7347" y="478926"/>
                    <a:pt x="176817" y="0"/>
                  </a:cubicBezTo>
                </a:path>
              </a:pathLst>
            </a:custGeom>
            <a:noFill/>
            <a:ln cap="flat" cmpd="sng" w="345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14" name="Google Shape;3114;p23"/>
            <p:cNvGrpSpPr/>
            <p:nvPr/>
          </p:nvGrpSpPr>
          <p:grpSpPr>
            <a:xfrm>
              <a:off x="10725214" y="2933173"/>
              <a:ext cx="1206333" cy="1132665"/>
              <a:chOff x="10725214" y="2933173"/>
              <a:chExt cx="1206333" cy="1132665"/>
            </a:xfrm>
          </p:grpSpPr>
          <p:sp>
            <p:nvSpPr>
              <p:cNvPr id="3115" name="Google Shape;3115;p23"/>
              <p:cNvSpPr/>
              <p:nvPr/>
            </p:nvSpPr>
            <p:spPr>
              <a:xfrm>
                <a:off x="11726972" y="3643307"/>
                <a:ext cx="52565" cy="164126"/>
              </a:xfrm>
              <a:custGeom>
                <a:rect b="b" l="l" r="r" t="t"/>
                <a:pathLst>
                  <a:path extrusionOk="0" h="164126" w="52565">
                    <a:moveTo>
                      <a:pt x="1611" y="0"/>
                    </a:moveTo>
                    <a:lnTo>
                      <a:pt x="7431" y="7348"/>
                    </a:lnTo>
                    <a:cubicBezTo>
                      <a:pt x="43597" y="68323"/>
                      <a:pt x="52566" y="164127"/>
                      <a:pt x="52566" y="164127"/>
                    </a:cubicBezTo>
                    <a:cubicBezTo>
                      <a:pt x="40162" y="151340"/>
                      <a:pt x="23463" y="118419"/>
                      <a:pt x="9054" y="82159"/>
                    </a:cubicBezTo>
                    <a:cubicBezTo>
                      <a:pt x="-5355" y="45708"/>
                      <a:pt x="1802" y="2004"/>
                      <a:pt x="161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6" name="Google Shape;3116;p23"/>
              <p:cNvSpPr/>
              <p:nvPr/>
            </p:nvSpPr>
            <p:spPr>
              <a:xfrm>
                <a:off x="11126466" y="3689397"/>
                <a:ext cx="164890" cy="203154"/>
              </a:xfrm>
              <a:custGeom>
                <a:rect b="b" l="l" r="r" t="t"/>
                <a:pathLst>
                  <a:path extrusionOk="0" h="203154" w="164890">
                    <a:moveTo>
                      <a:pt x="164891" y="0"/>
                    </a:moveTo>
                    <a:lnTo>
                      <a:pt x="162505" y="9256"/>
                    </a:lnTo>
                    <a:cubicBezTo>
                      <a:pt x="162505" y="9256"/>
                      <a:pt x="120137" y="68991"/>
                      <a:pt x="95709" y="97617"/>
                    </a:cubicBezTo>
                    <a:cubicBezTo>
                      <a:pt x="61261" y="137981"/>
                      <a:pt x="0" y="203155"/>
                      <a:pt x="0" y="203155"/>
                    </a:cubicBezTo>
                    <a:cubicBezTo>
                      <a:pt x="0" y="203155"/>
                      <a:pt x="52387" y="112312"/>
                      <a:pt x="90938" y="70803"/>
                    </a:cubicBezTo>
                    <a:cubicBezTo>
                      <a:pt x="130633" y="28054"/>
                      <a:pt x="164891" y="0"/>
                      <a:pt x="16489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7" name="Google Shape;3117;p23"/>
              <p:cNvSpPr/>
              <p:nvPr/>
            </p:nvSpPr>
            <p:spPr>
              <a:xfrm>
                <a:off x="11141162" y="3860585"/>
                <a:ext cx="109640" cy="185024"/>
              </a:xfrm>
              <a:custGeom>
                <a:rect b="b" l="l" r="r" t="t"/>
                <a:pathLst>
                  <a:path extrusionOk="0" h="185024" w="109640">
                    <a:moveTo>
                      <a:pt x="109640" y="0"/>
                    </a:moveTo>
                    <a:lnTo>
                      <a:pt x="105823" y="10592"/>
                    </a:lnTo>
                    <a:cubicBezTo>
                      <a:pt x="70040" y="90747"/>
                      <a:pt x="0" y="185024"/>
                      <a:pt x="0" y="185024"/>
                    </a:cubicBezTo>
                    <a:cubicBezTo>
                      <a:pt x="6106" y="164986"/>
                      <a:pt x="26241" y="123668"/>
                      <a:pt x="49619" y="80632"/>
                    </a:cubicBezTo>
                    <a:cubicBezTo>
                      <a:pt x="72902" y="37692"/>
                      <a:pt x="108209" y="2004"/>
                      <a:pt x="10964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8" name="Google Shape;3118;p23"/>
              <p:cNvSpPr/>
              <p:nvPr/>
            </p:nvSpPr>
            <p:spPr>
              <a:xfrm>
                <a:off x="10948216" y="3327363"/>
                <a:ext cx="254588" cy="34733"/>
              </a:xfrm>
              <a:custGeom>
                <a:rect b="b" l="l" r="r" t="t"/>
                <a:pathLst>
                  <a:path extrusionOk="0" h="34733" w="254588">
                    <a:moveTo>
                      <a:pt x="250199" y="0"/>
                    </a:moveTo>
                    <a:lnTo>
                      <a:pt x="254588" y="1909"/>
                    </a:lnTo>
                    <a:cubicBezTo>
                      <a:pt x="254588" y="1909"/>
                      <a:pt x="210312" y="15745"/>
                      <a:pt x="177677" y="21852"/>
                    </a:cubicBezTo>
                    <a:cubicBezTo>
                      <a:pt x="113840" y="33684"/>
                      <a:pt x="0" y="34734"/>
                      <a:pt x="0" y="34734"/>
                    </a:cubicBezTo>
                    <a:cubicBezTo>
                      <a:pt x="0" y="34734"/>
                      <a:pt x="79488" y="21088"/>
                      <a:pt x="115557" y="14600"/>
                    </a:cubicBezTo>
                    <a:cubicBezTo>
                      <a:pt x="151722" y="8111"/>
                      <a:pt x="250199" y="0"/>
                      <a:pt x="25019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9" name="Google Shape;3119;p23"/>
              <p:cNvSpPr/>
              <p:nvPr/>
            </p:nvSpPr>
            <p:spPr>
              <a:xfrm>
                <a:off x="10845924" y="3286522"/>
                <a:ext cx="260122" cy="32876"/>
              </a:xfrm>
              <a:custGeom>
                <a:rect b="b" l="l" r="r" t="t"/>
                <a:pathLst>
                  <a:path extrusionOk="0" h="32876" w="260122">
                    <a:moveTo>
                      <a:pt x="250962" y="0"/>
                    </a:moveTo>
                    <a:lnTo>
                      <a:pt x="260122" y="2958"/>
                    </a:lnTo>
                    <a:cubicBezTo>
                      <a:pt x="260122" y="2958"/>
                      <a:pt x="218040" y="16603"/>
                      <a:pt x="160500" y="26814"/>
                    </a:cubicBezTo>
                    <a:cubicBezTo>
                      <a:pt x="104774" y="36738"/>
                      <a:pt x="0" y="31489"/>
                      <a:pt x="0" y="31489"/>
                    </a:cubicBezTo>
                    <a:cubicBezTo>
                      <a:pt x="0" y="31489"/>
                      <a:pt x="87979" y="15268"/>
                      <a:pt x="140557" y="8206"/>
                    </a:cubicBezTo>
                    <a:cubicBezTo>
                      <a:pt x="177868" y="3244"/>
                      <a:pt x="250962" y="0"/>
                      <a:pt x="25096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0" name="Google Shape;3120;p23"/>
              <p:cNvSpPr/>
              <p:nvPr/>
            </p:nvSpPr>
            <p:spPr>
              <a:xfrm>
                <a:off x="10725214" y="3220598"/>
                <a:ext cx="214987" cy="17846"/>
              </a:xfrm>
              <a:custGeom>
                <a:rect b="b" l="l" r="r" t="t"/>
                <a:pathLst>
                  <a:path extrusionOk="0" h="17846" w="214987">
                    <a:moveTo>
                      <a:pt x="203918" y="7812"/>
                    </a:moveTo>
                    <a:lnTo>
                      <a:pt x="214987" y="10293"/>
                    </a:lnTo>
                    <a:cubicBezTo>
                      <a:pt x="212506" y="10484"/>
                      <a:pt x="163459" y="20694"/>
                      <a:pt x="114603" y="17068"/>
                    </a:cubicBezTo>
                    <a:cubicBezTo>
                      <a:pt x="65746" y="13442"/>
                      <a:pt x="20134" y="7907"/>
                      <a:pt x="0" y="2277"/>
                    </a:cubicBezTo>
                    <a:cubicBezTo>
                      <a:pt x="0" y="2277"/>
                      <a:pt x="117179" y="-5547"/>
                      <a:pt x="203918" y="78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1" name="Google Shape;3121;p23"/>
              <p:cNvSpPr/>
              <p:nvPr/>
            </p:nvSpPr>
            <p:spPr>
              <a:xfrm>
                <a:off x="11268443" y="3021057"/>
                <a:ext cx="17238" cy="213078"/>
              </a:xfrm>
              <a:custGeom>
                <a:rect b="b" l="l" r="r" t="t"/>
                <a:pathLst>
                  <a:path extrusionOk="0" h="213078" w="17238">
                    <a:moveTo>
                      <a:pt x="7837" y="213079"/>
                    </a:moveTo>
                    <a:lnTo>
                      <a:pt x="4497" y="206017"/>
                    </a:lnTo>
                    <a:cubicBezTo>
                      <a:pt x="4497" y="206017"/>
                      <a:pt x="-274" y="146569"/>
                      <a:pt x="12" y="115938"/>
                    </a:cubicBezTo>
                    <a:cubicBezTo>
                      <a:pt x="393" y="72712"/>
                      <a:pt x="4497" y="0"/>
                      <a:pt x="4497" y="0"/>
                    </a:cubicBezTo>
                    <a:cubicBezTo>
                      <a:pt x="4497" y="0"/>
                      <a:pt x="19288" y="84163"/>
                      <a:pt x="16998" y="130157"/>
                    </a:cubicBezTo>
                    <a:cubicBezTo>
                      <a:pt x="14612" y="177677"/>
                      <a:pt x="7837" y="213079"/>
                      <a:pt x="7837" y="2130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2" name="Google Shape;3122;p23"/>
              <p:cNvSpPr/>
              <p:nvPr/>
            </p:nvSpPr>
            <p:spPr>
              <a:xfrm>
                <a:off x="11183720" y="2933173"/>
                <a:ext cx="28959" cy="172905"/>
              </a:xfrm>
              <a:custGeom>
                <a:rect b="b" l="l" r="r" t="t"/>
                <a:pathLst>
                  <a:path extrusionOk="0" h="172905" w="28959">
                    <a:moveTo>
                      <a:pt x="28340" y="172906"/>
                    </a:moveTo>
                    <a:lnTo>
                      <a:pt x="25192" y="164222"/>
                    </a:lnTo>
                    <a:cubicBezTo>
                      <a:pt x="5630" y="95518"/>
                      <a:pt x="0" y="0"/>
                      <a:pt x="0" y="0"/>
                    </a:cubicBezTo>
                    <a:cubicBezTo>
                      <a:pt x="6679" y="15649"/>
                      <a:pt x="15745" y="52005"/>
                      <a:pt x="23665" y="91128"/>
                    </a:cubicBezTo>
                    <a:cubicBezTo>
                      <a:pt x="31584" y="130252"/>
                      <a:pt x="28245" y="170902"/>
                      <a:pt x="2834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3" name="Google Shape;3123;p23"/>
              <p:cNvSpPr/>
              <p:nvPr/>
            </p:nvSpPr>
            <p:spPr>
              <a:xfrm>
                <a:off x="11790799" y="3466585"/>
                <a:ext cx="140748" cy="104392"/>
              </a:xfrm>
              <a:custGeom>
                <a:rect b="b" l="l" r="r" t="t"/>
                <a:pathLst>
                  <a:path extrusionOk="0" h="104392" w="140748">
                    <a:moveTo>
                      <a:pt x="0" y="0"/>
                    </a:moveTo>
                    <a:lnTo>
                      <a:pt x="8302" y="4008"/>
                    </a:lnTo>
                    <a:cubicBezTo>
                      <a:pt x="70231" y="39696"/>
                      <a:pt x="140748" y="104392"/>
                      <a:pt x="140748" y="104392"/>
                    </a:cubicBezTo>
                    <a:cubicBezTo>
                      <a:pt x="125003" y="97808"/>
                      <a:pt x="93228" y="77960"/>
                      <a:pt x="60402" y="55441"/>
                    </a:cubicBezTo>
                    <a:cubicBezTo>
                      <a:pt x="27482" y="32921"/>
                      <a:pt x="1527" y="1336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4" name="Google Shape;3124;p23"/>
              <p:cNvSpPr/>
              <p:nvPr/>
            </p:nvSpPr>
            <p:spPr>
              <a:xfrm>
                <a:off x="11569419" y="3879669"/>
                <a:ext cx="23363" cy="186169"/>
              </a:xfrm>
              <a:custGeom>
                <a:rect b="b" l="l" r="r" t="t"/>
                <a:pathLst>
                  <a:path extrusionOk="0" h="186169" w="23363">
                    <a:moveTo>
                      <a:pt x="9064" y="153917"/>
                    </a:moveTo>
                    <a:cubicBezTo>
                      <a:pt x="8586" y="171570"/>
                      <a:pt x="5438" y="186170"/>
                      <a:pt x="5438" y="186170"/>
                    </a:cubicBezTo>
                    <a:cubicBezTo>
                      <a:pt x="-192" y="165463"/>
                      <a:pt x="-1910" y="152867"/>
                      <a:pt x="2479" y="134260"/>
                    </a:cubicBezTo>
                    <a:cubicBezTo>
                      <a:pt x="6774" y="115652"/>
                      <a:pt x="12881" y="96568"/>
                      <a:pt x="12976" y="64315"/>
                    </a:cubicBezTo>
                    <a:cubicBezTo>
                      <a:pt x="12976" y="36165"/>
                      <a:pt x="16792" y="7443"/>
                      <a:pt x="16983" y="0"/>
                    </a:cubicBezTo>
                    <a:cubicBezTo>
                      <a:pt x="17748" y="9447"/>
                      <a:pt x="21278" y="55059"/>
                      <a:pt x="23186" y="78056"/>
                    </a:cubicBezTo>
                    <a:cubicBezTo>
                      <a:pt x="25190" y="103724"/>
                      <a:pt x="9540" y="136263"/>
                      <a:pt x="9064" y="15391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5" name="Google Shape;3125;p23"/>
              <p:cNvSpPr/>
              <p:nvPr/>
            </p:nvSpPr>
            <p:spPr>
              <a:xfrm>
                <a:off x="11582777" y="3863638"/>
                <a:ext cx="43989" cy="172970"/>
              </a:xfrm>
              <a:custGeom>
                <a:rect b="b" l="l" r="r" t="t"/>
                <a:pathLst>
                  <a:path extrusionOk="0" h="172970" w="43989">
                    <a:moveTo>
                      <a:pt x="43990" y="172906"/>
                    </a:moveTo>
                    <a:cubicBezTo>
                      <a:pt x="43990" y="172906"/>
                      <a:pt x="37788" y="175768"/>
                      <a:pt x="26050" y="143515"/>
                    </a:cubicBezTo>
                    <a:cubicBezTo>
                      <a:pt x="14313" y="111262"/>
                      <a:pt x="10211" y="74907"/>
                      <a:pt x="10878" y="59257"/>
                    </a:cubicBezTo>
                    <a:cubicBezTo>
                      <a:pt x="11547" y="43608"/>
                      <a:pt x="0" y="0"/>
                      <a:pt x="0" y="0"/>
                    </a:cubicBezTo>
                    <a:cubicBezTo>
                      <a:pt x="96" y="2481"/>
                      <a:pt x="25765" y="30821"/>
                      <a:pt x="35975" y="70326"/>
                    </a:cubicBezTo>
                    <a:cubicBezTo>
                      <a:pt x="46185" y="109927"/>
                      <a:pt x="40078" y="162314"/>
                      <a:pt x="4399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6" name="Google Shape;3126;p23"/>
              <p:cNvSpPr/>
              <p:nvPr/>
            </p:nvSpPr>
            <p:spPr>
              <a:xfrm>
                <a:off x="10938102" y="3596455"/>
                <a:ext cx="1145" cy="1240"/>
              </a:xfrm>
              <a:custGeom>
                <a:rect b="b" l="l" r="r" t="t"/>
                <a:pathLst>
                  <a:path extrusionOk="0" h="1240" w="1145">
                    <a:moveTo>
                      <a:pt x="1145" y="0"/>
                    </a:moveTo>
                    <a:cubicBezTo>
                      <a:pt x="1145" y="0"/>
                      <a:pt x="667" y="477"/>
                      <a:pt x="0" y="1240"/>
                    </a:cubicBezTo>
                    <a:cubicBezTo>
                      <a:pt x="572" y="477"/>
                      <a:pt x="954" y="0"/>
                      <a:pt x="1145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7" name="Google Shape;3127;p23"/>
              <p:cNvSpPr/>
              <p:nvPr/>
            </p:nvSpPr>
            <p:spPr>
              <a:xfrm>
                <a:off x="10818251" y="3588153"/>
                <a:ext cx="131397" cy="101216"/>
              </a:xfrm>
              <a:custGeom>
                <a:rect b="b" l="l" r="r" t="t"/>
                <a:pathLst>
                  <a:path extrusionOk="0" h="101216" w="131397">
                    <a:moveTo>
                      <a:pt x="90271" y="36452"/>
                    </a:moveTo>
                    <a:cubicBezTo>
                      <a:pt x="82636" y="47616"/>
                      <a:pt x="59830" y="71281"/>
                      <a:pt x="32062" y="88361"/>
                    </a:cubicBezTo>
                    <a:cubicBezTo>
                      <a:pt x="4295" y="105442"/>
                      <a:pt x="0" y="100576"/>
                      <a:pt x="0" y="100576"/>
                    </a:cubicBezTo>
                    <a:cubicBezTo>
                      <a:pt x="9256" y="95041"/>
                      <a:pt x="30917" y="55441"/>
                      <a:pt x="61071" y="32539"/>
                    </a:cubicBezTo>
                    <a:cubicBezTo>
                      <a:pt x="91225" y="9638"/>
                      <a:pt x="129966" y="1718"/>
                      <a:pt x="131397" y="0"/>
                    </a:cubicBezTo>
                    <a:cubicBezTo>
                      <a:pt x="131397" y="0"/>
                      <a:pt x="97904" y="25192"/>
                      <a:pt x="90271" y="3645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8" name="Google Shape;3128;p23"/>
              <p:cNvSpPr/>
              <p:nvPr/>
            </p:nvSpPr>
            <p:spPr>
              <a:xfrm>
                <a:off x="10851553" y="3574730"/>
                <a:ext cx="116034" cy="44270"/>
              </a:xfrm>
              <a:custGeom>
                <a:rect b="b" l="l" r="r" t="t"/>
                <a:pathLst>
                  <a:path extrusionOk="0" h="44270" w="116034">
                    <a:moveTo>
                      <a:pt x="19467" y="41955"/>
                    </a:moveTo>
                    <a:cubicBezTo>
                      <a:pt x="6394" y="46535"/>
                      <a:pt x="0" y="42909"/>
                      <a:pt x="0" y="42909"/>
                    </a:cubicBezTo>
                    <a:cubicBezTo>
                      <a:pt x="8588" y="38806"/>
                      <a:pt x="25860" y="28596"/>
                      <a:pt x="51433" y="12374"/>
                    </a:cubicBezTo>
                    <a:cubicBezTo>
                      <a:pt x="77007" y="-3848"/>
                      <a:pt x="116034" y="541"/>
                      <a:pt x="116034" y="541"/>
                    </a:cubicBezTo>
                    <a:cubicBezTo>
                      <a:pt x="116034" y="541"/>
                      <a:pt x="99526" y="3690"/>
                      <a:pt x="78152" y="10370"/>
                    </a:cubicBezTo>
                    <a:cubicBezTo>
                      <a:pt x="56777" y="17145"/>
                      <a:pt x="32539" y="37374"/>
                      <a:pt x="19467" y="419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9" name="Google Shape;3129;p23"/>
              <p:cNvSpPr/>
              <p:nvPr/>
            </p:nvSpPr>
            <p:spPr>
              <a:xfrm>
                <a:off x="11673143" y="3024397"/>
                <a:ext cx="164775" cy="96185"/>
              </a:xfrm>
              <a:custGeom>
                <a:rect b="b" l="l" r="r" t="t"/>
                <a:pathLst>
                  <a:path extrusionOk="0" h="96185" w="164775">
                    <a:moveTo>
                      <a:pt x="58875" y="41986"/>
                    </a:moveTo>
                    <a:cubicBezTo>
                      <a:pt x="96377" y="19848"/>
                      <a:pt x="154775" y="6966"/>
                      <a:pt x="164317" y="0"/>
                    </a:cubicBezTo>
                    <a:cubicBezTo>
                      <a:pt x="164317" y="0"/>
                      <a:pt x="170043" y="4103"/>
                      <a:pt x="141034" y="25001"/>
                    </a:cubicBezTo>
                    <a:cubicBezTo>
                      <a:pt x="112026" y="45898"/>
                      <a:pt x="75098" y="61834"/>
                      <a:pt x="58208" y="66700"/>
                    </a:cubicBezTo>
                    <a:cubicBezTo>
                      <a:pt x="41318" y="71567"/>
                      <a:pt x="0" y="96186"/>
                      <a:pt x="0" y="96186"/>
                    </a:cubicBezTo>
                    <a:cubicBezTo>
                      <a:pt x="2671" y="95327"/>
                      <a:pt x="21470" y="64124"/>
                      <a:pt x="58875" y="4198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0" name="Google Shape;3130;p23"/>
              <p:cNvSpPr/>
              <p:nvPr/>
            </p:nvSpPr>
            <p:spPr>
              <a:xfrm>
                <a:off x="10735997" y="2938898"/>
                <a:ext cx="1193451" cy="1116730"/>
              </a:xfrm>
              <a:custGeom>
                <a:rect b="b" l="l" r="r" t="t"/>
                <a:pathLst>
                  <a:path extrusionOk="0" h="1116730" w="1193451">
                    <a:moveTo>
                      <a:pt x="237125" y="300199"/>
                    </a:moveTo>
                    <a:cubicBezTo>
                      <a:pt x="250962" y="304780"/>
                      <a:pt x="264702" y="309455"/>
                      <a:pt x="278348" y="314417"/>
                    </a:cubicBezTo>
                    <a:cubicBezTo>
                      <a:pt x="279207" y="315085"/>
                      <a:pt x="279780" y="315467"/>
                      <a:pt x="279780" y="315467"/>
                    </a:cubicBezTo>
                    <a:lnTo>
                      <a:pt x="286841" y="317471"/>
                    </a:lnTo>
                    <a:cubicBezTo>
                      <a:pt x="294856" y="320429"/>
                      <a:pt x="302871" y="323387"/>
                      <a:pt x="310888" y="326441"/>
                    </a:cubicBezTo>
                    <a:cubicBezTo>
                      <a:pt x="311077" y="326536"/>
                      <a:pt x="311269" y="326631"/>
                      <a:pt x="311460" y="326631"/>
                    </a:cubicBezTo>
                    <a:cubicBezTo>
                      <a:pt x="300868" y="327109"/>
                      <a:pt x="263176" y="329017"/>
                      <a:pt x="231209" y="331880"/>
                    </a:cubicBezTo>
                    <a:cubicBezTo>
                      <a:pt x="264607" y="324914"/>
                      <a:pt x="286172" y="318998"/>
                      <a:pt x="286172" y="318998"/>
                    </a:cubicBezTo>
                    <a:lnTo>
                      <a:pt x="275676" y="315181"/>
                    </a:lnTo>
                    <a:cubicBezTo>
                      <a:pt x="275676" y="315181"/>
                      <a:pt x="213747" y="314895"/>
                      <a:pt x="178631" y="319666"/>
                    </a:cubicBezTo>
                    <a:cubicBezTo>
                      <a:pt x="125194" y="332929"/>
                      <a:pt x="41986" y="343712"/>
                      <a:pt x="41986" y="343712"/>
                    </a:cubicBezTo>
                    <a:cubicBezTo>
                      <a:pt x="41986" y="343712"/>
                      <a:pt x="94946" y="346288"/>
                      <a:pt x="143898" y="343998"/>
                    </a:cubicBezTo>
                    <a:cubicBezTo>
                      <a:pt x="102388" y="350869"/>
                      <a:pt x="63456" y="358026"/>
                      <a:pt x="63456" y="358026"/>
                    </a:cubicBezTo>
                    <a:cubicBezTo>
                      <a:pt x="63456" y="358026"/>
                      <a:pt x="168230" y="363178"/>
                      <a:pt x="223957" y="353350"/>
                    </a:cubicBezTo>
                    <a:cubicBezTo>
                      <a:pt x="273099" y="344666"/>
                      <a:pt x="310982" y="333407"/>
                      <a:pt x="320906" y="330353"/>
                    </a:cubicBezTo>
                    <a:cubicBezTo>
                      <a:pt x="352396" y="342376"/>
                      <a:pt x="383600" y="355067"/>
                      <a:pt x="414707" y="368045"/>
                    </a:cubicBezTo>
                    <a:cubicBezTo>
                      <a:pt x="400394" y="368236"/>
                      <a:pt x="321765" y="369381"/>
                      <a:pt x="289035" y="375297"/>
                    </a:cubicBezTo>
                    <a:cubicBezTo>
                      <a:pt x="252965" y="381786"/>
                      <a:pt x="148955" y="401634"/>
                      <a:pt x="148955" y="401634"/>
                    </a:cubicBezTo>
                    <a:cubicBezTo>
                      <a:pt x="148955" y="401634"/>
                      <a:pt x="268042" y="403447"/>
                      <a:pt x="309456" y="396958"/>
                    </a:cubicBezTo>
                    <a:cubicBezTo>
                      <a:pt x="340373" y="392091"/>
                      <a:pt x="413085" y="374247"/>
                      <a:pt x="423486" y="371671"/>
                    </a:cubicBezTo>
                    <a:cubicBezTo>
                      <a:pt x="424344" y="372053"/>
                      <a:pt x="425299" y="372434"/>
                      <a:pt x="426253" y="372816"/>
                    </a:cubicBezTo>
                    <a:cubicBezTo>
                      <a:pt x="454593" y="384744"/>
                      <a:pt x="482838" y="397053"/>
                      <a:pt x="510989" y="409554"/>
                    </a:cubicBezTo>
                    <a:cubicBezTo>
                      <a:pt x="510415" y="409554"/>
                      <a:pt x="508698" y="409649"/>
                      <a:pt x="506026" y="409745"/>
                    </a:cubicBezTo>
                    <a:cubicBezTo>
                      <a:pt x="505453" y="409458"/>
                      <a:pt x="504977" y="409363"/>
                      <a:pt x="504404" y="408981"/>
                    </a:cubicBezTo>
                    <a:cubicBezTo>
                      <a:pt x="504404" y="408981"/>
                      <a:pt x="504786" y="409267"/>
                      <a:pt x="505263" y="409745"/>
                    </a:cubicBezTo>
                    <a:cubicBezTo>
                      <a:pt x="487800" y="410317"/>
                      <a:pt x="436178" y="412607"/>
                      <a:pt x="401824" y="418333"/>
                    </a:cubicBezTo>
                    <a:cubicBezTo>
                      <a:pt x="391424" y="416615"/>
                      <a:pt x="380069" y="416710"/>
                      <a:pt x="367568" y="419859"/>
                    </a:cubicBezTo>
                    <a:cubicBezTo>
                      <a:pt x="367568" y="419859"/>
                      <a:pt x="372435" y="420527"/>
                      <a:pt x="379305" y="422340"/>
                    </a:cubicBezTo>
                    <a:cubicBezTo>
                      <a:pt x="326251" y="431692"/>
                      <a:pt x="223957" y="449536"/>
                      <a:pt x="223957" y="449536"/>
                    </a:cubicBezTo>
                    <a:cubicBezTo>
                      <a:pt x="223957" y="449536"/>
                      <a:pt x="242087" y="449822"/>
                      <a:pt x="268233" y="449249"/>
                    </a:cubicBezTo>
                    <a:cubicBezTo>
                      <a:pt x="270714" y="449822"/>
                      <a:pt x="280256" y="452303"/>
                      <a:pt x="292375" y="456788"/>
                    </a:cubicBezTo>
                    <a:cubicBezTo>
                      <a:pt x="277394" y="455166"/>
                      <a:pt x="266516" y="456597"/>
                      <a:pt x="266516" y="456597"/>
                    </a:cubicBezTo>
                    <a:cubicBezTo>
                      <a:pt x="277966" y="456597"/>
                      <a:pt x="287413" y="460414"/>
                      <a:pt x="298100" y="468716"/>
                    </a:cubicBezTo>
                    <a:cubicBezTo>
                      <a:pt x="290467" y="470052"/>
                      <a:pt x="284169" y="471197"/>
                      <a:pt x="279684" y="471960"/>
                    </a:cubicBezTo>
                    <a:cubicBezTo>
                      <a:pt x="278539" y="471674"/>
                      <a:pt x="277490" y="471388"/>
                      <a:pt x="276249" y="471101"/>
                    </a:cubicBezTo>
                    <a:cubicBezTo>
                      <a:pt x="237220" y="463754"/>
                      <a:pt x="210979" y="469956"/>
                      <a:pt x="209739" y="472342"/>
                    </a:cubicBezTo>
                    <a:cubicBezTo>
                      <a:pt x="208498" y="474727"/>
                      <a:pt x="223385" y="473010"/>
                      <a:pt x="252583" y="474727"/>
                    </a:cubicBezTo>
                    <a:cubicBezTo>
                      <a:pt x="281688" y="476445"/>
                      <a:pt x="303349" y="499442"/>
                      <a:pt x="354209" y="522725"/>
                    </a:cubicBezTo>
                    <a:cubicBezTo>
                      <a:pt x="390374" y="539328"/>
                      <a:pt x="411749" y="542382"/>
                      <a:pt x="421100" y="542859"/>
                    </a:cubicBezTo>
                    <a:cubicBezTo>
                      <a:pt x="415088" y="545245"/>
                      <a:pt x="409077" y="547630"/>
                      <a:pt x="403065" y="550016"/>
                    </a:cubicBezTo>
                    <a:cubicBezTo>
                      <a:pt x="399630" y="548203"/>
                      <a:pt x="385221" y="540855"/>
                      <a:pt x="362130" y="530836"/>
                    </a:cubicBezTo>
                    <a:cubicBezTo>
                      <a:pt x="335602" y="519194"/>
                      <a:pt x="312033" y="494193"/>
                      <a:pt x="269092" y="482457"/>
                    </a:cubicBezTo>
                    <a:cubicBezTo>
                      <a:pt x="226152" y="470720"/>
                      <a:pt x="193613" y="478831"/>
                      <a:pt x="193613" y="478831"/>
                    </a:cubicBezTo>
                    <a:cubicBezTo>
                      <a:pt x="225007" y="480166"/>
                      <a:pt x="232258" y="483220"/>
                      <a:pt x="250484" y="487228"/>
                    </a:cubicBezTo>
                    <a:cubicBezTo>
                      <a:pt x="268710" y="491235"/>
                      <a:pt x="312796" y="522057"/>
                      <a:pt x="332452" y="530454"/>
                    </a:cubicBezTo>
                    <a:cubicBezTo>
                      <a:pt x="351728" y="538660"/>
                      <a:pt x="372244" y="550111"/>
                      <a:pt x="402111" y="550398"/>
                    </a:cubicBezTo>
                    <a:cubicBezTo>
                      <a:pt x="394763" y="553356"/>
                      <a:pt x="387511" y="556409"/>
                      <a:pt x="380259" y="559463"/>
                    </a:cubicBezTo>
                    <a:cubicBezTo>
                      <a:pt x="375392" y="557745"/>
                      <a:pt x="362034" y="552783"/>
                      <a:pt x="345240" y="546103"/>
                    </a:cubicBezTo>
                    <a:cubicBezTo>
                      <a:pt x="323960" y="537611"/>
                      <a:pt x="281688" y="511656"/>
                      <a:pt x="238843" y="499442"/>
                    </a:cubicBezTo>
                    <a:cubicBezTo>
                      <a:pt x="195998" y="487228"/>
                      <a:pt x="165368" y="496770"/>
                      <a:pt x="165368" y="496770"/>
                    </a:cubicBezTo>
                    <a:cubicBezTo>
                      <a:pt x="184929" y="498488"/>
                      <a:pt x="214224" y="504786"/>
                      <a:pt x="227774" y="507934"/>
                    </a:cubicBezTo>
                    <a:cubicBezTo>
                      <a:pt x="241324" y="511179"/>
                      <a:pt x="295429" y="535989"/>
                      <a:pt x="326155" y="549157"/>
                    </a:cubicBezTo>
                    <a:cubicBezTo>
                      <a:pt x="352683" y="560512"/>
                      <a:pt x="366328" y="561562"/>
                      <a:pt x="377206" y="560703"/>
                    </a:cubicBezTo>
                    <a:cubicBezTo>
                      <a:pt x="371194" y="563280"/>
                      <a:pt x="365183" y="565856"/>
                      <a:pt x="359266" y="568432"/>
                    </a:cubicBezTo>
                    <a:cubicBezTo>
                      <a:pt x="345620" y="563280"/>
                      <a:pt x="251916" y="528259"/>
                      <a:pt x="227678" y="522916"/>
                    </a:cubicBezTo>
                    <a:cubicBezTo>
                      <a:pt x="201533" y="517095"/>
                      <a:pt x="185502" y="514805"/>
                      <a:pt x="163172" y="518813"/>
                    </a:cubicBezTo>
                    <a:cubicBezTo>
                      <a:pt x="140939" y="522820"/>
                      <a:pt x="138363" y="525969"/>
                      <a:pt x="138363" y="525969"/>
                    </a:cubicBezTo>
                    <a:cubicBezTo>
                      <a:pt x="135023" y="524252"/>
                      <a:pt x="132924" y="522725"/>
                      <a:pt x="132924" y="522725"/>
                    </a:cubicBezTo>
                    <a:cubicBezTo>
                      <a:pt x="132924" y="522725"/>
                      <a:pt x="124908" y="536561"/>
                      <a:pt x="156780" y="542382"/>
                    </a:cubicBezTo>
                    <a:cubicBezTo>
                      <a:pt x="188651" y="548203"/>
                      <a:pt x="238843" y="567192"/>
                      <a:pt x="250962" y="569005"/>
                    </a:cubicBezTo>
                    <a:cubicBezTo>
                      <a:pt x="262508" y="570723"/>
                      <a:pt x="309647" y="582173"/>
                      <a:pt x="333979" y="579883"/>
                    </a:cubicBezTo>
                    <a:cubicBezTo>
                      <a:pt x="325868" y="583700"/>
                      <a:pt x="317853" y="587612"/>
                      <a:pt x="309837" y="591525"/>
                    </a:cubicBezTo>
                    <a:cubicBezTo>
                      <a:pt x="303921" y="589139"/>
                      <a:pt x="272241" y="577211"/>
                      <a:pt x="225293" y="574444"/>
                    </a:cubicBezTo>
                    <a:cubicBezTo>
                      <a:pt x="173192" y="571391"/>
                      <a:pt x="157925" y="570627"/>
                      <a:pt x="145043" y="574158"/>
                    </a:cubicBezTo>
                    <a:cubicBezTo>
                      <a:pt x="132160" y="577688"/>
                      <a:pt x="106683" y="578929"/>
                      <a:pt x="101816" y="567764"/>
                    </a:cubicBezTo>
                    <a:cubicBezTo>
                      <a:pt x="101816" y="567764"/>
                      <a:pt x="99717" y="578452"/>
                      <a:pt x="116130" y="581887"/>
                    </a:cubicBezTo>
                    <a:cubicBezTo>
                      <a:pt x="132447" y="585322"/>
                      <a:pt x="168230" y="587994"/>
                      <a:pt x="187410" y="586181"/>
                    </a:cubicBezTo>
                    <a:cubicBezTo>
                      <a:pt x="205159" y="584463"/>
                      <a:pt x="296001" y="590857"/>
                      <a:pt x="309169" y="591811"/>
                    </a:cubicBezTo>
                    <a:cubicBezTo>
                      <a:pt x="308311" y="592193"/>
                      <a:pt x="307451" y="592574"/>
                      <a:pt x="306688" y="593051"/>
                    </a:cubicBezTo>
                    <a:cubicBezTo>
                      <a:pt x="300963" y="596010"/>
                      <a:pt x="295238" y="599063"/>
                      <a:pt x="289512" y="602117"/>
                    </a:cubicBezTo>
                    <a:cubicBezTo>
                      <a:pt x="284169" y="600399"/>
                      <a:pt x="248194" y="589139"/>
                      <a:pt x="219376" y="590189"/>
                    </a:cubicBezTo>
                    <a:cubicBezTo>
                      <a:pt x="188173" y="591334"/>
                      <a:pt x="172715" y="591620"/>
                      <a:pt x="150004" y="594292"/>
                    </a:cubicBezTo>
                    <a:cubicBezTo>
                      <a:pt x="127293" y="596964"/>
                      <a:pt x="109640" y="598968"/>
                      <a:pt x="102675" y="589521"/>
                    </a:cubicBezTo>
                    <a:cubicBezTo>
                      <a:pt x="102675" y="589521"/>
                      <a:pt x="102484" y="600685"/>
                      <a:pt x="115652" y="602021"/>
                    </a:cubicBezTo>
                    <a:cubicBezTo>
                      <a:pt x="128821" y="603357"/>
                      <a:pt x="136168" y="607174"/>
                      <a:pt x="187888" y="606315"/>
                    </a:cubicBezTo>
                    <a:cubicBezTo>
                      <a:pt x="234835" y="605552"/>
                      <a:pt x="280829" y="602880"/>
                      <a:pt x="288844" y="602403"/>
                    </a:cubicBezTo>
                    <a:cubicBezTo>
                      <a:pt x="276058" y="609178"/>
                      <a:pt x="263271" y="616239"/>
                      <a:pt x="250962" y="623778"/>
                    </a:cubicBezTo>
                    <a:lnTo>
                      <a:pt x="250962" y="623778"/>
                    </a:lnTo>
                    <a:lnTo>
                      <a:pt x="250962" y="623778"/>
                    </a:lnTo>
                    <a:cubicBezTo>
                      <a:pt x="250962" y="623778"/>
                      <a:pt x="250866" y="623778"/>
                      <a:pt x="250866" y="623778"/>
                    </a:cubicBezTo>
                    <a:cubicBezTo>
                      <a:pt x="250580" y="622632"/>
                      <a:pt x="247622" y="619197"/>
                      <a:pt x="222240" y="620533"/>
                    </a:cubicBezTo>
                    <a:cubicBezTo>
                      <a:pt x="244186" y="616525"/>
                      <a:pt x="265562" y="613472"/>
                      <a:pt x="265562" y="613472"/>
                    </a:cubicBezTo>
                    <a:cubicBezTo>
                      <a:pt x="265562" y="613472"/>
                      <a:pt x="235504" y="610227"/>
                      <a:pt x="211075" y="611945"/>
                    </a:cubicBezTo>
                    <a:cubicBezTo>
                      <a:pt x="186647" y="613758"/>
                      <a:pt x="140653" y="623491"/>
                      <a:pt x="127293" y="623491"/>
                    </a:cubicBezTo>
                    <a:cubicBezTo>
                      <a:pt x="113935" y="623396"/>
                      <a:pt x="110786" y="627594"/>
                      <a:pt x="94660" y="616144"/>
                    </a:cubicBezTo>
                    <a:cubicBezTo>
                      <a:pt x="94660" y="616144"/>
                      <a:pt x="104106" y="635896"/>
                      <a:pt x="117179" y="634942"/>
                    </a:cubicBezTo>
                    <a:cubicBezTo>
                      <a:pt x="125672" y="634274"/>
                      <a:pt x="141989" y="634942"/>
                      <a:pt x="158783" y="633511"/>
                    </a:cubicBezTo>
                    <a:cubicBezTo>
                      <a:pt x="153917" y="635801"/>
                      <a:pt x="149719" y="638186"/>
                      <a:pt x="146093" y="640572"/>
                    </a:cubicBezTo>
                    <a:cubicBezTo>
                      <a:pt x="133496" y="648683"/>
                      <a:pt x="119565" y="662328"/>
                      <a:pt x="109927" y="660420"/>
                    </a:cubicBezTo>
                    <a:cubicBezTo>
                      <a:pt x="100289" y="658511"/>
                      <a:pt x="90271" y="645820"/>
                      <a:pt x="90271" y="645820"/>
                    </a:cubicBezTo>
                    <a:cubicBezTo>
                      <a:pt x="90271" y="645820"/>
                      <a:pt x="97713" y="662710"/>
                      <a:pt x="106970" y="663664"/>
                    </a:cubicBezTo>
                    <a:cubicBezTo>
                      <a:pt x="116225" y="664618"/>
                      <a:pt x="127580" y="665763"/>
                      <a:pt x="151722" y="651068"/>
                    </a:cubicBezTo>
                    <a:cubicBezTo>
                      <a:pt x="175769" y="636469"/>
                      <a:pt x="195044" y="629789"/>
                      <a:pt x="250008" y="624255"/>
                    </a:cubicBezTo>
                    <a:cubicBezTo>
                      <a:pt x="243710" y="628167"/>
                      <a:pt x="237698" y="632270"/>
                      <a:pt x="231686" y="636469"/>
                    </a:cubicBezTo>
                    <a:cubicBezTo>
                      <a:pt x="231686" y="636469"/>
                      <a:pt x="231686" y="636373"/>
                      <a:pt x="231686" y="636373"/>
                    </a:cubicBezTo>
                    <a:cubicBezTo>
                      <a:pt x="231686" y="636373"/>
                      <a:pt x="231400" y="636564"/>
                      <a:pt x="231019" y="636946"/>
                    </a:cubicBezTo>
                    <a:cubicBezTo>
                      <a:pt x="225102" y="641049"/>
                      <a:pt x="219376" y="645343"/>
                      <a:pt x="213747" y="649637"/>
                    </a:cubicBezTo>
                    <a:cubicBezTo>
                      <a:pt x="213747" y="649351"/>
                      <a:pt x="213747" y="649160"/>
                      <a:pt x="213747" y="649160"/>
                    </a:cubicBezTo>
                    <a:cubicBezTo>
                      <a:pt x="213747" y="649160"/>
                      <a:pt x="213556" y="649446"/>
                      <a:pt x="213269" y="650019"/>
                    </a:cubicBezTo>
                    <a:cubicBezTo>
                      <a:pt x="209549" y="652881"/>
                      <a:pt x="205732" y="655744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0961" y="659847"/>
                      <a:pt x="199720" y="660706"/>
                      <a:pt x="198479" y="661756"/>
                    </a:cubicBezTo>
                    <a:cubicBezTo>
                      <a:pt x="199625" y="660802"/>
                      <a:pt x="200770" y="660038"/>
                      <a:pt x="201915" y="659084"/>
                    </a:cubicBezTo>
                    <a:cubicBezTo>
                      <a:pt x="195616" y="666145"/>
                      <a:pt x="169089" y="695535"/>
                      <a:pt x="155539" y="710517"/>
                    </a:cubicBezTo>
                    <a:cubicBezTo>
                      <a:pt x="140176" y="727502"/>
                      <a:pt x="137695" y="757560"/>
                      <a:pt x="128916" y="770156"/>
                    </a:cubicBezTo>
                    <a:cubicBezTo>
                      <a:pt x="120137" y="782752"/>
                      <a:pt x="115461" y="794393"/>
                      <a:pt x="115461" y="794393"/>
                    </a:cubicBezTo>
                    <a:cubicBezTo>
                      <a:pt x="131588" y="782561"/>
                      <a:pt x="139699" y="774450"/>
                      <a:pt x="145424" y="759468"/>
                    </a:cubicBezTo>
                    <a:cubicBezTo>
                      <a:pt x="151149" y="744487"/>
                      <a:pt x="155444" y="728265"/>
                      <a:pt x="172334" y="705650"/>
                    </a:cubicBezTo>
                    <a:cubicBezTo>
                      <a:pt x="186933" y="686088"/>
                      <a:pt x="198384" y="664523"/>
                      <a:pt x="202106" y="658988"/>
                    </a:cubicBezTo>
                    <a:cubicBezTo>
                      <a:pt x="205636" y="656126"/>
                      <a:pt x="209358" y="653454"/>
                      <a:pt x="212984" y="650687"/>
                    </a:cubicBezTo>
                    <a:cubicBezTo>
                      <a:pt x="207926" y="659943"/>
                      <a:pt x="177486" y="715097"/>
                      <a:pt x="166227" y="736281"/>
                    </a:cubicBezTo>
                    <a:cubicBezTo>
                      <a:pt x="153917" y="759468"/>
                      <a:pt x="151913" y="796206"/>
                      <a:pt x="151913" y="796206"/>
                    </a:cubicBezTo>
                    <a:cubicBezTo>
                      <a:pt x="151913" y="796206"/>
                      <a:pt x="173192" y="752694"/>
                      <a:pt x="174910" y="741433"/>
                    </a:cubicBezTo>
                    <a:cubicBezTo>
                      <a:pt x="176627" y="730078"/>
                      <a:pt x="192754" y="690955"/>
                      <a:pt x="202964" y="676260"/>
                    </a:cubicBezTo>
                    <a:cubicBezTo>
                      <a:pt x="211648" y="663855"/>
                      <a:pt x="213365" y="653168"/>
                      <a:pt x="213747" y="650114"/>
                    </a:cubicBezTo>
                    <a:cubicBezTo>
                      <a:pt x="218709" y="646393"/>
                      <a:pt x="223671" y="642671"/>
                      <a:pt x="228823" y="639140"/>
                    </a:cubicBezTo>
                    <a:cubicBezTo>
                      <a:pt x="225293" y="642958"/>
                      <a:pt x="218805" y="651259"/>
                      <a:pt x="211552" y="667672"/>
                    </a:cubicBezTo>
                    <a:cubicBezTo>
                      <a:pt x="200579" y="692673"/>
                      <a:pt x="185788" y="734468"/>
                      <a:pt x="185120" y="739048"/>
                    </a:cubicBezTo>
                    <a:cubicBezTo>
                      <a:pt x="184453" y="743533"/>
                      <a:pt x="180444" y="757274"/>
                      <a:pt x="171665" y="766339"/>
                    </a:cubicBezTo>
                    <a:cubicBezTo>
                      <a:pt x="162887" y="775404"/>
                      <a:pt x="160597" y="807848"/>
                      <a:pt x="160597" y="807848"/>
                    </a:cubicBezTo>
                    <a:cubicBezTo>
                      <a:pt x="160597" y="807848"/>
                      <a:pt x="174528" y="772637"/>
                      <a:pt x="184071" y="759945"/>
                    </a:cubicBezTo>
                    <a:cubicBezTo>
                      <a:pt x="193517" y="747254"/>
                      <a:pt x="195998" y="726261"/>
                      <a:pt x="202869" y="711089"/>
                    </a:cubicBezTo>
                    <a:cubicBezTo>
                      <a:pt x="209739" y="695917"/>
                      <a:pt x="213556" y="674638"/>
                      <a:pt x="223576" y="658130"/>
                    </a:cubicBezTo>
                    <a:cubicBezTo>
                      <a:pt x="231495" y="645057"/>
                      <a:pt x="232068" y="639045"/>
                      <a:pt x="231877" y="637137"/>
                    </a:cubicBezTo>
                    <a:cubicBezTo>
                      <a:pt x="237794" y="633224"/>
                      <a:pt x="243614" y="629312"/>
                      <a:pt x="249721" y="625686"/>
                    </a:cubicBezTo>
                    <a:cubicBezTo>
                      <a:pt x="247908" y="628549"/>
                      <a:pt x="244377" y="633702"/>
                      <a:pt x="241611" y="636660"/>
                    </a:cubicBezTo>
                    <a:cubicBezTo>
                      <a:pt x="237698" y="640858"/>
                      <a:pt x="227965" y="655267"/>
                      <a:pt x="220330" y="677787"/>
                    </a:cubicBezTo>
                    <a:cubicBezTo>
                      <a:pt x="212697" y="700306"/>
                      <a:pt x="208403" y="729697"/>
                      <a:pt x="206877" y="741815"/>
                    </a:cubicBezTo>
                    <a:cubicBezTo>
                      <a:pt x="205445" y="753934"/>
                      <a:pt x="199051" y="765862"/>
                      <a:pt x="193708" y="775022"/>
                    </a:cubicBezTo>
                    <a:cubicBezTo>
                      <a:pt x="188364" y="784278"/>
                      <a:pt x="191132" y="796969"/>
                      <a:pt x="191132" y="796969"/>
                    </a:cubicBezTo>
                    <a:cubicBezTo>
                      <a:pt x="191132" y="796969"/>
                      <a:pt x="190082" y="783992"/>
                      <a:pt x="197526" y="775786"/>
                    </a:cubicBezTo>
                    <a:cubicBezTo>
                      <a:pt x="204968" y="767675"/>
                      <a:pt x="216037" y="750785"/>
                      <a:pt x="218422" y="732368"/>
                    </a:cubicBezTo>
                    <a:cubicBezTo>
                      <a:pt x="220808" y="713952"/>
                      <a:pt x="228538" y="695344"/>
                      <a:pt x="230446" y="684562"/>
                    </a:cubicBezTo>
                    <a:cubicBezTo>
                      <a:pt x="232354" y="673779"/>
                      <a:pt x="243041" y="648396"/>
                      <a:pt x="248863" y="637614"/>
                    </a:cubicBezTo>
                    <a:cubicBezTo>
                      <a:pt x="253061" y="629789"/>
                      <a:pt x="252298" y="625972"/>
                      <a:pt x="251534" y="624446"/>
                    </a:cubicBezTo>
                    <a:cubicBezTo>
                      <a:pt x="255638" y="622060"/>
                      <a:pt x="259836" y="619770"/>
                      <a:pt x="264035" y="617480"/>
                    </a:cubicBezTo>
                    <a:cubicBezTo>
                      <a:pt x="248576" y="633988"/>
                      <a:pt x="251438" y="646583"/>
                      <a:pt x="243996" y="663092"/>
                    </a:cubicBezTo>
                    <a:cubicBezTo>
                      <a:pt x="236171" y="680459"/>
                      <a:pt x="237985" y="705841"/>
                      <a:pt x="234263" y="717673"/>
                    </a:cubicBezTo>
                    <a:cubicBezTo>
                      <a:pt x="230541" y="729410"/>
                      <a:pt x="234167" y="747731"/>
                      <a:pt x="216419" y="766625"/>
                    </a:cubicBezTo>
                    <a:cubicBezTo>
                      <a:pt x="216419" y="766625"/>
                      <a:pt x="234739" y="756510"/>
                      <a:pt x="241992" y="732177"/>
                    </a:cubicBezTo>
                    <a:cubicBezTo>
                      <a:pt x="249053" y="708417"/>
                      <a:pt x="277203" y="624827"/>
                      <a:pt x="266802" y="615953"/>
                    </a:cubicBezTo>
                    <a:cubicBezTo>
                      <a:pt x="272719" y="612708"/>
                      <a:pt x="278539" y="609464"/>
                      <a:pt x="284551" y="606315"/>
                    </a:cubicBezTo>
                    <a:cubicBezTo>
                      <a:pt x="266611" y="625304"/>
                      <a:pt x="260600" y="691814"/>
                      <a:pt x="257737" y="716147"/>
                    </a:cubicBezTo>
                    <a:cubicBezTo>
                      <a:pt x="254684" y="741911"/>
                      <a:pt x="232927" y="761377"/>
                      <a:pt x="232927" y="761377"/>
                    </a:cubicBezTo>
                    <a:cubicBezTo>
                      <a:pt x="275294" y="736090"/>
                      <a:pt x="275390" y="692100"/>
                      <a:pt x="277584" y="675878"/>
                    </a:cubicBezTo>
                    <a:cubicBezTo>
                      <a:pt x="279780" y="659943"/>
                      <a:pt x="291517" y="623682"/>
                      <a:pt x="287890" y="604502"/>
                    </a:cubicBezTo>
                    <a:cubicBezTo>
                      <a:pt x="293902" y="601353"/>
                      <a:pt x="300009" y="598300"/>
                      <a:pt x="306116" y="595246"/>
                    </a:cubicBezTo>
                    <a:cubicBezTo>
                      <a:pt x="291039" y="614426"/>
                      <a:pt x="293520" y="645725"/>
                      <a:pt x="290848" y="664141"/>
                    </a:cubicBezTo>
                    <a:cubicBezTo>
                      <a:pt x="288081" y="683130"/>
                      <a:pt x="291230" y="721776"/>
                      <a:pt x="289894" y="730842"/>
                    </a:cubicBezTo>
                    <a:cubicBezTo>
                      <a:pt x="288558" y="739907"/>
                      <a:pt x="275867" y="765385"/>
                      <a:pt x="275867" y="765385"/>
                    </a:cubicBezTo>
                    <a:cubicBezTo>
                      <a:pt x="275867" y="765385"/>
                      <a:pt x="290943" y="750785"/>
                      <a:pt x="298769" y="735136"/>
                    </a:cubicBezTo>
                    <a:cubicBezTo>
                      <a:pt x="306306" y="719868"/>
                      <a:pt x="320524" y="605075"/>
                      <a:pt x="308596" y="594101"/>
                    </a:cubicBezTo>
                    <a:cubicBezTo>
                      <a:pt x="314323" y="591334"/>
                      <a:pt x="320239" y="588662"/>
                      <a:pt x="326059" y="585990"/>
                    </a:cubicBezTo>
                    <a:cubicBezTo>
                      <a:pt x="318139" y="596678"/>
                      <a:pt x="316040" y="628453"/>
                      <a:pt x="312318" y="653836"/>
                    </a:cubicBezTo>
                    <a:cubicBezTo>
                      <a:pt x="308024" y="682749"/>
                      <a:pt x="319285" y="697348"/>
                      <a:pt x="311555" y="723589"/>
                    </a:cubicBezTo>
                    <a:cubicBezTo>
                      <a:pt x="303825" y="749831"/>
                      <a:pt x="286936" y="765003"/>
                      <a:pt x="286936" y="765003"/>
                    </a:cubicBezTo>
                    <a:cubicBezTo>
                      <a:pt x="333979" y="731891"/>
                      <a:pt x="328254" y="701165"/>
                      <a:pt x="331880" y="676451"/>
                    </a:cubicBezTo>
                    <a:cubicBezTo>
                      <a:pt x="335411" y="652404"/>
                      <a:pt x="338464" y="599349"/>
                      <a:pt x="330258" y="583891"/>
                    </a:cubicBezTo>
                    <a:cubicBezTo>
                      <a:pt x="335602" y="581410"/>
                      <a:pt x="341040" y="579024"/>
                      <a:pt x="346480" y="576734"/>
                    </a:cubicBezTo>
                    <a:cubicBezTo>
                      <a:pt x="333216" y="595914"/>
                      <a:pt x="337796" y="631220"/>
                      <a:pt x="339323" y="648492"/>
                    </a:cubicBezTo>
                    <a:cubicBezTo>
                      <a:pt x="340945" y="666431"/>
                      <a:pt x="346765" y="699161"/>
                      <a:pt x="343140" y="718628"/>
                    </a:cubicBezTo>
                    <a:cubicBezTo>
                      <a:pt x="339609" y="738094"/>
                      <a:pt x="337701" y="751167"/>
                      <a:pt x="330449" y="760136"/>
                    </a:cubicBezTo>
                    <a:cubicBezTo>
                      <a:pt x="330449" y="760136"/>
                      <a:pt x="355163" y="746873"/>
                      <a:pt x="357930" y="714906"/>
                    </a:cubicBezTo>
                    <a:cubicBezTo>
                      <a:pt x="360698" y="682939"/>
                      <a:pt x="361174" y="661947"/>
                      <a:pt x="360507" y="650591"/>
                    </a:cubicBezTo>
                    <a:cubicBezTo>
                      <a:pt x="359934" y="639808"/>
                      <a:pt x="354877" y="585227"/>
                      <a:pt x="348770" y="575684"/>
                    </a:cubicBezTo>
                    <a:cubicBezTo>
                      <a:pt x="354591" y="573108"/>
                      <a:pt x="360411" y="570532"/>
                      <a:pt x="366328" y="568051"/>
                    </a:cubicBezTo>
                    <a:cubicBezTo>
                      <a:pt x="352873" y="589044"/>
                      <a:pt x="360029" y="635896"/>
                      <a:pt x="366041" y="659847"/>
                    </a:cubicBezTo>
                    <a:cubicBezTo>
                      <a:pt x="372244" y="684657"/>
                      <a:pt x="371576" y="696394"/>
                      <a:pt x="371767" y="717196"/>
                    </a:cubicBezTo>
                    <a:cubicBezTo>
                      <a:pt x="371957" y="737998"/>
                      <a:pt x="360507" y="744010"/>
                      <a:pt x="360507" y="744010"/>
                    </a:cubicBezTo>
                    <a:cubicBezTo>
                      <a:pt x="360507" y="744010"/>
                      <a:pt x="372148" y="745728"/>
                      <a:pt x="383218" y="710898"/>
                    </a:cubicBezTo>
                    <a:cubicBezTo>
                      <a:pt x="387416" y="697826"/>
                      <a:pt x="388084" y="683321"/>
                      <a:pt x="387320" y="669485"/>
                    </a:cubicBezTo>
                    <a:cubicBezTo>
                      <a:pt x="389038" y="673874"/>
                      <a:pt x="390756" y="678836"/>
                      <a:pt x="392664" y="685039"/>
                    </a:cubicBezTo>
                    <a:cubicBezTo>
                      <a:pt x="401062" y="712998"/>
                      <a:pt x="391424" y="740575"/>
                      <a:pt x="391424" y="740575"/>
                    </a:cubicBezTo>
                    <a:cubicBezTo>
                      <a:pt x="391424" y="740575"/>
                      <a:pt x="402302" y="722921"/>
                      <a:pt x="404688" y="687043"/>
                    </a:cubicBezTo>
                    <a:cubicBezTo>
                      <a:pt x="407073" y="651164"/>
                      <a:pt x="395717" y="603548"/>
                      <a:pt x="391137" y="592002"/>
                    </a:cubicBezTo>
                    <a:cubicBezTo>
                      <a:pt x="386844" y="581028"/>
                      <a:pt x="386366" y="572154"/>
                      <a:pt x="387226" y="559463"/>
                    </a:cubicBezTo>
                    <a:cubicBezTo>
                      <a:pt x="393618" y="556886"/>
                      <a:pt x="400012" y="554405"/>
                      <a:pt x="406500" y="551924"/>
                    </a:cubicBezTo>
                    <a:cubicBezTo>
                      <a:pt x="398008" y="564902"/>
                      <a:pt x="397149" y="578929"/>
                      <a:pt x="401824" y="591620"/>
                    </a:cubicBezTo>
                    <a:cubicBezTo>
                      <a:pt x="406787" y="605170"/>
                      <a:pt x="427875" y="634465"/>
                      <a:pt x="432932" y="649828"/>
                    </a:cubicBezTo>
                    <a:cubicBezTo>
                      <a:pt x="434937" y="655839"/>
                      <a:pt x="438086" y="663282"/>
                      <a:pt x="441043" y="671871"/>
                    </a:cubicBezTo>
                    <a:cubicBezTo>
                      <a:pt x="417951" y="708227"/>
                      <a:pt x="398008" y="742101"/>
                      <a:pt x="398008" y="742101"/>
                    </a:cubicBezTo>
                    <a:cubicBezTo>
                      <a:pt x="398008" y="742101"/>
                      <a:pt x="416806" y="719773"/>
                      <a:pt x="445910" y="688951"/>
                    </a:cubicBezTo>
                    <a:cubicBezTo>
                      <a:pt x="446196" y="690478"/>
                      <a:pt x="446483" y="692100"/>
                      <a:pt x="446769" y="693722"/>
                    </a:cubicBezTo>
                    <a:cubicBezTo>
                      <a:pt x="421769" y="731319"/>
                      <a:pt x="400012" y="765575"/>
                      <a:pt x="400012" y="765575"/>
                    </a:cubicBezTo>
                    <a:cubicBezTo>
                      <a:pt x="400012" y="765575"/>
                      <a:pt x="422245" y="741433"/>
                      <a:pt x="448200" y="713284"/>
                    </a:cubicBezTo>
                    <a:cubicBezTo>
                      <a:pt x="448105" y="715670"/>
                      <a:pt x="448200" y="717960"/>
                      <a:pt x="447914" y="720345"/>
                    </a:cubicBezTo>
                    <a:cubicBezTo>
                      <a:pt x="447914" y="720345"/>
                      <a:pt x="450872" y="715860"/>
                      <a:pt x="453257" y="707845"/>
                    </a:cubicBezTo>
                    <a:cubicBezTo>
                      <a:pt x="476064" y="683130"/>
                      <a:pt x="500588" y="656603"/>
                      <a:pt x="515282" y="640763"/>
                    </a:cubicBezTo>
                    <a:cubicBezTo>
                      <a:pt x="516236" y="642098"/>
                      <a:pt x="517096" y="643435"/>
                      <a:pt x="517954" y="644675"/>
                    </a:cubicBezTo>
                    <a:cubicBezTo>
                      <a:pt x="519672" y="647156"/>
                      <a:pt x="520722" y="650114"/>
                      <a:pt x="521580" y="653168"/>
                    </a:cubicBezTo>
                    <a:cubicBezTo>
                      <a:pt x="513946" y="660802"/>
                      <a:pt x="506694" y="668053"/>
                      <a:pt x="500969" y="674065"/>
                    </a:cubicBezTo>
                    <a:cubicBezTo>
                      <a:pt x="449822" y="728265"/>
                      <a:pt x="393237" y="819394"/>
                      <a:pt x="393237" y="819394"/>
                    </a:cubicBezTo>
                    <a:cubicBezTo>
                      <a:pt x="393237" y="819394"/>
                      <a:pt x="484556" y="720345"/>
                      <a:pt x="513279" y="689524"/>
                    </a:cubicBezTo>
                    <a:cubicBezTo>
                      <a:pt x="515951" y="686661"/>
                      <a:pt x="518717" y="683512"/>
                      <a:pt x="521485" y="680268"/>
                    </a:cubicBezTo>
                    <a:cubicBezTo>
                      <a:pt x="521007" y="682653"/>
                      <a:pt x="520531" y="684180"/>
                      <a:pt x="520531" y="684180"/>
                    </a:cubicBezTo>
                    <a:cubicBezTo>
                      <a:pt x="521007" y="682653"/>
                      <a:pt x="521294" y="681317"/>
                      <a:pt x="521676" y="679886"/>
                    </a:cubicBezTo>
                    <a:cubicBezTo>
                      <a:pt x="523012" y="678264"/>
                      <a:pt x="524443" y="676737"/>
                      <a:pt x="525778" y="675019"/>
                    </a:cubicBezTo>
                    <a:cubicBezTo>
                      <a:pt x="525015" y="679695"/>
                      <a:pt x="523488" y="681508"/>
                      <a:pt x="523488" y="681508"/>
                    </a:cubicBezTo>
                    <a:cubicBezTo>
                      <a:pt x="523488" y="681508"/>
                      <a:pt x="525969" y="678550"/>
                      <a:pt x="528259" y="671966"/>
                    </a:cubicBezTo>
                    <a:cubicBezTo>
                      <a:pt x="548013" y="647919"/>
                      <a:pt x="568910" y="618529"/>
                      <a:pt x="577784" y="605838"/>
                    </a:cubicBezTo>
                    <a:lnTo>
                      <a:pt x="580170" y="611277"/>
                    </a:lnTo>
                    <a:cubicBezTo>
                      <a:pt x="579692" y="614140"/>
                      <a:pt x="579311" y="617003"/>
                      <a:pt x="578834" y="619961"/>
                    </a:cubicBezTo>
                    <a:cubicBezTo>
                      <a:pt x="567860" y="636087"/>
                      <a:pt x="564138" y="646965"/>
                      <a:pt x="561085" y="658320"/>
                    </a:cubicBezTo>
                    <a:cubicBezTo>
                      <a:pt x="561085" y="658416"/>
                      <a:pt x="561085" y="658416"/>
                      <a:pt x="560990" y="658511"/>
                    </a:cubicBezTo>
                    <a:cubicBezTo>
                      <a:pt x="548489" y="669390"/>
                      <a:pt x="529787" y="686184"/>
                      <a:pt x="515855" y="700974"/>
                    </a:cubicBezTo>
                    <a:cubicBezTo>
                      <a:pt x="471292" y="748209"/>
                      <a:pt x="408886" y="843345"/>
                      <a:pt x="408886" y="843345"/>
                    </a:cubicBezTo>
                    <a:cubicBezTo>
                      <a:pt x="408886" y="843345"/>
                      <a:pt x="463468" y="783897"/>
                      <a:pt x="488373" y="757083"/>
                    </a:cubicBezTo>
                    <a:cubicBezTo>
                      <a:pt x="504881" y="739430"/>
                      <a:pt x="536561" y="699352"/>
                      <a:pt x="556314" y="674065"/>
                    </a:cubicBezTo>
                    <a:cubicBezTo>
                      <a:pt x="555550" y="676451"/>
                      <a:pt x="554787" y="678646"/>
                      <a:pt x="554120" y="680649"/>
                    </a:cubicBezTo>
                    <a:cubicBezTo>
                      <a:pt x="548967" y="689905"/>
                      <a:pt x="543718" y="696585"/>
                      <a:pt x="542287" y="699829"/>
                    </a:cubicBezTo>
                    <a:cubicBezTo>
                      <a:pt x="539902" y="704982"/>
                      <a:pt x="538279" y="714143"/>
                      <a:pt x="538279" y="714143"/>
                    </a:cubicBezTo>
                    <a:cubicBezTo>
                      <a:pt x="546963" y="692005"/>
                      <a:pt x="560321" y="683703"/>
                      <a:pt x="565570" y="673684"/>
                    </a:cubicBezTo>
                    <a:cubicBezTo>
                      <a:pt x="566811" y="671203"/>
                      <a:pt x="568910" y="668340"/>
                      <a:pt x="571391" y="665286"/>
                    </a:cubicBezTo>
                    <a:cubicBezTo>
                      <a:pt x="570341" y="671489"/>
                      <a:pt x="569292" y="677787"/>
                      <a:pt x="568242" y="683989"/>
                    </a:cubicBezTo>
                    <a:cubicBezTo>
                      <a:pt x="562039" y="692768"/>
                      <a:pt x="555932" y="701547"/>
                      <a:pt x="551161" y="708417"/>
                    </a:cubicBezTo>
                    <a:cubicBezTo>
                      <a:pt x="531314" y="727406"/>
                      <a:pt x="498679" y="758991"/>
                      <a:pt x="483602" y="775881"/>
                    </a:cubicBezTo>
                    <a:cubicBezTo>
                      <a:pt x="455738" y="807180"/>
                      <a:pt x="392664" y="908232"/>
                      <a:pt x="392664" y="908232"/>
                    </a:cubicBezTo>
                    <a:cubicBezTo>
                      <a:pt x="392664" y="908232"/>
                      <a:pt x="465663" y="831512"/>
                      <a:pt x="490663" y="804699"/>
                    </a:cubicBezTo>
                    <a:cubicBezTo>
                      <a:pt x="513374" y="780366"/>
                      <a:pt x="556886" y="714906"/>
                      <a:pt x="564807" y="702978"/>
                    </a:cubicBezTo>
                    <a:cubicBezTo>
                      <a:pt x="564520" y="704409"/>
                      <a:pt x="564234" y="705841"/>
                      <a:pt x="564043" y="707272"/>
                    </a:cubicBezTo>
                    <a:cubicBezTo>
                      <a:pt x="550016" y="727788"/>
                      <a:pt x="545723" y="742292"/>
                      <a:pt x="545723" y="742292"/>
                    </a:cubicBezTo>
                    <a:cubicBezTo>
                      <a:pt x="545723" y="742292"/>
                      <a:pt x="552020" y="727597"/>
                      <a:pt x="563089" y="712902"/>
                    </a:cubicBezTo>
                    <a:cubicBezTo>
                      <a:pt x="557746" y="742770"/>
                      <a:pt x="552020" y="772541"/>
                      <a:pt x="545818" y="802218"/>
                    </a:cubicBezTo>
                    <a:cubicBezTo>
                      <a:pt x="537802" y="808897"/>
                      <a:pt x="507934" y="834662"/>
                      <a:pt x="473965" y="871208"/>
                    </a:cubicBezTo>
                    <a:cubicBezTo>
                      <a:pt x="435509" y="912717"/>
                      <a:pt x="383026" y="1003559"/>
                      <a:pt x="383026" y="1003559"/>
                    </a:cubicBezTo>
                    <a:cubicBezTo>
                      <a:pt x="383026" y="1003559"/>
                      <a:pt x="410126" y="974742"/>
                      <a:pt x="438468" y="943539"/>
                    </a:cubicBezTo>
                    <a:cubicBezTo>
                      <a:pt x="410031" y="983521"/>
                      <a:pt x="383504" y="1029419"/>
                      <a:pt x="383504" y="1029419"/>
                    </a:cubicBezTo>
                    <a:cubicBezTo>
                      <a:pt x="383504" y="1029419"/>
                      <a:pt x="437608" y="965295"/>
                      <a:pt x="477686" y="927508"/>
                    </a:cubicBezTo>
                    <a:cubicBezTo>
                      <a:pt x="500682" y="900503"/>
                      <a:pt x="533986" y="848307"/>
                      <a:pt x="533986" y="848307"/>
                    </a:cubicBezTo>
                    <a:lnTo>
                      <a:pt x="536466" y="837429"/>
                    </a:lnTo>
                    <a:cubicBezTo>
                      <a:pt x="536466" y="837429"/>
                      <a:pt x="519862" y="852314"/>
                      <a:pt x="495911" y="876647"/>
                    </a:cubicBezTo>
                    <a:cubicBezTo>
                      <a:pt x="515569" y="851360"/>
                      <a:pt x="537611" y="820730"/>
                      <a:pt x="543813" y="812046"/>
                    </a:cubicBezTo>
                    <a:cubicBezTo>
                      <a:pt x="543813" y="812237"/>
                      <a:pt x="543718" y="812428"/>
                      <a:pt x="543718" y="812619"/>
                    </a:cubicBezTo>
                    <a:cubicBezTo>
                      <a:pt x="541905" y="821016"/>
                      <a:pt x="540092" y="829318"/>
                      <a:pt x="538184" y="837715"/>
                    </a:cubicBezTo>
                    <a:lnTo>
                      <a:pt x="536085" y="844776"/>
                    </a:lnTo>
                    <a:cubicBezTo>
                      <a:pt x="536085" y="844776"/>
                      <a:pt x="536180" y="845444"/>
                      <a:pt x="536180" y="846494"/>
                    </a:cubicBezTo>
                    <a:cubicBezTo>
                      <a:pt x="532935" y="860616"/>
                      <a:pt x="529500" y="874739"/>
                      <a:pt x="525874" y="888861"/>
                    </a:cubicBezTo>
                    <a:cubicBezTo>
                      <a:pt x="525302" y="888289"/>
                      <a:pt x="524920" y="887907"/>
                      <a:pt x="524633" y="888098"/>
                    </a:cubicBezTo>
                    <a:cubicBezTo>
                      <a:pt x="502782" y="902889"/>
                      <a:pt x="470338" y="943634"/>
                      <a:pt x="462704" y="953558"/>
                    </a:cubicBezTo>
                    <a:cubicBezTo>
                      <a:pt x="455071" y="963482"/>
                      <a:pt x="440185" y="985715"/>
                      <a:pt x="416424" y="1022071"/>
                    </a:cubicBezTo>
                    <a:cubicBezTo>
                      <a:pt x="392569" y="1058427"/>
                      <a:pt x="391997" y="1084382"/>
                      <a:pt x="391997" y="1084382"/>
                    </a:cubicBezTo>
                    <a:cubicBezTo>
                      <a:pt x="404497" y="1045927"/>
                      <a:pt x="412131" y="1036003"/>
                      <a:pt x="423295" y="1020926"/>
                    </a:cubicBezTo>
                    <a:cubicBezTo>
                      <a:pt x="434459" y="1005850"/>
                      <a:pt x="464422" y="970543"/>
                      <a:pt x="475968" y="954512"/>
                    </a:cubicBezTo>
                    <a:cubicBezTo>
                      <a:pt x="487514" y="938481"/>
                      <a:pt x="523297" y="895064"/>
                      <a:pt x="523297" y="895064"/>
                    </a:cubicBezTo>
                    <a:cubicBezTo>
                      <a:pt x="523203" y="896495"/>
                      <a:pt x="523297" y="897831"/>
                      <a:pt x="523203" y="899263"/>
                    </a:cubicBezTo>
                    <a:cubicBezTo>
                      <a:pt x="521007" y="907373"/>
                      <a:pt x="518622" y="915389"/>
                      <a:pt x="516236" y="923404"/>
                    </a:cubicBezTo>
                    <a:cubicBezTo>
                      <a:pt x="516046" y="922736"/>
                      <a:pt x="515951" y="922069"/>
                      <a:pt x="515855" y="921401"/>
                    </a:cubicBezTo>
                    <a:cubicBezTo>
                      <a:pt x="515855" y="921401"/>
                      <a:pt x="491809" y="974742"/>
                      <a:pt x="481217" y="1003559"/>
                    </a:cubicBezTo>
                    <a:cubicBezTo>
                      <a:pt x="470625" y="1032472"/>
                      <a:pt x="462704" y="1081997"/>
                      <a:pt x="462704" y="1081997"/>
                    </a:cubicBezTo>
                    <a:cubicBezTo>
                      <a:pt x="462704" y="1081997"/>
                      <a:pt x="481884" y="1035908"/>
                      <a:pt x="493812" y="1004227"/>
                    </a:cubicBezTo>
                    <a:cubicBezTo>
                      <a:pt x="492954" y="1010144"/>
                      <a:pt x="492380" y="1016251"/>
                      <a:pt x="491904" y="1022358"/>
                    </a:cubicBezTo>
                    <a:cubicBezTo>
                      <a:pt x="488469" y="1073695"/>
                      <a:pt x="499156" y="1093829"/>
                      <a:pt x="499156" y="1093829"/>
                    </a:cubicBezTo>
                    <a:cubicBezTo>
                      <a:pt x="499156" y="1093829"/>
                      <a:pt x="537325" y="1010430"/>
                      <a:pt x="516332" y="923595"/>
                    </a:cubicBezTo>
                    <a:cubicBezTo>
                      <a:pt x="518717" y="915866"/>
                      <a:pt x="521103" y="908137"/>
                      <a:pt x="523203" y="900408"/>
                    </a:cubicBezTo>
                    <a:cubicBezTo>
                      <a:pt x="521103" y="952985"/>
                      <a:pt x="537039" y="989055"/>
                      <a:pt x="541237" y="1002414"/>
                    </a:cubicBezTo>
                    <a:cubicBezTo>
                      <a:pt x="545627" y="1016251"/>
                      <a:pt x="556314" y="1060527"/>
                      <a:pt x="556314" y="1060527"/>
                    </a:cubicBezTo>
                    <a:cubicBezTo>
                      <a:pt x="556314" y="1060527"/>
                      <a:pt x="557459" y="991823"/>
                      <a:pt x="554024" y="960047"/>
                    </a:cubicBezTo>
                    <a:cubicBezTo>
                      <a:pt x="558318" y="970925"/>
                      <a:pt x="562326" y="980849"/>
                      <a:pt x="563947" y="987338"/>
                    </a:cubicBezTo>
                    <a:cubicBezTo>
                      <a:pt x="567669" y="1002319"/>
                      <a:pt x="574445" y="1028083"/>
                      <a:pt x="574445" y="1028083"/>
                    </a:cubicBezTo>
                    <a:cubicBezTo>
                      <a:pt x="574445" y="1028083"/>
                      <a:pt x="579406" y="946688"/>
                      <a:pt x="568719" y="912431"/>
                    </a:cubicBezTo>
                    <a:cubicBezTo>
                      <a:pt x="558700" y="880655"/>
                      <a:pt x="542096" y="839719"/>
                      <a:pt x="539806" y="834089"/>
                    </a:cubicBezTo>
                    <a:cubicBezTo>
                      <a:pt x="541237" y="827696"/>
                      <a:pt x="542764" y="821302"/>
                      <a:pt x="544195" y="814909"/>
                    </a:cubicBezTo>
                    <a:cubicBezTo>
                      <a:pt x="544577" y="823115"/>
                      <a:pt x="546772" y="849452"/>
                      <a:pt x="560036" y="875121"/>
                    </a:cubicBezTo>
                    <a:cubicBezTo>
                      <a:pt x="575971" y="906037"/>
                      <a:pt x="601067" y="945638"/>
                      <a:pt x="601067" y="945638"/>
                    </a:cubicBezTo>
                    <a:cubicBezTo>
                      <a:pt x="601067" y="945638"/>
                      <a:pt x="598681" y="893537"/>
                      <a:pt x="583414" y="863575"/>
                    </a:cubicBezTo>
                    <a:cubicBezTo>
                      <a:pt x="568242" y="833612"/>
                      <a:pt x="548013" y="800309"/>
                      <a:pt x="548013" y="800309"/>
                    </a:cubicBezTo>
                    <a:cubicBezTo>
                      <a:pt x="548013" y="800309"/>
                      <a:pt x="547631" y="800596"/>
                      <a:pt x="547153" y="801073"/>
                    </a:cubicBezTo>
                    <a:cubicBezTo>
                      <a:pt x="550016" y="788000"/>
                      <a:pt x="552688" y="775022"/>
                      <a:pt x="555360" y="761854"/>
                    </a:cubicBezTo>
                    <a:cubicBezTo>
                      <a:pt x="557746" y="770919"/>
                      <a:pt x="564329" y="811283"/>
                      <a:pt x="574921" y="827409"/>
                    </a:cubicBezTo>
                    <a:cubicBezTo>
                      <a:pt x="586754" y="845349"/>
                      <a:pt x="622442" y="879605"/>
                      <a:pt x="629217" y="903557"/>
                    </a:cubicBezTo>
                    <a:cubicBezTo>
                      <a:pt x="629217" y="903557"/>
                      <a:pt x="627786" y="890579"/>
                      <a:pt x="624255" y="872926"/>
                    </a:cubicBezTo>
                    <a:cubicBezTo>
                      <a:pt x="640096" y="841818"/>
                      <a:pt x="662711" y="824451"/>
                      <a:pt x="675019" y="811665"/>
                    </a:cubicBezTo>
                    <a:cubicBezTo>
                      <a:pt x="687901" y="798210"/>
                      <a:pt x="721586" y="778648"/>
                      <a:pt x="733418" y="767102"/>
                    </a:cubicBezTo>
                    <a:cubicBezTo>
                      <a:pt x="736853" y="763762"/>
                      <a:pt x="739907" y="759945"/>
                      <a:pt x="742579" y="755747"/>
                    </a:cubicBezTo>
                    <a:cubicBezTo>
                      <a:pt x="744105" y="762522"/>
                      <a:pt x="745250" y="767007"/>
                      <a:pt x="745632" y="768629"/>
                    </a:cubicBezTo>
                    <a:cubicBezTo>
                      <a:pt x="744296" y="770060"/>
                      <a:pt x="743056" y="771492"/>
                      <a:pt x="741530" y="772923"/>
                    </a:cubicBezTo>
                    <a:cubicBezTo>
                      <a:pt x="731224" y="782561"/>
                      <a:pt x="694391" y="826360"/>
                      <a:pt x="675306" y="864910"/>
                    </a:cubicBezTo>
                    <a:cubicBezTo>
                      <a:pt x="656221" y="903557"/>
                      <a:pt x="654409" y="927508"/>
                      <a:pt x="654409" y="927508"/>
                    </a:cubicBezTo>
                    <a:cubicBezTo>
                      <a:pt x="654409" y="927508"/>
                      <a:pt x="662996" y="893728"/>
                      <a:pt x="685898" y="869013"/>
                    </a:cubicBezTo>
                    <a:cubicBezTo>
                      <a:pt x="690955" y="863479"/>
                      <a:pt x="695249" y="859280"/>
                      <a:pt x="699162" y="855559"/>
                    </a:cubicBezTo>
                    <a:cubicBezTo>
                      <a:pt x="690478" y="869491"/>
                      <a:pt x="682558" y="885045"/>
                      <a:pt x="678169" y="900789"/>
                    </a:cubicBezTo>
                    <a:cubicBezTo>
                      <a:pt x="666431" y="942775"/>
                      <a:pt x="676642" y="947069"/>
                      <a:pt x="676642" y="947069"/>
                    </a:cubicBezTo>
                    <a:cubicBezTo>
                      <a:pt x="676642" y="947069"/>
                      <a:pt x="671202" y="934855"/>
                      <a:pt x="683512" y="913290"/>
                    </a:cubicBezTo>
                    <a:cubicBezTo>
                      <a:pt x="695918" y="891724"/>
                      <a:pt x="702215" y="879128"/>
                      <a:pt x="721586" y="856513"/>
                    </a:cubicBezTo>
                    <a:cubicBezTo>
                      <a:pt x="740289" y="834662"/>
                      <a:pt x="773401" y="789431"/>
                      <a:pt x="775022" y="760613"/>
                    </a:cubicBezTo>
                    <a:cubicBezTo>
                      <a:pt x="778172" y="766243"/>
                      <a:pt x="781320" y="771969"/>
                      <a:pt x="784375" y="777694"/>
                    </a:cubicBezTo>
                    <a:cubicBezTo>
                      <a:pt x="774164" y="784278"/>
                      <a:pt x="738094" y="838669"/>
                      <a:pt x="731319" y="849643"/>
                    </a:cubicBezTo>
                    <a:cubicBezTo>
                      <a:pt x="724162" y="861189"/>
                      <a:pt x="712235" y="883232"/>
                      <a:pt x="695727" y="917965"/>
                    </a:cubicBezTo>
                    <a:cubicBezTo>
                      <a:pt x="679219" y="952699"/>
                      <a:pt x="690764" y="979322"/>
                      <a:pt x="690764" y="979322"/>
                    </a:cubicBezTo>
                    <a:cubicBezTo>
                      <a:pt x="690287" y="966249"/>
                      <a:pt x="696490" y="951649"/>
                      <a:pt x="705078" y="929512"/>
                    </a:cubicBezTo>
                    <a:cubicBezTo>
                      <a:pt x="713762" y="907373"/>
                      <a:pt x="737331" y="876266"/>
                      <a:pt x="749163" y="858422"/>
                    </a:cubicBezTo>
                    <a:cubicBezTo>
                      <a:pt x="760519" y="841150"/>
                      <a:pt x="784851" y="806702"/>
                      <a:pt x="785615" y="779794"/>
                    </a:cubicBezTo>
                    <a:cubicBezTo>
                      <a:pt x="788477" y="785137"/>
                      <a:pt x="791340" y="790385"/>
                      <a:pt x="794107" y="795729"/>
                    </a:cubicBezTo>
                    <a:cubicBezTo>
                      <a:pt x="778648" y="807370"/>
                      <a:pt x="749926" y="864433"/>
                      <a:pt x="738571" y="891343"/>
                    </a:cubicBezTo>
                    <a:cubicBezTo>
                      <a:pt x="727025" y="918920"/>
                      <a:pt x="704506" y="947928"/>
                      <a:pt x="721968" y="1006899"/>
                    </a:cubicBezTo>
                    <a:cubicBezTo>
                      <a:pt x="721968" y="1006899"/>
                      <a:pt x="717674" y="982280"/>
                      <a:pt x="727025" y="950982"/>
                    </a:cubicBezTo>
                    <a:cubicBezTo>
                      <a:pt x="736377" y="919683"/>
                      <a:pt x="753743" y="910236"/>
                      <a:pt x="767294" y="877983"/>
                    </a:cubicBezTo>
                    <a:cubicBezTo>
                      <a:pt x="779317" y="849261"/>
                      <a:pt x="796398" y="814813"/>
                      <a:pt x="796111" y="799737"/>
                    </a:cubicBezTo>
                    <a:cubicBezTo>
                      <a:pt x="799164" y="805653"/>
                      <a:pt x="802123" y="811569"/>
                      <a:pt x="805081" y="817581"/>
                    </a:cubicBezTo>
                    <a:cubicBezTo>
                      <a:pt x="789336" y="822829"/>
                      <a:pt x="733227" y="949741"/>
                      <a:pt x="730270" y="969589"/>
                    </a:cubicBezTo>
                    <a:cubicBezTo>
                      <a:pt x="727217" y="989914"/>
                      <a:pt x="730461" y="1013006"/>
                      <a:pt x="730461" y="1013006"/>
                    </a:cubicBezTo>
                    <a:cubicBezTo>
                      <a:pt x="730461" y="1013006"/>
                      <a:pt x="735423" y="979895"/>
                      <a:pt x="739621" y="969780"/>
                    </a:cubicBezTo>
                    <a:cubicBezTo>
                      <a:pt x="743915" y="959665"/>
                      <a:pt x="769010" y="921114"/>
                      <a:pt x="777885" y="899835"/>
                    </a:cubicBezTo>
                    <a:cubicBezTo>
                      <a:pt x="786569" y="879224"/>
                      <a:pt x="806894" y="847830"/>
                      <a:pt x="806321" y="820062"/>
                    </a:cubicBezTo>
                    <a:cubicBezTo>
                      <a:pt x="806608" y="820730"/>
                      <a:pt x="806990" y="821302"/>
                      <a:pt x="807275" y="821970"/>
                    </a:cubicBezTo>
                    <a:cubicBezTo>
                      <a:pt x="809947" y="827696"/>
                      <a:pt x="812619" y="833325"/>
                      <a:pt x="815291" y="839146"/>
                    </a:cubicBezTo>
                    <a:cubicBezTo>
                      <a:pt x="801169" y="857086"/>
                      <a:pt x="789146" y="901171"/>
                      <a:pt x="781511" y="919015"/>
                    </a:cubicBezTo>
                    <a:cubicBezTo>
                      <a:pt x="773782" y="937050"/>
                      <a:pt x="748113" y="982853"/>
                      <a:pt x="766435" y="1031232"/>
                    </a:cubicBezTo>
                    <a:cubicBezTo>
                      <a:pt x="766435" y="1031232"/>
                      <a:pt x="760804" y="999647"/>
                      <a:pt x="773496" y="971211"/>
                    </a:cubicBezTo>
                    <a:cubicBezTo>
                      <a:pt x="785520" y="944302"/>
                      <a:pt x="820063" y="871304"/>
                      <a:pt x="816722" y="842486"/>
                    </a:cubicBezTo>
                    <a:cubicBezTo>
                      <a:pt x="819680" y="848975"/>
                      <a:pt x="822448" y="855464"/>
                      <a:pt x="825215" y="862048"/>
                    </a:cubicBezTo>
                    <a:cubicBezTo>
                      <a:pt x="811856" y="865101"/>
                      <a:pt x="784851" y="967490"/>
                      <a:pt x="776358" y="996116"/>
                    </a:cubicBezTo>
                    <a:cubicBezTo>
                      <a:pt x="767771" y="1025220"/>
                      <a:pt x="776167" y="1045354"/>
                      <a:pt x="776167" y="1045354"/>
                    </a:cubicBezTo>
                    <a:cubicBezTo>
                      <a:pt x="773401" y="1016441"/>
                      <a:pt x="786950" y="999265"/>
                      <a:pt x="790958" y="985047"/>
                    </a:cubicBezTo>
                    <a:cubicBezTo>
                      <a:pt x="794966" y="970829"/>
                      <a:pt x="811283" y="945351"/>
                      <a:pt x="815291" y="923214"/>
                    </a:cubicBezTo>
                    <a:cubicBezTo>
                      <a:pt x="819203" y="901839"/>
                      <a:pt x="828936" y="890293"/>
                      <a:pt x="826264" y="864529"/>
                    </a:cubicBezTo>
                    <a:cubicBezTo>
                      <a:pt x="828269" y="869300"/>
                      <a:pt x="830177" y="874166"/>
                      <a:pt x="831990" y="878937"/>
                    </a:cubicBezTo>
                    <a:cubicBezTo>
                      <a:pt x="830463" y="880178"/>
                      <a:pt x="827600" y="883709"/>
                      <a:pt x="826360" y="894014"/>
                    </a:cubicBezTo>
                    <a:cubicBezTo>
                      <a:pt x="824547" y="908232"/>
                      <a:pt x="818058" y="940199"/>
                      <a:pt x="813287" y="952413"/>
                    </a:cubicBezTo>
                    <a:cubicBezTo>
                      <a:pt x="808516" y="964627"/>
                      <a:pt x="803649" y="988005"/>
                      <a:pt x="794680" y="1008426"/>
                    </a:cubicBezTo>
                    <a:cubicBezTo>
                      <a:pt x="785805" y="1028846"/>
                      <a:pt x="784564" y="1052129"/>
                      <a:pt x="785709" y="1064439"/>
                    </a:cubicBezTo>
                    <a:cubicBezTo>
                      <a:pt x="786760" y="1076844"/>
                      <a:pt x="778363" y="1089821"/>
                      <a:pt x="778363" y="1089821"/>
                    </a:cubicBezTo>
                    <a:cubicBezTo>
                      <a:pt x="778363" y="1089821"/>
                      <a:pt x="788001" y="1077989"/>
                      <a:pt x="789241" y="1065584"/>
                    </a:cubicBezTo>
                    <a:cubicBezTo>
                      <a:pt x="790481" y="1053179"/>
                      <a:pt x="792390" y="1037530"/>
                      <a:pt x="798401" y="1024075"/>
                    </a:cubicBezTo>
                    <a:cubicBezTo>
                      <a:pt x="804318" y="1010716"/>
                      <a:pt x="818153" y="977795"/>
                      <a:pt x="825406" y="950409"/>
                    </a:cubicBezTo>
                    <a:cubicBezTo>
                      <a:pt x="832658" y="923023"/>
                      <a:pt x="833421" y="902984"/>
                      <a:pt x="832849" y="896591"/>
                    </a:cubicBezTo>
                    <a:cubicBezTo>
                      <a:pt x="832371" y="892010"/>
                      <a:pt x="832753" y="884663"/>
                      <a:pt x="832944" y="880751"/>
                    </a:cubicBezTo>
                    <a:cubicBezTo>
                      <a:pt x="835616" y="887716"/>
                      <a:pt x="838002" y="894778"/>
                      <a:pt x="840388" y="901839"/>
                    </a:cubicBezTo>
                    <a:cubicBezTo>
                      <a:pt x="839243" y="903461"/>
                      <a:pt x="835902" y="909759"/>
                      <a:pt x="834471" y="928271"/>
                    </a:cubicBezTo>
                    <a:cubicBezTo>
                      <a:pt x="832658" y="950695"/>
                      <a:pt x="823211" y="974742"/>
                      <a:pt x="819680" y="994113"/>
                    </a:cubicBezTo>
                    <a:cubicBezTo>
                      <a:pt x="816150" y="1013483"/>
                      <a:pt x="805845" y="1036576"/>
                      <a:pt x="805749" y="1054706"/>
                    </a:cubicBezTo>
                    <a:cubicBezTo>
                      <a:pt x="805749" y="1072836"/>
                      <a:pt x="796016" y="1116731"/>
                      <a:pt x="796016" y="1116731"/>
                    </a:cubicBezTo>
                    <a:cubicBezTo>
                      <a:pt x="796016" y="1116731"/>
                      <a:pt x="813191" y="1081806"/>
                      <a:pt x="811665" y="1067779"/>
                    </a:cubicBezTo>
                    <a:cubicBezTo>
                      <a:pt x="810138" y="1053752"/>
                      <a:pt x="815005" y="1037435"/>
                      <a:pt x="817104" y="1032377"/>
                    </a:cubicBezTo>
                    <a:cubicBezTo>
                      <a:pt x="819203" y="1027320"/>
                      <a:pt x="832181" y="976078"/>
                      <a:pt x="838192" y="944398"/>
                    </a:cubicBezTo>
                    <a:cubicBezTo>
                      <a:pt x="842296" y="922546"/>
                      <a:pt x="842009" y="910522"/>
                      <a:pt x="841342" y="904988"/>
                    </a:cubicBezTo>
                    <a:cubicBezTo>
                      <a:pt x="843345" y="911381"/>
                      <a:pt x="845254" y="917870"/>
                      <a:pt x="846971" y="924359"/>
                    </a:cubicBezTo>
                    <a:cubicBezTo>
                      <a:pt x="845826" y="926840"/>
                      <a:pt x="840388" y="939245"/>
                      <a:pt x="839910" y="957661"/>
                    </a:cubicBezTo>
                    <a:cubicBezTo>
                      <a:pt x="839338" y="978272"/>
                      <a:pt x="829032" y="1027511"/>
                      <a:pt x="823689" y="1040106"/>
                    </a:cubicBezTo>
                    <a:cubicBezTo>
                      <a:pt x="818344" y="1052797"/>
                      <a:pt x="809565" y="1109097"/>
                      <a:pt x="809565" y="1109097"/>
                    </a:cubicBezTo>
                    <a:cubicBezTo>
                      <a:pt x="809565" y="1109097"/>
                      <a:pt x="829509" y="1069878"/>
                      <a:pt x="833421" y="1039248"/>
                    </a:cubicBezTo>
                    <a:cubicBezTo>
                      <a:pt x="837142" y="1010621"/>
                      <a:pt x="845922" y="934378"/>
                      <a:pt x="847067" y="924836"/>
                    </a:cubicBezTo>
                    <a:cubicBezTo>
                      <a:pt x="848307" y="929702"/>
                      <a:pt x="849548" y="934569"/>
                      <a:pt x="850597" y="939435"/>
                    </a:cubicBezTo>
                    <a:cubicBezTo>
                      <a:pt x="850597" y="939531"/>
                      <a:pt x="850597" y="939626"/>
                      <a:pt x="850597" y="939817"/>
                    </a:cubicBezTo>
                    <a:cubicBezTo>
                      <a:pt x="850597" y="939722"/>
                      <a:pt x="850597" y="939722"/>
                      <a:pt x="850597" y="939626"/>
                    </a:cubicBezTo>
                    <a:cubicBezTo>
                      <a:pt x="850979" y="941344"/>
                      <a:pt x="851456" y="943061"/>
                      <a:pt x="851742" y="944874"/>
                    </a:cubicBezTo>
                    <a:cubicBezTo>
                      <a:pt x="851360" y="942966"/>
                      <a:pt x="850979" y="941153"/>
                      <a:pt x="850502" y="939245"/>
                    </a:cubicBezTo>
                    <a:cubicBezTo>
                      <a:pt x="850502" y="938577"/>
                      <a:pt x="850502" y="938100"/>
                      <a:pt x="850311" y="938004"/>
                    </a:cubicBezTo>
                    <a:cubicBezTo>
                      <a:pt x="850311" y="938004"/>
                      <a:pt x="850311" y="938290"/>
                      <a:pt x="850406" y="938863"/>
                    </a:cubicBezTo>
                    <a:cubicBezTo>
                      <a:pt x="849357" y="933901"/>
                      <a:pt x="848307" y="928939"/>
                      <a:pt x="847067" y="923977"/>
                    </a:cubicBezTo>
                    <a:cubicBezTo>
                      <a:pt x="847067" y="923977"/>
                      <a:pt x="847067" y="923881"/>
                      <a:pt x="847067" y="923881"/>
                    </a:cubicBezTo>
                    <a:cubicBezTo>
                      <a:pt x="847067" y="923881"/>
                      <a:pt x="847067" y="923977"/>
                      <a:pt x="847067" y="923977"/>
                    </a:cubicBezTo>
                    <a:cubicBezTo>
                      <a:pt x="845159" y="916438"/>
                      <a:pt x="843154" y="908996"/>
                      <a:pt x="840864" y="901553"/>
                    </a:cubicBezTo>
                    <a:cubicBezTo>
                      <a:pt x="842200" y="902984"/>
                      <a:pt x="852601" y="914339"/>
                      <a:pt x="864433" y="931134"/>
                    </a:cubicBezTo>
                    <a:cubicBezTo>
                      <a:pt x="877221" y="949169"/>
                      <a:pt x="884377" y="982853"/>
                      <a:pt x="891820" y="994399"/>
                    </a:cubicBezTo>
                    <a:cubicBezTo>
                      <a:pt x="899263" y="1005945"/>
                      <a:pt x="906515" y="1005563"/>
                      <a:pt x="906515" y="1005563"/>
                    </a:cubicBezTo>
                    <a:cubicBezTo>
                      <a:pt x="902221" y="996784"/>
                      <a:pt x="894587" y="977223"/>
                      <a:pt x="884186" y="947069"/>
                    </a:cubicBezTo>
                    <a:cubicBezTo>
                      <a:pt x="874071" y="917965"/>
                      <a:pt x="842963" y="902411"/>
                      <a:pt x="840768" y="901362"/>
                    </a:cubicBezTo>
                    <a:cubicBezTo>
                      <a:pt x="838478" y="893919"/>
                      <a:pt x="835997" y="886476"/>
                      <a:pt x="833326" y="879128"/>
                    </a:cubicBezTo>
                    <a:cubicBezTo>
                      <a:pt x="873117" y="913290"/>
                      <a:pt x="884186" y="930370"/>
                      <a:pt x="894491" y="957947"/>
                    </a:cubicBezTo>
                    <a:cubicBezTo>
                      <a:pt x="904798" y="985715"/>
                      <a:pt x="914340" y="990486"/>
                      <a:pt x="922164" y="994303"/>
                    </a:cubicBezTo>
                    <a:cubicBezTo>
                      <a:pt x="929990" y="998120"/>
                      <a:pt x="945733" y="984380"/>
                      <a:pt x="945733" y="984380"/>
                    </a:cubicBezTo>
                    <a:cubicBezTo>
                      <a:pt x="945733" y="984380"/>
                      <a:pt x="930466" y="992395"/>
                      <a:pt x="921782" y="989437"/>
                    </a:cubicBezTo>
                    <a:cubicBezTo>
                      <a:pt x="913100" y="986479"/>
                      <a:pt x="910236" y="965009"/>
                      <a:pt x="905083" y="950027"/>
                    </a:cubicBezTo>
                    <a:cubicBezTo>
                      <a:pt x="903653" y="945638"/>
                      <a:pt x="901744" y="941058"/>
                      <a:pt x="899263" y="936096"/>
                    </a:cubicBezTo>
                    <a:cubicBezTo>
                      <a:pt x="911572" y="946306"/>
                      <a:pt x="924741" y="954131"/>
                      <a:pt x="930944" y="959188"/>
                    </a:cubicBezTo>
                    <a:cubicBezTo>
                      <a:pt x="940581" y="967013"/>
                      <a:pt x="959570" y="951363"/>
                      <a:pt x="959570" y="951363"/>
                    </a:cubicBezTo>
                    <a:cubicBezTo>
                      <a:pt x="940199" y="954894"/>
                      <a:pt x="940295" y="948978"/>
                      <a:pt x="929799" y="942012"/>
                    </a:cubicBezTo>
                    <a:cubicBezTo>
                      <a:pt x="919301" y="935141"/>
                      <a:pt x="888957" y="901076"/>
                      <a:pt x="870922" y="886571"/>
                    </a:cubicBezTo>
                    <a:cubicBezTo>
                      <a:pt x="852887" y="872067"/>
                      <a:pt x="827410" y="859853"/>
                      <a:pt x="827410" y="859853"/>
                    </a:cubicBezTo>
                    <a:cubicBezTo>
                      <a:pt x="827410" y="859853"/>
                      <a:pt x="842391" y="874166"/>
                      <a:pt x="857182" y="889720"/>
                    </a:cubicBezTo>
                    <a:cubicBezTo>
                      <a:pt x="838192" y="875311"/>
                      <a:pt x="833803" y="877124"/>
                      <a:pt x="832849" y="878269"/>
                    </a:cubicBezTo>
                    <a:cubicBezTo>
                      <a:pt x="827696" y="864147"/>
                      <a:pt x="822066" y="850215"/>
                      <a:pt x="815959" y="836475"/>
                    </a:cubicBezTo>
                    <a:cubicBezTo>
                      <a:pt x="822829" y="841818"/>
                      <a:pt x="856704" y="867964"/>
                      <a:pt x="892392" y="892678"/>
                    </a:cubicBezTo>
                    <a:cubicBezTo>
                      <a:pt x="932375" y="920351"/>
                      <a:pt x="940295" y="920256"/>
                      <a:pt x="951460" y="925694"/>
                    </a:cubicBezTo>
                    <a:cubicBezTo>
                      <a:pt x="962528" y="931134"/>
                      <a:pt x="969017" y="919397"/>
                      <a:pt x="969017" y="919397"/>
                    </a:cubicBezTo>
                    <a:cubicBezTo>
                      <a:pt x="957948" y="925694"/>
                      <a:pt x="945352" y="914435"/>
                      <a:pt x="929130" y="899835"/>
                    </a:cubicBezTo>
                    <a:cubicBezTo>
                      <a:pt x="912909" y="885235"/>
                      <a:pt x="901076" y="876934"/>
                      <a:pt x="877316" y="859567"/>
                    </a:cubicBezTo>
                    <a:cubicBezTo>
                      <a:pt x="855655" y="843631"/>
                      <a:pt x="821493" y="836761"/>
                      <a:pt x="815672" y="835616"/>
                    </a:cubicBezTo>
                    <a:cubicBezTo>
                      <a:pt x="813478" y="830749"/>
                      <a:pt x="811283" y="825883"/>
                      <a:pt x="809089" y="821016"/>
                    </a:cubicBezTo>
                    <a:cubicBezTo>
                      <a:pt x="808135" y="818917"/>
                      <a:pt x="806990" y="816818"/>
                      <a:pt x="806035" y="814718"/>
                    </a:cubicBezTo>
                    <a:cubicBezTo>
                      <a:pt x="816913" y="820539"/>
                      <a:pt x="891725" y="861093"/>
                      <a:pt x="904607" y="872067"/>
                    </a:cubicBezTo>
                    <a:cubicBezTo>
                      <a:pt x="918538" y="883900"/>
                      <a:pt x="948023" y="899740"/>
                      <a:pt x="962814" y="904606"/>
                    </a:cubicBezTo>
                    <a:cubicBezTo>
                      <a:pt x="977605" y="909473"/>
                      <a:pt x="982281" y="897259"/>
                      <a:pt x="982281" y="897259"/>
                    </a:cubicBezTo>
                    <a:cubicBezTo>
                      <a:pt x="971975" y="906324"/>
                      <a:pt x="952795" y="891820"/>
                      <a:pt x="944779" y="881514"/>
                    </a:cubicBezTo>
                    <a:cubicBezTo>
                      <a:pt x="936764" y="871208"/>
                      <a:pt x="924359" y="864052"/>
                      <a:pt x="881801" y="840196"/>
                    </a:cubicBezTo>
                    <a:cubicBezTo>
                      <a:pt x="843536" y="818726"/>
                      <a:pt x="811665" y="814718"/>
                      <a:pt x="805654" y="814145"/>
                    </a:cubicBezTo>
                    <a:cubicBezTo>
                      <a:pt x="801741" y="805939"/>
                      <a:pt x="797828" y="797637"/>
                      <a:pt x="793630" y="789527"/>
                    </a:cubicBezTo>
                    <a:cubicBezTo>
                      <a:pt x="811379" y="804508"/>
                      <a:pt x="854891" y="817008"/>
                      <a:pt x="864911" y="821207"/>
                    </a:cubicBezTo>
                    <a:cubicBezTo>
                      <a:pt x="870922" y="823783"/>
                      <a:pt x="890102" y="826932"/>
                      <a:pt x="910618" y="831131"/>
                    </a:cubicBezTo>
                    <a:cubicBezTo>
                      <a:pt x="913576" y="841341"/>
                      <a:pt x="915771" y="847830"/>
                      <a:pt x="915771" y="847830"/>
                    </a:cubicBezTo>
                    <a:cubicBezTo>
                      <a:pt x="915771" y="847830"/>
                      <a:pt x="916439" y="841913"/>
                      <a:pt x="917489" y="832562"/>
                    </a:cubicBezTo>
                    <a:cubicBezTo>
                      <a:pt x="923596" y="833898"/>
                      <a:pt x="929799" y="835234"/>
                      <a:pt x="935619" y="836761"/>
                    </a:cubicBezTo>
                    <a:cubicBezTo>
                      <a:pt x="939054" y="849166"/>
                      <a:pt x="941822" y="857181"/>
                      <a:pt x="941822" y="857181"/>
                    </a:cubicBezTo>
                    <a:cubicBezTo>
                      <a:pt x="941822" y="857181"/>
                      <a:pt x="942012" y="849929"/>
                      <a:pt x="942585" y="838574"/>
                    </a:cubicBezTo>
                    <a:cubicBezTo>
                      <a:pt x="946688" y="839719"/>
                      <a:pt x="950600" y="840959"/>
                      <a:pt x="954226" y="842295"/>
                    </a:cubicBezTo>
                    <a:cubicBezTo>
                      <a:pt x="968063" y="847353"/>
                      <a:pt x="975505" y="845540"/>
                      <a:pt x="979513" y="842391"/>
                    </a:cubicBezTo>
                    <a:cubicBezTo>
                      <a:pt x="989533" y="863670"/>
                      <a:pt x="1006137" y="870922"/>
                      <a:pt x="1006137" y="870922"/>
                    </a:cubicBezTo>
                    <a:cubicBezTo>
                      <a:pt x="992014" y="855368"/>
                      <a:pt x="986288" y="845540"/>
                      <a:pt x="983711" y="836665"/>
                    </a:cubicBezTo>
                    <a:cubicBezTo>
                      <a:pt x="984189" y="835329"/>
                      <a:pt x="984380" y="834280"/>
                      <a:pt x="984380" y="834280"/>
                    </a:cubicBezTo>
                    <a:cubicBezTo>
                      <a:pt x="984380" y="834280"/>
                      <a:pt x="983902" y="834375"/>
                      <a:pt x="983139" y="834470"/>
                    </a:cubicBezTo>
                    <a:cubicBezTo>
                      <a:pt x="981994" y="829795"/>
                      <a:pt x="981517" y="825214"/>
                      <a:pt x="981040" y="820157"/>
                    </a:cubicBezTo>
                    <a:cubicBezTo>
                      <a:pt x="979609" y="804890"/>
                      <a:pt x="980754" y="765862"/>
                      <a:pt x="978750" y="749831"/>
                    </a:cubicBezTo>
                    <a:cubicBezTo>
                      <a:pt x="976746" y="733895"/>
                      <a:pt x="976937" y="686756"/>
                      <a:pt x="976937" y="686756"/>
                    </a:cubicBezTo>
                    <a:cubicBezTo>
                      <a:pt x="978464" y="687520"/>
                      <a:pt x="979991" y="688092"/>
                      <a:pt x="981612" y="688760"/>
                    </a:cubicBezTo>
                    <a:cubicBezTo>
                      <a:pt x="986766" y="693531"/>
                      <a:pt x="991632" y="698493"/>
                      <a:pt x="996594" y="703455"/>
                    </a:cubicBezTo>
                    <a:cubicBezTo>
                      <a:pt x="995735" y="703360"/>
                      <a:pt x="994972" y="703169"/>
                      <a:pt x="994018" y="703074"/>
                    </a:cubicBezTo>
                    <a:cubicBezTo>
                      <a:pt x="994018" y="703074"/>
                      <a:pt x="1017873" y="743819"/>
                      <a:pt x="1033618" y="763858"/>
                    </a:cubicBezTo>
                    <a:cubicBezTo>
                      <a:pt x="1049362" y="783897"/>
                      <a:pt x="1088867" y="809374"/>
                      <a:pt x="1088867" y="809374"/>
                    </a:cubicBezTo>
                    <a:cubicBezTo>
                      <a:pt x="1088867" y="809374"/>
                      <a:pt x="1066348" y="775499"/>
                      <a:pt x="1049362" y="753266"/>
                    </a:cubicBezTo>
                    <a:cubicBezTo>
                      <a:pt x="1054229" y="756224"/>
                      <a:pt x="1059478" y="759087"/>
                      <a:pt x="1065012" y="761759"/>
                    </a:cubicBezTo>
                    <a:cubicBezTo>
                      <a:pt x="1111673" y="784087"/>
                      <a:pt x="1144308" y="782656"/>
                      <a:pt x="1144308" y="782656"/>
                    </a:cubicBezTo>
                    <a:cubicBezTo>
                      <a:pt x="1144308" y="782656"/>
                      <a:pt x="1107856" y="718341"/>
                      <a:pt x="996690" y="703455"/>
                    </a:cubicBezTo>
                    <a:cubicBezTo>
                      <a:pt x="992014" y="698589"/>
                      <a:pt x="987337" y="693722"/>
                      <a:pt x="982376" y="689047"/>
                    </a:cubicBezTo>
                    <a:cubicBezTo>
                      <a:pt x="1031709" y="710612"/>
                      <a:pt x="1086291" y="710517"/>
                      <a:pt x="1104612" y="711853"/>
                    </a:cubicBezTo>
                    <a:cubicBezTo>
                      <a:pt x="1123601" y="713284"/>
                      <a:pt x="1180187" y="720918"/>
                      <a:pt x="1180187" y="720918"/>
                    </a:cubicBezTo>
                    <a:cubicBezTo>
                      <a:pt x="1180187" y="720918"/>
                      <a:pt x="1113772" y="693913"/>
                      <a:pt x="1078180" y="684848"/>
                    </a:cubicBezTo>
                    <a:cubicBezTo>
                      <a:pt x="1094020" y="685325"/>
                      <a:pt x="1108716" y="685611"/>
                      <a:pt x="1117018" y="686661"/>
                    </a:cubicBezTo>
                    <a:cubicBezTo>
                      <a:pt x="1136388" y="689142"/>
                      <a:pt x="1169976" y="693054"/>
                      <a:pt x="1169976" y="693054"/>
                    </a:cubicBezTo>
                    <a:cubicBezTo>
                      <a:pt x="1169976" y="693054"/>
                      <a:pt x="1095548" y="657939"/>
                      <a:pt x="1048790" y="654217"/>
                    </a:cubicBezTo>
                    <a:cubicBezTo>
                      <a:pt x="1005181" y="650687"/>
                      <a:pt x="944493" y="649446"/>
                      <a:pt x="936573" y="649351"/>
                    </a:cubicBezTo>
                    <a:cubicBezTo>
                      <a:pt x="931898" y="645629"/>
                      <a:pt x="927222" y="641812"/>
                      <a:pt x="922451" y="638186"/>
                    </a:cubicBezTo>
                    <a:cubicBezTo>
                      <a:pt x="930275" y="640763"/>
                      <a:pt x="959284" y="649255"/>
                      <a:pt x="1001556" y="647633"/>
                    </a:cubicBezTo>
                    <a:cubicBezTo>
                      <a:pt x="1039439" y="646106"/>
                      <a:pt x="1088582" y="642003"/>
                      <a:pt x="1109956" y="640095"/>
                    </a:cubicBezTo>
                    <a:cubicBezTo>
                      <a:pt x="1110337" y="640381"/>
                      <a:pt x="1110624" y="640572"/>
                      <a:pt x="1110624" y="640572"/>
                    </a:cubicBezTo>
                    <a:cubicBezTo>
                      <a:pt x="1110624" y="640572"/>
                      <a:pt x="1110433" y="640381"/>
                      <a:pt x="1110146" y="639999"/>
                    </a:cubicBezTo>
                    <a:cubicBezTo>
                      <a:pt x="1116636" y="639427"/>
                      <a:pt x="1120644" y="639045"/>
                      <a:pt x="1120644" y="639045"/>
                    </a:cubicBezTo>
                    <a:cubicBezTo>
                      <a:pt x="1120644" y="639045"/>
                      <a:pt x="1114917" y="637232"/>
                      <a:pt x="1105662" y="634751"/>
                    </a:cubicBezTo>
                    <a:cubicBezTo>
                      <a:pt x="1099555" y="627690"/>
                      <a:pt x="1088295" y="614808"/>
                      <a:pt x="1075603" y="600590"/>
                    </a:cubicBezTo>
                    <a:cubicBezTo>
                      <a:pt x="1076368" y="600494"/>
                      <a:pt x="1077226" y="600399"/>
                      <a:pt x="1077989" y="600304"/>
                    </a:cubicBezTo>
                    <a:cubicBezTo>
                      <a:pt x="1104803" y="622823"/>
                      <a:pt x="1131616" y="642290"/>
                      <a:pt x="1131616" y="642290"/>
                    </a:cubicBezTo>
                    <a:cubicBezTo>
                      <a:pt x="1131616" y="642290"/>
                      <a:pt x="1112627" y="622537"/>
                      <a:pt x="1091730" y="599063"/>
                    </a:cubicBezTo>
                    <a:cubicBezTo>
                      <a:pt x="1097933" y="598681"/>
                      <a:pt x="1103467" y="598491"/>
                      <a:pt x="1108334" y="598777"/>
                    </a:cubicBezTo>
                    <a:cubicBezTo>
                      <a:pt x="1114250" y="603643"/>
                      <a:pt x="1120929" y="609082"/>
                      <a:pt x="1128468" y="615285"/>
                    </a:cubicBezTo>
                    <a:cubicBezTo>
                      <a:pt x="1155950" y="637614"/>
                      <a:pt x="1176848" y="640286"/>
                      <a:pt x="1176848" y="640286"/>
                    </a:cubicBezTo>
                    <a:cubicBezTo>
                      <a:pt x="1146694" y="626926"/>
                      <a:pt x="1139346" y="619865"/>
                      <a:pt x="1128086" y="609560"/>
                    </a:cubicBezTo>
                    <a:cubicBezTo>
                      <a:pt x="1116827" y="599254"/>
                      <a:pt x="1090776" y="571963"/>
                      <a:pt x="1078753" y="561276"/>
                    </a:cubicBezTo>
                    <a:cubicBezTo>
                      <a:pt x="1066730" y="550588"/>
                      <a:pt x="1034572" y="517858"/>
                      <a:pt x="1034572" y="517858"/>
                    </a:cubicBezTo>
                    <a:cubicBezTo>
                      <a:pt x="1035717" y="518049"/>
                      <a:pt x="1036862" y="518145"/>
                      <a:pt x="1038007" y="518240"/>
                    </a:cubicBezTo>
                    <a:cubicBezTo>
                      <a:pt x="1044401" y="520721"/>
                      <a:pt x="1050698" y="523298"/>
                      <a:pt x="1056996" y="525874"/>
                    </a:cubicBezTo>
                    <a:cubicBezTo>
                      <a:pt x="1056425" y="525969"/>
                      <a:pt x="1055851" y="525969"/>
                      <a:pt x="1055278" y="526065"/>
                    </a:cubicBezTo>
                    <a:cubicBezTo>
                      <a:pt x="1055278" y="526065"/>
                      <a:pt x="1096502" y="550016"/>
                      <a:pt x="1118926" y="560989"/>
                    </a:cubicBezTo>
                    <a:cubicBezTo>
                      <a:pt x="1141445" y="571963"/>
                      <a:pt x="1180855" y="582555"/>
                      <a:pt x="1180855" y="582555"/>
                    </a:cubicBezTo>
                    <a:cubicBezTo>
                      <a:pt x="1180855" y="582555"/>
                      <a:pt x="1145167" y="563184"/>
                      <a:pt x="1120453" y="550875"/>
                    </a:cubicBezTo>
                    <a:cubicBezTo>
                      <a:pt x="1125224" y="552020"/>
                      <a:pt x="1130090" y="553069"/>
                      <a:pt x="1134957" y="553928"/>
                    </a:cubicBezTo>
                    <a:cubicBezTo>
                      <a:pt x="1176275" y="560989"/>
                      <a:pt x="1193451" y="554119"/>
                      <a:pt x="1193451" y="554119"/>
                    </a:cubicBezTo>
                    <a:cubicBezTo>
                      <a:pt x="1193451" y="554119"/>
                      <a:pt x="1129137" y="516141"/>
                      <a:pt x="1056996" y="525874"/>
                    </a:cubicBezTo>
                    <a:cubicBezTo>
                      <a:pt x="1050985" y="523298"/>
                      <a:pt x="1044878" y="520721"/>
                      <a:pt x="1038770" y="518335"/>
                    </a:cubicBezTo>
                    <a:cubicBezTo>
                      <a:pt x="1081139" y="524443"/>
                      <a:pt x="1111769" y="514614"/>
                      <a:pt x="1122934" y="512228"/>
                    </a:cubicBezTo>
                    <a:cubicBezTo>
                      <a:pt x="1134480" y="509843"/>
                      <a:pt x="1171313" y="504881"/>
                      <a:pt x="1171313" y="504881"/>
                    </a:cubicBezTo>
                    <a:cubicBezTo>
                      <a:pt x="1171313" y="504881"/>
                      <a:pt x="1115777" y="498106"/>
                      <a:pt x="1089727" y="498297"/>
                    </a:cubicBezTo>
                    <a:cubicBezTo>
                      <a:pt x="1098887" y="495720"/>
                      <a:pt x="1107284" y="493335"/>
                      <a:pt x="1112627" y="492476"/>
                    </a:cubicBezTo>
                    <a:cubicBezTo>
                      <a:pt x="1125128" y="490663"/>
                      <a:pt x="1146598" y="487419"/>
                      <a:pt x="1146598" y="487419"/>
                    </a:cubicBezTo>
                    <a:cubicBezTo>
                      <a:pt x="1146598" y="487419"/>
                      <a:pt x="1081043" y="476540"/>
                      <a:pt x="1052416" y="482361"/>
                    </a:cubicBezTo>
                    <a:cubicBezTo>
                      <a:pt x="1025793" y="487800"/>
                      <a:pt x="991250" y="497820"/>
                      <a:pt x="986574" y="499156"/>
                    </a:cubicBezTo>
                    <a:cubicBezTo>
                      <a:pt x="981517" y="497438"/>
                      <a:pt x="976460" y="495720"/>
                      <a:pt x="971307" y="494003"/>
                    </a:cubicBezTo>
                    <a:cubicBezTo>
                      <a:pt x="977701" y="494384"/>
                      <a:pt x="999265" y="494957"/>
                      <a:pt x="1021499" y="486273"/>
                    </a:cubicBezTo>
                    <a:cubicBezTo>
                      <a:pt x="1047932" y="475968"/>
                      <a:pt x="1082093" y="458983"/>
                      <a:pt x="1082093" y="458983"/>
                    </a:cubicBezTo>
                    <a:cubicBezTo>
                      <a:pt x="1082093" y="458983"/>
                      <a:pt x="1039630" y="456597"/>
                      <a:pt x="1014056" y="466330"/>
                    </a:cubicBezTo>
                    <a:cubicBezTo>
                      <a:pt x="988482" y="476063"/>
                      <a:pt x="959761" y="489709"/>
                      <a:pt x="959761" y="489709"/>
                    </a:cubicBezTo>
                    <a:cubicBezTo>
                      <a:pt x="959761" y="489709"/>
                      <a:pt x="959951" y="489995"/>
                      <a:pt x="960333" y="490472"/>
                    </a:cubicBezTo>
                    <a:cubicBezTo>
                      <a:pt x="950028" y="487037"/>
                      <a:pt x="939626" y="483792"/>
                      <a:pt x="929321" y="480548"/>
                    </a:cubicBezTo>
                    <a:cubicBezTo>
                      <a:pt x="936860" y="479403"/>
                      <a:pt x="970162" y="477399"/>
                      <a:pt x="983998" y="470243"/>
                    </a:cubicBezTo>
                    <a:cubicBezTo>
                      <a:pt x="999552" y="462227"/>
                      <a:pt x="1030278" y="436081"/>
                      <a:pt x="1050222" y="432646"/>
                    </a:cubicBezTo>
                    <a:cubicBezTo>
                      <a:pt x="1050222" y="432646"/>
                      <a:pt x="998502" y="432932"/>
                      <a:pt x="966154" y="447341"/>
                    </a:cubicBezTo>
                    <a:cubicBezTo>
                      <a:pt x="951554" y="453830"/>
                      <a:pt x="941058" y="460605"/>
                      <a:pt x="933710" y="466139"/>
                    </a:cubicBezTo>
                    <a:cubicBezTo>
                      <a:pt x="928176" y="464994"/>
                      <a:pt x="920447" y="463658"/>
                      <a:pt x="910999" y="462322"/>
                    </a:cubicBezTo>
                    <a:cubicBezTo>
                      <a:pt x="919207" y="460605"/>
                      <a:pt x="927698" y="458219"/>
                      <a:pt x="934283" y="454879"/>
                    </a:cubicBezTo>
                    <a:cubicBezTo>
                      <a:pt x="937527" y="453257"/>
                      <a:pt x="941726" y="451158"/>
                      <a:pt x="946402" y="448772"/>
                    </a:cubicBezTo>
                    <a:cubicBezTo>
                      <a:pt x="969017" y="442093"/>
                      <a:pt x="991919" y="434364"/>
                      <a:pt x="991919" y="434364"/>
                    </a:cubicBezTo>
                    <a:cubicBezTo>
                      <a:pt x="991919" y="434364"/>
                      <a:pt x="986097" y="433791"/>
                      <a:pt x="977128" y="433123"/>
                    </a:cubicBezTo>
                    <a:cubicBezTo>
                      <a:pt x="992491" y="425298"/>
                      <a:pt x="1005468" y="418619"/>
                      <a:pt x="1005468" y="418619"/>
                    </a:cubicBezTo>
                    <a:cubicBezTo>
                      <a:pt x="1005468" y="418619"/>
                      <a:pt x="954035" y="418142"/>
                      <a:pt x="926935" y="430356"/>
                    </a:cubicBezTo>
                    <a:cubicBezTo>
                      <a:pt x="916535" y="430069"/>
                      <a:pt x="906419" y="430069"/>
                      <a:pt x="898213" y="430547"/>
                    </a:cubicBezTo>
                    <a:cubicBezTo>
                      <a:pt x="889816" y="431024"/>
                      <a:pt x="881514" y="432742"/>
                      <a:pt x="873690" y="434936"/>
                    </a:cubicBezTo>
                    <a:cubicBezTo>
                      <a:pt x="872067" y="434268"/>
                      <a:pt x="870540" y="433600"/>
                      <a:pt x="869204" y="432837"/>
                    </a:cubicBezTo>
                    <a:cubicBezTo>
                      <a:pt x="867678" y="431978"/>
                      <a:pt x="866151" y="431119"/>
                      <a:pt x="864529" y="430165"/>
                    </a:cubicBezTo>
                    <a:cubicBezTo>
                      <a:pt x="890198" y="420146"/>
                      <a:pt x="926172" y="396958"/>
                      <a:pt x="940677" y="396767"/>
                    </a:cubicBezTo>
                    <a:cubicBezTo>
                      <a:pt x="940677" y="396767"/>
                      <a:pt x="939532" y="396672"/>
                      <a:pt x="937623" y="396672"/>
                    </a:cubicBezTo>
                    <a:cubicBezTo>
                      <a:pt x="950409" y="394286"/>
                      <a:pt x="958711" y="389229"/>
                      <a:pt x="961192" y="387607"/>
                    </a:cubicBezTo>
                    <a:cubicBezTo>
                      <a:pt x="977510" y="387225"/>
                      <a:pt x="986957" y="384457"/>
                      <a:pt x="986957" y="384457"/>
                    </a:cubicBezTo>
                    <a:cubicBezTo>
                      <a:pt x="943825" y="382835"/>
                      <a:pt x="913767" y="368999"/>
                      <a:pt x="893728" y="362892"/>
                    </a:cubicBezTo>
                    <a:cubicBezTo>
                      <a:pt x="873785" y="356785"/>
                      <a:pt x="838098" y="335410"/>
                      <a:pt x="820539" y="329589"/>
                    </a:cubicBezTo>
                    <a:cubicBezTo>
                      <a:pt x="804222" y="324055"/>
                      <a:pt x="784755" y="323006"/>
                      <a:pt x="765290" y="328444"/>
                    </a:cubicBezTo>
                    <a:cubicBezTo>
                      <a:pt x="770061" y="323387"/>
                      <a:pt x="774737" y="318330"/>
                      <a:pt x="779508" y="313368"/>
                    </a:cubicBezTo>
                    <a:cubicBezTo>
                      <a:pt x="797065" y="314227"/>
                      <a:pt x="809089" y="315753"/>
                      <a:pt x="823211" y="320811"/>
                    </a:cubicBezTo>
                    <a:cubicBezTo>
                      <a:pt x="838098" y="326059"/>
                      <a:pt x="900790" y="341708"/>
                      <a:pt x="950219" y="344285"/>
                    </a:cubicBezTo>
                    <a:cubicBezTo>
                      <a:pt x="999647" y="346861"/>
                      <a:pt x="1025984" y="340182"/>
                      <a:pt x="1025984" y="340182"/>
                    </a:cubicBezTo>
                    <a:cubicBezTo>
                      <a:pt x="1025984" y="340182"/>
                      <a:pt x="986288" y="344666"/>
                      <a:pt x="949933" y="334074"/>
                    </a:cubicBezTo>
                    <a:cubicBezTo>
                      <a:pt x="941822" y="331689"/>
                      <a:pt x="935428" y="329589"/>
                      <a:pt x="929703" y="327586"/>
                    </a:cubicBezTo>
                    <a:cubicBezTo>
                      <a:pt x="948405" y="329971"/>
                      <a:pt x="968444" y="331307"/>
                      <a:pt x="987148" y="329494"/>
                    </a:cubicBezTo>
                    <a:cubicBezTo>
                      <a:pt x="1036958" y="324818"/>
                      <a:pt x="1037053" y="314895"/>
                      <a:pt x="1037053" y="314895"/>
                    </a:cubicBezTo>
                    <a:cubicBezTo>
                      <a:pt x="1037053" y="314895"/>
                      <a:pt x="1026462" y="323673"/>
                      <a:pt x="998120" y="320811"/>
                    </a:cubicBezTo>
                    <a:cubicBezTo>
                      <a:pt x="969685" y="317948"/>
                      <a:pt x="953559" y="316994"/>
                      <a:pt x="921019" y="308597"/>
                    </a:cubicBezTo>
                    <a:cubicBezTo>
                      <a:pt x="889625" y="300486"/>
                      <a:pt x="827028" y="288558"/>
                      <a:pt x="795729" y="296955"/>
                    </a:cubicBezTo>
                    <a:cubicBezTo>
                      <a:pt x="800309" y="292375"/>
                      <a:pt x="804985" y="287795"/>
                      <a:pt x="809565" y="283310"/>
                    </a:cubicBezTo>
                    <a:cubicBezTo>
                      <a:pt x="821208" y="289512"/>
                      <a:pt x="894778" y="300867"/>
                      <a:pt x="909473" y="302776"/>
                    </a:cubicBezTo>
                    <a:cubicBezTo>
                      <a:pt x="924932" y="304780"/>
                      <a:pt x="953654" y="307070"/>
                      <a:pt x="997835" y="308978"/>
                    </a:cubicBezTo>
                    <a:cubicBezTo>
                      <a:pt x="1042016" y="310791"/>
                      <a:pt x="1065298" y="291993"/>
                      <a:pt x="1065298" y="291993"/>
                    </a:cubicBezTo>
                    <a:cubicBezTo>
                      <a:pt x="1051558" y="296860"/>
                      <a:pt x="1033332" y="296764"/>
                      <a:pt x="1006041" y="297241"/>
                    </a:cubicBezTo>
                    <a:cubicBezTo>
                      <a:pt x="978655" y="297623"/>
                      <a:pt x="935237" y="288653"/>
                      <a:pt x="911095" y="284932"/>
                    </a:cubicBezTo>
                    <a:cubicBezTo>
                      <a:pt x="887717" y="281401"/>
                      <a:pt x="840483" y="273004"/>
                      <a:pt x="811570" y="281592"/>
                    </a:cubicBezTo>
                    <a:cubicBezTo>
                      <a:pt x="815959" y="277393"/>
                      <a:pt x="820254" y="273099"/>
                      <a:pt x="824643" y="268996"/>
                    </a:cubicBezTo>
                    <a:cubicBezTo>
                      <a:pt x="843823" y="277871"/>
                      <a:pt x="917202" y="282164"/>
                      <a:pt x="950791" y="282355"/>
                    </a:cubicBezTo>
                    <a:cubicBezTo>
                      <a:pt x="985143" y="282546"/>
                      <a:pt x="1025984" y="291230"/>
                      <a:pt x="1080852" y="256400"/>
                    </a:cubicBezTo>
                    <a:cubicBezTo>
                      <a:pt x="1080852" y="256400"/>
                      <a:pt x="1056614" y="268424"/>
                      <a:pt x="1019209" y="271477"/>
                    </a:cubicBezTo>
                    <a:cubicBezTo>
                      <a:pt x="981803" y="274531"/>
                      <a:pt x="964150" y="263271"/>
                      <a:pt x="923787" y="263080"/>
                    </a:cubicBezTo>
                    <a:cubicBezTo>
                      <a:pt x="888099" y="262889"/>
                      <a:pt x="843918" y="260504"/>
                      <a:pt x="827982" y="265847"/>
                    </a:cubicBezTo>
                    <a:cubicBezTo>
                      <a:pt x="832944" y="261267"/>
                      <a:pt x="837906" y="256782"/>
                      <a:pt x="842963" y="252297"/>
                    </a:cubicBezTo>
                    <a:cubicBezTo>
                      <a:pt x="855559" y="263653"/>
                      <a:pt x="1015201" y="266611"/>
                      <a:pt x="1037530" y="262317"/>
                    </a:cubicBezTo>
                    <a:cubicBezTo>
                      <a:pt x="1060527" y="257927"/>
                      <a:pt x="1083524" y="247240"/>
                      <a:pt x="1083524" y="247240"/>
                    </a:cubicBezTo>
                    <a:cubicBezTo>
                      <a:pt x="1083524" y="247240"/>
                      <a:pt x="1046118" y="254492"/>
                      <a:pt x="1033523" y="254492"/>
                    </a:cubicBezTo>
                    <a:cubicBezTo>
                      <a:pt x="1020926" y="254397"/>
                      <a:pt x="968826" y="246763"/>
                      <a:pt x="942298" y="246667"/>
                    </a:cubicBezTo>
                    <a:cubicBezTo>
                      <a:pt x="916630" y="246572"/>
                      <a:pt x="874262" y="240465"/>
                      <a:pt x="845063" y="250484"/>
                    </a:cubicBezTo>
                    <a:cubicBezTo>
                      <a:pt x="846589" y="249148"/>
                      <a:pt x="848021" y="247813"/>
                      <a:pt x="849452" y="246476"/>
                    </a:cubicBezTo>
                    <a:cubicBezTo>
                      <a:pt x="853365" y="243137"/>
                      <a:pt x="857372" y="239892"/>
                      <a:pt x="861285" y="236552"/>
                    </a:cubicBezTo>
                    <a:cubicBezTo>
                      <a:pt x="886667" y="242087"/>
                      <a:pt x="938768" y="236934"/>
                      <a:pt x="961002" y="237125"/>
                    </a:cubicBezTo>
                    <a:cubicBezTo>
                      <a:pt x="983617" y="237316"/>
                      <a:pt x="1043542" y="243041"/>
                      <a:pt x="1086864" y="211075"/>
                    </a:cubicBezTo>
                    <a:cubicBezTo>
                      <a:pt x="1086864" y="211075"/>
                      <a:pt x="1055756" y="226629"/>
                      <a:pt x="1019972" y="225865"/>
                    </a:cubicBezTo>
                    <a:cubicBezTo>
                      <a:pt x="986192" y="225102"/>
                      <a:pt x="893920" y="221476"/>
                      <a:pt x="864433" y="233976"/>
                    </a:cubicBezTo>
                    <a:cubicBezTo>
                      <a:pt x="869873" y="229396"/>
                      <a:pt x="875407" y="224911"/>
                      <a:pt x="881038" y="220521"/>
                    </a:cubicBezTo>
                    <a:cubicBezTo>
                      <a:pt x="891056" y="230350"/>
                      <a:pt x="1011193" y="217659"/>
                      <a:pt x="1045069" y="214892"/>
                    </a:cubicBezTo>
                    <a:cubicBezTo>
                      <a:pt x="1079803" y="212029"/>
                      <a:pt x="1097360" y="198097"/>
                      <a:pt x="1097360" y="198097"/>
                    </a:cubicBezTo>
                    <a:cubicBezTo>
                      <a:pt x="1067875" y="210311"/>
                      <a:pt x="1043637" y="204968"/>
                      <a:pt x="1026843" y="206590"/>
                    </a:cubicBezTo>
                    <a:cubicBezTo>
                      <a:pt x="1010048" y="208117"/>
                      <a:pt x="975696" y="203346"/>
                      <a:pt x="950409" y="207639"/>
                    </a:cubicBezTo>
                    <a:cubicBezTo>
                      <a:pt x="926172" y="211743"/>
                      <a:pt x="909569" y="207639"/>
                      <a:pt x="883709" y="218518"/>
                    </a:cubicBezTo>
                    <a:cubicBezTo>
                      <a:pt x="887812" y="215273"/>
                      <a:pt x="891915" y="212124"/>
                      <a:pt x="896114" y="208975"/>
                    </a:cubicBezTo>
                    <a:cubicBezTo>
                      <a:pt x="898118" y="209834"/>
                      <a:pt x="903175" y="210884"/>
                      <a:pt x="914625" y="208498"/>
                    </a:cubicBezTo>
                    <a:cubicBezTo>
                      <a:pt x="930561" y="205063"/>
                      <a:pt x="967394" y="199433"/>
                      <a:pt x="982472" y="199242"/>
                    </a:cubicBezTo>
                    <a:cubicBezTo>
                      <a:pt x="997548" y="199051"/>
                      <a:pt x="1024553" y="195044"/>
                      <a:pt x="1050222" y="195425"/>
                    </a:cubicBezTo>
                    <a:cubicBezTo>
                      <a:pt x="1075794" y="195807"/>
                      <a:pt x="1101082" y="188746"/>
                      <a:pt x="1113772" y="183593"/>
                    </a:cubicBezTo>
                    <a:cubicBezTo>
                      <a:pt x="1126464" y="178440"/>
                      <a:pt x="1143926" y="181017"/>
                      <a:pt x="1143926" y="181017"/>
                    </a:cubicBezTo>
                    <a:cubicBezTo>
                      <a:pt x="1143926" y="181017"/>
                      <a:pt x="1127132" y="177009"/>
                      <a:pt x="1113392" y="180253"/>
                    </a:cubicBezTo>
                    <a:cubicBezTo>
                      <a:pt x="1099650" y="183497"/>
                      <a:pt x="1082188" y="187315"/>
                      <a:pt x="1065298" y="186933"/>
                    </a:cubicBezTo>
                    <a:cubicBezTo>
                      <a:pt x="1048504" y="186551"/>
                      <a:pt x="1007473" y="186360"/>
                      <a:pt x="975124" y="189795"/>
                    </a:cubicBezTo>
                    <a:cubicBezTo>
                      <a:pt x="942871" y="193231"/>
                      <a:pt x="921210" y="199433"/>
                      <a:pt x="914625" y="202201"/>
                    </a:cubicBezTo>
                    <a:cubicBezTo>
                      <a:pt x="909950" y="204109"/>
                      <a:pt x="902221" y="206399"/>
                      <a:pt x="897927" y="207544"/>
                    </a:cubicBezTo>
                    <a:cubicBezTo>
                      <a:pt x="904225" y="202868"/>
                      <a:pt x="910714" y="198574"/>
                      <a:pt x="917202" y="194185"/>
                    </a:cubicBezTo>
                    <a:cubicBezTo>
                      <a:pt x="919779" y="194567"/>
                      <a:pt x="927985" y="194948"/>
                      <a:pt x="947642" y="189986"/>
                    </a:cubicBezTo>
                    <a:cubicBezTo>
                      <a:pt x="972261" y="183784"/>
                      <a:pt x="1002033" y="183402"/>
                      <a:pt x="1024172" y="179585"/>
                    </a:cubicBezTo>
                    <a:cubicBezTo>
                      <a:pt x="1046309" y="175864"/>
                      <a:pt x="1075414" y="176532"/>
                      <a:pt x="1094688" y="170329"/>
                    </a:cubicBezTo>
                    <a:cubicBezTo>
                      <a:pt x="1113963" y="164127"/>
                      <a:pt x="1164920" y="157066"/>
                      <a:pt x="1164920" y="157066"/>
                    </a:cubicBezTo>
                    <a:cubicBezTo>
                      <a:pt x="1164920" y="157066"/>
                      <a:pt x="1120262" y="154775"/>
                      <a:pt x="1105948" y="160882"/>
                    </a:cubicBezTo>
                    <a:cubicBezTo>
                      <a:pt x="1091730" y="166990"/>
                      <a:pt x="1072264" y="168516"/>
                      <a:pt x="1065967" y="168516"/>
                    </a:cubicBezTo>
                    <a:cubicBezTo>
                      <a:pt x="1059669" y="168516"/>
                      <a:pt x="999552" y="175291"/>
                      <a:pt x="963101" y="181207"/>
                    </a:cubicBezTo>
                    <a:cubicBezTo>
                      <a:pt x="939054" y="185120"/>
                      <a:pt x="926458" y="189414"/>
                      <a:pt x="920542" y="191895"/>
                    </a:cubicBezTo>
                    <a:cubicBezTo>
                      <a:pt x="926363" y="188078"/>
                      <a:pt x="932375" y="184356"/>
                      <a:pt x="938386" y="180826"/>
                    </a:cubicBezTo>
                    <a:cubicBezTo>
                      <a:pt x="942298" y="180921"/>
                      <a:pt x="957470" y="180921"/>
                      <a:pt x="976555" y="175291"/>
                    </a:cubicBezTo>
                    <a:cubicBezTo>
                      <a:pt x="998693" y="168707"/>
                      <a:pt x="1055565" y="160310"/>
                      <a:pt x="1071310" y="160405"/>
                    </a:cubicBezTo>
                    <a:cubicBezTo>
                      <a:pt x="1087055" y="160501"/>
                      <a:pt x="1150796" y="148382"/>
                      <a:pt x="1150796" y="148382"/>
                    </a:cubicBezTo>
                    <a:cubicBezTo>
                      <a:pt x="1150796" y="148382"/>
                      <a:pt x="1100319" y="145233"/>
                      <a:pt x="1066061" y="152485"/>
                    </a:cubicBezTo>
                    <a:cubicBezTo>
                      <a:pt x="1034477" y="159165"/>
                      <a:pt x="951745" y="177581"/>
                      <a:pt x="939150" y="180349"/>
                    </a:cubicBezTo>
                    <a:cubicBezTo>
                      <a:pt x="943730" y="177581"/>
                      <a:pt x="948310" y="174910"/>
                      <a:pt x="952986" y="172333"/>
                    </a:cubicBezTo>
                    <a:cubicBezTo>
                      <a:pt x="961287" y="169948"/>
                      <a:pt x="993159" y="163173"/>
                      <a:pt x="1022931" y="153535"/>
                    </a:cubicBezTo>
                    <a:cubicBezTo>
                      <a:pt x="1057187" y="142466"/>
                      <a:pt x="1080185" y="140939"/>
                      <a:pt x="1101845" y="138172"/>
                    </a:cubicBezTo>
                    <a:cubicBezTo>
                      <a:pt x="1123506" y="135405"/>
                      <a:pt x="1136102" y="129679"/>
                      <a:pt x="1155663" y="117847"/>
                    </a:cubicBezTo>
                    <a:cubicBezTo>
                      <a:pt x="1155663" y="117847"/>
                      <a:pt x="1138773" y="120233"/>
                      <a:pt x="1119880" y="125958"/>
                    </a:cubicBezTo>
                    <a:cubicBezTo>
                      <a:pt x="1100891" y="131683"/>
                      <a:pt x="1059382" y="129775"/>
                      <a:pt x="1033045" y="140367"/>
                    </a:cubicBezTo>
                    <a:cubicBezTo>
                      <a:pt x="1009763" y="149718"/>
                      <a:pt x="963577" y="168135"/>
                      <a:pt x="953177" y="172333"/>
                    </a:cubicBezTo>
                    <a:cubicBezTo>
                      <a:pt x="954704" y="171474"/>
                      <a:pt x="956135" y="170520"/>
                      <a:pt x="957661" y="169757"/>
                    </a:cubicBezTo>
                    <a:cubicBezTo>
                      <a:pt x="955944" y="170616"/>
                      <a:pt x="954322" y="171665"/>
                      <a:pt x="952699" y="172524"/>
                    </a:cubicBezTo>
                    <a:cubicBezTo>
                      <a:pt x="951649" y="172810"/>
                      <a:pt x="951078" y="173096"/>
                      <a:pt x="950982" y="173192"/>
                    </a:cubicBezTo>
                    <a:cubicBezTo>
                      <a:pt x="950982" y="173192"/>
                      <a:pt x="951649" y="172906"/>
                      <a:pt x="952605" y="172524"/>
                    </a:cubicBezTo>
                    <a:cubicBezTo>
                      <a:pt x="947642" y="175101"/>
                      <a:pt x="942871" y="177868"/>
                      <a:pt x="938100" y="180635"/>
                    </a:cubicBezTo>
                    <a:cubicBezTo>
                      <a:pt x="937909" y="180730"/>
                      <a:pt x="937527" y="180730"/>
                      <a:pt x="937527" y="180730"/>
                    </a:cubicBezTo>
                    <a:cubicBezTo>
                      <a:pt x="937527" y="180730"/>
                      <a:pt x="937718" y="180730"/>
                      <a:pt x="937814" y="180730"/>
                    </a:cubicBezTo>
                    <a:cubicBezTo>
                      <a:pt x="930561" y="184929"/>
                      <a:pt x="923405" y="189318"/>
                      <a:pt x="916344" y="193899"/>
                    </a:cubicBezTo>
                    <a:cubicBezTo>
                      <a:pt x="916630" y="193422"/>
                      <a:pt x="924263" y="180349"/>
                      <a:pt x="937527" y="163745"/>
                    </a:cubicBezTo>
                    <a:cubicBezTo>
                      <a:pt x="951078" y="146855"/>
                      <a:pt x="983617" y="129393"/>
                      <a:pt x="992682" y="119087"/>
                    </a:cubicBezTo>
                    <a:cubicBezTo>
                      <a:pt x="1001651" y="108782"/>
                      <a:pt x="998025" y="103056"/>
                      <a:pt x="998025" y="103056"/>
                    </a:cubicBezTo>
                    <a:cubicBezTo>
                      <a:pt x="990583" y="109640"/>
                      <a:pt x="973215" y="122713"/>
                      <a:pt x="945733" y="141798"/>
                    </a:cubicBezTo>
                    <a:cubicBezTo>
                      <a:pt x="918538" y="160692"/>
                      <a:pt x="916344" y="193231"/>
                      <a:pt x="916344" y="193899"/>
                    </a:cubicBezTo>
                    <a:cubicBezTo>
                      <a:pt x="909473" y="198383"/>
                      <a:pt x="902698" y="202868"/>
                      <a:pt x="896019" y="207544"/>
                    </a:cubicBezTo>
                    <a:cubicBezTo>
                      <a:pt x="914721" y="162600"/>
                      <a:pt x="927985" y="147523"/>
                      <a:pt x="952795" y="129393"/>
                    </a:cubicBezTo>
                    <a:cubicBezTo>
                      <a:pt x="977701" y="111167"/>
                      <a:pt x="978559" y="101625"/>
                      <a:pt x="979131" y="93800"/>
                    </a:cubicBezTo>
                    <a:cubicBezTo>
                      <a:pt x="979704" y="85976"/>
                      <a:pt x="958139" y="77579"/>
                      <a:pt x="958139" y="77579"/>
                    </a:cubicBezTo>
                    <a:cubicBezTo>
                      <a:pt x="958139" y="77579"/>
                      <a:pt x="973311" y="87502"/>
                      <a:pt x="974075" y="95804"/>
                    </a:cubicBezTo>
                    <a:cubicBezTo>
                      <a:pt x="974742" y="104011"/>
                      <a:pt x="953272" y="113839"/>
                      <a:pt x="939532" y="123286"/>
                    </a:cubicBezTo>
                    <a:cubicBezTo>
                      <a:pt x="935524" y="126053"/>
                      <a:pt x="931420" y="129202"/>
                      <a:pt x="927317" y="132924"/>
                    </a:cubicBezTo>
                    <a:cubicBezTo>
                      <a:pt x="932756" y="119183"/>
                      <a:pt x="935237" y="105537"/>
                      <a:pt x="937814" y="98571"/>
                    </a:cubicBezTo>
                    <a:cubicBezTo>
                      <a:pt x="941822" y="87884"/>
                      <a:pt x="916821" y="77483"/>
                      <a:pt x="916821" y="77483"/>
                    </a:cubicBezTo>
                    <a:cubicBezTo>
                      <a:pt x="929130" y="92369"/>
                      <a:pt x="922737" y="94373"/>
                      <a:pt x="920065" y="105537"/>
                    </a:cubicBezTo>
                    <a:cubicBezTo>
                      <a:pt x="917393" y="116702"/>
                      <a:pt x="894587" y="153630"/>
                      <a:pt x="887144" y="173669"/>
                    </a:cubicBezTo>
                    <a:cubicBezTo>
                      <a:pt x="879702" y="193708"/>
                      <a:pt x="877984" y="219090"/>
                      <a:pt x="877984" y="219090"/>
                    </a:cubicBezTo>
                    <a:cubicBezTo>
                      <a:pt x="877984" y="219090"/>
                      <a:pt x="886572" y="201723"/>
                      <a:pt x="896496" y="183975"/>
                    </a:cubicBezTo>
                    <a:cubicBezTo>
                      <a:pt x="889625" y="204777"/>
                      <a:pt x="893537" y="207735"/>
                      <a:pt x="895065" y="208212"/>
                    </a:cubicBezTo>
                    <a:cubicBezTo>
                      <a:pt x="882468" y="217277"/>
                      <a:pt x="870159" y="226819"/>
                      <a:pt x="858041" y="236743"/>
                    </a:cubicBezTo>
                    <a:cubicBezTo>
                      <a:pt x="860617" y="229301"/>
                      <a:pt x="873499" y="191990"/>
                      <a:pt x="883995" y="153630"/>
                    </a:cubicBezTo>
                    <a:cubicBezTo>
                      <a:pt x="895732" y="110786"/>
                      <a:pt x="892106" y="104201"/>
                      <a:pt x="892966" y="93037"/>
                    </a:cubicBezTo>
                    <a:cubicBezTo>
                      <a:pt x="893824" y="81872"/>
                      <a:pt x="878557" y="80632"/>
                      <a:pt x="878557" y="80632"/>
                    </a:cubicBezTo>
                    <a:cubicBezTo>
                      <a:pt x="890102" y="87693"/>
                      <a:pt x="883709" y="102102"/>
                      <a:pt x="875407" y="120614"/>
                    </a:cubicBezTo>
                    <a:cubicBezTo>
                      <a:pt x="867010" y="139126"/>
                      <a:pt x="863575" y="151913"/>
                      <a:pt x="855559" y="177677"/>
                    </a:cubicBezTo>
                    <a:cubicBezTo>
                      <a:pt x="848212" y="201246"/>
                      <a:pt x="856037" y="232163"/>
                      <a:pt x="857372" y="237316"/>
                    </a:cubicBezTo>
                    <a:cubicBezTo>
                      <a:pt x="854319" y="239892"/>
                      <a:pt x="851075" y="242278"/>
                      <a:pt x="848021" y="244854"/>
                    </a:cubicBezTo>
                    <a:cubicBezTo>
                      <a:pt x="845063" y="247335"/>
                      <a:pt x="842296" y="249912"/>
                      <a:pt x="839338" y="252393"/>
                    </a:cubicBezTo>
                    <a:cubicBezTo>
                      <a:pt x="840768" y="241133"/>
                      <a:pt x="850693" y="164985"/>
                      <a:pt x="856609" y="150577"/>
                    </a:cubicBezTo>
                    <a:cubicBezTo>
                      <a:pt x="863003" y="134927"/>
                      <a:pt x="866819" y="104869"/>
                      <a:pt x="865388" y="90842"/>
                    </a:cubicBezTo>
                    <a:cubicBezTo>
                      <a:pt x="863957" y="76815"/>
                      <a:pt x="849070" y="77197"/>
                      <a:pt x="849070" y="77197"/>
                    </a:cubicBezTo>
                    <a:cubicBezTo>
                      <a:pt x="863288" y="82636"/>
                      <a:pt x="856322" y="103629"/>
                      <a:pt x="848880" y="113935"/>
                    </a:cubicBezTo>
                    <a:cubicBezTo>
                      <a:pt x="841437" y="124240"/>
                      <a:pt x="839338" y="137027"/>
                      <a:pt x="832753" y="180635"/>
                    </a:cubicBezTo>
                    <a:cubicBezTo>
                      <a:pt x="826933" y="219758"/>
                      <a:pt x="836570" y="247621"/>
                      <a:pt x="838669" y="252965"/>
                    </a:cubicBezTo>
                    <a:cubicBezTo>
                      <a:pt x="831608" y="259072"/>
                      <a:pt x="824643" y="265179"/>
                      <a:pt x="817868" y="271477"/>
                    </a:cubicBezTo>
                    <a:cubicBezTo>
                      <a:pt x="825979" y="251534"/>
                      <a:pt x="820063" y="210884"/>
                      <a:pt x="820063" y="201151"/>
                    </a:cubicBezTo>
                    <a:cubicBezTo>
                      <a:pt x="820158" y="190845"/>
                      <a:pt x="804509" y="146664"/>
                      <a:pt x="803077" y="119469"/>
                    </a:cubicBezTo>
                    <a:cubicBezTo>
                      <a:pt x="801645" y="92273"/>
                      <a:pt x="781129" y="97140"/>
                      <a:pt x="781129" y="97140"/>
                    </a:cubicBezTo>
                    <a:cubicBezTo>
                      <a:pt x="781129" y="97140"/>
                      <a:pt x="782656" y="99144"/>
                      <a:pt x="784375" y="102102"/>
                    </a:cubicBezTo>
                    <a:cubicBezTo>
                      <a:pt x="784279" y="102102"/>
                      <a:pt x="779412" y="103915"/>
                      <a:pt x="769393" y="121855"/>
                    </a:cubicBezTo>
                    <a:cubicBezTo>
                      <a:pt x="759278" y="139985"/>
                      <a:pt x="759278" y="153535"/>
                      <a:pt x="761759" y="176055"/>
                    </a:cubicBezTo>
                    <a:cubicBezTo>
                      <a:pt x="764049" y="196857"/>
                      <a:pt x="792676" y="279206"/>
                      <a:pt x="796874" y="291230"/>
                    </a:cubicBezTo>
                    <a:cubicBezTo>
                      <a:pt x="792103" y="295905"/>
                      <a:pt x="787332" y="300581"/>
                      <a:pt x="782561" y="305257"/>
                    </a:cubicBezTo>
                    <a:cubicBezTo>
                      <a:pt x="785996" y="296287"/>
                      <a:pt x="787332" y="284741"/>
                      <a:pt x="777313" y="261172"/>
                    </a:cubicBezTo>
                    <a:cubicBezTo>
                      <a:pt x="765671" y="233881"/>
                      <a:pt x="742865" y="185788"/>
                      <a:pt x="741339" y="174051"/>
                    </a:cubicBezTo>
                    <a:cubicBezTo>
                      <a:pt x="739812" y="162314"/>
                      <a:pt x="737235" y="137218"/>
                      <a:pt x="738858" y="120710"/>
                    </a:cubicBezTo>
                    <a:cubicBezTo>
                      <a:pt x="738858" y="120710"/>
                      <a:pt x="719582" y="144947"/>
                      <a:pt x="727406" y="182066"/>
                    </a:cubicBezTo>
                    <a:cubicBezTo>
                      <a:pt x="735232" y="219186"/>
                      <a:pt x="761854" y="257736"/>
                      <a:pt x="769202" y="276535"/>
                    </a:cubicBezTo>
                    <a:cubicBezTo>
                      <a:pt x="775022" y="291420"/>
                      <a:pt x="778935" y="303158"/>
                      <a:pt x="780271" y="307452"/>
                    </a:cubicBezTo>
                    <a:cubicBezTo>
                      <a:pt x="774546" y="313082"/>
                      <a:pt x="768916" y="318902"/>
                      <a:pt x="763381" y="324628"/>
                    </a:cubicBezTo>
                    <a:cubicBezTo>
                      <a:pt x="769106" y="299722"/>
                      <a:pt x="757751" y="281115"/>
                      <a:pt x="750499" y="263939"/>
                    </a:cubicBezTo>
                    <a:cubicBezTo>
                      <a:pt x="743056" y="246476"/>
                      <a:pt x="710135" y="205922"/>
                      <a:pt x="708322" y="190273"/>
                    </a:cubicBezTo>
                    <a:cubicBezTo>
                      <a:pt x="706509" y="174623"/>
                      <a:pt x="703933" y="168230"/>
                      <a:pt x="708513" y="141893"/>
                    </a:cubicBezTo>
                    <a:cubicBezTo>
                      <a:pt x="708513" y="141893"/>
                      <a:pt x="690764" y="167848"/>
                      <a:pt x="697921" y="205063"/>
                    </a:cubicBezTo>
                    <a:cubicBezTo>
                      <a:pt x="705078" y="242183"/>
                      <a:pt x="734468" y="264988"/>
                      <a:pt x="744869" y="288558"/>
                    </a:cubicBezTo>
                    <a:cubicBezTo>
                      <a:pt x="754030" y="309265"/>
                      <a:pt x="761186" y="322338"/>
                      <a:pt x="762809" y="325200"/>
                    </a:cubicBezTo>
                    <a:cubicBezTo>
                      <a:pt x="759087" y="329112"/>
                      <a:pt x="755270" y="332929"/>
                      <a:pt x="751549" y="336842"/>
                    </a:cubicBezTo>
                    <a:cubicBezTo>
                      <a:pt x="750690" y="337700"/>
                      <a:pt x="749926" y="338655"/>
                      <a:pt x="749163" y="339513"/>
                    </a:cubicBezTo>
                    <a:cubicBezTo>
                      <a:pt x="750595" y="331880"/>
                      <a:pt x="750977" y="313750"/>
                      <a:pt x="735518" y="281019"/>
                    </a:cubicBezTo>
                    <a:cubicBezTo>
                      <a:pt x="714142" y="235789"/>
                      <a:pt x="687329" y="214796"/>
                      <a:pt x="690860" y="190368"/>
                    </a:cubicBezTo>
                    <a:cubicBezTo>
                      <a:pt x="694486" y="165940"/>
                      <a:pt x="699829" y="153726"/>
                      <a:pt x="696394" y="154489"/>
                    </a:cubicBezTo>
                    <a:cubicBezTo>
                      <a:pt x="692959" y="155252"/>
                      <a:pt x="679028" y="176246"/>
                      <a:pt x="681031" y="209643"/>
                    </a:cubicBezTo>
                    <a:cubicBezTo>
                      <a:pt x="681700" y="221380"/>
                      <a:pt x="685135" y="232259"/>
                      <a:pt x="689715" y="242564"/>
                    </a:cubicBezTo>
                    <a:cubicBezTo>
                      <a:pt x="668436" y="224911"/>
                      <a:pt x="659752" y="213556"/>
                      <a:pt x="663187" y="199624"/>
                    </a:cubicBezTo>
                    <a:cubicBezTo>
                      <a:pt x="663187" y="199624"/>
                      <a:pt x="658989" y="208498"/>
                      <a:pt x="658129" y="221190"/>
                    </a:cubicBezTo>
                    <a:cubicBezTo>
                      <a:pt x="653836" y="208785"/>
                      <a:pt x="652691" y="199624"/>
                      <a:pt x="652691" y="199624"/>
                    </a:cubicBezTo>
                    <a:cubicBezTo>
                      <a:pt x="644771" y="213174"/>
                      <a:pt x="649351" y="225197"/>
                      <a:pt x="651259" y="240465"/>
                    </a:cubicBezTo>
                    <a:cubicBezTo>
                      <a:pt x="651737" y="244186"/>
                      <a:pt x="653931" y="249530"/>
                      <a:pt x="657080" y="255828"/>
                    </a:cubicBezTo>
                    <a:cubicBezTo>
                      <a:pt x="654885" y="260981"/>
                      <a:pt x="652786" y="266515"/>
                      <a:pt x="651068" y="271668"/>
                    </a:cubicBezTo>
                    <a:cubicBezTo>
                      <a:pt x="646966" y="241801"/>
                      <a:pt x="642767" y="216895"/>
                      <a:pt x="642767" y="216895"/>
                    </a:cubicBezTo>
                    <a:cubicBezTo>
                      <a:pt x="642767" y="216895"/>
                      <a:pt x="642767" y="248003"/>
                      <a:pt x="639618" y="290657"/>
                    </a:cubicBezTo>
                    <a:cubicBezTo>
                      <a:pt x="635133" y="247526"/>
                      <a:pt x="629217" y="203250"/>
                      <a:pt x="629217" y="203250"/>
                    </a:cubicBezTo>
                    <a:cubicBezTo>
                      <a:pt x="629217" y="203250"/>
                      <a:pt x="625209" y="287508"/>
                      <a:pt x="623015" y="331403"/>
                    </a:cubicBezTo>
                    <a:cubicBezTo>
                      <a:pt x="622442" y="331116"/>
                      <a:pt x="622061" y="330926"/>
                      <a:pt x="621488" y="330639"/>
                    </a:cubicBezTo>
                    <a:cubicBezTo>
                      <a:pt x="618339" y="329112"/>
                      <a:pt x="615571" y="327395"/>
                      <a:pt x="613090" y="325391"/>
                    </a:cubicBezTo>
                    <a:cubicBezTo>
                      <a:pt x="613186" y="324437"/>
                      <a:pt x="613281" y="323483"/>
                      <a:pt x="613281" y="322528"/>
                    </a:cubicBezTo>
                    <a:cubicBezTo>
                      <a:pt x="617481" y="313463"/>
                      <a:pt x="622633" y="307261"/>
                      <a:pt x="622633" y="307261"/>
                    </a:cubicBezTo>
                    <a:cubicBezTo>
                      <a:pt x="619484" y="309169"/>
                      <a:pt x="616716" y="311078"/>
                      <a:pt x="613949" y="312986"/>
                    </a:cubicBezTo>
                    <a:cubicBezTo>
                      <a:pt x="617481" y="252393"/>
                      <a:pt x="605171" y="166131"/>
                      <a:pt x="605171" y="166131"/>
                    </a:cubicBezTo>
                    <a:cubicBezTo>
                      <a:pt x="605171" y="166131"/>
                      <a:pt x="600304" y="268901"/>
                      <a:pt x="598300" y="306402"/>
                    </a:cubicBezTo>
                    <a:cubicBezTo>
                      <a:pt x="591907" y="292470"/>
                      <a:pt x="592193" y="278825"/>
                      <a:pt x="592193" y="278825"/>
                    </a:cubicBezTo>
                    <a:cubicBezTo>
                      <a:pt x="591716" y="279493"/>
                      <a:pt x="591429" y="280161"/>
                      <a:pt x="590953" y="280924"/>
                    </a:cubicBezTo>
                    <a:cubicBezTo>
                      <a:pt x="590762" y="228155"/>
                      <a:pt x="582747" y="159451"/>
                      <a:pt x="582747" y="159451"/>
                    </a:cubicBezTo>
                    <a:cubicBezTo>
                      <a:pt x="582747" y="159451"/>
                      <a:pt x="579788" y="225102"/>
                      <a:pt x="578165" y="254874"/>
                    </a:cubicBezTo>
                    <a:cubicBezTo>
                      <a:pt x="577116" y="274531"/>
                      <a:pt x="578261" y="316230"/>
                      <a:pt x="579216" y="342281"/>
                    </a:cubicBezTo>
                    <a:cubicBezTo>
                      <a:pt x="574349" y="335124"/>
                      <a:pt x="569101" y="328254"/>
                      <a:pt x="564043" y="322147"/>
                    </a:cubicBezTo>
                    <a:cubicBezTo>
                      <a:pt x="566428" y="300581"/>
                      <a:pt x="570723" y="260217"/>
                      <a:pt x="571391" y="240656"/>
                    </a:cubicBezTo>
                    <a:cubicBezTo>
                      <a:pt x="572440" y="206590"/>
                      <a:pt x="558891" y="110499"/>
                      <a:pt x="558891" y="110499"/>
                    </a:cubicBezTo>
                    <a:cubicBezTo>
                      <a:pt x="558891" y="110499"/>
                      <a:pt x="553451" y="196571"/>
                      <a:pt x="551830" y="226438"/>
                    </a:cubicBezTo>
                    <a:cubicBezTo>
                      <a:pt x="550685" y="247431"/>
                      <a:pt x="554692" y="290275"/>
                      <a:pt x="557173" y="314036"/>
                    </a:cubicBezTo>
                    <a:cubicBezTo>
                      <a:pt x="547344" y="302681"/>
                      <a:pt x="539711" y="295047"/>
                      <a:pt x="539711" y="295047"/>
                    </a:cubicBezTo>
                    <a:cubicBezTo>
                      <a:pt x="539711" y="295047"/>
                      <a:pt x="539711" y="295238"/>
                      <a:pt x="539711" y="295333"/>
                    </a:cubicBezTo>
                    <a:cubicBezTo>
                      <a:pt x="532554" y="282546"/>
                      <a:pt x="525588" y="269664"/>
                      <a:pt x="518717" y="256782"/>
                    </a:cubicBezTo>
                    <a:cubicBezTo>
                      <a:pt x="520149" y="248385"/>
                      <a:pt x="525397" y="216705"/>
                      <a:pt x="527496" y="176150"/>
                    </a:cubicBezTo>
                    <a:cubicBezTo>
                      <a:pt x="529787" y="130061"/>
                      <a:pt x="514996" y="45993"/>
                      <a:pt x="514996" y="45993"/>
                    </a:cubicBezTo>
                    <a:cubicBezTo>
                      <a:pt x="514996" y="45993"/>
                      <a:pt x="513183" y="78151"/>
                      <a:pt x="511847" y="112408"/>
                    </a:cubicBezTo>
                    <a:cubicBezTo>
                      <a:pt x="508698" y="72616"/>
                      <a:pt x="501255" y="30058"/>
                      <a:pt x="501255" y="30058"/>
                    </a:cubicBezTo>
                    <a:cubicBezTo>
                      <a:pt x="501255" y="30058"/>
                      <a:pt x="501064" y="98476"/>
                      <a:pt x="495721" y="142943"/>
                    </a:cubicBezTo>
                    <a:cubicBezTo>
                      <a:pt x="495530" y="171761"/>
                      <a:pt x="502018" y="221858"/>
                      <a:pt x="502018" y="221858"/>
                    </a:cubicBezTo>
                    <a:lnTo>
                      <a:pt x="506217" y="229969"/>
                    </a:lnTo>
                    <a:cubicBezTo>
                      <a:pt x="506217" y="229969"/>
                      <a:pt x="508794" y="211934"/>
                      <a:pt x="510989" y="184261"/>
                    </a:cubicBezTo>
                    <a:cubicBezTo>
                      <a:pt x="511943" y="210311"/>
                      <a:pt x="514233" y="240942"/>
                      <a:pt x="514901" y="249626"/>
                    </a:cubicBezTo>
                    <a:cubicBezTo>
                      <a:pt x="514806" y="249435"/>
                      <a:pt x="514710" y="249339"/>
                      <a:pt x="514615" y="249148"/>
                    </a:cubicBezTo>
                    <a:cubicBezTo>
                      <a:pt x="511369" y="242946"/>
                      <a:pt x="508125" y="236839"/>
                      <a:pt x="504977" y="230636"/>
                    </a:cubicBezTo>
                    <a:lnTo>
                      <a:pt x="502591" y="225102"/>
                    </a:lnTo>
                    <a:cubicBezTo>
                      <a:pt x="502591" y="225102"/>
                      <a:pt x="502209" y="224720"/>
                      <a:pt x="501542" y="224052"/>
                    </a:cubicBezTo>
                    <a:cubicBezTo>
                      <a:pt x="496198" y="213556"/>
                      <a:pt x="490950" y="202868"/>
                      <a:pt x="485892" y="192181"/>
                    </a:cubicBezTo>
                    <a:cubicBezTo>
                      <a:pt x="486560" y="192276"/>
                      <a:pt x="487037" y="192276"/>
                      <a:pt x="487037" y="191990"/>
                    </a:cubicBezTo>
                    <a:cubicBezTo>
                      <a:pt x="492954" y="171379"/>
                      <a:pt x="491904" y="128916"/>
                      <a:pt x="491522" y="118706"/>
                    </a:cubicBezTo>
                    <a:cubicBezTo>
                      <a:pt x="491140" y="108495"/>
                      <a:pt x="488754" y="86835"/>
                      <a:pt x="484556" y="51719"/>
                    </a:cubicBezTo>
                    <a:cubicBezTo>
                      <a:pt x="480357" y="16508"/>
                      <a:pt x="467190" y="0"/>
                      <a:pt x="467190" y="0"/>
                    </a:cubicBezTo>
                    <a:cubicBezTo>
                      <a:pt x="479499" y="30535"/>
                      <a:pt x="479976" y="40745"/>
                      <a:pt x="480835" y="56013"/>
                    </a:cubicBezTo>
                    <a:cubicBezTo>
                      <a:pt x="481693" y="71281"/>
                      <a:pt x="481503" y="108972"/>
                      <a:pt x="482743" y="125004"/>
                    </a:cubicBezTo>
                    <a:cubicBezTo>
                      <a:pt x="483983" y="141035"/>
                      <a:pt x="484270" y="186837"/>
                      <a:pt x="484270" y="186837"/>
                    </a:cubicBezTo>
                    <a:cubicBezTo>
                      <a:pt x="483602" y="185883"/>
                      <a:pt x="482838" y="185120"/>
                      <a:pt x="482075" y="184166"/>
                    </a:cubicBezTo>
                    <a:cubicBezTo>
                      <a:pt x="479212" y="177963"/>
                      <a:pt x="476446" y="171665"/>
                      <a:pt x="473773" y="165463"/>
                    </a:cubicBezTo>
                    <a:cubicBezTo>
                      <a:pt x="474251" y="165845"/>
                      <a:pt x="474632" y="166131"/>
                      <a:pt x="475110" y="166512"/>
                    </a:cubicBezTo>
                    <a:cubicBezTo>
                      <a:pt x="475110" y="166512"/>
                      <a:pt x="462228" y="120710"/>
                      <a:pt x="453735" y="97140"/>
                    </a:cubicBezTo>
                    <a:cubicBezTo>
                      <a:pt x="445242" y="73571"/>
                      <a:pt x="424250" y="38455"/>
                      <a:pt x="424250" y="38455"/>
                    </a:cubicBezTo>
                    <a:cubicBezTo>
                      <a:pt x="424250" y="38455"/>
                      <a:pt x="436367" y="77197"/>
                      <a:pt x="445529" y="103247"/>
                    </a:cubicBezTo>
                    <a:cubicBezTo>
                      <a:pt x="442952" y="99049"/>
                      <a:pt x="440185" y="94945"/>
                      <a:pt x="437227" y="90938"/>
                    </a:cubicBezTo>
                    <a:cubicBezTo>
                      <a:pt x="412512" y="57063"/>
                      <a:pt x="395336" y="50097"/>
                      <a:pt x="395336" y="50097"/>
                    </a:cubicBezTo>
                    <a:cubicBezTo>
                      <a:pt x="395336" y="50097"/>
                      <a:pt x="415088" y="122141"/>
                      <a:pt x="473678" y="165367"/>
                    </a:cubicBezTo>
                    <a:cubicBezTo>
                      <a:pt x="476255" y="171474"/>
                      <a:pt x="478831" y="177486"/>
                      <a:pt x="481503" y="183497"/>
                    </a:cubicBezTo>
                    <a:cubicBezTo>
                      <a:pt x="455356" y="149527"/>
                      <a:pt x="426540" y="135405"/>
                      <a:pt x="416902" y="129298"/>
                    </a:cubicBezTo>
                    <a:cubicBezTo>
                      <a:pt x="406882" y="123000"/>
                      <a:pt x="377110" y="100861"/>
                      <a:pt x="377110" y="100861"/>
                    </a:cubicBezTo>
                    <a:cubicBezTo>
                      <a:pt x="377110" y="100861"/>
                      <a:pt x="412322" y="144374"/>
                      <a:pt x="431120" y="162409"/>
                    </a:cubicBezTo>
                    <a:cubicBezTo>
                      <a:pt x="422818" y="157829"/>
                      <a:pt x="414993" y="153726"/>
                      <a:pt x="410604" y="150577"/>
                    </a:cubicBezTo>
                    <a:cubicBezTo>
                      <a:pt x="400394" y="143229"/>
                      <a:pt x="382740" y="130634"/>
                      <a:pt x="382740" y="130634"/>
                    </a:cubicBezTo>
                    <a:cubicBezTo>
                      <a:pt x="382740" y="130634"/>
                      <a:pt x="422150" y="184070"/>
                      <a:pt x="446769" y="199815"/>
                    </a:cubicBezTo>
                    <a:cubicBezTo>
                      <a:pt x="469670" y="214415"/>
                      <a:pt x="501446" y="231304"/>
                      <a:pt x="505740" y="233594"/>
                    </a:cubicBezTo>
                    <a:cubicBezTo>
                      <a:pt x="508221" y="238365"/>
                      <a:pt x="510606" y="243137"/>
                      <a:pt x="513088" y="247908"/>
                    </a:cubicBezTo>
                    <a:cubicBezTo>
                      <a:pt x="508698" y="243137"/>
                      <a:pt x="493621" y="227774"/>
                      <a:pt x="471674" y="218518"/>
                    </a:cubicBezTo>
                    <a:cubicBezTo>
                      <a:pt x="445529" y="207544"/>
                      <a:pt x="409172" y="195903"/>
                      <a:pt x="409172" y="195903"/>
                    </a:cubicBezTo>
                    <a:cubicBezTo>
                      <a:pt x="409172" y="195903"/>
                      <a:pt x="437990" y="227201"/>
                      <a:pt x="463086" y="237984"/>
                    </a:cubicBezTo>
                    <a:cubicBezTo>
                      <a:pt x="488278" y="248767"/>
                      <a:pt x="518336" y="258977"/>
                      <a:pt x="518336" y="258977"/>
                    </a:cubicBezTo>
                    <a:cubicBezTo>
                      <a:pt x="518336" y="258977"/>
                      <a:pt x="518432" y="258595"/>
                      <a:pt x="518526" y="258023"/>
                    </a:cubicBezTo>
                    <a:cubicBezTo>
                      <a:pt x="523584" y="267660"/>
                      <a:pt x="528642" y="277203"/>
                      <a:pt x="533890" y="286745"/>
                    </a:cubicBezTo>
                    <a:cubicBezTo>
                      <a:pt x="527879" y="282546"/>
                      <a:pt x="502496" y="260599"/>
                      <a:pt x="487419" y="256114"/>
                    </a:cubicBezTo>
                    <a:cubicBezTo>
                      <a:pt x="470625" y="251057"/>
                      <a:pt x="430451" y="248385"/>
                      <a:pt x="413657" y="236934"/>
                    </a:cubicBezTo>
                    <a:cubicBezTo>
                      <a:pt x="413657" y="236934"/>
                      <a:pt x="451063" y="272718"/>
                      <a:pt x="484270" y="284932"/>
                    </a:cubicBezTo>
                    <a:cubicBezTo>
                      <a:pt x="491713" y="287604"/>
                      <a:pt x="498297" y="289512"/>
                      <a:pt x="504404" y="291039"/>
                    </a:cubicBezTo>
                    <a:cubicBezTo>
                      <a:pt x="506598" y="294188"/>
                      <a:pt x="508412" y="297528"/>
                      <a:pt x="509748" y="300963"/>
                    </a:cubicBezTo>
                    <a:cubicBezTo>
                      <a:pt x="506789" y="300009"/>
                      <a:pt x="503259" y="298959"/>
                      <a:pt x="499347" y="297718"/>
                    </a:cubicBezTo>
                    <a:cubicBezTo>
                      <a:pt x="478449" y="286745"/>
                      <a:pt x="456692" y="276344"/>
                      <a:pt x="456692" y="276344"/>
                    </a:cubicBezTo>
                    <a:cubicBezTo>
                      <a:pt x="456692" y="276344"/>
                      <a:pt x="460510" y="280829"/>
                      <a:pt x="466426" y="287508"/>
                    </a:cubicBezTo>
                    <a:cubicBezTo>
                      <a:pt x="458315" y="285027"/>
                      <a:pt x="450776" y="282737"/>
                      <a:pt x="445242" y="281019"/>
                    </a:cubicBezTo>
                    <a:cubicBezTo>
                      <a:pt x="427875" y="265084"/>
                      <a:pt x="412989" y="254397"/>
                      <a:pt x="412989" y="254397"/>
                    </a:cubicBezTo>
                    <a:cubicBezTo>
                      <a:pt x="427780" y="266515"/>
                      <a:pt x="445910" y="323578"/>
                      <a:pt x="464040" y="351346"/>
                    </a:cubicBezTo>
                    <a:cubicBezTo>
                      <a:pt x="478736" y="373866"/>
                      <a:pt x="501160" y="396385"/>
                      <a:pt x="508603" y="405069"/>
                    </a:cubicBezTo>
                    <a:cubicBezTo>
                      <a:pt x="496866" y="400011"/>
                      <a:pt x="485128" y="394954"/>
                      <a:pt x="473296" y="389897"/>
                    </a:cubicBezTo>
                    <a:cubicBezTo>
                      <a:pt x="472055" y="386462"/>
                      <a:pt x="456312" y="345239"/>
                      <a:pt x="427685" y="319379"/>
                    </a:cubicBezTo>
                    <a:cubicBezTo>
                      <a:pt x="420146" y="312604"/>
                      <a:pt x="410508" y="304875"/>
                      <a:pt x="400299" y="297051"/>
                    </a:cubicBezTo>
                    <a:cubicBezTo>
                      <a:pt x="383695" y="264511"/>
                      <a:pt x="334075" y="225484"/>
                      <a:pt x="334075" y="225484"/>
                    </a:cubicBezTo>
                    <a:cubicBezTo>
                      <a:pt x="334075" y="225484"/>
                      <a:pt x="341422" y="241801"/>
                      <a:pt x="350106" y="261076"/>
                    </a:cubicBezTo>
                    <a:cubicBezTo>
                      <a:pt x="340945" y="254874"/>
                      <a:pt x="335029" y="250866"/>
                      <a:pt x="335029" y="250866"/>
                    </a:cubicBezTo>
                    <a:cubicBezTo>
                      <a:pt x="335029" y="250866"/>
                      <a:pt x="351060" y="275771"/>
                      <a:pt x="367568" y="299627"/>
                    </a:cubicBezTo>
                    <a:cubicBezTo>
                      <a:pt x="370240" y="305543"/>
                      <a:pt x="372626" y="310791"/>
                      <a:pt x="374534" y="314799"/>
                    </a:cubicBezTo>
                    <a:cubicBezTo>
                      <a:pt x="383980" y="335315"/>
                      <a:pt x="408790" y="359457"/>
                      <a:pt x="415279" y="365564"/>
                    </a:cubicBezTo>
                    <a:cubicBezTo>
                      <a:pt x="400203" y="359362"/>
                      <a:pt x="385126" y="353159"/>
                      <a:pt x="369954" y="347243"/>
                    </a:cubicBezTo>
                    <a:cubicBezTo>
                      <a:pt x="369954" y="347052"/>
                      <a:pt x="369572" y="321574"/>
                      <a:pt x="349724" y="283119"/>
                    </a:cubicBezTo>
                    <a:cubicBezTo>
                      <a:pt x="329781" y="244473"/>
                      <a:pt x="280447" y="204491"/>
                      <a:pt x="280447" y="204491"/>
                    </a:cubicBezTo>
                    <a:cubicBezTo>
                      <a:pt x="296955" y="223098"/>
                      <a:pt x="306402" y="271668"/>
                      <a:pt x="315086" y="291325"/>
                    </a:cubicBezTo>
                    <a:cubicBezTo>
                      <a:pt x="322910" y="308883"/>
                      <a:pt x="353255" y="336365"/>
                      <a:pt x="359553" y="343235"/>
                    </a:cubicBezTo>
                    <a:cubicBezTo>
                      <a:pt x="347148" y="338368"/>
                      <a:pt x="334648" y="333597"/>
                      <a:pt x="322147" y="328922"/>
                    </a:cubicBezTo>
                    <a:cubicBezTo>
                      <a:pt x="322815" y="328731"/>
                      <a:pt x="323292" y="328540"/>
                      <a:pt x="323292" y="328540"/>
                    </a:cubicBezTo>
                    <a:cubicBezTo>
                      <a:pt x="323292" y="328540"/>
                      <a:pt x="306211" y="293425"/>
                      <a:pt x="289226" y="264511"/>
                    </a:cubicBezTo>
                    <a:cubicBezTo>
                      <a:pt x="272241" y="235503"/>
                      <a:pt x="229778" y="205254"/>
                      <a:pt x="229778" y="205254"/>
                    </a:cubicBezTo>
                    <a:cubicBezTo>
                      <a:pt x="229778" y="205254"/>
                      <a:pt x="249435" y="247813"/>
                      <a:pt x="266802" y="277966"/>
                    </a:cubicBezTo>
                    <a:cubicBezTo>
                      <a:pt x="281401" y="303348"/>
                      <a:pt x="302490" y="319379"/>
                      <a:pt x="308883" y="323960"/>
                    </a:cubicBezTo>
                    <a:cubicBezTo>
                      <a:pt x="302680" y="321670"/>
                      <a:pt x="296479" y="319475"/>
                      <a:pt x="290276" y="317185"/>
                    </a:cubicBezTo>
                    <a:cubicBezTo>
                      <a:pt x="286841" y="312223"/>
                      <a:pt x="261363" y="276153"/>
                      <a:pt x="240084" y="250484"/>
                    </a:cubicBezTo>
                    <a:cubicBezTo>
                      <a:pt x="217182" y="222907"/>
                      <a:pt x="145997" y="183020"/>
                      <a:pt x="145997" y="183020"/>
                    </a:cubicBezTo>
                    <a:cubicBezTo>
                      <a:pt x="145997" y="183020"/>
                      <a:pt x="164032" y="202678"/>
                      <a:pt x="174624" y="213937"/>
                    </a:cubicBezTo>
                    <a:cubicBezTo>
                      <a:pt x="179108" y="218804"/>
                      <a:pt x="185311" y="227583"/>
                      <a:pt x="192181" y="237030"/>
                    </a:cubicBezTo>
                    <a:cubicBezTo>
                      <a:pt x="167372" y="216895"/>
                      <a:pt x="108973" y="180635"/>
                      <a:pt x="108973" y="180635"/>
                    </a:cubicBezTo>
                    <a:cubicBezTo>
                      <a:pt x="108973" y="180635"/>
                      <a:pt x="140462" y="213556"/>
                      <a:pt x="149719" y="224816"/>
                    </a:cubicBezTo>
                    <a:cubicBezTo>
                      <a:pt x="158688" y="235694"/>
                      <a:pt x="180349" y="268615"/>
                      <a:pt x="225675" y="295238"/>
                    </a:cubicBezTo>
                    <a:cubicBezTo>
                      <a:pt x="217945" y="292852"/>
                      <a:pt x="210216" y="290657"/>
                      <a:pt x="202392" y="288462"/>
                    </a:cubicBezTo>
                    <a:cubicBezTo>
                      <a:pt x="140748" y="223766"/>
                      <a:pt x="50001" y="210693"/>
                      <a:pt x="50001" y="210693"/>
                    </a:cubicBezTo>
                    <a:cubicBezTo>
                      <a:pt x="50001" y="210693"/>
                      <a:pt x="61166" y="230541"/>
                      <a:pt x="106205" y="255446"/>
                    </a:cubicBezTo>
                    <a:cubicBezTo>
                      <a:pt x="111550" y="258404"/>
                      <a:pt x="116988" y="261172"/>
                      <a:pt x="122428" y="263653"/>
                    </a:cubicBezTo>
                    <a:cubicBezTo>
                      <a:pt x="89315" y="256496"/>
                      <a:pt x="40268" y="247717"/>
                      <a:pt x="40268" y="247717"/>
                    </a:cubicBezTo>
                    <a:cubicBezTo>
                      <a:pt x="40268" y="247717"/>
                      <a:pt x="86167" y="267851"/>
                      <a:pt x="116225" y="274626"/>
                    </a:cubicBezTo>
                    <a:cubicBezTo>
                      <a:pt x="146188" y="281401"/>
                      <a:pt x="204109" y="290085"/>
                      <a:pt x="204109" y="290085"/>
                    </a:cubicBezTo>
                    <a:cubicBezTo>
                      <a:pt x="203632" y="289608"/>
                      <a:pt x="203155" y="289130"/>
                      <a:pt x="202582" y="288653"/>
                    </a:cubicBezTo>
                    <a:cubicBezTo>
                      <a:pt x="210598" y="290943"/>
                      <a:pt x="218709" y="293329"/>
                      <a:pt x="226629" y="295905"/>
                    </a:cubicBezTo>
                    <a:cubicBezTo>
                      <a:pt x="227869" y="296669"/>
                      <a:pt x="228919" y="297432"/>
                      <a:pt x="230255" y="298100"/>
                    </a:cubicBezTo>
                    <a:cubicBezTo>
                      <a:pt x="230255" y="298100"/>
                      <a:pt x="174337" y="304780"/>
                      <a:pt x="154681" y="305734"/>
                    </a:cubicBezTo>
                    <a:cubicBezTo>
                      <a:pt x="134928" y="306688"/>
                      <a:pt x="89030" y="312795"/>
                      <a:pt x="70326" y="314036"/>
                    </a:cubicBezTo>
                    <a:cubicBezTo>
                      <a:pt x="51624" y="315276"/>
                      <a:pt x="39123" y="316326"/>
                      <a:pt x="0" y="306020"/>
                    </a:cubicBezTo>
                    <a:cubicBezTo>
                      <a:pt x="0" y="306020"/>
                      <a:pt x="22139" y="319570"/>
                      <a:pt x="65651" y="319188"/>
                    </a:cubicBezTo>
                    <a:cubicBezTo>
                      <a:pt x="109164" y="318902"/>
                      <a:pt x="135882" y="318425"/>
                      <a:pt x="148383" y="317375"/>
                    </a:cubicBezTo>
                    <a:cubicBezTo>
                      <a:pt x="160882" y="316326"/>
                      <a:pt x="212697" y="311078"/>
                      <a:pt x="236935" y="300772"/>
                    </a:cubicBezTo>
                    <a:cubicBezTo>
                      <a:pt x="237316" y="301535"/>
                      <a:pt x="237316" y="300963"/>
                      <a:pt x="237125" y="300199"/>
                    </a:cubicBezTo>
                    <a:close/>
                    <a:moveTo>
                      <a:pt x="500492" y="223480"/>
                    </a:moveTo>
                    <a:cubicBezTo>
                      <a:pt x="493336" y="216132"/>
                      <a:pt x="470243" y="192372"/>
                      <a:pt x="460892" y="182639"/>
                    </a:cubicBezTo>
                    <a:cubicBezTo>
                      <a:pt x="460892" y="182639"/>
                      <a:pt x="460892" y="182639"/>
                      <a:pt x="460892" y="182639"/>
                    </a:cubicBezTo>
                    <a:cubicBezTo>
                      <a:pt x="471770" y="188078"/>
                      <a:pt x="481980" y="192276"/>
                      <a:pt x="485701" y="192849"/>
                    </a:cubicBezTo>
                    <a:cubicBezTo>
                      <a:pt x="490472" y="203155"/>
                      <a:pt x="495435" y="213365"/>
                      <a:pt x="500492" y="223480"/>
                    </a:cubicBezTo>
                    <a:close/>
                    <a:moveTo>
                      <a:pt x="797637" y="243232"/>
                    </a:moveTo>
                    <a:cubicBezTo>
                      <a:pt x="789431" y="213937"/>
                      <a:pt x="771206" y="166131"/>
                      <a:pt x="773401" y="146855"/>
                    </a:cubicBezTo>
                    <a:cubicBezTo>
                      <a:pt x="775595" y="127675"/>
                      <a:pt x="784184" y="103056"/>
                      <a:pt x="784279" y="102961"/>
                    </a:cubicBezTo>
                    <a:cubicBezTo>
                      <a:pt x="786283" y="106492"/>
                      <a:pt x="788573" y="111644"/>
                      <a:pt x="788859" y="116988"/>
                    </a:cubicBezTo>
                    <a:cubicBezTo>
                      <a:pt x="789336" y="126912"/>
                      <a:pt x="794393" y="170997"/>
                      <a:pt x="797352" y="206113"/>
                    </a:cubicBezTo>
                    <a:cubicBezTo>
                      <a:pt x="800023" y="237411"/>
                      <a:pt x="813001" y="268042"/>
                      <a:pt x="815768" y="274340"/>
                    </a:cubicBezTo>
                    <a:cubicBezTo>
                      <a:pt x="809852" y="279779"/>
                      <a:pt x="804031" y="285218"/>
                      <a:pt x="798210" y="290753"/>
                    </a:cubicBezTo>
                    <a:cubicBezTo>
                      <a:pt x="801836" y="278157"/>
                      <a:pt x="805272" y="270428"/>
                      <a:pt x="797637" y="243232"/>
                    </a:cubicBezTo>
                    <a:close/>
                    <a:moveTo>
                      <a:pt x="781416" y="312414"/>
                    </a:moveTo>
                    <a:cubicBezTo>
                      <a:pt x="785615" y="308024"/>
                      <a:pt x="789909" y="303730"/>
                      <a:pt x="794202" y="299436"/>
                    </a:cubicBezTo>
                    <a:cubicBezTo>
                      <a:pt x="805940" y="301726"/>
                      <a:pt x="820063" y="305829"/>
                      <a:pt x="833135" y="309551"/>
                    </a:cubicBezTo>
                    <a:cubicBezTo>
                      <a:pt x="811474" y="308501"/>
                      <a:pt x="791721" y="309265"/>
                      <a:pt x="781416" y="312414"/>
                    </a:cubicBezTo>
                    <a:close/>
                    <a:moveTo>
                      <a:pt x="541332" y="919015"/>
                    </a:moveTo>
                    <a:cubicBezTo>
                      <a:pt x="541332" y="919015"/>
                      <a:pt x="541332" y="919110"/>
                      <a:pt x="541332" y="919015"/>
                    </a:cubicBezTo>
                    <a:cubicBezTo>
                      <a:pt x="535416" y="905370"/>
                      <a:pt x="529024" y="893346"/>
                      <a:pt x="525969" y="889816"/>
                    </a:cubicBezTo>
                    <a:cubicBezTo>
                      <a:pt x="529595" y="876361"/>
                      <a:pt x="533031" y="862907"/>
                      <a:pt x="536180" y="849356"/>
                    </a:cubicBezTo>
                    <a:cubicBezTo>
                      <a:pt x="537230" y="862048"/>
                      <a:pt x="540187" y="902507"/>
                      <a:pt x="541332" y="919015"/>
                    </a:cubicBezTo>
                    <a:close/>
                    <a:moveTo>
                      <a:pt x="584177" y="633034"/>
                    </a:moveTo>
                    <a:cubicBezTo>
                      <a:pt x="585228" y="631888"/>
                      <a:pt x="586468" y="630552"/>
                      <a:pt x="587803" y="629217"/>
                    </a:cubicBezTo>
                    <a:cubicBezTo>
                      <a:pt x="587899" y="629503"/>
                      <a:pt x="587899" y="629694"/>
                      <a:pt x="587899" y="629980"/>
                    </a:cubicBezTo>
                    <a:cubicBezTo>
                      <a:pt x="585609" y="632270"/>
                      <a:pt x="583414" y="634560"/>
                      <a:pt x="581315" y="636755"/>
                    </a:cubicBezTo>
                    <a:cubicBezTo>
                      <a:pt x="582364" y="635324"/>
                      <a:pt x="583414" y="633988"/>
                      <a:pt x="584177" y="633034"/>
                    </a:cubicBezTo>
                    <a:close/>
                    <a:moveTo>
                      <a:pt x="589903" y="647538"/>
                    </a:moveTo>
                    <a:cubicBezTo>
                      <a:pt x="589999" y="653168"/>
                      <a:pt x="589712" y="657462"/>
                      <a:pt x="589521" y="659752"/>
                    </a:cubicBezTo>
                    <a:cubicBezTo>
                      <a:pt x="587803" y="656889"/>
                      <a:pt x="586182" y="654313"/>
                      <a:pt x="584750" y="652023"/>
                    </a:cubicBezTo>
                    <a:cubicBezTo>
                      <a:pt x="586373" y="650496"/>
                      <a:pt x="588090" y="648969"/>
                      <a:pt x="589903" y="647538"/>
                    </a:cubicBezTo>
                    <a:close/>
                    <a:moveTo>
                      <a:pt x="592384" y="333884"/>
                    </a:moveTo>
                    <a:cubicBezTo>
                      <a:pt x="590093" y="336746"/>
                      <a:pt x="588185" y="339609"/>
                      <a:pt x="586563" y="342472"/>
                    </a:cubicBezTo>
                    <a:cubicBezTo>
                      <a:pt x="587231" y="337700"/>
                      <a:pt x="587899" y="332643"/>
                      <a:pt x="588567" y="327490"/>
                    </a:cubicBezTo>
                    <a:cubicBezTo>
                      <a:pt x="589617" y="329685"/>
                      <a:pt x="590953" y="331784"/>
                      <a:pt x="592384" y="333884"/>
                    </a:cubicBezTo>
                    <a:close/>
                    <a:moveTo>
                      <a:pt x="590475" y="627499"/>
                    </a:moveTo>
                    <a:cubicBezTo>
                      <a:pt x="590380" y="627499"/>
                      <a:pt x="590380" y="627499"/>
                      <a:pt x="590475" y="627499"/>
                    </a:cubicBezTo>
                    <a:cubicBezTo>
                      <a:pt x="590380" y="627404"/>
                      <a:pt x="590380" y="627117"/>
                      <a:pt x="590284" y="626926"/>
                    </a:cubicBezTo>
                    <a:cubicBezTo>
                      <a:pt x="590380" y="627117"/>
                      <a:pt x="590380" y="627308"/>
                      <a:pt x="590475" y="627499"/>
                    </a:cubicBezTo>
                    <a:close/>
                    <a:moveTo>
                      <a:pt x="598300" y="653168"/>
                    </a:moveTo>
                    <a:cubicBezTo>
                      <a:pt x="595342" y="655458"/>
                      <a:pt x="592479" y="657843"/>
                      <a:pt x="589712" y="660229"/>
                    </a:cubicBezTo>
                    <a:cubicBezTo>
                      <a:pt x="589712" y="660133"/>
                      <a:pt x="589617" y="660133"/>
                      <a:pt x="589617" y="660038"/>
                    </a:cubicBezTo>
                    <a:cubicBezTo>
                      <a:pt x="590093" y="657843"/>
                      <a:pt x="590857" y="653168"/>
                      <a:pt x="591144" y="646393"/>
                    </a:cubicBezTo>
                    <a:cubicBezTo>
                      <a:pt x="592479" y="645343"/>
                      <a:pt x="593719" y="644389"/>
                      <a:pt x="595055" y="643339"/>
                    </a:cubicBezTo>
                    <a:cubicBezTo>
                      <a:pt x="596105" y="646679"/>
                      <a:pt x="597155" y="649923"/>
                      <a:pt x="598300" y="653168"/>
                    </a:cubicBezTo>
                    <a:close/>
                    <a:moveTo>
                      <a:pt x="604312" y="668531"/>
                    </a:moveTo>
                    <a:cubicBezTo>
                      <a:pt x="601831" y="670058"/>
                      <a:pt x="599350" y="671680"/>
                      <a:pt x="596869" y="673493"/>
                    </a:cubicBezTo>
                    <a:cubicBezTo>
                      <a:pt x="596105" y="672061"/>
                      <a:pt x="595437" y="670535"/>
                      <a:pt x="594674" y="669199"/>
                    </a:cubicBezTo>
                    <a:cubicBezTo>
                      <a:pt x="597441" y="667672"/>
                      <a:pt x="600113" y="666240"/>
                      <a:pt x="602785" y="665000"/>
                    </a:cubicBezTo>
                    <a:cubicBezTo>
                      <a:pt x="603261" y="666145"/>
                      <a:pt x="603739" y="667290"/>
                      <a:pt x="604312" y="668531"/>
                    </a:cubicBezTo>
                    <a:close/>
                    <a:moveTo>
                      <a:pt x="608319" y="677023"/>
                    </a:moveTo>
                    <a:cubicBezTo>
                      <a:pt x="614522" y="689047"/>
                      <a:pt x="623587" y="702883"/>
                      <a:pt x="632270" y="716242"/>
                    </a:cubicBezTo>
                    <a:cubicBezTo>
                      <a:pt x="626259" y="721872"/>
                      <a:pt x="620247" y="728170"/>
                      <a:pt x="614426" y="735136"/>
                    </a:cubicBezTo>
                    <a:cubicBezTo>
                      <a:pt x="613759" y="729029"/>
                      <a:pt x="612995" y="723303"/>
                      <a:pt x="612232" y="718246"/>
                    </a:cubicBezTo>
                    <a:cubicBezTo>
                      <a:pt x="610133" y="705077"/>
                      <a:pt x="605553" y="692291"/>
                      <a:pt x="600495" y="681031"/>
                    </a:cubicBezTo>
                    <a:cubicBezTo>
                      <a:pt x="603072" y="679600"/>
                      <a:pt x="605647" y="678359"/>
                      <a:pt x="608319" y="677023"/>
                    </a:cubicBezTo>
                    <a:close/>
                    <a:moveTo>
                      <a:pt x="691909" y="413657"/>
                    </a:moveTo>
                    <a:cubicBezTo>
                      <a:pt x="698017" y="406214"/>
                      <a:pt x="703933" y="398580"/>
                      <a:pt x="710135" y="391233"/>
                    </a:cubicBezTo>
                    <a:cubicBezTo>
                      <a:pt x="717864" y="393523"/>
                      <a:pt x="727121" y="397053"/>
                      <a:pt x="736663" y="400966"/>
                    </a:cubicBezTo>
                    <a:cubicBezTo>
                      <a:pt x="730461" y="406309"/>
                      <a:pt x="725307" y="411176"/>
                      <a:pt x="721681" y="414707"/>
                    </a:cubicBezTo>
                    <a:cubicBezTo>
                      <a:pt x="719200" y="413657"/>
                      <a:pt x="716815" y="412703"/>
                      <a:pt x="714620" y="412130"/>
                    </a:cubicBezTo>
                    <a:cubicBezTo>
                      <a:pt x="706891" y="410222"/>
                      <a:pt x="697730" y="411939"/>
                      <a:pt x="691909" y="413657"/>
                    </a:cubicBezTo>
                    <a:close/>
                    <a:moveTo>
                      <a:pt x="700116" y="420814"/>
                    </a:moveTo>
                    <a:cubicBezTo>
                      <a:pt x="700975" y="421673"/>
                      <a:pt x="702406" y="422722"/>
                      <a:pt x="704028" y="423867"/>
                    </a:cubicBezTo>
                    <a:lnTo>
                      <a:pt x="695918" y="419764"/>
                    </a:lnTo>
                    <a:cubicBezTo>
                      <a:pt x="697349" y="420146"/>
                      <a:pt x="698780" y="420527"/>
                      <a:pt x="700116" y="420814"/>
                    </a:cubicBezTo>
                    <a:close/>
                    <a:moveTo>
                      <a:pt x="712712" y="627308"/>
                    </a:moveTo>
                    <a:cubicBezTo>
                      <a:pt x="712997" y="624350"/>
                      <a:pt x="713284" y="621487"/>
                      <a:pt x="713666" y="618720"/>
                    </a:cubicBezTo>
                    <a:cubicBezTo>
                      <a:pt x="718724" y="620724"/>
                      <a:pt x="723780" y="622537"/>
                      <a:pt x="728933" y="623968"/>
                    </a:cubicBezTo>
                    <a:cubicBezTo>
                      <a:pt x="729792" y="624255"/>
                      <a:pt x="730652" y="624350"/>
                      <a:pt x="731510" y="624541"/>
                    </a:cubicBezTo>
                    <a:cubicBezTo>
                      <a:pt x="731224" y="626640"/>
                      <a:pt x="731128" y="628835"/>
                      <a:pt x="730937" y="630934"/>
                    </a:cubicBezTo>
                    <a:cubicBezTo>
                      <a:pt x="724258" y="629503"/>
                      <a:pt x="718151" y="628262"/>
                      <a:pt x="712712" y="627308"/>
                    </a:cubicBezTo>
                    <a:close/>
                    <a:moveTo>
                      <a:pt x="730078" y="644293"/>
                    </a:moveTo>
                    <a:cubicBezTo>
                      <a:pt x="729983" y="648015"/>
                      <a:pt x="729887" y="651832"/>
                      <a:pt x="729983" y="655649"/>
                    </a:cubicBezTo>
                    <a:cubicBezTo>
                      <a:pt x="722731" y="654122"/>
                      <a:pt x="716719" y="652881"/>
                      <a:pt x="713188" y="652118"/>
                    </a:cubicBezTo>
                    <a:cubicBezTo>
                      <a:pt x="712330" y="650782"/>
                      <a:pt x="711376" y="649351"/>
                      <a:pt x="710518" y="648015"/>
                    </a:cubicBezTo>
                    <a:cubicBezTo>
                      <a:pt x="710994" y="643721"/>
                      <a:pt x="711376" y="639522"/>
                      <a:pt x="711852" y="635419"/>
                    </a:cubicBezTo>
                    <a:cubicBezTo>
                      <a:pt x="717101" y="638186"/>
                      <a:pt x="723304" y="641144"/>
                      <a:pt x="730078" y="644293"/>
                    </a:cubicBezTo>
                    <a:close/>
                    <a:moveTo>
                      <a:pt x="730747" y="677214"/>
                    </a:moveTo>
                    <a:cubicBezTo>
                      <a:pt x="729792" y="677023"/>
                      <a:pt x="729220" y="676832"/>
                      <a:pt x="728551" y="676737"/>
                    </a:cubicBezTo>
                    <a:cubicBezTo>
                      <a:pt x="724067" y="669485"/>
                      <a:pt x="719678" y="662233"/>
                      <a:pt x="715002" y="655076"/>
                    </a:cubicBezTo>
                    <a:cubicBezTo>
                      <a:pt x="718437" y="657366"/>
                      <a:pt x="723495" y="660420"/>
                      <a:pt x="730078" y="663950"/>
                    </a:cubicBezTo>
                    <a:cubicBezTo>
                      <a:pt x="730174" y="668340"/>
                      <a:pt x="730461" y="672825"/>
                      <a:pt x="730747" y="677214"/>
                    </a:cubicBezTo>
                    <a:close/>
                    <a:moveTo>
                      <a:pt x="723590" y="677787"/>
                    </a:moveTo>
                    <a:cubicBezTo>
                      <a:pt x="717101" y="683130"/>
                      <a:pt x="711281" y="686470"/>
                      <a:pt x="706223" y="688856"/>
                    </a:cubicBezTo>
                    <a:cubicBezTo>
                      <a:pt x="706986" y="681508"/>
                      <a:pt x="707750" y="673874"/>
                      <a:pt x="708608" y="666145"/>
                    </a:cubicBezTo>
                    <a:cubicBezTo>
                      <a:pt x="709467" y="663092"/>
                      <a:pt x="709753" y="659847"/>
                      <a:pt x="709753" y="656603"/>
                    </a:cubicBezTo>
                    <a:cubicBezTo>
                      <a:pt x="714525" y="663473"/>
                      <a:pt x="718914" y="670630"/>
                      <a:pt x="723590" y="677787"/>
                    </a:cubicBezTo>
                    <a:close/>
                    <a:moveTo>
                      <a:pt x="734563" y="603071"/>
                    </a:moveTo>
                    <a:cubicBezTo>
                      <a:pt x="734182" y="605456"/>
                      <a:pt x="733800" y="607747"/>
                      <a:pt x="733418" y="609941"/>
                    </a:cubicBezTo>
                    <a:cubicBezTo>
                      <a:pt x="727311" y="610609"/>
                      <a:pt x="720823" y="610323"/>
                      <a:pt x="714525" y="609560"/>
                    </a:cubicBezTo>
                    <a:cubicBezTo>
                      <a:pt x="714907" y="606411"/>
                      <a:pt x="715193" y="603452"/>
                      <a:pt x="715479" y="600685"/>
                    </a:cubicBezTo>
                    <a:cubicBezTo>
                      <a:pt x="716624" y="601067"/>
                      <a:pt x="717674" y="601449"/>
                      <a:pt x="718819" y="601735"/>
                    </a:cubicBezTo>
                    <a:cubicBezTo>
                      <a:pt x="725212" y="603643"/>
                      <a:pt x="730270" y="603834"/>
                      <a:pt x="734563" y="603071"/>
                    </a:cubicBezTo>
                    <a:close/>
                    <a:moveTo>
                      <a:pt x="733609" y="706032"/>
                    </a:moveTo>
                    <a:cubicBezTo>
                      <a:pt x="729411" y="714047"/>
                      <a:pt x="721968" y="725689"/>
                      <a:pt x="709371" y="737235"/>
                    </a:cubicBezTo>
                    <a:cubicBezTo>
                      <a:pt x="687234" y="757655"/>
                      <a:pt x="665001" y="778457"/>
                      <a:pt x="640668" y="803935"/>
                    </a:cubicBezTo>
                    <a:cubicBezTo>
                      <a:pt x="638473" y="806225"/>
                      <a:pt x="636659" y="808611"/>
                      <a:pt x="634942" y="810901"/>
                    </a:cubicBezTo>
                    <a:cubicBezTo>
                      <a:pt x="631507" y="793439"/>
                      <a:pt x="626354" y="773305"/>
                      <a:pt x="618815" y="758228"/>
                    </a:cubicBezTo>
                    <a:cubicBezTo>
                      <a:pt x="627023" y="753171"/>
                      <a:pt x="636470" y="747350"/>
                      <a:pt x="647729" y="740670"/>
                    </a:cubicBezTo>
                    <a:cubicBezTo>
                      <a:pt x="653836" y="750880"/>
                      <a:pt x="658225" y="759755"/>
                      <a:pt x="658894" y="765862"/>
                    </a:cubicBezTo>
                    <a:cubicBezTo>
                      <a:pt x="658894" y="765862"/>
                      <a:pt x="658225" y="753361"/>
                      <a:pt x="655839" y="735995"/>
                    </a:cubicBezTo>
                    <a:cubicBezTo>
                      <a:pt x="660802" y="733132"/>
                      <a:pt x="666146" y="730078"/>
                      <a:pt x="671871" y="726929"/>
                    </a:cubicBezTo>
                    <a:cubicBezTo>
                      <a:pt x="673779" y="733132"/>
                      <a:pt x="674924" y="736853"/>
                      <a:pt x="674924" y="736853"/>
                    </a:cubicBezTo>
                    <a:cubicBezTo>
                      <a:pt x="674924" y="736853"/>
                      <a:pt x="675019" y="732559"/>
                      <a:pt x="675402" y="724926"/>
                    </a:cubicBezTo>
                    <a:cubicBezTo>
                      <a:pt x="677024" y="724067"/>
                      <a:pt x="678550" y="723208"/>
                      <a:pt x="680173" y="722349"/>
                    </a:cubicBezTo>
                    <a:cubicBezTo>
                      <a:pt x="685230" y="719677"/>
                      <a:pt x="689619" y="717292"/>
                      <a:pt x="693723" y="715001"/>
                    </a:cubicBezTo>
                    <a:cubicBezTo>
                      <a:pt x="697539" y="732273"/>
                      <a:pt x="700402" y="744105"/>
                      <a:pt x="700402" y="744105"/>
                    </a:cubicBezTo>
                    <a:cubicBezTo>
                      <a:pt x="700402" y="744105"/>
                      <a:pt x="701929" y="729410"/>
                      <a:pt x="704028" y="709085"/>
                    </a:cubicBezTo>
                    <a:cubicBezTo>
                      <a:pt x="717292" y="700974"/>
                      <a:pt x="723971" y="693627"/>
                      <a:pt x="725212" y="680554"/>
                    </a:cubicBezTo>
                    <a:cubicBezTo>
                      <a:pt x="727406" y="683894"/>
                      <a:pt x="729602" y="687233"/>
                      <a:pt x="731701" y="690669"/>
                    </a:cubicBezTo>
                    <a:cubicBezTo>
                      <a:pt x="732369" y="695821"/>
                      <a:pt x="732942" y="700974"/>
                      <a:pt x="733609" y="706032"/>
                    </a:cubicBezTo>
                    <a:close/>
                    <a:moveTo>
                      <a:pt x="687043" y="697921"/>
                    </a:moveTo>
                    <a:cubicBezTo>
                      <a:pt x="687901" y="697062"/>
                      <a:pt x="688665" y="696203"/>
                      <a:pt x="689524" y="695344"/>
                    </a:cubicBezTo>
                    <a:cubicBezTo>
                      <a:pt x="689619" y="695821"/>
                      <a:pt x="689715" y="696203"/>
                      <a:pt x="689810" y="696680"/>
                    </a:cubicBezTo>
                    <a:cubicBezTo>
                      <a:pt x="688952" y="697062"/>
                      <a:pt x="687997" y="697444"/>
                      <a:pt x="687043" y="697921"/>
                    </a:cubicBezTo>
                    <a:close/>
                    <a:moveTo>
                      <a:pt x="679695" y="677882"/>
                    </a:moveTo>
                    <a:cubicBezTo>
                      <a:pt x="680459" y="671966"/>
                      <a:pt x="681222" y="665668"/>
                      <a:pt x="682272" y="659084"/>
                    </a:cubicBezTo>
                    <a:cubicBezTo>
                      <a:pt x="683130" y="663950"/>
                      <a:pt x="684085" y="668721"/>
                      <a:pt x="685039" y="673588"/>
                    </a:cubicBezTo>
                    <a:cubicBezTo>
                      <a:pt x="683321" y="675019"/>
                      <a:pt x="681509" y="676451"/>
                      <a:pt x="679695" y="677882"/>
                    </a:cubicBezTo>
                    <a:close/>
                    <a:moveTo>
                      <a:pt x="622061" y="368236"/>
                    </a:moveTo>
                    <a:lnTo>
                      <a:pt x="619866" y="369285"/>
                    </a:lnTo>
                    <a:cubicBezTo>
                      <a:pt x="615858" y="366423"/>
                      <a:pt x="612327" y="362701"/>
                      <a:pt x="610228" y="357262"/>
                    </a:cubicBezTo>
                    <a:cubicBezTo>
                      <a:pt x="610418" y="355831"/>
                      <a:pt x="610514" y="354399"/>
                      <a:pt x="610705" y="353064"/>
                    </a:cubicBezTo>
                    <a:cubicBezTo>
                      <a:pt x="614426" y="356022"/>
                      <a:pt x="618243" y="358884"/>
                      <a:pt x="622061" y="361461"/>
                    </a:cubicBezTo>
                    <a:cubicBezTo>
                      <a:pt x="621965" y="363751"/>
                      <a:pt x="621965" y="366041"/>
                      <a:pt x="622061" y="368236"/>
                    </a:cubicBezTo>
                    <a:close/>
                    <a:moveTo>
                      <a:pt x="639140" y="627308"/>
                    </a:moveTo>
                    <a:cubicBezTo>
                      <a:pt x="638186" y="627881"/>
                      <a:pt x="637328" y="628358"/>
                      <a:pt x="636278" y="628930"/>
                    </a:cubicBezTo>
                    <a:cubicBezTo>
                      <a:pt x="631221" y="631602"/>
                      <a:pt x="625972" y="634656"/>
                      <a:pt x="620534" y="637995"/>
                    </a:cubicBezTo>
                    <a:cubicBezTo>
                      <a:pt x="618720" y="635228"/>
                      <a:pt x="616907" y="632652"/>
                      <a:pt x="615189" y="630171"/>
                    </a:cubicBezTo>
                    <a:cubicBezTo>
                      <a:pt x="620534" y="626640"/>
                      <a:pt x="626068" y="622919"/>
                      <a:pt x="631221" y="619293"/>
                    </a:cubicBezTo>
                    <a:cubicBezTo>
                      <a:pt x="633797" y="622060"/>
                      <a:pt x="636374" y="624732"/>
                      <a:pt x="639140" y="627308"/>
                    </a:cubicBezTo>
                    <a:close/>
                    <a:moveTo>
                      <a:pt x="651450" y="646679"/>
                    </a:moveTo>
                    <a:cubicBezTo>
                      <a:pt x="646297" y="649160"/>
                      <a:pt x="641050" y="651450"/>
                      <a:pt x="636278" y="653263"/>
                    </a:cubicBezTo>
                    <a:cubicBezTo>
                      <a:pt x="634847" y="653836"/>
                      <a:pt x="633129" y="654408"/>
                      <a:pt x="631507" y="655076"/>
                    </a:cubicBezTo>
                    <a:cubicBezTo>
                      <a:pt x="631221" y="654504"/>
                      <a:pt x="630934" y="653931"/>
                      <a:pt x="630553" y="653454"/>
                    </a:cubicBezTo>
                    <a:cubicBezTo>
                      <a:pt x="630362" y="653168"/>
                      <a:pt x="630171" y="652881"/>
                      <a:pt x="629980" y="652595"/>
                    </a:cubicBezTo>
                    <a:cubicBezTo>
                      <a:pt x="636565" y="649732"/>
                      <a:pt x="643912" y="646393"/>
                      <a:pt x="650592" y="642480"/>
                    </a:cubicBezTo>
                    <a:cubicBezTo>
                      <a:pt x="650878" y="643816"/>
                      <a:pt x="651164" y="645152"/>
                      <a:pt x="651450" y="646679"/>
                    </a:cubicBezTo>
                    <a:close/>
                    <a:moveTo>
                      <a:pt x="655076" y="664046"/>
                    </a:moveTo>
                    <a:cubicBezTo>
                      <a:pt x="657271" y="673588"/>
                      <a:pt x="659561" y="683035"/>
                      <a:pt x="661851" y="691718"/>
                    </a:cubicBezTo>
                    <a:cubicBezTo>
                      <a:pt x="661088" y="692291"/>
                      <a:pt x="660230" y="692959"/>
                      <a:pt x="659561" y="693531"/>
                    </a:cubicBezTo>
                    <a:cubicBezTo>
                      <a:pt x="656604" y="695821"/>
                      <a:pt x="653073" y="698589"/>
                      <a:pt x="649256" y="701642"/>
                    </a:cubicBezTo>
                    <a:cubicBezTo>
                      <a:pt x="646393" y="690096"/>
                      <a:pt x="642767" y="678550"/>
                      <a:pt x="638091" y="667958"/>
                    </a:cubicBezTo>
                    <a:cubicBezTo>
                      <a:pt x="644389" y="666813"/>
                      <a:pt x="650019" y="665573"/>
                      <a:pt x="655076" y="664046"/>
                    </a:cubicBezTo>
                    <a:close/>
                    <a:moveTo>
                      <a:pt x="656984" y="392091"/>
                    </a:moveTo>
                    <a:cubicBezTo>
                      <a:pt x="656984" y="391996"/>
                      <a:pt x="656984" y="391900"/>
                      <a:pt x="656984" y="391710"/>
                    </a:cubicBezTo>
                    <a:cubicBezTo>
                      <a:pt x="658225" y="394095"/>
                      <a:pt x="659180" y="396576"/>
                      <a:pt x="660134" y="399153"/>
                    </a:cubicBezTo>
                    <a:lnTo>
                      <a:pt x="656984" y="392091"/>
                    </a:lnTo>
                    <a:close/>
                    <a:moveTo>
                      <a:pt x="669676" y="347434"/>
                    </a:moveTo>
                    <a:cubicBezTo>
                      <a:pt x="673779" y="373866"/>
                      <a:pt x="682367" y="403447"/>
                      <a:pt x="685135" y="412607"/>
                    </a:cubicBezTo>
                    <a:cubicBezTo>
                      <a:pt x="684753" y="412989"/>
                      <a:pt x="684466" y="413370"/>
                      <a:pt x="684085" y="413848"/>
                    </a:cubicBezTo>
                    <a:lnTo>
                      <a:pt x="670726" y="407359"/>
                    </a:lnTo>
                    <a:cubicBezTo>
                      <a:pt x="671108" y="399725"/>
                      <a:pt x="670917" y="391423"/>
                      <a:pt x="669581" y="383694"/>
                    </a:cubicBezTo>
                    <a:cubicBezTo>
                      <a:pt x="667863" y="373675"/>
                      <a:pt x="664428" y="365564"/>
                      <a:pt x="658894" y="358407"/>
                    </a:cubicBezTo>
                    <a:cubicBezTo>
                      <a:pt x="659085" y="346670"/>
                      <a:pt x="657844" y="329971"/>
                      <a:pt x="655839" y="311841"/>
                    </a:cubicBezTo>
                    <a:cubicBezTo>
                      <a:pt x="661184" y="320524"/>
                      <a:pt x="667195" y="331212"/>
                      <a:pt x="669676" y="347434"/>
                    </a:cubicBezTo>
                    <a:close/>
                    <a:moveTo>
                      <a:pt x="691338" y="325296"/>
                    </a:moveTo>
                    <a:cubicBezTo>
                      <a:pt x="697158" y="347243"/>
                      <a:pt x="704315" y="377396"/>
                      <a:pt x="706605" y="387129"/>
                    </a:cubicBezTo>
                    <a:cubicBezTo>
                      <a:pt x="699925" y="394763"/>
                      <a:pt x="693628" y="402588"/>
                      <a:pt x="687138" y="410317"/>
                    </a:cubicBezTo>
                    <a:cubicBezTo>
                      <a:pt x="689047" y="399630"/>
                      <a:pt x="692768" y="373770"/>
                      <a:pt x="690478" y="344476"/>
                    </a:cubicBezTo>
                    <a:cubicBezTo>
                      <a:pt x="687520" y="306020"/>
                      <a:pt x="672253" y="302012"/>
                      <a:pt x="666909" y="282832"/>
                    </a:cubicBezTo>
                    <a:cubicBezTo>
                      <a:pt x="665859" y="279206"/>
                      <a:pt x="665286" y="275103"/>
                      <a:pt x="664905" y="271000"/>
                    </a:cubicBezTo>
                    <a:cubicBezTo>
                      <a:pt x="674828" y="288844"/>
                      <a:pt x="687234" y="309742"/>
                      <a:pt x="691338" y="325296"/>
                    </a:cubicBezTo>
                    <a:close/>
                    <a:moveTo>
                      <a:pt x="725880" y="365850"/>
                    </a:moveTo>
                    <a:cubicBezTo>
                      <a:pt x="720154" y="372148"/>
                      <a:pt x="714334" y="378255"/>
                      <a:pt x="708799" y="384553"/>
                    </a:cubicBezTo>
                    <a:cubicBezTo>
                      <a:pt x="710422" y="377587"/>
                      <a:pt x="712903" y="364514"/>
                      <a:pt x="712997" y="347147"/>
                    </a:cubicBezTo>
                    <a:cubicBezTo>
                      <a:pt x="713093" y="329876"/>
                      <a:pt x="711472" y="310696"/>
                      <a:pt x="703074" y="292184"/>
                    </a:cubicBezTo>
                    <a:cubicBezTo>
                      <a:pt x="707463" y="297718"/>
                      <a:pt x="711089" y="304207"/>
                      <a:pt x="713188" y="312223"/>
                    </a:cubicBezTo>
                    <a:cubicBezTo>
                      <a:pt x="719964" y="338559"/>
                      <a:pt x="724449" y="359171"/>
                      <a:pt x="725880" y="365850"/>
                    </a:cubicBezTo>
                    <a:close/>
                    <a:moveTo>
                      <a:pt x="729220" y="369572"/>
                    </a:moveTo>
                    <a:cubicBezTo>
                      <a:pt x="742769" y="375297"/>
                      <a:pt x="749926" y="381118"/>
                      <a:pt x="755938" y="385603"/>
                    </a:cubicBezTo>
                    <a:cubicBezTo>
                      <a:pt x="754507" y="386652"/>
                      <a:pt x="752980" y="387702"/>
                      <a:pt x="751549" y="388847"/>
                    </a:cubicBezTo>
                    <a:cubicBezTo>
                      <a:pt x="738762" y="385794"/>
                      <a:pt x="725403" y="384267"/>
                      <a:pt x="712521" y="388465"/>
                    </a:cubicBezTo>
                    <a:cubicBezTo>
                      <a:pt x="717960" y="382072"/>
                      <a:pt x="723685" y="375869"/>
                      <a:pt x="729220" y="369572"/>
                    </a:cubicBezTo>
                    <a:close/>
                    <a:moveTo>
                      <a:pt x="731319" y="367186"/>
                    </a:moveTo>
                    <a:cubicBezTo>
                      <a:pt x="736090" y="361842"/>
                      <a:pt x="740766" y="356403"/>
                      <a:pt x="745537" y="351060"/>
                    </a:cubicBezTo>
                    <a:cubicBezTo>
                      <a:pt x="753362" y="351060"/>
                      <a:pt x="773973" y="351919"/>
                      <a:pt x="798783" y="360888"/>
                    </a:cubicBezTo>
                    <a:cubicBezTo>
                      <a:pt x="802028" y="362033"/>
                      <a:pt x="805272" y="363178"/>
                      <a:pt x="808420" y="364323"/>
                    </a:cubicBezTo>
                    <a:cubicBezTo>
                      <a:pt x="796683" y="366900"/>
                      <a:pt x="783515" y="370621"/>
                      <a:pt x="772447" y="375679"/>
                    </a:cubicBezTo>
                    <a:cubicBezTo>
                      <a:pt x="757178" y="366900"/>
                      <a:pt x="746206" y="363560"/>
                      <a:pt x="731319" y="367186"/>
                    </a:cubicBezTo>
                    <a:close/>
                    <a:moveTo>
                      <a:pt x="746682" y="343044"/>
                    </a:moveTo>
                    <a:cubicBezTo>
                      <a:pt x="741911" y="348101"/>
                      <a:pt x="737331" y="353350"/>
                      <a:pt x="732655" y="358407"/>
                    </a:cubicBezTo>
                    <a:cubicBezTo>
                      <a:pt x="734850" y="352396"/>
                      <a:pt x="736186" y="343426"/>
                      <a:pt x="733609" y="330162"/>
                    </a:cubicBezTo>
                    <a:cubicBezTo>
                      <a:pt x="732751" y="325964"/>
                      <a:pt x="731892" y="321670"/>
                      <a:pt x="731032" y="317375"/>
                    </a:cubicBezTo>
                    <a:cubicBezTo>
                      <a:pt x="738094" y="329589"/>
                      <a:pt x="744296" y="339323"/>
                      <a:pt x="746682" y="343044"/>
                    </a:cubicBezTo>
                    <a:close/>
                    <a:moveTo>
                      <a:pt x="885903" y="380832"/>
                    </a:moveTo>
                    <a:cubicBezTo>
                      <a:pt x="872163" y="375201"/>
                      <a:pt x="854986" y="367663"/>
                      <a:pt x="837811" y="360602"/>
                    </a:cubicBezTo>
                    <a:cubicBezTo>
                      <a:pt x="838860" y="359743"/>
                      <a:pt x="839432" y="359171"/>
                      <a:pt x="839432" y="359171"/>
                    </a:cubicBezTo>
                    <a:cubicBezTo>
                      <a:pt x="839432" y="359171"/>
                      <a:pt x="837906" y="359362"/>
                      <a:pt x="835425" y="359648"/>
                    </a:cubicBezTo>
                    <a:cubicBezTo>
                      <a:pt x="821779" y="354113"/>
                      <a:pt x="808230" y="348960"/>
                      <a:pt x="796588" y="345525"/>
                    </a:cubicBezTo>
                    <a:cubicBezTo>
                      <a:pt x="772447" y="338559"/>
                      <a:pt x="762809" y="341995"/>
                      <a:pt x="747540" y="348674"/>
                    </a:cubicBezTo>
                    <a:cubicBezTo>
                      <a:pt x="749926" y="346098"/>
                      <a:pt x="752217" y="343330"/>
                      <a:pt x="754603" y="340754"/>
                    </a:cubicBezTo>
                    <a:cubicBezTo>
                      <a:pt x="757465" y="337605"/>
                      <a:pt x="760423" y="334552"/>
                      <a:pt x="763381" y="331403"/>
                    </a:cubicBezTo>
                    <a:cubicBezTo>
                      <a:pt x="766720" y="332739"/>
                      <a:pt x="774737" y="335410"/>
                      <a:pt x="791817" y="338368"/>
                    </a:cubicBezTo>
                    <a:cubicBezTo>
                      <a:pt x="816341" y="342567"/>
                      <a:pt x="860044" y="368140"/>
                      <a:pt x="908042" y="381499"/>
                    </a:cubicBezTo>
                    <a:cubicBezTo>
                      <a:pt x="926840" y="386748"/>
                      <a:pt x="943062" y="388465"/>
                      <a:pt x="955753" y="388656"/>
                    </a:cubicBezTo>
                    <a:cubicBezTo>
                      <a:pt x="928653" y="391137"/>
                      <a:pt x="909378" y="390374"/>
                      <a:pt x="885903" y="380832"/>
                    </a:cubicBezTo>
                    <a:close/>
                    <a:moveTo>
                      <a:pt x="784375" y="511179"/>
                    </a:moveTo>
                    <a:cubicBezTo>
                      <a:pt x="784851" y="511751"/>
                      <a:pt x="785329" y="512324"/>
                      <a:pt x="785900" y="512896"/>
                    </a:cubicBezTo>
                    <a:cubicBezTo>
                      <a:pt x="774641" y="514423"/>
                      <a:pt x="766149" y="515759"/>
                      <a:pt x="760614" y="516713"/>
                    </a:cubicBezTo>
                    <a:lnTo>
                      <a:pt x="768248" y="512419"/>
                    </a:lnTo>
                    <a:cubicBezTo>
                      <a:pt x="772542" y="512228"/>
                      <a:pt x="776740" y="511942"/>
                      <a:pt x="780844" y="511560"/>
                    </a:cubicBezTo>
                    <a:cubicBezTo>
                      <a:pt x="781989" y="511370"/>
                      <a:pt x="783134" y="511274"/>
                      <a:pt x="784375" y="511179"/>
                    </a:cubicBezTo>
                    <a:close/>
                    <a:moveTo>
                      <a:pt x="766720" y="445051"/>
                    </a:moveTo>
                    <a:cubicBezTo>
                      <a:pt x="760614" y="439803"/>
                      <a:pt x="756129" y="435890"/>
                      <a:pt x="754125" y="434268"/>
                    </a:cubicBezTo>
                    <a:cubicBezTo>
                      <a:pt x="763954" y="436749"/>
                      <a:pt x="773782" y="439230"/>
                      <a:pt x="783610" y="441807"/>
                    </a:cubicBezTo>
                    <a:cubicBezTo>
                      <a:pt x="777885" y="442856"/>
                      <a:pt x="772256" y="443906"/>
                      <a:pt x="766720" y="445051"/>
                    </a:cubicBezTo>
                    <a:close/>
                    <a:moveTo>
                      <a:pt x="801932" y="529118"/>
                    </a:moveTo>
                    <a:cubicBezTo>
                      <a:pt x="806321" y="533126"/>
                      <a:pt x="811092" y="537420"/>
                      <a:pt x="816341" y="541810"/>
                    </a:cubicBezTo>
                    <a:cubicBezTo>
                      <a:pt x="801263" y="543145"/>
                      <a:pt x="791245" y="544577"/>
                      <a:pt x="791054" y="544577"/>
                    </a:cubicBezTo>
                    <a:cubicBezTo>
                      <a:pt x="781129" y="537897"/>
                      <a:pt x="771111" y="531217"/>
                      <a:pt x="761091" y="524633"/>
                    </a:cubicBezTo>
                    <a:cubicBezTo>
                      <a:pt x="768725" y="525301"/>
                      <a:pt x="783706" y="527305"/>
                      <a:pt x="801932" y="529118"/>
                    </a:cubicBezTo>
                    <a:close/>
                    <a:moveTo>
                      <a:pt x="813001" y="381881"/>
                    </a:moveTo>
                    <a:cubicBezTo>
                      <a:pt x="817581" y="377969"/>
                      <a:pt x="822162" y="374152"/>
                      <a:pt x="826074" y="370812"/>
                    </a:cubicBezTo>
                    <a:cubicBezTo>
                      <a:pt x="830941" y="372530"/>
                      <a:pt x="835902" y="374247"/>
                      <a:pt x="840864" y="375965"/>
                    </a:cubicBezTo>
                    <a:cubicBezTo>
                      <a:pt x="832276" y="377110"/>
                      <a:pt x="822448" y="379019"/>
                      <a:pt x="813001" y="381881"/>
                    </a:cubicBezTo>
                    <a:close/>
                    <a:moveTo>
                      <a:pt x="822162" y="497533"/>
                    </a:moveTo>
                    <a:cubicBezTo>
                      <a:pt x="820634" y="495911"/>
                      <a:pt x="819107" y="494193"/>
                      <a:pt x="817486" y="492476"/>
                    </a:cubicBezTo>
                    <a:cubicBezTo>
                      <a:pt x="820730" y="492094"/>
                      <a:pt x="823974" y="491808"/>
                      <a:pt x="827124" y="491331"/>
                    </a:cubicBezTo>
                    <a:cubicBezTo>
                      <a:pt x="828841" y="491617"/>
                      <a:pt x="830559" y="491999"/>
                      <a:pt x="832181" y="492190"/>
                    </a:cubicBezTo>
                    <a:cubicBezTo>
                      <a:pt x="834852" y="495530"/>
                      <a:pt x="837429" y="498774"/>
                      <a:pt x="840006" y="502018"/>
                    </a:cubicBezTo>
                    <a:cubicBezTo>
                      <a:pt x="834852" y="500778"/>
                      <a:pt x="828841" y="499346"/>
                      <a:pt x="822162" y="497533"/>
                    </a:cubicBezTo>
                    <a:close/>
                    <a:moveTo>
                      <a:pt x="840768" y="502972"/>
                    </a:moveTo>
                    <a:cubicBezTo>
                      <a:pt x="841628" y="504022"/>
                      <a:pt x="842391" y="504976"/>
                      <a:pt x="843154" y="505931"/>
                    </a:cubicBezTo>
                    <a:cubicBezTo>
                      <a:pt x="838860" y="506408"/>
                      <a:pt x="834661" y="506789"/>
                      <a:pt x="830654" y="507267"/>
                    </a:cubicBezTo>
                    <a:cubicBezTo>
                      <a:pt x="828364" y="504595"/>
                      <a:pt x="826170" y="502209"/>
                      <a:pt x="824452" y="500110"/>
                    </a:cubicBezTo>
                    <a:cubicBezTo>
                      <a:pt x="830463" y="501159"/>
                      <a:pt x="835997" y="502114"/>
                      <a:pt x="840768" y="502972"/>
                    </a:cubicBezTo>
                    <a:close/>
                    <a:moveTo>
                      <a:pt x="847162" y="411367"/>
                    </a:moveTo>
                    <a:cubicBezTo>
                      <a:pt x="843918" y="412989"/>
                      <a:pt x="840960" y="414516"/>
                      <a:pt x="838002" y="416043"/>
                    </a:cubicBezTo>
                    <a:cubicBezTo>
                      <a:pt x="832944" y="413084"/>
                      <a:pt x="827410" y="409840"/>
                      <a:pt x="821684" y="406405"/>
                    </a:cubicBezTo>
                    <a:cubicBezTo>
                      <a:pt x="833040" y="397626"/>
                      <a:pt x="841628" y="386939"/>
                      <a:pt x="852411" y="379973"/>
                    </a:cubicBezTo>
                    <a:cubicBezTo>
                      <a:pt x="867392" y="385030"/>
                      <a:pt x="882946" y="390183"/>
                      <a:pt x="899836" y="395240"/>
                    </a:cubicBezTo>
                    <a:cubicBezTo>
                      <a:pt x="904129" y="396576"/>
                      <a:pt x="908233" y="397435"/>
                      <a:pt x="912240" y="398008"/>
                    </a:cubicBezTo>
                    <a:cubicBezTo>
                      <a:pt x="892297" y="398962"/>
                      <a:pt x="865865" y="402111"/>
                      <a:pt x="847162" y="411367"/>
                    </a:cubicBezTo>
                    <a:close/>
                    <a:moveTo>
                      <a:pt x="875885" y="603452"/>
                    </a:moveTo>
                    <a:lnTo>
                      <a:pt x="876838" y="604502"/>
                    </a:lnTo>
                    <a:cubicBezTo>
                      <a:pt x="864243" y="595246"/>
                      <a:pt x="851551" y="586277"/>
                      <a:pt x="838765" y="577402"/>
                    </a:cubicBezTo>
                    <a:cubicBezTo>
                      <a:pt x="842773" y="578166"/>
                      <a:pt x="852696" y="579883"/>
                      <a:pt x="865388" y="581410"/>
                    </a:cubicBezTo>
                    <a:cubicBezTo>
                      <a:pt x="874931" y="588757"/>
                      <a:pt x="883328" y="595151"/>
                      <a:pt x="889529" y="599731"/>
                    </a:cubicBezTo>
                    <a:cubicBezTo>
                      <a:pt x="880656" y="601830"/>
                      <a:pt x="875885" y="603452"/>
                      <a:pt x="875885" y="603452"/>
                    </a:cubicBezTo>
                    <a:close/>
                    <a:moveTo>
                      <a:pt x="992873" y="544768"/>
                    </a:moveTo>
                    <a:cubicBezTo>
                      <a:pt x="986670" y="538279"/>
                      <a:pt x="978368" y="530263"/>
                      <a:pt x="969876" y="522248"/>
                    </a:cubicBezTo>
                    <a:cubicBezTo>
                      <a:pt x="974169" y="521866"/>
                      <a:pt x="978273" y="521580"/>
                      <a:pt x="982090" y="521389"/>
                    </a:cubicBezTo>
                    <a:cubicBezTo>
                      <a:pt x="990010" y="531695"/>
                      <a:pt x="999743" y="543813"/>
                      <a:pt x="1011099" y="556695"/>
                    </a:cubicBezTo>
                    <a:cubicBezTo>
                      <a:pt x="1011193" y="556791"/>
                      <a:pt x="1011289" y="556886"/>
                      <a:pt x="1011384" y="556982"/>
                    </a:cubicBezTo>
                    <a:cubicBezTo>
                      <a:pt x="1008713" y="556600"/>
                      <a:pt x="1006137" y="556314"/>
                      <a:pt x="1003369" y="555932"/>
                    </a:cubicBezTo>
                    <a:cubicBezTo>
                      <a:pt x="999647" y="551924"/>
                      <a:pt x="996117" y="548203"/>
                      <a:pt x="992873" y="544768"/>
                    </a:cubicBezTo>
                    <a:close/>
                    <a:moveTo>
                      <a:pt x="1006995" y="581124"/>
                    </a:moveTo>
                    <a:cubicBezTo>
                      <a:pt x="1008808" y="582650"/>
                      <a:pt x="1010621" y="584177"/>
                      <a:pt x="1012434" y="585799"/>
                    </a:cubicBezTo>
                    <a:cubicBezTo>
                      <a:pt x="1008236" y="585608"/>
                      <a:pt x="1004036" y="585608"/>
                      <a:pt x="999838" y="585608"/>
                    </a:cubicBezTo>
                    <a:cubicBezTo>
                      <a:pt x="998598" y="584177"/>
                      <a:pt x="997357" y="582650"/>
                      <a:pt x="996021" y="581219"/>
                    </a:cubicBezTo>
                    <a:cubicBezTo>
                      <a:pt x="1000029" y="581124"/>
                      <a:pt x="1003656" y="581124"/>
                      <a:pt x="1006995" y="581124"/>
                    </a:cubicBezTo>
                    <a:close/>
                    <a:moveTo>
                      <a:pt x="997548" y="520721"/>
                    </a:moveTo>
                    <a:cubicBezTo>
                      <a:pt x="999265" y="520721"/>
                      <a:pt x="1000983" y="520721"/>
                      <a:pt x="1002510" y="520816"/>
                    </a:cubicBezTo>
                    <a:cubicBezTo>
                      <a:pt x="1006613" y="526065"/>
                      <a:pt x="1011671" y="532362"/>
                      <a:pt x="1017396" y="539328"/>
                    </a:cubicBezTo>
                    <a:cubicBezTo>
                      <a:pt x="1010908" y="533126"/>
                      <a:pt x="1004036" y="526733"/>
                      <a:pt x="997548" y="520721"/>
                    </a:cubicBezTo>
                    <a:close/>
                    <a:moveTo>
                      <a:pt x="970734" y="546294"/>
                    </a:moveTo>
                    <a:cubicBezTo>
                      <a:pt x="972834" y="548680"/>
                      <a:pt x="975029" y="551066"/>
                      <a:pt x="977414" y="553546"/>
                    </a:cubicBezTo>
                    <a:cubicBezTo>
                      <a:pt x="975696" y="553451"/>
                      <a:pt x="973979" y="553451"/>
                      <a:pt x="972261" y="553356"/>
                    </a:cubicBezTo>
                    <a:cubicBezTo>
                      <a:pt x="966823" y="547058"/>
                      <a:pt x="962051" y="541523"/>
                      <a:pt x="958425" y="537420"/>
                    </a:cubicBezTo>
                    <a:cubicBezTo>
                      <a:pt x="955180" y="533699"/>
                      <a:pt x="950696" y="529214"/>
                      <a:pt x="945733" y="524347"/>
                    </a:cubicBezTo>
                    <a:cubicBezTo>
                      <a:pt x="947738" y="524156"/>
                      <a:pt x="949742" y="523966"/>
                      <a:pt x="951745" y="523775"/>
                    </a:cubicBezTo>
                    <a:cubicBezTo>
                      <a:pt x="957470" y="530836"/>
                      <a:pt x="963768" y="538470"/>
                      <a:pt x="970734" y="546294"/>
                    </a:cubicBezTo>
                    <a:close/>
                    <a:moveTo>
                      <a:pt x="984762" y="585895"/>
                    </a:moveTo>
                    <a:cubicBezTo>
                      <a:pt x="982757" y="585990"/>
                      <a:pt x="980658" y="586085"/>
                      <a:pt x="978655" y="586181"/>
                    </a:cubicBezTo>
                    <a:cubicBezTo>
                      <a:pt x="974075" y="586467"/>
                      <a:pt x="969685" y="586849"/>
                      <a:pt x="965391" y="587230"/>
                    </a:cubicBezTo>
                    <a:cubicBezTo>
                      <a:pt x="963577" y="585227"/>
                      <a:pt x="961765" y="583032"/>
                      <a:pt x="959761" y="580837"/>
                    </a:cubicBezTo>
                    <a:cubicBezTo>
                      <a:pt x="966249" y="580933"/>
                      <a:pt x="972739" y="581028"/>
                      <a:pt x="978940" y="581028"/>
                    </a:cubicBezTo>
                    <a:cubicBezTo>
                      <a:pt x="980945" y="582650"/>
                      <a:pt x="982853" y="584272"/>
                      <a:pt x="984762" y="585895"/>
                    </a:cubicBezTo>
                    <a:close/>
                    <a:moveTo>
                      <a:pt x="960047" y="587803"/>
                    </a:moveTo>
                    <a:cubicBezTo>
                      <a:pt x="952223" y="588567"/>
                      <a:pt x="944875" y="589425"/>
                      <a:pt x="938100" y="590475"/>
                    </a:cubicBezTo>
                    <a:cubicBezTo>
                      <a:pt x="935906" y="587994"/>
                      <a:pt x="933614" y="585322"/>
                      <a:pt x="931229" y="582650"/>
                    </a:cubicBezTo>
                    <a:cubicBezTo>
                      <a:pt x="936764" y="582078"/>
                      <a:pt x="943062" y="581505"/>
                      <a:pt x="950124" y="580837"/>
                    </a:cubicBezTo>
                    <a:cubicBezTo>
                      <a:pt x="950791" y="580837"/>
                      <a:pt x="951364" y="580837"/>
                      <a:pt x="952032" y="580837"/>
                    </a:cubicBezTo>
                    <a:cubicBezTo>
                      <a:pt x="954704" y="583223"/>
                      <a:pt x="957470" y="585608"/>
                      <a:pt x="960047" y="587803"/>
                    </a:cubicBezTo>
                    <a:close/>
                    <a:moveTo>
                      <a:pt x="919683" y="535321"/>
                    </a:moveTo>
                    <a:cubicBezTo>
                      <a:pt x="917775" y="533126"/>
                      <a:pt x="915390" y="530550"/>
                      <a:pt x="912813" y="527782"/>
                    </a:cubicBezTo>
                    <a:cubicBezTo>
                      <a:pt x="916057" y="527496"/>
                      <a:pt x="919301" y="527114"/>
                      <a:pt x="922451" y="526828"/>
                    </a:cubicBezTo>
                    <a:cubicBezTo>
                      <a:pt x="926935" y="532267"/>
                      <a:pt x="931135" y="537134"/>
                      <a:pt x="934474" y="540855"/>
                    </a:cubicBezTo>
                    <a:cubicBezTo>
                      <a:pt x="937814" y="544481"/>
                      <a:pt x="942298" y="548871"/>
                      <a:pt x="947451" y="553642"/>
                    </a:cubicBezTo>
                    <a:cubicBezTo>
                      <a:pt x="942203" y="552115"/>
                      <a:pt x="937051" y="550779"/>
                      <a:pt x="931993" y="549443"/>
                    </a:cubicBezTo>
                    <a:cubicBezTo>
                      <a:pt x="927413" y="544100"/>
                      <a:pt x="923118" y="539233"/>
                      <a:pt x="919683" y="535321"/>
                    </a:cubicBezTo>
                    <a:close/>
                    <a:moveTo>
                      <a:pt x="930084" y="591620"/>
                    </a:moveTo>
                    <a:cubicBezTo>
                      <a:pt x="921973" y="592861"/>
                      <a:pt x="914625" y="594196"/>
                      <a:pt x="908233" y="595533"/>
                    </a:cubicBezTo>
                    <a:cubicBezTo>
                      <a:pt x="905274" y="592193"/>
                      <a:pt x="901744" y="588185"/>
                      <a:pt x="898022" y="583891"/>
                    </a:cubicBezTo>
                    <a:cubicBezTo>
                      <a:pt x="905656" y="584082"/>
                      <a:pt x="913291" y="584082"/>
                      <a:pt x="920733" y="583605"/>
                    </a:cubicBezTo>
                    <a:cubicBezTo>
                      <a:pt x="923882" y="586277"/>
                      <a:pt x="927126" y="589044"/>
                      <a:pt x="930084" y="591620"/>
                    </a:cubicBezTo>
                    <a:close/>
                    <a:moveTo>
                      <a:pt x="853174" y="494861"/>
                    </a:moveTo>
                    <a:cubicBezTo>
                      <a:pt x="858232" y="495243"/>
                      <a:pt x="862525" y="495434"/>
                      <a:pt x="866056" y="495530"/>
                    </a:cubicBezTo>
                    <a:cubicBezTo>
                      <a:pt x="868059" y="498201"/>
                      <a:pt x="870159" y="500778"/>
                      <a:pt x="872258" y="503259"/>
                    </a:cubicBezTo>
                    <a:cubicBezTo>
                      <a:pt x="870350" y="503354"/>
                      <a:pt x="868441" y="503449"/>
                      <a:pt x="866533" y="503640"/>
                    </a:cubicBezTo>
                    <a:cubicBezTo>
                      <a:pt x="865006" y="503831"/>
                      <a:pt x="863479" y="503927"/>
                      <a:pt x="861953" y="504117"/>
                    </a:cubicBezTo>
                    <a:cubicBezTo>
                      <a:pt x="859281" y="501064"/>
                      <a:pt x="856227" y="498011"/>
                      <a:pt x="853174" y="494861"/>
                    </a:cubicBezTo>
                    <a:close/>
                    <a:moveTo>
                      <a:pt x="865484" y="531504"/>
                    </a:moveTo>
                    <a:cubicBezTo>
                      <a:pt x="868250" y="534367"/>
                      <a:pt x="871018" y="537229"/>
                      <a:pt x="873785" y="540092"/>
                    </a:cubicBezTo>
                    <a:cubicBezTo>
                      <a:pt x="868919" y="539901"/>
                      <a:pt x="864052" y="539805"/>
                      <a:pt x="859186" y="539805"/>
                    </a:cubicBezTo>
                    <a:cubicBezTo>
                      <a:pt x="856800" y="537134"/>
                      <a:pt x="854510" y="534462"/>
                      <a:pt x="852124" y="531790"/>
                    </a:cubicBezTo>
                    <a:cubicBezTo>
                      <a:pt x="852315" y="531790"/>
                      <a:pt x="852505" y="531790"/>
                      <a:pt x="852696" y="531790"/>
                    </a:cubicBezTo>
                    <a:cubicBezTo>
                      <a:pt x="856704" y="531790"/>
                      <a:pt x="860998" y="531695"/>
                      <a:pt x="865484" y="531504"/>
                    </a:cubicBezTo>
                    <a:close/>
                    <a:moveTo>
                      <a:pt x="867487" y="482266"/>
                    </a:moveTo>
                    <a:cubicBezTo>
                      <a:pt x="872926" y="480834"/>
                      <a:pt x="878366" y="479403"/>
                      <a:pt x="883709" y="478067"/>
                    </a:cubicBezTo>
                    <a:cubicBezTo>
                      <a:pt x="888957" y="484842"/>
                      <a:pt x="895828" y="493716"/>
                      <a:pt x="903175" y="502877"/>
                    </a:cubicBezTo>
                    <a:cubicBezTo>
                      <a:pt x="898213" y="502686"/>
                      <a:pt x="893251" y="502591"/>
                      <a:pt x="888194" y="502686"/>
                    </a:cubicBezTo>
                    <a:cubicBezTo>
                      <a:pt x="881132" y="495625"/>
                      <a:pt x="873975" y="488659"/>
                      <a:pt x="867487" y="482266"/>
                    </a:cubicBezTo>
                    <a:close/>
                    <a:moveTo>
                      <a:pt x="911763" y="544481"/>
                    </a:moveTo>
                    <a:cubicBezTo>
                      <a:pt x="910810" y="544290"/>
                      <a:pt x="909664" y="544004"/>
                      <a:pt x="908709" y="543813"/>
                    </a:cubicBezTo>
                    <a:cubicBezTo>
                      <a:pt x="904416" y="542955"/>
                      <a:pt x="899836" y="542287"/>
                      <a:pt x="895160" y="541714"/>
                    </a:cubicBezTo>
                    <a:cubicBezTo>
                      <a:pt x="891629" y="537706"/>
                      <a:pt x="888194" y="533794"/>
                      <a:pt x="885045" y="530168"/>
                    </a:cubicBezTo>
                    <a:cubicBezTo>
                      <a:pt x="888671" y="529882"/>
                      <a:pt x="892392" y="529595"/>
                      <a:pt x="896114" y="529214"/>
                    </a:cubicBezTo>
                    <a:cubicBezTo>
                      <a:pt x="901172" y="534367"/>
                      <a:pt x="906419" y="539424"/>
                      <a:pt x="911763" y="544481"/>
                    </a:cubicBezTo>
                    <a:close/>
                    <a:moveTo>
                      <a:pt x="904607" y="596200"/>
                    </a:moveTo>
                    <a:cubicBezTo>
                      <a:pt x="899836" y="597155"/>
                      <a:pt x="895636" y="598109"/>
                      <a:pt x="892010" y="599063"/>
                    </a:cubicBezTo>
                    <a:cubicBezTo>
                      <a:pt x="888194" y="594864"/>
                      <a:pt x="883041" y="589330"/>
                      <a:pt x="876934" y="582555"/>
                    </a:cubicBezTo>
                    <a:cubicBezTo>
                      <a:pt x="880751" y="582937"/>
                      <a:pt x="884664" y="583223"/>
                      <a:pt x="888671" y="583414"/>
                    </a:cubicBezTo>
                    <a:cubicBezTo>
                      <a:pt x="894682" y="588280"/>
                      <a:pt x="900027" y="592574"/>
                      <a:pt x="904607" y="596200"/>
                    </a:cubicBezTo>
                    <a:close/>
                    <a:moveTo>
                      <a:pt x="851742" y="493335"/>
                    </a:moveTo>
                    <a:cubicBezTo>
                      <a:pt x="849834" y="491426"/>
                      <a:pt x="847830" y="489518"/>
                      <a:pt x="845922" y="487610"/>
                    </a:cubicBezTo>
                    <a:cubicBezTo>
                      <a:pt x="849930" y="486655"/>
                      <a:pt x="853937" y="485701"/>
                      <a:pt x="857945" y="484747"/>
                    </a:cubicBezTo>
                    <a:cubicBezTo>
                      <a:pt x="860426" y="488087"/>
                      <a:pt x="863003" y="491522"/>
                      <a:pt x="865674" y="494861"/>
                    </a:cubicBezTo>
                    <a:cubicBezTo>
                      <a:pt x="861571" y="494575"/>
                      <a:pt x="856896" y="494098"/>
                      <a:pt x="851742" y="493335"/>
                    </a:cubicBezTo>
                    <a:close/>
                    <a:moveTo>
                      <a:pt x="885427" y="458696"/>
                    </a:moveTo>
                    <a:cubicBezTo>
                      <a:pt x="884664" y="459269"/>
                      <a:pt x="884091" y="459746"/>
                      <a:pt x="883518" y="460319"/>
                    </a:cubicBezTo>
                    <a:cubicBezTo>
                      <a:pt x="875885" y="459746"/>
                      <a:pt x="867965" y="459364"/>
                      <a:pt x="859757" y="459269"/>
                    </a:cubicBezTo>
                    <a:cubicBezTo>
                      <a:pt x="862334" y="458696"/>
                      <a:pt x="864911" y="458124"/>
                      <a:pt x="867392" y="457551"/>
                    </a:cubicBezTo>
                    <a:cubicBezTo>
                      <a:pt x="873308" y="457837"/>
                      <a:pt x="879511" y="458315"/>
                      <a:pt x="885427" y="458696"/>
                    </a:cubicBezTo>
                    <a:close/>
                    <a:moveTo>
                      <a:pt x="920733" y="478831"/>
                    </a:moveTo>
                    <a:cubicBezTo>
                      <a:pt x="914817" y="477017"/>
                      <a:pt x="908805" y="475300"/>
                      <a:pt x="902889" y="473487"/>
                    </a:cubicBezTo>
                    <a:cubicBezTo>
                      <a:pt x="912526" y="471388"/>
                      <a:pt x="921878" y="469861"/>
                      <a:pt x="930848" y="469384"/>
                    </a:cubicBezTo>
                    <a:cubicBezTo>
                      <a:pt x="923978" y="474918"/>
                      <a:pt x="920733" y="478735"/>
                      <a:pt x="920733" y="478831"/>
                    </a:cubicBezTo>
                    <a:close/>
                    <a:moveTo>
                      <a:pt x="961096" y="492571"/>
                    </a:moveTo>
                    <a:cubicBezTo>
                      <a:pt x="963196" y="495720"/>
                      <a:pt x="968159" y="502782"/>
                      <a:pt x="975315" y="512419"/>
                    </a:cubicBezTo>
                    <a:cubicBezTo>
                      <a:pt x="969113" y="511083"/>
                      <a:pt x="962337" y="509747"/>
                      <a:pt x="955085" y="508507"/>
                    </a:cubicBezTo>
                    <a:cubicBezTo>
                      <a:pt x="939817" y="494575"/>
                      <a:pt x="926840" y="483125"/>
                      <a:pt x="926840" y="483125"/>
                    </a:cubicBezTo>
                    <a:lnTo>
                      <a:pt x="919492" y="480357"/>
                    </a:lnTo>
                    <a:cubicBezTo>
                      <a:pt x="919492" y="480357"/>
                      <a:pt x="926172" y="490472"/>
                      <a:pt x="937814" y="505835"/>
                    </a:cubicBezTo>
                    <a:cubicBezTo>
                      <a:pt x="933329" y="505263"/>
                      <a:pt x="928749" y="504690"/>
                      <a:pt x="923978" y="504213"/>
                    </a:cubicBezTo>
                    <a:cubicBezTo>
                      <a:pt x="911763" y="493430"/>
                      <a:pt x="899454" y="483029"/>
                      <a:pt x="891152" y="476063"/>
                    </a:cubicBezTo>
                    <a:cubicBezTo>
                      <a:pt x="894206" y="475300"/>
                      <a:pt x="897259" y="474632"/>
                      <a:pt x="900217" y="473964"/>
                    </a:cubicBezTo>
                    <a:cubicBezTo>
                      <a:pt x="920637" y="479976"/>
                      <a:pt x="940962" y="486083"/>
                      <a:pt x="961096" y="492571"/>
                    </a:cubicBezTo>
                    <a:close/>
                    <a:moveTo>
                      <a:pt x="1029992" y="515950"/>
                    </a:moveTo>
                    <a:cubicBezTo>
                      <a:pt x="1019400" y="511942"/>
                      <a:pt x="1008808" y="508030"/>
                      <a:pt x="998120" y="504213"/>
                    </a:cubicBezTo>
                    <a:cubicBezTo>
                      <a:pt x="1008427" y="504499"/>
                      <a:pt x="1041442" y="505549"/>
                      <a:pt x="1054993" y="505931"/>
                    </a:cubicBezTo>
                    <a:cubicBezTo>
                      <a:pt x="1054993" y="505931"/>
                      <a:pt x="1054993" y="505931"/>
                      <a:pt x="1054993" y="505931"/>
                    </a:cubicBezTo>
                    <a:cubicBezTo>
                      <a:pt x="1043350" y="509557"/>
                      <a:pt x="1033141" y="513755"/>
                      <a:pt x="1029992" y="515950"/>
                    </a:cubicBezTo>
                    <a:close/>
                    <a:moveTo>
                      <a:pt x="1065585" y="569196"/>
                    </a:moveTo>
                    <a:cubicBezTo>
                      <a:pt x="1068829" y="568910"/>
                      <a:pt x="1070738" y="568719"/>
                      <a:pt x="1070738" y="568719"/>
                    </a:cubicBezTo>
                    <a:cubicBezTo>
                      <a:pt x="1070738" y="568719"/>
                      <a:pt x="1068257" y="568051"/>
                      <a:pt x="1063771" y="567001"/>
                    </a:cubicBezTo>
                    <a:cubicBezTo>
                      <a:pt x="1061386" y="564043"/>
                      <a:pt x="1059095" y="561180"/>
                      <a:pt x="1056996" y="558317"/>
                    </a:cubicBezTo>
                    <a:cubicBezTo>
                      <a:pt x="1037053" y="537420"/>
                      <a:pt x="997548" y="506026"/>
                      <a:pt x="997548" y="506026"/>
                    </a:cubicBezTo>
                    <a:lnTo>
                      <a:pt x="988960" y="503163"/>
                    </a:lnTo>
                    <a:cubicBezTo>
                      <a:pt x="988960" y="503163"/>
                      <a:pt x="993254" y="509080"/>
                      <a:pt x="1000792" y="518622"/>
                    </a:cubicBezTo>
                    <a:cubicBezTo>
                      <a:pt x="998502" y="517954"/>
                      <a:pt x="995926" y="517286"/>
                      <a:pt x="992968" y="516618"/>
                    </a:cubicBezTo>
                    <a:cubicBezTo>
                      <a:pt x="982090" y="506694"/>
                      <a:pt x="972834" y="498488"/>
                      <a:pt x="969017" y="495148"/>
                    </a:cubicBezTo>
                    <a:cubicBezTo>
                      <a:pt x="969208" y="495243"/>
                      <a:pt x="969304" y="495243"/>
                      <a:pt x="969493" y="495339"/>
                    </a:cubicBezTo>
                    <a:cubicBezTo>
                      <a:pt x="976078" y="497533"/>
                      <a:pt x="982757" y="499728"/>
                      <a:pt x="989342" y="501923"/>
                    </a:cubicBezTo>
                    <a:lnTo>
                      <a:pt x="994876" y="504213"/>
                    </a:lnTo>
                    <a:cubicBezTo>
                      <a:pt x="994876" y="504213"/>
                      <a:pt x="995449" y="504213"/>
                      <a:pt x="996308" y="504213"/>
                    </a:cubicBezTo>
                    <a:cubicBezTo>
                      <a:pt x="1007473" y="508030"/>
                      <a:pt x="1018636" y="512038"/>
                      <a:pt x="1029706" y="516141"/>
                    </a:cubicBezTo>
                    <a:cubicBezTo>
                      <a:pt x="1029228" y="516523"/>
                      <a:pt x="1028847" y="516904"/>
                      <a:pt x="1028943" y="517095"/>
                    </a:cubicBezTo>
                    <a:cubicBezTo>
                      <a:pt x="1039057" y="535989"/>
                      <a:pt x="1069402" y="565760"/>
                      <a:pt x="1076748" y="572822"/>
                    </a:cubicBezTo>
                    <a:cubicBezTo>
                      <a:pt x="1081997" y="577784"/>
                      <a:pt x="1091921" y="586181"/>
                      <a:pt x="1106902" y="598586"/>
                    </a:cubicBezTo>
                    <a:cubicBezTo>
                      <a:pt x="1102418" y="597536"/>
                      <a:pt x="1095548" y="596105"/>
                      <a:pt x="1086768" y="594483"/>
                    </a:cubicBezTo>
                    <a:cubicBezTo>
                      <a:pt x="1079516" y="586085"/>
                      <a:pt x="1072264" y="577497"/>
                      <a:pt x="1065585" y="569196"/>
                    </a:cubicBezTo>
                    <a:close/>
                    <a:moveTo>
                      <a:pt x="1031233" y="581028"/>
                    </a:moveTo>
                    <a:cubicBezTo>
                      <a:pt x="1031233" y="581028"/>
                      <a:pt x="1028465" y="580074"/>
                      <a:pt x="1023790" y="578356"/>
                    </a:cubicBezTo>
                    <a:cubicBezTo>
                      <a:pt x="1022453" y="576829"/>
                      <a:pt x="1021022" y="575303"/>
                      <a:pt x="1019686" y="573776"/>
                    </a:cubicBezTo>
                    <a:cubicBezTo>
                      <a:pt x="1022167" y="573490"/>
                      <a:pt x="1024648" y="573299"/>
                      <a:pt x="1027034" y="573013"/>
                    </a:cubicBezTo>
                    <a:cubicBezTo>
                      <a:pt x="1032187" y="577974"/>
                      <a:pt x="1037721" y="583032"/>
                      <a:pt x="1043446" y="587994"/>
                    </a:cubicBezTo>
                    <a:cubicBezTo>
                      <a:pt x="1039535" y="587612"/>
                      <a:pt x="1035526" y="587230"/>
                      <a:pt x="1031423" y="586849"/>
                    </a:cubicBezTo>
                    <a:cubicBezTo>
                      <a:pt x="1029706" y="584940"/>
                      <a:pt x="1027988" y="582937"/>
                      <a:pt x="1026175" y="581028"/>
                    </a:cubicBezTo>
                    <a:cubicBezTo>
                      <a:pt x="1029419" y="581124"/>
                      <a:pt x="1031233" y="581028"/>
                      <a:pt x="1031233" y="581028"/>
                    </a:cubicBezTo>
                    <a:close/>
                    <a:moveTo>
                      <a:pt x="1067206" y="627499"/>
                    </a:moveTo>
                    <a:cubicBezTo>
                      <a:pt x="1063390" y="623109"/>
                      <a:pt x="1056519" y="615190"/>
                      <a:pt x="1047836" y="605361"/>
                    </a:cubicBezTo>
                    <a:cubicBezTo>
                      <a:pt x="1052416" y="604597"/>
                      <a:pt x="1056996" y="603929"/>
                      <a:pt x="1061481" y="603262"/>
                    </a:cubicBezTo>
                    <a:cubicBezTo>
                      <a:pt x="1077322" y="616239"/>
                      <a:pt x="1092208" y="627594"/>
                      <a:pt x="1101368" y="634465"/>
                    </a:cubicBezTo>
                    <a:cubicBezTo>
                      <a:pt x="1092112" y="632175"/>
                      <a:pt x="1080280" y="629598"/>
                      <a:pt x="1067206" y="627499"/>
                    </a:cubicBezTo>
                    <a:close/>
                    <a:moveTo>
                      <a:pt x="1032759" y="623968"/>
                    </a:moveTo>
                    <a:cubicBezTo>
                      <a:pt x="1030755" y="621583"/>
                      <a:pt x="1026462" y="616621"/>
                      <a:pt x="1020735" y="609846"/>
                    </a:cubicBezTo>
                    <a:cubicBezTo>
                      <a:pt x="1026557" y="608892"/>
                      <a:pt x="1032473" y="607842"/>
                      <a:pt x="1038389" y="606888"/>
                    </a:cubicBezTo>
                    <a:cubicBezTo>
                      <a:pt x="1049744" y="615762"/>
                      <a:pt x="1059287" y="623014"/>
                      <a:pt x="1064916" y="627117"/>
                    </a:cubicBezTo>
                    <a:cubicBezTo>
                      <a:pt x="1054611" y="625591"/>
                      <a:pt x="1043733" y="624446"/>
                      <a:pt x="1032759" y="623968"/>
                    </a:cubicBezTo>
                    <a:close/>
                    <a:moveTo>
                      <a:pt x="974551" y="682653"/>
                    </a:moveTo>
                    <a:cubicBezTo>
                      <a:pt x="965486" y="674351"/>
                      <a:pt x="956231" y="666336"/>
                      <a:pt x="946688" y="658511"/>
                    </a:cubicBezTo>
                    <a:cubicBezTo>
                      <a:pt x="959951" y="662424"/>
                      <a:pt x="1004036" y="675306"/>
                      <a:pt x="1021880" y="680554"/>
                    </a:cubicBezTo>
                    <a:cubicBezTo>
                      <a:pt x="1021880" y="680554"/>
                      <a:pt x="1021880" y="680554"/>
                      <a:pt x="1021880" y="680554"/>
                    </a:cubicBezTo>
                    <a:cubicBezTo>
                      <a:pt x="1001270" y="680459"/>
                      <a:pt x="981612" y="681413"/>
                      <a:pt x="974551" y="682653"/>
                    </a:cubicBezTo>
                    <a:close/>
                    <a:moveTo>
                      <a:pt x="965773" y="787045"/>
                    </a:moveTo>
                    <a:cubicBezTo>
                      <a:pt x="967777" y="797637"/>
                      <a:pt x="970449" y="810901"/>
                      <a:pt x="973979" y="827123"/>
                    </a:cubicBezTo>
                    <a:cubicBezTo>
                      <a:pt x="974075" y="827505"/>
                      <a:pt x="974169" y="827791"/>
                      <a:pt x="974265" y="828173"/>
                    </a:cubicBezTo>
                    <a:cubicBezTo>
                      <a:pt x="972070" y="825024"/>
                      <a:pt x="968539" y="820825"/>
                      <a:pt x="963005" y="815004"/>
                    </a:cubicBezTo>
                    <a:cubicBezTo>
                      <a:pt x="957185" y="808897"/>
                      <a:pt x="951460" y="804317"/>
                      <a:pt x="945352" y="800500"/>
                    </a:cubicBezTo>
                    <a:cubicBezTo>
                      <a:pt x="946020" y="793725"/>
                      <a:pt x="946688" y="786759"/>
                      <a:pt x="947547" y="779698"/>
                    </a:cubicBezTo>
                    <a:cubicBezTo>
                      <a:pt x="953750" y="782084"/>
                      <a:pt x="960047" y="784565"/>
                      <a:pt x="965773" y="787045"/>
                    </a:cubicBezTo>
                    <a:close/>
                    <a:moveTo>
                      <a:pt x="948883" y="769488"/>
                    </a:moveTo>
                    <a:cubicBezTo>
                      <a:pt x="949742" y="763476"/>
                      <a:pt x="950696" y="757465"/>
                      <a:pt x="951745" y="751644"/>
                    </a:cubicBezTo>
                    <a:cubicBezTo>
                      <a:pt x="954704" y="753266"/>
                      <a:pt x="957948" y="755079"/>
                      <a:pt x="961669" y="757178"/>
                    </a:cubicBezTo>
                    <a:cubicBezTo>
                      <a:pt x="961765" y="758896"/>
                      <a:pt x="961765" y="760423"/>
                      <a:pt x="961860" y="761472"/>
                    </a:cubicBezTo>
                    <a:cubicBezTo>
                      <a:pt x="962147" y="765862"/>
                      <a:pt x="963101" y="772446"/>
                      <a:pt x="964627" y="781034"/>
                    </a:cubicBezTo>
                    <a:cubicBezTo>
                      <a:pt x="960715" y="777503"/>
                      <a:pt x="955467" y="773496"/>
                      <a:pt x="948883" y="769488"/>
                    </a:cubicBezTo>
                    <a:close/>
                    <a:moveTo>
                      <a:pt x="943252" y="826741"/>
                    </a:moveTo>
                    <a:cubicBezTo>
                      <a:pt x="943539" y="822256"/>
                      <a:pt x="943921" y="817390"/>
                      <a:pt x="944303" y="812237"/>
                    </a:cubicBezTo>
                    <a:cubicBezTo>
                      <a:pt x="957661" y="820157"/>
                      <a:pt x="970830" y="829890"/>
                      <a:pt x="975887" y="833707"/>
                    </a:cubicBezTo>
                    <a:cubicBezTo>
                      <a:pt x="976078" y="834280"/>
                      <a:pt x="976174" y="834852"/>
                      <a:pt x="976365" y="835425"/>
                    </a:cubicBezTo>
                    <a:cubicBezTo>
                      <a:pt x="972261" y="835425"/>
                      <a:pt x="967108" y="834948"/>
                      <a:pt x="962241" y="833135"/>
                    </a:cubicBezTo>
                    <a:cubicBezTo>
                      <a:pt x="959093" y="831894"/>
                      <a:pt x="952223" y="829699"/>
                      <a:pt x="943252" y="826741"/>
                    </a:cubicBezTo>
                    <a:close/>
                    <a:moveTo>
                      <a:pt x="925981" y="703742"/>
                    </a:moveTo>
                    <a:cubicBezTo>
                      <a:pt x="924645" y="677023"/>
                      <a:pt x="920733" y="646297"/>
                      <a:pt x="919683" y="638091"/>
                    </a:cubicBezTo>
                    <a:cubicBezTo>
                      <a:pt x="925504" y="642576"/>
                      <a:pt x="931324" y="647061"/>
                      <a:pt x="937146" y="651641"/>
                    </a:cubicBezTo>
                    <a:lnTo>
                      <a:pt x="942680" y="657271"/>
                    </a:lnTo>
                    <a:cubicBezTo>
                      <a:pt x="942680" y="657271"/>
                      <a:pt x="943539" y="657557"/>
                      <a:pt x="944970" y="657939"/>
                    </a:cubicBezTo>
                    <a:cubicBezTo>
                      <a:pt x="954895" y="665954"/>
                      <a:pt x="964627" y="674161"/>
                      <a:pt x="974075" y="682749"/>
                    </a:cubicBezTo>
                    <a:cubicBezTo>
                      <a:pt x="972739" y="683035"/>
                      <a:pt x="971879" y="683226"/>
                      <a:pt x="971689" y="683512"/>
                    </a:cubicBezTo>
                    <a:cubicBezTo>
                      <a:pt x="961383" y="705077"/>
                      <a:pt x="961192" y="741433"/>
                      <a:pt x="961669" y="756606"/>
                    </a:cubicBezTo>
                    <a:cubicBezTo>
                      <a:pt x="960429" y="755270"/>
                      <a:pt x="957376" y="752026"/>
                      <a:pt x="952414" y="747827"/>
                    </a:cubicBezTo>
                    <a:cubicBezTo>
                      <a:pt x="952795" y="746014"/>
                      <a:pt x="953177" y="744296"/>
                      <a:pt x="953559" y="742483"/>
                    </a:cubicBezTo>
                    <a:cubicBezTo>
                      <a:pt x="953559" y="742388"/>
                      <a:pt x="953654" y="742483"/>
                      <a:pt x="953654" y="742388"/>
                    </a:cubicBezTo>
                    <a:cubicBezTo>
                      <a:pt x="953654" y="742388"/>
                      <a:pt x="953559" y="742197"/>
                      <a:pt x="953559" y="742197"/>
                    </a:cubicBezTo>
                    <a:cubicBezTo>
                      <a:pt x="953845" y="740956"/>
                      <a:pt x="954035" y="739716"/>
                      <a:pt x="954322" y="738475"/>
                    </a:cubicBezTo>
                    <a:cubicBezTo>
                      <a:pt x="955276" y="708608"/>
                      <a:pt x="943730" y="660229"/>
                      <a:pt x="943730" y="660229"/>
                    </a:cubicBezTo>
                    <a:lnTo>
                      <a:pt x="935906" y="654026"/>
                    </a:lnTo>
                    <a:cubicBezTo>
                      <a:pt x="936000" y="654122"/>
                      <a:pt x="930753" y="674065"/>
                      <a:pt x="925981" y="703742"/>
                    </a:cubicBezTo>
                    <a:close/>
                    <a:moveTo>
                      <a:pt x="922927" y="778362"/>
                    </a:moveTo>
                    <a:cubicBezTo>
                      <a:pt x="923500" y="782561"/>
                      <a:pt x="924168" y="786759"/>
                      <a:pt x="924836" y="790958"/>
                    </a:cubicBezTo>
                    <a:cubicBezTo>
                      <a:pt x="923882" y="790576"/>
                      <a:pt x="922833" y="790290"/>
                      <a:pt x="921878" y="789908"/>
                    </a:cubicBezTo>
                    <a:cubicBezTo>
                      <a:pt x="922260" y="786091"/>
                      <a:pt x="922642" y="782179"/>
                      <a:pt x="922927" y="778362"/>
                    </a:cubicBezTo>
                    <a:close/>
                    <a:moveTo>
                      <a:pt x="919016" y="818821"/>
                    </a:moveTo>
                    <a:cubicBezTo>
                      <a:pt x="919588" y="813668"/>
                      <a:pt x="920161" y="808229"/>
                      <a:pt x="920733" y="802313"/>
                    </a:cubicBezTo>
                    <a:cubicBezTo>
                      <a:pt x="923118" y="802981"/>
                      <a:pt x="925408" y="803554"/>
                      <a:pt x="927508" y="804317"/>
                    </a:cubicBezTo>
                    <a:cubicBezTo>
                      <a:pt x="928843" y="810901"/>
                      <a:pt x="930370" y="817199"/>
                      <a:pt x="931802" y="823020"/>
                    </a:cubicBezTo>
                    <a:cubicBezTo>
                      <a:pt x="927698" y="821684"/>
                      <a:pt x="923405" y="820253"/>
                      <a:pt x="919016" y="818821"/>
                    </a:cubicBezTo>
                    <a:close/>
                    <a:moveTo>
                      <a:pt x="912717" y="631507"/>
                    </a:moveTo>
                    <a:cubicBezTo>
                      <a:pt x="902984" y="624064"/>
                      <a:pt x="893251" y="616716"/>
                      <a:pt x="883328" y="609464"/>
                    </a:cubicBezTo>
                    <a:cubicBezTo>
                      <a:pt x="894015" y="610514"/>
                      <a:pt x="943062" y="620628"/>
                      <a:pt x="972166" y="617575"/>
                    </a:cubicBezTo>
                    <a:cubicBezTo>
                      <a:pt x="982757" y="616430"/>
                      <a:pt x="998216" y="613758"/>
                      <a:pt x="1015392" y="610800"/>
                    </a:cubicBezTo>
                    <a:cubicBezTo>
                      <a:pt x="1023216" y="617098"/>
                      <a:pt x="1029228" y="621678"/>
                      <a:pt x="1032091" y="623968"/>
                    </a:cubicBezTo>
                    <a:cubicBezTo>
                      <a:pt x="1027511" y="623778"/>
                      <a:pt x="1022836" y="623778"/>
                      <a:pt x="1018255" y="623873"/>
                    </a:cubicBezTo>
                    <a:cubicBezTo>
                      <a:pt x="970353" y="625495"/>
                      <a:pt x="913100" y="630266"/>
                      <a:pt x="913100" y="630266"/>
                    </a:cubicBezTo>
                    <a:cubicBezTo>
                      <a:pt x="913100" y="630266"/>
                      <a:pt x="913004" y="630743"/>
                      <a:pt x="912717" y="631507"/>
                    </a:cubicBezTo>
                    <a:close/>
                    <a:moveTo>
                      <a:pt x="876743" y="804890"/>
                    </a:moveTo>
                    <a:cubicBezTo>
                      <a:pt x="877125" y="801550"/>
                      <a:pt x="877507" y="797924"/>
                      <a:pt x="877888" y="794011"/>
                    </a:cubicBezTo>
                    <a:cubicBezTo>
                      <a:pt x="886094" y="795347"/>
                      <a:pt x="894206" y="796683"/>
                      <a:pt x="901839" y="798114"/>
                    </a:cubicBezTo>
                    <a:cubicBezTo>
                      <a:pt x="903080" y="803840"/>
                      <a:pt x="904416" y="809374"/>
                      <a:pt x="905752" y="814527"/>
                    </a:cubicBezTo>
                    <a:cubicBezTo>
                      <a:pt x="896210" y="811378"/>
                      <a:pt x="886285" y="808134"/>
                      <a:pt x="876743" y="804890"/>
                    </a:cubicBezTo>
                    <a:close/>
                    <a:moveTo>
                      <a:pt x="882183" y="750785"/>
                    </a:moveTo>
                    <a:cubicBezTo>
                      <a:pt x="882659" y="745728"/>
                      <a:pt x="883041" y="740670"/>
                      <a:pt x="883423" y="735613"/>
                    </a:cubicBezTo>
                    <a:cubicBezTo>
                      <a:pt x="886954" y="735422"/>
                      <a:pt x="890389" y="735231"/>
                      <a:pt x="893537" y="735231"/>
                    </a:cubicBezTo>
                    <a:cubicBezTo>
                      <a:pt x="893537" y="740670"/>
                      <a:pt x="893824" y="746300"/>
                      <a:pt x="894300" y="752121"/>
                    </a:cubicBezTo>
                    <a:cubicBezTo>
                      <a:pt x="890293" y="751548"/>
                      <a:pt x="886285" y="751071"/>
                      <a:pt x="882183" y="750785"/>
                    </a:cubicBezTo>
                    <a:close/>
                    <a:moveTo>
                      <a:pt x="896210" y="767198"/>
                    </a:moveTo>
                    <a:cubicBezTo>
                      <a:pt x="896973" y="772541"/>
                      <a:pt x="897831" y="777885"/>
                      <a:pt x="898786" y="783133"/>
                    </a:cubicBezTo>
                    <a:cubicBezTo>
                      <a:pt x="893251" y="781988"/>
                      <a:pt x="886763" y="780748"/>
                      <a:pt x="879511" y="779412"/>
                    </a:cubicBezTo>
                    <a:cubicBezTo>
                      <a:pt x="879987" y="775118"/>
                      <a:pt x="880369" y="770633"/>
                      <a:pt x="880847" y="765957"/>
                    </a:cubicBezTo>
                    <a:cubicBezTo>
                      <a:pt x="886190" y="766339"/>
                      <a:pt x="891438" y="766721"/>
                      <a:pt x="896210" y="767198"/>
                    </a:cubicBezTo>
                    <a:close/>
                    <a:moveTo>
                      <a:pt x="884568" y="719296"/>
                    </a:moveTo>
                    <a:cubicBezTo>
                      <a:pt x="884664" y="718437"/>
                      <a:pt x="884664" y="717578"/>
                      <a:pt x="884758" y="716719"/>
                    </a:cubicBezTo>
                    <a:cubicBezTo>
                      <a:pt x="888194" y="716624"/>
                      <a:pt x="891534" y="716624"/>
                      <a:pt x="894682" y="716815"/>
                    </a:cubicBezTo>
                    <a:cubicBezTo>
                      <a:pt x="894587" y="718055"/>
                      <a:pt x="894396" y="719296"/>
                      <a:pt x="894206" y="720536"/>
                    </a:cubicBezTo>
                    <a:cubicBezTo>
                      <a:pt x="894206" y="720631"/>
                      <a:pt x="894206" y="720727"/>
                      <a:pt x="894206" y="720918"/>
                    </a:cubicBezTo>
                    <a:cubicBezTo>
                      <a:pt x="890961" y="720250"/>
                      <a:pt x="887717" y="719677"/>
                      <a:pt x="884568" y="719296"/>
                    </a:cubicBezTo>
                    <a:close/>
                    <a:moveTo>
                      <a:pt x="885427" y="702215"/>
                    </a:moveTo>
                    <a:cubicBezTo>
                      <a:pt x="885427" y="701833"/>
                      <a:pt x="885427" y="701451"/>
                      <a:pt x="885427" y="701165"/>
                    </a:cubicBezTo>
                    <a:cubicBezTo>
                      <a:pt x="885522" y="698684"/>
                      <a:pt x="885522" y="696012"/>
                      <a:pt x="885522" y="693341"/>
                    </a:cubicBezTo>
                    <a:cubicBezTo>
                      <a:pt x="890198" y="692195"/>
                      <a:pt x="894491" y="691528"/>
                      <a:pt x="898404" y="691432"/>
                    </a:cubicBezTo>
                    <a:cubicBezTo>
                      <a:pt x="897641" y="695821"/>
                      <a:pt x="896877" y="700306"/>
                      <a:pt x="896210" y="704982"/>
                    </a:cubicBezTo>
                    <a:cubicBezTo>
                      <a:pt x="892583" y="703837"/>
                      <a:pt x="888957" y="702883"/>
                      <a:pt x="885427" y="702215"/>
                    </a:cubicBezTo>
                    <a:close/>
                    <a:moveTo>
                      <a:pt x="898118" y="683417"/>
                    </a:moveTo>
                    <a:cubicBezTo>
                      <a:pt x="898691" y="683512"/>
                      <a:pt x="899167" y="683607"/>
                      <a:pt x="899740" y="683607"/>
                    </a:cubicBezTo>
                    <a:cubicBezTo>
                      <a:pt x="899740" y="683798"/>
                      <a:pt x="899645" y="683989"/>
                      <a:pt x="899645" y="684180"/>
                    </a:cubicBezTo>
                    <a:cubicBezTo>
                      <a:pt x="899072" y="683989"/>
                      <a:pt x="898691" y="683703"/>
                      <a:pt x="898118" y="683417"/>
                    </a:cubicBezTo>
                    <a:close/>
                    <a:moveTo>
                      <a:pt x="872163" y="604789"/>
                    </a:moveTo>
                    <a:cubicBezTo>
                      <a:pt x="872163" y="604789"/>
                      <a:pt x="863957" y="629026"/>
                      <a:pt x="857754" y="663473"/>
                    </a:cubicBezTo>
                    <a:cubicBezTo>
                      <a:pt x="854701" y="660897"/>
                      <a:pt x="851551" y="658416"/>
                      <a:pt x="848498" y="656030"/>
                    </a:cubicBezTo>
                    <a:cubicBezTo>
                      <a:pt x="847258" y="637614"/>
                      <a:pt x="844014" y="616335"/>
                      <a:pt x="841246" y="600399"/>
                    </a:cubicBezTo>
                    <a:cubicBezTo>
                      <a:pt x="852601" y="602403"/>
                      <a:pt x="860903" y="606029"/>
                      <a:pt x="860903" y="606029"/>
                    </a:cubicBezTo>
                    <a:cubicBezTo>
                      <a:pt x="854128" y="597823"/>
                      <a:pt x="846780" y="592193"/>
                      <a:pt x="839052" y="588471"/>
                    </a:cubicBezTo>
                    <a:cubicBezTo>
                      <a:pt x="838192" y="583795"/>
                      <a:pt x="837524" y="580456"/>
                      <a:pt x="837142" y="578643"/>
                    </a:cubicBezTo>
                    <a:cubicBezTo>
                      <a:pt x="862621" y="596105"/>
                      <a:pt x="887812" y="614045"/>
                      <a:pt x="912431" y="632652"/>
                    </a:cubicBezTo>
                    <a:cubicBezTo>
                      <a:pt x="910618" y="638282"/>
                      <a:pt x="905847" y="654122"/>
                      <a:pt x="901363" y="675783"/>
                    </a:cubicBezTo>
                    <a:cubicBezTo>
                      <a:pt x="896114" y="674065"/>
                      <a:pt x="890580" y="672634"/>
                      <a:pt x="884664" y="670916"/>
                    </a:cubicBezTo>
                    <a:cubicBezTo>
                      <a:pt x="882755" y="641621"/>
                      <a:pt x="878461" y="610418"/>
                      <a:pt x="878461" y="610418"/>
                    </a:cubicBezTo>
                    <a:lnTo>
                      <a:pt x="872163" y="604789"/>
                    </a:lnTo>
                    <a:close/>
                    <a:moveTo>
                      <a:pt x="854605" y="737903"/>
                    </a:moveTo>
                    <a:cubicBezTo>
                      <a:pt x="855082" y="741815"/>
                      <a:pt x="855750" y="745728"/>
                      <a:pt x="856322" y="749640"/>
                    </a:cubicBezTo>
                    <a:cubicBezTo>
                      <a:pt x="850693" y="749544"/>
                      <a:pt x="845159" y="749544"/>
                      <a:pt x="840006" y="749544"/>
                    </a:cubicBezTo>
                    <a:cubicBezTo>
                      <a:pt x="840483" y="746014"/>
                      <a:pt x="840864" y="742483"/>
                      <a:pt x="841342" y="738953"/>
                    </a:cubicBezTo>
                    <a:cubicBezTo>
                      <a:pt x="845540" y="738666"/>
                      <a:pt x="850025" y="738285"/>
                      <a:pt x="854605" y="737903"/>
                    </a:cubicBezTo>
                    <a:close/>
                    <a:moveTo>
                      <a:pt x="843727" y="720441"/>
                    </a:moveTo>
                    <a:cubicBezTo>
                      <a:pt x="843727" y="720154"/>
                      <a:pt x="843823" y="719868"/>
                      <a:pt x="843823" y="719677"/>
                    </a:cubicBezTo>
                    <a:cubicBezTo>
                      <a:pt x="846971" y="719486"/>
                      <a:pt x="849930" y="719296"/>
                      <a:pt x="852887" y="719105"/>
                    </a:cubicBezTo>
                    <a:cubicBezTo>
                      <a:pt x="852887" y="719200"/>
                      <a:pt x="852887" y="719391"/>
                      <a:pt x="852887" y="719486"/>
                    </a:cubicBezTo>
                    <a:cubicBezTo>
                      <a:pt x="849834" y="719773"/>
                      <a:pt x="846685" y="720059"/>
                      <a:pt x="843727" y="720441"/>
                    </a:cubicBezTo>
                    <a:close/>
                    <a:moveTo>
                      <a:pt x="859186" y="764621"/>
                    </a:moveTo>
                    <a:cubicBezTo>
                      <a:pt x="860044" y="768629"/>
                      <a:pt x="860903" y="772637"/>
                      <a:pt x="861762" y="776454"/>
                    </a:cubicBezTo>
                    <a:cubicBezTo>
                      <a:pt x="853651" y="775213"/>
                      <a:pt x="845254" y="773877"/>
                      <a:pt x="837047" y="772732"/>
                    </a:cubicBezTo>
                    <a:cubicBezTo>
                      <a:pt x="837429" y="769774"/>
                      <a:pt x="837811" y="766625"/>
                      <a:pt x="838287" y="763381"/>
                    </a:cubicBezTo>
                    <a:cubicBezTo>
                      <a:pt x="845063" y="763762"/>
                      <a:pt x="852124" y="764240"/>
                      <a:pt x="859186" y="764621"/>
                    </a:cubicBezTo>
                    <a:close/>
                    <a:moveTo>
                      <a:pt x="834376" y="793248"/>
                    </a:moveTo>
                    <a:cubicBezTo>
                      <a:pt x="834567" y="791435"/>
                      <a:pt x="834852" y="789527"/>
                      <a:pt x="835139" y="787332"/>
                    </a:cubicBezTo>
                    <a:cubicBezTo>
                      <a:pt x="844299" y="788858"/>
                      <a:pt x="854796" y="790385"/>
                      <a:pt x="865579" y="792103"/>
                    </a:cubicBezTo>
                    <a:cubicBezTo>
                      <a:pt x="866533" y="795634"/>
                      <a:pt x="867392" y="798973"/>
                      <a:pt x="868250" y="802122"/>
                    </a:cubicBezTo>
                    <a:cubicBezTo>
                      <a:pt x="868250" y="802122"/>
                      <a:pt x="868155" y="802122"/>
                      <a:pt x="868155" y="802122"/>
                    </a:cubicBezTo>
                    <a:cubicBezTo>
                      <a:pt x="856896" y="798210"/>
                      <a:pt x="845159" y="795347"/>
                      <a:pt x="834376" y="793248"/>
                    </a:cubicBezTo>
                    <a:close/>
                    <a:moveTo>
                      <a:pt x="833898" y="573871"/>
                    </a:moveTo>
                    <a:cubicBezTo>
                      <a:pt x="830941" y="571868"/>
                      <a:pt x="828078" y="569673"/>
                      <a:pt x="825215" y="567669"/>
                    </a:cubicBezTo>
                    <a:cubicBezTo>
                      <a:pt x="813955" y="559940"/>
                      <a:pt x="802599" y="552306"/>
                      <a:pt x="791340" y="544672"/>
                    </a:cubicBezTo>
                    <a:lnTo>
                      <a:pt x="800500" y="550016"/>
                    </a:lnTo>
                    <a:cubicBezTo>
                      <a:pt x="800500" y="550016"/>
                      <a:pt x="823211" y="558127"/>
                      <a:pt x="845540" y="565665"/>
                    </a:cubicBezTo>
                    <a:cubicBezTo>
                      <a:pt x="847353" y="567096"/>
                      <a:pt x="849070" y="568432"/>
                      <a:pt x="850788" y="569864"/>
                    </a:cubicBezTo>
                    <a:cubicBezTo>
                      <a:pt x="842200" y="571772"/>
                      <a:pt x="836284" y="573299"/>
                      <a:pt x="833898" y="573871"/>
                    </a:cubicBezTo>
                    <a:close/>
                    <a:moveTo>
                      <a:pt x="830081" y="573681"/>
                    </a:moveTo>
                    <a:cubicBezTo>
                      <a:pt x="829700" y="575303"/>
                      <a:pt x="828841" y="579120"/>
                      <a:pt x="827791" y="584368"/>
                    </a:cubicBezTo>
                    <a:cubicBezTo>
                      <a:pt x="820443" y="582555"/>
                      <a:pt x="812906" y="582269"/>
                      <a:pt x="805558" y="583032"/>
                    </a:cubicBezTo>
                    <a:cubicBezTo>
                      <a:pt x="803268" y="579788"/>
                      <a:pt x="800787" y="576925"/>
                      <a:pt x="798306" y="574253"/>
                    </a:cubicBezTo>
                    <a:cubicBezTo>
                      <a:pt x="797637" y="561085"/>
                      <a:pt x="797065" y="552020"/>
                      <a:pt x="797065" y="552020"/>
                    </a:cubicBezTo>
                    <a:lnTo>
                      <a:pt x="793248" y="549539"/>
                    </a:lnTo>
                    <a:cubicBezTo>
                      <a:pt x="793248" y="549539"/>
                      <a:pt x="791245" y="555932"/>
                      <a:pt x="788477" y="565283"/>
                    </a:cubicBezTo>
                    <a:cubicBezTo>
                      <a:pt x="777885" y="556982"/>
                      <a:pt x="767198" y="552879"/>
                      <a:pt x="759374" y="551066"/>
                    </a:cubicBezTo>
                    <a:cubicBezTo>
                      <a:pt x="757560" y="535607"/>
                      <a:pt x="755652" y="524633"/>
                      <a:pt x="755652" y="524633"/>
                    </a:cubicBezTo>
                    <a:lnTo>
                      <a:pt x="751358" y="521771"/>
                    </a:lnTo>
                    <a:lnTo>
                      <a:pt x="751358" y="521771"/>
                    </a:lnTo>
                    <a:cubicBezTo>
                      <a:pt x="752789" y="522725"/>
                      <a:pt x="754221" y="523584"/>
                      <a:pt x="755557" y="524538"/>
                    </a:cubicBezTo>
                    <a:lnTo>
                      <a:pt x="755652" y="524633"/>
                    </a:lnTo>
                    <a:cubicBezTo>
                      <a:pt x="755652" y="524633"/>
                      <a:pt x="755748" y="524633"/>
                      <a:pt x="755748" y="524633"/>
                    </a:cubicBezTo>
                    <a:cubicBezTo>
                      <a:pt x="778553" y="539328"/>
                      <a:pt x="801359" y="554214"/>
                      <a:pt x="823878" y="569387"/>
                    </a:cubicBezTo>
                    <a:cubicBezTo>
                      <a:pt x="825979" y="570818"/>
                      <a:pt x="827982" y="572249"/>
                      <a:pt x="830081" y="573681"/>
                    </a:cubicBezTo>
                    <a:close/>
                    <a:moveTo>
                      <a:pt x="754793" y="682462"/>
                    </a:moveTo>
                    <a:cubicBezTo>
                      <a:pt x="755079" y="680172"/>
                      <a:pt x="755270" y="677977"/>
                      <a:pt x="755461" y="675687"/>
                    </a:cubicBezTo>
                    <a:cubicBezTo>
                      <a:pt x="762140" y="678359"/>
                      <a:pt x="769106" y="680936"/>
                      <a:pt x="776358" y="683226"/>
                    </a:cubicBezTo>
                    <a:cubicBezTo>
                      <a:pt x="776454" y="684562"/>
                      <a:pt x="776549" y="685802"/>
                      <a:pt x="776645" y="687138"/>
                    </a:cubicBezTo>
                    <a:cubicBezTo>
                      <a:pt x="768630" y="685420"/>
                      <a:pt x="761282" y="683894"/>
                      <a:pt x="754793" y="682462"/>
                    </a:cubicBezTo>
                    <a:close/>
                    <a:moveTo>
                      <a:pt x="762427" y="698016"/>
                    </a:moveTo>
                    <a:cubicBezTo>
                      <a:pt x="767007" y="699161"/>
                      <a:pt x="771587" y="700211"/>
                      <a:pt x="776263" y="701356"/>
                    </a:cubicBezTo>
                    <a:cubicBezTo>
                      <a:pt x="766911" y="701642"/>
                      <a:pt x="758705" y="702119"/>
                      <a:pt x="752694" y="702501"/>
                    </a:cubicBezTo>
                    <a:cubicBezTo>
                      <a:pt x="752980" y="700116"/>
                      <a:pt x="753171" y="697730"/>
                      <a:pt x="753458" y="695344"/>
                    </a:cubicBezTo>
                    <a:cubicBezTo>
                      <a:pt x="756224" y="696299"/>
                      <a:pt x="759087" y="697253"/>
                      <a:pt x="762427" y="698016"/>
                    </a:cubicBezTo>
                    <a:close/>
                    <a:moveTo>
                      <a:pt x="756988" y="661279"/>
                    </a:moveTo>
                    <a:cubicBezTo>
                      <a:pt x="757178" y="659370"/>
                      <a:pt x="757369" y="657462"/>
                      <a:pt x="757560" y="655649"/>
                    </a:cubicBezTo>
                    <a:cubicBezTo>
                      <a:pt x="759087" y="656221"/>
                      <a:pt x="760519" y="656698"/>
                      <a:pt x="762045" y="657271"/>
                    </a:cubicBezTo>
                    <a:cubicBezTo>
                      <a:pt x="766816" y="658893"/>
                      <a:pt x="771015" y="660229"/>
                      <a:pt x="775022" y="661183"/>
                    </a:cubicBezTo>
                    <a:cubicBezTo>
                      <a:pt x="775022" y="662424"/>
                      <a:pt x="775118" y="663664"/>
                      <a:pt x="775118" y="664905"/>
                    </a:cubicBezTo>
                    <a:cubicBezTo>
                      <a:pt x="769297" y="663760"/>
                      <a:pt x="763094" y="662519"/>
                      <a:pt x="756988" y="661279"/>
                    </a:cubicBezTo>
                    <a:close/>
                    <a:moveTo>
                      <a:pt x="759468" y="637614"/>
                    </a:moveTo>
                    <a:cubicBezTo>
                      <a:pt x="759946" y="633320"/>
                      <a:pt x="760328" y="629312"/>
                      <a:pt x="760709" y="625781"/>
                    </a:cubicBezTo>
                    <a:cubicBezTo>
                      <a:pt x="765862" y="624827"/>
                      <a:pt x="770920" y="623109"/>
                      <a:pt x="776073" y="620819"/>
                    </a:cubicBezTo>
                    <a:cubicBezTo>
                      <a:pt x="775309" y="627308"/>
                      <a:pt x="774832" y="634274"/>
                      <a:pt x="774737" y="641431"/>
                    </a:cubicBezTo>
                    <a:cubicBezTo>
                      <a:pt x="771874" y="640858"/>
                      <a:pt x="769010" y="640286"/>
                      <a:pt x="765957" y="639427"/>
                    </a:cubicBezTo>
                    <a:cubicBezTo>
                      <a:pt x="763858" y="638759"/>
                      <a:pt x="761664" y="638186"/>
                      <a:pt x="759468" y="637614"/>
                    </a:cubicBezTo>
                    <a:close/>
                    <a:moveTo>
                      <a:pt x="762427" y="588948"/>
                    </a:moveTo>
                    <a:cubicBezTo>
                      <a:pt x="766531" y="587422"/>
                      <a:pt x="771206" y="586658"/>
                      <a:pt x="777122" y="587517"/>
                    </a:cubicBezTo>
                    <a:cubicBezTo>
                      <a:pt x="778744" y="587708"/>
                      <a:pt x="780271" y="588280"/>
                      <a:pt x="781798" y="588757"/>
                    </a:cubicBezTo>
                    <a:cubicBezTo>
                      <a:pt x="774928" y="591334"/>
                      <a:pt x="768439" y="594387"/>
                      <a:pt x="762522" y="597632"/>
                    </a:cubicBezTo>
                    <a:cubicBezTo>
                      <a:pt x="762618" y="594673"/>
                      <a:pt x="762522" y="591811"/>
                      <a:pt x="762427" y="588948"/>
                    </a:cubicBezTo>
                    <a:close/>
                    <a:moveTo>
                      <a:pt x="756893" y="723112"/>
                    </a:moveTo>
                    <a:cubicBezTo>
                      <a:pt x="755079" y="720059"/>
                      <a:pt x="753267" y="716910"/>
                      <a:pt x="751453" y="713856"/>
                    </a:cubicBezTo>
                    <a:cubicBezTo>
                      <a:pt x="751644" y="712139"/>
                      <a:pt x="751835" y="710517"/>
                      <a:pt x="752026" y="708704"/>
                    </a:cubicBezTo>
                    <a:cubicBezTo>
                      <a:pt x="757847" y="711375"/>
                      <a:pt x="766816" y="714429"/>
                      <a:pt x="780080" y="716815"/>
                    </a:cubicBezTo>
                    <a:cubicBezTo>
                      <a:pt x="780366" y="719009"/>
                      <a:pt x="780653" y="721299"/>
                      <a:pt x="781034" y="723399"/>
                    </a:cubicBezTo>
                    <a:cubicBezTo>
                      <a:pt x="767865" y="723017"/>
                      <a:pt x="759374" y="723112"/>
                      <a:pt x="756893" y="723112"/>
                    </a:cubicBezTo>
                    <a:close/>
                    <a:moveTo>
                      <a:pt x="782752" y="734945"/>
                    </a:moveTo>
                    <a:cubicBezTo>
                      <a:pt x="783419" y="739334"/>
                      <a:pt x="784088" y="743151"/>
                      <a:pt x="784755" y="746777"/>
                    </a:cubicBezTo>
                    <a:cubicBezTo>
                      <a:pt x="777408" y="745918"/>
                      <a:pt x="771969" y="745155"/>
                      <a:pt x="769297" y="744773"/>
                    </a:cubicBezTo>
                    <a:cubicBezTo>
                      <a:pt x="765386" y="737807"/>
                      <a:pt x="761377" y="730842"/>
                      <a:pt x="757369" y="723971"/>
                    </a:cubicBezTo>
                    <a:cubicBezTo>
                      <a:pt x="765957" y="729410"/>
                      <a:pt x="774450" y="732845"/>
                      <a:pt x="782752" y="734945"/>
                    </a:cubicBezTo>
                    <a:close/>
                    <a:moveTo>
                      <a:pt x="820921" y="617289"/>
                    </a:moveTo>
                    <a:cubicBezTo>
                      <a:pt x="819203" y="625781"/>
                      <a:pt x="817581" y="634656"/>
                      <a:pt x="816054" y="643244"/>
                    </a:cubicBezTo>
                    <a:cubicBezTo>
                      <a:pt x="811188" y="643339"/>
                      <a:pt x="805845" y="643721"/>
                      <a:pt x="799737" y="643721"/>
                    </a:cubicBezTo>
                    <a:cubicBezTo>
                      <a:pt x="799928" y="632365"/>
                      <a:pt x="799737" y="619293"/>
                      <a:pt x="799451" y="606697"/>
                    </a:cubicBezTo>
                    <a:cubicBezTo>
                      <a:pt x="801932" y="605075"/>
                      <a:pt x="804413" y="603643"/>
                      <a:pt x="807085" y="602594"/>
                    </a:cubicBezTo>
                    <a:cubicBezTo>
                      <a:pt x="814336" y="608796"/>
                      <a:pt x="819203" y="614903"/>
                      <a:pt x="820921" y="617289"/>
                    </a:cubicBezTo>
                    <a:close/>
                    <a:moveTo>
                      <a:pt x="815196" y="600208"/>
                    </a:moveTo>
                    <a:cubicBezTo>
                      <a:pt x="818344" y="599540"/>
                      <a:pt x="821493" y="599254"/>
                      <a:pt x="824547" y="599063"/>
                    </a:cubicBezTo>
                    <a:cubicBezTo>
                      <a:pt x="823402" y="604407"/>
                      <a:pt x="822257" y="610227"/>
                      <a:pt x="821017" y="616335"/>
                    </a:cubicBezTo>
                    <a:cubicBezTo>
                      <a:pt x="819394" y="610514"/>
                      <a:pt x="817390" y="605170"/>
                      <a:pt x="815196" y="600208"/>
                    </a:cubicBezTo>
                    <a:close/>
                    <a:moveTo>
                      <a:pt x="795920" y="690383"/>
                    </a:moveTo>
                    <a:cubicBezTo>
                      <a:pt x="796016" y="689619"/>
                      <a:pt x="796111" y="688856"/>
                      <a:pt x="796111" y="688092"/>
                    </a:cubicBezTo>
                    <a:cubicBezTo>
                      <a:pt x="801074" y="688951"/>
                      <a:pt x="806226" y="689428"/>
                      <a:pt x="811379" y="689715"/>
                    </a:cubicBezTo>
                    <a:cubicBezTo>
                      <a:pt x="806608" y="690478"/>
                      <a:pt x="801454" y="690764"/>
                      <a:pt x="795920" y="690383"/>
                    </a:cubicBezTo>
                    <a:close/>
                    <a:moveTo>
                      <a:pt x="811188" y="720059"/>
                    </a:moveTo>
                    <a:cubicBezTo>
                      <a:pt x="812524" y="720154"/>
                      <a:pt x="813669" y="720059"/>
                      <a:pt x="815005" y="720059"/>
                    </a:cubicBezTo>
                    <a:cubicBezTo>
                      <a:pt x="815196" y="721299"/>
                      <a:pt x="815387" y="722635"/>
                      <a:pt x="815577" y="723876"/>
                    </a:cubicBezTo>
                    <a:cubicBezTo>
                      <a:pt x="810234" y="724353"/>
                      <a:pt x="805081" y="724639"/>
                      <a:pt x="800118" y="724353"/>
                    </a:cubicBezTo>
                    <a:cubicBezTo>
                      <a:pt x="797352" y="724162"/>
                      <a:pt x="794871" y="724067"/>
                      <a:pt x="792390" y="723971"/>
                    </a:cubicBezTo>
                    <a:cubicBezTo>
                      <a:pt x="792581" y="722254"/>
                      <a:pt x="792772" y="720536"/>
                      <a:pt x="792962" y="718723"/>
                    </a:cubicBezTo>
                    <a:cubicBezTo>
                      <a:pt x="798497" y="719296"/>
                      <a:pt x="804509" y="719773"/>
                      <a:pt x="811188" y="720059"/>
                    </a:cubicBezTo>
                    <a:close/>
                    <a:moveTo>
                      <a:pt x="798306" y="668053"/>
                    </a:moveTo>
                    <a:cubicBezTo>
                      <a:pt x="798401" y="667004"/>
                      <a:pt x="798497" y="665859"/>
                      <a:pt x="798688" y="664905"/>
                    </a:cubicBezTo>
                    <a:cubicBezTo>
                      <a:pt x="798688" y="664905"/>
                      <a:pt x="798688" y="664809"/>
                      <a:pt x="798688" y="664714"/>
                    </a:cubicBezTo>
                    <a:cubicBezTo>
                      <a:pt x="803935" y="664809"/>
                      <a:pt x="808516" y="664523"/>
                      <a:pt x="812810" y="664141"/>
                    </a:cubicBezTo>
                    <a:cubicBezTo>
                      <a:pt x="812619" y="665668"/>
                      <a:pt x="812428" y="667099"/>
                      <a:pt x="812237" y="668435"/>
                    </a:cubicBezTo>
                    <a:cubicBezTo>
                      <a:pt x="807466" y="668435"/>
                      <a:pt x="802790" y="668244"/>
                      <a:pt x="798306" y="668053"/>
                    </a:cubicBezTo>
                    <a:close/>
                    <a:moveTo>
                      <a:pt x="820443" y="749544"/>
                    </a:moveTo>
                    <a:cubicBezTo>
                      <a:pt x="814336" y="749544"/>
                      <a:pt x="808802" y="749354"/>
                      <a:pt x="804509" y="748972"/>
                    </a:cubicBezTo>
                    <a:cubicBezTo>
                      <a:pt x="799355" y="748495"/>
                      <a:pt x="794489" y="747922"/>
                      <a:pt x="790100" y="747445"/>
                    </a:cubicBezTo>
                    <a:cubicBezTo>
                      <a:pt x="790386" y="744201"/>
                      <a:pt x="790767" y="740575"/>
                      <a:pt x="791149" y="736758"/>
                    </a:cubicBezTo>
                    <a:cubicBezTo>
                      <a:pt x="800596" y="738285"/>
                      <a:pt x="809661" y="738571"/>
                      <a:pt x="818344" y="739048"/>
                    </a:cubicBezTo>
                    <a:cubicBezTo>
                      <a:pt x="819013" y="742483"/>
                      <a:pt x="819680" y="746014"/>
                      <a:pt x="820443" y="749544"/>
                    </a:cubicBezTo>
                    <a:close/>
                    <a:moveTo>
                      <a:pt x="781320" y="766721"/>
                    </a:moveTo>
                    <a:cubicBezTo>
                      <a:pt x="792866" y="774831"/>
                      <a:pt x="799642" y="780748"/>
                      <a:pt x="828555" y="786187"/>
                    </a:cubicBezTo>
                    <a:cubicBezTo>
                      <a:pt x="829127" y="788477"/>
                      <a:pt x="829605" y="790576"/>
                      <a:pt x="830081" y="792485"/>
                    </a:cubicBezTo>
                    <a:cubicBezTo>
                      <a:pt x="811665" y="789240"/>
                      <a:pt x="796874" y="788095"/>
                      <a:pt x="792390" y="787809"/>
                    </a:cubicBezTo>
                    <a:cubicBezTo>
                      <a:pt x="788764" y="780748"/>
                      <a:pt x="785042" y="773686"/>
                      <a:pt x="781320" y="766721"/>
                    </a:cubicBezTo>
                    <a:close/>
                    <a:moveTo>
                      <a:pt x="770824" y="747636"/>
                    </a:moveTo>
                    <a:cubicBezTo>
                      <a:pt x="774737" y="750785"/>
                      <a:pt x="779508" y="753839"/>
                      <a:pt x="786474" y="756319"/>
                    </a:cubicBezTo>
                    <a:cubicBezTo>
                      <a:pt x="787619" y="762236"/>
                      <a:pt x="788286" y="765671"/>
                      <a:pt x="788286" y="765671"/>
                    </a:cubicBezTo>
                    <a:cubicBezTo>
                      <a:pt x="788286" y="765671"/>
                      <a:pt x="788573" y="762427"/>
                      <a:pt x="789146" y="757274"/>
                    </a:cubicBezTo>
                    <a:cubicBezTo>
                      <a:pt x="796111" y="759468"/>
                      <a:pt x="805176" y="761186"/>
                      <a:pt x="817677" y="762045"/>
                    </a:cubicBezTo>
                    <a:cubicBezTo>
                      <a:pt x="819394" y="762140"/>
                      <a:pt x="821303" y="762331"/>
                      <a:pt x="823211" y="762427"/>
                    </a:cubicBezTo>
                    <a:cubicBezTo>
                      <a:pt x="823878" y="765385"/>
                      <a:pt x="824452" y="768247"/>
                      <a:pt x="825119" y="771015"/>
                    </a:cubicBezTo>
                    <a:cubicBezTo>
                      <a:pt x="803935" y="768056"/>
                      <a:pt x="785996" y="765766"/>
                      <a:pt x="780557" y="765003"/>
                    </a:cubicBezTo>
                    <a:cubicBezTo>
                      <a:pt x="777313" y="759182"/>
                      <a:pt x="774068" y="753361"/>
                      <a:pt x="770824" y="747636"/>
                    </a:cubicBezTo>
                    <a:close/>
                    <a:moveTo>
                      <a:pt x="750499" y="787045"/>
                    </a:moveTo>
                    <a:cubicBezTo>
                      <a:pt x="758801" y="769774"/>
                      <a:pt x="764621" y="753361"/>
                      <a:pt x="764717" y="743915"/>
                    </a:cubicBezTo>
                    <a:cubicBezTo>
                      <a:pt x="767865" y="749258"/>
                      <a:pt x="770920" y="754506"/>
                      <a:pt x="773973" y="759850"/>
                    </a:cubicBezTo>
                    <a:cubicBezTo>
                      <a:pt x="767580" y="768343"/>
                      <a:pt x="758610" y="777980"/>
                      <a:pt x="750499" y="787045"/>
                    </a:cubicBezTo>
                    <a:close/>
                    <a:moveTo>
                      <a:pt x="745728" y="769011"/>
                    </a:moveTo>
                    <a:cubicBezTo>
                      <a:pt x="746014" y="766148"/>
                      <a:pt x="746968" y="757274"/>
                      <a:pt x="748209" y="744964"/>
                    </a:cubicBezTo>
                    <a:cubicBezTo>
                      <a:pt x="750786" y="738475"/>
                      <a:pt x="752312" y="731414"/>
                      <a:pt x="752694" y="723876"/>
                    </a:cubicBezTo>
                    <a:cubicBezTo>
                      <a:pt x="756320" y="729792"/>
                      <a:pt x="759850" y="735804"/>
                      <a:pt x="763381" y="741720"/>
                    </a:cubicBezTo>
                    <a:cubicBezTo>
                      <a:pt x="757847" y="753171"/>
                      <a:pt x="752885" y="761377"/>
                      <a:pt x="745728" y="769011"/>
                    </a:cubicBezTo>
                    <a:close/>
                    <a:moveTo>
                      <a:pt x="750595" y="721967"/>
                    </a:moveTo>
                    <a:cubicBezTo>
                      <a:pt x="750690" y="721490"/>
                      <a:pt x="750690" y="721108"/>
                      <a:pt x="750690" y="720631"/>
                    </a:cubicBezTo>
                    <a:cubicBezTo>
                      <a:pt x="750881" y="720918"/>
                      <a:pt x="751072" y="721204"/>
                      <a:pt x="751167" y="721490"/>
                    </a:cubicBezTo>
                    <a:cubicBezTo>
                      <a:pt x="751072" y="721586"/>
                      <a:pt x="750881" y="721776"/>
                      <a:pt x="750595" y="721967"/>
                    </a:cubicBezTo>
                    <a:close/>
                    <a:moveTo>
                      <a:pt x="747351" y="433505"/>
                    </a:moveTo>
                    <a:cubicBezTo>
                      <a:pt x="747351" y="433505"/>
                      <a:pt x="747636" y="433887"/>
                      <a:pt x="747922" y="434459"/>
                    </a:cubicBezTo>
                    <a:cubicBezTo>
                      <a:pt x="747255" y="433696"/>
                      <a:pt x="746491" y="432932"/>
                      <a:pt x="745823" y="432264"/>
                    </a:cubicBezTo>
                    <a:cubicBezTo>
                      <a:pt x="747351" y="432646"/>
                      <a:pt x="748876" y="433028"/>
                      <a:pt x="750404" y="433409"/>
                    </a:cubicBezTo>
                    <a:lnTo>
                      <a:pt x="747351" y="433505"/>
                    </a:lnTo>
                    <a:close/>
                    <a:moveTo>
                      <a:pt x="742102" y="428734"/>
                    </a:moveTo>
                    <a:cubicBezTo>
                      <a:pt x="739334" y="426253"/>
                      <a:pt x="736663" y="423963"/>
                      <a:pt x="734087" y="422054"/>
                    </a:cubicBezTo>
                    <a:cubicBezTo>
                      <a:pt x="740670" y="420336"/>
                      <a:pt x="749545" y="418142"/>
                      <a:pt x="758229" y="415565"/>
                    </a:cubicBezTo>
                    <a:cubicBezTo>
                      <a:pt x="749545" y="423199"/>
                      <a:pt x="744105" y="429020"/>
                      <a:pt x="744105" y="429020"/>
                    </a:cubicBezTo>
                    <a:lnTo>
                      <a:pt x="752694" y="430833"/>
                    </a:lnTo>
                    <a:cubicBezTo>
                      <a:pt x="753267" y="430642"/>
                      <a:pt x="768534" y="428257"/>
                      <a:pt x="786378" y="422818"/>
                    </a:cubicBezTo>
                    <a:cubicBezTo>
                      <a:pt x="793057" y="425680"/>
                      <a:pt x="800787" y="428829"/>
                      <a:pt x="809375" y="431882"/>
                    </a:cubicBezTo>
                    <a:cubicBezTo>
                      <a:pt x="803555" y="435413"/>
                      <a:pt x="799260" y="438085"/>
                      <a:pt x="796779" y="439707"/>
                    </a:cubicBezTo>
                    <a:cubicBezTo>
                      <a:pt x="794012" y="440089"/>
                      <a:pt x="791340" y="440471"/>
                      <a:pt x="788764" y="440948"/>
                    </a:cubicBezTo>
                    <a:cubicBezTo>
                      <a:pt x="773114" y="436749"/>
                      <a:pt x="757656" y="432742"/>
                      <a:pt x="742102" y="428734"/>
                    </a:cubicBezTo>
                    <a:close/>
                    <a:moveTo>
                      <a:pt x="637804" y="827028"/>
                    </a:moveTo>
                    <a:cubicBezTo>
                      <a:pt x="642958" y="816531"/>
                      <a:pt x="649638" y="807562"/>
                      <a:pt x="660039" y="798878"/>
                    </a:cubicBezTo>
                    <a:cubicBezTo>
                      <a:pt x="678932" y="783038"/>
                      <a:pt x="708895" y="760518"/>
                      <a:pt x="725880" y="742197"/>
                    </a:cubicBezTo>
                    <a:cubicBezTo>
                      <a:pt x="731319" y="736281"/>
                      <a:pt x="734659" y="731319"/>
                      <a:pt x="736759" y="726739"/>
                    </a:cubicBezTo>
                    <a:cubicBezTo>
                      <a:pt x="737331" y="730078"/>
                      <a:pt x="737904" y="733323"/>
                      <a:pt x="738476" y="736376"/>
                    </a:cubicBezTo>
                    <a:cubicBezTo>
                      <a:pt x="737331" y="737903"/>
                      <a:pt x="736186" y="739525"/>
                      <a:pt x="734850" y="741338"/>
                    </a:cubicBezTo>
                    <a:cubicBezTo>
                      <a:pt x="722350" y="759277"/>
                      <a:pt x="681795" y="783515"/>
                      <a:pt x="652118" y="816340"/>
                    </a:cubicBezTo>
                    <a:cubicBezTo>
                      <a:pt x="646775" y="822256"/>
                      <a:pt x="642481" y="827982"/>
                      <a:pt x="638855" y="833421"/>
                    </a:cubicBezTo>
                    <a:cubicBezTo>
                      <a:pt x="638473" y="831417"/>
                      <a:pt x="638091" y="829318"/>
                      <a:pt x="637804" y="827028"/>
                    </a:cubicBezTo>
                    <a:close/>
                    <a:moveTo>
                      <a:pt x="628835" y="851551"/>
                    </a:moveTo>
                    <a:cubicBezTo>
                      <a:pt x="630267" y="846303"/>
                      <a:pt x="631888" y="841532"/>
                      <a:pt x="633511" y="837047"/>
                    </a:cubicBezTo>
                    <a:cubicBezTo>
                      <a:pt x="634084" y="837906"/>
                      <a:pt x="634560" y="838669"/>
                      <a:pt x="635038" y="839337"/>
                    </a:cubicBezTo>
                    <a:cubicBezTo>
                      <a:pt x="632461" y="843726"/>
                      <a:pt x="630458" y="847734"/>
                      <a:pt x="628835" y="851551"/>
                    </a:cubicBezTo>
                    <a:close/>
                    <a:moveTo>
                      <a:pt x="591334" y="788954"/>
                    </a:moveTo>
                    <a:cubicBezTo>
                      <a:pt x="592670" y="785996"/>
                      <a:pt x="594388" y="782752"/>
                      <a:pt x="596200" y="779602"/>
                    </a:cubicBezTo>
                    <a:cubicBezTo>
                      <a:pt x="607270" y="806416"/>
                      <a:pt x="619580" y="833325"/>
                      <a:pt x="619580" y="833325"/>
                    </a:cubicBezTo>
                    <a:cubicBezTo>
                      <a:pt x="619580" y="833325"/>
                      <a:pt x="619484" y="826169"/>
                      <a:pt x="619197" y="815100"/>
                    </a:cubicBezTo>
                    <a:cubicBezTo>
                      <a:pt x="621870" y="819298"/>
                      <a:pt x="624542" y="823306"/>
                      <a:pt x="626927" y="827028"/>
                    </a:cubicBezTo>
                    <a:cubicBezTo>
                      <a:pt x="622728" y="841246"/>
                      <a:pt x="625972" y="852887"/>
                      <a:pt x="627023" y="855941"/>
                    </a:cubicBezTo>
                    <a:cubicBezTo>
                      <a:pt x="625114" y="860998"/>
                      <a:pt x="623873" y="865483"/>
                      <a:pt x="623110" y="868918"/>
                    </a:cubicBezTo>
                    <a:cubicBezTo>
                      <a:pt x="618720" y="848211"/>
                      <a:pt x="611469" y="822543"/>
                      <a:pt x="600495" y="803363"/>
                    </a:cubicBezTo>
                    <a:cubicBezTo>
                      <a:pt x="597345" y="798114"/>
                      <a:pt x="594388" y="793343"/>
                      <a:pt x="591334" y="788954"/>
                    </a:cubicBezTo>
                    <a:close/>
                    <a:moveTo>
                      <a:pt x="589139" y="785900"/>
                    </a:moveTo>
                    <a:cubicBezTo>
                      <a:pt x="590475" y="783324"/>
                      <a:pt x="592193" y="780366"/>
                      <a:pt x="594579" y="776931"/>
                    </a:cubicBezTo>
                    <a:cubicBezTo>
                      <a:pt x="594770" y="777217"/>
                      <a:pt x="594960" y="777503"/>
                      <a:pt x="595151" y="777789"/>
                    </a:cubicBezTo>
                    <a:cubicBezTo>
                      <a:pt x="593625" y="780843"/>
                      <a:pt x="592098" y="784278"/>
                      <a:pt x="590666" y="788000"/>
                    </a:cubicBezTo>
                    <a:cubicBezTo>
                      <a:pt x="590189" y="787236"/>
                      <a:pt x="589712" y="786568"/>
                      <a:pt x="589139" y="785900"/>
                    </a:cubicBezTo>
                    <a:close/>
                    <a:moveTo>
                      <a:pt x="567002" y="691814"/>
                    </a:moveTo>
                    <a:cubicBezTo>
                      <a:pt x="566906" y="692577"/>
                      <a:pt x="566715" y="693436"/>
                      <a:pt x="566524" y="694199"/>
                    </a:cubicBezTo>
                    <a:cubicBezTo>
                      <a:pt x="564998" y="695631"/>
                      <a:pt x="561657" y="698780"/>
                      <a:pt x="557173" y="703074"/>
                    </a:cubicBezTo>
                    <a:cubicBezTo>
                      <a:pt x="560131" y="699638"/>
                      <a:pt x="563375" y="695821"/>
                      <a:pt x="567002" y="691814"/>
                    </a:cubicBezTo>
                    <a:close/>
                    <a:moveTo>
                      <a:pt x="566620" y="703742"/>
                    </a:moveTo>
                    <a:cubicBezTo>
                      <a:pt x="566620" y="703837"/>
                      <a:pt x="566715" y="704028"/>
                      <a:pt x="566715" y="704219"/>
                    </a:cubicBezTo>
                    <a:cubicBezTo>
                      <a:pt x="566620" y="704314"/>
                      <a:pt x="566524" y="704409"/>
                      <a:pt x="566428" y="704505"/>
                    </a:cubicBezTo>
                    <a:cubicBezTo>
                      <a:pt x="566524" y="704219"/>
                      <a:pt x="566524" y="703932"/>
                      <a:pt x="566620" y="703742"/>
                    </a:cubicBezTo>
                    <a:close/>
                    <a:moveTo>
                      <a:pt x="576544" y="673493"/>
                    </a:moveTo>
                    <a:cubicBezTo>
                      <a:pt x="574921" y="675401"/>
                      <a:pt x="573300" y="677309"/>
                      <a:pt x="571964" y="679218"/>
                    </a:cubicBezTo>
                    <a:cubicBezTo>
                      <a:pt x="571582" y="679791"/>
                      <a:pt x="571200" y="680268"/>
                      <a:pt x="570819" y="680840"/>
                    </a:cubicBezTo>
                    <a:cubicBezTo>
                      <a:pt x="571868" y="674829"/>
                      <a:pt x="572918" y="668817"/>
                      <a:pt x="573967" y="662710"/>
                    </a:cubicBezTo>
                    <a:cubicBezTo>
                      <a:pt x="574730" y="661851"/>
                      <a:pt x="575399" y="661088"/>
                      <a:pt x="576162" y="660229"/>
                    </a:cubicBezTo>
                    <a:cubicBezTo>
                      <a:pt x="576257" y="663855"/>
                      <a:pt x="576353" y="668340"/>
                      <a:pt x="576544" y="673493"/>
                    </a:cubicBezTo>
                    <a:close/>
                    <a:moveTo>
                      <a:pt x="577116" y="691241"/>
                    </a:moveTo>
                    <a:cubicBezTo>
                      <a:pt x="575303" y="693245"/>
                      <a:pt x="573490" y="695154"/>
                      <a:pt x="571868" y="697253"/>
                    </a:cubicBezTo>
                    <a:cubicBezTo>
                      <a:pt x="571391" y="697921"/>
                      <a:pt x="571009" y="698493"/>
                      <a:pt x="570437" y="699161"/>
                    </a:cubicBezTo>
                    <a:cubicBezTo>
                      <a:pt x="569292" y="698112"/>
                      <a:pt x="568433" y="697348"/>
                      <a:pt x="567956" y="696871"/>
                    </a:cubicBezTo>
                    <a:cubicBezTo>
                      <a:pt x="568242" y="695154"/>
                      <a:pt x="568623" y="693341"/>
                      <a:pt x="568910" y="691623"/>
                    </a:cubicBezTo>
                    <a:cubicBezTo>
                      <a:pt x="569101" y="690764"/>
                      <a:pt x="569196" y="690001"/>
                      <a:pt x="569387" y="689142"/>
                    </a:cubicBezTo>
                    <a:cubicBezTo>
                      <a:pt x="569864" y="688665"/>
                      <a:pt x="570246" y="688092"/>
                      <a:pt x="570723" y="687615"/>
                    </a:cubicBezTo>
                    <a:cubicBezTo>
                      <a:pt x="572727" y="685420"/>
                      <a:pt x="574730" y="683512"/>
                      <a:pt x="576830" y="681699"/>
                    </a:cubicBezTo>
                    <a:cubicBezTo>
                      <a:pt x="576830" y="684848"/>
                      <a:pt x="576926" y="687997"/>
                      <a:pt x="577116" y="691241"/>
                    </a:cubicBezTo>
                    <a:close/>
                    <a:moveTo>
                      <a:pt x="577689" y="706032"/>
                    </a:moveTo>
                    <a:cubicBezTo>
                      <a:pt x="575971" y="704409"/>
                      <a:pt x="574540" y="703074"/>
                      <a:pt x="573204" y="701738"/>
                    </a:cubicBezTo>
                    <a:cubicBezTo>
                      <a:pt x="574540" y="700402"/>
                      <a:pt x="575875" y="699161"/>
                      <a:pt x="577307" y="697826"/>
                    </a:cubicBezTo>
                    <a:cubicBezTo>
                      <a:pt x="577402" y="700688"/>
                      <a:pt x="577498" y="703360"/>
                      <a:pt x="577689" y="706032"/>
                    </a:cubicBezTo>
                    <a:close/>
                    <a:moveTo>
                      <a:pt x="587231" y="765480"/>
                    </a:moveTo>
                    <a:cubicBezTo>
                      <a:pt x="588472" y="767484"/>
                      <a:pt x="589999" y="769774"/>
                      <a:pt x="591620" y="772351"/>
                    </a:cubicBezTo>
                    <a:cubicBezTo>
                      <a:pt x="589808" y="776740"/>
                      <a:pt x="588567" y="780461"/>
                      <a:pt x="587613" y="783706"/>
                    </a:cubicBezTo>
                    <a:cubicBezTo>
                      <a:pt x="571200" y="760995"/>
                      <a:pt x="557650" y="751834"/>
                      <a:pt x="557459" y="751739"/>
                    </a:cubicBezTo>
                    <a:cubicBezTo>
                      <a:pt x="560131" y="738094"/>
                      <a:pt x="562707" y="724353"/>
                      <a:pt x="565283" y="710612"/>
                    </a:cubicBezTo>
                    <a:cubicBezTo>
                      <a:pt x="565952" y="709753"/>
                      <a:pt x="566715" y="708894"/>
                      <a:pt x="567384" y="708036"/>
                    </a:cubicBezTo>
                    <a:cubicBezTo>
                      <a:pt x="569959" y="720631"/>
                      <a:pt x="576544" y="748781"/>
                      <a:pt x="587231" y="765480"/>
                    </a:cubicBezTo>
                    <a:close/>
                    <a:moveTo>
                      <a:pt x="357548" y="569100"/>
                    </a:moveTo>
                    <a:cubicBezTo>
                      <a:pt x="350392" y="572249"/>
                      <a:pt x="343235" y="575494"/>
                      <a:pt x="336078" y="578738"/>
                    </a:cubicBezTo>
                    <a:cubicBezTo>
                      <a:pt x="328921" y="575589"/>
                      <a:pt x="294379" y="560894"/>
                      <a:pt x="257928" y="553451"/>
                    </a:cubicBezTo>
                    <a:cubicBezTo>
                      <a:pt x="216991" y="545149"/>
                      <a:pt x="165654" y="533699"/>
                      <a:pt x="154108" y="531599"/>
                    </a:cubicBezTo>
                    <a:cubicBezTo>
                      <a:pt x="147810" y="530454"/>
                      <a:pt x="142084" y="527973"/>
                      <a:pt x="138172" y="525874"/>
                    </a:cubicBezTo>
                    <a:cubicBezTo>
                      <a:pt x="138458" y="525874"/>
                      <a:pt x="168230" y="524061"/>
                      <a:pt x="191036" y="525874"/>
                    </a:cubicBezTo>
                    <a:cubicBezTo>
                      <a:pt x="213938" y="527687"/>
                      <a:pt x="268042" y="549157"/>
                      <a:pt x="301631" y="560226"/>
                    </a:cubicBezTo>
                    <a:cubicBezTo>
                      <a:pt x="332834" y="570532"/>
                      <a:pt x="342185" y="569387"/>
                      <a:pt x="357548" y="569100"/>
                    </a:cubicBezTo>
                    <a:close/>
                    <a:moveTo>
                      <a:pt x="384745" y="560894"/>
                    </a:moveTo>
                    <a:cubicBezTo>
                      <a:pt x="379973" y="567669"/>
                      <a:pt x="376728" y="581696"/>
                      <a:pt x="375488" y="597536"/>
                    </a:cubicBezTo>
                    <a:cubicBezTo>
                      <a:pt x="372626" y="587422"/>
                      <a:pt x="369286" y="576543"/>
                      <a:pt x="367950" y="567764"/>
                    </a:cubicBezTo>
                    <a:cubicBezTo>
                      <a:pt x="373484" y="565379"/>
                      <a:pt x="379114" y="563184"/>
                      <a:pt x="384745" y="560894"/>
                    </a:cubicBezTo>
                    <a:close/>
                    <a:moveTo>
                      <a:pt x="518145" y="341995"/>
                    </a:moveTo>
                    <a:cubicBezTo>
                      <a:pt x="519099" y="348101"/>
                      <a:pt x="520340" y="354304"/>
                      <a:pt x="522248" y="360507"/>
                    </a:cubicBezTo>
                    <a:cubicBezTo>
                      <a:pt x="514233" y="358026"/>
                      <a:pt x="506026" y="355544"/>
                      <a:pt x="498392" y="353159"/>
                    </a:cubicBezTo>
                    <a:cubicBezTo>
                      <a:pt x="496484" y="348865"/>
                      <a:pt x="494576" y="344571"/>
                      <a:pt x="492380" y="339895"/>
                    </a:cubicBezTo>
                    <a:cubicBezTo>
                      <a:pt x="487419" y="329208"/>
                      <a:pt x="479881" y="318616"/>
                      <a:pt x="471483" y="308597"/>
                    </a:cubicBezTo>
                    <a:cubicBezTo>
                      <a:pt x="481121" y="315467"/>
                      <a:pt x="491426" y="321765"/>
                      <a:pt x="500778" y="325105"/>
                    </a:cubicBezTo>
                    <a:cubicBezTo>
                      <a:pt x="506789" y="331403"/>
                      <a:pt x="512705" y="337128"/>
                      <a:pt x="518145" y="341995"/>
                    </a:cubicBezTo>
                    <a:close/>
                    <a:moveTo>
                      <a:pt x="544386" y="320143"/>
                    </a:moveTo>
                    <a:cubicBezTo>
                      <a:pt x="537421" y="315181"/>
                      <a:pt x="529024" y="309742"/>
                      <a:pt x="520722" y="305829"/>
                    </a:cubicBezTo>
                    <a:cubicBezTo>
                      <a:pt x="514806" y="299818"/>
                      <a:pt x="509652" y="295142"/>
                      <a:pt x="506504" y="292375"/>
                    </a:cubicBezTo>
                    <a:cubicBezTo>
                      <a:pt x="526447" y="296955"/>
                      <a:pt x="538184" y="295619"/>
                      <a:pt x="538375" y="295619"/>
                    </a:cubicBezTo>
                    <a:cubicBezTo>
                      <a:pt x="539138" y="296955"/>
                      <a:pt x="539902" y="298291"/>
                      <a:pt x="540569" y="299627"/>
                    </a:cubicBezTo>
                    <a:cubicBezTo>
                      <a:pt x="541332" y="303826"/>
                      <a:pt x="542668" y="311173"/>
                      <a:pt x="544386" y="320143"/>
                    </a:cubicBezTo>
                    <a:close/>
                    <a:moveTo>
                      <a:pt x="545149" y="544004"/>
                    </a:moveTo>
                    <a:cubicBezTo>
                      <a:pt x="544195" y="544863"/>
                      <a:pt x="543337" y="545817"/>
                      <a:pt x="542382" y="546676"/>
                    </a:cubicBezTo>
                    <a:cubicBezTo>
                      <a:pt x="533126" y="535989"/>
                      <a:pt x="524538" y="524443"/>
                      <a:pt x="520722" y="521294"/>
                    </a:cubicBezTo>
                    <a:cubicBezTo>
                      <a:pt x="517381" y="518526"/>
                      <a:pt x="516332" y="516236"/>
                      <a:pt x="516236" y="514137"/>
                    </a:cubicBezTo>
                    <a:cubicBezTo>
                      <a:pt x="524920" y="511370"/>
                      <a:pt x="533604" y="508507"/>
                      <a:pt x="542382" y="505835"/>
                    </a:cubicBezTo>
                    <a:cubicBezTo>
                      <a:pt x="537325" y="511274"/>
                      <a:pt x="535131" y="519003"/>
                      <a:pt x="537039" y="528355"/>
                    </a:cubicBezTo>
                    <a:cubicBezTo>
                      <a:pt x="538088" y="533412"/>
                      <a:pt x="541237" y="538756"/>
                      <a:pt x="545149" y="544004"/>
                    </a:cubicBezTo>
                    <a:close/>
                    <a:moveTo>
                      <a:pt x="551066" y="517668"/>
                    </a:moveTo>
                    <a:cubicBezTo>
                      <a:pt x="549062" y="512419"/>
                      <a:pt x="548299" y="507839"/>
                      <a:pt x="548967" y="503831"/>
                    </a:cubicBezTo>
                    <a:lnTo>
                      <a:pt x="551066" y="517668"/>
                    </a:lnTo>
                    <a:close/>
                    <a:moveTo>
                      <a:pt x="529404" y="625304"/>
                    </a:moveTo>
                    <a:cubicBezTo>
                      <a:pt x="540092" y="612708"/>
                      <a:pt x="551734" y="597441"/>
                      <a:pt x="562039" y="583318"/>
                    </a:cubicBezTo>
                    <a:cubicBezTo>
                      <a:pt x="567193" y="588757"/>
                      <a:pt x="571582" y="594483"/>
                      <a:pt x="575303" y="600399"/>
                    </a:cubicBezTo>
                    <a:lnTo>
                      <a:pt x="575780" y="601449"/>
                    </a:lnTo>
                    <a:cubicBezTo>
                      <a:pt x="566237" y="610418"/>
                      <a:pt x="548871" y="626831"/>
                      <a:pt x="531981" y="643339"/>
                    </a:cubicBezTo>
                    <a:cubicBezTo>
                      <a:pt x="531981" y="643339"/>
                      <a:pt x="531981" y="643339"/>
                      <a:pt x="531981" y="643244"/>
                    </a:cubicBezTo>
                    <a:cubicBezTo>
                      <a:pt x="531600" y="637232"/>
                      <a:pt x="530645" y="631220"/>
                      <a:pt x="529404" y="625304"/>
                    </a:cubicBezTo>
                    <a:close/>
                    <a:moveTo>
                      <a:pt x="509079" y="574349"/>
                    </a:moveTo>
                    <a:cubicBezTo>
                      <a:pt x="501733" y="560608"/>
                      <a:pt x="489995" y="538470"/>
                      <a:pt x="485415" y="523966"/>
                    </a:cubicBezTo>
                    <a:cubicBezTo>
                      <a:pt x="494766" y="520816"/>
                      <a:pt x="504213" y="517954"/>
                      <a:pt x="513565" y="514996"/>
                    </a:cubicBezTo>
                    <a:cubicBezTo>
                      <a:pt x="510989" y="518908"/>
                      <a:pt x="508125" y="524920"/>
                      <a:pt x="509461" y="530645"/>
                    </a:cubicBezTo>
                    <a:cubicBezTo>
                      <a:pt x="511275" y="537993"/>
                      <a:pt x="518241" y="547344"/>
                      <a:pt x="531218" y="557936"/>
                    </a:cubicBezTo>
                    <a:cubicBezTo>
                      <a:pt x="524252" y="564902"/>
                      <a:pt x="517477" y="571868"/>
                      <a:pt x="511180" y="578356"/>
                    </a:cubicBezTo>
                    <a:cubicBezTo>
                      <a:pt x="510415" y="576925"/>
                      <a:pt x="509652" y="575494"/>
                      <a:pt x="509079" y="574349"/>
                    </a:cubicBezTo>
                    <a:close/>
                    <a:moveTo>
                      <a:pt x="462132" y="639904"/>
                    </a:moveTo>
                    <a:cubicBezTo>
                      <a:pt x="454880" y="619197"/>
                      <a:pt x="447437" y="600494"/>
                      <a:pt x="439898" y="581792"/>
                    </a:cubicBezTo>
                    <a:cubicBezTo>
                      <a:pt x="432074" y="562516"/>
                      <a:pt x="433314" y="547630"/>
                      <a:pt x="434268" y="542000"/>
                    </a:cubicBezTo>
                    <a:cubicBezTo>
                      <a:pt x="441043" y="539519"/>
                      <a:pt x="447914" y="537229"/>
                      <a:pt x="454689" y="534844"/>
                    </a:cubicBezTo>
                    <a:cubicBezTo>
                      <a:pt x="446292" y="549252"/>
                      <a:pt x="455834" y="560226"/>
                      <a:pt x="474823" y="584940"/>
                    </a:cubicBezTo>
                    <a:cubicBezTo>
                      <a:pt x="479881" y="591525"/>
                      <a:pt x="484365" y="597536"/>
                      <a:pt x="488564" y="603262"/>
                    </a:cubicBezTo>
                    <a:cubicBezTo>
                      <a:pt x="480644" y="612995"/>
                      <a:pt x="471579" y="625877"/>
                      <a:pt x="462132" y="639904"/>
                    </a:cubicBezTo>
                    <a:close/>
                    <a:moveTo>
                      <a:pt x="481217" y="564711"/>
                    </a:moveTo>
                    <a:cubicBezTo>
                      <a:pt x="479403" y="562707"/>
                      <a:pt x="477877" y="560989"/>
                      <a:pt x="477113" y="559940"/>
                    </a:cubicBezTo>
                    <a:cubicBezTo>
                      <a:pt x="472724" y="553737"/>
                      <a:pt x="464422" y="547439"/>
                      <a:pt x="457742" y="533794"/>
                    </a:cubicBezTo>
                    <a:cubicBezTo>
                      <a:pt x="465663" y="531027"/>
                      <a:pt x="473487" y="528069"/>
                      <a:pt x="481503" y="525397"/>
                    </a:cubicBezTo>
                    <a:cubicBezTo>
                      <a:pt x="472915" y="537229"/>
                      <a:pt x="477018" y="551829"/>
                      <a:pt x="481217" y="564711"/>
                    </a:cubicBezTo>
                    <a:close/>
                    <a:moveTo>
                      <a:pt x="454976" y="679791"/>
                    </a:moveTo>
                    <a:cubicBezTo>
                      <a:pt x="456312" y="678455"/>
                      <a:pt x="457648" y="677023"/>
                      <a:pt x="458983" y="675687"/>
                    </a:cubicBezTo>
                    <a:cubicBezTo>
                      <a:pt x="457742" y="677596"/>
                      <a:pt x="456407" y="679504"/>
                      <a:pt x="455167" y="681413"/>
                    </a:cubicBezTo>
                    <a:cubicBezTo>
                      <a:pt x="455071" y="680840"/>
                      <a:pt x="455071" y="680363"/>
                      <a:pt x="454976" y="679791"/>
                    </a:cubicBezTo>
                    <a:close/>
                    <a:moveTo>
                      <a:pt x="425585" y="545054"/>
                    </a:moveTo>
                    <a:cubicBezTo>
                      <a:pt x="427398" y="544386"/>
                      <a:pt x="429306" y="543813"/>
                      <a:pt x="431120" y="543050"/>
                    </a:cubicBezTo>
                    <a:cubicBezTo>
                      <a:pt x="421482" y="552783"/>
                      <a:pt x="416424" y="559081"/>
                      <a:pt x="421959" y="577593"/>
                    </a:cubicBezTo>
                    <a:cubicBezTo>
                      <a:pt x="428161" y="598300"/>
                      <a:pt x="444288" y="627881"/>
                      <a:pt x="453544" y="647729"/>
                    </a:cubicBezTo>
                    <a:cubicBezTo>
                      <a:pt x="454022" y="648778"/>
                      <a:pt x="454402" y="649732"/>
                      <a:pt x="454784" y="650782"/>
                    </a:cubicBezTo>
                    <a:cubicBezTo>
                      <a:pt x="453162" y="653168"/>
                      <a:pt x="451636" y="655649"/>
                      <a:pt x="450013" y="658034"/>
                    </a:cubicBezTo>
                    <a:cubicBezTo>
                      <a:pt x="438753" y="623300"/>
                      <a:pt x="416233" y="590189"/>
                      <a:pt x="414039" y="572822"/>
                    </a:cubicBezTo>
                    <a:cubicBezTo>
                      <a:pt x="412512" y="560131"/>
                      <a:pt x="410317" y="553928"/>
                      <a:pt x="409077" y="551352"/>
                    </a:cubicBezTo>
                    <a:cubicBezTo>
                      <a:pt x="414612" y="549252"/>
                      <a:pt x="420051" y="547153"/>
                      <a:pt x="425585" y="545054"/>
                    </a:cubicBezTo>
                    <a:close/>
                    <a:moveTo>
                      <a:pt x="396195" y="525683"/>
                    </a:moveTo>
                    <a:cubicBezTo>
                      <a:pt x="401157" y="527114"/>
                      <a:pt x="406119" y="528450"/>
                      <a:pt x="410890" y="529786"/>
                    </a:cubicBezTo>
                    <a:cubicBezTo>
                      <a:pt x="425680" y="533889"/>
                      <a:pt x="436178" y="534557"/>
                      <a:pt x="443524" y="534176"/>
                    </a:cubicBezTo>
                    <a:cubicBezTo>
                      <a:pt x="437132" y="536561"/>
                      <a:pt x="430642" y="538851"/>
                      <a:pt x="424250" y="541332"/>
                    </a:cubicBezTo>
                    <a:cubicBezTo>
                      <a:pt x="420051" y="538851"/>
                      <a:pt x="409459" y="532744"/>
                      <a:pt x="396195" y="525683"/>
                    </a:cubicBezTo>
                    <a:close/>
                    <a:moveTo>
                      <a:pt x="369667" y="501255"/>
                    </a:moveTo>
                    <a:cubicBezTo>
                      <a:pt x="390565" y="510511"/>
                      <a:pt x="412894" y="515091"/>
                      <a:pt x="433219" y="518049"/>
                    </a:cubicBezTo>
                    <a:cubicBezTo>
                      <a:pt x="453257" y="521007"/>
                      <a:pt x="468716" y="521580"/>
                      <a:pt x="477209" y="521675"/>
                    </a:cubicBezTo>
                    <a:cubicBezTo>
                      <a:pt x="469193" y="524538"/>
                      <a:pt x="461368" y="527591"/>
                      <a:pt x="453353" y="530454"/>
                    </a:cubicBezTo>
                    <a:cubicBezTo>
                      <a:pt x="445242" y="528164"/>
                      <a:pt x="421769" y="521294"/>
                      <a:pt x="392091" y="511942"/>
                    </a:cubicBezTo>
                    <a:cubicBezTo>
                      <a:pt x="382931" y="509080"/>
                      <a:pt x="375679" y="505358"/>
                      <a:pt x="369667" y="501255"/>
                    </a:cubicBezTo>
                    <a:close/>
                    <a:moveTo>
                      <a:pt x="353828" y="472628"/>
                    </a:moveTo>
                    <a:cubicBezTo>
                      <a:pt x="355545" y="472628"/>
                      <a:pt x="357358" y="472628"/>
                      <a:pt x="359171" y="472533"/>
                    </a:cubicBezTo>
                    <a:cubicBezTo>
                      <a:pt x="360411" y="472914"/>
                      <a:pt x="361556" y="473201"/>
                      <a:pt x="362701" y="473582"/>
                    </a:cubicBezTo>
                    <a:cubicBezTo>
                      <a:pt x="364037" y="474059"/>
                      <a:pt x="365278" y="474441"/>
                      <a:pt x="366423" y="474918"/>
                    </a:cubicBezTo>
                    <a:cubicBezTo>
                      <a:pt x="364420" y="475300"/>
                      <a:pt x="362415" y="475682"/>
                      <a:pt x="360507" y="476063"/>
                    </a:cubicBezTo>
                    <a:cubicBezTo>
                      <a:pt x="358312" y="474918"/>
                      <a:pt x="356118" y="473773"/>
                      <a:pt x="353828" y="472628"/>
                    </a:cubicBezTo>
                    <a:close/>
                    <a:moveTo>
                      <a:pt x="303253" y="473010"/>
                    </a:moveTo>
                    <a:cubicBezTo>
                      <a:pt x="306593" y="475872"/>
                      <a:pt x="310123" y="479308"/>
                      <a:pt x="313845" y="483029"/>
                    </a:cubicBezTo>
                    <a:cubicBezTo>
                      <a:pt x="304780" y="479021"/>
                      <a:pt x="295047" y="475586"/>
                      <a:pt x="284741" y="473010"/>
                    </a:cubicBezTo>
                    <a:cubicBezTo>
                      <a:pt x="289703" y="473010"/>
                      <a:pt x="296001" y="473010"/>
                      <a:pt x="303253" y="473010"/>
                    </a:cubicBezTo>
                    <a:close/>
                    <a:moveTo>
                      <a:pt x="422818" y="446673"/>
                    </a:moveTo>
                    <a:cubicBezTo>
                      <a:pt x="398676" y="450967"/>
                      <a:pt x="366328" y="456597"/>
                      <a:pt x="337796" y="461655"/>
                    </a:cubicBezTo>
                    <a:cubicBezTo>
                      <a:pt x="336174" y="461845"/>
                      <a:pt x="334552" y="461941"/>
                      <a:pt x="332930" y="462132"/>
                    </a:cubicBezTo>
                    <a:cubicBezTo>
                      <a:pt x="325868" y="458792"/>
                      <a:pt x="319857" y="456215"/>
                      <a:pt x="315563" y="455261"/>
                    </a:cubicBezTo>
                    <a:cubicBezTo>
                      <a:pt x="304971" y="452780"/>
                      <a:pt x="295810" y="449918"/>
                      <a:pt x="286554" y="448677"/>
                    </a:cubicBezTo>
                    <a:cubicBezTo>
                      <a:pt x="322529" y="447436"/>
                      <a:pt x="367664" y="444478"/>
                      <a:pt x="404306" y="437608"/>
                    </a:cubicBezTo>
                    <a:cubicBezTo>
                      <a:pt x="406691" y="437131"/>
                      <a:pt x="409172" y="436654"/>
                      <a:pt x="411749" y="436177"/>
                    </a:cubicBezTo>
                    <a:cubicBezTo>
                      <a:pt x="412131" y="436463"/>
                      <a:pt x="412512" y="436749"/>
                      <a:pt x="412894" y="436940"/>
                    </a:cubicBezTo>
                    <a:cubicBezTo>
                      <a:pt x="407741" y="439612"/>
                      <a:pt x="402589" y="442761"/>
                      <a:pt x="397435" y="446578"/>
                    </a:cubicBezTo>
                    <a:cubicBezTo>
                      <a:pt x="397435" y="446578"/>
                      <a:pt x="406596" y="443620"/>
                      <a:pt x="419192" y="442284"/>
                    </a:cubicBezTo>
                    <a:cubicBezTo>
                      <a:pt x="420528" y="443620"/>
                      <a:pt x="421769" y="445146"/>
                      <a:pt x="422818" y="446673"/>
                    </a:cubicBezTo>
                    <a:close/>
                    <a:moveTo>
                      <a:pt x="432646" y="501446"/>
                    </a:moveTo>
                    <a:cubicBezTo>
                      <a:pt x="466139" y="508125"/>
                      <a:pt x="496293" y="510129"/>
                      <a:pt x="509557" y="510702"/>
                    </a:cubicBezTo>
                    <a:cubicBezTo>
                      <a:pt x="499919" y="513946"/>
                      <a:pt x="490281" y="517095"/>
                      <a:pt x="480739" y="520530"/>
                    </a:cubicBezTo>
                    <a:cubicBezTo>
                      <a:pt x="469289" y="517095"/>
                      <a:pt x="434937" y="506694"/>
                      <a:pt x="409936" y="498774"/>
                    </a:cubicBezTo>
                    <a:cubicBezTo>
                      <a:pt x="402874" y="496579"/>
                      <a:pt x="395050" y="493144"/>
                      <a:pt x="386844" y="489327"/>
                    </a:cubicBezTo>
                    <a:cubicBezTo>
                      <a:pt x="389134" y="489327"/>
                      <a:pt x="391328" y="489327"/>
                      <a:pt x="393618" y="489327"/>
                    </a:cubicBezTo>
                    <a:cubicBezTo>
                      <a:pt x="402207" y="493335"/>
                      <a:pt x="413657" y="497629"/>
                      <a:pt x="432646" y="501446"/>
                    </a:cubicBezTo>
                    <a:close/>
                    <a:moveTo>
                      <a:pt x="538088" y="500873"/>
                    </a:moveTo>
                    <a:lnTo>
                      <a:pt x="538470" y="500969"/>
                    </a:lnTo>
                    <a:cubicBezTo>
                      <a:pt x="529882" y="503736"/>
                      <a:pt x="521389" y="506694"/>
                      <a:pt x="512801" y="509557"/>
                    </a:cubicBezTo>
                    <a:cubicBezTo>
                      <a:pt x="502114" y="505835"/>
                      <a:pt x="470720" y="495339"/>
                      <a:pt x="441330" y="487896"/>
                    </a:cubicBezTo>
                    <a:cubicBezTo>
                      <a:pt x="448486" y="487514"/>
                      <a:pt x="454976" y="486942"/>
                      <a:pt x="460701" y="486273"/>
                    </a:cubicBezTo>
                    <a:cubicBezTo>
                      <a:pt x="466617" y="489136"/>
                      <a:pt x="473200" y="491617"/>
                      <a:pt x="480930" y="493621"/>
                    </a:cubicBezTo>
                    <a:cubicBezTo>
                      <a:pt x="501733" y="498869"/>
                      <a:pt x="526447" y="500396"/>
                      <a:pt x="538088" y="500873"/>
                    </a:cubicBezTo>
                    <a:close/>
                    <a:moveTo>
                      <a:pt x="518526" y="410126"/>
                    </a:moveTo>
                    <a:cubicBezTo>
                      <a:pt x="518432" y="410031"/>
                      <a:pt x="518336" y="410031"/>
                      <a:pt x="518241" y="409935"/>
                    </a:cubicBezTo>
                    <a:lnTo>
                      <a:pt x="518813" y="409935"/>
                    </a:lnTo>
                    <a:lnTo>
                      <a:pt x="518526" y="410126"/>
                    </a:lnTo>
                    <a:close/>
                    <a:moveTo>
                      <a:pt x="507649" y="375201"/>
                    </a:moveTo>
                    <a:cubicBezTo>
                      <a:pt x="517572" y="382358"/>
                      <a:pt x="528355" y="389038"/>
                      <a:pt x="538947" y="393236"/>
                    </a:cubicBezTo>
                    <a:cubicBezTo>
                      <a:pt x="540665" y="395813"/>
                      <a:pt x="542287" y="398198"/>
                      <a:pt x="544004" y="400584"/>
                    </a:cubicBezTo>
                    <a:lnTo>
                      <a:pt x="520053" y="409458"/>
                    </a:lnTo>
                    <a:cubicBezTo>
                      <a:pt x="519290" y="406691"/>
                      <a:pt x="515378" y="394286"/>
                      <a:pt x="507649" y="375201"/>
                    </a:cubicBezTo>
                    <a:close/>
                    <a:moveTo>
                      <a:pt x="419479" y="355926"/>
                    </a:moveTo>
                    <a:cubicBezTo>
                      <a:pt x="439040" y="369763"/>
                      <a:pt x="463468" y="386175"/>
                      <a:pt x="463468" y="386175"/>
                    </a:cubicBezTo>
                    <a:lnTo>
                      <a:pt x="468716" y="388656"/>
                    </a:lnTo>
                    <a:cubicBezTo>
                      <a:pt x="454784" y="382740"/>
                      <a:pt x="440853" y="376824"/>
                      <a:pt x="426825" y="371098"/>
                    </a:cubicBezTo>
                    <a:cubicBezTo>
                      <a:pt x="425204" y="370430"/>
                      <a:pt x="423486" y="369763"/>
                      <a:pt x="421864" y="369095"/>
                    </a:cubicBezTo>
                    <a:cubicBezTo>
                      <a:pt x="421578" y="367186"/>
                      <a:pt x="420813" y="362510"/>
                      <a:pt x="419479" y="355926"/>
                    </a:cubicBezTo>
                    <a:close/>
                    <a:moveTo>
                      <a:pt x="237029" y="299818"/>
                    </a:moveTo>
                    <a:cubicBezTo>
                      <a:pt x="235695" y="295333"/>
                      <a:pt x="229110" y="283500"/>
                      <a:pt x="220808" y="271096"/>
                    </a:cubicBezTo>
                    <a:cubicBezTo>
                      <a:pt x="220808" y="271096"/>
                      <a:pt x="220808" y="271096"/>
                      <a:pt x="220808" y="271096"/>
                    </a:cubicBezTo>
                    <a:cubicBezTo>
                      <a:pt x="234072" y="281019"/>
                      <a:pt x="266516" y="305448"/>
                      <a:pt x="276630" y="313082"/>
                    </a:cubicBezTo>
                    <a:cubicBezTo>
                      <a:pt x="263462" y="308406"/>
                      <a:pt x="250293" y="304016"/>
                      <a:pt x="237029" y="29981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31" name="Google Shape;3131;p23"/>
          <p:cNvGrpSpPr/>
          <p:nvPr/>
        </p:nvGrpSpPr>
        <p:grpSpPr>
          <a:xfrm>
            <a:off x="2782" y="2658879"/>
            <a:ext cx="719892" cy="1655916"/>
            <a:chOff x="244472" y="3494544"/>
            <a:chExt cx="959856" cy="2207888"/>
          </a:xfrm>
        </p:grpSpPr>
        <p:sp>
          <p:nvSpPr>
            <p:cNvPr id="3132" name="Google Shape;3132;p23"/>
            <p:cNvSpPr/>
            <p:nvPr/>
          </p:nvSpPr>
          <p:spPr>
            <a:xfrm>
              <a:off x="613281" y="3896655"/>
              <a:ext cx="140748" cy="1805777"/>
            </a:xfrm>
            <a:custGeom>
              <a:rect b="b" l="l" r="r" t="t"/>
              <a:pathLst>
                <a:path extrusionOk="0" h="1805777" w="140748">
                  <a:moveTo>
                    <a:pt x="0" y="1805778"/>
                  </a:moveTo>
                  <a:cubicBezTo>
                    <a:pt x="0" y="1805778"/>
                    <a:pt x="5821" y="381118"/>
                    <a:pt x="140748" y="0"/>
                  </a:cubicBezTo>
                </a:path>
              </a:pathLst>
            </a:custGeom>
            <a:noFill/>
            <a:ln cap="flat" cmpd="sng" w="2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33" name="Google Shape;3133;p23"/>
            <p:cNvGrpSpPr/>
            <p:nvPr/>
          </p:nvGrpSpPr>
          <p:grpSpPr>
            <a:xfrm>
              <a:off x="244472" y="3494544"/>
              <a:ext cx="959856" cy="901361"/>
              <a:chOff x="244472" y="3494544"/>
              <a:chExt cx="959856" cy="901361"/>
            </a:xfrm>
          </p:grpSpPr>
          <p:sp>
            <p:nvSpPr>
              <p:cNvPr id="3134" name="Google Shape;3134;p23"/>
              <p:cNvSpPr/>
              <p:nvPr/>
            </p:nvSpPr>
            <p:spPr>
              <a:xfrm>
                <a:off x="1041560" y="4059636"/>
                <a:ext cx="41867" cy="130538"/>
              </a:xfrm>
              <a:custGeom>
                <a:rect b="b" l="l" r="r" t="t"/>
                <a:pathLst>
                  <a:path extrusionOk="0" h="130538" w="41867">
                    <a:moveTo>
                      <a:pt x="1218" y="0"/>
                    </a:moveTo>
                    <a:lnTo>
                      <a:pt x="5894" y="5821"/>
                    </a:lnTo>
                    <a:cubicBezTo>
                      <a:pt x="34616" y="54391"/>
                      <a:pt x="41868" y="130538"/>
                      <a:pt x="41868" y="130538"/>
                    </a:cubicBezTo>
                    <a:cubicBezTo>
                      <a:pt x="31944" y="120328"/>
                      <a:pt x="18680" y="94182"/>
                      <a:pt x="7230" y="65269"/>
                    </a:cubicBezTo>
                    <a:cubicBezTo>
                      <a:pt x="-4221" y="36452"/>
                      <a:pt x="1409" y="1622"/>
                      <a:pt x="121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5" name="Google Shape;3135;p23"/>
              <p:cNvSpPr/>
              <p:nvPr/>
            </p:nvSpPr>
            <p:spPr>
              <a:xfrm>
                <a:off x="563661" y="4096374"/>
                <a:ext cx="131206" cy="161741"/>
              </a:xfrm>
              <a:custGeom>
                <a:rect b="b" l="l" r="r" t="t"/>
                <a:pathLst>
                  <a:path extrusionOk="0" h="161741" w="131206">
                    <a:moveTo>
                      <a:pt x="131206" y="0"/>
                    </a:moveTo>
                    <a:lnTo>
                      <a:pt x="129298" y="7443"/>
                    </a:lnTo>
                    <a:cubicBezTo>
                      <a:pt x="129298" y="7443"/>
                      <a:pt x="95518" y="54964"/>
                      <a:pt x="76147" y="77769"/>
                    </a:cubicBezTo>
                    <a:cubicBezTo>
                      <a:pt x="48761" y="109927"/>
                      <a:pt x="0" y="161741"/>
                      <a:pt x="0" y="161741"/>
                    </a:cubicBezTo>
                    <a:cubicBezTo>
                      <a:pt x="0" y="161741"/>
                      <a:pt x="41700" y="89411"/>
                      <a:pt x="72330" y="56395"/>
                    </a:cubicBezTo>
                    <a:cubicBezTo>
                      <a:pt x="104011" y="22329"/>
                      <a:pt x="131206" y="0"/>
                      <a:pt x="13120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6" name="Google Shape;3136;p23"/>
              <p:cNvSpPr/>
              <p:nvPr/>
            </p:nvSpPr>
            <p:spPr>
              <a:xfrm>
                <a:off x="575398" y="4232637"/>
                <a:ext cx="87216" cy="147332"/>
              </a:xfrm>
              <a:custGeom>
                <a:rect b="b" l="l" r="r" t="t"/>
                <a:pathLst>
                  <a:path extrusionOk="0" h="147332" w="87216">
                    <a:moveTo>
                      <a:pt x="87216" y="0"/>
                    </a:moveTo>
                    <a:lnTo>
                      <a:pt x="84163" y="8493"/>
                    </a:lnTo>
                    <a:cubicBezTo>
                      <a:pt x="55727" y="72235"/>
                      <a:pt x="0" y="147333"/>
                      <a:pt x="0" y="147333"/>
                    </a:cubicBezTo>
                    <a:cubicBezTo>
                      <a:pt x="4867" y="131397"/>
                      <a:pt x="20898" y="98572"/>
                      <a:pt x="39410" y="64315"/>
                    </a:cubicBezTo>
                    <a:cubicBezTo>
                      <a:pt x="58017" y="29963"/>
                      <a:pt x="86071" y="1527"/>
                      <a:pt x="8721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7" name="Google Shape;3137;p23"/>
              <p:cNvSpPr/>
              <p:nvPr/>
            </p:nvSpPr>
            <p:spPr>
              <a:xfrm>
                <a:off x="421863" y="3808293"/>
                <a:ext cx="202582" cy="27577"/>
              </a:xfrm>
              <a:custGeom>
                <a:rect b="b" l="l" r="r" t="t"/>
                <a:pathLst>
                  <a:path extrusionOk="0" h="27577" w="202582">
                    <a:moveTo>
                      <a:pt x="199052" y="0"/>
                    </a:moveTo>
                    <a:lnTo>
                      <a:pt x="202582" y="1527"/>
                    </a:lnTo>
                    <a:cubicBezTo>
                      <a:pt x="202582" y="1527"/>
                      <a:pt x="167276" y="12596"/>
                      <a:pt x="141321" y="17367"/>
                    </a:cubicBezTo>
                    <a:cubicBezTo>
                      <a:pt x="90556" y="26814"/>
                      <a:pt x="0" y="27577"/>
                      <a:pt x="0" y="27577"/>
                    </a:cubicBezTo>
                    <a:cubicBezTo>
                      <a:pt x="0" y="27577"/>
                      <a:pt x="63265" y="16699"/>
                      <a:pt x="91987" y="11546"/>
                    </a:cubicBezTo>
                    <a:cubicBezTo>
                      <a:pt x="120710" y="6489"/>
                      <a:pt x="199052" y="0"/>
                      <a:pt x="19905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8" name="Google Shape;3138;p23"/>
              <p:cNvSpPr/>
              <p:nvPr/>
            </p:nvSpPr>
            <p:spPr>
              <a:xfrm>
                <a:off x="340467" y="3775754"/>
                <a:ext cx="206971" cy="26171"/>
              </a:xfrm>
              <a:custGeom>
                <a:rect b="b" l="l" r="r" t="t"/>
                <a:pathLst>
                  <a:path extrusionOk="0" h="26171" w="206971">
                    <a:moveTo>
                      <a:pt x="199720" y="0"/>
                    </a:moveTo>
                    <a:lnTo>
                      <a:pt x="206972" y="2386"/>
                    </a:lnTo>
                    <a:cubicBezTo>
                      <a:pt x="206972" y="2386"/>
                      <a:pt x="173478" y="13264"/>
                      <a:pt x="127675" y="21375"/>
                    </a:cubicBezTo>
                    <a:cubicBezTo>
                      <a:pt x="83304" y="29199"/>
                      <a:pt x="0" y="25096"/>
                      <a:pt x="0" y="25096"/>
                    </a:cubicBezTo>
                    <a:cubicBezTo>
                      <a:pt x="0" y="25096"/>
                      <a:pt x="69945" y="12214"/>
                      <a:pt x="111835" y="6584"/>
                    </a:cubicBezTo>
                    <a:cubicBezTo>
                      <a:pt x="141512" y="2672"/>
                      <a:pt x="199720" y="0"/>
                      <a:pt x="19972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9" name="Google Shape;3139;p23"/>
              <p:cNvSpPr/>
              <p:nvPr/>
            </p:nvSpPr>
            <p:spPr>
              <a:xfrm>
                <a:off x="244472" y="3723280"/>
                <a:ext cx="170997" cy="14243"/>
              </a:xfrm>
              <a:custGeom>
                <a:rect b="b" l="l" r="r" t="t"/>
                <a:pathLst>
                  <a:path extrusionOk="0" h="14243" w="170997">
                    <a:moveTo>
                      <a:pt x="162218" y="6194"/>
                    </a:moveTo>
                    <a:lnTo>
                      <a:pt x="170997" y="8198"/>
                    </a:lnTo>
                    <a:cubicBezTo>
                      <a:pt x="168994" y="8293"/>
                      <a:pt x="129966" y="16500"/>
                      <a:pt x="91129" y="13637"/>
                    </a:cubicBezTo>
                    <a:cubicBezTo>
                      <a:pt x="52292" y="10774"/>
                      <a:pt x="15936" y="6385"/>
                      <a:pt x="0" y="1805"/>
                    </a:cubicBezTo>
                    <a:cubicBezTo>
                      <a:pt x="-95" y="1805"/>
                      <a:pt x="93228" y="-4398"/>
                      <a:pt x="162218" y="6194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0" name="Google Shape;3140;p23"/>
              <p:cNvSpPr/>
              <p:nvPr/>
            </p:nvSpPr>
            <p:spPr>
              <a:xfrm>
                <a:off x="676634" y="3564489"/>
                <a:ext cx="13765" cy="169565"/>
              </a:xfrm>
              <a:custGeom>
                <a:rect b="b" l="l" r="r" t="t"/>
                <a:pathLst>
                  <a:path extrusionOk="0" h="169565" w="13765">
                    <a:moveTo>
                      <a:pt x="6305" y="169566"/>
                    </a:moveTo>
                    <a:lnTo>
                      <a:pt x="3633" y="163936"/>
                    </a:lnTo>
                    <a:cubicBezTo>
                      <a:pt x="3633" y="163936"/>
                      <a:pt x="-184" y="116606"/>
                      <a:pt x="7" y="92273"/>
                    </a:cubicBezTo>
                    <a:cubicBezTo>
                      <a:pt x="293" y="57922"/>
                      <a:pt x="3633" y="0"/>
                      <a:pt x="3633" y="0"/>
                    </a:cubicBezTo>
                    <a:cubicBezTo>
                      <a:pt x="3633" y="0"/>
                      <a:pt x="15465" y="66987"/>
                      <a:pt x="13557" y="103629"/>
                    </a:cubicBezTo>
                    <a:cubicBezTo>
                      <a:pt x="11648" y="141416"/>
                      <a:pt x="6305" y="169566"/>
                      <a:pt x="6305" y="16956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1" name="Google Shape;3141;p23"/>
              <p:cNvSpPr/>
              <p:nvPr/>
            </p:nvSpPr>
            <p:spPr>
              <a:xfrm>
                <a:off x="609273" y="3494544"/>
                <a:ext cx="23002" cy="137599"/>
              </a:xfrm>
              <a:custGeom>
                <a:rect b="b" l="l" r="r" t="t"/>
                <a:pathLst>
                  <a:path extrusionOk="0" h="137599" w="23002">
                    <a:moveTo>
                      <a:pt x="22520" y="137600"/>
                    </a:moveTo>
                    <a:lnTo>
                      <a:pt x="20039" y="130729"/>
                    </a:lnTo>
                    <a:cubicBezTo>
                      <a:pt x="4485" y="76052"/>
                      <a:pt x="0" y="0"/>
                      <a:pt x="0" y="0"/>
                    </a:cubicBezTo>
                    <a:cubicBezTo>
                      <a:pt x="5344" y="12500"/>
                      <a:pt x="12500" y="41413"/>
                      <a:pt x="18798" y="72521"/>
                    </a:cubicBezTo>
                    <a:cubicBezTo>
                      <a:pt x="25096" y="103629"/>
                      <a:pt x="22424" y="135977"/>
                      <a:pt x="22520" y="13760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2" name="Google Shape;3142;p23"/>
              <p:cNvSpPr/>
              <p:nvPr/>
            </p:nvSpPr>
            <p:spPr>
              <a:xfrm>
                <a:off x="1092398" y="3919079"/>
                <a:ext cx="111930" cy="83113"/>
              </a:xfrm>
              <a:custGeom>
                <a:rect b="b" l="l" r="r" t="t"/>
                <a:pathLst>
                  <a:path extrusionOk="0" h="83113" w="111930">
                    <a:moveTo>
                      <a:pt x="0" y="0"/>
                    </a:moveTo>
                    <a:lnTo>
                      <a:pt x="6584" y="3244"/>
                    </a:lnTo>
                    <a:cubicBezTo>
                      <a:pt x="55822" y="31680"/>
                      <a:pt x="111931" y="83113"/>
                      <a:pt x="111931" y="83113"/>
                    </a:cubicBezTo>
                    <a:cubicBezTo>
                      <a:pt x="99430" y="77865"/>
                      <a:pt x="74143" y="62120"/>
                      <a:pt x="47998" y="44181"/>
                    </a:cubicBezTo>
                    <a:cubicBezTo>
                      <a:pt x="21756" y="26146"/>
                      <a:pt x="1145" y="105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3" name="Google Shape;3143;p23"/>
              <p:cNvSpPr/>
              <p:nvPr/>
            </p:nvSpPr>
            <p:spPr>
              <a:xfrm>
                <a:off x="916217" y="4247810"/>
                <a:ext cx="18497" cy="148095"/>
              </a:xfrm>
              <a:custGeom>
                <a:rect b="b" l="l" r="r" t="t"/>
                <a:pathLst>
                  <a:path extrusionOk="0" h="148095" w="18497">
                    <a:moveTo>
                      <a:pt x="7187" y="122427"/>
                    </a:moveTo>
                    <a:cubicBezTo>
                      <a:pt x="6805" y="136454"/>
                      <a:pt x="4324" y="148096"/>
                      <a:pt x="4324" y="148096"/>
                    </a:cubicBezTo>
                    <a:cubicBezTo>
                      <a:pt x="-161" y="131588"/>
                      <a:pt x="-1497" y="121569"/>
                      <a:pt x="1939" y="106778"/>
                    </a:cubicBezTo>
                    <a:cubicBezTo>
                      <a:pt x="5374" y="91987"/>
                      <a:pt x="10240" y="76720"/>
                      <a:pt x="10240" y="51147"/>
                    </a:cubicBezTo>
                    <a:cubicBezTo>
                      <a:pt x="10240" y="28722"/>
                      <a:pt x="13199" y="5916"/>
                      <a:pt x="13389" y="0"/>
                    </a:cubicBezTo>
                    <a:cubicBezTo>
                      <a:pt x="13962" y="7538"/>
                      <a:pt x="16825" y="43799"/>
                      <a:pt x="18351" y="62120"/>
                    </a:cubicBezTo>
                    <a:cubicBezTo>
                      <a:pt x="19974" y="82445"/>
                      <a:pt x="7569" y="108400"/>
                      <a:pt x="7187" y="12242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4" name="Google Shape;3144;p23"/>
              <p:cNvSpPr/>
              <p:nvPr/>
            </p:nvSpPr>
            <p:spPr>
              <a:xfrm>
                <a:off x="926935" y="4234928"/>
                <a:ext cx="34924" cy="137747"/>
              </a:xfrm>
              <a:custGeom>
                <a:rect b="b" l="l" r="r" t="t"/>
                <a:pathLst>
                  <a:path extrusionOk="0" h="137747" w="34924">
                    <a:moveTo>
                      <a:pt x="34925" y="137695"/>
                    </a:moveTo>
                    <a:cubicBezTo>
                      <a:pt x="34925" y="137695"/>
                      <a:pt x="30058" y="139985"/>
                      <a:pt x="20707" y="114317"/>
                    </a:cubicBezTo>
                    <a:cubicBezTo>
                      <a:pt x="11355" y="88648"/>
                      <a:pt x="8111" y="59735"/>
                      <a:pt x="8588" y="47234"/>
                    </a:cubicBezTo>
                    <a:cubicBezTo>
                      <a:pt x="9065" y="34829"/>
                      <a:pt x="0" y="0"/>
                      <a:pt x="0" y="0"/>
                    </a:cubicBezTo>
                    <a:cubicBezTo>
                      <a:pt x="95" y="2004"/>
                      <a:pt x="20516" y="24524"/>
                      <a:pt x="28627" y="56013"/>
                    </a:cubicBezTo>
                    <a:cubicBezTo>
                      <a:pt x="36642" y="87503"/>
                      <a:pt x="31776" y="129298"/>
                      <a:pt x="34925" y="13769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5" name="Google Shape;3145;p23"/>
              <p:cNvSpPr/>
              <p:nvPr/>
            </p:nvSpPr>
            <p:spPr>
              <a:xfrm>
                <a:off x="413847" y="4022422"/>
                <a:ext cx="858" cy="954"/>
              </a:xfrm>
              <a:custGeom>
                <a:rect b="b" l="l" r="r" t="t"/>
                <a:pathLst>
                  <a:path extrusionOk="0" h="954" w="858">
                    <a:moveTo>
                      <a:pt x="859" y="0"/>
                    </a:moveTo>
                    <a:cubicBezTo>
                      <a:pt x="859" y="0"/>
                      <a:pt x="477" y="382"/>
                      <a:pt x="0" y="954"/>
                    </a:cubicBezTo>
                    <a:cubicBezTo>
                      <a:pt x="382" y="382"/>
                      <a:pt x="668" y="0"/>
                      <a:pt x="85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6" name="Google Shape;3146;p23"/>
              <p:cNvSpPr/>
              <p:nvPr/>
            </p:nvSpPr>
            <p:spPr>
              <a:xfrm>
                <a:off x="318425" y="4015837"/>
                <a:ext cx="104488" cy="80460"/>
              </a:xfrm>
              <a:custGeom>
                <a:rect b="b" l="l" r="r" t="t"/>
                <a:pathLst>
                  <a:path extrusionOk="0" h="80460" w="104488">
                    <a:moveTo>
                      <a:pt x="71853" y="28913"/>
                    </a:moveTo>
                    <a:cubicBezTo>
                      <a:pt x="65842" y="37788"/>
                      <a:pt x="47616" y="56586"/>
                      <a:pt x="25478" y="70232"/>
                    </a:cubicBezTo>
                    <a:cubicBezTo>
                      <a:pt x="3340" y="83781"/>
                      <a:pt x="0" y="79965"/>
                      <a:pt x="0" y="79965"/>
                    </a:cubicBezTo>
                    <a:cubicBezTo>
                      <a:pt x="7348" y="75575"/>
                      <a:pt x="24619" y="44086"/>
                      <a:pt x="48570" y="25860"/>
                    </a:cubicBezTo>
                    <a:cubicBezTo>
                      <a:pt x="72521" y="7634"/>
                      <a:pt x="103438" y="1336"/>
                      <a:pt x="104488" y="0"/>
                    </a:cubicBezTo>
                    <a:cubicBezTo>
                      <a:pt x="104583" y="-95"/>
                      <a:pt x="77865" y="20039"/>
                      <a:pt x="71853" y="2891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7" name="Google Shape;3147;p23"/>
              <p:cNvSpPr/>
              <p:nvPr/>
            </p:nvSpPr>
            <p:spPr>
              <a:xfrm>
                <a:off x="344952" y="4005093"/>
                <a:ext cx="92369" cy="35332"/>
              </a:xfrm>
              <a:custGeom>
                <a:rect b="b" l="l" r="r" t="t"/>
                <a:pathLst>
                  <a:path extrusionOk="0" h="35332" w="92369">
                    <a:moveTo>
                      <a:pt x="15458" y="33455"/>
                    </a:moveTo>
                    <a:cubicBezTo>
                      <a:pt x="5057" y="37176"/>
                      <a:pt x="0" y="34218"/>
                      <a:pt x="0" y="34218"/>
                    </a:cubicBezTo>
                    <a:cubicBezTo>
                      <a:pt x="6775" y="30973"/>
                      <a:pt x="20611" y="22863"/>
                      <a:pt x="40936" y="9885"/>
                    </a:cubicBezTo>
                    <a:cubicBezTo>
                      <a:pt x="61261" y="-3092"/>
                      <a:pt x="92369" y="438"/>
                      <a:pt x="92369" y="438"/>
                    </a:cubicBezTo>
                    <a:cubicBezTo>
                      <a:pt x="92369" y="438"/>
                      <a:pt x="79201" y="2919"/>
                      <a:pt x="62216" y="8263"/>
                    </a:cubicBezTo>
                    <a:cubicBezTo>
                      <a:pt x="45135" y="13702"/>
                      <a:pt x="25860" y="29733"/>
                      <a:pt x="15458" y="334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8" name="Google Shape;3148;p23"/>
              <p:cNvSpPr/>
              <p:nvPr/>
            </p:nvSpPr>
            <p:spPr>
              <a:xfrm>
                <a:off x="998788" y="3567256"/>
                <a:ext cx="131003" cy="76528"/>
              </a:xfrm>
              <a:custGeom>
                <a:rect b="b" l="l" r="r" t="t"/>
                <a:pathLst>
                  <a:path extrusionOk="0" h="76528" w="131003">
                    <a:moveTo>
                      <a:pt x="46757" y="33398"/>
                    </a:moveTo>
                    <a:cubicBezTo>
                      <a:pt x="76529" y="15840"/>
                      <a:pt x="123095" y="5534"/>
                      <a:pt x="130634" y="0"/>
                    </a:cubicBezTo>
                    <a:cubicBezTo>
                      <a:pt x="130634" y="0"/>
                      <a:pt x="135214" y="3340"/>
                      <a:pt x="112122" y="19943"/>
                    </a:cubicBezTo>
                    <a:cubicBezTo>
                      <a:pt x="89029" y="36547"/>
                      <a:pt x="59639" y="49238"/>
                      <a:pt x="46280" y="53055"/>
                    </a:cubicBezTo>
                    <a:cubicBezTo>
                      <a:pt x="32825" y="56967"/>
                      <a:pt x="0" y="76529"/>
                      <a:pt x="0" y="76529"/>
                    </a:cubicBezTo>
                    <a:cubicBezTo>
                      <a:pt x="2004" y="75765"/>
                      <a:pt x="16985" y="50956"/>
                      <a:pt x="46757" y="333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9" name="Google Shape;3149;p23"/>
              <p:cNvSpPr/>
              <p:nvPr/>
            </p:nvSpPr>
            <p:spPr>
              <a:xfrm>
                <a:off x="254396" y="3499315"/>
                <a:ext cx="948977" cy="889338"/>
              </a:xfrm>
              <a:custGeom>
                <a:rect b="b" l="l" r="r" t="t"/>
                <a:pathLst>
                  <a:path extrusionOk="0" h="889338" w="948977">
                    <a:moveTo>
                      <a:pt x="187219" y="238652"/>
                    </a:moveTo>
                    <a:cubicBezTo>
                      <a:pt x="198193" y="242278"/>
                      <a:pt x="209166" y="245999"/>
                      <a:pt x="219949" y="250007"/>
                    </a:cubicBezTo>
                    <a:cubicBezTo>
                      <a:pt x="220617" y="250484"/>
                      <a:pt x="221094" y="250866"/>
                      <a:pt x="221094" y="250866"/>
                    </a:cubicBezTo>
                    <a:lnTo>
                      <a:pt x="226724" y="252488"/>
                    </a:lnTo>
                    <a:cubicBezTo>
                      <a:pt x="233117" y="254874"/>
                      <a:pt x="239511" y="257164"/>
                      <a:pt x="245904" y="259550"/>
                    </a:cubicBezTo>
                    <a:cubicBezTo>
                      <a:pt x="246095" y="259645"/>
                      <a:pt x="246190" y="259645"/>
                      <a:pt x="246381" y="259740"/>
                    </a:cubicBezTo>
                    <a:cubicBezTo>
                      <a:pt x="237889" y="260122"/>
                      <a:pt x="207926" y="261649"/>
                      <a:pt x="182543" y="263939"/>
                    </a:cubicBezTo>
                    <a:cubicBezTo>
                      <a:pt x="209166" y="258405"/>
                      <a:pt x="226247" y="253729"/>
                      <a:pt x="226247" y="253729"/>
                    </a:cubicBezTo>
                    <a:lnTo>
                      <a:pt x="217945" y="250675"/>
                    </a:lnTo>
                    <a:cubicBezTo>
                      <a:pt x="217945" y="250675"/>
                      <a:pt x="168707" y="250484"/>
                      <a:pt x="140748" y="254206"/>
                    </a:cubicBezTo>
                    <a:cubicBezTo>
                      <a:pt x="98285" y="264798"/>
                      <a:pt x="31967" y="273290"/>
                      <a:pt x="31967" y="273290"/>
                    </a:cubicBezTo>
                    <a:cubicBezTo>
                      <a:pt x="31967" y="273290"/>
                      <a:pt x="74048" y="275390"/>
                      <a:pt x="113076" y="273577"/>
                    </a:cubicBezTo>
                    <a:cubicBezTo>
                      <a:pt x="80060" y="279016"/>
                      <a:pt x="49047" y="284741"/>
                      <a:pt x="49047" y="284741"/>
                    </a:cubicBezTo>
                    <a:cubicBezTo>
                      <a:pt x="49047" y="284741"/>
                      <a:pt x="132447" y="288844"/>
                      <a:pt x="176723" y="281020"/>
                    </a:cubicBezTo>
                    <a:cubicBezTo>
                      <a:pt x="215846" y="274054"/>
                      <a:pt x="245904" y="265179"/>
                      <a:pt x="253824" y="262698"/>
                    </a:cubicBezTo>
                    <a:cubicBezTo>
                      <a:pt x="278825" y="272241"/>
                      <a:pt x="303730" y="282355"/>
                      <a:pt x="328445" y="292757"/>
                    </a:cubicBezTo>
                    <a:cubicBezTo>
                      <a:pt x="317089" y="292852"/>
                      <a:pt x="254492" y="293902"/>
                      <a:pt x="228442" y="298482"/>
                    </a:cubicBezTo>
                    <a:cubicBezTo>
                      <a:pt x="199720" y="303635"/>
                      <a:pt x="116988" y="319475"/>
                      <a:pt x="116988" y="319475"/>
                    </a:cubicBezTo>
                    <a:cubicBezTo>
                      <a:pt x="116988" y="319475"/>
                      <a:pt x="211743" y="320906"/>
                      <a:pt x="244664" y="315753"/>
                    </a:cubicBezTo>
                    <a:cubicBezTo>
                      <a:pt x="269283" y="311841"/>
                      <a:pt x="327109" y="297719"/>
                      <a:pt x="335410" y="295619"/>
                    </a:cubicBezTo>
                    <a:cubicBezTo>
                      <a:pt x="336174" y="295906"/>
                      <a:pt x="336842" y="296192"/>
                      <a:pt x="337605" y="296478"/>
                    </a:cubicBezTo>
                    <a:cubicBezTo>
                      <a:pt x="360220" y="306020"/>
                      <a:pt x="382645" y="315753"/>
                      <a:pt x="405069" y="325677"/>
                    </a:cubicBezTo>
                    <a:cubicBezTo>
                      <a:pt x="404592" y="325677"/>
                      <a:pt x="403256" y="325773"/>
                      <a:pt x="401157" y="325773"/>
                    </a:cubicBezTo>
                    <a:cubicBezTo>
                      <a:pt x="400775" y="325582"/>
                      <a:pt x="400298" y="325391"/>
                      <a:pt x="399916" y="325200"/>
                    </a:cubicBezTo>
                    <a:cubicBezTo>
                      <a:pt x="399916" y="325200"/>
                      <a:pt x="400202" y="325487"/>
                      <a:pt x="400584" y="325773"/>
                    </a:cubicBezTo>
                    <a:cubicBezTo>
                      <a:pt x="386652" y="326250"/>
                      <a:pt x="345621" y="328063"/>
                      <a:pt x="318234" y="332548"/>
                    </a:cubicBezTo>
                    <a:cubicBezTo>
                      <a:pt x="309933" y="331117"/>
                      <a:pt x="300963" y="331307"/>
                      <a:pt x="290944" y="333788"/>
                    </a:cubicBezTo>
                    <a:cubicBezTo>
                      <a:pt x="290944" y="333788"/>
                      <a:pt x="294760" y="334361"/>
                      <a:pt x="300295" y="335697"/>
                    </a:cubicBezTo>
                    <a:cubicBezTo>
                      <a:pt x="258118" y="343140"/>
                      <a:pt x="176723" y="357358"/>
                      <a:pt x="176723" y="357358"/>
                    </a:cubicBezTo>
                    <a:cubicBezTo>
                      <a:pt x="176723" y="357358"/>
                      <a:pt x="191131" y="357549"/>
                      <a:pt x="211934" y="357072"/>
                    </a:cubicBezTo>
                    <a:cubicBezTo>
                      <a:pt x="213938" y="357549"/>
                      <a:pt x="221476" y="359457"/>
                      <a:pt x="231114" y="363083"/>
                    </a:cubicBezTo>
                    <a:cubicBezTo>
                      <a:pt x="219186" y="361747"/>
                      <a:pt x="210502" y="362892"/>
                      <a:pt x="210502" y="362892"/>
                    </a:cubicBezTo>
                    <a:cubicBezTo>
                      <a:pt x="219663" y="362892"/>
                      <a:pt x="227106" y="365946"/>
                      <a:pt x="235598" y="372530"/>
                    </a:cubicBezTo>
                    <a:cubicBezTo>
                      <a:pt x="229491" y="373580"/>
                      <a:pt x="224434" y="374438"/>
                      <a:pt x="220999" y="375106"/>
                    </a:cubicBezTo>
                    <a:cubicBezTo>
                      <a:pt x="220045" y="374915"/>
                      <a:pt x="219186" y="374629"/>
                      <a:pt x="218327" y="374438"/>
                    </a:cubicBezTo>
                    <a:cubicBezTo>
                      <a:pt x="187219" y="368618"/>
                      <a:pt x="166322" y="373580"/>
                      <a:pt x="165367" y="375392"/>
                    </a:cubicBezTo>
                    <a:cubicBezTo>
                      <a:pt x="164413" y="377301"/>
                      <a:pt x="176246" y="375870"/>
                      <a:pt x="199433" y="377301"/>
                    </a:cubicBezTo>
                    <a:cubicBezTo>
                      <a:pt x="222621" y="378732"/>
                      <a:pt x="239797" y="396958"/>
                      <a:pt x="280256" y="415470"/>
                    </a:cubicBezTo>
                    <a:cubicBezTo>
                      <a:pt x="309074" y="428638"/>
                      <a:pt x="326059" y="431120"/>
                      <a:pt x="333407" y="431501"/>
                    </a:cubicBezTo>
                    <a:cubicBezTo>
                      <a:pt x="328635" y="433410"/>
                      <a:pt x="323864" y="435318"/>
                      <a:pt x="319093" y="437226"/>
                    </a:cubicBezTo>
                    <a:cubicBezTo>
                      <a:pt x="316326" y="435795"/>
                      <a:pt x="304875" y="429974"/>
                      <a:pt x="286554" y="421959"/>
                    </a:cubicBezTo>
                    <a:cubicBezTo>
                      <a:pt x="265466" y="412703"/>
                      <a:pt x="246667" y="392759"/>
                      <a:pt x="212602" y="383408"/>
                    </a:cubicBezTo>
                    <a:cubicBezTo>
                      <a:pt x="178440" y="374057"/>
                      <a:pt x="152581" y="380545"/>
                      <a:pt x="152581" y="380545"/>
                    </a:cubicBezTo>
                    <a:cubicBezTo>
                      <a:pt x="177581" y="381595"/>
                      <a:pt x="183307" y="383981"/>
                      <a:pt x="197811" y="387225"/>
                    </a:cubicBezTo>
                    <a:cubicBezTo>
                      <a:pt x="212315" y="390469"/>
                      <a:pt x="247335" y="414898"/>
                      <a:pt x="262985" y="421577"/>
                    </a:cubicBezTo>
                    <a:cubicBezTo>
                      <a:pt x="278348" y="428161"/>
                      <a:pt x="294665" y="437226"/>
                      <a:pt x="318425" y="437513"/>
                    </a:cubicBezTo>
                    <a:cubicBezTo>
                      <a:pt x="312604" y="439898"/>
                      <a:pt x="306784" y="442284"/>
                      <a:pt x="301058" y="444765"/>
                    </a:cubicBezTo>
                    <a:cubicBezTo>
                      <a:pt x="297146" y="443334"/>
                      <a:pt x="286554" y="439516"/>
                      <a:pt x="273195" y="434078"/>
                    </a:cubicBezTo>
                    <a:cubicBezTo>
                      <a:pt x="256305" y="427302"/>
                      <a:pt x="222621" y="406691"/>
                      <a:pt x="188555" y="396958"/>
                    </a:cubicBezTo>
                    <a:cubicBezTo>
                      <a:pt x="154489" y="387225"/>
                      <a:pt x="130061" y="394859"/>
                      <a:pt x="130061" y="394859"/>
                    </a:cubicBezTo>
                    <a:cubicBezTo>
                      <a:pt x="145615" y="396195"/>
                      <a:pt x="168993" y="401252"/>
                      <a:pt x="179776" y="403733"/>
                    </a:cubicBezTo>
                    <a:cubicBezTo>
                      <a:pt x="190559" y="406310"/>
                      <a:pt x="233595" y="426062"/>
                      <a:pt x="258023" y="436463"/>
                    </a:cubicBezTo>
                    <a:cubicBezTo>
                      <a:pt x="279111" y="445433"/>
                      <a:pt x="289989" y="446387"/>
                      <a:pt x="298673" y="445719"/>
                    </a:cubicBezTo>
                    <a:cubicBezTo>
                      <a:pt x="293902" y="447723"/>
                      <a:pt x="289131" y="449822"/>
                      <a:pt x="284359" y="451922"/>
                    </a:cubicBezTo>
                    <a:cubicBezTo>
                      <a:pt x="273481" y="447818"/>
                      <a:pt x="198956" y="419955"/>
                      <a:pt x="179585" y="415661"/>
                    </a:cubicBezTo>
                    <a:cubicBezTo>
                      <a:pt x="158783" y="411081"/>
                      <a:pt x="146092" y="409172"/>
                      <a:pt x="128248" y="412416"/>
                    </a:cubicBezTo>
                    <a:cubicBezTo>
                      <a:pt x="110595" y="415566"/>
                      <a:pt x="108495" y="418142"/>
                      <a:pt x="108495" y="418142"/>
                    </a:cubicBezTo>
                    <a:cubicBezTo>
                      <a:pt x="105824" y="416711"/>
                      <a:pt x="104106" y="415566"/>
                      <a:pt x="104106" y="415566"/>
                    </a:cubicBezTo>
                    <a:cubicBezTo>
                      <a:pt x="104106" y="415566"/>
                      <a:pt x="97713" y="426539"/>
                      <a:pt x="123095" y="431215"/>
                    </a:cubicBezTo>
                    <a:cubicBezTo>
                      <a:pt x="148478" y="435891"/>
                      <a:pt x="188460" y="450967"/>
                      <a:pt x="198097" y="452399"/>
                    </a:cubicBezTo>
                    <a:cubicBezTo>
                      <a:pt x="207258" y="453735"/>
                      <a:pt x="244854" y="462895"/>
                      <a:pt x="264225" y="461082"/>
                    </a:cubicBezTo>
                    <a:cubicBezTo>
                      <a:pt x="257736" y="464136"/>
                      <a:pt x="251343" y="467189"/>
                      <a:pt x="245045" y="470338"/>
                    </a:cubicBezTo>
                    <a:cubicBezTo>
                      <a:pt x="240370" y="468430"/>
                      <a:pt x="215083" y="458983"/>
                      <a:pt x="177772" y="456788"/>
                    </a:cubicBezTo>
                    <a:cubicBezTo>
                      <a:pt x="136359" y="454307"/>
                      <a:pt x="124145" y="453735"/>
                      <a:pt x="113935" y="456597"/>
                    </a:cubicBezTo>
                    <a:cubicBezTo>
                      <a:pt x="103629" y="459365"/>
                      <a:pt x="83399" y="460319"/>
                      <a:pt x="79582" y="451540"/>
                    </a:cubicBezTo>
                    <a:cubicBezTo>
                      <a:pt x="79582" y="451540"/>
                      <a:pt x="77960" y="460033"/>
                      <a:pt x="90938" y="462800"/>
                    </a:cubicBezTo>
                    <a:cubicBezTo>
                      <a:pt x="103915" y="465567"/>
                      <a:pt x="132447" y="467666"/>
                      <a:pt x="147619" y="466235"/>
                    </a:cubicBezTo>
                    <a:cubicBezTo>
                      <a:pt x="161741" y="464899"/>
                      <a:pt x="234072" y="469956"/>
                      <a:pt x="244568" y="470720"/>
                    </a:cubicBezTo>
                    <a:cubicBezTo>
                      <a:pt x="243900" y="471006"/>
                      <a:pt x="243232" y="471388"/>
                      <a:pt x="242564" y="471674"/>
                    </a:cubicBezTo>
                    <a:cubicBezTo>
                      <a:pt x="237984" y="473964"/>
                      <a:pt x="233499" y="476445"/>
                      <a:pt x="228919" y="478831"/>
                    </a:cubicBezTo>
                    <a:cubicBezTo>
                      <a:pt x="224625" y="477495"/>
                      <a:pt x="196093" y="468430"/>
                      <a:pt x="173097" y="469289"/>
                    </a:cubicBezTo>
                    <a:cubicBezTo>
                      <a:pt x="148287" y="470243"/>
                      <a:pt x="135977" y="470434"/>
                      <a:pt x="117942" y="472533"/>
                    </a:cubicBezTo>
                    <a:cubicBezTo>
                      <a:pt x="99907" y="474727"/>
                      <a:pt x="85785" y="476254"/>
                      <a:pt x="80250" y="468716"/>
                    </a:cubicBezTo>
                    <a:cubicBezTo>
                      <a:pt x="80250" y="468716"/>
                      <a:pt x="80155" y="477590"/>
                      <a:pt x="90651" y="478735"/>
                    </a:cubicBezTo>
                    <a:cubicBezTo>
                      <a:pt x="101148" y="479785"/>
                      <a:pt x="106969" y="482838"/>
                      <a:pt x="148096" y="482170"/>
                    </a:cubicBezTo>
                    <a:cubicBezTo>
                      <a:pt x="185502" y="481598"/>
                      <a:pt x="222048" y="479499"/>
                      <a:pt x="228442" y="479117"/>
                    </a:cubicBezTo>
                    <a:cubicBezTo>
                      <a:pt x="218231" y="484556"/>
                      <a:pt x="208117" y="490091"/>
                      <a:pt x="198288" y="496198"/>
                    </a:cubicBezTo>
                    <a:lnTo>
                      <a:pt x="198288" y="496198"/>
                    </a:lnTo>
                    <a:lnTo>
                      <a:pt x="198288" y="496198"/>
                    </a:lnTo>
                    <a:cubicBezTo>
                      <a:pt x="198288" y="496198"/>
                      <a:pt x="198288" y="496198"/>
                      <a:pt x="198193" y="496198"/>
                    </a:cubicBezTo>
                    <a:cubicBezTo>
                      <a:pt x="198002" y="495244"/>
                      <a:pt x="195616" y="492572"/>
                      <a:pt x="175387" y="493621"/>
                    </a:cubicBezTo>
                    <a:cubicBezTo>
                      <a:pt x="192849" y="490377"/>
                      <a:pt x="209930" y="487991"/>
                      <a:pt x="209930" y="487991"/>
                    </a:cubicBezTo>
                    <a:cubicBezTo>
                      <a:pt x="209930" y="487991"/>
                      <a:pt x="185979" y="485415"/>
                      <a:pt x="166608" y="486846"/>
                    </a:cubicBezTo>
                    <a:cubicBezTo>
                      <a:pt x="147237" y="488278"/>
                      <a:pt x="110595" y="496007"/>
                      <a:pt x="99907" y="496007"/>
                    </a:cubicBezTo>
                    <a:cubicBezTo>
                      <a:pt x="89220" y="496007"/>
                      <a:pt x="86835" y="499251"/>
                      <a:pt x="73953" y="490186"/>
                    </a:cubicBezTo>
                    <a:cubicBezTo>
                      <a:pt x="73953" y="490186"/>
                      <a:pt x="81491" y="505931"/>
                      <a:pt x="91892" y="505072"/>
                    </a:cubicBezTo>
                    <a:cubicBezTo>
                      <a:pt x="98667" y="504595"/>
                      <a:pt x="111644" y="505072"/>
                      <a:pt x="125004" y="503927"/>
                    </a:cubicBezTo>
                    <a:cubicBezTo>
                      <a:pt x="121091" y="505740"/>
                      <a:pt x="117847" y="507648"/>
                      <a:pt x="114889" y="509557"/>
                    </a:cubicBezTo>
                    <a:cubicBezTo>
                      <a:pt x="104869" y="516046"/>
                      <a:pt x="93800" y="526924"/>
                      <a:pt x="86167" y="525397"/>
                    </a:cubicBezTo>
                    <a:cubicBezTo>
                      <a:pt x="78533" y="523870"/>
                      <a:pt x="70517" y="513755"/>
                      <a:pt x="70517" y="513755"/>
                    </a:cubicBezTo>
                    <a:cubicBezTo>
                      <a:pt x="70517" y="513755"/>
                      <a:pt x="76433" y="527210"/>
                      <a:pt x="83781" y="527973"/>
                    </a:cubicBezTo>
                    <a:cubicBezTo>
                      <a:pt x="91129" y="528737"/>
                      <a:pt x="100194" y="529595"/>
                      <a:pt x="119469" y="517954"/>
                    </a:cubicBezTo>
                    <a:cubicBezTo>
                      <a:pt x="138554" y="506408"/>
                      <a:pt x="153917" y="500969"/>
                      <a:pt x="197716" y="496675"/>
                    </a:cubicBezTo>
                    <a:cubicBezTo>
                      <a:pt x="192754" y="499728"/>
                      <a:pt x="187983" y="503068"/>
                      <a:pt x="183116" y="506408"/>
                    </a:cubicBezTo>
                    <a:cubicBezTo>
                      <a:pt x="183116" y="506408"/>
                      <a:pt x="183116" y="506312"/>
                      <a:pt x="183116" y="506312"/>
                    </a:cubicBezTo>
                    <a:cubicBezTo>
                      <a:pt x="183116" y="506312"/>
                      <a:pt x="182925" y="506503"/>
                      <a:pt x="182543" y="506790"/>
                    </a:cubicBezTo>
                    <a:cubicBezTo>
                      <a:pt x="177868" y="510034"/>
                      <a:pt x="173287" y="513469"/>
                      <a:pt x="168803" y="516904"/>
                    </a:cubicBezTo>
                    <a:cubicBezTo>
                      <a:pt x="168803" y="516714"/>
                      <a:pt x="168803" y="516523"/>
                      <a:pt x="168803" y="516523"/>
                    </a:cubicBezTo>
                    <a:cubicBezTo>
                      <a:pt x="168803" y="516523"/>
                      <a:pt x="168707" y="516809"/>
                      <a:pt x="168421" y="517191"/>
                    </a:cubicBezTo>
                    <a:cubicBezTo>
                      <a:pt x="165463" y="519481"/>
                      <a:pt x="162505" y="521771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8592" y="524920"/>
                      <a:pt x="157543" y="525683"/>
                      <a:pt x="156589" y="526447"/>
                    </a:cubicBezTo>
                    <a:cubicBezTo>
                      <a:pt x="157447" y="525683"/>
                      <a:pt x="158402" y="525111"/>
                      <a:pt x="159356" y="524347"/>
                    </a:cubicBezTo>
                    <a:cubicBezTo>
                      <a:pt x="154298" y="529977"/>
                      <a:pt x="133210" y="553356"/>
                      <a:pt x="122523" y="565284"/>
                    </a:cubicBezTo>
                    <a:cubicBezTo>
                      <a:pt x="110309" y="578834"/>
                      <a:pt x="108305" y="602689"/>
                      <a:pt x="101339" y="612709"/>
                    </a:cubicBezTo>
                    <a:cubicBezTo>
                      <a:pt x="94373" y="622728"/>
                      <a:pt x="90651" y="631984"/>
                      <a:pt x="90651" y="631984"/>
                    </a:cubicBezTo>
                    <a:cubicBezTo>
                      <a:pt x="103438" y="622537"/>
                      <a:pt x="109927" y="616144"/>
                      <a:pt x="114507" y="604216"/>
                    </a:cubicBezTo>
                    <a:cubicBezTo>
                      <a:pt x="118992" y="592288"/>
                      <a:pt x="122523" y="579406"/>
                      <a:pt x="135882" y="561467"/>
                    </a:cubicBezTo>
                    <a:cubicBezTo>
                      <a:pt x="147428" y="545913"/>
                      <a:pt x="156589" y="528737"/>
                      <a:pt x="159642" y="524347"/>
                    </a:cubicBezTo>
                    <a:cubicBezTo>
                      <a:pt x="162409" y="522057"/>
                      <a:pt x="165367" y="519958"/>
                      <a:pt x="168325" y="517763"/>
                    </a:cubicBezTo>
                    <a:cubicBezTo>
                      <a:pt x="164222" y="525111"/>
                      <a:pt x="140080" y="569005"/>
                      <a:pt x="131111" y="585895"/>
                    </a:cubicBezTo>
                    <a:cubicBezTo>
                      <a:pt x="121282" y="604407"/>
                      <a:pt x="119755" y="633606"/>
                      <a:pt x="119755" y="633606"/>
                    </a:cubicBezTo>
                    <a:cubicBezTo>
                      <a:pt x="119755" y="633606"/>
                      <a:pt x="136741" y="599063"/>
                      <a:pt x="137981" y="589998"/>
                    </a:cubicBezTo>
                    <a:cubicBezTo>
                      <a:pt x="139317" y="581028"/>
                      <a:pt x="152199" y="549825"/>
                      <a:pt x="160310" y="538088"/>
                    </a:cubicBezTo>
                    <a:cubicBezTo>
                      <a:pt x="167180" y="528164"/>
                      <a:pt x="168612" y="519672"/>
                      <a:pt x="168898" y="517286"/>
                    </a:cubicBezTo>
                    <a:cubicBezTo>
                      <a:pt x="172810" y="514328"/>
                      <a:pt x="176818" y="511370"/>
                      <a:pt x="180921" y="508603"/>
                    </a:cubicBezTo>
                    <a:cubicBezTo>
                      <a:pt x="178059" y="511656"/>
                      <a:pt x="173001" y="518240"/>
                      <a:pt x="167180" y="531313"/>
                    </a:cubicBezTo>
                    <a:cubicBezTo>
                      <a:pt x="158402" y="551161"/>
                      <a:pt x="146665" y="584463"/>
                      <a:pt x="146187" y="588090"/>
                    </a:cubicBezTo>
                    <a:cubicBezTo>
                      <a:pt x="145615" y="591716"/>
                      <a:pt x="142466" y="602594"/>
                      <a:pt x="135500" y="609846"/>
                    </a:cubicBezTo>
                    <a:cubicBezTo>
                      <a:pt x="128534" y="617098"/>
                      <a:pt x="126721" y="642862"/>
                      <a:pt x="126721" y="642862"/>
                    </a:cubicBezTo>
                    <a:cubicBezTo>
                      <a:pt x="126721" y="642862"/>
                      <a:pt x="137790" y="614903"/>
                      <a:pt x="145329" y="604789"/>
                    </a:cubicBezTo>
                    <a:cubicBezTo>
                      <a:pt x="152867" y="594674"/>
                      <a:pt x="154775" y="577975"/>
                      <a:pt x="160310" y="565951"/>
                    </a:cubicBezTo>
                    <a:cubicBezTo>
                      <a:pt x="165749" y="553928"/>
                      <a:pt x="168803" y="536943"/>
                      <a:pt x="176818" y="523870"/>
                    </a:cubicBezTo>
                    <a:cubicBezTo>
                      <a:pt x="183116" y="513469"/>
                      <a:pt x="183593" y="508698"/>
                      <a:pt x="183498" y="507171"/>
                    </a:cubicBezTo>
                    <a:cubicBezTo>
                      <a:pt x="188173" y="504022"/>
                      <a:pt x="192849" y="500969"/>
                      <a:pt x="197716" y="498011"/>
                    </a:cubicBezTo>
                    <a:cubicBezTo>
                      <a:pt x="196284" y="500301"/>
                      <a:pt x="193422" y="504404"/>
                      <a:pt x="191227" y="506790"/>
                    </a:cubicBezTo>
                    <a:cubicBezTo>
                      <a:pt x="188078" y="510129"/>
                      <a:pt x="180349" y="521580"/>
                      <a:pt x="174337" y="539519"/>
                    </a:cubicBezTo>
                    <a:cubicBezTo>
                      <a:pt x="168230" y="557459"/>
                      <a:pt x="164795" y="580838"/>
                      <a:pt x="163650" y="590475"/>
                    </a:cubicBezTo>
                    <a:cubicBezTo>
                      <a:pt x="162505" y="600113"/>
                      <a:pt x="157447" y="609560"/>
                      <a:pt x="153153" y="616907"/>
                    </a:cubicBezTo>
                    <a:cubicBezTo>
                      <a:pt x="148859" y="624255"/>
                      <a:pt x="151149" y="634370"/>
                      <a:pt x="151149" y="634370"/>
                    </a:cubicBezTo>
                    <a:cubicBezTo>
                      <a:pt x="151149" y="634370"/>
                      <a:pt x="150291" y="624064"/>
                      <a:pt x="156302" y="617575"/>
                    </a:cubicBezTo>
                    <a:cubicBezTo>
                      <a:pt x="162218" y="611086"/>
                      <a:pt x="171093" y="597727"/>
                      <a:pt x="173001" y="583032"/>
                    </a:cubicBezTo>
                    <a:cubicBezTo>
                      <a:pt x="174910" y="568433"/>
                      <a:pt x="181017" y="553547"/>
                      <a:pt x="182543" y="544959"/>
                    </a:cubicBezTo>
                    <a:cubicBezTo>
                      <a:pt x="184070" y="536371"/>
                      <a:pt x="192563" y="516236"/>
                      <a:pt x="197143" y="507648"/>
                    </a:cubicBezTo>
                    <a:cubicBezTo>
                      <a:pt x="200483" y="501446"/>
                      <a:pt x="199815" y="498392"/>
                      <a:pt x="199242" y="497152"/>
                    </a:cubicBezTo>
                    <a:cubicBezTo>
                      <a:pt x="202487" y="495244"/>
                      <a:pt x="205827" y="493430"/>
                      <a:pt x="209166" y="491617"/>
                    </a:cubicBezTo>
                    <a:cubicBezTo>
                      <a:pt x="196857" y="504786"/>
                      <a:pt x="199147" y="514805"/>
                      <a:pt x="193231" y="527973"/>
                    </a:cubicBezTo>
                    <a:cubicBezTo>
                      <a:pt x="187028" y="541810"/>
                      <a:pt x="188460" y="562039"/>
                      <a:pt x="185502" y="571391"/>
                    </a:cubicBezTo>
                    <a:cubicBezTo>
                      <a:pt x="182543" y="580742"/>
                      <a:pt x="185406" y="595246"/>
                      <a:pt x="171379" y="610418"/>
                    </a:cubicBezTo>
                    <a:cubicBezTo>
                      <a:pt x="171379" y="610418"/>
                      <a:pt x="185979" y="602403"/>
                      <a:pt x="191704" y="582937"/>
                    </a:cubicBezTo>
                    <a:cubicBezTo>
                      <a:pt x="197334" y="564043"/>
                      <a:pt x="219758" y="497534"/>
                      <a:pt x="211457" y="490377"/>
                    </a:cubicBezTo>
                    <a:cubicBezTo>
                      <a:pt x="216132" y="487801"/>
                      <a:pt x="220808" y="485224"/>
                      <a:pt x="225579" y="482743"/>
                    </a:cubicBezTo>
                    <a:cubicBezTo>
                      <a:pt x="211266" y="497820"/>
                      <a:pt x="206495" y="550779"/>
                      <a:pt x="204204" y="570150"/>
                    </a:cubicBezTo>
                    <a:cubicBezTo>
                      <a:pt x="201819" y="590666"/>
                      <a:pt x="184452" y="606125"/>
                      <a:pt x="184452" y="606125"/>
                    </a:cubicBezTo>
                    <a:cubicBezTo>
                      <a:pt x="218231" y="585990"/>
                      <a:pt x="218231" y="551066"/>
                      <a:pt x="220045" y="538088"/>
                    </a:cubicBezTo>
                    <a:cubicBezTo>
                      <a:pt x="221762" y="525397"/>
                      <a:pt x="231209" y="496579"/>
                      <a:pt x="228251" y="481312"/>
                    </a:cubicBezTo>
                    <a:cubicBezTo>
                      <a:pt x="233022" y="478831"/>
                      <a:pt x="237889" y="476350"/>
                      <a:pt x="242755" y="473964"/>
                    </a:cubicBezTo>
                    <a:cubicBezTo>
                      <a:pt x="230827" y="489232"/>
                      <a:pt x="232736" y="514137"/>
                      <a:pt x="230636" y="528832"/>
                    </a:cubicBezTo>
                    <a:cubicBezTo>
                      <a:pt x="228442" y="543909"/>
                      <a:pt x="231018" y="574635"/>
                      <a:pt x="229873" y="581887"/>
                    </a:cubicBezTo>
                    <a:cubicBezTo>
                      <a:pt x="228823" y="589044"/>
                      <a:pt x="218709" y="609369"/>
                      <a:pt x="218709" y="609369"/>
                    </a:cubicBezTo>
                    <a:cubicBezTo>
                      <a:pt x="218709" y="609369"/>
                      <a:pt x="230732" y="597727"/>
                      <a:pt x="236934" y="585322"/>
                    </a:cubicBezTo>
                    <a:cubicBezTo>
                      <a:pt x="242946" y="573204"/>
                      <a:pt x="254301" y="481789"/>
                      <a:pt x="244759" y="473105"/>
                    </a:cubicBezTo>
                    <a:cubicBezTo>
                      <a:pt x="249339" y="470911"/>
                      <a:pt x="254015" y="468811"/>
                      <a:pt x="258595" y="466712"/>
                    </a:cubicBezTo>
                    <a:cubicBezTo>
                      <a:pt x="252297" y="475205"/>
                      <a:pt x="250580" y="500492"/>
                      <a:pt x="247622" y="520721"/>
                    </a:cubicBezTo>
                    <a:cubicBezTo>
                      <a:pt x="244186" y="543718"/>
                      <a:pt x="253156" y="555360"/>
                      <a:pt x="247049" y="576257"/>
                    </a:cubicBezTo>
                    <a:cubicBezTo>
                      <a:pt x="240942" y="597155"/>
                      <a:pt x="227488" y="609273"/>
                      <a:pt x="227488" y="609273"/>
                    </a:cubicBezTo>
                    <a:cubicBezTo>
                      <a:pt x="264893" y="582937"/>
                      <a:pt x="260408" y="558413"/>
                      <a:pt x="263271" y="538851"/>
                    </a:cubicBezTo>
                    <a:cubicBezTo>
                      <a:pt x="266134" y="519767"/>
                      <a:pt x="268519" y="477495"/>
                      <a:pt x="262030" y="465185"/>
                    </a:cubicBezTo>
                    <a:cubicBezTo>
                      <a:pt x="266325" y="463277"/>
                      <a:pt x="270619" y="461368"/>
                      <a:pt x="274913" y="459460"/>
                    </a:cubicBezTo>
                    <a:cubicBezTo>
                      <a:pt x="264321" y="474727"/>
                      <a:pt x="267947" y="502782"/>
                      <a:pt x="269283" y="516618"/>
                    </a:cubicBezTo>
                    <a:cubicBezTo>
                      <a:pt x="270619" y="530932"/>
                      <a:pt x="275199" y="556886"/>
                      <a:pt x="272336" y="572440"/>
                    </a:cubicBezTo>
                    <a:cubicBezTo>
                      <a:pt x="269473" y="587994"/>
                      <a:pt x="267947" y="598395"/>
                      <a:pt x="262221" y="605457"/>
                    </a:cubicBezTo>
                    <a:cubicBezTo>
                      <a:pt x="262221" y="605457"/>
                      <a:pt x="281878" y="594864"/>
                      <a:pt x="284073" y="569482"/>
                    </a:cubicBezTo>
                    <a:cubicBezTo>
                      <a:pt x="286268" y="544100"/>
                      <a:pt x="286650" y="527401"/>
                      <a:pt x="286172" y="518336"/>
                    </a:cubicBezTo>
                    <a:cubicBezTo>
                      <a:pt x="285695" y="509748"/>
                      <a:pt x="281688" y="466331"/>
                      <a:pt x="276821" y="458697"/>
                    </a:cubicBezTo>
                    <a:cubicBezTo>
                      <a:pt x="281497" y="456693"/>
                      <a:pt x="286077" y="454593"/>
                      <a:pt x="290848" y="452685"/>
                    </a:cubicBezTo>
                    <a:cubicBezTo>
                      <a:pt x="280161" y="469384"/>
                      <a:pt x="285791" y="506694"/>
                      <a:pt x="290562" y="525683"/>
                    </a:cubicBezTo>
                    <a:cubicBezTo>
                      <a:pt x="295524" y="545436"/>
                      <a:pt x="294951" y="554692"/>
                      <a:pt x="295142" y="571295"/>
                    </a:cubicBezTo>
                    <a:cubicBezTo>
                      <a:pt x="295333" y="587899"/>
                      <a:pt x="286172" y="592670"/>
                      <a:pt x="286172" y="592670"/>
                    </a:cubicBezTo>
                    <a:cubicBezTo>
                      <a:pt x="286172" y="592670"/>
                      <a:pt x="295428" y="594006"/>
                      <a:pt x="304303" y="566333"/>
                    </a:cubicBezTo>
                    <a:cubicBezTo>
                      <a:pt x="307643" y="555932"/>
                      <a:pt x="308215" y="544386"/>
                      <a:pt x="307547" y="533413"/>
                    </a:cubicBezTo>
                    <a:cubicBezTo>
                      <a:pt x="308883" y="536943"/>
                      <a:pt x="310314" y="540856"/>
                      <a:pt x="311746" y="545817"/>
                    </a:cubicBezTo>
                    <a:cubicBezTo>
                      <a:pt x="318425" y="568051"/>
                      <a:pt x="310791" y="589998"/>
                      <a:pt x="310791" y="589998"/>
                    </a:cubicBezTo>
                    <a:cubicBezTo>
                      <a:pt x="310791" y="589998"/>
                      <a:pt x="319475" y="575971"/>
                      <a:pt x="321383" y="547440"/>
                    </a:cubicBezTo>
                    <a:cubicBezTo>
                      <a:pt x="323292" y="518908"/>
                      <a:pt x="314227" y="481025"/>
                      <a:pt x="310601" y="471769"/>
                    </a:cubicBezTo>
                    <a:cubicBezTo>
                      <a:pt x="307165" y="462991"/>
                      <a:pt x="306784" y="456025"/>
                      <a:pt x="307452" y="445910"/>
                    </a:cubicBezTo>
                    <a:cubicBezTo>
                      <a:pt x="312509" y="443906"/>
                      <a:pt x="317662" y="441902"/>
                      <a:pt x="322815" y="439898"/>
                    </a:cubicBezTo>
                    <a:cubicBezTo>
                      <a:pt x="316135" y="450204"/>
                      <a:pt x="315372" y="461368"/>
                      <a:pt x="319093" y="471483"/>
                    </a:cubicBezTo>
                    <a:cubicBezTo>
                      <a:pt x="323101" y="482266"/>
                      <a:pt x="339800" y="505645"/>
                      <a:pt x="343808" y="517859"/>
                    </a:cubicBezTo>
                    <a:cubicBezTo>
                      <a:pt x="345334" y="522630"/>
                      <a:pt x="347911" y="528546"/>
                      <a:pt x="350296" y="535416"/>
                    </a:cubicBezTo>
                    <a:cubicBezTo>
                      <a:pt x="331880" y="564329"/>
                      <a:pt x="316040" y="591239"/>
                      <a:pt x="316040" y="591239"/>
                    </a:cubicBezTo>
                    <a:cubicBezTo>
                      <a:pt x="316040" y="591239"/>
                      <a:pt x="331021" y="573490"/>
                      <a:pt x="354113" y="548966"/>
                    </a:cubicBezTo>
                    <a:cubicBezTo>
                      <a:pt x="354400" y="550207"/>
                      <a:pt x="354590" y="551447"/>
                      <a:pt x="354781" y="552783"/>
                    </a:cubicBezTo>
                    <a:cubicBezTo>
                      <a:pt x="334933" y="582746"/>
                      <a:pt x="317566" y="609941"/>
                      <a:pt x="317566" y="609941"/>
                    </a:cubicBezTo>
                    <a:cubicBezTo>
                      <a:pt x="317566" y="609941"/>
                      <a:pt x="335315" y="590761"/>
                      <a:pt x="355926" y="568337"/>
                    </a:cubicBezTo>
                    <a:cubicBezTo>
                      <a:pt x="355926" y="570246"/>
                      <a:pt x="355926" y="572059"/>
                      <a:pt x="355735" y="573967"/>
                    </a:cubicBezTo>
                    <a:cubicBezTo>
                      <a:pt x="355735" y="573967"/>
                      <a:pt x="358121" y="570436"/>
                      <a:pt x="359934" y="563948"/>
                    </a:cubicBezTo>
                    <a:cubicBezTo>
                      <a:pt x="378064" y="544291"/>
                      <a:pt x="397626" y="523107"/>
                      <a:pt x="409268" y="510606"/>
                    </a:cubicBezTo>
                    <a:cubicBezTo>
                      <a:pt x="410031" y="511656"/>
                      <a:pt x="410699" y="512706"/>
                      <a:pt x="411367" y="513755"/>
                    </a:cubicBezTo>
                    <a:cubicBezTo>
                      <a:pt x="412798" y="515759"/>
                      <a:pt x="413562" y="518049"/>
                      <a:pt x="414230" y="520435"/>
                    </a:cubicBezTo>
                    <a:cubicBezTo>
                      <a:pt x="408123" y="526447"/>
                      <a:pt x="402397" y="532267"/>
                      <a:pt x="397912" y="537038"/>
                    </a:cubicBezTo>
                    <a:cubicBezTo>
                      <a:pt x="357167" y="580170"/>
                      <a:pt x="312223" y="652691"/>
                      <a:pt x="312223" y="652691"/>
                    </a:cubicBezTo>
                    <a:cubicBezTo>
                      <a:pt x="312223" y="652691"/>
                      <a:pt x="384935" y="573872"/>
                      <a:pt x="407741" y="549348"/>
                    </a:cubicBezTo>
                    <a:cubicBezTo>
                      <a:pt x="409840" y="547058"/>
                      <a:pt x="412035" y="544577"/>
                      <a:pt x="414325" y="542001"/>
                    </a:cubicBezTo>
                    <a:cubicBezTo>
                      <a:pt x="413943" y="543909"/>
                      <a:pt x="413562" y="545149"/>
                      <a:pt x="413562" y="545149"/>
                    </a:cubicBezTo>
                    <a:cubicBezTo>
                      <a:pt x="413943" y="543909"/>
                      <a:pt x="414134" y="542859"/>
                      <a:pt x="414516" y="541714"/>
                    </a:cubicBezTo>
                    <a:cubicBezTo>
                      <a:pt x="415565" y="540474"/>
                      <a:pt x="416711" y="539138"/>
                      <a:pt x="417760" y="537897"/>
                    </a:cubicBezTo>
                    <a:cubicBezTo>
                      <a:pt x="417092" y="541619"/>
                      <a:pt x="415947" y="543050"/>
                      <a:pt x="415947" y="543050"/>
                    </a:cubicBezTo>
                    <a:cubicBezTo>
                      <a:pt x="415947" y="543050"/>
                      <a:pt x="417951" y="540665"/>
                      <a:pt x="419764" y="535512"/>
                    </a:cubicBezTo>
                    <a:cubicBezTo>
                      <a:pt x="435509" y="516427"/>
                      <a:pt x="452112" y="492953"/>
                      <a:pt x="459174" y="482838"/>
                    </a:cubicBezTo>
                    <a:lnTo>
                      <a:pt x="461082" y="487133"/>
                    </a:lnTo>
                    <a:cubicBezTo>
                      <a:pt x="460700" y="489423"/>
                      <a:pt x="460414" y="491713"/>
                      <a:pt x="460032" y="494003"/>
                    </a:cubicBezTo>
                    <a:cubicBezTo>
                      <a:pt x="451349" y="506790"/>
                      <a:pt x="448391" y="515473"/>
                      <a:pt x="445910" y="524538"/>
                    </a:cubicBezTo>
                    <a:cubicBezTo>
                      <a:pt x="445910" y="524634"/>
                      <a:pt x="445910" y="524634"/>
                      <a:pt x="445910" y="524729"/>
                    </a:cubicBezTo>
                    <a:cubicBezTo>
                      <a:pt x="435986" y="533413"/>
                      <a:pt x="421100" y="546772"/>
                      <a:pt x="409936" y="558508"/>
                    </a:cubicBezTo>
                    <a:cubicBezTo>
                      <a:pt x="374534" y="596105"/>
                      <a:pt x="324819" y="671775"/>
                      <a:pt x="324819" y="671775"/>
                    </a:cubicBezTo>
                    <a:cubicBezTo>
                      <a:pt x="324819" y="671775"/>
                      <a:pt x="368236" y="624446"/>
                      <a:pt x="388084" y="603166"/>
                    </a:cubicBezTo>
                    <a:cubicBezTo>
                      <a:pt x="401157" y="589044"/>
                      <a:pt x="426444" y="557173"/>
                      <a:pt x="442188" y="537038"/>
                    </a:cubicBezTo>
                    <a:cubicBezTo>
                      <a:pt x="441616" y="538947"/>
                      <a:pt x="441043" y="540665"/>
                      <a:pt x="440471" y="542287"/>
                    </a:cubicBezTo>
                    <a:cubicBezTo>
                      <a:pt x="436368" y="549634"/>
                      <a:pt x="432169" y="554978"/>
                      <a:pt x="431024" y="557554"/>
                    </a:cubicBezTo>
                    <a:cubicBezTo>
                      <a:pt x="429115" y="561658"/>
                      <a:pt x="427875" y="569005"/>
                      <a:pt x="427875" y="569005"/>
                    </a:cubicBezTo>
                    <a:cubicBezTo>
                      <a:pt x="434745" y="551352"/>
                      <a:pt x="445433" y="544768"/>
                      <a:pt x="449536" y="536848"/>
                    </a:cubicBezTo>
                    <a:cubicBezTo>
                      <a:pt x="450586" y="534939"/>
                      <a:pt x="452208" y="532554"/>
                      <a:pt x="454212" y="530168"/>
                    </a:cubicBezTo>
                    <a:cubicBezTo>
                      <a:pt x="453353" y="535130"/>
                      <a:pt x="452589" y="540092"/>
                      <a:pt x="451731" y="545054"/>
                    </a:cubicBezTo>
                    <a:cubicBezTo>
                      <a:pt x="446769" y="552115"/>
                      <a:pt x="441902" y="559081"/>
                      <a:pt x="438085" y="564520"/>
                    </a:cubicBezTo>
                    <a:cubicBezTo>
                      <a:pt x="422245" y="579597"/>
                      <a:pt x="396385" y="604789"/>
                      <a:pt x="384362" y="618243"/>
                    </a:cubicBezTo>
                    <a:cubicBezTo>
                      <a:pt x="362129" y="643149"/>
                      <a:pt x="312032" y="723590"/>
                      <a:pt x="312032" y="723590"/>
                    </a:cubicBezTo>
                    <a:cubicBezTo>
                      <a:pt x="312032" y="723590"/>
                      <a:pt x="370144" y="662519"/>
                      <a:pt x="389992" y="641240"/>
                    </a:cubicBezTo>
                    <a:cubicBezTo>
                      <a:pt x="408027" y="621869"/>
                      <a:pt x="442761" y="569769"/>
                      <a:pt x="448963" y="560322"/>
                    </a:cubicBezTo>
                    <a:cubicBezTo>
                      <a:pt x="448773" y="561467"/>
                      <a:pt x="448582" y="562612"/>
                      <a:pt x="448295" y="563757"/>
                    </a:cubicBezTo>
                    <a:cubicBezTo>
                      <a:pt x="437131" y="580074"/>
                      <a:pt x="433696" y="591620"/>
                      <a:pt x="433696" y="591620"/>
                    </a:cubicBezTo>
                    <a:cubicBezTo>
                      <a:pt x="433696" y="591620"/>
                      <a:pt x="438658" y="579883"/>
                      <a:pt x="447532" y="568242"/>
                    </a:cubicBezTo>
                    <a:cubicBezTo>
                      <a:pt x="443238" y="592002"/>
                      <a:pt x="438753" y="615667"/>
                      <a:pt x="433791" y="639331"/>
                    </a:cubicBezTo>
                    <a:cubicBezTo>
                      <a:pt x="427398" y="644675"/>
                      <a:pt x="403638" y="665096"/>
                      <a:pt x="376633" y="694295"/>
                    </a:cubicBezTo>
                    <a:cubicBezTo>
                      <a:pt x="346002" y="727311"/>
                      <a:pt x="304303" y="799642"/>
                      <a:pt x="304303" y="799642"/>
                    </a:cubicBezTo>
                    <a:cubicBezTo>
                      <a:pt x="304303" y="799642"/>
                      <a:pt x="325868" y="776740"/>
                      <a:pt x="348388" y="751835"/>
                    </a:cubicBezTo>
                    <a:cubicBezTo>
                      <a:pt x="325773" y="783611"/>
                      <a:pt x="304684" y="820157"/>
                      <a:pt x="304684" y="820157"/>
                    </a:cubicBezTo>
                    <a:cubicBezTo>
                      <a:pt x="304684" y="820157"/>
                      <a:pt x="347720" y="769106"/>
                      <a:pt x="379687" y="739048"/>
                    </a:cubicBezTo>
                    <a:cubicBezTo>
                      <a:pt x="398008" y="717578"/>
                      <a:pt x="424440" y="676069"/>
                      <a:pt x="424440" y="676069"/>
                    </a:cubicBezTo>
                    <a:lnTo>
                      <a:pt x="426348" y="667386"/>
                    </a:lnTo>
                    <a:cubicBezTo>
                      <a:pt x="426348" y="667386"/>
                      <a:pt x="413084" y="679314"/>
                      <a:pt x="394095" y="698589"/>
                    </a:cubicBezTo>
                    <a:cubicBezTo>
                      <a:pt x="409745" y="678455"/>
                      <a:pt x="427302" y="654122"/>
                      <a:pt x="432169" y="647156"/>
                    </a:cubicBezTo>
                    <a:cubicBezTo>
                      <a:pt x="432169" y="647347"/>
                      <a:pt x="432074" y="647442"/>
                      <a:pt x="432074" y="647633"/>
                    </a:cubicBezTo>
                    <a:cubicBezTo>
                      <a:pt x="430642" y="654313"/>
                      <a:pt x="429211" y="660897"/>
                      <a:pt x="427684" y="667577"/>
                    </a:cubicBezTo>
                    <a:lnTo>
                      <a:pt x="425967" y="673207"/>
                    </a:lnTo>
                    <a:cubicBezTo>
                      <a:pt x="425967" y="673207"/>
                      <a:pt x="425967" y="673779"/>
                      <a:pt x="426062" y="674638"/>
                    </a:cubicBezTo>
                    <a:cubicBezTo>
                      <a:pt x="423486" y="685898"/>
                      <a:pt x="420718" y="697158"/>
                      <a:pt x="417856" y="708322"/>
                    </a:cubicBezTo>
                    <a:cubicBezTo>
                      <a:pt x="417379" y="707845"/>
                      <a:pt x="417092" y="707559"/>
                      <a:pt x="416901" y="707654"/>
                    </a:cubicBezTo>
                    <a:cubicBezTo>
                      <a:pt x="399534" y="719391"/>
                      <a:pt x="373675" y="751835"/>
                      <a:pt x="367568" y="759755"/>
                    </a:cubicBezTo>
                    <a:cubicBezTo>
                      <a:pt x="361461" y="767675"/>
                      <a:pt x="349628" y="785328"/>
                      <a:pt x="330735" y="814336"/>
                    </a:cubicBezTo>
                    <a:cubicBezTo>
                      <a:pt x="311746" y="843250"/>
                      <a:pt x="311269" y="863956"/>
                      <a:pt x="311269" y="863956"/>
                    </a:cubicBezTo>
                    <a:cubicBezTo>
                      <a:pt x="321193" y="833325"/>
                      <a:pt x="327300" y="825406"/>
                      <a:pt x="336174" y="813478"/>
                    </a:cubicBezTo>
                    <a:cubicBezTo>
                      <a:pt x="345048" y="801550"/>
                      <a:pt x="368904" y="773400"/>
                      <a:pt x="378064" y="760613"/>
                    </a:cubicBezTo>
                    <a:cubicBezTo>
                      <a:pt x="387225" y="747827"/>
                      <a:pt x="415756" y="713284"/>
                      <a:pt x="415756" y="713284"/>
                    </a:cubicBezTo>
                    <a:cubicBezTo>
                      <a:pt x="415661" y="714429"/>
                      <a:pt x="415756" y="715479"/>
                      <a:pt x="415661" y="716624"/>
                    </a:cubicBezTo>
                    <a:cubicBezTo>
                      <a:pt x="413943" y="723017"/>
                      <a:pt x="412035" y="729506"/>
                      <a:pt x="410126" y="735899"/>
                    </a:cubicBezTo>
                    <a:cubicBezTo>
                      <a:pt x="410031" y="735327"/>
                      <a:pt x="409936" y="734850"/>
                      <a:pt x="409745" y="734277"/>
                    </a:cubicBezTo>
                    <a:cubicBezTo>
                      <a:pt x="409745" y="734277"/>
                      <a:pt x="390660" y="776740"/>
                      <a:pt x="382168" y="799642"/>
                    </a:cubicBezTo>
                    <a:cubicBezTo>
                      <a:pt x="373770" y="822638"/>
                      <a:pt x="367472" y="862048"/>
                      <a:pt x="367472" y="862048"/>
                    </a:cubicBezTo>
                    <a:cubicBezTo>
                      <a:pt x="367472" y="862048"/>
                      <a:pt x="382740" y="825406"/>
                      <a:pt x="392187" y="800214"/>
                    </a:cubicBezTo>
                    <a:cubicBezTo>
                      <a:pt x="391519" y="804985"/>
                      <a:pt x="391042" y="809756"/>
                      <a:pt x="390660" y="814623"/>
                    </a:cubicBezTo>
                    <a:cubicBezTo>
                      <a:pt x="387988" y="855464"/>
                      <a:pt x="396385" y="871494"/>
                      <a:pt x="396385" y="871494"/>
                    </a:cubicBezTo>
                    <a:cubicBezTo>
                      <a:pt x="396385" y="871494"/>
                      <a:pt x="426730" y="805176"/>
                      <a:pt x="410031" y="735995"/>
                    </a:cubicBezTo>
                    <a:cubicBezTo>
                      <a:pt x="411939" y="729888"/>
                      <a:pt x="413752" y="723685"/>
                      <a:pt x="415565" y="717483"/>
                    </a:cubicBezTo>
                    <a:cubicBezTo>
                      <a:pt x="413848" y="759278"/>
                      <a:pt x="426539" y="788000"/>
                      <a:pt x="429974" y="798687"/>
                    </a:cubicBezTo>
                    <a:cubicBezTo>
                      <a:pt x="433505" y="809661"/>
                      <a:pt x="441998" y="844967"/>
                      <a:pt x="441998" y="844967"/>
                    </a:cubicBezTo>
                    <a:cubicBezTo>
                      <a:pt x="441998" y="844967"/>
                      <a:pt x="442952" y="790290"/>
                      <a:pt x="440185" y="765003"/>
                    </a:cubicBezTo>
                    <a:cubicBezTo>
                      <a:pt x="443524" y="773591"/>
                      <a:pt x="446864" y="781607"/>
                      <a:pt x="448105" y="786664"/>
                    </a:cubicBezTo>
                    <a:cubicBezTo>
                      <a:pt x="451063" y="798592"/>
                      <a:pt x="456502" y="819108"/>
                      <a:pt x="456502" y="819108"/>
                    </a:cubicBezTo>
                    <a:cubicBezTo>
                      <a:pt x="456502" y="819108"/>
                      <a:pt x="460509" y="754316"/>
                      <a:pt x="451921" y="727120"/>
                    </a:cubicBezTo>
                    <a:cubicBezTo>
                      <a:pt x="444001" y="701833"/>
                      <a:pt x="430738" y="669294"/>
                      <a:pt x="428925" y="664809"/>
                    </a:cubicBezTo>
                    <a:cubicBezTo>
                      <a:pt x="430070" y="659752"/>
                      <a:pt x="431310" y="654599"/>
                      <a:pt x="432455" y="649542"/>
                    </a:cubicBezTo>
                    <a:cubicBezTo>
                      <a:pt x="432742" y="656030"/>
                      <a:pt x="434459" y="677023"/>
                      <a:pt x="445051" y="697444"/>
                    </a:cubicBezTo>
                    <a:cubicBezTo>
                      <a:pt x="457742" y="722063"/>
                      <a:pt x="477686" y="753552"/>
                      <a:pt x="477686" y="753552"/>
                    </a:cubicBezTo>
                    <a:cubicBezTo>
                      <a:pt x="477686" y="753552"/>
                      <a:pt x="475777" y="712044"/>
                      <a:pt x="463658" y="688188"/>
                    </a:cubicBezTo>
                    <a:cubicBezTo>
                      <a:pt x="451540" y="664332"/>
                      <a:pt x="435509" y="637805"/>
                      <a:pt x="435509" y="637805"/>
                    </a:cubicBezTo>
                    <a:cubicBezTo>
                      <a:pt x="435509" y="637805"/>
                      <a:pt x="435222" y="638091"/>
                      <a:pt x="434745" y="638377"/>
                    </a:cubicBezTo>
                    <a:cubicBezTo>
                      <a:pt x="437036" y="627976"/>
                      <a:pt x="439230" y="617575"/>
                      <a:pt x="441330" y="607174"/>
                    </a:cubicBezTo>
                    <a:cubicBezTo>
                      <a:pt x="443238" y="614331"/>
                      <a:pt x="448486" y="646488"/>
                      <a:pt x="456883" y="659275"/>
                    </a:cubicBezTo>
                    <a:cubicBezTo>
                      <a:pt x="466330" y="673588"/>
                      <a:pt x="494766" y="700784"/>
                      <a:pt x="500110" y="719868"/>
                    </a:cubicBezTo>
                    <a:cubicBezTo>
                      <a:pt x="500110" y="719868"/>
                      <a:pt x="498965" y="709563"/>
                      <a:pt x="496102" y="695440"/>
                    </a:cubicBezTo>
                    <a:cubicBezTo>
                      <a:pt x="508698" y="670726"/>
                      <a:pt x="526637" y="656889"/>
                      <a:pt x="536466" y="646679"/>
                    </a:cubicBezTo>
                    <a:cubicBezTo>
                      <a:pt x="546772" y="635992"/>
                      <a:pt x="573490" y="620438"/>
                      <a:pt x="582937" y="611182"/>
                    </a:cubicBezTo>
                    <a:cubicBezTo>
                      <a:pt x="585704" y="608510"/>
                      <a:pt x="588090" y="605457"/>
                      <a:pt x="590284" y="602117"/>
                    </a:cubicBezTo>
                    <a:cubicBezTo>
                      <a:pt x="591525" y="607556"/>
                      <a:pt x="592384" y="611086"/>
                      <a:pt x="592670" y="612422"/>
                    </a:cubicBezTo>
                    <a:cubicBezTo>
                      <a:pt x="591620" y="613568"/>
                      <a:pt x="590571" y="614713"/>
                      <a:pt x="589330" y="615858"/>
                    </a:cubicBezTo>
                    <a:cubicBezTo>
                      <a:pt x="581124" y="623587"/>
                      <a:pt x="551829" y="658321"/>
                      <a:pt x="536657" y="689047"/>
                    </a:cubicBezTo>
                    <a:cubicBezTo>
                      <a:pt x="521485" y="719773"/>
                      <a:pt x="520053" y="738857"/>
                      <a:pt x="520053" y="738857"/>
                    </a:cubicBezTo>
                    <a:cubicBezTo>
                      <a:pt x="520053" y="738857"/>
                      <a:pt x="526828" y="711948"/>
                      <a:pt x="545149" y="692291"/>
                    </a:cubicBezTo>
                    <a:cubicBezTo>
                      <a:pt x="549253" y="687902"/>
                      <a:pt x="552592" y="684562"/>
                      <a:pt x="555741" y="681604"/>
                    </a:cubicBezTo>
                    <a:cubicBezTo>
                      <a:pt x="548871" y="692673"/>
                      <a:pt x="542478" y="705078"/>
                      <a:pt x="539042" y="717578"/>
                    </a:cubicBezTo>
                    <a:cubicBezTo>
                      <a:pt x="529691" y="750976"/>
                      <a:pt x="537802" y="754411"/>
                      <a:pt x="537802" y="754411"/>
                    </a:cubicBezTo>
                    <a:cubicBezTo>
                      <a:pt x="537802" y="754411"/>
                      <a:pt x="533412" y="744678"/>
                      <a:pt x="543336" y="727502"/>
                    </a:cubicBezTo>
                    <a:cubicBezTo>
                      <a:pt x="553165" y="710326"/>
                      <a:pt x="558222" y="700307"/>
                      <a:pt x="573681" y="682367"/>
                    </a:cubicBezTo>
                    <a:cubicBezTo>
                      <a:pt x="588567" y="665000"/>
                      <a:pt x="614903" y="629026"/>
                      <a:pt x="616239" y="606125"/>
                    </a:cubicBezTo>
                    <a:cubicBezTo>
                      <a:pt x="618816" y="610609"/>
                      <a:pt x="621201" y="615190"/>
                      <a:pt x="623682" y="619674"/>
                    </a:cubicBezTo>
                    <a:cubicBezTo>
                      <a:pt x="615571" y="624923"/>
                      <a:pt x="586849" y="668244"/>
                      <a:pt x="581410" y="676928"/>
                    </a:cubicBezTo>
                    <a:cubicBezTo>
                      <a:pt x="575685" y="686089"/>
                      <a:pt x="566238" y="703742"/>
                      <a:pt x="553069" y="731319"/>
                    </a:cubicBezTo>
                    <a:cubicBezTo>
                      <a:pt x="539901" y="758896"/>
                      <a:pt x="549062" y="780176"/>
                      <a:pt x="549062" y="780176"/>
                    </a:cubicBezTo>
                    <a:cubicBezTo>
                      <a:pt x="548680" y="769774"/>
                      <a:pt x="553547" y="758132"/>
                      <a:pt x="560512" y="740479"/>
                    </a:cubicBezTo>
                    <a:cubicBezTo>
                      <a:pt x="567383" y="722826"/>
                      <a:pt x="586181" y="698112"/>
                      <a:pt x="595628" y="683894"/>
                    </a:cubicBezTo>
                    <a:cubicBezTo>
                      <a:pt x="604693" y="670153"/>
                      <a:pt x="624064" y="642767"/>
                      <a:pt x="624636" y="621392"/>
                    </a:cubicBezTo>
                    <a:cubicBezTo>
                      <a:pt x="626927" y="625591"/>
                      <a:pt x="629217" y="629789"/>
                      <a:pt x="631411" y="634083"/>
                    </a:cubicBezTo>
                    <a:cubicBezTo>
                      <a:pt x="619102" y="643339"/>
                      <a:pt x="596200" y="688761"/>
                      <a:pt x="587231" y="710135"/>
                    </a:cubicBezTo>
                    <a:cubicBezTo>
                      <a:pt x="577975" y="732082"/>
                      <a:pt x="560131" y="755174"/>
                      <a:pt x="573967" y="802027"/>
                    </a:cubicBezTo>
                    <a:cubicBezTo>
                      <a:pt x="573967" y="802027"/>
                      <a:pt x="570532" y="782466"/>
                      <a:pt x="577975" y="757560"/>
                    </a:cubicBezTo>
                    <a:cubicBezTo>
                      <a:pt x="585418" y="732655"/>
                      <a:pt x="599254" y="725117"/>
                      <a:pt x="610037" y="699448"/>
                    </a:cubicBezTo>
                    <a:cubicBezTo>
                      <a:pt x="619674" y="676642"/>
                      <a:pt x="633224" y="649160"/>
                      <a:pt x="633034" y="637232"/>
                    </a:cubicBezTo>
                    <a:cubicBezTo>
                      <a:pt x="635419" y="641908"/>
                      <a:pt x="637900" y="646679"/>
                      <a:pt x="640190" y="651450"/>
                    </a:cubicBezTo>
                    <a:cubicBezTo>
                      <a:pt x="627690" y="655649"/>
                      <a:pt x="583032" y="756701"/>
                      <a:pt x="580647" y="772351"/>
                    </a:cubicBezTo>
                    <a:cubicBezTo>
                      <a:pt x="578166" y="788572"/>
                      <a:pt x="580742" y="806894"/>
                      <a:pt x="580742" y="806894"/>
                    </a:cubicBezTo>
                    <a:cubicBezTo>
                      <a:pt x="580742" y="806894"/>
                      <a:pt x="584654" y="780557"/>
                      <a:pt x="588090" y="772446"/>
                    </a:cubicBezTo>
                    <a:cubicBezTo>
                      <a:pt x="591429" y="764431"/>
                      <a:pt x="611468" y="733705"/>
                      <a:pt x="618529" y="716815"/>
                    </a:cubicBezTo>
                    <a:cubicBezTo>
                      <a:pt x="625400" y="700402"/>
                      <a:pt x="641622" y="675401"/>
                      <a:pt x="641145" y="653263"/>
                    </a:cubicBezTo>
                    <a:cubicBezTo>
                      <a:pt x="641431" y="653740"/>
                      <a:pt x="641622" y="654217"/>
                      <a:pt x="641908" y="654790"/>
                    </a:cubicBezTo>
                    <a:cubicBezTo>
                      <a:pt x="644103" y="659275"/>
                      <a:pt x="646202" y="663855"/>
                      <a:pt x="648301" y="668436"/>
                    </a:cubicBezTo>
                    <a:cubicBezTo>
                      <a:pt x="637137" y="682749"/>
                      <a:pt x="627499" y="717864"/>
                      <a:pt x="621392" y="731987"/>
                    </a:cubicBezTo>
                    <a:cubicBezTo>
                      <a:pt x="615190" y="746396"/>
                      <a:pt x="594769" y="782752"/>
                      <a:pt x="609369" y="821303"/>
                    </a:cubicBezTo>
                    <a:cubicBezTo>
                      <a:pt x="609369" y="821303"/>
                      <a:pt x="604884" y="796111"/>
                      <a:pt x="614999" y="773591"/>
                    </a:cubicBezTo>
                    <a:cubicBezTo>
                      <a:pt x="624636" y="752121"/>
                      <a:pt x="652023" y="694104"/>
                      <a:pt x="649446" y="671203"/>
                    </a:cubicBezTo>
                    <a:cubicBezTo>
                      <a:pt x="651736" y="676355"/>
                      <a:pt x="654027" y="681508"/>
                      <a:pt x="656221" y="686756"/>
                    </a:cubicBezTo>
                    <a:cubicBezTo>
                      <a:pt x="645629" y="689142"/>
                      <a:pt x="624064" y="770633"/>
                      <a:pt x="617384" y="793439"/>
                    </a:cubicBezTo>
                    <a:cubicBezTo>
                      <a:pt x="610514" y="816627"/>
                      <a:pt x="617289" y="832562"/>
                      <a:pt x="617289" y="832562"/>
                    </a:cubicBezTo>
                    <a:cubicBezTo>
                      <a:pt x="615094" y="809565"/>
                      <a:pt x="625877" y="795920"/>
                      <a:pt x="629026" y="784565"/>
                    </a:cubicBezTo>
                    <a:cubicBezTo>
                      <a:pt x="632175" y="773305"/>
                      <a:pt x="645248" y="752980"/>
                      <a:pt x="648397" y="735327"/>
                    </a:cubicBezTo>
                    <a:cubicBezTo>
                      <a:pt x="651450" y="718341"/>
                      <a:pt x="659275" y="709181"/>
                      <a:pt x="657080" y="688665"/>
                    </a:cubicBezTo>
                    <a:cubicBezTo>
                      <a:pt x="658607" y="692482"/>
                      <a:pt x="660134" y="696299"/>
                      <a:pt x="661660" y="700116"/>
                    </a:cubicBezTo>
                    <a:cubicBezTo>
                      <a:pt x="660515" y="701070"/>
                      <a:pt x="658130" y="703933"/>
                      <a:pt x="657176" y="712139"/>
                    </a:cubicBezTo>
                    <a:cubicBezTo>
                      <a:pt x="655744" y="723494"/>
                      <a:pt x="650591" y="748877"/>
                      <a:pt x="646774" y="758610"/>
                    </a:cubicBezTo>
                    <a:cubicBezTo>
                      <a:pt x="642958" y="768343"/>
                      <a:pt x="639045" y="786950"/>
                      <a:pt x="631984" y="803172"/>
                    </a:cubicBezTo>
                    <a:cubicBezTo>
                      <a:pt x="624923" y="819394"/>
                      <a:pt x="623968" y="837906"/>
                      <a:pt x="624827" y="847734"/>
                    </a:cubicBezTo>
                    <a:cubicBezTo>
                      <a:pt x="625686" y="857563"/>
                      <a:pt x="619006" y="867868"/>
                      <a:pt x="619006" y="867868"/>
                    </a:cubicBezTo>
                    <a:cubicBezTo>
                      <a:pt x="619006" y="867868"/>
                      <a:pt x="626736" y="858517"/>
                      <a:pt x="627690" y="848593"/>
                    </a:cubicBezTo>
                    <a:cubicBezTo>
                      <a:pt x="628644" y="838669"/>
                      <a:pt x="630171" y="826264"/>
                      <a:pt x="634942" y="815577"/>
                    </a:cubicBezTo>
                    <a:cubicBezTo>
                      <a:pt x="639713" y="804985"/>
                      <a:pt x="650687" y="778744"/>
                      <a:pt x="656412" y="756987"/>
                    </a:cubicBezTo>
                    <a:cubicBezTo>
                      <a:pt x="662138" y="735231"/>
                      <a:pt x="662805" y="719296"/>
                      <a:pt x="662328" y="714143"/>
                    </a:cubicBezTo>
                    <a:cubicBezTo>
                      <a:pt x="661947" y="710517"/>
                      <a:pt x="662233" y="704600"/>
                      <a:pt x="662424" y="701547"/>
                    </a:cubicBezTo>
                    <a:cubicBezTo>
                      <a:pt x="664523" y="707082"/>
                      <a:pt x="666432" y="712711"/>
                      <a:pt x="668340" y="718341"/>
                    </a:cubicBezTo>
                    <a:cubicBezTo>
                      <a:pt x="667481" y="719677"/>
                      <a:pt x="664809" y="724639"/>
                      <a:pt x="663664" y="739430"/>
                    </a:cubicBezTo>
                    <a:cubicBezTo>
                      <a:pt x="662233" y="757274"/>
                      <a:pt x="654695" y="776454"/>
                      <a:pt x="651927" y="791817"/>
                    </a:cubicBezTo>
                    <a:cubicBezTo>
                      <a:pt x="649160" y="807180"/>
                      <a:pt x="640858" y="825596"/>
                      <a:pt x="640858" y="840005"/>
                    </a:cubicBezTo>
                    <a:cubicBezTo>
                      <a:pt x="640858" y="854510"/>
                      <a:pt x="633129" y="889338"/>
                      <a:pt x="633129" y="889338"/>
                    </a:cubicBezTo>
                    <a:cubicBezTo>
                      <a:pt x="633129" y="889338"/>
                      <a:pt x="646774" y="861571"/>
                      <a:pt x="645534" y="850406"/>
                    </a:cubicBezTo>
                    <a:cubicBezTo>
                      <a:pt x="644293" y="839242"/>
                      <a:pt x="648206" y="826264"/>
                      <a:pt x="649828" y="822257"/>
                    </a:cubicBezTo>
                    <a:cubicBezTo>
                      <a:pt x="651546" y="818249"/>
                      <a:pt x="661851" y="777503"/>
                      <a:pt x="666622" y="752217"/>
                    </a:cubicBezTo>
                    <a:cubicBezTo>
                      <a:pt x="669962" y="734850"/>
                      <a:pt x="669580" y="725212"/>
                      <a:pt x="669103" y="720822"/>
                    </a:cubicBezTo>
                    <a:cubicBezTo>
                      <a:pt x="670726" y="725975"/>
                      <a:pt x="672252" y="731033"/>
                      <a:pt x="673588" y="736281"/>
                    </a:cubicBezTo>
                    <a:cubicBezTo>
                      <a:pt x="672634" y="738285"/>
                      <a:pt x="668340" y="748113"/>
                      <a:pt x="667958" y="762809"/>
                    </a:cubicBezTo>
                    <a:cubicBezTo>
                      <a:pt x="667481" y="779221"/>
                      <a:pt x="659275" y="818345"/>
                      <a:pt x="655076" y="828459"/>
                    </a:cubicBezTo>
                    <a:cubicBezTo>
                      <a:pt x="650878" y="838479"/>
                      <a:pt x="643816" y="883327"/>
                      <a:pt x="643816" y="883327"/>
                    </a:cubicBezTo>
                    <a:cubicBezTo>
                      <a:pt x="643816" y="883327"/>
                      <a:pt x="659657" y="852124"/>
                      <a:pt x="662805" y="827791"/>
                    </a:cubicBezTo>
                    <a:cubicBezTo>
                      <a:pt x="665764" y="804985"/>
                      <a:pt x="672729" y="744392"/>
                      <a:pt x="673684" y="736758"/>
                    </a:cubicBezTo>
                    <a:cubicBezTo>
                      <a:pt x="674733" y="740575"/>
                      <a:pt x="675592" y="744487"/>
                      <a:pt x="676451" y="748400"/>
                    </a:cubicBezTo>
                    <a:cubicBezTo>
                      <a:pt x="676451" y="748495"/>
                      <a:pt x="676451" y="748590"/>
                      <a:pt x="676451" y="748686"/>
                    </a:cubicBezTo>
                    <a:cubicBezTo>
                      <a:pt x="676451" y="748590"/>
                      <a:pt x="676451" y="748590"/>
                      <a:pt x="676451" y="748495"/>
                    </a:cubicBezTo>
                    <a:cubicBezTo>
                      <a:pt x="676737" y="749926"/>
                      <a:pt x="677119" y="751262"/>
                      <a:pt x="677405" y="752694"/>
                    </a:cubicBezTo>
                    <a:cubicBezTo>
                      <a:pt x="677119" y="751167"/>
                      <a:pt x="676737" y="749735"/>
                      <a:pt x="676451" y="748209"/>
                    </a:cubicBezTo>
                    <a:cubicBezTo>
                      <a:pt x="676451" y="747732"/>
                      <a:pt x="676451" y="747350"/>
                      <a:pt x="676355" y="747254"/>
                    </a:cubicBezTo>
                    <a:cubicBezTo>
                      <a:pt x="676355" y="747254"/>
                      <a:pt x="676355" y="747541"/>
                      <a:pt x="676451" y="747922"/>
                    </a:cubicBezTo>
                    <a:cubicBezTo>
                      <a:pt x="675592" y="743915"/>
                      <a:pt x="674733" y="740002"/>
                      <a:pt x="673779" y="736090"/>
                    </a:cubicBezTo>
                    <a:cubicBezTo>
                      <a:pt x="673779" y="736090"/>
                      <a:pt x="673779" y="735995"/>
                      <a:pt x="673779" y="735995"/>
                    </a:cubicBezTo>
                    <a:cubicBezTo>
                      <a:pt x="673779" y="735995"/>
                      <a:pt x="673779" y="735995"/>
                      <a:pt x="673779" y="735995"/>
                    </a:cubicBezTo>
                    <a:cubicBezTo>
                      <a:pt x="672252" y="729983"/>
                      <a:pt x="670630" y="724067"/>
                      <a:pt x="668817" y="718151"/>
                    </a:cubicBezTo>
                    <a:cubicBezTo>
                      <a:pt x="669867" y="719296"/>
                      <a:pt x="678169" y="728265"/>
                      <a:pt x="687615" y="741720"/>
                    </a:cubicBezTo>
                    <a:cubicBezTo>
                      <a:pt x="697730" y="756129"/>
                      <a:pt x="703455" y="782847"/>
                      <a:pt x="709467" y="792103"/>
                    </a:cubicBezTo>
                    <a:cubicBezTo>
                      <a:pt x="715479" y="801359"/>
                      <a:pt x="721109" y="800978"/>
                      <a:pt x="721109" y="800978"/>
                    </a:cubicBezTo>
                    <a:cubicBezTo>
                      <a:pt x="717673" y="794011"/>
                      <a:pt x="711662" y="778457"/>
                      <a:pt x="703265" y="754411"/>
                    </a:cubicBezTo>
                    <a:cubicBezTo>
                      <a:pt x="695249" y="731223"/>
                      <a:pt x="670439" y="718819"/>
                      <a:pt x="668722" y="718055"/>
                    </a:cubicBezTo>
                    <a:cubicBezTo>
                      <a:pt x="666909" y="712139"/>
                      <a:pt x="664905" y="706223"/>
                      <a:pt x="662805" y="700402"/>
                    </a:cubicBezTo>
                    <a:cubicBezTo>
                      <a:pt x="694486" y="727597"/>
                      <a:pt x="703265" y="741147"/>
                      <a:pt x="711471" y="763095"/>
                    </a:cubicBezTo>
                    <a:cubicBezTo>
                      <a:pt x="719677" y="785233"/>
                      <a:pt x="727311" y="788954"/>
                      <a:pt x="733514" y="792008"/>
                    </a:cubicBezTo>
                    <a:cubicBezTo>
                      <a:pt x="739716" y="795061"/>
                      <a:pt x="752216" y="784088"/>
                      <a:pt x="752216" y="784088"/>
                    </a:cubicBezTo>
                    <a:cubicBezTo>
                      <a:pt x="752216" y="784088"/>
                      <a:pt x="740098" y="790385"/>
                      <a:pt x="733132" y="788095"/>
                    </a:cubicBezTo>
                    <a:cubicBezTo>
                      <a:pt x="726261" y="785710"/>
                      <a:pt x="723876" y="768725"/>
                      <a:pt x="719868" y="756701"/>
                    </a:cubicBezTo>
                    <a:cubicBezTo>
                      <a:pt x="718723" y="753266"/>
                      <a:pt x="717196" y="749545"/>
                      <a:pt x="715192" y="745632"/>
                    </a:cubicBezTo>
                    <a:cubicBezTo>
                      <a:pt x="725021" y="753743"/>
                      <a:pt x="735422" y="759945"/>
                      <a:pt x="740479" y="764049"/>
                    </a:cubicBezTo>
                    <a:cubicBezTo>
                      <a:pt x="748113" y="770251"/>
                      <a:pt x="763190" y="757751"/>
                      <a:pt x="763190" y="757751"/>
                    </a:cubicBezTo>
                    <a:cubicBezTo>
                      <a:pt x="747827" y="760613"/>
                      <a:pt x="747827" y="755842"/>
                      <a:pt x="739430" y="750308"/>
                    </a:cubicBezTo>
                    <a:cubicBezTo>
                      <a:pt x="731033" y="744774"/>
                      <a:pt x="706986" y="717674"/>
                      <a:pt x="692577" y="706127"/>
                    </a:cubicBezTo>
                    <a:cubicBezTo>
                      <a:pt x="678264" y="694581"/>
                      <a:pt x="657939" y="684848"/>
                      <a:pt x="657939" y="684848"/>
                    </a:cubicBezTo>
                    <a:cubicBezTo>
                      <a:pt x="657939" y="684848"/>
                      <a:pt x="669867" y="696204"/>
                      <a:pt x="681699" y="708608"/>
                    </a:cubicBezTo>
                    <a:cubicBezTo>
                      <a:pt x="666622" y="697158"/>
                      <a:pt x="663092" y="698589"/>
                      <a:pt x="662328" y="699448"/>
                    </a:cubicBezTo>
                    <a:cubicBezTo>
                      <a:pt x="658225" y="688188"/>
                      <a:pt x="653740" y="677119"/>
                      <a:pt x="648874" y="666145"/>
                    </a:cubicBezTo>
                    <a:cubicBezTo>
                      <a:pt x="654313" y="670344"/>
                      <a:pt x="681317" y="691146"/>
                      <a:pt x="709658" y="710898"/>
                    </a:cubicBezTo>
                    <a:cubicBezTo>
                      <a:pt x="741434" y="732941"/>
                      <a:pt x="747827" y="732846"/>
                      <a:pt x="756606" y="737140"/>
                    </a:cubicBezTo>
                    <a:cubicBezTo>
                      <a:pt x="765480" y="741434"/>
                      <a:pt x="770538" y="732082"/>
                      <a:pt x="770538" y="732082"/>
                    </a:cubicBezTo>
                    <a:cubicBezTo>
                      <a:pt x="761759" y="737044"/>
                      <a:pt x="751644" y="728075"/>
                      <a:pt x="738762" y="716528"/>
                    </a:cubicBezTo>
                    <a:cubicBezTo>
                      <a:pt x="725880" y="704887"/>
                      <a:pt x="716433" y="698303"/>
                      <a:pt x="697539" y="684466"/>
                    </a:cubicBezTo>
                    <a:cubicBezTo>
                      <a:pt x="680268" y="671775"/>
                      <a:pt x="653168" y="666336"/>
                      <a:pt x="648492" y="665477"/>
                    </a:cubicBezTo>
                    <a:cubicBezTo>
                      <a:pt x="646774" y="661565"/>
                      <a:pt x="645057" y="657748"/>
                      <a:pt x="643244" y="653836"/>
                    </a:cubicBezTo>
                    <a:cubicBezTo>
                      <a:pt x="642480" y="652118"/>
                      <a:pt x="641622" y="650496"/>
                      <a:pt x="640763" y="648778"/>
                    </a:cubicBezTo>
                    <a:cubicBezTo>
                      <a:pt x="649351" y="653454"/>
                      <a:pt x="708990" y="685707"/>
                      <a:pt x="719200" y="694390"/>
                    </a:cubicBezTo>
                    <a:cubicBezTo>
                      <a:pt x="730269" y="703742"/>
                      <a:pt x="753743" y="716433"/>
                      <a:pt x="765576" y="720250"/>
                    </a:cubicBezTo>
                    <a:cubicBezTo>
                      <a:pt x="777408" y="724067"/>
                      <a:pt x="781034" y="714429"/>
                      <a:pt x="781034" y="714429"/>
                    </a:cubicBezTo>
                    <a:cubicBezTo>
                      <a:pt x="772828" y="721681"/>
                      <a:pt x="757560" y="710135"/>
                      <a:pt x="751167" y="701929"/>
                    </a:cubicBezTo>
                    <a:cubicBezTo>
                      <a:pt x="744773" y="693722"/>
                      <a:pt x="734945" y="687997"/>
                      <a:pt x="701070" y="669008"/>
                    </a:cubicBezTo>
                    <a:cubicBezTo>
                      <a:pt x="670630" y="651927"/>
                      <a:pt x="645248" y="648778"/>
                      <a:pt x="640477" y="648301"/>
                    </a:cubicBezTo>
                    <a:cubicBezTo>
                      <a:pt x="637328" y="641717"/>
                      <a:pt x="634179" y="635228"/>
                      <a:pt x="630934" y="628740"/>
                    </a:cubicBezTo>
                    <a:cubicBezTo>
                      <a:pt x="645057" y="640667"/>
                      <a:pt x="679695" y="650592"/>
                      <a:pt x="687615" y="653931"/>
                    </a:cubicBezTo>
                    <a:cubicBezTo>
                      <a:pt x="692386" y="655935"/>
                      <a:pt x="707654" y="658416"/>
                      <a:pt x="723971" y="661756"/>
                    </a:cubicBezTo>
                    <a:cubicBezTo>
                      <a:pt x="726357" y="669867"/>
                      <a:pt x="728075" y="675115"/>
                      <a:pt x="728075" y="675115"/>
                    </a:cubicBezTo>
                    <a:cubicBezTo>
                      <a:pt x="728075" y="675115"/>
                      <a:pt x="728647" y="670344"/>
                      <a:pt x="729506" y="662901"/>
                    </a:cubicBezTo>
                    <a:cubicBezTo>
                      <a:pt x="734372" y="663951"/>
                      <a:pt x="739239" y="665096"/>
                      <a:pt x="743915" y="666241"/>
                    </a:cubicBezTo>
                    <a:cubicBezTo>
                      <a:pt x="746682" y="676069"/>
                      <a:pt x="748877" y="682558"/>
                      <a:pt x="748877" y="682558"/>
                    </a:cubicBezTo>
                    <a:cubicBezTo>
                      <a:pt x="748877" y="682558"/>
                      <a:pt x="748972" y="676833"/>
                      <a:pt x="749449" y="667767"/>
                    </a:cubicBezTo>
                    <a:cubicBezTo>
                      <a:pt x="752789" y="668722"/>
                      <a:pt x="755843" y="669676"/>
                      <a:pt x="758705" y="670726"/>
                    </a:cubicBezTo>
                    <a:cubicBezTo>
                      <a:pt x="769679" y="674733"/>
                      <a:pt x="775595" y="673302"/>
                      <a:pt x="778839" y="670821"/>
                    </a:cubicBezTo>
                    <a:cubicBezTo>
                      <a:pt x="786855" y="687806"/>
                      <a:pt x="800023" y="693532"/>
                      <a:pt x="800023" y="693532"/>
                    </a:cubicBezTo>
                    <a:cubicBezTo>
                      <a:pt x="788763" y="681127"/>
                      <a:pt x="784278" y="673302"/>
                      <a:pt x="782179" y="666241"/>
                    </a:cubicBezTo>
                    <a:cubicBezTo>
                      <a:pt x="782561" y="665096"/>
                      <a:pt x="782656" y="664332"/>
                      <a:pt x="782656" y="664332"/>
                    </a:cubicBezTo>
                    <a:cubicBezTo>
                      <a:pt x="782656" y="664332"/>
                      <a:pt x="782275" y="664428"/>
                      <a:pt x="781702" y="664428"/>
                    </a:cubicBezTo>
                    <a:cubicBezTo>
                      <a:pt x="780748" y="660706"/>
                      <a:pt x="780461" y="657080"/>
                      <a:pt x="780080" y="653072"/>
                    </a:cubicBezTo>
                    <a:cubicBezTo>
                      <a:pt x="778935" y="640858"/>
                      <a:pt x="779794" y="609846"/>
                      <a:pt x="778267" y="597155"/>
                    </a:cubicBezTo>
                    <a:cubicBezTo>
                      <a:pt x="776645" y="584463"/>
                      <a:pt x="776835" y="546962"/>
                      <a:pt x="776835" y="546962"/>
                    </a:cubicBezTo>
                    <a:cubicBezTo>
                      <a:pt x="778076" y="547535"/>
                      <a:pt x="779316" y="548012"/>
                      <a:pt x="780557" y="548585"/>
                    </a:cubicBezTo>
                    <a:cubicBezTo>
                      <a:pt x="784660" y="552402"/>
                      <a:pt x="788572" y="556314"/>
                      <a:pt x="792485" y="560322"/>
                    </a:cubicBezTo>
                    <a:cubicBezTo>
                      <a:pt x="791817" y="560226"/>
                      <a:pt x="791149" y="560131"/>
                      <a:pt x="790481" y="560035"/>
                    </a:cubicBezTo>
                    <a:cubicBezTo>
                      <a:pt x="790481" y="560035"/>
                      <a:pt x="809470" y="592479"/>
                      <a:pt x="821970" y="608415"/>
                    </a:cubicBezTo>
                    <a:cubicBezTo>
                      <a:pt x="834566" y="624350"/>
                      <a:pt x="865865" y="644675"/>
                      <a:pt x="865865" y="644675"/>
                    </a:cubicBezTo>
                    <a:cubicBezTo>
                      <a:pt x="865865" y="644675"/>
                      <a:pt x="848021" y="617766"/>
                      <a:pt x="834471" y="600017"/>
                    </a:cubicBezTo>
                    <a:cubicBezTo>
                      <a:pt x="838383" y="602403"/>
                      <a:pt x="842486" y="604693"/>
                      <a:pt x="846876" y="606792"/>
                    </a:cubicBezTo>
                    <a:cubicBezTo>
                      <a:pt x="883995" y="624541"/>
                      <a:pt x="910045" y="623396"/>
                      <a:pt x="910045" y="623396"/>
                    </a:cubicBezTo>
                    <a:cubicBezTo>
                      <a:pt x="910045" y="623396"/>
                      <a:pt x="881037" y="572249"/>
                      <a:pt x="792580" y="560417"/>
                    </a:cubicBezTo>
                    <a:cubicBezTo>
                      <a:pt x="788859" y="556505"/>
                      <a:pt x="785137" y="552688"/>
                      <a:pt x="781225" y="548966"/>
                    </a:cubicBezTo>
                    <a:cubicBezTo>
                      <a:pt x="820444" y="566142"/>
                      <a:pt x="863956" y="566047"/>
                      <a:pt x="878461" y="567097"/>
                    </a:cubicBezTo>
                    <a:cubicBezTo>
                      <a:pt x="893537" y="568242"/>
                      <a:pt x="938577" y="574349"/>
                      <a:pt x="938577" y="574349"/>
                    </a:cubicBezTo>
                    <a:cubicBezTo>
                      <a:pt x="938577" y="574349"/>
                      <a:pt x="885713" y="552879"/>
                      <a:pt x="857372" y="545627"/>
                    </a:cubicBezTo>
                    <a:cubicBezTo>
                      <a:pt x="869968" y="546008"/>
                      <a:pt x="881705" y="546199"/>
                      <a:pt x="888289" y="547058"/>
                    </a:cubicBezTo>
                    <a:cubicBezTo>
                      <a:pt x="903652" y="548966"/>
                      <a:pt x="930466" y="552211"/>
                      <a:pt x="930466" y="552211"/>
                    </a:cubicBezTo>
                    <a:cubicBezTo>
                      <a:pt x="930466" y="552211"/>
                      <a:pt x="871208" y="524252"/>
                      <a:pt x="833994" y="521294"/>
                    </a:cubicBezTo>
                    <a:cubicBezTo>
                      <a:pt x="799260" y="518526"/>
                      <a:pt x="750976" y="517477"/>
                      <a:pt x="744678" y="517381"/>
                    </a:cubicBezTo>
                    <a:cubicBezTo>
                      <a:pt x="740957" y="514423"/>
                      <a:pt x="737235" y="511465"/>
                      <a:pt x="733418" y="508507"/>
                    </a:cubicBezTo>
                    <a:cubicBezTo>
                      <a:pt x="739621" y="510606"/>
                      <a:pt x="762713" y="517286"/>
                      <a:pt x="796302" y="515950"/>
                    </a:cubicBezTo>
                    <a:cubicBezTo>
                      <a:pt x="826455" y="514710"/>
                      <a:pt x="865579" y="511465"/>
                      <a:pt x="882564" y="509938"/>
                    </a:cubicBezTo>
                    <a:cubicBezTo>
                      <a:pt x="882945" y="510225"/>
                      <a:pt x="883136" y="510320"/>
                      <a:pt x="883136" y="510320"/>
                    </a:cubicBezTo>
                    <a:cubicBezTo>
                      <a:pt x="883136" y="510320"/>
                      <a:pt x="882945" y="510129"/>
                      <a:pt x="882755" y="509938"/>
                    </a:cubicBezTo>
                    <a:cubicBezTo>
                      <a:pt x="887907" y="509461"/>
                      <a:pt x="891056" y="509175"/>
                      <a:pt x="891056" y="509175"/>
                    </a:cubicBezTo>
                    <a:cubicBezTo>
                      <a:pt x="891056" y="509175"/>
                      <a:pt x="886476" y="507744"/>
                      <a:pt x="879129" y="505740"/>
                    </a:cubicBezTo>
                    <a:cubicBezTo>
                      <a:pt x="874262" y="500110"/>
                      <a:pt x="865292" y="489900"/>
                      <a:pt x="855177" y="478545"/>
                    </a:cubicBezTo>
                    <a:cubicBezTo>
                      <a:pt x="855845" y="478449"/>
                      <a:pt x="856418" y="478354"/>
                      <a:pt x="857086" y="478354"/>
                    </a:cubicBezTo>
                    <a:cubicBezTo>
                      <a:pt x="878365" y="496293"/>
                      <a:pt x="899740" y="511751"/>
                      <a:pt x="899740" y="511751"/>
                    </a:cubicBezTo>
                    <a:cubicBezTo>
                      <a:pt x="899740" y="511751"/>
                      <a:pt x="884663" y="496007"/>
                      <a:pt x="868059" y="477304"/>
                    </a:cubicBezTo>
                    <a:cubicBezTo>
                      <a:pt x="872926" y="476922"/>
                      <a:pt x="877411" y="476922"/>
                      <a:pt x="881228" y="477018"/>
                    </a:cubicBezTo>
                    <a:cubicBezTo>
                      <a:pt x="885999" y="480930"/>
                      <a:pt x="891247" y="485224"/>
                      <a:pt x="897259" y="490091"/>
                    </a:cubicBezTo>
                    <a:cubicBezTo>
                      <a:pt x="919111" y="507839"/>
                      <a:pt x="935810" y="510034"/>
                      <a:pt x="935810" y="510034"/>
                    </a:cubicBezTo>
                    <a:cubicBezTo>
                      <a:pt x="911858" y="499442"/>
                      <a:pt x="905942" y="493812"/>
                      <a:pt x="896973" y="485606"/>
                    </a:cubicBezTo>
                    <a:cubicBezTo>
                      <a:pt x="888003" y="477399"/>
                      <a:pt x="867296" y="455738"/>
                      <a:pt x="857658" y="447246"/>
                    </a:cubicBezTo>
                    <a:cubicBezTo>
                      <a:pt x="848116" y="438753"/>
                      <a:pt x="822543" y="412703"/>
                      <a:pt x="822543" y="412703"/>
                    </a:cubicBezTo>
                    <a:cubicBezTo>
                      <a:pt x="823497" y="412894"/>
                      <a:pt x="824356" y="412894"/>
                      <a:pt x="825215" y="413085"/>
                    </a:cubicBezTo>
                    <a:cubicBezTo>
                      <a:pt x="830272" y="414993"/>
                      <a:pt x="835329" y="417092"/>
                      <a:pt x="840292" y="419192"/>
                    </a:cubicBezTo>
                    <a:cubicBezTo>
                      <a:pt x="839814" y="419287"/>
                      <a:pt x="839433" y="419287"/>
                      <a:pt x="838956" y="419287"/>
                    </a:cubicBezTo>
                    <a:cubicBezTo>
                      <a:pt x="838956" y="419287"/>
                      <a:pt x="871686" y="438371"/>
                      <a:pt x="889625" y="447055"/>
                    </a:cubicBezTo>
                    <a:cubicBezTo>
                      <a:pt x="907564" y="455834"/>
                      <a:pt x="938958" y="464231"/>
                      <a:pt x="938958" y="464231"/>
                    </a:cubicBezTo>
                    <a:cubicBezTo>
                      <a:pt x="938958" y="464231"/>
                      <a:pt x="910523" y="448772"/>
                      <a:pt x="890865" y="438944"/>
                    </a:cubicBezTo>
                    <a:cubicBezTo>
                      <a:pt x="894682" y="439898"/>
                      <a:pt x="898499" y="440662"/>
                      <a:pt x="902412" y="441330"/>
                    </a:cubicBezTo>
                    <a:cubicBezTo>
                      <a:pt x="935332" y="446959"/>
                      <a:pt x="948978" y="441425"/>
                      <a:pt x="948978" y="441425"/>
                    </a:cubicBezTo>
                    <a:cubicBezTo>
                      <a:pt x="948978" y="441425"/>
                      <a:pt x="897831" y="411271"/>
                      <a:pt x="840387" y="419001"/>
                    </a:cubicBezTo>
                    <a:cubicBezTo>
                      <a:pt x="835616" y="416997"/>
                      <a:pt x="830749" y="414898"/>
                      <a:pt x="825883" y="412989"/>
                    </a:cubicBezTo>
                    <a:cubicBezTo>
                      <a:pt x="859662" y="417856"/>
                      <a:pt x="883995" y="410031"/>
                      <a:pt x="892869" y="408123"/>
                    </a:cubicBezTo>
                    <a:cubicBezTo>
                      <a:pt x="902125" y="406214"/>
                      <a:pt x="931325" y="402302"/>
                      <a:pt x="931325" y="402302"/>
                    </a:cubicBezTo>
                    <a:cubicBezTo>
                      <a:pt x="931325" y="402302"/>
                      <a:pt x="887144" y="396958"/>
                      <a:pt x="866437" y="397054"/>
                    </a:cubicBezTo>
                    <a:cubicBezTo>
                      <a:pt x="873689" y="395050"/>
                      <a:pt x="880464" y="393046"/>
                      <a:pt x="884663" y="392473"/>
                    </a:cubicBezTo>
                    <a:cubicBezTo>
                      <a:pt x="894587" y="391042"/>
                      <a:pt x="911668" y="388466"/>
                      <a:pt x="911668" y="388466"/>
                    </a:cubicBezTo>
                    <a:cubicBezTo>
                      <a:pt x="911668" y="388466"/>
                      <a:pt x="859567" y="379782"/>
                      <a:pt x="836761" y="384458"/>
                    </a:cubicBezTo>
                    <a:cubicBezTo>
                      <a:pt x="815577" y="388752"/>
                      <a:pt x="788095" y="396767"/>
                      <a:pt x="784374" y="397817"/>
                    </a:cubicBezTo>
                    <a:cubicBezTo>
                      <a:pt x="780366" y="396481"/>
                      <a:pt x="776263" y="395050"/>
                      <a:pt x="772255" y="393714"/>
                    </a:cubicBezTo>
                    <a:cubicBezTo>
                      <a:pt x="777408" y="394000"/>
                      <a:pt x="794489" y="394477"/>
                      <a:pt x="812142" y="387511"/>
                    </a:cubicBezTo>
                    <a:cubicBezTo>
                      <a:pt x="833135" y="379305"/>
                      <a:pt x="860330" y="365755"/>
                      <a:pt x="860330" y="365755"/>
                    </a:cubicBezTo>
                    <a:cubicBezTo>
                      <a:pt x="860330" y="365755"/>
                      <a:pt x="826551" y="363846"/>
                      <a:pt x="806226" y="371576"/>
                    </a:cubicBezTo>
                    <a:cubicBezTo>
                      <a:pt x="785901" y="379400"/>
                      <a:pt x="762999" y="390183"/>
                      <a:pt x="762999" y="390183"/>
                    </a:cubicBezTo>
                    <a:cubicBezTo>
                      <a:pt x="762999" y="390183"/>
                      <a:pt x="763190" y="390469"/>
                      <a:pt x="763381" y="390851"/>
                    </a:cubicBezTo>
                    <a:cubicBezTo>
                      <a:pt x="755175" y="388179"/>
                      <a:pt x="746968" y="385508"/>
                      <a:pt x="738666" y="382931"/>
                    </a:cubicBezTo>
                    <a:cubicBezTo>
                      <a:pt x="744678" y="381977"/>
                      <a:pt x="771110" y="380450"/>
                      <a:pt x="782179" y="374725"/>
                    </a:cubicBezTo>
                    <a:cubicBezTo>
                      <a:pt x="794584" y="368331"/>
                      <a:pt x="819012" y="347529"/>
                      <a:pt x="834948" y="344857"/>
                    </a:cubicBezTo>
                    <a:cubicBezTo>
                      <a:pt x="834948" y="344857"/>
                      <a:pt x="793725" y="345144"/>
                      <a:pt x="768057" y="356499"/>
                    </a:cubicBezTo>
                    <a:cubicBezTo>
                      <a:pt x="756415" y="361652"/>
                      <a:pt x="748018" y="367091"/>
                      <a:pt x="742197" y="371480"/>
                    </a:cubicBezTo>
                    <a:cubicBezTo>
                      <a:pt x="737808" y="370621"/>
                      <a:pt x="731605" y="369476"/>
                      <a:pt x="724162" y="368427"/>
                    </a:cubicBezTo>
                    <a:cubicBezTo>
                      <a:pt x="730746" y="366996"/>
                      <a:pt x="737426" y="365087"/>
                      <a:pt x="742674" y="362511"/>
                    </a:cubicBezTo>
                    <a:cubicBezTo>
                      <a:pt x="745251" y="361270"/>
                      <a:pt x="748590" y="359553"/>
                      <a:pt x="752312" y="357644"/>
                    </a:cubicBezTo>
                    <a:cubicBezTo>
                      <a:pt x="770347" y="352300"/>
                      <a:pt x="788572" y="346193"/>
                      <a:pt x="788572" y="346193"/>
                    </a:cubicBezTo>
                    <a:cubicBezTo>
                      <a:pt x="788572" y="346193"/>
                      <a:pt x="783897" y="345812"/>
                      <a:pt x="776835" y="345239"/>
                    </a:cubicBezTo>
                    <a:cubicBezTo>
                      <a:pt x="789050" y="339036"/>
                      <a:pt x="799355" y="333693"/>
                      <a:pt x="799355" y="333693"/>
                    </a:cubicBezTo>
                    <a:cubicBezTo>
                      <a:pt x="799355" y="333693"/>
                      <a:pt x="758419" y="333311"/>
                      <a:pt x="736853" y="343044"/>
                    </a:cubicBezTo>
                    <a:cubicBezTo>
                      <a:pt x="728552" y="342854"/>
                      <a:pt x="720536" y="342854"/>
                      <a:pt x="713952" y="343235"/>
                    </a:cubicBezTo>
                    <a:cubicBezTo>
                      <a:pt x="707272" y="343617"/>
                      <a:pt x="700593" y="344953"/>
                      <a:pt x="694390" y="346670"/>
                    </a:cubicBezTo>
                    <a:cubicBezTo>
                      <a:pt x="693150" y="346193"/>
                      <a:pt x="691909" y="345621"/>
                      <a:pt x="690764" y="344953"/>
                    </a:cubicBezTo>
                    <a:cubicBezTo>
                      <a:pt x="689619" y="344285"/>
                      <a:pt x="688283" y="343521"/>
                      <a:pt x="687043" y="342854"/>
                    </a:cubicBezTo>
                    <a:cubicBezTo>
                      <a:pt x="707463" y="334838"/>
                      <a:pt x="736090" y="316421"/>
                      <a:pt x="747636" y="316231"/>
                    </a:cubicBezTo>
                    <a:cubicBezTo>
                      <a:pt x="747636" y="316231"/>
                      <a:pt x="746777" y="316231"/>
                      <a:pt x="745155" y="316135"/>
                    </a:cubicBezTo>
                    <a:cubicBezTo>
                      <a:pt x="755365" y="314227"/>
                      <a:pt x="761950" y="310219"/>
                      <a:pt x="763953" y="308883"/>
                    </a:cubicBezTo>
                    <a:cubicBezTo>
                      <a:pt x="776931" y="308597"/>
                      <a:pt x="784374" y="306307"/>
                      <a:pt x="784374" y="306307"/>
                    </a:cubicBezTo>
                    <a:cubicBezTo>
                      <a:pt x="750022" y="305066"/>
                      <a:pt x="726071" y="293997"/>
                      <a:pt x="710230" y="289131"/>
                    </a:cubicBezTo>
                    <a:cubicBezTo>
                      <a:pt x="694390" y="284264"/>
                      <a:pt x="665954" y="267279"/>
                      <a:pt x="652023" y="262603"/>
                    </a:cubicBezTo>
                    <a:cubicBezTo>
                      <a:pt x="639045" y="258214"/>
                      <a:pt x="623491" y="257355"/>
                      <a:pt x="608033" y="261649"/>
                    </a:cubicBezTo>
                    <a:cubicBezTo>
                      <a:pt x="611754" y="257641"/>
                      <a:pt x="615571" y="253633"/>
                      <a:pt x="619388" y="249626"/>
                    </a:cubicBezTo>
                    <a:cubicBezTo>
                      <a:pt x="633415" y="250294"/>
                      <a:pt x="642958" y="251534"/>
                      <a:pt x="654217" y="255542"/>
                    </a:cubicBezTo>
                    <a:cubicBezTo>
                      <a:pt x="666050" y="259740"/>
                      <a:pt x="715956" y="272145"/>
                      <a:pt x="755270" y="274245"/>
                    </a:cubicBezTo>
                    <a:cubicBezTo>
                      <a:pt x="794584" y="276344"/>
                      <a:pt x="815577" y="271000"/>
                      <a:pt x="815577" y="271000"/>
                    </a:cubicBezTo>
                    <a:cubicBezTo>
                      <a:pt x="815577" y="271000"/>
                      <a:pt x="783992" y="274531"/>
                      <a:pt x="755079" y="266134"/>
                    </a:cubicBezTo>
                    <a:cubicBezTo>
                      <a:pt x="748686" y="264225"/>
                      <a:pt x="743533" y="262603"/>
                      <a:pt x="739048" y="260981"/>
                    </a:cubicBezTo>
                    <a:cubicBezTo>
                      <a:pt x="753934" y="262889"/>
                      <a:pt x="769870" y="263939"/>
                      <a:pt x="784756" y="262508"/>
                    </a:cubicBezTo>
                    <a:cubicBezTo>
                      <a:pt x="824451" y="258786"/>
                      <a:pt x="824451" y="250866"/>
                      <a:pt x="824451" y="250866"/>
                    </a:cubicBezTo>
                    <a:cubicBezTo>
                      <a:pt x="824451" y="250866"/>
                      <a:pt x="816054" y="257832"/>
                      <a:pt x="793439" y="255542"/>
                    </a:cubicBezTo>
                    <a:cubicBezTo>
                      <a:pt x="770824" y="253252"/>
                      <a:pt x="758037" y="252488"/>
                      <a:pt x="732082" y="245809"/>
                    </a:cubicBezTo>
                    <a:cubicBezTo>
                      <a:pt x="707082" y="239415"/>
                      <a:pt x="657271" y="229873"/>
                      <a:pt x="632366" y="236553"/>
                    </a:cubicBezTo>
                    <a:cubicBezTo>
                      <a:pt x="635992" y="232927"/>
                      <a:pt x="639713" y="229301"/>
                      <a:pt x="643435" y="225675"/>
                    </a:cubicBezTo>
                    <a:cubicBezTo>
                      <a:pt x="652691" y="230637"/>
                      <a:pt x="711280" y="239606"/>
                      <a:pt x="722922" y="241133"/>
                    </a:cubicBezTo>
                    <a:cubicBezTo>
                      <a:pt x="735231" y="242755"/>
                      <a:pt x="758037" y="244568"/>
                      <a:pt x="793248" y="245999"/>
                    </a:cubicBezTo>
                    <a:cubicBezTo>
                      <a:pt x="828364" y="247431"/>
                      <a:pt x="846876" y="232450"/>
                      <a:pt x="846876" y="232450"/>
                    </a:cubicBezTo>
                    <a:cubicBezTo>
                      <a:pt x="835997" y="236362"/>
                      <a:pt x="821493" y="236266"/>
                      <a:pt x="799737" y="236648"/>
                    </a:cubicBezTo>
                    <a:cubicBezTo>
                      <a:pt x="777981" y="237030"/>
                      <a:pt x="743438" y="229778"/>
                      <a:pt x="724162" y="226915"/>
                    </a:cubicBezTo>
                    <a:cubicBezTo>
                      <a:pt x="705555" y="224052"/>
                      <a:pt x="667958" y="217468"/>
                      <a:pt x="644961" y="224243"/>
                    </a:cubicBezTo>
                    <a:cubicBezTo>
                      <a:pt x="648397" y="220904"/>
                      <a:pt x="651832" y="217468"/>
                      <a:pt x="655362" y="214224"/>
                    </a:cubicBezTo>
                    <a:cubicBezTo>
                      <a:pt x="670630" y="221285"/>
                      <a:pt x="729029" y="224720"/>
                      <a:pt x="755747" y="224816"/>
                    </a:cubicBezTo>
                    <a:cubicBezTo>
                      <a:pt x="783133" y="224911"/>
                      <a:pt x="815577" y="231877"/>
                      <a:pt x="859281" y="204205"/>
                    </a:cubicBezTo>
                    <a:cubicBezTo>
                      <a:pt x="859281" y="204205"/>
                      <a:pt x="840005" y="213842"/>
                      <a:pt x="810233" y="216228"/>
                    </a:cubicBezTo>
                    <a:cubicBezTo>
                      <a:pt x="780461" y="218613"/>
                      <a:pt x="766434" y="209739"/>
                      <a:pt x="734372" y="209548"/>
                    </a:cubicBezTo>
                    <a:cubicBezTo>
                      <a:pt x="705936" y="209453"/>
                      <a:pt x="670821" y="207544"/>
                      <a:pt x="658130" y="211743"/>
                    </a:cubicBezTo>
                    <a:cubicBezTo>
                      <a:pt x="662042" y="208117"/>
                      <a:pt x="666050" y="204491"/>
                      <a:pt x="670058" y="200960"/>
                    </a:cubicBezTo>
                    <a:cubicBezTo>
                      <a:pt x="680077" y="209930"/>
                      <a:pt x="807084" y="212411"/>
                      <a:pt x="824833" y="208976"/>
                    </a:cubicBezTo>
                    <a:cubicBezTo>
                      <a:pt x="843154" y="205445"/>
                      <a:pt x="861475" y="196952"/>
                      <a:pt x="861475" y="196952"/>
                    </a:cubicBezTo>
                    <a:cubicBezTo>
                      <a:pt x="861475" y="196952"/>
                      <a:pt x="831703" y="202773"/>
                      <a:pt x="821684" y="202678"/>
                    </a:cubicBezTo>
                    <a:cubicBezTo>
                      <a:pt x="811665" y="202582"/>
                      <a:pt x="770251" y="196571"/>
                      <a:pt x="749163" y="196475"/>
                    </a:cubicBezTo>
                    <a:cubicBezTo>
                      <a:pt x="728742" y="196380"/>
                      <a:pt x="695058" y="191513"/>
                      <a:pt x="671775" y="199529"/>
                    </a:cubicBezTo>
                    <a:cubicBezTo>
                      <a:pt x="672920" y="198479"/>
                      <a:pt x="674065" y="197429"/>
                      <a:pt x="675306" y="196380"/>
                    </a:cubicBezTo>
                    <a:cubicBezTo>
                      <a:pt x="678359" y="193708"/>
                      <a:pt x="681604" y="191131"/>
                      <a:pt x="684753" y="188460"/>
                    </a:cubicBezTo>
                    <a:cubicBezTo>
                      <a:pt x="704982" y="192849"/>
                      <a:pt x="746396" y="188746"/>
                      <a:pt x="764049" y="188937"/>
                    </a:cubicBezTo>
                    <a:cubicBezTo>
                      <a:pt x="782084" y="189128"/>
                      <a:pt x="829795" y="193613"/>
                      <a:pt x="864243" y="168135"/>
                    </a:cubicBezTo>
                    <a:cubicBezTo>
                      <a:pt x="864243" y="168135"/>
                      <a:pt x="839528" y="180540"/>
                      <a:pt x="810997" y="179872"/>
                    </a:cubicBezTo>
                    <a:cubicBezTo>
                      <a:pt x="784088" y="179299"/>
                      <a:pt x="710708" y="176341"/>
                      <a:pt x="687234" y="186360"/>
                    </a:cubicBezTo>
                    <a:cubicBezTo>
                      <a:pt x="691623" y="182735"/>
                      <a:pt x="696013" y="179108"/>
                      <a:pt x="700497" y="175673"/>
                    </a:cubicBezTo>
                    <a:cubicBezTo>
                      <a:pt x="708513" y="183498"/>
                      <a:pt x="804031" y="173383"/>
                      <a:pt x="831036" y="171188"/>
                    </a:cubicBezTo>
                    <a:cubicBezTo>
                      <a:pt x="858708" y="168898"/>
                      <a:pt x="872640" y="157829"/>
                      <a:pt x="872640" y="157829"/>
                    </a:cubicBezTo>
                    <a:cubicBezTo>
                      <a:pt x="849166" y="167562"/>
                      <a:pt x="829890" y="163268"/>
                      <a:pt x="816531" y="164604"/>
                    </a:cubicBezTo>
                    <a:cubicBezTo>
                      <a:pt x="803172" y="165845"/>
                      <a:pt x="775786" y="162028"/>
                      <a:pt x="755652" y="165368"/>
                    </a:cubicBezTo>
                    <a:cubicBezTo>
                      <a:pt x="736376" y="168612"/>
                      <a:pt x="723208" y="165368"/>
                      <a:pt x="702597" y="174051"/>
                    </a:cubicBezTo>
                    <a:cubicBezTo>
                      <a:pt x="705841" y="171474"/>
                      <a:pt x="709181" y="168994"/>
                      <a:pt x="712521" y="166513"/>
                    </a:cubicBezTo>
                    <a:cubicBezTo>
                      <a:pt x="714143" y="167181"/>
                      <a:pt x="718151" y="168039"/>
                      <a:pt x="727216" y="166131"/>
                    </a:cubicBezTo>
                    <a:cubicBezTo>
                      <a:pt x="739907" y="163364"/>
                      <a:pt x="769202" y="158974"/>
                      <a:pt x="781225" y="158783"/>
                    </a:cubicBezTo>
                    <a:cubicBezTo>
                      <a:pt x="793248" y="158593"/>
                      <a:pt x="814718" y="155444"/>
                      <a:pt x="835139" y="155730"/>
                    </a:cubicBezTo>
                    <a:cubicBezTo>
                      <a:pt x="855464" y="156016"/>
                      <a:pt x="875598" y="150482"/>
                      <a:pt x="885713" y="146378"/>
                    </a:cubicBezTo>
                    <a:cubicBezTo>
                      <a:pt x="895732" y="142275"/>
                      <a:pt x="909759" y="144279"/>
                      <a:pt x="909759" y="144279"/>
                    </a:cubicBezTo>
                    <a:cubicBezTo>
                      <a:pt x="909759" y="144279"/>
                      <a:pt x="896400" y="141130"/>
                      <a:pt x="885522" y="143706"/>
                    </a:cubicBezTo>
                    <a:cubicBezTo>
                      <a:pt x="874644" y="146283"/>
                      <a:pt x="860617" y="149337"/>
                      <a:pt x="847257" y="149050"/>
                    </a:cubicBezTo>
                    <a:cubicBezTo>
                      <a:pt x="833898" y="148764"/>
                      <a:pt x="801168" y="148573"/>
                      <a:pt x="775500" y="151340"/>
                    </a:cubicBezTo>
                    <a:cubicBezTo>
                      <a:pt x="749831" y="154108"/>
                      <a:pt x="732559" y="158974"/>
                      <a:pt x="727407" y="161169"/>
                    </a:cubicBezTo>
                    <a:cubicBezTo>
                      <a:pt x="723685" y="162696"/>
                      <a:pt x="717483" y="164509"/>
                      <a:pt x="714143" y="165463"/>
                    </a:cubicBezTo>
                    <a:cubicBezTo>
                      <a:pt x="719200" y="161741"/>
                      <a:pt x="724353" y="158306"/>
                      <a:pt x="729506" y="154871"/>
                    </a:cubicBezTo>
                    <a:cubicBezTo>
                      <a:pt x="731510" y="155157"/>
                      <a:pt x="738094" y="155444"/>
                      <a:pt x="753743" y="151531"/>
                    </a:cubicBezTo>
                    <a:cubicBezTo>
                      <a:pt x="773305" y="146569"/>
                      <a:pt x="797065" y="146283"/>
                      <a:pt x="814623" y="143325"/>
                    </a:cubicBezTo>
                    <a:cubicBezTo>
                      <a:pt x="832181" y="140367"/>
                      <a:pt x="855368" y="140939"/>
                      <a:pt x="870731" y="135977"/>
                    </a:cubicBezTo>
                    <a:cubicBezTo>
                      <a:pt x="886094" y="131015"/>
                      <a:pt x="926554" y="125385"/>
                      <a:pt x="926554" y="125385"/>
                    </a:cubicBezTo>
                    <a:cubicBezTo>
                      <a:pt x="926554" y="125385"/>
                      <a:pt x="890961" y="123572"/>
                      <a:pt x="879606" y="128439"/>
                    </a:cubicBezTo>
                    <a:cubicBezTo>
                      <a:pt x="868250" y="133305"/>
                      <a:pt x="852792" y="134546"/>
                      <a:pt x="847734" y="134546"/>
                    </a:cubicBezTo>
                    <a:cubicBezTo>
                      <a:pt x="842677" y="134546"/>
                      <a:pt x="794870" y="139985"/>
                      <a:pt x="765957" y="144661"/>
                    </a:cubicBezTo>
                    <a:cubicBezTo>
                      <a:pt x="746777" y="147810"/>
                      <a:pt x="736758" y="151149"/>
                      <a:pt x="732082" y="153153"/>
                    </a:cubicBezTo>
                    <a:cubicBezTo>
                      <a:pt x="736758" y="150100"/>
                      <a:pt x="741434" y="147142"/>
                      <a:pt x="746205" y="144279"/>
                    </a:cubicBezTo>
                    <a:cubicBezTo>
                      <a:pt x="749258" y="144374"/>
                      <a:pt x="761377" y="144374"/>
                      <a:pt x="776549" y="139890"/>
                    </a:cubicBezTo>
                    <a:cubicBezTo>
                      <a:pt x="794202" y="134641"/>
                      <a:pt x="839433" y="127962"/>
                      <a:pt x="851933" y="128057"/>
                    </a:cubicBezTo>
                    <a:cubicBezTo>
                      <a:pt x="864529" y="128153"/>
                      <a:pt x="915198" y="118515"/>
                      <a:pt x="915198" y="118515"/>
                    </a:cubicBezTo>
                    <a:cubicBezTo>
                      <a:pt x="915198" y="118515"/>
                      <a:pt x="875025" y="116034"/>
                      <a:pt x="847830" y="121759"/>
                    </a:cubicBezTo>
                    <a:cubicBezTo>
                      <a:pt x="822734" y="127103"/>
                      <a:pt x="756797" y="141703"/>
                      <a:pt x="746873" y="143993"/>
                    </a:cubicBezTo>
                    <a:cubicBezTo>
                      <a:pt x="750499" y="141798"/>
                      <a:pt x="754125" y="139603"/>
                      <a:pt x="757942" y="137600"/>
                    </a:cubicBezTo>
                    <a:cubicBezTo>
                      <a:pt x="764526" y="135691"/>
                      <a:pt x="789908" y="130252"/>
                      <a:pt x="813573" y="122618"/>
                    </a:cubicBezTo>
                    <a:cubicBezTo>
                      <a:pt x="840864" y="113839"/>
                      <a:pt x="859185" y="112599"/>
                      <a:pt x="876361" y="110404"/>
                    </a:cubicBezTo>
                    <a:cubicBezTo>
                      <a:pt x="893537" y="108209"/>
                      <a:pt x="903652" y="103629"/>
                      <a:pt x="919206" y="94182"/>
                    </a:cubicBezTo>
                    <a:cubicBezTo>
                      <a:pt x="919206" y="94182"/>
                      <a:pt x="905847" y="96091"/>
                      <a:pt x="890675" y="100576"/>
                    </a:cubicBezTo>
                    <a:cubicBezTo>
                      <a:pt x="875598" y="105060"/>
                      <a:pt x="842486" y="103629"/>
                      <a:pt x="821589" y="112026"/>
                    </a:cubicBezTo>
                    <a:cubicBezTo>
                      <a:pt x="803077" y="119469"/>
                      <a:pt x="766339" y="134164"/>
                      <a:pt x="758037" y="137409"/>
                    </a:cubicBezTo>
                    <a:cubicBezTo>
                      <a:pt x="759278" y="136741"/>
                      <a:pt x="760423" y="135977"/>
                      <a:pt x="761568" y="135309"/>
                    </a:cubicBezTo>
                    <a:cubicBezTo>
                      <a:pt x="760232" y="135977"/>
                      <a:pt x="758896" y="136836"/>
                      <a:pt x="757560" y="137504"/>
                    </a:cubicBezTo>
                    <a:cubicBezTo>
                      <a:pt x="756701" y="137790"/>
                      <a:pt x="756224" y="137981"/>
                      <a:pt x="756224" y="138077"/>
                    </a:cubicBezTo>
                    <a:cubicBezTo>
                      <a:pt x="756224" y="138077"/>
                      <a:pt x="756701" y="137886"/>
                      <a:pt x="757465" y="137600"/>
                    </a:cubicBezTo>
                    <a:cubicBezTo>
                      <a:pt x="753552" y="139603"/>
                      <a:pt x="749735" y="141798"/>
                      <a:pt x="745919" y="144088"/>
                    </a:cubicBezTo>
                    <a:cubicBezTo>
                      <a:pt x="745728" y="144088"/>
                      <a:pt x="745441" y="144184"/>
                      <a:pt x="745441" y="144184"/>
                    </a:cubicBezTo>
                    <a:cubicBezTo>
                      <a:pt x="745441" y="144184"/>
                      <a:pt x="745632" y="144184"/>
                      <a:pt x="745728" y="144184"/>
                    </a:cubicBezTo>
                    <a:cubicBezTo>
                      <a:pt x="739907" y="147524"/>
                      <a:pt x="734277" y="150959"/>
                      <a:pt x="728647" y="154680"/>
                    </a:cubicBezTo>
                    <a:cubicBezTo>
                      <a:pt x="728838" y="154298"/>
                      <a:pt x="734945" y="143897"/>
                      <a:pt x="745537" y="130729"/>
                    </a:cubicBezTo>
                    <a:cubicBezTo>
                      <a:pt x="756320" y="117274"/>
                      <a:pt x="782275" y="103343"/>
                      <a:pt x="789431" y="95232"/>
                    </a:cubicBezTo>
                    <a:cubicBezTo>
                      <a:pt x="796588" y="87026"/>
                      <a:pt x="793630" y="82445"/>
                      <a:pt x="793630" y="82445"/>
                    </a:cubicBezTo>
                    <a:cubicBezTo>
                      <a:pt x="787714" y="87693"/>
                      <a:pt x="773877" y="98094"/>
                      <a:pt x="752026" y="113267"/>
                    </a:cubicBezTo>
                    <a:cubicBezTo>
                      <a:pt x="730365" y="128344"/>
                      <a:pt x="728647" y="154203"/>
                      <a:pt x="728647" y="154680"/>
                    </a:cubicBezTo>
                    <a:cubicBezTo>
                      <a:pt x="723208" y="158211"/>
                      <a:pt x="717769" y="161837"/>
                      <a:pt x="712521" y="165558"/>
                    </a:cubicBezTo>
                    <a:cubicBezTo>
                      <a:pt x="727407" y="129775"/>
                      <a:pt x="737903" y="117751"/>
                      <a:pt x="757656" y="103343"/>
                    </a:cubicBezTo>
                    <a:cubicBezTo>
                      <a:pt x="777503" y="88838"/>
                      <a:pt x="778171" y="81205"/>
                      <a:pt x="778649" y="75002"/>
                    </a:cubicBezTo>
                    <a:cubicBezTo>
                      <a:pt x="779126" y="68800"/>
                      <a:pt x="761950" y="62120"/>
                      <a:pt x="761950" y="62120"/>
                    </a:cubicBezTo>
                    <a:cubicBezTo>
                      <a:pt x="761950" y="62120"/>
                      <a:pt x="774068" y="70040"/>
                      <a:pt x="774641" y="76624"/>
                    </a:cubicBezTo>
                    <a:cubicBezTo>
                      <a:pt x="775213" y="83209"/>
                      <a:pt x="758133" y="90938"/>
                      <a:pt x="747159" y="98476"/>
                    </a:cubicBezTo>
                    <a:cubicBezTo>
                      <a:pt x="744010" y="100671"/>
                      <a:pt x="740766" y="103152"/>
                      <a:pt x="737426" y="106110"/>
                    </a:cubicBezTo>
                    <a:cubicBezTo>
                      <a:pt x="741720" y="95136"/>
                      <a:pt x="743724" y="84258"/>
                      <a:pt x="745823" y="78724"/>
                    </a:cubicBezTo>
                    <a:cubicBezTo>
                      <a:pt x="749068" y="70231"/>
                      <a:pt x="729124" y="61929"/>
                      <a:pt x="729124" y="61929"/>
                    </a:cubicBezTo>
                    <a:cubicBezTo>
                      <a:pt x="738953" y="73762"/>
                      <a:pt x="733895" y="75384"/>
                      <a:pt x="731701" y="84258"/>
                    </a:cubicBezTo>
                    <a:cubicBezTo>
                      <a:pt x="729601" y="93133"/>
                      <a:pt x="711471" y="122523"/>
                      <a:pt x="705459" y="138458"/>
                    </a:cubicBezTo>
                    <a:cubicBezTo>
                      <a:pt x="699543" y="154394"/>
                      <a:pt x="698207" y="174624"/>
                      <a:pt x="698207" y="174624"/>
                    </a:cubicBezTo>
                    <a:cubicBezTo>
                      <a:pt x="698207" y="174624"/>
                      <a:pt x="704982" y="160787"/>
                      <a:pt x="712998" y="146665"/>
                    </a:cubicBezTo>
                    <a:cubicBezTo>
                      <a:pt x="707463" y="163268"/>
                      <a:pt x="710612" y="165654"/>
                      <a:pt x="711853" y="165940"/>
                    </a:cubicBezTo>
                    <a:cubicBezTo>
                      <a:pt x="701833" y="173192"/>
                      <a:pt x="692005" y="180730"/>
                      <a:pt x="682463" y="188651"/>
                    </a:cubicBezTo>
                    <a:cubicBezTo>
                      <a:pt x="684562" y="182735"/>
                      <a:pt x="694772" y="153058"/>
                      <a:pt x="703074" y="122523"/>
                    </a:cubicBezTo>
                    <a:cubicBezTo>
                      <a:pt x="712425" y="88457"/>
                      <a:pt x="709562" y="83209"/>
                      <a:pt x="710230" y="74334"/>
                    </a:cubicBezTo>
                    <a:cubicBezTo>
                      <a:pt x="710898" y="65460"/>
                      <a:pt x="698780" y="64410"/>
                      <a:pt x="698780" y="64410"/>
                    </a:cubicBezTo>
                    <a:cubicBezTo>
                      <a:pt x="707940" y="70040"/>
                      <a:pt x="702883" y="81491"/>
                      <a:pt x="696203" y="96186"/>
                    </a:cubicBezTo>
                    <a:cubicBezTo>
                      <a:pt x="689524" y="110881"/>
                      <a:pt x="686757" y="121091"/>
                      <a:pt x="680363" y="141607"/>
                    </a:cubicBezTo>
                    <a:cubicBezTo>
                      <a:pt x="674542" y="160405"/>
                      <a:pt x="680745" y="184929"/>
                      <a:pt x="681795" y="189032"/>
                    </a:cubicBezTo>
                    <a:cubicBezTo>
                      <a:pt x="679314" y="191036"/>
                      <a:pt x="676833" y="193040"/>
                      <a:pt x="674352" y="195044"/>
                    </a:cubicBezTo>
                    <a:cubicBezTo>
                      <a:pt x="672061" y="197048"/>
                      <a:pt x="669771" y="199052"/>
                      <a:pt x="667481" y="201055"/>
                    </a:cubicBezTo>
                    <a:cubicBezTo>
                      <a:pt x="668626" y="192086"/>
                      <a:pt x="676546" y="131492"/>
                      <a:pt x="681222" y="120042"/>
                    </a:cubicBezTo>
                    <a:cubicBezTo>
                      <a:pt x="686279" y="107637"/>
                      <a:pt x="689333" y="83686"/>
                      <a:pt x="688283" y="72521"/>
                    </a:cubicBezTo>
                    <a:cubicBezTo>
                      <a:pt x="687138" y="61357"/>
                      <a:pt x="675306" y="61643"/>
                      <a:pt x="675306" y="61643"/>
                    </a:cubicBezTo>
                    <a:cubicBezTo>
                      <a:pt x="686566" y="65937"/>
                      <a:pt x="681031" y="82636"/>
                      <a:pt x="675210" y="90843"/>
                    </a:cubicBezTo>
                    <a:cubicBezTo>
                      <a:pt x="669294" y="99049"/>
                      <a:pt x="667577" y="109163"/>
                      <a:pt x="662424" y="143897"/>
                    </a:cubicBezTo>
                    <a:cubicBezTo>
                      <a:pt x="657748" y="175101"/>
                      <a:pt x="665477" y="197239"/>
                      <a:pt x="667099" y="201533"/>
                    </a:cubicBezTo>
                    <a:cubicBezTo>
                      <a:pt x="661470" y="206399"/>
                      <a:pt x="655935" y="211266"/>
                      <a:pt x="650496" y="216323"/>
                    </a:cubicBezTo>
                    <a:cubicBezTo>
                      <a:pt x="656985" y="200483"/>
                      <a:pt x="652214" y="168135"/>
                      <a:pt x="652214" y="160310"/>
                    </a:cubicBezTo>
                    <a:cubicBezTo>
                      <a:pt x="652214" y="152104"/>
                      <a:pt x="639904" y="116893"/>
                      <a:pt x="638664" y="95232"/>
                    </a:cubicBezTo>
                    <a:cubicBezTo>
                      <a:pt x="637518" y="73571"/>
                      <a:pt x="621201" y="77388"/>
                      <a:pt x="621201" y="77388"/>
                    </a:cubicBezTo>
                    <a:cubicBezTo>
                      <a:pt x="621201" y="77388"/>
                      <a:pt x="622442" y="78915"/>
                      <a:pt x="623778" y="81300"/>
                    </a:cubicBezTo>
                    <a:cubicBezTo>
                      <a:pt x="623682" y="81300"/>
                      <a:pt x="619865" y="82732"/>
                      <a:pt x="611850" y="96949"/>
                    </a:cubicBezTo>
                    <a:cubicBezTo>
                      <a:pt x="603834" y="111358"/>
                      <a:pt x="603739" y="122141"/>
                      <a:pt x="605743" y="140081"/>
                    </a:cubicBezTo>
                    <a:cubicBezTo>
                      <a:pt x="607556" y="156684"/>
                      <a:pt x="630362" y="222144"/>
                      <a:pt x="633702" y="231782"/>
                    </a:cubicBezTo>
                    <a:cubicBezTo>
                      <a:pt x="629885" y="235503"/>
                      <a:pt x="626068" y="239225"/>
                      <a:pt x="622346" y="242946"/>
                    </a:cubicBezTo>
                    <a:cubicBezTo>
                      <a:pt x="625114" y="235789"/>
                      <a:pt x="626163" y="226629"/>
                      <a:pt x="618148" y="207926"/>
                    </a:cubicBezTo>
                    <a:cubicBezTo>
                      <a:pt x="608892" y="186265"/>
                      <a:pt x="590761" y="147905"/>
                      <a:pt x="589521" y="138649"/>
                    </a:cubicBezTo>
                    <a:cubicBezTo>
                      <a:pt x="588280" y="129393"/>
                      <a:pt x="586277" y="109355"/>
                      <a:pt x="587612" y="96186"/>
                    </a:cubicBezTo>
                    <a:cubicBezTo>
                      <a:pt x="587612" y="96186"/>
                      <a:pt x="572249" y="115461"/>
                      <a:pt x="578452" y="145042"/>
                    </a:cubicBezTo>
                    <a:cubicBezTo>
                      <a:pt x="584654" y="174624"/>
                      <a:pt x="605934" y="205254"/>
                      <a:pt x="611659" y="220236"/>
                    </a:cubicBezTo>
                    <a:cubicBezTo>
                      <a:pt x="616239" y="232068"/>
                      <a:pt x="619388" y="241419"/>
                      <a:pt x="620533" y="244854"/>
                    </a:cubicBezTo>
                    <a:cubicBezTo>
                      <a:pt x="616048" y="249339"/>
                      <a:pt x="611564" y="253920"/>
                      <a:pt x="607079" y="258500"/>
                    </a:cubicBezTo>
                    <a:cubicBezTo>
                      <a:pt x="611659" y="238652"/>
                      <a:pt x="602594" y="223862"/>
                      <a:pt x="596773" y="210216"/>
                    </a:cubicBezTo>
                    <a:cubicBezTo>
                      <a:pt x="590857" y="196380"/>
                      <a:pt x="564616" y="164031"/>
                      <a:pt x="563280" y="151627"/>
                    </a:cubicBezTo>
                    <a:cubicBezTo>
                      <a:pt x="561848" y="139126"/>
                      <a:pt x="559844" y="134069"/>
                      <a:pt x="563471" y="113171"/>
                    </a:cubicBezTo>
                    <a:cubicBezTo>
                      <a:pt x="563471" y="113171"/>
                      <a:pt x="549348" y="133878"/>
                      <a:pt x="555073" y="163459"/>
                    </a:cubicBezTo>
                    <a:cubicBezTo>
                      <a:pt x="560799" y="193040"/>
                      <a:pt x="584177" y="211170"/>
                      <a:pt x="592479" y="229873"/>
                    </a:cubicBezTo>
                    <a:cubicBezTo>
                      <a:pt x="599731" y="246381"/>
                      <a:pt x="605456" y="256687"/>
                      <a:pt x="606697" y="258977"/>
                    </a:cubicBezTo>
                    <a:cubicBezTo>
                      <a:pt x="603739" y="262031"/>
                      <a:pt x="600685" y="265084"/>
                      <a:pt x="597727" y="268233"/>
                    </a:cubicBezTo>
                    <a:cubicBezTo>
                      <a:pt x="597059" y="268901"/>
                      <a:pt x="596487" y="269664"/>
                      <a:pt x="595819" y="270332"/>
                    </a:cubicBezTo>
                    <a:cubicBezTo>
                      <a:pt x="596964" y="264321"/>
                      <a:pt x="597250" y="249817"/>
                      <a:pt x="584941" y="223766"/>
                    </a:cubicBezTo>
                    <a:cubicBezTo>
                      <a:pt x="567955" y="187696"/>
                      <a:pt x="546581" y="171093"/>
                      <a:pt x="549443" y="151627"/>
                    </a:cubicBezTo>
                    <a:cubicBezTo>
                      <a:pt x="552306" y="132160"/>
                      <a:pt x="556600" y="122523"/>
                      <a:pt x="553833" y="123095"/>
                    </a:cubicBezTo>
                    <a:cubicBezTo>
                      <a:pt x="551066" y="123668"/>
                      <a:pt x="539997" y="140367"/>
                      <a:pt x="541619" y="166990"/>
                    </a:cubicBezTo>
                    <a:cubicBezTo>
                      <a:pt x="542191" y="176341"/>
                      <a:pt x="544863" y="184929"/>
                      <a:pt x="548585" y="193136"/>
                    </a:cubicBezTo>
                    <a:cubicBezTo>
                      <a:pt x="531599" y="179108"/>
                      <a:pt x="524729" y="170043"/>
                      <a:pt x="527496" y="158974"/>
                    </a:cubicBezTo>
                    <a:cubicBezTo>
                      <a:pt x="527496" y="158974"/>
                      <a:pt x="524156" y="166036"/>
                      <a:pt x="523488" y="176150"/>
                    </a:cubicBezTo>
                    <a:cubicBezTo>
                      <a:pt x="520053" y="166226"/>
                      <a:pt x="519194" y="158974"/>
                      <a:pt x="519194" y="158974"/>
                    </a:cubicBezTo>
                    <a:cubicBezTo>
                      <a:pt x="512897" y="169757"/>
                      <a:pt x="516523" y="179299"/>
                      <a:pt x="518049" y="191418"/>
                    </a:cubicBezTo>
                    <a:cubicBezTo>
                      <a:pt x="518431" y="194376"/>
                      <a:pt x="520149" y="198574"/>
                      <a:pt x="522725" y="203632"/>
                    </a:cubicBezTo>
                    <a:cubicBezTo>
                      <a:pt x="521007" y="207735"/>
                      <a:pt x="519290" y="212125"/>
                      <a:pt x="517954" y="216228"/>
                    </a:cubicBezTo>
                    <a:cubicBezTo>
                      <a:pt x="514710" y="192468"/>
                      <a:pt x="511370" y="172715"/>
                      <a:pt x="511370" y="172715"/>
                    </a:cubicBezTo>
                    <a:cubicBezTo>
                      <a:pt x="511370" y="172715"/>
                      <a:pt x="511370" y="197429"/>
                      <a:pt x="508889" y="231400"/>
                    </a:cubicBezTo>
                    <a:cubicBezTo>
                      <a:pt x="505263" y="197143"/>
                      <a:pt x="500682" y="161837"/>
                      <a:pt x="500682" y="161837"/>
                    </a:cubicBezTo>
                    <a:cubicBezTo>
                      <a:pt x="500682" y="161837"/>
                      <a:pt x="497534" y="228919"/>
                      <a:pt x="495720" y="263844"/>
                    </a:cubicBezTo>
                    <a:cubicBezTo>
                      <a:pt x="495339" y="263653"/>
                      <a:pt x="494957" y="263462"/>
                      <a:pt x="494480" y="263271"/>
                    </a:cubicBezTo>
                    <a:cubicBezTo>
                      <a:pt x="491999" y="262126"/>
                      <a:pt x="489804" y="260695"/>
                      <a:pt x="487800" y="259168"/>
                    </a:cubicBezTo>
                    <a:cubicBezTo>
                      <a:pt x="487896" y="258405"/>
                      <a:pt x="487896" y="257641"/>
                      <a:pt x="487991" y="256878"/>
                    </a:cubicBezTo>
                    <a:cubicBezTo>
                      <a:pt x="491331" y="249721"/>
                      <a:pt x="495434" y="244759"/>
                      <a:pt x="495434" y="244759"/>
                    </a:cubicBezTo>
                    <a:cubicBezTo>
                      <a:pt x="492953" y="246286"/>
                      <a:pt x="490663" y="247813"/>
                      <a:pt x="488564" y="249339"/>
                    </a:cubicBezTo>
                    <a:cubicBezTo>
                      <a:pt x="491426" y="201151"/>
                      <a:pt x="481598" y="132447"/>
                      <a:pt x="481598" y="132447"/>
                    </a:cubicBezTo>
                    <a:cubicBezTo>
                      <a:pt x="481598" y="132447"/>
                      <a:pt x="477686" y="214224"/>
                      <a:pt x="476159" y="244091"/>
                    </a:cubicBezTo>
                    <a:cubicBezTo>
                      <a:pt x="471101" y="233022"/>
                      <a:pt x="471292" y="222144"/>
                      <a:pt x="471292" y="222144"/>
                    </a:cubicBezTo>
                    <a:cubicBezTo>
                      <a:pt x="470911" y="222716"/>
                      <a:pt x="470720" y="223194"/>
                      <a:pt x="470338" y="223766"/>
                    </a:cubicBezTo>
                    <a:cubicBezTo>
                      <a:pt x="470243" y="181780"/>
                      <a:pt x="463849" y="127103"/>
                      <a:pt x="463849" y="127103"/>
                    </a:cubicBezTo>
                    <a:cubicBezTo>
                      <a:pt x="463849" y="127103"/>
                      <a:pt x="461464" y="179299"/>
                      <a:pt x="460223" y="203059"/>
                    </a:cubicBezTo>
                    <a:cubicBezTo>
                      <a:pt x="459364" y="218709"/>
                      <a:pt x="460319" y="251820"/>
                      <a:pt x="460987" y="272622"/>
                    </a:cubicBezTo>
                    <a:cubicBezTo>
                      <a:pt x="457074" y="266897"/>
                      <a:pt x="452971" y="261458"/>
                      <a:pt x="448963" y="256592"/>
                    </a:cubicBezTo>
                    <a:cubicBezTo>
                      <a:pt x="450872" y="239511"/>
                      <a:pt x="454307" y="207353"/>
                      <a:pt x="454784" y="191704"/>
                    </a:cubicBezTo>
                    <a:cubicBezTo>
                      <a:pt x="455643" y="164604"/>
                      <a:pt x="444860" y="88075"/>
                      <a:pt x="444860" y="88075"/>
                    </a:cubicBezTo>
                    <a:cubicBezTo>
                      <a:pt x="444860" y="88075"/>
                      <a:pt x="440471" y="156589"/>
                      <a:pt x="439230" y="180349"/>
                    </a:cubicBezTo>
                    <a:cubicBezTo>
                      <a:pt x="438371" y="197048"/>
                      <a:pt x="441520" y="231209"/>
                      <a:pt x="443429" y="250007"/>
                    </a:cubicBezTo>
                    <a:cubicBezTo>
                      <a:pt x="435604" y="240942"/>
                      <a:pt x="429497" y="234931"/>
                      <a:pt x="429497" y="234931"/>
                    </a:cubicBezTo>
                    <a:cubicBezTo>
                      <a:pt x="429497" y="234931"/>
                      <a:pt x="429497" y="235121"/>
                      <a:pt x="429497" y="235121"/>
                    </a:cubicBezTo>
                    <a:cubicBezTo>
                      <a:pt x="423772" y="224911"/>
                      <a:pt x="418237" y="214701"/>
                      <a:pt x="412798" y="204395"/>
                    </a:cubicBezTo>
                    <a:cubicBezTo>
                      <a:pt x="413943" y="197716"/>
                      <a:pt x="418142" y="172524"/>
                      <a:pt x="419764" y="140176"/>
                    </a:cubicBezTo>
                    <a:cubicBezTo>
                      <a:pt x="421577" y="103534"/>
                      <a:pt x="409840" y="36547"/>
                      <a:pt x="409840" y="36547"/>
                    </a:cubicBezTo>
                    <a:cubicBezTo>
                      <a:pt x="409840" y="36547"/>
                      <a:pt x="408409" y="62120"/>
                      <a:pt x="407264" y="89411"/>
                    </a:cubicBezTo>
                    <a:cubicBezTo>
                      <a:pt x="404783" y="57731"/>
                      <a:pt x="398771" y="23856"/>
                      <a:pt x="398771" y="23856"/>
                    </a:cubicBezTo>
                    <a:cubicBezTo>
                      <a:pt x="398771" y="23856"/>
                      <a:pt x="398580" y="78247"/>
                      <a:pt x="394382" y="113648"/>
                    </a:cubicBezTo>
                    <a:cubicBezTo>
                      <a:pt x="394191" y="136645"/>
                      <a:pt x="399344" y="176437"/>
                      <a:pt x="399344" y="176437"/>
                    </a:cubicBezTo>
                    <a:lnTo>
                      <a:pt x="402683" y="182830"/>
                    </a:lnTo>
                    <a:cubicBezTo>
                      <a:pt x="402683" y="182830"/>
                      <a:pt x="404687" y="168516"/>
                      <a:pt x="406500" y="146474"/>
                    </a:cubicBezTo>
                    <a:cubicBezTo>
                      <a:pt x="407264" y="167181"/>
                      <a:pt x="409077" y="191609"/>
                      <a:pt x="409649" y="198479"/>
                    </a:cubicBezTo>
                    <a:cubicBezTo>
                      <a:pt x="409554" y="198384"/>
                      <a:pt x="409554" y="198288"/>
                      <a:pt x="409458" y="198097"/>
                    </a:cubicBezTo>
                    <a:cubicBezTo>
                      <a:pt x="406882" y="193231"/>
                      <a:pt x="404306" y="188269"/>
                      <a:pt x="401825" y="183402"/>
                    </a:cubicBezTo>
                    <a:lnTo>
                      <a:pt x="399916" y="179013"/>
                    </a:lnTo>
                    <a:cubicBezTo>
                      <a:pt x="399916" y="179013"/>
                      <a:pt x="399630" y="178727"/>
                      <a:pt x="399153" y="178154"/>
                    </a:cubicBezTo>
                    <a:cubicBezTo>
                      <a:pt x="394859" y="169757"/>
                      <a:pt x="390756" y="161360"/>
                      <a:pt x="386652" y="152867"/>
                    </a:cubicBezTo>
                    <a:cubicBezTo>
                      <a:pt x="387130" y="152962"/>
                      <a:pt x="387511" y="152867"/>
                      <a:pt x="387607" y="152772"/>
                    </a:cubicBezTo>
                    <a:cubicBezTo>
                      <a:pt x="392282" y="136359"/>
                      <a:pt x="391519" y="102579"/>
                      <a:pt x="391137" y="94469"/>
                    </a:cubicBezTo>
                    <a:cubicBezTo>
                      <a:pt x="390756" y="86358"/>
                      <a:pt x="388943" y="69086"/>
                      <a:pt x="385603" y="41127"/>
                    </a:cubicBezTo>
                    <a:cubicBezTo>
                      <a:pt x="382263" y="13168"/>
                      <a:pt x="371767" y="0"/>
                      <a:pt x="371767" y="0"/>
                    </a:cubicBezTo>
                    <a:cubicBezTo>
                      <a:pt x="381595" y="24333"/>
                      <a:pt x="381881" y="32444"/>
                      <a:pt x="382645" y="44562"/>
                    </a:cubicBezTo>
                    <a:cubicBezTo>
                      <a:pt x="383313" y="56681"/>
                      <a:pt x="383217" y="86739"/>
                      <a:pt x="384171" y="99430"/>
                    </a:cubicBezTo>
                    <a:cubicBezTo>
                      <a:pt x="385126" y="112217"/>
                      <a:pt x="385412" y="148669"/>
                      <a:pt x="385412" y="148669"/>
                    </a:cubicBezTo>
                    <a:cubicBezTo>
                      <a:pt x="384839" y="147905"/>
                      <a:pt x="384267" y="147237"/>
                      <a:pt x="383694" y="146569"/>
                    </a:cubicBezTo>
                    <a:cubicBezTo>
                      <a:pt x="381404" y="141607"/>
                      <a:pt x="379209" y="136645"/>
                      <a:pt x="377110" y="131683"/>
                    </a:cubicBezTo>
                    <a:cubicBezTo>
                      <a:pt x="377492" y="131970"/>
                      <a:pt x="377778" y="132256"/>
                      <a:pt x="378160" y="132542"/>
                    </a:cubicBezTo>
                    <a:cubicBezTo>
                      <a:pt x="378160" y="132542"/>
                      <a:pt x="367854" y="96091"/>
                      <a:pt x="361175" y="77292"/>
                    </a:cubicBezTo>
                    <a:cubicBezTo>
                      <a:pt x="354400" y="58494"/>
                      <a:pt x="337701" y="30631"/>
                      <a:pt x="337701" y="30631"/>
                    </a:cubicBezTo>
                    <a:cubicBezTo>
                      <a:pt x="337701" y="30631"/>
                      <a:pt x="347338" y="61452"/>
                      <a:pt x="354590" y="82159"/>
                    </a:cubicBezTo>
                    <a:cubicBezTo>
                      <a:pt x="352491" y="78819"/>
                      <a:pt x="350296" y="75575"/>
                      <a:pt x="348006" y="72426"/>
                    </a:cubicBezTo>
                    <a:cubicBezTo>
                      <a:pt x="328349" y="45517"/>
                      <a:pt x="314704" y="39887"/>
                      <a:pt x="314704" y="39887"/>
                    </a:cubicBezTo>
                    <a:cubicBezTo>
                      <a:pt x="314704" y="39887"/>
                      <a:pt x="330449" y="97236"/>
                      <a:pt x="377015" y="131588"/>
                    </a:cubicBezTo>
                    <a:cubicBezTo>
                      <a:pt x="379019" y="136454"/>
                      <a:pt x="381118" y="141226"/>
                      <a:pt x="383217" y="145997"/>
                    </a:cubicBezTo>
                    <a:cubicBezTo>
                      <a:pt x="362415" y="118992"/>
                      <a:pt x="339418" y="107732"/>
                      <a:pt x="331784" y="102866"/>
                    </a:cubicBezTo>
                    <a:cubicBezTo>
                      <a:pt x="323864" y="97808"/>
                      <a:pt x="300104" y="80250"/>
                      <a:pt x="300104" y="80250"/>
                    </a:cubicBezTo>
                    <a:cubicBezTo>
                      <a:pt x="300104" y="80250"/>
                      <a:pt x="328158" y="114889"/>
                      <a:pt x="343044" y="129202"/>
                    </a:cubicBezTo>
                    <a:cubicBezTo>
                      <a:pt x="336460" y="125576"/>
                      <a:pt x="330258" y="122332"/>
                      <a:pt x="326727" y="119851"/>
                    </a:cubicBezTo>
                    <a:cubicBezTo>
                      <a:pt x="318616" y="113935"/>
                      <a:pt x="304494" y="104011"/>
                      <a:pt x="304494" y="104011"/>
                    </a:cubicBezTo>
                    <a:cubicBezTo>
                      <a:pt x="304494" y="104011"/>
                      <a:pt x="335888" y="146569"/>
                      <a:pt x="355449" y="159070"/>
                    </a:cubicBezTo>
                    <a:cubicBezTo>
                      <a:pt x="373675" y="170711"/>
                      <a:pt x="398962" y="184166"/>
                      <a:pt x="402397" y="185979"/>
                    </a:cubicBezTo>
                    <a:cubicBezTo>
                      <a:pt x="404306" y="189796"/>
                      <a:pt x="406309" y="193613"/>
                      <a:pt x="408218" y="197334"/>
                    </a:cubicBezTo>
                    <a:cubicBezTo>
                      <a:pt x="404783" y="193517"/>
                      <a:pt x="392759" y="181303"/>
                      <a:pt x="375297" y="173956"/>
                    </a:cubicBezTo>
                    <a:cubicBezTo>
                      <a:pt x="354495" y="165272"/>
                      <a:pt x="325582" y="156016"/>
                      <a:pt x="325582" y="156016"/>
                    </a:cubicBezTo>
                    <a:cubicBezTo>
                      <a:pt x="325582" y="156016"/>
                      <a:pt x="348483" y="180921"/>
                      <a:pt x="368522" y="189509"/>
                    </a:cubicBezTo>
                    <a:cubicBezTo>
                      <a:pt x="388561" y="198097"/>
                      <a:pt x="412512" y="206208"/>
                      <a:pt x="412512" y="206208"/>
                    </a:cubicBezTo>
                    <a:cubicBezTo>
                      <a:pt x="412512" y="206208"/>
                      <a:pt x="412607" y="205922"/>
                      <a:pt x="412607" y="205445"/>
                    </a:cubicBezTo>
                    <a:cubicBezTo>
                      <a:pt x="416615" y="213079"/>
                      <a:pt x="420718" y="220713"/>
                      <a:pt x="424821" y="228251"/>
                    </a:cubicBezTo>
                    <a:cubicBezTo>
                      <a:pt x="420050" y="224911"/>
                      <a:pt x="399821" y="207449"/>
                      <a:pt x="387893" y="203823"/>
                    </a:cubicBezTo>
                    <a:cubicBezTo>
                      <a:pt x="374534" y="199815"/>
                      <a:pt x="342567" y="197716"/>
                      <a:pt x="329208" y="188555"/>
                    </a:cubicBezTo>
                    <a:cubicBezTo>
                      <a:pt x="329208" y="188555"/>
                      <a:pt x="358980" y="217086"/>
                      <a:pt x="385412" y="226724"/>
                    </a:cubicBezTo>
                    <a:cubicBezTo>
                      <a:pt x="391328" y="228919"/>
                      <a:pt x="396576" y="230446"/>
                      <a:pt x="401443" y="231591"/>
                    </a:cubicBezTo>
                    <a:cubicBezTo>
                      <a:pt x="403161" y="234072"/>
                      <a:pt x="404592" y="236743"/>
                      <a:pt x="405737" y="239415"/>
                    </a:cubicBezTo>
                    <a:cubicBezTo>
                      <a:pt x="403351" y="238652"/>
                      <a:pt x="400584" y="237793"/>
                      <a:pt x="397435" y="236839"/>
                    </a:cubicBezTo>
                    <a:cubicBezTo>
                      <a:pt x="380832" y="228155"/>
                      <a:pt x="363465" y="219854"/>
                      <a:pt x="363465" y="219854"/>
                    </a:cubicBezTo>
                    <a:cubicBezTo>
                      <a:pt x="363465" y="219854"/>
                      <a:pt x="366518" y="223384"/>
                      <a:pt x="371289" y="228728"/>
                    </a:cubicBezTo>
                    <a:cubicBezTo>
                      <a:pt x="364801" y="226724"/>
                      <a:pt x="358884" y="224911"/>
                      <a:pt x="354495" y="223575"/>
                    </a:cubicBezTo>
                    <a:cubicBezTo>
                      <a:pt x="340659" y="210884"/>
                      <a:pt x="328826" y="202392"/>
                      <a:pt x="328826" y="202392"/>
                    </a:cubicBezTo>
                    <a:cubicBezTo>
                      <a:pt x="340563" y="212029"/>
                      <a:pt x="355068" y="257450"/>
                      <a:pt x="369476" y="279588"/>
                    </a:cubicBezTo>
                    <a:cubicBezTo>
                      <a:pt x="381213" y="297528"/>
                      <a:pt x="399057" y="315467"/>
                      <a:pt x="404878" y="322338"/>
                    </a:cubicBezTo>
                    <a:cubicBezTo>
                      <a:pt x="395527" y="318330"/>
                      <a:pt x="386175" y="314227"/>
                      <a:pt x="376824" y="310314"/>
                    </a:cubicBezTo>
                    <a:cubicBezTo>
                      <a:pt x="375774" y="307547"/>
                      <a:pt x="363274" y="274722"/>
                      <a:pt x="340468" y="254206"/>
                    </a:cubicBezTo>
                    <a:cubicBezTo>
                      <a:pt x="334456" y="248767"/>
                      <a:pt x="326822" y="242660"/>
                      <a:pt x="318712" y="236457"/>
                    </a:cubicBezTo>
                    <a:cubicBezTo>
                      <a:pt x="305543" y="210502"/>
                      <a:pt x="266038" y="179490"/>
                      <a:pt x="266038" y="179490"/>
                    </a:cubicBezTo>
                    <a:cubicBezTo>
                      <a:pt x="266038" y="179490"/>
                      <a:pt x="271859" y="192468"/>
                      <a:pt x="278825" y="207830"/>
                    </a:cubicBezTo>
                    <a:cubicBezTo>
                      <a:pt x="271573" y="202869"/>
                      <a:pt x="266802" y="199720"/>
                      <a:pt x="266802" y="199720"/>
                    </a:cubicBezTo>
                    <a:cubicBezTo>
                      <a:pt x="266802" y="199720"/>
                      <a:pt x="279493" y="219568"/>
                      <a:pt x="292661" y="238557"/>
                    </a:cubicBezTo>
                    <a:cubicBezTo>
                      <a:pt x="294760" y="243232"/>
                      <a:pt x="296669" y="247431"/>
                      <a:pt x="298196" y="250675"/>
                    </a:cubicBezTo>
                    <a:cubicBezTo>
                      <a:pt x="305734" y="266993"/>
                      <a:pt x="325391" y="286173"/>
                      <a:pt x="330639" y="291134"/>
                    </a:cubicBezTo>
                    <a:cubicBezTo>
                      <a:pt x="318616" y="286173"/>
                      <a:pt x="306688" y="281306"/>
                      <a:pt x="294570" y="276535"/>
                    </a:cubicBezTo>
                    <a:cubicBezTo>
                      <a:pt x="294570" y="276344"/>
                      <a:pt x="294283" y="256114"/>
                      <a:pt x="278443" y="225484"/>
                    </a:cubicBezTo>
                    <a:cubicBezTo>
                      <a:pt x="262603" y="194758"/>
                      <a:pt x="223289" y="162886"/>
                      <a:pt x="223289" y="162886"/>
                    </a:cubicBezTo>
                    <a:cubicBezTo>
                      <a:pt x="236457" y="177677"/>
                      <a:pt x="243900" y="216323"/>
                      <a:pt x="250866" y="231972"/>
                    </a:cubicBezTo>
                    <a:cubicBezTo>
                      <a:pt x="257068" y="245999"/>
                      <a:pt x="281306" y="267756"/>
                      <a:pt x="286268" y="273290"/>
                    </a:cubicBezTo>
                    <a:cubicBezTo>
                      <a:pt x="276344" y="269378"/>
                      <a:pt x="266420" y="265656"/>
                      <a:pt x="256496" y="261935"/>
                    </a:cubicBezTo>
                    <a:cubicBezTo>
                      <a:pt x="257068" y="261744"/>
                      <a:pt x="257355" y="261649"/>
                      <a:pt x="257355" y="261649"/>
                    </a:cubicBezTo>
                    <a:cubicBezTo>
                      <a:pt x="257355" y="261649"/>
                      <a:pt x="243805" y="233785"/>
                      <a:pt x="230255" y="210693"/>
                    </a:cubicBezTo>
                    <a:cubicBezTo>
                      <a:pt x="216705" y="187601"/>
                      <a:pt x="182925" y="163554"/>
                      <a:pt x="182925" y="163554"/>
                    </a:cubicBezTo>
                    <a:cubicBezTo>
                      <a:pt x="182925" y="163554"/>
                      <a:pt x="198574" y="197429"/>
                      <a:pt x="212411" y="221381"/>
                    </a:cubicBezTo>
                    <a:cubicBezTo>
                      <a:pt x="224052" y="241515"/>
                      <a:pt x="240751" y="254301"/>
                      <a:pt x="245904" y="257927"/>
                    </a:cubicBezTo>
                    <a:cubicBezTo>
                      <a:pt x="240942" y="256114"/>
                      <a:pt x="236076" y="254301"/>
                      <a:pt x="231114" y="252584"/>
                    </a:cubicBezTo>
                    <a:cubicBezTo>
                      <a:pt x="228346" y="248671"/>
                      <a:pt x="208117" y="219949"/>
                      <a:pt x="191131" y="199529"/>
                    </a:cubicBezTo>
                    <a:cubicBezTo>
                      <a:pt x="172906" y="177582"/>
                      <a:pt x="116225" y="145806"/>
                      <a:pt x="116225" y="145806"/>
                    </a:cubicBezTo>
                    <a:cubicBezTo>
                      <a:pt x="116225" y="145806"/>
                      <a:pt x="130538" y="161455"/>
                      <a:pt x="138935" y="170425"/>
                    </a:cubicBezTo>
                    <a:cubicBezTo>
                      <a:pt x="142561" y="174242"/>
                      <a:pt x="147428" y="181303"/>
                      <a:pt x="152867" y="188841"/>
                    </a:cubicBezTo>
                    <a:cubicBezTo>
                      <a:pt x="133115" y="172810"/>
                      <a:pt x="86644" y="143993"/>
                      <a:pt x="86644" y="143993"/>
                    </a:cubicBezTo>
                    <a:cubicBezTo>
                      <a:pt x="86644" y="143993"/>
                      <a:pt x="111740" y="170234"/>
                      <a:pt x="119087" y="179108"/>
                    </a:cubicBezTo>
                    <a:cubicBezTo>
                      <a:pt x="126149" y="187696"/>
                      <a:pt x="143516" y="213938"/>
                      <a:pt x="179585" y="235121"/>
                    </a:cubicBezTo>
                    <a:cubicBezTo>
                      <a:pt x="173478" y="233213"/>
                      <a:pt x="167276" y="231495"/>
                      <a:pt x="161073" y="229682"/>
                    </a:cubicBezTo>
                    <a:cubicBezTo>
                      <a:pt x="112026" y="178154"/>
                      <a:pt x="39791" y="167753"/>
                      <a:pt x="39791" y="167753"/>
                    </a:cubicBezTo>
                    <a:cubicBezTo>
                      <a:pt x="39791" y="167753"/>
                      <a:pt x="48666" y="183498"/>
                      <a:pt x="84544" y="203441"/>
                    </a:cubicBezTo>
                    <a:cubicBezTo>
                      <a:pt x="88838" y="205827"/>
                      <a:pt x="93132" y="207926"/>
                      <a:pt x="97426" y="210025"/>
                    </a:cubicBezTo>
                    <a:cubicBezTo>
                      <a:pt x="71090" y="204300"/>
                      <a:pt x="31967" y="197334"/>
                      <a:pt x="31967" y="197334"/>
                    </a:cubicBezTo>
                    <a:cubicBezTo>
                      <a:pt x="31967" y="197334"/>
                      <a:pt x="68513" y="213365"/>
                      <a:pt x="92369" y="218709"/>
                    </a:cubicBezTo>
                    <a:cubicBezTo>
                      <a:pt x="116225" y="224052"/>
                      <a:pt x="162314" y="231018"/>
                      <a:pt x="162314" y="231018"/>
                    </a:cubicBezTo>
                    <a:cubicBezTo>
                      <a:pt x="161932" y="230637"/>
                      <a:pt x="161550" y="230255"/>
                      <a:pt x="161169" y="229873"/>
                    </a:cubicBezTo>
                    <a:cubicBezTo>
                      <a:pt x="167562" y="231686"/>
                      <a:pt x="173955" y="233595"/>
                      <a:pt x="180349" y="235598"/>
                    </a:cubicBezTo>
                    <a:cubicBezTo>
                      <a:pt x="181303" y="236171"/>
                      <a:pt x="182162" y="236743"/>
                      <a:pt x="183211" y="237316"/>
                    </a:cubicBezTo>
                    <a:cubicBezTo>
                      <a:pt x="183211" y="237316"/>
                      <a:pt x="138744" y="242564"/>
                      <a:pt x="123000" y="243423"/>
                    </a:cubicBezTo>
                    <a:cubicBezTo>
                      <a:pt x="107255" y="244186"/>
                      <a:pt x="70804" y="249053"/>
                      <a:pt x="55918" y="250007"/>
                    </a:cubicBezTo>
                    <a:cubicBezTo>
                      <a:pt x="41032" y="251057"/>
                      <a:pt x="31108" y="251820"/>
                      <a:pt x="0" y="243614"/>
                    </a:cubicBezTo>
                    <a:cubicBezTo>
                      <a:pt x="0" y="243614"/>
                      <a:pt x="17653" y="254397"/>
                      <a:pt x="52196" y="254110"/>
                    </a:cubicBezTo>
                    <a:cubicBezTo>
                      <a:pt x="86835" y="253824"/>
                      <a:pt x="108114" y="253442"/>
                      <a:pt x="118038" y="252679"/>
                    </a:cubicBezTo>
                    <a:cubicBezTo>
                      <a:pt x="127962" y="251820"/>
                      <a:pt x="169280" y="247622"/>
                      <a:pt x="188555" y="239415"/>
                    </a:cubicBezTo>
                    <a:cubicBezTo>
                      <a:pt x="187410" y="239797"/>
                      <a:pt x="187410" y="239320"/>
                      <a:pt x="187219" y="238652"/>
                    </a:cubicBezTo>
                    <a:close/>
                    <a:moveTo>
                      <a:pt x="396863" y="177677"/>
                    </a:moveTo>
                    <a:cubicBezTo>
                      <a:pt x="391137" y="171761"/>
                      <a:pt x="372816" y="152962"/>
                      <a:pt x="365373" y="145233"/>
                    </a:cubicBezTo>
                    <a:cubicBezTo>
                      <a:pt x="365373" y="145233"/>
                      <a:pt x="365373" y="145233"/>
                      <a:pt x="365373" y="145233"/>
                    </a:cubicBezTo>
                    <a:cubicBezTo>
                      <a:pt x="373961" y="149527"/>
                      <a:pt x="382168" y="152867"/>
                      <a:pt x="385126" y="153344"/>
                    </a:cubicBezTo>
                    <a:cubicBezTo>
                      <a:pt x="388847" y="161551"/>
                      <a:pt x="392759" y="169661"/>
                      <a:pt x="396863" y="177677"/>
                    </a:cubicBezTo>
                    <a:close/>
                    <a:moveTo>
                      <a:pt x="633320" y="193422"/>
                    </a:moveTo>
                    <a:cubicBezTo>
                      <a:pt x="626736" y="170139"/>
                      <a:pt x="612327" y="132065"/>
                      <a:pt x="614045" y="116797"/>
                    </a:cubicBezTo>
                    <a:cubicBezTo>
                      <a:pt x="615762" y="101530"/>
                      <a:pt x="622633" y="81968"/>
                      <a:pt x="622633" y="81873"/>
                    </a:cubicBezTo>
                    <a:cubicBezTo>
                      <a:pt x="624255" y="84735"/>
                      <a:pt x="626068" y="88743"/>
                      <a:pt x="626259" y="93037"/>
                    </a:cubicBezTo>
                    <a:cubicBezTo>
                      <a:pt x="626640" y="100957"/>
                      <a:pt x="630648" y="136073"/>
                      <a:pt x="633034" y="163936"/>
                    </a:cubicBezTo>
                    <a:cubicBezTo>
                      <a:pt x="635133" y="188841"/>
                      <a:pt x="645534" y="213174"/>
                      <a:pt x="647729" y="218232"/>
                    </a:cubicBezTo>
                    <a:cubicBezTo>
                      <a:pt x="643053" y="222526"/>
                      <a:pt x="638377" y="226820"/>
                      <a:pt x="633797" y="231305"/>
                    </a:cubicBezTo>
                    <a:cubicBezTo>
                      <a:pt x="636660" y="221190"/>
                      <a:pt x="639332" y="214987"/>
                      <a:pt x="633320" y="193422"/>
                    </a:cubicBezTo>
                    <a:close/>
                    <a:moveTo>
                      <a:pt x="620438" y="248385"/>
                    </a:moveTo>
                    <a:cubicBezTo>
                      <a:pt x="623778" y="244950"/>
                      <a:pt x="627213" y="241419"/>
                      <a:pt x="630648" y="238080"/>
                    </a:cubicBezTo>
                    <a:cubicBezTo>
                      <a:pt x="639999" y="239893"/>
                      <a:pt x="651164" y="243232"/>
                      <a:pt x="661660" y="246095"/>
                    </a:cubicBezTo>
                    <a:cubicBezTo>
                      <a:pt x="644293" y="245332"/>
                      <a:pt x="628549" y="245999"/>
                      <a:pt x="620438" y="248385"/>
                    </a:cubicBezTo>
                    <a:close/>
                    <a:moveTo>
                      <a:pt x="429402" y="731128"/>
                    </a:moveTo>
                    <a:cubicBezTo>
                      <a:pt x="429402" y="731223"/>
                      <a:pt x="429402" y="731223"/>
                      <a:pt x="429402" y="731128"/>
                    </a:cubicBezTo>
                    <a:cubicBezTo>
                      <a:pt x="424726" y="720250"/>
                      <a:pt x="419573" y="710708"/>
                      <a:pt x="417188" y="707940"/>
                    </a:cubicBezTo>
                    <a:cubicBezTo>
                      <a:pt x="420050" y="697253"/>
                      <a:pt x="422818" y="686566"/>
                      <a:pt x="425299" y="675783"/>
                    </a:cubicBezTo>
                    <a:cubicBezTo>
                      <a:pt x="426062" y="685802"/>
                      <a:pt x="428447" y="718055"/>
                      <a:pt x="429402" y="731128"/>
                    </a:cubicBezTo>
                    <a:close/>
                    <a:moveTo>
                      <a:pt x="463468" y="503640"/>
                    </a:moveTo>
                    <a:cubicBezTo>
                      <a:pt x="464326" y="502686"/>
                      <a:pt x="465281" y="501637"/>
                      <a:pt x="466330" y="500587"/>
                    </a:cubicBezTo>
                    <a:cubicBezTo>
                      <a:pt x="466330" y="500778"/>
                      <a:pt x="466426" y="500969"/>
                      <a:pt x="466426" y="501160"/>
                    </a:cubicBezTo>
                    <a:cubicBezTo>
                      <a:pt x="464613" y="502973"/>
                      <a:pt x="462895" y="504786"/>
                      <a:pt x="461177" y="506599"/>
                    </a:cubicBezTo>
                    <a:cubicBezTo>
                      <a:pt x="462036" y="505358"/>
                      <a:pt x="462800" y="504309"/>
                      <a:pt x="463468" y="503640"/>
                    </a:cubicBezTo>
                    <a:close/>
                    <a:moveTo>
                      <a:pt x="467952" y="515091"/>
                    </a:moveTo>
                    <a:cubicBezTo>
                      <a:pt x="468048" y="519576"/>
                      <a:pt x="467762" y="523011"/>
                      <a:pt x="467666" y="524824"/>
                    </a:cubicBezTo>
                    <a:cubicBezTo>
                      <a:pt x="466330" y="522534"/>
                      <a:pt x="464994" y="520435"/>
                      <a:pt x="463849" y="518622"/>
                    </a:cubicBezTo>
                    <a:cubicBezTo>
                      <a:pt x="465185" y="517477"/>
                      <a:pt x="466617" y="516236"/>
                      <a:pt x="467952" y="515091"/>
                    </a:cubicBezTo>
                    <a:close/>
                    <a:moveTo>
                      <a:pt x="469956" y="265561"/>
                    </a:moveTo>
                    <a:cubicBezTo>
                      <a:pt x="468143" y="267851"/>
                      <a:pt x="466617" y="270141"/>
                      <a:pt x="465281" y="272336"/>
                    </a:cubicBezTo>
                    <a:cubicBezTo>
                      <a:pt x="465853" y="268519"/>
                      <a:pt x="466330" y="264511"/>
                      <a:pt x="466807" y="260408"/>
                    </a:cubicBezTo>
                    <a:cubicBezTo>
                      <a:pt x="467762" y="262221"/>
                      <a:pt x="468811" y="263844"/>
                      <a:pt x="469956" y="265561"/>
                    </a:cubicBezTo>
                    <a:close/>
                    <a:moveTo>
                      <a:pt x="468430" y="499156"/>
                    </a:moveTo>
                    <a:cubicBezTo>
                      <a:pt x="468430" y="499156"/>
                      <a:pt x="468430" y="499156"/>
                      <a:pt x="468430" y="499156"/>
                    </a:cubicBezTo>
                    <a:cubicBezTo>
                      <a:pt x="468334" y="499060"/>
                      <a:pt x="468334" y="498869"/>
                      <a:pt x="468334" y="498679"/>
                    </a:cubicBezTo>
                    <a:cubicBezTo>
                      <a:pt x="468334" y="498869"/>
                      <a:pt x="468334" y="499060"/>
                      <a:pt x="468430" y="499156"/>
                    </a:cubicBezTo>
                    <a:close/>
                    <a:moveTo>
                      <a:pt x="474728" y="519576"/>
                    </a:moveTo>
                    <a:cubicBezTo>
                      <a:pt x="472342" y="521389"/>
                      <a:pt x="470052" y="523298"/>
                      <a:pt x="467857" y="525206"/>
                    </a:cubicBezTo>
                    <a:cubicBezTo>
                      <a:pt x="467857" y="525206"/>
                      <a:pt x="467762" y="525111"/>
                      <a:pt x="467762" y="525111"/>
                    </a:cubicBezTo>
                    <a:cubicBezTo>
                      <a:pt x="468143" y="523393"/>
                      <a:pt x="468811" y="519672"/>
                      <a:pt x="469002" y="514233"/>
                    </a:cubicBezTo>
                    <a:cubicBezTo>
                      <a:pt x="470052" y="513374"/>
                      <a:pt x="471101" y="512610"/>
                      <a:pt x="472151" y="511847"/>
                    </a:cubicBezTo>
                    <a:cubicBezTo>
                      <a:pt x="472914" y="514423"/>
                      <a:pt x="473773" y="517000"/>
                      <a:pt x="474728" y="519576"/>
                    </a:cubicBezTo>
                    <a:close/>
                    <a:moveTo>
                      <a:pt x="479499" y="531790"/>
                    </a:moveTo>
                    <a:cubicBezTo>
                      <a:pt x="477495" y="533031"/>
                      <a:pt x="475586" y="534271"/>
                      <a:pt x="473582" y="535703"/>
                    </a:cubicBezTo>
                    <a:cubicBezTo>
                      <a:pt x="473010" y="534558"/>
                      <a:pt x="472437" y="533413"/>
                      <a:pt x="471865" y="532267"/>
                    </a:cubicBezTo>
                    <a:cubicBezTo>
                      <a:pt x="474059" y="531027"/>
                      <a:pt x="476254" y="529882"/>
                      <a:pt x="478258" y="528928"/>
                    </a:cubicBezTo>
                    <a:cubicBezTo>
                      <a:pt x="478640" y="529882"/>
                      <a:pt x="479022" y="530836"/>
                      <a:pt x="479499" y="531790"/>
                    </a:cubicBezTo>
                    <a:close/>
                    <a:moveTo>
                      <a:pt x="482648" y="538661"/>
                    </a:moveTo>
                    <a:cubicBezTo>
                      <a:pt x="487610" y="548203"/>
                      <a:pt x="494766" y="559272"/>
                      <a:pt x="501732" y="569864"/>
                    </a:cubicBezTo>
                    <a:cubicBezTo>
                      <a:pt x="496961" y="574349"/>
                      <a:pt x="492094" y="579406"/>
                      <a:pt x="487514" y="584941"/>
                    </a:cubicBezTo>
                    <a:cubicBezTo>
                      <a:pt x="486942" y="580074"/>
                      <a:pt x="486369" y="575589"/>
                      <a:pt x="485701" y="571486"/>
                    </a:cubicBezTo>
                    <a:cubicBezTo>
                      <a:pt x="483983" y="561085"/>
                      <a:pt x="480357" y="550875"/>
                      <a:pt x="476350" y="541905"/>
                    </a:cubicBezTo>
                    <a:cubicBezTo>
                      <a:pt x="478449" y="540665"/>
                      <a:pt x="480548" y="539615"/>
                      <a:pt x="482648" y="538661"/>
                    </a:cubicBezTo>
                    <a:close/>
                    <a:moveTo>
                      <a:pt x="549157" y="329017"/>
                    </a:moveTo>
                    <a:cubicBezTo>
                      <a:pt x="554024" y="323101"/>
                      <a:pt x="558699" y="316994"/>
                      <a:pt x="563661" y="311173"/>
                    </a:cubicBezTo>
                    <a:cubicBezTo>
                      <a:pt x="569864" y="312986"/>
                      <a:pt x="577211" y="315849"/>
                      <a:pt x="584750" y="318902"/>
                    </a:cubicBezTo>
                    <a:cubicBezTo>
                      <a:pt x="579788" y="323197"/>
                      <a:pt x="575780" y="327013"/>
                      <a:pt x="572822" y="329876"/>
                    </a:cubicBezTo>
                    <a:cubicBezTo>
                      <a:pt x="570913" y="329017"/>
                      <a:pt x="569005" y="328254"/>
                      <a:pt x="567192" y="327872"/>
                    </a:cubicBezTo>
                    <a:cubicBezTo>
                      <a:pt x="561085" y="326250"/>
                      <a:pt x="553833" y="327681"/>
                      <a:pt x="549157" y="329017"/>
                    </a:cubicBezTo>
                    <a:close/>
                    <a:moveTo>
                      <a:pt x="555741" y="334743"/>
                    </a:moveTo>
                    <a:cubicBezTo>
                      <a:pt x="556409" y="335411"/>
                      <a:pt x="557554" y="336269"/>
                      <a:pt x="558795" y="337128"/>
                    </a:cubicBezTo>
                    <a:lnTo>
                      <a:pt x="552402" y="333884"/>
                    </a:lnTo>
                    <a:cubicBezTo>
                      <a:pt x="553451" y="334170"/>
                      <a:pt x="554596" y="334456"/>
                      <a:pt x="555741" y="334743"/>
                    </a:cubicBezTo>
                    <a:close/>
                    <a:moveTo>
                      <a:pt x="565665" y="498965"/>
                    </a:moveTo>
                    <a:cubicBezTo>
                      <a:pt x="565952" y="496675"/>
                      <a:pt x="566142" y="494289"/>
                      <a:pt x="566429" y="492094"/>
                    </a:cubicBezTo>
                    <a:cubicBezTo>
                      <a:pt x="570436" y="493717"/>
                      <a:pt x="574540" y="495148"/>
                      <a:pt x="578547" y="496293"/>
                    </a:cubicBezTo>
                    <a:cubicBezTo>
                      <a:pt x="579215" y="496484"/>
                      <a:pt x="579883" y="496579"/>
                      <a:pt x="580551" y="496770"/>
                    </a:cubicBezTo>
                    <a:cubicBezTo>
                      <a:pt x="580360" y="498488"/>
                      <a:pt x="580265" y="500110"/>
                      <a:pt x="580074" y="501827"/>
                    </a:cubicBezTo>
                    <a:cubicBezTo>
                      <a:pt x="574921" y="500778"/>
                      <a:pt x="570055" y="499824"/>
                      <a:pt x="565665" y="498965"/>
                    </a:cubicBezTo>
                    <a:close/>
                    <a:moveTo>
                      <a:pt x="579502" y="512515"/>
                    </a:moveTo>
                    <a:cubicBezTo>
                      <a:pt x="579406" y="515473"/>
                      <a:pt x="579406" y="518526"/>
                      <a:pt x="579406" y="521580"/>
                    </a:cubicBezTo>
                    <a:cubicBezTo>
                      <a:pt x="573585" y="520339"/>
                      <a:pt x="568910" y="519385"/>
                      <a:pt x="566047" y="518717"/>
                    </a:cubicBezTo>
                    <a:cubicBezTo>
                      <a:pt x="565379" y="517668"/>
                      <a:pt x="564616" y="516523"/>
                      <a:pt x="563948" y="515473"/>
                    </a:cubicBezTo>
                    <a:cubicBezTo>
                      <a:pt x="564329" y="512038"/>
                      <a:pt x="564616" y="508698"/>
                      <a:pt x="564997" y="505454"/>
                    </a:cubicBezTo>
                    <a:cubicBezTo>
                      <a:pt x="569196" y="507648"/>
                      <a:pt x="574158" y="510034"/>
                      <a:pt x="579502" y="512515"/>
                    </a:cubicBezTo>
                    <a:close/>
                    <a:moveTo>
                      <a:pt x="580074" y="538756"/>
                    </a:moveTo>
                    <a:cubicBezTo>
                      <a:pt x="579311" y="538565"/>
                      <a:pt x="578834" y="538470"/>
                      <a:pt x="578356" y="538374"/>
                    </a:cubicBezTo>
                    <a:cubicBezTo>
                      <a:pt x="574730" y="532649"/>
                      <a:pt x="571295" y="526828"/>
                      <a:pt x="567574" y="521103"/>
                    </a:cubicBezTo>
                    <a:cubicBezTo>
                      <a:pt x="570341" y="522916"/>
                      <a:pt x="574349" y="525302"/>
                      <a:pt x="579597" y="528164"/>
                    </a:cubicBezTo>
                    <a:cubicBezTo>
                      <a:pt x="579692" y="531695"/>
                      <a:pt x="579788" y="535225"/>
                      <a:pt x="580074" y="538756"/>
                    </a:cubicBezTo>
                    <a:close/>
                    <a:moveTo>
                      <a:pt x="574349" y="539138"/>
                    </a:moveTo>
                    <a:cubicBezTo>
                      <a:pt x="569196" y="543336"/>
                      <a:pt x="564520" y="546008"/>
                      <a:pt x="560608" y="547917"/>
                    </a:cubicBezTo>
                    <a:cubicBezTo>
                      <a:pt x="561180" y="542096"/>
                      <a:pt x="561848" y="535989"/>
                      <a:pt x="562516" y="529786"/>
                    </a:cubicBezTo>
                    <a:cubicBezTo>
                      <a:pt x="563184" y="527401"/>
                      <a:pt x="563471" y="524824"/>
                      <a:pt x="563471" y="522152"/>
                    </a:cubicBezTo>
                    <a:cubicBezTo>
                      <a:pt x="567097" y="527782"/>
                      <a:pt x="570723" y="533508"/>
                      <a:pt x="574349" y="539138"/>
                    </a:cubicBezTo>
                    <a:close/>
                    <a:moveTo>
                      <a:pt x="583128" y="479785"/>
                    </a:moveTo>
                    <a:cubicBezTo>
                      <a:pt x="582841" y="481693"/>
                      <a:pt x="582460" y="483506"/>
                      <a:pt x="582173" y="485320"/>
                    </a:cubicBezTo>
                    <a:cubicBezTo>
                      <a:pt x="577307" y="485797"/>
                      <a:pt x="572154" y="485606"/>
                      <a:pt x="567192" y="485033"/>
                    </a:cubicBezTo>
                    <a:cubicBezTo>
                      <a:pt x="567478" y="482457"/>
                      <a:pt x="567765" y="480167"/>
                      <a:pt x="567955" y="477972"/>
                    </a:cubicBezTo>
                    <a:cubicBezTo>
                      <a:pt x="568814" y="478258"/>
                      <a:pt x="569673" y="478545"/>
                      <a:pt x="570627" y="478831"/>
                    </a:cubicBezTo>
                    <a:cubicBezTo>
                      <a:pt x="575589" y="480167"/>
                      <a:pt x="579692" y="480357"/>
                      <a:pt x="583128" y="479785"/>
                    </a:cubicBezTo>
                    <a:close/>
                    <a:moveTo>
                      <a:pt x="582364" y="561658"/>
                    </a:moveTo>
                    <a:cubicBezTo>
                      <a:pt x="579024" y="568051"/>
                      <a:pt x="573108" y="577307"/>
                      <a:pt x="563089" y="586563"/>
                    </a:cubicBezTo>
                    <a:cubicBezTo>
                      <a:pt x="545436" y="602880"/>
                      <a:pt x="527782" y="619293"/>
                      <a:pt x="508412" y="639618"/>
                    </a:cubicBezTo>
                    <a:cubicBezTo>
                      <a:pt x="506694" y="641431"/>
                      <a:pt x="505167" y="643339"/>
                      <a:pt x="503927" y="645152"/>
                    </a:cubicBezTo>
                    <a:cubicBezTo>
                      <a:pt x="501255" y="631316"/>
                      <a:pt x="497056" y="615190"/>
                      <a:pt x="491045" y="603166"/>
                    </a:cubicBezTo>
                    <a:cubicBezTo>
                      <a:pt x="497534" y="599159"/>
                      <a:pt x="505072" y="594483"/>
                      <a:pt x="514042" y="589235"/>
                    </a:cubicBezTo>
                    <a:cubicBezTo>
                      <a:pt x="518908" y="597346"/>
                      <a:pt x="522343" y="604407"/>
                      <a:pt x="522916" y="609273"/>
                    </a:cubicBezTo>
                    <a:cubicBezTo>
                      <a:pt x="522916" y="609273"/>
                      <a:pt x="522439" y="599349"/>
                      <a:pt x="520435" y="585513"/>
                    </a:cubicBezTo>
                    <a:cubicBezTo>
                      <a:pt x="524443" y="583223"/>
                      <a:pt x="528641" y="580838"/>
                      <a:pt x="533222" y="578357"/>
                    </a:cubicBezTo>
                    <a:cubicBezTo>
                      <a:pt x="534748" y="583318"/>
                      <a:pt x="535703" y="586277"/>
                      <a:pt x="535703" y="586277"/>
                    </a:cubicBezTo>
                    <a:cubicBezTo>
                      <a:pt x="535703" y="586277"/>
                      <a:pt x="535798" y="582841"/>
                      <a:pt x="536084" y="576830"/>
                    </a:cubicBezTo>
                    <a:cubicBezTo>
                      <a:pt x="537325" y="576162"/>
                      <a:pt x="538565" y="575494"/>
                      <a:pt x="539901" y="574730"/>
                    </a:cubicBezTo>
                    <a:cubicBezTo>
                      <a:pt x="543909" y="572536"/>
                      <a:pt x="547440" y="570723"/>
                      <a:pt x="550684" y="568910"/>
                    </a:cubicBezTo>
                    <a:cubicBezTo>
                      <a:pt x="553737" y="582650"/>
                      <a:pt x="556028" y="592097"/>
                      <a:pt x="556028" y="592097"/>
                    </a:cubicBezTo>
                    <a:cubicBezTo>
                      <a:pt x="556028" y="592097"/>
                      <a:pt x="557268" y="580456"/>
                      <a:pt x="558890" y="564234"/>
                    </a:cubicBezTo>
                    <a:cubicBezTo>
                      <a:pt x="569387" y="557745"/>
                      <a:pt x="574826" y="551924"/>
                      <a:pt x="575780" y="541523"/>
                    </a:cubicBezTo>
                    <a:cubicBezTo>
                      <a:pt x="577498" y="544195"/>
                      <a:pt x="579215" y="546867"/>
                      <a:pt x="580933" y="549539"/>
                    </a:cubicBezTo>
                    <a:cubicBezTo>
                      <a:pt x="581315" y="553547"/>
                      <a:pt x="581792" y="557650"/>
                      <a:pt x="582364" y="561658"/>
                    </a:cubicBezTo>
                    <a:close/>
                    <a:moveTo>
                      <a:pt x="545245" y="555169"/>
                    </a:moveTo>
                    <a:cubicBezTo>
                      <a:pt x="545913" y="554501"/>
                      <a:pt x="546581" y="553833"/>
                      <a:pt x="547249" y="553070"/>
                    </a:cubicBezTo>
                    <a:cubicBezTo>
                      <a:pt x="547344" y="553451"/>
                      <a:pt x="547440" y="553833"/>
                      <a:pt x="547440" y="554119"/>
                    </a:cubicBezTo>
                    <a:cubicBezTo>
                      <a:pt x="546867" y="554501"/>
                      <a:pt x="546104" y="554883"/>
                      <a:pt x="545245" y="555169"/>
                    </a:cubicBezTo>
                    <a:close/>
                    <a:moveTo>
                      <a:pt x="539519" y="539233"/>
                    </a:moveTo>
                    <a:cubicBezTo>
                      <a:pt x="540092" y="534462"/>
                      <a:pt x="540760" y="529500"/>
                      <a:pt x="541523" y="524347"/>
                    </a:cubicBezTo>
                    <a:cubicBezTo>
                      <a:pt x="542287" y="528164"/>
                      <a:pt x="542955" y="532077"/>
                      <a:pt x="543718" y="535893"/>
                    </a:cubicBezTo>
                    <a:cubicBezTo>
                      <a:pt x="542287" y="537038"/>
                      <a:pt x="540855" y="538184"/>
                      <a:pt x="539519" y="539233"/>
                    </a:cubicBezTo>
                    <a:close/>
                    <a:moveTo>
                      <a:pt x="493526" y="292852"/>
                    </a:moveTo>
                    <a:lnTo>
                      <a:pt x="491808" y="293711"/>
                    </a:lnTo>
                    <a:cubicBezTo>
                      <a:pt x="488564" y="291421"/>
                      <a:pt x="485797" y="288463"/>
                      <a:pt x="484174" y="284169"/>
                    </a:cubicBezTo>
                    <a:cubicBezTo>
                      <a:pt x="484270" y="283023"/>
                      <a:pt x="484365" y="281878"/>
                      <a:pt x="484556" y="280829"/>
                    </a:cubicBezTo>
                    <a:cubicBezTo>
                      <a:pt x="487514" y="283215"/>
                      <a:pt x="490568" y="285409"/>
                      <a:pt x="493526" y="287508"/>
                    </a:cubicBezTo>
                    <a:cubicBezTo>
                      <a:pt x="493526" y="289226"/>
                      <a:pt x="493526" y="291039"/>
                      <a:pt x="493526" y="292852"/>
                    </a:cubicBezTo>
                    <a:close/>
                    <a:moveTo>
                      <a:pt x="507171" y="498965"/>
                    </a:moveTo>
                    <a:cubicBezTo>
                      <a:pt x="506408" y="499442"/>
                      <a:pt x="505740" y="499824"/>
                      <a:pt x="504881" y="500301"/>
                    </a:cubicBezTo>
                    <a:cubicBezTo>
                      <a:pt x="500873" y="502400"/>
                      <a:pt x="496675" y="504881"/>
                      <a:pt x="492381" y="507458"/>
                    </a:cubicBezTo>
                    <a:cubicBezTo>
                      <a:pt x="490949" y="505263"/>
                      <a:pt x="489518" y="503163"/>
                      <a:pt x="488182" y="501160"/>
                    </a:cubicBezTo>
                    <a:cubicBezTo>
                      <a:pt x="492381" y="498392"/>
                      <a:pt x="496866" y="495339"/>
                      <a:pt x="500969" y="492476"/>
                    </a:cubicBezTo>
                    <a:cubicBezTo>
                      <a:pt x="502877" y="494862"/>
                      <a:pt x="504976" y="496961"/>
                      <a:pt x="507171" y="498965"/>
                    </a:cubicBezTo>
                    <a:close/>
                    <a:moveTo>
                      <a:pt x="516904" y="514423"/>
                    </a:moveTo>
                    <a:cubicBezTo>
                      <a:pt x="512801" y="516427"/>
                      <a:pt x="508602" y="518240"/>
                      <a:pt x="504786" y="519672"/>
                    </a:cubicBezTo>
                    <a:cubicBezTo>
                      <a:pt x="503641" y="520053"/>
                      <a:pt x="502305" y="520626"/>
                      <a:pt x="500969" y="521103"/>
                    </a:cubicBezTo>
                    <a:cubicBezTo>
                      <a:pt x="500682" y="520721"/>
                      <a:pt x="500492" y="520244"/>
                      <a:pt x="500205" y="519767"/>
                    </a:cubicBezTo>
                    <a:cubicBezTo>
                      <a:pt x="500014" y="519481"/>
                      <a:pt x="499919" y="519290"/>
                      <a:pt x="499728" y="519099"/>
                    </a:cubicBezTo>
                    <a:cubicBezTo>
                      <a:pt x="504976" y="516809"/>
                      <a:pt x="510797" y="514137"/>
                      <a:pt x="516141" y="510988"/>
                    </a:cubicBezTo>
                    <a:cubicBezTo>
                      <a:pt x="516523" y="512133"/>
                      <a:pt x="516713" y="513278"/>
                      <a:pt x="516904" y="514423"/>
                    </a:cubicBezTo>
                    <a:close/>
                    <a:moveTo>
                      <a:pt x="519862" y="528260"/>
                    </a:moveTo>
                    <a:cubicBezTo>
                      <a:pt x="521580" y="535798"/>
                      <a:pt x="523393" y="543336"/>
                      <a:pt x="525301" y="550302"/>
                    </a:cubicBezTo>
                    <a:cubicBezTo>
                      <a:pt x="524729" y="550779"/>
                      <a:pt x="524061" y="551257"/>
                      <a:pt x="523488" y="551734"/>
                    </a:cubicBezTo>
                    <a:cubicBezTo>
                      <a:pt x="521103" y="553547"/>
                      <a:pt x="518240" y="555741"/>
                      <a:pt x="515282" y="558127"/>
                    </a:cubicBezTo>
                    <a:cubicBezTo>
                      <a:pt x="512992" y="548966"/>
                      <a:pt x="510129" y="539710"/>
                      <a:pt x="506408" y="531313"/>
                    </a:cubicBezTo>
                    <a:cubicBezTo>
                      <a:pt x="511370" y="530454"/>
                      <a:pt x="515855" y="529405"/>
                      <a:pt x="519862" y="528260"/>
                    </a:cubicBezTo>
                    <a:close/>
                    <a:moveTo>
                      <a:pt x="521389" y="311841"/>
                    </a:moveTo>
                    <a:cubicBezTo>
                      <a:pt x="521389" y="311746"/>
                      <a:pt x="521389" y="311650"/>
                      <a:pt x="521389" y="311555"/>
                    </a:cubicBezTo>
                    <a:cubicBezTo>
                      <a:pt x="522343" y="313463"/>
                      <a:pt x="523202" y="315467"/>
                      <a:pt x="523870" y="317471"/>
                    </a:cubicBezTo>
                    <a:lnTo>
                      <a:pt x="521389" y="311841"/>
                    </a:lnTo>
                    <a:close/>
                    <a:moveTo>
                      <a:pt x="531504" y="276249"/>
                    </a:moveTo>
                    <a:cubicBezTo>
                      <a:pt x="534748" y="297337"/>
                      <a:pt x="541619" y="320811"/>
                      <a:pt x="543813" y="328158"/>
                    </a:cubicBezTo>
                    <a:cubicBezTo>
                      <a:pt x="543527" y="328445"/>
                      <a:pt x="543241" y="328827"/>
                      <a:pt x="543050" y="329113"/>
                    </a:cubicBezTo>
                    <a:lnTo>
                      <a:pt x="532458" y="323960"/>
                    </a:lnTo>
                    <a:cubicBezTo>
                      <a:pt x="532744" y="317853"/>
                      <a:pt x="532649" y="311269"/>
                      <a:pt x="531599" y="305162"/>
                    </a:cubicBezTo>
                    <a:cubicBezTo>
                      <a:pt x="530263" y="297242"/>
                      <a:pt x="527496" y="290753"/>
                      <a:pt x="523107" y="285028"/>
                    </a:cubicBezTo>
                    <a:cubicBezTo>
                      <a:pt x="523298" y="275676"/>
                      <a:pt x="522248" y="262412"/>
                      <a:pt x="520721" y="248004"/>
                    </a:cubicBezTo>
                    <a:cubicBezTo>
                      <a:pt x="524729" y="254874"/>
                      <a:pt x="529500" y="263366"/>
                      <a:pt x="531504" y="276249"/>
                    </a:cubicBezTo>
                    <a:close/>
                    <a:moveTo>
                      <a:pt x="548680" y="258691"/>
                    </a:moveTo>
                    <a:cubicBezTo>
                      <a:pt x="553260" y="276153"/>
                      <a:pt x="558986" y="300200"/>
                      <a:pt x="560799" y="307929"/>
                    </a:cubicBezTo>
                    <a:cubicBezTo>
                      <a:pt x="555550" y="313941"/>
                      <a:pt x="550493" y="320238"/>
                      <a:pt x="545340" y="326345"/>
                    </a:cubicBezTo>
                    <a:cubicBezTo>
                      <a:pt x="546867" y="317853"/>
                      <a:pt x="549825" y="297337"/>
                      <a:pt x="548012" y="273959"/>
                    </a:cubicBezTo>
                    <a:cubicBezTo>
                      <a:pt x="545626" y="243328"/>
                      <a:pt x="533508" y="240179"/>
                      <a:pt x="529309" y="224911"/>
                    </a:cubicBezTo>
                    <a:cubicBezTo>
                      <a:pt x="528450" y="221953"/>
                      <a:pt x="527973" y="218804"/>
                      <a:pt x="527687" y="215464"/>
                    </a:cubicBezTo>
                    <a:cubicBezTo>
                      <a:pt x="535512" y="229682"/>
                      <a:pt x="545436" y="246286"/>
                      <a:pt x="548680" y="258691"/>
                    </a:cubicBezTo>
                    <a:close/>
                    <a:moveTo>
                      <a:pt x="576257" y="290944"/>
                    </a:moveTo>
                    <a:cubicBezTo>
                      <a:pt x="571772" y="295906"/>
                      <a:pt x="567097" y="300772"/>
                      <a:pt x="562707" y="305830"/>
                    </a:cubicBezTo>
                    <a:cubicBezTo>
                      <a:pt x="564043" y="300295"/>
                      <a:pt x="565952" y="289894"/>
                      <a:pt x="566047" y="276058"/>
                    </a:cubicBezTo>
                    <a:cubicBezTo>
                      <a:pt x="566142" y="262317"/>
                      <a:pt x="564806" y="247049"/>
                      <a:pt x="558127" y="232259"/>
                    </a:cubicBezTo>
                    <a:cubicBezTo>
                      <a:pt x="561657" y="236648"/>
                      <a:pt x="564520" y="241801"/>
                      <a:pt x="566142" y="248194"/>
                    </a:cubicBezTo>
                    <a:cubicBezTo>
                      <a:pt x="571486" y="269187"/>
                      <a:pt x="575112" y="285600"/>
                      <a:pt x="576257" y="290944"/>
                    </a:cubicBezTo>
                    <a:close/>
                    <a:moveTo>
                      <a:pt x="578834" y="293902"/>
                    </a:moveTo>
                    <a:cubicBezTo>
                      <a:pt x="589616" y="298387"/>
                      <a:pt x="595342" y="303062"/>
                      <a:pt x="600113" y="306688"/>
                    </a:cubicBezTo>
                    <a:cubicBezTo>
                      <a:pt x="598968" y="307547"/>
                      <a:pt x="597727" y="308406"/>
                      <a:pt x="596582" y="309265"/>
                    </a:cubicBezTo>
                    <a:cubicBezTo>
                      <a:pt x="586467" y="306784"/>
                      <a:pt x="575780" y="305639"/>
                      <a:pt x="565570" y="308978"/>
                    </a:cubicBezTo>
                    <a:cubicBezTo>
                      <a:pt x="569864" y="303826"/>
                      <a:pt x="574444" y="298959"/>
                      <a:pt x="578834" y="293902"/>
                    </a:cubicBezTo>
                    <a:close/>
                    <a:moveTo>
                      <a:pt x="580456" y="291993"/>
                    </a:moveTo>
                    <a:cubicBezTo>
                      <a:pt x="584177" y="287699"/>
                      <a:pt x="587899" y="283405"/>
                      <a:pt x="591716" y="279207"/>
                    </a:cubicBezTo>
                    <a:cubicBezTo>
                      <a:pt x="597918" y="279207"/>
                      <a:pt x="614331" y="279875"/>
                      <a:pt x="634083" y="287031"/>
                    </a:cubicBezTo>
                    <a:cubicBezTo>
                      <a:pt x="636660" y="287986"/>
                      <a:pt x="639236" y="288844"/>
                      <a:pt x="641812" y="289799"/>
                    </a:cubicBezTo>
                    <a:cubicBezTo>
                      <a:pt x="632461" y="291898"/>
                      <a:pt x="622060" y="294761"/>
                      <a:pt x="613186" y="298864"/>
                    </a:cubicBezTo>
                    <a:cubicBezTo>
                      <a:pt x="601067" y="291802"/>
                      <a:pt x="592384" y="289131"/>
                      <a:pt x="580456" y="291993"/>
                    </a:cubicBezTo>
                    <a:close/>
                    <a:moveTo>
                      <a:pt x="592765" y="272813"/>
                    </a:moveTo>
                    <a:cubicBezTo>
                      <a:pt x="588948" y="276821"/>
                      <a:pt x="585322" y="281020"/>
                      <a:pt x="581601" y="285028"/>
                    </a:cubicBezTo>
                    <a:cubicBezTo>
                      <a:pt x="583318" y="280256"/>
                      <a:pt x="584368" y="273100"/>
                      <a:pt x="582364" y="262508"/>
                    </a:cubicBezTo>
                    <a:cubicBezTo>
                      <a:pt x="581696" y="259168"/>
                      <a:pt x="581028" y="255733"/>
                      <a:pt x="580265" y="252393"/>
                    </a:cubicBezTo>
                    <a:cubicBezTo>
                      <a:pt x="585895" y="262031"/>
                      <a:pt x="590857" y="269855"/>
                      <a:pt x="592765" y="272813"/>
                    </a:cubicBezTo>
                    <a:close/>
                    <a:moveTo>
                      <a:pt x="703551" y="302872"/>
                    </a:moveTo>
                    <a:cubicBezTo>
                      <a:pt x="692673" y="298387"/>
                      <a:pt x="678932" y="292375"/>
                      <a:pt x="665286" y="286745"/>
                    </a:cubicBezTo>
                    <a:cubicBezTo>
                      <a:pt x="666145" y="286077"/>
                      <a:pt x="666622" y="285600"/>
                      <a:pt x="666622" y="285600"/>
                    </a:cubicBezTo>
                    <a:cubicBezTo>
                      <a:pt x="666622" y="285600"/>
                      <a:pt x="665382" y="285695"/>
                      <a:pt x="663473" y="285982"/>
                    </a:cubicBezTo>
                    <a:cubicBezTo>
                      <a:pt x="652595" y="281592"/>
                      <a:pt x="641812" y="277489"/>
                      <a:pt x="632556" y="274722"/>
                    </a:cubicBezTo>
                    <a:cubicBezTo>
                      <a:pt x="613377" y="269187"/>
                      <a:pt x="605647" y="271859"/>
                      <a:pt x="593529" y="277203"/>
                    </a:cubicBezTo>
                    <a:cubicBezTo>
                      <a:pt x="595437" y="275104"/>
                      <a:pt x="597250" y="272909"/>
                      <a:pt x="599159" y="270905"/>
                    </a:cubicBezTo>
                    <a:cubicBezTo>
                      <a:pt x="601449" y="268424"/>
                      <a:pt x="603834" y="265943"/>
                      <a:pt x="606124" y="263462"/>
                    </a:cubicBezTo>
                    <a:cubicBezTo>
                      <a:pt x="608796" y="264511"/>
                      <a:pt x="615094" y="266611"/>
                      <a:pt x="628740" y="268996"/>
                    </a:cubicBezTo>
                    <a:cubicBezTo>
                      <a:pt x="648301" y="272336"/>
                      <a:pt x="683035" y="292661"/>
                      <a:pt x="721204" y="303349"/>
                    </a:cubicBezTo>
                    <a:cubicBezTo>
                      <a:pt x="736185" y="307547"/>
                      <a:pt x="749068" y="308883"/>
                      <a:pt x="759182" y="309074"/>
                    </a:cubicBezTo>
                    <a:cubicBezTo>
                      <a:pt x="737521" y="311078"/>
                      <a:pt x="722158" y="310505"/>
                      <a:pt x="703551" y="302872"/>
                    </a:cubicBezTo>
                    <a:close/>
                    <a:moveTo>
                      <a:pt x="622728" y="406596"/>
                    </a:moveTo>
                    <a:cubicBezTo>
                      <a:pt x="623110" y="407073"/>
                      <a:pt x="623491" y="407455"/>
                      <a:pt x="623873" y="407932"/>
                    </a:cubicBezTo>
                    <a:cubicBezTo>
                      <a:pt x="614903" y="409172"/>
                      <a:pt x="608128" y="410222"/>
                      <a:pt x="603739" y="410985"/>
                    </a:cubicBezTo>
                    <a:lnTo>
                      <a:pt x="609750" y="407550"/>
                    </a:lnTo>
                    <a:cubicBezTo>
                      <a:pt x="613186" y="407455"/>
                      <a:pt x="616525" y="407168"/>
                      <a:pt x="619770" y="406882"/>
                    </a:cubicBezTo>
                    <a:cubicBezTo>
                      <a:pt x="620820" y="406787"/>
                      <a:pt x="621774" y="406691"/>
                      <a:pt x="622728" y="406596"/>
                    </a:cubicBezTo>
                    <a:close/>
                    <a:moveTo>
                      <a:pt x="608701" y="354018"/>
                    </a:moveTo>
                    <a:cubicBezTo>
                      <a:pt x="603834" y="349819"/>
                      <a:pt x="600208" y="346766"/>
                      <a:pt x="598681" y="345430"/>
                    </a:cubicBezTo>
                    <a:cubicBezTo>
                      <a:pt x="606506" y="347434"/>
                      <a:pt x="614331" y="349342"/>
                      <a:pt x="622155" y="351442"/>
                    </a:cubicBezTo>
                    <a:cubicBezTo>
                      <a:pt x="617575" y="352205"/>
                      <a:pt x="613090" y="353064"/>
                      <a:pt x="608701" y="354018"/>
                    </a:cubicBezTo>
                    <a:close/>
                    <a:moveTo>
                      <a:pt x="636660" y="420909"/>
                    </a:moveTo>
                    <a:cubicBezTo>
                      <a:pt x="640095" y="424058"/>
                      <a:pt x="644007" y="427493"/>
                      <a:pt x="648110" y="431024"/>
                    </a:cubicBezTo>
                    <a:cubicBezTo>
                      <a:pt x="636183" y="432074"/>
                      <a:pt x="628072" y="433219"/>
                      <a:pt x="627976" y="433219"/>
                    </a:cubicBezTo>
                    <a:cubicBezTo>
                      <a:pt x="620056" y="427875"/>
                      <a:pt x="612136" y="422627"/>
                      <a:pt x="604121" y="417379"/>
                    </a:cubicBezTo>
                    <a:cubicBezTo>
                      <a:pt x="610228" y="417856"/>
                      <a:pt x="622155" y="419478"/>
                      <a:pt x="636660" y="420909"/>
                    </a:cubicBezTo>
                    <a:close/>
                    <a:moveTo>
                      <a:pt x="645534" y="303730"/>
                    </a:moveTo>
                    <a:cubicBezTo>
                      <a:pt x="649255" y="300581"/>
                      <a:pt x="652786" y="297623"/>
                      <a:pt x="655935" y="294856"/>
                    </a:cubicBezTo>
                    <a:cubicBezTo>
                      <a:pt x="659847" y="296192"/>
                      <a:pt x="663760" y="297623"/>
                      <a:pt x="667767" y="298959"/>
                    </a:cubicBezTo>
                    <a:cubicBezTo>
                      <a:pt x="660897" y="299913"/>
                      <a:pt x="653072" y="301440"/>
                      <a:pt x="645534" y="303730"/>
                    </a:cubicBezTo>
                    <a:close/>
                    <a:moveTo>
                      <a:pt x="652786" y="395813"/>
                    </a:moveTo>
                    <a:cubicBezTo>
                      <a:pt x="651641" y="394477"/>
                      <a:pt x="650401" y="393141"/>
                      <a:pt x="649065" y="391805"/>
                    </a:cubicBezTo>
                    <a:cubicBezTo>
                      <a:pt x="651641" y="391519"/>
                      <a:pt x="654217" y="391233"/>
                      <a:pt x="656794" y="390851"/>
                    </a:cubicBezTo>
                    <a:cubicBezTo>
                      <a:pt x="658130" y="391137"/>
                      <a:pt x="659561" y="391328"/>
                      <a:pt x="660802" y="391614"/>
                    </a:cubicBezTo>
                    <a:cubicBezTo>
                      <a:pt x="662901" y="394286"/>
                      <a:pt x="665000" y="396863"/>
                      <a:pt x="667004" y="399439"/>
                    </a:cubicBezTo>
                    <a:cubicBezTo>
                      <a:pt x="662996" y="398389"/>
                      <a:pt x="658130" y="397149"/>
                      <a:pt x="652786" y="395813"/>
                    </a:cubicBezTo>
                    <a:close/>
                    <a:moveTo>
                      <a:pt x="667672" y="400107"/>
                    </a:moveTo>
                    <a:cubicBezTo>
                      <a:pt x="668340" y="400870"/>
                      <a:pt x="668913" y="401634"/>
                      <a:pt x="669580" y="402493"/>
                    </a:cubicBezTo>
                    <a:cubicBezTo>
                      <a:pt x="666145" y="402874"/>
                      <a:pt x="662805" y="403256"/>
                      <a:pt x="659561" y="403542"/>
                    </a:cubicBezTo>
                    <a:cubicBezTo>
                      <a:pt x="657748" y="401443"/>
                      <a:pt x="656030" y="399535"/>
                      <a:pt x="654599" y="397912"/>
                    </a:cubicBezTo>
                    <a:cubicBezTo>
                      <a:pt x="659370" y="398676"/>
                      <a:pt x="663855" y="399439"/>
                      <a:pt x="667672" y="400107"/>
                    </a:cubicBezTo>
                    <a:close/>
                    <a:moveTo>
                      <a:pt x="672729" y="327204"/>
                    </a:moveTo>
                    <a:cubicBezTo>
                      <a:pt x="670153" y="328445"/>
                      <a:pt x="667767" y="329685"/>
                      <a:pt x="665382" y="330926"/>
                    </a:cubicBezTo>
                    <a:cubicBezTo>
                      <a:pt x="661374" y="328540"/>
                      <a:pt x="656985" y="325964"/>
                      <a:pt x="652404" y="323197"/>
                    </a:cubicBezTo>
                    <a:cubicBezTo>
                      <a:pt x="661470" y="316231"/>
                      <a:pt x="668340" y="307738"/>
                      <a:pt x="676928" y="302108"/>
                    </a:cubicBezTo>
                    <a:cubicBezTo>
                      <a:pt x="688856" y="306211"/>
                      <a:pt x="701261" y="310219"/>
                      <a:pt x="714715" y="314322"/>
                    </a:cubicBezTo>
                    <a:cubicBezTo>
                      <a:pt x="718151" y="315372"/>
                      <a:pt x="721395" y="316040"/>
                      <a:pt x="724544" y="316517"/>
                    </a:cubicBezTo>
                    <a:cubicBezTo>
                      <a:pt x="708608" y="317376"/>
                      <a:pt x="687615" y="319857"/>
                      <a:pt x="672729" y="327204"/>
                    </a:cubicBezTo>
                    <a:close/>
                    <a:moveTo>
                      <a:pt x="695535" y="479976"/>
                    </a:moveTo>
                    <a:lnTo>
                      <a:pt x="696299" y="480739"/>
                    </a:lnTo>
                    <a:cubicBezTo>
                      <a:pt x="686279" y="473392"/>
                      <a:pt x="676165" y="466235"/>
                      <a:pt x="666050" y="459174"/>
                    </a:cubicBezTo>
                    <a:cubicBezTo>
                      <a:pt x="669199" y="459746"/>
                      <a:pt x="677119" y="461178"/>
                      <a:pt x="687234" y="462323"/>
                    </a:cubicBezTo>
                    <a:cubicBezTo>
                      <a:pt x="694867" y="468143"/>
                      <a:pt x="701547" y="473296"/>
                      <a:pt x="706414" y="476922"/>
                    </a:cubicBezTo>
                    <a:cubicBezTo>
                      <a:pt x="699352" y="478735"/>
                      <a:pt x="695535" y="479976"/>
                      <a:pt x="695535" y="479976"/>
                    </a:cubicBezTo>
                    <a:close/>
                    <a:moveTo>
                      <a:pt x="788668" y="433314"/>
                    </a:moveTo>
                    <a:cubicBezTo>
                      <a:pt x="783706" y="428161"/>
                      <a:pt x="777122" y="421768"/>
                      <a:pt x="770347" y="415375"/>
                    </a:cubicBezTo>
                    <a:cubicBezTo>
                      <a:pt x="773782" y="415088"/>
                      <a:pt x="777026" y="414898"/>
                      <a:pt x="780080" y="414707"/>
                    </a:cubicBezTo>
                    <a:cubicBezTo>
                      <a:pt x="786378" y="422913"/>
                      <a:pt x="794107" y="432551"/>
                      <a:pt x="803172" y="442856"/>
                    </a:cubicBezTo>
                    <a:cubicBezTo>
                      <a:pt x="803267" y="442952"/>
                      <a:pt x="803363" y="443047"/>
                      <a:pt x="803363" y="443143"/>
                    </a:cubicBezTo>
                    <a:cubicBezTo>
                      <a:pt x="801264" y="442856"/>
                      <a:pt x="799164" y="442570"/>
                      <a:pt x="796970" y="442284"/>
                    </a:cubicBezTo>
                    <a:cubicBezTo>
                      <a:pt x="794107" y="439039"/>
                      <a:pt x="791244" y="436081"/>
                      <a:pt x="788668" y="433314"/>
                    </a:cubicBezTo>
                    <a:close/>
                    <a:moveTo>
                      <a:pt x="799928" y="462323"/>
                    </a:moveTo>
                    <a:cubicBezTo>
                      <a:pt x="801359" y="463563"/>
                      <a:pt x="802790" y="464804"/>
                      <a:pt x="804317" y="466044"/>
                    </a:cubicBezTo>
                    <a:cubicBezTo>
                      <a:pt x="800977" y="465949"/>
                      <a:pt x="797638" y="465853"/>
                      <a:pt x="794298" y="465853"/>
                    </a:cubicBezTo>
                    <a:cubicBezTo>
                      <a:pt x="793344" y="464708"/>
                      <a:pt x="792294" y="463563"/>
                      <a:pt x="791340" y="462323"/>
                    </a:cubicBezTo>
                    <a:cubicBezTo>
                      <a:pt x="794298" y="462323"/>
                      <a:pt x="797256" y="462323"/>
                      <a:pt x="799928" y="462323"/>
                    </a:cubicBezTo>
                    <a:close/>
                    <a:moveTo>
                      <a:pt x="792389" y="414230"/>
                    </a:moveTo>
                    <a:cubicBezTo>
                      <a:pt x="793821" y="414230"/>
                      <a:pt x="795061" y="414230"/>
                      <a:pt x="796302" y="414325"/>
                    </a:cubicBezTo>
                    <a:cubicBezTo>
                      <a:pt x="799546" y="418524"/>
                      <a:pt x="803554" y="423486"/>
                      <a:pt x="808134" y="429020"/>
                    </a:cubicBezTo>
                    <a:cubicBezTo>
                      <a:pt x="803077" y="424058"/>
                      <a:pt x="797542" y="419001"/>
                      <a:pt x="792389" y="414230"/>
                    </a:cubicBezTo>
                    <a:close/>
                    <a:moveTo>
                      <a:pt x="771015" y="434555"/>
                    </a:moveTo>
                    <a:cubicBezTo>
                      <a:pt x="772637" y="436463"/>
                      <a:pt x="774450" y="438371"/>
                      <a:pt x="776358" y="440280"/>
                    </a:cubicBezTo>
                    <a:cubicBezTo>
                      <a:pt x="775022" y="440185"/>
                      <a:pt x="773687" y="440185"/>
                      <a:pt x="772255" y="440089"/>
                    </a:cubicBezTo>
                    <a:cubicBezTo>
                      <a:pt x="767961" y="435032"/>
                      <a:pt x="764144" y="430642"/>
                      <a:pt x="761282" y="427398"/>
                    </a:cubicBezTo>
                    <a:cubicBezTo>
                      <a:pt x="758705" y="424440"/>
                      <a:pt x="755175" y="420814"/>
                      <a:pt x="751167" y="416997"/>
                    </a:cubicBezTo>
                    <a:cubicBezTo>
                      <a:pt x="752789" y="416806"/>
                      <a:pt x="754316" y="416711"/>
                      <a:pt x="755938" y="416520"/>
                    </a:cubicBezTo>
                    <a:cubicBezTo>
                      <a:pt x="760518" y="422245"/>
                      <a:pt x="765480" y="428352"/>
                      <a:pt x="771015" y="434555"/>
                    </a:cubicBezTo>
                    <a:close/>
                    <a:moveTo>
                      <a:pt x="782179" y="466044"/>
                    </a:moveTo>
                    <a:cubicBezTo>
                      <a:pt x="780557" y="466139"/>
                      <a:pt x="778935" y="466139"/>
                      <a:pt x="777313" y="466235"/>
                    </a:cubicBezTo>
                    <a:cubicBezTo>
                      <a:pt x="773687" y="466521"/>
                      <a:pt x="770156" y="466807"/>
                      <a:pt x="766721" y="467094"/>
                    </a:cubicBezTo>
                    <a:cubicBezTo>
                      <a:pt x="765289" y="465471"/>
                      <a:pt x="763763" y="463754"/>
                      <a:pt x="762236" y="462036"/>
                    </a:cubicBezTo>
                    <a:cubicBezTo>
                      <a:pt x="767389" y="462132"/>
                      <a:pt x="772541" y="462132"/>
                      <a:pt x="777503" y="462227"/>
                    </a:cubicBezTo>
                    <a:cubicBezTo>
                      <a:pt x="779126" y="463468"/>
                      <a:pt x="780652" y="464804"/>
                      <a:pt x="782179" y="466044"/>
                    </a:cubicBezTo>
                    <a:close/>
                    <a:moveTo>
                      <a:pt x="762522" y="467571"/>
                    </a:moveTo>
                    <a:cubicBezTo>
                      <a:pt x="756320" y="468239"/>
                      <a:pt x="750499" y="468907"/>
                      <a:pt x="745060" y="469670"/>
                    </a:cubicBezTo>
                    <a:cubicBezTo>
                      <a:pt x="743342" y="467666"/>
                      <a:pt x="741434" y="465567"/>
                      <a:pt x="739621" y="463468"/>
                    </a:cubicBezTo>
                    <a:cubicBezTo>
                      <a:pt x="744010" y="463086"/>
                      <a:pt x="749068" y="462513"/>
                      <a:pt x="754602" y="462036"/>
                    </a:cubicBezTo>
                    <a:cubicBezTo>
                      <a:pt x="755079" y="462036"/>
                      <a:pt x="755556" y="462036"/>
                      <a:pt x="756129" y="462036"/>
                    </a:cubicBezTo>
                    <a:cubicBezTo>
                      <a:pt x="758323" y="463945"/>
                      <a:pt x="760423" y="465758"/>
                      <a:pt x="762522" y="467571"/>
                    </a:cubicBezTo>
                    <a:close/>
                    <a:moveTo>
                      <a:pt x="730365" y="425776"/>
                    </a:moveTo>
                    <a:cubicBezTo>
                      <a:pt x="728838" y="424058"/>
                      <a:pt x="726929" y="421959"/>
                      <a:pt x="724830" y="419764"/>
                    </a:cubicBezTo>
                    <a:cubicBezTo>
                      <a:pt x="727407" y="419478"/>
                      <a:pt x="729983" y="419287"/>
                      <a:pt x="732559" y="419001"/>
                    </a:cubicBezTo>
                    <a:cubicBezTo>
                      <a:pt x="736185" y="423295"/>
                      <a:pt x="739430" y="427207"/>
                      <a:pt x="742197" y="430165"/>
                    </a:cubicBezTo>
                    <a:cubicBezTo>
                      <a:pt x="744869" y="433028"/>
                      <a:pt x="748399" y="436558"/>
                      <a:pt x="752503" y="440376"/>
                    </a:cubicBezTo>
                    <a:cubicBezTo>
                      <a:pt x="748304" y="439135"/>
                      <a:pt x="744201" y="438085"/>
                      <a:pt x="740193" y="437036"/>
                    </a:cubicBezTo>
                    <a:cubicBezTo>
                      <a:pt x="736567" y="432837"/>
                      <a:pt x="733132" y="428925"/>
                      <a:pt x="730365" y="425776"/>
                    </a:cubicBezTo>
                    <a:close/>
                    <a:moveTo>
                      <a:pt x="738666" y="470624"/>
                    </a:moveTo>
                    <a:cubicBezTo>
                      <a:pt x="732178" y="471674"/>
                      <a:pt x="726357" y="472724"/>
                      <a:pt x="721300" y="473678"/>
                    </a:cubicBezTo>
                    <a:cubicBezTo>
                      <a:pt x="718914" y="471006"/>
                      <a:pt x="716147" y="467857"/>
                      <a:pt x="713093" y="464422"/>
                    </a:cubicBezTo>
                    <a:cubicBezTo>
                      <a:pt x="719105" y="464613"/>
                      <a:pt x="725212" y="464517"/>
                      <a:pt x="731128" y="464136"/>
                    </a:cubicBezTo>
                    <a:cubicBezTo>
                      <a:pt x="733800" y="466426"/>
                      <a:pt x="736281" y="468525"/>
                      <a:pt x="738666" y="470624"/>
                    </a:cubicBezTo>
                    <a:close/>
                    <a:moveTo>
                      <a:pt x="677501" y="393618"/>
                    </a:moveTo>
                    <a:cubicBezTo>
                      <a:pt x="681508" y="394000"/>
                      <a:pt x="684944" y="394096"/>
                      <a:pt x="687806" y="394191"/>
                    </a:cubicBezTo>
                    <a:cubicBezTo>
                      <a:pt x="689428" y="396290"/>
                      <a:pt x="691051" y="398294"/>
                      <a:pt x="692673" y="400298"/>
                    </a:cubicBezTo>
                    <a:cubicBezTo>
                      <a:pt x="691146" y="400393"/>
                      <a:pt x="689619" y="400489"/>
                      <a:pt x="688092" y="400584"/>
                    </a:cubicBezTo>
                    <a:cubicBezTo>
                      <a:pt x="686852" y="400680"/>
                      <a:pt x="685707" y="400775"/>
                      <a:pt x="684466" y="400966"/>
                    </a:cubicBezTo>
                    <a:cubicBezTo>
                      <a:pt x="682367" y="398580"/>
                      <a:pt x="679982" y="396099"/>
                      <a:pt x="677501" y="393618"/>
                    </a:cubicBezTo>
                    <a:close/>
                    <a:moveTo>
                      <a:pt x="687329" y="422722"/>
                    </a:moveTo>
                    <a:cubicBezTo>
                      <a:pt x="689524" y="425012"/>
                      <a:pt x="691719" y="427302"/>
                      <a:pt x="694009" y="429593"/>
                    </a:cubicBezTo>
                    <a:cubicBezTo>
                      <a:pt x="690096" y="429402"/>
                      <a:pt x="686279" y="429402"/>
                      <a:pt x="682367" y="429402"/>
                    </a:cubicBezTo>
                    <a:cubicBezTo>
                      <a:pt x="680459" y="427207"/>
                      <a:pt x="678646" y="425108"/>
                      <a:pt x="676833" y="423009"/>
                    </a:cubicBezTo>
                    <a:cubicBezTo>
                      <a:pt x="677023" y="423009"/>
                      <a:pt x="677119" y="423009"/>
                      <a:pt x="677310" y="423009"/>
                    </a:cubicBezTo>
                    <a:cubicBezTo>
                      <a:pt x="680268" y="423009"/>
                      <a:pt x="683703" y="422913"/>
                      <a:pt x="687329" y="422722"/>
                    </a:cubicBezTo>
                    <a:close/>
                    <a:moveTo>
                      <a:pt x="688856" y="383599"/>
                    </a:moveTo>
                    <a:cubicBezTo>
                      <a:pt x="693245" y="382454"/>
                      <a:pt x="697539" y="381309"/>
                      <a:pt x="701833" y="380259"/>
                    </a:cubicBezTo>
                    <a:cubicBezTo>
                      <a:pt x="706032" y="385698"/>
                      <a:pt x="711471" y="392664"/>
                      <a:pt x="717292" y="400012"/>
                    </a:cubicBezTo>
                    <a:cubicBezTo>
                      <a:pt x="713379" y="399821"/>
                      <a:pt x="709372" y="399821"/>
                      <a:pt x="705364" y="399821"/>
                    </a:cubicBezTo>
                    <a:cubicBezTo>
                      <a:pt x="699734" y="394286"/>
                      <a:pt x="694104" y="388656"/>
                      <a:pt x="688856" y="383599"/>
                    </a:cubicBezTo>
                    <a:close/>
                    <a:moveTo>
                      <a:pt x="724162" y="433123"/>
                    </a:moveTo>
                    <a:cubicBezTo>
                      <a:pt x="723399" y="432933"/>
                      <a:pt x="722540" y="432742"/>
                      <a:pt x="721777" y="432646"/>
                    </a:cubicBezTo>
                    <a:cubicBezTo>
                      <a:pt x="718341" y="431978"/>
                      <a:pt x="714715" y="431406"/>
                      <a:pt x="710994" y="431024"/>
                    </a:cubicBezTo>
                    <a:cubicBezTo>
                      <a:pt x="708227" y="427875"/>
                      <a:pt x="705459" y="424726"/>
                      <a:pt x="702883" y="421864"/>
                    </a:cubicBezTo>
                    <a:cubicBezTo>
                      <a:pt x="705746" y="421673"/>
                      <a:pt x="708704" y="421386"/>
                      <a:pt x="711662" y="421100"/>
                    </a:cubicBezTo>
                    <a:cubicBezTo>
                      <a:pt x="715670" y="425012"/>
                      <a:pt x="719868" y="429115"/>
                      <a:pt x="724162" y="433123"/>
                    </a:cubicBezTo>
                    <a:close/>
                    <a:moveTo>
                      <a:pt x="718437" y="474250"/>
                    </a:moveTo>
                    <a:cubicBezTo>
                      <a:pt x="714715" y="475014"/>
                      <a:pt x="711280" y="475777"/>
                      <a:pt x="708417" y="476540"/>
                    </a:cubicBezTo>
                    <a:cubicBezTo>
                      <a:pt x="705364" y="473201"/>
                      <a:pt x="701261" y="468811"/>
                      <a:pt x="696490" y="463372"/>
                    </a:cubicBezTo>
                    <a:cubicBezTo>
                      <a:pt x="699543" y="463658"/>
                      <a:pt x="702597" y="463849"/>
                      <a:pt x="705841" y="464040"/>
                    </a:cubicBezTo>
                    <a:cubicBezTo>
                      <a:pt x="710517" y="467953"/>
                      <a:pt x="714811" y="471388"/>
                      <a:pt x="718437" y="474250"/>
                    </a:cubicBezTo>
                    <a:close/>
                    <a:moveTo>
                      <a:pt x="676355" y="392473"/>
                    </a:moveTo>
                    <a:cubicBezTo>
                      <a:pt x="674829" y="390946"/>
                      <a:pt x="673302" y="389420"/>
                      <a:pt x="671680" y="387893"/>
                    </a:cubicBezTo>
                    <a:cubicBezTo>
                      <a:pt x="674924" y="387130"/>
                      <a:pt x="678073" y="386366"/>
                      <a:pt x="681222" y="385603"/>
                    </a:cubicBezTo>
                    <a:cubicBezTo>
                      <a:pt x="683226" y="388275"/>
                      <a:pt x="685230" y="390946"/>
                      <a:pt x="687329" y="393618"/>
                    </a:cubicBezTo>
                    <a:cubicBezTo>
                      <a:pt x="684180" y="393332"/>
                      <a:pt x="680459" y="393046"/>
                      <a:pt x="676355" y="392473"/>
                    </a:cubicBezTo>
                    <a:close/>
                    <a:moveTo>
                      <a:pt x="703169" y="364801"/>
                    </a:moveTo>
                    <a:cubicBezTo>
                      <a:pt x="702597" y="365278"/>
                      <a:pt x="702120" y="365659"/>
                      <a:pt x="701642" y="366137"/>
                    </a:cubicBezTo>
                    <a:cubicBezTo>
                      <a:pt x="695631" y="365659"/>
                      <a:pt x="689238" y="365373"/>
                      <a:pt x="682749" y="365278"/>
                    </a:cubicBezTo>
                    <a:cubicBezTo>
                      <a:pt x="684753" y="364801"/>
                      <a:pt x="686852" y="364324"/>
                      <a:pt x="688856" y="363846"/>
                    </a:cubicBezTo>
                    <a:cubicBezTo>
                      <a:pt x="693531" y="364228"/>
                      <a:pt x="698494" y="364514"/>
                      <a:pt x="703169" y="364801"/>
                    </a:cubicBezTo>
                    <a:close/>
                    <a:moveTo>
                      <a:pt x="731223" y="380832"/>
                    </a:moveTo>
                    <a:cubicBezTo>
                      <a:pt x="726548" y="379400"/>
                      <a:pt x="721777" y="377969"/>
                      <a:pt x="717006" y="376633"/>
                    </a:cubicBezTo>
                    <a:cubicBezTo>
                      <a:pt x="724639" y="375011"/>
                      <a:pt x="732082" y="373770"/>
                      <a:pt x="739239" y="373389"/>
                    </a:cubicBezTo>
                    <a:cubicBezTo>
                      <a:pt x="733800" y="377778"/>
                      <a:pt x="731319" y="380832"/>
                      <a:pt x="731223" y="380832"/>
                    </a:cubicBezTo>
                    <a:close/>
                    <a:moveTo>
                      <a:pt x="763381" y="391805"/>
                    </a:moveTo>
                    <a:cubicBezTo>
                      <a:pt x="765098" y="394286"/>
                      <a:pt x="769011" y="399916"/>
                      <a:pt x="774641" y="407550"/>
                    </a:cubicBezTo>
                    <a:cubicBezTo>
                      <a:pt x="769679" y="406500"/>
                      <a:pt x="764335" y="405451"/>
                      <a:pt x="758514" y="404401"/>
                    </a:cubicBezTo>
                    <a:cubicBezTo>
                      <a:pt x="746396" y="393332"/>
                      <a:pt x="736090" y="384267"/>
                      <a:pt x="736090" y="384267"/>
                    </a:cubicBezTo>
                    <a:lnTo>
                      <a:pt x="730269" y="382072"/>
                    </a:lnTo>
                    <a:cubicBezTo>
                      <a:pt x="730269" y="382072"/>
                      <a:pt x="735517" y="390088"/>
                      <a:pt x="744773" y="402397"/>
                    </a:cubicBezTo>
                    <a:cubicBezTo>
                      <a:pt x="741147" y="401920"/>
                      <a:pt x="737521" y="401538"/>
                      <a:pt x="733800" y="401157"/>
                    </a:cubicBezTo>
                    <a:cubicBezTo>
                      <a:pt x="724067" y="392569"/>
                      <a:pt x="714334" y="384267"/>
                      <a:pt x="707654" y="378732"/>
                    </a:cubicBezTo>
                    <a:cubicBezTo>
                      <a:pt x="710040" y="378160"/>
                      <a:pt x="712521" y="377587"/>
                      <a:pt x="714906" y="377015"/>
                    </a:cubicBezTo>
                    <a:cubicBezTo>
                      <a:pt x="731128" y="381786"/>
                      <a:pt x="747350" y="386653"/>
                      <a:pt x="763381" y="391805"/>
                    </a:cubicBezTo>
                    <a:close/>
                    <a:moveTo>
                      <a:pt x="818153" y="410413"/>
                    </a:moveTo>
                    <a:cubicBezTo>
                      <a:pt x="809756" y="407168"/>
                      <a:pt x="801264" y="404115"/>
                      <a:pt x="792771" y="401061"/>
                    </a:cubicBezTo>
                    <a:cubicBezTo>
                      <a:pt x="800977" y="401347"/>
                      <a:pt x="827219" y="402111"/>
                      <a:pt x="838001" y="402397"/>
                    </a:cubicBezTo>
                    <a:cubicBezTo>
                      <a:pt x="838001" y="402397"/>
                      <a:pt x="838001" y="402397"/>
                      <a:pt x="838001" y="402397"/>
                    </a:cubicBezTo>
                    <a:cubicBezTo>
                      <a:pt x="828841" y="405355"/>
                      <a:pt x="820634" y="408695"/>
                      <a:pt x="818153" y="410413"/>
                    </a:cubicBezTo>
                    <a:close/>
                    <a:moveTo>
                      <a:pt x="846494" y="452780"/>
                    </a:moveTo>
                    <a:cubicBezTo>
                      <a:pt x="849070" y="452494"/>
                      <a:pt x="850597" y="452399"/>
                      <a:pt x="850597" y="452399"/>
                    </a:cubicBezTo>
                    <a:cubicBezTo>
                      <a:pt x="850597" y="452399"/>
                      <a:pt x="848593" y="451826"/>
                      <a:pt x="845063" y="450967"/>
                    </a:cubicBezTo>
                    <a:cubicBezTo>
                      <a:pt x="843154" y="448677"/>
                      <a:pt x="841341" y="446292"/>
                      <a:pt x="839624" y="444097"/>
                    </a:cubicBezTo>
                    <a:cubicBezTo>
                      <a:pt x="823783" y="427493"/>
                      <a:pt x="792389" y="402493"/>
                      <a:pt x="792389" y="402493"/>
                    </a:cubicBezTo>
                    <a:lnTo>
                      <a:pt x="785519" y="400202"/>
                    </a:lnTo>
                    <a:cubicBezTo>
                      <a:pt x="785519" y="400202"/>
                      <a:pt x="788954" y="404878"/>
                      <a:pt x="794870" y="412512"/>
                    </a:cubicBezTo>
                    <a:cubicBezTo>
                      <a:pt x="793057" y="412035"/>
                      <a:pt x="790958" y="411463"/>
                      <a:pt x="788668" y="410890"/>
                    </a:cubicBezTo>
                    <a:cubicBezTo>
                      <a:pt x="779984" y="402970"/>
                      <a:pt x="772637" y="396481"/>
                      <a:pt x="769583" y="393809"/>
                    </a:cubicBezTo>
                    <a:cubicBezTo>
                      <a:pt x="769679" y="393809"/>
                      <a:pt x="769870" y="393904"/>
                      <a:pt x="769965" y="393904"/>
                    </a:cubicBezTo>
                    <a:cubicBezTo>
                      <a:pt x="775213" y="395622"/>
                      <a:pt x="780461" y="397340"/>
                      <a:pt x="785710" y="399153"/>
                    </a:cubicBezTo>
                    <a:lnTo>
                      <a:pt x="790099" y="400966"/>
                    </a:lnTo>
                    <a:cubicBezTo>
                      <a:pt x="790099" y="400966"/>
                      <a:pt x="790576" y="400966"/>
                      <a:pt x="791244" y="400966"/>
                    </a:cubicBezTo>
                    <a:cubicBezTo>
                      <a:pt x="800119" y="404019"/>
                      <a:pt x="808993" y="407168"/>
                      <a:pt x="817867" y="410508"/>
                    </a:cubicBezTo>
                    <a:cubicBezTo>
                      <a:pt x="817486" y="410794"/>
                      <a:pt x="817199" y="411081"/>
                      <a:pt x="817295" y="411271"/>
                    </a:cubicBezTo>
                    <a:cubicBezTo>
                      <a:pt x="825406" y="426348"/>
                      <a:pt x="849452" y="450013"/>
                      <a:pt x="855368" y="455643"/>
                    </a:cubicBezTo>
                    <a:cubicBezTo>
                      <a:pt x="859567" y="459555"/>
                      <a:pt x="867487" y="466331"/>
                      <a:pt x="879415" y="476159"/>
                    </a:cubicBezTo>
                    <a:cubicBezTo>
                      <a:pt x="875884" y="475300"/>
                      <a:pt x="870350" y="474155"/>
                      <a:pt x="863384" y="472914"/>
                    </a:cubicBezTo>
                    <a:cubicBezTo>
                      <a:pt x="857658" y="466139"/>
                      <a:pt x="851838" y="459365"/>
                      <a:pt x="846494" y="452780"/>
                    </a:cubicBezTo>
                    <a:close/>
                    <a:moveTo>
                      <a:pt x="819203" y="462227"/>
                    </a:moveTo>
                    <a:cubicBezTo>
                      <a:pt x="819203" y="462227"/>
                      <a:pt x="817008" y="461464"/>
                      <a:pt x="813287" y="460128"/>
                    </a:cubicBezTo>
                    <a:cubicBezTo>
                      <a:pt x="812237" y="458887"/>
                      <a:pt x="811092" y="457742"/>
                      <a:pt x="810043" y="456502"/>
                    </a:cubicBezTo>
                    <a:cubicBezTo>
                      <a:pt x="812046" y="456311"/>
                      <a:pt x="813955" y="456120"/>
                      <a:pt x="815863" y="455929"/>
                    </a:cubicBezTo>
                    <a:cubicBezTo>
                      <a:pt x="819966" y="459842"/>
                      <a:pt x="824356" y="463849"/>
                      <a:pt x="828936" y="467857"/>
                    </a:cubicBezTo>
                    <a:cubicBezTo>
                      <a:pt x="825787" y="467571"/>
                      <a:pt x="822638" y="467189"/>
                      <a:pt x="819394" y="466998"/>
                    </a:cubicBezTo>
                    <a:cubicBezTo>
                      <a:pt x="818058" y="465471"/>
                      <a:pt x="816627" y="463945"/>
                      <a:pt x="815291" y="462323"/>
                    </a:cubicBezTo>
                    <a:cubicBezTo>
                      <a:pt x="817772" y="462227"/>
                      <a:pt x="819203" y="462227"/>
                      <a:pt x="819203" y="462227"/>
                    </a:cubicBezTo>
                    <a:close/>
                    <a:moveTo>
                      <a:pt x="847830" y="499156"/>
                    </a:moveTo>
                    <a:cubicBezTo>
                      <a:pt x="844872" y="495721"/>
                      <a:pt x="839242" y="489327"/>
                      <a:pt x="832371" y="481503"/>
                    </a:cubicBezTo>
                    <a:cubicBezTo>
                      <a:pt x="835997" y="480930"/>
                      <a:pt x="839624" y="480357"/>
                      <a:pt x="843250" y="479880"/>
                    </a:cubicBezTo>
                    <a:cubicBezTo>
                      <a:pt x="855845" y="490186"/>
                      <a:pt x="867678" y="499251"/>
                      <a:pt x="875025" y="504690"/>
                    </a:cubicBezTo>
                    <a:cubicBezTo>
                      <a:pt x="867678" y="502877"/>
                      <a:pt x="858231" y="500873"/>
                      <a:pt x="847830" y="499156"/>
                    </a:cubicBezTo>
                    <a:close/>
                    <a:moveTo>
                      <a:pt x="820444" y="496389"/>
                    </a:moveTo>
                    <a:cubicBezTo>
                      <a:pt x="818821" y="494480"/>
                      <a:pt x="815482" y="490568"/>
                      <a:pt x="810806" y="485128"/>
                    </a:cubicBezTo>
                    <a:cubicBezTo>
                      <a:pt x="815386" y="484365"/>
                      <a:pt x="820157" y="483506"/>
                      <a:pt x="824833" y="482743"/>
                    </a:cubicBezTo>
                    <a:cubicBezTo>
                      <a:pt x="833803" y="489804"/>
                      <a:pt x="841437" y="495530"/>
                      <a:pt x="845921" y="498869"/>
                    </a:cubicBezTo>
                    <a:cubicBezTo>
                      <a:pt x="837811" y="497629"/>
                      <a:pt x="829127" y="496675"/>
                      <a:pt x="820444" y="496389"/>
                    </a:cubicBezTo>
                    <a:close/>
                    <a:moveTo>
                      <a:pt x="774068" y="543050"/>
                    </a:moveTo>
                    <a:cubicBezTo>
                      <a:pt x="766816" y="536466"/>
                      <a:pt x="759469" y="530073"/>
                      <a:pt x="751930" y="523775"/>
                    </a:cubicBezTo>
                    <a:cubicBezTo>
                      <a:pt x="762522" y="526828"/>
                      <a:pt x="797542" y="537134"/>
                      <a:pt x="811760" y="541333"/>
                    </a:cubicBezTo>
                    <a:cubicBezTo>
                      <a:pt x="811760" y="541333"/>
                      <a:pt x="811760" y="541333"/>
                      <a:pt x="811760" y="541333"/>
                    </a:cubicBezTo>
                    <a:cubicBezTo>
                      <a:pt x="795347" y="541333"/>
                      <a:pt x="779698" y="542096"/>
                      <a:pt x="774068" y="543050"/>
                    </a:cubicBezTo>
                    <a:close/>
                    <a:moveTo>
                      <a:pt x="767102" y="626163"/>
                    </a:moveTo>
                    <a:cubicBezTo>
                      <a:pt x="768725" y="634560"/>
                      <a:pt x="770824" y="645152"/>
                      <a:pt x="773591" y="658034"/>
                    </a:cubicBezTo>
                    <a:cubicBezTo>
                      <a:pt x="773687" y="658321"/>
                      <a:pt x="773782" y="658607"/>
                      <a:pt x="773877" y="658893"/>
                    </a:cubicBezTo>
                    <a:cubicBezTo>
                      <a:pt x="772064" y="656412"/>
                      <a:pt x="769297" y="653072"/>
                      <a:pt x="764908" y="648397"/>
                    </a:cubicBezTo>
                    <a:cubicBezTo>
                      <a:pt x="760232" y="643530"/>
                      <a:pt x="755747" y="639904"/>
                      <a:pt x="750881" y="636851"/>
                    </a:cubicBezTo>
                    <a:cubicBezTo>
                      <a:pt x="751358" y="631507"/>
                      <a:pt x="751930" y="625972"/>
                      <a:pt x="752694" y="620342"/>
                    </a:cubicBezTo>
                    <a:cubicBezTo>
                      <a:pt x="757560" y="622155"/>
                      <a:pt x="762522" y="624159"/>
                      <a:pt x="767102" y="626163"/>
                    </a:cubicBezTo>
                    <a:close/>
                    <a:moveTo>
                      <a:pt x="753648" y="612136"/>
                    </a:moveTo>
                    <a:cubicBezTo>
                      <a:pt x="754316" y="607365"/>
                      <a:pt x="755079" y="602594"/>
                      <a:pt x="755938" y="597918"/>
                    </a:cubicBezTo>
                    <a:cubicBezTo>
                      <a:pt x="758323" y="599159"/>
                      <a:pt x="760900" y="600590"/>
                      <a:pt x="763858" y="602308"/>
                    </a:cubicBezTo>
                    <a:cubicBezTo>
                      <a:pt x="763953" y="603739"/>
                      <a:pt x="763953" y="604884"/>
                      <a:pt x="764049" y="605743"/>
                    </a:cubicBezTo>
                    <a:cubicBezTo>
                      <a:pt x="764240" y="609273"/>
                      <a:pt x="765003" y="614426"/>
                      <a:pt x="766244" y="621297"/>
                    </a:cubicBezTo>
                    <a:cubicBezTo>
                      <a:pt x="763095" y="618529"/>
                      <a:pt x="758896" y="615285"/>
                      <a:pt x="753648" y="612136"/>
                    </a:cubicBezTo>
                    <a:close/>
                    <a:moveTo>
                      <a:pt x="749163" y="657653"/>
                    </a:moveTo>
                    <a:cubicBezTo>
                      <a:pt x="749354" y="654027"/>
                      <a:pt x="749640" y="650210"/>
                      <a:pt x="750022" y="646107"/>
                    </a:cubicBezTo>
                    <a:cubicBezTo>
                      <a:pt x="760614" y="652405"/>
                      <a:pt x="771110" y="660134"/>
                      <a:pt x="775118" y="663187"/>
                    </a:cubicBezTo>
                    <a:cubicBezTo>
                      <a:pt x="775213" y="663664"/>
                      <a:pt x="775404" y="664141"/>
                      <a:pt x="775500" y="664619"/>
                    </a:cubicBezTo>
                    <a:cubicBezTo>
                      <a:pt x="772255" y="664619"/>
                      <a:pt x="768152" y="664237"/>
                      <a:pt x="764240" y="662806"/>
                    </a:cubicBezTo>
                    <a:cubicBezTo>
                      <a:pt x="761759" y="661851"/>
                      <a:pt x="756320" y="660038"/>
                      <a:pt x="749163" y="657653"/>
                    </a:cubicBezTo>
                    <a:close/>
                    <a:moveTo>
                      <a:pt x="735422" y="559845"/>
                    </a:moveTo>
                    <a:cubicBezTo>
                      <a:pt x="734372" y="538565"/>
                      <a:pt x="731223" y="514137"/>
                      <a:pt x="730365" y="507553"/>
                    </a:cubicBezTo>
                    <a:cubicBezTo>
                      <a:pt x="735040" y="511083"/>
                      <a:pt x="739621" y="514710"/>
                      <a:pt x="744296" y="518336"/>
                    </a:cubicBezTo>
                    <a:lnTo>
                      <a:pt x="748686" y="522821"/>
                    </a:lnTo>
                    <a:cubicBezTo>
                      <a:pt x="748686" y="522821"/>
                      <a:pt x="749354" y="523011"/>
                      <a:pt x="750499" y="523298"/>
                    </a:cubicBezTo>
                    <a:cubicBezTo>
                      <a:pt x="758419" y="529691"/>
                      <a:pt x="766148" y="536275"/>
                      <a:pt x="773687" y="543050"/>
                    </a:cubicBezTo>
                    <a:cubicBezTo>
                      <a:pt x="772637" y="543241"/>
                      <a:pt x="771874" y="543432"/>
                      <a:pt x="771778" y="543718"/>
                    </a:cubicBezTo>
                    <a:cubicBezTo>
                      <a:pt x="763572" y="560894"/>
                      <a:pt x="763381" y="589807"/>
                      <a:pt x="763763" y="601926"/>
                    </a:cubicBezTo>
                    <a:cubicBezTo>
                      <a:pt x="762808" y="600876"/>
                      <a:pt x="760327" y="598300"/>
                      <a:pt x="756415" y="594960"/>
                    </a:cubicBezTo>
                    <a:cubicBezTo>
                      <a:pt x="756701" y="593529"/>
                      <a:pt x="756988" y="592097"/>
                      <a:pt x="757274" y="590666"/>
                    </a:cubicBezTo>
                    <a:cubicBezTo>
                      <a:pt x="757274" y="590571"/>
                      <a:pt x="757369" y="590666"/>
                      <a:pt x="757369" y="590571"/>
                    </a:cubicBezTo>
                    <a:cubicBezTo>
                      <a:pt x="757369" y="590571"/>
                      <a:pt x="757274" y="590475"/>
                      <a:pt x="757274" y="590380"/>
                    </a:cubicBezTo>
                    <a:cubicBezTo>
                      <a:pt x="757465" y="589426"/>
                      <a:pt x="757656" y="588376"/>
                      <a:pt x="757846" y="587422"/>
                    </a:cubicBezTo>
                    <a:cubicBezTo>
                      <a:pt x="758610" y="563661"/>
                      <a:pt x="749449" y="525206"/>
                      <a:pt x="749449" y="525206"/>
                    </a:cubicBezTo>
                    <a:lnTo>
                      <a:pt x="743247" y="520244"/>
                    </a:lnTo>
                    <a:cubicBezTo>
                      <a:pt x="743438" y="520339"/>
                      <a:pt x="739239" y="536180"/>
                      <a:pt x="735422" y="559845"/>
                    </a:cubicBezTo>
                    <a:close/>
                    <a:moveTo>
                      <a:pt x="733037" y="619197"/>
                    </a:moveTo>
                    <a:cubicBezTo>
                      <a:pt x="733514" y="622537"/>
                      <a:pt x="733991" y="625877"/>
                      <a:pt x="734563" y="629217"/>
                    </a:cubicBezTo>
                    <a:cubicBezTo>
                      <a:pt x="733800" y="628930"/>
                      <a:pt x="732941" y="628644"/>
                      <a:pt x="732178" y="628358"/>
                    </a:cubicBezTo>
                    <a:cubicBezTo>
                      <a:pt x="732464" y="625304"/>
                      <a:pt x="732750" y="622251"/>
                      <a:pt x="733037" y="619197"/>
                    </a:cubicBezTo>
                    <a:close/>
                    <a:moveTo>
                      <a:pt x="729888" y="651450"/>
                    </a:moveTo>
                    <a:cubicBezTo>
                      <a:pt x="730365" y="647347"/>
                      <a:pt x="730746" y="642958"/>
                      <a:pt x="731223" y="638282"/>
                    </a:cubicBezTo>
                    <a:cubicBezTo>
                      <a:pt x="733132" y="638759"/>
                      <a:pt x="734945" y="639331"/>
                      <a:pt x="736567" y="639809"/>
                    </a:cubicBezTo>
                    <a:cubicBezTo>
                      <a:pt x="737617" y="645057"/>
                      <a:pt x="738857" y="650019"/>
                      <a:pt x="740002" y="654695"/>
                    </a:cubicBezTo>
                    <a:cubicBezTo>
                      <a:pt x="736853" y="653645"/>
                      <a:pt x="733418" y="652595"/>
                      <a:pt x="729888" y="651450"/>
                    </a:cubicBezTo>
                    <a:close/>
                    <a:moveTo>
                      <a:pt x="724926" y="502305"/>
                    </a:moveTo>
                    <a:cubicBezTo>
                      <a:pt x="717196" y="496389"/>
                      <a:pt x="709372" y="490568"/>
                      <a:pt x="701547" y="484747"/>
                    </a:cubicBezTo>
                    <a:cubicBezTo>
                      <a:pt x="710040" y="485606"/>
                      <a:pt x="749068" y="493621"/>
                      <a:pt x="772160" y="491236"/>
                    </a:cubicBezTo>
                    <a:cubicBezTo>
                      <a:pt x="780557" y="490377"/>
                      <a:pt x="792962" y="488182"/>
                      <a:pt x="806512" y="485892"/>
                    </a:cubicBezTo>
                    <a:cubicBezTo>
                      <a:pt x="812810" y="490854"/>
                      <a:pt x="817486" y="494576"/>
                      <a:pt x="819776" y="496389"/>
                    </a:cubicBezTo>
                    <a:cubicBezTo>
                      <a:pt x="816054" y="496293"/>
                      <a:pt x="812428" y="496198"/>
                      <a:pt x="808802" y="496293"/>
                    </a:cubicBezTo>
                    <a:cubicBezTo>
                      <a:pt x="770728" y="497629"/>
                      <a:pt x="725116" y="501350"/>
                      <a:pt x="725116" y="501350"/>
                    </a:cubicBezTo>
                    <a:cubicBezTo>
                      <a:pt x="725116" y="501350"/>
                      <a:pt x="725116" y="501732"/>
                      <a:pt x="724926" y="502305"/>
                    </a:cubicBezTo>
                    <a:close/>
                    <a:moveTo>
                      <a:pt x="696299" y="640381"/>
                    </a:moveTo>
                    <a:cubicBezTo>
                      <a:pt x="696585" y="637709"/>
                      <a:pt x="696871" y="634847"/>
                      <a:pt x="697253" y="631698"/>
                    </a:cubicBezTo>
                    <a:cubicBezTo>
                      <a:pt x="703837" y="632747"/>
                      <a:pt x="710230" y="633797"/>
                      <a:pt x="716338" y="634942"/>
                    </a:cubicBezTo>
                    <a:cubicBezTo>
                      <a:pt x="717387" y="639522"/>
                      <a:pt x="718437" y="643912"/>
                      <a:pt x="719486" y="648015"/>
                    </a:cubicBezTo>
                    <a:cubicBezTo>
                      <a:pt x="711757" y="645439"/>
                      <a:pt x="703837" y="642862"/>
                      <a:pt x="696299" y="640381"/>
                    </a:cubicBezTo>
                    <a:close/>
                    <a:moveTo>
                      <a:pt x="700593" y="597250"/>
                    </a:moveTo>
                    <a:cubicBezTo>
                      <a:pt x="700975" y="593242"/>
                      <a:pt x="701261" y="589235"/>
                      <a:pt x="701547" y="585227"/>
                    </a:cubicBezTo>
                    <a:cubicBezTo>
                      <a:pt x="704314" y="585036"/>
                      <a:pt x="707082" y="584941"/>
                      <a:pt x="709658" y="584941"/>
                    </a:cubicBezTo>
                    <a:cubicBezTo>
                      <a:pt x="709658" y="589330"/>
                      <a:pt x="709849" y="593815"/>
                      <a:pt x="710326" y="598395"/>
                    </a:cubicBezTo>
                    <a:cubicBezTo>
                      <a:pt x="707082" y="597918"/>
                      <a:pt x="703837" y="597537"/>
                      <a:pt x="700593" y="597250"/>
                    </a:cubicBezTo>
                    <a:close/>
                    <a:moveTo>
                      <a:pt x="711662" y="610323"/>
                    </a:moveTo>
                    <a:cubicBezTo>
                      <a:pt x="712234" y="614617"/>
                      <a:pt x="712998" y="618816"/>
                      <a:pt x="713761" y="623014"/>
                    </a:cubicBezTo>
                    <a:cubicBezTo>
                      <a:pt x="709372" y="622060"/>
                      <a:pt x="704219" y="621106"/>
                      <a:pt x="698398" y="620056"/>
                    </a:cubicBezTo>
                    <a:cubicBezTo>
                      <a:pt x="698780" y="616621"/>
                      <a:pt x="699066" y="612995"/>
                      <a:pt x="699448" y="609369"/>
                    </a:cubicBezTo>
                    <a:cubicBezTo>
                      <a:pt x="703837" y="609655"/>
                      <a:pt x="707940" y="609941"/>
                      <a:pt x="711662" y="610323"/>
                    </a:cubicBezTo>
                    <a:close/>
                    <a:moveTo>
                      <a:pt x="702501" y="572249"/>
                    </a:moveTo>
                    <a:cubicBezTo>
                      <a:pt x="702501" y="571582"/>
                      <a:pt x="702597" y="570914"/>
                      <a:pt x="702597" y="570246"/>
                    </a:cubicBezTo>
                    <a:cubicBezTo>
                      <a:pt x="705364" y="570150"/>
                      <a:pt x="707940" y="570150"/>
                      <a:pt x="710517" y="570246"/>
                    </a:cubicBezTo>
                    <a:cubicBezTo>
                      <a:pt x="710421" y="571200"/>
                      <a:pt x="710230" y="572154"/>
                      <a:pt x="710135" y="573204"/>
                    </a:cubicBezTo>
                    <a:cubicBezTo>
                      <a:pt x="710135" y="573299"/>
                      <a:pt x="710135" y="573394"/>
                      <a:pt x="710135" y="573490"/>
                    </a:cubicBezTo>
                    <a:cubicBezTo>
                      <a:pt x="707559" y="573013"/>
                      <a:pt x="704982" y="572536"/>
                      <a:pt x="702501" y="572249"/>
                    </a:cubicBezTo>
                    <a:close/>
                    <a:moveTo>
                      <a:pt x="703169" y="558604"/>
                    </a:moveTo>
                    <a:cubicBezTo>
                      <a:pt x="703169" y="558318"/>
                      <a:pt x="703169" y="558031"/>
                      <a:pt x="703169" y="557745"/>
                    </a:cubicBezTo>
                    <a:cubicBezTo>
                      <a:pt x="703265" y="555837"/>
                      <a:pt x="703265" y="553642"/>
                      <a:pt x="703265" y="551447"/>
                    </a:cubicBezTo>
                    <a:cubicBezTo>
                      <a:pt x="706986" y="550493"/>
                      <a:pt x="710326" y="550016"/>
                      <a:pt x="713475" y="549921"/>
                    </a:cubicBezTo>
                    <a:cubicBezTo>
                      <a:pt x="712902" y="553451"/>
                      <a:pt x="712330" y="556982"/>
                      <a:pt x="711757" y="560703"/>
                    </a:cubicBezTo>
                    <a:cubicBezTo>
                      <a:pt x="708895" y="559940"/>
                      <a:pt x="706032" y="559177"/>
                      <a:pt x="703169" y="558604"/>
                    </a:cubicBezTo>
                    <a:close/>
                    <a:moveTo>
                      <a:pt x="713284" y="543718"/>
                    </a:moveTo>
                    <a:cubicBezTo>
                      <a:pt x="713761" y="543814"/>
                      <a:pt x="714143" y="543814"/>
                      <a:pt x="714620" y="543909"/>
                    </a:cubicBezTo>
                    <a:cubicBezTo>
                      <a:pt x="714620" y="544100"/>
                      <a:pt x="714525" y="544195"/>
                      <a:pt x="714525" y="544386"/>
                    </a:cubicBezTo>
                    <a:cubicBezTo>
                      <a:pt x="714047" y="544100"/>
                      <a:pt x="713666" y="543909"/>
                      <a:pt x="713284" y="543718"/>
                    </a:cubicBezTo>
                    <a:close/>
                    <a:moveTo>
                      <a:pt x="692577" y="481121"/>
                    </a:moveTo>
                    <a:cubicBezTo>
                      <a:pt x="692577" y="481121"/>
                      <a:pt x="686089" y="500396"/>
                      <a:pt x="681127" y="527782"/>
                    </a:cubicBezTo>
                    <a:cubicBezTo>
                      <a:pt x="678646" y="525779"/>
                      <a:pt x="676165" y="523775"/>
                      <a:pt x="673779" y="521866"/>
                    </a:cubicBezTo>
                    <a:cubicBezTo>
                      <a:pt x="672825" y="507171"/>
                      <a:pt x="670248" y="490281"/>
                      <a:pt x="667958" y="477590"/>
                    </a:cubicBezTo>
                    <a:cubicBezTo>
                      <a:pt x="676928" y="479212"/>
                      <a:pt x="683608" y="482075"/>
                      <a:pt x="683608" y="482075"/>
                    </a:cubicBezTo>
                    <a:cubicBezTo>
                      <a:pt x="678264" y="475491"/>
                      <a:pt x="672348" y="471006"/>
                      <a:pt x="666241" y="468048"/>
                    </a:cubicBezTo>
                    <a:cubicBezTo>
                      <a:pt x="665573" y="464326"/>
                      <a:pt x="665000" y="461655"/>
                      <a:pt x="664714" y="460223"/>
                    </a:cubicBezTo>
                    <a:cubicBezTo>
                      <a:pt x="685039" y="474155"/>
                      <a:pt x="705078" y="488373"/>
                      <a:pt x="724639" y="503259"/>
                    </a:cubicBezTo>
                    <a:cubicBezTo>
                      <a:pt x="723208" y="507744"/>
                      <a:pt x="719391" y="520339"/>
                      <a:pt x="715860" y="537611"/>
                    </a:cubicBezTo>
                    <a:cubicBezTo>
                      <a:pt x="711662" y="536180"/>
                      <a:pt x="707272" y="535130"/>
                      <a:pt x="702501" y="533794"/>
                    </a:cubicBezTo>
                    <a:cubicBezTo>
                      <a:pt x="700975" y="510511"/>
                      <a:pt x="697635" y="485701"/>
                      <a:pt x="697635" y="485701"/>
                    </a:cubicBezTo>
                    <a:lnTo>
                      <a:pt x="692577" y="481121"/>
                    </a:lnTo>
                    <a:close/>
                    <a:moveTo>
                      <a:pt x="678646" y="587040"/>
                    </a:moveTo>
                    <a:cubicBezTo>
                      <a:pt x="679027" y="590189"/>
                      <a:pt x="679504" y="593242"/>
                      <a:pt x="680077" y="596391"/>
                    </a:cubicBezTo>
                    <a:cubicBezTo>
                      <a:pt x="675592" y="596296"/>
                      <a:pt x="671203" y="596296"/>
                      <a:pt x="667099" y="596296"/>
                    </a:cubicBezTo>
                    <a:cubicBezTo>
                      <a:pt x="667481" y="593529"/>
                      <a:pt x="667767" y="590666"/>
                      <a:pt x="668149" y="587899"/>
                    </a:cubicBezTo>
                    <a:cubicBezTo>
                      <a:pt x="671489" y="587613"/>
                      <a:pt x="675020" y="587326"/>
                      <a:pt x="678646" y="587040"/>
                    </a:cubicBezTo>
                    <a:close/>
                    <a:moveTo>
                      <a:pt x="669962" y="573108"/>
                    </a:moveTo>
                    <a:cubicBezTo>
                      <a:pt x="669962" y="572917"/>
                      <a:pt x="670058" y="572727"/>
                      <a:pt x="670058" y="572440"/>
                    </a:cubicBezTo>
                    <a:cubicBezTo>
                      <a:pt x="672539" y="572345"/>
                      <a:pt x="674924" y="572154"/>
                      <a:pt x="677214" y="571963"/>
                    </a:cubicBezTo>
                    <a:cubicBezTo>
                      <a:pt x="677214" y="572059"/>
                      <a:pt x="677214" y="572154"/>
                      <a:pt x="677214" y="572249"/>
                    </a:cubicBezTo>
                    <a:cubicBezTo>
                      <a:pt x="674829" y="572631"/>
                      <a:pt x="672348" y="572822"/>
                      <a:pt x="669962" y="573108"/>
                    </a:cubicBezTo>
                    <a:close/>
                    <a:moveTo>
                      <a:pt x="682272" y="608319"/>
                    </a:moveTo>
                    <a:cubicBezTo>
                      <a:pt x="682940" y="611563"/>
                      <a:pt x="683608" y="614713"/>
                      <a:pt x="684371" y="617766"/>
                    </a:cubicBezTo>
                    <a:cubicBezTo>
                      <a:pt x="677882" y="616716"/>
                      <a:pt x="671203" y="615762"/>
                      <a:pt x="664714" y="614808"/>
                    </a:cubicBezTo>
                    <a:cubicBezTo>
                      <a:pt x="665000" y="612422"/>
                      <a:pt x="665382" y="609941"/>
                      <a:pt x="665668" y="607365"/>
                    </a:cubicBezTo>
                    <a:cubicBezTo>
                      <a:pt x="671012" y="607651"/>
                      <a:pt x="676642" y="607938"/>
                      <a:pt x="682272" y="608319"/>
                    </a:cubicBezTo>
                    <a:close/>
                    <a:moveTo>
                      <a:pt x="662519" y="631030"/>
                    </a:moveTo>
                    <a:cubicBezTo>
                      <a:pt x="662710" y="629598"/>
                      <a:pt x="662901" y="628072"/>
                      <a:pt x="663092" y="626354"/>
                    </a:cubicBezTo>
                    <a:cubicBezTo>
                      <a:pt x="670439" y="627595"/>
                      <a:pt x="678741" y="628835"/>
                      <a:pt x="687329" y="630171"/>
                    </a:cubicBezTo>
                    <a:cubicBezTo>
                      <a:pt x="688092" y="633034"/>
                      <a:pt x="688760" y="635706"/>
                      <a:pt x="689524" y="638091"/>
                    </a:cubicBezTo>
                    <a:cubicBezTo>
                      <a:pt x="689524" y="638091"/>
                      <a:pt x="689428" y="638091"/>
                      <a:pt x="689428" y="638091"/>
                    </a:cubicBezTo>
                    <a:cubicBezTo>
                      <a:pt x="680459" y="634942"/>
                      <a:pt x="671107" y="632747"/>
                      <a:pt x="662519" y="631030"/>
                    </a:cubicBezTo>
                    <a:close/>
                    <a:moveTo>
                      <a:pt x="662138" y="456502"/>
                    </a:moveTo>
                    <a:cubicBezTo>
                      <a:pt x="659847" y="454880"/>
                      <a:pt x="657557" y="453162"/>
                      <a:pt x="655172" y="451635"/>
                    </a:cubicBezTo>
                    <a:cubicBezTo>
                      <a:pt x="646202" y="445433"/>
                      <a:pt x="637232" y="439421"/>
                      <a:pt x="628167" y="433314"/>
                    </a:cubicBezTo>
                    <a:lnTo>
                      <a:pt x="635419" y="437608"/>
                    </a:lnTo>
                    <a:cubicBezTo>
                      <a:pt x="635419" y="437608"/>
                      <a:pt x="653454" y="444097"/>
                      <a:pt x="671298" y="450013"/>
                    </a:cubicBezTo>
                    <a:cubicBezTo>
                      <a:pt x="672729" y="451158"/>
                      <a:pt x="674065" y="452208"/>
                      <a:pt x="675497" y="453353"/>
                    </a:cubicBezTo>
                    <a:cubicBezTo>
                      <a:pt x="668817" y="454784"/>
                      <a:pt x="664046" y="456025"/>
                      <a:pt x="662138" y="456502"/>
                    </a:cubicBezTo>
                    <a:close/>
                    <a:moveTo>
                      <a:pt x="659084" y="456311"/>
                    </a:moveTo>
                    <a:cubicBezTo>
                      <a:pt x="658798" y="457647"/>
                      <a:pt x="658130" y="460700"/>
                      <a:pt x="657271" y="464804"/>
                    </a:cubicBezTo>
                    <a:cubicBezTo>
                      <a:pt x="651355" y="463372"/>
                      <a:pt x="645439" y="463086"/>
                      <a:pt x="639522" y="463754"/>
                    </a:cubicBezTo>
                    <a:cubicBezTo>
                      <a:pt x="637709" y="461178"/>
                      <a:pt x="635705" y="458887"/>
                      <a:pt x="633797" y="456788"/>
                    </a:cubicBezTo>
                    <a:cubicBezTo>
                      <a:pt x="633320" y="446292"/>
                      <a:pt x="632843" y="439135"/>
                      <a:pt x="632843" y="439135"/>
                    </a:cubicBezTo>
                    <a:lnTo>
                      <a:pt x="629885" y="437131"/>
                    </a:lnTo>
                    <a:cubicBezTo>
                      <a:pt x="629885" y="437131"/>
                      <a:pt x="628262" y="442188"/>
                      <a:pt x="626068" y="449632"/>
                    </a:cubicBezTo>
                    <a:cubicBezTo>
                      <a:pt x="617575" y="443047"/>
                      <a:pt x="609178" y="439803"/>
                      <a:pt x="602975" y="438371"/>
                    </a:cubicBezTo>
                    <a:cubicBezTo>
                      <a:pt x="601544" y="426062"/>
                      <a:pt x="600017" y="417379"/>
                      <a:pt x="600017" y="417379"/>
                    </a:cubicBezTo>
                    <a:lnTo>
                      <a:pt x="596582" y="415088"/>
                    </a:lnTo>
                    <a:lnTo>
                      <a:pt x="596582" y="415088"/>
                    </a:lnTo>
                    <a:cubicBezTo>
                      <a:pt x="597727" y="415852"/>
                      <a:pt x="598872" y="416520"/>
                      <a:pt x="599922" y="417283"/>
                    </a:cubicBezTo>
                    <a:lnTo>
                      <a:pt x="599922" y="417379"/>
                    </a:lnTo>
                    <a:cubicBezTo>
                      <a:pt x="599922" y="417379"/>
                      <a:pt x="600017" y="417379"/>
                      <a:pt x="600017" y="417379"/>
                    </a:cubicBezTo>
                    <a:cubicBezTo>
                      <a:pt x="618243" y="429115"/>
                      <a:pt x="636278" y="440948"/>
                      <a:pt x="654217" y="453067"/>
                    </a:cubicBezTo>
                    <a:cubicBezTo>
                      <a:pt x="655840" y="454021"/>
                      <a:pt x="657462" y="455261"/>
                      <a:pt x="659084" y="456311"/>
                    </a:cubicBezTo>
                    <a:close/>
                    <a:moveTo>
                      <a:pt x="599159" y="542955"/>
                    </a:moveTo>
                    <a:cubicBezTo>
                      <a:pt x="599349" y="541142"/>
                      <a:pt x="599540" y="539329"/>
                      <a:pt x="599731" y="537516"/>
                    </a:cubicBezTo>
                    <a:cubicBezTo>
                      <a:pt x="604979" y="539710"/>
                      <a:pt x="610609" y="541714"/>
                      <a:pt x="616335" y="543527"/>
                    </a:cubicBezTo>
                    <a:cubicBezTo>
                      <a:pt x="616430" y="544577"/>
                      <a:pt x="616525" y="545627"/>
                      <a:pt x="616621" y="546581"/>
                    </a:cubicBezTo>
                    <a:cubicBezTo>
                      <a:pt x="610228" y="545245"/>
                      <a:pt x="604407" y="544100"/>
                      <a:pt x="599159" y="542955"/>
                    </a:cubicBezTo>
                    <a:close/>
                    <a:moveTo>
                      <a:pt x="605266" y="555264"/>
                    </a:moveTo>
                    <a:cubicBezTo>
                      <a:pt x="608892" y="556123"/>
                      <a:pt x="612613" y="557077"/>
                      <a:pt x="616335" y="557936"/>
                    </a:cubicBezTo>
                    <a:cubicBezTo>
                      <a:pt x="608892" y="558222"/>
                      <a:pt x="602308" y="558508"/>
                      <a:pt x="597536" y="558890"/>
                    </a:cubicBezTo>
                    <a:cubicBezTo>
                      <a:pt x="597727" y="556982"/>
                      <a:pt x="597918" y="555073"/>
                      <a:pt x="598109" y="553165"/>
                    </a:cubicBezTo>
                    <a:cubicBezTo>
                      <a:pt x="600304" y="553928"/>
                      <a:pt x="602594" y="554692"/>
                      <a:pt x="605266" y="555264"/>
                    </a:cubicBezTo>
                    <a:close/>
                    <a:moveTo>
                      <a:pt x="600972" y="526065"/>
                    </a:moveTo>
                    <a:cubicBezTo>
                      <a:pt x="601162" y="524538"/>
                      <a:pt x="601258" y="523011"/>
                      <a:pt x="601449" y="521580"/>
                    </a:cubicBezTo>
                    <a:cubicBezTo>
                      <a:pt x="602594" y="522057"/>
                      <a:pt x="603834" y="522439"/>
                      <a:pt x="604979" y="522821"/>
                    </a:cubicBezTo>
                    <a:cubicBezTo>
                      <a:pt x="608701" y="524157"/>
                      <a:pt x="612136" y="525111"/>
                      <a:pt x="615285" y="525970"/>
                    </a:cubicBezTo>
                    <a:cubicBezTo>
                      <a:pt x="615285" y="526924"/>
                      <a:pt x="615380" y="527973"/>
                      <a:pt x="615380" y="528928"/>
                    </a:cubicBezTo>
                    <a:cubicBezTo>
                      <a:pt x="610800" y="528069"/>
                      <a:pt x="605838" y="527019"/>
                      <a:pt x="600972" y="526065"/>
                    </a:cubicBezTo>
                    <a:close/>
                    <a:moveTo>
                      <a:pt x="602975" y="507171"/>
                    </a:moveTo>
                    <a:cubicBezTo>
                      <a:pt x="603357" y="503736"/>
                      <a:pt x="603643" y="500587"/>
                      <a:pt x="604025" y="497724"/>
                    </a:cubicBezTo>
                    <a:cubicBezTo>
                      <a:pt x="608128" y="496961"/>
                      <a:pt x="612136" y="495625"/>
                      <a:pt x="616239" y="493812"/>
                    </a:cubicBezTo>
                    <a:cubicBezTo>
                      <a:pt x="615667" y="498965"/>
                      <a:pt x="615285" y="504500"/>
                      <a:pt x="615190" y="510225"/>
                    </a:cubicBezTo>
                    <a:cubicBezTo>
                      <a:pt x="612899" y="509748"/>
                      <a:pt x="610705" y="509366"/>
                      <a:pt x="608224" y="508603"/>
                    </a:cubicBezTo>
                    <a:cubicBezTo>
                      <a:pt x="606411" y="508125"/>
                      <a:pt x="604693" y="507648"/>
                      <a:pt x="602975" y="507171"/>
                    </a:cubicBezTo>
                    <a:close/>
                    <a:moveTo>
                      <a:pt x="605266" y="468525"/>
                    </a:moveTo>
                    <a:cubicBezTo>
                      <a:pt x="608510" y="467284"/>
                      <a:pt x="612231" y="466712"/>
                      <a:pt x="617003" y="467380"/>
                    </a:cubicBezTo>
                    <a:cubicBezTo>
                      <a:pt x="618243" y="467571"/>
                      <a:pt x="619484" y="468048"/>
                      <a:pt x="620724" y="468334"/>
                    </a:cubicBezTo>
                    <a:cubicBezTo>
                      <a:pt x="615190" y="470338"/>
                      <a:pt x="610037" y="472819"/>
                      <a:pt x="605456" y="475395"/>
                    </a:cubicBezTo>
                    <a:cubicBezTo>
                      <a:pt x="605361" y="473105"/>
                      <a:pt x="605361" y="470815"/>
                      <a:pt x="605266" y="468525"/>
                    </a:cubicBezTo>
                    <a:close/>
                    <a:moveTo>
                      <a:pt x="600876" y="575303"/>
                    </a:moveTo>
                    <a:cubicBezTo>
                      <a:pt x="599445" y="572822"/>
                      <a:pt x="598014" y="570436"/>
                      <a:pt x="596582" y="567956"/>
                    </a:cubicBezTo>
                    <a:cubicBezTo>
                      <a:pt x="596678" y="566619"/>
                      <a:pt x="596868" y="565284"/>
                      <a:pt x="596964" y="563852"/>
                    </a:cubicBezTo>
                    <a:cubicBezTo>
                      <a:pt x="601640" y="565951"/>
                      <a:pt x="608796" y="568433"/>
                      <a:pt x="619293" y="570246"/>
                    </a:cubicBezTo>
                    <a:cubicBezTo>
                      <a:pt x="619579" y="572059"/>
                      <a:pt x="619770" y="573776"/>
                      <a:pt x="620056" y="575494"/>
                    </a:cubicBezTo>
                    <a:cubicBezTo>
                      <a:pt x="609655" y="575207"/>
                      <a:pt x="602880" y="575207"/>
                      <a:pt x="600876" y="575303"/>
                    </a:cubicBezTo>
                    <a:close/>
                    <a:moveTo>
                      <a:pt x="621487" y="584654"/>
                    </a:moveTo>
                    <a:cubicBezTo>
                      <a:pt x="622060" y="588090"/>
                      <a:pt x="622537" y="591239"/>
                      <a:pt x="623014" y="594101"/>
                    </a:cubicBezTo>
                    <a:cubicBezTo>
                      <a:pt x="617193" y="593433"/>
                      <a:pt x="612804" y="592765"/>
                      <a:pt x="610705" y="592479"/>
                    </a:cubicBezTo>
                    <a:cubicBezTo>
                      <a:pt x="607556" y="586945"/>
                      <a:pt x="604407" y="581410"/>
                      <a:pt x="601258" y="575875"/>
                    </a:cubicBezTo>
                    <a:cubicBezTo>
                      <a:pt x="608033" y="580265"/>
                      <a:pt x="614808" y="583032"/>
                      <a:pt x="621487" y="584654"/>
                    </a:cubicBezTo>
                    <a:close/>
                    <a:moveTo>
                      <a:pt x="651832" y="491045"/>
                    </a:moveTo>
                    <a:cubicBezTo>
                      <a:pt x="650496" y="497820"/>
                      <a:pt x="649160" y="504881"/>
                      <a:pt x="648015" y="511656"/>
                    </a:cubicBezTo>
                    <a:cubicBezTo>
                      <a:pt x="644103" y="511751"/>
                      <a:pt x="639904" y="512038"/>
                      <a:pt x="635037" y="512038"/>
                    </a:cubicBezTo>
                    <a:cubicBezTo>
                      <a:pt x="635228" y="502973"/>
                      <a:pt x="635037" y="492572"/>
                      <a:pt x="634751" y="482552"/>
                    </a:cubicBezTo>
                    <a:cubicBezTo>
                      <a:pt x="636660" y="481216"/>
                      <a:pt x="638759" y="480167"/>
                      <a:pt x="640858" y="479308"/>
                    </a:cubicBezTo>
                    <a:cubicBezTo>
                      <a:pt x="646584" y="484270"/>
                      <a:pt x="650496" y="489136"/>
                      <a:pt x="651832" y="491045"/>
                    </a:cubicBezTo>
                    <a:close/>
                    <a:moveTo>
                      <a:pt x="647252" y="477495"/>
                    </a:moveTo>
                    <a:cubicBezTo>
                      <a:pt x="649733" y="477018"/>
                      <a:pt x="652214" y="476732"/>
                      <a:pt x="654695" y="476636"/>
                    </a:cubicBezTo>
                    <a:cubicBezTo>
                      <a:pt x="653836" y="480930"/>
                      <a:pt x="652882" y="485510"/>
                      <a:pt x="651927" y="490377"/>
                    </a:cubicBezTo>
                    <a:cubicBezTo>
                      <a:pt x="650591" y="485701"/>
                      <a:pt x="649065" y="481407"/>
                      <a:pt x="647252" y="477495"/>
                    </a:cubicBezTo>
                    <a:close/>
                    <a:moveTo>
                      <a:pt x="631889" y="549157"/>
                    </a:moveTo>
                    <a:cubicBezTo>
                      <a:pt x="631984" y="548585"/>
                      <a:pt x="631984" y="547917"/>
                      <a:pt x="632079" y="547344"/>
                    </a:cubicBezTo>
                    <a:cubicBezTo>
                      <a:pt x="636087" y="548012"/>
                      <a:pt x="640095" y="548394"/>
                      <a:pt x="644293" y="548680"/>
                    </a:cubicBezTo>
                    <a:cubicBezTo>
                      <a:pt x="640477" y="549252"/>
                      <a:pt x="636373" y="549539"/>
                      <a:pt x="631889" y="549157"/>
                    </a:cubicBezTo>
                    <a:close/>
                    <a:moveTo>
                      <a:pt x="644103" y="572822"/>
                    </a:moveTo>
                    <a:cubicBezTo>
                      <a:pt x="645152" y="572822"/>
                      <a:pt x="646107" y="572822"/>
                      <a:pt x="647156" y="572822"/>
                    </a:cubicBezTo>
                    <a:cubicBezTo>
                      <a:pt x="647347" y="573872"/>
                      <a:pt x="647442" y="574826"/>
                      <a:pt x="647633" y="575875"/>
                    </a:cubicBezTo>
                    <a:cubicBezTo>
                      <a:pt x="643435" y="576257"/>
                      <a:pt x="639332" y="576448"/>
                      <a:pt x="635324" y="576257"/>
                    </a:cubicBezTo>
                    <a:cubicBezTo>
                      <a:pt x="633129" y="576162"/>
                      <a:pt x="631125" y="576067"/>
                      <a:pt x="629121" y="575971"/>
                    </a:cubicBezTo>
                    <a:cubicBezTo>
                      <a:pt x="629217" y="574635"/>
                      <a:pt x="629408" y="573204"/>
                      <a:pt x="629503" y="571772"/>
                    </a:cubicBezTo>
                    <a:cubicBezTo>
                      <a:pt x="633988" y="572249"/>
                      <a:pt x="638759" y="572631"/>
                      <a:pt x="644103" y="572822"/>
                    </a:cubicBezTo>
                    <a:close/>
                    <a:moveTo>
                      <a:pt x="633797" y="531409"/>
                    </a:moveTo>
                    <a:cubicBezTo>
                      <a:pt x="633892" y="530550"/>
                      <a:pt x="633988" y="529691"/>
                      <a:pt x="634083" y="528928"/>
                    </a:cubicBezTo>
                    <a:cubicBezTo>
                      <a:pt x="634083" y="528928"/>
                      <a:pt x="634083" y="528832"/>
                      <a:pt x="634083" y="528832"/>
                    </a:cubicBezTo>
                    <a:cubicBezTo>
                      <a:pt x="638282" y="528928"/>
                      <a:pt x="641908" y="528641"/>
                      <a:pt x="645343" y="528355"/>
                    </a:cubicBezTo>
                    <a:cubicBezTo>
                      <a:pt x="645152" y="529595"/>
                      <a:pt x="645057" y="530645"/>
                      <a:pt x="644866" y="531790"/>
                    </a:cubicBezTo>
                    <a:cubicBezTo>
                      <a:pt x="641145" y="531695"/>
                      <a:pt x="637423" y="531600"/>
                      <a:pt x="633797" y="531409"/>
                    </a:cubicBezTo>
                    <a:close/>
                    <a:moveTo>
                      <a:pt x="651450" y="596296"/>
                    </a:moveTo>
                    <a:cubicBezTo>
                      <a:pt x="646584" y="596296"/>
                      <a:pt x="642194" y="596201"/>
                      <a:pt x="638759" y="595819"/>
                    </a:cubicBezTo>
                    <a:cubicBezTo>
                      <a:pt x="634656" y="595437"/>
                      <a:pt x="630743" y="594960"/>
                      <a:pt x="627308" y="594578"/>
                    </a:cubicBezTo>
                    <a:cubicBezTo>
                      <a:pt x="627595" y="592002"/>
                      <a:pt x="627881" y="589139"/>
                      <a:pt x="628167" y="585990"/>
                    </a:cubicBezTo>
                    <a:cubicBezTo>
                      <a:pt x="635705" y="587231"/>
                      <a:pt x="642862" y="587422"/>
                      <a:pt x="649828" y="587803"/>
                    </a:cubicBezTo>
                    <a:cubicBezTo>
                      <a:pt x="650305" y="590666"/>
                      <a:pt x="650878" y="593529"/>
                      <a:pt x="651450" y="596296"/>
                    </a:cubicBezTo>
                    <a:close/>
                    <a:moveTo>
                      <a:pt x="620342" y="609941"/>
                    </a:moveTo>
                    <a:cubicBezTo>
                      <a:pt x="629503" y="616335"/>
                      <a:pt x="634942" y="621106"/>
                      <a:pt x="657939" y="625400"/>
                    </a:cubicBezTo>
                    <a:cubicBezTo>
                      <a:pt x="658416" y="627213"/>
                      <a:pt x="658798" y="628930"/>
                      <a:pt x="659179" y="630457"/>
                    </a:cubicBezTo>
                    <a:cubicBezTo>
                      <a:pt x="644580" y="627881"/>
                      <a:pt x="632747" y="627022"/>
                      <a:pt x="629121" y="626736"/>
                    </a:cubicBezTo>
                    <a:cubicBezTo>
                      <a:pt x="626163" y="621106"/>
                      <a:pt x="623301" y="615476"/>
                      <a:pt x="620342" y="609941"/>
                    </a:cubicBezTo>
                    <a:close/>
                    <a:moveTo>
                      <a:pt x="611945" y="594769"/>
                    </a:moveTo>
                    <a:cubicBezTo>
                      <a:pt x="615094" y="597346"/>
                      <a:pt x="618911" y="599731"/>
                      <a:pt x="624350" y="601735"/>
                    </a:cubicBezTo>
                    <a:cubicBezTo>
                      <a:pt x="625209" y="606411"/>
                      <a:pt x="625781" y="609178"/>
                      <a:pt x="625781" y="609178"/>
                    </a:cubicBezTo>
                    <a:cubicBezTo>
                      <a:pt x="625781" y="609178"/>
                      <a:pt x="626068" y="606602"/>
                      <a:pt x="626449" y="602498"/>
                    </a:cubicBezTo>
                    <a:cubicBezTo>
                      <a:pt x="631984" y="604216"/>
                      <a:pt x="639236" y="605647"/>
                      <a:pt x="649160" y="606315"/>
                    </a:cubicBezTo>
                    <a:cubicBezTo>
                      <a:pt x="650591" y="606411"/>
                      <a:pt x="652023" y="606506"/>
                      <a:pt x="653549" y="606602"/>
                    </a:cubicBezTo>
                    <a:cubicBezTo>
                      <a:pt x="654027" y="608987"/>
                      <a:pt x="654599" y="611182"/>
                      <a:pt x="655076" y="613376"/>
                    </a:cubicBezTo>
                    <a:cubicBezTo>
                      <a:pt x="638186" y="610991"/>
                      <a:pt x="623968" y="609178"/>
                      <a:pt x="619579" y="608605"/>
                    </a:cubicBezTo>
                    <a:cubicBezTo>
                      <a:pt x="617098" y="603930"/>
                      <a:pt x="614522" y="599349"/>
                      <a:pt x="611945" y="594769"/>
                    </a:cubicBezTo>
                    <a:close/>
                    <a:moveTo>
                      <a:pt x="595819" y="626068"/>
                    </a:moveTo>
                    <a:cubicBezTo>
                      <a:pt x="602498" y="612327"/>
                      <a:pt x="606983" y="599254"/>
                      <a:pt x="607079" y="591716"/>
                    </a:cubicBezTo>
                    <a:cubicBezTo>
                      <a:pt x="609560" y="595914"/>
                      <a:pt x="612041" y="600208"/>
                      <a:pt x="614426" y="604407"/>
                    </a:cubicBezTo>
                    <a:cubicBezTo>
                      <a:pt x="609369" y="611277"/>
                      <a:pt x="602212" y="618911"/>
                      <a:pt x="595819" y="626068"/>
                    </a:cubicBezTo>
                    <a:close/>
                    <a:moveTo>
                      <a:pt x="592002" y="611754"/>
                    </a:moveTo>
                    <a:cubicBezTo>
                      <a:pt x="592193" y="609464"/>
                      <a:pt x="592956" y="602403"/>
                      <a:pt x="594006" y="592670"/>
                    </a:cubicBezTo>
                    <a:cubicBezTo>
                      <a:pt x="596010" y="587517"/>
                      <a:pt x="597250" y="581887"/>
                      <a:pt x="597632" y="575875"/>
                    </a:cubicBezTo>
                    <a:cubicBezTo>
                      <a:pt x="600494" y="580647"/>
                      <a:pt x="603357" y="585322"/>
                      <a:pt x="606124" y="590093"/>
                    </a:cubicBezTo>
                    <a:cubicBezTo>
                      <a:pt x="601640" y="599159"/>
                      <a:pt x="597727" y="605647"/>
                      <a:pt x="592002" y="611754"/>
                    </a:cubicBezTo>
                    <a:close/>
                    <a:moveTo>
                      <a:pt x="595914" y="574349"/>
                    </a:moveTo>
                    <a:cubicBezTo>
                      <a:pt x="595914" y="573967"/>
                      <a:pt x="596010" y="573585"/>
                      <a:pt x="596010" y="573299"/>
                    </a:cubicBezTo>
                    <a:cubicBezTo>
                      <a:pt x="596105" y="573490"/>
                      <a:pt x="596296" y="573776"/>
                      <a:pt x="596391" y="573967"/>
                    </a:cubicBezTo>
                    <a:cubicBezTo>
                      <a:pt x="596296" y="574062"/>
                      <a:pt x="596105" y="574158"/>
                      <a:pt x="595914" y="574349"/>
                    </a:cubicBezTo>
                    <a:close/>
                    <a:moveTo>
                      <a:pt x="593338" y="344762"/>
                    </a:moveTo>
                    <a:cubicBezTo>
                      <a:pt x="593338" y="344762"/>
                      <a:pt x="593529" y="345048"/>
                      <a:pt x="593815" y="345525"/>
                    </a:cubicBezTo>
                    <a:cubicBezTo>
                      <a:pt x="593242" y="344953"/>
                      <a:pt x="592670" y="344285"/>
                      <a:pt x="592193" y="343808"/>
                    </a:cubicBezTo>
                    <a:cubicBezTo>
                      <a:pt x="593433" y="344094"/>
                      <a:pt x="594674" y="344380"/>
                      <a:pt x="595914" y="344762"/>
                    </a:cubicBezTo>
                    <a:lnTo>
                      <a:pt x="593338" y="344762"/>
                    </a:lnTo>
                    <a:close/>
                    <a:moveTo>
                      <a:pt x="589139" y="340945"/>
                    </a:moveTo>
                    <a:cubicBezTo>
                      <a:pt x="586944" y="338941"/>
                      <a:pt x="584845" y="337223"/>
                      <a:pt x="582746" y="335601"/>
                    </a:cubicBezTo>
                    <a:cubicBezTo>
                      <a:pt x="587994" y="334265"/>
                      <a:pt x="595055" y="332452"/>
                      <a:pt x="601926" y="330449"/>
                    </a:cubicBezTo>
                    <a:cubicBezTo>
                      <a:pt x="595055" y="336556"/>
                      <a:pt x="590666" y="341136"/>
                      <a:pt x="590666" y="341136"/>
                    </a:cubicBezTo>
                    <a:lnTo>
                      <a:pt x="597536" y="342567"/>
                    </a:lnTo>
                    <a:cubicBezTo>
                      <a:pt x="598014" y="342376"/>
                      <a:pt x="610132" y="340468"/>
                      <a:pt x="624350" y="336174"/>
                    </a:cubicBezTo>
                    <a:cubicBezTo>
                      <a:pt x="629694" y="338464"/>
                      <a:pt x="635801" y="340945"/>
                      <a:pt x="642671" y="343426"/>
                    </a:cubicBezTo>
                    <a:cubicBezTo>
                      <a:pt x="637996" y="346193"/>
                      <a:pt x="634656" y="348388"/>
                      <a:pt x="632652" y="349629"/>
                    </a:cubicBezTo>
                    <a:cubicBezTo>
                      <a:pt x="630457" y="349915"/>
                      <a:pt x="628358" y="350201"/>
                      <a:pt x="626259" y="350583"/>
                    </a:cubicBezTo>
                    <a:cubicBezTo>
                      <a:pt x="613758" y="347434"/>
                      <a:pt x="601449" y="344189"/>
                      <a:pt x="589139" y="340945"/>
                    </a:cubicBezTo>
                    <a:close/>
                    <a:moveTo>
                      <a:pt x="506121" y="657939"/>
                    </a:moveTo>
                    <a:cubicBezTo>
                      <a:pt x="510225" y="649542"/>
                      <a:pt x="515473" y="642481"/>
                      <a:pt x="523775" y="635515"/>
                    </a:cubicBezTo>
                    <a:cubicBezTo>
                      <a:pt x="538851" y="622919"/>
                      <a:pt x="562612" y="604980"/>
                      <a:pt x="576162" y="590380"/>
                    </a:cubicBezTo>
                    <a:cubicBezTo>
                      <a:pt x="580551" y="585704"/>
                      <a:pt x="583128" y="581792"/>
                      <a:pt x="584845" y="578070"/>
                    </a:cubicBezTo>
                    <a:cubicBezTo>
                      <a:pt x="585322" y="580742"/>
                      <a:pt x="585704" y="583318"/>
                      <a:pt x="586181" y="585704"/>
                    </a:cubicBezTo>
                    <a:cubicBezTo>
                      <a:pt x="585227" y="586945"/>
                      <a:pt x="584368" y="588185"/>
                      <a:pt x="583318" y="589712"/>
                    </a:cubicBezTo>
                    <a:cubicBezTo>
                      <a:pt x="573394" y="603930"/>
                      <a:pt x="541046" y="623301"/>
                      <a:pt x="517477" y="649351"/>
                    </a:cubicBezTo>
                    <a:cubicBezTo>
                      <a:pt x="513278" y="654027"/>
                      <a:pt x="509843" y="658607"/>
                      <a:pt x="506885" y="662996"/>
                    </a:cubicBezTo>
                    <a:cubicBezTo>
                      <a:pt x="506599" y="661374"/>
                      <a:pt x="506408" y="659752"/>
                      <a:pt x="506121" y="657939"/>
                    </a:cubicBezTo>
                    <a:close/>
                    <a:moveTo>
                      <a:pt x="498965" y="677500"/>
                    </a:moveTo>
                    <a:cubicBezTo>
                      <a:pt x="500110" y="673397"/>
                      <a:pt x="501350" y="669485"/>
                      <a:pt x="502686" y="665954"/>
                    </a:cubicBezTo>
                    <a:cubicBezTo>
                      <a:pt x="503068" y="666622"/>
                      <a:pt x="503545" y="667195"/>
                      <a:pt x="503927" y="667767"/>
                    </a:cubicBezTo>
                    <a:cubicBezTo>
                      <a:pt x="501923" y="671203"/>
                      <a:pt x="500301" y="674447"/>
                      <a:pt x="498965" y="677500"/>
                    </a:cubicBezTo>
                    <a:close/>
                    <a:moveTo>
                      <a:pt x="469193" y="627690"/>
                    </a:moveTo>
                    <a:cubicBezTo>
                      <a:pt x="470338" y="625304"/>
                      <a:pt x="471579" y="622728"/>
                      <a:pt x="473105" y="620247"/>
                    </a:cubicBezTo>
                    <a:cubicBezTo>
                      <a:pt x="481884" y="641526"/>
                      <a:pt x="491713" y="662996"/>
                      <a:pt x="491713" y="662996"/>
                    </a:cubicBezTo>
                    <a:cubicBezTo>
                      <a:pt x="491713" y="662996"/>
                      <a:pt x="491617" y="657271"/>
                      <a:pt x="491426" y="648492"/>
                    </a:cubicBezTo>
                    <a:cubicBezTo>
                      <a:pt x="493621" y="651832"/>
                      <a:pt x="495625" y="654981"/>
                      <a:pt x="497534" y="657939"/>
                    </a:cubicBezTo>
                    <a:cubicBezTo>
                      <a:pt x="494194" y="669199"/>
                      <a:pt x="496770" y="678455"/>
                      <a:pt x="497534" y="680936"/>
                    </a:cubicBezTo>
                    <a:cubicBezTo>
                      <a:pt x="496007" y="685039"/>
                      <a:pt x="495053" y="688474"/>
                      <a:pt x="494385" y="691337"/>
                    </a:cubicBezTo>
                    <a:cubicBezTo>
                      <a:pt x="490854" y="674924"/>
                      <a:pt x="485129" y="654408"/>
                      <a:pt x="476350" y="639141"/>
                    </a:cubicBezTo>
                    <a:cubicBezTo>
                      <a:pt x="473964" y="634942"/>
                      <a:pt x="471579" y="631125"/>
                      <a:pt x="469193" y="627690"/>
                    </a:cubicBezTo>
                    <a:close/>
                    <a:moveTo>
                      <a:pt x="467380" y="625209"/>
                    </a:moveTo>
                    <a:cubicBezTo>
                      <a:pt x="468430" y="623205"/>
                      <a:pt x="469861" y="620819"/>
                      <a:pt x="471674" y="618148"/>
                    </a:cubicBezTo>
                    <a:cubicBezTo>
                      <a:pt x="471769" y="618339"/>
                      <a:pt x="471960" y="618625"/>
                      <a:pt x="472056" y="618816"/>
                    </a:cubicBezTo>
                    <a:cubicBezTo>
                      <a:pt x="470815" y="621297"/>
                      <a:pt x="469670" y="623969"/>
                      <a:pt x="468525" y="626927"/>
                    </a:cubicBezTo>
                    <a:cubicBezTo>
                      <a:pt x="468239" y="626259"/>
                      <a:pt x="467857" y="625782"/>
                      <a:pt x="467380" y="625209"/>
                    </a:cubicBezTo>
                    <a:close/>
                    <a:moveTo>
                      <a:pt x="449727" y="550302"/>
                    </a:moveTo>
                    <a:cubicBezTo>
                      <a:pt x="449631" y="550970"/>
                      <a:pt x="449441" y="551543"/>
                      <a:pt x="449345" y="552211"/>
                    </a:cubicBezTo>
                    <a:cubicBezTo>
                      <a:pt x="448105" y="553356"/>
                      <a:pt x="445528" y="555837"/>
                      <a:pt x="441902" y="559272"/>
                    </a:cubicBezTo>
                    <a:cubicBezTo>
                      <a:pt x="444288" y="556600"/>
                      <a:pt x="446960" y="553547"/>
                      <a:pt x="449727" y="550302"/>
                    </a:cubicBezTo>
                    <a:close/>
                    <a:moveTo>
                      <a:pt x="449441" y="559845"/>
                    </a:moveTo>
                    <a:cubicBezTo>
                      <a:pt x="449441" y="559940"/>
                      <a:pt x="449536" y="560131"/>
                      <a:pt x="449536" y="560226"/>
                    </a:cubicBezTo>
                    <a:cubicBezTo>
                      <a:pt x="449441" y="560322"/>
                      <a:pt x="449441" y="560417"/>
                      <a:pt x="449345" y="560513"/>
                    </a:cubicBezTo>
                    <a:cubicBezTo>
                      <a:pt x="449345" y="560226"/>
                      <a:pt x="449441" y="560035"/>
                      <a:pt x="449441" y="559845"/>
                    </a:cubicBezTo>
                    <a:close/>
                    <a:moveTo>
                      <a:pt x="457361" y="535798"/>
                    </a:moveTo>
                    <a:cubicBezTo>
                      <a:pt x="456120" y="537325"/>
                      <a:pt x="454784" y="538851"/>
                      <a:pt x="453735" y="540378"/>
                    </a:cubicBezTo>
                    <a:cubicBezTo>
                      <a:pt x="453448" y="540760"/>
                      <a:pt x="453162" y="541237"/>
                      <a:pt x="452780" y="541619"/>
                    </a:cubicBezTo>
                    <a:cubicBezTo>
                      <a:pt x="453639" y="536848"/>
                      <a:pt x="454498" y="531981"/>
                      <a:pt x="455357" y="527210"/>
                    </a:cubicBezTo>
                    <a:cubicBezTo>
                      <a:pt x="455929" y="526542"/>
                      <a:pt x="456502" y="525874"/>
                      <a:pt x="457074" y="525206"/>
                    </a:cubicBezTo>
                    <a:cubicBezTo>
                      <a:pt x="457170" y="528069"/>
                      <a:pt x="457265" y="531695"/>
                      <a:pt x="457361" y="535798"/>
                    </a:cubicBezTo>
                    <a:close/>
                    <a:moveTo>
                      <a:pt x="457742" y="549921"/>
                    </a:moveTo>
                    <a:cubicBezTo>
                      <a:pt x="456311" y="551447"/>
                      <a:pt x="454880" y="552974"/>
                      <a:pt x="453544" y="554692"/>
                    </a:cubicBezTo>
                    <a:cubicBezTo>
                      <a:pt x="453162" y="555169"/>
                      <a:pt x="452780" y="555646"/>
                      <a:pt x="452399" y="556218"/>
                    </a:cubicBezTo>
                    <a:cubicBezTo>
                      <a:pt x="451444" y="555360"/>
                      <a:pt x="450776" y="554787"/>
                      <a:pt x="450395" y="554405"/>
                    </a:cubicBezTo>
                    <a:cubicBezTo>
                      <a:pt x="450681" y="552974"/>
                      <a:pt x="450967" y="551638"/>
                      <a:pt x="451158" y="550207"/>
                    </a:cubicBezTo>
                    <a:cubicBezTo>
                      <a:pt x="451253" y="549539"/>
                      <a:pt x="451349" y="548871"/>
                      <a:pt x="451540" y="548203"/>
                    </a:cubicBezTo>
                    <a:cubicBezTo>
                      <a:pt x="451921" y="547821"/>
                      <a:pt x="452303" y="547440"/>
                      <a:pt x="452685" y="546962"/>
                    </a:cubicBezTo>
                    <a:cubicBezTo>
                      <a:pt x="454212" y="545245"/>
                      <a:pt x="455834" y="543718"/>
                      <a:pt x="457551" y="542191"/>
                    </a:cubicBezTo>
                    <a:cubicBezTo>
                      <a:pt x="457647" y="544768"/>
                      <a:pt x="457742" y="547344"/>
                      <a:pt x="457742" y="549921"/>
                    </a:cubicBezTo>
                    <a:close/>
                    <a:moveTo>
                      <a:pt x="458219" y="561658"/>
                    </a:moveTo>
                    <a:cubicBezTo>
                      <a:pt x="456883" y="560322"/>
                      <a:pt x="455738" y="559272"/>
                      <a:pt x="454689" y="558222"/>
                    </a:cubicBezTo>
                    <a:cubicBezTo>
                      <a:pt x="455738" y="557173"/>
                      <a:pt x="456883" y="556123"/>
                      <a:pt x="457933" y="555169"/>
                    </a:cubicBezTo>
                    <a:cubicBezTo>
                      <a:pt x="458029" y="557363"/>
                      <a:pt x="458124" y="559558"/>
                      <a:pt x="458219" y="561658"/>
                    </a:cubicBezTo>
                    <a:close/>
                    <a:moveTo>
                      <a:pt x="465853" y="608987"/>
                    </a:moveTo>
                    <a:cubicBezTo>
                      <a:pt x="466807" y="610514"/>
                      <a:pt x="468048" y="612422"/>
                      <a:pt x="469288" y="614426"/>
                    </a:cubicBezTo>
                    <a:cubicBezTo>
                      <a:pt x="467857" y="617861"/>
                      <a:pt x="466903" y="620819"/>
                      <a:pt x="466139" y="623491"/>
                    </a:cubicBezTo>
                    <a:cubicBezTo>
                      <a:pt x="453067" y="605457"/>
                      <a:pt x="442284" y="598109"/>
                      <a:pt x="442188" y="598014"/>
                    </a:cubicBezTo>
                    <a:cubicBezTo>
                      <a:pt x="444383" y="587135"/>
                      <a:pt x="446387" y="576162"/>
                      <a:pt x="448391" y="565284"/>
                    </a:cubicBezTo>
                    <a:cubicBezTo>
                      <a:pt x="448963" y="564616"/>
                      <a:pt x="449536" y="563948"/>
                      <a:pt x="450108" y="563280"/>
                    </a:cubicBezTo>
                    <a:cubicBezTo>
                      <a:pt x="452208" y="573299"/>
                      <a:pt x="457361" y="595628"/>
                      <a:pt x="465853" y="608987"/>
                    </a:cubicBezTo>
                    <a:close/>
                    <a:moveTo>
                      <a:pt x="283119" y="452685"/>
                    </a:moveTo>
                    <a:cubicBezTo>
                      <a:pt x="277394" y="455166"/>
                      <a:pt x="271764" y="457742"/>
                      <a:pt x="266038" y="460414"/>
                    </a:cubicBezTo>
                    <a:cubicBezTo>
                      <a:pt x="260313" y="457933"/>
                      <a:pt x="232831" y="446196"/>
                      <a:pt x="203918" y="440280"/>
                    </a:cubicBezTo>
                    <a:cubicBezTo>
                      <a:pt x="171379" y="433600"/>
                      <a:pt x="130538" y="424535"/>
                      <a:pt x="121282" y="422913"/>
                    </a:cubicBezTo>
                    <a:cubicBezTo>
                      <a:pt x="116320" y="422054"/>
                      <a:pt x="111740" y="420050"/>
                      <a:pt x="108591" y="418333"/>
                    </a:cubicBezTo>
                    <a:cubicBezTo>
                      <a:pt x="108782" y="418333"/>
                      <a:pt x="132542" y="416901"/>
                      <a:pt x="150672" y="418333"/>
                    </a:cubicBezTo>
                    <a:cubicBezTo>
                      <a:pt x="168898" y="419764"/>
                      <a:pt x="211934" y="436845"/>
                      <a:pt x="238652" y="445719"/>
                    </a:cubicBezTo>
                    <a:cubicBezTo>
                      <a:pt x="263462" y="453830"/>
                      <a:pt x="270905" y="452971"/>
                      <a:pt x="283119" y="452685"/>
                    </a:cubicBezTo>
                    <a:close/>
                    <a:moveTo>
                      <a:pt x="304780" y="446196"/>
                    </a:moveTo>
                    <a:cubicBezTo>
                      <a:pt x="300963" y="451540"/>
                      <a:pt x="298387" y="462704"/>
                      <a:pt x="297432" y="475300"/>
                    </a:cubicBezTo>
                    <a:cubicBezTo>
                      <a:pt x="295142" y="467284"/>
                      <a:pt x="292566" y="458601"/>
                      <a:pt x="291421" y="451540"/>
                    </a:cubicBezTo>
                    <a:cubicBezTo>
                      <a:pt x="295810" y="449727"/>
                      <a:pt x="300295" y="448009"/>
                      <a:pt x="304780" y="446196"/>
                    </a:cubicBezTo>
                    <a:close/>
                    <a:moveTo>
                      <a:pt x="410890" y="272050"/>
                    </a:moveTo>
                    <a:cubicBezTo>
                      <a:pt x="411653" y="276917"/>
                      <a:pt x="412607" y="281878"/>
                      <a:pt x="414134" y="286840"/>
                    </a:cubicBezTo>
                    <a:cubicBezTo>
                      <a:pt x="407741" y="284837"/>
                      <a:pt x="401252" y="282928"/>
                      <a:pt x="395145" y="281020"/>
                    </a:cubicBezTo>
                    <a:cubicBezTo>
                      <a:pt x="393618" y="277680"/>
                      <a:pt x="392092" y="274149"/>
                      <a:pt x="390374" y="270523"/>
                    </a:cubicBezTo>
                    <a:cubicBezTo>
                      <a:pt x="386462" y="262031"/>
                      <a:pt x="380450" y="253538"/>
                      <a:pt x="373770" y="245618"/>
                    </a:cubicBezTo>
                    <a:cubicBezTo>
                      <a:pt x="381404" y="251152"/>
                      <a:pt x="389610" y="256114"/>
                      <a:pt x="397053" y="258786"/>
                    </a:cubicBezTo>
                    <a:cubicBezTo>
                      <a:pt x="401920" y="263557"/>
                      <a:pt x="406596" y="268138"/>
                      <a:pt x="410890" y="272050"/>
                    </a:cubicBezTo>
                    <a:close/>
                    <a:moveTo>
                      <a:pt x="431787" y="254588"/>
                    </a:moveTo>
                    <a:cubicBezTo>
                      <a:pt x="426253" y="250675"/>
                      <a:pt x="419573" y="246286"/>
                      <a:pt x="412989" y="243232"/>
                    </a:cubicBezTo>
                    <a:cubicBezTo>
                      <a:pt x="408218" y="238461"/>
                      <a:pt x="404210" y="234740"/>
                      <a:pt x="401634" y="232545"/>
                    </a:cubicBezTo>
                    <a:cubicBezTo>
                      <a:pt x="417474" y="236171"/>
                      <a:pt x="426825" y="235121"/>
                      <a:pt x="426921" y="235121"/>
                    </a:cubicBezTo>
                    <a:cubicBezTo>
                      <a:pt x="427493" y="236171"/>
                      <a:pt x="428066" y="237221"/>
                      <a:pt x="428734" y="238270"/>
                    </a:cubicBezTo>
                    <a:cubicBezTo>
                      <a:pt x="429306" y="241610"/>
                      <a:pt x="430451" y="247526"/>
                      <a:pt x="431787" y="254588"/>
                    </a:cubicBezTo>
                    <a:close/>
                    <a:moveTo>
                      <a:pt x="432360" y="432742"/>
                    </a:moveTo>
                    <a:cubicBezTo>
                      <a:pt x="431596" y="433505"/>
                      <a:pt x="430929" y="434173"/>
                      <a:pt x="430165" y="434841"/>
                    </a:cubicBezTo>
                    <a:cubicBezTo>
                      <a:pt x="422818" y="426348"/>
                      <a:pt x="415947" y="417188"/>
                      <a:pt x="412894" y="414611"/>
                    </a:cubicBezTo>
                    <a:cubicBezTo>
                      <a:pt x="410222" y="412416"/>
                      <a:pt x="409363" y="410603"/>
                      <a:pt x="409268" y="408886"/>
                    </a:cubicBezTo>
                    <a:cubicBezTo>
                      <a:pt x="416233" y="406691"/>
                      <a:pt x="423104" y="404401"/>
                      <a:pt x="430070" y="402302"/>
                    </a:cubicBezTo>
                    <a:cubicBezTo>
                      <a:pt x="425967" y="406691"/>
                      <a:pt x="424249" y="412798"/>
                      <a:pt x="425871" y="420241"/>
                    </a:cubicBezTo>
                    <a:cubicBezTo>
                      <a:pt x="426825" y="424249"/>
                      <a:pt x="429306" y="428543"/>
                      <a:pt x="432360" y="432742"/>
                    </a:cubicBezTo>
                    <a:close/>
                    <a:moveTo>
                      <a:pt x="437131" y="411749"/>
                    </a:moveTo>
                    <a:cubicBezTo>
                      <a:pt x="435509" y="407550"/>
                      <a:pt x="434936" y="403924"/>
                      <a:pt x="435413" y="400775"/>
                    </a:cubicBezTo>
                    <a:lnTo>
                      <a:pt x="437131" y="411749"/>
                    </a:lnTo>
                    <a:close/>
                    <a:moveTo>
                      <a:pt x="419860" y="497438"/>
                    </a:moveTo>
                    <a:cubicBezTo>
                      <a:pt x="428352" y="487419"/>
                      <a:pt x="437608" y="475205"/>
                      <a:pt x="445814" y="464040"/>
                    </a:cubicBezTo>
                    <a:cubicBezTo>
                      <a:pt x="449918" y="468334"/>
                      <a:pt x="453353" y="472914"/>
                      <a:pt x="456311" y="477686"/>
                    </a:cubicBezTo>
                    <a:lnTo>
                      <a:pt x="456693" y="478545"/>
                    </a:lnTo>
                    <a:cubicBezTo>
                      <a:pt x="449059" y="485701"/>
                      <a:pt x="435222" y="498774"/>
                      <a:pt x="421863" y="511847"/>
                    </a:cubicBezTo>
                    <a:cubicBezTo>
                      <a:pt x="421863" y="511847"/>
                      <a:pt x="421863" y="511847"/>
                      <a:pt x="421863" y="511751"/>
                    </a:cubicBezTo>
                    <a:cubicBezTo>
                      <a:pt x="421672" y="506885"/>
                      <a:pt x="420909" y="502114"/>
                      <a:pt x="419860" y="497438"/>
                    </a:cubicBezTo>
                    <a:close/>
                    <a:moveTo>
                      <a:pt x="403638" y="456883"/>
                    </a:moveTo>
                    <a:cubicBezTo>
                      <a:pt x="397817" y="445910"/>
                      <a:pt x="388465" y="428352"/>
                      <a:pt x="384839" y="416806"/>
                    </a:cubicBezTo>
                    <a:cubicBezTo>
                      <a:pt x="392282" y="414325"/>
                      <a:pt x="399725" y="412035"/>
                      <a:pt x="407264" y="409649"/>
                    </a:cubicBezTo>
                    <a:cubicBezTo>
                      <a:pt x="405260" y="412703"/>
                      <a:pt x="402874" y="417569"/>
                      <a:pt x="404019" y="422054"/>
                    </a:cubicBezTo>
                    <a:cubicBezTo>
                      <a:pt x="405451" y="427875"/>
                      <a:pt x="410985" y="435318"/>
                      <a:pt x="421291" y="443715"/>
                    </a:cubicBezTo>
                    <a:cubicBezTo>
                      <a:pt x="415756" y="449250"/>
                      <a:pt x="410317" y="454784"/>
                      <a:pt x="405355" y="459937"/>
                    </a:cubicBezTo>
                    <a:cubicBezTo>
                      <a:pt x="404783" y="458887"/>
                      <a:pt x="404210" y="457838"/>
                      <a:pt x="403638" y="456883"/>
                    </a:cubicBezTo>
                    <a:close/>
                    <a:moveTo>
                      <a:pt x="366327" y="509080"/>
                    </a:moveTo>
                    <a:cubicBezTo>
                      <a:pt x="360602" y="492667"/>
                      <a:pt x="354590" y="477686"/>
                      <a:pt x="348674" y="462895"/>
                    </a:cubicBezTo>
                    <a:cubicBezTo>
                      <a:pt x="342472" y="447532"/>
                      <a:pt x="343426" y="435700"/>
                      <a:pt x="344189" y="431215"/>
                    </a:cubicBezTo>
                    <a:cubicBezTo>
                      <a:pt x="349628" y="429211"/>
                      <a:pt x="355068" y="427398"/>
                      <a:pt x="360411" y="425489"/>
                    </a:cubicBezTo>
                    <a:cubicBezTo>
                      <a:pt x="353732" y="436940"/>
                      <a:pt x="361270" y="445719"/>
                      <a:pt x="376442" y="465376"/>
                    </a:cubicBezTo>
                    <a:cubicBezTo>
                      <a:pt x="380450" y="470624"/>
                      <a:pt x="384076" y="475395"/>
                      <a:pt x="387416" y="479976"/>
                    </a:cubicBezTo>
                    <a:cubicBezTo>
                      <a:pt x="381118" y="487610"/>
                      <a:pt x="373770" y="497915"/>
                      <a:pt x="366327" y="509080"/>
                    </a:cubicBezTo>
                    <a:close/>
                    <a:moveTo>
                      <a:pt x="381500" y="449154"/>
                    </a:moveTo>
                    <a:cubicBezTo>
                      <a:pt x="380068" y="447532"/>
                      <a:pt x="378828" y="446196"/>
                      <a:pt x="378255" y="445337"/>
                    </a:cubicBezTo>
                    <a:cubicBezTo>
                      <a:pt x="374725" y="440376"/>
                      <a:pt x="368236" y="435413"/>
                      <a:pt x="362892" y="424535"/>
                    </a:cubicBezTo>
                    <a:cubicBezTo>
                      <a:pt x="369190" y="422341"/>
                      <a:pt x="375488" y="420050"/>
                      <a:pt x="381786" y="417856"/>
                    </a:cubicBezTo>
                    <a:cubicBezTo>
                      <a:pt x="374915" y="427302"/>
                      <a:pt x="378160" y="438944"/>
                      <a:pt x="381500" y="449154"/>
                    </a:cubicBezTo>
                    <a:close/>
                    <a:moveTo>
                      <a:pt x="360602" y="540760"/>
                    </a:moveTo>
                    <a:cubicBezTo>
                      <a:pt x="361652" y="539710"/>
                      <a:pt x="362701" y="538565"/>
                      <a:pt x="363751" y="537516"/>
                    </a:cubicBezTo>
                    <a:cubicBezTo>
                      <a:pt x="362701" y="539042"/>
                      <a:pt x="361747" y="540569"/>
                      <a:pt x="360697" y="542096"/>
                    </a:cubicBezTo>
                    <a:cubicBezTo>
                      <a:pt x="360697" y="541619"/>
                      <a:pt x="360697" y="541237"/>
                      <a:pt x="360602" y="540760"/>
                    </a:cubicBezTo>
                    <a:close/>
                    <a:moveTo>
                      <a:pt x="337224" y="433600"/>
                    </a:moveTo>
                    <a:cubicBezTo>
                      <a:pt x="338655" y="433028"/>
                      <a:pt x="340182" y="432551"/>
                      <a:pt x="341708" y="432074"/>
                    </a:cubicBezTo>
                    <a:cubicBezTo>
                      <a:pt x="334075" y="439803"/>
                      <a:pt x="329971" y="444860"/>
                      <a:pt x="334456" y="459555"/>
                    </a:cubicBezTo>
                    <a:cubicBezTo>
                      <a:pt x="339418" y="476064"/>
                      <a:pt x="352205" y="499537"/>
                      <a:pt x="359648" y="515378"/>
                    </a:cubicBezTo>
                    <a:cubicBezTo>
                      <a:pt x="360030" y="516236"/>
                      <a:pt x="360316" y="517000"/>
                      <a:pt x="360602" y="517763"/>
                    </a:cubicBezTo>
                    <a:cubicBezTo>
                      <a:pt x="359362" y="519672"/>
                      <a:pt x="358026" y="521580"/>
                      <a:pt x="356785" y="523584"/>
                    </a:cubicBezTo>
                    <a:cubicBezTo>
                      <a:pt x="347815" y="496007"/>
                      <a:pt x="329876" y="469575"/>
                      <a:pt x="328158" y="455738"/>
                    </a:cubicBezTo>
                    <a:cubicBezTo>
                      <a:pt x="326918" y="445624"/>
                      <a:pt x="325200" y="440757"/>
                      <a:pt x="324246" y="438658"/>
                    </a:cubicBezTo>
                    <a:cubicBezTo>
                      <a:pt x="328445" y="436940"/>
                      <a:pt x="332834" y="435223"/>
                      <a:pt x="337224" y="433600"/>
                    </a:cubicBezTo>
                    <a:close/>
                    <a:moveTo>
                      <a:pt x="313845" y="418142"/>
                    </a:moveTo>
                    <a:cubicBezTo>
                      <a:pt x="317757" y="419287"/>
                      <a:pt x="321670" y="420337"/>
                      <a:pt x="325582" y="421386"/>
                    </a:cubicBezTo>
                    <a:cubicBezTo>
                      <a:pt x="337319" y="424631"/>
                      <a:pt x="345716" y="425203"/>
                      <a:pt x="351537" y="424822"/>
                    </a:cubicBezTo>
                    <a:cubicBezTo>
                      <a:pt x="346480" y="426730"/>
                      <a:pt x="341327" y="428543"/>
                      <a:pt x="336174" y="430452"/>
                    </a:cubicBezTo>
                    <a:cubicBezTo>
                      <a:pt x="332834" y="428638"/>
                      <a:pt x="324437" y="423772"/>
                      <a:pt x="313845" y="418142"/>
                    </a:cubicBezTo>
                    <a:close/>
                    <a:moveTo>
                      <a:pt x="292757" y="398676"/>
                    </a:moveTo>
                    <a:cubicBezTo>
                      <a:pt x="309360" y="406023"/>
                      <a:pt x="327204" y="409649"/>
                      <a:pt x="343331" y="412035"/>
                    </a:cubicBezTo>
                    <a:cubicBezTo>
                      <a:pt x="359266" y="414421"/>
                      <a:pt x="371576" y="414898"/>
                      <a:pt x="378351" y="414898"/>
                    </a:cubicBezTo>
                    <a:cubicBezTo>
                      <a:pt x="371957" y="417188"/>
                      <a:pt x="365755" y="419573"/>
                      <a:pt x="359362" y="421959"/>
                    </a:cubicBezTo>
                    <a:cubicBezTo>
                      <a:pt x="352968" y="420146"/>
                      <a:pt x="334265" y="414707"/>
                      <a:pt x="310601" y="407264"/>
                    </a:cubicBezTo>
                    <a:cubicBezTo>
                      <a:pt x="303253" y="404974"/>
                      <a:pt x="297528" y="402015"/>
                      <a:pt x="292757" y="398676"/>
                    </a:cubicBezTo>
                    <a:close/>
                    <a:moveTo>
                      <a:pt x="280161" y="375965"/>
                    </a:moveTo>
                    <a:cubicBezTo>
                      <a:pt x="281592" y="375965"/>
                      <a:pt x="282928" y="375965"/>
                      <a:pt x="284359" y="375870"/>
                    </a:cubicBezTo>
                    <a:cubicBezTo>
                      <a:pt x="285314" y="376156"/>
                      <a:pt x="286268" y="376442"/>
                      <a:pt x="287222" y="376729"/>
                    </a:cubicBezTo>
                    <a:cubicBezTo>
                      <a:pt x="288272" y="377110"/>
                      <a:pt x="289226" y="377397"/>
                      <a:pt x="290180" y="377778"/>
                    </a:cubicBezTo>
                    <a:cubicBezTo>
                      <a:pt x="288558" y="378065"/>
                      <a:pt x="287031" y="378351"/>
                      <a:pt x="285409" y="378637"/>
                    </a:cubicBezTo>
                    <a:cubicBezTo>
                      <a:pt x="283691" y="377778"/>
                      <a:pt x="281974" y="376824"/>
                      <a:pt x="280161" y="375965"/>
                    </a:cubicBezTo>
                    <a:close/>
                    <a:moveTo>
                      <a:pt x="239892" y="376252"/>
                    </a:moveTo>
                    <a:cubicBezTo>
                      <a:pt x="242564" y="378542"/>
                      <a:pt x="245332" y="381213"/>
                      <a:pt x="248385" y="384267"/>
                    </a:cubicBezTo>
                    <a:cubicBezTo>
                      <a:pt x="241133" y="381118"/>
                      <a:pt x="233404" y="378351"/>
                      <a:pt x="225197" y="376252"/>
                    </a:cubicBezTo>
                    <a:cubicBezTo>
                      <a:pt x="229110" y="376252"/>
                      <a:pt x="234072" y="376252"/>
                      <a:pt x="239892" y="376252"/>
                    </a:cubicBezTo>
                    <a:close/>
                    <a:moveTo>
                      <a:pt x="335029" y="355258"/>
                    </a:moveTo>
                    <a:cubicBezTo>
                      <a:pt x="315849" y="358694"/>
                      <a:pt x="290085" y="363178"/>
                      <a:pt x="267374" y="367186"/>
                    </a:cubicBezTo>
                    <a:cubicBezTo>
                      <a:pt x="266038" y="367282"/>
                      <a:pt x="264798" y="367473"/>
                      <a:pt x="263557" y="367568"/>
                    </a:cubicBezTo>
                    <a:cubicBezTo>
                      <a:pt x="257927" y="364896"/>
                      <a:pt x="253156" y="362892"/>
                      <a:pt x="249721" y="362129"/>
                    </a:cubicBezTo>
                    <a:cubicBezTo>
                      <a:pt x="241228" y="360220"/>
                      <a:pt x="233976" y="357930"/>
                      <a:pt x="226629" y="356881"/>
                    </a:cubicBezTo>
                    <a:cubicBezTo>
                      <a:pt x="255255" y="355831"/>
                      <a:pt x="291134" y="353541"/>
                      <a:pt x="320334" y="348102"/>
                    </a:cubicBezTo>
                    <a:cubicBezTo>
                      <a:pt x="322242" y="347720"/>
                      <a:pt x="324246" y="347339"/>
                      <a:pt x="326250" y="346957"/>
                    </a:cubicBezTo>
                    <a:cubicBezTo>
                      <a:pt x="326536" y="347147"/>
                      <a:pt x="326822" y="347339"/>
                      <a:pt x="327109" y="347625"/>
                    </a:cubicBezTo>
                    <a:cubicBezTo>
                      <a:pt x="323006" y="349724"/>
                      <a:pt x="318902" y="352205"/>
                      <a:pt x="314799" y="355258"/>
                    </a:cubicBezTo>
                    <a:cubicBezTo>
                      <a:pt x="314799" y="355258"/>
                      <a:pt x="322147" y="352873"/>
                      <a:pt x="332071" y="351823"/>
                    </a:cubicBezTo>
                    <a:cubicBezTo>
                      <a:pt x="333216" y="352873"/>
                      <a:pt x="334170" y="354018"/>
                      <a:pt x="335029" y="355258"/>
                    </a:cubicBezTo>
                    <a:close/>
                    <a:moveTo>
                      <a:pt x="342853" y="398867"/>
                    </a:moveTo>
                    <a:cubicBezTo>
                      <a:pt x="369476" y="404210"/>
                      <a:pt x="393523" y="405737"/>
                      <a:pt x="404115" y="406214"/>
                    </a:cubicBezTo>
                    <a:cubicBezTo>
                      <a:pt x="396481" y="408790"/>
                      <a:pt x="388752" y="411271"/>
                      <a:pt x="381118" y="414039"/>
                    </a:cubicBezTo>
                    <a:cubicBezTo>
                      <a:pt x="372053" y="411271"/>
                      <a:pt x="344666" y="403065"/>
                      <a:pt x="324819" y="396672"/>
                    </a:cubicBezTo>
                    <a:cubicBezTo>
                      <a:pt x="319189" y="394859"/>
                      <a:pt x="312986" y="392187"/>
                      <a:pt x="306402" y="389133"/>
                    </a:cubicBezTo>
                    <a:cubicBezTo>
                      <a:pt x="308215" y="389133"/>
                      <a:pt x="310028" y="389133"/>
                      <a:pt x="311841" y="389133"/>
                    </a:cubicBezTo>
                    <a:cubicBezTo>
                      <a:pt x="318616" y="392473"/>
                      <a:pt x="327777" y="395813"/>
                      <a:pt x="342853" y="398867"/>
                    </a:cubicBezTo>
                    <a:close/>
                    <a:moveTo>
                      <a:pt x="426730" y="398389"/>
                    </a:moveTo>
                    <a:lnTo>
                      <a:pt x="427112" y="398485"/>
                    </a:lnTo>
                    <a:cubicBezTo>
                      <a:pt x="420241" y="400680"/>
                      <a:pt x="413466" y="403065"/>
                      <a:pt x="406691" y="405355"/>
                    </a:cubicBezTo>
                    <a:cubicBezTo>
                      <a:pt x="398199" y="402397"/>
                      <a:pt x="373198" y="394000"/>
                      <a:pt x="349819" y="388084"/>
                    </a:cubicBezTo>
                    <a:cubicBezTo>
                      <a:pt x="355545" y="387702"/>
                      <a:pt x="360697" y="387320"/>
                      <a:pt x="365278" y="386748"/>
                    </a:cubicBezTo>
                    <a:cubicBezTo>
                      <a:pt x="369953" y="389038"/>
                      <a:pt x="375297" y="390946"/>
                      <a:pt x="381404" y="392569"/>
                    </a:cubicBezTo>
                    <a:cubicBezTo>
                      <a:pt x="397817" y="396767"/>
                      <a:pt x="417474" y="398008"/>
                      <a:pt x="426730" y="398389"/>
                    </a:cubicBezTo>
                    <a:close/>
                    <a:moveTo>
                      <a:pt x="411176" y="326155"/>
                    </a:moveTo>
                    <a:cubicBezTo>
                      <a:pt x="411081" y="326155"/>
                      <a:pt x="410985" y="326059"/>
                      <a:pt x="410890" y="326059"/>
                    </a:cubicBezTo>
                    <a:lnTo>
                      <a:pt x="411367" y="326059"/>
                    </a:lnTo>
                    <a:lnTo>
                      <a:pt x="411176" y="326155"/>
                    </a:lnTo>
                    <a:close/>
                    <a:moveTo>
                      <a:pt x="402588" y="298387"/>
                    </a:moveTo>
                    <a:cubicBezTo>
                      <a:pt x="410413" y="304112"/>
                      <a:pt x="419001" y="309360"/>
                      <a:pt x="427493" y="312795"/>
                    </a:cubicBezTo>
                    <a:cubicBezTo>
                      <a:pt x="428829" y="314895"/>
                      <a:pt x="430165" y="316708"/>
                      <a:pt x="431501" y="318616"/>
                    </a:cubicBezTo>
                    <a:lnTo>
                      <a:pt x="412512" y="325677"/>
                    </a:lnTo>
                    <a:cubicBezTo>
                      <a:pt x="411844" y="323483"/>
                      <a:pt x="408695" y="313559"/>
                      <a:pt x="402588" y="298387"/>
                    </a:cubicBezTo>
                    <a:close/>
                    <a:moveTo>
                      <a:pt x="332357" y="283119"/>
                    </a:moveTo>
                    <a:cubicBezTo>
                      <a:pt x="347911" y="294093"/>
                      <a:pt x="367377" y="307165"/>
                      <a:pt x="367377" y="307165"/>
                    </a:cubicBezTo>
                    <a:lnTo>
                      <a:pt x="371576" y="309169"/>
                    </a:lnTo>
                    <a:cubicBezTo>
                      <a:pt x="360507" y="304494"/>
                      <a:pt x="349342" y="299722"/>
                      <a:pt x="338273" y="295142"/>
                    </a:cubicBezTo>
                    <a:cubicBezTo>
                      <a:pt x="336937" y="294570"/>
                      <a:pt x="335601" y="294093"/>
                      <a:pt x="334361" y="293520"/>
                    </a:cubicBezTo>
                    <a:cubicBezTo>
                      <a:pt x="334075" y="291993"/>
                      <a:pt x="333502" y="288272"/>
                      <a:pt x="332357" y="283119"/>
                    </a:cubicBezTo>
                    <a:close/>
                    <a:moveTo>
                      <a:pt x="187219" y="238366"/>
                    </a:moveTo>
                    <a:cubicBezTo>
                      <a:pt x="186169" y="234835"/>
                      <a:pt x="180921" y="225388"/>
                      <a:pt x="174242" y="215560"/>
                    </a:cubicBezTo>
                    <a:cubicBezTo>
                      <a:pt x="174242" y="215560"/>
                      <a:pt x="174242" y="215560"/>
                      <a:pt x="174242" y="215560"/>
                    </a:cubicBezTo>
                    <a:cubicBezTo>
                      <a:pt x="184834" y="223480"/>
                      <a:pt x="210598" y="242946"/>
                      <a:pt x="218613" y="248958"/>
                    </a:cubicBezTo>
                    <a:cubicBezTo>
                      <a:pt x="208212" y="245332"/>
                      <a:pt x="197716" y="241801"/>
                      <a:pt x="187219" y="23836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50" name="Google Shape;3150;p23"/>
          <p:cNvGrpSpPr/>
          <p:nvPr/>
        </p:nvGrpSpPr>
        <p:grpSpPr>
          <a:xfrm>
            <a:off x="615189" y="3270892"/>
            <a:ext cx="458314" cy="1054253"/>
            <a:chOff x="820252" y="4335789"/>
            <a:chExt cx="611086" cy="1405670"/>
          </a:xfrm>
        </p:grpSpPr>
        <p:sp>
          <p:nvSpPr>
            <p:cNvPr id="3151" name="Google Shape;3151;p23"/>
            <p:cNvSpPr/>
            <p:nvPr/>
          </p:nvSpPr>
          <p:spPr>
            <a:xfrm>
              <a:off x="1055087" y="4591808"/>
              <a:ext cx="89601" cy="1149651"/>
            </a:xfrm>
            <a:custGeom>
              <a:rect b="b" l="l" r="r" t="t"/>
              <a:pathLst>
                <a:path extrusionOk="0" h="1149651" w="89601">
                  <a:moveTo>
                    <a:pt x="0" y="1149651"/>
                  </a:moveTo>
                  <a:cubicBezTo>
                    <a:pt x="0" y="1149651"/>
                    <a:pt x="3721" y="242660"/>
                    <a:pt x="89602" y="0"/>
                  </a:cubicBezTo>
                </a:path>
              </a:pathLst>
            </a:custGeom>
            <a:noFill/>
            <a:ln cap="flat" cmpd="sng" w="1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52" name="Google Shape;3152;p23"/>
            <p:cNvGrpSpPr/>
            <p:nvPr/>
          </p:nvGrpSpPr>
          <p:grpSpPr>
            <a:xfrm>
              <a:off x="820252" y="4335789"/>
              <a:ext cx="611086" cy="573871"/>
              <a:chOff x="820252" y="4335789"/>
              <a:chExt cx="611086" cy="573871"/>
            </a:xfrm>
          </p:grpSpPr>
          <p:sp>
            <p:nvSpPr>
              <p:cNvPr id="3153" name="Google Shape;3153;p23"/>
              <p:cNvSpPr/>
              <p:nvPr/>
            </p:nvSpPr>
            <p:spPr>
              <a:xfrm>
                <a:off x="1327697" y="4695628"/>
                <a:ext cx="26635" cy="83112"/>
              </a:xfrm>
              <a:custGeom>
                <a:rect b="b" l="l" r="r" t="t"/>
                <a:pathLst>
                  <a:path extrusionOk="0" h="83112" w="26635">
                    <a:moveTo>
                      <a:pt x="776" y="0"/>
                    </a:moveTo>
                    <a:lnTo>
                      <a:pt x="3735" y="3722"/>
                    </a:lnTo>
                    <a:cubicBezTo>
                      <a:pt x="22056" y="34638"/>
                      <a:pt x="26636" y="83113"/>
                      <a:pt x="26636" y="83113"/>
                    </a:cubicBezTo>
                    <a:cubicBezTo>
                      <a:pt x="20338" y="76624"/>
                      <a:pt x="11941" y="59925"/>
                      <a:pt x="4593" y="41604"/>
                    </a:cubicBezTo>
                    <a:cubicBezTo>
                      <a:pt x="-2659" y="23092"/>
                      <a:pt x="872" y="954"/>
                      <a:pt x="77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4" name="Google Shape;3154;p23"/>
              <p:cNvSpPr/>
              <p:nvPr/>
            </p:nvSpPr>
            <p:spPr>
              <a:xfrm>
                <a:off x="1023407" y="4719007"/>
                <a:ext cx="83590" cy="102865"/>
              </a:xfrm>
              <a:custGeom>
                <a:rect b="b" l="l" r="r" t="t"/>
                <a:pathLst>
                  <a:path extrusionOk="0" h="102865" w="83590">
                    <a:moveTo>
                      <a:pt x="83590" y="0"/>
                    </a:moveTo>
                    <a:lnTo>
                      <a:pt x="82350" y="4676"/>
                    </a:lnTo>
                    <a:cubicBezTo>
                      <a:pt x="82350" y="4676"/>
                      <a:pt x="60880" y="34924"/>
                      <a:pt x="48475" y="49429"/>
                    </a:cubicBezTo>
                    <a:cubicBezTo>
                      <a:pt x="31012" y="69944"/>
                      <a:pt x="0" y="102865"/>
                      <a:pt x="0" y="102865"/>
                    </a:cubicBezTo>
                    <a:cubicBezTo>
                      <a:pt x="0" y="102865"/>
                      <a:pt x="26527" y="56871"/>
                      <a:pt x="46089" y="35783"/>
                    </a:cubicBezTo>
                    <a:cubicBezTo>
                      <a:pt x="66223" y="14122"/>
                      <a:pt x="83590" y="0"/>
                      <a:pt x="8359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5" name="Google Shape;3155;p23"/>
              <p:cNvSpPr/>
              <p:nvPr/>
            </p:nvSpPr>
            <p:spPr>
              <a:xfrm>
                <a:off x="1030945" y="4805650"/>
                <a:ext cx="55535" cy="93705"/>
              </a:xfrm>
              <a:custGeom>
                <a:rect b="b" l="l" r="r" t="t"/>
                <a:pathLst>
                  <a:path extrusionOk="0" h="93705" w="55535">
                    <a:moveTo>
                      <a:pt x="55536" y="0"/>
                    </a:moveTo>
                    <a:lnTo>
                      <a:pt x="53628" y="5344"/>
                    </a:lnTo>
                    <a:cubicBezTo>
                      <a:pt x="35497" y="45898"/>
                      <a:pt x="0" y="93705"/>
                      <a:pt x="0" y="93705"/>
                    </a:cubicBezTo>
                    <a:cubicBezTo>
                      <a:pt x="3054" y="83590"/>
                      <a:pt x="13264" y="62597"/>
                      <a:pt x="25096" y="40841"/>
                    </a:cubicBezTo>
                    <a:cubicBezTo>
                      <a:pt x="36929" y="19085"/>
                      <a:pt x="54773" y="1050"/>
                      <a:pt x="5553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6" name="Google Shape;3156;p23"/>
              <p:cNvSpPr/>
              <p:nvPr/>
            </p:nvSpPr>
            <p:spPr>
              <a:xfrm>
                <a:off x="881323" y="4514802"/>
                <a:ext cx="131778" cy="16699"/>
              </a:xfrm>
              <a:custGeom>
                <a:rect b="b" l="l" r="r" t="t"/>
                <a:pathLst>
                  <a:path extrusionOk="0" h="16699" w="131778">
                    <a:moveTo>
                      <a:pt x="127198" y="0"/>
                    </a:moveTo>
                    <a:lnTo>
                      <a:pt x="131779" y="1527"/>
                    </a:lnTo>
                    <a:cubicBezTo>
                      <a:pt x="131779" y="1527"/>
                      <a:pt x="110404" y="8397"/>
                      <a:pt x="81300" y="13645"/>
                    </a:cubicBezTo>
                    <a:cubicBezTo>
                      <a:pt x="53055" y="18608"/>
                      <a:pt x="0" y="16031"/>
                      <a:pt x="0" y="16031"/>
                    </a:cubicBezTo>
                    <a:cubicBezTo>
                      <a:pt x="0" y="16031"/>
                      <a:pt x="44562" y="7825"/>
                      <a:pt x="71185" y="4199"/>
                    </a:cubicBezTo>
                    <a:cubicBezTo>
                      <a:pt x="90079" y="1718"/>
                      <a:pt x="127198" y="0"/>
                      <a:pt x="12719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7" name="Google Shape;3157;p23"/>
              <p:cNvSpPr/>
              <p:nvPr/>
            </p:nvSpPr>
            <p:spPr>
              <a:xfrm>
                <a:off x="820252" y="4481459"/>
                <a:ext cx="108877" cy="9015"/>
              </a:xfrm>
              <a:custGeom>
                <a:rect b="b" l="l" r="r" t="t"/>
                <a:pathLst>
                  <a:path extrusionOk="0" h="9015" w="108877">
                    <a:moveTo>
                      <a:pt x="103247" y="3953"/>
                    </a:moveTo>
                    <a:lnTo>
                      <a:pt x="108877" y="5194"/>
                    </a:lnTo>
                    <a:cubicBezTo>
                      <a:pt x="107637" y="5289"/>
                      <a:pt x="82732" y="10442"/>
                      <a:pt x="58017" y="8629"/>
                    </a:cubicBezTo>
                    <a:cubicBezTo>
                      <a:pt x="33303" y="6816"/>
                      <a:pt x="10210" y="4049"/>
                      <a:pt x="0" y="1091"/>
                    </a:cubicBezTo>
                    <a:cubicBezTo>
                      <a:pt x="-95" y="1186"/>
                      <a:pt x="59353" y="-2821"/>
                      <a:pt x="103247" y="395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8" name="Google Shape;3158;p23"/>
              <p:cNvSpPr/>
              <p:nvPr/>
            </p:nvSpPr>
            <p:spPr>
              <a:xfrm>
                <a:off x="1095353" y="4380351"/>
                <a:ext cx="8728" cy="108018"/>
              </a:xfrm>
              <a:custGeom>
                <a:rect b="b" l="l" r="r" t="t"/>
                <a:pathLst>
                  <a:path extrusionOk="0" h="108018" w="8728">
                    <a:moveTo>
                      <a:pt x="4011" y="108018"/>
                    </a:moveTo>
                    <a:lnTo>
                      <a:pt x="2293" y="104392"/>
                    </a:lnTo>
                    <a:cubicBezTo>
                      <a:pt x="2293" y="104392"/>
                      <a:pt x="-93" y="74239"/>
                      <a:pt x="3" y="58781"/>
                    </a:cubicBezTo>
                    <a:cubicBezTo>
                      <a:pt x="194" y="36929"/>
                      <a:pt x="2293" y="0"/>
                      <a:pt x="2293" y="0"/>
                    </a:cubicBezTo>
                    <a:cubicBezTo>
                      <a:pt x="2293" y="0"/>
                      <a:pt x="9831" y="42654"/>
                      <a:pt x="8591" y="65937"/>
                    </a:cubicBezTo>
                    <a:cubicBezTo>
                      <a:pt x="7446" y="89984"/>
                      <a:pt x="4011" y="108018"/>
                      <a:pt x="4011" y="10801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9" name="Google Shape;3159;p23"/>
              <p:cNvSpPr/>
              <p:nvPr/>
            </p:nvSpPr>
            <p:spPr>
              <a:xfrm>
                <a:off x="1052415" y="4335789"/>
                <a:ext cx="14685" cy="87597"/>
              </a:xfrm>
              <a:custGeom>
                <a:rect b="b" l="l" r="r" t="t"/>
                <a:pathLst>
                  <a:path extrusionOk="0" h="87597" w="14685">
                    <a:moveTo>
                      <a:pt x="14409" y="87598"/>
                    </a:moveTo>
                    <a:lnTo>
                      <a:pt x="12787" y="83209"/>
                    </a:lnTo>
                    <a:cubicBezTo>
                      <a:pt x="2863" y="48379"/>
                      <a:pt x="0" y="0"/>
                      <a:pt x="0" y="0"/>
                    </a:cubicBezTo>
                    <a:cubicBezTo>
                      <a:pt x="3340" y="7920"/>
                      <a:pt x="7920" y="26337"/>
                      <a:pt x="11928" y="46185"/>
                    </a:cubicBezTo>
                    <a:cubicBezTo>
                      <a:pt x="16031" y="66032"/>
                      <a:pt x="14313" y="86644"/>
                      <a:pt x="1440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0" name="Google Shape;3160;p23"/>
              <p:cNvSpPr/>
              <p:nvPr/>
            </p:nvSpPr>
            <p:spPr>
              <a:xfrm>
                <a:off x="1360058" y="4606122"/>
                <a:ext cx="71280" cy="52863"/>
              </a:xfrm>
              <a:custGeom>
                <a:rect b="b" l="l" r="r" t="t"/>
                <a:pathLst>
                  <a:path extrusionOk="0" h="52863" w="71280">
                    <a:moveTo>
                      <a:pt x="0" y="0"/>
                    </a:moveTo>
                    <a:lnTo>
                      <a:pt x="4199" y="2004"/>
                    </a:lnTo>
                    <a:cubicBezTo>
                      <a:pt x="35593" y="20134"/>
                      <a:pt x="71281" y="52864"/>
                      <a:pt x="71281" y="52864"/>
                    </a:cubicBezTo>
                    <a:cubicBezTo>
                      <a:pt x="63361" y="49524"/>
                      <a:pt x="47234" y="39505"/>
                      <a:pt x="30535" y="28054"/>
                    </a:cubicBezTo>
                    <a:cubicBezTo>
                      <a:pt x="13836" y="16603"/>
                      <a:pt x="763" y="668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1" name="Google Shape;3161;p23"/>
              <p:cNvSpPr/>
              <p:nvPr/>
            </p:nvSpPr>
            <p:spPr>
              <a:xfrm>
                <a:off x="1247844" y="4815383"/>
                <a:ext cx="11751" cy="94277"/>
              </a:xfrm>
              <a:custGeom>
                <a:rect b="b" l="l" r="r" t="t"/>
                <a:pathLst>
                  <a:path extrusionOk="0" h="94277" w="11751">
                    <a:moveTo>
                      <a:pt x="4577" y="77960"/>
                    </a:moveTo>
                    <a:cubicBezTo>
                      <a:pt x="4291" y="86930"/>
                      <a:pt x="2764" y="94278"/>
                      <a:pt x="2764" y="94278"/>
                    </a:cubicBezTo>
                    <a:cubicBezTo>
                      <a:pt x="-99" y="83781"/>
                      <a:pt x="-958" y="77388"/>
                      <a:pt x="1237" y="67941"/>
                    </a:cubicBezTo>
                    <a:cubicBezTo>
                      <a:pt x="3432" y="58494"/>
                      <a:pt x="6485" y="48856"/>
                      <a:pt x="6485" y="32539"/>
                    </a:cubicBezTo>
                    <a:cubicBezTo>
                      <a:pt x="6485" y="18321"/>
                      <a:pt x="8394" y="3722"/>
                      <a:pt x="8489" y="0"/>
                    </a:cubicBezTo>
                    <a:cubicBezTo>
                      <a:pt x="8871" y="4771"/>
                      <a:pt x="10684" y="27863"/>
                      <a:pt x="11638" y="39505"/>
                    </a:cubicBezTo>
                    <a:cubicBezTo>
                      <a:pt x="12783" y="52482"/>
                      <a:pt x="4863" y="68990"/>
                      <a:pt x="4577" y="7796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2" name="Google Shape;3162;p23"/>
              <p:cNvSpPr/>
              <p:nvPr/>
            </p:nvSpPr>
            <p:spPr>
              <a:xfrm>
                <a:off x="1254616" y="4807273"/>
                <a:ext cx="22329" cy="87629"/>
              </a:xfrm>
              <a:custGeom>
                <a:rect b="b" l="l" r="r" t="t"/>
                <a:pathLst>
                  <a:path extrusionOk="0" h="87629" w="22329">
                    <a:moveTo>
                      <a:pt x="22329" y="87598"/>
                    </a:moveTo>
                    <a:cubicBezTo>
                      <a:pt x="22329" y="87598"/>
                      <a:pt x="19180" y="89029"/>
                      <a:pt x="13264" y="72712"/>
                    </a:cubicBezTo>
                    <a:cubicBezTo>
                      <a:pt x="7348" y="56395"/>
                      <a:pt x="5248" y="37978"/>
                      <a:pt x="5535" y="30058"/>
                    </a:cubicBezTo>
                    <a:cubicBezTo>
                      <a:pt x="5821" y="22138"/>
                      <a:pt x="0" y="0"/>
                      <a:pt x="0" y="0"/>
                    </a:cubicBezTo>
                    <a:cubicBezTo>
                      <a:pt x="0" y="1240"/>
                      <a:pt x="13073" y="15649"/>
                      <a:pt x="18226" y="35592"/>
                    </a:cubicBezTo>
                    <a:cubicBezTo>
                      <a:pt x="23474" y="55631"/>
                      <a:pt x="20325" y="82159"/>
                      <a:pt x="2232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3" name="Google Shape;3163;p23"/>
              <p:cNvSpPr/>
              <p:nvPr/>
            </p:nvSpPr>
            <p:spPr>
              <a:xfrm>
                <a:off x="928080" y="4671868"/>
                <a:ext cx="572" cy="667"/>
              </a:xfrm>
              <a:custGeom>
                <a:rect b="b" l="l" r="r" t="t"/>
                <a:pathLst>
                  <a:path extrusionOk="0" h="667" w="572">
                    <a:moveTo>
                      <a:pt x="573" y="0"/>
                    </a:moveTo>
                    <a:cubicBezTo>
                      <a:pt x="573" y="0"/>
                      <a:pt x="382" y="286"/>
                      <a:pt x="0" y="667"/>
                    </a:cubicBezTo>
                    <a:cubicBezTo>
                      <a:pt x="191" y="286"/>
                      <a:pt x="382" y="0"/>
                      <a:pt x="573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4" name="Google Shape;3164;p23"/>
              <p:cNvSpPr/>
              <p:nvPr/>
            </p:nvSpPr>
            <p:spPr>
              <a:xfrm>
                <a:off x="867391" y="4667574"/>
                <a:ext cx="66509" cy="51259"/>
              </a:xfrm>
              <a:custGeom>
                <a:rect b="b" l="l" r="r" t="t"/>
                <a:pathLst>
                  <a:path extrusionOk="0" h="51259" w="66509">
                    <a:moveTo>
                      <a:pt x="45707" y="18512"/>
                    </a:moveTo>
                    <a:cubicBezTo>
                      <a:pt x="41891" y="24142"/>
                      <a:pt x="30344" y="36165"/>
                      <a:pt x="16222" y="44753"/>
                    </a:cubicBezTo>
                    <a:cubicBezTo>
                      <a:pt x="2099" y="53341"/>
                      <a:pt x="0" y="50955"/>
                      <a:pt x="0" y="50955"/>
                    </a:cubicBezTo>
                    <a:cubicBezTo>
                      <a:pt x="4676" y="48093"/>
                      <a:pt x="15649" y="28054"/>
                      <a:pt x="30917" y="16508"/>
                    </a:cubicBezTo>
                    <a:cubicBezTo>
                      <a:pt x="46185" y="4867"/>
                      <a:pt x="65842" y="858"/>
                      <a:pt x="66510" y="0"/>
                    </a:cubicBezTo>
                    <a:cubicBezTo>
                      <a:pt x="66510" y="96"/>
                      <a:pt x="49524" y="12882"/>
                      <a:pt x="45707" y="185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5" name="Google Shape;3165;p23"/>
              <p:cNvSpPr/>
              <p:nvPr/>
            </p:nvSpPr>
            <p:spPr>
              <a:xfrm>
                <a:off x="884281" y="4660914"/>
                <a:ext cx="58780" cy="22459"/>
              </a:xfrm>
              <a:custGeom>
                <a:rect b="b" l="l" r="r" t="t"/>
                <a:pathLst>
                  <a:path extrusionOk="0" h="22459" w="58780">
                    <a:moveTo>
                      <a:pt x="9829" y="21259"/>
                    </a:moveTo>
                    <a:cubicBezTo>
                      <a:pt x="3244" y="23645"/>
                      <a:pt x="0" y="21737"/>
                      <a:pt x="0" y="21737"/>
                    </a:cubicBezTo>
                    <a:cubicBezTo>
                      <a:pt x="4294" y="19637"/>
                      <a:pt x="13168" y="14485"/>
                      <a:pt x="26050" y="6278"/>
                    </a:cubicBezTo>
                    <a:cubicBezTo>
                      <a:pt x="39028" y="-1928"/>
                      <a:pt x="58780" y="267"/>
                      <a:pt x="58780" y="267"/>
                    </a:cubicBezTo>
                    <a:cubicBezTo>
                      <a:pt x="58780" y="267"/>
                      <a:pt x="50383" y="1889"/>
                      <a:pt x="39600" y="5228"/>
                    </a:cubicBezTo>
                    <a:cubicBezTo>
                      <a:pt x="28722" y="8663"/>
                      <a:pt x="16413" y="18874"/>
                      <a:pt x="9829" y="212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6" name="Google Shape;3166;p23"/>
              <p:cNvSpPr/>
              <p:nvPr/>
            </p:nvSpPr>
            <p:spPr>
              <a:xfrm>
                <a:off x="1300419" y="4382070"/>
                <a:ext cx="83545" cy="48665"/>
              </a:xfrm>
              <a:custGeom>
                <a:rect b="b" l="l" r="r" t="t"/>
                <a:pathLst>
                  <a:path extrusionOk="0" h="48665" w="83545">
                    <a:moveTo>
                      <a:pt x="29867" y="21279"/>
                    </a:moveTo>
                    <a:cubicBezTo>
                      <a:pt x="48856" y="10115"/>
                      <a:pt x="78437" y="3531"/>
                      <a:pt x="83304" y="0"/>
                    </a:cubicBezTo>
                    <a:cubicBezTo>
                      <a:pt x="83304" y="0"/>
                      <a:pt x="86262" y="2099"/>
                      <a:pt x="71472" y="12691"/>
                    </a:cubicBezTo>
                    <a:cubicBezTo>
                      <a:pt x="56776" y="23283"/>
                      <a:pt x="38074" y="31298"/>
                      <a:pt x="29486" y="33779"/>
                    </a:cubicBezTo>
                    <a:cubicBezTo>
                      <a:pt x="20993" y="36260"/>
                      <a:pt x="0" y="48665"/>
                      <a:pt x="0" y="48665"/>
                    </a:cubicBezTo>
                    <a:cubicBezTo>
                      <a:pt x="1336" y="48284"/>
                      <a:pt x="10878" y="32443"/>
                      <a:pt x="29867" y="212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7" name="Google Shape;3167;p23"/>
              <p:cNvSpPr/>
              <p:nvPr/>
            </p:nvSpPr>
            <p:spPr>
              <a:xfrm>
                <a:off x="825119" y="4338556"/>
                <a:ext cx="604597" cy="566810"/>
              </a:xfrm>
              <a:custGeom>
                <a:rect b="b" l="l" r="r" t="t"/>
                <a:pathLst>
                  <a:path extrusionOk="0" h="566810" w="604597">
                    <a:moveTo>
                      <a:pt x="120614" y="152295"/>
                    </a:moveTo>
                    <a:cubicBezTo>
                      <a:pt x="127580" y="154585"/>
                      <a:pt x="134546" y="156970"/>
                      <a:pt x="141512" y="159451"/>
                    </a:cubicBezTo>
                    <a:cubicBezTo>
                      <a:pt x="141989" y="159738"/>
                      <a:pt x="142275" y="160024"/>
                      <a:pt x="142275" y="160024"/>
                    </a:cubicBezTo>
                    <a:lnTo>
                      <a:pt x="145901" y="161073"/>
                    </a:lnTo>
                    <a:cubicBezTo>
                      <a:pt x="150004" y="162600"/>
                      <a:pt x="154012" y="164031"/>
                      <a:pt x="158115" y="165559"/>
                    </a:cubicBezTo>
                    <a:cubicBezTo>
                      <a:pt x="158211" y="165559"/>
                      <a:pt x="158306" y="165654"/>
                      <a:pt x="158402" y="165654"/>
                    </a:cubicBezTo>
                    <a:cubicBezTo>
                      <a:pt x="153058" y="165940"/>
                      <a:pt x="133973" y="166895"/>
                      <a:pt x="117751" y="168326"/>
                    </a:cubicBezTo>
                    <a:cubicBezTo>
                      <a:pt x="134641" y="164795"/>
                      <a:pt x="145615" y="161837"/>
                      <a:pt x="145615" y="161837"/>
                    </a:cubicBezTo>
                    <a:lnTo>
                      <a:pt x="140271" y="159928"/>
                    </a:lnTo>
                    <a:cubicBezTo>
                      <a:pt x="140271" y="159928"/>
                      <a:pt x="108877" y="159833"/>
                      <a:pt x="91129" y="162218"/>
                    </a:cubicBezTo>
                    <a:cubicBezTo>
                      <a:pt x="64029" y="168898"/>
                      <a:pt x="21852" y="174433"/>
                      <a:pt x="21852" y="174433"/>
                    </a:cubicBezTo>
                    <a:cubicBezTo>
                      <a:pt x="21852" y="174433"/>
                      <a:pt x="48666" y="175769"/>
                      <a:pt x="73475" y="174624"/>
                    </a:cubicBezTo>
                    <a:cubicBezTo>
                      <a:pt x="52387" y="178154"/>
                      <a:pt x="32730" y="181781"/>
                      <a:pt x="32730" y="181781"/>
                    </a:cubicBezTo>
                    <a:cubicBezTo>
                      <a:pt x="32730" y="181781"/>
                      <a:pt x="85785" y="184357"/>
                      <a:pt x="114030" y="179395"/>
                    </a:cubicBezTo>
                    <a:cubicBezTo>
                      <a:pt x="138935" y="175005"/>
                      <a:pt x="158115" y="169280"/>
                      <a:pt x="163173" y="167753"/>
                    </a:cubicBezTo>
                    <a:cubicBezTo>
                      <a:pt x="179108" y="173860"/>
                      <a:pt x="194948" y="180253"/>
                      <a:pt x="210693" y="186838"/>
                    </a:cubicBezTo>
                    <a:cubicBezTo>
                      <a:pt x="203441" y="186933"/>
                      <a:pt x="163650" y="187506"/>
                      <a:pt x="147046" y="190559"/>
                    </a:cubicBezTo>
                    <a:cubicBezTo>
                      <a:pt x="128725" y="193804"/>
                      <a:pt x="76052" y="203919"/>
                      <a:pt x="76052" y="203919"/>
                    </a:cubicBezTo>
                    <a:cubicBezTo>
                      <a:pt x="76052" y="203919"/>
                      <a:pt x="136359" y="204873"/>
                      <a:pt x="157352" y="201533"/>
                    </a:cubicBezTo>
                    <a:cubicBezTo>
                      <a:pt x="173001" y="199052"/>
                      <a:pt x="209834" y="190082"/>
                      <a:pt x="215083" y="188746"/>
                    </a:cubicBezTo>
                    <a:cubicBezTo>
                      <a:pt x="215560" y="188937"/>
                      <a:pt x="216037" y="189128"/>
                      <a:pt x="216418" y="189319"/>
                    </a:cubicBezTo>
                    <a:cubicBezTo>
                      <a:pt x="222526" y="191895"/>
                      <a:pt x="228633" y="194662"/>
                      <a:pt x="234740" y="197239"/>
                    </a:cubicBezTo>
                    <a:cubicBezTo>
                      <a:pt x="233308" y="197334"/>
                      <a:pt x="184643" y="201438"/>
                      <a:pt x="166608" y="204586"/>
                    </a:cubicBezTo>
                    <a:cubicBezTo>
                      <a:pt x="148287" y="207831"/>
                      <a:pt x="108018" y="214796"/>
                      <a:pt x="108018" y="214796"/>
                    </a:cubicBezTo>
                    <a:cubicBezTo>
                      <a:pt x="108018" y="214796"/>
                      <a:pt x="165654" y="214319"/>
                      <a:pt x="198002" y="208308"/>
                    </a:cubicBezTo>
                    <a:cubicBezTo>
                      <a:pt x="214319" y="205254"/>
                      <a:pt x="236457" y="198384"/>
                      <a:pt x="236934" y="198193"/>
                    </a:cubicBezTo>
                    <a:cubicBezTo>
                      <a:pt x="244377" y="201438"/>
                      <a:pt x="251820" y="204586"/>
                      <a:pt x="259263" y="207831"/>
                    </a:cubicBezTo>
                    <a:cubicBezTo>
                      <a:pt x="258977" y="207831"/>
                      <a:pt x="258118" y="207831"/>
                      <a:pt x="256782" y="207926"/>
                    </a:cubicBezTo>
                    <a:cubicBezTo>
                      <a:pt x="256496" y="207735"/>
                      <a:pt x="256210" y="207735"/>
                      <a:pt x="255923" y="207544"/>
                    </a:cubicBezTo>
                    <a:cubicBezTo>
                      <a:pt x="255923" y="207544"/>
                      <a:pt x="256114" y="207735"/>
                      <a:pt x="256305" y="207926"/>
                    </a:cubicBezTo>
                    <a:cubicBezTo>
                      <a:pt x="247431" y="208212"/>
                      <a:pt x="221285" y="209357"/>
                      <a:pt x="203918" y="212220"/>
                    </a:cubicBezTo>
                    <a:cubicBezTo>
                      <a:pt x="198670" y="211361"/>
                      <a:pt x="192849" y="211457"/>
                      <a:pt x="186551" y="212983"/>
                    </a:cubicBezTo>
                    <a:cubicBezTo>
                      <a:pt x="186551" y="212983"/>
                      <a:pt x="189032" y="213365"/>
                      <a:pt x="192467" y="214224"/>
                    </a:cubicBezTo>
                    <a:cubicBezTo>
                      <a:pt x="165558" y="218995"/>
                      <a:pt x="113744" y="228060"/>
                      <a:pt x="113744" y="228060"/>
                    </a:cubicBezTo>
                    <a:cubicBezTo>
                      <a:pt x="113744" y="228060"/>
                      <a:pt x="122904" y="228156"/>
                      <a:pt x="136168" y="227869"/>
                    </a:cubicBezTo>
                    <a:cubicBezTo>
                      <a:pt x="137409" y="228156"/>
                      <a:pt x="142275" y="229396"/>
                      <a:pt x="148382" y="231686"/>
                    </a:cubicBezTo>
                    <a:cubicBezTo>
                      <a:pt x="140844" y="230827"/>
                      <a:pt x="135309" y="231591"/>
                      <a:pt x="135309" y="231591"/>
                    </a:cubicBezTo>
                    <a:cubicBezTo>
                      <a:pt x="141130" y="231591"/>
                      <a:pt x="145901" y="233499"/>
                      <a:pt x="151340" y="237698"/>
                    </a:cubicBezTo>
                    <a:cubicBezTo>
                      <a:pt x="147428" y="238366"/>
                      <a:pt x="144279" y="238939"/>
                      <a:pt x="141989" y="239320"/>
                    </a:cubicBezTo>
                    <a:cubicBezTo>
                      <a:pt x="141416" y="239225"/>
                      <a:pt x="140844" y="239034"/>
                      <a:pt x="140271" y="238939"/>
                    </a:cubicBezTo>
                    <a:cubicBezTo>
                      <a:pt x="120519" y="235217"/>
                      <a:pt x="107160" y="238366"/>
                      <a:pt x="106587" y="239607"/>
                    </a:cubicBezTo>
                    <a:cubicBezTo>
                      <a:pt x="105919" y="240752"/>
                      <a:pt x="113553" y="239893"/>
                      <a:pt x="128248" y="240847"/>
                    </a:cubicBezTo>
                    <a:cubicBezTo>
                      <a:pt x="143038" y="241706"/>
                      <a:pt x="153917" y="253347"/>
                      <a:pt x="179681" y="265180"/>
                    </a:cubicBezTo>
                    <a:cubicBezTo>
                      <a:pt x="198002" y="273577"/>
                      <a:pt x="208785" y="275199"/>
                      <a:pt x="213556" y="275390"/>
                    </a:cubicBezTo>
                    <a:cubicBezTo>
                      <a:pt x="210502" y="276631"/>
                      <a:pt x="207449" y="277776"/>
                      <a:pt x="204395" y="279016"/>
                    </a:cubicBezTo>
                    <a:cubicBezTo>
                      <a:pt x="202678" y="278157"/>
                      <a:pt x="195330" y="274436"/>
                      <a:pt x="183689" y="269283"/>
                    </a:cubicBezTo>
                    <a:cubicBezTo>
                      <a:pt x="170234" y="263367"/>
                      <a:pt x="158306" y="250675"/>
                      <a:pt x="136550" y="244759"/>
                    </a:cubicBezTo>
                    <a:cubicBezTo>
                      <a:pt x="114793" y="238843"/>
                      <a:pt x="98285" y="242946"/>
                      <a:pt x="98285" y="242946"/>
                    </a:cubicBezTo>
                    <a:cubicBezTo>
                      <a:pt x="114221" y="243614"/>
                      <a:pt x="117847" y="245141"/>
                      <a:pt x="127103" y="247240"/>
                    </a:cubicBezTo>
                    <a:cubicBezTo>
                      <a:pt x="136359" y="249244"/>
                      <a:pt x="158688" y="264893"/>
                      <a:pt x="168612" y="269092"/>
                    </a:cubicBezTo>
                    <a:cubicBezTo>
                      <a:pt x="178345" y="273290"/>
                      <a:pt x="188746" y="279016"/>
                      <a:pt x="203918" y="279207"/>
                    </a:cubicBezTo>
                    <a:cubicBezTo>
                      <a:pt x="200197" y="280734"/>
                      <a:pt x="196571" y="282260"/>
                      <a:pt x="192849" y="283787"/>
                    </a:cubicBezTo>
                    <a:cubicBezTo>
                      <a:pt x="190368" y="282928"/>
                      <a:pt x="183593" y="280447"/>
                      <a:pt x="175100" y="277012"/>
                    </a:cubicBezTo>
                    <a:cubicBezTo>
                      <a:pt x="164318" y="272718"/>
                      <a:pt x="142848" y="259550"/>
                      <a:pt x="121187" y="253443"/>
                    </a:cubicBezTo>
                    <a:cubicBezTo>
                      <a:pt x="99526" y="247240"/>
                      <a:pt x="83972" y="252107"/>
                      <a:pt x="83972" y="252107"/>
                    </a:cubicBezTo>
                    <a:cubicBezTo>
                      <a:pt x="93896" y="252965"/>
                      <a:pt x="108782" y="256115"/>
                      <a:pt x="115557" y="257737"/>
                    </a:cubicBezTo>
                    <a:cubicBezTo>
                      <a:pt x="122427" y="259359"/>
                      <a:pt x="149813" y="271954"/>
                      <a:pt x="165367" y="278634"/>
                    </a:cubicBezTo>
                    <a:cubicBezTo>
                      <a:pt x="178822" y="284360"/>
                      <a:pt x="185692" y="284932"/>
                      <a:pt x="191227" y="284455"/>
                    </a:cubicBezTo>
                    <a:cubicBezTo>
                      <a:pt x="188173" y="285791"/>
                      <a:pt x="185120" y="287031"/>
                      <a:pt x="182162" y="288367"/>
                    </a:cubicBezTo>
                    <a:cubicBezTo>
                      <a:pt x="175291" y="285791"/>
                      <a:pt x="127771" y="268042"/>
                      <a:pt x="115461" y="265275"/>
                    </a:cubicBezTo>
                    <a:cubicBezTo>
                      <a:pt x="102198" y="262317"/>
                      <a:pt x="94087" y="261172"/>
                      <a:pt x="82731" y="263176"/>
                    </a:cubicBezTo>
                    <a:cubicBezTo>
                      <a:pt x="71472" y="265180"/>
                      <a:pt x="70136" y="266802"/>
                      <a:pt x="70136" y="266802"/>
                    </a:cubicBezTo>
                    <a:cubicBezTo>
                      <a:pt x="68418" y="265943"/>
                      <a:pt x="67368" y="265180"/>
                      <a:pt x="67368" y="265180"/>
                    </a:cubicBezTo>
                    <a:cubicBezTo>
                      <a:pt x="67368" y="265180"/>
                      <a:pt x="63361" y="272145"/>
                      <a:pt x="79487" y="275199"/>
                    </a:cubicBezTo>
                    <a:cubicBezTo>
                      <a:pt x="95613" y="278157"/>
                      <a:pt x="121091" y="287795"/>
                      <a:pt x="127198" y="288653"/>
                    </a:cubicBezTo>
                    <a:cubicBezTo>
                      <a:pt x="133019" y="289512"/>
                      <a:pt x="156970" y="295333"/>
                      <a:pt x="169280" y="294188"/>
                    </a:cubicBezTo>
                    <a:cubicBezTo>
                      <a:pt x="165177" y="296097"/>
                      <a:pt x="161073" y="298101"/>
                      <a:pt x="157066" y="300104"/>
                    </a:cubicBezTo>
                    <a:cubicBezTo>
                      <a:pt x="154108" y="298864"/>
                      <a:pt x="137981" y="292852"/>
                      <a:pt x="114221" y="291421"/>
                    </a:cubicBezTo>
                    <a:cubicBezTo>
                      <a:pt x="87789" y="289894"/>
                      <a:pt x="80060" y="289512"/>
                      <a:pt x="73571" y="291230"/>
                    </a:cubicBezTo>
                    <a:cubicBezTo>
                      <a:pt x="66987" y="293043"/>
                      <a:pt x="54105" y="293616"/>
                      <a:pt x="51719" y="287986"/>
                    </a:cubicBezTo>
                    <a:cubicBezTo>
                      <a:pt x="51719" y="287986"/>
                      <a:pt x="50669" y="293425"/>
                      <a:pt x="58971" y="295143"/>
                    </a:cubicBezTo>
                    <a:cubicBezTo>
                      <a:pt x="67273" y="296860"/>
                      <a:pt x="85403" y="298196"/>
                      <a:pt x="95041" y="297337"/>
                    </a:cubicBezTo>
                    <a:cubicBezTo>
                      <a:pt x="104011" y="296478"/>
                      <a:pt x="150100" y="299723"/>
                      <a:pt x="156779" y="300200"/>
                    </a:cubicBezTo>
                    <a:cubicBezTo>
                      <a:pt x="156398" y="300391"/>
                      <a:pt x="155921" y="300581"/>
                      <a:pt x="155539" y="300772"/>
                    </a:cubicBezTo>
                    <a:cubicBezTo>
                      <a:pt x="152581" y="302299"/>
                      <a:pt x="149718" y="303826"/>
                      <a:pt x="146855" y="305352"/>
                    </a:cubicBezTo>
                    <a:cubicBezTo>
                      <a:pt x="144184" y="304494"/>
                      <a:pt x="125958" y="298769"/>
                      <a:pt x="111358" y="299341"/>
                    </a:cubicBezTo>
                    <a:cubicBezTo>
                      <a:pt x="95518" y="299914"/>
                      <a:pt x="87693" y="300104"/>
                      <a:pt x="76243" y="301440"/>
                    </a:cubicBezTo>
                    <a:cubicBezTo>
                      <a:pt x="64792" y="302776"/>
                      <a:pt x="55822" y="303826"/>
                      <a:pt x="52196" y="299055"/>
                    </a:cubicBezTo>
                    <a:cubicBezTo>
                      <a:pt x="52196" y="299055"/>
                      <a:pt x="52101" y="304685"/>
                      <a:pt x="58780" y="305448"/>
                    </a:cubicBezTo>
                    <a:cubicBezTo>
                      <a:pt x="65460" y="306116"/>
                      <a:pt x="69181" y="308024"/>
                      <a:pt x="95423" y="307643"/>
                    </a:cubicBezTo>
                    <a:cubicBezTo>
                      <a:pt x="119183" y="307261"/>
                      <a:pt x="142561" y="305925"/>
                      <a:pt x="146569" y="305639"/>
                    </a:cubicBezTo>
                    <a:cubicBezTo>
                      <a:pt x="140080" y="309074"/>
                      <a:pt x="133592" y="312605"/>
                      <a:pt x="127389" y="316517"/>
                    </a:cubicBezTo>
                    <a:lnTo>
                      <a:pt x="127389" y="316517"/>
                    </a:lnTo>
                    <a:lnTo>
                      <a:pt x="127389" y="316517"/>
                    </a:lnTo>
                    <a:cubicBezTo>
                      <a:pt x="127389" y="316517"/>
                      <a:pt x="127389" y="316517"/>
                      <a:pt x="127389" y="316517"/>
                    </a:cubicBezTo>
                    <a:cubicBezTo>
                      <a:pt x="127294" y="315945"/>
                      <a:pt x="125767" y="314227"/>
                      <a:pt x="112885" y="314895"/>
                    </a:cubicBezTo>
                    <a:cubicBezTo>
                      <a:pt x="124049" y="312891"/>
                      <a:pt x="134832" y="311364"/>
                      <a:pt x="134832" y="311364"/>
                    </a:cubicBezTo>
                    <a:cubicBezTo>
                      <a:pt x="134832" y="311364"/>
                      <a:pt x="119565" y="309742"/>
                      <a:pt x="107255" y="310601"/>
                    </a:cubicBezTo>
                    <a:cubicBezTo>
                      <a:pt x="94945" y="311555"/>
                      <a:pt x="71567" y="316422"/>
                      <a:pt x="64792" y="316422"/>
                    </a:cubicBezTo>
                    <a:cubicBezTo>
                      <a:pt x="58017" y="316422"/>
                      <a:pt x="56490" y="318521"/>
                      <a:pt x="48284" y="312700"/>
                    </a:cubicBezTo>
                    <a:cubicBezTo>
                      <a:pt x="48284" y="312700"/>
                      <a:pt x="53055" y="322719"/>
                      <a:pt x="59735" y="322242"/>
                    </a:cubicBezTo>
                    <a:cubicBezTo>
                      <a:pt x="64029" y="321956"/>
                      <a:pt x="72330" y="322242"/>
                      <a:pt x="80823" y="321479"/>
                    </a:cubicBezTo>
                    <a:cubicBezTo>
                      <a:pt x="78342" y="322624"/>
                      <a:pt x="76243" y="323864"/>
                      <a:pt x="74430" y="325010"/>
                    </a:cubicBezTo>
                    <a:cubicBezTo>
                      <a:pt x="68036" y="329113"/>
                      <a:pt x="60975" y="336079"/>
                      <a:pt x="56108" y="335029"/>
                    </a:cubicBezTo>
                    <a:cubicBezTo>
                      <a:pt x="51242" y="334075"/>
                      <a:pt x="46185" y="327586"/>
                      <a:pt x="46185" y="327586"/>
                    </a:cubicBezTo>
                    <a:cubicBezTo>
                      <a:pt x="46185" y="327586"/>
                      <a:pt x="49906" y="336174"/>
                      <a:pt x="54677" y="336651"/>
                    </a:cubicBezTo>
                    <a:cubicBezTo>
                      <a:pt x="59353" y="337128"/>
                      <a:pt x="65174" y="337701"/>
                      <a:pt x="77388" y="330258"/>
                    </a:cubicBezTo>
                    <a:cubicBezTo>
                      <a:pt x="89602" y="322910"/>
                      <a:pt x="99335" y="319475"/>
                      <a:pt x="127198" y="316708"/>
                    </a:cubicBezTo>
                    <a:cubicBezTo>
                      <a:pt x="124049" y="318712"/>
                      <a:pt x="120996" y="320811"/>
                      <a:pt x="117942" y="322910"/>
                    </a:cubicBezTo>
                    <a:cubicBezTo>
                      <a:pt x="117942" y="322910"/>
                      <a:pt x="117942" y="322815"/>
                      <a:pt x="117942" y="322815"/>
                    </a:cubicBezTo>
                    <a:cubicBezTo>
                      <a:pt x="117942" y="322815"/>
                      <a:pt x="117751" y="322910"/>
                      <a:pt x="117561" y="323101"/>
                    </a:cubicBezTo>
                    <a:cubicBezTo>
                      <a:pt x="114603" y="325200"/>
                      <a:pt x="111644" y="327300"/>
                      <a:pt x="108782" y="329590"/>
                    </a:cubicBezTo>
                    <a:cubicBezTo>
                      <a:pt x="108782" y="329399"/>
                      <a:pt x="108782" y="329303"/>
                      <a:pt x="108782" y="329303"/>
                    </a:cubicBezTo>
                    <a:cubicBezTo>
                      <a:pt x="108782" y="329303"/>
                      <a:pt x="108686" y="329495"/>
                      <a:pt x="108591" y="329686"/>
                    </a:cubicBezTo>
                    <a:cubicBezTo>
                      <a:pt x="106682" y="331117"/>
                      <a:pt x="104774" y="332548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388" y="334647"/>
                      <a:pt x="101720" y="335125"/>
                      <a:pt x="101053" y="335697"/>
                    </a:cubicBezTo>
                    <a:cubicBezTo>
                      <a:pt x="101625" y="335220"/>
                      <a:pt x="102198" y="334838"/>
                      <a:pt x="102770" y="334361"/>
                    </a:cubicBezTo>
                    <a:cubicBezTo>
                      <a:pt x="99526" y="337892"/>
                      <a:pt x="86167" y="352873"/>
                      <a:pt x="79296" y="360411"/>
                    </a:cubicBezTo>
                    <a:cubicBezTo>
                      <a:pt x="71472" y="369000"/>
                      <a:pt x="70231" y="384267"/>
                      <a:pt x="65842" y="390660"/>
                    </a:cubicBezTo>
                    <a:cubicBezTo>
                      <a:pt x="61357" y="397054"/>
                      <a:pt x="58971" y="402875"/>
                      <a:pt x="58971" y="402875"/>
                    </a:cubicBezTo>
                    <a:cubicBezTo>
                      <a:pt x="67178" y="396863"/>
                      <a:pt x="71281" y="392760"/>
                      <a:pt x="74143" y="385222"/>
                    </a:cubicBezTo>
                    <a:cubicBezTo>
                      <a:pt x="77006" y="377587"/>
                      <a:pt x="79201" y="369381"/>
                      <a:pt x="87789" y="358026"/>
                    </a:cubicBezTo>
                    <a:cubicBezTo>
                      <a:pt x="95136" y="348102"/>
                      <a:pt x="100957" y="337224"/>
                      <a:pt x="102866" y="334361"/>
                    </a:cubicBezTo>
                    <a:cubicBezTo>
                      <a:pt x="104679" y="332930"/>
                      <a:pt x="106492" y="331499"/>
                      <a:pt x="108400" y="330163"/>
                    </a:cubicBezTo>
                    <a:cubicBezTo>
                      <a:pt x="105824" y="334838"/>
                      <a:pt x="90461" y="362797"/>
                      <a:pt x="84735" y="373580"/>
                    </a:cubicBezTo>
                    <a:cubicBezTo>
                      <a:pt x="78437" y="385317"/>
                      <a:pt x="77483" y="403924"/>
                      <a:pt x="77483" y="403924"/>
                    </a:cubicBezTo>
                    <a:cubicBezTo>
                      <a:pt x="77483" y="403924"/>
                      <a:pt x="88266" y="381881"/>
                      <a:pt x="89125" y="376156"/>
                    </a:cubicBezTo>
                    <a:cubicBezTo>
                      <a:pt x="89984" y="370431"/>
                      <a:pt x="98190" y="350583"/>
                      <a:pt x="103343" y="343140"/>
                    </a:cubicBezTo>
                    <a:cubicBezTo>
                      <a:pt x="107732" y="336842"/>
                      <a:pt x="108591" y="331403"/>
                      <a:pt x="108782" y="329876"/>
                    </a:cubicBezTo>
                    <a:cubicBezTo>
                      <a:pt x="111263" y="327968"/>
                      <a:pt x="113839" y="326059"/>
                      <a:pt x="116416" y="324342"/>
                    </a:cubicBezTo>
                    <a:cubicBezTo>
                      <a:pt x="114603" y="326250"/>
                      <a:pt x="111358" y="330449"/>
                      <a:pt x="107637" y="338846"/>
                    </a:cubicBezTo>
                    <a:cubicBezTo>
                      <a:pt x="102102" y="351537"/>
                      <a:pt x="94564" y="372721"/>
                      <a:pt x="94278" y="375011"/>
                    </a:cubicBezTo>
                    <a:cubicBezTo>
                      <a:pt x="93991" y="377301"/>
                      <a:pt x="91892" y="384267"/>
                      <a:pt x="87503" y="388847"/>
                    </a:cubicBezTo>
                    <a:cubicBezTo>
                      <a:pt x="83113" y="393428"/>
                      <a:pt x="81873" y="409840"/>
                      <a:pt x="81873" y="409840"/>
                    </a:cubicBezTo>
                    <a:cubicBezTo>
                      <a:pt x="81873" y="409840"/>
                      <a:pt x="88934" y="391996"/>
                      <a:pt x="93705" y="385603"/>
                    </a:cubicBezTo>
                    <a:cubicBezTo>
                      <a:pt x="98476" y="379114"/>
                      <a:pt x="99717" y="368523"/>
                      <a:pt x="103247" y="360888"/>
                    </a:cubicBezTo>
                    <a:cubicBezTo>
                      <a:pt x="106682" y="353159"/>
                      <a:pt x="108686" y="342472"/>
                      <a:pt x="113744" y="334075"/>
                    </a:cubicBezTo>
                    <a:cubicBezTo>
                      <a:pt x="117751" y="327490"/>
                      <a:pt x="118038" y="324437"/>
                      <a:pt x="117942" y="323387"/>
                    </a:cubicBezTo>
                    <a:cubicBezTo>
                      <a:pt x="120900" y="321384"/>
                      <a:pt x="123954" y="319380"/>
                      <a:pt x="127007" y="317567"/>
                    </a:cubicBezTo>
                    <a:cubicBezTo>
                      <a:pt x="126053" y="318998"/>
                      <a:pt x="124240" y="321670"/>
                      <a:pt x="122904" y="323101"/>
                    </a:cubicBezTo>
                    <a:cubicBezTo>
                      <a:pt x="120900" y="325200"/>
                      <a:pt x="116034" y="332548"/>
                      <a:pt x="112122" y="343903"/>
                    </a:cubicBezTo>
                    <a:cubicBezTo>
                      <a:pt x="108305" y="355259"/>
                      <a:pt x="106110" y="370240"/>
                      <a:pt x="105347" y="376347"/>
                    </a:cubicBezTo>
                    <a:cubicBezTo>
                      <a:pt x="104583" y="382454"/>
                      <a:pt x="101339" y="388466"/>
                      <a:pt x="98667" y="393141"/>
                    </a:cubicBezTo>
                    <a:cubicBezTo>
                      <a:pt x="95900" y="397817"/>
                      <a:pt x="97426" y="404306"/>
                      <a:pt x="97426" y="404306"/>
                    </a:cubicBezTo>
                    <a:cubicBezTo>
                      <a:pt x="97426" y="404306"/>
                      <a:pt x="96854" y="397722"/>
                      <a:pt x="100671" y="393618"/>
                    </a:cubicBezTo>
                    <a:cubicBezTo>
                      <a:pt x="104488" y="389515"/>
                      <a:pt x="110118" y="380927"/>
                      <a:pt x="111263" y="371671"/>
                    </a:cubicBezTo>
                    <a:cubicBezTo>
                      <a:pt x="112503" y="362320"/>
                      <a:pt x="116416" y="352873"/>
                      <a:pt x="117370" y="347434"/>
                    </a:cubicBezTo>
                    <a:cubicBezTo>
                      <a:pt x="118324" y="341995"/>
                      <a:pt x="123763" y="329113"/>
                      <a:pt x="126721" y="323674"/>
                    </a:cubicBezTo>
                    <a:cubicBezTo>
                      <a:pt x="128821" y="319666"/>
                      <a:pt x="128439" y="317758"/>
                      <a:pt x="128057" y="316994"/>
                    </a:cubicBezTo>
                    <a:cubicBezTo>
                      <a:pt x="130156" y="315754"/>
                      <a:pt x="132256" y="314609"/>
                      <a:pt x="134355" y="313464"/>
                    </a:cubicBezTo>
                    <a:cubicBezTo>
                      <a:pt x="126530" y="321861"/>
                      <a:pt x="127962" y="328158"/>
                      <a:pt x="124145" y="336556"/>
                    </a:cubicBezTo>
                    <a:cubicBezTo>
                      <a:pt x="120137" y="345334"/>
                      <a:pt x="121091" y="358217"/>
                      <a:pt x="119183" y="364228"/>
                    </a:cubicBezTo>
                    <a:cubicBezTo>
                      <a:pt x="117274" y="370240"/>
                      <a:pt x="119087" y="379400"/>
                      <a:pt x="110118" y="389038"/>
                    </a:cubicBezTo>
                    <a:cubicBezTo>
                      <a:pt x="110118" y="389038"/>
                      <a:pt x="119374" y="383886"/>
                      <a:pt x="123095" y="371576"/>
                    </a:cubicBezTo>
                    <a:cubicBezTo>
                      <a:pt x="126626" y="359553"/>
                      <a:pt x="140939" y="317185"/>
                      <a:pt x="135691" y="312700"/>
                    </a:cubicBezTo>
                    <a:cubicBezTo>
                      <a:pt x="138649" y="311078"/>
                      <a:pt x="141607" y="309361"/>
                      <a:pt x="144661" y="307833"/>
                    </a:cubicBezTo>
                    <a:cubicBezTo>
                      <a:pt x="135596" y="317471"/>
                      <a:pt x="132542" y="351156"/>
                      <a:pt x="131111" y="363465"/>
                    </a:cubicBezTo>
                    <a:cubicBezTo>
                      <a:pt x="129584" y="376538"/>
                      <a:pt x="118515" y="386367"/>
                      <a:pt x="118515" y="386367"/>
                    </a:cubicBezTo>
                    <a:cubicBezTo>
                      <a:pt x="139985" y="373580"/>
                      <a:pt x="139985" y="351251"/>
                      <a:pt x="141130" y="343044"/>
                    </a:cubicBezTo>
                    <a:cubicBezTo>
                      <a:pt x="142275" y="334934"/>
                      <a:pt x="148191" y="316613"/>
                      <a:pt x="146378" y="306879"/>
                    </a:cubicBezTo>
                    <a:cubicBezTo>
                      <a:pt x="149432" y="305257"/>
                      <a:pt x="152485" y="303730"/>
                      <a:pt x="155634" y="302204"/>
                    </a:cubicBezTo>
                    <a:cubicBezTo>
                      <a:pt x="148000" y="311937"/>
                      <a:pt x="149241" y="327777"/>
                      <a:pt x="147905" y="337128"/>
                    </a:cubicBezTo>
                    <a:cubicBezTo>
                      <a:pt x="146474" y="346766"/>
                      <a:pt x="148096" y="366328"/>
                      <a:pt x="147428" y="370908"/>
                    </a:cubicBezTo>
                    <a:cubicBezTo>
                      <a:pt x="146760" y="375488"/>
                      <a:pt x="140271" y="388370"/>
                      <a:pt x="140271" y="388370"/>
                    </a:cubicBezTo>
                    <a:cubicBezTo>
                      <a:pt x="140271" y="388370"/>
                      <a:pt x="147905" y="381023"/>
                      <a:pt x="151817" y="373007"/>
                    </a:cubicBezTo>
                    <a:cubicBezTo>
                      <a:pt x="155634" y="365278"/>
                      <a:pt x="162886" y="307165"/>
                      <a:pt x="156779" y="301536"/>
                    </a:cubicBezTo>
                    <a:cubicBezTo>
                      <a:pt x="159737" y="300104"/>
                      <a:pt x="162696" y="298769"/>
                      <a:pt x="165558" y="297433"/>
                    </a:cubicBezTo>
                    <a:cubicBezTo>
                      <a:pt x="161550" y="302872"/>
                      <a:pt x="160501" y="318998"/>
                      <a:pt x="158592" y="331785"/>
                    </a:cubicBezTo>
                    <a:cubicBezTo>
                      <a:pt x="156398" y="346385"/>
                      <a:pt x="162123" y="353827"/>
                      <a:pt x="158211" y="367091"/>
                    </a:cubicBezTo>
                    <a:cubicBezTo>
                      <a:pt x="154298" y="380355"/>
                      <a:pt x="145710" y="388084"/>
                      <a:pt x="145710" y="388084"/>
                    </a:cubicBezTo>
                    <a:cubicBezTo>
                      <a:pt x="169566" y="371290"/>
                      <a:pt x="166608" y="355736"/>
                      <a:pt x="168516" y="343235"/>
                    </a:cubicBezTo>
                    <a:cubicBezTo>
                      <a:pt x="170329" y="331021"/>
                      <a:pt x="171856" y="304207"/>
                      <a:pt x="167658" y="296383"/>
                    </a:cubicBezTo>
                    <a:cubicBezTo>
                      <a:pt x="170425" y="295143"/>
                      <a:pt x="173097" y="293902"/>
                      <a:pt x="175864" y="292757"/>
                    </a:cubicBezTo>
                    <a:cubicBezTo>
                      <a:pt x="169089" y="302490"/>
                      <a:pt x="171474" y="320334"/>
                      <a:pt x="172238" y="329113"/>
                    </a:cubicBezTo>
                    <a:cubicBezTo>
                      <a:pt x="173097" y="338178"/>
                      <a:pt x="175959" y="354782"/>
                      <a:pt x="174146" y="364610"/>
                    </a:cubicBezTo>
                    <a:cubicBezTo>
                      <a:pt x="172333" y="374534"/>
                      <a:pt x="171379" y="381118"/>
                      <a:pt x="167658" y="385603"/>
                    </a:cubicBezTo>
                    <a:cubicBezTo>
                      <a:pt x="167658" y="385603"/>
                      <a:pt x="180158" y="378828"/>
                      <a:pt x="181589" y="362701"/>
                    </a:cubicBezTo>
                    <a:cubicBezTo>
                      <a:pt x="183021" y="346480"/>
                      <a:pt x="183211" y="335888"/>
                      <a:pt x="182925" y="330067"/>
                    </a:cubicBezTo>
                    <a:cubicBezTo>
                      <a:pt x="182639" y="324628"/>
                      <a:pt x="180062" y="296956"/>
                      <a:pt x="177009" y="292089"/>
                    </a:cubicBezTo>
                    <a:cubicBezTo>
                      <a:pt x="179967" y="290753"/>
                      <a:pt x="182925" y="289512"/>
                      <a:pt x="185883" y="288272"/>
                    </a:cubicBezTo>
                    <a:cubicBezTo>
                      <a:pt x="179108" y="298864"/>
                      <a:pt x="182639" y="322624"/>
                      <a:pt x="185692" y="334743"/>
                    </a:cubicBezTo>
                    <a:cubicBezTo>
                      <a:pt x="188841" y="347339"/>
                      <a:pt x="188460" y="353255"/>
                      <a:pt x="188650" y="363751"/>
                    </a:cubicBezTo>
                    <a:cubicBezTo>
                      <a:pt x="188746" y="374343"/>
                      <a:pt x="182925" y="377301"/>
                      <a:pt x="182925" y="377301"/>
                    </a:cubicBezTo>
                    <a:cubicBezTo>
                      <a:pt x="182925" y="377301"/>
                      <a:pt x="188841" y="378160"/>
                      <a:pt x="194471" y="360507"/>
                    </a:cubicBezTo>
                    <a:cubicBezTo>
                      <a:pt x="196571" y="353923"/>
                      <a:pt x="196952" y="346480"/>
                      <a:pt x="196571" y="339514"/>
                    </a:cubicBezTo>
                    <a:cubicBezTo>
                      <a:pt x="197429" y="341709"/>
                      <a:pt x="198288" y="344285"/>
                      <a:pt x="199242" y="347434"/>
                    </a:cubicBezTo>
                    <a:cubicBezTo>
                      <a:pt x="203536" y="361556"/>
                      <a:pt x="198574" y="375584"/>
                      <a:pt x="198574" y="375584"/>
                    </a:cubicBezTo>
                    <a:cubicBezTo>
                      <a:pt x="198574" y="375584"/>
                      <a:pt x="204109" y="366614"/>
                      <a:pt x="205349" y="348484"/>
                    </a:cubicBezTo>
                    <a:cubicBezTo>
                      <a:pt x="206590" y="330354"/>
                      <a:pt x="200865" y="306211"/>
                      <a:pt x="198479" y="300295"/>
                    </a:cubicBezTo>
                    <a:cubicBezTo>
                      <a:pt x="196284" y="294761"/>
                      <a:pt x="196093" y="290276"/>
                      <a:pt x="196475" y="283787"/>
                    </a:cubicBezTo>
                    <a:cubicBezTo>
                      <a:pt x="199720" y="282451"/>
                      <a:pt x="202964" y="281211"/>
                      <a:pt x="206208" y="279970"/>
                    </a:cubicBezTo>
                    <a:cubicBezTo>
                      <a:pt x="201914" y="286554"/>
                      <a:pt x="201437" y="293616"/>
                      <a:pt x="203823" y="300104"/>
                    </a:cubicBezTo>
                    <a:cubicBezTo>
                      <a:pt x="206304" y="306975"/>
                      <a:pt x="216991" y="321861"/>
                      <a:pt x="219567" y="329590"/>
                    </a:cubicBezTo>
                    <a:cubicBezTo>
                      <a:pt x="220522" y="332644"/>
                      <a:pt x="222144" y="336365"/>
                      <a:pt x="223671" y="340754"/>
                    </a:cubicBezTo>
                    <a:cubicBezTo>
                      <a:pt x="211934" y="359171"/>
                      <a:pt x="201914" y="376347"/>
                      <a:pt x="201914" y="376347"/>
                    </a:cubicBezTo>
                    <a:cubicBezTo>
                      <a:pt x="201914" y="376347"/>
                      <a:pt x="211456" y="364991"/>
                      <a:pt x="226152" y="349438"/>
                    </a:cubicBezTo>
                    <a:cubicBezTo>
                      <a:pt x="226342" y="350201"/>
                      <a:pt x="226438" y="351060"/>
                      <a:pt x="226533" y="351824"/>
                    </a:cubicBezTo>
                    <a:cubicBezTo>
                      <a:pt x="213842" y="370908"/>
                      <a:pt x="202868" y="388275"/>
                      <a:pt x="202868" y="388275"/>
                    </a:cubicBezTo>
                    <a:cubicBezTo>
                      <a:pt x="202868" y="388275"/>
                      <a:pt x="214128" y="376061"/>
                      <a:pt x="227297" y="361747"/>
                    </a:cubicBezTo>
                    <a:cubicBezTo>
                      <a:pt x="227297" y="362892"/>
                      <a:pt x="227297" y="364133"/>
                      <a:pt x="227201" y="365374"/>
                    </a:cubicBezTo>
                    <a:cubicBezTo>
                      <a:pt x="227201" y="365374"/>
                      <a:pt x="228728" y="363083"/>
                      <a:pt x="229873" y="358980"/>
                    </a:cubicBezTo>
                    <a:cubicBezTo>
                      <a:pt x="241419" y="346480"/>
                      <a:pt x="253824" y="333025"/>
                      <a:pt x="261267" y="325010"/>
                    </a:cubicBezTo>
                    <a:cubicBezTo>
                      <a:pt x="261744" y="325677"/>
                      <a:pt x="262221" y="326345"/>
                      <a:pt x="262603" y="327013"/>
                    </a:cubicBezTo>
                    <a:cubicBezTo>
                      <a:pt x="263462" y="328254"/>
                      <a:pt x="264034" y="329781"/>
                      <a:pt x="264416" y="331308"/>
                    </a:cubicBezTo>
                    <a:cubicBezTo>
                      <a:pt x="260504" y="335125"/>
                      <a:pt x="256878" y="338846"/>
                      <a:pt x="254015" y="341899"/>
                    </a:cubicBezTo>
                    <a:cubicBezTo>
                      <a:pt x="228060" y="369381"/>
                      <a:pt x="199433" y="415566"/>
                      <a:pt x="199433" y="415566"/>
                    </a:cubicBezTo>
                    <a:cubicBezTo>
                      <a:pt x="199433" y="415566"/>
                      <a:pt x="245713" y="365374"/>
                      <a:pt x="260217" y="349724"/>
                    </a:cubicBezTo>
                    <a:cubicBezTo>
                      <a:pt x="261553" y="348293"/>
                      <a:pt x="262985" y="346670"/>
                      <a:pt x="264416" y="345048"/>
                    </a:cubicBezTo>
                    <a:cubicBezTo>
                      <a:pt x="264130" y="346289"/>
                      <a:pt x="263939" y="347053"/>
                      <a:pt x="263939" y="347053"/>
                    </a:cubicBezTo>
                    <a:cubicBezTo>
                      <a:pt x="264225" y="346289"/>
                      <a:pt x="264321" y="345621"/>
                      <a:pt x="264511" y="344857"/>
                    </a:cubicBezTo>
                    <a:cubicBezTo>
                      <a:pt x="265179" y="344094"/>
                      <a:pt x="265943" y="343235"/>
                      <a:pt x="266611" y="342376"/>
                    </a:cubicBezTo>
                    <a:cubicBezTo>
                      <a:pt x="266229" y="344762"/>
                      <a:pt x="265466" y="345621"/>
                      <a:pt x="265466" y="345621"/>
                    </a:cubicBezTo>
                    <a:cubicBezTo>
                      <a:pt x="265466" y="345621"/>
                      <a:pt x="266706" y="344094"/>
                      <a:pt x="267851" y="340850"/>
                    </a:cubicBezTo>
                    <a:cubicBezTo>
                      <a:pt x="277871" y="328635"/>
                      <a:pt x="288463" y="313750"/>
                      <a:pt x="292947" y="307356"/>
                    </a:cubicBezTo>
                    <a:lnTo>
                      <a:pt x="294188" y="310123"/>
                    </a:lnTo>
                    <a:cubicBezTo>
                      <a:pt x="293997" y="311555"/>
                      <a:pt x="293711" y="313082"/>
                      <a:pt x="293520" y="314513"/>
                    </a:cubicBezTo>
                    <a:cubicBezTo>
                      <a:pt x="287985" y="322719"/>
                      <a:pt x="286077" y="328158"/>
                      <a:pt x="284550" y="333979"/>
                    </a:cubicBezTo>
                    <a:cubicBezTo>
                      <a:pt x="284550" y="333979"/>
                      <a:pt x="284550" y="334075"/>
                      <a:pt x="284550" y="334075"/>
                    </a:cubicBezTo>
                    <a:cubicBezTo>
                      <a:pt x="278252" y="339609"/>
                      <a:pt x="268710" y="348102"/>
                      <a:pt x="261649" y="355640"/>
                    </a:cubicBezTo>
                    <a:cubicBezTo>
                      <a:pt x="239129" y="379591"/>
                      <a:pt x="207449" y="427780"/>
                      <a:pt x="207449" y="427780"/>
                    </a:cubicBezTo>
                    <a:cubicBezTo>
                      <a:pt x="207449" y="427780"/>
                      <a:pt x="235121" y="397722"/>
                      <a:pt x="247717" y="384076"/>
                    </a:cubicBezTo>
                    <a:cubicBezTo>
                      <a:pt x="256114" y="375107"/>
                      <a:pt x="272145" y="354782"/>
                      <a:pt x="282165" y="341995"/>
                    </a:cubicBezTo>
                    <a:cubicBezTo>
                      <a:pt x="281783" y="343235"/>
                      <a:pt x="281401" y="344285"/>
                      <a:pt x="281020" y="345334"/>
                    </a:cubicBezTo>
                    <a:cubicBezTo>
                      <a:pt x="278443" y="350011"/>
                      <a:pt x="275771" y="353446"/>
                      <a:pt x="275008" y="355068"/>
                    </a:cubicBezTo>
                    <a:cubicBezTo>
                      <a:pt x="273767" y="357740"/>
                      <a:pt x="273004" y="362320"/>
                      <a:pt x="273004" y="362320"/>
                    </a:cubicBezTo>
                    <a:cubicBezTo>
                      <a:pt x="277394" y="351060"/>
                      <a:pt x="284169" y="346957"/>
                      <a:pt x="286840" y="341804"/>
                    </a:cubicBezTo>
                    <a:cubicBezTo>
                      <a:pt x="287508" y="340563"/>
                      <a:pt x="288558" y="339132"/>
                      <a:pt x="289798" y="337510"/>
                    </a:cubicBezTo>
                    <a:cubicBezTo>
                      <a:pt x="289226" y="340659"/>
                      <a:pt x="288749" y="343808"/>
                      <a:pt x="288176" y="347053"/>
                    </a:cubicBezTo>
                    <a:cubicBezTo>
                      <a:pt x="285027" y="351537"/>
                      <a:pt x="281878" y="355927"/>
                      <a:pt x="279493" y="359457"/>
                    </a:cubicBezTo>
                    <a:cubicBezTo>
                      <a:pt x="269473" y="369095"/>
                      <a:pt x="252965" y="385126"/>
                      <a:pt x="245236" y="393618"/>
                    </a:cubicBezTo>
                    <a:cubicBezTo>
                      <a:pt x="231114" y="409459"/>
                      <a:pt x="199147" y="460701"/>
                      <a:pt x="199147" y="460701"/>
                    </a:cubicBezTo>
                    <a:cubicBezTo>
                      <a:pt x="199147" y="460701"/>
                      <a:pt x="236171" y="421864"/>
                      <a:pt x="248767" y="408218"/>
                    </a:cubicBezTo>
                    <a:cubicBezTo>
                      <a:pt x="260217" y="395909"/>
                      <a:pt x="282355" y="362701"/>
                      <a:pt x="286363" y="356690"/>
                    </a:cubicBezTo>
                    <a:cubicBezTo>
                      <a:pt x="286268" y="357453"/>
                      <a:pt x="286077" y="358121"/>
                      <a:pt x="285982" y="358885"/>
                    </a:cubicBezTo>
                    <a:cubicBezTo>
                      <a:pt x="278825" y="369286"/>
                      <a:pt x="276726" y="376633"/>
                      <a:pt x="276726" y="376633"/>
                    </a:cubicBezTo>
                    <a:cubicBezTo>
                      <a:pt x="276726" y="376633"/>
                      <a:pt x="279875" y="369190"/>
                      <a:pt x="285504" y="361747"/>
                    </a:cubicBezTo>
                    <a:cubicBezTo>
                      <a:pt x="282833" y="376824"/>
                      <a:pt x="279875" y="391996"/>
                      <a:pt x="276726" y="406978"/>
                    </a:cubicBezTo>
                    <a:cubicBezTo>
                      <a:pt x="272718" y="410413"/>
                      <a:pt x="257546" y="423391"/>
                      <a:pt x="240370" y="441903"/>
                    </a:cubicBezTo>
                    <a:cubicBezTo>
                      <a:pt x="220903" y="462895"/>
                      <a:pt x="194280" y="508984"/>
                      <a:pt x="194280" y="508984"/>
                    </a:cubicBezTo>
                    <a:cubicBezTo>
                      <a:pt x="194280" y="508984"/>
                      <a:pt x="208021" y="494385"/>
                      <a:pt x="222335" y="478545"/>
                    </a:cubicBezTo>
                    <a:cubicBezTo>
                      <a:pt x="207926" y="498774"/>
                      <a:pt x="194471" y="522057"/>
                      <a:pt x="194471" y="522057"/>
                    </a:cubicBezTo>
                    <a:cubicBezTo>
                      <a:pt x="194471" y="522057"/>
                      <a:pt x="221858" y="489518"/>
                      <a:pt x="242183" y="470434"/>
                    </a:cubicBezTo>
                    <a:cubicBezTo>
                      <a:pt x="253824" y="456789"/>
                      <a:pt x="270714" y="430356"/>
                      <a:pt x="270714" y="430356"/>
                    </a:cubicBezTo>
                    <a:lnTo>
                      <a:pt x="271954" y="424822"/>
                    </a:lnTo>
                    <a:cubicBezTo>
                      <a:pt x="271954" y="424822"/>
                      <a:pt x="263557" y="432360"/>
                      <a:pt x="251439" y="444670"/>
                    </a:cubicBezTo>
                    <a:cubicBezTo>
                      <a:pt x="261363" y="431883"/>
                      <a:pt x="272527" y="416329"/>
                      <a:pt x="275676" y="411940"/>
                    </a:cubicBezTo>
                    <a:cubicBezTo>
                      <a:pt x="275676" y="412035"/>
                      <a:pt x="275676" y="412130"/>
                      <a:pt x="275580" y="412226"/>
                    </a:cubicBezTo>
                    <a:cubicBezTo>
                      <a:pt x="274626" y="416424"/>
                      <a:pt x="273767" y="420719"/>
                      <a:pt x="272813" y="424917"/>
                    </a:cubicBezTo>
                    <a:lnTo>
                      <a:pt x="271764" y="428543"/>
                    </a:lnTo>
                    <a:cubicBezTo>
                      <a:pt x="271764" y="428543"/>
                      <a:pt x="271764" y="428925"/>
                      <a:pt x="271859" y="429402"/>
                    </a:cubicBezTo>
                    <a:cubicBezTo>
                      <a:pt x="270237" y="436558"/>
                      <a:pt x="268424" y="443715"/>
                      <a:pt x="266611" y="450872"/>
                    </a:cubicBezTo>
                    <a:cubicBezTo>
                      <a:pt x="266324" y="450586"/>
                      <a:pt x="266134" y="450395"/>
                      <a:pt x="265943" y="450490"/>
                    </a:cubicBezTo>
                    <a:cubicBezTo>
                      <a:pt x="254874" y="457934"/>
                      <a:pt x="238461" y="478640"/>
                      <a:pt x="234549" y="483697"/>
                    </a:cubicBezTo>
                    <a:cubicBezTo>
                      <a:pt x="230636" y="488755"/>
                      <a:pt x="223193" y="500015"/>
                      <a:pt x="211075" y="518431"/>
                    </a:cubicBezTo>
                    <a:cubicBezTo>
                      <a:pt x="199052" y="536848"/>
                      <a:pt x="198670" y="550016"/>
                      <a:pt x="198670" y="550016"/>
                    </a:cubicBezTo>
                    <a:cubicBezTo>
                      <a:pt x="204968" y="530550"/>
                      <a:pt x="208880" y="525492"/>
                      <a:pt x="214510" y="517859"/>
                    </a:cubicBezTo>
                    <a:cubicBezTo>
                      <a:pt x="220140" y="510225"/>
                      <a:pt x="235312" y="492381"/>
                      <a:pt x="241228" y="484175"/>
                    </a:cubicBezTo>
                    <a:cubicBezTo>
                      <a:pt x="247049" y="476064"/>
                      <a:pt x="265179" y="454021"/>
                      <a:pt x="265179" y="454021"/>
                    </a:cubicBezTo>
                    <a:cubicBezTo>
                      <a:pt x="265179" y="454784"/>
                      <a:pt x="265179" y="455452"/>
                      <a:pt x="265179" y="456121"/>
                    </a:cubicBezTo>
                    <a:cubicBezTo>
                      <a:pt x="264034" y="460224"/>
                      <a:pt x="262889" y="464327"/>
                      <a:pt x="261649" y="468334"/>
                    </a:cubicBezTo>
                    <a:cubicBezTo>
                      <a:pt x="261553" y="467953"/>
                      <a:pt x="261553" y="467666"/>
                      <a:pt x="261458" y="467285"/>
                    </a:cubicBezTo>
                    <a:cubicBezTo>
                      <a:pt x="261458" y="467285"/>
                      <a:pt x="249339" y="494290"/>
                      <a:pt x="243900" y="508889"/>
                    </a:cubicBezTo>
                    <a:cubicBezTo>
                      <a:pt x="238557" y="523489"/>
                      <a:pt x="234549" y="548585"/>
                      <a:pt x="234549" y="548585"/>
                    </a:cubicBezTo>
                    <a:cubicBezTo>
                      <a:pt x="234549" y="548585"/>
                      <a:pt x="244282" y="525206"/>
                      <a:pt x="250293" y="509175"/>
                    </a:cubicBezTo>
                    <a:cubicBezTo>
                      <a:pt x="249912" y="512229"/>
                      <a:pt x="249530" y="515282"/>
                      <a:pt x="249339" y="518336"/>
                    </a:cubicBezTo>
                    <a:cubicBezTo>
                      <a:pt x="247622" y="544386"/>
                      <a:pt x="252965" y="554597"/>
                      <a:pt x="252965" y="554597"/>
                    </a:cubicBezTo>
                    <a:cubicBezTo>
                      <a:pt x="252965" y="554597"/>
                      <a:pt x="272336" y="512324"/>
                      <a:pt x="261649" y="468334"/>
                    </a:cubicBezTo>
                    <a:cubicBezTo>
                      <a:pt x="262889" y="464422"/>
                      <a:pt x="264034" y="460510"/>
                      <a:pt x="265179" y="456597"/>
                    </a:cubicBezTo>
                    <a:cubicBezTo>
                      <a:pt x="264130" y="483220"/>
                      <a:pt x="272145" y="501542"/>
                      <a:pt x="274340" y="508316"/>
                    </a:cubicBezTo>
                    <a:cubicBezTo>
                      <a:pt x="276535" y="515282"/>
                      <a:pt x="281974" y="537802"/>
                      <a:pt x="281974" y="537802"/>
                    </a:cubicBezTo>
                    <a:cubicBezTo>
                      <a:pt x="281974" y="537802"/>
                      <a:pt x="282546" y="502973"/>
                      <a:pt x="280829" y="486942"/>
                    </a:cubicBezTo>
                    <a:cubicBezTo>
                      <a:pt x="283023" y="492476"/>
                      <a:pt x="285027" y="497534"/>
                      <a:pt x="285886" y="500778"/>
                    </a:cubicBezTo>
                    <a:cubicBezTo>
                      <a:pt x="287795" y="508412"/>
                      <a:pt x="291230" y="521485"/>
                      <a:pt x="291230" y="521485"/>
                    </a:cubicBezTo>
                    <a:cubicBezTo>
                      <a:pt x="291230" y="521485"/>
                      <a:pt x="293806" y="480262"/>
                      <a:pt x="288272" y="462895"/>
                    </a:cubicBezTo>
                    <a:cubicBezTo>
                      <a:pt x="283214" y="446769"/>
                      <a:pt x="274817" y="426062"/>
                      <a:pt x="273672" y="423200"/>
                    </a:cubicBezTo>
                    <a:cubicBezTo>
                      <a:pt x="274435" y="419955"/>
                      <a:pt x="275199" y="416711"/>
                      <a:pt x="275867" y="413466"/>
                    </a:cubicBezTo>
                    <a:cubicBezTo>
                      <a:pt x="276058" y="417569"/>
                      <a:pt x="277203" y="430929"/>
                      <a:pt x="283882" y="444002"/>
                    </a:cubicBezTo>
                    <a:cubicBezTo>
                      <a:pt x="291993" y="459651"/>
                      <a:pt x="304684" y="479785"/>
                      <a:pt x="304684" y="479785"/>
                    </a:cubicBezTo>
                    <a:cubicBezTo>
                      <a:pt x="304684" y="479785"/>
                      <a:pt x="303444" y="453353"/>
                      <a:pt x="295810" y="438181"/>
                    </a:cubicBezTo>
                    <a:cubicBezTo>
                      <a:pt x="288081" y="423009"/>
                      <a:pt x="277871" y="406119"/>
                      <a:pt x="277871" y="406119"/>
                    </a:cubicBezTo>
                    <a:cubicBezTo>
                      <a:pt x="277871" y="406119"/>
                      <a:pt x="277680" y="406310"/>
                      <a:pt x="277394" y="406501"/>
                    </a:cubicBezTo>
                    <a:cubicBezTo>
                      <a:pt x="278825" y="399916"/>
                      <a:pt x="280256" y="393237"/>
                      <a:pt x="281592" y="386653"/>
                    </a:cubicBezTo>
                    <a:cubicBezTo>
                      <a:pt x="282833" y="391233"/>
                      <a:pt x="286172" y="411749"/>
                      <a:pt x="291516" y="419859"/>
                    </a:cubicBezTo>
                    <a:cubicBezTo>
                      <a:pt x="297528" y="428925"/>
                      <a:pt x="315563" y="446292"/>
                      <a:pt x="318998" y="458411"/>
                    </a:cubicBezTo>
                    <a:cubicBezTo>
                      <a:pt x="318998" y="458411"/>
                      <a:pt x="318234" y="451826"/>
                      <a:pt x="316421" y="442857"/>
                    </a:cubicBezTo>
                    <a:cubicBezTo>
                      <a:pt x="324437" y="427112"/>
                      <a:pt x="335888" y="418333"/>
                      <a:pt x="342090" y="411844"/>
                    </a:cubicBezTo>
                    <a:cubicBezTo>
                      <a:pt x="348674" y="405069"/>
                      <a:pt x="365659" y="395145"/>
                      <a:pt x="371671" y="389229"/>
                    </a:cubicBezTo>
                    <a:cubicBezTo>
                      <a:pt x="373389" y="387512"/>
                      <a:pt x="375011" y="385603"/>
                      <a:pt x="376347" y="383503"/>
                    </a:cubicBezTo>
                    <a:cubicBezTo>
                      <a:pt x="377110" y="386939"/>
                      <a:pt x="377683" y="389229"/>
                      <a:pt x="377874" y="390088"/>
                    </a:cubicBezTo>
                    <a:cubicBezTo>
                      <a:pt x="377206" y="390851"/>
                      <a:pt x="376538" y="391519"/>
                      <a:pt x="375774" y="392283"/>
                    </a:cubicBezTo>
                    <a:cubicBezTo>
                      <a:pt x="370526" y="397149"/>
                      <a:pt x="351919" y="419382"/>
                      <a:pt x="342185" y="438849"/>
                    </a:cubicBezTo>
                    <a:cubicBezTo>
                      <a:pt x="332548" y="458411"/>
                      <a:pt x="331594" y="470529"/>
                      <a:pt x="331594" y="470529"/>
                    </a:cubicBezTo>
                    <a:cubicBezTo>
                      <a:pt x="331594" y="470529"/>
                      <a:pt x="335888" y="453448"/>
                      <a:pt x="347529" y="440853"/>
                    </a:cubicBezTo>
                    <a:cubicBezTo>
                      <a:pt x="350106" y="438085"/>
                      <a:pt x="352300" y="435891"/>
                      <a:pt x="354304" y="434078"/>
                    </a:cubicBezTo>
                    <a:cubicBezTo>
                      <a:pt x="349915" y="441139"/>
                      <a:pt x="345907" y="449059"/>
                      <a:pt x="343617" y="456979"/>
                    </a:cubicBezTo>
                    <a:cubicBezTo>
                      <a:pt x="337701" y="478259"/>
                      <a:pt x="342853" y="480453"/>
                      <a:pt x="342853" y="480453"/>
                    </a:cubicBezTo>
                    <a:cubicBezTo>
                      <a:pt x="342853" y="480453"/>
                      <a:pt x="340086" y="474250"/>
                      <a:pt x="346384" y="463373"/>
                    </a:cubicBezTo>
                    <a:cubicBezTo>
                      <a:pt x="352682" y="452399"/>
                      <a:pt x="355831" y="446101"/>
                      <a:pt x="365659" y="434650"/>
                    </a:cubicBezTo>
                    <a:cubicBezTo>
                      <a:pt x="375106" y="423581"/>
                      <a:pt x="391901" y="400680"/>
                      <a:pt x="392759" y="386080"/>
                    </a:cubicBezTo>
                    <a:cubicBezTo>
                      <a:pt x="394382" y="388943"/>
                      <a:pt x="395908" y="391806"/>
                      <a:pt x="397531" y="394764"/>
                    </a:cubicBezTo>
                    <a:cubicBezTo>
                      <a:pt x="392378" y="398103"/>
                      <a:pt x="374057" y="425681"/>
                      <a:pt x="370621" y="431215"/>
                    </a:cubicBezTo>
                    <a:cubicBezTo>
                      <a:pt x="366995" y="437036"/>
                      <a:pt x="360984" y="448296"/>
                      <a:pt x="352587" y="465853"/>
                    </a:cubicBezTo>
                    <a:cubicBezTo>
                      <a:pt x="344189" y="483411"/>
                      <a:pt x="350010" y="496961"/>
                      <a:pt x="350010" y="496961"/>
                    </a:cubicBezTo>
                    <a:cubicBezTo>
                      <a:pt x="349819" y="490377"/>
                      <a:pt x="352873" y="482934"/>
                      <a:pt x="357262" y="471674"/>
                    </a:cubicBezTo>
                    <a:cubicBezTo>
                      <a:pt x="361652" y="460414"/>
                      <a:pt x="373580" y="444670"/>
                      <a:pt x="379591" y="435700"/>
                    </a:cubicBezTo>
                    <a:cubicBezTo>
                      <a:pt x="385316" y="426921"/>
                      <a:pt x="397626" y="409554"/>
                      <a:pt x="398103" y="395909"/>
                    </a:cubicBezTo>
                    <a:cubicBezTo>
                      <a:pt x="399534" y="398580"/>
                      <a:pt x="400966" y="401253"/>
                      <a:pt x="402397" y="404020"/>
                    </a:cubicBezTo>
                    <a:cubicBezTo>
                      <a:pt x="394572" y="409936"/>
                      <a:pt x="379973" y="438849"/>
                      <a:pt x="374247" y="452494"/>
                    </a:cubicBezTo>
                    <a:cubicBezTo>
                      <a:pt x="368427" y="466426"/>
                      <a:pt x="356976" y="481217"/>
                      <a:pt x="365850" y="510988"/>
                    </a:cubicBezTo>
                    <a:cubicBezTo>
                      <a:pt x="365850" y="510988"/>
                      <a:pt x="363656" y="498488"/>
                      <a:pt x="368427" y="482648"/>
                    </a:cubicBezTo>
                    <a:cubicBezTo>
                      <a:pt x="373102" y="466808"/>
                      <a:pt x="381977" y="462037"/>
                      <a:pt x="388847" y="445624"/>
                    </a:cubicBezTo>
                    <a:cubicBezTo>
                      <a:pt x="394954" y="431120"/>
                      <a:pt x="403638" y="413657"/>
                      <a:pt x="403447" y="406024"/>
                    </a:cubicBezTo>
                    <a:cubicBezTo>
                      <a:pt x="404974" y="408982"/>
                      <a:pt x="406500" y="412035"/>
                      <a:pt x="408027" y="415088"/>
                    </a:cubicBezTo>
                    <a:cubicBezTo>
                      <a:pt x="400012" y="417760"/>
                      <a:pt x="371671" y="482075"/>
                      <a:pt x="370144" y="492094"/>
                    </a:cubicBezTo>
                    <a:cubicBezTo>
                      <a:pt x="368618" y="502400"/>
                      <a:pt x="370240" y="514042"/>
                      <a:pt x="370240" y="514042"/>
                    </a:cubicBezTo>
                    <a:cubicBezTo>
                      <a:pt x="370240" y="514042"/>
                      <a:pt x="372721" y="497248"/>
                      <a:pt x="374915" y="492094"/>
                    </a:cubicBezTo>
                    <a:cubicBezTo>
                      <a:pt x="377110" y="486942"/>
                      <a:pt x="389801" y="467476"/>
                      <a:pt x="394286" y="456693"/>
                    </a:cubicBezTo>
                    <a:cubicBezTo>
                      <a:pt x="398676" y="446292"/>
                      <a:pt x="408981" y="430356"/>
                      <a:pt x="408695" y="416234"/>
                    </a:cubicBezTo>
                    <a:cubicBezTo>
                      <a:pt x="408886" y="416520"/>
                      <a:pt x="408981" y="416901"/>
                      <a:pt x="409172" y="417188"/>
                    </a:cubicBezTo>
                    <a:cubicBezTo>
                      <a:pt x="410508" y="420050"/>
                      <a:pt x="411939" y="423009"/>
                      <a:pt x="413180" y="425871"/>
                    </a:cubicBezTo>
                    <a:cubicBezTo>
                      <a:pt x="406023" y="434936"/>
                      <a:pt x="399916" y="457361"/>
                      <a:pt x="396099" y="466331"/>
                    </a:cubicBezTo>
                    <a:cubicBezTo>
                      <a:pt x="392187" y="475491"/>
                      <a:pt x="379209" y="498679"/>
                      <a:pt x="388465" y="523202"/>
                    </a:cubicBezTo>
                    <a:cubicBezTo>
                      <a:pt x="388465" y="523202"/>
                      <a:pt x="385603" y="507171"/>
                      <a:pt x="392091" y="492762"/>
                    </a:cubicBezTo>
                    <a:cubicBezTo>
                      <a:pt x="398199" y="479117"/>
                      <a:pt x="415661" y="442189"/>
                      <a:pt x="414039" y="427589"/>
                    </a:cubicBezTo>
                    <a:cubicBezTo>
                      <a:pt x="415565" y="430833"/>
                      <a:pt x="416997" y="434173"/>
                      <a:pt x="418333" y="437513"/>
                    </a:cubicBezTo>
                    <a:cubicBezTo>
                      <a:pt x="411558" y="439039"/>
                      <a:pt x="397817" y="490949"/>
                      <a:pt x="393618" y="505454"/>
                    </a:cubicBezTo>
                    <a:cubicBezTo>
                      <a:pt x="389229" y="520244"/>
                      <a:pt x="393523" y="530359"/>
                      <a:pt x="393523" y="530359"/>
                    </a:cubicBezTo>
                    <a:cubicBezTo>
                      <a:pt x="392187" y="515664"/>
                      <a:pt x="398962" y="506980"/>
                      <a:pt x="400966" y="499824"/>
                    </a:cubicBezTo>
                    <a:cubicBezTo>
                      <a:pt x="402970" y="492667"/>
                      <a:pt x="411272" y="479690"/>
                      <a:pt x="413275" y="468525"/>
                    </a:cubicBezTo>
                    <a:cubicBezTo>
                      <a:pt x="415279" y="457743"/>
                      <a:pt x="420241" y="451826"/>
                      <a:pt x="418810" y="438849"/>
                    </a:cubicBezTo>
                    <a:cubicBezTo>
                      <a:pt x="419764" y="441235"/>
                      <a:pt x="420814" y="443715"/>
                      <a:pt x="421673" y="446196"/>
                    </a:cubicBezTo>
                    <a:cubicBezTo>
                      <a:pt x="420909" y="446769"/>
                      <a:pt x="419478" y="448582"/>
                      <a:pt x="418810" y="453830"/>
                    </a:cubicBezTo>
                    <a:cubicBezTo>
                      <a:pt x="417951" y="461082"/>
                      <a:pt x="414611" y="477209"/>
                      <a:pt x="412226" y="483411"/>
                    </a:cubicBezTo>
                    <a:cubicBezTo>
                      <a:pt x="409840" y="489614"/>
                      <a:pt x="407359" y="501446"/>
                      <a:pt x="402779" y="511751"/>
                    </a:cubicBezTo>
                    <a:cubicBezTo>
                      <a:pt x="398294" y="522057"/>
                      <a:pt x="397626" y="533890"/>
                      <a:pt x="398199" y="540188"/>
                    </a:cubicBezTo>
                    <a:cubicBezTo>
                      <a:pt x="398771" y="546485"/>
                      <a:pt x="394477" y="553070"/>
                      <a:pt x="394477" y="553070"/>
                    </a:cubicBezTo>
                    <a:cubicBezTo>
                      <a:pt x="394477" y="553070"/>
                      <a:pt x="399344" y="547058"/>
                      <a:pt x="400012" y="540856"/>
                    </a:cubicBezTo>
                    <a:cubicBezTo>
                      <a:pt x="400584" y="534558"/>
                      <a:pt x="401634" y="526637"/>
                      <a:pt x="404592" y="519863"/>
                    </a:cubicBezTo>
                    <a:cubicBezTo>
                      <a:pt x="407645" y="513088"/>
                      <a:pt x="414611" y="496389"/>
                      <a:pt x="418237" y="482552"/>
                    </a:cubicBezTo>
                    <a:cubicBezTo>
                      <a:pt x="421863" y="468716"/>
                      <a:pt x="422340" y="458506"/>
                      <a:pt x="421959" y="455261"/>
                    </a:cubicBezTo>
                    <a:cubicBezTo>
                      <a:pt x="421768" y="452971"/>
                      <a:pt x="421863" y="449250"/>
                      <a:pt x="421959" y="447246"/>
                    </a:cubicBezTo>
                    <a:cubicBezTo>
                      <a:pt x="423295" y="450777"/>
                      <a:pt x="424535" y="454307"/>
                      <a:pt x="425680" y="457934"/>
                    </a:cubicBezTo>
                    <a:cubicBezTo>
                      <a:pt x="425108" y="458792"/>
                      <a:pt x="423390" y="461941"/>
                      <a:pt x="422722" y="471292"/>
                    </a:cubicBezTo>
                    <a:cubicBezTo>
                      <a:pt x="421768" y="482648"/>
                      <a:pt x="416997" y="494862"/>
                      <a:pt x="415279" y="504690"/>
                    </a:cubicBezTo>
                    <a:cubicBezTo>
                      <a:pt x="413466" y="514519"/>
                      <a:pt x="408218" y="526160"/>
                      <a:pt x="408218" y="535417"/>
                    </a:cubicBezTo>
                    <a:cubicBezTo>
                      <a:pt x="408218" y="544577"/>
                      <a:pt x="403256" y="566811"/>
                      <a:pt x="403256" y="566811"/>
                    </a:cubicBezTo>
                    <a:cubicBezTo>
                      <a:pt x="403256" y="566811"/>
                      <a:pt x="411939" y="549062"/>
                      <a:pt x="411176" y="542001"/>
                    </a:cubicBezTo>
                    <a:cubicBezTo>
                      <a:pt x="410413" y="534844"/>
                      <a:pt x="412894" y="526637"/>
                      <a:pt x="413943" y="524061"/>
                    </a:cubicBezTo>
                    <a:cubicBezTo>
                      <a:pt x="414993" y="521485"/>
                      <a:pt x="421577" y="495530"/>
                      <a:pt x="424631" y="479499"/>
                    </a:cubicBezTo>
                    <a:cubicBezTo>
                      <a:pt x="426730" y="468430"/>
                      <a:pt x="426539" y="462323"/>
                      <a:pt x="426253" y="459556"/>
                    </a:cubicBezTo>
                    <a:cubicBezTo>
                      <a:pt x="427302" y="462800"/>
                      <a:pt x="428257" y="466044"/>
                      <a:pt x="429115" y="469384"/>
                    </a:cubicBezTo>
                    <a:cubicBezTo>
                      <a:pt x="428543" y="470624"/>
                      <a:pt x="425776" y="476923"/>
                      <a:pt x="425489" y="486274"/>
                    </a:cubicBezTo>
                    <a:cubicBezTo>
                      <a:pt x="425203" y="496675"/>
                      <a:pt x="419955" y="521676"/>
                      <a:pt x="417283" y="528069"/>
                    </a:cubicBezTo>
                    <a:cubicBezTo>
                      <a:pt x="414611" y="534462"/>
                      <a:pt x="410126" y="562993"/>
                      <a:pt x="410126" y="562993"/>
                    </a:cubicBezTo>
                    <a:cubicBezTo>
                      <a:pt x="410126" y="562993"/>
                      <a:pt x="420241" y="543146"/>
                      <a:pt x="422245" y="527592"/>
                    </a:cubicBezTo>
                    <a:cubicBezTo>
                      <a:pt x="424153" y="513088"/>
                      <a:pt x="428543" y="474441"/>
                      <a:pt x="429115" y="469670"/>
                    </a:cubicBezTo>
                    <a:cubicBezTo>
                      <a:pt x="429783" y="472151"/>
                      <a:pt x="430356" y="474633"/>
                      <a:pt x="430929" y="477113"/>
                    </a:cubicBezTo>
                    <a:cubicBezTo>
                      <a:pt x="430929" y="477209"/>
                      <a:pt x="430929" y="477209"/>
                      <a:pt x="430929" y="477304"/>
                    </a:cubicBezTo>
                    <a:cubicBezTo>
                      <a:pt x="430929" y="477304"/>
                      <a:pt x="430929" y="477209"/>
                      <a:pt x="430929" y="477209"/>
                    </a:cubicBezTo>
                    <a:cubicBezTo>
                      <a:pt x="431119" y="478068"/>
                      <a:pt x="431310" y="478926"/>
                      <a:pt x="431501" y="479881"/>
                    </a:cubicBezTo>
                    <a:cubicBezTo>
                      <a:pt x="431310" y="478926"/>
                      <a:pt x="431119" y="477972"/>
                      <a:pt x="430929" y="477018"/>
                    </a:cubicBezTo>
                    <a:cubicBezTo>
                      <a:pt x="430929" y="476732"/>
                      <a:pt x="430929" y="476446"/>
                      <a:pt x="430833" y="476446"/>
                    </a:cubicBezTo>
                    <a:cubicBezTo>
                      <a:pt x="430833" y="476446"/>
                      <a:pt x="430833" y="476636"/>
                      <a:pt x="430833" y="476827"/>
                    </a:cubicBezTo>
                    <a:cubicBezTo>
                      <a:pt x="430356" y="474346"/>
                      <a:pt x="429783" y="471769"/>
                      <a:pt x="429115" y="469289"/>
                    </a:cubicBezTo>
                    <a:cubicBezTo>
                      <a:pt x="429115" y="469289"/>
                      <a:pt x="429115" y="469193"/>
                      <a:pt x="429115" y="469193"/>
                    </a:cubicBezTo>
                    <a:cubicBezTo>
                      <a:pt x="429115" y="469193"/>
                      <a:pt x="429115" y="469193"/>
                      <a:pt x="429115" y="469193"/>
                    </a:cubicBezTo>
                    <a:cubicBezTo>
                      <a:pt x="428161" y="465376"/>
                      <a:pt x="427112" y="461560"/>
                      <a:pt x="425967" y="457838"/>
                    </a:cubicBezTo>
                    <a:cubicBezTo>
                      <a:pt x="426634" y="458602"/>
                      <a:pt x="431883" y="464327"/>
                      <a:pt x="437894" y="472819"/>
                    </a:cubicBezTo>
                    <a:cubicBezTo>
                      <a:pt x="444383" y="481980"/>
                      <a:pt x="448009" y="499061"/>
                      <a:pt x="451826" y="504881"/>
                    </a:cubicBezTo>
                    <a:cubicBezTo>
                      <a:pt x="455643" y="510797"/>
                      <a:pt x="459269" y="510511"/>
                      <a:pt x="459269" y="510511"/>
                    </a:cubicBezTo>
                    <a:cubicBezTo>
                      <a:pt x="457074" y="506122"/>
                      <a:pt x="453257" y="496198"/>
                      <a:pt x="447914" y="480835"/>
                    </a:cubicBezTo>
                    <a:cubicBezTo>
                      <a:pt x="442761" y="466044"/>
                      <a:pt x="427016" y="458220"/>
                      <a:pt x="425967" y="457647"/>
                    </a:cubicBezTo>
                    <a:cubicBezTo>
                      <a:pt x="424821" y="453830"/>
                      <a:pt x="423581" y="450109"/>
                      <a:pt x="422245" y="446387"/>
                    </a:cubicBezTo>
                    <a:cubicBezTo>
                      <a:pt x="442379" y="463659"/>
                      <a:pt x="448009" y="472342"/>
                      <a:pt x="453257" y="486369"/>
                    </a:cubicBezTo>
                    <a:cubicBezTo>
                      <a:pt x="458506" y="500396"/>
                      <a:pt x="463372" y="502877"/>
                      <a:pt x="467285" y="504786"/>
                    </a:cubicBezTo>
                    <a:cubicBezTo>
                      <a:pt x="471292" y="506694"/>
                      <a:pt x="479212" y="499729"/>
                      <a:pt x="479212" y="499729"/>
                    </a:cubicBezTo>
                    <a:cubicBezTo>
                      <a:pt x="479212" y="499729"/>
                      <a:pt x="471483" y="503736"/>
                      <a:pt x="467094" y="502305"/>
                    </a:cubicBezTo>
                    <a:cubicBezTo>
                      <a:pt x="462704" y="500778"/>
                      <a:pt x="461273" y="489900"/>
                      <a:pt x="458696" y="482362"/>
                    </a:cubicBezTo>
                    <a:cubicBezTo>
                      <a:pt x="457933" y="480167"/>
                      <a:pt x="456979" y="477781"/>
                      <a:pt x="455738" y="475301"/>
                    </a:cubicBezTo>
                    <a:cubicBezTo>
                      <a:pt x="461941" y="480453"/>
                      <a:pt x="468620" y="484461"/>
                      <a:pt x="471769" y="487037"/>
                    </a:cubicBezTo>
                    <a:cubicBezTo>
                      <a:pt x="476636" y="490949"/>
                      <a:pt x="486274" y="483030"/>
                      <a:pt x="486274" y="483030"/>
                    </a:cubicBezTo>
                    <a:cubicBezTo>
                      <a:pt x="476445" y="484843"/>
                      <a:pt x="476445" y="481789"/>
                      <a:pt x="471197" y="478354"/>
                    </a:cubicBezTo>
                    <a:cubicBezTo>
                      <a:pt x="465853" y="474823"/>
                      <a:pt x="450490" y="457647"/>
                      <a:pt x="441425" y="450204"/>
                    </a:cubicBezTo>
                    <a:cubicBezTo>
                      <a:pt x="432264" y="442857"/>
                      <a:pt x="419382" y="436654"/>
                      <a:pt x="419382" y="436654"/>
                    </a:cubicBezTo>
                    <a:cubicBezTo>
                      <a:pt x="419382" y="436654"/>
                      <a:pt x="426921" y="443906"/>
                      <a:pt x="434459" y="451731"/>
                    </a:cubicBezTo>
                    <a:cubicBezTo>
                      <a:pt x="424821" y="444479"/>
                      <a:pt x="422627" y="445338"/>
                      <a:pt x="422150" y="445910"/>
                    </a:cubicBezTo>
                    <a:cubicBezTo>
                      <a:pt x="419573" y="438754"/>
                      <a:pt x="416711" y="431692"/>
                      <a:pt x="413562" y="424726"/>
                    </a:cubicBezTo>
                    <a:cubicBezTo>
                      <a:pt x="416997" y="427398"/>
                      <a:pt x="434173" y="440662"/>
                      <a:pt x="452303" y="453162"/>
                    </a:cubicBezTo>
                    <a:cubicBezTo>
                      <a:pt x="472533" y="467189"/>
                      <a:pt x="476541" y="467094"/>
                      <a:pt x="482170" y="469861"/>
                    </a:cubicBezTo>
                    <a:cubicBezTo>
                      <a:pt x="487800" y="472628"/>
                      <a:pt x="491045" y="466712"/>
                      <a:pt x="491045" y="466712"/>
                    </a:cubicBezTo>
                    <a:cubicBezTo>
                      <a:pt x="485415" y="469861"/>
                      <a:pt x="479021" y="464136"/>
                      <a:pt x="470815" y="456789"/>
                    </a:cubicBezTo>
                    <a:cubicBezTo>
                      <a:pt x="462609" y="449441"/>
                      <a:pt x="456597" y="445242"/>
                      <a:pt x="444574" y="436368"/>
                    </a:cubicBezTo>
                    <a:cubicBezTo>
                      <a:pt x="433600" y="428352"/>
                      <a:pt x="416329" y="424822"/>
                      <a:pt x="413371" y="424249"/>
                    </a:cubicBezTo>
                    <a:cubicBezTo>
                      <a:pt x="412321" y="421768"/>
                      <a:pt x="411176" y="419287"/>
                      <a:pt x="410031" y="416901"/>
                    </a:cubicBezTo>
                    <a:cubicBezTo>
                      <a:pt x="409554" y="415852"/>
                      <a:pt x="408981" y="414802"/>
                      <a:pt x="408504" y="413657"/>
                    </a:cubicBezTo>
                    <a:cubicBezTo>
                      <a:pt x="414039" y="416615"/>
                      <a:pt x="451921" y="437131"/>
                      <a:pt x="458410" y="442666"/>
                    </a:cubicBezTo>
                    <a:cubicBezTo>
                      <a:pt x="465471" y="448677"/>
                      <a:pt x="480453" y="456693"/>
                      <a:pt x="487896" y="459174"/>
                    </a:cubicBezTo>
                    <a:cubicBezTo>
                      <a:pt x="495434" y="461655"/>
                      <a:pt x="497724" y="455452"/>
                      <a:pt x="497724" y="455452"/>
                    </a:cubicBezTo>
                    <a:cubicBezTo>
                      <a:pt x="492571" y="460033"/>
                      <a:pt x="482838" y="452685"/>
                      <a:pt x="478735" y="447437"/>
                    </a:cubicBezTo>
                    <a:cubicBezTo>
                      <a:pt x="474632" y="442189"/>
                      <a:pt x="468430" y="438562"/>
                      <a:pt x="446864" y="426539"/>
                    </a:cubicBezTo>
                    <a:cubicBezTo>
                      <a:pt x="427493" y="415661"/>
                      <a:pt x="411367" y="413657"/>
                      <a:pt x="408313" y="413371"/>
                    </a:cubicBezTo>
                    <a:cubicBezTo>
                      <a:pt x="406309" y="409172"/>
                      <a:pt x="404306" y="405069"/>
                      <a:pt x="402206" y="400870"/>
                    </a:cubicBezTo>
                    <a:cubicBezTo>
                      <a:pt x="411176" y="408505"/>
                      <a:pt x="433219" y="414802"/>
                      <a:pt x="438276" y="416901"/>
                    </a:cubicBezTo>
                    <a:cubicBezTo>
                      <a:pt x="441330" y="418142"/>
                      <a:pt x="450967" y="419765"/>
                      <a:pt x="461464" y="421864"/>
                    </a:cubicBezTo>
                    <a:cubicBezTo>
                      <a:pt x="462991" y="427016"/>
                      <a:pt x="464040" y="430356"/>
                      <a:pt x="464040" y="430356"/>
                    </a:cubicBezTo>
                    <a:cubicBezTo>
                      <a:pt x="464040" y="430356"/>
                      <a:pt x="464422" y="427303"/>
                      <a:pt x="464899" y="422627"/>
                    </a:cubicBezTo>
                    <a:cubicBezTo>
                      <a:pt x="468048" y="423295"/>
                      <a:pt x="471101" y="423963"/>
                      <a:pt x="474059" y="424726"/>
                    </a:cubicBezTo>
                    <a:cubicBezTo>
                      <a:pt x="475777" y="431024"/>
                      <a:pt x="477208" y="435127"/>
                      <a:pt x="477208" y="435127"/>
                    </a:cubicBezTo>
                    <a:cubicBezTo>
                      <a:pt x="477208" y="435127"/>
                      <a:pt x="477304" y="431501"/>
                      <a:pt x="477590" y="425681"/>
                    </a:cubicBezTo>
                    <a:cubicBezTo>
                      <a:pt x="479689" y="426253"/>
                      <a:pt x="481693" y="426921"/>
                      <a:pt x="483506" y="427589"/>
                    </a:cubicBezTo>
                    <a:cubicBezTo>
                      <a:pt x="490472" y="430165"/>
                      <a:pt x="494289" y="429211"/>
                      <a:pt x="496293" y="427589"/>
                    </a:cubicBezTo>
                    <a:cubicBezTo>
                      <a:pt x="501350" y="438371"/>
                      <a:pt x="509748" y="441998"/>
                      <a:pt x="509748" y="441998"/>
                    </a:cubicBezTo>
                    <a:cubicBezTo>
                      <a:pt x="502591" y="434078"/>
                      <a:pt x="499728" y="429116"/>
                      <a:pt x="498392" y="424631"/>
                    </a:cubicBezTo>
                    <a:cubicBezTo>
                      <a:pt x="498679" y="423963"/>
                      <a:pt x="498679" y="423391"/>
                      <a:pt x="498679" y="423391"/>
                    </a:cubicBezTo>
                    <a:cubicBezTo>
                      <a:pt x="498679" y="423391"/>
                      <a:pt x="498392" y="423391"/>
                      <a:pt x="498106" y="423486"/>
                    </a:cubicBezTo>
                    <a:cubicBezTo>
                      <a:pt x="497533" y="421100"/>
                      <a:pt x="497343" y="418810"/>
                      <a:pt x="497056" y="416234"/>
                    </a:cubicBezTo>
                    <a:cubicBezTo>
                      <a:pt x="496388" y="408505"/>
                      <a:pt x="496865" y="388752"/>
                      <a:pt x="495911" y="380641"/>
                    </a:cubicBezTo>
                    <a:cubicBezTo>
                      <a:pt x="494862" y="372530"/>
                      <a:pt x="495053" y="348675"/>
                      <a:pt x="495053" y="348675"/>
                    </a:cubicBezTo>
                    <a:cubicBezTo>
                      <a:pt x="495816" y="349056"/>
                      <a:pt x="496579" y="349343"/>
                      <a:pt x="497438" y="349724"/>
                    </a:cubicBezTo>
                    <a:cubicBezTo>
                      <a:pt x="500014" y="352110"/>
                      <a:pt x="502495" y="354686"/>
                      <a:pt x="504976" y="357167"/>
                    </a:cubicBezTo>
                    <a:cubicBezTo>
                      <a:pt x="504499" y="357072"/>
                      <a:pt x="504118" y="356976"/>
                      <a:pt x="503736" y="356976"/>
                    </a:cubicBezTo>
                    <a:cubicBezTo>
                      <a:pt x="503736" y="356976"/>
                      <a:pt x="515759" y="377587"/>
                      <a:pt x="523775" y="387798"/>
                    </a:cubicBezTo>
                    <a:cubicBezTo>
                      <a:pt x="531790" y="397912"/>
                      <a:pt x="551733" y="410890"/>
                      <a:pt x="551733" y="410890"/>
                    </a:cubicBezTo>
                    <a:cubicBezTo>
                      <a:pt x="551733" y="410890"/>
                      <a:pt x="540378" y="393714"/>
                      <a:pt x="531695" y="382454"/>
                    </a:cubicBezTo>
                    <a:cubicBezTo>
                      <a:pt x="534176" y="383981"/>
                      <a:pt x="536848" y="385412"/>
                      <a:pt x="539615" y="386748"/>
                    </a:cubicBezTo>
                    <a:cubicBezTo>
                      <a:pt x="563280" y="398103"/>
                      <a:pt x="579788" y="397340"/>
                      <a:pt x="579788" y="397340"/>
                    </a:cubicBezTo>
                    <a:cubicBezTo>
                      <a:pt x="579788" y="397340"/>
                      <a:pt x="561276" y="364801"/>
                      <a:pt x="504976" y="357262"/>
                    </a:cubicBezTo>
                    <a:cubicBezTo>
                      <a:pt x="502591" y="354782"/>
                      <a:pt x="500205" y="352301"/>
                      <a:pt x="497724" y="350011"/>
                    </a:cubicBezTo>
                    <a:cubicBezTo>
                      <a:pt x="522725" y="360888"/>
                      <a:pt x="550398" y="360888"/>
                      <a:pt x="559654" y="361556"/>
                    </a:cubicBezTo>
                    <a:cubicBezTo>
                      <a:pt x="569291" y="362320"/>
                      <a:pt x="597918" y="366137"/>
                      <a:pt x="597918" y="366137"/>
                    </a:cubicBezTo>
                    <a:cubicBezTo>
                      <a:pt x="597918" y="366137"/>
                      <a:pt x="564234" y="352491"/>
                      <a:pt x="546199" y="347911"/>
                    </a:cubicBezTo>
                    <a:cubicBezTo>
                      <a:pt x="554215" y="348102"/>
                      <a:pt x="561657" y="348293"/>
                      <a:pt x="565856" y="348770"/>
                    </a:cubicBezTo>
                    <a:cubicBezTo>
                      <a:pt x="575685" y="350011"/>
                      <a:pt x="592670" y="352014"/>
                      <a:pt x="592670" y="352014"/>
                    </a:cubicBezTo>
                    <a:cubicBezTo>
                      <a:pt x="592670" y="352014"/>
                      <a:pt x="554978" y="334266"/>
                      <a:pt x="531313" y="332357"/>
                    </a:cubicBezTo>
                    <a:cubicBezTo>
                      <a:pt x="509175" y="330544"/>
                      <a:pt x="478449" y="329972"/>
                      <a:pt x="474441" y="329876"/>
                    </a:cubicBezTo>
                    <a:cubicBezTo>
                      <a:pt x="472056" y="327968"/>
                      <a:pt x="469670" y="326059"/>
                      <a:pt x="467285" y="324246"/>
                    </a:cubicBezTo>
                    <a:cubicBezTo>
                      <a:pt x="471197" y="325582"/>
                      <a:pt x="485892" y="329876"/>
                      <a:pt x="507362" y="329018"/>
                    </a:cubicBezTo>
                    <a:cubicBezTo>
                      <a:pt x="526542" y="328254"/>
                      <a:pt x="551447" y="326155"/>
                      <a:pt x="562230" y="325200"/>
                    </a:cubicBezTo>
                    <a:cubicBezTo>
                      <a:pt x="562421" y="325391"/>
                      <a:pt x="562612" y="325487"/>
                      <a:pt x="562612" y="325487"/>
                    </a:cubicBezTo>
                    <a:cubicBezTo>
                      <a:pt x="562612" y="325487"/>
                      <a:pt x="562516" y="325391"/>
                      <a:pt x="562421" y="325200"/>
                    </a:cubicBezTo>
                    <a:cubicBezTo>
                      <a:pt x="565761" y="324914"/>
                      <a:pt x="567669" y="324723"/>
                      <a:pt x="567669" y="324723"/>
                    </a:cubicBezTo>
                    <a:cubicBezTo>
                      <a:pt x="567669" y="324723"/>
                      <a:pt x="564806" y="323769"/>
                      <a:pt x="560035" y="322529"/>
                    </a:cubicBezTo>
                    <a:cubicBezTo>
                      <a:pt x="556886" y="318903"/>
                      <a:pt x="551256" y="312414"/>
                      <a:pt x="544768" y="305257"/>
                    </a:cubicBezTo>
                    <a:cubicBezTo>
                      <a:pt x="545149" y="305162"/>
                      <a:pt x="545531" y="305162"/>
                      <a:pt x="546008" y="305162"/>
                    </a:cubicBezTo>
                    <a:cubicBezTo>
                      <a:pt x="559558" y="316613"/>
                      <a:pt x="573204" y="326441"/>
                      <a:pt x="573204" y="326441"/>
                    </a:cubicBezTo>
                    <a:cubicBezTo>
                      <a:pt x="573204" y="326441"/>
                      <a:pt x="563566" y="316422"/>
                      <a:pt x="552974" y="304494"/>
                    </a:cubicBezTo>
                    <a:cubicBezTo>
                      <a:pt x="556123" y="304303"/>
                      <a:pt x="558890" y="304207"/>
                      <a:pt x="561371" y="304303"/>
                    </a:cubicBezTo>
                    <a:cubicBezTo>
                      <a:pt x="564425" y="306784"/>
                      <a:pt x="567765" y="309551"/>
                      <a:pt x="571581" y="312605"/>
                    </a:cubicBezTo>
                    <a:cubicBezTo>
                      <a:pt x="585513" y="323960"/>
                      <a:pt x="596105" y="325296"/>
                      <a:pt x="596105" y="325296"/>
                    </a:cubicBezTo>
                    <a:cubicBezTo>
                      <a:pt x="580837" y="318521"/>
                      <a:pt x="577116" y="314990"/>
                      <a:pt x="571391" y="309742"/>
                    </a:cubicBezTo>
                    <a:cubicBezTo>
                      <a:pt x="565665" y="304494"/>
                      <a:pt x="552497" y="290753"/>
                      <a:pt x="546390" y="285314"/>
                    </a:cubicBezTo>
                    <a:cubicBezTo>
                      <a:pt x="540283" y="279875"/>
                      <a:pt x="524061" y="263367"/>
                      <a:pt x="524061" y="263367"/>
                    </a:cubicBezTo>
                    <a:cubicBezTo>
                      <a:pt x="524633" y="263462"/>
                      <a:pt x="525206" y="263462"/>
                      <a:pt x="525779" y="263558"/>
                    </a:cubicBezTo>
                    <a:cubicBezTo>
                      <a:pt x="529023" y="264798"/>
                      <a:pt x="532172" y="266134"/>
                      <a:pt x="535416" y="267470"/>
                    </a:cubicBezTo>
                    <a:cubicBezTo>
                      <a:pt x="535130" y="267470"/>
                      <a:pt x="534844" y="267565"/>
                      <a:pt x="534558" y="267565"/>
                    </a:cubicBezTo>
                    <a:cubicBezTo>
                      <a:pt x="534558" y="267565"/>
                      <a:pt x="555455" y="279684"/>
                      <a:pt x="566810" y="285314"/>
                    </a:cubicBezTo>
                    <a:cubicBezTo>
                      <a:pt x="578166" y="290848"/>
                      <a:pt x="598204" y="296288"/>
                      <a:pt x="598204" y="296288"/>
                    </a:cubicBezTo>
                    <a:cubicBezTo>
                      <a:pt x="598204" y="296288"/>
                      <a:pt x="580074" y="286459"/>
                      <a:pt x="567574" y="280257"/>
                    </a:cubicBezTo>
                    <a:cubicBezTo>
                      <a:pt x="569959" y="280829"/>
                      <a:pt x="572440" y="281402"/>
                      <a:pt x="574921" y="281783"/>
                    </a:cubicBezTo>
                    <a:cubicBezTo>
                      <a:pt x="595819" y="285409"/>
                      <a:pt x="604598" y="281879"/>
                      <a:pt x="604598" y="281879"/>
                    </a:cubicBezTo>
                    <a:cubicBezTo>
                      <a:pt x="604598" y="281879"/>
                      <a:pt x="572059" y="262699"/>
                      <a:pt x="535416" y="267565"/>
                    </a:cubicBezTo>
                    <a:cubicBezTo>
                      <a:pt x="532363" y="266229"/>
                      <a:pt x="529309" y="264989"/>
                      <a:pt x="526160" y="263748"/>
                    </a:cubicBezTo>
                    <a:cubicBezTo>
                      <a:pt x="547630" y="266897"/>
                      <a:pt x="563089" y="261840"/>
                      <a:pt x="568814" y="260695"/>
                    </a:cubicBezTo>
                    <a:cubicBezTo>
                      <a:pt x="574635" y="259454"/>
                      <a:pt x="593338" y="256974"/>
                      <a:pt x="593338" y="256974"/>
                    </a:cubicBezTo>
                    <a:cubicBezTo>
                      <a:pt x="593338" y="256974"/>
                      <a:pt x="565188" y="253538"/>
                      <a:pt x="552020" y="253633"/>
                    </a:cubicBezTo>
                    <a:cubicBezTo>
                      <a:pt x="556600" y="252393"/>
                      <a:pt x="560894" y="251057"/>
                      <a:pt x="563661" y="250675"/>
                    </a:cubicBezTo>
                    <a:cubicBezTo>
                      <a:pt x="569959" y="249721"/>
                      <a:pt x="580837" y="248099"/>
                      <a:pt x="580837" y="248099"/>
                    </a:cubicBezTo>
                    <a:cubicBezTo>
                      <a:pt x="580837" y="248099"/>
                      <a:pt x="547630" y="242565"/>
                      <a:pt x="533126" y="245523"/>
                    </a:cubicBezTo>
                    <a:cubicBezTo>
                      <a:pt x="519671" y="248290"/>
                      <a:pt x="502114" y="253347"/>
                      <a:pt x="499728" y="254016"/>
                    </a:cubicBezTo>
                    <a:cubicBezTo>
                      <a:pt x="497152" y="253156"/>
                      <a:pt x="494575" y="252297"/>
                      <a:pt x="491999" y="251343"/>
                    </a:cubicBezTo>
                    <a:cubicBezTo>
                      <a:pt x="495243" y="251534"/>
                      <a:pt x="506217" y="251820"/>
                      <a:pt x="517381" y="247431"/>
                    </a:cubicBezTo>
                    <a:cubicBezTo>
                      <a:pt x="530741" y="242183"/>
                      <a:pt x="548108" y="233595"/>
                      <a:pt x="548108" y="233595"/>
                    </a:cubicBezTo>
                    <a:cubicBezTo>
                      <a:pt x="548108" y="233595"/>
                      <a:pt x="526637" y="232354"/>
                      <a:pt x="513660" y="237317"/>
                    </a:cubicBezTo>
                    <a:cubicBezTo>
                      <a:pt x="500682" y="242278"/>
                      <a:pt x="486178" y="249149"/>
                      <a:pt x="486178" y="249149"/>
                    </a:cubicBezTo>
                    <a:cubicBezTo>
                      <a:pt x="486178" y="249149"/>
                      <a:pt x="486274" y="249339"/>
                      <a:pt x="486464" y="249530"/>
                    </a:cubicBezTo>
                    <a:cubicBezTo>
                      <a:pt x="481216" y="247813"/>
                      <a:pt x="475968" y="246095"/>
                      <a:pt x="470720" y="244473"/>
                    </a:cubicBezTo>
                    <a:cubicBezTo>
                      <a:pt x="474537" y="243901"/>
                      <a:pt x="491426" y="242851"/>
                      <a:pt x="498488" y="239225"/>
                    </a:cubicBezTo>
                    <a:cubicBezTo>
                      <a:pt x="506408" y="235121"/>
                      <a:pt x="521962" y="221953"/>
                      <a:pt x="532076" y="220236"/>
                    </a:cubicBezTo>
                    <a:cubicBezTo>
                      <a:pt x="532076" y="220236"/>
                      <a:pt x="505835" y="220427"/>
                      <a:pt x="489422" y="227679"/>
                    </a:cubicBezTo>
                    <a:cubicBezTo>
                      <a:pt x="481980" y="231018"/>
                      <a:pt x="476731" y="234358"/>
                      <a:pt x="473010" y="237221"/>
                    </a:cubicBezTo>
                    <a:cubicBezTo>
                      <a:pt x="470243" y="236649"/>
                      <a:pt x="466235" y="235980"/>
                      <a:pt x="461559" y="235217"/>
                    </a:cubicBezTo>
                    <a:cubicBezTo>
                      <a:pt x="465758" y="234358"/>
                      <a:pt x="470052" y="233118"/>
                      <a:pt x="473392" y="231400"/>
                    </a:cubicBezTo>
                    <a:cubicBezTo>
                      <a:pt x="475014" y="230541"/>
                      <a:pt x="477208" y="229492"/>
                      <a:pt x="479594" y="228251"/>
                    </a:cubicBezTo>
                    <a:cubicBezTo>
                      <a:pt x="491045" y="224816"/>
                      <a:pt x="502686" y="220999"/>
                      <a:pt x="502686" y="220999"/>
                    </a:cubicBezTo>
                    <a:cubicBezTo>
                      <a:pt x="502686" y="220999"/>
                      <a:pt x="499728" y="220713"/>
                      <a:pt x="495148" y="220427"/>
                    </a:cubicBezTo>
                    <a:cubicBezTo>
                      <a:pt x="502972" y="216419"/>
                      <a:pt x="509461" y="213079"/>
                      <a:pt x="509461" y="213079"/>
                    </a:cubicBezTo>
                    <a:cubicBezTo>
                      <a:pt x="509461" y="213079"/>
                      <a:pt x="483411" y="212793"/>
                      <a:pt x="469670" y="218995"/>
                    </a:cubicBezTo>
                    <a:cubicBezTo>
                      <a:pt x="464422" y="218899"/>
                      <a:pt x="459269" y="218899"/>
                      <a:pt x="455070" y="219091"/>
                    </a:cubicBezTo>
                    <a:cubicBezTo>
                      <a:pt x="450776" y="219377"/>
                      <a:pt x="446578" y="220140"/>
                      <a:pt x="442665" y="221285"/>
                    </a:cubicBezTo>
                    <a:cubicBezTo>
                      <a:pt x="441902" y="220999"/>
                      <a:pt x="441043" y="220618"/>
                      <a:pt x="440375" y="220236"/>
                    </a:cubicBezTo>
                    <a:cubicBezTo>
                      <a:pt x="439612" y="219759"/>
                      <a:pt x="438849" y="219377"/>
                      <a:pt x="437990" y="218899"/>
                    </a:cubicBezTo>
                    <a:cubicBezTo>
                      <a:pt x="450967" y="213842"/>
                      <a:pt x="469193" y="202106"/>
                      <a:pt x="476541" y="202010"/>
                    </a:cubicBezTo>
                    <a:cubicBezTo>
                      <a:pt x="476541" y="202010"/>
                      <a:pt x="475968" y="202010"/>
                      <a:pt x="475014" y="201915"/>
                    </a:cubicBezTo>
                    <a:cubicBezTo>
                      <a:pt x="481502" y="200674"/>
                      <a:pt x="485701" y="198193"/>
                      <a:pt x="486942" y="197334"/>
                    </a:cubicBezTo>
                    <a:cubicBezTo>
                      <a:pt x="495243" y="197143"/>
                      <a:pt x="500014" y="195712"/>
                      <a:pt x="500014" y="195712"/>
                    </a:cubicBezTo>
                    <a:cubicBezTo>
                      <a:pt x="478163" y="194949"/>
                      <a:pt x="462895" y="187887"/>
                      <a:pt x="452780" y="184739"/>
                    </a:cubicBezTo>
                    <a:cubicBezTo>
                      <a:pt x="442665" y="181589"/>
                      <a:pt x="424631" y="170807"/>
                      <a:pt x="415756" y="167849"/>
                    </a:cubicBezTo>
                    <a:cubicBezTo>
                      <a:pt x="407455" y="165082"/>
                      <a:pt x="397626" y="164509"/>
                      <a:pt x="387797" y="167276"/>
                    </a:cubicBezTo>
                    <a:cubicBezTo>
                      <a:pt x="390183" y="164700"/>
                      <a:pt x="392569" y="162123"/>
                      <a:pt x="395050" y="159642"/>
                    </a:cubicBezTo>
                    <a:cubicBezTo>
                      <a:pt x="403924" y="160119"/>
                      <a:pt x="410031" y="160883"/>
                      <a:pt x="417188" y="163459"/>
                    </a:cubicBezTo>
                    <a:cubicBezTo>
                      <a:pt x="424726" y="166131"/>
                      <a:pt x="456502" y="174051"/>
                      <a:pt x="481502" y="175387"/>
                    </a:cubicBezTo>
                    <a:cubicBezTo>
                      <a:pt x="506503" y="176723"/>
                      <a:pt x="519862" y="173288"/>
                      <a:pt x="519862" y="173288"/>
                    </a:cubicBezTo>
                    <a:cubicBezTo>
                      <a:pt x="519862" y="173288"/>
                      <a:pt x="499728" y="175578"/>
                      <a:pt x="481312" y="170139"/>
                    </a:cubicBezTo>
                    <a:cubicBezTo>
                      <a:pt x="477208" y="168994"/>
                      <a:pt x="473964" y="167849"/>
                      <a:pt x="471101" y="166895"/>
                    </a:cubicBezTo>
                    <a:cubicBezTo>
                      <a:pt x="480548" y="168135"/>
                      <a:pt x="490758" y="168803"/>
                      <a:pt x="500205" y="167849"/>
                    </a:cubicBezTo>
                    <a:cubicBezTo>
                      <a:pt x="525492" y="165463"/>
                      <a:pt x="525492" y="160406"/>
                      <a:pt x="525492" y="160406"/>
                    </a:cubicBezTo>
                    <a:cubicBezTo>
                      <a:pt x="525492" y="160406"/>
                      <a:pt x="520149" y="164891"/>
                      <a:pt x="505740" y="163364"/>
                    </a:cubicBezTo>
                    <a:cubicBezTo>
                      <a:pt x="491331" y="161932"/>
                      <a:pt x="483220" y="161455"/>
                      <a:pt x="466712" y="157161"/>
                    </a:cubicBezTo>
                    <a:cubicBezTo>
                      <a:pt x="450776" y="153058"/>
                      <a:pt x="419096" y="147047"/>
                      <a:pt x="403256" y="151245"/>
                    </a:cubicBezTo>
                    <a:cubicBezTo>
                      <a:pt x="405546" y="148955"/>
                      <a:pt x="407932" y="146665"/>
                      <a:pt x="410317" y="144374"/>
                    </a:cubicBezTo>
                    <a:cubicBezTo>
                      <a:pt x="416233" y="147524"/>
                      <a:pt x="453544" y="153249"/>
                      <a:pt x="460891" y="154203"/>
                    </a:cubicBezTo>
                    <a:cubicBezTo>
                      <a:pt x="468716" y="155253"/>
                      <a:pt x="483220" y="156398"/>
                      <a:pt x="505644" y="157352"/>
                    </a:cubicBezTo>
                    <a:cubicBezTo>
                      <a:pt x="528069" y="158306"/>
                      <a:pt x="539806" y="148764"/>
                      <a:pt x="539806" y="148764"/>
                    </a:cubicBezTo>
                    <a:cubicBezTo>
                      <a:pt x="532840" y="151245"/>
                      <a:pt x="523584" y="151150"/>
                      <a:pt x="509748" y="151436"/>
                    </a:cubicBezTo>
                    <a:cubicBezTo>
                      <a:pt x="495911" y="151627"/>
                      <a:pt x="473869" y="147047"/>
                      <a:pt x="461655" y="145234"/>
                    </a:cubicBezTo>
                    <a:cubicBezTo>
                      <a:pt x="449822" y="143420"/>
                      <a:pt x="425871" y="139222"/>
                      <a:pt x="411176" y="143516"/>
                    </a:cubicBezTo>
                    <a:cubicBezTo>
                      <a:pt x="413371" y="141416"/>
                      <a:pt x="415565" y="139222"/>
                      <a:pt x="417760" y="137123"/>
                    </a:cubicBezTo>
                    <a:cubicBezTo>
                      <a:pt x="427493" y="141607"/>
                      <a:pt x="464613" y="143802"/>
                      <a:pt x="481693" y="143897"/>
                    </a:cubicBezTo>
                    <a:cubicBezTo>
                      <a:pt x="499060" y="143993"/>
                      <a:pt x="519767" y="148383"/>
                      <a:pt x="547630" y="130729"/>
                    </a:cubicBezTo>
                    <a:cubicBezTo>
                      <a:pt x="547630" y="130729"/>
                      <a:pt x="535321" y="136836"/>
                      <a:pt x="516427" y="138363"/>
                    </a:cubicBezTo>
                    <a:cubicBezTo>
                      <a:pt x="497533" y="139890"/>
                      <a:pt x="488564" y="134165"/>
                      <a:pt x="468143" y="134069"/>
                    </a:cubicBezTo>
                    <a:cubicBezTo>
                      <a:pt x="450013" y="133974"/>
                      <a:pt x="427684" y="132733"/>
                      <a:pt x="419573" y="135500"/>
                    </a:cubicBezTo>
                    <a:cubicBezTo>
                      <a:pt x="422054" y="133210"/>
                      <a:pt x="424631" y="130920"/>
                      <a:pt x="427112" y="128630"/>
                    </a:cubicBezTo>
                    <a:cubicBezTo>
                      <a:pt x="433505" y="134355"/>
                      <a:pt x="514328" y="135882"/>
                      <a:pt x="525683" y="133687"/>
                    </a:cubicBezTo>
                    <a:cubicBezTo>
                      <a:pt x="537325" y="131397"/>
                      <a:pt x="548966" y="126053"/>
                      <a:pt x="548966" y="126053"/>
                    </a:cubicBezTo>
                    <a:cubicBezTo>
                      <a:pt x="548966" y="126053"/>
                      <a:pt x="530073" y="129775"/>
                      <a:pt x="523584" y="129680"/>
                    </a:cubicBezTo>
                    <a:cubicBezTo>
                      <a:pt x="517191" y="129680"/>
                      <a:pt x="490854" y="125768"/>
                      <a:pt x="477399" y="125672"/>
                    </a:cubicBezTo>
                    <a:cubicBezTo>
                      <a:pt x="464422" y="125576"/>
                      <a:pt x="442952" y="122523"/>
                      <a:pt x="428161" y="127581"/>
                    </a:cubicBezTo>
                    <a:cubicBezTo>
                      <a:pt x="428925" y="126913"/>
                      <a:pt x="429593" y="126244"/>
                      <a:pt x="430356" y="125576"/>
                    </a:cubicBezTo>
                    <a:cubicBezTo>
                      <a:pt x="432360" y="123859"/>
                      <a:pt x="434364" y="122237"/>
                      <a:pt x="436368" y="120519"/>
                    </a:cubicBezTo>
                    <a:cubicBezTo>
                      <a:pt x="449250" y="123286"/>
                      <a:pt x="475586" y="120710"/>
                      <a:pt x="486846" y="120805"/>
                    </a:cubicBezTo>
                    <a:cubicBezTo>
                      <a:pt x="498297" y="120901"/>
                      <a:pt x="528641" y="123763"/>
                      <a:pt x="550588" y="107541"/>
                    </a:cubicBezTo>
                    <a:cubicBezTo>
                      <a:pt x="550588" y="107541"/>
                      <a:pt x="534844" y="115462"/>
                      <a:pt x="516713" y="114985"/>
                    </a:cubicBezTo>
                    <a:cubicBezTo>
                      <a:pt x="499537" y="114603"/>
                      <a:pt x="452876" y="112790"/>
                      <a:pt x="437894" y="119088"/>
                    </a:cubicBezTo>
                    <a:cubicBezTo>
                      <a:pt x="440662" y="116798"/>
                      <a:pt x="443429" y="114507"/>
                      <a:pt x="446292" y="112217"/>
                    </a:cubicBezTo>
                    <a:cubicBezTo>
                      <a:pt x="451349" y="117179"/>
                      <a:pt x="512228" y="110786"/>
                      <a:pt x="529405" y="109355"/>
                    </a:cubicBezTo>
                    <a:cubicBezTo>
                      <a:pt x="546962" y="107924"/>
                      <a:pt x="555932" y="100862"/>
                      <a:pt x="555932" y="100862"/>
                    </a:cubicBezTo>
                    <a:cubicBezTo>
                      <a:pt x="540951" y="107064"/>
                      <a:pt x="528737" y="104392"/>
                      <a:pt x="520244" y="105156"/>
                    </a:cubicBezTo>
                    <a:cubicBezTo>
                      <a:pt x="511751" y="105919"/>
                      <a:pt x="494289" y="103534"/>
                      <a:pt x="481502" y="105633"/>
                    </a:cubicBezTo>
                    <a:cubicBezTo>
                      <a:pt x="469193" y="107732"/>
                      <a:pt x="460796" y="105633"/>
                      <a:pt x="447723" y="111168"/>
                    </a:cubicBezTo>
                    <a:cubicBezTo>
                      <a:pt x="449822" y="109546"/>
                      <a:pt x="451921" y="107924"/>
                      <a:pt x="454021" y="106301"/>
                    </a:cubicBezTo>
                    <a:cubicBezTo>
                      <a:pt x="455070" y="106683"/>
                      <a:pt x="457551" y="107255"/>
                      <a:pt x="463372" y="106015"/>
                    </a:cubicBezTo>
                    <a:cubicBezTo>
                      <a:pt x="471388" y="104297"/>
                      <a:pt x="490091" y="101434"/>
                      <a:pt x="497724" y="101339"/>
                    </a:cubicBezTo>
                    <a:cubicBezTo>
                      <a:pt x="505358" y="101244"/>
                      <a:pt x="519099" y="99240"/>
                      <a:pt x="531981" y="99431"/>
                    </a:cubicBezTo>
                    <a:cubicBezTo>
                      <a:pt x="544959" y="99621"/>
                      <a:pt x="557745" y="96091"/>
                      <a:pt x="564138" y="93419"/>
                    </a:cubicBezTo>
                    <a:cubicBezTo>
                      <a:pt x="570532" y="90843"/>
                      <a:pt x="579406" y="92083"/>
                      <a:pt x="579406" y="92083"/>
                    </a:cubicBezTo>
                    <a:cubicBezTo>
                      <a:pt x="579406" y="92083"/>
                      <a:pt x="570914" y="90079"/>
                      <a:pt x="563948" y="91702"/>
                    </a:cubicBezTo>
                    <a:cubicBezTo>
                      <a:pt x="556982" y="93324"/>
                      <a:pt x="548108" y="95232"/>
                      <a:pt x="539615" y="95041"/>
                    </a:cubicBezTo>
                    <a:cubicBezTo>
                      <a:pt x="531122" y="94850"/>
                      <a:pt x="510320" y="94755"/>
                      <a:pt x="493907" y="96473"/>
                    </a:cubicBezTo>
                    <a:cubicBezTo>
                      <a:pt x="477590" y="98190"/>
                      <a:pt x="466617" y="101339"/>
                      <a:pt x="463277" y="102770"/>
                    </a:cubicBezTo>
                    <a:cubicBezTo>
                      <a:pt x="460891" y="103725"/>
                      <a:pt x="456979" y="104870"/>
                      <a:pt x="454880" y="105442"/>
                    </a:cubicBezTo>
                    <a:cubicBezTo>
                      <a:pt x="458029" y="103057"/>
                      <a:pt x="461368" y="100862"/>
                      <a:pt x="464613" y="98667"/>
                    </a:cubicBezTo>
                    <a:cubicBezTo>
                      <a:pt x="465949" y="98858"/>
                      <a:pt x="470052" y="99049"/>
                      <a:pt x="480071" y="96568"/>
                    </a:cubicBezTo>
                    <a:cubicBezTo>
                      <a:pt x="492476" y="93419"/>
                      <a:pt x="507648" y="93228"/>
                      <a:pt x="518813" y="91320"/>
                    </a:cubicBezTo>
                    <a:cubicBezTo>
                      <a:pt x="529977" y="89412"/>
                      <a:pt x="544768" y="89793"/>
                      <a:pt x="554501" y="86644"/>
                    </a:cubicBezTo>
                    <a:cubicBezTo>
                      <a:pt x="564329" y="83495"/>
                      <a:pt x="590093" y="79964"/>
                      <a:pt x="590093" y="79964"/>
                    </a:cubicBezTo>
                    <a:cubicBezTo>
                      <a:pt x="590093" y="79964"/>
                      <a:pt x="567478" y="78819"/>
                      <a:pt x="560226" y="81873"/>
                    </a:cubicBezTo>
                    <a:cubicBezTo>
                      <a:pt x="552974" y="84926"/>
                      <a:pt x="543145" y="85785"/>
                      <a:pt x="539997" y="85785"/>
                    </a:cubicBezTo>
                    <a:cubicBezTo>
                      <a:pt x="536752" y="85785"/>
                      <a:pt x="506312" y="89220"/>
                      <a:pt x="487896" y="92179"/>
                    </a:cubicBezTo>
                    <a:cubicBezTo>
                      <a:pt x="475682" y="94183"/>
                      <a:pt x="469288" y="96282"/>
                      <a:pt x="466330" y="97618"/>
                    </a:cubicBezTo>
                    <a:cubicBezTo>
                      <a:pt x="469288" y="95709"/>
                      <a:pt x="472342" y="93801"/>
                      <a:pt x="475395" y="91988"/>
                    </a:cubicBezTo>
                    <a:cubicBezTo>
                      <a:pt x="477399" y="92083"/>
                      <a:pt x="485033" y="92083"/>
                      <a:pt x="494671" y="89125"/>
                    </a:cubicBezTo>
                    <a:cubicBezTo>
                      <a:pt x="505835" y="85785"/>
                      <a:pt x="534653" y="81491"/>
                      <a:pt x="542668" y="81587"/>
                    </a:cubicBezTo>
                    <a:cubicBezTo>
                      <a:pt x="550684" y="81682"/>
                      <a:pt x="582937" y="75480"/>
                      <a:pt x="582937" y="75480"/>
                    </a:cubicBezTo>
                    <a:cubicBezTo>
                      <a:pt x="582937" y="75480"/>
                      <a:pt x="557364" y="73858"/>
                      <a:pt x="539997" y="77579"/>
                    </a:cubicBezTo>
                    <a:cubicBezTo>
                      <a:pt x="523966" y="81014"/>
                      <a:pt x="482075" y="90270"/>
                      <a:pt x="475682" y="91702"/>
                    </a:cubicBezTo>
                    <a:cubicBezTo>
                      <a:pt x="477972" y="90366"/>
                      <a:pt x="480357" y="88934"/>
                      <a:pt x="482743" y="87598"/>
                    </a:cubicBezTo>
                    <a:cubicBezTo>
                      <a:pt x="486942" y="86358"/>
                      <a:pt x="503068" y="82922"/>
                      <a:pt x="518145" y="78056"/>
                    </a:cubicBezTo>
                    <a:cubicBezTo>
                      <a:pt x="535512" y="72426"/>
                      <a:pt x="547153" y="71662"/>
                      <a:pt x="558127" y="70231"/>
                    </a:cubicBezTo>
                    <a:cubicBezTo>
                      <a:pt x="569100" y="68800"/>
                      <a:pt x="575494" y="65937"/>
                      <a:pt x="585418" y="59926"/>
                    </a:cubicBezTo>
                    <a:cubicBezTo>
                      <a:pt x="585418" y="59926"/>
                      <a:pt x="576925" y="61166"/>
                      <a:pt x="567287" y="64029"/>
                    </a:cubicBezTo>
                    <a:cubicBezTo>
                      <a:pt x="557650" y="66891"/>
                      <a:pt x="536657" y="65937"/>
                      <a:pt x="523298" y="71377"/>
                    </a:cubicBezTo>
                    <a:cubicBezTo>
                      <a:pt x="511465" y="76148"/>
                      <a:pt x="488087" y="85403"/>
                      <a:pt x="482838" y="87598"/>
                    </a:cubicBezTo>
                    <a:cubicBezTo>
                      <a:pt x="483602" y="87216"/>
                      <a:pt x="484365" y="86644"/>
                      <a:pt x="485129" y="86262"/>
                    </a:cubicBezTo>
                    <a:cubicBezTo>
                      <a:pt x="484270" y="86739"/>
                      <a:pt x="483411" y="87216"/>
                      <a:pt x="482648" y="87693"/>
                    </a:cubicBezTo>
                    <a:cubicBezTo>
                      <a:pt x="482170" y="87884"/>
                      <a:pt x="481789" y="87980"/>
                      <a:pt x="481789" y="88075"/>
                    </a:cubicBezTo>
                    <a:cubicBezTo>
                      <a:pt x="481789" y="88075"/>
                      <a:pt x="482075" y="87980"/>
                      <a:pt x="482552" y="87789"/>
                    </a:cubicBezTo>
                    <a:cubicBezTo>
                      <a:pt x="480071" y="89125"/>
                      <a:pt x="477590" y="90461"/>
                      <a:pt x="475205" y="91892"/>
                    </a:cubicBezTo>
                    <a:cubicBezTo>
                      <a:pt x="475109" y="91892"/>
                      <a:pt x="474918" y="91988"/>
                      <a:pt x="474918" y="91988"/>
                    </a:cubicBezTo>
                    <a:cubicBezTo>
                      <a:pt x="474918" y="91988"/>
                      <a:pt x="475014" y="91988"/>
                      <a:pt x="475109" y="91988"/>
                    </a:cubicBezTo>
                    <a:cubicBezTo>
                      <a:pt x="471388" y="94087"/>
                      <a:pt x="467857" y="96282"/>
                      <a:pt x="464231" y="98667"/>
                    </a:cubicBezTo>
                    <a:cubicBezTo>
                      <a:pt x="464326" y="98381"/>
                      <a:pt x="468239" y="91797"/>
                      <a:pt x="474918" y="83400"/>
                    </a:cubicBezTo>
                    <a:cubicBezTo>
                      <a:pt x="481789" y="74812"/>
                      <a:pt x="498297" y="65937"/>
                      <a:pt x="502877" y="60785"/>
                    </a:cubicBezTo>
                    <a:cubicBezTo>
                      <a:pt x="507457" y="55536"/>
                      <a:pt x="505549" y="52673"/>
                      <a:pt x="505549" y="52673"/>
                    </a:cubicBezTo>
                    <a:cubicBezTo>
                      <a:pt x="501827" y="56014"/>
                      <a:pt x="492953" y="62598"/>
                      <a:pt x="479117" y="72330"/>
                    </a:cubicBezTo>
                    <a:cubicBezTo>
                      <a:pt x="465376" y="81968"/>
                      <a:pt x="464231" y="98381"/>
                      <a:pt x="464231" y="98763"/>
                    </a:cubicBezTo>
                    <a:cubicBezTo>
                      <a:pt x="460796" y="101053"/>
                      <a:pt x="457360" y="103247"/>
                      <a:pt x="453925" y="105728"/>
                    </a:cubicBezTo>
                    <a:cubicBezTo>
                      <a:pt x="463468" y="83018"/>
                      <a:pt x="470147" y="75289"/>
                      <a:pt x="482648" y="66128"/>
                    </a:cubicBezTo>
                    <a:cubicBezTo>
                      <a:pt x="495243" y="56872"/>
                      <a:pt x="495720" y="52101"/>
                      <a:pt x="496007" y="48093"/>
                    </a:cubicBezTo>
                    <a:cubicBezTo>
                      <a:pt x="496293" y="44086"/>
                      <a:pt x="485415" y="39887"/>
                      <a:pt x="485415" y="39887"/>
                    </a:cubicBezTo>
                    <a:cubicBezTo>
                      <a:pt x="485415" y="39887"/>
                      <a:pt x="493144" y="44944"/>
                      <a:pt x="493430" y="49143"/>
                    </a:cubicBezTo>
                    <a:cubicBezTo>
                      <a:pt x="493812" y="53341"/>
                      <a:pt x="482934" y="58304"/>
                      <a:pt x="475968" y="63075"/>
                    </a:cubicBezTo>
                    <a:cubicBezTo>
                      <a:pt x="473964" y="64410"/>
                      <a:pt x="471865" y="66033"/>
                      <a:pt x="469765" y="67941"/>
                    </a:cubicBezTo>
                    <a:cubicBezTo>
                      <a:pt x="472533" y="60975"/>
                      <a:pt x="473773" y="54010"/>
                      <a:pt x="475109" y="50479"/>
                    </a:cubicBezTo>
                    <a:cubicBezTo>
                      <a:pt x="477208" y="45040"/>
                      <a:pt x="464517" y="39792"/>
                      <a:pt x="464517" y="39792"/>
                    </a:cubicBezTo>
                    <a:cubicBezTo>
                      <a:pt x="470720" y="47330"/>
                      <a:pt x="467571" y="48379"/>
                      <a:pt x="466140" y="54010"/>
                    </a:cubicBezTo>
                    <a:cubicBezTo>
                      <a:pt x="464803" y="59639"/>
                      <a:pt x="453257" y="78342"/>
                      <a:pt x="449441" y="88552"/>
                    </a:cubicBezTo>
                    <a:cubicBezTo>
                      <a:pt x="445624" y="98667"/>
                      <a:pt x="444765" y="111549"/>
                      <a:pt x="444765" y="111549"/>
                    </a:cubicBezTo>
                    <a:cubicBezTo>
                      <a:pt x="444765" y="111549"/>
                      <a:pt x="449059" y="102770"/>
                      <a:pt x="454116" y="93801"/>
                    </a:cubicBezTo>
                    <a:cubicBezTo>
                      <a:pt x="450586" y="104392"/>
                      <a:pt x="452589" y="105824"/>
                      <a:pt x="453353" y="106015"/>
                    </a:cubicBezTo>
                    <a:cubicBezTo>
                      <a:pt x="446959" y="110595"/>
                      <a:pt x="440757" y="115462"/>
                      <a:pt x="434650" y="120424"/>
                    </a:cubicBezTo>
                    <a:cubicBezTo>
                      <a:pt x="435986" y="116702"/>
                      <a:pt x="442475" y="97713"/>
                      <a:pt x="447818" y="78342"/>
                    </a:cubicBezTo>
                    <a:cubicBezTo>
                      <a:pt x="453830" y="56681"/>
                      <a:pt x="451921" y="53246"/>
                      <a:pt x="452399" y="47616"/>
                    </a:cubicBezTo>
                    <a:cubicBezTo>
                      <a:pt x="452876" y="41986"/>
                      <a:pt x="445051" y="41318"/>
                      <a:pt x="445051" y="41318"/>
                    </a:cubicBezTo>
                    <a:cubicBezTo>
                      <a:pt x="450872" y="44944"/>
                      <a:pt x="447627" y="52196"/>
                      <a:pt x="443429" y="61548"/>
                    </a:cubicBezTo>
                    <a:cubicBezTo>
                      <a:pt x="439230" y="70900"/>
                      <a:pt x="437417" y="77388"/>
                      <a:pt x="433314" y="90461"/>
                    </a:cubicBezTo>
                    <a:cubicBezTo>
                      <a:pt x="429593" y="102389"/>
                      <a:pt x="433505" y="118038"/>
                      <a:pt x="434268" y="120710"/>
                    </a:cubicBezTo>
                    <a:cubicBezTo>
                      <a:pt x="432742" y="121950"/>
                      <a:pt x="431119" y="123191"/>
                      <a:pt x="429593" y="124527"/>
                    </a:cubicBezTo>
                    <a:cubicBezTo>
                      <a:pt x="428066" y="125768"/>
                      <a:pt x="426634" y="127103"/>
                      <a:pt x="425203" y="128344"/>
                    </a:cubicBezTo>
                    <a:cubicBezTo>
                      <a:pt x="425967" y="122618"/>
                      <a:pt x="430929" y="84068"/>
                      <a:pt x="433982" y="76720"/>
                    </a:cubicBezTo>
                    <a:cubicBezTo>
                      <a:pt x="437226" y="68800"/>
                      <a:pt x="439135" y="53533"/>
                      <a:pt x="438467" y="46471"/>
                    </a:cubicBezTo>
                    <a:cubicBezTo>
                      <a:pt x="437799" y="39410"/>
                      <a:pt x="430165" y="39505"/>
                      <a:pt x="430165" y="39505"/>
                    </a:cubicBezTo>
                    <a:cubicBezTo>
                      <a:pt x="437322" y="42273"/>
                      <a:pt x="433791" y="52864"/>
                      <a:pt x="430070" y="58113"/>
                    </a:cubicBezTo>
                    <a:cubicBezTo>
                      <a:pt x="426348" y="63361"/>
                      <a:pt x="425203" y="69754"/>
                      <a:pt x="421959" y="91892"/>
                    </a:cubicBezTo>
                    <a:cubicBezTo>
                      <a:pt x="419001" y="111740"/>
                      <a:pt x="423867" y="125862"/>
                      <a:pt x="424917" y="128535"/>
                    </a:cubicBezTo>
                    <a:cubicBezTo>
                      <a:pt x="421386" y="131588"/>
                      <a:pt x="417856" y="134737"/>
                      <a:pt x="414325" y="137886"/>
                    </a:cubicBezTo>
                    <a:cubicBezTo>
                      <a:pt x="418428" y="127771"/>
                      <a:pt x="415375" y="107160"/>
                      <a:pt x="415470" y="102198"/>
                    </a:cubicBezTo>
                    <a:cubicBezTo>
                      <a:pt x="415470" y="96950"/>
                      <a:pt x="407645" y="74621"/>
                      <a:pt x="406882" y="60785"/>
                    </a:cubicBezTo>
                    <a:cubicBezTo>
                      <a:pt x="406119" y="46948"/>
                      <a:pt x="395718" y="49429"/>
                      <a:pt x="395718" y="49429"/>
                    </a:cubicBezTo>
                    <a:cubicBezTo>
                      <a:pt x="395718" y="49429"/>
                      <a:pt x="396481" y="50383"/>
                      <a:pt x="397340" y="51910"/>
                    </a:cubicBezTo>
                    <a:cubicBezTo>
                      <a:pt x="397340" y="51910"/>
                      <a:pt x="394859" y="52769"/>
                      <a:pt x="389801" y="61930"/>
                    </a:cubicBezTo>
                    <a:cubicBezTo>
                      <a:pt x="384649" y="71090"/>
                      <a:pt x="384649" y="77961"/>
                      <a:pt x="385984" y="89412"/>
                    </a:cubicBezTo>
                    <a:cubicBezTo>
                      <a:pt x="387130" y="100003"/>
                      <a:pt x="401634" y="141607"/>
                      <a:pt x="403828" y="147810"/>
                    </a:cubicBezTo>
                    <a:cubicBezTo>
                      <a:pt x="401347" y="150196"/>
                      <a:pt x="398962" y="152581"/>
                      <a:pt x="396576" y="154967"/>
                    </a:cubicBezTo>
                    <a:cubicBezTo>
                      <a:pt x="398294" y="150386"/>
                      <a:pt x="398962" y="144565"/>
                      <a:pt x="393905" y="132638"/>
                    </a:cubicBezTo>
                    <a:cubicBezTo>
                      <a:pt x="387988" y="118801"/>
                      <a:pt x="376442" y="94469"/>
                      <a:pt x="375679" y="88552"/>
                    </a:cubicBezTo>
                    <a:cubicBezTo>
                      <a:pt x="374915" y="82636"/>
                      <a:pt x="373580" y="69849"/>
                      <a:pt x="374438" y="61548"/>
                    </a:cubicBezTo>
                    <a:cubicBezTo>
                      <a:pt x="374438" y="61548"/>
                      <a:pt x="364610" y="73858"/>
                      <a:pt x="368618" y="92656"/>
                    </a:cubicBezTo>
                    <a:cubicBezTo>
                      <a:pt x="372625" y="111454"/>
                      <a:pt x="386080" y="131016"/>
                      <a:pt x="389801" y="140462"/>
                    </a:cubicBezTo>
                    <a:cubicBezTo>
                      <a:pt x="392759" y="148001"/>
                      <a:pt x="394763" y="154012"/>
                      <a:pt x="395431" y="156112"/>
                    </a:cubicBezTo>
                    <a:cubicBezTo>
                      <a:pt x="392569" y="158974"/>
                      <a:pt x="389706" y="161932"/>
                      <a:pt x="386843" y="164795"/>
                    </a:cubicBezTo>
                    <a:cubicBezTo>
                      <a:pt x="389801" y="152199"/>
                      <a:pt x="383981" y="142752"/>
                      <a:pt x="380259" y="134069"/>
                    </a:cubicBezTo>
                    <a:cubicBezTo>
                      <a:pt x="376538" y="125290"/>
                      <a:pt x="359839" y="104679"/>
                      <a:pt x="358884" y="96759"/>
                    </a:cubicBezTo>
                    <a:cubicBezTo>
                      <a:pt x="358026" y="88839"/>
                      <a:pt x="356690" y="85594"/>
                      <a:pt x="358980" y="72235"/>
                    </a:cubicBezTo>
                    <a:cubicBezTo>
                      <a:pt x="358980" y="72235"/>
                      <a:pt x="350010" y="85403"/>
                      <a:pt x="353636" y="104202"/>
                    </a:cubicBezTo>
                    <a:cubicBezTo>
                      <a:pt x="357262" y="123000"/>
                      <a:pt x="372148" y="134546"/>
                      <a:pt x="377396" y="146474"/>
                    </a:cubicBezTo>
                    <a:cubicBezTo>
                      <a:pt x="382072" y="156970"/>
                      <a:pt x="385698" y="163554"/>
                      <a:pt x="386462" y="164986"/>
                    </a:cubicBezTo>
                    <a:cubicBezTo>
                      <a:pt x="384553" y="166990"/>
                      <a:pt x="382645" y="168898"/>
                      <a:pt x="380736" y="170902"/>
                    </a:cubicBezTo>
                    <a:cubicBezTo>
                      <a:pt x="380355" y="171379"/>
                      <a:pt x="379973" y="171761"/>
                      <a:pt x="379496" y="172238"/>
                    </a:cubicBezTo>
                    <a:cubicBezTo>
                      <a:pt x="380164" y="168421"/>
                      <a:pt x="380355" y="159165"/>
                      <a:pt x="372530" y="142561"/>
                    </a:cubicBezTo>
                    <a:cubicBezTo>
                      <a:pt x="361747" y="119660"/>
                      <a:pt x="348102" y="109069"/>
                      <a:pt x="349915" y="96663"/>
                    </a:cubicBezTo>
                    <a:cubicBezTo>
                      <a:pt x="351728" y="84258"/>
                      <a:pt x="354495" y="78151"/>
                      <a:pt x="352682" y="78438"/>
                    </a:cubicBezTo>
                    <a:cubicBezTo>
                      <a:pt x="350964" y="78819"/>
                      <a:pt x="343903" y="89412"/>
                      <a:pt x="344857" y="106396"/>
                    </a:cubicBezTo>
                    <a:cubicBezTo>
                      <a:pt x="345239" y="112313"/>
                      <a:pt x="346957" y="117847"/>
                      <a:pt x="349247" y="123095"/>
                    </a:cubicBezTo>
                    <a:cubicBezTo>
                      <a:pt x="338464" y="114126"/>
                      <a:pt x="334075" y="108401"/>
                      <a:pt x="335792" y="101339"/>
                    </a:cubicBezTo>
                    <a:cubicBezTo>
                      <a:pt x="335792" y="101339"/>
                      <a:pt x="333693" y="105824"/>
                      <a:pt x="333216" y="112217"/>
                    </a:cubicBezTo>
                    <a:cubicBezTo>
                      <a:pt x="331021" y="105919"/>
                      <a:pt x="330448" y="101244"/>
                      <a:pt x="330448" y="101244"/>
                    </a:cubicBezTo>
                    <a:cubicBezTo>
                      <a:pt x="326441" y="108114"/>
                      <a:pt x="328731" y="114221"/>
                      <a:pt x="329685" y="121950"/>
                    </a:cubicBezTo>
                    <a:cubicBezTo>
                      <a:pt x="329876" y="123859"/>
                      <a:pt x="331021" y="126530"/>
                      <a:pt x="332643" y="129680"/>
                    </a:cubicBezTo>
                    <a:cubicBezTo>
                      <a:pt x="331594" y="132256"/>
                      <a:pt x="330448" y="135119"/>
                      <a:pt x="329590" y="137695"/>
                    </a:cubicBezTo>
                    <a:cubicBezTo>
                      <a:pt x="327490" y="122523"/>
                      <a:pt x="325391" y="109927"/>
                      <a:pt x="325391" y="109927"/>
                    </a:cubicBezTo>
                    <a:cubicBezTo>
                      <a:pt x="325391" y="109927"/>
                      <a:pt x="325391" y="125672"/>
                      <a:pt x="323769" y="147333"/>
                    </a:cubicBezTo>
                    <a:cubicBezTo>
                      <a:pt x="321479" y="125481"/>
                      <a:pt x="318521" y="103057"/>
                      <a:pt x="318521" y="103057"/>
                    </a:cubicBezTo>
                    <a:cubicBezTo>
                      <a:pt x="318521" y="103057"/>
                      <a:pt x="316517" y="145711"/>
                      <a:pt x="315372" y="167944"/>
                    </a:cubicBezTo>
                    <a:cubicBezTo>
                      <a:pt x="315085" y="167849"/>
                      <a:pt x="314895" y="167658"/>
                      <a:pt x="314608" y="167563"/>
                    </a:cubicBezTo>
                    <a:cubicBezTo>
                      <a:pt x="312986" y="166799"/>
                      <a:pt x="311650" y="165940"/>
                      <a:pt x="310410" y="164891"/>
                    </a:cubicBezTo>
                    <a:cubicBezTo>
                      <a:pt x="310410" y="164414"/>
                      <a:pt x="310505" y="163937"/>
                      <a:pt x="310505" y="163459"/>
                    </a:cubicBezTo>
                    <a:cubicBezTo>
                      <a:pt x="312604" y="158879"/>
                      <a:pt x="315181" y="155730"/>
                      <a:pt x="315181" y="155730"/>
                    </a:cubicBezTo>
                    <a:cubicBezTo>
                      <a:pt x="313654" y="156684"/>
                      <a:pt x="312127" y="157638"/>
                      <a:pt x="310791" y="158593"/>
                    </a:cubicBezTo>
                    <a:cubicBezTo>
                      <a:pt x="312604" y="127867"/>
                      <a:pt x="306402" y="84163"/>
                      <a:pt x="306402" y="84163"/>
                    </a:cubicBezTo>
                    <a:cubicBezTo>
                      <a:pt x="306402" y="84163"/>
                      <a:pt x="303921" y="136264"/>
                      <a:pt x="302967" y="155253"/>
                    </a:cubicBezTo>
                    <a:cubicBezTo>
                      <a:pt x="299722" y="148192"/>
                      <a:pt x="299818" y="141321"/>
                      <a:pt x="299818" y="141321"/>
                    </a:cubicBezTo>
                    <a:cubicBezTo>
                      <a:pt x="299532" y="141703"/>
                      <a:pt x="299436" y="141989"/>
                      <a:pt x="299245" y="142371"/>
                    </a:cubicBezTo>
                    <a:cubicBezTo>
                      <a:pt x="299150" y="115653"/>
                      <a:pt x="295047" y="80823"/>
                      <a:pt x="295047" y="80823"/>
                    </a:cubicBezTo>
                    <a:cubicBezTo>
                      <a:pt x="295047" y="80823"/>
                      <a:pt x="293520" y="114030"/>
                      <a:pt x="292757" y="129203"/>
                    </a:cubicBezTo>
                    <a:cubicBezTo>
                      <a:pt x="292279" y="139126"/>
                      <a:pt x="292852" y="160310"/>
                      <a:pt x="293234" y="173479"/>
                    </a:cubicBezTo>
                    <a:cubicBezTo>
                      <a:pt x="290753" y="169853"/>
                      <a:pt x="288081" y="166417"/>
                      <a:pt x="285504" y="163269"/>
                    </a:cubicBezTo>
                    <a:cubicBezTo>
                      <a:pt x="286745" y="152390"/>
                      <a:pt x="288940" y="131874"/>
                      <a:pt x="289226" y="121950"/>
                    </a:cubicBezTo>
                    <a:cubicBezTo>
                      <a:pt x="289798" y="104679"/>
                      <a:pt x="282928" y="56014"/>
                      <a:pt x="282928" y="56014"/>
                    </a:cubicBezTo>
                    <a:cubicBezTo>
                      <a:pt x="282928" y="56014"/>
                      <a:pt x="280161" y="99621"/>
                      <a:pt x="279397" y="114698"/>
                    </a:cubicBezTo>
                    <a:cubicBezTo>
                      <a:pt x="278825" y="125290"/>
                      <a:pt x="280829" y="147047"/>
                      <a:pt x="282069" y="159070"/>
                    </a:cubicBezTo>
                    <a:cubicBezTo>
                      <a:pt x="277107" y="153344"/>
                      <a:pt x="273195" y="149432"/>
                      <a:pt x="273195" y="149432"/>
                    </a:cubicBezTo>
                    <a:cubicBezTo>
                      <a:pt x="273195" y="149432"/>
                      <a:pt x="273195" y="149528"/>
                      <a:pt x="273195" y="149528"/>
                    </a:cubicBezTo>
                    <a:cubicBezTo>
                      <a:pt x="269569" y="143039"/>
                      <a:pt x="266038" y="136550"/>
                      <a:pt x="262508" y="129966"/>
                    </a:cubicBezTo>
                    <a:cubicBezTo>
                      <a:pt x="263271" y="125768"/>
                      <a:pt x="265943" y="109641"/>
                      <a:pt x="266897" y="89125"/>
                    </a:cubicBezTo>
                    <a:cubicBezTo>
                      <a:pt x="268042" y="65842"/>
                      <a:pt x="260599" y="23188"/>
                      <a:pt x="260599" y="23188"/>
                    </a:cubicBezTo>
                    <a:cubicBezTo>
                      <a:pt x="260599" y="23188"/>
                      <a:pt x="259645" y="39505"/>
                      <a:pt x="258977" y="56872"/>
                    </a:cubicBezTo>
                    <a:cubicBezTo>
                      <a:pt x="257355" y="36738"/>
                      <a:pt x="253633" y="15172"/>
                      <a:pt x="253633" y="15172"/>
                    </a:cubicBezTo>
                    <a:cubicBezTo>
                      <a:pt x="253633" y="15172"/>
                      <a:pt x="253538" y="49811"/>
                      <a:pt x="250866" y="72330"/>
                    </a:cubicBezTo>
                    <a:cubicBezTo>
                      <a:pt x="250771" y="86930"/>
                      <a:pt x="254015" y="112313"/>
                      <a:pt x="254015" y="112313"/>
                    </a:cubicBezTo>
                    <a:lnTo>
                      <a:pt x="256114" y="116416"/>
                    </a:lnTo>
                    <a:cubicBezTo>
                      <a:pt x="256114" y="116416"/>
                      <a:pt x="257450" y="107255"/>
                      <a:pt x="258595" y="93228"/>
                    </a:cubicBezTo>
                    <a:cubicBezTo>
                      <a:pt x="259072" y="106396"/>
                      <a:pt x="260217" y="121950"/>
                      <a:pt x="260599" y="126340"/>
                    </a:cubicBezTo>
                    <a:cubicBezTo>
                      <a:pt x="260599" y="126244"/>
                      <a:pt x="260504" y="126149"/>
                      <a:pt x="260504" y="126149"/>
                    </a:cubicBezTo>
                    <a:cubicBezTo>
                      <a:pt x="258882" y="123000"/>
                      <a:pt x="257259" y="119946"/>
                      <a:pt x="255637" y="116798"/>
                    </a:cubicBezTo>
                    <a:lnTo>
                      <a:pt x="254397" y="114030"/>
                    </a:lnTo>
                    <a:cubicBezTo>
                      <a:pt x="254397" y="114030"/>
                      <a:pt x="254206" y="113840"/>
                      <a:pt x="253920" y="113458"/>
                    </a:cubicBezTo>
                    <a:cubicBezTo>
                      <a:pt x="251152" y="108114"/>
                      <a:pt x="248576" y="102770"/>
                      <a:pt x="245999" y="97331"/>
                    </a:cubicBezTo>
                    <a:cubicBezTo>
                      <a:pt x="246286" y="97331"/>
                      <a:pt x="246572" y="97331"/>
                      <a:pt x="246572" y="97236"/>
                    </a:cubicBezTo>
                    <a:cubicBezTo>
                      <a:pt x="249530" y="86739"/>
                      <a:pt x="249053" y="65269"/>
                      <a:pt x="248862" y="60117"/>
                    </a:cubicBezTo>
                    <a:cubicBezTo>
                      <a:pt x="248671" y="54964"/>
                      <a:pt x="247431" y="43990"/>
                      <a:pt x="245332" y="26146"/>
                    </a:cubicBezTo>
                    <a:cubicBezTo>
                      <a:pt x="243232" y="8302"/>
                      <a:pt x="236553" y="0"/>
                      <a:pt x="236553" y="0"/>
                    </a:cubicBezTo>
                    <a:cubicBezTo>
                      <a:pt x="242755" y="15459"/>
                      <a:pt x="243041" y="20612"/>
                      <a:pt x="243423" y="28341"/>
                    </a:cubicBezTo>
                    <a:cubicBezTo>
                      <a:pt x="243900" y="36070"/>
                      <a:pt x="243805" y="55155"/>
                      <a:pt x="244377" y="63265"/>
                    </a:cubicBezTo>
                    <a:cubicBezTo>
                      <a:pt x="244950" y="71377"/>
                      <a:pt x="245141" y="94660"/>
                      <a:pt x="245141" y="94660"/>
                    </a:cubicBezTo>
                    <a:cubicBezTo>
                      <a:pt x="244759" y="94183"/>
                      <a:pt x="244377" y="93801"/>
                      <a:pt x="244091" y="93324"/>
                    </a:cubicBezTo>
                    <a:cubicBezTo>
                      <a:pt x="242660" y="90174"/>
                      <a:pt x="241228" y="87026"/>
                      <a:pt x="239892" y="83877"/>
                    </a:cubicBezTo>
                    <a:cubicBezTo>
                      <a:pt x="240083" y="84068"/>
                      <a:pt x="240370" y="84258"/>
                      <a:pt x="240560" y="84449"/>
                    </a:cubicBezTo>
                    <a:cubicBezTo>
                      <a:pt x="240560" y="84449"/>
                      <a:pt x="234072" y="61262"/>
                      <a:pt x="229682" y="49238"/>
                    </a:cubicBezTo>
                    <a:cubicBezTo>
                      <a:pt x="225388" y="37311"/>
                      <a:pt x="214796" y="19562"/>
                      <a:pt x="214796" y="19562"/>
                    </a:cubicBezTo>
                    <a:cubicBezTo>
                      <a:pt x="214796" y="19562"/>
                      <a:pt x="220903" y="39219"/>
                      <a:pt x="225579" y="52387"/>
                    </a:cubicBezTo>
                    <a:cubicBezTo>
                      <a:pt x="224243" y="50288"/>
                      <a:pt x="222907" y="48189"/>
                      <a:pt x="221380" y="46185"/>
                    </a:cubicBezTo>
                    <a:cubicBezTo>
                      <a:pt x="208880" y="29009"/>
                      <a:pt x="200197" y="25478"/>
                      <a:pt x="200197" y="25478"/>
                    </a:cubicBezTo>
                    <a:cubicBezTo>
                      <a:pt x="200197" y="25478"/>
                      <a:pt x="210216" y="61930"/>
                      <a:pt x="239892" y="83877"/>
                    </a:cubicBezTo>
                    <a:cubicBezTo>
                      <a:pt x="241228" y="86930"/>
                      <a:pt x="242469" y="89984"/>
                      <a:pt x="243900" y="93037"/>
                    </a:cubicBezTo>
                    <a:cubicBezTo>
                      <a:pt x="230636" y="75861"/>
                      <a:pt x="216037" y="68609"/>
                      <a:pt x="211170" y="65556"/>
                    </a:cubicBezTo>
                    <a:cubicBezTo>
                      <a:pt x="206113" y="62311"/>
                      <a:pt x="191036" y="51147"/>
                      <a:pt x="191036" y="51147"/>
                    </a:cubicBezTo>
                    <a:cubicBezTo>
                      <a:pt x="191036" y="51147"/>
                      <a:pt x="208880" y="73190"/>
                      <a:pt x="218422" y="82350"/>
                    </a:cubicBezTo>
                    <a:cubicBezTo>
                      <a:pt x="214224" y="80060"/>
                      <a:pt x="210216" y="77961"/>
                      <a:pt x="208021" y="76338"/>
                    </a:cubicBezTo>
                    <a:cubicBezTo>
                      <a:pt x="202868" y="72617"/>
                      <a:pt x="193899" y="66223"/>
                      <a:pt x="193899" y="66223"/>
                    </a:cubicBezTo>
                    <a:cubicBezTo>
                      <a:pt x="193899" y="66223"/>
                      <a:pt x="213842" y="93324"/>
                      <a:pt x="226342" y="101244"/>
                    </a:cubicBezTo>
                    <a:cubicBezTo>
                      <a:pt x="237984" y="108686"/>
                      <a:pt x="254015" y="117179"/>
                      <a:pt x="256210" y="118324"/>
                    </a:cubicBezTo>
                    <a:cubicBezTo>
                      <a:pt x="257450" y="120710"/>
                      <a:pt x="258691" y="123191"/>
                      <a:pt x="259931" y="125576"/>
                    </a:cubicBezTo>
                    <a:cubicBezTo>
                      <a:pt x="257736" y="123191"/>
                      <a:pt x="250103" y="115366"/>
                      <a:pt x="238938" y="110691"/>
                    </a:cubicBezTo>
                    <a:cubicBezTo>
                      <a:pt x="225674" y="105156"/>
                      <a:pt x="207258" y="99240"/>
                      <a:pt x="207258" y="99240"/>
                    </a:cubicBezTo>
                    <a:cubicBezTo>
                      <a:pt x="207258" y="99240"/>
                      <a:pt x="221858" y="115080"/>
                      <a:pt x="234549" y="120519"/>
                    </a:cubicBezTo>
                    <a:cubicBezTo>
                      <a:pt x="247335" y="125958"/>
                      <a:pt x="262508" y="131111"/>
                      <a:pt x="262508" y="131111"/>
                    </a:cubicBezTo>
                    <a:cubicBezTo>
                      <a:pt x="262508" y="131111"/>
                      <a:pt x="262508" y="130920"/>
                      <a:pt x="262603" y="130634"/>
                    </a:cubicBezTo>
                    <a:cubicBezTo>
                      <a:pt x="265179" y="135500"/>
                      <a:pt x="267756" y="140367"/>
                      <a:pt x="270332" y="145138"/>
                    </a:cubicBezTo>
                    <a:cubicBezTo>
                      <a:pt x="267279" y="143039"/>
                      <a:pt x="254397" y="131874"/>
                      <a:pt x="246763" y="129584"/>
                    </a:cubicBezTo>
                    <a:cubicBezTo>
                      <a:pt x="238270" y="127008"/>
                      <a:pt x="217945" y="125672"/>
                      <a:pt x="209453" y="119851"/>
                    </a:cubicBezTo>
                    <a:cubicBezTo>
                      <a:pt x="209453" y="119851"/>
                      <a:pt x="228346" y="137981"/>
                      <a:pt x="245236" y="144184"/>
                    </a:cubicBezTo>
                    <a:cubicBezTo>
                      <a:pt x="248958" y="145519"/>
                      <a:pt x="252393" y="146570"/>
                      <a:pt x="255446" y="147238"/>
                    </a:cubicBezTo>
                    <a:cubicBezTo>
                      <a:pt x="256591" y="148860"/>
                      <a:pt x="257450" y="150482"/>
                      <a:pt x="258214" y="152199"/>
                    </a:cubicBezTo>
                    <a:cubicBezTo>
                      <a:pt x="256687" y="151722"/>
                      <a:pt x="254874" y="151150"/>
                      <a:pt x="252965" y="150577"/>
                    </a:cubicBezTo>
                    <a:cubicBezTo>
                      <a:pt x="242373" y="145042"/>
                      <a:pt x="231304" y="139794"/>
                      <a:pt x="231304" y="139794"/>
                    </a:cubicBezTo>
                    <a:cubicBezTo>
                      <a:pt x="231304" y="139794"/>
                      <a:pt x="233213" y="142084"/>
                      <a:pt x="236266" y="145425"/>
                    </a:cubicBezTo>
                    <a:cubicBezTo>
                      <a:pt x="232163" y="144184"/>
                      <a:pt x="228346" y="143039"/>
                      <a:pt x="225579" y="142180"/>
                    </a:cubicBezTo>
                    <a:cubicBezTo>
                      <a:pt x="216800" y="134069"/>
                      <a:pt x="209262" y="128726"/>
                      <a:pt x="209262" y="128726"/>
                    </a:cubicBezTo>
                    <a:cubicBezTo>
                      <a:pt x="216705" y="134928"/>
                      <a:pt x="225961" y="163746"/>
                      <a:pt x="235121" y="177868"/>
                    </a:cubicBezTo>
                    <a:cubicBezTo>
                      <a:pt x="242564" y="189319"/>
                      <a:pt x="253920" y="200674"/>
                      <a:pt x="257641" y="205064"/>
                    </a:cubicBezTo>
                    <a:cubicBezTo>
                      <a:pt x="251725" y="202487"/>
                      <a:pt x="245713" y="199910"/>
                      <a:pt x="239797" y="197429"/>
                    </a:cubicBezTo>
                    <a:cubicBezTo>
                      <a:pt x="239129" y="195712"/>
                      <a:pt x="231209" y="174814"/>
                      <a:pt x="216705" y="161741"/>
                    </a:cubicBezTo>
                    <a:cubicBezTo>
                      <a:pt x="212888" y="158306"/>
                      <a:pt x="208021" y="154394"/>
                      <a:pt x="202868" y="150482"/>
                    </a:cubicBezTo>
                    <a:cubicBezTo>
                      <a:pt x="194471" y="133974"/>
                      <a:pt x="169280" y="114221"/>
                      <a:pt x="169280" y="114221"/>
                    </a:cubicBezTo>
                    <a:cubicBezTo>
                      <a:pt x="169280" y="114221"/>
                      <a:pt x="173001" y="122523"/>
                      <a:pt x="177391" y="132256"/>
                    </a:cubicBezTo>
                    <a:cubicBezTo>
                      <a:pt x="172810" y="129107"/>
                      <a:pt x="169757" y="127103"/>
                      <a:pt x="169757" y="127103"/>
                    </a:cubicBezTo>
                    <a:cubicBezTo>
                      <a:pt x="169757" y="127103"/>
                      <a:pt x="177868" y="139699"/>
                      <a:pt x="186265" y="151818"/>
                    </a:cubicBezTo>
                    <a:cubicBezTo>
                      <a:pt x="187601" y="154776"/>
                      <a:pt x="188841" y="157447"/>
                      <a:pt x="189796" y="159547"/>
                    </a:cubicBezTo>
                    <a:cubicBezTo>
                      <a:pt x="194567" y="169948"/>
                      <a:pt x="207162" y="182162"/>
                      <a:pt x="210407" y="185311"/>
                    </a:cubicBezTo>
                    <a:cubicBezTo>
                      <a:pt x="202773" y="182162"/>
                      <a:pt x="195139" y="179013"/>
                      <a:pt x="187505" y="176055"/>
                    </a:cubicBezTo>
                    <a:cubicBezTo>
                      <a:pt x="187505" y="175959"/>
                      <a:pt x="187315" y="163077"/>
                      <a:pt x="177295" y="143611"/>
                    </a:cubicBezTo>
                    <a:cubicBezTo>
                      <a:pt x="167180" y="124049"/>
                      <a:pt x="142180" y="103725"/>
                      <a:pt x="142180" y="103725"/>
                    </a:cubicBezTo>
                    <a:cubicBezTo>
                      <a:pt x="150577" y="113172"/>
                      <a:pt x="155348" y="137790"/>
                      <a:pt x="159737" y="147715"/>
                    </a:cubicBezTo>
                    <a:cubicBezTo>
                      <a:pt x="163650" y="156589"/>
                      <a:pt x="179108" y="170521"/>
                      <a:pt x="182257" y="174051"/>
                    </a:cubicBezTo>
                    <a:cubicBezTo>
                      <a:pt x="175959" y="171570"/>
                      <a:pt x="169661" y="169185"/>
                      <a:pt x="163363" y="166799"/>
                    </a:cubicBezTo>
                    <a:cubicBezTo>
                      <a:pt x="163745" y="166704"/>
                      <a:pt x="163936" y="166608"/>
                      <a:pt x="163936" y="166608"/>
                    </a:cubicBezTo>
                    <a:cubicBezTo>
                      <a:pt x="163936" y="166608"/>
                      <a:pt x="155253" y="148860"/>
                      <a:pt x="146665" y="134165"/>
                    </a:cubicBezTo>
                    <a:cubicBezTo>
                      <a:pt x="138077" y="119469"/>
                      <a:pt x="116511" y="104106"/>
                      <a:pt x="116511" y="104106"/>
                    </a:cubicBezTo>
                    <a:cubicBezTo>
                      <a:pt x="116511" y="104106"/>
                      <a:pt x="126530" y="125672"/>
                      <a:pt x="135309" y="140939"/>
                    </a:cubicBezTo>
                    <a:cubicBezTo>
                      <a:pt x="142657" y="153822"/>
                      <a:pt x="153344" y="161932"/>
                      <a:pt x="156684" y="164223"/>
                    </a:cubicBezTo>
                    <a:cubicBezTo>
                      <a:pt x="153535" y="163077"/>
                      <a:pt x="150386" y="161932"/>
                      <a:pt x="147237" y="160787"/>
                    </a:cubicBezTo>
                    <a:cubicBezTo>
                      <a:pt x="145519" y="158306"/>
                      <a:pt x="132637" y="139985"/>
                      <a:pt x="121759" y="127008"/>
                    </a:cubicBezTo>
                    <a:cubicBezTo>
                      <a:pt x="110118" y="113076"/>
                      <a:pt x="74143" y="92847"/>
                      <a:pt x="74143" y="92847"/>
                    </a:cubicBezTo>
                    <a:cubicBezTo>
                      <a:pt x="74143" y="92847"/>
                      <a:pt x="83304" y="102770"/>
                      <a:pt x="88648" y="108496"/>
                    </a:cubicBezTo>
                    <a:cubicBezTo>
                      <a:pt x="90938" y="110977"/>
                      <a:pt x="94087" y="115462"/>
                      <a:pt x="97522" y="120233"/>
                    </a:cubicBezTo>
                    <a:cubicBezTo>
                      <a:pt x="84926" y="110023"/>
                      <a:pt x="55345" y="91702"/>
                      <a:pt x="55345" y="91702"/>
                    </a:cubicBezTo>
                    <a:cubicBezTo>
                      <a:pt x="55345" y="91702"/>
                      <a:pt x="71281" y="108401"/>
                      <a:pt x="75956" y="114030"/>
                    </a:cubicBezTo>
                    <a:cubicBezTo>
                      <a:pt x="80441" y="119565"/>
                      <a:pt x="91510" y="136168"/>
                      <a:pt x="114412" y="149718"/>
                    </a:cubicBezTo>
                    <a:cubicBezTo>
                      <a:pt x="110499" y="148478"/>
                      <a:pt x="106587" y="147428"/>
                      <a:pt x="102579" y="146283"/>
                    </a:cubicBezTo>
                    <a:cubicBezTo>
                      <a:pt x="71376" y="113458"/>
                      <a:pt x="25382" y="106873"/>
                      <a:pt x="25382" y="106873"/>
                    </a:cubicBezTo>
                    <a:cubicBezTo>
                      <a:pt x="25382" y="106873"/>
                      <a:pt x="31012" y="116893"/>
                      <a:pt x="53818" y="129584"/>
                    </a:cubicBezTo>
                    <a:cubicBezTo>
                      <a:pt x="56490" y="131111"/>
                      <a:pt x="59257" y="132447"/>
                      <a:pt x="62025" y="133783"/>
                    </a:cubicBezTo>
                    <a:cubicBezTo>
                      <a:pt x="45230" y="130157"/>
                      <a:pt x="20420" y="125672"/>
                      <a:pt x="20420" y="125672"/>
                    </a:cubicBezTo>
                    <a:cubicBezTo>
                      <a:pt x="20420" y="125672"/>
                      <a:pt x="43704" y="135882"/>
                      <a:pt x="58876" y="139317"/>
                    </a:cubicBezTo>
                    <a:cubicBezTo>
                      <a:pt x="74048" y="142752"/>
                      <a:pt x="103343" y="147142"/>
                      <a:pt x="103343" y="147142"/>
                    </a:cubicBezTo>
                    <a:cubicBezTo>
                      <a:pt x="103056" y="146856"/>
                      <a:pt x="102866" y="146665"/>
                      <a:pt x="102579" y="146379"/>
                    </a:cubicBezTo>
                    <a:cubicBezTo>
                      <a:pt x="106682" y="147524"/>
                      <a:pt x="110690" y="148764"/>
                      <a:pt x="114793" y="150005"/>
                    </a:cubicBezTo>
                    <a:cubicBezTo>
                      <a:pt x="115461" y="150386"/>
                      <a:pt x="115938" y="150768"/>
                      <a:pt x="116606" y="151150"/>
                    </a:cubicBezTo>
                    <a:cubicBezTo>
                      <a:pt x="116606" y="151150"/>
                      <a:pt x="88266" y="154489"/>
                      <a:pt x="78342" y="155062"/>
                    </a:cubicBezTo>
                    <a:cubicBezTo>
                      <a:pt x="68323" y="155539"/>
                      <a:pt x="45039" y="158593"/>
                      <a:pt x="35593" y="159260"/>
                    </a:cubicBezTo>
                    <a:cubicBezTo>
                      <a:pt x="26146" y="159928"/>
                      <a:pt x="19752" y="160406"/>
                      <a:pt x="0" y="155157"/>
                    </a:cubicBezTo>
                    <a:cubicBezTo>
                      <a:pt x="0" y="155157"/>
                      <a:pt x="11260" y="162028"/>
                      <a:pt x="33207" y="161837"/>
                    </a:cubicBezTo>
                    <a:cubicBezTo>
                      <a:pt x="55250" y="161646"/>
                      <a:pt x="68800" y="161455"/>
                      <a:pt x="75098" y="160883"/>
                    </a:cubicBezTo>
                    <a:cubicBezTo>
                      <a:pt x="81395" y="160310"/>
                      <a:pt x="107732" y="157638"/>
                      <a:pt x="119946" y="152486"/>
                    </a:cubicBezTo>
                    <a:cubicBezTo>
                      <a:pt x="120805" y="152963"/>
                      <a:pt x="120710" y="152676"/>
                      <a:pt x="120614" y="152295"/>
                    </a:cubicBezTo>
                    <a:close/>
                    <a:moveTo>
                      <a:pt x="254110" y="113458"/>
                    </a:moveTo>
                    <a:cubicBezTo>
                      <a:pt x="250484" y="109736"/>
                      <a:pt x="238843" y="97713"/>
                      <a:pt x="234072" y="92751"/>
                    </a:cubicBezTo>
                    <a:cubicBezTo>
                      <a:pt x="234072" y="92751"/>
                      <a:pt x="234072" y="92751"/>
                      <a:pt x="234072" y="92751"/>
                    </a:cubicBezTo>
                    <a:cubicBezTo>
                      <a:pt x="239606" y="95518"/>
                      <a:pt x="244759" y="97618"/>
                      <a:pt x="246667" y="97904"/>
                    </a:cubicBezTo>
                    <a:cubicBezTo>
                      <a:pt x="249053" y="103152"/>
                      <a:pt x="251534" y="108305"/>
                      <a:pt x="254110" y="113458"/>
                    </a:cubicBezTo>
                    <a:close/>
                    <a:moveTo>
                      <a:pt x="404592" y="123477"/>
                    </a:moveTo>
                    <a:cubicBezTo>
                      <a:pt x="400393" y="108591"/>
                      <a:pt x="391233" y="84449"/>
                      <a:pt x="392282" y="74716"/>
                    </a:cubicBezTo>
                    <a:cubicBezTo>
                      <a:pt x="393427" y="64983"/>
                      <a:pt x="397721" y="52578"/>
                      <a:pt x="397817" y="52482"/>
                    </a:cubicBezTo>
                    <a:cubicBezTo>
                      <a:pt x="398867" y="54295"/>
                      <a:pt x="400012" y="56872"/>
                      <a:pt x="400107" y="59544"/>
                    </a:cubicBezTo>
                    <a:cubicBezTo>
                      <a:pt x="400393" y="64601"/>
                      <a:pt x="402874" y="86930"/>
                      <a:pt x="404401" y="104679"/>
                    </a:cubicBezTo>
                    <a:cubicBezTo>
                      <a:pt x="405737" y="120519"/>
                      <a:pt x="412321" y="136073"/>
                      <a:pt x="413752" y="139222"/>
                    </a:cubicBezTo>
                    <a:cubicBezTo>
                      <a:pt x="410794" y="141989"/>
                      <a:pt x="407741" y="144757"/>
                      <a:pt x="404878" y="147524"/>
                    </a:cubicBezTo>
                    <a:cubicBezTo>
                      <a:pt x="406691" y="141130"/>
                      <a:pt x="408504" y="137218"/>
                      <a:pt x="404592" y="123477"/>
                    </a:cubicBezTo>
                    <a:close/>
                    <a:moveTo>
                      <a:pt x="396385" y="158402"/>
                    </a:moveTo>
                    <a:cubicBezTo>
                      <a:pt x="398485" y="156207"/>
                      <a:pt x="400680" y="154012"/>
                      <a:pt x="402874" y="151818"/>
                    </a:cubicBezTo>
                    <a:cubicBezTo>
                      <a:pt x="408790" y="152963"/>
                      <a:pt x="415947" y="155062"/>
                      <a:pt x="422627" y="156970"/>
                    </a:cubicBezTo>
                    <a:cubicBezTo>
                      <a:pt x="411653" y="156493"/>
                      <a:pt x="401634" y="156875"/>
                      <a:pt x="396385" y="158402"/>
                    </a:cubicBezTo>
                    <a:close/>
                    <a:moveTo>
                      <a:pt x="274817" y="465758"/>
                    </a:moveTo>
                    <a:cubicBezTo>
                      <a:pt x="274817" y="465758"/>
                      <a:pt x="274817" y="465758"/>
                      <a:pt x="274817" y="465758"/>
                    </a:cubicBezTo>
                    <a:cubicBezTo>
                      <a:pt x="271859" y="458888"/>
                      <a:pt x="268615" y="452780"/>
                      <a:pt x="267088" y="450967"/>
                    </a:cubicBezTo>
                    <a:cubicBezTo>
                      <a:pt x="268901" y="444193"/>
                      <a:pt x="270619" y="437322"/>
                      <a:pt x="272241" y="430452"/>
                    </a:cubicBezTo>
                    <a:cubicBezTo>
                      <a:pt x="272718" y="436940"/>
                      <a:pt x="274245" y="457361"/>
                      <a:pt x="274817" y="465758"/>
                    </a:cubicBezTo>
                    <a:close/>
                    <a:moveTo>
                      <a:pt x="296478" y="320906"/>
                    </a:moveTo>
                    <a:cubicBezTo>
                      <a:pt x="296955" y="320334"/>
                      <a:pt x="297623" y="319666"/>
                      <a:pt x="298291" y="318998"/>
                    </a:cubicBezTo>
                    <a:cubicBezTo>
                      <a:pt x="298291" y="319093"/>
                      <a:pt x="298291" y="319284"/>
                      <a:pt x="298386" y="319380"/>
                    </a:cubicBezTo>
                    <a:cubicBezTo>
                      <a:pt x="297241" y="320525"/>
                      <a:pt x="296096" y="321670"/>
                      <a:pt x="295047" y="322815"/>
                    </a:cubicBezTo>
                    <a:cubicBezTo>
                      <a:pt x="295619" y="322051"/>
                      <a:pt x="296096" y="321384"/>
                      <a:pt x="296478" y="320906"/>
                    </a:cubicBezTo>
                    <a:close/>
                    <a:moveTo>
                      <a:pt x="299341" y="328254"/>
                    </a:moveTo>
                    <a:cubicBezTo>
                      <a:pt x="299436" y="331117"/>
                      <a:pt x="299245" y="333312"/>
                      <a:pt x="299150" y="334457"/>
                    </a:cubicBezTo>
                    <a:cubicBezTo>
                      <a:pt x="298291" y="333025"/>
                      <a:pt x="297432" y="331689"/>
                      <a:pt x="296764" y="330544"/>
                    </a:cubicBezTo>
                    <a:cubicBezTo>
                      <a:pt x="297623" y="329686"/>
                      <a:pt x="298482" y="329018"/>
                      <a:pt x="299341" y="328254"/>
                    </a:cubicBezTo>
                    <a:close/>
                    <a:moveTo>
                      <a:pt x="300677" y="169375"/>
                    </a:moveTo>
                    <a:cubicBezTo>
                      <a:pt x="299532" y="170807"/>
                      <a:pt x="298577" y="172238"/>
                      <a:pt x="297719" y="173669"/>
                    </a:cubicBezTo>
                    <a:cubicBezTo>
                      <a:pt x="298100" y="171284"/>
                      <a:pt x="298386" y="168708"/>
                      <a:pt x="298673" y="166036"/>
                    </a:cubicBezTo>
                    <a:cubicBezTo>
                      <a:pt x="299245" y="167181"/>
                      <a:pt x="299913" y="168326"/>
                      <a:pt x="300677" y="169375"/>
                    </a:cubicBezTo>
                    <a:close/>
                    <a:moveTo>
                      <a:pt x="299627" y="318044"/>
                    </a:moveTo>
                    <a:cubicBezTo>
                      <a:pt x="299627" y="318139"/>
                      <a:pt x="299627" y="318139"/>
                      <a:pt x="299627" y="318044"/>
                    </a:cubicBezTo>
                    <a:cubicBezTo>
                      <a:pt x="299627" y="317948"/>
                      <a:pt x="299532" y="317853"/>
                      <a:pt x="299532" y="317758"/>
                    </a:cubicBezTo>
                    <a:cubicBezTo>
                      <a:pt x="299627" y="317948"/>
                      <a:pt x="299627" y="317948"/>
                      <a:pt x="299627" y="318044"/>
                    </a:cubicBezTo>
                    <a:close/>
                    <a:moveTo>
                      <a:pt x="303635" y="331117"/>
                    </a:moveTo>
                    <a:cubicBezTo>
                      <a:pt x="302108" y="332262"/>
                      <a:pt x="300677" y="333502"/>
                      <a:pt x="299245" y="334743"/>
                    </a:cubicBezTo>
                    <a:cubicBezTo>
                      <a:pt x="299245" y="334743"/>
                      <a:pt x="299245" y="334647"/>
                      <a:pt x="299245" y="334647"/>
                    </a:cubicBezTo>
                    <a:cubicBezTo>
                      <a:pt x="299532" y="333502"/>
                      <a:pt x="299913" y="331212"/>
                      <a:pt x="300009" y="327777"/>
                    </a:cubicBezTo>
                    <a:cubicBezTo>
                      <a:pt x="300677" y="327204"/>
                      <a:pt x="301345" y="326727"/>
                      <a:pt x="302013" y="326250"/>
                    </a:cubicBezTo>
                    <a:cubicBezTo>
                      <a:pt x="302585" y="327777"/>
                      <a:pt x="303062" y="329399"/>
                      <a:pt x="303635" y="331117"/>
                    </a:cubicBezTo>
                    <a:close/>
                    <a:moveTo>
                      <a:pt x="306688" y="338846"/>
                    </a:moveTo>
                    <a:cubicBezTo>
                      <a:pt x="305448" y="339609"/>
                      <a:pt x="304207" y="340468"/>
                      <a:pt x="302967" y="341327"/>
                    </a:cubicBezTo>
                    <a:cubicBezTo>
                      <a:pt x="302585" y="340563"/>
                      <a:pt x="302203" y="339800"/>
                      <a:pt x="301822" y="339132"/>
                    </a:cubicBezTo>
                    <a:cubicBezTo>
                      <a:pt x="303253" y="338369"/>
                      <a:pt x="304589" y="337605"/>
                      <a:pt x="305925" y="337033"/>
                    </a:cubicBezTo>
                    <a:cubicBezTo>
                      <a:pt x="306116" y="337701"/>
                      <a:pt x="306402" y="338273"/>
                      <a:pt x="306688" y="338846"/>
                    </a:cubicBezTo>
                    <a:close/>
                    <a:moveTo>
                      <a:pt x="308692" y="343235"/>
                    </a:moveTo>
                    <a:cubicBezTo>
                      <a:pt x="311841" y="349343"/>
                      <a:pt x="316421" y="356308"/>
                      <a:pt x="320811" y="363083"/>
                    </a:cubicBezTo>
                    <a:cubicBezTo>
                      <a:pt x="317757" y="365946"/>
                      <a:pt x="314704" y="369190"/>
                      <a:pt x="311746" y="372626"/>
                    </a:cubicBezTo>
                    <a:cubicBezTo>
                      <a:pt x="311364" y="369572"/>
                      <a:pt x="311078" y="366614"/>
                      <a:pt x="310601" y="364037"/>
                    </a:cubicBezTo>
                    <a:cubicBezTo>
                      <a:pt x="309551" y="357358"/>
                      <a:pt x="307261" y="350869"/>
                      <a:pt x="304684" y="345144"/>
                    </a:cubicBezTo>
                    <a:cubicBezTo>
                      <a:pt x="306020" y="344476"/>
                      <a:pt x="307356" y="343808"/>
                      <a:pt x="308692" y="343235"/>
                    </a:cubicBezTo>
                    <a:close/>
                    <a:moveTo>
                      <a:pt x="351060" y="209739"/>
                    </a:moveTo>
                    <a:cubicBezTo>
                      <a:pt x="354113" y="205922"/>
                      <a:pt x="357167" y="202106"/>
                      <a:pt x="360316" y="198384"/>
                    </a:cubicBezTo>
                    <a:cubicBezTo>
                      <a:pt x="364228" y="199529"/>
                      <a:pt x="368904" y="201342"/>
                      <a:pt x="373770" y="203346"/>
                    </a:cubicBezTo>
                    <a:cubicBezTo>
                      <a:pt x="370621" y="206113"/>
                      <a:pt x="368045" y="208499"/>
                      <a:pt x="366137" y="210312"/>
                    </a:cubicBezTo>
                    <a:cubicBezTo>
                      <a:pt x="364896" y="209739"/>
                      <a:pt x="363656" y="209262"/>
                      <a:pt x="362510" y="208976"/>
                    </a:cubicBezTo>
                    <a:cubicBezTo>
                      <a:pt x="358598" y="208022"/>
                      <a:pt x="354018" y="208880"/>
                      <a:pt x="351060" y="209739"/>
                    </a:cubicBezTo>
                    <a:close/>
                    <a:moveTo>
                      <a:pt x="355258" y="213365"/>
                    </a:moveTo>
                    <a:cubicBezTo>
                      <a:pt x="355735" y="213747"/>
                      <a:pt x="356403" y="214319"/>
                      <a:pt x="357262" y="214892"/>
                    </a:cubicBezTo>
                    <a:lnTo>
                      <a:pt x="353159" y="212793"/>
                    </a:lnTo>
                    <a:cubicBezTo>
                      <a:pt x="353827" y="213079"/>
                      <a:pt x="354495" y="213270"/>
                      <a:pt x="355258" y="213365"/>
                    </a:cubicBezTo>
                    <a:close/>
                    <a:moveTo>
                      <a:pt x="361556" y="317948"/>
                    </a:moveTo>
                    <a:cubicBezTo>
                      <a:pt x="361747" y="316422"/>
                      <a:pt x="361843" y="314990"/>
                      <a:pt x="362033" y="313559"/>
                    </a:cubicBezTo>
                    <a:cubicBezTo>
                      <a:pt x="364610" y="314609"/>
                      <a:pt x="367186" y="315563"/>
                      <a:pt x="369763" y="316231"/>
                    </a:cubicBezTo>
                    <a:cubicBezTo>
                      <a:pt x="370240" y="316326"/>
                      <a:pt x="370621" y="316422"/>
                      <a:pt x="371099" y="316517"/>
                    </a:cubicBezTo>
                    <a:cubicBezTo>
                      <a:pt x="371003" y="317567"/>
                      <a:pt x="370908" y="318712"/>
                      <a:pt x="370812" y="319761"/>
                    </a:cubicBezTo>
                    <a:cubicBezTo>
                      <a:pt x="367472" y="319093"/>
                      <a:pt x="364324" y="318521"/>
                      <a:pt x="361556" y="317948"/>
                    </a:cubicBezTo>
                    <a:close/>
                    <a:moveTo>
                      <a:pt x="370335" y="326632"/>
                    </a:moveTo>
                    <a:cubicBezTo>
                      <a:pt x="370240" y="328541"/>
                      <a:pt x="370240" y="330449"/>
                      <a:pt x="370240" y="332357"/>
                    </a:cubicBezTo>
                    <a:cubicBezTo>
                      <a:pt x="366518" y="331594"/>
                      <a:pt x="363560" y="330926"/>
                      <a:pt x="361747" y="330544"/>
                    </a:cubicBezTo>
                    <a:cubicBezTo>
                      <a:pt x="361270" y="329876"/>
                      <a:pt x="360888" y="329208"/>
                      <a:pt x="360411" y="328445"/>
                    </a:cubicBezTo>
                    <a:cubicBezTo>
                      <a:pt x="360602" y="326250"/>
                      <a:pt x="360888" y="324151"/>
                      <a:pt x="361079" y="322051"/>
                    </a:cubicBezTo>
                    <a:cubicBezTo>
                      <a:pt x="363846" y="323483"/>
                      <a:pt x="366900" y="325010"/>
                      <a:pt x="370335" y="326632"/>
                    </a:cubicBezTo>
                    <a:close/>
                    <a:moveTo>
                      <a:pt x="370717" y="343235"/>
                    </a:moveTo>
                    <a:cubicBezTo>
                      <a:pt x="370240" y="343140"/>
                      <a:pt x="369953" y="343044"/>
                      <a:pt x="369572" y="342949"/>
                    </a:cubicBezTo>
                    <a:cubicBezTo>
                      <a:pt x="367282" y="339323"/>
                      <a:pt x="365087" y="335602"/>
                      <a:pt x="362701" y="331976"/>
                    </a:cubicBezTo>
                    <a:cubicBezTo>
                      <a:pt x="364419" y="333121"/>
                      <a:pt x="366995" y="334647"/>
                      <a:pt x="370335" y="336460"/>
                    </a:cubicBezTo>
                    <a:cubicBezTo>
                      <a:pt x="370431" y="338750"/>
                      <a:pt x="370621" y="341041"/>
                      <a:pt x="370717" y="343235"/>
                    </a:cubicBezTo>
                    <a:close/>
                    <a:moveTo>
                      <a:pt x="367091" y="343521"/>
                    </a:moveTo>
                    <a:cubicBezTo>
                      <a:pt x="363751" y="346193"/>
                      <a:pt x="360888" y="347911"/>
                      <a:pt x="358312" y="349152"/>
                    </a:cubicBezTo>
                    <a:cubicBezTo>
                      <a:pt x="358694" y="345430"/>
                      <a:pt x="359075" y="341518"/>
                      <a:pt x="359552" y="337605"/>
                    </a:cubicBezTo>
                    <a:cubicBezTo>
                      <a:pt x="359934" y="336079"/>
                      <a:pt x="360125" y="334457"/>
                      <a:pt x="360125" y="332739"/>
                    </a:cubicBezTo>
                    <a:cubicBezTo>
                      <a:pt x="362510" y="336270"/>
                      <a:pt x="364801" y="339991"/>
                      <a:pt x="367091" y="343521"/>
                    </a:cubicBezTo>
                    <a:close/>
                    <a:moveTo>
                      <a:pt x="372721" y="305734"/>
                    </a:moveTo>
                    <a:cubicBezTo>
                      <a:pt x="372530" y="306975"/>
                      <a:pt x="372339" y="308120"/>
                      <a:pt x="372148" y="309265"/>
                    </a:cubicBezTo>
                    <a:cubicBezTo>
                      <a:pt x="369095" y="309551"/>
                      <a:pt x="365755" y="309456"/>
                      <a:pt x="362606" y="309074"/>
                    </a:cubicBezTo>
                    <a:cubicBezTo>
                      <a:pt x="362797" y="307452"/>
                      <a:pt x="362988" y="305925"/>
                      <a:pt x="363083" y="304589"/>
                    </a:cubicBezTo>
                    <a:cubicBezTo>
                      <a:pt x="363656" y="304780"/>
                      <a:pt x="364228" y="304971"/>
                      <a:pt x="364801" y="305162"/>
                    </a:cubicBezTo>
                    <a:cubicBezTo>
                      <a:pt x="367950" y="306020"/>
                      <a:pt x="370431" y="306116"/>
                      <a:pt x="372721" y="305734"/>
                    </a:cubicBezTo>
                    <a:close/>
                    <a:moveTo>
                      <a:pt x="372148" y="357835"/>
                    </a:moveTo>
                    <a:cubicBezTo>
                      <a:pt x="370049" y="361843"/>
                      <a:pt x="366232" y="367759"/>
                      <a:pt x="359839" y="373675"/>
                    </a:cubicBezTo>
                    <a:cubicBezTo>
                      <a:pt x="348579" y="384076"/>
                      <a:pt x="337319" y="394573"/>
                      <a:pt x="325009" y="407455"/>
                    </a:cubicBezTo>
                    <a:cubicBezTo>
                      <a:pt x="323864" y="408600"/>
                      <a:pt x="323006" y="409840"/>
                      <a:pt x="322147" y="410985"/>
                    </a:cubicBezTo>
                    <a:cubicBezTo>
                      <a:pt x="320429" y="402111"/>
                      <a:pt x="317757" y="391901"/>
                      <a:pt x="313940" y="384267"/>
                    </a:cubicBezTo>
                    <a:cubicBezTo>
                      <a:pt x="318139" y="381690"/>
                      <a:pt x="322910" y="378732"/>
                      <a:pt x="328635" y="375393"/>
                    </a:cubicBezTo>
                    <a:cubicBezTo>
                      <a:pt x="331689" y="380545"/>
                      <a:pt x="333979" y="385031"/>
                      <a:pt x="334265" y="388180"/>
                    </a:cubicBezTo>
                    <a:cubicBezTo>
                      <a:pt x="334265" y="388180"/>
                      <a:pt x="333979" y="381881"/>
                      <a:pt x="332739" y="373007"/>
                    </a:cubicBezTo>
                    <a:cubicBezTo>
                      <a:pt x="335315" y="371576"/>
                      <a:pt x="337987" y="370049"/>
                      <a:pt x="340850" y="368427"/>
                    </a:cubicBezTo>
                    <a:cubicBezTo>
                      <a:pt x="341804" y="371576"/>
                      <a:pt x="342376" y="373484"/>
                      <a:pt x="342376" y="373484"/>
                    </a:cubicBezTo>
                    <a:cubicBezTo>
                      <a:pt x="342376" y="373484"/>
                      <a:pt x="342376" y="371290"/>
                      <a:pt x="342663" y="367473"/>
                    </a:cubicBezTo>
                    <a:cubicBezTo>
                      <a:pt x="343521" y="366996"/>
                      <a:pt x="344285" y="366614"/>
                      <a:pt x="345048" y="366137"/>
                    </a:cubicBezTo>
                    <a:cubicBezTo>
                      <a:pt x="347625" y="364801"/>
                      <a:pt x="349819" y="363560"/>
                      <a:pt x="351919" y="362415"/>
                    </a:cubicBezTo>
                    <a:cubicBezTo>
                      <a:pt x="353827" y="371194"/>
                      <a:pt x="355354" y="377110"/>
                      <a:pt x="355354" y="377110"/>
                    </a:cubicBezTo>
                    <a:cubicBezTo>
                      <a:pt x="355354" y="377110"/>
                      <a:pt x="356117" y="369668"/>
                      <a:pt x="357167" y="359362"/>
                    </a:cubicBezTo>
                    <a:cubicBezTo>
                      <a:pt x="363846" y="355259"/>
                      <a:pt x="367282" y="351537"/>
                      <a:pt x="367854" y="344857"/>
                    </a:cubicBezTo>
                    <a:cubicBezTo>
                      <a:pt x="368999" y="346575"/>
                      <a:pt x="370049" y="348293"/>
                      <a:pt x="371194" y="350011"/>
                    </a:cubicBezTo>
                    <a:cubicBezTo>
                      <a:pt x="371576" y="352682"/>
                      <a:pt x="371862" y="355354"/>
                      <a:pt x="372148" y="357835"/>
                    </a:cubicBezTo>
                    <a:close/>
                    <a:moveTo>
                      <a:pt x="348579" y="353732"/>
                    </a:moveTo>
                    <a:cubicBezTo>
                      <a:pt x="348960" y="353255"/>
                      <a:pt x="349438" y="352873"/>
                      <a:pt x="349819" y="352396"/>
                    </a:cubicBezTo>
                    <a:cubicBezTo>
                      <a:pt x="349819" y="352587"/>
                      <a:pt x="349915" y="352873"/>
                      <a:pt x="350010" y="353064"/>
                    </a:cubicBezTo>
                    <a:cubicBezTo>
                      <a:pt x="349533" y="353350"/>
                      <a:pt x="349056" y="353541"/>
                      <a:pt x="348579" y="353732"/>
                    </a:cubicBezTo>
                    <a:close/>
                    <a:moveTo>
                      <a:pt x="344857" y="343617"/>
                    </a:moveTo>
                    <a:cubicBezTo>
                      <a:pt x="345239" y="340563"/>
                      <a:pt x="345621" y="337415"/>
                      <a:pt x="346098" y="334075"/>
                    </a:cubicBezTo>
                    <a:cubicBezTo>
                      <a:pt x="346575" y="336556"/>
                      <a:pt x="347052" y="338941"/>
                      <a:pt x="347529" y="341422"/>
                    </a:cubicBezTo>
                    <a:cubicBezTo>
                      <a:pt x="346670" y="342186"/>
                      <a:pt x="345812" y="342854"/>
                      <a:pt x="344857" y="343617"/>
                    </a:cubicBezTo>
                    <a:close/>
                    <a:moveTo>
                      <a:pt x="315658" y="186742"/>
                    </a:moveTo>
                    <a:lnTo>
                      <a:pt x="314513" y="187315"/>
                    </a:lnTo>
                    <a:cubicBezTo>
                      <a:pt x="312509" y="185884"/>
                      <a:pt x="310696" y="183975"/>
                      <a:pt x="309646" y="181208"/>
                    </a:cubicBezTo>
                    <a:cubicBezTo>
                      <a:pt x="309742" y="180540"/>
                      <a:pt x="309837" y="179776"/>
                      <a:pt x="309837" y="179108"/>
                    </a:cubicBezTo>
                    <a:cubicBezTo>
                      <a:pt x="311746" y="180635"/>
                      <a:pt x="313654" y="182066"/>
                      <a:pt x="315563" y="183307"/>
                    </a:cubicBezTo>
                    <a:cubicBezTo>
                      <a:pt x="315658" y="184452"/>
                      <a:pt x="315658" y="185597"/>
                      <a:pt x="315658" y="186742"/>
                    </a:cubicBezTo>
                    <a:close/>
                    <a:moveTo>
                      <a:pt x="324341" y="317948"/>
                    </a:moveTo>
                    <a:cubicBezTo>
                      <a:pt x="323864" y="318235"/>
                      <a:pt x="323387" y="318521"/>
                      <a:pt x="322910" y="318807"/>
                    </a:cubicBezTo>
                    <a:cubicBezTo>
                      <a:pt x="320334" y="320143"/>
                      <a:pt x="317662" y="321670"/>
                      <a:pt x="314990" y="323387"/>
                    </a:cubicBezTo>
                    <a:cubicBezTo>
                      <a:pt x="314036" y="321956"/>
                      <a:pt x="313177" y="320716"/>
                      <a:pt x="312318" y="319380"/>
                    </a:cubicBezTo>
                    <a:cubicBezTo>
                      <a:pt x="314990" y="317567"/>
                      <a:pt x="317853" y="315658"/>
                      <a:pt x="320429" y="313845"/>
                    </a:cubicBezTo>
                    <a:cubicBezTo>
                      <a:pt x="321574" y="315277"/>
                      <a:pt x="322910" y="316708"/>
                      <a:pt x="324341" y="317948"/>
                    </a:cubicBezTo>
                    <a:close/>
                    <a:moveTo>
                      <a:pt x="330544" y="327777"/>
                    </a:moveTo>
                    <a:cubicBezTo>
                      <a:pt x="327872" y="329018"/>
                      <a:pt x="325296" y="330258"/>
                      <a:pt x="322815" y="331117"/>
                    </a:cubicBezTo>
                    <a:cubicBezTo>
                      <a:pt x="322051" y="331403"/>
                      <a:pt x="321192" y="331689"/>
                      <a:pt x="320429" y="332071"/>
                    </a:cubicBezTo>
                    <a:cubicBezTo>
                      <a:pt x="320238" y="331785"/>
                      <a:pt x="320143" y="331499"/>
                      <a:pt x="319952" y="331212"/>
                    </a:cubicBezTo>
                    <a:cubicBezTo>
                      <a:pt x="319857" y="331021"/>
                      <a:pt x="319761" y="330926"/>
                      <a:pt x="319666" y="330735"/>
                    </a:cubicBezTo>
                    <a:cubicBezTo>
                      <a:pt x="323006" y="329303"/>
                      <a:pt x="326727" y="327586"/>
                      <a:pt x="330162" y="325582"/>
                    </a:cubicBezTo>
                    <a:cubicBezTo>
                      <a:pt x="330258" y="326345"/>
                      <a:pt x="330448" y="327013"/>
                      <a:pt x="330544" y="327777"/>
                    </a:cubicBezTo>
                    <a:close/>
                    <a:moveTo>
                      <a:pt x="332452" y="336651"/>
                    </a:moveTo>
                    <a:cubicBezTo>
                      <a:pt x="333502" y="341518"/>
                      <a:pt x="334743" y="346289"/>
                      <a:pt x="335888" y="350678"/>
                    </a:cubicBezTo>
                    <a:cubicBezTo>
                      <a:pt x="335506" y="350965"/>
                      <a:pt x="335124" y="351251"/>
                      <a:pt x="334743" y="351537"/>
                    </a:cubicBezTo>
                    <a:cubicBezTo>
                      <a:pt x="333216" y="352682"/>
                      <a:pt x="331403" y="354114"/>
                      <a:pt x="329494" y="355640"/>
                    </a:cubicBezTo>
                    <a:cubicBezTo>
                      <a:pt x="328063" y="349820"/>
                      <a:pt x="326250" y="343903"/>
                      <a:pt x="323864" y="338560"/>
                    </a:cubicBezTo>
                    <a:cubicBezTo>
                      <a:pt x="327013" y="337987"/>
                      <a:pt x="329876" y="337319"/>
                      <a:pt x="332452" y="336651"/>
                    </a:cubicBezTo>
                    <a:close/>
                    <a:moveTo>
                      <a:pt x="333407" y="198861"/>
                    </a:moveTo>
                    <a:cubicBezTo>
                      <a:pt x="333407" y="198765"/>
                      <a:pt x="333407" y="198765"/>
                      <a:pt x="333407" y="198670"/>
                    </a:cubicBezTo>
                    <a:cubicBezTo>
                      <a:pt x="333979" y="199910"/>
                      <a:pt x="334552" y="201151"/>
                      <a:pt x="335029" y="202392"/>
                    </a:cubicBezTo>
                    <a:lnTo>
                      <a:pt x="333407" y="198861"/>
                    </a:lnTo>
                    <a:close/>
                    <a:moveTo>
                      <a:pt x="339800" y="176150"/>
                    </a:moveTo>
                    <a:cubicBezTo>
                      <a:pt x="341899" y="189510"/>
                      <a:pt x="346193" y="204491"/>
                      <a:pt x="347625" y="209167"/>
                    </a:cubicBezTo>
                    <a:cubicBezTo>
                      <a:pt x="347434" y="209357"/>
                      <a:pt x="347243" y="209548"/>
                      <a:pt x="347147" y="209739"/>
                    </a:cubicBezTo>
                    <a:lnTo>
                      <a:pt x="340372" y="206399"/>
                    </a:lnTo>
                    <a:cubicBezTo>
                      <a:pt x="340563" y="202487"/>
                      <a:pt x="340468" y="198384"/>
                      <a:pt x="339800" y="194471"/>
                    </a:cubicBezTo>
                    <a:cubicBezTo>
                      <a:pt x="338941" y="189414"/>
                      <a:pt x="337223" y="185311"/>
                      <a:pt x="334361" y="181685"/>
                    </a:cubicBezTo>
                    <a:cubicBezTo>
                      <a:pt x="334456" y="175769"/>
                      <a:pt x="333788" y="167276"/>
                      <a:pt x="332834" y="158115"/>
                    </a:cubicBezTo>
                    <a:cubicBezTo>
                      <a:pt x="335506" y="162600"/>
                      <a:pt x="338559" y="167944"/>
                      <a:pt x="339800" y="176150"/>
                    </a:cubicBezTo>
                    <a:close/>
                    <a:moveTo>
                      <a:pt x="350774" y="164986"/>
                    </a:moveTo>
                    <a:cubicBezTo>
                      <a:pt x="353732" y="176055"/>
                      <a:pt x="357358" y="191418"/>
                      <a:pt x="358503" y="196284"/>
                    </a:cubicBezTo>
                    <a:cubicBezTo>
                      <a:pt x="355163" y="200102"/>
                      <a:pt x="351919" y="204109"/>
                      <a:pt x="348674" y="208022"/>
                    </a:cubicBezTo>
                    <a:cubicBezTo>
                      <a:pt x="349628" y="202583"/>
                      <a:pt x="351537" y="189510"/>
                      <a:pt x="350392" y="174719"/>
                    </a:cubicBezTo>
                    <a:cubicBezTo>
                      <a:pt x="348865" y="155253"/>
                      <a:pt x="341136" y="153249"/>
                      <a:pt x="338464" y="143516"/>
                    </a:cubicBezTo>
                    <a:cubicBezTo>
                      <a:pt x="337987" y="141703"/>
                      <a:pt x="337605" y="139603"/>
                      <a:pt x="337510" y="137504"/>
                    </a:cubicBezTo>
                    <a:cubicBezTo>
                      <a:pt x="342376" y="146474"/>
                      <a:pt x="348674" y="157066"/>
                      <a:pt x="350774" y="164986"/>
                    </a:cubicBezTo>
                    <a:close/>
                    <a:moveTo>
                      <a:pt x="368331" y="185502"/>
                    </a:moveTo>
                    <a:cubicBezTo>
                      <a:pt x="365469" y="188651"/>
                      <a:pt x="362510" y="191800"/>
                      <a:pt x="359648" y="195044"/>
                    </a:cubicBezTo>
                    <a:cubicBezTo>
                      <a:pt x="360507" y="191513"/>
                      <a:pt x="361747" y="184929"/>
                      <a:pt x="361747" y="176055"/>
                    </a:cubicBezTo>
                    <a:cubicBezTo>
                      <a:pt x="361747" y="167276"/>
                      <a:pt x="360984" y="157543"/>
                      <a:pt x="356690" y="148192"/>
                    </a:cubicBezTo>
                    <a:cubicBezTo>
                      <a:pt x="358884" y="151054"/>
                      <a:pt x="360793" y="154299"/>
                      <a:pt x="361843" y="158402"/>
                    </a:cubicBezTo>
                    <a:cubicBezTo>
                      <a:pt x="365278" y="171666"/>
                      <a:pt x="367568" y="182162"/>
                      <a:pt x="368331" y="185502"/>
                    </a:cubicBezTo>
                    <a:close/>
                    <a:moveTo>
                      <a:pt x="369953" y="187410"/>
                    </a:moveTo>
                    <a:cubicBezTo>
                      <a:pt x="376824" y="190273"/>
                      <a:pt x="380450" y="193231"/>
                      <a:pt x="383503" y="195521"/>
                    </a:cubicBezTo>
                    <a:cubicBezTo>
                      <a:pt x="382740" y="196094"/>
                      <a:pt x="381977" y="196571"/>
                      <a:pt x="381309" y="197143"/>
                    </a:cubicBezTo>
                    <a:cubicBezTo>
                      <a:pt x="374820" y="195616"/>
                      <a:pt x="368045" y="194853"/>
                      <a:pt x="361556" y="196952"/>
                    </a:cubicBezTo>
                    <a:cubicBezTo>
                      <a:pt x="364228" y="193708"/>
                      <a:pt x="367186" y="190655"/>
                      <a:pt x="369953" y="187410"/>
                    </a:cubicBezTo>
                    <a:close/>
                    <a:moveTo>
                      <a:pt x="371003" y="186170"/>
                    </a:moveTo>
                    <a:cubicBezTo>
                      <a:pt x="373389" y="183403"/>
                      <a:pt x="375774" y="180730"/>
                      <a:pt x="378160" y="178059"/>
                    </a:cubicBezTo>
                    <a:cubicBezTo>
                      <a:pt x="382072" y="178059"/>
                      <a:pt x="392569" y="178536"/>
                      <a:pt x="405164" y="183021"/>
                    </a:cubicBezTo>
                    <a:cubicBezTo>
                      <a:pt x="406787" y="183594"/>
                      <a:pt x="408409" y="184166"/>
                      <a:pt x="410031" y="184739"/>
                    </a:cubicBezTo>
                    <a:cubicBezTo>
                      <a:pt x="404115" y="186074"/>
                      <a:pt x="397435" y="187887"/>
                      <a:pt x="391805" y="190464"/>
                    </a:cubicBezTo>
                    <a:cubicBezTo>
                      <a:pt x="384171" y="186074"/>
                      <a:pt x="378541" y="184357"/>
                      <a:pt x="371003" y="186170"/>
                    </a:cubicBezTo>
                    <a:close/>
                    <a:moveTo>
                      <a:pt x="378828" y="173956"/>
                    </a:moveTo>
                    <a:cubicBezTo>
                      <a:pt x="376442" y="176532"/>
                      <a:pt x="374057" y="179204"/>
                      <a:pt x="371671" y="181781"/>
                    </a:cubicBezTo>
                    <a:cubicBezTo>
                      <a:pt x="372816" y="178727"/>
                      <a:pt x="373484" y="174146"/>
                      <a:pt x="372148" y="167467"/>
                    </a:cubicBezTo>
                    <a:cubicBezTo>
                      <a:pt x="371766" y="165368"/>
                      <a:pt x="371289" y="163173"/>
                      <a:pt x="370812" y="160978"/>
                    </a:cubicBezTo>
                    <a:cubicBezTo>
                      <a:pt x="374438" y="167181"/>
                      <a:pt x="377587" y="172143"/>
                      <a:pt x="378828" y="173956"/>
                    </a:cubicBezTo>
                    <a:close/>
                    <a:moveTo>
                      <a:pt x="449345" y="193136"/>
                    </a:moveTo>
                    <a:cubicBezTo>
                      <a:pt x="442379" y="190273"/>
                      <a:pt x="433696" y="186456"/>
                      <a:pt x="425012" y="182830"/>
                    </a:cubicBezTo>
                    <a:cubicBezTo>
                      <a:pt x="425489" y="182353"/>
                      <a:pt x="425871" y="182066"/>
                      <a:pt x="425871" y="182066"/>
                    </a:cubicBezTo>
                    <a:cubicBezTo>
                      <a:pt x="425871" y="182066"/>
                      <a:pt x="425108" y="182162"/>
                      <a:pt x="423867" y="182353"/>
                    </a:cubicBezTo>
                    <a:cubicBezTo>
                      <a:pt x="416901" y="179490"/>
                      <a:pt x="410126" y="176914"/>
                      <a:pt x="404210" y="175196"/>
                    </a:cubicBezTo>
                    <a:cubicBezTo>
                      <a:pt x="391996" y="171666"/>
                      <a:pt x="387130" y="173383"/>
                      <a:pt x="379400" y="176818"/>
                    </a:cubicBezTo>
                    <a:cubicBezTo>
                      <a:pt x="380641" y="175482"/>
                      <a:pt x="381786" y="174146"/>
                      <a:pt x="382931" y="172811"/>
                    </a:cubicBezTo>
                    <a:cubicBezTo>
                      <a:pt x="384362" y="171188"/>
                      <a:pt x="385889" y="169662"/>
                      <a:pt x="387320" y="168135"/>
                    </a:cubicBezTo>
                    <a:cubicBezTo>
                      <a:pt x="389038" y="168803"/>
                      <a:pt x="393046" y="170139"/>
                      <a:pt x="401729" y="171666"/>
                    </a:cubicBezTo>
                    <a:cubicBezTo>
                      <a:pt x="414134" y="173860"/>
                      <a:pt x="436272" y="186742"/>
                      <a:pt x="460605" y="193517"/>
                    </a:cubicBezTo>
                    <a:cubicBezTo>
                      <a:pt x="470147" y="196189"/>
                      <a:pt x="478354" y="197048"/>
                      <a:pt x="484747" y="197143"/>
                    </a:cubicBezTo>
                    <a:cubicBezTo>
                      <a:pt x="471006" y="198384"/>
                      <a:pt x="461177" y="198002"/>
                      <a:pt x="449345" y="193136"/>
                    </a:cubicBezTo>
                    <a:close/>
                    <a:moveTo>
                      <a:pt x="397912" y="259168"/>
                    </a:moveTo>
                    <a:cubicBezTo>
                      <a:pt x="398199" y="259454"/>
                      <a:pt x="398389" y="259741"/>
                      <a:pt x="398676" y="260027"/>
                    </a:cubicBezTo>
                    <a:cubicBezTo>
                      <a:pt x="392950" y="260790"/>
                      <a:pt x="388656" y="261458"/>
                      <a:pt x="385889" y="261935"/>
                    </a:cubicBezTo>
                    <a:lnTo>
                      <a:pt x="389706" y="259741"/>
                    </a:lnTo>
                    <a:cubicBezTo>
                      <a:pt x="391901" y="259645"/>
                      <a:pt x="394000" y="259550"/>
                      <a:pt x="396099" y="259359"/>
                    </a:cubicBezTo>
                    <a:cubicBezTo>
                      <a:pt x="396672" y="259264"/>
                      <a:pt x="397340" y="259168"/>
                      <a:pt x="397912" y="259168"/>
                    </a:cubicBezTo>
                    <a:close/>
                    <a:moveTo>
                      <a:pt x="388943" y="225675"/>
                    </a:moveTo>
                    <a:cubicBezTo>
                      <a:pt x="385889" y="223003"/>
                      <a:pt x="383599" y="221095"/>
                      <a:pt x="382549" y="220236"/>
                    </a:cubicBezTo>
                    <a:cubicBezTo>
                      <a:pt x="387511" y="221476"/>
                      <a:pt x="392473" y="222717"/>
                      <a:pt x="397435" y="224053"/>
                    </a:cubicBezTo>
                    <a:cubicBezTo>
                      <a:pt x="394572" y="224530"/>
                      <a:pt x="391805" y="225102"/>
                      <a:pt x="388943" y="225675"/>
                    </a:cubicBezTo>
                    <a:close/>
                    <a:moveTo>
                      <a:pt x="406787" y="268233"/>
                    </a:moveTo>
                    <a:cubicBezTo>
                      <a:pt x="408981" y="270237"/>
                      <a:pt x="411462" y="272432"/>
                      <a:pt x="414039" y="274627"/>
                    </a:cubicBezTo>
                    <a:cubicBezTo>
                      <a:pt x="406405" y="275295"/>
                      <a:pt x="401347" y="276058"/>
                      <a:pt x="401252" y="276058"/>
                    </a:cubicBezTo>
                    <a:cubicBezTo>
                      <a:pt x="396195" y="272622"/>
                      <a:pt x="391137" y="269283"/>
                      <a:pt x="386080" y="265943"/>
                    </a:cubicBezTo>
                    <a:cubicBezTo>
                      <a:pt x="389992" y="266325"/>
                      <a:pt x="397531" y="267374"/>
                      <a:pt x="406787" y="268233"/>
                    </a:cubicBezTo>
                    <a:close/>
                    <a:moveTo>
                      <a:pt x="412417" y="193613"/>
                    </a:moveTo>
                    <a:cubicBezTo>
                      <a:pt x="414802" y="191609"/>
                      <a:pt x="416997" y="189700"/>
                      <a:pt x="419001" y="187983"/>
                    </a:cubicBezTo>
                    <a:cubicBezTo>
                      <a:pt x="421482" y="188842"/>
                      <a:pt x="423963" y="189700"/>
                      <a:pt x="426539" y="190655"/>
                    </a:cubicBezTo>
                    <a:cubicBezTo>
                      <a:pt x="422150" y="191227"/>
                      <a:pt x="417188" y="192181"/>
                      <a:pt x="412417" y="193613"/>
                    </a:cubicBezTo>
                    <a:close/>
                    <a:moveTo>
                      <a:pt x="416997" y="252297"/>
                    </a:moveTo>
                    <a:cubicBezTo>
                      <a:pt x="416233" y="251439"/>
                      <a:pt x="415470" y="250580"/>
                      <a:pt x="414611" y="249721"/>
                    </a:cubicBezTo>
                    <a:cubicBezTo>
                      <a:pt x="416233" y="249530"/>
                      <a:pt x="417856" y="249339"/>
                      <a:pt x="419478" y="249149"/>
                    </a:cubicBezTo>
                    <a:cubicBezTo>
                      <a:pt x="420337" y="249339"/>
                      <a:pt x="421195" y="249435"/>
                      <a:pt x="422054" y="249626"/>
                    </a:cubicBezTo>
                    <a:cubicBezTo>
                      <a:pt x="423390" y="251343"/>
                      <a:pt x="424726" y="252965"/>
                      <a:pt x="426062" y="254588"/>
                    </a:cubicBezTo>
                    <a:cubicBezTo>
                      <a:pt x="423486" y="253920"/>
                      <a:pt x="420432" y="253156"/>
                      <a:pt x="416997" y="252297"/>
                    </a:cubicBezTo>
                    <a:close/>
                    <a:moveTo>
                      <a:pt x="426444" y="254969"/>
                    </a:moveTo>
                    <a:cubicBezTo>
                      <a:pt x="426825" y="255446"/>
                      <a:pt x="427207" y="255923"/>
                      <a:pt x="427684" y="256496"/>
                    </a:cubicBezTo>
                    <a:cubicBezTo>
                      <a:pt x="425489" y="256687"/>
                      <a:pt x="423390" y="256974"/>
                      <a:pt x="421291" y="257164"/>
                    </a:cubicBezTo>
                    <a:cubicBezTo>
                      <a:pt x="420146" y="255829"/>
                      <a:pt x="419001" y="254588"/>
                      <a:pt x="418142" y="253538"/>
                    </a:cubicBezTo>
                    <a:cubicBezTo>
                      <a:pt x="421195" y="254110"/>
                      <a:pt x="424058" y="254588"/>
                      <a:pt x="426444" y="254969"/>
                    </a:cubicBezTo>
                    <a:close/>
                    <a:moveTo>
                      <a:pt x="429688" y="208594"/>
                    </a:moveTo>
                    <a:cubicBezTo>
                      <a:pt x="428066" y="209357"/>
                      <a:pt x="426539" y="210216"/>
                      <a:pt x="425012" y="210980"/>
                    </a:cubicBezTo>
                    <a:cubicBezTo>
                      <a:pt x="422436" y="209453"/>
                      <a:pt x="419669" y="207831"/>
                      <a:pt x="416711" y="206113"/>
                    </a:cubicBezTo>
                    <a:cubicBezTo>
                      <a:pt x="422436" y="201628"/>
                      <a:pt x="426825" y="196284"/>
                      <a:pt x="432264" y="192754"/>
                    </a:cubicBezTo>
                    <a:cubicBezTo>
                      <a:pt x="439898" y="195330"/>
                      <a:pt x="447723" y="197907"/>
                      <a:pt x="456311" y="200483"/>
                    </a:cubicBezTo>
                    <a:cubicBezTo>
                      <a:pt x="458506" y="201151"/>
                      <a:pt x="460605" y="201628"/>
                      <a:pt x="462609" y="201915"/>
                    </a:cubicBezTo>
                    <a:cubicBezTo>
                      <a:pt x="452589" y="202296"/>
                      <a:pt x="439230" y="203919"/>
                      <a:pt x="429688" y="208594"/>
                    </a:cubicBezTo>
                    <a:close/>
                    <a:moveTo>
                      <a:pt x="444288" y="305925"/>
                    </a:moveTo>
                    <a:lnTo>
                      <a:pt x="444765" y="306402"/>
                    </a:lnTo>
                    <a:cubicBezTo>
                      <a:pt x="438371" y="301727"/>
                      <a:pt x="431978" y="297146"/>
                      <a:pt x="425489" y="292662"/>
                    </a:cubicBezTo>
                    <a:cubicBezTo>
                      <a:pt x="427493" y="293043"/>
                      <a:pt x="432551" y="293902"/>
                      <a:pt x="438944" y="294665"/>
                    </a:cubicBezTo>
                    <a:cubicBezTo>
                      <a:pt x="443811" y="298387"/>
                      <a:pt x="448009" y="301631"/>
                      <a:pt x="451158" y="304017"/>
                    </a:cubicBezTo>
                    <a:cubicBezTo>
                      <a:pt x="446673" y="305066"/>
                      <a:pt x="444288" y="305925"/>
                      <a:pt x="444288" y="305925"/>
                    </a:cubicBezTo>
                    <a:close/>
                    <a:moveTo>
                      <a:pt x="503545" y="276153"/>
                    </a:moveTo>
                    <a:cubicBezTo>
                      <a:pt x="500396" y="272813"/>
                      <a:pt x="496198" y="268806"/>
                      <a:pt x="491904" y="264703"/>
                    </a:cubicBezTo>
                    <a:cubicBezTo>
                      <a:pt x="494098" y="264512"/>
                      <a:pt x="496102" y="264416"/>
                      <a:pt x="498106" y="264225"/>
                    </a:cubicBezTo>
                    <a:cubicBezTo>
                      <a:pt x="502114" y="269474"/>
                      <a:pt x="507076" y="275581"/>
                      <a:pt x="512801" y="282070"/>
                    </a:cubicBezTo>
                    <a:cubicBezTo>
                      <a:pt x="512801" y="282165"/>
                      <a:pt x="512897" y="282165"/>
                      <a:pt x="512897" y="282260"/>
                    </a:cubicBezTo>
                    <a:cubicBezTo>
                      <a:pt x="511561" y="282070"/>
                      <a:pt x="510225" y="281879"/>
                      <a:pt x="508889" y="281783"/>
                    </a:cubicBezTo>
                    <a:cubicBezTo>
                      <a:pt x="506980" y="279779"/>
                      <a:pt x="505167" y="277871"/>
                      <a:pt x="503545" y="276153"/>
                    </a:cubicBezTo>
                    <a:close/>
                    <a:moveTo>
                      <a:pt x="510702" y="294570"/>
                    </a:moveTo>
                    <a:cubicBezTo>
                      <a:pt x="511656" y="295333"/>
                      <a:pt x="512515" y="296097"/>
                      <a:pt x="513469" y="296956"/>
                    </a:cubicBezTo>
                    <a:cubicBezTo>
                      <a:pt x="511370" y="296860"/>
                      <a:pt x="509270" y="296860"/>
                      <a:pt x="507076" y="296860"/>
                    </a:cubicBezTo>
                    <a:cubicBezTo>
                      <a:pt x="506408" y="296097"/>
                      <a:pt x="505835" y="295333"/>
                      <a:pt x="505167" y="294665"/>
                    </a:cubicBezTo>
                    <a:cubicBezTo>
                      <a:pt x="507171" y="294570"/>
                      <a:pt x="508984" y="294570"/>
                      <a:pt x="510702" y="294570"/>
                    </a:cubicBezTo>
                    <a:close/>
                    <a:moveTo>
                      <a:pt x="505931" y="264035"/>
                    </a:moveTo>
                    <a:cubicBezTo>
                      <a:pt x="506789" y="264035"/>
                      <a:pt x="507648" y="264035"/>
                      <a:pt x="508412" y="264035"/>
                    </a:cubicBezTo>
                    <a:cubicBezTo>
                      <a:pt x="510511" y="266706"/>
                      <a:pt x="513087" y="269855"/>
                      <a:pt x="515950" y="273386"/>
                    </a:cubicBezTo>
                    <a:cubicBezTo>
                      <a:pt x="512706" y="270332"/>
                      <a:pt x="509175" y="267088"/>
                      <a:pt x="505931" y="264035"/>
                    </a:cubicBezTo>
                    <a:close/>
                    <a:moveTo>
                      <a:pt x="492285" y="277012"/>
                    </a:moveTo>
                    <a:cubicBezTo>
                      <a:pt x="493335" y="278157"/>
                      <a:pt x="494480" y="279398"/>
                      <a:pt x="495720" y="280638"/>
                    </a:cubicBezTo>
                    <a:cubicBezTo>
                      <a:pt x="494862" y="280638"/>
                      <a:pt x="494003" y="280543"/>
                      <a:pt x="493144" y="280543"/>
                    </a:cubicBezTo>
                    <a:cubicBezTo>
                      <a:pt x="490377" y="277299"/>
                      <a:pt x="487991" y="274531"/>
                      <a:pt x="486178" y="272432"/>
                    </a:cubicBezTo>
                    <a:cubicBezTo>
                      <a:pt x="484556" y="270523"/>
                      <a:pt x="482266" y="268233"/>
                      <a:pt x="479785" y="265848"/>
                    </a:cubicBezTo>
                    <a:cubicBezTo>
                      <a:pt x="480835" y="265752"/>
                      <a:pt x="481789" y="265657"/>
                      <a:pt x="482838" y="265561"/>
                    </a:cubicBezTo>
                    <a:cubicBezTo>
                      <a:pt x="485606" y="269092"/>
                      <a:pt x="488755" y="273005"/>
                      <a:pt x="492285" y="277012"/>
                    </a:cubicBezTo>
                    <a:close/>
                    <a:moveTo>
                      <a:pt x="499442" y="297051"/>
                    </a:moveTo>
                    <a:cubicBezTo>
                      <a:pt x="498392" y="297051"/>
                      <a:pt x="497343" y="297146"/>
                      <a:pt x="496388" y="297242"/>
                    </a:cubicBezTo>
                    <a:cubicBezTo>
                      <a:pt x="494098" y="297433"/>
                      <a:pt x="491808" y="297623"/>
                      <a:pt x="489709" y="297814"/>
                    </a:cubicBezTo>
                    <a:cubicBezTo>
                      <a:pt x="488755" y="296765"/>
                      <a:pt x="487896" y="295715"/>
                      <a:pt x="486846" y="294570"/>
                    </a:cubicBezTo>
                    <a:cubicBezTo>
                      <a:pt x="490186" y="294570"/>
                      <a:pt x="493430" y="294665"/>
                      <a:pt x="496579" y="294665"/>
                    </a:cubicBezTo>
                    <a:cubicBezTo>
                      <a:pt x="497438" y="295429"/>
                      <a:pt x="498488" y="296192"/>
                      <a:pt x="499442" y="297051"/>
                    </a:cubicBezTo>
                    <a:close/>
                    <a:moveTo>
                      <a:pt x="486846" y="298005"/>
                    </a:moveTo>
                    <a:cubicBezTo>
                      <a:pt x="482934" y="298387"/>
                      <a:pt x="479212" y="298864"/>
                      <a:pt x="475682" y="299341"/>
                    </a:cubicBezTo>
                    <a:cubicBezTo>
                      <a:pt x="474537" y="298101"/>
                      <a:pt x="473392" y="296765"/>
                      <a:pt x="472151" y="295333"/>
                    </a:cubicBezTo>
                    <a:cubicBezTo>
                      <a:pt x="474918" y="295047"/>
                      <a:pt x="478163" y="294761"/>
                      <a:pt x="481693" y="294379"/>
                    </a:cubicBezTo>
                    <a:cubicBezTo>
                      <a:pt x="481980" y="294379"/>
                      <a:pt x="482361" y="294379"/>
                      <a:pt x="482648" y="294379"/>
                    </a:cubicBezTo>
                    <a:cubicBezTo>
                      <a:pt x="484174" y="295715"/>
                      <a:pt x="485606" y="296860"/>
                      <a:pt x="486846" y="298005"/>
                    </a:cubicBezTo>
                    <a:close/>
                    <a:moveTo>
                      <a:pt x="466426" y="271382"/>
                    </a:moveTo>
                    <a:cubicBezTo>
                      <a:pt x="465471" y="270237"/>
                      <a:pt x="464231" y="268901"/>
                      <a:pt x="462895" y="267565"/>
                    </a:cubicBezTo>
                    <a:cubicBezTo>
                      <a:pt x="464517" y="267374"/>
                      <a:pt x="466140" y="267279"/>
                      <a:pt x="467762" y="267088"/>
                    </a:cubicBezTo>
                    <a:cubicBezTo>
                      <a:pt x="470052" y="269855"/>
                      <a:pt x="472151" y="272336"/>
                      <a:pt x="473869" y="274150"/>
                    </a:cubicBezTo>
                    <a:cubicBezTo>
                      <a:pt x="475586" y="275963"/>
                      <a:pt x="477781" y="278253"/>
                      <a:pt x="480453" y="280638"/>
                    </a:cubicBezTo>
                    <a:cubicBezTo>
                      <a:pt x="477781" y="279875"/>
                      <a:pt x="475205" y="279207"/>
                      <a:pt x="472628" y="278444"/>
                    </a:cubicBezTo>
                    <a:cubicBezTo>
                      <a:pt x="470338" y="275867"/>
                      <a:pt x="468239" y="273386"/>
                      <a:pt x="466426" y="271382"/>
                    </a:cubicBezTo>
                    <a:close/>
                    <a:moveTo>
                      <a:pt x="471769" y="299914"/>
                    </a:moveTo>
                    <a:cubicBezTo>
                      <a:pt x="467666" y="300581"/>
                      <a:pt x="463945" y="301249"/>
                      <a:pt x="460700" y="301917"/>
                    </a:cubicBezTo>
                    <a:cubicBezTo>
                      <a:pt x="459174" y="300200"/>
                      <a:pt x="457456" y="298196"/>
                      <a:pt x="455548" y="296001"/>
                    </a:cubicBezTo>
                    <a:cubicBezTo>
                      <a:pt x="459364" y="296097"/>
                      <a:pt x="463277" y="296097"/>
                      <a:pt x="466998" y="295810"/>
                    </a:cubicBezTo>
                    <a:cubicBezTo>
                      <a:pt x="468620" y="297242"/>
                      <a:pt x="470243" y="298578"/>
                      <a:pt x="471769" y="299914"/>
                    </a:cubicBezTo>
                    <a:close/>
                    <a:moveTo>
                      <a:pt x="432742" y="250866"/>
                    </a:moveTo>
                    <a:cubicBezTo>
                      <a:pt x="435318" y="251057"/>
                      <a:pt x="437513" y="251152"/>
                      <a:pt x="439326" y="251248"/>
                    </a:cubicBezTo>
                    <a:cubicBezTo>
                      <a:pt x="440375" y="252584"/>
                      <a:pt x="441425" y="253920"/>
                      <a:pt x="442475" y="255161"/>
                    </a:cubicBezTo>
                    <a:cubicBezTo>
                      <a:pt x="441520" y="255255"/>
                      <a:pt x="440566" y="255255"/>
                      <a:pt x="439612" y="255351"/>
                    </a:cubicBezTo>
                    <a:cubicBezTo>
                      <a:pt x="438849" y="255446"/>
                      <a:pt x="438085" y="255542"/>
                      <a:pt x="437322" y="255542"/>
                    </a:cubicBezTo>
                    <a:cubicBezTo>
                      <a:pt x="435795" y="254016"/>
                      <a:pt x="434364" y="252488"/>
                      <a:pt x="432742" y="250866"/>
                    </a:cubicBezTo>
                    <a:close/>
                    <a:moveTo>
                      <a:pt x="439039" y="269474"/>
                    </a:moveTo>
                    <a:cubicBezTo>
                      <a:pt x="440375" y="270905"/>
                      <a:pt x="441807" y="272432"/>
                      <a:pt x="443238" y="273863"/>
                    </a:cubicBezTo>
                    <a:cubicBezTo>
                      <a:pt x="440757" y="273767"/>
                      <a:pt x="438276" y="273673"/>
                      <a:pt x="435795" y="273767"/>
                    </a:cubicBezTo>
                    <a:cubicBezTo>
                      <a:pt x="434554" y="272432"/>
                      <a:pt x="433409" y="271096"/>
                      <a:pt x="432264" y="269760"/>
                    </a:cubicBezTo>
                    <a:cubicBezTo>
                      <a:pt x="432360" y="269760"/>
                      <a:pt x="432455" y="269760"/>
                      <a:pt x="432551" y="269760"/>
                    </a:cubicBezTo>
                    <a:cubicBezTo>
                      <a:pt x="434554" y="269664"/>
                      <a:pt x="436749" y="269569"/>
                      <a:pt x="439039" y="269474"/>
                    </a:cubicBezTo>
                    <a:close/>
                    <a:moveTo>
                      <a:pt x="439994" y="244473"/>
                    </a:moveTo>
                    <a:cubicBezTo>
                      <a:pt x="442761" y="243710"/>
                      <a:pt x="445528" y="243042"/>
                      <a:pt x="448200" y="242374"/>
                    </a:cubicBezTo>
                    <a:cubicBezTo>
                      <a:pt x="450872" y="245809"/>
                      <a:pt x="454307" y="250294"/>
                      <a:pt x="458029" y="254969"/>
                    </a:cubicBezTo>
                    <a:cubicBezTo>
                      <a:pt x="455548" y="254874"/>
                      <a:pt x="452971" y="254874"/>
                      <a:pt x="450490" y="254874"/>
                    </a:cubicBezTo>
                    <a:cubicBezTo>
                      <a:pt x="446959" y="251248"/>
                      <a:pt x="443333" y="247717"/>
                      <a:pt x="439994" y="244473"/>
                    </a:cubicBezTo>
                    <a:close/>
                    <a:moveTo>
                      <a:pt x="462418" y="276058"/>
                    </a:moveTo>
                    <a:cubicBezTo>
                      <a:pt x="461941" y="275963"/>
                      <a:pt x="461368" y="275867"/>
                      <a:pt x="460891" y="275772"/>
                    </a:cubicBezTo>
                    <a:cubicBezTo>
                      <a:pt x="458696" y="275295"/>
                      <a:pt x="456406" y="275008"/>
                      <a:pt x="454021" y="274722"/>
                    </a:cubicBezTo>
                    <a:cubicBezTo>
                      <a:pt x="452208" y="272718"/>
                      <a:pt x="450490" y="270714"/>
                      <a:pt x="448868" y="268901"/>
                    </a:cubicBezTo>
                    <a:cubicBezTo>
                      <a:pt x="450681" y="268710"/>
                      <a:pt x="452589" y="268615"/>
                      <a:pt x="454498" y="268424"/>
                    </a:cubicBezTo>
                    <a:cubicBezTo>
                      <a:pt x="457074" y="270905"/>
                      <a:pt x="459746" y="273482"/>
                      <a:pt x="462418" y="276058"/>
                    </a:cubicBezTo>
                    <a:close/>
                    <a:moveTo>
                      <a:pt x="458792" y="302204"/>
                    </a:moveTo>
                    <a:cubicBezTo>
                      <a:pt x="456406" y="302681"/>
                      <a:pt x="454212" y="303158"/>
                      <a:pt x="452399" y="303635"/>
                    </a:cubicBezTo>
                    <a:cubicBezTo>
                      <a:pt x="450395" y="301536"/>
                      <a:pt x="447818" y="298673"/>
                      <a:pt x="444765" y="295238"/>
                    </a:cubicBezTo>
                    <a:cubicBezTo>
                      <a:pt x="446673" y="295429"/>
                      <a:pt x="448677" y="295524"/>
                      <a:pt x="450681" y="295715"/>
                    </a:cubicBezTo>
                    <a:cubicBezTo>
                      <a:pt x="453735" y="298196"/>
                      <a:pt x="456502" y="300391"/>
                      <a:pt x="458792" y="302204"/>
                    </a:cubicBezTo>
                    <a:close/>
                    <a:moveTo>
                      <a:pt x="431978" y="250103"/>
                    </a:moveTo>
                    <a:cubicBezTo>
                      <a:pt x="431024" y="249149"/>
                      <a:pt x="429974" y="248194"/>
                      <a:pt x="429020" y="247145"/>
                    </a:cubicBezTo>
                    <a:cubicBezTo>
                      <a:pt x="431024" y="246668"/>
                      <a:pt x="433123" y="246191"/>
                      <a:pt x="435127" y="245713"/>
                    </a:cubicBezTo>
                    <a:cubicBezTo>
                      <a:pt x="436368" y="247431"/>
                      <a:pt x="437703" y="249149"/>
                      <a:pt x="439039" y="250866"/>
                    </a:cubicBezTo>
                    <a:cubicBezTo>
                      <a:pt x="437036" y="250771"/>
                      <a:pt x="434650" y="250484"/>
                      <a:pt x="431978" y="250103"/>
                    </a:cubicBezTo>
                    <a:close/>
                    <a:moveTo>
                      <a:pt x="449059" y="232545"/>
                    </a:moveTo>
                    <a:cubicBezTo>
                      <a:pt x="448677" y="232831"/>
                      <a:pt x="448391" y="233118"/>
                      <a:pt x="448104" y="233404"/>
                    </a:cubicBezTo>
                    <a:cubicBezTo>
                      <a:pt x="444288" y="233118"/>
                      <a:pt x="440185" y="232927"/>
                      <a:pt x="436081" y="232831"/>
                    </a:cubicBezTo>
                    <a:cubicBezTo>
                      <a:pt x="437417" y="232545"/>
                      <a:pt x="438658" y="232259"/>
                      <a:pt x="439994" y="231973"/>
                    </a:cubicBezTo>
                    <a:cubicBezTo>
                      <a:pt x="442952" y="232163"/>
                      <a:pt x="446101" y="232354"/>
                      <a:pt x="449059" y="232545"/>
                    </a:cubicBezTo>
                    <a:close/>
                    <a:moveTo>
                      <a:pt x="466998" y="242755"/>
                    </a:moveTo>
                    <a:cubicBezTo>
                      <a:pt x="464040" y="241801"/>
                      <a:pt x="460987" y="240942"/>
                      <a:pt x="457933" y="240084"/>
                    </a:cubicBezTo>
                    <a:cubicBezTo>
                      <a:pt x="462800" y="239034"/>
                      <a:pt x="467571" y="238271"/>
                      <a:pt x="472151" y="237984"/>
                    </a:cubicBezTo>
                    <a:cubicBezTo>
                      <a:pt x="468620" y="240752"/>
                      <a:pt x="466998" y="242755"/>
                      <a:pt x="466998" y="242755"/>
                    </a:cubicBezTo>
                    <a:close/>
                    <a:moveTo>
                      <a:pt x="487419" y="249721"/>
                    </a:moveTo>
                    <a:cubicBezTo>
                      <a:pt x="488468" y="251343"/>
                      <a:pt x="490949" y="254874"/>
                      <a:pt x="494575" y="259741"/>
                    </a:cubicBezTo>
                    <a:cubicBezTo>
                      <a:pt x="491426" y="259073"/>
                      <a:pt x="487991" y="258405"/>
                      <a:pt x="484365" y="257737"/>
                    </a:cubicBezTo>
                    <a:cubicBezTo>
                      <a:pt x="476636" y="250675"/>
                      <a:pt x="470052" y="244855"/>
                      <a:pt x="470052" y="244855"/>
                    </a:cubicBezTo>
                    <a:lnTo>
                      <a:pt x="466330" y="243423"/>
                    </a:lnTo>
                    <a:cubicBezTo>
                      <a:pt x="466330" y="243423"/>
                      <a:pt x="469670" y="248576"/>
                      <a:pt x="475586" y="256306"/>
                    </a:cubicBezTo>
                    <a:cubicBezTo>
                      <a:pt x="473296" y="256019"/>
                      <a:pt x="471006" y="255733"/>
                      <a:pt x="468620" y="255542"/>
                    </a:cubicBezTo>
                    <a:cubicBezTo>
                      <a:pt x="462418" y="250103"/>
                      <a:pt x="456215" y="244759"/>
                      <a:pt x="452017" y="241229"/>
                    </a:cubicBezTo>
                    <a:cubicBezTo>
                      <a:pt x="453544" y="240847"/>
                      <a:pt x="455070" y="240465"/>
                      <a:pt x="456597" y="240179"/>
                    </a:cubicBezTo>
                    <a:cubicBezTo>
                      <a:pt x="466903" y="243328"/>
                      <a:pt x="477208" y="246477"/>
                      <a:pt x="487419" y="249721"/>
                    </a:cubicBezTo>
                    <a:close/>
                    <a:moveTo>
                      <a:pt x="522343" y="261554"/>
                    </a:moveTo>
                    <a:cubicBezTo>
                      <a:pt x="517000" y="259550"/>
                      <a:pt x="511561" y="257546"/>
                      <a:pt x="506217" y="255638"/>
                    </a:cubicBezTo>
                    <a:cubicBezTo>
                      <a:pt x="511465" y="255829"/>
                      <a:pt x="528164" y="256306"/>
                      <a:pt x="535035" y="256496"/>
                    </a:cubicBezTo>
                    <a:cubicBezTo>
                      <a:pt x="535035" y="256496"/>
                      <a:pt x="535035" y="256496"/>
                      <a:pt x="535035" y="256496"/>
                    </a:cubicBezTo>
                    <a:cubicBezTo>
                      <a:pt x="529118" y="258309"/>
                      <a:pt x="523870" y="260504"/>
                      <a:pt x="522343" y="261554"/>
                    </a:cubicBezTo>
                    <a:close/>
                    <a:moveTo>
                      <a:pt x="540378" y="288558"/>
                    </a:moveTo>
                    <a:cubicBezTo>
                      <a:pt x="542000" y="288367"/>
                      <a:pt x="542955" y="288272"/>
                      <a:pt x="542955" y="288272"/>
                    </a:cubicBezTo>
                    <a:cubicBezTo>
                      <a:pt x="542955" y="288272"/>
                      <a:pt x="541714" y="287890"/>
                      <a:pt x="539424" y="287413"/>
                    </a:cubicBezTo>
                    <a:cubicBezTo>
                      <a:pt x="538279" y="285886"/>
                      <a:pt x="537038" y="284455"/>
                      <a:pt x="535989" y="283024"/>
                    </a:cubicBezTo>
                    <a:cubicBezTo>
                      <a:pt x="525874" y="272432"/>
                      <a:pt x="505931" y="256592"/>
                      <a:pt x="505931" y="256592"/>
                    </a:cubicBezTo>
                    <a:lnTo>
                      <a:pt x="501541" y="255161"/>
                    </a:lnTo>
                    <a:cubicBezTo>
                      <a:pt x="501541" y="255161"/>
                      <a:pt x="503736" y="258119"/>
                      <a:pt x="507553" y="262985"/>
                    </a:cubicBezTo>
                    <a:cubicBezTo>
                      <a:pt x="506408" y="262699"/>
                      <a:pt x="505072" y="262317"/>
                      <a:pt x="503641" y="261935"/>
                    </a:cubicBezTo>
                    <a:cubicBezTo>
                      <a:pt x="498106" y="256878"/>
                      <a:pt x="493430" y="252775"/>
                      <a:pt x="491522" y="251057"/>
                    </a:cubicBezTo>
                    <a:cubicBezTo>
                      <a:pt x="491617" y="251057"/>
                      <a:pt x="491713" y="251152"/>
                      <a:pt x="491808" y="251152"/>
                    </a:cubicBezTo>
                    <a:cubicBezTo>
                      <a:pt x="495148" y="252202"/>
                      <a:pt x="498488" y="253347"/>
                      <a:pt x="501827" y="254492"/>
                    </a:cubicBezTo>
                    <a:lnTo>
                      <a:pt x="504595" y="255638"/>
                    </a:lnTo>
                    <a:cubicBezTo>
                      <a:pt x="504595" y="255638"/>
                      <a:pt x="504881" y="255638"/>
                      <a:pt x="505358" y="255638"/>
                    </a:cubicBezTo>
                    <a:cubicBezTo>
                      <a:pt x="510988" y="257546"/>
                      <a:pt x="516713" y="259550"/>
                      <a:pt x="522248" y="261649"/>
                    </a:cubicBezTo>
                    <a:cubicBezTo>
                      <a:pt x="521962" y="261840"/>
                      <a:pt x="521866" y="262031"/>
                      <a:pt x="521866" y="262126"/>
                    </a:cubicBezTo>
                    <a:cubicBezTo>
                      <a:pt x="527019" y="271668"/>
                      <a:pt x="542382" y="286745"/>
                      <a:pt x="546104" y="290371"/>
                    </a:cubicBezTo>
                    <a:cubicBezTo>
                      <a:pt x="548775" y="292852"/>
                      <a:pt x="553833" y="297146"/>
                      <a:pt x="561371" y="303444"/>
                    </a:cubicBezTo>
                    <a:cubicBezTo>
                      <a:pt x="559081" y="302967"/>
                      <a:pt x="555646" y="302204"/>
                      <a:pt x="551161" y="301345"/>
                    </a:cubicBezTo>
                    <a:cubicBezTo>
                      <a:pt x="547439" y="297051"/>
                      <a:pt x="543718" y="292757"/>
                      <a:pt x="540378" y="288558"/>
                    </a:cubicBezTo>
                    <a:close/>
                    <a:moveTo>
                      <a:pt x="523011" y="294570"/>
                    </a:moveTo>
                    <a:cubicBezTo>
                      <a:pt x="523011" y="294570"/>
                      <a:pt x="521675" y="294093"/>
                      <a:pt x="519290" y="293234"/>
                    </a:cubicBezTo>
                    <a:cubicBezTo>
                      <a:pt x="518622" y="292471"/>
                      <a:pt x="517859" y="291707"/>
                      <a:pt x="517191" y="290944"/>
                    </a:cubicBezTo>
                    <a:cubicBezTo>
                      <a:pt x="518431" y="290848"/>
                      <a:pt x="519671" y="290657"/>
                      <a:pt x="520912" y="290562"/>
                    </a:cubicBezTo>
                    <a:cubicBezTo>
                      <a:pt x="523584" y="293043"/>
                      <a:pt x="526351" y="295620"/>
                      <a:pt x="529214" y="298101"/>
                    </a:cubicBezTo>
                    <a:cubicBezTo>
                      <a:pt x="527210" y="297910"/>
                      <a:pt x="525206" y="297719"/>
                      <a:pt x="523107" y="297528"/>
                    </a:cubicBezTo>
                    <a:cubicBezTo>
                      <a:pt x="522248" y="296574"/>
                      <a:pt x="521389" y="295524"/>
                      <a:pt x="520435" y="294570"/>
                    </a:cubicBezTo>
                    <a:cubicBezTo>
                      <a:pt x="522057" y="294570"/>
                      <a:pt x="523011" y="294570"/>
                      <a:pt x="523011" y="294570"/>
                    </a:cubicBezTo>
                    <a:close/>
                    <a:moveTo>
                      <a:pt x="541142" y="318139"/>
                    </a:moveTo>
                    <a:cubicBezTo>
                      <a:pt x="539233" y="315945"/>
                      <a:pt x="535703" y="311937"/>
                      <a:pt x="531313" y="306879"/>
                    </a:cubicBezTo>
                    <a:cubicBezTo>
                      <a:pt x="533603" y="306498"/>
                      <a:pt x="535989" y="306116"/>
                      <a:pt x="538279" y="305830"/>
                    </a:cubicBezTo>
                    <a:cubicBezTo>
                      <a:pt x="546294" y="312414"/>
                      <a:pt x="553833" y="318139"/>
                      <a:pt x="558509" y="321670"/>
                    </a:cubicBezTo>
                    <a:cubicBezTo>
                      <a:pt x="553833" y="320429"/>
                      <a:pt x="547821" y="319189"/>
                      <a:pt x="541142" y="318139"/>
                    </a:cubicBezTo>
                    <a:close/>
                    <a:moveTo>
                      <a:pt x="523775" y="316326"/>
                    </a:moveTo>
                    <a:cubicBezTo>
                      <a:pt x="522725" y="315181"/>
                      <a:pt x="520626" y="312605"/>
                      <a:pt x="517668" y="309169"/>
                    </a:cubicBezTo>
                    <a:cubicBezTo>
                      <a:pt x="520626" y="308692"/>
                      <a:pt x="523584" y="308120"/>
                      <a:pt x="526637" y="307643"/>
                    </a:cubicBezTo>
                    <a:cubicBezTo>
                      <a:pt x="532363" y="312128"/>
                      <a:pt x="537229" y="315754"/>
                      <a:pt x="540092" y="317948"/>
                    </a:cubicBezTo>
                    <a:cubicBezTo>
                      <a:pt x="534844" y="317090"/>
                      <a:pt x="529309" y="316517"/>
                      <a:pt x="523775" y="316326"/>
                    </a:cubicBezTo>
                    <a:close/>
                    <a:moveTo>
                      <a:pt x="494289" y="346002"/>
                    </a:moveTo>
                    <a:cubicBezTo>
                      <a:pt x="489709" y="341804"/>
                      <a:pt x="485033" y="337701"/>
                      <a:pt x="480166" y="333789"/>
                    </a:cubicBezTo>
                    <a:cubicBezTo>
                      <a:pt x="486942" y="335792"/>
                      <a:pt x="509175" y="342281"/>
                      <a:pt x="518240" y="344953"/>
                    </a:cubicBezTo>
                    <a:cubicBezTo>
                      <a:pt x="518240" y="344953"/>
                      <a:pt x="518240" y="344953"/>
                      <a:pt x="518240" y="344953"/>
                    </a:cubicBezTo>
                    <a:cubicBezTo>
                      <a:pt x="507744" y="344953"/>
                      <a:pt x="497820" y="345430"/>
                      <a:pt x="494289" y="346002"/>
                    </a:cubicBezTo>
                    <a:close/>
                    <a:moveTo>
                      <a:pt x="489804" y="398962"/>
                    </a:moveTo>
                    <a:cubicBezTo>
                      <a:pt x="490854" y="404306"/>
                      <a:pt x="492190" y="410985"/>
                      <a:pt x="493907" y="419287"/>
                    </a:cubicBezTo>
                    <a:cubicBezTo>
                      <a:pt x="493907" y="419478"/>
                      <a:pt x="494003" y="419669"/>
                      <a:pt x="494098" y="419859"/>
                    </a:cubicBezTo>
                    <a:cubicBezTo>
                      <a:pt x="492953" y="418333"/>
                      <a:pt x="491236" y="416138"/>
                      <a:pt x="488373" y="413180"/>
                    </a:cubicBezTo>
                    <a:cubicBezTo>
                      <a:pt x="485415" y="410127"/>
                      <a:pt x="482552" y="407741"/>
                      <a:pt x="479403" y="405833"/>
                    </a:cubicBezTo>
                    <a:cubicBezTo>
                      <a:pt x="479689" y="402398"/>
                      <a:pt x="480071" y="398867"/>
                      <a:pt x="480548" y="395336"/>
                    </a:cubicBezTo>
                    <a:cubicBezTo>
                      <a:pt x="483697" y="396386"/>
                      <a:pt x="486942" y="397626"/>
                      <a:pt x="489804" y="398962"/>
                    </a:cubicBezTo>
                    <a:close/>
                    <a:moveTo>
                      <a:pt x="481312" y="389993"/>
                    </a:moveTo>
                    <a:cubicBezTo>
                      <a:pt x="481789" y="386939"/>
                      <a:pt x="482266" y="383886"/>
                      <a:pt x="482743" y="380927"/>
                    </a:cubicBezTo>
                    <a:cubicBezTo>
                      <a:pt x="484270" y="381690"/>
                      <a:pt x="485892" y="382645"/>
                      <a:pt x="487800" y="383694"/>
                    </a:cubicBezTo>
                    <a:cubicBezTo>
                      <a:pt x="487800" y="384554"/>
                      <a:pt x="487896" y="385317"/>
                      <a:pt x="487896" y="385889"/>
                    </a:cubicBezTo>
                    <a:cubicBezTo>
                      <a:pt x="487991" y="388084"/>
                      <a:pt x="488468" y="391424"/>
                      <a:pt x="489327" y="395813"/>
                    </a:cubicBezTo>
                    <a:cubicBezTo>
                      <a:pt x="487228" y="394096"/>
                      <a:pt x="484556" y="391996"/>
                      <a:pt x="481312" y="389993"/>
                    </a:cubicBezTo>
                    <a:close/>
                    <a:moveTo>
                      <a:pt x="478449" y="419001"/>
                    </a:moveTo>
                    <a:cubicBezTo>
                      <a:pt x="478640" y="416711"/>
                      <a:pt x="478735" y="414230"/>
                      <a:pt x="479021" y="411653"/>
                    </a:cubicBezTo>
                    <a:cubicBezTo>
                      <a:pt x="485797" y="415661"/>
                      <a:pt x="492476" y="420623"/>
                      <a:pt x="495053" y="422532"/>
                    </a:cubicBezTo>
                    <a:cubicBezTo>
                      <a:pt x="495148" y="422818"/>
                      <a:pt x="495243" y="423104"/>
                      <a:pt x="495339" y="423391"/>
                    </a:cubicBezTo>
                    <a:cubicBezTo>
                      <a:pt x="493239" y="423391"/>
                      <a:pt x="490663" y="423104"/>
                      <a:pt x="488182" y="422245"/>
                    </a:cubicBezTo>
                    <a:cubicBezTo>
                      <a:pt x="486369" y="421673"/>
                      <a:pt x="482934" y="420527"/>
                      <a:pt x="478449" y="419001"/>
                    </a:cubicBezTo>
                    <a:close/>
                    <a:moveTo>
                      <a:pt x="469670" y="356690"/>
                    </a:moveTo>
                    <a:cubicBezTo>
                      <a:pt x="469002" y="343140"/>
                      <a:pt x="466998" y="327586"/>
                      <a:pt x="466521" y="323387"/>
                    </a:cubicBezTo>
                    <a:cubicBezTo>
                      <a:pt x="469479" y="325677"/>
                      <a:pt x="472437" y="327968"/>
                      <a:pt x="475395" y="330258"/>
                    </a:cubicBezTo>
                    <a:lnTo>
                      <a:pt x="478258" y="333121"/>
                    </a:lnTo>
                    <a:cubicBezTo>
                      <a:pt x="478258" y="333121"/>
                      <a:pt x="478735" y="333216"/>
                      <a:pt x="479403" y="333407"/>
                    </a:cubicBezTo>
                    <a:cubicBezTo>
                      <a:pt x="484461" y="337510"/>
                      <a:pt x="489327" y="341613"/>
                      <a:pt x="494194" y="346002"/>
                    </a:cubicBezTo>
                    <a:cubicBezTo>
                      <a:pt x="493526" y="346098"/>
                      <a:pt x="493049" y="346289"/>
                      <a:pt x="492953" y="346385"/>
                    </a:cubicBezTo>
                    <a:cubicBezTo>
                      <a:pt x="487705" y="357262"/>
                      <a:pt x="487610" y="375774"/>
                      <a:pt x="487896" y="383409"/>
                    </a:cubicBezTo>
                    <a:cubicBezTo>
                      <a:pt x="487323" y="382741"/>
                      <a:pt x="485701" y="381118"/>
                      <a:pt x="483220" y="379019"/>
                    </a:cubicBezTo>
                    <a:cubicBezTo>
                      <a:pt x="483411" y="378065"/>
                      <a:pt x="483602" y="377206"/>
                      <a:pt x="483793" y="376347"/>
                    </a:cubicBezTo>
                    <a:cubicBezTo>
                      <a:pt x="483793" y="376347"/>
                      <a:pt x="483888" y="376347"/>
                      <a:pt x="483888" y="376252"/>
                    </a:cubicBezTo>
                    <a:cubicBezTo>
                      <a:pt x="483888" y="376252"/>
                      <a:pt x="483888" y="376156"/>
                      <a:pt x="483888" y="376156"/>
                    </a:cubicBezTo>
                    <a:cubicBezTo>
                      <a:pt x="483983" y="375488"/>
                      <a:pt x="484174" y="374916"/>
                      <a:pt x="484270" y="374248"/>
                    </a:cubicBezTo>
                    <a:cubicBezTo>
                      <a:pt x="484747" y="359075"/>
                      <a:pt x="478926" y="334647"/>
                      <a:pt x="478926" y="334647"/>
                    </a:cubicBezTo>
                    <a:lnTo>
                      <a:pt x="474918" y="331499"/>
                    </a:lnTo>
                    <a:cubicBezTo>
                      <a:pt x="474727" y="331594"/>
                      <a:pt x="472056" y="341709"/>
                      <a:pt x="469670" y="356690"/>
                    </a:cubicBezTo>
                    <a:close/>
                    <a:moveTo>
                      <a:pt x="468143" y="394477"/>
                    </a:moveTo>
                    <a:cubicBezTo>
                      <a:pt x="468430" y="396577"/>
                      <a:pt x="468716" y="398771"/>
                      <a:pt x="469098" y="400870"/>
                    </a:cubicBezTo>
                    <a:cubicBezTo>
                      <a:pt x="468620" y="400680"/>
                      <a:pt x="468048" y="400489"/>
                      <a:pt x="467571" y="400298"/>
                    </a:cubicBezTo>
                    <a:cubicBezTo>
                      <a:pt x="467762" y="398389"/>
                      <a:pt x="467952" y="396481"/>
                      <a:pt x="468143" y="394477"/>
                    </a:cubicBezTo>
                    <a:close/>
                    <a:moveTo>
                      <a:pt x="466140" y="414993"/>
                    </a:moveTo>
                    <a:cubicBezTo>
                      <a:pt x="466426" y="412417"/>
                      <a:pt x="466712" y="409650"/>
                      <a:pt x="466998" y="406596"/>
                    </a:cubicBezTo>
                    <a:cubicBezTo>
                      <a:pt x="468239" y="406882"/>
                      <a:pt x="469384" y="407264"/>
                      <a:pt x="470433" y="407550"/>
                    </a:cubicBezTo>
                    <a:cubicBezTo>
                      <a:pt x="471101" y="410890"/>
                      <a:pt x="471865" y="414039"/>
                      <a:pt x="472628" y="416997"/>
                    </a:cubicBezTo>
                    <a:cubicBezTo>
                      <a:pt x="470529" y="416424"/>
                      <a:pt x="468334" y="415756"/>
                      <a:pt x="466140" y="414993"/>
                    </a:cubicBezTo>
                    <a:close/>
                    <a:moveTo>
                      <a:pt x="462991" y="320143"/>
                    </a:moveTo>
                    <a:cubicBezTo>
                      <a:pt x="458124" y="316326"/>
                      <a:pt x="453067" y="312700"/>
                      <a:pt x="448104" y="308978"/>
                    </a:cubicBezTo>
                    <a:cubicBezTo>
                      <a:pt x="453544" y="309551"/>
                      <a:pt x="478354" y="314609"/>
                      <a:pt x="493049" y="313082"/>
                    </a:cubicBezTo>
                    <a:cubicBezTo>
                      <a:pt x="498392" y="312509"/>
                      <a:pt x="506217" y="311174"/>
                      <a:pt x="514900" y="309646"/>
                    </a:cubicBezTo>
                    <a:cubicBezTo>
                      <a:pt x="518908" y="312796"/>
                      <a:pt x="521866" y="315181"/>
                      <a:pt x="523298" y="316326"/>
                    </a:cubicBezTo>
                    <a:cubicBezTo>
                      <a:pt x="520912" y="316231"/>
                      <a:pt x="518622" y="316231"/>
                      <a:pt x="516332" y="316326"/>
                    </a:cubicBezTo>
                    <a:cubicBezTo>
                      <a:pt x="492094" y="317185"/>
                      <a:pt x="463086" y="319571"/>
                      <a:pt x="463086" y="319571"/>
                    </a:cubicBezTo>
                    <a:cubicBezTo>
                      <a:pt x="463086" y="319571"/>
                      <a:pt x="463086" y="319761"/>
                      <a:pt x="462991" y="320143"/>
                    </a:cubicBezTo>
                    <a:close/>
                    <a:moveTo>
                      <a:pt x="444669" y="407932"/>
                    </a:moveTo>
                    <a:cubicBezTo>
                      <a:pt x="444860" y="406214"/>
                      <a:pt x="445051" y="404401"/>
                      <a:pt x="445242" y="402398"/>
                    </a:cubicBezTo>
                    <a:cubicBezTo>
                      <a:pt x="449441" y="403066"/>
                      <a:pt x="453544" y="403734"/>
                      <a:pt x="457360" y="404497"/>
                    </a:cubicBezTo>
                    <a:cubicBezTo>
                      <a:pt x="458029" y="407455"/>
                      <a:pt x="458696" y="410222"/>
                      <a:pt x="459364" y="412798"/>
                    </a:cubicBezTo>
                    <a:cubicBezTo>
                      <a:pt x="454593" y="411272"/>
                      <a:pt x="449536" y="409554"/>
                      <a:pt x="444669" y="407932"/>
                    </a:cubicBezTo>
                    <a:close/>
                    <a:moveTo>
                      <a:pt x="447437" y="380545"/>
                    </a:moveTo>
                    <a:cubicBezTo>
                      <a:pt x="447627" y="377969"/>
                      <a:pt x="447914" y="375393"/>
                      <a:pt x="448104" y="372912"/>
                    </a:cubicBezTo>
                    <a:cubicBezTo>
                      <a:pt x="449918" y="372816"/>
                      <a:pt x="451635" y="372721"/>
                      <a:pt x="453257" y="372721"/>
                    </a:cubicBezTo>
                    <a:cubicBezTo>
                      <a:pt x="453257" y="375488"/>
                      <a:pt x="453448" y="378351"/>
                      <a:pt x="453639" y="381309"/>
                    </a:cubicBezTo>
                    <a:cubicBezTo>
                      <a:pt x="451540" y="380927"/>
                      <a:pt x="449536" y="380736"/>
                      <a:pt x="447437" y="380545"/>
                    </a:cubicBezTo>
                    <a:close/>
                    <a:moveTo>
                      <a:pt x="454498" y="388847"/>
                    </a:moveTo>
                    <a:cubicBezTo>
                      <a:pt x="454880" y="391519"/>
                      <a:pt x="455357" y="394286"/>
                      <a:pt x="455834" y="396863"/>
                    </a:cubicBezTo>
                    <a:cubicBezTo>
                      <a:pt x="453067" y="396290"/>
                      <a:pt x="449727" y="395622"/>
                      <a:pt x="446005" y="394954"/>
                    </a:cubicBezTo>
                    <a:cubicBezTo>
                      <a:pt x="446196" y="392760"/>
                      <a:pt x="446482" y="390470"/>
                      <a:pt x="446673" y="388180"/>
                    </a:cubicBezTo>
                    <a:cubicBezTo>
                      <a:pt x="449536" y="388466"/>
                      <a:pt x="452112" y="388657"/>
                      <a:pt x="454498" y="388847"/>
                    </a:cubicBezTo>
                    <a:close/>
                    <a:moveTo>
                      <a:pt x="448677" y="364610"/>
                    </a:moveTo>
                    <a:cubicBezTo>
                      <a:pt x="448677" y="364133"/>
                      <a:pt x="448677" y="363751"/>
                      <a:pt x="448773" y="363274"/>
                    </a:cubicBezTo>
                    <a:cubicBezTo>
                      <a:pt x="450490" y="363179"/>
                      <a:pt x="452208" y="363274"/>
                      <a:pt x="453830" y="363274"/>
                    </a:cubicBezTo>
                    <a:cubicBezTo>
                      <a:pt x="453735" y="363942"/>
                      <a:pt x="453639" y="364514"/>
                      <a:pt x="453639" y="365182"/>
                    </a:cubicBezTo>
                    <a:cubicBezTo>
                      <a:pt x="453639" y="365278"/>
                      <a:pt x="453639" y="365278"/>
                      <a:pt x="453639" y="365374"/>
                    </a:cubicBezTo>
                    <a:cubicBezTo>
                      <a:pt x="451921" y="365087"/>
                      <a:pt x="450204" y="364801"/>
                      <a:pt x="448677" y="364610"/>
                    </a:cubicBezTo>
                    <a:close/>
                    <a:moveTo>
                      <a:pt x="449059" y="355927"/>
                    </a:moveTo>
                    <a:cubicBezTo>
                      <a:pt x="449059" y="355736"/>
                      <a:pt x="449059" y="355545"/>
                      <a:pt x="449059" y="355354"/>
                    </a:cubicBezTo>
                    <a:cubicBezTo>
                      <a:pt x="449059" y="354114"/>
                      <a:pt x="449059" y="352778"/>
                      <a:pt x="449059" y="351346"/>
                    </a:cubicBezTo>
                    <a:cubicBezTo>
                      <a:pt x="451444" y="350774"/>
                      <a:pt x="453544" y="350488"/>
                      <a:pt x="455548" y="350392"/>
                    </a:cubicBezTo>
                    <a:cubicBezTo>
                      <a:pt x="455166" y="352587"/>
                      <a:pt x="454784" y="354877"/>
                      <a:pt x="454402" y="357262"/>
                    </a:cubicBezTo>
                    <a:cubicBezTo>
                      <a:pt x="452685" y="356785"/>
                      <a:pt x="450872" y="356308"/>
                      <a:pt x="449059" y="355927"/>
                    </a:cubicBezTo>
                    <a:close/>
                    <a:moveTo>
                      <a:pt x="455548" y="346480"/>
                    </a:moveTo>
                    <a:cubicBezTo>
                      <a:pt x="455834" y="346480"/>
                      <a:pt x="456120" y="346575"/>
                      <a:pt x="456406" y="346575"/>
                    </a:cubicBezTo>
                    <a:cubicBezTo>
                      <a:pt x="456406" y="346670"/>
                      <a:pt x="456406" y="346766"/>
                      <a:pt x="456311" y="346862"/>
                    </a:cubicBezTo>
                    <a:cubicBezTo>
                      <a:pt x="456025" y="346670"/>
                      <a:pt x="455834" y="346575"/>
                      <a:pt x="455548" y="346480"/>
                    </a:cubicBezTo>
                    <a:close/>
                    <a:moveTo>
                      <a:pt x="442379" y="306593"/>
                    </a:moveTo>
                    <a:cubicBezTo>
                      <a:pt x="442379" y="306593"/>
                      <a:pt x="438276" y="318903"/>
                      <a:pt x="435127" y="336270"/>
                    </a:cubicBezTo>
                    <a:cubicBezTo>
                      <a:pt x="433600" y="334934"/>
                      <a:pt x="431978" y="333693"/>
                      <a:pt x="430451" y="332548"/>
                    </a:cubicBezTo>
                    <a:cubicBezTo>
                      <a:pt x="429783" y="323197"/>
                      <a:pt x="428161" y="312414"/>
                      <a:pt x="426730" y="304398"/>
                    </a:cubicBezTo>
                    <a:cubicBezTo>
                      <a:pt x="432455" y="305448"/>
                      <a:pt x="436654" y="307261"/>
                      <a:pt x="436654" y="307261"/>
                    </a:cubicBezTo>
                    <a:cubicBezTo>
                      <a:pt x="433219" y="303062"/>
                      <a:pt x="429497" y="300200"/>
                      <a:pt x="425585" y="298387"/>
                    </a:cubicBezTo>
                    <a:cubicBezTo>
                      <a:pt x="425108" y="296001"/>
                      <a:pt x="424821" y="294284"/>
                      <a:pt x="424631" y="293425"/>
                    </a:cubicBezTo>
                    <a:cubicBezTo>
                      <a:pt x="437513" y="302299"/>
                      <a:pt x="450299" y="311364"/>
                      <a:pt x="462800" y="320811"/>
                    </a:cubicBezTo>
                    <a:cubicBezTo>
                      <a:pt x="461941" y="323674"/>
                      <a:pt x="459460" y="331689"/>
                      <a:pt x="457170" y="342663"/>
                    </a:cubicBezTo>
                    <a:cubicBezTo>
                      <a:pt x="454498" y="341804"/>
                      <a:pt x="451731" y="341041"/>
                      <a:pt x="448677" y="340182"/>
                    </a:cubicBezTo>
                    <a:cubicBezTo>
                      <a:pt x="447723" y="325391"/>
                      <a:pt x="445528" y="309551"/>
                      <a:pt x="445528" y="309551"/>
                    </a:cubicBezTo>
                    <a:lnTo>
                      <a:pt x="442379" y="306593"/>
                    </a:lnTo>
                    <a:close/>
                    <a:moveTo>
                      <a:pt x="433505" y="374057"/>
                    </a:moveTo>
                    <a:cubicBezTo>
                      <a:pt x="433791" y="376061"/>
                      <a:pt x="434078" y="378065"/>
                      <a:pt x="434364" y="379973"/>
                    </a:cubicBezTo>
                    <a:cubicBezTo>
                      <a:pt x="431501" y="379973"/>
                      <a:pt x="428734" y="379878"/>
                      <a:pt x="426062" y="379878"/>
                    </a:cubicBezTo>
                    <a:cubicBezTo>
                      <a:pt x="426253" y="378065"/>
                      <a:pt x="426539" y="376347"/>
                      <a:pt x="426730" y="374534"/>
                    </a:cubicBezTo>
                    <a:cubicBezTo>
                      <a:pt x="428925" y="374439"/>
                      <a:pt x="431119" y="374248"/>
                      <a:pt x="433505" y="374057"/>
                    </a:cubicBezTo>
                    <a:close/>
                    <a:moveTo>
                      <a:pt x="427970" y="365182"/>
                    </a:moveTo>
                    <a:cubicBezTo>
                      <a:pt x="427970" y="365087"/>
                      <a:pt x="427970" y="364897"/>
                      <a:pt x="428066" y="364801"/>
                    </a:cubicBezTo>
                    <a:cubicBezTo>
                      <a:pt x="429688" y="364705"/>
                      <a:pt x="431119" y="364610"/>
                      <a:pt x="432646" y="364514"/>
                    </a:cubicBezTo>
                    <a:cubicBezTo>
                      <a:pt x="432646" y="364610"/>
                      <a:pt x="432646" y="364610"/>
                      <a:pt x="432646" y="364705"/>
                    </a:cubicBezTo>
                    <a:cubicBezTo>
                      <a:pt x="431024" y="364801"/>
                      <a:pt x="429497" y="364991"/>
                      <a:pt x="427970" y="365182"/>
                    </a:cubicBezTo>
                    <a:close/>
                    <a:moveTo>
                      <a:pt x="435795" y="387512"/>
                    </a:moveTo>
                    <a:cubicBezTo>
                      <a:pt x="436177" y="389611"/>
                      <a:pt x="436654" y="391615"/>
                      <a:pt x="437131" y="393523"/>
                    </a:cubicBezTo>
                    <a:cubicBezTo>
                      <a:pt x="433028" y="392855"/>
                      <a:pt x="428734" y="392187"/>
                      <a:pt x="424631" y="391615"/>
                    </a:cubicBezTo>
                    <a:cubicBezTo>
                      <a:pt x="424821" y="390088"/>
                      <a:pt x="425012" y="388466"/>
                      <a:pt x="425203" y="386844"/>
                    </a:cubicBezTo>
                    <a:cubicBezTo>
                      <a:pt x="428638" y="387130"/>
                      <a:pt x="432264" y="387321"/>
                      <a:pt x="435795" y="387512"/>
                    </a:cubicBezTo>
                    <a:close/>
                    <a:moveTo>
                      <a:pt x="423199" y="402015"/>
                    </a:moveTo>
                    <a:cubicBezTo>
                      <a:pt x="423295" y="401061"/>
                      <a:pt x="423486" y="400107"/>
                      <a:pt x="423581" y="399057"/>
                    </a:cubicBezTo>
                    <a:cubicBezTo>
                      <a:pt x="428257" y="399821"/>
                      <a:pt x="433505" y="400584"/>
                      <a:pt x="439039" y="401443"/>
                    </a:cubicBezTo>
                    <a:cubicBezTo>
                      <a:pt x="439517" y="403256"/>
                      <a:pt x="439994" y="404974"/>
                      <a:pt x="440375" y="406501"/>
                    </a:cubicBezTo>
                    <a:cubicBezTo>
                      <a:pt x="440375" y="406501"/>
                      <a:pt x="440375" y="406501"/>
                      <a:pt x="440375" y="406501"/>
                    </a:cubicBezTo>
                    <a:cubicBezTo>
                      <a:pt x="434650" y="404592"/>
                      <a:pt x="428734" y="403160"/>
                      <a:pt x="423199" y="402015"/>
                    </a:cubicBezTo>
                    <a:close/>
                    <a:moveTo>
                      <a:pt x="423008" y="290944"/>
                    </a:moveTo>
                    <a:cubicBezTo>
                      <a:pt x="421482" y="289894"/>
                      <a:pt x="420050" y="288844"/>
                      <a:pt x="418619" y="287795"/>
                    </a:cubicBezTo>
                    <a:cubicBezTo>
                      <a:pt x="412894" y="283882"/>
                      <a:pt x="407168" y="279970"/>
                      <a:pt x="401443" y="276153"/>
                    </a:cubicBezTo>
                    <a:lnTo>
                      <a:pt x="406119" y="278825"/>
                    </a:lnTo>
                    <a:cubicBezTo>
                      <a:pt x="406119" y="278825"/>
                      <a:pt x="417665" y="282928"/>
                      <a:pt x="428925" y="286745"/>
                    </a:cubicBezTo>
                    <a:cubicBezTo>
                      <a:pt x="429783" y="287413"/>
                      <a:pt x="430738" y="288176"/>
                      <a:pt x="431596" y="288844"/>
                    </a:cubicBezTo>
                    <a:cubicBezTo>
                      <a:pt x="427207" y="289894"/>
                      <a:pt x="424153" y="290657"/>
                      <a:pt x="423008" y="290944"/>
                    </a:cubicBezTo>
                    <a:close/>
                    <a:moveTo>
                      <a:pt x="421005" y="290848"/>
                    </a:moveTo>
                    <a:cubicBezTo>
                      <a:pt x="420814" y="291707"/>
                      <a:pt x="420432" y="293616"/>
                      <a:pt x="419859" y="296288"/>
                    </a:cubicBezTo>
                    <a:cubicBezTo>
                      <a:pt x="416138" y="295333"/>
                      <a:pt x="412321" y="295238"/>
                      <a:pt x="408600" y="295620"/>
                    </a:cubicBezTo>
                    <a:cubicBezTo>
                      <a:pt x="407455" y="293998"/>
                      <a:pt x="406214" y="292566"/>
                      <a:pt x="404974" y="291230"/>
                    </a:cubicBezTo>
                    <a:cubicBezTo>
                      <a:pt x="404687" y="284550"/>
                      <a:pt x="404401" y="279970"/>
                      <a:pt x="404401" y="279970"/>
                    </a:cubicBezTo>
                    <a:lnTo>
                      <a:pt x="402492" y="278730"/>
                    </a:lnTo>
                    <a:cubicBezTo>
                      <a:pt x="402492" y="278730"/>
                      <a:pt x="401443" y="281974"/>
                      <a:pt x="400107" y="286745"/>
                    </a:cubicBezTo>
                    <a:cubicBezTo>
                      <a:pt x="394763" y="282547"/>
                      <a:pt x="389324" y="280447"/>
                      <a:pt x="385412" y="279589"/>
                    </a:cubicBezTo>
                    <a:cubicBezTo>
                      <a:pt x="384458" y="271764"/>
                      <a:pt x="383503" y="266229"/>
                      <a:pt x="383503" y="266229"/>
                    </a:cubicBezTo>
                    <a:lnTo>
                      <a:pt x="381309" y="264798"/>
                    </a:lnTo>
                    <a:lnTo>
                      <a:pt x="381309" y="264798"/>
                    </a:lnTo>
                    <a:cubicBezTo>
                      <a:pt x="381977" y="265275"/>
                      <a:pt x="382740" y="265752"/>
                      <a:pt x="383408" y="266134"/>
                    </a:cubicBezTo>
                    <a:lnTo>
                      <a:pt x="383408" y="266229"/>
                    </a:lnTo>
                    <a:cubicBezTo>
                      <a:pt x="383408" y="266229"/>
                      <a:pt x="383503" y="266229"/>
                      <a:pt x="383503" y="266229"/>
                    </a:cubicBezTo>
                    <a:cubicBezTo>
                      <a:pt x="395050" y="273673"/>
                      <a:pt x="406596" y="281211"/>
                      <a:pt x="417951" y="288940"/>
                    </a:cubicBezTo>
                    <a:cubicBezTo>
                      <a:pt x="419001" y="289417"/>
                      <a:pt x="420050" y="290085"/>
                      <a:pt x="421005" y="290848"/>
                    </a:cubicBezTo>
                    <a:close/>
                    <a:moveTo>
                      <a:pt x="382931" y="345907"/>
                    </a:moveTo>
                    <a:cubicBezTo>
                      <a:pt x="383026" y="344762"/>
                      <a:pt x="383217" y="343617"/>
                      <a:pt x="383313" y="342472"/>
                    </a:cubicBezTo>
                    <a:cubicBezTo>
                      <a:pt x="386652" y="343808"/>
                      <a:pt x="390183" y="345144"/>
                      <a:pt x="393905" y="346289"/>
                    </a:cubicBezTo>
                    <a:cubicBezTo>
                      <a:pt x="394000" y="346957"/>
                      <a:pt x="394000" y="347625"/>
                      <a:pt x="394095" y="348293"/>
                    </a:cubicBezTo>
                    <a:cubicBezTo>
                      <a:pt x="389897" y="347434"/>
                      <a:pt x="386175" y="346670"/>
                      <a:pt x="382931" y="345907"/>
                    </a:cubicBezTo>
                    <a:close/>
                    <a:moveTo>
                      <a:pt x="386748" y="353827"/>
                    </a:moveTo>
                    <a:cubicBezTo>
                      <a:pt x="389038" y="354400"/>
                      <a:pt x="391424" y="354972"/>
                      <a:pt x="393809" y="355545"/>
                    </a:cubicBezTo>
                    <a:cubicBezTo>
                      <a:pt x="389038" y="355736"/>
                      <a:pt x="384935" y="355927"/>
                      <a:pt x="381881" y="356117"/>
                    </a:cubicBezTo>
                    <a:cubicBezTo>
                      <a:pt x="381977" y="354877"/>
                      <a:pt x="382168" y="353732"/>
                      <a:pt x="382263" y="352491"/>
                    </a:cubicBezTo>
                    <a:cubicBezTo>
                      <a:pt x="383599" y="352969"/>
                      <a:pt x="385126" y="353446"/>
                      <a:pt x="386748" y="353827"/>
                    </a:cubicBezTo>
                    <a:close/>
                    <a:moveTo>
                      <a:pt x="384076" y="335220"/>
                    </a:moveTo>
                    <a:cubicBezTo>
                      <a:pt x="384171" y="334266"/>
                      <a:pt x="384267" y="333312"/>
                      <a:pt x="384362" y="332357"/>
                    </a:cubicBezTo>
                    <a:cubicBezTo>
                      <a:pt x="385126" y="332644"/>
                      <a:pt x="385889" y="332930"/>
                      <a:pt x="386652" y="333216"/>
                    </a:cubicBezTo>
                    <a:cubicBezTo>
                      <a:pt x="389038" y="334075"/>
                      <a:pt x="391233" y="334647"/>
                      <a:pt x="393237" y="335220"/>
                    </a:cubicBezTo>
                    <a:cubicBezTo>
                      <a:pt x="393237" y="335888"/>
                      <a:pt x="393237" y="336460"/>
                      <a:pt x="393332" y="337128"/>
                    </a:cubicBezTo>
                    <a:cubicBezTo>
                      <a:pt x="390278" y="336460"/>
                      <a:pt x="387130" y="335792"/>
                      <a:pt x="384076" y="335220"/>
                    </a:cubicBezTo>
                    <a:close/>
                    <a:moveTo>
                      <a:pt x="385316" y="323197"/>
                    </a:moveTo>
                    <a:cubicBezTo>
                      <a:pt x="385507" y="321002"/>
                      <a:pt x="385794" y="318998"/>
                      <a:pt x="385984" y="317185"/>
                    </a:cubicBezTo>
                    <a:cubicBezTo>
                      <a:pt x="388561" y="316708"/>
                      <a:pt x="391137" y="315849"/>
                      <a:pt x="393809" y="314704"/>
                    </a:cubicBezTo>
                    <a:cubicBezTo>
                      <a:pt x="393427" y="317948"/>
                      <a:pt x="393237" y="321479"/>
                      <a:pt x="393141" y="325105"/>
                    </a:cubicBezTo>
                    <a:cubicBezTo>
                      <a:pt x="391710" y="324819"/>
                      <a:pt x="390278" y="324532"/>
                      <a:pt x="388656" y="324055"/>
                    </a:cubicBezTo>
                    <a:cubicBezTo>
                      <a:pt x="387511" y="323769"/>
                      <a:pt x="386462" y="323483"/>
                      <a:pt x="385316" y="323197"/>
                    </a:cubicBezTo>
                    <a:close/>
                    <a:moveTo>
                      <a:pt x="386748" y="298578"/>
                    </a:moveTo>
                    <a:cubicBezTo>
                      <a:pt x="388847" y="297814"/>
                      <a:pt x="391233" y="297433"/>
                      <a:pt x="394191" y="297814"/>
                    </a:cubicBezTo>
                    <a:cubicBezTo>
                      <a:pt x="395050" y="297910"/>
                      <a:pt x="395813" y="298196"/>
                      <a:pt x="396576" y="298387"/>
                    </a:cubicBezTo>
                    <a:cubicBezTo>
                      <a:pt x="393046" y="299723"/>
                      <a:pt x="389801" y="301249"/>
                      <a:pt x="386843" y="302872"/>
                    </a:cubicBezTo>
                    <a:cubicBezTo>
                      <a:pt x="386843" y="301440"/>
                      <a:pt x="386843" y="300009"/>
                      <a:pt x="386748" y="298578"/>
                    </a:cubicBezTo>
                    <a:close/>
                    <a:moveTo>
                      <a:pt x="383981" y="366519"/>
                    </a:moveTo>
                    <a:cubicBezTo>
                      <a:pt x="383026" y="364991"/>
                      <a:pt x="382168" y="363369"/>
                      <a:pt x="381213" y="361843"/>
                    </a:cubicBezTo>
                    <a:cubicBezTo>
                      <a:pt x="381309" y="360984"/>
                      <a:pt x="381404" y="360125"/>
                      <a:pt x="381500" y="359266"/>
                    </a:cubicBezTo>
                    <a:cubicBezTo>
                      <a:pt x="384458" y="360602"/>
                      <a:pt x="389038" y="362224"/>
                      <a:pt x="395718" y="363369"/>
                    </a:cubicBezTo>
                    <a:cubicBezTo>
                      <a:pt x="395908" y="364514"/>
                      <a:pt x="396004" y="365659"/>
                      <a:pt x="396195" y="366710"/>
                    </a:cubicBezTo>
                    <a:cubicBezTo>
                      <a:pt x="389515" y="366423"/>
                      <a:pt x="385221" y="366519"/>
                      <a:pt x="383981" y="366519"/>
                    </a:cubicBezTo>
                    <a:close/>
                    <a:moveTo>
                      <a:pt x="397053" y="372530"/>
                    </a:moveTo>
                    <a:cubicBezTo>
                      <a:pt x="397435" y="374725"/>
                      <a:pt x="397721" y="376729"/>
                      <a:pt x="398008" y="378542"/>
                    </a:cubicBezTo>
                    <a:cubicBezTo>
                      <a:pt x="394286" y="378065"/>
                      <a:pt x="391519" y="377683"/>
                      <a:pt x="390183" y="377492"/>
                    </a:cubicBezTo>
                    <a:cubicBezTo>
                      <a:pt x="388179" y="373961"/>
                      <a:pt x="386175" y="370431"/>
                      <a:pt x="384171" y="366900"/>
                    </a:cubicBezTo>
                    <a:cubicBezTo>
                      <a:pt x="388561" y="369763"/>
                      <a:pt x="392855" y="371481"/>
                      <a:pt x="397053" y="372530"/>
                    </a:cubicBezTo>
                    <a:close/>
                    <a:moveTo>
                      <a:pt x="416424" y="312891"/>
                    </a:moveTo>
                    <a:cubicBezTo>
                      <a:pt x="415565" y="317185"/>
                      <a:pt x="414707" y="321670"/>
                      <a:pt x="413943" y="326059"/>
                    </a:cubicBezTo>
                    <a:cubicBezTo>
                      <a:pt x="411462" y="326059"/>
                      <a:pt x="408790" y="326250"/>
                      <a:pt x="405641" y="326345"/>
                    </a:cubicBezTo>
                    <a:cubicBezTo>
                      <a:pt x="405737" y="320620"/>
                      <a:pt x="405641" y="313941"/>
                      <a:pt x="405451" y="307547"/>
                    </a:cubicBezTo>
                    <a:cubicBezTo>
                      <a:pt x="406691" y="306688"/>
                      <a:pt x="408027" y="306020"/>
                      <a:pt x="409363" y="305448"/>
                    </a:cubicBezTo>
                    <a:cubicBezTo>
                      <a:pt x="413084" y="308597"/>
                      <a:pt x="415565" y="311746"/>
                      <a:pt x="416424" y="312891"/>
                    </a:cubicBezTo>
                    <a:close/>
                    <a:moveTo>
                      <a:pt x="413562" y="304303"/>
                    </a:moveTo>
                    <a:cubicBezTo>
                      <a:pt x="415184" y="304017"/>
                      <a:pt x="416711" y="303826"/>
                      <a:pt x="418333" y="303730"/>
                    </a:cubicBezTo>
                    <a:cubicBezTo>
                      <a:pt x="417760" y="306402"/>
                      <a:pt x="417188" y="309456"/>
                      <a:pt x="416520" y="312509"/>
                    </a:cubicBezTo>
                    <a:cubicBezTo>
                      <a:pt x="415661" y="309456"/>
                      <a:pt x="414611" y="306784"/>
                      <a:pt x="413562" y="304303"/>
                    </a:cubicBezTo>
                    <a:close/>
                    <a:moveTo>
                      <a:pt x="403733" y="349915"/>
                    </a:moveTo>
                    <a:cubicBezTo>
                      <a:pt x="403733" y="349533"/>
                      <a:pt x="403828" y="349152"/>
                      <a:pt x="403828" y="348770"/>
                    </a:cubicBezTo>
                    <a:cubicBezTo>
                      <a:pt x="406309" y="349247"/>
                      <a:pt x="408981" y="349438"/>
                      <a:pt x="411558" y="349629"/>
                    </a:cubicBezTo>
                    <a:cubicBezTo>
                      <a:pt x="409172" y="350011"/>
                      <a:pt x="406596" y="350106"/>
                      <a:pt x="403733" y="349915"/>
                    </a:cubicBezTo>
                    <a:close/>
                    <a:moveTo>
                      <a:pt x="411462" y="364991"/>
                    </a:moveTo>
                    <a:cubicBezTo>
                      <a:pt x="412130" y="364991"/>
                      <a:pt x="412703" y="364991"/>
                      <a:pt x="413371" y="364991"/>
                    </a:cubicBezTo>
                    <a:cubicBezTo>
                      <a:pt x="413466" y="365659"/>
                      <a:pt x="413562" y="366232"/>
                      <a:pt x="413657" y="366900"/>
                    </a:cubicBezTo>
                    <a:cubicBezTo>
                      <a:pt x="410985" y="367187"/>
                      <a:pt x="408313" y="367282"/>
                      <a:pt x="405832" y="367091"/>
                    </a:cubicBezTo>
                    <a:cubicBezTo>
                      <a:pt x="404496" y="366996"/>
                      <a:pt x="403161" y="366900"/>
                      <a:pt x="401920" y="366900"/>
                    </a:cubicBezTo>
                    <a:cubicBezTo>
                      <a:pt x="402016" y="366042"/>
                      <a:pt x="402111" y="365182"/>
                      <a:pt x="402206" y="364228"/>
                    </a:cubicBezTo>
                    <a:cubicBezTo>
                      <a:pt x="405069" y="364610"/>
                      <a:pt x="408123" y="364801"/>
                      <a:pt x="411462" y="364991"/>
                    </a:cubicBezTo>
                    <a:close/>
                    <a:moveTo>
                      <a:pt x="404974" y="338655"/>
                    </a:moveTo>
                    <a:cubicBezTo>
                      <a:pt x="405069" y="338083"/>
                      <a:pt x="405069" y="337510"/>
                      <a:pt x="405164" y="337033"/>
                    </a:cubicBezTo>
                    <a:cubicBezTo>
                      <a:pt x="405164" y="337033"/>
                      <a:pt x="405164" y="336938"/>
                      <a:pt x="405164" y="336938"/>
                    </a:cubicBezTo>
                    <a:cubicBezTo>
                      <a:pt x="407836" y="337033"/>
                      <a:pt x="410126" y="336842"/>
                      <a:pt x="412321" y="336651"/>
                    </a:cubicBezTo>
                    <a:cubicBezTo>
                      <a:pt x="412226" y="337415"/>
                      <a:pt x="412130" y="338083"/>
                      <a:pt x="412035" y="338846"/>
                    </a:cubicBezTo>
                    <a:cubicBezTo>
                      <a:pt x="409554" y="338846"/>
                      <a:pt x="407264" y="338750"/>
                      <a:pt x="404974" y="338655"/>
                    </a:cubicBezTo>
                    <a:close/>
                    <a:moveTo>
                      <a:pt x="416138" y="379878"/>
                    </a:moveTo>
                    <a:cubicBezTo>
                      <a:pt x="413084" y="379878"/>
                      <a:pt x="410222" y="379782"/>
                      <a:pt x="408123" y="379591"/>
                    </a:cubicBezTo>
                    <a:cubicBezTo>
                      <a:pt x="405451" y="379305"/>
                      <a:pt x="403065" y="379019"/>
                      <a:pt x="400870" y="378828"/>
                    </a:cubicBezTo>
                    <a:cubicBezTo>
                      <a:pt x="401061" y="377206"/>
                      <a:pt x="401252" y="375297"/>
                      <a:pt x="401443" y="373389"/>
                    </a:cubicBezTo>
                    <a:cubicBezTo>
                      <a:pt x="406214" y="374152"/>
                      <a:pt x="410794" y="374343"/>
                      <a:pt x="415184" y="374534"/>
                    </a:cubicBezTo>
                    <a:cubicBezTo>
                      <a:pt x="415470" y="376347"/>
                      <a:pt x="415756" y="378160"/>
                      <a:pt x="416138" y="379878"/>
                    </a:cubicBezTo>
                    <a:close/>
                    <a:moveTo>
                      <a:pt x="396385" y="388657"/>
                    </a:moveTo>
                    <a:cubicBezTo>
                      <a:pt x="402206" y="392760"/>
                      <a:pt x="405641" y="395813"/>
                      <a:pt x="420337" y="398485"/>
                    </a:cubicBezTo>
                    <a:cubicBezTo>
                      <a:pt x="420623" y="399630"/>
                      <a:pt x="420909" y="400680"/>
                      <a:pt x="421100" y="401730"/>
                    </a:cubicBezTo>
                    <a:cubicBezTo>
                      <a:pt x="411749" y="400107"/>
                      <a:pt x="404306" y="399535"/>
                      <a:pt x="402016" y="399344"/>
                    </a:cubicBezTo>
                    <a:cubicBezTo>
                      <a:pt x="400107" y="395718"/>
                      <a:pt x="398199" y="392187"/>
                      <a:pt x="396385" y="388657"/>
                    </a:cubicBezTo>
                    <a:close/>
                    <a:moveTo>
                      <a:pt x="391042" y="378923"/>
                    </a:moveTo>
                    <a:cubicBezTo>
                      <a:pt x="393046" y="380545"/>
                      <a:pt x="395431" y="382072"/>
                      <a:pt x="398962" y="383313"/>
                    </a:cubicBezTo>
                    <a:cubicBezTo>
                      <a:pt x="399534" y="386271"/>
                      <a:pt x="399916" y="388084"/>
                      <a:pt x="399916" y="388084"/>
                    </a:cubicBezTo>
                    <a:cubicBezTo>
                      <a:pt x="399916" y="388084"/>
                      <a:pt x="400107" y="386462"/>
                      <a:pt x="400298" y="383790"/>
                    </a:cubicBezTo>
                    <a:cubicBezTo>
                      <a:pt x="403828" y="384935"/>
                      <a:pt x="408409" y="385794"/>
                      <a:pt x="414707" y="386271"/>
                    </a:cubicBezTo>
                    <a:cubicBezTo>
                      <a:pt x="415565" y="386367"/>
                      <a:pt x="416520" y="386367"/>
                      <a:pt x="417474" y="386462"/>
                    </a:cubicBezTo>
                    <a:cubicBezTo>
                      <a:pt x="417760" y="387989"/>
                      <a:pt x="418142" y="389420"/>
                      <a:pt x="418428" y="390851"/>
                    </a:cubicBezTo>
                    <a:cubicBezTo>
                      <a:pt x="407741" y="389325"/>
                      <a:pt x="398580" y="388180"/>
                      <a:pt x="395813" y="387798"/>
                    </a:cubicBezTo>
                    <a:cubicBezTo>
                      <a:pt x="394286" y="384840"/>
                      <a:pt x="392664" y="381881"/>
                      <a:pt x="391042" y="378923"/>
                    </a:cubicBezTo>
                    <a:close/>
                    <a:moveTo>
                      <a:pt x="380736" y="398867"/>
                    </a:moveTo>
                    <a:cubicBezTo>
                      <a:pt x="384935" y="390088"/>
                      <a:pt x="387893" y="381786"/>
                      <a:pt x="387893" y="377015"/>
                    </a:cubicBezTo>
                    <a:cubicBezTo>
                      <a:pt x="389420" y="379687"/>
                      <a:pt x="391042" y="382358"/>
                      <a:pt x="392569" y="385126"/>
                    </a:cubicBezTo>
                    <a:cubicBezTo>
                      <a:pt x="389420" y="389420"/>
                      <a:pt x="384839" y="394286"/>
                      <a:pt x="380736" y="398867"/>
                    </a:cubicBezTo>
                    <a:close/>
                    <a:moveTo>
                      <a:pt x="378351" y="389802"/>
                    </a:moveTo>
                    <a:cubicBezTo>
                      <a:pt x="378541" y="388370"/>
                      <a:pt x="378923" y="383886"/>
                      <a:pt x="379591" y="377587"/>
                    </a:cubicBezTo>
                    <a:cubicBezTo>
                      <a:pt x="380832" y="374343"/>
                      <a:pt x="381690" y="370717"/>
                      <a:pt x="381881" y="366900"/>
                    </a:cubicBezTo>
                    <a:cubicBezTo>
                      <a:pt x="383694" y="369954"/>
                      <a:pt x="385507" y="372912"/>
                      <a:pt x="387320" y="375965"/>
                    </a:cubicBezTo>
                    <a:cubicBezTo>
                      <a:pt x="384458" y="381786"/>
                      <a:pt x="381977" y="385889"/>
                      <a:pt x="378351" y="389802"/>
                    </a:cubicBezTo>
                    <a:close/>
                    <a:moveTo>
                      <a:pt x="380832" y="365946"/>
                    </a:moveTo>
                    <a:cubicBezTo>
                      <a:pt x="380832" y="365755"/>
                      <a:pt x="380832" y="365469"/>
                      <a:pt x="380927" y="365278"/>
                    </a:cubicBezTo>
                    <a:cubicBezTo>
                      <a:pt x="381022" y="365374"/>
                      <a:pt x="381118" y="365565"/>
                      <a:pt x="381213" y="365659"/>
                    </a:cubicBezTo>
                    <a:cubicBezTo>
                      <a:pt x="381022" y="365755"/>
                      <a:pt x="380927" y="365851"/>
                      <a:pt x="380832" y="365946"/>
                    </a:cubicBezTo>
                    <a:close/>
                    <a:moveTo>
                      <a:pt x="379114" y="219759"/>
                    </a:moveTo>
                    <a:cubicBezTo>
                      <a:pt x="379114" y="219759"/>
                      <a:pt x="379209" y="219950"/>
                      <a:pt x="379400" y="220236"/>
                    </a:cubicBezTo>
                    <a:cubicBezTo>
                      <a:pt x="379019" y="219854"/>
                      <a:pt x="378732" y="219472"/>
                      <a:pt x="378351" y="219091"/>
                    </a:cubicBezTo>
                    <a:cubicBezTo>
                      <a:pt x="379114" y="219282"/>
                      <a:pt x="379877" y="219472"/>
                      <a:pt x="380736" y="219663"/>
                    </a:cubicBezTo>
                    <a:lnTo>
                      <a:pt x="379114" y="219759"/>
                    </a:lnTo>
                    <a:close/>
                    <a:moveTo>
                      <a:pt x="376538" y="217373"/>
                    </a:moveTo>
                    <a:cubicBezTo>
                      <a:pt x="375202" y="216132"/>
                      <a:pt x="373770" y="214987"/>
                      <a:pt x="372434" y="214033"/>
                    </a:cubicBezTo>
                    <a:cubicBezTo>
                      <a:pt x="375774" y="213174"/>
                      <a:pt x="380259" y="212029"/>
                      <a:pt x="384649" y="210693"/>
                    </a:cubicBezTo>
                    <a:cubicBezTo>
                      <a:pt x="380259" y="214606"/>
                      <a:pt x="377492" y="217468"/>
                      <a:pt x="377492" y="217468"/>
                    </a:cubicBezTo>
                    <a:lnTo>
                      <a:pt x="381881" y="218422"/>
                    </a:lnTo>
                    <a:cubicBezTo>
                      <a:pt x="382168" y="218327"/>
                      <a:pt x="389897" y="217086"/>
                      <a:pt x="398962" y="214319"/>
                    </a:cubicBezTo>
                    <a:cubicBezTo>
                      <a:pt x="402397" y="215751"/>
                      <a:pt x="406214" y="217373"/>
                      <a:pt x="410603" y="218899"/>
                    </a:cubicBezTo>
                    <a:cubicBezTo>
                      <a:pt x="407645" y="220713"/>
                      <a:pt x="405451" y="222049"/>
                      <a:pt x="404210" y="222908"/>
                    </a:cubicBezTo>
                    <a:cubicBezTo>
                      <a:pt x="402874" y="223098"/>
                      <a:pt x="401443" y="223289"/>
                      <a:pt x="400107" y="223480"/>
                    </a:cubicBezTo>
                    <a:cubicBezTo>
                      <a:pt x="392187" y="221476"/>
                      <a:pt x="384362" y="219472"/>
                      <a:pt x="376538" y="217373"/>
                    </a:cubicBezTo>
                    <a:close/>
                    <a:moveTo>
                      <a:pt x="323673" y="419192"/>
                    </a:moveTo>
                    <a:cubicBezTo>
                      <a:pt x="326250" y="413848"/>
                      <a:pt x="329685" y="409363"/>
                      <a:pt x="334933" y="404879"/>
                    </a:cubicBezTo>
                    <a:cubicBezTo>
                      <a:pt x="344476" y="396863"/>
                      <a:pt x="359648" y="385508"/>
                      <a:pt x="368236" y="376156"/>
                    </a:cubicBezTo>
                    <a:cubicBezTo>
                      <a:pt x="371003" y="373198"/>
                      <a:pt x="372721" y="370622"/>
                      <a:pt x="373770" y="368332"/>
                    </a:cubicBezTo>
                    <a:cubicBezTo>
                      <a:pt x="374057" y="370049"/>
                      <a:pt x="374343" y="371671"/>
                      <a:pt x="374629" y="373198"/>
                    </a:cubicBezTo>
                    <a:cubicBezTo>
                      <a:pt x="374057" y="373961"/>
                      <a:pt x="373484" y="374820"/>
                      <a:pt x="372816" y="375679"/>
                    </a:cubicBezTo>
                    <a:cubicBezTo>
                      <a:pt x="366518" y="384744"/>
                      <a:pt x="345907" y="397054"/>
                      <a:pt x="330926" y="413657"/>
                    </a:cubicBezTo>
                    <a:cubicBezTo>
                      <a:pt x="328254" y="416615"/>
                      <a:pt x="326059" y="419573"/>
                      <a:pt x="324246" y="422341"/>
                    </a:cubicBezTo>
                    <a:cubicBezTo>
                      <a:pt x="323960" y="421387"/>
                      <a:pt x="323769" y="420337"/>
                      <a:pt x="323673" y="419192"/>
                    </a:cubicBezTo>
                    <a:close/>
                    <a:moveTo>
                      <a:pt x="319093" y="431597"/>
                    </a:moveTo>
                    <a:cubicBezTo>
                      <a:pt x="319857" y="428925"/>
                      <a:pt x="320620" y="426539"/>
                      <a:pt x="321479" y="424249"/>
                    </a:cubicBezTo>
                    <a:cubicBezTo>
                      <a:pt x="321765" y="424631"/>
                      <a:pt x="321956" y="425013"/>
                      <a:pt x="322242" y="425394"/>
                    </a:cubicBezTo>
                    <a:cubicBezTo>
                      <a:pt x="320906" y="427589"/>
                      <a:pt x="319952" y="429688"/>
                      <a:pt x="319093" y="431597"/>
                    </a:cubicBezTo>
                    <a:close/>
                    <a:moveTo>
                      <a:pt x="300104" y="399916"/>
                    </a:moveTo>
                    <a:cubicBezTo>
                      <a:pt x="300772" y="398389"/>
                      <a:pt x="301631" y="396767"/>
                      <a:pt x="302585" y="395145"/>
                    </a:cubicBezTo>
                    <a:cubicBezTo>
                      <a:pt x="308215" y="408695"/>
                      <a:pt x="314417" y="422341"/>
                      <a:pt x="314417" y="422341"/>
                    </a:cubicBezTo>
                    <a:cubicBezTo>
                      <a:pt x="314417" y="422341"/>
                      <a:pt x="314417" y="418714"/>
                      <a:pt x="314227" y="413085"/>
                    </a:cubicBezTo>
                    <a:cubicBezTo>
                      <a:pt x="315563" y="415184"/>
                      <a:pt x="316898" y="417283"/>
                      <a:pt x="318139" y="419096"/>
                    </a:cubicBezTo>
                    <a:cubicBezTo>
                      <a:pt x="316040" y="426253"/>
                      <a:pt x="317662" y="432169"/>
                      <a:pt x="318139" y="433791"/>
                    </a:cubicBezTo>
                    <a:cubicBezTo>
                      <a:pt x="317185" y="436368"/>
                      <a:pt x="316517" y="438562"/>
                      <a:pt x="316135" y="440376"/>
                    </a:cubicBezTo>
                    <a:cubicBezTo>
                      <a:pt x="313940" y="429879"/>
                      <a:pt x="310219" y="416901"/>
                      <a:pt x="304684" y="407169"/>
                    </a:cubicBezTo>
                    <a:cubicBezTo>
                      <a:pt x="303158" y="404497"/>
                      <a:pt x="301631" y="402111"/>
                      <a:pt x="300104" y="399916"/>
                    </a:cubicBezTo>
                    <a:close/>
                    <a:moveTo>
                      <a:pt x="299054" y="398294"/>
                    </a:moveTo>
                    <a:cubicBezTo>
                      <a:pt x="299722" y="397054"/>
                      <a:pt x="300581" y="395527"/>
                      <a:pt x="301822" y="393809"/>
                    </a:cubicBezTo>
                    <a:cubicBezTo>
                      <a:pt x="301917" y="393905"/>
                      <a:pt x="302013" y="394096"/>
                      <a:pt x="302108" y="394191"/>
                    </a:cubicBezTo>
                    <a:cubicBezTo>
                      <a:pt x="301345" y="395718"/>
                      <a:pt x="300581" y="397435"/>
                      <a:pt x="299818" y="399344"/>
                    </a:cubicBezTo>
                    <a:cubicBezTo>
                      <a:pt x="299532" y="399057"/>
                      <a:pt x="299245" y="398676"/>
                      <a:pt x="299054" y="398294"/>
                    </a:cubicBezTo>
                    <a:close/>
                    <a:moveTo>
                      <a:pt x="287795" y="350678"/>
                    </a:moveTo>
                    <a:cubicBezTo>
                      <a:pt x="287699" y="351060"/>
                      <a:pt x="287604" y="351537"/>
                      <a:pt x="287604" y="351919"/>
                    </a:cubicBezTo>
                    <a:cubicBezTo>
                      <a:pt x="286840" y="352682"/>
                      <a:pt x="285123" y="354209"/>
                      <a:pt x="282833" y="356404"/>
                    </a:cubicBezTo>
                    <a:cubicBezTo>
                      <a:pt x="284264" y="354591"/>
                      <a:pt x="285982" y="352682"/>
                      <a:pt x="287795" y="350678"/>
                    </a:cubicBezTo>
                    <a:close/>
                    <a:moveTo>
                      <a:pt x="287604" y="356690"/>
                    </a:moveTo>
                    <a:cubicBezTo>
                      <a:pt x="287604" y="356785"/>
                      <a:pt x="287604" y="356881"/>
                      <a:pt x="287604" y="356976"/>
                    </a:cubicBezTo>
                    <a:cubicBezTo>
                      <a:pt x="287604" y="357072"/>
                      <a:pt x="287508" y="357072"/>
                      <a:pt x="287508" y="357167"/>
                    </a:cubicBezTo>
                    <a:cubicBezTo>
                      <a:pt x="287508" y="356976"/>
                      <a:pt x="287604" y="356785"/>
                      <a:pt x="287604" y="356690"/>
                    </a:cubicBezTo>
                    <a:close/>
                    <a:moveTo>
                      <a:pt x="292566" y="341422"/>
                    </a:moveTo>
                    <a:cubicBezTo>
                      <a:pt x="291707" y="342376"/>
                      <a:pt x="290944" y="343331"/>
                      <a:pt x="290276" y="344285"/>
                    </a:cubicBezTo>
                    <a:cubicBezTo>
                      <a:pt x="290085" y="344571"/>
                      <a:pt x="289894" y="344857"/>
                      <a:pt x="289703" y="345144"/>
                    </a:cubicBezTo>
                    <a:cubicBezTo>
                      <a:pt x="290276" y="342090"/>
                      <a:pt x="290753" y="339037"/>
                      <a:pt x="291325" y="335983"/>
                    </a:cubicBezTo>
                    <a:cubicBezTo>
                      <a:pt x="291707" y="335602"/>
                      <a:pt x="292089" y="335125"/>
                      <a:pt x="292470" y="334743"/>
                    </a:cubicBezTo>
                    <a:cubicBezTo>
                      <a:pt x="292470" y="336460"/>
                      <a:pt x="292566" y="338750"/>
                      <a:pt x="292566" y="341422"/>
                    </a:cubicBezTo>
                    <a:close/>
                    <a:moveTo>
                      <a:pt x="292852" y="350392"/>
                    </a:moveTo>
                    <a:cubicBezTo>
                      <a:pt x="291993" y="351346"/>
                      <a:pt x="291039" y="352396"/>
                      <a:pt x="290180" y="353446"/>
                    </a:cubicBezTo>
                    <a:cubicBezTo>
                      <a:pt x="289894" y="353732"/>
                      <a:pt x="289703" y="354114"/>
                      <a:pt x="289512" y="354400"/>
                    </a:cubicBezTo>
                    <a:cubicBezTo>
                      <a:pt x="288940" y="353827"/>
                      <a:pt x="288463" y="353446"/>
                      <a:pt x="288272" y="353255"/>
                    </a:cubicBezTo>
                    <a:cubicBezTo>
                      <a:pt x="288463" y="352396"/>
                      <a:pt x="288653" y="351442"/>
                      <a:pt x="288749" y="350583"/>
                    </a:cubicBezTo>
                    <a:cubicBezTo>
                      <a:pt x="288844" y="350201"/>
                      <a:pt x="288940" y="349724"/>
                      <a:pt x="288940" y="349343"/>
                    </a:cubicBezTo>
                    <a:cubicBezTo>
                      <a:pt x="289226" y="349056"/>
                      <a:pt x="289417" y="348866"/>
                      <a:pt x="289608" y="348579"/>
                    </a:cubicBezTo>
                    <a:cubicBezTo>
                      <a:pt x="290562" y="347530"/>
                      <a:pt x="291611" y="346480"/>
                      <a:pt x="292661" y="345525"/>
                    </a:cubicBezTo>
                    <a:cubicBezTo>
                      <a:pt x="292757" y="347147"/>
                      <a:pt x="292852" y="348770"/>
                      <a:pt x="292852" y="350392"/>
                    </a:cubicBezTo>
                    <a:close/>
                    <a:moveTo>
                      <a:pt x="293138" y="357835"/>
                    </a:moveTo>
                    <a:cubicBezTo>
                      <a:pt x="292279" y="356976"/>
                      <a:pt x="291611" y="356308"/>
                      <a:pt x="290848" y="355640"/>
                    </a:cubicBezTo>
                    <a:cubicBezTo>
                      <a:pt x="291516" y="354972"/>
                      <a:pt x="292184" y="354304"/>
                      <a:pt x="292947" y="353637"/>
                    </a:cubicBezTo>
                    <a:cubicBezTo>
                      <a:pt x="293043" y="355163"/>
                      <a:pt x="293138" y="356499"/>
                      <a:pt x="293138" y="357835"/>
                    </a:cubicBezTo>
                    <a:close/>
                    <a:moveTo>
                      <a:pt x="298005" y="387989"/>
                    </a:moveTo>
                    <a:cubicBezTo>
                      <a:pt x="298673" y="388943"/>
                      <a:pt x="299436" y="390183"/>
                      <a:pt x="300200" y="391424"/>
                    </a:cubicBezTo>
                    <a:cubicBezTo>
                      <a:pt x="299245" y="393618"/>
                      <a:pt x="298673" y="395527"/>
                      <a:pt x="298196" y="397149"/>
                    </a:cubicBezTo>
                    <a:cubicBezTo>
                      <a:pt x="289894" y="385699"/>
                      <a:pt x="283023" y="381023"/>
                      <a:pt x="282928" y="380927"/>
                    </a:cubicBezTo>
                    <a:cubicBezTo>
                      <a:pt x="284264" y="373961"/>
                      <a:pt x="285600" y="366996"/>
                      <a:pt x="286840" y="360125"/>
                    </a:cubicBezTo>
                    <a:cubicBezTo>
                      <a:pt x="287222" y="359648"/>
                      <a:pt x="287508" y="359266"/>
                      <a:pt x="287890" y="358789"/>
                    </a:cubicBezTo>
                    <a:cubicBezTo>
                      <a:pt x="289321" y="365278"/>
                      <a:pt x="292661" y="379496"/>
                      <a:pt x="298005" y="387989"/>
                    </a:cubicBezTo>
                    <a:close/>
                    <a:moveTo>
                      <a:pt x="181685" y="288463"/>
                    </a:moveTo>
                    <a:cubicBezTo>
                      <a:pt x="178059" y="290085"/>
                      <a:pt x="174433" y="291707"/>
                      <a:pt x="170806" y="293330"/>
                    </a:cubicBezTo>
                    <a:cubicBezTo>
                      <a:pt x="167180" y="291707"/>
                      <a:pt x="149718" y="284264"/>
                      <a:pt x="131206" y="280543"/>
                    </a:cubicBezTo>
                    <a:cubicBezTo>
                      <a:pt x="110499" y="276344"/>
                      <a:pt x="84449" y="270523"/>
                      <a:pt x="78628" y="269474"/>
                    </a:cubicBezTo>
                    <a:cubicBezTo>
                      <a:pt x="75479" y="268901"/>
                      <a:pt x="72521" y="267661"/>
                      <a:pt x="70517" y="266611"/>
                    </a:cubicBezTo>
                    <a:cubicBezTo>
                      <a:pt x="70708" y="266611"/>
                      <a:pt x="85785" y="265657"/>
                      <a:pt x="97331" y="266611"/>
                    </a:cubicBezTo>
                    <a:cubicBezTo>
                      <a:pt x="108877" y="267565"/>
                      <a:pt x="136359" y="278444"/>
                      <a:pt x="153344" y="284073"/>
                    </a:cubicBezTo>
                    <a:cubicBezTo>
                      <a:pt x="169184" y="289226"/>
                      <a:pt x="173955" y="288653"/>
                      <a:pt x="181685" y="288463"/>
                    </a:cubicBezTo>
                    <a:close/>
                    <a:moveTo>
                      <a:pt x="195425" y="284360"/>
                    </a:moveTo>
                    <a:cubicBezTo>
                      <a:pt x="192945" y="287795"/>
                      <a:pt x="191418" y="294856"/>
                      <a:pt x="190750" y="302872"/>
                    </a:cubicBezTo>
                    <a:cubicBezTo>
                      <a:pt x="189318" y="297719"/>
                      <a:pt x="187601" y="292279"/>
                      <a:pt x="186933" y="287795"/>
                    </a:cubicBezTo>
                    <a:cubicBezTo>
                      <a:pt x="189796" y="286650"/>
                      <a:pt x="192658" y="285505"/>
                      <a:pt x="195425" y="284360"/>
                    </a:cubicBezTo>
                    <a:close/>
                    <a:moveTo>
                      <a:pt x="263080" y="173479"/>
                    </a:moveTo>
                    <a:cubicBezTo>
                      <a:pt x="263557" y="176627"/>
                      <a:pt x="264225" y="179681"/>
                      <a:pt x="265179" y="182830"/>
                    </a:cubicBezTo>
                    <a:cubicBezTo>
                      <a:pt x="261172" y="181589"/>
                      <a:pt x="256973" y="180349"/>
                      <a:pt x="253061" y="179108"/>
                    </a:cubicBezTo>
                    <a:cubicBezTo>
                      <a:pt x="252107" y="176914"/>
                      <a:pt x="251152" y="174719"/>
                      <a:pt x="250007" y="172429"/>
                    </a:cubicBezTo>
                    <a:cubicBezTo>
                      <a:pt x="247526" y="166990"/>
                      <a:pt x="243709" y="161646"/>
                      <a:pt x="239415" y="156589"/>
                    </a:cubicBezTo>
                    <a:cubicBezTo>
                      <a:pt x="244282" y="160119"/>
                      <a:pt x="249530" y="163269"/>
                      <a:pt x="254301" y="164986"/>
                    </a:cubicBezTo>
                    <a:cubicBezTo>
                      <a:pt x="257259" y="168040"/>
                      <a:pt x="260313" y="170998"/>
                      <a:pt x="263080" y="173479"/>
                    </a:cubicBezTo>
                    <a:close/>
                    <a:moveTo>
                      <a:pt x="276344" y="162314"/>
                    </a:moveTo>
                    <a:cubicBezTo>
                      <a:pt x="272813" y="159833"/>
                      <a:pt x="268519" y="157066"/>
                      <a:pt x="264321" y="155062"/>
                    </a:cubicBezTo>
                    <a:cubicBezTo>
                      <a:pt x="261267" y="152009"/>
                      <a:pt x="258691" y="149623"/>
                      <a:pt x="257164" y="148287"/>
                    </a:cubicBezTo>
                    <a:cubicBezTo>
                      <a:pt x="267279" y="150577"/>
                      <a:pt x="273195" y="149909"/>
                      <a:pt x="273290" y="149909"/>
                    </a:cubicBezTo>
                    <a:cubicBezTo>
                      <a:pt x="273672" y="150577"/>
                      <a:pt x="274054" y="151245"/>
                      <a:pt x="274435" y="151913"/>
                    </a:cubicBezTo>
                    <a:cubicBezTo>
                      <a:pt x="274722" y="154108"/>
                      <a:pt x="275485" y="157829"/>
                      <a:pt x="276344" y="162314"/>
                    </a:cubicBezTo>
                    <a:close/>
                    <a:moveTo>
                      <a:pt x="276726" y="275772"/>
                    </a:moveTo>
                    <a:cubicBezTo>
                      <a:pt x="276248" y="276249"/>
                      <a:pt x="275771" y="276631"/>
                      <a:pt x="275390" y="277108"/>
                    </a:cubicBezTo>
                    <a:cubicBezTo>
                      <a:pt x="270714" y="271668"/>
                      <a:pt x="266324" y="265848"/>
                      <a:pt x="264416" y="264225"/>
                    </a:cubicBezTo>
                    <a:cubicBezTo>
                      <a:pt x="262698" y="262794"/>
                      <a:pt x="262126" y="261649"/>
                      <a:pt x="262126" y="260600"/>
                    </a:cubicBezTo>
                    <a:cubicBezTo>
                      <a:pt x="266515" y="259168"/>
                      <a:pt x="270905" y="257737"/>
                      <a:pt x="275390" y="256401"/>
                    </a:cubicBezTo>
                    <a:cubicBezTo>
                      <a:pt x="272813" y="259168"/>
                      <a:pt x="271668" y="263080"/>
                      <a:pt x="272718" y="267851"/>
                    </a:cubicBezTo>
                    <a:cubicBezTo>
                      <a:pt x="273195" y="270428"/>
                      <a:pt x="274722" y="273100"/>
                      <a:pt x="276726" y="275772"/>
                    </a:cubicBezTo>
                    <a:close/>
                    <a:moveTo>
                      <a:pt x="279684" y="262412"/>
                    </a:moveTo>
                    <a:cubicBezTo>
                      <a:pt x="278634" y="259741"/>
                      <a:pt x="278252" y="257451"/>
                      <a:pt x="278634" y="255446"/>
                    </a:cubicBezTo>
                    <a:lnTo>
                      <a:pt x="279684" y="262412"/>
                    </a:lnTo>
                    <a:close/>
                    <a:moveTo>
                      <a:pt x="268710" y="316994"/>
                    </a:moveTo>
                    <a:cubicBezTo>
                      <a:pt x="274149" y="310601"/>
                      <a:pt x="279970" y="302872"/>
                      <a:pt x="285218" y="295715"/>
                    </a:cubicBezTo>
                    <a:cubicBezTo>
                      <a:pt x="287795" y="298482"/>
                      <a:pt x="289989" y="301345"/>
                      <a:pt x="291898" y="304398"/>
                    </a:cubicBezTo>
                    <a:lnTo>
                      <a:pt x="292089" y="304875"/>
                    </a:lnTo>
                    <a:cubicBezTo>
                      <a:pt x="287222" y="309456"/>
                      <a:pt x="278443" y="317758"/>
                      <a:pt x="269855" y="326059"/>
                    </a:cubicBezTo>
                    <a:cubicBezTo>
                      <a:pt x="269855" y="326059"/>
                      <a:pt x="269855" y="326059"/>
                      <a:pt x="269855" y="326059"/>
                    </a:cubicBezTo>
                    <a:cubicBezTo>
                      <a:pt x="269855" y="323006"/>
                      <a:pt x="269378" y="319952"/>
                      <a:pt x="268710" y="316994"/>
                    </a:cubicBezTo>
                    <a:close/>
                    <a:moveTo>
                      <a:pt x="258404" y="291134"/>
                    </a:moveTo>
                    <a:cubicBezTo>
                      <a:pt x="254683" y="284169"/>
                      <a:pt x="248767" y="272909"/>
                      <a:pt x="246381" y="265657"/>
                    </a:cubicBezTo>
                    <a:cubicBezTo>
                      <a:pt x="251152" y="264035"/>
                      <a:pt x="255923" y="262603"/>
                      <a:pt x="260599" y="261077"/>
                    </a:cubicBezTo>
                    <a:cubicBezTo>
                      <a:pt x="259359" y="263080"/>
                      <a:pt x="257832" y="266134"/>
                      <a:pt x="258500" y="268996"/>
                    </a:cubicBezTo>
                    <a:cubicBezTo>
                      <a:pt x="259454" y="272718"/>
                      <a:pt x="262985" y="277394"/>
                      <a:pt x="269473" y="282833"/>
                    </a:cubicBezTo>
                    <a:cubicBezTo>
                      <a:pt x="265943" y="286363"/>
                      <a:pt x="262508" y="289894"/>
                      <a:pt x="259359" y="293139"/>
                    </a:cubicBezTo>
                    <a:cubicBezTo>
                      <a:pt x="259072" y="292471"/>
                      <a:pt x="258786" y="291802"/>
                      <a:pt x="258404" y="291134"/>
                    </a:cubicBezTo>
                    <a:close/>
                    <a:moveTo>
                      <a:pt x="234644" y="324342"/>
                    </a:moveTo>
                    <a:cubicBezTo>
                      <a:pt x="231018" y="313845"/>
                      <a:pt x="227201" y="304398"/>
                      <a:pt x="223384" y="294952"/>
                    </a:cubicBezTo>
                    <a:cubicBezTo>
                      <a:pt x="219472" y="285218"/>
                      <a:pt x="220045" y="277585"/>
                      <a:pt x="220522" y="274818"/>
                    </a:cubicBezTo>
                    <a:cubicBezTo>
                      <a:pt x="223957" y="273577"/>
                      <a:pt x="227392" y="272432"/>
                      <a:pt x="230827" y="271191"/>
                    </a:cubicBezTo>
                    <a:cubicBezTo>
                      <a:pt x="226533" y="278444"/>
                      <a:pt x="231400" y="284073"/>
                      <a:pt x="241038" y="296574"/>
                    </a:cubicBezTo>
                    <a:cubicBezTo>
                      <a:pt x="243614" y="299914"/>
                      <a:pt x="245904" y="302967"/>
                      <a:pt x="248003" y="305830"/>
                    </a:cubicBezTo>
                    <a:cubicBezTo>
                      <a:pt x="244091" y="310791"/>
                      <a:pt x="239415" y="317280"/>
                      <a:pt x="234644" y="324342"/>
                    </a:cubicBezTo>
                    <a:close/>
                    <a:moveTo>
                      <a:pt x="244282" y="286268"/>
                    </a:moveTo>
                    <a:cubicBezTo>
                      <a:pt x="243328" y="285218"/>
                      <a:pt x="242564" y="284360"/>
                      <a:pt x="242183" y="283787"/>
                    </a:cubicBezTo>
                    <a:cubicBezTo>
                      <a:pt x="239988" y="280638"/>
                      <a:pt x="235789" y="277489"/>
                      <a:pt x="232354" y="270523"/>
                    </a:cubicBezTo>
                    <a:cubicBezTo>
                      <a:pt x="236362" y="269092"/>
                      <a:pt x="240370" y="267661"/>
                      <a:pt x="244377" y="266325"/>
                    </a:cubicBezTo>
                    <a:cubicBezTo>
                      <a:pt x="240083" y="272336"/>
                      <a:pt x="242183" y="279779"/>
                      <a:pt x="244282" y="286268"/>
                    </a:cubicBezTo>
                    <a:close/>
                    <a:moveTo>
                      <a:pt x="231018" y="344571"/>
                    </a:moveTo>
                    <a:cubicBezTo>
                      <a:pt x="231686" y="343903"/>
                      <a:pt x="232354" y="343235"/>
                      <a:pt x="233022" y="342472"/>
                    </a:cubicBezTo>
                    <a:cubicBezTo>
                      <a:pt x="232354" y="343426"/>
                      <a:pt x="231686" y="344380"/>
                      <a:pt x="231114" y="345334"/>
                    </a:cubicBezTo>
                    <a:cubicBezTo>
                      <a:pt x="231018" y="345144"/>
                      <a:pt x="231018" y="344857"/>
                      <a:pt x="231018" y="344571"/>
                    </a:cubicBezTo>
                    <a:close/>
                    <a:moveTo>
                      <a:pt x="216132" y="276344"/>
                    </a:moveTo>
                    <a:cubicBezTo>
                      <a:pt x="217086" y="275963"/>
                      <a:pt x="218041" y="275676"/>
                      <a:pt x="218995" y="275390"/>
                    </a:cubicBezTo>
                    <a:cubicBezTo>
                      <a:pt x="214128" y="280352"/>
                      <a:pt x="211552" y="283501"/>
                      <a:pt x="214319" y="292852"/>
                    </a:cubicBezTo>
                    <a:cubicBezTo>
                      <a:pt x="217468" y="303349"/>
                      <a:pt x="225579" y="318330"/>
                      <a:pt x="230350" y="328350"/>
                    </a:cubicBezTo>
                    <a:cubicBezTo>
                      <a:pt x="230636" y="328827"/>
                      <a:pt x="230732" y="329399"/>
                      <a:pt x="231018" y="329876"/>
                    </a:cubicBezTo>
                    <a:cubicBezTo>
                      <a:pt x="230255" y="331117"/>
                      <a:pt x="229396" y="332357"/>
                      <a:pt x="228633" y="333598"/>
                    </a:cubicBezTo>
                    <a:cubicBezTo>
                      <a:pt x="222907" y="316040"/>
                      <a:pt x="211456" y="299246"/>
                      <a:pt x="210407" y="290466"/>
                    </a:cubicBezTo>
                    <a:cubicBezTo>
                      <a:pt x="209643" y="284073"/>
                      <a:pt x="208498" y="280924"/>
                      <a:pt x="207926" y="279589"/>
                    </a:cubicBezTo>
                    <a:cubicBezTo>
                      <a:pt x="210598" y="278444"/>
                      <a:pt x="213365" y="277394"/>
                      <a:pt x="216132" y="276344"/>
                    </a:cubicBezTo>
                    <a:close/>
                    <a:moveTo>
                      <a:pt x="201246" y="266516"/>
                    </a:moveTo>
                    <a:cubicBezTo>
                      <a:pt x="203727" y="267183"/>
                      <a:pt x="206208" y="267947"/>
                      <a:pt x="208689" y="268615"/>
                    </a:cubicBezTo>
                    <a:cubicBezTo>
                      <a:pt x="216228" y="270714"/>
                      <a:pt x="221476" y="271000"/>
                      <a:pt x="225197" y="270809"/>
                    </a:cubicBezTo>
                    <a:cubicBezTo>
                      <a:pt x="221953" y="272050"/>
                      <a:pt x="218709" y="273195"/>
                      <a:pt x="215464" y="274436"/>
                    </a:cubicBezTo>
                    <a:cubicBezTo>
                      <a:pt x="213365" y="273195"/>
                      <a:pt x="207926" y="270046"/>
                      <a:pt x="201246" y="266516"/>
                    </a:cubicBezTo>
                    <a:close/>
                    <a:moveTo>
                      <a:pt x="187792" y="254110"/>
                    </a:moveTo>
                    <a:cubicBezTo>
                      <a:pt x="198384" y="258787"/>
                      <a:pt x="209739" y="261077"/>
                      <a:pt x="220045" y="262603"/>
                    </a:cubicBezTo>
                    <a:cubicBezTo>
                      <a:pt x="230159" y="264130"/>
                      <a:pt x="237984" y="264416"/>
                      <a:pt x="242373" y="264416"/>
                    </a:cubicBezTo>
                    <a:cubicBezTo>
                      <a:pt x="238366" y="265848"/>
                      <a:pt x="234358" y="267374"/>
                      <a:pt x="230350" y="268901"/>
                    </a:cubicBezTo>
                    <a:cubicBezTo>
                      <a:pt x="226247" y="267756"/>
                      <a:pt x="214319" y="264225"/>
                      <a:pt x="199338" y="259550"/>
                    </a:cubicBezTo>
                    <a:cubicBezTo>
                      <a:pt x="194567" y="258119"/>
                      <a:pt x="190845" y="256210"/>
                      <a:pt x="187792" y="254110"/>
                    </a:cubicBezTo>
                    <a:close/>
                    <a:moveTo>
                      <a:pt x="179776" y="239607"/>
                    </a:moveTo>
                    <a:cubicBezTo>
                      <a:pt x="180635" y="239607"/>
                      <a:pt x="181589" y="239607"/>
                      <a:pt x="182448" y="239607"/>
                    </a:cubicBezTo>
                    <a:cubicBezTo>
                      <a:pt x="183021" y="239797"/>
                      <a:pt x="183689" y="239988"/>
                      <a:pt x="184261" y="240179"/>
                    </a:cubicBezTo>
                    <a:cubicBezTo>
                      <a:pt x="184929" y="240370"/>
                      <a:pt x="185597" y="240656"/>
                      <a:pt x="186170" y="240847"/>
                    </a:cubicBezTo>
                    <a:cubicBezTo>
                      <a:pt x="185120" y="241038"/>
                      <a:pt x="184166" y="241229"/>
                      <a:pt x="183116" y="241420"/>
                    </a:cubicBezTo>
                    <a:cubicBezTo>
                      <a:pt x="182066" y="240752"/>
                      <a:pt x="180921" y="240179"/>
                      <a:pt x="179776" y="239607"/>
                    </a:cubicBezTo>
                    <a:close/>
                    <a:moveTo>
                      <a:pt x="154108" y="239797"/>
                    </a:moveTo>
                    <a:cubicBezTo>
                      <a:pt x="155825" y="241229"/>
                      <a:pt x="157638" y="242946"/>
                      <a:pt x="159451" y="244855"/>
                    </a:cubicBezTo>
                    <a:cubicBezTo>
                      <a:pt x="154871" y="242851"/>
                      <a:pt x="149909" y="241133"/>
                      <a:pt x="144661" y="239797"/>
                    </a:cubicBezTo>
                    <a:cubicBezTo>
                      <a:pt x="147333" y="239797"/>
                      <a:pt x="150481" y="239797"/>
                      <a:pt x="154108" y="239797"/>
                    </a:cubicBezTo>
                    <a:close/>
                    <a:moveTo>
                      <a:pt x="214796" y="226438"/>
                    </a:moveTo>
                    <a:cubicBezTo>
                      <a:pt x="202582" y="228633"/>
                      <a:pt x="186170" y="231495"/>
                      <a:pt x="171665" y="233976"/>
                    </a:cubicBezTo>
                    <a:cubicBezTo>
                      <a:pt x="170806" y="234072"/>
                      <a:pt x="170043" y="234167"/>
                      <a:pt x="169184" y="234167"/>
                    </a:cubicBezTo>
                    <a:cubicBezTo>
                      <a:pt x="165654" y="232450"/>
                      <a:pt x="162600" y="231209"/>
                      <a:pt x="160405" y="230637"/>
                    </a:cubicBezTo>
                    <a:cubicBezTo>
                      <a:pt x="155062" y="229396"/>
                      <a:pt x="150386" y="227965"/>
                      <a:pt x="145710" y="227297"/>
                    </a:cubicBezTo>
                    <a:cubicBezTo>
                      <a:pt x="163936" y="226629"/>
                      <a:pt x="186837" y="225198"/>
                      <a:pt x="205349" y="221667"/>
                    </a:cubicBezTo>
                    <a:cubicBezTo>
                      <a:pt x="206590" y="221476"/>
                      <a:pt x="207830" y="221190"/>
                      <a:pt x="209166" y="220904"/>
                    </a:cubicBezTo>
                    <a:cubicBezTo>
                      <a:pt x="209357" y="220999"/>
                      <a:pt x="209548" y="221190"/>
                      <a:pt x="209739" y="221285"/>
                    </a:cubicBezTo>
                    <a:cubicBezTo>
                      <a:pt x="207162" y="222621"/>
                      <a:pt x="204491" y="224243"/>
                      <a:pt x="201914" y="226152"/>
                    </a:cubicBezTo>
                    <a:cubicBezTo>
                      <a:pt x="201914" y="226152"/>
                      <a:pt x="206590" y="224625"/>
                      <a:pt x="212888" y="223957"/>
                    </a:cubicBezTo>
                    <a:cubicBezTo>
                      <a:pt x="213556" y="224911"/>
                      <a:pt x="214224" y="225675"/>
                      <a:pt x="214796" y="226438"/>
                    </a:cubicBezTo>
                    <a:close/>
                    <a:moveTo>
                      <a:pt x="219663" y="254206"/>
                    </a:moveTo>
                    <a:cubicBezTo>
                      <a:pt x="236648" y="257546"/>
                      <a:pt x="251916" y="258596"/>
                      <a:pt x="258595" y="258882"/>
                    </a:cubicBezTo>
                    <a:cubicBezTo>
                      <a:pt x="253729" y="260504"/>
                      <a:pt x="248862" y="262126"/>
                      <a:pt x="243996" y="263844"/>
                    </a:cubicBezTo>
                    <a:cubicBezTo>
                      <a:pt x="238175" y="262126"/>
                      <a:pt x="220808" y="256878"/>
                      <a:pt x="208117" y="252775"/>
                    </a:cubicBezTo>
                    <a:cubicBezTo>
                      <a:pt x="204586" y="251630"/>
                      <a:pt x="200578" y="249912"/>
                      <a:pt x="196380" y="248004"/>
                    </a:cubicBezTo>
                    <a:cubicBezTo>
                      <a:pt x="197525" y="248004"/>
                      <a:pt x="198670" y="248004"/>
                      <a:pt x="199815" y="248004"/>
                    </a:cubicBezTo>
                    <a:cubicBezTo>
                      <a:pt x="204300" y="250103"/>
                      <a:pt x="210121" y="252297"/>
                      <a:pt x="219663" y="254206"/>
                    </a:cubicBezTo>
                    <a:close/>
                    <a:moveTo>
                      <a:pt x="273099" y="253920"/>
                    </a:moveTo>
                    <a:lnTo>
                      <a:pt x="273290" y="254016"/>
                    </a:lnTo>
                    <a:cubicBezTo>
                      <a:pt x="268901" y="255446"/>
                      <a:pt x="264607" y="256878"/>
                      <a:pt x="260313" y="258405"/>
                    </a:cubicBezTo>
                    <a:cubicBezTo>
                      <a:pt x="254874" y="256496"/>
                      <a:pt x="238938" y="251152"/>
                      <a:pt x="224148" y="247431"/>
                    </a:cubicBezTo>
                    <a:cubicBezTo>
                      <a:pt x="227774" y="247240"/>
                      <a:pt x="231018" y="246954"/>
                      <a:pt x="233976" y="246572"/>
                    </a:cubicBezTo>
                    <a:cubicBezTo>
                      <a:pt x="236934" y="248004"/>
                      <a:pt x="240370" y="249244"/>
                      <a:pt x="244186" y="250294"/>
                    </a:cubicBezTo>
                    <a:cubicBezTo>
                      <a:pt x="254683" y="252870"/>
                      <a:pt x="267183" y="253729"/>
                      <a:pt x="273099" y="253920"/>
                    </a:cubicBezTo>
                    <a:close/>
                    <a:moveTo>
                      <a:pt x="263271" y="207926"/>
                    </a:moveTo>
                    <a:cubicBezTo>
                      <a:pt x="263176" y="207926"/>
                      <a:pt x="263176" y="207831"/>
                      <a:pt x="263080" y="207831"/>
                    </a:cubicBezTo>
                    <a:lnTo>
                      <a:pt x="263366" y="207831"/>
                    </a:lnTo>
                    <a:lnTo>
                      <a:pt x="263271" y="207926"/>
                    </a:lnTo>
                    <a:close/>
                    <a:moveTo>
                      <a:pt x="257736" y="190273"/>
                    </a:moveTo>
                    <a:cubicBezTo>
                      <a:pt x="262794" y="193899"/>
                      <a:pt x="268233" y="197239"/>
                      <a:pt x="273577" y="199433"/>
                    </a:cubicBezTo>
                    <a:cubicBezTo>
                      <a:pt x="274435" y="200770"/>
                      <a:pt x="275294" y="201915"/>
                      <a:pt x="276153" y="203155"/>
                    </a:cubicBezTo>
                    <a:lnTo>
                      <a:pt x="264034" y="207640"/>
                    </a:lnTo>
                    <a:cubicBezTo>
                      <a:pt x="263653" y="206209"/>
                      <a:pt x="261649" y="199910"/>
                      <a:pt x="257736" y="190273"/>
                    </a:cubicBezTo>
                    <a:close/>
                    <a:moveTo>
                      <a:pt x="213079" y="180540"/>
                    </a:moveTo>
                    <a:cubicBezTo>
                      <a:pt x="223003" y="187506"/>
                      <a:pt x="235312" y="195807"/>
                      <a:pt x="235312" y="195807"/>
                    </a:cubicBezTo>
                    <a:lnTo>
                      <a:pt x="237984" y="197048"/>
                    </a:lnTo>
                    <a:cubicBezTo>
                      <a:pt x="230923" y="194090"/>
                      <a:pt x="223861" y="191036"/>
                      <a:pt x="216800" y="188174"/>
                    </a:cubicBezTo>
                    <a:cubicBezTo>
                      <a:pt x="215941" y="187792"/>
                      <a:pt x="215083" y="187506"/>
                      <a:pt x="214319" y="187124"/>
                    </a:cubicBezTo>
                    <a:cubicBezTo>
                      <a:pt x="214128" y="186170"/>
                      <a:pt x="213747" y="183784"/>
                      <a:pt x="213079" y="180540"/>
                    </a:cubicBezTo>
                    <a:close/>
                    <a:moveTo>
                      <a:pt x="120614" y="152104"/>
                    </a:moveTo>
                    <a:cubicBezTo>
                      <a:pt x="119946" y="149814"/>
                      <a:pt x="116606" y="143802"/>
                      <a:pt x="112408" y="137600"/>
                    </a:cubicBezTo>
                    <a:cubicBezTo>
                      <a:pt x="112408" y="137600"/>
                      <a:pt x="112408" y="137600"/>
                      <a:pt x="112408" y="137600"/>
                    </a:cubicBezTo>
                    <a:cubicBezTo>
                      <a:pt x="119087" y="142657"/>
                      <a:pt x="135596" y="154967"/>
                      <a:pt x="140653" y="158879"/>
                    </a:cubicBezTo>
                    <a:cubicBezTo>
                      <a:pt x="133973" y="156493"/>
                      <a:pt x="127294" y="154203"/>
                      <a:pt x="120614" y="15210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68" name="Google Shape;3168;p23"/>
          <p:cNvGrpSpPr/>
          <p:nvPr/>
        </p:nvGrpSpPr>
        <p:grpSpPr>
          <a:xfrm>
            <a:off x="1518900" y="1530090"/>
            <a:ext cx="7643636" cy="2772038"/>
            <a:chOff x="2024772" y="1990349"/>
            <a:chExt cx="10191515" cy="3696051"/>
          </a:xfrm>
        </p:grpSpPr>
        <p:sp>
          <p:nvSpPr>
            <p:cNvPr id="3169" name="Google Shape;3169;p23"/>
            <p:cNvSpPr/>
            <p:nvPr/>
          </p:nvSpPr>
          <p:spPr>
            <a:xfrm>
              <a:off x="2024772" y="1990349"/>
              <a:ext cx="10191515" cy="3696051"/>
            </a:xfrm>
            <a:custGeom>
              <a:rect b="b" l="l" r="r" t="t"/>
              <a:pathLst>
                <a:path extrusionOk="0" h="3696051" w="10191515">
                  <a:moveTo>
                    <a:pt x="10191516" y="3696052"/>
                  </a:moveTo>
                  <a:lnTo>
                    <a:pt x="0" y="3696052"/>
                  </a:lnTo>
                  <a:lnTo>
                    <a:pt x="1504719" y="3333637"/>
                  </a:lnTo>
                  <a:cubicBezTo>
                    <a:pt x="2647023" y="3245753"/>
                    <a:pt x="3349429" y="3087638"/>
                    <a:pt x="4719316" y="1911077"/>
                  </a:cubicBezTo>
                  <a:cubicBezTo>
                    <a:pt x="5143374" y="1546753"/>
                    <a:pt x="5446341" y="1231286"/>
                    <a:pt x="5662473" y="969256"/>
                  </a:cubicBezTo>
                  <a:cubicBezTo>
                    <a:pt x="6144357" y="384983"/>
                    <a:pt x="6194645" y="66844"/>
                    <a:pt x="6194645" y="66844"/>
                  </a:cubicBezTo>
                  <a:cubicBezTo>
                    <a:pt x="6194645" y="66844"/>
                    <a:pt x="6304381" y="185359"/>
                    <a:pt x="6374612" y="150339"/>
                  </a:cubicBezTo>
                  <a:cubicBezTo>
                    <a:pt x="6444843" y="115128"/>
                    <a:pt x="6528338" y="-16555"/>
                    <a:pt x="6594179" y="23045"/>
                  </a:cubicBezTo>
                  <a:cubicBezTo>
                    <a:pt x="6660021" y="62455"/>
                    <a:pt x="6660021" y="106349"/>
                    <a:pt x="6703915" y="97666"/>
                  </a:cubicBezTo>
                  <a:cubicBezTo>
                    <a:pt x="6747905" y="88887"/>
                    <a:pt x="6791609" y="-17987"/>
                    <a:pt x="6839988" y="15698"/>
                  </a:cubicBezTo>
                  <a:cubicBezTo>
                    <a:pt x="6888272" y="49382"/>
                    <a:pt x="6813747" y="44992"/>
                    <a:pt x="6888272" y="49382"/>
                  </a:cubicBezTo>
                  <a:cubicBezTo>
                    <a:pt x="6962892" y="53771"/>
                    <a:pt x="6967187" y="-26575"/>
                    <a:pt x="7011176" y="9209"/>
                  </a:cubicBezTo>
                  <a:cubicBezTo>
                    <a:pt x="7046006" y="37550"/>
                    <a:pt x="7613388" y="814957"/>
                    <a:pt x="8474482" y="1625286"/>
                  </a:cubicBezTo>
                  <a:cubicBezTo>
                    <a:pt x="8702256" y="1839701"/>
                    <a:pt x="8950735" y="2056406"/>
                    <a:pt x="9215343" y="2262232"/>
                  </a:cubicBezTo>
                  <a:cubicBezTo>
                    <a:pt x="9515733" y="2495827"/>
                    <a:pt x="9842747" y="2678943"/>
                    <a:pt x="10166802" y="2822362"/>
                  </a:cubicBezTo>
                  <a:lnTo>
                    <a:pt x="10191516" y="3696052"/>
                  </a:lnTo>
                  <a:close/>
                </a:path>
              </a:pathLst>
            </a:custGeom>
            <a:solidFill>
              <a:srgbClr val="6043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0" name="Google Shape;3170;p23"/>
            <p:cNvSpPr/>
            <p:nvPr/>
          </p:nvSpPr>
          <p:spPr>
            <a:xfrm>
              <a:off x="7687244" y="1992579"/>
              <a:ext cx="2812009" cy="1922884"/>
            </a:xfrm>
            <a:custGeom>
              <a:rect b="b" l="l" r="r" t="t"/>
              <a:pathLst>
                <a:path extrusionOk="0" h="1922884" w="2812009">
                  <a:moveTo>
                    <a:pt x="2812010" y="1625191"/>
                  </a:moveTo>
                  <a:cubicBezTo>
                    <a:pt x="2695975" y="1650859"/>
                    <a:pt x="2547212" y="1666699"/>
                    <a:pt x="2428792" y="1621183"/>
                  </a:cubicBezTo>
                  <a:cubicBezTo>
                    <a:pt x="2200445" y="1533299"/>
                    <a:pt x="2165330" y="1411921"/>
                    <a:pt x="2165330" y="1411921"/>
                  </a:cubicBezTo>
                  <a:cubicBezTo>
                    <a:pt x="2131264" y="1558967"/>
                    <a:pt x="1996718" y="1468030"/>
                    <a:pt x="1989943" y="1463259"/>
                  </a:cubicBezTo>
                  <a:cubicBezTo>
                    <a:pt x="1992615" y="1472228"/>
                    <a:pt x="2058648" y="1683017"/>
                    <a:pt x="1989752" y="1700097"/>
                  </a:cubicBezTo>
                  <a:cubicBezTo>
                    <a:pt x="1919522" y="1717560"/>
                    <a:pt x="1621039" y="1463068"/>
                    <a:pt x="1471703" y="1489309"/>
                  </a:cubicBezTo>
                  <a:cubicBezTo>
                    <a:pt x="1322558" y="1515741"/>
                    <a:pt x="1498135" y="1779107"/>
                    <a:pt x="1471703" y="1902203"/>
                  </a:cubicBezTo>
                  <a:cubicBezTo>
                    <a:pt x="1445462" y="2025107"/>
                    <a:pt x="1102990" y="1559731"/>
                    <a:pt x="1059001" y="1568510"/>
                  </a:cubicBezTo>
                  <a:cubicBezTo>
                    <a:pt x="1015010" y="1577288"/>
                    <a:pt x="1006327" y="1638741"/>
                    <a:pt x="971307" y="1638741"/>
                  </a:cubicBezTo>
                  <a:cubicBezTo>
                    <a:pt x="936096" y="1638741"/>
                    <a:pt x="900885" y="1489404"/>
                    <a:pt x="892201" y="1436731"/>
                  </a:cubicBezTo>
                  <a:cubicBezTo>
                    <a:pt x="883423" y="1384058"/>
                    <a:pt x="769297" y="1436731"/>
                    <a:pt x="769297" y="1436731"/>
                  </a:cubicBezTo>
                  <a:cubicBezTo>
                    <a:pt x="769297" y="1436731"/>
                    <a:pt x="707845" y="1155712"/>
                    <a:pt x="663855" y="1120691"/>
                  </a:cubicBezTo>
                  <a:cubicBezTo>
                    <a:pt x="619865" y="1085480"/>
                    <a:pt x="426826" y="1638741"/>
                    <a:pt x="392187" y="1638741"/>
                  </a:cubicBezTo>
                  <a:cubicBezTo>
                    <a:pt x="357549" y="1638741"/>
                    <a:pt x="382835" y="1392932"/>
                    <a:pt x="391615" y="1357721"/>
                  </a:cubicBezTo>
                  <a:cubicBezTo>
                    <a:pt x="400585" y="1322510"/>
                    <a:pt x="286363" y="1296269"/>
                    <a:pt x="286363" y="1296269"/>
                  </a:cubicBezTo>
                  <a:cubicBezTo>
                    <a:pt x="286363" y="1296269"/>
                    <a:pt x="75575" y="1322510"/>
                    <a:pt x="93037" y="1111913"/>
                  </a:cubicBezTo>
                  <a:cubicBezTo>
                    <a:pt x="98572" y="1045689"/>
                    <a:pt x="59926" y="1000459"/>
                    <a:pt x="0" y="969256"/>
                  </a:cubicBezTo>
                  <a:cubicBezTo>
                    <a:pt x="481884" y="384983"/>
                    <a:pt x="532172" y="66844"/>
                    <a:pt x="532172" y="66844"/>
                  </a:cubicBezTo>
                  <a:cubicBezTo>
                    <a:pt x="532172" y="66844"/>
                    <a:pt x="641908" y="185359"/>
                    <a:pt x="712139" y="150339"/>
                  </a:cubicBezTo>
                  <a:cubicBezTo>
                    <a:pt x="782370" y="115128"/>
                    <a:pt x="865865" y="-16555"/>
                    <a:pt x="931706" y="23045"/>
                  </a:cubicBezTo>
                  <a:cubicBezTo>
                    <a:pt x="997548" y="62455"/>
                    <a:pt x="997548" y="106349"/>
                    <a:pt x="1041442" y="97666"/>
                  </a:cubicBezTo>
                  <a:cubicBezTo>
                    <a:pt x="1085432" y="88887"/>
                    <a:pt x="1129136" y="-17987"/>
                    <a:pt x="1177515" y="15698"/>
                  </a:cubicBezTo>
                  <a:cubicBezTo>
                    <a:pt x="1225799" y="49382"/>
                    <a:pt x="1151274" y="44992"/>
                    <a:pt x="1225799" y="49382"/>
                  </a:cubicBezTo>
                  <a:cubicBezTo>
                    <a:pt x="1300420" y="53771"/>
                    <a:pt x="1304714" y="-26575"/>
                    <a:pt x="1348703" y="9209"/>
                  </a:cubicBezTo>
                  <a:cubicBezTo>
                    <a:pt x="1383533" y="37550"/>
                    <a:pt x="1950820" y="814957"/>
                    <a:pt x="2812010" y="1625191"/>
                  </a:cubicBezTo>
                  <a:close/>
                </a:path>
              </a:pathLst>
            </a:custGeom>
            <a:solidFill>
              <a:srgbClr val="BA575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71" name="Google Shape;3171;p23"/>
          <p:cNvSpPr/>
          <p:nvPr/>
        </p:nvSpPr>
        <p:spPr>
          <a:xfrm flipH="1">
            <a:off x="7812539" y="113057"/>
            <a:ext cx="841422" cy="760523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2" name="Google Shape;3172;p23"/>
          <p:cNvSpPr/>
          <p:nvPr/>
        </p:nvSpPr>
        <p:spPr>
          <a:xfrm>
            <a:off x="7389402" y="1531586"/>
            <a:ext cx="409492" cy="370121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3" name="Google Shape;3173;p23"/>
          <p:cNvSpPr txBox="1"/>
          <p:nvPr>
            <p:ph type="title"/>
          </p:nvPr>
        </p:nvSpPr>
        <p:spPr>
          <a:xfrm>
            <a:off x="4988519" y="913412"/>
            <a:ext cx="3579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4" name="Google Shape;3174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75" name="Google Shape;3175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76" name="Google Shape;3176;p23"/>
          <p:cNvGrpSpPr/>
          <p:nvPr/>
        </p:nvGrpSpPr>
        <p:grpSpPr>
          <a:xfrm>
            <a:off x="433016" y="661650"/>
            <a:ext cx="4376254" cy="3874848"/>
            <a:chOff x="819789" y="1690688"/>
            <a:chExt cx="5126821" cy="4539419"/>
          </a:xfrm>
        </p:grpSpPr>
        <p:grpSp>
          <p:nvGrpSpPr>
            <p:cNvPr id="3177" name="Google Shape;3177;p23"/>
            <p:cNvGrpSpPr/>
            <p:nvPr/>
          </p:nvGrpSpPr>
          <p:grpSpPr>
            <a:xfrm>
              <a:off x="819789" y="1690688"/>
              <a:ext cx="5126821" cy="3693357"/>
              <a:chOff x="819789" y="1690688"/>
              <a:chExt cx="5126821" cy="3693357"/>
            </a:xfrm>
          </p:grpSpPr>
          <p:sp>
            <p:nvSpPr>
              <p:cNvPr id="3178" name="Google Shape;3178;p23"/>
              <p:cNvSpPr/>
              <p:nvPr/>
            </p:nvSpPr>
            <p:spPr>
              <a:xfrm>
                <a:off x="819789" y="1690688"/>
                <a:ext cx="5126821" cy="3693357"/>
              </a:xfrm>
              <a:custGeom>
                <a:rect b="b" l="l" r="r" t="t"/>
                <a:pathLst>
                  <a:path extrusionOk="0" h="3693357" w="5126821">
                    <a:moveTo>
                      <a:pt x="5126821" y="187512"/>
                    </a:moveTo>
                    <a:lnTo>
                      <a:pt x="5126821" y="3505846"/>
                    </a:lnTo>
                    <a:cubicBezTo>
                      <a:pt x="5126821" y="3609477"/>
                      <a:pt x="5042822" y="3693358"/>
                      <a:pt x="4939310" y="3693358"/>
                    </a:cubicBezTo>
                    <a:lnTo>
                      <a:pt x="187630" y="3693358"/>
                    </a:lnTo>
                    <a:cubicBezTo>
                      <a:pt x="83880" y="3693477"/>
                      <a:pt x="0" y="3609477"/>
                      <a:pt x="0" y="3505846"/>
                    </a:cubicBezTo>
                    <a:lnTo>
                      <a:pt x="0" y="187512"/>
                    </a:lnTo>
                    <a:cubicBezTo>
                      <a:pt x="0" y="83999"/>
                      <a:pt x="83880" y="0"/>
                      <a:pt x="187630" y="0"/>
                    </a:cubicBezTo>
                    <a:lnTo>
                      <a:pt x="4939310" y="0"/>
                    </a:lnTo>
                    <a:cubicBezTo>
                      <a:pt x="5042822" y="0"/>
                      <a:pt x="5126821" y="83999"/>
                      <a:pt x="5126821" y="187512"/>
                    </a:cubicBezTo>
                    <a:close/>
                  </a:path>
                </a:pathLst>
              </a:custGeom>
              <a:gradFill>
                <a:gsLst>
                  <a:gs pos="0">
                    <a:srgbClr val="4E4F51"/>
                  </a:gs>
                  <a:gs pos="54000">
                    <a:srgbClr val="2E2F30"/>
                  </a:gs>
                  <a:gs pos="100000">
                    <a:srgbClr val="030303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9" name="Google Shape;3179;p23"/>
              <p:cNvSpPr/>
              <p:nvPr/>
            </p:nvSpPr>
            <p:spPr>
              <a:xfrm>
                <a:off x="1073809" y="1959938"/>
                <a:ext cx="4618779" cy="2608860"/>
              </a:xfrm>
              <a:custGeom>
                <a:rect b="b" l="l" r="r" t="t"/>
                <a:pathLst>
                  <a:path extrusionOk="0" h="2608860" w="4618779">
                    <a:moveTo>
                      <a:pt x="0" y="0"/>
                    </a:moveTo>
                    <a:lnTo>
                      <a:pt x="4618779" y="0"/>
                    </a:lnTo>
                    <a:lnTo>
                      <a:pt x="4618779" y="2608861"/>
                    </a:lnTo>
                    <a:lnTo>
                      <a:pt x="0" y="260886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0" name="Google Shape;3180;p23"/>
              <p:cNvSpPr/>
              <p:nvPr/>
            </p:nvSpPr>
            <p:spPr>
              <a:xfrm>
                <a:off x="819789" y="4803902"/>
                <a:ext cx="5126821" cy="580143"/>
              </a:xfrm>
              <a:custGeom>
                <a:rect b="b" l="l" r="r" t="t"/>
                <a:pathLst>
                  <a:path extrusionOk="0" h="580143" w="5126821">
                    <a:moveTo>
                      <a:pt x="5126821" y="0"/>
                    </a:moveTo>
                    <a:lnTo>
                      <a:pt x="5126821" y="392632"/>
                    </a:lnTo>
                    <a:cubicBezTo>
                      <a:pt x="5126821" y="496263"/>
                      <a:pt x="5042822" y="580144"/>
                      <a:pt x="4939310" y="580144"/>
                    </a:cubicBezTo>
                    <a:lnTo>
                      <a:pt x="187512" y="580144"/>
                    </a:lnTo>
                    <a:cubicBezTo>
                      <a:pt x="83999" y="580262"/>
                      <a:pt x="0" y="496263"/>
                      <a:pt x="0" y="392632"/>
                    </a:cubicBezTo>
                    <a:lnTo>
                      <a:pt x="0" y="0"/>
                    </a:lnTo>
                    <a:lnTo>
                      <a:pt x="5126821" y="0"/>
                    </a:lnTo>
                    <a:close/>
                  </a:path>
                </a:pathLst>
              </a:custGeom>
              <a:solidFill>
                <a:srgbClr val="D0CEC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81" name="Google Shape;3181;p23"/>
            <p:cNvGrpSpPr/>
            <p:nvPr/>
          </p:nvGrpSpPr>
          <p:grpSpPr>
            <a:xfrm>
              <a:off x="2544514" y="5387971"/>
              <a:ext cx="1671346" cy="842136"/>
              <a:chOff x="2544514" y="5387971"/>
              <a:chExt cx="1671346" cy="842136"/>
            </a:xfrm>
          </p:grpSpPr>
          <p:sp>
            <p:nvSpPr>
              <p:cNvPr id="3182" name="Google Shape;3182;p23"/>
              <p:cNvSpPr/>
              <p:nvPr/>
            </p:nvSpPr>
            <p:spPr>
              <a:xfrm>
                <a:off x="2547369" y="6188822"/>
                <a:ext cx="1666187" cy="41285"/>
              </a:xfrm>
              <a:custGeom>
                <a:rect b="b" l="l" r="r" t="t"/>
                <a:pathLst>
                  <a:path extrusionOk="0" h="41285" w="1666187">
                    <a:moveTo>
                      <a:pt x="1624783" y="41286"/>
                    </a:moveTo>
                    <a:lnTo>
                      <a:pt x="41286" y="41286"/>
                    </a:lnTo>
                    <a:cubicBezTo>
                      <a:pt x="18442" y="41286"/>
                      <a:pt x="0" y="22725"/>
                      <a:pt x="0" y="0"/>
                    </a:cubicBezTo>
                    <a:lnTo>
                      <a:pt x="0" y="0"/>
                    </a:lnTo>
                    <a:lnTo>
                      <a:pt x="1666187" y="0"/>
                    </a:lnTo>
                    <a:lnTo>
                      <a:pt x="1666187" y="0"/>
                    </a:lnTo>
                    <a:cubicBezTo>
                      <a:pt x="1666187" y="22725"/>
                      <a:pt x="1647626" y="41286"/>
                      <a:pt x="1624783" y="41286"/>
                    </a:cubicBezTo>
                    <a:close/>
                  </a:path>
                </a:pathLst>
              </a:custGeom>
              <a:solidFill>
                <a:srgbClr val="97919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3" name="Google Shape;3183;p23"/>
              <p:cNvSpPr/>
              <p:nvPr/>
            </p:nvSpPr>
            <p:spPr>
              <a:xfrm>
                <a:off x="2544514" y="5387971"/>
                <a:ext cx="1671346" cy="800969"/>
              </a:xfrm>
              <a:custGeom>
                <a:rect b="b" l="l" r="r" t="t"/>
                <a:pathLst>
                  <a:path extrusionOk="0" h="800969" w="1671346">
                    <a:moveTo>
                      <a:pt x="1467967" y="581333"/>
                    </a:moveTo>
                    <a:cubicBezTo>
                      <a:pt x="1466302" y="579192"/>
                      <a:pt x="1464517" y="576931"/>
                      <a:pt x="1462970" y="574670"/>
                    </a:cubicBezTo>
                    <a:cubicBezTo>
                      <a:pt x="1454404" y="562772"/>
                      <a:pt x="1447979" y="550399"/>
                      <a:pt x="1444290" y="537668"/>
                    </a:cubicBezTo>
                    <a:cubicBezTo>
                      <a:pt x="1443219" y="534099"/>
                      <a:pt x="1442387" y="530529"/>
                      <a:pt x="1441792" y="526841"/>
                    </a:cubicBezTo>
                    <a:cubicBezTo>
                      <a:pt x="1440602" y="518988"/>
                      <a:pt x="1439293" y="510303"/>
                      <a:pt x="1437984" y="500784"/>
                    </a:cubicBezTo>
                    <a:cubicBezTo>
                      <a:pt x="1434177" y="472943"/>
                      <a:pt x="1430132" y="438439"/>
                      <a:pt x="1426086" y="400366"/>
                    </a:cubicBezTo>
                    <a:cubicBezTo>
                      <a:pt x="1408120" y="232843"/>
                      <a:pt x="1389441" y="0"/>
                      <a:pt x="1389441" y="0"/>
                    </a:cubicBezTo>
                    <a:lnTo>
                      <a:pt x="282100" y="0"/>
                    </a:lnTo>
                    <a:cubicBezTo>
                      <a:pt x="282100" y="0"/>
                      <a:pt x="273414" y="232843"/>
                      <a:pt x="253902" y="400366"/>
                    </a:cubicBezTo>
                    <a:cubicBezTo>
                      <a:pt x="249380" y="438320"/>
                      <a:pt x="244502" y="472943"/>
                      <a:pt x="238910" y="500784"/>
                    </a:cubicBezTo>
                    <a:cubicBezTo>
                      <a:pt x="236768" y="511254"/>
                      <a:pt x="234627" y="520773"/>
                      <a:pt x="232366" y="529101"/>
                    </a:cubicBezTo>
                    <a:cubicBezTo>
                      <a:pt x="231652" y="532076"/>
                      <a:pt x="230701" y="534812"/>
                      <a:pt x="229392" y="537787"/>
                    </a:cubicBezTo>
                    <a:cubicBezTo>
                      <a:pt x="225584" y="548019"/>
                      <a:pt x="219873" y="558013"/>
                      <a:pt x="212735" y="567770"/>
                    </a:cubicBezTo>
                    <a:cubicBezTo>
                      <a:pt x="211069" y="570149"/>
                      <a:pt x="209284" y="572410"/>
                      <a:pt x="207499" y="574789"/>
                    </a:cubicBezTo>
                    <a:cubicBezTo>
                      <a:pt x="140633" y="658551"/>
                      <a:pt x="-23082" y="729819"/>
                      <a:pt x="2736" y="800969"/>
                    </a:cubicBezTo>
                    <a:lnTo>
                      <a:pt x="1668923" y="800969"/>
                    </a:lnTo>
                    <a:cubicBezTo>
                      <a:pt x="1692838" y="731128"/>
                      <a:pt x="1533406" y="664857"/>
                      <a:pt x="1467967" y="581333"/>
                    </a:cubicBezTo>
                    <a:close/>
                  </a:path>
                </a:pathLst>
              </a:custGeom>
              <a:gradFill>
                <a:gsLst>
                  <a:gs pos="0">
                    <a:srgbClr val="D0CECE"/>
                  </a:gs>
                  <a:gs pos="54000">
                    <a:srgbClr val="B4B0B0"/>
                  </a:gs>
                  <a:gs pos="100000">
                    <a:srgbClr val="B4B0B0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4" name="Google Shape;3184;p23"/>
              <p:cNvSpPr/>
              <p:nvPr/>
            </p:nvSpPr>
            <p:spPr>
              <a:xfrm>
                <a:off x="2757487" y="5925639"/>
                <a:ext cx="1254994" cy="263182"/>
              </a:xfrm>
              <a:custGeom>
                <a:rect b="b" l="l" r="r" t="t"/>
                <a:pathLst>
                  <a:path extrusionOk="0" h="263182" w="1254994">
                    <a:moveTo>
                      <a:pt x="0" y="29983"/>
                    </a:moveTo>
                    <a:lnTo>
                      <a:pt x="202741" y="263182"/>
                    </a:lnTo>
                    <a:lnTo>
                      <a:pt x="1047019" y="263182"/>
                    </a:lnTo>
                    <a:lnTo>
                      <a:pt x="1254994" y="43665"/>
                    </a:lnTo>
                    <a:cubicBezTo>
                      <a:pt x="1253329" y="41524"/>
                      <a:pt x="1251544" y="39263"/>
                      <a:pt x="1249998" y="37002"/>
                    </a:cubicBezTo>
                    <a:cubicBezTo>
                      <a:pt x="1241431" y="25104"/>
                      <a:pt x="1235006" y="12731"/>
                      <a:pt x="1231318" y="0"/>
                    </a:cubicBezTo>
                    <a:lnTo>
                      <a:pt x="16538" y="0"/>
                    </a:lnTo>
                  </a:path>
                </a:pathLst>
              </a:custGeom>
              <a:gradFill>
                <a:gsLst>
                  <a:gs pos="0">
                    <a:srgbClr val="D0CECE"/>
                  </a:gs>
                  <a:gs pos="54000">
                    <a:srgbClr val="B4B0B0"/>
                  </a:gs>
                  <a:gs pos="100000">
                    <a:srgbClr val="979191"/>
                  </a:gs>
                </a:gsLst>
                <a:lin ang="2700000" scaled="0"/>
              </a:gra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185" name="Google Shape;3185;p23"/>
          <p:cNvSpPr/>
          <p:nvPr>
            <p:ph idx="2" type="pic"/>
          </p:nvPr>
        </p:nvSpPr>
        <p:spPr>
          <a:xfrm>
            <a:off x="649848" y="888132"/>
            <a:ext cx="3942600" cy="22269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186" name="Google Shape;3186;p23"/>
          <p:cNvGrpSpPr/>
          <p:nvPr/>
        </p:nvGrpSpPr>
        <p:grpSpPr>
          <a:xfrm>
            <a:off x="1643" y="3911259"/>
            <a:ext cx="1075632" cy="1243457"/>
            <a:chOff x="2190" y="5062612"/>
            <a:chExt cx="1434176" cy="1657942"/>
          </a:xfrm>
        </p:grpSpPr>
        <p:sp>
          <p:nvSpPr>
            <p:cNvPr id="3187" name="Google Shape;3187;p23"/>
            <p:cNvSpPr/>
            <p:nvPr/>
          </p:nvSpPr>
          <p:spPr>
            <a:xfrm>
              <a:off x="2190" y="5062612"/>
              <a:ext cx="824557" cy="1657942"/>
            </a:xfrm>
            <a:custGeom>
              <a:rect b="b" l="l" r="r" t="t"/>
              <a:pathLst>
                <a:path extrusionOk="0" h="1657942" w="824557">
                  <a:moveTo>
                    <a:pt x="232124" y="1657847"/>
                  </a:moveTo>
                  <a:cubicBezTo>
                    <a:pt x="232124" y="1657847"/>
                    <a:pt x="1157954" y="244337"/>
                    <a:pt x="694849" y="3830"/>
                  </a:cubicBezTo>
                  <a:cubicBezTo>
                    <a:pt x="641890" y="-23696"/>
                    <a:pt x="329279" y="61933"/>
                    <a:pt x="0" y="1460489"/>
                  </a:cubicBezTo>
                  <a:lnTo>
                    <a:pt x="0" y="1657942"/>
                  </a:lnTo>
                  <a:lnTo>
                    <a:pt x="232124" y="1657942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8" name="Google Shape;3188;p23"/>
            <p:cNvSpPr/>
            <p:nvPr/>
          </p:nvSpPr>
          <p:spPr>
            <a:xfrm>
              <a:off x="203072" y="5583771"/>
              <a:ext cx="1233294" cy="1136687"/>
            </a:xfrm>
            <a:custGeom>
              <a:rect b="b" l="l" r="r" t="t"/>
              <a:pathLst>
                <a:path extrusionOk="0" h="1136687" w="1233294">
                  <a:moveTo>
                    <a:pt x="479869" y="1136687"/>
                  </a:moveTo>
                  <a:cubicBezTo>
                    <a:pt x="479869" y="1136687"/>
                    <a:pt x="1510570" y="402881"/>
                    <a:pt x="1160907" y="15404"/>
                  </a:cubicBezTo>
                  <a:cubicBezTo>
                    <a:pt x="1120902" y="-28887"/>
                    <a:pt x="798195" y="-58129"/>
                    <a:pt x="0" y="1136592"/>
                  </a:cubicBezTo>
                  <a:lnTo>
                    <a:pt x="479869" y="1136687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89" name="Google Shape;3189;p23"/>
          <p:cNvGrpSpPr/>
          <p:nvPr/>
        </p:nvGrpSpPr>
        <p:grpSpPr>
          <a:xfrm>
            <a:off x="53221" y="3937348"/>
            <a:ext cx="1246226" cy="1208865"/>
            <a:chOff x="70961" y="5097398"/>
            <a:chExt cx="1661635" cy="1611820"/>
          </a:xfrm>
        </p:grpSpPr>
        <p:sp>
          <p:nvSpPr>
            <p:cNvPr id="3190" name="Google Shape;3190;p23"/>
            <p:cNvSpPr/>
            <p:nvPr/>
          </p:nvSpPr>
          <p:spPr>
            <a:xfrm>
              <a:off x="370617" y="5097398"/>
              <a:ext cx="1361979" cy="1611820"/>
            </a:xfrm>
            <a:custGeom>
              <a:rect b="b" l="l" r="r" t="t"/>
              <a:pathLst>
                <a:path extrusionOk="0" h="1611820" w="1361979">
                  <a:moveTo>
                    <a:pt x="379381" y="1516380"/>
                  </a:moveTo>
                  <a:lnTo>
                    <a:pt x="379381" y="1611821"/>
                  </a:lnTo>
                  <a:lnTo>
                    <a:pt x="1361980" y="1611821"/>
                  </a:lnTo>
                  <a:cubicBezTo>
                    <a:pt x="1361980" y="1611821"/>
                    <a:pt x="1331690" y="1430751"/>
                    <a:pt x="1281303" y="1184815"/>
                  </a:cubicBezTo>
                  <a:lnTo>
                    <a:pt x="605885" y="1549528"/>
                  </a:lnTo>
                  <a:lnTo>
                    <a:pt x="605885" y="1449801"/>
                  </a:lnTo>
                  <a:lnTo>
                    <a:pt x="1262920" y="1098042"/>
                  </a:lnTo>
                  <a:cubicBezTo>
                    <a:pt x="1250633" y="1039749"/>
                    <a:pt x="1237012" y="978884"/>
                    <a:pt x="1222915" y="916591"/>
                  </a:cubicBezTo>
                  <a:lnTo>
                    <a:pt x="639318" y="1283875"/>
                  </a:lnTo>
                  <a:lnTo>
                    <a:pt x="639318" y="1155002"/>
                  </a:lnTo>
                  <a:lnTo>
                    <a:pt x="1192340" y="787051"/>
                  </a:lnTo>
                  <a:cubicBezTo>
                    <a:pt x="1181862" y="744950"/>
                    <a:pt x="1171480" y="702755"/>
                    <a:pt x="1160621" y="660654"/>
                  </a:cubicBezTo>
                  <a:cubicBezTo>
                    <a:pt x="1022414" y="740569"/>
                    <a:pt x="722090" y="922401"/>
                    <a:pt x="722090" y="922401"/>
                  </a:cubicBezTo>
                  <a:lnTo>
                    <a:pt x="747332" y="772954"/>
                  </a:lnTo>
                  <a:lnTo>
                    <a:pt x="1131094" y="550831"/>
                  </a:lnTo>
                  <a:cubicBezTo>
                    <a:pt x="1111282" y="479584"/>
                    <a:pt x="1091089" y="410433"/>
                    <a:pt x="1069562" y="344900"/>
                  </a:cubicBezTo>
                  <a:cubicBezTo>
                    <a:pt x="972693" y="418338"/>
                    <a:pt x="805244" y="569214"/>
                    <a:pt x="805244" y="569214"/>
                  </a:cubicBezTo>
                  <a:cubicBezTo>
                    <a:pt x="805244" y="569214"/>
                    <a:pt x="792671" y="428054"/>
                    <a:pt x="805244" y="438531"/>
                  </a:cubicBezTo>
                  <a:cubicBezTo>
                    <a:pt x="813530" y="445389"/>
                    <a:pt x="949643" y="336233"/>
                    <a:pt x="1041464" y="260700"/>
                  </a:cubicBezTo>
                  <a:cubicBezTo>
                    <a:pt x="1005840" y="158401"/>
                    <a:pt x="968407" y="68485"/>
                    <a:pt x="929831" y="0"/>
                  </a:cubicBezTo>
                  <a:cubicBezTo>
                    <a:pt x="929831" y="0"/>
                    <a:pt x="803815" y="117729"/>
                    <a:pt x="630650" y="299943"/>
                  </a:cubicBezTo>
                  <a:cubicBezTo>
                    <a:pt x="664845" y="361188"/>
                    <a:pt x="722090" y="461201"/>
                    <a:pt x="722090" y="461201"/>
                  </a:cubicBezTo>
                  <a:lnTo>
                    <a:pt x="705517" y="548354"/>
                  </a:lnTo>
                  <a:lnTo>
                    <a:pt x="564737" y="370523"/>
                  </a:lnTo>
                  <a:cubicBezTo>
                    <a:pt x="538829" y="398622"/>
                    <a:pt x="511778" y="428149"/>
                    <a:pt x="484061" y="458344"/>
                  </a:cubicBezTo>
                  <a:lnTo>
                    <a:pt x="676275" y="731234"/>
                  </a:lnTo>
                  <a:lnTo>
                    <a:pt x="639223" y="872395"/>
                  </a:lnTo>
                  <a:lnTo>
                    <a:pt x="409861" y="541877"/>
                  </a:lnTo>
                  <a:cubicBezTo>
                    <a:pt x="371380" y="585407"/>
                    <a:pt x="332422" y="631127"/>
                    <a:pt x="293561" y="677609"/>
                  </a:cubicBezTo>
                  <a:lnTo>
                    <a:pt x="589121" y="1051370"/>
                  </a:lnTo>
                  <a:cubicBezTo>
                    <a:pt x="589121" y="1051370"/>
                    <a:pt x="559975" y="1188149"/>
                    <a:pt x="555974" y="1175957"/>
                  </a:cubicBezTo>
                  <a:cubicBezTo>
                    <a:pt x="552736" y="1166241"/>
                    <a:pt x="322707" y="891159"/>
                    <a:pt x="219361" y="767620"/>
                  </a:cubicBezTo>
                  <a:cubicBezTo>
                    <a:pt x="204978" y="785622"/>
                    <a:pt x="190595" y="803625"/>
                    <a:pt x="176498" y="821627"/>
                  </a:cubicBezTo>
                  <a:lnTo>
                    <a:pt x="531114" y="1313117"/>
                  </a:lnTo>
                  <a:lnTo>
                    <a:pt x="512350" y="1445990"/>
                  </a:lnTo>
                  <a:lnTo>
                    <a:pt x="105537" y="913829"/>
                  </a:lnTo>
                  <a:cubicBezTo>
                    <a:pt x="69151" y="961740"/>
                    <a:pt x="33909" y="1010317"/>
                    <a:pt x="0" y="1058895"/>
                  </a:cubicBezTo>
                  <a:lnTo>
                    <a:pt x="379381" y="1516380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1" name="Google Shape;3191;p23"/>
            <p:cNvSpPr/>
            <p:nvPr/>
          </p:nvSpPr>
          <p:spPr>
            <a:xfrm>
              <a:off x="70961" y="6236112"/>
              <a:ext cx="679037" cy="473106"/>
            </a:xfrm>
            <a:custGeom>
              <a:rect b="b" l="l" r="r" t="t"/>
              <a:pathLst>
                <a:path extrusionOk="0" h="473106" w="679037">
                  <a:moveTo>
                    <a:pt x="0" y="473107"/>
                  </a:moveTo>
                  <a:lnTo>
                    <a:pt x="679037" y="473107"/>
                  </a:lnTo>
                  <a:lnTo>
                    <a:pt x="245936" y="0"/>
                  </a:lnTo>
                  <a:cubicBezTo>
                    <a:pt x="139351" y="161354"/>
                    <a:pt x="51149" y="323373"/>
                    <a:pt x="0" y="473107"/>
                  </a:cubicBez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92" name="Google Shape;3192;p23"/>
          <p:cNvSpPr/>
          <p:nvPr/>
        </p:nvSpPr>
        <p:spPr>
          <a:xfrm>
            <a:off x="68437" y="4592098"/>
            <a:ext cx="1425678" cy="560284"/>
          </a:xfrm>
          <a:custGeom>
            <a:rect b="b" l="l" r="r" t="t"/>
            <a:pathLst>
              <a:path extrusionOk="0" h="747045" w="1900904">
                <a:moveTo>
                  <a:pt x="1900904" y="746950"/>
                </a:moveTo>
                <a:lnTo>
                  <a:pt x="1545717" y="593122"/>
                </a:lnTo>
                <a:cubicBezTo>
                  <a:pt x="1545717" y="593122"/>
                  <a:pt x="1509236" y="432435"/>
                  <a:pt x="1704118" y="255937"/>
                </a:cubicBezTo>
                <a:cubicBezTo>
                  <a:pt x="1704118" y="255937"/>
                  <a:pt x="1471136" y="306514"/>
                  <a:pt x="1408462" y="460153"/>
                </a:cubicBezTo>
                <a:lnTo>
                  <a:pt x="1492187" y="0"/>
                </a:lnTo>
                <a:cubicBezTo>
                  <a:pt x="1492187" y="0"/>
                  <a:pt x="1170813" y="271082"/>
                  <a:pt x="1160621" y="535877"/>
                </a:cubicBezTo>
                <a:lnTo>
                  <a:pt x="1042226" y="165640"/>
                </a:lnTo>
                <a:lnTo>
                  <a:pt x="1042226" y="573881"/>
                </a:lnTo>
                <a:cubicBezTo>
                  <a:pt x="1042226" y="573881"/>
                  <a:pt x="955072" y="426434"/>
                  <a:pt x="769715" y="403574"/>
                </a:cubicBezTo>
                <a:cubicBezTo>
                  <a:pt x="769715" y="403574"/>
                  <a:pt x="893826" y="521875"/>
                  <a:pt x="893826" y="593122"/>
                </a:cubicBezTo>
                <a:cubicBezTo>
                  <a:pt x="893826" y="593122"/>
                  <a:pt x="558832" y="516827"/>
                  <a:pt x="557879" y="165735"/>
                </a:cubicBezTo>
                <a:cubicBezTo>
                  <a:pt x="557879" y="165735"/>
                  <a:pt x="529590" y="483394"/>
                  <a:pt x="607124" y="599789"/>
                </a:cubicBezTo>
                <a:cubicBezTo>
                  <a:pt x="607124" y="599789"/>
                  <a:pt x="454247" y="334994"/>
                  <a:pt x="328708" y="268891"/>
                </a:cubicBezTo>
                <a:cubicBezTo>
                  <a:pt x="328708" y="268891"/>
                  <a:pt x="430625" y="458343"/>
                  <a:pt x="419576" y="545020"/>
                </a:cubicBezTo>
                <a:cubicBezTo>
                  <a:pt x="419576" y="545020"/>
                  <a:pt x="381191" y="476535"/>
                  <a:pt x="283083" y="428625"/>
                </a:cubicBezTo>
                <a:cubicBezTo>
                  <a:pt x="283083" y="428625"/>
                  <a:pt x="374333" y="567880"/>
                  <a:pt x="374333" y="613505"/>
                </a:cubicBezTo>
                <a:lnTo>
                  <a:pt x="0" y="684276"/>
                </a:lnTo>
                <a:cubicBezTo>
                  <a:pt x="0" y="684276"/>
                  <a:pt x="413671" y="693991"/>
                  <a:pt x="405098" y="693991"/>
                </a:cubicBezTo>
                <a:cubicBezTo>
                  <a:pt x="396526" y="693991"/>
                  <a:pt x="180880" y="747046"/>
                  <a:pt x="180880" y="747046"/>
                </a:cubicBezTo>
                <a:lnTo>
                  <a:pt x="1900904" y="747046"/>
                </a:lnTo>
                <a:close/>
              </a:path>
            </a:pathLst>
          </a:custGeom>
          <a:solidFill>
            <a:srgbClr val="3A3A3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3" name="Google Shape;3193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94" name="Google Shape;3194;p23"/>
          <p:cNvSpPr txBox="1"/>
          <p:nvPr>
            <p:ph idx="1" type="subTitle"/>
          </p:nvPr>
        </p:nvSpPr>
        <p:spPr>
          <a:xfrm>
            <a:off x="5016211" y="3025955"/>
            <a:ext cx="3130800" cy="12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3195" name="Shape 3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6" name="Google Shape;3196;p24"/>
          <p:cNvGrpSpPr/>
          <p:nvPr/>
        </p:nvGrpSpPr>
        <p:grpSpPr>
          <a:xfrm>
            <a:off x="0" y="4285035"/>
            <a:ext cx="9145643" cy="869608"/>
            <a:chOff x="0" y="5560980"/>
            <a:chExt cx="12194190" cy="1159478"/>
          </a:xfrm>
        </p:grpSpPr>
        <p:sp>
          <p:nvSpPr>
            <p:cNvPr id="3197" name="Google Shape;3197;p24"/>
            <p:cNvSpPr/>
            <p:nvPr/>
          </p:nvSpPr>
          <p:spPr>
            <a:xfrm>
              <a:off x="0" y="5560980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98" name="Google Shape;3198;p24"/>
            <p:cNvGrpSpPr/>
            <p:nvPr/>
          </p:nvGrpSpPr>
          <p:grpSpPr>
            <a:xfrm>
              <a:off x="0" y="5630227"/>
              <a:ext cx="12194189" cy="957262"/>
              <a:chOff x="0" y="5630227"/>
              <a:chExt cx="12194189" cy="957262"/>
            </a:xfrm>
          </p:grpSpPr>
          <p:sp>
            <p:nvSpPr>
              <p:cNvPr id="3199" name="Google Shape;3199;p24"/>
              <p:cNvSpPr/>
              <p:nvPr/>
            </p:nvSpPr>
            <p:spPr>
              <a:xfrm>
                <a:off x="2190" y="5803487"/>
                <a:ext cx="12191999" cy="784002"/>
              </a:xfrm>
              <a:custGeom>
                <a:rect b="b" l="l" r="r" t="t"/>
                <a:pathLst>
                  <a:path extrusionOk="0" h="784002" w="12191999">
                    <a:moveTo>
                      <a:pt x="0" y="784003"/>
                    </a:moveTo>
                    <a:lnTo>
                      <a:pt x="9258967" y="632841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204"/>
                    </a:lnTo>
                    <a:lnTo>
                      <a:pt x="9570625" y="443961"/>
                    </a:lnTo>
                    <a:lnTo>
                      <a:pt x="7596664" y="443961"/>
                    </a:lnTo>
                    <a:lnTo>
                      <a:pt x="7530561" y="377857"/>
                    </a:lnTo>
                    <a:lnTo>
                      <a:pt x="11506867" y="330613"/>
                    </a:lnTo>
                    <a:lnTo>
                      <a:pt x="11469052" y="273939"/>
                    </a:lnTo>
                    <a:lnTo>
                      <a:pt x="12167997" y="273939"/>
                    </a:lnTo>
                    <a:lnTo>
                      <a:pt x="11809095" y="217265"/>
                    </a:lnTo>
                    <a:lnTo>
                      <a:pt x="12192000" y="159258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0" name="Google Shape;3200;p24"/>
              <p:cNvSpPr/>
              <p:nvPr/>
            </p:nvSpPr>
            <p:spPr>
              <a:xfrm>
                <a:off x="0" y="5630227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60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6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1" name="Google Shape;3201;p24"/>
              <p:cNvSpPr/>
              <p:nvPr/>
            </p:nvSpPr>
            <p:spPr>
              <a:xfrm>
                <a:off x="10106881" y="5671279"/>
                <a:ext cx="2087308" cy="132112"/>
              </a:xfrm>
              <a:custGeom>
                <a:rect b="b" l="l" r="r" t="t"/>
                <a:pathLst>
                  <a:path extrusionOk="0" h="132112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3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02" name="Google Shape;3202;p24"/>
          <p:cNvSpPr/>
          <p:nvPr/>
        </p:nvSpPr>
        <p:spPr>
          <a:xfrm>
            <a:off x="0" y="1340420"/>
            <a:ext cx="9145643" cy="2944616"/>
          </a:xfrm>
          <a:custGeom>
            <a:rect b="b" l="l" r="r" t="t"/>
            <a:pathLst>
              <a:path extrusionOk="0" h="3926154" w="12194190">
                <a:moveTo>
                  <a:pt x="2191" y="446291"/>
                </a:moveTo>
                <a:cubicBezTo>
                  <a:pt x="2191" y="446291"/>
                  <a:pt x="562737" y="94247"/>
                  <a:pt x="633032" y="59195"/>
                </a:cubicBezTo>
                <a:cubicBezTo>
                  <a:pt x="703326" y="24143"/>
                  <a:pt x="907733" y="-84918"/>
                  <a:pt x="1051751" y="127870"/>
                </a:cubicBezTo>
                <a:cubicBezTo>
                  <a:pt x="1195769" y="340659"/>
                  <a:pt x="1636395" y="579451"/>
                  <a:pt x="1732598" y="855676"/>
                </a:cubicBezTo>
                <a:cubicBezTo>
                  <a:pt x="1828800" y="1131901"/>
                  <a:pt x="3938969" y="2643709"/>
                  <a:pt x="4114800" y="2538458"/>
                </a:cubicBezTo>
                <a:cubicBezTo>
                  <a:pt x="4290632" y="2433206"/>
                  <a:pt x="4994053" y="1428985"/>
                  <a:pt x="5539169" y="1359643"/>
                </a:cubicBezTo>
                <a:cubicBezTo>
                  <a:pt x="6084285" y="1290301"/>
                  <a:pt x="6365653" y="1395553"/>
                  <a:pt x="6365653" y="1483564"/>
                </a:cubicBezTo>
                <a:cubicBezTo>
                  <a:pt x="6365653" y="1571575"/>
                  <a:pt x="6556915" y="1827797"/>
                  <a:pt x="6652546" y="1817891"/>
                </a:cubicBezTo>
                <a:cubicBezTo>
                  <a:pt x="6748272" y="1807985"/>
                  <a:pt x="12194191" y="3155296"/>
                  <a:pt x="12194191" y="3155296"/>
                </a:cubicBezTo>
                <a:lnTo>
                  <a:pt x="12194191" y="3926155"/>
                </a:lnTo>
                <a:lnTo>
                  <a:pt x="0" y="3926155"/>
                </a:lnTo>
                <a:lnTo>
                  <a:pt x="2191" y="446291"/>
                </a:lnTo>
                <a:close/>
              </a:path>
            </a:pathLst>
          </a:custGeom>
          <a:solidFill>
            <a:srgbClr val="BAD2D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3" name="Google Shape;3203;p24"/>
          <p:cNvSpPr/>
          <p:nvPr/>
        </p:nvSpPr>
        <p:spPr>
          <a:xfrm>
            <a:off x="0" y="1470966"/>
            <a:ext cx="9145499" cy="2814141"/>
          </a:xfrm>
          <a:custGeom>
            <a:rect b="b" l="l" r="r" t="t"/>
            <a:pathLst>
              <a:path extrusionOk="0" h="3752188" w="12193999">
                <a:moveTo>
                  <a:pt x="0" y="894116"/>
                </a:moveTo>
                <a:cubicBezTo>
                  <a:pt x="0" y="894116"/>
                  <a:pt x="295180" y="1039849"/>
                  <a:pt x="408337" y="1056041"/>
                </a:cubicBezTo>
                <a:cubicBezTo>
                  <a:pt x="521589" y="1072234"/>
                  <a:pt x="780288" y="764576"/>
                  <a:pt x="942023" y="715999"/>
                </a:cubicBezTo>
                <a:cubicBezTo>
                  <a:pt x="1103757" y="667421"/>
                  <a:pt x="1168432" y="456919"/>
                  <a:pt x="1605058" y="424534"/>
                </a:cubicBezTo>
                <a:cubicBezTo>
                  <a:pt x="1605058" y="424534"/>
                  <a:pt x="1803178" y="266609"/>
                  <a:pt x="1960817" y="205935"/>
                </a:cubicBezTo>
                <a:cubicBezTo>
                  <a:pt x="2118455" y="145166"/>
                  <a:pt x="2167033" y="-49144"/>
                  <a:pt x="2312575" y="11625"/>
                </a:cubicBezTo>
                <a:cubicBezTo>
                  <a:pt x="2458117" y="72395"/>
                  <a:pt x="3428524" y="545978"/>
                  <a:pt x="3755993" y="813154"/>
                </a:cubicBezTo>
                <a:cubicBezTo>
                  <a:pt x="4083463" y="1080330"/>
                  <a:pt x="5405628" y="1638972"/>
                  <a:pt x="5769483" y="1663260"/>
                </a:cubicBezTo>
                <a:cubicBezTo>
                  <a:pt x="6133338" y="1687549"/>
                  <a:pt x="6667024" y="1881859"/>
                  <a:pt x="7152228" y="1833281"/>
                </a:cubicBezTo>
                <a:cubicBezTo>
                  <a:pt x="7637431" y="1784704"/>
                  <a:pt x="9238488" y="1027847"/>
                  <a:pt x="9456801" y="920501"/>
                </a:cubicBezTo>
                <a:cubicBezTo>
                  <a:pt x="9675114" y="813154"/>
                  <a:pt x="10111835" y="643133"/>
                  <a:pt x="10111835" y="643133"/>
                </a:cubicBezTo>
                <a:cubicBezTo>
                  <a:pt x="10111835" y="643133"/>
                  <a:pt x="10208895" y="448823"/>
                  <a:pt x="10572750" y="473111"/>
                </a:cubicBezTo>
                <a:cubicBezTo>
                  <a:pt x="10936605" y="497400"/>
                  <a:pt x="10863835" y="521689"/>
                  <a:pt x="11251978" y="521689"/>
                </a:cubicBezTo>
                <a:cubicBezTo>
                  <a:pt x="11640122" y="521689"/>
                  <a:pt x="12194000" y="181646"/>
                  <a:pt x="12194000" y="181646"/>
                </a:cubicBezTo>
                <a:lnTo>
                  <a:pt x="12194000" y="3752188"/>
                </a:lnTo>
                <a:lnTo>
                  <a:pt x="0" y="3752188"/>
                </a:lnTo>
                <a:lnTo>
                  <a:pt x="0" y="894116"/>
                </a:lnTo>
                <a:close/>
              </a:path>
            </a:pathLst>
          </a:custGeom>
          <a:solidFill>
            <a:srgbClr val="9BC2C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04" name="Google Shape;3204;p24"/>
          <p:cNvGrpSpPr/>
          <p:nvPr/>
        </p:nvGrpSpPr>
        <p:grpSpPr>
          <a:xfrm>
            <a:off x="6259046" y="214313"/>
            <a:ext cx="1818177" cy="1643062"/>
            <a:chOff x="8345395" y="133350"/>
            <a:chExt cx="2424236" cy="2190749"/>
          </a:xfrm>
        </p:grpSpPr>
        <p:grpSp>
          <p:nvGrpSpPr>
            <p:cNvPr id="3205" name="Google Shape;3205;p24"/>
            <p:cNvGrpSpPr/>
            <p:nvPr/>
          </p:nvGrpSpPr>
          <p:grpSpPr>
            <a:xfrm>
              <a:off x="8882920" y="367474"/>
              <a:ext cx="1030460" cy="1664779"/>
              <a:chOff x="8882920" y="367474"/>
              <a:chExt cx="1030460" cy="1664779"/>
            </a:xfrm>
          </p:grpSpPr>
          <p:grpSp>
            <p:nvGrpSpPr>
              <p:cNvPr id="3206" name="Google Shape;3206;p24"/>
              <p:cNvGrpSpPr/>
              <p:nvPr/>
            </p:nvGrpSpPr>
            <p:grpSpPr>
              <a:xfrm>
                <a:off x="8882920" y="367474"/>
                <a:ext cx="672274" cy="1427892"/>
                <a:chOff x="8882920" y="367474"/>
                <a:chExt cx="672274" cy="1427892"/>
              </a:xfrm>
            </p:grpSpPr>
            <p:sp>
              <p:nvSpPr>
                <p:cNvPr id="3207" name="Google Shape;3207;p24"/>
                <p:cNvSpPr/>
                <p:nvPr/>
              </p:nvSpPr>
              <p:spPr>
                <a:xfrm>
                  <a:off x="8882920" y="367474"/>
                  <a:ext cx="672274" cy="1393888"/>
                </a:xfrm>
                <a:custGeom>
                  <a:rect b="b" l="l" r="r" t="t"/>
                  <a:pathLst>
                    <a:path extrusionOk="0" h="1393888" w="672274">
                      <a:moveTo>
                        <a:pt x="0" y="400431"/>
                      </a:moveTo>
                      <a:cubicBezTo>
                        <a:pt x="0" y="400431"/>
                        <a:pt x="120872" y="691325"/>
                        <a:pt x="120872" y="823532"/>
                      </a:cubicBezTo>
                      <a:lnTo>
                        <a:pt x="49149" y="746855"/>
                      </a:lnTo>
                      <a:cubicBezTo>
                        <a:pt x="50863" y="749618"/>
                        <a:pt x="109442" y="843629"/>
                        <a:pt x="104489" y="846773"/>
                      </a:cubicBezTo>
                      <a:cubicBezTo>
                        <a:pt x="99536" y="850011"/>
                        <a:pt x="30956" y="825532"/>
                        <a:pt x="28956" y="824865"/>
                      </a:cubicBezTo>
                      <a:lnTo>
                        <a:pt x="100679" y="884015"/>
                      </a:lnTo>
                      <a:lnTo>
                        <a:pt x="44005" y="931545"/>
                      </a:lnTo>
                      <a:lnTo>
                        <a:pt x="118300" y="914210"/>
                      </a:lnTo>
                      <a:cubicBezTo>
                        <a:pt x="118300" y="914210"/>
                        <a:pt x="162401" y="1023747"/>
                        <a:pt x="200120" y="1103090"/>
                      </a:cubicBezTo>
                      <a:cubicBezTo>
                        <a:pt x="237934" y="1182434"/>
                        <a:pt x="381476" y="1216438"/>
                        <a:pt x="396525" y="1269302"/>
                      </a:cubicBezTo>
                      <a:cubicBezTo>
                        <a:pt x="405860" y="1301972"/>
                        <a:pt x="402241" y="1341882"/>
                        <a:pt x="398050" y="1367504"/>
                      </a:cubicBezTo>
                      <a:cubicBezTo>
                        <a:pt x="395478" y="1383411"/>
                        <a:pt x="392716" y="1393889"/>
                        <a:pt x="392716" y="1393889"/>
                      </a:cubicBezTo>
                      <a:lnTo>
                        <a:pt x="430244" y="1383792"/>
                      </a:lnTo>
                      <a:lnTo>
                        <a:pt x="541210" y="1353979"/>
                      </a:lnTo>
                      <a:lnTo>
                        <a:pt x="645795" y="1325880"/>
                      </a:lnTo>
                      <a:lnTo>
                        <a:pt x="672274" y="1235202"/>
                      </a:lnTo>
                      <a:cubicBezTo>
                        <a:pt x="672274" y="1235202"/>
                        <a:pt x="478821" y="1119283"/>
                        <a:pt x="386715" y="816483"/>
                      </a:cubicBezTo>
                      <a:cubicBezTo>
                        <a:pt x="303943" y="544544"/>
                        <a:pt x="103537" y="102489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7"/>
                      </a:lnTo>
                      <a:lnTo>
                        <a:pt x="0" y="400431"/>
                      </a:lnTo>
                      <a:close/>
                    </a:path>
                  </a:pathLst>
                </a:custGeom>
                <a:solidFill>
                  <a:srgbClr val="BA57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08" name="Google Shape;3208;p24"/>
                <p:cNvSpPr/>
                <p:nvPr/>
              </p:nvSpPr>
              <p:spPr>
                <a:xfrm>
                  <a:off x="8882920" y="367569"/>
                  <a:ext cx="565750" cy="1427797"/>
                </a:xfrm>
                <a:custGeom>
                  <a:rect b="b" l="l" r="r" t="t"/>
                  <a:pathLst>
                    <a:path extrusionOk="0" h="1427797" w="565750">
                      <a:moveTo>
                        <a:pt x="0" y="400336"/>
                      </a:moveTo>
                      <a:cubicBezTo>
                        <a:pt x="0" y="400336"/>
                        <a:pt x="120872" y="691229"/>
                        <a:pt x="120872" y="823436"/>
                      </a:cubicBezTo>
                      <a:lnTo>
                        <a:pt x="49149" y="746760"/>
                      </a:lnTo>
                      <a:cubicBezTo>
                        <a:pt x="50863" y="749522"/>
                        <a:pt x="109442" y="843534"/>
                        <a:pt x="104489" y="846677"/>
                      </a:cubicBezTo>
                      <a:cubicBezTo>
                        <a:pt x="99536" y="849916"/>
                        <a:pt x="30956" y="825437"/>
                        <a:pt x="28956" y="824770"/>
                      </a:cubicBezTo>
                      <a:lnTo>
                        <a:pt x="100679" y="883920"/>
                      </a:lnTo>
                      <a:lnTo>
                        <a:pt x="44005" y="931450"/>
                      </a:lnTo>
                      <a:lnTo>
                        <a:pt x="118300" y="914114"/>
                      </a:lnTo>
                      <a:cubicBezTo>
                        <a:pt x="118300" y="914114"/>
                        <a:pt x="162401" y="1023652"/>
                        <a:pt x="200120" y="1102995"/>
                      </a:cubicBezTo>
                      <a:cubicBezTo>
                        <a:pt x="237934" y="1182338"/>
                        <a:pt x="381476" y="1216342"/>
                        <a:pt x="396525" y="1269206"/>
                      </a:cubicBezTo>
                      <a:cubicBezTo>
                        <a:pt x="405860" y="1301877"/>
                        <a:pt x="402241" y="1341787"/>
                        <a:pt x="398050" y="1367409"/>
                      </a:cubicBezTo>
                      <a:lnTo>
                        <a:pt x="430244" y="1383697"/>
                      </a:lnTo>
                      <a:lnTo>
                        <a:pt x="517398" y="1427798"/>
                      </a:lnTo>
                      <a:cubicBezTo>
                        <a:pt x="517398" y="1427798"/>
                        <a:pt x="529209" y="1392365"/>
                        <a:pt x="541210" y="1353884"/>
                      </a:cubicBezTo>
                      <a:cubicBezTo>
                        <a:pt x="552069" y="1319117"/>
                        <a:pt x="563023" y="1281779"/>
                        <a:pt x="565594" y="1266063"/>
                      </a:cubicBezTo>
                      <a:cubicBezTo>
                        <a:pt x="570929" y="1232821"/>
                        <a:pt x="438055" y="1170623"/>
                        <a:pt x="438055" y="1170623"/>
                      </a:cubicBezTo>
                      <a:cubicBezTo>
                        <a:pt x="309657" y="1132427"/>
                        <a:pt x="188785" y="948119"/>
                        <a:pt x="188785" y="948119"/>
                      </a:cubicBezTo>
                      <a:cubicBezTo>
                        <a:pt x="188785" y="948119"/>
                        <a:pt x="158591" y="857441"/>
                        <a:pt x="158591" y="781907"/>
                      </a:cubicBezTo>
                      <a:cubicBezTo>
                        <a:pt x="158591" y="706374"/>
                        <a:pt x="90582" y="506159"/>
                        <a:pt x="72485" y="487299"/>
                      </a:cubicBezTo>
                      <a:cubicBezTo>
                        <a:pt x="54292" y="468439"/>
                        <a:pt x="102012" y="200216"/>
                        <a:pt x="102012" y="200216"/>
                      </a:cubicBezTo>
                      <a:cubicBezTo>
                        <a:pt x="64865" y="216694"/>
                        <a:pt x="56673" y="411766"/>
                        <a:pt x="43148" y="381572"/>
                      </a:cubicBezTo>
                      <a:cubicBezTo>
                        <a:pt x="29623" y="351377"/>
                        <a:pt x="43434" y="179451"/>
                        <a:pt x="43434" y="179451"/>
                      </a:cubicBezTo>
                      <a:cubicBezTo>
                        <a:pt x="43434" y="179451"/>
                        <a:pt x="38862" y="113348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6"/>
                      </a:lnTo>
                      <a:lnTo>
                        <a:pt x="0" y="400336"/>
                      </a:lnTo>
                      <a:close/>
                    </a:path>
                  </a:pathLst>
                </a:custGeom>
                <a:solidFill>
                  <a:srgbClr val="8B484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209" name="Google Shape;3209;p24"/>
              <p:cNvSpPr/>
              <p:nvPr/>
            </p:nvSpPr>
            <p:spPr>
              <a:xfrm>
                <a:off x="9727787" y="1831752"/>
                <a:ext cx="185593" cy="200501"/>
              </a:xfrm>
              <a:custGeom>
                <a:rect b="b" l="l" r="r" t="t"/>
                <a:pathLst>
                  <a:path extrusionOk="0" h="200501" w="185593">
                    <a:moveTo>
                      <a:pt x="108204" y="0"/>
                    </a:moveTo>
                    <a:cubicBezTo>
                      <a:pt x="128302" y="62960"/>
                      <a:pt x="148495" y="75533"/>
                      <a:pt x="166116" y="80582"/>
                    </a:cubicBezTo>
                    <a:cubicBezTo>
                      <a:pt x="183737" y="85630"/>
                      <a:pt x="188786" y="95726"/>
                      <a:pt x="183737" y="110776"/>
                    </a:cubicBezTo>
                    <a:cubicBezTo>
                      <a:pt x="178690" y="125921"/>
                      <a:pt x="166116" y="186309"/>
                      <a:pt x="166116" y="186309"/>
                    </a:cubicBezTo>
                    <a:lnTo>
                      <a:pt x="160783" y="162687"/>
                    </a:lnTo>
                    <a:lnTo>
                      <a:pt x="154210" y="200501"/>
                    </a:lnTo>
                    <a:cubicBezTo>
                      <a:pt x="154210" y="200501"/>
                      <a:pt x="155162" y="146685"/>
                      <a:pt x="146685" y="129635"/>
                    </a:cubicBezTo>
                    <a:cubicBezTo>
                      <a:pt x="138208" y="112586"/>
                      <a:pt x="40291" y="25908"/>
                      <a:pt x="0" y="21812"/>
                    </a:cubicBezTo>
                    <a:lnTo>
                      <a:pt x="108204" y="0"/>
                    </a:lnTo>
                    <a:close/>
                  </a:path>
                </a:pathLst>
              </a:custGeom>
              <a:solidFill>
                <a:srgbClr val="BA57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10" name="Google Shape;3210;p24"/>
            <p:cNvGrpSpPr/>
            <p:nvPr/>
          </p:nvGrpSpPr>
          <p:grpSpPr>
            <a:xfrm>
              <a:off x="8345395" y="1383183"/>
              <a:ext cx="2248690" cy="940916"/>
              <a:chOff x="8345395" y="1383183"/>
              <a:chExt cx="2248690" cy="940916"/>
            </a:xfrm>
          </p:grpSpPr>
          <p:sp>
            <p:nvSpPr>
              <p:cNvPr id="3211" name="Google Shape;3211;p24"/>
              <p:cNvSpPr/>
              <p:nvPr/>
            </p:nvSpPr>
            <p:spPr>
              <a:xfrm>
                <a:off x="8345395" y="1383183"/>
                <a:ext cx="2248690" cy="940916"/>
              </a:xfrm>
              <a:custGeom>
                <a:rect b="b" l="l" r="r" t="t"/>
                <a:pathLst>
                  <a:path extrusionOk="0" h="940916" w="2248690">
                    <a:moveTo>
                      <a:pt x="4982" y="940916"/>
                    </a:moveTo>
                    <a:lnTo>
                      <a:pt x="280731" y="657643"/>
                    </a:lnTo>
                    <a:cubicBezTo>
                      <a:pt x="280731" y="657643"/>
                      <a:pt x="390077" y="611256"/>
                      <a:pt x="490090" y="567917"/>
                    </a:cubicBezTo>
                    <a:cubicBezTo>
                      <a:pt x="568386" y="533913"/>
                      <a:pt x="640966" y="501814"/>
                      <a:pt x="650872" y="495242"/>
                    </a:cubicBezTo>
                    <a:cubicBezTo>
                      <a:pt x="673541" y="480097"/>
                      <a:pt x="700021" y="438568"/>
                      <a:pt x="700021" y="438568"/>
                    </a:cubicBezTo>
                    <a:cubicBezTo>
                      <a:pt x="700021" y="438568"/>
                      <a:pt x="915286" y="502766"/>
                      <a:pt x="1002154" y="491432"/>
                    </a:cubicBezTo>
                    <a:cubicBezTo>
                      <a:pt x="1002154" y="491432"/>
                      <a:pt x="1077687" y="570775"/>
                      <a:pt x="1149506" y="578300"/>
                    </a:cubicBezTo>
                    <a:cubicBezTo>
                      <a:pt x="1221229" y="585824"/>
                      <a:pt x="1474308" y="453617"/>
                      <a:pt x="1572606" y="483907"/>
                    </a:cubicBezTo>
                    <a:cubicBezTo>
                      <a:pt x="1670809" y="514101"/>
                      <a:pt x="1955988" y="634973"/>
                      <a:pt x="2063621" y="665168"/>
                    </a:cubicBezTo>
                    <a:lnTo>
                      <a:pt x="2203352" y="767180"/>
                    </a:lnTo>
                    <a:lnTo>
                      <a:pt x="2192017" y="738796"/>
                    </a:lnTo>
                    <a:lnTo>
                      <a:pt x="2248691" y="759560"/>
                    </a:lnTo>
                    <a:lnTo>
                      <a:pt x="2197732" y="706697"/>
                    </a:lnTo>
                    <a:lnTo>
                      <a:pt x="2248691" y="719936"/>
                    </a:lnTo>
                    <a:lnTo>
                      <a:pt x="2201447" y="685932"/>
                    </a:lnTo>
                    <a:lnTo>
                      <a:pt x="2241070" y="672692"/>
                    </a:lnTo>
                    <a:cubicBezTo>
                      <a:pt x="2241070" y="672692"/>
                      <a:pt x="2037141" y="621734"/>
                      <a:pt x="2012566" y="610399"/>
                    </a:cubicBezTo>
                    <a:cubicBezTo>
                      <a:pt x="1995326" y="602398"/>
                      <a:pt x="1827114" y="545057"/>
                      <a:pt x="1680715" y="470381"/>
                    </a:cubicBezTo>
                    <a:cubicBezTo>
                      <a:pt x="1680715" y="470381"/>
                      <a:pt x="1680429" y="470286"/>
                      <a:pt x="1679858" y="470000"/>
                    </a:cubicBezTo>
                    <a:cubicBezTo>
                      <a:pt x="1618231" y="438473"/>
                      <a:pt x="1560414" y="403897"/>
                      <a:pt x="1519647" y="368654"/>
                    </a:cubicBezTo>
                    <a:cubicBezTo>
                      <a:pt x="1357246" y="291216"/>
                      <a:pt x="1170937" y="253497"/>
                      <a:pt x="1097880" y="283691"/>
                    </a:cubicBezTo>
                    <a:cubicBezTo>
                      <a:pt x="1085117" y="289025"/>
                      <a:pt x="1070258" y="295026"/>
                      <a:pt x="1053685" y="300932"/>
                    </a:cubicBezTo>
                    <a:cubicBezTo>
                      <a:pt x="1039492" y="306075"/>
                      <a:pt x="1023966" y="311123"/>
                      <a:pt x="1007393" y="315791"/>
                    </a:cubicBezTo>
                    <a:cubicBezTo>
                      <a:pt x="990057" y="320648"/>
                      <a:pt x="971484" y="324935"/>
                      <a:pt x="952148" y="328173"/>
                    </a:cubicBezTo>
                    <a:cubicBezTo>
                      <a:pt x="938051" y="330459"/>
                      <a:pt x="923573" y="332269"/>
                      <a:pt x="908714" y="333221"/>
                    </a:cubicBezTo>
                    <a:cubicBezTo>
                      <a:pt x="894522" y="334174"/>
                      <a:pt x="880139" y="334364"/>
                      <a:pt x="865470" y="333698"/>
                    </a:cubicBezTo>
                    <a:cubicBezTo>
                      <a:pt x="855755" y="333317"/>
                      <a:pt x="845944" y="332459"/>
                      <a:pt x="836133" y="331126"/>
                    </a:cubicBezTo>
                    <a:cubicBezTo>
                      <a:pt x="829370" y="330269"/>
                      <a:pt x="822513" y="329221"/>
                      <a:pt x="815654" y="327887"/>
                    </a:cubicBezTo>
                    <a:cubicBezTo>
                      <a:pt x="810987" y="327030"/>
                      <a:pt x="806320" y="325982"/>
                      <a:pt x="801557" y="324935"/>
                    </a:cubicBezTo>
                    <a:cubicBezTo>
                      <a:pt x="794700" y="323411"/>
                      <a:pt x="787841" y="321506"/>
                      <a:pt x="780888" y="319410"/>
                    </a:cubicBezTo>
                    <a:cubicBezTo>
                      <a:pt x="770125" y="316172"/>
                      <a:pt x="759171" y="312266"/>
                      <a:pt x="748312" y="307694"/>
                    </a:cubicBezTo>
                    <a:cubicBezTo>
                      <a:pt x="747360" y="307313"/>
                      <a:pt x="746313" y="306837"/>
                      <a:pt x="745360" y="306456"/>
                    </a:cubicBezTo>
                    <a:cubicBezTo>
                      <a:pt x="745360" y="306456"/>
                      <a:pt x="733549" y="280262"/>
                      <a:pt x="707070" y="251782"/>
                    </a:cubicBezTo>
                    <a:cubicBezTo>
                      <a:pt x="677542" y="220160"/>
                      <a:pt x="629917" y="185774"/>
                      <a:pt x="560289" y="181774"/>
                    </a:cubicBezTo>
                    <a:cubicBezTo>
                      <a:pt x="560289" y="181774"/>
                      <a:pt x="629536" y="88524"/>
                      <a:pt x="604771" y="34041"/>
                    </a:cubicBezTo>
                    <a:cubicBezTo>
                      <a:pt x="600103" y="23659"/>
                      <a:pt x="591912" y="14705"/>
                      <a:pt x="579244" y="8038"/>
                    </a:cubicBezTo>
                    <a:cubicBezTo>
                      <a:pt x="568100" y="2228"/>
                      <a:pt x="556384" y="-344"/>
                      <a:pt x="544573" y="37"/>
                    </a:cubicBezTo>
                    <a:cubicBezTo>
                      <a:pt x="526856" y="608"/>
                      <a:pt x="508664" y="7466"/>
                      <a:pt x="490852" y="18992"/>
                    </a:cubicBezTo>
                    <a:cubicBezTo>
                      <a:pt x="465039" y="35565"/>
                      <a:pt x="439893" y="61664"/>
                      <a:pt x="417605" y="92048"/>
                    </a:cubicBezTo>
                    <a:cubicBezTo>
                      <a:pt x="414081" y="96811"/>
                      <a:pt x="410652" y="101764"/>
                      <a:pt x="407318" y="106717"/>
                    </a:cubicBezTo>
                    <a:cubicBezTo>
                      <a:pt x="387411" y="136244"/>
                      <a:pt x="370361" y="168820"/>
                      <a:pt x="358169" y="200062"/>
                    </a:cubicBezTo>
                    <a:cubicBezTo>
                      <a:pt x="357597" y="201491"/>
                      <a:pt x="357026" y="203015"/>
                      <a:pt x="356454" y="204443"/>
                    </a:cubicBezTo>
                    <a:cubicBezTo>
                      <a:pt x="354930" y="208444"/>
                      <a:pt x="353406" y="212444"/>
                      <a:pt x="351977" y="216445"/>
                    </a:cubicBezTo>
                    <a:cubicBezTo>
                      <a:pt x="345024" y="235399"/>
                      <a:pt x="338737" y="254069"/>
                      <a:pt x="332642" y="272833"/>
                    </a:cubicBezTo>
                    <a:cubicBezTo>
                      <a:pt x="321402" y="307028"/>
                      <a:pt x="310544" y="341508"/>
                      <a:pt x="296542" y="378179"/>
                    </a:cubicBezTo>
                    <a:cubicBezTo>
                      <a:pt x="275682" y="432567"/>
                      <a:pt x="247869" y="492098"/>
                      <a:pt x="201578" y="563250"/>
                    </a:cubicBezTo>
                    <a:cubicBezTo>
                      <a:pt x="103375" y="714317"/>
                      <a:pt x="16507" y="820139"/>
                      <a:pt x="5172" y="861668"/>
                    </a:cubicBezTo>
                    <a:cubicBezTo>
                      <a:pt x="-6353" y="903102"/>
                      <a:pt x="4982" y="940916"/>
                      <a:pt x="4982" y="940916"/>
                    </a:cubicBezTo>
                    <a:close/>
                  </a:path>
                </a:pathLst>
              </a:custGeom>
              <a:solidFill>
                <a:srgbClr val="FCB1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2" name="Google Shape;3212;p24"/>
              <p:cNvSpPr/>
              <p:nvPr/>
            </p:nvSpPr>
            <p:spPr>
              <a:xfrm>
                <a:off x="9160859" y="1656473"/>
                <a:ext cx="864298" cy="196710"/>
              </a:xfrm>
              <a:custGeom>
                <a:rect b="b" l="l" r="r" t="t"/>
                <a:pathLst>
                  <a:path extrusionOk="0" h="196710" w="864298">
                    <a:moveTo>
                      <a:pt x="0" y="54502"/>
                    </a:moveTo>
                    <a:cubicBezTo>
                      <a:pt x="79438" y="94126"/>
                      <a:pt x="178212" y="94412"/>
                      <a:pt x="317563" y="59551"/>
                    </a:cubicBezTo>
                    <a:cubicBezTo>
                      <a:pt x="484061" y="17831"/>
                      <a:pt x="844296" y="187186"/>
                      <a:pt x="864298" y="196711"/>
                    </a:cubicBezTo>
                    <a:cubicBezTo>
                      <a:pt x="802672" y="165183"/>
                      <a:pt x="744855" y="130607"/>
                      <a:pt x="704087" y="95365"/>
                    </a:cubicBezTo>
                    <a:cubicBezTo>
                      <a:pt x="541687" y="17926"/>
                      <a:pt x="355378" y="-19793"/>
                      <a:pt x="282321" y="10402"/>
                    </a:cubicBezTo>
                    <a:cubicBezTo>
                      <a:pt x="269557" y="15736"/>
                      <a:pt x="254698" y="21736"/>
                      <a:pt x="238125" y="27642"/>
                    </a:cubicBezTo>
                    <a:cubicBezTo>
                      <a:pt x="223933" y="32785"/>
                      <a:pt x="208407" y="37834"/>
                      <a:pt x="191833" y="42501"/>
                    </a:cubicBezTo>
                    <a:cubicBezTo>
                      <a:pt x="174498" y="47359"/>
                      <a:pt x="155924" y="51645"/>
                      <a:pt x="136588" y="54883"/>
                    </a:cubicBezTo>
                    <a:cubicBezTo>
                      <a:pt x="122491" y="57169"/>
                      <a:pt x="108013" y="58979"/>
                      <a:pt x="93154" y="59932"/>
                    </a:cubicBezTo>
                    <a:cubicBezTo>
                      <a:pt x="78962" y="60884"/>
                      <a:pt x="64579" y="61075"/>
                      <a:pt x="49911" y="60408"/>
                    </a:cubicBezTo>
                    <a:cubicBezTo>
                      <a:pt x="40195" y="60027"/>
                      <a:pt x="30385" y="59170"/>
                      <a:pt x="20574" y="57836"/>
                    </a:cubicBezTo>
                    <a:cubicBezTo>
                      <a:pt x="13716" y="56979"/>
                      <a:pt x="6953" y="55836"/>
                      <a:pt x="0" y="54502"/>
                    </a:cubicBezTo>
                    <a:close/>
                  </a:path>
                </a:pathLst>
              </a:custGeom>
              <a:solidFill>
                <a:srgbClr val="E582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213" name="Google Shape;3213;p24"/>
              <p:cNvGrpSpPr/>
              <p:nvPr/>
            </p:nvGrpSpPr>
            <p:grpSpPr>
              <a:xfrm>
                <a:off x="9052369" y="1634775"/>
                <a:ext cx="346614" cy="168116"/>
                <a:chOff x="9052369" y="1634775"/>
                <a:chExt cx="346614" cy="168116"/>
              </a:xfrm>
            </p:grpSpPr>
            <p:sp>
              <p:nvSpPr>
                <p:cNvPr id="3214" name="Google Shape;3214;p24"/>
                <p:cNvSpPr/>
                <p:nvPr/>
              </p:nvSpPr>
              <p:spPr>
                <a:xfrm>
                  <a:off x="9052369" y="1634775"/>
                  <a:ext cx="41243" cy="116395"/>
                </a:xfrm>
                <a:custGeom>
                  <a:rect b="b" l="l" r="r" t="t"/>
                  <a:pathLst>
                    <a:path extrusionOk="0" h="116395" w="41243">
                      <a:moveTo>
                        <a:pt x="6858" y="116396"/>
                      </a:moveTo>
                      <a:cubicBezTo>
                        <a:pt x="6858" y="116396"/>
                        <a:pt x="28099" y="93250"/>
                        <a:pt x="41243" y="55912"/>
                      </a:cubicBezTo>
                      <a:cubicBezTo>
                        <a:pt x="40291" y="55531"/>
                        <a:pt x="39243" y="55054"/>
                        <a:pt x="38291" y="54673"/>
                      </a:cubicBezTo>
                      <a:cubicBezTo>
                        <a:pt x="38291" y="54673"/>
                        <a:pt x="26479" y="28480"/>
                        <a:pt x="0" y="0"/>
                      </a:cubicBezTo>
                      <a:cubicBezTo>
                        <a:pt x="9144" y="38862"/>
                        <a:pt x="17907" y="90678"/>
                        <a:pt x="6858" y="116396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5" name="Google Shape;3215;p24"/>
                <p:cNvSpPr/>
                <p:nvPr/>
              </p:nvSpPr>
              <p:spPr>
                <a:xfrm>
                  <a:off x="9109233" y="1702498"/>
                  <a:ext cx="37528" cy="80200"/>
                </a:xfrm>
                <a:custGeom>
                  <a:rect b="b" l="l" r="r" t="t"/>
                  <a:pathLst>
                    <a:path extrusionOk="0" h="80200" w="37528">
                      <a:moveTo>
                        <a:pt x="0" y="80200"/>
                      </a:moveTo>
                      <a:cubicBezTo>
                        <a:pt x="0" y="80200"/>
                        <a:pt x="26765" y="68008"/>
                        <a:pt x="37529" y="5525"/>
                      </a:cubicBezTo>
                      <a:cubicBezTo>
                        <a:pt x="30671" y="4000"/>
                        <a:pt x="23813" y="2096"/>
                        <a:pt x="16859" y="0"/>
                      </a:cubicBezTo>
                      <a:cubicBezTo>
                        <a:pt x="17431" y="28956"/>
                        <a:pt x="13907" y="59912"/>
                        <a:pt x="0" y="8020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6" name="Google Shape;3216;p24"/>
                <p:cNvSpPr/>
                <p:nvPr/>
              </p:nvSpPr>
              <p:spPr>
                <a:xfrm>
                  <a:off x="9165812" y="1714309"/>
                  <a:ext cx="44862" cy="62103"/>
                </a:xfrm>
                <a:custGeom>
                  <a:rect b="b" l="l" r="r" t="t"/>
                  <a:pathLst>
                    <a:path extrusionOk="0" h="62103" w="44862">
                      <a:moveTo>
                        <a:pt x="0" y="62103"/>
                      </a:moveTo>
                      <a:cubicBezTo>
                        <a:pt x="0" y="62103"/>
                        <a:pt x="32195" y="52102"/>
                        <a:pt x="44863" y="2572"/>
                      </a:cubicBezTo>
                      <a:cubicBezTo>
                        <a:pt x="35147" y="2191"/>
                        <a:pt x="25337" y="1333"/>
                        <a:pt x="15526" y="0"/>
                      </a:cubicBezTo>
                      <a:cubicBezTo>
                        <a:pt x="15050" y="18383"/>
                        <a:pt x="11239" y="40386"/>
                        <a:pt x="0" y="62103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7" name="Google Shape;3217;p24"/>
                <p:cNvSpPr/>
                <p:nvPr/>
              </p:nvSpPr>
              <p:spPr>
                <a:xfrm>
                  <a:off x="9235439" y="1711261"/>
                  <a:ext cx="61912" cy="84010"/>
                </a:xfrm>
                <a:custGeom>
                  <a:rect b="b" l="l" r="r" t="t"/>
                  <a:pathLst>
                    <a:path extrusionOk="0" h="84010" w="61912">
                      <a:moveTo>
                        <a:pt x="0" y="84010"/>
                      </a:moveTo>
                      <a:cubicBezTo>
                        <a:pt x="0" y="84010"/>
                        <a:pt x="48483" y="77057"/>
                        <a:pt x="61913" y="0"/>
                      </a:cubicBezTo>
                      <a:cubicBezTo>
                        <a:pt x="47816" y="2286"/>
                        <a:pt x="33338" y="4096"/>
                        <a:pt x="18479" y="5048"/>
                      </a:cubicBezTo>
                      <a:cubicBezTo>
                        <a:pt x="20670" y="27908"/>
                        <a:pt x="20098" y="63151"/>
                        <a:pt x="0" y="8401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18" name="Google Shape;3218;p24"/>
                <p:cNvSpPr/>
                <p:nvPr/>
              </p:nvSpPr>
              <p:spPr>
                <a:xfrm>
                  <a:off x="9349358" y="1684115"/>
                  <a:ext cx="49625" cy="118776"/>
                </a:xfrm>
                <a:custGeom>
                  <a:rect b="b" l="l" r="r" t="t"/>
                  <a:pathLst>
                    <a:path extrusionOk="0" h="118776" w="49625">
                      <a:moveTo>
                        <a:pt x="0" y="118777"/>
                      </a:moveTo>
                      <a:cubicBezTo>
                        <a:pt x="0" y="118777"/>
                        <a:pt x="41148" y="118777"/>
                        <a:pt x="49625" y="0"/>
                      </a:cubicBezTo>
                      <a:cubicBezTo>
                        <a:pt x="35433" y="5144"/>
                        <a:pt x="19908" y="10192"/>
                        <a:pt x="3334" y="14859"/>
                      </a:cubicBezTo>
                      <a:cubicBezTo>
                        <a:pt x="12764" y="43053"/>
                        <a:pt x="21717" y="87440"/>
                        <a:pt x="0" y="118777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219" name="Google Shape;3219;p24"/>
            <p:cNvGrpSpPr/>
            <p:nvPr/>
          </p:nvGrpSpPr>
          <p:grpSpPr>
            <a:xfrm>
              <a:off x="8350376" y="1383088"/>
              <a:ext cx="605044" cy="941011"/>
              <a:chOff x="8350376" y="1383088"/>
              <a:chExt cx="605044" cy="941011"/>
            </a:xfrm>
          </p:grpSpPr>
          <p:grpSp>
            <p:nvGrpSpPr>
              <p:cNvPr id="3220" name="Google Shape;3220;p24"/>
              <p:cNvGrpSpPr/>
              <p:nvPr/>
            </p:nvGrpSpPr>
            <p:grpSpPr>
              <a:xfrm>
                <a:off x="8641746" y="1383088"/>
                <a:ext cx="313674" cy="378179"/>
                <a:chOff x="8641746" y="1383088"/>
                <a:chExt cx="313674" cy="378179"/>
              </a:xfrm>
            </p:grpSpPr>
            <p:sp>
              <p:nvSpPr>
                <p:cNvPr id="3221" name="Google Shape;3221;p24"/>
                <p:cNvSpPr/>
                <p:nvPr/>
              </p:nvSpPr>
              <p:spPr>
                <a:xfrm>
                  <a:off x="8641746" y="1383088"/>
                  <a:ext cx="313674" cy="378179"/>
                </a:xfrm>
                <a:custGeom>
                  <a:rect b="b" l="l" r="r" t="t"/>
                  <a:pathLst>
                    <a:path extrusionOk="0" h="378179" w="313674">
                      <a:moveTo>
                        <a:pt x="0" y="378179"/>
                      </a:moveTo>
                      <a:cubicBezTo>
                        <a:pt x="125349" y="191108"/>
                        <a:pt x="193738" y="179297"/>
                        <a:pt x="263842" y="181774"/>
                      </a:cubicBezTo>
                      <a:cubicBezTo>
                        <a:pt x="263842" y="181774"/>
                        <a:pt x="333089" y="88524"/>
                        <a:pt x="308324" y="34041"/>
                      </a:cubicBezTo>
                      <a:cubicBezTo>
                        <a:pt x="303657" y="23659"/>
                        <a:pt x="295465" y="14705"/>
                        <a:pt x="282797" y="8038"/>
                      </a:cubicBezTo>
                      <a:cubicBezTo>
                        <a:pt x="271653" y="2228"/>
                        <a:pt x="259937" y="-344"/>
                        <a:pt x="248126" y="37"/>
                      </a:cubicBezTo>
                      <a:cubicBezTo>
                        <a:pt x="230410" y="608"/>
                        <a:pt x="212217" y="7466"/>
                        <a:pt x="194405" y="18991"/>
                      </a:cubicBezTo>
                      <a:cubicBezTo>
                        <a:pt x="168592" y="35565"/>
                        <a:pt x="143446" y="61663"/>
                        <a:pt x="121158" y="92048"/>
                      </a:cubicBezTo>
                      <a:cubicBezTo>
                        <a:pt x="117634" y="96811"/>
                        <a:pt x="114205" y="101764"/>
                        <a:pt x="110871" y="106717"/>
                      </a:cubicBezTo>
                      <a:cubicBezTo>
                        <a:pt x="90964" y="136244"/>
                        <a:pt x="73914" y="168820"/>
                        <a:pt x="61722" y="200062"/>
                      </a:cubicBezTo>
                      <a:cubicBezTo>
                        <a:pt x="61150" y="201491"/>
                        <a:pt x="60579" y="203015"/>
                        <a:pt x="60007" y="204443"/>
                      </a:cubicBezTo>
                      <a:cubicBezTo>
                        <a:pt x="58483" y="208444"/>
                        <a:pt x="56959" y="212444"/>
                        <a:pt x="55530" y="216445"/>
                      </a:cubicBezTo>
                      <a:cubicBezTo>
                        <a:pt x="48577" y="235399"/>
                        <a:pt x="42291" y="254069"/>
                        <a:pt x="36195" y="272833"/>
                      </a:cubicBezTo>
                      <a:cubicBezTo>
                        <a:pt x="24860" y="307123"/>
                        <a:pt x="14097" y="341508"/>
                        <a:pt x="0" y="378179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222" name="Google Shape;3222;p24"/>
                <p:cNvGrpSpPr/>
                <p:nvPr/>
              </p:nvGrpSpPr>
              <p:grpSpPr>
                <a:xfrm>
                  <a:off x="8677846" y="1383088"/>
                  <a:ext cx="272224" cy="272833"/>
                  <a:chOff x="8677846" y="1383088"/>
                  <a:chExt cx="272224" cy="272833"/>
                </a:xfrm>
              </p:grpSpPr>
              <p:sp>
                <p:nvSpPr>
                  <p:cNvPr id="3223" name="Google Shape;3223;p24"/>
                  <p:cNvSpPr/>
                  <p:nvPr/>
                </p:nvSpPr>
                <p:spPr>
                  <a:xfrm>
                    <a:off x="8876727" y="1383088"/>
                    <a:ext cx="73343" cy="144531"/>
                  </a:xfrm>
                  <a:custGeom>
                    <a:rect b="b" l="l" r="r" t="t"/>
                    <a:pathLst>
                      <a:path extrusionOk="0" h="144531" w="73343">
                        <a:moveTo>
                          <a:pt x="13050" y="37"/>
                        </a:moveTo>
                        <a:cubicBezTo>
                          <a:pt x="5430" y="46614"/>
                          <a:pt x="-7905" y="139769"/>
                          <a:pt x="6193" y="143960"/>
                        </a:cubicBezTo>
                        <a:cubicBezTo>
                          <a:pt x="23051" y="149008"/>
                          <a:pt x="57913" y="121290"/>
                          <a:pt x="73344" y="34041"/>
                        </a:cubicBezTo>
                        <a:cubicBezTo>
                          <a:pt x="68677" y="23659"/>
                          <a:pt x="60485" y="14705"/>
                          <a:pt x="47817" y="8038"/>
                        </a:cubicBezTo>
                        <a:cubicBezTo>
                          <a:pt x="36577" y="2228"/>
                          <a:pt x="24957" y="-344"/>
                          <a:pt x="13050" y="3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4" name="Google Shape;3224;p24"/>
                  <p:cNvSpPr/>
                  <p:nvPr/>
                </p:nvSpPr>
                <p:spPr>
                  <a:xfrm>
                    <a:off x="8762809" y="1402079"/>
                    <a:ext cx="82374" cy="140787"/>
                  </a:xfrm>
                  <a:custGeom>
                    <a:rect b="b" l="l" r="r" t="t"/>
                    <a:pathLst>
                      <a:path extrusionOk="0" h="140787" w="82374">
                        <a:moveTo>
                          <a:pt x="0" y="73057"/>
                        </a:moveTo>
                        <a:cubicBezTo>
                          <a:pt x="15716" y="104870"/>
                          <a:pt x="44196" y="152400"/>
                          <a:pt x="67246" y="138208"/>
                        </a:cubicBezTo>
                        <a:cubicBezTo>
                          <a:pt x="91536" y="123349"/>
                          <a:pt x="81153" y="44196"/>
                          <a:pt x="73247" y="0"/>
                        </a:cubicBezTo>
                        <a:cubicBezTo>
                          <a:pt x="47435" y="16574"/>
                          <a:pt x="22289" y="42672"/>
                          <a:pt x="0" y="7305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5" name="Google Shape;3225;p24"/>
                  <p:cNvSpPr/>
                  <p:nvPr/>
                </p:nvSpPr>
                <p:spPr>
                  <a:xfrm>
                    <a:off x="8703373" y="1489805"/>
                    <a:ext cx="70120" cy="96437"/>
                  </a:xfrm>
                  <a:custGeom>
                    <a:rect b="b" l="l" r="r" t="t"/>
                    <a:pathLst>
                      <a:path extrusionOk="0" h="96437" w="70120">
                        <a:moveTo>
                          <a:pt x="66294" y="80677"/>
                        </a:moveTo>
                        <a:cubicBezTo>
                          <a:pt x="77629" y="60579"/>
                          <a:pt x="61341" y="22955"/>
                          <a:pt x="49149" y="0"/>
                        </a:cubicBezTo>
                        <a:cubicBezTo>
                          <a:pt x="29242" y="29527"/>
                          <a:pt x="12192" y="62103"/>
                          <a:pt x="0" y="93345"/>
                        </a:cubicBezTo>
                        <a:cubicBezTo>
                          <a:pt x="22003" y="97726"/>
                          <a:pt x="55245" y="100298"/>
                          <a:pt x="66294" y="8067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6" name="Google Shape;3226;p24"/>
                  <p:cNvSpPr/>
                  <p:nvPr/>
                </p:nvSpPr>
                <p:spPr>
                  <a:xfrm>
                    <a:off x="8677846" y="1599533"/>
                    <a:ext cx="66221" cy="56388"/>
                  </a:xfrm>
                  <a:custGeom>
                    <a:rect b="b" l="l" r="r" t="t"/>
                    <a:pathLst>
                      <a:path extrusionOk="0" h="56388" w="66221">
                        <a:moveTo>
                          <a:pt x="0" y="56388"/>
                        </a:moveTo>
                        <a:cubicBezTo>
                          <a:pt x="26384" y="51149"/>
                          <a:pt x="59722" y="41434"/>
                          <a:pt x="65341" y="25718"/>
                        </a:cubicBezTo>
                        <a:cubicBezTo>
                          <a:pt x="72009" y="7144"/>
                          <a:pt x="39243" y="1619"/>
                          <a:pt x="19336" y="0"/>
                        </a:cubicBezTo>
                        <a:cubicBezTo>
                          <a:pt x="12382" y="18955"/>
                          <a:pt x="6191" y="37719"/>
                          <a:pt x="0" y="56388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227" name="Google Shape;3227;p24"/>
              <p:cNvGrpSpPr/>
              <p:nvPr/>
            </p:nvGrpSpPr>
            <p:grpSpPr>
              <a:xfrm>
                <a:off x="8350376" y="1634782"/>
                <a:ext cx="531936" cy="689317"/>
                <a:chOff x="8350376" y="1634782"/>
                <a:chExt cx="531936" cy="689317"/>
              </a:xfrm>
            </p:grpSpPr>
            <p:grpSp>
              <p:nvGrpSpPr>
                <p:cNvPr id="3228" name="Google Shape;3228;p24"/>
                <p:cNvGrpSpPr/>
                <p:nvPr/>
              </p:nvGrpSpPr>
              <p:grpSpPr>
                <a:xfrm>
                  <a:off x="8350376" y="1776412"/>
                  <a:ext cx="494728" cy="547687"/>
                  <a:chOff x="8350376" y="1776412"/>
                  <a:chExt cx="494728" cy="547687"/>
                </a:xfrm>
              </p:grpSpPr>
              <p:sp>
                <p:nvSpPr>
                  <p:cNvPr id="3229" name="Google Shape;3229;p24"/>
                  <p:cNvSpPr/>
                  <p:nvPr/>
                </p:nvSpPr>
                <p:spPr>
                  <a:xfrm>
                    <a:off x="8350376" y="1776412"/>
                    <a:ext cx="494728" cy="547687"/>
                  </a:xfrm>
                  <a:custGeom>
                    <a:rect b="b" l="l" r="r" t="t"/>
                    <a:pathLst>
                      <a:path extrusionOk="0" h="547687" w="494728">
                        <a:moveTo>
                          <a:pt x="0" y="547688"/>
                        </a:moveTo>
                        <a:lnTo>
                          <a:pt x="58484" y="476155"/>
                        </a:lnTo>
                        <a:lnTo>
                          <a:pt x="117824" y="405384"/>
                        </a:lnTo>
                        <a:cubicBezTo>
                          <a:pt x="157543" y="358330"/>
                          <a:pt x="198025" y="311944"/>
                          <a:pt x="238411" y="265557"/>
                        </a:cubicBezTo>
                        <a:cubicBezTo>
                          <a:pt x="279273" y="219551"/>
                          <a:pt x="320230" y="173546"/>
                          <a:pt x="362236" y="128492"/>
                        </a:cubicBezTo>
                        <a:cubicBezTo>
                          <a:pt x="383286" y="106013"/>
                          <a:pt x="404527" y="83725"/>
                          <a:pt x="426053" y="61722"/>
                        </a:cubicBezTo>
                        <a:cubicBezTo>
                          <a:pt x="437102" y="51054"/>
                          <a:pt x="447866" y="40005"/>
                          <a:pt x="459200" y="29528"/>
                        </a:cubicBezTo>
                        <a:lnTo>
                          <a:pt x="476345" y="14002"/>
                        </a:lnTo>
                        <a:cubicBezTo>
                          <a:pt x="482251" y="9049"/>
                          <a:pt x="488632" y="4667"/>
                          <a:pt x="494729" y="0"/>
                        </a:cubicBezTo>
                        <a:cubicBezTo>
                          <a:pt x="488823" y="5048"/>
                          <a:pt x="482822" y="9716"/>
                          <a:pt x="477203" y="14954"/>
                        </a:cubicBezTo>
                        <a:lnTo>
                          <a:pt x="460820" y="31147"/>
                        </a:lnTo>
                        <a:cubicBezTo>
                          <a:pt x="449961" y="42005"/>
                          <a:pt x="439674" y="53435"/>
                          <a:pt x="429006" y="64579"/>
                        </a:cubicBezTo>
                        <a:cubicBezTo>
                          <a:pt x="408051" y="87154"/>
                          <a:pt x="387287" y="109823"/>
                          <a:pt x="366903" y="132874"/>
                        </a:cubicBezTo>
                        <a:cubicBezTo>
                          <a:pt x="325946" y="178784"/>
                          <a:pt x="284893" y="224600"/>
                          <a:pt x="244507" y="271082"/>
                        </a:cubicBezTo>
                        <a:lnTo>
                          <a:pt x="122491" y="409670"/>
                        </a:lnTo>
                        <a:lnTo>
                          <a:pt x="61436" y="478917"/>
                        </a:lnTo>
                        <a:lnTo>
                          <a:pt x="0" y="547688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0" name="Google Shape;3230;p24"/>
                  <p:cNvSpPr/>
                  <p:nvPr/>
                </p:nvSpPr>
                <p:spPr>
                  <a:xfrm>
                    <a:off x="8370379" y="2085212"/>
                    <a:ext cx="180688" cy="203549"/>
                  </a:xfrm>
                  <a:custGeom>
                    <a:rect b="b" l="l" r="r" t="t"/>
                    <a:pathLst>
                      <a:path extrusionOk="0" h="203549" w="180688">
                        <a:moveTo>
                          <a:pt x="154209" y="22288"/>
                        </a:moveTo>
                        <a:lnTo>
                          <a:pt x="143351" y="22574"/>
                        </a:lnTo>
                        <a:lnTo>
                          <a:pt x="148590" y="33338"/>
                        </a:lnTo>
                        <a:lnTo>
                          <a:pt x="138874" y="45149"/>
                        </a:lnTo>
                        <a:lnTo>
                          <a:pt x="120110" y="44672"/>
                        </a:lnTo>
                        <a:lnTo>
                          <a:pt x="129254" y="57912"/>
                        </a:lnTo>
                        <a:lnTo>
                          <a:pt x="123444" y="63627"/>
                        </a:lnTo>
                        <a:lnTo>
                          <a:pt x="109347" y="64103"/>
                        </a:lnTo>
                        <a:lnTo>
                          <a:pt x="114585" y="73819"/>
                        </a:lnTo>
                        <a:lnTo>
                          <a:pt x="105632" y="83249"/>
                        </a:lnTo>
                        <a:lnTo>
                          <a:pt x="91916" y="80963"/>
                        </a:lnTo>
                        <a:lnTo>
                          <a:pt x="97250" y="93917"/>
                        </a:lnTo>
                        <a:lnTo>
                          <a:pt x="89059" y="103442"/>
                        </a:lnTo>
                        <a:lnTo>
                          <a:pt x="74676" y="103346"/>
                        </a:lnTo>
                        <a:lnTo>
                          <a:pt x="77152" y="113633"/>
                        </a:lnTo>
                        <a:lnTo>
                          <a:pt x="63055" y="129921"/>
                        </a:lnTo>
                        <a:lnTo>
                          <a:pt x="44482" y="130492"/>
                        </a:lnTo>
                        <a:lnTo>
                          <a:pt x="51054" y="145542"/>
                        </a:lnTo>
                        <a:lnTo>
                          <a:pt x="39528" y="158972"/>
                        </a:lnTo>
                        <a:lnTo>
                          <a:pt x="20478" y="159639"/>
                        </a:lnTo>
                        <a:lnTo>
                          <a:pt x="28480" y="172403"/>
                        </a:lnTo>
                        <a:lnTo>
                          <a:pt x="19050" y="184213"/>
                        </a:lnTo>
                        <a:lnTo>
                          <a:pt x="0" y="184785"/>
                        </a:lnTo>
                        <a:lnTo>
                          <a:pt x="7715" y="203549"/>
                        </a:lnTo>
                        <a:lnTo>
                          <a:pt x="180689" y="0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231" name="Google Shape;3231;p24"/>
                <p:cNvSpPr/>
                <p:nvPr/>
              </p:nvSpPr>
              <p:spPr>
                <a:xfrm>
                  <a:off x="8626125" y="1840706"/>
                  <a:ext cx="209359" cy="200120"/>
                </a:xfrm>
                <a:custGeom>
                  <a:rect b="b" l="l" r="r" t="t"/>
                  <a:pathLst>
                    <a:path extrusionOk="0" h="200120" w="209359">
                      <a:moveTo>
                        <a:pt x="177832" y="0"/>
                      </a:moveTo>
                      <a:lnTo>
                        <a:pt x="0" y="200120"/>
                      </a:lnTo>
                      <a:cubicBezTo>
                        <a:pt x="0" y="200120"/>
                        <a:pt x="109347" y="153734"/>
                        <a:pt x="209359" y="110395"/>
                      </a:cubicBezTo>
                      <a:cubicBezTo>
                        <a:pt x="111347" y="96583"/>
                        <a:pt x="175070" y="3810"/>
                        <a:pt x="177832" y="0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32" name="Google Shape;3232;p24"/>
                <p:cNvSpPr/>
                <p:nvPr/>
              </p:nvSpPr>
              <p:spPr>
                <a:xfrm>
                  <a:off x="8665762" y="1815318"/>
                  <a:ext cx="49124" cy="51128"/>
                </a:xfrm>
                <a:custGeom>
                  <a:rect b="b" l="l" r="r" t="t"/>
                  <a:pathLst>
                    <a:path extrusionOk="0" h="51128" w="49124">
                      <a:moveTo>
                        <a:pt x="3321" y="48439"/>
                      </a:moveTo>
                      <a:cubicBezTo>
                        <a:pt x="-12109" y="33580"/>
                        <a:pt x="30372" y="-8902"/>
                        <a:pt x="45803" y="1671"/>
                      </a:cubicBezTo>
                      <a:cubicBezTo>
                        <a:pt x="61233" y="12244"/>
                        <a:pt x="18752" y="63298"/>
                        <a:pt x="3321" y="48439"/>
                      </a:cubicBezTo>
                      <a:close/>
                    </a:path>
                  </a:pathLst>
                </a:custGeom>
                <a:solidFill>
                  <a:srgbClr val="6A153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233" name="Google Shape;3233;p24"/>
                <p:cNvGrpSpPr/>
                <p:nvPr/>
              </p:nvGrpSpPr>
              <p:grpSpPr>
                <a:xfrm>
                  <a:off x="8788594" y="1634782"/>
                  <a:ext cx="93718" cy="82706"/>
                  <a:chOff x="8788594" y="1634782"/>
                  <a:chExt cx="93718" cy="82706"/>
                </a:xfrm>
              </p:grpSpPr>
              <p:grpSp>
                <p:nvGrpSpPr>
                  <p:cNvPr id="3234" name="Google Shape;3234;p24"/>
                  <p:cNvGrpSpPr/>
                  <p:nvPr/>
                </p:nvGrpSpPr>
                <p:grpSpPr>
                  <a:xfrm>
                    <a:off x="8789289" y="1636395"/>
                    <a:ext cx="92647" cy="79026"/>
                    <a:chOff x="8789289" y="1636395"/>
                    <a:chExt cx="92647" cy="79026"/>
                  </a:xfrm>
                </p:grpSpPr>
                <p:sp>
                  <p:nvSpPr>
                    <p:cNvPr id="3235" name="Google Shape;3235;p24"/>
                    <p:cNvSpPr/>
                    <p:nvPr/>
                  </p:nvSpPr>
                  <p:spPr>
                    <a:xfrm>
                      <a:off x="8789289" y="1636395"/>
                      <a:ext cx="92647" cy="79026"/>
                    </a:xfrm>
                    <a:custGeom>
                      <a:rect b="b" l="l" r="r" t="t"/>
                      <a:pathLst>
                        <a:path extrusionOk="0" h="79026" w="92647">
                          <a:moveTo>
                            <a:pt x="91440" y="0"/>
                          </a:moveTo>
                          <a:cubicBezTo>
                            <a:pt x="91440" y="0"/>
                            <a:pt x="91535" y="571"/>
                            <a:pt x="91821" y="1429"/>
                          </a:cubicBezTo>
                          <a:cubicBezTo>
                            <a:pt x="93059" y="8668"/>
                            <a:pt x="96678" y="40958"/>
                            <a:pt x="67246" y="64865"/>
                          </a:cubicBezTo>
                          <a:cubicBezTo>
                            <a:pt x="34004" y="91821"/>
                            <a:pt x="0" y="72009"/>
                            <a:pt x="0" y="72009"/>
                          </a:cubicBezTo>
                          <a:cubicBezTo>
                            <a:pt x="0" y="71438"/>
                            <a:pt x="0" y="70866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429" y="2096"/>
                            <a:pt x="80010" y="0"/>
                            <a:pt x="90201" y="0"/>
                          </a:cubicBezTo>
                          <a:cubicBezTo>
                            <a:pt x="91059" y="0"/>
                            <a:pt x="91440" y="0"/>
                            <a:pt x="91440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236" name="Google Shape;3236;p24"/>
                    <p:cNvSpPr/>
                    <p:nvPr/>
                  </p:nvSpPr>
                  <p:spPr>
                    <a:xfrm>
                      <a:off x="8789289" y="1636395"/>
                      <a:ext cx="90296" cy="70294"/>
                    </a:xfrm>
                    <a:custGeom>
                      <a:rect b="b" l="l" r="r" t="t"/>
                      <a:pathLst>
                        <a:path extrusionOk="0" h="70294" w="90296">
                          <a:moveTo>
                            <a:pt x="90297" y="0"/>
                          </a:moveTo>
                          <a:cubicBezTo>
                            <a:pt x="32861" y="26765"/>
                            <a:pt x="8096" y="57912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525" y="2096"/>
                            <a:pt x="80010" y="0"/>
                            <a:pt x="90297" y="0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237" name="Google Shape;3237;p24"/>
                    <p:cNvSpPr/>
                    <p:nvPr/>
                  </p:nvSpPr>
                  <p:spPr>
                    <a:xfrm>
                      <a:off x="8811958" y="1661064"/>
                      <a:ext cx="33337" cy="33337"/>
                    </a:xfrm>
                    <a:custGeom>
                      <a:rect b="b" l="l" r="r" t="t"/>
                      <a:pathLst>
                        <a:path extrusionOk="0" h="33337" w="33337">
                          <a:moveTo>
                            <a:pt x="33338" y="16669"/>
                          </a:moveTo>
                          <a:cubicBezTo>
                            <a:pt x="33338" y="25875"/>
                            <a:pt x="25875" y="33337"/>
                            <a:pt x="16669" y="33337"/>
                          </a:cubicBezTo>
                          <a:cubicBezTo>
                            <a:pt x="7463" y="33337"/>
                            <a:pt x="0" y="25875"/>
                            <a:pt x="0" y="16669"/>
                          </a:cubicBezTo>
                          <a:cubicBezTo>
                            <a:pt x="0" y="7463"/>
                            <a:pt x="7463" y="0"/>
                            <a:pt x="16669" y="0"/>
                          </a:cubicBezTo>
                          <a:cubicBezTo>
                            <a:pt x="25875" y="0"/>
                            <a:pt x="33338" y="7463"/>
                            <a:pt x="33338" y="16669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238" name="Google Shape;3238;p24"/>
                  <p:cNvSpPr/>
                  <p:nvPr/>
                </p:nvSpPr>
                <p:spPr>
                  <a:xfrm>
                    <a:off x="8790812" y="1639157"/>
                    <a:ext cx="91500" cy="78331"/>
                  </a:xfrm>
                  <a:custGeom>
                    <a:rect b="b" l="l" r="r" t="t"/>
                    <a:pathLst>
                      <a:path extrusionOk="0" h="78331" w="91500">
                        <a:moveTo>
                          <a:pt x="0" y="70009"/>
                        </a:moveTo>
                        <a:cubicBezTo>
                          <a:pt x="10668" y="74867"/>
                          <a:pt x="22479" y="76295"/>
                          <a:pt x="33719" y="74676"/>
                        </a:cubicBezTo>
                        <a:cubicBezTo>
                          <a:pt x="39338" y="73724"/>
                          <a:pt x="44768" y="72104"/>
                          <a:pt x="49911" y="69818"/>
                        </a:cubicBezTo>
                        <a:cubicBezTo>
                          <a:pt x="54959" y="67246"/>
                          <a:pt x="59913" y="64389"/>
                          <a:pt x="64198" y="60674"/>
                        </a:cubicBezTo>
                        <a:cubicBezTo>
                          <a:pt x="73247" y="53816"/>
                          <a:pt x="80010" y="44387"/>
                          <a:pt x="84297" y="33814"/>
                        </a:cubicBezTo>
                        <a:cubicBezTo>
                          <a:pt x="88582" y="23241"/>
                          <a:pt x="90678" y="11716"/>
                          <a:pt x="90488" y="0"/>
                        </a:cubicBezTo>
                        <a:cubicBezTo>
                          <a:pt x="92583" y="11525"/>
                          <a:pt x="91345" y="23717"/>
                          <a:pt x="87535" y="35052"/>
                        </a:cubicBezTo>
                        <a:cubicBezTo>
                          <a:pt x="83630" y="46387"/>
                          <a:pt x="76391" y="56579"/>
                          <a:pt x="66961" y="64199"/>
                        </a:cubicBezTo>
                        <a:cubicBezTo>
                          <a:pt x="57531" y="71628"/>
                          <a:pt x="46197" y="76962"/>
                          <a:pt x="34100" y="78105"/>
                        </a:cubicBezTo>
                        <a:cubicBezTo>
                          <a:pt x="22098" y="79153"/>
                          <a:pt x="9811" y="76581"/>
                          <a:pt x="0" y="70009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9" name="Google Shape;3239;p24"/>
                  <p:cNvSpPr/>
                  <p:nvPr/>
                </p:nvSpPr>
                <p:spPr>
                  <a:xfrm>
                    <a:off x="8788594" y="1634782"/>
                    <a:ext cx="92134" cy="73621"/>
                  </a:xfrm>
                  <a:custGeom>
                    <a:rect b="b" l="l" r="r" t="t"/>
                    <a:pathLst>
                      <a:path extrusionOk="0" h="73621" w="92134">
                        <a:moveTo>
                          <a:pt x="695" y="73622"/>
                        </a:moveTo>
                        <a:cubicBezTo>
                          <a:pt x="-1306" y="62668"/>
                          <a:pt x="1171" y="51143"/>
                          <a:pt x="6124" y="41141"/>
                        </a:cubicBezTo>
                        <a:cubicBezTo>
                          <a:pt x="11363" y="31140"/>
                          <a:pt x="19363" y="22663"/>
                          <a:pt x="28603" y="16281"/>
                        </a:cubicBezTo>
                        <a:cubicBezTo>
                          <a:pt x="37937" y="10185"/>
                          <a:pt x="48129" y="5137"/>
                          <a:pt x="59083" y="2470"/>
                        </a:cubicBezTo>
                        <a:cubicBezTo>
                          <a:pt x="69941" y="-102"/>
                          <a:pt x="81371" y="-1054"/>
                          <a:pt x="92134" y="1517"/>
                        </a:cubicBezTo>
                        <a:cubicBezTo>
                          <a:pt x="81181" y="851"/>
                          <a:pt x="70322" y="2565"/>
                          <a:pt x="60035" y="5804"/>
                        </a:cubicBezTo>
                        <a:cubicBezTo>
                          <a:pt x="49748" y="9042"/>
                          <a:pt x="40033" y="13805"/>
                          <a:pt x="31175" y="19996"/>
                        </a:cubicBezTo>
                        <a:cubicBezTo>
                          <a:pt x="22126" y="25806"/>
                          <a:pt x="14696" y="33712"/>
                          <a:pt x="9172" y="42760"/>
                        </a:cubicBezTo>
                        <a:cubicBezTo>
                          <a:pt x="3838" y="52000"/>
                          <a:pt x="599" y="62668"/>
                          <a:pt x="695" y="73622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3240" name="Google Shape;3240;p24"/>
            <p:cNvGrpSpPr/>
            <p:nvPr/>
          </p:nvGrpSpPr>
          <p:grpSpPr>
            <a:xfrm>
              <a:off x="9430416" y="133350"/>
              <a:ext cx="1339215" cy="1682098"/>
              <a:chOff x="9430416" y="133350"/>
              <a:chExt cx="1339215" cy="1682098"/>
            </a:xfrm>
          </p:grpSpPr>
          <p:grpSp>
            <p:nvGrpSpPr>
              <p:cNvPr id="3241" name="Google Shape;3241;p24"/>
              <p:cNvGrpSpPr/>
              <p:nvPr/>
            </p:nvGrpSpPr>
            <p:grpSpPr>
              <a:xfrm>
                <a:off x="9430416" y="133350"/>
                <a:ext cx="1339215" cy="1682098"/>
                <a:chOff x="9430416" y="133350"/>
                <a:chExt cx="1339215" cy="1682098"/>
              </a:xfrm>
            </p:grpSpPr>
            <p:sp>
              <p:nvSpPr>
                <p:cNvPr id="3242" name="Google Shape;3242;p24"/>
                <p:cNvSpPr/>
                <p:nvPr/>
              </p:nvSpPr>
              <p:spPr>
                <a:xfrm>
                  <a:off x="9430607" y="133350"/>
                  <a:ext cx="1339024" cy="1682098"/>
                </a:xfrm>
                <a:custGeom>
                  <a:rect b="b" l="l" r="r" t="t"/>
                  <a:pathLst>
                    <a:path extrusionOk="0" h="1682098" w="1339024">
                      <a:moveTo>
                        <a:pt x="0" y="1677067"/>
                      </a:moveTo>
                      <a:cubicBezTo>
                        <a:pt x="40957" y="1694498"/>
                        <a:pt x="173545" y="1662779"/>
                        <a:pt x="246030" y="1640777"/>
                      </a:cubicBezTo>
                      <a:cubicBezTo>
                        <a:pt x="262699" y="1635824"/>
                        <a:pt x="276130" y="1631252"/>
                        <a:pt x="284606" y="1628013"/>
                      </a:cubicBezTo>
                      <a:cubicBezTo>
                        <a:pt x="286988" y="1627061"/>
                        <a:pt x="289560" y="1626394"/>
                        <a:pt x="292322" y="1625918"/>
                      </a:cubicBezTo>
                      <a:cubicBezTo>
                        <a:pt x="340423" y="1617345"/>
                        <a:pt x="435673" y="1675543"/>
                        <a:pt x="438149" y="1677067"/>
                      </a:cubicBezTo>
                      <a:cubicBezTo>
                        <a:pt x="437006" y="1674781"/>
                        <a:pt x="401288" y="1602105"/>
                        <a:pt x="401288" y="1518095"/>
                      </a:cubicBezTo>
                      <a:cubicBezTo>
                        <a:pt x="401288" y="1516380"/>
                        <a:pt x="401669" y="1514189"/>
                        <a:pt x="402431" y="1511427"/>
                      </a:cubicBezTo>
                      <a:cubicBezTo>
                        <a:pt x="410146" y="1482471"/>
                        <a:pt x="457581" y="1396460"/>
                        <a:pt x="527399" y="1279303"/>
                      </a:cubicBezTo>
                      <a:cubicBezTo>
                        <a:pt x="697896" y="992791"/>
                        <a:pt x="1001839" y="519684"/>
                        <a:pt x="1185482" y="236220"/>
                      </a:cubicBezTo>
                      <a:cubicBezTo>
                        <a:pt x="1277208" y="94393"/>
                        <a:pt x="1339025" y="0"/>
                        <a:pt x="1339025" y="0"/>
                      </a:cubicBezTo>
                      <a:cubicBezTo>
                        <a:pt x="1261014" y="56674"/>
                        <a:pt x="1157859" y="164592"/>
                        <a:pt x="1052132" y="287465"/>
                      </a:cubicBezTo>
                      <a:cubicBezTo>
                        <a:pt x="808958" y="569786"/>
                        <a:pt x="551497" y="931069"/>
                        <a:pt x="551497" y="931069"/>
                      </a:cubicBezTo>
                      <a:lnTo>
                        <a:pt x="271939" y="1325785"/>
                      </a:lnTo>
                      <a:cubicBezTo>
                        <a:pt x="271939" y="1325785"/>
                        <a:pt x="157257" y="1529810"/>
                        <a:pt x="127063" y="1575054"/>
                      </a:cubicBezTo>
                      <a:cubicBezTo>
                        <a:pt x="96869" y="1620393"/>
                        <a:pt x="75533" y="1645539"/>
                        <a:pt x="0" y="1677067"/>
                      </a:cubicBezTo>
                      <a:close/>
                    </a:path>
                  </a:pathLst>
                </a:custGeom>
                <a:solidFill>
                  <a:srgbClr val="FCB14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43" name="Google Shape;3243;p24"/>
                <p:cNvSpPr/>
                <p:nvPr/>
              </p:nvSpPr>
              <p:spPr>
                <a:xfrm>
                  <a:off x="9430416" y="420909"/>
                  <a:ext cx="1052131" cy="1394538"/>
                </a:xfrm>
                <a:custGeom>
                  <a:rect b="b" l="l" r="r" t="t"/>
                  <a:pathLst>
                    <a:path extrusionOk="0" h="1394538" w="1052131">
                      <a:moveTo>
                        <a:pt x="127254" y="1287494"/>
                      </a:moveTo>
                      <a:cubicBezTo>
                        <a:pt x="157448" y="1242155"/>
                        <a:pt x="272129" y="1038225"/>
                        <a:pt x="272129" y="1038225"/>
                      </a:cubicBezTo>
                      <a:lnTo>
                        <a:pt x="485965" y="736283"/>
                      </a:lnTo>
                      <a:cubicBezTo>
                        <a:pt x="480441" y="734854"/>
                        <a:pt x="471202" y="732758"/>
                        <a:pt x="461582" y="731615"/>
                      </a:cubicBezTo>
                      <a:cubicBezTo>
                        <a:pt x="446342" y="729710"/>
                        <a:pt x="441484" y="748379"/>
                        <a:pt x="441484" y="748379"/>
                      </a:cubicBezTo>
                      <a:cubicBezTo>
                        <a:pt x="441484" y="748379"/>
                        <a:pt x="433959" y="710279"/>
                        <a:pt x="496158" y="708184"/>
                      </a:cubicBezTo>
                      <a:cubicBezTo>
                        <a:pt x="496158" y="708184"/>
                        <a:pt x="492918" y="695516"/>
                        <a:pt x="500443" y="683038"/>
                      </a:cubicBezTo>
                      <a:cubicBezTo>
                        <a:pt x="507968" y="670560"/>
                        <a:pt x="517779" y="671894"/>
                        <a:pt x="528257" y="643033"/>
                      </a:cubicBezTo>
                      <a:cubicBezTo>
                        <a:pt x="538734" y="614172"/>
                        <a:pt x="578263" y="548354"/>
                        <a:pt x="603314" y="538734"/>
                      </a:cubicBezTo>
                      <a:cubicBezTo>
                        <a:pt x="603314" y="538734"/>
                        <a:pt x="591978" y="569119"/>
                        <a:pt x="594264" y="584454"/>
                      </a:cubicBezTo>
                      <a:cubicBezTo>
                        <a:pt x="677417" y="470535"/>
                        <a:pt x="868775" y="212788"/>
                        <a:pt x="1052132" y="0"/>
                      </a:cubicBezTo>
                      <a:cubicBezTo>
                        <a:pt x="931545" y="179356"/>
                        <a:pt x="597693" y="643795"/>
                        <a:pt x="561594" y="693325"/>
                      </a:cubicBezTo>
                      <a:cubicBezTo>
                        <a:pt x="521304" y="748665"/>
                        <a:pt x="364617" y="964597"/>
                        <a:pt x="324898" y="1068991"/>
                      </a:cubicBezTo>
                      <a:cubicBezTo>
                        <a:pt x="290226" y="1160240"/>
                        <a:pt x="342043" y="1228630"/>
                        <a:pt x="246031" y="1353217"/>
                      </a:cubicBezTo>
                      <a:cubicBezTo>
                        <a:pt x="173641" y="1375220"/>
                        <a:pt x="40957" y="1406938"/>
                        <a:pt x="0" y="1389507"/>
                      </a:cubicBezTo>
                      <a:cubicBezTo>
                        <a:pt x="75724" y="1357979"/>
                        <a:pt x="97060" y="1332833"/>
                        <a:pt x="127254" y="1287494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244" name="Google Shape;3244;p24"/>
              <p:cNvSpPr/>
              <p:nvPr/>
            </p:nvSpPr>
            <p:spPr>
              <a:xfrm>
                <a:off x="9430512" y="1756818"/>
                <a:ext cx="438244" cy="56889"/>
              </a:xfrm>
              <a:custGeom>
                <a:rect b="b" l="l" r="r" t="t"/>
                <a:pathLst>
                  <a:path extrusionOk="0" h="56889" w="438244">
                    <a:moveTo>
                      <a:pt x="438245" y="53503"/>
                    </a:moveTo>
                    <a:cubicBezTo>
                      <a:pt x="421671" y="44169"/>
                      <a:pt x="404812" y="35501"/>
                      <a:pt x="387572" y="27595"/>
                    </a:cubicBezTo>
                    <a:cubicBezTo>
                      <a:pt x="370427" y="19594"/>
                      <a:pt x="352901" y="12260"/>
                      <a:pt x="334708" y="7307"/>
                    </a:cubicBezTo>
                    <a:cubicBezTo>
                      <a:pt x="325660" y="4926"/>
                      <a:pt x="316325" y="3116"/>
                      <a:pt x="307181" y="3592"/>
                    </a:cubicBezTo>
                    <a:cubicBezTo>
                      <a:pt x="298037" y="4068"/>
                      <a:pt x="288703" y="6354"/>
                      <a:pt x="279463" y="8355"/>
                    </a:cubicBezTo>
                    <a:cubicBezTo>
                      <a:pt x="261080" y="12641"/>
                      <a:pt x="242697" y="17689"/>
                      <a:pt x="224409" y="22642"/>
                    </a:cubicBezTo>
                    <a:cubicBezTo>
                      <a:pt x="187737" y="32262"/>
                      <a:pt x="150876" y="41883"/>
                      <a:pt x="113442" y="48741"/>
                    </a:cubicBezTo>
                    <a:cubicBezTo>
                      <a:pt x="94774" y="52265"/>
                      <a:pt x="75819" y="54741"/>
                      <a:pt x="56864" y="56361"/>
                    </a:cubicBezTo>
                    <a:cubicBezTo>
                      <a:pt x="37909" y="57313"/>
                      <a:pt x="18669" y="57313"/>
                      <a:pt x="0" y="53503"/>
                    </a:cubicBezTo>
                    <a:cubicBezTo>
                      <a:pt x="37719" y="59123"/>
                      <a:pt x="75724" y="52741"/>
                      <a:pt x="112776" y="45597"/>
                    </a:cubicBezTo>
                    <a:cubicBezTo>
                      <a:pt x="149923" y="38168"/>
                      <a:pt x="186594" y="28548"/>
                      <a:pt x="223266" y="18642"/>
                    </a:cubicBezTo>
                    <a:cubicBezTo>
                      <a:pt x="241649" y="13784"/>
                      <a:pt x="259937" y="8926"/>
                      <a:pt x="278511" y="4735"/>
                    </a:cubicBezTo>
                    <a:cubicBezTo>
                      <a:pt x="287845" y="2735"/>
                      <a:pt x="297085" y="544"/>
                      <a:pt x="306895" y="68"/>
                    </a:cubicBezTo>
                    <a:cubicBezTo>
                      <a:pt x="316706" y="-408"/>
                      <a:pt x="326231" y="1687"/>
                      <a:pt x="335375" y="4259"/>
                    </a:cubicBezTo>
                    <a:cubicBezTo>
                      <a:pt x="372237" y="15499"/>
                      <a:pt x="405765" y="33977"/>
                      <a:pt x="438245" y="53503"/>
                    </a:cubicBezTo>
                    <a:close/>
                  </a:path>
                </a:pathLst>
              </a:custGeom>
              <a:solidFill>
                <a:srgbClr val="8B484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245" name="Google Shape;3245;p24"/>
          <p:cNvGrpSpPr/>
          <p:nvPr/>
        </p:nvGrpSpPr>
        <p:grpSpPr>
          <a:xfrm>
            <a:off x="1643" y="3911259"/>
            <a:ext cx="1075632" cy="1243457"/>
            <a:chOff x="2190" y="5062612"/>
            <a:chExt cx="1434176" cy="1657942"/>
          </a:xfrm>
        </p:grpSpPr>
        <p:sp>
          <p:nvSpPr>
            <p:cNvPr id="3246" name="Google Shape;3246;p24"/>
            <p:cNvSpPr/>
            <p:nvPr/>
          </p:nvSpPr>
          <p:spPr>
            <a:xfrm>
              <a:off x="2190" y="5062612"/>
              <a:ext cx="824557" cy="1657942"/>
            </a:xfrm>
            <a:custGeom>
              <a:rect b="b" l="l" r="r" t="t"/>
              <a:pathLst>
                <a:path extrusionOk="0" h="1657942" w="824557">
                  <a:moveTo>
                    <a:pt x="232124" y="1657847"/>
                  </a:moveTo>
                  <a:cubicBezTo>
                    <a:pt x="232124" y="1657847"/>
                    <a:pt x="1157954" y="244337"/>
                    <a:pt x="694849" y="3830"/>
                  </a:cubicBezTo>
                  <a:cubicBezTo>
                    <a:pt x="641890" y="-23696"/>
                    <a:pt x="329279" y="61933"/>
                    <a:pt x="0" y="1460489"/>
                  </a:cubicBezTo>
                  <a:lnTo>
                    <a:pt x="0" y="1657942"/>
                  </a:lnTo>
                  <a:lnTo>
                    <a:pt x="232124" y="1657942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7" name="Google Shape;3247;p24"/>
            <p:cNvSpPr/>
            <p:nvPr/>
          </p:nvSpPr>
          <p:spPr>
            <a:xfrm>
              <a:off x="203072" y="5583771"/>
              <a:ext cx="1233294" cy="1136687"/>
            </a:xfrm>
            <a:custGeom>
              <a:rect b="b" l="l" r="r" t="t"/>
              <a:pathLst>
                <a:path extrusionOk="0" h="1136687" w="1233294">
                  <a:moveTo>
                    <a:pt x="479869" y="1136687"/>
                  </a:moveTo>
                  <a:cubicBezTo>
                    <a:pt x="479869" y="1136687"/>
                    <a:pt x="1510570" y="402881"/>
                    <a:pt x="1160907" y="15404"/>
                  </a:cubicBezTo>
                  <a:cubicBezTo>
                    <a:pt x="1120902" y="-28887"/>
                    <a:pt x="798195" y="-58129"/>
                    <a:pt x="0" y="1136592"/>
                  </a:cubicBezTo>
                  <a:lnTo>
                    <a:pt x="479869" y="1136687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8" name="Google Shape;3248;p24"/>
          <p:cNvGrpSpPr/>
          <p:nvPr/>
        </p:nvGrpSpPr>
        <p:grpSpPr>
          <a:xfrm>
            <a:off x="53221" y="3937348"/>
            <a:ext cx="1246226" cy="1208865"/>
            <a:chOff x="70961" y="5097398"/>
            <a:chExt cx="1661635" cy="1611820"/>
          </a:xfrm>
        </p:grpSpPr>
        <p:sp>
          <p:nvSpPr>
            <p:cNvPr id="3249" name="Google Shape;3249;p24"/>
            <p:cNvSpPr/>
            <p:nvPr/>
          </p:nvSpPr>
          <p:spPr>
            <a:xfrm>
              <a:off x="370617" y="5097398"/>
              <a:ext cx="1361979" cy="1611820"/>
            </a:xfrm>
            <a:custGeom>
              <a:rect b="b" l="l" r="r" t="t"/>
              <a:pathLst>
                <a:path extrusionOk="0" h="1611820" w="1361979">
                  <a:moveTo>
                    <a:pt x="379381" y="1516380"/>
                  </a:moveTo>
                  <a:lnTo>
                    <a:pt x="379381" y="1611821"/>
                  </a:lnTo>
                  <a:lnTo>
                    <a:pt x="1361980" y="1611821"/>
                  </a:lnTo>
                  <a:cubicBezTo>
                    <a:pt x="1361980" y="1611821"/>
                    <a:pt x="1331690" y="1430751"/>
                    <a:pt x="1281303" y="1184815"/>
                  </a:cubicBezTo>
                  <a:lnTo>
                    <a:pt x="605885" y="1549528"/>
                  </a:lnTo>
                  <a:lnTo>
                    <a:pt x="605885" y="1449801"/>
                  </a:lnTo>
                  <a:lnTo>
                    <a:pt x="1262920" y="1098042"/>
                  </a:lnTo>
                  <a:cubicBezTo>
                    <a:pt x="1250633" y="1039749"/>
                    <a:pt x="1237012" y="978884"/>
                    <a:pt x="1222915" y="916591"/>
                  </a:cubicBezTo>
                  <a:lnTo>
                    <a:pt x="639318" y="1283875"/>
                  </a:lnTo>
                  <a:lnTo>
                    <a:pt x="639318" y="1155002"/>
                  </a:lnTo>
                  <a:lnTo>
                    <a:pt x="1192340" y="787051"/>
                  </a:lnTo>
                  <a:cubicBezTo>
                    <a:pt x="1181862" y="744950"/>
                    <a:pt x="1171480" y="702755"/>
                    <a:pt x="1160621" y="660654"/>
                  </a:cubicBezTo>
                  <a:cubicBezTo>
                    <a:pt x="1022414" y="740569"/>
                    <a:pt x="722090" y="922401"/>
                    <a:pt x="722090" y="922401"/>
                  </a:cubicBezTo>
                  <a:lnTo>
                    <a:pt x="747332" y="772954"/>
                  </a:lnTo>
                  <a:lnTo>
                    <a:pt x="1131094" y="550831"/>
                  </a:lnTo>
                  <a:cubicBezTo>
                    <a:pt x="1111282" y="479584"/>
                    <a:pt x="1091089" y="410433"/>
                    <a:pt x="1069562" y="344900"/>
                  </a:cubicBezTo>
                  <a:cubicBezTo>
                    <a:pt x="972693" y="418338"/>
                    <a:pt x="805244" y="569214"/>
                    <a:pt x="805244" y="569214"/>
                  </a:cubicBezTo>
                  <a:cubicBezTo>
                    <a:pt x="805244" y="569214"/>
                    <a:pt x="792671" y="428054"/>
                    <a:pt x="805244" y="438531"/>
                  </a:cubicBezTo>
                  <a:cubicBezTo>
                    <a:pt x="813530" y="445389"/>
                    <a:pt x="949643" y="336233"/>
                    <a:pt x="1041464" y="260700"/>
                  </a:cubicBezTo>
                  <a:cubicBezTo>
                    <a:pt x="1005840" y="158401"/>
                    <a:pt x="968407" y="68485"/>
                    <a:pt x="929831" y="0"/>
                  </a:cubicBezTo>
                  <a:cubicBezTo>
                    <a:pt x="929831" y="0"/>
                    <a:pt x="803815" y="117729"/>
                    <a:pt x="630650" y="299943"/>
                  </a:cubicBezTo>
                  <a:cubicBezTo>
                    <a:pt x="664845" y="361188"/>
                    <a:pt x="722090" y="461201"/>
                    <a:pt x="722090" y="461201"/>
                  </a:cubicBezTo>
                  <a:lnTo>
                    <a:pt x="705517" y="548354"/>
                  </a:lnTo>
                  <a:lnTo>
                    <a:pt x="564737" y="370523"/>
                  </a:lnTo>
                  <a:cubicBezTo>
                    <a:pt x="538829" y="398622"/>
                    <a:pt x="511778" y="428149"/>
                    <a:pt x="484061" y="458344"/>
                  </a:cubicBezTo>
                  <a:lnTo>
                    <a:pt x="676275" y="731234"/>
                  </a:lnTo>
                  <a:lnTo>
                    <a:pt x="639223" y="872395"/>
                  </a:lnTo>
                  <a:lnTo>
                    <a:pt x="409861" y="541877"/>
                  </a:lnTo>
                  <a:cubicBezTo>
                    <a:pt x="371380" y="585407"/>
                    <a:pt x="332422" y="631127"/>
                    <a:pt x="293561" y="677609"/>
                  </a:cubicBezTo>
                  <a:lnTo>
                    <a:pt x="589121" y="1051370"/>
                  </a:lnTo>
                  <a:cubicBezTo>
                    <a:pt x="589121" y="1051370"/>
                    <a:pt x="559975" y="1188149"/>
                    <a:pt x="555974" y="1175957"/>
                  </a:cubicBezTo>
                  <a:cubicBezTo>
                    <a:pt x="552736" y="1166241"/>
                    <a:pt x="322707" y="891159"/>
                    <a:pt x="219361" y="767620"/>
                  </a:cubicBezTo>
                  <a:cubicBezTo>
                    <a:pt x="204978" y="785622"/>
                    <a:pt x="190595" y="803625"/>
                    <a:pt x="176498" y="821627"/>
                  </a:cubicBezTo>
                  <a:lnTo>
                    <a:pt x="531114" y="1313117"/>
                  </a:lnTo>
                  <a:lnTo>
                    <a:pt x="512350" y="1445990"/>
                  </a:lnTo>
                  <a:lnTo>
                    <a:pt x="105537" y="913829"/>
                  </a:lnTo>
                  <a:cubicBezTo>
                    <a:pt x="69151" y="961740"/>
                    <a:pt x="33909" y="1010317"/>
                    <a:pt x="0" y="1058895"/>
                  </a:cubicBezTo>
                  <a:lnTo>
                    <a:pt x="379381" y="1516380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0" name="Google Shape;3250;p24"/>
            <p:cNvSpPr/>
            <p:nvPr/>
          </p:nvSpPr>
          <p:spPr>
            <a:xfrm>
              <a:off x="70961" y="6236112"/>
              <a:ext cx="679037" cy="473106"/>
            </a:xfrm>
            <a:custGeom>
              <a:rect b="b" l="l" r="r" t="t"/>
              <a:pathLst>
                <a:path extrusionOk="0" h="473106" w="679037">
                  <a:moveTo>
                    <a:pt x="0" y="473107"/>
                  </a:moveTo>
                  <a:lnTo>
                    <a:pt x="679037" y="473107"/>
                  </a:lnTo>
                  <a:lnTo>
                    <a:pt x="245936" y="0"/>
                  </a:lnTo>
                  <a:cubicBezTo>
                    <a:pt x="139351" y="161354"/>
                    <a:pt x="51149" y="323373"/>
                    <a:pt x="0" y="473107"/>
                  </a:cubicBez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51" name="Google Shape;3251;p24"/>
          <p:cNvSpPr/>
          <p:nvPr/>
        </p:nvSpPr>
        <p:spPr>
          <a:xfrm>
            <a:off x="68437" y="4592098"/>
            <a:ext cx="1425678" cy="560284"/>
          </a:xfrm>
          <a:custGeom>
            <a:rect b="b" l="l" r="r" t="t"/>
            <a:pathLst>
              <a:path extrusionOk="0" h="747045" w="1900904">
                <a:moveTo>
                  <a:pt x="1900904" y="746950"/>
                </a:moveTo>
                <a:lnTo>
                  <a:pt x="1545717" y="593122"/>
                </a:lnTo>
                <a:cubicBezTo>
                  <a:pt x="1545717" y="593122"/>
                  <a:pt x="1509236" y="432435"/>
                  <a:pt x="1704118" y="255937"/>
                </a:cubicBezTo>
                <a:cubicBezTo>
                  <a:pt x="1704118" y="255937"/>
                  <a:pt x="1471136" y="306514"/>
                  <a:pt x="1408462" y="460153"/>
                </a:cubicBezTo>
                <a:lnTo>
                  <a:pt x="1492187" y="0"/>
                </a:lnTo>
                <a:cubicBezTo>
                  <a:pt x="1492187" y="0"/>
                  <a:pt x="1170813" y="271082"/>
                  <a:pt x="1160621" y="535877"/>
                </a:cubicBezTo>
                <a:lnTo>
                  <a:pt x="1042226" y="165640"/>
                </a:lnTo>
                <a:lnTo>
                  <a:pt x="1042226" y="573881"/>
                </a:lnTo>
                <a:cubicBezTo>
                  <a:pt x="1042226" y="573881"/>
                  <a:pt x="955072" y="426434"/>
                  <a:pt x="769715" y="403574"/>
                </a:cubicBezTo>
                <a:cubicBezTo>
                  <a:pt x="769715" y="403574"/>
                  <a:pt x="893826" y="521875"/>
                  <a:pt x="893826" y="593122"/>
                </a:cubicBezTo>
                <a:cubicBezTo>
                  <a:pt x="893826" y="593122"/>
                  <a:pt x="558832" y="516827"/>
                  <a:pt x="557879" y="165735"/>
                </a:cubicBezTo>
                <a:cubicBezTo>
                  <a:pt x="557879" y="165735"/>
                  <a:pt x="529590" y="483394"/>
                  <a:pt x="607124" y="599789"/>
                </a:cubicBezTo>
                <a:cubicBezTo>
                  <a:pt x="607124" y="599789"/>
                  <a:pt x="454247" y="334994"/>
                  <a:pt x="328708" y="268891"/>
                </a:cubicBezTo>
                <a:cubicBezTo>
                  <a:pt x="328708" y="268891"/>
                  <a:pt x="430625" y="458343"/>
                  <a:pt x="419576" y="545020"/>
                </a:cubicBezTo>
                <a:cubicBezTo>
                  <a:pt x="419576" y="545020"/>
                  <a:pt x="381191" y="476535"/>
                  <a:pt x="283083" y="428625"/>
                </a:cubicBezTo>
                <a:cubicBezTo>
                  <a:pt x="283083" y="428625"/>
                  <a:pt x="374333" y="567880"/>
                  <a:pt x="374333" y="613505"/>
                </a:cubicBezTo>
                <a:lnTo>
                  <a:pt x="0" y="684276"/>
                </a:lnTo>
                <a:cubicBezTo>
                  <a:pt x="0" y="684276"/>
                  <a:pt x="413671" y="693991"/>
                  <a:pt x="405098" y="693991"/>
                </a:cubicBezTo>
                <a:cubicBezTo>
                  <a:pt x="396526" y="693991"/>
                  <a:pt x="180880" y="747046"/>
                  <a:pt x="180880" y="747046"/>
                </a:cubicBezTo>
                <a:lnTo>
                  <a:pt x="1900904" y="747046"/>
                </a:lnTo>
                <a:close/>
              </a:path>
            </a:pathLst>
          </a:custGeom>
          <a:solidFill>
            <a:srgbClr val="3A3A3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52" name="Google Shape;3252;p24"/>
          <p:cNvGrpSpPr/>
          <p:nvPr/>
        </p:nvGrpSpPr>
        <p:grpSpPr>
          <a:xfrm>
            <a:off x="7522868" y="788026"/>
            <a:ext cx="1494043" cy="3436358"/>
            <a:chOff x="10030491" y="898302"/>
            <a:chExt cx="1992057" cy="4581811"/>
          </a:xfrm>
        </p:grpSpPr>
        <p:sp>
          <p:nvSpPr>
            <p:cNvPr id="3253" name="Google Shape;3253;p24"/>
            <p:cNvSpPr/>
            <p:nvPr/>
          </p:nvSpPr>
          <p:spPr>
            <a:xfrm>
              <a:off x="10964894" y="1732883"/>
              <a:ext cx="292035" cy="3747230"/>
            </a:xfrm>
            <a:custGeom>
              <a:rect b="b" l="l" r="r" t="t"/>
              <a:pathLst>
                <a:path extrusionOk="0" h="3747230" w="292035">
                  <a:moveTo>
                    <a:pt x="292036" y="3747231"/>
                  </a:moveTo>
                  <a:cubicBezTo>
                    <a:pt x="292036" y="3747231"/>
                    <a:pt x="279845" y="790766"/>
                    <a:pt x="0" y="0"/>
                  </a:cubicBezTo>
                </a:path>
              </a:pathLst>
            </a:custGeom>
            <a:noFill/>
            <a:ln cap="flat" cmpd="sng" w="57150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54" name="Google Shape;3254;p24"/>
            <p:cNvGrpSpPr/>
            <p:nvPr/>
          </p:nvGrpSpPr>
          <p:grpSpPr>
            <a:xfrm>
              <a:off x="10030491" y="898302"/>
              <a:ext cx="1992057" cy="1870423"/>
              <a:chOff x="10030491" y="898302"/>
              <a:chExt cx="1992057" cy="1870423"/>
            </a:xfrm>
          </p:grpSpPr>
          <p:sp>
            <p:nvSpPr>
              <p:cNvPr id="3255" name="Google Shape;3255;p24"/>
              <p:cNvSpPr/>
              <p:nvPr/>
            </p:nvSpPr>
            <p:spPr>
              <a:xfrm>
                <a:off x="10281380" y="2071020"/>
                <a:ext cx="86881" cy="270891"/>
              </a:xfrm>
              <a:custGeom>
                <a:rect b="b" l="l" r="r" t="t"/>
                <a:pathLst>
                  <a:path extrusionOk="0" h="270891" w="86881">
                    <a:moveTo>
                      <a:pt x="84296" y="0"/>
                    </a:moveTo>
                    <a:lnTo>
                      <a:pt x="74580" y="12097"/>
                    </a:lnTo>
                    <a:cubicBezTo>
                      <a:pt x="14954" y="112871"/>
                      <a:pt x="0" y="270891"/>
                      <a:pt x="0" y="270891"/>
                    </a:cubicBezTo>
                    <a:cubicBezTo>
                      <a:pt x="20573" y="249746"/>
                      <a:pt x="48005" y="195453"/>
                      <a:pt x="71818" y="135446"/>
                    </a:cubicBezTo>
                    <a:cubicBezTo>
                      <a:pt x="95726" y="75533"/>
                      <a:pt x="83915" y="3334"/>
                      <a:pt x="8429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6" name="Google Shape;3256;p24"/>
              <p:cNvSpPr/>
              <p:nvPr/>
            </p:nvSpPr>
            <p:spPr>
              <a:xfrm>
                <a:off x="11087672" y="2147125"/>
                <a:ext cx="272319" cy="335565"/>
              </a:xfrm>
              <a:custGeom>
                <a:rect b="b" l="l" r="r" t="t"/>
                <a:pathLst>
                  <a:path extrusionOk="0" h="335565" w="272319">
                    <a:moveTo>
                      <a:pt x="0" y="0"/>
                    </a:moveTo>
                    <a:lnTo>
                      <a:pt x="4000" y="15335"/>
                    </a:lnTo>
                    <a:cubicBezTo>
                      <a:pt x="4000" y="15335"/>
                      <a:pt x="74008" y="113919"/>
                      <a:pt x="114300" y="161258"/>
                    </a:cubicBezTo>
                    <a:cubicBezTo>
                      <a:pt x="171164" y="228029"/>
                      <a:pt x="272319" y="335566"/>
                      <a:pt x="272319" y="335566"/>
                    </a:cubicBezTo>
                    <a:cubicBezTo>
                      <a:pt x="272319" y="335566"/>
                      <a:pt x="185832" y="185547"/>
                      <a:pt x="122205" y="116967"/>
                    </a:cubicBezTo>
                    <a:cubicBezTo>
                      <a:pt x="56578" y="4629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7" name="Google Shape;3257;p24"/>
              <p:cNvSpPr/>
              <p:nvPr/>
            </p:nvSpPr>
            <p:spPr>
              <a:xfrm>
                <a:off x="11154631" y="2429827"/>
                <a:ext cx="181070" cy="305561"/>
              </a:xfrm>
              <a:custGeom>
                <a:rect b="b" l="l" r="r" t="t"/>
                <a:pathLst>
                  <a:path extrusionOk="0" h="305561" w="181070">
                    <a:moveTo>
                      <a:pt x="0" y="0"/>
                    </a:moveTo>
                    <a:lnTo>
                      <a:pt x="6382" y="17526"/>
                    </a:lnTo>
                    <a:cubicBezTo>
                      <a:pt x="65437" y="149828"/>
                      <a:pt x="181070" y="305562"/>
                      <a:pt x="181070" y="305562"/>
                    </a:cubicBezTo>
                    <a:cubicBezTo>
                      <a:pt x="170974" y="272510"/>
                      <a:pt x="137828" y="204311"/>
                      <a:pt x="99156" y="133255"/>
                    </a:cubicBezTo>
                    <a:cubicBezTo>
                      <a:pt x="60579" y="62293"/>
                      <a:pt x="2381" y="3334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8" name="Google Shape;3258;p24"/>
              <p:cNvSpPr/>
              <p:nvPr/>
            </p:nvSpPr>
            <p:spPr>
              <a:xfrm>
                <a:off x="11233785" y="1549336"/>
                <a:ext cx="420433" cy="57340"/>
              </a:xfrm>
              <a:custGeom>
                <a:rect b="b" l="l" r="r" t="t"/>
                <a:pathLst>
                  <a:path extrusionOk="0" h="57340" w="420433">
                    <a:moveTo>
                      <a:pt x="7334" y="0"/>
                    </a:moveTo>
                    <a:lnTo>
                      <a:pt x="0" y="3143"/>
                    </a:lnTo>
                    <a:cubicBezTo>
                      <a:pt x="0" y="3143"/>
                      <a:pt x="73151" y="26098"/>
                      <a:pt x="127063" y="36100"/>
                    </a:cubicBezTo>
                    <a:cubicBezTo>
                      <a:pt x="232410" y="55721"/>
                      <a:pt x="420434" y="57340"/>
                      <a:pt x="420434" y="57340"/>
                    </a:cubicBezTo>
                    <a:cubicBezTo>
                      <a:pt x="420434" y="57340"/>
                      <a:pt x="289179" y="34766"/>
                      <a:pt x="229648" y="24098"/>
                    </a:cubicBezTo>
                    <a:cubicBezTo>
                      <a:pt x="170021" y="13430"/>
                      <a:pt x="7334" y="0"/>
                      <a:pt x="7334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9" name="Google Shape;3259;p24"/>
              <p:cNvSpPr/>
              <p:nvPr/>
            </p:nvSpPr>
            <p:spPr>
              <a:xfrm>
                <a:off x="11393709" y="1481899"/>
                <a:ext cx="429578" cy="54306"/>
              </a:xfrm>
              <a:custGeom>
                <a:rect b="b" l="l" r="r" t="t"/>
                <a:pathLst>
                  <a:path extrusionOk="0" h="54306" w="429578">
                    <a:moveTo>
                      <a:pt x="15050" y="0"/>
                    </a:moveTo>
                    <a:lnTo>
                      <a:pt x="0" y="4953"/>
                    </a:lnTo>
                    <a:cubicBezTo>
                      <a:pt x="0" y="4953"/>
                      <a:pt x="69533" y="27527"/>
                      <a:pt x="164497" y="44291"/>
                    </a:cubicBezTo>
                    <a:cubicBezTo>
                      <a:pt x="256509" y="60579"/>
                      <a:pt x="429578" y="52102"/>
                      <a:pt x="429578" y="52102"/>
                    </a:cubicBezTo>
                    <a:cubicBezTo>
                      <a:pt x="429578" y="52102"/>
                      <a:pt x="284322" y="25337"/>
                      <a:pt x="197454" y="13716"/>
                    </a:cubicBezTo>
                    <a:cubicBezTo>
                      <a:pt x="135827" y="5429"/>
                      <a:pt x="15050" y="0"/>
                      <a:pt x="1505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0" name="Google Shape;3260;p24"/>
              <p:cNvSpPr/>
              <p:nvPr/>
            </p:nvSpPr>
            <p:spPr>
              <a:xfrm>
                <a:off x="11667552" y="1373008"/>
                <a:ext cx="354996" cy="29498"/>
              </a:xfrm>
              <a:custGeom>
                <a:rect b="b" l="l" r="r" t="t"/>
                <a:pathLst>
                  <a:path extrusionOk="0" h="29498" w="354996">
                    <a:moveTo>
                      <a:pt x="18193" y="12879"/>
                    </a:moveTo>
                    <a:lnTo>
                      <a:pt x="0" y="16974"/>
                    </a:lnTo>
                    <a:cubicBezTo>
                      <a:pt x="4096" y="17260"/>
                      <a:pt x="85154" y="34215"/>
                      <a:pt x="165831" y="28214"/>
                    </a:cubicBezTo>
                    <a:cubicBezTo>
                      <a:pt x="246507" y="22213"/>
                      <a:pt x="321755" y="13164"/>
                      <a:pt x="354997" y="3735"/>
                    </a:cubicBezTo>
                    <a:cubicBezTo>
                      <a:pt x="354997" y="3735"/>
                      <a:pt x="161449" y="-9124"/>
                      <a:pt x="18193" y="128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1" name="Google Shape;3261;p24"/>
              <p:cNvSpPr/>
              <p:nvPr/>
            </p:nvSpPr>
            <p:spPr>
              <a:xfrm>
                <a:off x="11096984" y="1043463"/>
                <a:ext cx="28522" cy="351948"/>
              </a:xfrm>
              <a:custGeom>
                <a:rect b="b" l="l" r="r" t="t"/>
                <a:pathLst>
                  <a:path extrusionOk="0" h="351948" w="28522">
                    <a:moveTo>
                      <a:pt x="15548" y="351949"/>
                    </a:moveTo>
                    <a:lnTo>
                      <a:pt x="21072" y="340233"/>
                    </a:lnTo>
                    <a:cubicBezTo>
                      <a:pt x="21072" y="340233"/>
                      <a:pt x="28978" y="242030"/>
                      <a:pt x="28502" y="191452"/>
                    </a:cubicBezTo>
                    <a:cubicBezTo>
                      <a:pt x="27930" y="120110"/>
                      <a:pt x="21072" y="0"/>
                      <a:pt x="21072" y="0"/>
                    </a:cubicBezTo>
                    <a:cubicBezTo>
                      <a:pt x="21072" y="0"/>
                      <a:pt x="-3407" y="138970"/>
                      <a:pt x="403" y="214979"/>
                    </a:cubicBezTo>
                    <a:cubicBezTo>
                      <a:pt x="4403" y="293465"/>
                      <a:pt x="15548" y="351949"/>
                      <a:pt x="15548" y="35194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2" name="Google Shape;3262;p24"/>
              <p:cNvSpPr/>
              <p:nvPr/>
            </p:nvSpPr>
            <p:spPr>
              <a:xfrm>
                <a:off x="11217622" y="898302"/>
                <a:ext cx="47784" cy="285559"/>
              </a:xfrm>
              <a:custGeom>
                <a:rect b="b" l="l" r="r" t="t"/>
                <a:pathLst>
                  <a:path extrusionOk="0" h="285559" w="47784">
                    <a:moveTo>
                      <a:pt x="923" y="285560"/>
                    </a:moveTo>
                    <a:lnTo>
                      <a:pt x="6161" y="271272"/>
                    </a:lnTo>
                    <a:cubicBezTo>
                      <a:pt x="38450" y="157734"/>
                      <a:pt x="47785" y="0"/>
                      <a:pt x="47785" y="0"/>
                    </a:cubicBezTo>
                    <a:cubicBezTo>
                      <a:pt x="36831" y="25908"/>
                      <a:pt x="21877" y="85820"/>
                      <a:pt x="8733" y="150400"/>
                    </a:cubicBezTo>
                    <a:cubicBezTo>
                      <a:pt x="-4317" y="214979"/>
                      <a:pt x="1207" y="282226"/>
                      <a:pt x="923" y="28556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3" name="Google Shape;3263;p24"/>
              <p:cNvSpPr/>
              <p:nvPr/>
            </p:nvSpPr>
            <p:spPr>
              <a:xfrm>
                <a:off x="10030491" y="1779270"/>
                <a:ext cx="232410" cy="172402"/>
              </a:xfrm>
              <a:custGeom>
                <a:rect b="b" l="l" r="r" t="t"/>
                <a:pathLst>
                  <a:path extrusionOk="0" h="172402" w="232410">
                    <a:moveTo>
                      <a:pt x="232410" y="0"/>
                    </a:moveTo>
                    <a:lnTo>
                      <a:pt x="218695" y="6667"/>
                    </a:lnTo>
                    <a:cubicBezTo>
                      <a:pt x="116492" y="65627"/>
                      <a:pt x="0" y="172402"/>
                      <a:pt x="0" y="172402"/>
                    </a:cubicBezTo>
                    <a:cubicBezTo>
                      <a:pt x="25909" y="161449"/>
                      <a:pt x="78392" y="128873"/>
                      <a:pt x="132684" y="91630"/>
                    </a:cubicBezTo>
                    <a:cubicBezTo>
                      <a:pt x="187071" y="54292"/>
                      <a:pt x="229934" y="2191"/>
                      <a:pt x="23241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4" name="Google Shape;3264;p24"/>
              <p:cNvSpPr/>
              <p:nvPr/>
            </p:nvSpPr>
            <p:spPr>
              <a:xfrm>
                <a:off x="10590041" y="2461259"/>
                <a:ext cx="38465" cy="307466"/>
              </a:xfrm>
              <a:custGeom>
                <a:rect b="b" l="l" r="r" t="t"/>
                <a:pathLst>
                  <a:path extrusionOk="0" h="307466" w="38465">
                    <a:moveTo>
                      <a:pt x="23476" y="254318"/>
                    </a:moveTo>
                    <a:cubicBezTo>
                      <a:pt x="24237" y="283464"/>
                      <a:pt x="29476" y="307467"/>
                      <a:pt x="29476" y="307467"/>
                    </a:cubicBezTo>
                    <a:cubicBezTo>
                      <a:pt x="38811" y="273272"/>
                      <a:pt x="41573" y="252413"/>
                      <a:pt x="34430" y="221742"/>
                    </a:cubicBezTo>
                    <a:cubicBezTo>
                      <a:pt x="27286" y="191071"/>
                      <a:pt x="17284" y="159449"/>
                      <a:pt x="17189" y="106204"/>
                    </a:cubicBezTo>
                    <a:cubicBezTo>
                      <a:pt x="17093" y="59722"/>
                      <a:pt x="10997" y="12287"/>
                      <a:pt x="10617" y="0"/>
                    </a:cubicBezTo>
                    <a:cubicBezTo>
                      <a:pt x="9379" y="15621"/>
                      <a:pt x="3473" y="90964"/>
                      <a:pt x="329" y="128873"/>
                    </a:cubicBezTo>
                    <a:cubicBezTo>
                      <a:pt x="-3195" y="171355"/>
                      <a:pt x="22713" y="225171"/>
                      <a:pt x="23476" y="25431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5" name="Google Shape;3265;p24"/>
              <p:cNvSpPr/>
              <p:nvPr/>
            </p:nvSpPr>
            <p:spPr>
              <a:xfrm>
                <a:off x="10533697" y="2434875"/>
                <a:ext cx="72580" cy="285668"/>
              </a:xfrm>
              <a:custGeom>
                <a:rect b="b" l="l" r="r" t="t"/>
                <a:pathLst>
                  <a:path extrusionOk="0" h="285668" w="72580">
                    <a:moveTo>
                      <a:pt x="0" y="285559"/>
                    </a:moveTo>
                    <a:cubicBezTo>
                      <a:pt x="0" y="285559"/>
                      <a:pt x="10191" y="290322"/>
                      <a:pt x="29623" y="237077"/>
                    </a:cubicBezTo>
                    <a:cubicBezTo>
                      <a:pt x="49054" y="183832"/>
                      <a:pt x="55721" y="123730"/>
                      <a:pt x="54673" y="97917"/>
                    </a:cubicBezTo>
                    <a:cubicBezTo>
                      <a:pt x="53626" y="72104"/>
                      <a:pt x="72580" y="0"/>
                      <a:pt x="72580" y="0"/>
                    </a:cubicBezTo>
                    <a:cubicBezTo>
                      <a:pt x="72485" y="4096"/>
                      <a:pt x="30004" y="50959"/>
                      <a:pt x="13240" y="116205"/>
                    </a:cubicBezTo>
                    <a:cubicBezTo>
                      <a:pt x="-3620" y="181451"/>
                      <a:pt x="6572" y="268129"/>
                      <a:pt x="0" y="2855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6" name="Google Shape;3266;p24"/>
              <p:cNvSpPr/>
              <p:nvPr/>
            </p:nvSpPr>
            <p:spPr>
              <a:xfrm>
                <a:off x="11669172" y="1993677"/>
                <a:ext cx="1810" cy="2000"/>
              </a:xfrm>
              <a:custGeom>
                <a:rect b="b" l="l" r="r" t="t"/>
                <a:pathLst>
                  <a:path extrusionOk="0" h="2000" w="1810">
                    <a:moveTo>
                      <a:pt x="0" y="0"/>
                    </a:moveTo>
                    <a:cubicBezTo>
                      <a:pt x="0" y="0"/>
                      <a:pt x="762" y="762"/>
                      <a:pt x="1810" y="2000"/>
                    </a:cubicBezTo>
                    <a:cubicBezTo>
                      <a:pt x="952" y="762"/>
                      <a:pt x="286" y="95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7" name="Google Shape;3267;p24"/>
              <p:cNvSpPr/>
              <p:nvPr/>
            </p:nvSpPr>
            <p:spPr>
              <a:xfrm>
                <a:off x="11651837" y="1979866"/>
                <a:ext cx="216884" cy="167069"/>
              </a:xfrm>
              <a:custGeom>
                <a:rect b="b" l="l" r="r" t="t"/>
                <a:pathLst>
                  <a:path extrusionOk="0" h="167069" w="216884">
                    <a:moveTo>
                      <a:pt x="67913" y="60198"/>
                    </a:moveTo>
                    <a:cubicBezTo>
                      <a:pt x="80486" y="78676"/>
                      <a:pt x="118109" y="117634"/>
                      <a:pt x="164020" y="145828"/>
                    </a:cubicBezTo>
                    <a:cubicBezTo>
                      <a:pt x="209930" y="174022"/>
                      <a:pt x="216884" y="166021"/>
                      <a:pt x="216884" y="166021"/>
                    </a:cubicBezTo>
                    <a:cubicBezTo>
                      <a:pt x="201644" y="156782"/>
                      <a:pt x="165734" y="91535"/>
                      <a:pt x="116014" y="53721"/>
                    </a:cubicBezTo>
                    <a:cubicBezTo>
                      <a:pt x="66198" y="15907"/>
                      <a:pt x="2191" y="2858"/>
                      <a:pt x="0" y="0"/>
                    </a:cubicBezTo>
                    <a:cubicBezTo>
                      <a:pt x="95" y="0"/>
                      <a:pt x="55435" y="41720"/>
                      <a:pt x="67913" y="601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8" name="Google Shape;3268;p24"/>
              <p:cNvSpPr/>
              <p:nvPr/>
            </p:nvSpPr>
            <p:spPr>
              <a:xfrm>
                <a:off x="11622309" y="1957805"/>
                <a:ext cx="191644" cy="73168"/>
              </a:xfrm>
              <a:custGeom>
                <a:rect b="b" l="l" r="r" t="t"/>
                <a:pathLst>
                  <a:path extrusionOk="0" h="73168" w="191644">
                    <a:moveTo>
                      <a:pt x="159450" y="69305"/>
                    </a:moveTo>
                    <a:cubicBezTo>
                      <a:pt x="181070" y="76924"/>
                      <a:pt x="191644" y="70924"/>
                      <a:pt x="191644" y="70924"/>
                    </a:cubicBezTo>
                    <a:cubicBezTo>
                      <a:pt x="177546" y="64066"/>
                      <a:pt x="148876" y="47302"/>
                      <a:pt x="106681" y="20441"/>
                    </a:cubicBezTo>
                    <a:cubicBezTo>
                      <a:pt x="64484" y="-6419"/>
                      <a:pt x="0" y="915"/>
                      <a:pt x="0" y="915"/>
                    </a:cubicBezTo>
                    <a:cubicBezTo>
                      <a:pt x="0" y="915"/>
                      <a:pt x="27338" y="6058"/>
                      <a:pt x="62580" y="17203"/>
                    </a:cubicBezTo>
                    <a:cubicBezTo>
                      <a:pt x="97822" y="28347"/>
                      <a:pt x="137828" y="61685"/>
                      <a:pt x="159450" y="6930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9" name="Google Shape;3269;p24"/>
              <p:cNvSpPr/>
              <p:nvPr/>
            </p:nvSpPr>
            <p:spPr>
              <a:xfrm>
                <a:off x="10185073" y="1049083"/>
                <a:ext cx="271947" cy="158781"/>
              </a:xfrm>
              <a:custGeom>
                <a:rect b="b" l="l" r="r" t="t"/>
                <a:pathLst>
                  <a:path extrusionOk="0" h="158781" w="271947">
                    <a:moveTo>
                      <a:pt x="174888" y="69342"/>
                    </a:moveTo>
                    <a:cubicBezTo>
                      <a:pt x="113071" y="32861"/>
                      <a:pt x="16487" y="11525"/>
                      <a:pt x="771" y="0"/>
                    </a:cubicBezTo>
                    <a:cubicBezTo>
                      <a:pt x="771" y="0"/>
                      <a:pt x="-8754" y="6858"/>
                      <a:pt x="39157" y="41339"/>
                    </a:cubicBezTo>
                    <a:cubicBezTo>
                      <a:pt x="87067" y="75819"/>
                      <a:pt x="148027" y="102108"/>
                      <a:pt x="175840" y="110109"/>
                    </a:cubicBezTo>
                    <a:cubicBezTo>
                      <a:pt x="203654" y="118110"/>
                      <a:pt x="271947" y="158782"/>
                      <a:pt x="271947" y="158782"/>
                    </a:cubicBezTo>
                    <a:cubicBezTo>
                      <a:pt x="267757" y="157258"/>
                      <a:pt x="236705" y="105823"/>
                      <a:pt x="174888" y="6934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0" name="Google Shape;3270;p24"/>
              <p:cNvSpPr/>
              <p:nvPr/>
            </p:nvSpPr>
            <p:spPr>
              <a:xfrm>
                <a:off x="10033921" y="908970"/>
                <a:ext cx="1970532" cy="1844039"/>
              </a:xfrm>
              <a:custGeom>
                <a:rect b="b" l="l" r="r" t="t"/>
                <a:pathLst>
                  <a:path extrusionOk="0" h="1844039" w="1970532">
                    <a:moveTo>
                      <a:pt x="1579244" y="497015"/>
                    </a:moveTo>
                    <a:cubicBezTo>
                      <a:pt x="1619250" y="514064"/>
                      <a:pt x="1704975" y="522732"/>
                      <a:pt x="1725548" y="524447"/>
                    </a:cubicBezTo>
                    <a:cubicBezTo>
                      <a:pt x="1746123" y="526161"/>
                      <a:pt x="1790319" y="526923"/>
                      <a:pt x="1862138" y="527495"/>
                    </a:cubicBezTo>
                    <a:cubicBezTo>
                      <a:pt x="1933955" y="528066"/>
                      <a:pt x="1970532" y="505682"/>
                      <a:pt x="1970532" y="505682"/>
                    </a:cubicBezTo>
                    <a:cubicBezTo>
                      <a:pt x="1905952" y="522732"/>
                      <a:pt x="1885378" y="521018"/>
                      <a:pt x="1854422" y="518922"/>
                    </a:cubicBezTo>
                    <a:cubicBezTo>
                      <a:pt x="1823561" y="516827"/>
                      <a:pt x="1747742" y="506825"/>
                      <a:pt x="1715166" y="505206"/>
                    </a:cubicBezTo>
                    <a:cubicBezTo>
                      <a:pt x="1682590" y="503587"/>
                      <a:pt x="1590294" y="492633"/>
                      <a:pt x="1590294" y="492633"/>
                    </a:cubicBezTo>
                    <a:cubicBezTo>
                      <a:pt x="1592389" y="491490"/>
                      <a:pt x="1594199" y="490157"/>
                      <a:pt x="1596199" y="489014"/>
                    </a:cubicBezTo>
                    <a:cubicBezTo>
                      <a:pt x="1609344" y="484823"/>
                      <a:pt x="1622679" y="480917"/>
                      <a:pt x="1636013" y="477012"/>
                    </a:cubicBezTo>
                    <a:cubicBezTo>
                      <a:pt x="1635251" y="477869"/>
                      <a:pt x="1634394" y="478536"/>
                      <a:pt x="1633538" y="479393"/>
                    </a:cubicBezTo>
                    <a:cubicBezTo>
                      <a:pt x="1633538" y="479393"/>
                      <a:pt x="1729072" y="465011"/>
                      <a:pt x="1778603" y="453961"/>
                    </a:cubicBezTo>
                    <a:cubicBezTo>
                      <a:pt x="1828133" y="442817"/>
                      <a:pt x="1904047" y="409575"/>
                      <a:pt x="1904047" y="409575"/>
                    </a:cubicBezTo>
                    <a:cubicBezTo>
                      <a:pt x="1904047" y="409575"/>
                      <a:pt x="1822989" y="424148"/>
                      <a:pt x="1768315" y="435959"/>
                    </a:cubicBezTo>
                    <a:cubicBezTo>
                      <a:pt x="1777365" y="431768"/>
                      <a:pt x="1786318" y="427292"/>
                      <a:pt x="1795177" y="422338"/>
                    </a:cubicBezTo>
                    <a:cubicBezTo>
                      <a:pt x="1869471" y="381095"/>
                      <a:pt x="1887950" y="348329"/>
                      <a:pt x="1887950" y="348329"/>
                    </a:cubicBezTo>
                    <a:cubicBezTo>
                      <a:pt x="1887950" y="348329"/>
                      <a:pt x="1738122" y="369856"/>
                      <a:pt x="1636204" y="476726"/>
                    </a:cubicBezTo>
                    <a:cubicBezTo>
                      <a:pt x="1623345" y="480346"/>
                      <a:pt x="1610487" y="483965"/>
                      <a:pt x="1597819" y="487870"/>
                    </a:cubicBezTo>
                    <a:cubicBezTo>
                      <a:pt x="1672685" y="443770"/>
                      <a:pt x="1708499" y="389382"/>
                      <a:pt x="1723262" y="371570"/>
                    </a:cubicBezTo>
                    <a:cubicBezTo>
                      <a:pt x="1738502" y="353092"/>
                      <a:pt x="1790509" y="298704"/>
                      <a:pt x="1790509" y="298704"/>
                    </a:cubicBezTo>
                    <a:cubicBezTo>
                      <a:pt x="1790509" y="298704"/>
                      <a:pt x="1694021" y="358521"/>
                      <a:pt x="1653063" y="391763"/>
                    </a:cubicBezTo>
                    <a:cubicBezTo>
                      <a:pt x="1664303" y="376142"/>
                      <a:pt x="1674494" y="361569"/>
                      <a:pt x="1682019" y="353568"/>
                    </a:cubicBezTo>
                    <a:cubicBezTo>
                      <a:pt x="1699450" y="334899"/>
                      <a:pt x="1729263" y="302514"/>
                      <a:pt x="1729263" y="302514"/>
                    </a:cubicBezTo>
                    <a:cubicBezTo>
                      <a:pt x="1729263" y="302514"/>
                      <a:pt x="1611820" y="368332"/>
                      <a:pt x="1573911" y="413957"/>
                    </a:cubicBezTo>
                    <a:cubicBezTo>
                      <a:pt x="1538668" y="456343"/>
                      <a:pt x="1496758" y="515874"/>
                      <a:pt x="1490947" y="524065"/>
                    </a:cubicBezTo>
                    <a:cubicBezTo>
                      <a:pt x="1480756" y="527780"/>
                      <a:pt x="1470470" y="531400"/>
                      <a:pt x="1460277" y="535210"/>
                    </a:cubicBezTo>
                    <a:cubicBezTo>
                      <a:pt x="1470945" y="527685"/>
                      <a:pt x="1505712" y="501206"/>
                      <a:pt x="1529810" y="459295"/>
                    </a:cubicBezTo>
                    <a:cubicBezTo>
                      <a:pt x="1558481" y="409480"/>
                      <a:pt x="1591055" y="339185"/>
                      <a:pt x="1591055" y="339185"/>
                    </a:cubicBezTo>
                    <a:cubicBezTo>
                      <a:pt x="1591055" y="339185"/>
                      <a:pt x="1520856" y="389192"/>
                      <a:pt x="1492853" y="437102"/>
                    </a:cubicBezTo>
                    <a:cubicBezTo>
                      <a:pt x="1464849" y="485013"/>
                      <a:pt x="1436655" y="542925"/>
                      <a:pt x="1436655" y="542925"/>
                    </a:cubicBezTo>
                    <a:cubicBezTo>
                      <a:pt x="1436655" y="542925"/>
                      <a:pt x="1437417" y="543211"/>
                      <a:pt x="1438465" y="543497"/>
                    </a:cubicBezTo>
                    <a:cubicBezTo>
                      <a:pt x="1417796" y="551212"/>
                      <a:pt x="1397222" y="559118"/>
                      <a:pt x="1376743" y="567119"/>
                    </a:cubicBezTo>
                    <a:cubicBezTo>
                      <a:pt x="1387126" y="555689"/>
                      <a:pt x="1437417" y="510445"/>
                      <a:pt x="1450275" y="481394"/>
                    </a:cubicBezTo>
                    <a:cubicBezTo>
                      <a:pt x="1464658" y="448913"/>
                      <a:pt x="1480184" y="368713"/>
                      <a:pt x="1507425" y="337947"/>
                    </a:cubicBezTo>
                    <a:cubicBezTo>
                      <a:pt x="1507425" y="337947"/>
                      <a:pt x="1425892" y="404050"/>
                      <a:pt x="1393031" y="467868"/>
                    </a:cubicBezTo>
                    <a:cubicBezTo>
                      <a:pt x="1360265" y="531400"/>
                      <a:pt x="1359694" y="573405"/>
                      <a:pt x="1359694" y="573691"/>
                    </a:cubicBezTo>
                    <a:cubicBezTo>
                      <a:pt x="1334643" y="583597"/>
                      <a:pt x="1309782" y="593789"/>
                      <a:pt x="1284922" y="603980"/>
                    </a:cubicBezTo>
                    <a:cubicBezTo>
                      <a:pt x="1295780" y="593789"/>
                      <a:pt x="1336643" y="554069"/>
                      <a:pt x="1352264" y="520065"/>
                    </a:cubicBezTo>
                    <a:cubicBezTo>
                      <a:pt x="1355312" y="513398"/>
                      <a:pt x="1359312" y="504730"/>
                      <a:pt x="1363694" y="494919"/>
                    </a:cubicBezTo>
                    <a:cubicBezTo>
                      <a:pt x="1391030" y="455581"/>
                      <a:pt x="1417415" y="414433"/>
                      <a:pt x="1417415" y="414433"/>
                    </a:cubicBezTo>
                    <a:cubicBezTo>
                      <a:pt x="1417415" y="414433"/>
                      <a:pt x="1407508" y="421005"/>
                      <a:pt x="1392459" y="431292"/>
                    </a:cubicBezTo>
                    <a:cubicBezTo>
                      <a:pt x="1406842" y="399383"/>
                      <a:pt x="1418939" y="372523"/>
                      <a:pt x="1418939" y="372523"/>
                    </a:cubicBezTo>
                    <a:cubicBezTo>
                      <a:pt x="1418939" y="372523"/>
                      <a:pt x="1336929" y="436912"/>
                      <a:pt x="1309592" y="490728"/>
                    </a:cubicBezTo>
                    <a:cubicBezTo>
                      <a:pt x="1292733" y="503491"/>
                      <a:pt x="1276826" y="516350"/>
                      <a:pt x="1264348" y="527590"/>
                    </a:cubicBezTo>
                    <a:cubicBezTo>
                      <a:pt x="1217104" y="570262"/>
                      <a:pt x="1191101" y="638365"/>
                      <a:pt x="1189005" y="644081"/>
                    </a:cubicBezTo>
                    <a:cubicBezTo>
                      <a:pt x="1169574" y="652367"/>
                      <a:pt x="1150144" y="660749"/>
                      <a:pt x="1130712" y="669131"/>
                    </a:cubicBezTo>
                    <a:cubicBezTo>
                      <a:pt x="1142905" y="654844"/>
                      <a:pt x="1179957" y="617696"/>
                      <a:pt x="1204245" y="580453"/>
                    </a:cubicBezTo>
                    <a:cubicBezTo>
                      <a:pt x="1234154" y="534543"/>
                      <a:pt x="1264253" y="440436"/>
                      <a:pt x="1288637" y="420338"/>
                    </a:cubicBezTo>
                    <a:cubicBezTo>
                      <a:pt x="1288637" y="420338"/>
                      <a:pt x="1264062" y="437960"/>
                      <a:pt x="1235392" y="464248"/>
                    </a:cubicBezTo>
                    <a:cubicBezTo>
                      <a:pt x="1226248" y="467011"/>
                      <a:pt x="1213866" y="470821"/>
                      <a:pt x="1200435" y="475012"/>
                    </a:cubicBezTo>
                    <a:cubicBezTo>
                      <a:pt x="1210246" y="463868"/>
                      <a:pt x="1216533" y="456533"/>
                      <a:pt x="1216533" y="456533"/>
                    </a:cubicBezTo>
                    <a:cubicBezTo>
                      <a:pt x="1216533" y="456533"/>
                      <a:pt x="1180528" y="473678"/>
                      <a:pt x="1146048" y="491776"/>
                    </a:cubicBezTo>
                    <a:cubicBezTo>
                      <a:pt x="1139570" y="493776"/>
                      <a:pt x="1133760" y="495586"/>
                      <a:pt x="1128807" y="497110"/>
                    </a:cubicBezTo>
                    <a:cubicBezTo>
                      <a:pt x="1131094" y="491490"/>
                      <a:pt x="1134046" y="486061"/>
                      <a:pt x="1137666" y="480822"/>
                    </a:cubicBezTo>
                    <a:cubicBezTo>
                      <a:pt x="1147667" y="478441"/>
                      <a:pt x="1158715" y="475298"/>
                      <a:pt x="1170908" y="470821"/>
                    </a:cubicBezTo>
                    <a:cubicBezTo>
                      <a:pt x="1225772" y="450723"/>
                      <a:pt x="1287494" y="391573"/>
                      <a:pt x="1287494" y="391573"/>
                    </a:cubicBezTo>
                    <a:cubicBezTo>
                      <a:pt x="1259871" y="410528"/>
                      <a:pt x="1193482" y="414909"/>
                      <a:pt x="1165764" y="423196"/>
                    </a:cubicBezTo>
                    <a:cubicBezTo>
                      <a:pt x="1140904" y="430721"/>
                      <a:pt x="1099089" y="466820"/>
                      <a:pt x="1089088" y="473773"/>
                    </a:cubicBezTo>
                    <a:cubicBezTo>
                      <a:pt x="1097661" y="458057"/>
                      <a:pt x="1106043" y="442246"/>
                      <a:pt x="1114425" y="426339"/>
                    </a:cubicBezTo>
                    <a:cubicBezTo>
                      <a:pt x="1114615" y="427292"/>
                      <a:pt x="1114710" y="427863"/>
                      <a:pt x="1114710" y="427863"/>
                    </a:cubicBezTo>
                    <a:cubicBezTo>
                      <a:pt x="1114710" y="427863"/>
                      <a:pt x="1164336" y="411004"/>
                      <a:pt x="1205865" y="393192"/>
                    </a:cubicBezTo>
                    <a:cubicBezTo>
                      <a:pt x="1247394" y="375380"/>
                      <a:pt x="1294923" y="323755"/>
                      <a:pt x="1294923" y="323755"/>
                    </a:cubicBezTo>
                    <a:cubicBezTo>
                      <a:pt x="1294923" y="323755"/>
                      <a:pt x="1234915" y="342900"/>
                      <a:pt x="1191673" y="360998"/>
                    </a:cubicBezTo>
                    <a:cubicBezTo>
                      <a:pt x="1155382" y="376238"/>
                      <a:pt x="1130426" y="401574"/>
                      <a:pt x="1123283" y="409480"/>
                    </a:cubicBezTo>
                    <a:cubicBezTo>
                      <a:pt x="1127379" y="401574"/>
                      <a:pt x="1131379" y="393763"/>
                      <a:pt x="1135380" y="385858"/>
                    </a:cubicBezTo>
                    <a:cubicBezTo>
                      <a:pt x="1142523" y="382048"/>
                      <a:pt x="1195006" y="354235"/>
                      <a:pt x="1232820" y="330041"/>
                    </a:cubicBezTo>
                    <a:cubicBezTo>
                      <a:pt x="1273492" y="304038"/>
                      <a:pt x="1338643" y="215836"/>
                      <a:pt x="1338643" y="215836"/>
                    </a:cubicBezTo>
                    <a:cubicBezTo>
                      <a:pt x="1338643" y="215836"/>
                      <a:pt x="1309402" y="236601"/>
                      <a:pt x="1292542" y="248793"/>
                    </a:cubicBezTo>
                    <a:cubicBezTo>
                      <a:pt x="1285303" y="254032"/>
                      <a:pt x="1272444" y="260794"/>
                      <a:pt x="1258728" y="268319"/>
                    </a:cubicBezTo>
                    <a:cubicBezTo>
                      <a:pt x="1289779" y="238601"/>
                      <a:pt x="1347882" y="166688"/>
                      <a:pt x="1347882" y="166688"/>
                    </a:cubicBezTo>
                    <a:cubicBezTo>
                      <a:pt x="1347882" y="166688"/>
                      <a:pt x="1298638" y="203168"/>
                      <a:pt x="1282160" y="213646"/>
                    </a:cubicBezTo>
                    <a:cubicBezTo>
                      <a:pt x="1266253" y="223742"/>
                      <a:pt x="1218628" y="247174"/>
                      <a:pt x="1175384" y="303181"/>
                    </a:cubicBezTo>
                    <a:cubicBezTo>
                      <a:pt x="1179862" y="293275"/>
                      <a:pt x="1184148" y="283273"/>
                      <a:pt x="1188338" y="273272"/>
                    </a:cubicBezTo>
                    <a:cubicBezTo>
                      <a:pt x="1285112" y="201835"/>
                      <a:pt x="1317688" y="82867"/>
                      <a:pt x="1317688" y="82867"/>
                    </a:cubicBezTo>
                    <a:cubicBezTo>
                      <a:pt x="1317688" y="82867"/>
                      <a:pt x="1289399" y="94488"/>
                      <a:pt x="1248441" y="150304"/>
                    </a:cubicBezTo>
                    <a:cubicBezTo>
                      <a:pt x="1243583" y="156972"/>
                      <a:pt x="1239012" y="163735"/>
                      <a:pt x="1234726" y="170593"/>
                    </a:cubicBezTo>
                    <a:cubicBezTo>
                      <a:pt x="1249775" y="127635"/>
                      <a:pt x="1269873" y="63532"/>
                      <a:pt x="1269873" y="63532"/>
                    </a:cubicBezTo>
                    <a:cubicBezTo>
                      <a:pt x="1269873" y="63532"/>
                      <a:pt x="1235297" y="121444"/>
                      <a:pt x="1221200" y="160401"/>
                    </a:cubicBezTo>
                    <a:cubicBezTo>
                      <a:pt x="1207198" y="199358"/>
                      <a:pt x="1185863" y="274987"/>
                      <a:pt x="1185863" y="274987"/>
                    </a:cubicBezTo>
                    <a:cubicBezTo>
                      <a:pt x="1186624" y="274415"/>
                      <a:pt x="1187290" y="273844"/>
                      <a:pt x="1188053" y="273272"/>
                    </a:cubicBezTo>
                    <a:cubicBezTo>
                      <a:pt x="1183575" y="283655"/>
                      <a:pt x="1179099" y="293942"/>
                      <a:pt x="1174337" y="304229"/>
                    </a:cubicBezTo>
                    <a:cubicBezTo>
                      <a:pt x="1173194" y="305753"/>
                      <a:pt x="1171955" y="307086"/>
                      <a:pt x="1170812" y="308610"/>
                    </a:cubicBezTo>
                    <a:cubicBezTo>
                      <a:pt x="1170812" y="308610"/>
                      <a:pt x="1171289" y="232886"/>
                      <a:pt x="1173289" y="206407"/>
                    </a:cubicBezTo>
                    <a:cubicBezTo>
                      <a:pt x="1175289" y="179927"/>
                      <a:pt x="1174909" y="117634"/>
                      <a:pt x="1176338" y="92488"/>
                    </a:cubicBezTo>
                    <a:cubicBezTo>
                      <a:pt x="1177765" y="67342"/>
                      <a:pt x="1178528" y="50483"/>
                      <a:pt x="1198816" y="0"/>
                    </a:cubicBezTo>
                    <a:cubicBezTo>
                      <a:pt x="1198816" y="0"/>
                      <a:pt x="1177099" y="27242"/>
                      <a:pt x="1170241" y="85344"/>
                    </a:cubicBezTo>
                    <a:cubicBezTo>
                      <a:pt x="1163383" y="143446"/>
                      <a:pt x="1159478" y="179165"/>
                      <a:pt x="1158811" y="196025"/>
                    </a:cubicBezTo>
                    <a:cubicBezTo>
                      <a:pt x="1158144" y="212884"/>
                      <a:pt x="1156429" y="282988"/>
                      <a:pt x="1166145" y="317087"/>
                    </a:cubicBezTo>
                    <a:cubicBezTo>
                      <a:pt x="1166241" y="317468"/>
                      <a:pt x="1167002" y="317468"/>
                      <a:pt x="1168145" y="317373"/>
                    </a:cubicBezTo>
                    <a:cubicBezTo>
                      <a:pt x="1159763" y="334994"/>
                      <a:pt x="1151191" y="352520"/>
                      <a:pt x="1142237" y="369951"/>
                    </a:cubicBezTo>
                    <a:cubicBezTo>
                      <a:pt x="1141190" y="370999"/>
                      <a:pt x="1140619" y="371665"/>
                      <a:pt x="1140619" y="371665"/>
                    </a:cubicBezTo>
                    <a:lnTo>
                      <a:pt x="1136713" y="380810"/>
                    </a:lnTo>
                    <a:cubicBezTo>
                      <a:pt x="1131474" y="391001"/>
                      <a:pt x="1126141" y="401193"/>
                      <a:pt x="1120806" y="411385"/>
                    </a:cubicBezTo>
                    <a:cubicBezTo>
                      <a:pt x="1120711" y="411671"/>
                      <a:pt x="1120520" y="411861"/>
                      <a:pt x="1120426" y="412147"/>
                    </a:cubicBezTo>
                    <a:cubicBezTo>
                      <a:pt x="1121569" y="397859"/>
                      <a:pt x="1125283" y="347282"/>
                      <a:pt x="1126902" y="304229"/>
                    </a:cubicBezTo>
                    <a:cubicBezTo>
                      <a:pt x="1130617" y="349948"/>
                      <a:pt x="1134808" y="379667"/>
                      <a:pt x="1134808" y="379667"/>
                    </a:cubicBezTo>
                    <a:lnTo>
                      <a:pt x="1141666" y="366332"/>
                    </a:lnTo>
                    <a:cubicBezTo>
                      <a:pt x="1141666" y="366332"/>
                      <a:pt x="1152430" y="283750"/>
                      <a:pt x="1152048" y="236125"/>
                    </a:cubicBezTo>
                    <a:cubicBezTo>
                      <a:pt x="1143285" y="162592"/>
                      <a:pt x="1142905" y="49721"/>
                      <a:pt x="1142905" y="49721"/>
                    </a:cubicBezTo>
                    <a:cubicBezTo>
                      <a:pt x="1142905" y="49721"/>
                      <a:pt x="1130522" y="119920"/>
                      <a:pt x="1125378" y="185642"/>
                    </a:cubicBezTo>
                    <a:cubicBezTo>
                      <a:pt x="1123187" y="129064"/>
                      <a:pt x="1120140" y="75914"/>
                      <a:pt x="1120140" y="75914"/>
                    </a:cubicBezTo>
                    <a:cubicBezTo>
                      <a:pt x="1120140" y="75914"/>
                      <a:pt x="1095660" y="214884"/>
                      <a:pt x="1099470" y="290894"/>
                    </a:cubicBezTo>
                    <a:cubicBezTo>
                      <a:pt x="1102899" y="357950"/>
                      <a:pt x="1111472" y="410337"/>
                      <a:pt x="1113948" y="424148"/>
                    </a:cubicBezTo>
                    <a:cubicBezTo>
                      <a:pt x="1102519" y="445484"/>
                      <a:pt x="1091088" y="466725"/>
                      <a:pt x="1079277" y="487870"/>
                    </a:cubicBezTo>
                    <a:cubicBezTo>
                      <a:pt x="1079277" y="487775"/>
                      <a:pt x="1079373" y="487394"/>
                      <a:pt x="1079373" y="487394"/>
                    </a:cubicBezTo>
                    <a:cubicBezTo>
                      <a:pt x="1079373" y="487394"/>
                      <a:pt x="1066705" y="499967"/>
                      <a:pt x="1050512" y="518732"/>
                    </a:cubicBezTo>
                    <a:cubicBezTo>
                      <a:pt x="1054608" y="479584"/>
                      <a:pt x="1061084" y="408718"/>
                      <a:pt x="1059275" y="374142"/>
                    </a:cubicBezTo>
                    <a:cubicBezTo>
                      <a:pt x="1056703" y="324898"/>
                      <a:pt x="1047655" y="182785"/>
                      <a:pt x="1047655" y="182785"/>
                    </a:cubicBezTo>
                    <a:cubicBezTo>
                      <a:pt x="1047655" y="182785"/>
                      <a:pt x="1025270" y="341471"/>
                      <a:pt x="1026985" y="397764"/>
                    </a:cubicBezTo>
                    <a:cubicBezTo>
                      <a:pt x="1028033" y="430149"/>
                      <a:pt x="1035081" y="496824"/>
                      <a:pt x="1039082" y="532352"/>
                    </a:cubicBezTo>
                    <a:cubicBezTo>
                      <a:pt x="1030795" y="542544"/>
                      <a:pt x="1022127" y="553879"/>
                      <a:pt x="1014031" y="565690"/>
                    </a:cubicBezTo>
                    <a:cubicBezTo>
                      <a:pt x="1015555" y="522637"/>
                      <a:pt x="1017365" y="453866"/>
                      <a:pt x="1015745" y="421291"/>
                    </a:cubicBezTo>
                    <a:cubicBezTo>
                      <a:pt x="1013174" y="372046"/>
                      <a:pt x="1008221" y="263747"/>
                      <a:pt x="1008221" y="263747"/>
                    </a:cubicBezTo>
                    <a:cubicBezTo>
                      <a:pt x="1008221" y="263747"/>
                      <a:pt x="994981" y="377285"/>
                      <a:pt x="994695" y="464344"/>
                    </a:cubicBezTo>
                    <a:cubicBezTo>
                      <a:pt x="993934" y="463201"/>
                      <a:pt x="993457" y="462058"/>
                      <a:pt x="992695" y="460915"/>
                    </a:cubicBezTo>
                    <a:cubicBezTo>
                      <a:pt x="992695" y="460915"/>
                      <a:pt x="993075" y="483394"/>
                      <a:pt x="982598" y="506444"/>
                    </a:cubicBezTo>
                    <a:cubicBezTo>
                      <a:pt x="979360" y="444436"/>
                      <a:pt x="971359" y="274701"/>
                      <a:pt x="971359" y="274701"/>
                    </a:cubicBezTo>
                    <a:cubicBezTo>
                      <a:pt x="971359" y="274701"/>
                      <a:pt x="951071" y="417100"/>
                      <a:pt x="956881" y="517207"/>
                    </a:cubicBezTo>
                    <a:cubicBezTo>
                      <a:pt x="952405" y="514064"/>
                      <a:pt x="947738" y="510921"/>
                      <a:pt x="942594" y="507778"/>
                    </a:cubicBezTo>
                    <a:cubicBezTo>
                      <a:pt x="942594" y="507778"/>
                      <a:pt x="951071" y="517969"/>
                      <a:pt x="958024" y="532924"/>
                    </a:cubicBezTo>
                    <a:cubicBezTo>
                      <a:pt x="958119" y="534448"/>
                      <a:pt x="958215" y="535972"/>
                      <a:pt x="958405" y="537591"/>
                    </a:cubicBezTo>
                    <a:cubicBezTo>
                      <a:pt x="954309" y="540734"/>
                      <a:pt x="949737" y="543687"/>
                      <a:pt x="944594" y="546164"/>
                    </a:cubicBezTo>
                    <a:cubicBezTo>
                      <a:pt x="943737" y="546545"/>
                      <a:pt x="942975" y="547021"/>
                      <a:pt x="942117" y="547402"/>
                    </a:cubicBezTo>
                    <a:cubicBezTo>
                      <a:pt x="938497" y="475012"/>
                      <a:pt x="931830" y="335852"/>
                      <a:pt x="931830" y="335852"/>
                    </a:cubicBezTo>
                    <a:cubicBezTo>
                      <a:pt x="931830" y="335852"/>
                      <a:pt x="922210" y="409004"/>
                      <a:pt x="914685" y="480155"/>
                    </a:cubicBezTo>
                    <a:cubicBezTo>
                      <a:pt x="909542" y="409670"/>
                      <a:pt x="909447" y="358331"/>
                      <a:pt x="909447" y="358331"/>
                    </a:cubicBezTo>
                    <a:cubicBezTo>
                      <a:pt x="909447" y="358331"/>
                      <a:pt x="902588" y="399383"/>
                      <a:pt x="895730" y="448723"/>
                    </a:cubicBezTo>
                    <a:cubicBezTo>
                      <a:pt x="892778" y="440150"/>
                      <a:pt x="889254" y="431102"/>
                      <a:pt x="885730" y="422529"/>
                    </a:cubicBezTo>
                    <a:cubicBezTo>
                      <a:pt x="890968" y="412147"/>
                      <a:pt x="894587" y="403384"/>
                      <a:pt x="895350" y="397192"/>
                    </a:cubicBezTo>
                    <a:cubicBezTo>
                      <a:pt x="898493" y="371951"/>
                      <a:pt x="906018" y="352235"/>
                      <a:pt x="892969" y="329756"/>
                    </a:cubicBezTo>
                    <a:cubicBezTo>
                      <a:pt x="892969" y="329756"/>
                      <a:pt x="891158" y="344900"/>
                      <a:pt x="884015" y="365379"/>
                    </a:cubicBezTo>
                    <a:cubicBezTo>
                      <a:pt x="882681" y="344519"/>
                      <a:pt x="875728" y="329851"/>
                      <a:pt x="875728" y="329851"/>
                    </a:cubicBezTo>
                    <a:cubicBezTo>
                      <a:pt x="881347" y="352806"/>
                      <a:pt x="867155" y="371570"/>
                      <a:pt x="832009" y="400717"/>
                    </a:cubicBezTo>
                    <a:cubicBezTo>
                      <a:pt x="839628" y="383667"/>
                      <a:pt x="845248" y="365760"/>
                      <a:pt x="846391" y="346424"/>
                    </a:cubicBezTo>
                    <a:cubicBezTo>
                      <a:pt x="849725" y="291275"/>
                      <a:pt x="826769" y="256604"/>
                      <a:pt x="821055" y="255365"/>
                    </a:cubicBezTo>
                    <a:cubicBezTo>
                      <a:pt x="815340" y="254127"/>
                      <a:pt x="824293" y="274320"/>
                      <a:pt x="830198" y="314611"/>
                    </a:cubicBezTo>
                    <a:cubicBezTo>
                      <a:pt x="836104" y="354997"/>
                      <a:pt x="791813" y="389477"/>
                      <a:pt x="756475" y="464248"/>
                    </a:cubicBezTo>
                    <a:cubicBezTo>
                      <a:pt x="731044" y="518255"/>
                      <a:pt x="731615" y="548259"/>
                      <a:pt x="733901" y="560832"/>
                    </a:cubicBezTo>
                    <a:cubicBezTo>
                      <a:pt x="732567" y="559403"/>
                      <a:pt x="731233" y="557879"/>
                      <a:pt x="729901" y="556451"/>
                    </a:cubicBezTo>
                    <a:cubicBezTo>
                      <a:pt x="723805" y="549974"/>
                      <a:pt x="717518" y="543687"/>
                      <a:pt x="711326" y="537305"/>
                    </a:cubicBezTo>
                    <a:cubicBezTo>
                      <a:pt x="713994" y="532638"/>
                      <a:pt x="725709" y="511111"/>
                      <a:pt x="740854" y="476822"/>
                    </a:cubicBezTo>
                    <a:cubicBezTo>
                      <a:pt x="758094" y="437960"/>
                      <a:pt x="806481" y="400240"/>
                      <a:pt x="818387" y="338900"/>
                    </a:cubicBezTo>
                    <a:cubicBezTo>
                      <a:pt x="830294" y="277559"/>
                      <a:pt x="800957" y="234601"/>
                      <a:pt x="800957" y="234601"/>
                    </a:cubicBezTo>
                    <a:cubicBezTo>
                      <a:pt x="808576" y="277940"/>
                      <a:pt x="804290" y="288512"/>
                      <a:pt x="801338" y="314420"/>
                    </a:cubicBezTo>
                    <a:cubicBezTo>
                      <a:pt x="798385" y="340328"/>
                      <a:pt x="743998" y="407289"/>
                      <a:pt x="731805" y="436055"/>
                    </a:cubicBezTo>
                    <a:cubicBezTo>
                      <a:pt x="719708" y="464344"/>
                      <a:pt x="700944" y="495110"/>
                      <a:pt x="710469" y="536257"/>
                    </a:cubicBezTo>
                    <a:cubicBezTo>
                      <a:pt x="701230" y="526732"/>
                      <a:pt x="691895" y="517303"/>
                      <a:pt x="682561" y="507873"/>
                    </a:cubicBezTo>
                    <a:cubicBezTo>
                      <a:pt x="684847" y="500920"/>
                      <a:pt x="691324" y="481489"/>
                      <a:pt x="700849" y="456914"/>
                    </a:cubicBezTo>
                    <a:cubicBezTo>
                      <a:pt x="712851" y="425863"/>
                      <a:pt x="756856" y="362331"/>
                      <a:pt x="769810" y="300990"/>
                    </a:cubicBezTo>
                    <a:cubicBezTo>
                      <a:pt x="782764" y="239649"/>
                      <a:pt x="750855" y="199644"/>
                      <a:pt x="750855" y="199644"/>
                    </a:cubicBezTo>
                    <a:cubicBezTo>
                      <a:pt x="753618" y="226886"/>
                      <a:pt x="749426" y="268415"/>
                      <a:pt x="746759" y="287655"/>
                    </a:cubicBezTo>
                    <a:cubicBezTo>
                      <a:pt x="744093" y="306896"/>
                      <a:pt x="706469" y="386429"/>
                      <a:pt x="687323" y="431483"/>
                    </a:cubicBezTo>
                    <a:cubicBezTo>
                      <a:pt x="670750" y="470440"/>
                      <a:pt x="672940" y="489394"/>
                      <a:pt x="678656" y="504253"/>
                    </a:cubicBezTo>
                    <a:cubicBezTo>
                      <a:pt x="670845" y="496443"/>
                      <a:pt x="663035" y="488632"/>
                      <a:pt x="655033" y="481012"/>
                    </a:cubicBezTo>
                    <a:cubicBezTo>
                      <a:pt x="661988" y="461010"/>
                      <a:pt x="709231" y="325184"/>
                      <a:pt x="713041" y="290703"/>
                    </a:cubicBezTo>
                    <a:cubicBezTo>
                      <a:pt x="717232" y="253556"/>
                      <a:pt x="717136" y="231172"/>
                      <a:pt x="700468" y="201263"/>
                    </a:cubicBezTo>
                    <a:cubicBezTo>
                      <a:pt x="683990" y="171640"/>
                      <a:pt x="675989" y="168783"/>
                      <a:pt x="675798" y="168688"/>
                    </a:cubicBezTo>
                    <a:cubicBezTo>
                      <a:pt x="678656" y="163735"/>
                      <a:pt x="681132" y="160496"/>
                      <a:pt x="681132" y="160496"/>
                    </a:cubicBezTo>
                    <a:cubicBezTo>
                      <a:pt x="681132" y="160496"/>
                      <a:pt x="647223" y="152495"/>
                      <a:pt x="644842" y="197453"/>
                    </a:cubicBezTo>
                    <a:cubicBezTo>
                      <a:pt x="642461" y="242411"/>
                      <a:pt x="616744" y="315373"/>
                      <a:pt x="616838" y="332423"/>
                    </a:cubicBezTo>
                    <a:cubicBezTo>
                      <a:pt x="616933" y="348615"/>
                      <a:pt x="607123" y="415671"/>
                      <a:pt x="620458" y="448628"/>
                    </a:cubicBezTo>
                    <a:cubicBezTo>
                      <a:pt x="609123" y="438245"/>
                      <a:pt x="597598" y="428054"/>
                      <a:pt x="586072" y="417957"/>
                    </a:cubicBezTo>
                    <a:cubicBezTo>
                      <a:pt x="589501" y="409099"/>
                      <a:pt x="605504" y="363093"/>
                      <a:pt x="595883" y="298418"/>
                    </a:cubicBezTo>
                    <a:cubicBezTo>
                      <a:pt x="585120" y="226314"/>
                      <a:pt x="581501" y="205169"/>
                      <a:pt x="569308" y="188214"/>
                    </a:cubicBezTo>
                    <a:cubicBezTo>
                      <a:pt x="557022" y="171260"/>
                      <a:pt x="545591" y="136588"/>
                      <a:pt x="569023" y="127635"/>
                    </a:cubicBezTo>
                    <a:cubicBezTo>
                      <a:pt x="569023" y="127635"/>
                      <a:pt x="544353" y="127063"/>
                      <a:pt x="541972" y="150209"/>
                    </a:cubicBezTo>
                    <a:cubicBezTo>
                      <a:pt x="539686" y="173355"/>
                      <a:pt x="545973" y="223075"/>
                      <a:pt x="556545" y="248888"/>
                    </a:cubicBezTo>
                    <a:cubicBezTo>
                      <a:pt x="566261" y="272796"/>
                      <a:pt x="582739" y="398431"/>
                      <a:pt x="585120" y="417100"/>
                    </a:cubicBezTo>
                    <a:cubicBezTo>
                      <a:pt x="580358" y="412909"/>
                      <a:pt x="575690" y="408718"/>
                      <a:pt x="570833" y="404622"/>
                    </a:cubicBezTo>
                    <a:cubicBezTo>
                      <a:pt x="565784" y="400431"/>
                      <a:pt x="560546" y="396335"/>
                      <a:pt x="555498" y="392144"/>
                    </a:cubicBezTo>
                    <a:cubicBezTo>
                      <a:pt x="557783" y="383572"/>
                      <a:pt x="570642" y="332518"/>
                      <a:pt x="558545" y="293656"/>
                    </a:cubicBezTo>
                    <a:cubicBezTo>
                      <a:pt x="545306" y="251079"/>
                      <a:pt x="539495" y="229934"/>
                      <a:pt x="525684" y="199358"/>
                    </a:cubicBezTo>
                    <a:cubicBezTo>
                      <a:pt x="511873" y="168783"/>
                      <a:pt x="501395" y="144971"/>
                      <a:pt x="520445" y="133350"/>
                    </a:cubicBezTo>
                    <a:cubicBezTo>
                      <a:pt x="520445" y="133350"/>
                      <a:pt x="495109" y="135541"/>
                      <a:pt x="496632" y="153924"/>
                    </a:cubicBezTo>
                    <a:cubicBezTo>
                      <a:pt x="498061" y="172307"/>
                      <a:pt x="492061" y="183261"/>
                      <a:pt x="511492" y="253936"/>
                    </a:cubicBezTo>
                    <a:cubicBezTo>
                      <a:pt x="528922" y="317278"/>
                      <a:pt x="550069" y="378905"/>
                      <a:pt x="554355" y="391192"/>
                    </a:cubicBezTo>
                    <a:cubicBezTo>
                      <a:pt x="534448" y="374904"/>
                      <a:pt x="514159" y="359092"/>
                      <a:pt x="493299" y="344138"/>
                    </a:cubicBezTo>
                    <a:cubicBezTo>
                      <a:pt x="495871" y="343471"/>
                      <a:pt x="502348" y="338519"/>
                      <a:pt x="490918" y="304133"/>
                    </a:cubicBezTo>
                    <a:cubicBezTo>
                      <a:pt x="507396" y="333375"/>
                      <a:pt x="521588" y="362140"/>
                      <a:pt x="521588" y="362140"/>
                    </a:cubicBezTo>
                    <a:cubicBezTo>
                      <a:pt x="521588" y="362140"/>
                      <a:pt x="518826" y="320135"/>
                      <a:pt x="506444" y="287084"/>
                    </a:cubicBezTo>
                    <a:cubicBezTo>
                      <a:pt x="494157" y="254032"/>
                      <a:pt x="456437" y="192881"/>
                      <a:pt x="452056" y="174498"/>
                    </a:cubicBezTo>
                    <a:cubicBezTo>
                      <a:pt x="447580" y="156115"/>
                      <a:pt x="437101" y="152781"/>
                      <a:pt x="457485" y="128206"/>
                    </a:cubicBezTo>
                    <a:cubicBezTo>
                      <a:pt x="457485" y="128206"/>
                      <a:pt x="416147" y="145447"/>
                      <a:pt x="422814" y="163068"/>
                    </a:cubicBezTo>
                    <a:cubicBezTo>
                      <a:pt x="427196" y="174593"/>
                      <a:pt x="431196" y="197072"/>
                      <a:pt x="440245" y="219837"/>
                    </a:cubicBezTo>
                    <a:cubicBezTo>
                      <a:pt x="433482" y="213646"/>
                      <a:pt x="426624" y="208407"/>
                      <a:pt x="420052" y="203930"/>
                    </a:cubicBezTo>
                    <a:cubicBezTo>
                      <a:pt x="397383" y="188404"/>
                      <a:pt x="361950" y="172212"/>
                      <a:pt x="362998" y="158591"/>
                    </a:cubicBezTo>
                    <a:cubicBezTo>
                      <a:pt x="364141" y="144971"/>
                      <a:pt x="389287" y="128492"/>
                      <a:pt x="389287" y="128492"/>
                    </a:cubicBezTo>
                    <a:cubicBezTo>
                      <a:pt x="389287" y="128492"/>
                      <a:pt x="353757" y="142304"/>
                      <a:pt x="354711" y="155258"/>
                    </a:cubicBezTo>
                    <a:cubicBezTo>
                      <a:pt x="355663" y="168211"/>
                      <a:pt x="356997" y="184023"/>
                      <a:pt x="398240" y="214027"/>
                    </a:cubicBezTo>
                    <a:cubicBezTo>
                      <a:pt x="439198" y="243840"/>
                      <a:pt x="461009" y="268891"/>
                      <a:pt x="491965" y="343090"/>
                    </a:cubicBezTo>
                    <a:cubicBezTo>
                      <a:pt x="481013" y="335280"/>
                      <a:pt x="469773" y="327850"/>
                      <a:pt x="458438" y="320516"/>
                    </a:cubicBezTo>
                    <a:cubicBezTo>
                      <a:pt x="458343" y="319469"/>
                      <a:pt x="454723" y="265748"/>
                      <a:pt x="409860" y="234506"/>
                    </a:cubicBezTo>
                    <a:cubicBezTo>
                      <a:pt x="364521" y="202978"/>
                      <a:pt x="335756" y="181261"/>
                      <a:pt x="323564" y="170498"/>
                    </a:cubicBezTo>
                    <a:cubicBezTo>
                      <a:pt x="323564" y="170498"/>
                      <a:pt x="317563" y="180023"/>
                      <a:pt x="332422" y="196977"/>
                    </a:cubicBezTo>
                    <a:cubicBezTo>
                      <a:pt x="347281" y="213931"/>
                      <a:pt x="401098" y="242888"/>
                      <a:pt x="423481" y="270700"/>
                    </a:cubicBezTo>
                    <a:cubicBezTo>
                      <a:pt x="445483" y="298037"/>
                      <a:pt x="457962" y="319659"/>
                      <a:pt x="458438" y="320421"/>
                    </a:cubicBezTo>
                    <a:cubicBezTo>
                      <a:pt x="446817" y="312896"/>
                      <a:pt x="435006" y="305657"/>
                      <a:pt x="423004" y="298704"/>
                    </a:cubicBezTo>
                    <a:cubicBezTo>
                      <a:pt x="423195" y="298704"/>
                      <a:pt x="423576" y="298704"/>
                      <a:pt x="423576" y="298704"/>
                    </a:cubicBezTo>
                    <a:cubicBezTo>
                      <a:pt x="423576" y="298704"/>
                      <a:pt x="423004" y="298609"/>
                      <a:pt x="422624" y="298513"/>
                    </a:cubicBezTo>
                    <a:cubicBezTo>
                      <a:pt x="414718" y="293942"/>
                      <a:pt x="406717" y="289369"/>
                      <a:pt x="398621" y="285179"/>
                    </a:cubicBezTo>
                    <a:cubicBezTo>
                      <a:pt x="400144" y="285845"/>
                      <a:pt x="401288" y="286226"/>
                      <a:pt x="401288" y="286226"/>
                    </a:cubicBezTo>
                    <a:cubicBezTo>
                      <a:pt x="401193" y="285940"/>
                      <a:pt x="400144" y="285560"/>
                      <a:pt x="398526" y="285083"/>
                    </a:cubicBezTo>
                    <a:cubicBezTo>
                      <a:pt x="395763" y="283655"/>
                      <a:pt x="393096" y="281940"/>
                      <a:pt x="390334" y="280511"/>
                    </a:cubicBezTo>
                    <a:cubicBezTo>
                      <a:pt x="392906" y="281845"/>
                      <a:pt x="395288" y="283464"/>
                      <a:pt x="397763" y="284798"/>
                    </a:cubicBezTo>
                    <a:cubicBezTo>
                      <a:pt x="380523" y="277940"/>
                      <a:pt x="304323" y="247555"/>
                      <a:pt x="265842" y="232029"/>
                    </a:cubicBezTo>
                    <a:cubicBezTo>
                      <a:pt x="222313" y="214503"/>
                      <a:pt x="153732" y="217551"/>
                      <a:pt x="122396" y="208217"/>
                    </a:cubicBezTo>
                    <a:cubicBezTo>
                      <a:pt x="91058" y="198882"/>
                      <a:pt x="63245" y="194881"/>
                      <a:pt x="63245" y="194881"/>
                    </a:cubicBezTo>
                    <a:cubicBezTo>
                      <a:pt x="95440" y="214503"/>
                      <a:pt x="116395" y="223933"/>
                      <a:pt x="152114" y="228505"/>
                    </a:cubicBezTo>
                    <a:cubicBezTo>
                      <a:pt x="187833" y="233077"/>
                      <a:pt x="225933" y="235648"/>
                      <a:pt x="282415" y="253936"/>
                    </a:cubicBezTo>
                    <a:cubicBezTo>
                      <a:pt x="331469" y="269748"/>
                      <a:pt x="384238" y="280892"/>
                      <a:pt x="397858" y="284893"/>
                    </a:cubicBezTo>
                    <a:cubicBezTo>
                      <a:pt x="405574" y="289084"/>
                      <a:pt x="413195" y="293656"/>
                      <a:pt x="420719" y="298133"/>
                    </a:cubicBezTo>
                    <a:cubicBezTo>
                      <a:pt x="399955" y="293561"/>
                      <a:pt x="263270" y="263176"/>
                      <a:pt x="211169" y="252031"/>
                    </a:cubicBezTo>
                    <a:cubicBezTo>
                      <a:pt x="154686" y="240030"/>
                      <a:pt x="71247" y="245173"/>
                      <a:pt x="71247" y="245173"/>
                    </a:cubicBezTo>
                    <a:cubicBezTo>
                      <a:pt x="71247" y="245173"/>
                      <a:pt x="176497" y="265081"/>
                      <a:pt x="202500" y="264986"/>
                    </a:cubicBezTo>
                    <a:cubicBezTo>
                      <a:pt x="228600" y="264890"/>
                      <a:pt x="322421" y="278702"/>
                      <a:pt x="358997" y="289655"/>
                    </a:cubicBezTo>
                    <a:cubicBezTo>
                      <a:pt x="390430" y="298990"/>
                      <a:pt x="415576" y="298990"/>
                      <a:pt x="421957" y="298799"/>
                    </a:cubicBezTo>
                    <a:cubicBezTo>
                      <a:pt x="431863" y="304705"/>
                      <a:pt x="441674" y="310801"/>
                      <a:pt x="451389" y="317183"/>
                    </a:cubicBezTo>
                    <a:cubicBezTo>
                      <a:pt x="441674" y="313087"/>
                      <a:pt x="420814" y="306038"/>
                      <a:pt x="381094" y="299561"/>
                    </a:cubicBezTo>
                    <a:cubicBezTo>
                      <a:pt x="321087" y="289846"/>
                      <a:pt x="221741" y="278511"/>
                      <a:pt x="211264" y="278606"/>
                    </a:cubicBezTo>
                    <a:cubicBezTo>
                      <a:pt x="200882" y="278702"/>
                      <a:pt x="168687" y="276130"/>
                      <a:pt x="145161" y="265938"/>
                    </a:cubicBezTo>
                    <a:cubicBezTo>
                      <a:pt x="121633" y="255842"/>
                      <a:pt x="47815" y="259556"/>
                      <a:pt x="47815" y="259556"/>
                    </a:cubicBezTo>
                    <a:cubicBezTo>
                      <a:pt x="47815" y="259556"/>
                      <a:pt x="131826" y="271177"/>
                      <a:pt x="163734" y="281464"/>
                    </a:cubicBezTo>
                    <a:cubicBezTo>
                      <a:pt x="195643" y="291751"/>
                      <a:pt x="243744" y="290608"/>
                      <a:pt x="280225" y="296799"/>
                    </a:cubicBezTo>
                    <a:cubicBezTo>
                      <a:pt x="316706" y="302990"/>
                      <a:pt x="365950" y="303657"/>
                      <a:pt x="406526" y="313944"/>
                    </a:cubicBezTo>
                    <a:cubicBezTo>
                      <a:pt x="438912" y="322136"/>
                      <a:pt x="452532" y="321469"/>
                      <a:pt x="456819" y="320897"/>
                    </a:cubicBezTo>
                    <a:cubicBezTo>
                      <a:pt x="467487" y="328136"/>
                      <a:pt x="478250" y="335280"/>
                      <a:pt x="488632" y="342900"/>
                    </a:cubicBezTo>
                    <a:cubicBezTo>
                      <a:pt x="481679" y="340995"/>
                      <a:pt x="468725" y="337280"/>
                      <a:pt x="461104" y="334042"/>
                    </a:cubicBezTo>
                    <a:cubicBezTo>
                      <a:pt x="450246" y="329565"/>
                      <a:pt x="414527" y="319278"/>
                      <a:pt x="361187" y="313658"/>
                    </a:cubicBezTo>
                    <a:cubicBezTo>
                      <a:pt x="307848" y="308038"/>
                      <a:pt x="240125" y="308324"/>
                      <a:pt x="212311" y="308896"/>
                    </a:cubicBezTo>
                    <a:cubicBezTo>
                      <a:pt x="184499" y="309467"/>
                      <a:pt x="155543" y="303276"/>
                      <a:pt x="132873" y="297847"/>
                    </a:cubicBezTo>
                    <a:cubicBezTo>
                      <a:pt x="110299" y="292417"/>
                      <a:pt x="82486" y="299085"/>
                      <a:pt x="82486" y="299085"/>
                    </a:cubicBezTo>
                    <a:cubicBezTo>
                      <a:pt x="82486" y="299085"/>
                      <a:pt x="111442" y="294894"/>
                      <a:pt x="132301" y="303371"/>
                    </a:cubicBezTo>
                    <a:cubicBezTo>
                      <a:pt x="153162" y="311848"/>
                      <a:pt x="194976" y="323469"/>
                      <a:pt x="237267" y="322802"/>
                    </a:cubicBezTo>
                    <a:cubicBezTo>
                      <a:pt x="279559" y="322136"/>
                      <a:pt x="324135" y="328708"/>
                      <a:pt x="349090" y="329089"/>
                    </a:cubicBezTo>
                    <a:cubicBezTo>
                      <a:pt x="373950" y="329470"/>
                      <a:pt x="434815" y="338709"/>
                      <a:pt x="461104" y="344329"/>
                    </a:cubicBezTo>
                    <a:cubicBezTo>
                      <a:pt x="479964" y="348425"/>
                      <a:pt x="488346" y="346519"/>
                      <a:pt x="491585" y="345186"/>
                    </a:cubicBezTo>
                    <a:cubicBezTo>
                      <a:pt x="498538" y="350330"/>
                      <a:pt x="505301" y="355568"/>
                      <a:pt x="512158" y="360902"/>
                    </a:cubicBezTo>
                    <a:cubicBezTo>
                      <a:pt x="469391" y="342900"/>
                      <a:pt x="442054" y="349663"/>
                      <a:pt x="401955" y="342900"/>
                    </a:cubicBezTo>
                    <a:cubicBezTo>
                      <a:pt x="360235" y="335852"/>
                      <a:pt x="303466" y="343853"/>
                      <a:pt x="275653" y="341186"/>
                    </a:cubicBezTo>
                    <a:cubicBezTo>
                      <a:pt x="247840" y="338614"/>
                      <a:pt x="207930" y="347377"/>
                      <a:pt x="159162" y="327184"/>
                    </a:cubicBezTo>
                    <a:cubicBezTo>
                      <a:pt x="159162" y="327184"/>
                      <a:pt x="188213" y="350234"/>
                      <a:pt x="245554" y="354902"/>
                    </a:cubicBezTo>
                    <a:cubicBezTo>
                      <a:pt x="301561" y="359473"/>
                      <a:pt x="499872" y="380429"/>
                      <a:pt x="516445" y="364141"/>
                    </a:cubicBezTo>
                    <a:cubicBezTo>
                      <a:pt x="525684" y="371475"/>
                      <a:pt x="534828" y="378809"/>
                      <a:pt x="543877" y="386429"/>
                    </a:cubicBezTo>
                    <a:cubicBezTo>
                      <a:pt x="495109" y="365760"/>
                      <a:pt x="342900" y="371761"/>
                      <a:pt x="286988" y="372999"/>
                    </a:cubicBezTo>
                    <a:cubicBezTo>
                      <a:pt x="227933" y="374333"/>
                      <a:pt x="176497" y="348615"/>
                      <a:pt x="176497" y="348615"/>
                    </a:cubicBezTo>
                    <a:cubicBezTo>
                      <a:pt x="248030" y="401384"/>
                      <a:pt x="346995" y="392049"/>
                      <a:pt x="384334" y="391668"/>
                    </a:cubicBezTo>
                    <a:cubicBezTo>
                      <a:pt x="421005" y="391287"/>
                      <a:pt x="507016" y="399764"/>
                      <a:pt x="548926" y="390715"/>
                    </a:cubicBezTo>
                    <a:cubicBezTo>
                      <a:pt x="555402" y="396240"/>
                      <a:pt x="562069" y="401574"/>
                      <a:pt x="568547" y="407098"/>
                    </a:cubicBezTo>
                    <a:cubicBezTo>
                      <a:pt x="571023" y="409289"/>
                      <a:pt x="573405" y="411480"/>
                      <a:pt x="575786" y="413671"/>
                    </a:cubicBezTo>
                    <a:cubicBezTo>
                      <a:pt x="527399" y="397097"/>
                      <a:pt x="457580" y="407194"/>
                      <a:pt x="415099" y="407384"/>
                    </a:cubicBezTo>
                    <a:cubicBezTo>
                      <a:pt x="371284" y="407575"/>
                      <a:pt x="285369" y="420243"/>
                      <a:pt x="264508" y="420338"/>
                    </a:cubicBezTo>
                    <a:cubicBezTo>
                      <a:pt x="243649" y="420434"/>
                      <a:pt x="181927" y="408432"/>
                      <a:pt x="181927" y="408432"/>
                    </a:cubicBezTo>
                    <a:cubicBezTo>
                      <a:pt x="181927" y="408432"/>
                      <a:pt x="219932" y="426053"/>
                      <a:pt x="257937" y="433292"/>
                    </a:cubicBezTo>
                    <a:cubicBezTo>
                      <a:pt x="294798" y="440436"/>
                      <a:pt x="558355" y="435388"/>
                      <a:pt x="579119" y="416719"/>
                    </a:cubicBezTo>
                    <a:cubicBezTo>
                      <a:pt x="587406" y="424148"/>
                      <a:pt x="595693" y="431483"/>
                      <a:pt x="603789" y="439103"/>
                    </a:cubicBezTo>
                    <a:cubicBezTo>
                      <a:pt x="577405" y="430244"/>
                      <a:pt x="504539" y="434150"/>
                      <a:pt x="445579" y="434435"/>
                    </a:cubicBezTo>
                    <a:cubicBezTo>
                      <a:pt x="378999" y="434721"/>
                      <a:pt x="349758" y="453295"/>
                      <a:pt x="288036" y="448342"/>
                    </a:cubicBezTo>
                    <a:cubicBezTo>
                      <a:pt x="226313" y="443389"/>
                      <a:pt x="186308" y="423482"/>
                      <a:pt x="186308" y="423482"/>
                    </a:cubicBezTo>
                    <a:cubicBezTo>
                      <a:pt x="276891" y="480917"/>
                      <a:pt x="344328" y="466535"/>
                      <a:pt x="401098" y="466249"/>
                    </a:cubicBezTo>
                    <a:cubicBezTo>
                      <a:pt x="456628" y="465963"/>
                      <a:pt x="577690" y="458819"/>
                      <a:pt x="609409" y="444151"/>
                    </a:cubicBezTo>
                    <a:cubicBezTo>
                      <a:pt x="616744" y="451009"/>
                      <a:pt x="623792" y="457962"/>
                      <a:pt x="631031" y="464915"/>
                    </a:cubicBezTo>
                    <a:cubicBezTo>
                      <a:pt x="583311" y="450723"/>
                      <a:pt x="505110" y="464534"/>
                      <a:pt x="466630" y="470440"/>
                    </a:cubicBezTo>
                    <a:cubicBezTo>
                      <a:pt x="426719" y="476536"/>
                      <a:pt x="354996" y="491395"/>
                      <a:pt x="309752" y="490728"/>
                    </a:cubicBezTo>
                    <a:cubicBezTo>
                      <a:pt x="264604" y="490061"/>
                      <a:pt x="234505" y="490157"/>
                      <a:pt x="211836" y="482156"/>
                    </a:cubicBezTo>
                    <a:cubicBezTo>
                      <a:pt x="211836" y="482156"/>
                      <a:pt x="250221" y="513207"/>
                      <a:pt x="323183" y="510159"/>
                    </a:cubicBezTo>
                    <a:cubicBezTo>
                      <a:pt x="396144" y="507111"/>
                      <a:pt x="443579" y="503301"/>
                      <a:pt x="469106" y="499967"/>
                    </a:cubicBezTo>
                    <a:cubicBezTo>
                      <a:pt x="493299" y="496824"/>
                      <a:pt x="614933" y="478155"/>
                      <a:pt x="634079" y="467868"/>
                    </a:cubicBezTo>
                    <a:cubicBezTo>
                      <a:pt x="641795" y="475298"/>
                      <a:pt x="649414" y="482822"/>
                      <a:pt x="657034" y="490347"/>
                    </a:cubicBezTo>
                    <a:cubicBezTo>
                      <a:pt x="605218" y="476345"/>
                      <a:pt x="501872" y="496157"/>
                      <a:pt x="450056" y="509492"/>
                    </a:cubicBezTo>
                    <a:cubicBezTo>
                      <a:pt x="396240" y="523303"/>
                      <a:pt x="369665" y="524923"/>
                      <a:pt x="322707" y="529685"/>
                    </a:cubicBezTo>
                    <a:cubicBezTo>
                      <a:pt x="275748" y="534448"/>
                      <a:pt x="258413" y="519970"/>
                      <a:pt x="258413" y="519970"/>
                    </a:cubicBezTo>
                    <a:cubicBezTo>
                      <a:pt x="258413" y="519970"/>
                      <a:pt x="258507" y="536353"/>
                      <a:pt x="340804" y="544163"/>
                    </a:cubicBezTo>
                    <a:cubicBezTo>
                      <a:pt x="371665" y="547116"/>
                      <a:pt x="404717" y="544925"/>
                      <a:pt x="435578" y="540925"/>
                    </a:cubicBezTo>
                    <a:cubicBezTo>
                      <a:pt x="426244" y="544163"/>
                      <a:pt x="415576" y="547687"/>
                      <a:pt x="402241" y="551593"/>
                    </a:cubicBezTo>
                    <a:cubicBezTo>
                      <a:pt x="342137" y="569119"/>
                      <a:pt x="276605" y="561689"/>
                      <a:pt x="276605" y="561689"/>
                    </a:cubicBezTo>
                    <a:cubicBezTo>
                      <a:pt x="276605" y="561689"/>
                      <a:pt x="320135" y="572834"/>
                      <a:pt x="401764" y="568547"/>
                    </a:cubicBezTo>
                    <a:cubicBezTo>
                      <a:pt x="483394" y="564261"/>
                      <a:pt x="586930" y="538448"/>
                      <a:pt x="611505" y="529685"/>
                    </a:cubicBezTo>
                    <a:cubicBezTo>
                      <a:pt x="634840" y="521398"/>
                      <a:pt x="654653" y="518827"/>
                      <a:pt x="683704" y="517398"/>
                    </a:cubicBezTo>
                    <a:cubicBezTo>
                      <a:pt x="691610" y="525590"/>
                      <a:pt x="699420" y="533972"/>
                      <a:pt x="707231" y="542258"/>
                    </a:cubicBezTo>
                    <a:cubicBezTo>
                      <a:pt x="675132" y="533400"/>
                      <a:pt x="643032" y="535115"/>
                      <a:pt x="615981" y="544163"/>
                    </a:cubicBezTo>
                    <a:cubicBezTo>
                      <a:pt x="587026" y="553879"/>
                      <a:pt x="528161" y="589026"/>
                      <a:pt x="495205" y="599218"/>
                    </a:cubicBezTo>
                    <a:cubicBezTo>
                      <a:pt x="462247" y="609314"/>
                      <a:pt x="412527" y="632270"/>
                      <a:pt x="341280" y="634936"/>
                    </a:cubicBezTo>
                    <a:cubicBezTo>
                      <a:pt x="341280" y="634936"/>
                      <a:pt x="356711" y="639604"/>
                      <a:pt x="383761" y="640175"/>
                    </a:cubicBezTo>
                    <a:cubicBezTo>
                      <a:pt x="387762" y="642937"/>
                      <a:pt x="401478" y="651224"/>
                      <a:pt x="422720" y="655130"/>
                    </a:cubicBezTo>
                    <a:cubicBezTo>
                      <a:pt x="419576" y="655225"/>
                      <a:pt x="417671" y="655320"/>
                      <a:pt x="417671" y="655320"/>
                    </a:cubicBezTo>
                    <a:cubicBezTo>
                      <a:pt x="441579" y="655606"/>
                      <a:pt x="501015" y="693896"/>
                      <a:pt x="543401" y="710470"/>
                    </a:cubicBezTo>
                    <a:cubicBezTo>
                      <a:pt x="540829" y="711994"/>
                      <a:pt x="538163" y="713423"/>
                      <a:pt x="535686" y="714851"/>
                    </a:cubicBezTo>
                    <a:cubicBezTo>
                      <a:pt x="533400" y="716185"/>
                      <a:pt x="530828" y="717328"/>
                      <a:pt x="528256" y="718376"/>
                    </a:cubicBezTo>
                    <a:cubicBezTo>
                      <a:pt x="515398" y="714756"/>
                      <a:pt x="501586" y="711994"/>
                      <a:pt x="487680" y="711136"/>
                    </a:cubicBezTo>
                    <a:cubicBezTo>
                      <a:pt x="474058" y="710374"/>
                      <a:pt x="457390" y="710374"/>
                      <a:pt x="440150" y="710756"/>
                    </a:cubicBezTo>
                    <a:cubicBezTo>
                      <a:pt x="395382" y="690562"/>
                      <a:pt x="310419" y="691324"/>
                      <a:pt x="310419" y="691324"/>
                    </a:cubicBezTo>
                    <a:cubicBezTo>
                      <a:pt x="310419" y="691324"/>
                      <a:pt x="331851" y="702278"/>
                      <a:pt x="357188" y="715232"/>
                    </a:cubicBezTo>
                    <a:cubicBezTo>
                      <a:pt x="342328" y="716375"/>
                      <a:pt x="332708" y="717232"/>
                      <a:pt x="332708" y="717232"/>
                    </a:cubicBezTo>
                    <a:cubicBezTo>
                      <a:pt x="332708" y="717232"/>
                      <a:pt x="370426" y="729996"/>
                      <a:pt x="407860" y="741045"/>
                    </a:cubicBezTo>
                    <a:cubicBezTo>
                      <a:pt x="415670" y="744950"/>
                      <a:pt x="422624" y="748474"/>
                      <a:pt x="427958" y="751141"/>
                    </a:cubicBezTo>
                    <a:cubicBezTo>
                      <a:pt x="438912" y="756571"/>
                      <a:pt x="452818" y="760571"/>
                      <a:pt x="466439" y="763429"/>
                    </a:cubicBezTo>
                    <a:cubicBezTo>
                      <a:pt x="450913" y="765620"/>
                      <a:pt x="438150" y="768001"/>
                      <a:pt x="429005" y="769811"/>
                    </a:cubicBezTo>
                    <a:cubicBezTo>
                      <a:pt x="416908" y="760666"/>
                      <a:pt x="399478" y="749427"/>
                      <a:pt x="375379" y="738759"/>
                    </a:cubicBezTo>
                    <a:cubicBezTo>
                      <a:pt x="321944" y="715042"/>
                      <a:pt x="236505" y="714470"/>
                      <a:pt x="236505" y="714470"/>
                    </a:cubicBezTo>
                    <a:cubicBezTo>
                      <a:pt x="269557" y="720090"/>
                      <a:pt x="320230" y="763143"/>
                      <a:pt x="345948" y="776478"/>
                    </a:cubicBezTo>
                    <a:cubicBezTo>
                      <a:pt x="368903" y="788384"/>
                      <a:pt x="423863" y="791623"/>
                      <a:pt x="436340" y="793528"/>
                    </a:cubicBezTo>
                    <a:cubicBezTo>
                      <a:pt x="419194" y="798862"/>
                      <a:pt x="402145" y="804386"/>
                      <a:pt x="385095" y="810006"/>
                    </a:cubicBezTo>
                    <a:cubicBezTo>
                      <a:pt x="385572" y="809244"/>
                      <a:pt x="385952" y="808673"/>
                      <a:pt x="385952" y="808673"/>
                    </a:cubicBezTo>
                    <a:cubicBezTo>
                      <a:pt x="385952" y="808673"/>
                      <a:pt x="338518" y="786194"/>
                      <a:pt x="296323" y="770096"/>
                    </a:cubicBezTo>
                    <a:cubicBezTo>
                      <a:pt x="254126" y="753999"/>
                      <a:pt x="184022" y="757904"/>
                      <a:pt x="184022" y="757904"/>
                    </a:cubicBezTo>
                    <a:cubicBezTo>
                      <a:pt x="184022" y="757904"/>
                      <a:pt x="240506" y="785908"/>
                      <a:pt x="284130" y="803053"/>
                    </a:cubicBezTo>
                    <a:cubicBezTo>
                      <a:pt x="320706" y="817340"/>
                      <a:pt x="356329" y="816483"/>
                      <a:pt x="366997" y="815816"/>
                    </a:cubicBezTo>
                    <a:cubicBezTo>
                      <a:pt x="358615" y="818674"/>
                      <a:pt x="350233" y="821531"/>
                      <a:pt x="341851" y="824389"/>
                    </a:cubicBezTo>
                    <a:cubicBezTo>
                      <a:pt x="334041" y="822103"/>
                      <a:pt x="276987" y="805624"/>
                      <a:pt x="233076" y="796671"/>
                    </a:cubicBezTo>
                    <a:cubicBezTo>
                      <a:pt x="185832" y="787051"/>
                      <a:pt x="77628" y="805053"/>
                      <a:pt x="77628" y="805053"/>
                    </a:cubicBezTo>
                    <a:cubicBezTo>
                      <a:pt x="77628" y="805053"/>
                      <a:pt x="113062" y="810482"/>
                      <a:pt x="133635" y="813435"/>
                    </a:cubicBezTo>
                    <a:cubicBezTo>
                      <a:pt x="142398" y="814673"/>
                      <a:pt x="156400" y="818769"/>
                      <a:pt x="171450" y="822960"/>
                    </a:cubicBezTo>
                    <a:cubicBezTo>
                      <a:pt x="128492" y="822674"/>
                      <a:pt x="36671" y="833819"/>
                      <a:pt x="36671" y="833819"/>
                    </a:cubicBezTo>
                    <a:cubicBezTo>
                      <a:pt x="36671" y="833819"/>
                      <a:pt x="97441" y="841915"/>
                      <a:pt x="116491" y="845915"/>
                    </a:cubicBezTo>
                    <a:cubicBezTo>
                      <a:pt x="134969" y="849725"/>
                      <a:pt x="185451" y="866108"/>
                      <a:pt x="255460" y="855916"/>
                    </a:cubicBezTo>
                    <a:cubicBezTo>
                      <a:pt x="245363" y="859917"/>
                      <a:pt x="235362" y="864108"/>
                      <a:pt x="225361" y="868394"/>
                    </a:cubicBezTo>
                    <a:cubicBezTo>
                      <a:pt x="106203" y="852392"/>
                      <a:pt x="0" y="914972"/>
                      <a:pt x="0" y="914972"/>
                    </a:cubicBezTo>
                    <a:cubicBezTo>
                      <a:pt x="0" y="914972"/>
                      <a:pt x="28384" y="926402"/>
                      <a:pt x="96678" y="914686"/>
                    </a:cubicBezTo>
                    <a:cubicBezTo>
                      <a:pt x="104775" y="913257"/>
                      <a:pt x="112776" y="911543"/>
                      <a:pt x="120681" y="909637"/>
                    </a:cubicBezTo>
                    <a:cubicBezTo>
                      <a:pt x="79914" y="930021"/>
                      <a:pt x="20955" y="962025"/>
                      <a:pt x="20955" y="962025"/>
                    </a:cubicBezTo>
                    <a:cubicBezTo>
                      <a:pt x="20955" y="962025"/>
                      <a:pt x="86105" y="944594"/>
                      <a:pt x="123253" y="926402"/>
                    </a:cubicBezTo>
                    <a:cubicBezTo>
                      <a:pt x="160401" y="908209"/>
                      <a:pt x="228409" y="868680"/>
                      <a:pt x="228409" y="868680"/>
                    </a:cubicBezTo>
                    <a:cubicBezTo>
                      <a:pt x="227457" y="868585"/>
                      <a:pt x="226599" y="868490"/>
                      <a:pt x="225647" y="868394"/>
                    </a:cubicBezTo>
                    <a:cubicBezTo>
                      <a:pt x="236029" y="864013"/>
                      <a:pt x="246507" y="859822"/>
                      <a:pt x="256984" y="855726"/>
                    </a:cubicBezTo>
                    <a:cubicBezTo>
                      <a:pt x="258889" y="855440"/>
                      <a:pt x="260699" y="855345"/>
                      <a:pt x="262604" y="855059"/>
                    </a:cubicBezTo>
                    <a:cubicBezTo>
                      <a:pt x="262604" y="855059"/>
                      <a:pt x="209550" y="909066"/>
                      <a:pt x="189642" y="926687"/>
                    </a:cubicBezTo>
                    <a:cubicBezTo>
                      <a:pt x="169735" y="944309"/>
                      <a:pt x="126682" y="989266"/>
                      <a:pt x="108109" y="1006316"/>
                    </a:cubicBezTo>
                    <a:cubicBezTo>
                      <a:pt x="89534" y="1023366"/>
                      <a:pt x="77343" y="1034986"/>
                      <a:pt x="27622" y="1056989"/>
                    </a:cubicBezTo>
                    <a:cubicBezTo>
                      <a:pt x="27622" y="1056989"/>
                      <a:pt x="62197" y="1052608"/>
                      <a:pt x="107632" y="1015651"/>
                    </a:cubicBezTo>
                    <a:cubicBezTo>
                      <a:pt x="120110" y="1005554"/>
                      <a:pt x="131063" y="996506"/>
                      <a:pt x="140874" y="988505"/>
                    </a:cubicBezTo>
                    <a:cubicBezTo>
                      <a:pt x="148876" y="988124"/>
                      <a:pt x="158115" y="988314"/>
                      <a:pt x="168211" y="989076"/>
                    </a:cubicBezTo>
                    <a:cubicBezTo>
                      <a:pt x="133826" y="1027938"/>
                      <a:pt x="102394" y="1060514"/>
                      <a:pt x="102394" y="1060514"/>
                    </a:cubicBezTo>
                    <a:cubicBezTo>
                      <a:pt x="102394" y="1060514"/>
                      <a:pt x="146684" y="1028414"/>
                      <a:pt x="190976" y="991172"/>
                    </a:cubicBezTo>
                    <a:cubicBezTo>
                      <a:pt x="192309" y="991362"/>
                      <a:pt x="193547" y="991457"/>
                      <a:pt x="194881" y="991648"/>
                    </a:cubicBezTo>
                    <a:cubicBezTo>
                      <a:pt x="173925" y="1015174"/>
                      <a:pt x="155447" y="1036415"/>
                      <a:pt x="145256" y="1048036"/>
                    </a:cubicBezTo>
                    <a:cubicBezTo>
                      <a:pt x="129920" y="1052036"/>
                      <a:pt x="120490" y="1055084"/>
                      <a:pt x="120490" y="1055084"/>
                    </a:cubicBezTo>
                    <a:cubicBezTo>
                      <a:pt x="120490" y="1055084"/>
                      <a:pt x="126968" y="1055656"/>
                      <a:pt x="137731" y="1056608"/>
                    </a:cubicBezTo>
                    <a:cubicBezTo>
                      <a:pt x="137254" y="1057085"/>
                      <a:pt x="136970" y="1057466"/>
                      <a:pt x="136970" y="1057466"/>
                    </a:cubicBezTo>
                    <a:cubicBezTo>
                      <a:pt x="136970" y="1057466"/>
                      <a:pt x="137445" y="1057085"/>
                      <a:pt x="138113" y="1056608"/>
                    </a:cubicBezTo>
                    <a:cubicBezTo>
                      <a:pt x="173259" y="1059752"/>
                      <a:pt x="254412" y="1066514"/>
                      <a:pt x="317086" y="1068991"/>
                    </a:cubicBezTo>
                    <a:cubicBezTo>
                      <a:pt x="386905" y="1071753"/>
                      <a:pt x="434815" y="1057751"/>
                      <a:pt x="447675" y="1053465"/>
                    </a:cubicBezTo>
                    <a:cubicBezTo>
                      <a:pt x="439864" y="1059561"/>
                      <a:pt x="432149" y="1065752"/>
                      <a:pt x="424338" y="1071944"/>
                    </a:cubicBezTo>
                    <a:cubicBezTo>
                      <a:pt x="411289" y="1072229"/>
                      <a:pt x="311086" y="1074325"/>
                      <a:pt x="238982" y="1080040"/>
                    </a:cubicBezTo>
                    <a:cubicBezTo>
                      <a:pt x="161734" y="1086231"/>
                      <a:pt x="38862" y="1144143"/>
                      <a:pt x="38862" y="1144143"/>
                    </a:cubicBezTo>
                    <a:cubicBezTo>
                      <a:pt x="38862" y="1144143"/>
                      <a:pt x="94392" y="1137571"/>
                      <a:pt x="126300" y="1133570"/>
                    </a:cubicBezTo>
                    <a:cubicBezTo>
                      <a:pt x="140017" y="1131856"/>
                      <a:pt x="164306" y="1131380"/>
                      <a:pt x="190500" y="1130618"/>
                    </a:cubicBezTo>
                    <a:cubicBezTo>
                      <a:pt x="131730" y="1145572"/>
                      <a:pt x="22002" y="1190149"/>
                      <a:pt x="22002" y="1190149"/>
                    </a:cubicBezTo>
                    <a:cubicBezTo>
                      <a:pt x="22002" y="1190149"/>
                      <a:pt x="115443" y="1177481"/>
                      <a:pt x="146779" y="1175099"/>
                    </a:cubicBezTo>
                    <a:cubicBezTo>
                      <a:pt x="176974" y="1172813"/>
                      <a:pt x="267176" y="1173004"/>
                      <a:pt x="348615" y="1137380"/>
                    </a:cubicBezTo>
                    <a:cubicBezTo>
                      <a:pt x="340519" y="1145096"/>
                      <a:pt x="332803" y="1153097"/>
                      <a:pt x="324993" y="1161193"/>
                    </a:cubicBezTo>
                    <a:cubicBezTo>
                      <a:pt x="141351" y="1185767"/>
                      <a:pt x="81152" y="1291971"/>
                      <a:pt x="81152" y="1291971"/>
                    </a:cubicBezTo>
                    <a:cubicBezTo>
                      <a:pt x="81152" y="1291971"/>
                      <a:pt x="135064" y="1294448"/>
                      <a:pt x="212121" y="1257491"/>
                    </a:cubicBezTo>
                    <a:cubicBezTo>
                      <a:pt x="221266" y="1253109"/>
                      <a:pt x="229838" y="1248442"/>
                      <a:pt x="237934" y="1243489"/>
                    </a:cubicBezTo>
                    <a:cubicBezTo>
                      <a:pt x="209930" y="1280160"/>
                      <a:pt x="172782" y="1336072"/>
                      <a:pt x="172782" y="1336072"/>
                    </a:cubicBezTo>
                    <a:cubicBezTo>
                      <a:pt x="172782" y="1336072"/>
                      <a:pt x="237934" y="1293876"/>
                      <a:pt x="263937" y="1260824"/>
                    </a:cubicBezTo>
                    <a:cubicBezTo>
                      <a:pt x="290036" y="1227773"/>
                      <a:pt x="329374" y="1160431"/>
                      <a:pt x="329374" y="1160431"/>
                    </a:cubicBezTo>
                    <a:cubicBezTo>
                      <a:pt x="327945" y="1160621"/>
                      <a:pt x="326611" y="1160907"/>
                      <a:pt x="325182" y="1161098"/>
                    </a:cubicBezTo>
                    <a:cubicBezTo>
                      <a:pt x="333280" y="1152811"/>
                      <a:pt x="341376" y="1144619"/>
                      <a:pt x="349853" y="1136714"/>
                    </a:cubicBezTo>
                    <a:cubicBezTo>
                      <a:pt x="352425" y="1135571"/>
                      <a:pt x="354996" y="1134523"/>
                      <a:pt x="357472" y="1133285"/>
                    </a:cubicBezTo>
                    <a:cubicBezTo>
                      <a:pt x="357472" y="1133285"/>
                      <a:pt x="357854" y="1211104"/>
                      <a:pt x="354520" y="1237488"/>
                    </a:cubicBezTo>
                    <a:cubicBezTo>
                      <a:pt x="351187" y="1263872"/>
                      <a:pt x="352996" y="1328261"/>
                      <a:pt x="350710" y="1353503"/>
                    </a:cubicBezTo>
                    <a:cubicBezTo>
                      <a:pt x="349948" y="1361885"/>
                      <a:pt x="349186" y="1369409"/>
                      <a:pt x="347281" y="1377125"/>
                    </a:cubicBezTo>
                    <a:cubicBezTo>
                      <a:pt x="346138" y="1377029"/>
                      <a:pt x="345281" y="1376839"/>
                      <a:pt x="345281" y="1376839"/>
                    </a:cubicBezTo>
                    <a:cubicBezTo>
                      <a:pt x="345281" y="1376839"/>
                      <a:pt x="345471" y="1378553"/>
                      <a:pt x="346329" y="1380839"/>
                    </a:cubicBezTo>
                    <a:cubicBezTo>
                      <a:pt x="342042" y="1395508"/>
                      <a:pt x="332708" y="1411796"/>
                      <a:pt x="309372" y="1437513"/>
                    </a:cubicBezTo>
                    <a:cubicBezTo>
                      <a:pt x="309372" y="1437513"/>
                      <a:pt x="336804" y="1425607"/>
                      <a:pt x="353377" y="1390460"/>
                    </a:cubicBezTo>
                    <a:cubicBezTo>
                      <a:pt x="360140" y="1395698"/>
                      <a:pt x="372427" y="1398746"/>
                      <a:pt x="395192" y="1390364"/>
                    </a:cubicBezTo>
                    <a:cubicBezTo>
                      <a:pt x="401098" y="1388174"/>
                      <a:pt x="407574" y="1386173"/>
                      <a:pt x="414338" y="1384173"/>
                    </a:cubicBezTo>
                    <a:cubicBezTo>
                      <a:pt x="415290" y="1402937"/>
                      <a:pt x="415576" y="1414844"/>
                      <a:pt x="415576" y="1414844"/>
                    </a:cubicBezTo>
                    <a:cubicBezTo>
                      <a:pt x="415576" y="1414844"/>
                      <a:pt x="420052" y="1401509"/>
                      <a:pt x="425767" y="1381030"/>
                    </a:cubicBezTo>
                    <a:cubicBezTo>
                      <a:pt x="435483" y="1378553"/>
                      <a:pt x="445579" y="1376172"/>
                      <a:pt x="455771" y="1374077"/>
                    </a:cubicBezTo>
                    <a:cubicBezTo>
                      <a:pt x="457485" y="1389507"/>
                      <a:pt x="458628" y="1399318"/>
                      <a:pt x="458628" y="1399318"/>
                    </a:cubicBezTo>
                    <a:cubicBezTo>
                      <a:pt x="458628" y="1399318"/>
                      <a:pt x="462247" y="1388555"/>
                      <a:pt x="467105" y="1371695"/>
                    </a:cubicBezTo>
                    <a:cubicBezTo>
                      <a:pt x="501015" y="1364742"/>
                      <a:pt x="532637" y="1359599"/>
                      <a:pt x="542544" y="1355408"/>
                    </a:cubicBezTo>
                    <a:cubicBezTo>
                      <a:pt x="559022" y="1348454"/>
                      <a:pt x="630936" y="1327785"/>
                      <a:pt x="660273" y="1303020"/>
                    </a:cubicBezTo>
                    <a:cubicBezTo>
                      <a:pt x="653510" y="1316450"/>
                      <a:pt x="646937" y="1330071"/>
                      <a:pt x="640461" y="1343692"/>
                    </a:cubicBezTo>
                    <a:cubicBezTo>
                      <a:pt x="630555" y="1344644"/>
                      <a:pt x="577976" y="1351312"/>
                      <a:pt x="514730" y="1386745"/>
                    </a:cubicBezTo>
                    <a:cubicBezTo>
                      <a:pt x="444436" y="1426083"/>
                      <a:pt x="424052" y="1437989"/>
                      <a:pt x="410718" y="1455039"/>
                    </a:cubicBezTo>
                    <a:cubicBezTo>
                      <a:pt x="397383" y="1472089"/>
                      <a:pt x="365759" y="1496092"/>
                      <a:pt x="348805" y="1481042"/>
                    </a:cubicBezTo>
                    <a:cubicBezTo>
                      <a:pt x="348805" y="1481042"/>
                      <a:pt x="356425" y="1501140"/>
                      <a:pt x="380905" y="1493139"/>
                    </a:cubicBezTo>
                    <a:cubicBezTo>
                      <a:pt x="405383" y="1485138"/>
                      <a:pt x="454151" y="1458944"/>
                      <a:pt x="477107" y="1439418"/>
                    </a:cubicBezTo>
                    <a:cubicBezTo>
                      <a:pt x="498348" y="1421416"/>
                      <a:pt x="621982" y="1354455"/>
                      <a:pt x="639889" y="1344835"/>
                    </a:cubicBezTo>
                    <a:cubicBezTo>
                      <a:pt x="638269" y="1348359"/>
                      <a:pt x="636460" y="1351788"/>
                      <a:pt x="634840" y="1355312"/>
                    </a:cubicBezTo>
                    <a:cubicBezTo>
                      <a:pt x="631125" y="1363313"/>
                      <a:pt x="627507" y="1371314"/>
                      <a:pt x="623982" y="1379411"/>
                    </a:cubicBezTo>
                    <a:cubicBezTo>
                      <a:pt x="614363" y="1381220"/>
                      <a:pt x="557974" y="1392650"/>
                      <a:pt x="522160" y="1418939"/>
                    </a:cubicBezTo>
                    <a:cubicBezTo>
                      <a:pt x="482917" y="1447705"/>
                      <a:pt x="463295" y="1461326"/>
                      <a:pt x="436530" y="1485424"/>
                    </a:cubicBezTo>
                    <a:cubicBezTo>
                      <a:pt x="409765" y="1509522"/>
                      <a:pt x="389001" y="1528096"/>
                      <a:pt x="370712" y="1517809"/>
                    </a:cubicBezTo>
                    <a:cubicBezTo>
                      <a:pt x="370712" y="1517809"/>
                      <a:pt x="381285" y="1537240"/>
                      <a:pt x="399669" y="1528191"/>
                    </a:cubicBezTo>
                    <a:cubicBezTo>
                      <a:pt x="417957" y="1519237"/>
                      <a:pt x="431196" y="1519428"/>
                      <a:pt x="497109" y="1473708"/>
                    </a:cubicBezTo>
                    <a:cubicBezTo>
                      <a:pt x="555974" y="1432846"/>
                      <a:pt x="611981" y="1389698"/>
                      <a:pt x="623315" y="1380935"/>
                    </a:cubicBezTo>
                    <a:cubicBezTo>
                      <a:pt x="613314" y="1403604"/>
                      <a:pt x="603979" y="1426655"/>
                      <a:pt x="595502" y="1449991"/>
                    </a:cubicBezTo>
                    <a:cubicBezTo>
                      <a:pt x="593979" y="1448181"/>
                      <a:pt x="586740" y="1445228"/>
                      <a:pt x="555402" y="1468946"/>
                    </a:cubicBezTo>
                    <a:cubicBezTo>
                      <a:pt x="579882" y="1443228"/>
                      <a:pt x="604647" y="1419606"/>
                      <a:pt x="604647" y="1419606"/>
                    </a:cubicBezTo>
                    <a:cubicBezTo>
                      <a:pt x="604647" y="1419606"/>
                      <a:pt x="562546" y="1439704"/>
                      <a:pt x="532828" y="1463707"/>
                    </a:cubicBezTo>
                    <a:cubicBezTo>
                      <a:pt x="503015" y="1487710"/>
                      <a:pt x="453008" y="1543907"/>
                      <a:pt x="435673" y="1555337"/>
                    </a:cubicBezTo>
                    <a:cubicBezTo>
                      <a:pt x="418337" y="1566767"/>
                      <a:pt x="418337" y="1576578"/>
                      <a:pt x="386429" y="1570673"/>
                    </a:cubicBezTo>
                    <a:cubicBezTo>
                      <a:pt x="386429" y="1570673"/>
                      <a:pt x="417766" y="1596581"/>
                      <a:pt x="433672" y="1583627"/>
                    </a:cubicBezTo>
                    <a:cubicBezTo>
                      <a:pt x="444055" y="1575245"/>
                      <a:pt x="465772" y="1562386"/>
                      <a:pt x="486060" y="1545431"/>
                    </a:cubicBezTo>
                    <a:cubicBezTo>
                      <a:pt x="481965" y="1553528"/>
                      <a:pt x="478916" y="1561243"/>
                      <a:pt x="476440" y="1568387"/>
                    </a:cubicBezTo>
                    <a:cubicBezTo>
                      <a:pt x="468057" y="1593247"/>
                      <a:pt x="463295" y="1628585"/>
                      <a:pt x="448913" y="1633537"/>
                    </a:cubicBezTo>
                    <a:cubicBezTo>
                      <a:pt x="434626" y="1638395"/>
                      <a:pt x="409384" y="1625251"/>
                      <a:pt x="409384" y="1625251"/>
                    </a:cubicBezTo>
                    <a:cubicBezTo>
                      <a:pt x="409384" y="1625251"/>
                      <a:pt x="435292" y="1647920"/>
                      <a:pt x="448246" y="1641729"/>
                    </a:cubicBezTo>
                    <a:cubicBezTo>
                      <a:pt x="461200" y="1635443"/>
                      <a:pt x="476916" y="1627632"/>
                      <a:pt x="493966" y="1581722"/>
                    </a:cubicBezTo>
                    <a:cubicBezTo>
                      <a:pt x="510920" y="1536097"/>
                      <a:pt x="529304" y="1507998"/>
                      <a:pt x="594931" y="1451515"/>
                    </a:cubicBezTo>
                    <a:cubicBezTo>
                      <a:pt x="590550" y="1463612"/>
                      <a:pt x="586454" y="1475899"/>
                      <a:pt x="582644" y="1488186"/>
                    </a:cubicBezTo>
                    <a:cubicBezTo>
                      <a:pt x="579024" y="1489901"/>
                      <a:pt x="527589" y="1515618"/>
                      <a:pt x="511015" y="1563719"/>
                    </a:cubicBezTo>
                    <a:cubicBezTo>
                      <a:pt x="493776" y="1613535"/>
                      <a:pt x="481107" y="1645920"/>
                      <a:pt x="474058" y="1660303"/>
                    </a:cubicBezTo>
                    <a:cubicBezTo>
                      <a:pt x="474058" y="1660303"/>
                      <a:pt x="485869" y="1661065"/>
                      <a:pt x="498252" y="1641920"/>
                    </a:cubicBezTo>
                    <a:cubicBezTo>
                      <a:pt x="510635" y="1622774"/>
                      <a:pt x="522446" y="1567244"/>
                      <a:pt x="543591" y="1537430"/>
                    </a:cubicBezTo>
                    <a:cubicBezTo>
                      <a:pt x="563308" y="1509617"/>
                      <a:pt x="580358" y="1490853"/>
                      <a:pt x="582548" y="1488472"/>
                    </a:cubicBezTo>
                    <a:cubicBezTo>
                      <a:pt x="578738" y="1500664"/>
                      <a:pt x="575309" y="1513046"/>
                      <a:pt x="572262" y="1525429"/>
                    </a:cubicBezTo>
                    <a:cubicBezTo>
                      <a:pt x="572262" y="1525429"/>
                      <a:pt x="572262" y="1525334"/>
                      <a:pt x="572262" y="1525334"/>
                    </a:cubicBezTo>
                    <a:cubicBezTo>
                      <a:pt x="572262" y="1525334"/>
                      <a:pt x="572262" y="1525524"/>
                      <a:pt x="572262" y="1525524"/>
                    </a:cubicBezTo>
                    <a:cubicBezTo>
                      <a:pt x="570262" y="1533620"/>
                      <a:pt x="568356" y="1541812"/>
                      <a:pt x="566738" y="1550099"/>
                    </a:cubicBezTo>
                    <a:cubicBezTo>
                      <a:pt x="566832" y="1549241"/>
                      <a:pt x="566832" y="1548765"/>
                      <a:pt x="566832" y="1548765"/>
                    </a:cubicBezTo>
                    <a:cubicBezTo>
                      <a:pt x="566642" y="1548956"/>
                      <a:pt x="566642" y="1549718"/>
                      <a:pt x="566642" y="1550765"/>
                    </a:cubicBezTo>
                    <a:cubicBezTo>
                      <a:pt x="565975" y="1553909"/>
                      <a:pt x="565213" y="1556957"/>
                      <a:pt x="564641" y="1560100"/>
                    </a:cubicBezTo>
                    <a:cubicBezTo>
                      <a:pt x="565213" y="1557242"/>
                      <a:pt x="565975" y="1554385"/>
                      <a:pt x="566642" y="1551527"/>
                    </a:cubicBezTo>
                    <a:cubicBezTo>
                      <a:pt x="566642" y="1551623"/>
                      <a:pt x="566642" y="1551718"/>
                      <a:pt x="566642" y="1551908"/>
                    </a:cubicBezTo>
                    <a:cubicBezTo>
                      <a:pt x="566642" y="1551718"/>
                      <a:pt x="566642" y="1551527"/>
                      <a:pt x="566642" y="1551337"/>
                    </a:cubicBezTo>
                    <a:cubicBezTo>
                      <a:pt x="568451" y="1543241"/>
                      <a:pt x="570357" y="1535144"/>
                      <a:pt x="572452" y="1527143"/>
                    </a:cubicBezTo>
                    <a:cubicBezTo>
                      <a:pt x="574261" y="1542955"/>
                      <a:pt x="588835" y="1668780"/>
                      <a:pt x="594931" y="1716119"/>
                    </a:cubicBezTo>
                    <a:cubicBezTo>
                      <a:pt x="601408" y="1766602"/>
                      <a:pt x="634365" y="1831372"/>
                      <a:pt x="634365" y="1831372"/>
                    </a:cubicBezTo>
                    <a:cubicBezTo>
                      <a:pt x="634365" y="1831372"/>
                      <a:pt x="619887" y="1738408"/>
                      <a:pt x="611123" y="1717453"/>
                    </a:cubicBezTo>
                    <a:cubicBezTo>
                      <a:pt x="602361" y="1696593"/>
                      <a:pt x="585406" y="1615250"/>
                      <a:pt x="584359" y="1581245"/>
                    </a:cubicBezTo>
                    <a:cubicBezTo>
                      <a:pt x="583500" y="1550956"/>
                      <a:pt x="574548" y="1530382"/>
                      <a:pt x="572643" y="1526286"/>
                    </a:cubicBezTo>
                    <a:cubicBezTo>
                      <a:pt x="575500" y="1515523"/>
                      <a:pt x="578644" y="1504855"/>
                      <a:pt x="581977" y="1494282"/>
                    </a:cubicBezTo>
                    <a:cubicBezTo>
                      <a:pt x="580930" y="1503331"/>
                      <a:pt x="580358" y="1523238"/>
                      <a:pt x="587215" y="1559338"/>
                    </a:cubicBezTo>
                    <a:cubicBezTo>
                      <a:pt x="597122" y="1611725"/>
                      <a:pt x="618553" y="1696307"/>
                      <a:pt x="622077" y="1704689"/>
                    </a:cubicBezTo>
                    <a:cubicBezTo>
                      <a:pt x="625601" y="1713071"/>
                      <a:pt x="633602" y="1739932"/>
                      <a:pt x="631125" y="1763173"/>
                    </a:cubicBezTo>
                    <a:cubicBezTo>
                      <a:pt x="628650" y="1786414"/>
                      <a:pt x="656939" y="1844040"/>
                      <a:pt x="656939" y="1844040"/>
                    </a:cubicBezTo>
                    <a:cubicBezTo>
                      <a:pt x="656939" y="1844040"/>
                      <a:pt x="640936" y="1771555"/>
                      <a:pt x="640936" y="1741551"/>
                    </a:cubicBezTo>
                    <a:cubicBezTo>
                      <a:pt x="640841" y="1711547"/>
                      <a:pt x="623792" y="1673447"/>
                      <a:pt x="617982" y="1641443"/>
                    </a:cubicBezTo>
                    <a:cubicBezTo>
                      <a:pt x="612171" y="1609439"/>
                      <a:pt x="596551" y="1569625"/>
                      <a:pt x="593598" y="1532668"/>
                    </a:cubicBezTo>
                    <a:cubicBezTo>
                      <a:pt x="591121" y="1502093"/>
                      <a:pt x="585597" y="1491710"/>
                      <a:pt x="583786" y="1488948"/>
                    </a:cubicBezTo>
                    <a:cubicBezTo>
                      <a:pt x="587597" y="1477232"/>
                      <a:pt x="591693" y="1465612"/>
                      <a:pt x="595979" y="1454087"/>
                    </a:cubicBezTo>
                    <a:cubicBezTo>
                      <a:pt x="596360" y="1460468"/>
                      <a:pt x="596836" y="1472565"/>
                      <a:pt x="596074" y="1480185"/>
                    </a:cubicBezTo>
                    <a:cubicBezTo>
                      <a:pt x="595122" y="1490853"/>
                      <a:pt x="596455" y="1523905"/>
                      <a:pt x="608362" y="1569149"/>
                    </a:cubicBezTo>
                    <a:cubicBezTo>
                      <a:pt x="620268" y="1614392"/>
                      <a:pt x="643127" y="1668685"/>
                      <a:pt x="652938" y="1690783"/>
                    </a:cubicBezTo>
                    <a:cubicBezTo>
                      <a:pt x="662749" y="1712881"/>
                      <a:pt x="665987" y="1738789"/>
                      <a:pt x="667988" y="1759268"/>
                    </a:cubicBezTo>
                    <a:cubicBezTo>
                      <a:pt x="669988" y="1779746"/>
                      <a:pt x="685894" y="1799177"/>
                      <a:pt x="685894" y="1799177"/>
                    </a:cubicBezTo>
                    <a:cubicBezTo>
                      <a:pt x="685894" y="1799177"/>
                      <a:pt x="671988" y="1777746"/>
                      <a:pt x="673798" y="1757362"/>
                    </a:cubicBezTo>
                    <a:cubicBezTo>
                      <a:pt x="675608" y="1736979"/>
                      <a:pt x="673608" y="1698498"/>
                      <a:pt x="658939" y="1664779"/>
                    </a:cubicBezTo>
                    <a:cubicBezTo>
                      <a:pt x="644270" y="1631061"/>
                      <a:pt x="636174" y="1592485"/>
                      <a:pt x="628269" y="1572292"/>
                    </a:cubicBezTo>
                    <a:cubicBezTo>
                      <a:pt x="620363" y="1552099"/>
                      <a:pt x="609600" y="1499330"/>
                      <a:pt x="606647" y="1475804"/>
                    </a:cubicBezTo>
                    <a:cubicBezTo>
                      <a:pt x="604552" y="1458659"/>
                      <a:pt x="599694" y="1452848"/>
                      <a:pt x="597312" y="1450848"/>
                    </a:cubicBezTo>
                    <a:cubicBezTo>
                      <a:pt x="600360" y="1442847"/>
                      <a:pt x="603504" y="1434941"/>
                      <a:pt x="606742" y="1427036"/>
                    </a:cubicBezTo>
                    <a:cubicBezTo>
                      <a:pt x="602266" y="1469612"/>
                      <a:pt x="618458" y="1488662"/>
                      <a:pt x="624840" y="1523905"/>
                    </a:cubicBezTo>
                    <a:cubicBezTo>
                      <a:pt x="631411" y="1560481"/>
                      <a:pt x="658463" y="1602581"/>
                      <a:pt x="665035" y="1626013"/>
                    </a:cubicBezTo>
                    <a:cubicBezTo>
                      <a:pt x="671607" y="1649444"/>
                      <a:pt x="693896" y="1677734"/>
                      <a:pt x="689420" y="1725549"/>
                    </a:cubicBezTo>
                    <a:cubicBezTo>
                      <a:pt x="689420" y="1725549"/>
                      <a:pt x="703326" y="1692402"/>
                      <a:pt x="689134" y="1644301"/>
                    </a:cubicBezTo>
                    <a:cubicBezTo>
                      <a:pt x="675226" y="1597152"/>
                      <a:pt x="630459" y="1427988"/>
                      <a:pt x="608457" y="1422940"/>
                    </a:cubicBezTo>
                    <a:cubicBezTo>
                      <a:pt x="612934" y="1412081"/>
                      <a:pt x="617696" y="1401318"/>
                      <a:pt x="622459" y="1390650"/>
                    </a:cubicBezTo>
                    <a:cubicBezTo>
                      <a:pt x="617029" y="1438180"/>
                      <a:pt x="673988" y="1558671"/>
                      <a:pt x="693896" y="1603153"/>
                    </a:cubicBezTo>
                    <a:cubicBezTo>
                      <a:pt x="714851" y="1650016"/>
                      <a:pt x="705612" y="1702213"/>
                      <a:pt x="705612" y="1702213"/>
                    </a:cubicBezTo>
                    <a:cubicBezTo>
                      <a:pt x="735900" y="1622298"/>
                      <a:pt x="693515" y="1546765"/>
                      <a:pt x="680752" y="1516952"/>
                    </a:cubicBezTo>
                    <a:cubicBezTo>
                      <a:pt x="668178" y="1487615"/>
                      <a:pt x="648271" y="1414844"/>
                      <a:pt x="624935" y="1385126"/>
                    </a:cubicBezTo>
                    <a:cubicBezTo>
                      <a:pt x="629221" y="1375601"/>
                      <a:pt x="633697" y="1366171"/>
                      <a:pt x="638175" y="1356836"/>
                    </a:cubicBezTo>
                    <a:cubicBezTo>
                      <a:pt x="638651" y="1355789"/>
                      <a:pt x="639223" y="1354741"/>
                      <a:pt x="639698" y="1353788"/>
                    </a:cubicBezTo>
                    <a:cubicBezTo>
                      <a:pt x="638746" y="1399699"/>
                      <a:pt x="672274" y="1451515"/>
                      <a:pt x="686562" y="1485614"/>
                    </a:cubicBezTo>
                    <a:cubicBezTo>
                      <a:pt x="701326" y="1520666"/>
                      <a:pt x="742759" y="1584293"/>
                      <a:pt x="749808" y="1601057"/>
                    </a:cubicBezTo>
                    <a:cubicBezTo>
                      <a:pt x="756856" y="1617726"/>
                      <a:pt x="765048" y="1672495"/>
                      <a:pt x="765048" y="1672495"/>
                    </a:cubicBezTo>
                    <a:cubicBezTo>
                      <a:pt x="765048" y="1672495"/>
                      <a:pt x="770476" y="1634490"/>
                      <a:pt x="765334" y="1600867"/>
                    </a:cubicBezTo>
                    <a:cubicBezTo>
                      <a:pt x="760380" y="1568196"/>
                      <a:pt x="667798" y="1358551"/>
                      <a:pt x="641699" y="1349883"/>
                    </a:cubicBezTo>
                    <a:cubicBezTo>
                      <a:pt x="646557" y="1339977"/>
                      <a:pt x="651509" y="1330262"/>
                      <a:pt x="656558" y="1320451"/>
                    </a:cubicBezTo>
                    <a:cubicBezTo>
                      <a:pt x="656082" y="1345311"/>
                      <a:pt x="684276" y="1402271"/>
                      <a:pt x="704183" y="1449610"/>
                    </a:cubicBezTo>
                    <a:cubicBezTo>
                      <a:pt x="726566" y="1502950"/>
                      <a:pt x="755236" y="1518571"/>
                      <a:pt x="770667" y="1570196"/>
                    </a:cubicBezTo>
                    <a:cubicBezTo>
                      <a:pt x="786097" y="1621917"/>
                      <a:pt x="778954" y="1662494"/>
                      <a:pt x="778954" y="1662494"/>
                    </a:cubicBezTo>
                    <a:cubicBezTo>
                      <a:pt x="807719" y="1565243"/>
                      <a:pt x="770572" y="1517237"/>
                      <a:pt x="751522" y="1471708"/>
                    </a:cubicBezTo>
                    <a:cubicBezTo>
                      <a:pt x="732853" y="1427321"/>
                      <a:pt x="685419" y="1333119"/>
                      <a:pt x="659891" y="1313879"/>
                    </a:cubicBezTo>
                    <a:cubicBezTo>
                      <a:pt x="664463" y="1305020"/>
                      <a:pt x="669225" y="1296353"/>
                      <a:pt x="673988" y="1287590"/>
                    </a:cubicBezTo>
                    <a:cubicBezTo>
                      <a:pt x="675226" y="1331976"/>
                      <a:pt x="715327" y="1388936"/>
                      <a:pt x="734187" y="1417415"/>
                    </a:cubicBezTo>
                    <a:cubicBezTo>
                      <a:pt x="753713" y="1446943"/>
                      <a:pt x="792670" y="1498187"/>
                      <a:pt x="806958" y="1534763"/>
                    </a:cubicBezTo>
                    <a:cubicBezTo>
                      <a:pt x="821245" y="1571339"/>
                      <a:pt x="831341" y="1595437"/>
                      <a:pt x="830675" y="1617059"/>
                    </a:cubicBezTo>
                    <a:cubicBezTo>
                      <a:pt x="830675" y="1617059"/>
                      <a:pt x="849725" y="1573054"/>
                      <a:pt x="822388" y="1515713"/>
                    </a:cubicBezTo>
                    <a:cubicBezTo>
                      <a:pt x="795052" y="1458373"/>
                      <a:pt x="775334" y="1421892"/>
                      <a:pt x="763523" y="1402842"/>
                    </a:cubicBezTo>
                    <a:cubicBezTo>
                      <a:pt x="752284" y="1384745"/>
                      <a:pt x="692753" y="1294924"/>
                      <a:pt x="675894" y="1283970"/>
                    </a:cubicBezTo>
                    <a:cubicBezTo>
                      <a:pt x="681038" y="1274540"/>
                      <a:pt x="686085" y="1265111"/>
                      <a:pt x="691324" y="1255776"/>
                    </a:cubicBezTo>
                    <a:cubicBezTo>
                      <a:pt x="694087" y="1303306"/>
                      <a:pt x="748760" y="1378077"/>
                      <a:pt x="779621" y="1414082"/>
                    </a:cubicBezTo>
                    <a:cubicBezTo>
                      <a:pt x="811625" y="1451420"/>
                      <a:pt x="822102" y="1472089"/>
                      <a:pt x="842486" y="1507808"/>
                    </a:cubicBezTo>
                    <a:cubicBezTo>
                      <a:pt x="862965" y="1543431"/>
                      <a:pt x="853915" y="1563624"/>
                      <a:pt x="853915" y="1563624"/>
                    </a:cubicBezTo>
                    <a:cubicBezTo>
                      <a:pt x="853915" y="1563624"/>
                      <a:pt x="870679" y="1556576"/>
                      <a:pt x="851345" y="1487138"/>
                    </a:cubicBezTo>
                    <a:cubicBezTo>
                      <a:pt x="844105" y="1461135"/>
                      <a:pt x="830961" y="1435513"/>
                      <a:pt x="816673" y="1412462"/>
                    </a:cubicBezTo>
                    <a:cubicBezTo>
                      <a:pt x="823150" y="1418558"/>
                      <a:pt x="830198" y="1425607"/>
                      <a:pt x="838580" y="1434656"/>
                    </a:cubicBezTo>
                    <a:cubicBezTo>
                      <a:pt x="876490" y="1475518"/>
                      <a:pt x="890682" y="1531239"/>
                      <a:pt x="890682" y="1531239"/>
                    </a:cubicBezTo>
                    <a:cubicBezTo>
                      <a:pt x="890682" y="1531239"/>
                      <a:pt x="887634" y="1491520"/>
                      <a:pt x="856107" y="1427798"/>
                    </a:cubicBezTo>
                    <a:cubicBezTo>
                      <a:pt x="824579" y="1364075"/>
                      <a:pt x="763809" y="1291876"/>
                      <a:pt x="746759" y="1275874"/>
                    </a:cubicBezTo>
                    <a:cubicBezTo>
                      <a:pt x="744188" y="1273493"/>
                      <a:pt x="742187" y="1271111"/>
                      <a:pt x="739901" y="1268730"/>
                    </a:cubicBezTo>
                    <a:cubicBezTo>
                      <a:pt x="740569" y="1266063"/>
                      <a:pt x="742473" y="1258634"/>
                      <a:pt x="744950" y="1247394"/>
                    </a:cubicBezTo>
                    <a:cubicBezTo>
                      <a:pt x="749331" y="1254252"/>
                      <a:pt x="754380" y="1260539"/>
                      <a:pt x="760094" y="1266158"/>
                    </a:cubicBezTo>
                    <a:cubicBezTo>
                      <a:pt x="779621" y="1285208"/>
                      <a:pt x="835247" y="1317593"/>
                      <a:pt x="856583" y="1339787"/>
                    </a:cubicBezTo>
                    <a:cubicBezTo>
                      <a:pt x="876966" y="1360932"/>
                      <a:pt x="914209" y="1389698"/>
                      <a:pt x="940403" y="1441037"/>
                    </a:cubicBezTo>
                    <a:cubicBezTo>
                      <a:pt x="934498" y="1470184"/>
                      <a:pt x="932116" y="1491710"/>
                      <a:pt x="932116" y="1491710"/>
                    </a:cubicBezTo>
                    <a:cubicBezTo>
                      <a:pt x="943165" y="1452086"/>
                      <a:pt x="1002220" y="1395603"/>
                      <a:pt x="1021746" y="1365980"/>
                    </a:cubicBezTo>
                    <a:cubicBezTo>
                      <a:pt x="1039177" y="1339406"/>
                      <a:pt x="1050036" y="1272731"/>
                      <a:pt x="1054036" y="1257776"/>
                    </a:cubicBezTo>
                    <a:cubicBezTo>
                      <a:pt x="1058418" y="1279398"/>
                      <a:pt x="1062894" y="1300925"/>
                      <a:pt x="1067562" y="1322451"/>
                    </a:cubicBezTo>
                    <a:cubicBezTo>
                      <a:pt x="1066705" y="1321689"/>
                      <a:pt x="1066037" y="1321213"/>
                      <a:pt x="1066037" y="1321213"/>
                    </a:cubicBezTo>
                    <a:cubicBezTo>
                      <a:pt x="1066037" y="1321213"/>
                      <a:pt x="1032604" y="1376267"/>
                      <a:pt x="1007554" y="1425797"/>
                    </a:cubicBezTo>
                    <a:cubicBezTo>
                      <a:pt x="982503" y="1475327"/>
                      <a:pt x="978503" y="1561338"/>
                      <a:pt x="978503" y="1561338"/>
                    </a:cubicBezTo>
                    <a:cubicBezTo>
                      <a:pt x="978503" y="1561338"/>
                      <a:pt x="1019937" y="1495997"/>
                      <a:pt x="1046321" y="1444847"/>
                    </a:cubicBezTo>
                    <a:cubicBezTo>
                      <a:pt x="1068228" y="1402366"/>
                      <a:pt x="1071847" y="1358932"/>
                      <a:pt x="1072419" y="1345406"/>
                    </a:cubicBezTo>
                    <a:cubicBezTo>
                      <a:pt x="1074801" y="1355979"/>
                      <a:pt x="1077277" y="1366552"/>
                      <a:pt x="1079659" y="1377125"/>
                    </a:cubicBezTo>
                    <a:cubicBezTo>
                      <a:pt x="1075848" y="1386364"/>
                      <a:pt x="1048512" y="1453896"/>
                      <a:pt x="1032034" y="1506474"/>
                    </a:cubicBezTo>
                    <a:cubicBezTo>
                      <a:pt x="1014317" y="1562957"/>
                      <a:pt x="1022509" y="1697450"/>
                      <a:pt x="1022509" y="1697450"/>
                    </a:cubicBezTo>
                    <a:cubicBezTo>
                      <a:pt x="1022509" y="1697450"/>
                      <a:pt x="1033652" y="1654874"/>
                      <a:pt x="1039844" y="1630109"/>
                    </a:cubicBezTo>
                    <a:cubicBezTo>
                      <a:pt x="1042511" y="1619536"/>
                      <a:pt x="1049273" y="1602962"/>
                      <a:pt x="1056322" y="1585151"/>
                    </a:cubicBezTo>
                    <a:cubicBezTo>
                      <a:pt x="1050512" y="1637633"/>
                      <a:pt x="1052513" y="1751076"/>
                      <a:pt x="1052513" y="1751076"/>
                    </a:cubicBezTo>
                    <a:cubicBezTo>
                      <a:pt x="1052513" y="1751076"/>
                      <a:pt x="1070038" y="1677924"/>
                      <a:pt x="1077373" y="1655064"/>
                    </a:cubicBezTo>
                    <a:cubicBezTo>
                      <a:pt x="1084421" y="1632966"/>
                      <a:pt x="1110710" y="1573435"/>
                      <a:pt x="1107186" y="1486567"/>
                    </a:cubicBezTo>
                    <a:cubicBezTo>
                      <a:pt x="1110806" y="1499426"/>
                      <a:pt x="1114615" y="1512189"/>
                      <a:pt x="1118616" y="1524953"/>
                    </a:cubicBezTo>
                    <a:cubicBezTo>
                      <a:pt x="1083944" y="1668494"/>
                      <a:pt x="1147000" y="1806130"/>
                      <a:pt x="1147000" y="1806130"/>
                    </a:cubicBezTo>
                    <a:cubicBezTo>
                      <a:pt x="1147000" y="1806130"/>
                      <a:pt x="1164525" y="1772888"/>
                      <a:pt x="1158906" y="1688021"/>
                    </a:cubicBezTo>
                    <a:cubicBezTo>
                      <a:pt x="1158240" y="1677924"/>
                      <a:pt x="1157192" y="1667923"/>
                      <a:pt x="1155763" y="1658112"/>
                    </a:cubicBezTo>
                    <a:cubicBezTo>
                      <a:pt x="1175479" y="1710500"/>
                      <a:pt x="1207103" y="1786509"/>
                      <a:pt x="1207103" y="1786509"/>
                    </a:cubicBezTo>
                    <a:cubicBezTo>
                      <a:pt x="1207103" y="1786509"/>
                      <a:pt x="1194054" y="1704689"/>
                      <a:pt x="1176527" y="1657064"/>
                    </a:cubicBezTo>
                    <a:cubicBezTo>
                      <a:pt x="1159001" y="1609344"/>
                      <a:pt x="1119377" y="1521333"/>
                      <a:pt x="1119377" y="1521333"/>
                    </a:cubicBezTo>
                    <a:cubicBezTo>
                      <a:pt x="1119092" y="1522476"/>
                      <a:pt x="1118902" y="1523619"/>
                      <a:pt x="1118711" y="1524667"/>
                    </a:cubicBezTo>
                    <a:cubicBezTo>
                      <a:pt x="1114710" y="1511427"/>
                      <a:pt x="1110806" y="1498092"/>
                      <a:pt x="1107186" y="1484757"/>
                    </a:cubicBezTo>
                    <a:cubicBezTo>
                      <a:pt x="1107091" y="1482376"/>
                      <a:pt x="1107186" y="1480185"/>
                      <a:pt x="1106995" y="1477804"/>
                    </a:cubicBezTo>
                    <a:cubicBezTo>
                      <a:pt x="1106995" y="1477804"/>
                      <a:pt x="1166145" y="1549432"/>
                      <a:pt x="1185195" y="1575911"/>
                    </a:cubicBezTo>
                    <a:cubicBezTo>
                      <a:pt x="1204245" y="1602391"/>
                      <a:pt x="1253681" y="1660779"/>
                      <a:pt x="1272158" y="1685544"/>
                    </a:cubicBezTo>
                    <a:cubicBezTo>
                      <a:pt x="1290638" y="1710404"/>
                      <a:pt x="1303210" y="1726787"/>
                      <a:pt x="1323880" y="1790319"/>
                    </a:cubicBezTo>
                    <a:cubicBezTo>
                      <a:pt x="1323880" y="1790319"/>
                      <a:pt x="1322832" y="1747457"/>
                      <a:pt x="1283494" y="1687449"/>
                    </a:cubicBezTo>
                    <a:cubicBezTo>
                      <a:pt x="1244156" y="1627346"/>
                      <a:pt x="1219580" y="1590675"/>
                      <a:pt x="1207008" y="1574292"/>
                    </a:cubicBezTo>
                    <a:cubicBezTo>
                      <a:pt x="1194434" y="1557909"/>
                      <a:pt x="1140713" y="1490567"/>
                      <a:pt x="1104709" y="1466183"/>
                    </a:cubicBezTo>
                    <a:cubicBezTo>
                      <a:pt x="1104328" y="1465993"/>
                      <a:pt x="1103566" y="1466564"/>
                      <a:pt x="1102708" y="1467517"/>
                    </a:cubicBezTo>
                    <a:cubicBezTo>
                      <a:pt x="1096708" y="1444276"/>
                      <a:pt x="1090993" y="1421035"/>
                      <a:pt x="1085659" y="1397603"/>
                    </a:cubicBezTo>
                    <a:cubicBezTo>
                      <a:pt x="1085755" y="1395889"/>
                      <a:pt x="1085850" y="1394651"/>
                      <a:pt x="1085850" y="1394651"/>
                    </a:cubicBezTo>
                    <a:lnTo>
                      <a:pt x="1082326" y="1383030"/>
                    </a:lnTo>
                    <a:cubicBezTo>
                      <a:pt x="1079277" y="1369219"/>
                      <a:pt x="1076134" y="1355408"/>
                      <a:pt x="1073181" y="1341596"/>
                    </a:cubicBezTo>
                    <a:cubicBezTo>
                      <a:pt x="1073086" y="1341311"/>
                      <a:pt x="1073086" y="1340930"/>
                      <a:pt x="1072990" y="1340644"/>
                    </a:cubicBezTo>
                    <a:cubicBezTo>
                      <a:pt x="1083183" y="1354931"/>
                      <a:pt x="1119568" y="1405509"/>
                      <a:pt x="1152048" y="1447324"/>
                    </a:cubicBezTo>
                    <a:cubicBezTo>
                      <a:pt x="1112519" y="1407224"/>
                      <a:pt x="1085087" y="1382554"/>
                      <a:pt x="1085087" y="1382554"/>
                    </a:cubicBezTo>
                    <a:lnTo>
                      <a:pt x="1089088" y="1400556"/>
                    </a:lnTo>
                    <a:cubicBezTo>
                      <a:pt x="1089088" y="1400556"/>
                      <a:pt x="1144143" y="1486757"/>
                      <a:pt x="1182052" y="1531334"/>
                    </a:cubicBezTo>
                    <a:cubicBezTo>
                      <a:pt x="1248251" y="1593628"/>
                      <a:pt x="1337595" y="1699546"/>
                      <a:pt x="1337595" y="1699546"/>
                    </a:cubicBezTo>
                    <a:cubicBezTo>
                      <a:pt x="1337595" y="1699546"/>
                      <a:pt x="1293876" y="1623727"/>
                      <a:pt x="1246917" y="1557719"/>
                    </a:cubicBezTo>
                    <a:cubicBezTo>
                      <a:pt x="1293590" y="1609249"/>
                      <a:pt x="1338357" y="1656874"/>
                      <a:pt x="1338357" y="1656874"/>
                    </a:cubicBezTo>
                    <a:cubicBezTo>
                      <a:pt x="1338357" y="1656874"/>
                      <a:pt x="1251870" y="1506855"/>
                      <a:pt x="1188244" y="1438275"/>
                    </a:cubicBezTo>
                    <a:cubicBezTo>
                      <a:pt x="1132141" y="1377791"/>
                      <a:pt x="1082801" y="1335405"/>
                      <a:pt x="1069657" y="1324261"/>
                    </a:cubicBezTo>
                    <a:cubicBezTo>
                      <a:pt x="1059370" y="1275302"/>
                      <a:pt x="1050036" y="1226058"/>
                      <a:pt x="1041177" y="1176814"/>
                    </a:cubicBezTo>
                    <a:cubicBezTo>
                      <a:pt x="1059466" y="1201007"/>
                      <a:pt x="1069848" y="1225296"/>
                      <a:pt x="1069848" y="1225296"/>
                    </a:cubicBezTo>
                    <a:cubicBezTo>
                      <a:pt x="1069848" y="1225296"/>
                      <a:pt x="1062704" y="1201293"/>
                      <a:pt x="1039558" y="1167479"/>
                    </a:cubicBezTo>
                    <a:cubicBezTo>
                      <a:pt x="1039177" y="1165098"/>
                      <a:pt x="1038701" y="1162717"/>
                      <a:pt x="1038225" y="1160336"/>
                    </a:cubicBezTo>
                    <a:cubicBezTo>
                      <a:pt x="1051274" y="1180052"/>
                      <a:pt x="1123187" y="1288066"/>
                      <a:pt x="1160621" y="1328261"/>
                    </a:cubicBezTo>
                    <a:cubicBezTo>
                      <a:pt x="1201864" y="1372553"/>
                      <a:pt x="1322451" y="1499235"/>
                      <a:pt x="1322451" y="1499235"/>
                    </a:cubicBezTo>
                    <a:cubicBezTo>
                      <a:pt x="1322451" y="1499235"/>
                      <a:pt x="1218437" y="1332262"/>
                      <a:pt x="1172337" y="1280636"/>
                    </a:cubicBezTo>
                    <a:cubicBezTo>
                      <a:pt x="1147477" y="1252728"/>
                      <a:pt x="1093565" y="1200531"/>
                      <a:pt x="1060799" y="1169194"/>
                    </a:cubicBezTo>
                    <a:cubicBezTo>
                      <a:pt x="1052893" y="1157859"/>
                      <a:pt x="1042892" y="1143476"/>
                      <a:pt x="1032509" y="1128903"/>
                    </a:cubicBezTo>
                    <a:cubicBezTo>
                      <a:pt x="1030700" y="1118616"/>
                      <a:pt x="1029080" y="1108234"/>
                      <a:pt x="1027271" y="1097947"/>
                    </a:cubicBezTo>
                    <a:cubicBezTo>
                      <a:pt x="1031461" y="1103090"/>
                      <a:pt x="1034795" y="1107853"/>
                      <a:pt x="1036891" y="1111853"/>
                    </a:cubicBezTo>
                    <a:cubicBezTo>
                      <a:pt x="1045463" y="1128427"/>
                      <a:pt x="1067562" y="1142048"/>
                      <a:pt x="1081849" y="1178624"/>
                    </a:cubicBezTo>
                    <a:cubicBezTo>
                      <a:pt x="1081849" y="1178624"/>
                      <a:pt x="1079182" y="1163479"/>
                      <a:pt x="1075276" y="1154906"/>
                    </a:cubicBezTo>
                    <a:cubicBezTo>
                      <a:pt x="1072801" y="1149572"/>
                      <a:pt x="1064228" y="1138523"/>
                      <a:pt x="1055655" y="1123283"/>
                    </a:cubicBezTo>
                    <a:cubicBezTo>
                      <a:pt x="1054512" y="1119950"/>
                      <a:pt x="1053274" y="1116330"/>
                      <a:pt x="1052036" y="1112425"/>
                    </a:cubicBezTo>
                    <a:cubicBezTo>
                      <a:pt x="1084612" y="1154144"/>
                      <a:pt x="1136999" y="1220343"/>
                      <a:pt x="1164241" y="1249585"/>
                    </a:cubicBezTo>
                    <a:cubicBezTo>
                      <a:pt x="1205483" y="1293876"/>
                      <a:pt x="1295590" y="1391984"/>
                      <a:pt x="1295590" y="1391984"/>
                    </a:cubicBezTo>
                    <a:cubicBezTo>
                      <a:pt x="1295590" y="1391984"/>
                      <a:pt x="1192434" y="1234821"/>
                      <a:pt x="1118902" y="1156907"/>
                    </a:cubicBezTo>
                    <a:cubicBezTo>
                      <a:pt x="1095851" y="1132523"/>
                      <a:pt x="1064894" y="1104710"/>
                      <a:pt x="1044320" y="1086707"/>
                    </a:cubicBezTo>
                    <a:cubicBezTo>
                      <a:pt x="1044320" y="1086612"/>
                      <a:pt x="1044226" y="1086517"/>
                      <a:pt x="1044226" y="1086422"/>
                    </a:cubicBezTo>
                    <a:cubicBezTo>
                      <a:pt x="1038987" y="1067753"/>
                      <a:pt x="1032890" y="1049750"/>
                      <a:pt x="1014888" y="1023080"/>
                    </a:cubicBezTo>
                    <a:cubicBezTo>
                      <a:pt x="1014127" y="1018318"/>
                      <a:pt x="1013364" y="1013555"/>
                      <a:pt x="1012602" y="1008793"/>
                    </a:cubicBezTo>
                    <a:lnTo>
                      <a:pt x="1016603" y="999839"/>
                    </a:lnTo>
                    <a:cubicBezTo>
                      <a:pt x="1031271" y="1020890"/>
                      <a:pt x="1065751" y="1069467"/>
                      <a:pt x="1098423" y="1109091"/>
                    </a:cubicBezTo>
                    <a:cubicBezTo>
                      <a:pt x="1102233" y="1119854"/>
                      <a:pt x="1106328" y="1124807"/>
                      <a:pt x="1106328" y="1124807"/>
                    </a:cubicBezTo>
                    <a:cubicBezTo>
                      <a:pt x="1106328" y="1124807"/>
                      <a:pt x="1103851" y="1121855"/>
                      <a:pt x="1102613" y="1114139"/>
                    </a:cubicBezTo>
                    <a:cubicBezTo>
                      <a:pt x="1104900" y="1116902"/>
                      <a:pt x="1107186" y="1119569"/>
                      <a:pt x="1109377" y="1122140"/>
                    </a:cubicBezTo>
                    <a:cubicBezTo>
                      <a:pt x="1110043" y="1124522"/>
                      <a:pt x="1110519" y="1126617"/>
                      <a:pt x="1111376" y="1129189"/>
                    </a:cubicBezTo>
                    <a:cubicBezTo>
                      <a:pt x="1111376" y="1129189"/>
                      <a:pt x="1110710" y="1126712"/>
                      <a:pt x="1109852" y="1122712"/>
                    </a:cubicBezTo>
                    <a:cubicBezTo>
                      <a:pt x="1114519" y="1128141"/>
                      <a:pt x="1119092" y="1133285"/>
                      <a:pt x="1123473" y="1138047"/>
                    </a:cubicBezTo>
                    <a:cubicBezTo>
                      <a:pt x="1170908" y="1188911"/>
                      <a:pt x="1321688" y="1352550"/>
                      <a:pt x="1321688" y="1352550"/>
                    </a:cubicBezTo>
                    <a:cubicBezTo>
                      <a:pt x="1321688" y="1352550"/>
                      <a:pt x="1228248" y="1202150"/>
                      <a:pt x="1143762" y="1112615"/>
                    </a:cubicBezTo>
                    <a:cubicBezTo>
                      <a:pt x="1134332" y="1102614"/>
                      <a:pt x="1122521" y="1090612"/>
                      <a:pt x="1109757" y="1078040"/>
                    </a:cubicBezTo>
                    <a:cubicBezTo>
                      <a:pt x="1111090" y="1073087"/>
                      <a:pt x="1112901" y="1068229"/>
                      <a:pt x="1115758" y="1064133"/>
                    </a:cubicBezTo>
                    <a:cubicBezTo>
                      <a:pt x="1117187" y="1062037"/>
                      <a:pt x="1118711" y="1059847"/>
                      <a:pt x="1120235" y="1057656"/>
                    </a:cubicBezTo>
                    <a:cubicBezTo>
                      <a:pt x="1144428" y="1083755"/>
                      <a:pt x="1185004" y="1127665"/>
                      <a:pt x="1222724" y="1168432"/>
                    </a:cubicBezTo>
                    <a:cubicBezTo>
                      <a:pt x="1226533" y="1181767"/>
                      <a:pt x="1231487" y="1189101"/>
                      <a:pt x="1231487" y="1189101"/>
                    </a:cubicBezTo>
                    <a:cubicBezTo>
                      <a:pt x="1231106" y="1185101"/>
                      <a:pt x="1231106" y="1181291"/>
                      <a:pt x="1231106" y="1177385"/>
                    </a:cubicBezTo>
                    <a:cubicBezTo>
                      <a:pt x="1273969" y="1223867"/>
                      <a:pt x="1310735" y="1263682"/>
                      <a:pt x="1310735" y="1263682"/>
                    </a:cubicBezTo>
                    <a:cubicBezTo>
                      <a:pt x="1310735" y="1263682"/>
                      <a:pt x="1274826" y="1207199"/>
                      <a:pt x="1233488" y="1145000"/>
                    </a:cubicBezTo>
                    <a:cubicBezTo>
                      <a:pt x="1233963" y="1142429"/>
                      <a:pt x="1234344" y="1139666"/>
                      <a:pt x="1234820" y="1137190"/>
                    </a:cubicBezTo>
                    <a:cubicBezTo>
                      <a:pt x="1282922" y="1188053"/>
                      <a:pt x="1313878" y="1224915"/>
                      <a:pt x="1313878" y="1224915"/>
                    </a:cubicBezTo>
                    <a:cubicBezTo>
                      <a:pt x="1313878" y="1224915"/>
                      <a:pt x="1281017" y="1169003"/>
                      <a:pt x="1242822" y="1108996"/>
                    </a:cubicBezTo>
                    <a:cubicBezTo>
                      <a:pt x="1247775" y="1094804"/>
                      <a:pt x="1253013" y="1082516"/>
                      <a:pt x="1256251" y="1072610"/>
                    </a:cubicBezTo>
                    <a:cubicBezTo>
                      <a:pt x="1264538" y="1047178"/>
                      <a:pt x="1299304" y="998791"/>
                      <a:pt x="1307496" y="976408"/>
                    </a:cubicBezTo>
                    <a:cubicBezTo>
                      <a:pt x="1315212" y="955453"/>
                      <a:pt x="1313687" y="932212"/>
                      <a:pt x="1299686" y="910876"/>
                    </a:cubicBezTo>
                    <a:cubicBezTo>
                      <a:pt x="1310258" y="914972"/>
                      <a:pt x="1320926" y="919162"/>
                      <a:pt x="1331499" y="923353"/>
                    </a:cubicBezTo>
                    <a:cubicBezTo>
                      <a:pt x="1332928" y="944309"/>
                      <a:pt x="1332262" y="958882"/>
                      <a:pt x="1325023" y="977074"/>
                    </a:cubicBezTo>
                    <a:cubicBezTo>
                      <a:pt x="1317498" y="996220"/>
                      <a:pt x="1298734" y="1074896"/>
                      <a:pt x="1302733" y="1134047"/>
                    </a:cubicBezTo>
                    <a:cubicBezTo>
                      <a:pt x="1306734" y="1193197"/>
                      <a:pt x="1324737" y="1222439"/>
                      <a:pt x="1324737" y="1222439"/>
                    </a:cubicBezTo>
                    <a:cubicBezTo>
                      <a:pt x="1324737" y="1222439"/>
                      <a:pt x="1308734" y="1176909"/>
                      <a:pt x="1322641" y="1130713"/>
                    </a:cubicBezTo>
                    <a:cubicBezTo>
                      <a:pt x="1325689" y="1120426"/>
                      <a:pt x="1328642" y="1112330"/>
                      <a:pt x="1331404" y="1104995"/>
                    </a:cubicBezTo>
                    <a:cubicBezTo>
                      <a:pt x="1330165" y="1127760"/>
                      <a:pt x="1331308" y="1151763"/>
                      <a:pt x="1338167" y="1173290"/>
                    </a:cubicBezTo>
                    <a:cubicBezTo>
                      <a:pt x="1356454" y="1230821"/>
                      <a:pt x="1375695" y="1227963"/>
                      <a:pt x="1375695" y="1227963"/>
                    </a:cubicBezTo>
                    <a:cubicBezTo>
                      <a:pt x="1375695" y="1227963"/>
                      <a:pt x="1356741" y="1218057"/>
                      <a:pt x="1357122" y="1183672"/>
                    </a:cubicBezTo>
                    <a:cubicBezTo>
                      <a:pt x="1357502" y="1149287"/>
                      <a:pt x="1356359" y="1129951"/>
                      <a:pt x="1366647" y="1088993"/>
                    </a:cubicBezTo>
                    <a:cubicBezTo>
                      <a:pt x="1376552" y="1049560"/>
                      <a:pt x="1388363" y="972026"/>
                      <a:pt x="1366075" y="937451"/>
                    </a:cubicBezTo>
                    <a:cubicBezTo>
                      <a:pt x="1375791" y="941546"/>
                      <a:pt x="1385411" y="945737"/>
                      <a:pt x="1395127" y="950024"/>
                    </a:cubicBezTo>
                    <a:cubicBezTo>
                      <a:pt x="1385125" y="965740"/>
                      <a:pt x="1376838" y="1055846"/>
                      <a:pt x="1375791" y="1073753"/>
                    </a:cubicBezTo>
                    <a:cubicBezTo>
                      <a:pt x="1374743" y="1092518"/>
                      <a:pt x="1375504" y="1127189"/>
                      <a:pt x="1380076" y="1179957"/>
                    </a:cubicBezTo>
                    <a:cubicBezTo>
                      <a:pt x="1384649" y="1232726"/>
                      <a:pt x="1425415" y="1254633"/>
                      <a:pt x="1425415" y="1254633"/>
                    </a:cubicBezTo>
                    <a:cubicBezTo>
                      <a:pt x="1413414" y="1239869"/>
                      <a:pt x="1410271" y="1218248"/>
                      <a:pt x="1404366" y="1186053"/>
                    </a:cubicBezTo>
                    <a:cubicBezTo>
                      <a:pt x="1398555" y="1153859"/>
                      <a:pt x="1407985" y="1099852"/>
                      <a:pt x="1410748" y="1070229"/>
                    </a:cubicBezTo>
                    <a:cubicBezTo>
                      <a:pt x="1413414" y="1041654"/>
                      <a:pt x="1420939" y="983361"/>
                      <a:pt x="1398937" y="951643"/>
                    </a:cubicBezTo>
                    <a:cubicBezTo>
                      <a:pt x="1407890" y="955548"/>
                      <a:pt x="1416748" y="959453"/>
                      <a:pt x="1425606" y="963549"/>
                    </a:cubicBezTo>
                    <a:cubicBezTo>
                      <a:pt x="1411986" y="989076"/>
                      <a:pt x="1417129" y="1076706"/>
                      <a:pt x="1422939" y="1116330"/>
                    </a:cubicBezTo>
                    <a:cubicBezTo>
                      <a:pt x="1428940" y="1157002"/>
                      <a:pt x="1419510" y="1207770"/>
                      <a:pt x="1497139" y="1262444"/>
                    </a:cubicBezTo>
                    <a:cubicBezTo>
                      <a:pt x="1497139" y="1262444"/>
                      <a:pt x="1469231" y="1237298"/>
                      <a:pt x="1456562" y="1194054"/>
                    </a:cubicBezTo>
                    <a:cubicBezTo>
                      <a:pt x="1443894" y="1150811"/>
                      <a:pt x="1462372" y="1126522"/>
                      <a:pt x="1455324" y="1078897"/>
                    </a:cubicBezTo>
                    <a:cubicBezTo>
                      <a:pt x="1449133" y="1036987"/>
                      <a:pt x="1445608" y="984504"/>
                      <a:pt x="1432559" y="966787"/>
                    </a:cubicBezTo>
                    <a:cubicBezTo>
                      <a:pt x="1442179" y="971169"/>
                      <a:pt x="1451800" y="975551"/>
                      <a:pt x="1461325" y="980123"/>
                    </a:cubicBezTo>
                    <a:cubicBezTo>
                      <a:pt x="1441609" y="998220"/>
                      <a:pt x="1465135" y="1187863"/>
                      <a:pt x="1477613" y="1213009"/>
                    </a:cubicBezTo>
                    <a:cubicBezTo>
                      <a:pt x="1490472" y="1238917"/>
                      <a:pt x="1515332" y="1263015"/>
                      <a:pt x="1515332" y="1263015"/>
                    </a:cubicBezTo>
                    <a:cubicBezTo>
                      <a:pt x="1515332" y="1263015"/>
                      <a:pt x="1494282" y="1220915"/>
                      <a:pt x="1492090" y="1206056"/>
                    </a:cubicBezTo>
                    <a:cubicBezTo>
                      <a:pt x="1489900" y="1191101"/>
                      <a:pt x="1495234" y="1127379"/>
                      <a:pt x="1490567" y="1095947"/>
                    </a:cubicBezTo>
                    <a:cubicBezTo>
                      <a:pt x="1486090" y="1065562"/>
                      <a:pt x="1490186" y="1013841"/>
                      <a:pt x="1465326" y="982123"/>
                    </a:cubicBezTo>
                    <a:cubicBezTo>
                      <a:pt x="1475422" y="987076"/>
                      <a:pt x="1485423" y="992219"/>
                      <a:pt x="1495425" y="997363"/>
                    </a:cubicBezTo>
                    <a:cubicBezTo>
                      <a:pt x="1489424" y="1028986"/>
                      <a:pt x="1508854" y="1088898"/>
                      <a:pt x="1512474" y="1115187"/>
                    </a:cubicBezTo>
                    <a:cubicBezTo>
                      <a:pt x="1516189" y="1141952"/>
                      <a:pt x="1516284" y="1214533"/>
                      <a:pt x="1586293" y="1256348"/>
                    </a:cubicBezTo>
                    <a:cubicBezTo>
                      <a:pt x="1586293" y="1256348"/>
                      <a:pt x="1550288" y="1224153"/>
                      <a:pt x="1545336" y="1181576"/>
                    </a:cubicBezTo>
                    <a:cubicBezTo>
                      <a:pt x="1540669" y="1141381"/>
                      <a:pt x="1530667" y="1031557"/>
                      <a:pt x="1501044" y="1000220"/>
                    </a:cubicBezTo>
                    <a:cubicBezTo>
                      <a:pt x="1510951" y="1005364"/>
                      <a:pt x="1520570" y="1010698"/>
                      <a:pt x="1530286" y="1016127"/>
                    </a:cubicBezTo>
                    <a:cubicBezTo>
                      <a:pt x="1513046" y="1030891"/>
                      <a:pt x="1559528" y="1168813"/>
                      <a:pt x="1571244" y="1208151"/>
                    </a:cubicBezTo>
                    <a:cubicBezTo>
                      <a:pt x="1583150" y="1248347"/>
                      <a:pt x="1613439" y="1265111"/>
                      <a:pt x="1613439" y="1265111"/>
                    </a:cubicBezTo>
                    <a:cubicBezTo>
                      <a:pt x="1584293" y="1233773"/>
                      <a:pt x="1590198" y="1203674"/>
                      <a:pt x="1584007" y="1184243"/>
                    </a:cubicBezTo>
                    <a:cubicBezTo>
                      <a:pt x="1577815" y="1164812"/>
                      <a:pt x="1580959" y="1122807"/>
                      <a:pt x="1568006" y="1094137"/>
                    </a:cubicBezTo>
                    <a:cubicBezTo>
                      <a:pt x="1555623" y="1066800"/>
                      <a:pt x="1560385" y="1046036"/>
                      <a:pt x="1534858" y="1018794"/>
                    </a:cubicBezTo>
                    <a:cubicBezTo>
                      <a:pt x="1541716" y="1022604"/>
                      <a:pt x="1548669" y="1026319"/>
                      <a:pt x="1555432" y="1030319"/>
                    </a:cubicBezTo>
                    <a:cubicBezTo>
                      <a:pt x="1554194" y="1032796"/>
                      <a:pt x="1552765" y="1039178"/>
                      <a:pt x="1559813" y="1052132"/>
                    </a:cubicBezTo>
                    <a:cubicBezTo>
                      <a:pt x="1569338" y="1069943"/>
                      <a:pt x="1587056" y="1111853"/>
                      <a:pt x="1590198" y="1129570"/>
                    </a:cubicBezTo>
                    <a:cubicBezTo>
                      <a:pt x="1593341" y="1147382"/>
                      <a:pt x="1606106" y="1178147"/>
                      <a:pt x="1610010" y="1208437"/>
                    </a:cubicBezTo>
                    <a:cubicBezTo>
                      <a:pt x="1613916" y="1238822"/>
                      <a:pt x="1632204" y="1266635"/>
                      <a:pt x="1644586" y="1280065"/>
                    </a:cubicBezTo>
                    <a:cubicBezTo>
                      <a:pt x="1656969" y="1293495"/>
                      <a:pt x="1655158" y="1314926"/>
                      <a:pt x="1655158" y="1314926"/>
                    </a:cubicBezTo>
                    <a:cubicBezTo>
                      <a:pt x="1655158" y="1314926"/>
                      <a:pt x="1659825" y="1293876"/>
                      <a:pt x="1650968" y="1278636"/>
                    </a:cubicBezTo>
                    <a:cubicBezTo>
                      <a:pt x="1642109" y="1263396"/>
                      <a:pt x="1631537" y="1243775"/>
                      <a:pt x="1629155" y="1223772"/>
                    </a:cubicBezTo>
                    <a:cubicBezTo>
                      <a:pt x="1626774" y="1203770"/>
                      <a:pt x="1619535" y="1155192"/>
                      <a:pt x="1606962" y="1118045"/>
                    </a:cubicBezTo>
                    <a:cubicBezTo>
                      <a:pt x="1594389" y="1080897"/>
                      <a:pt x="1578292" y="1057180"/>
                      <a:pt x="1571815" y="1050131"/>
                    </a:cubicBezTo>
                    <a:cubicBezTo>
                      <a:pt x="1567243" y="1045178"/>
                      <a:pt x="1561433" y="1036606"/>
                      <a:pt x="1558385" y="1031939"/>
                    </a:cubicBezTo>
                    <a:cubicBezTo>
                      <a:pt x="1568386" y="1037939"/>
                      <a:pt x="1578101" y="1044416"/>
                      <a:pt x="1587912" y="1050893"/>
                    </a:cubicBezTo>
                    <a:cubicBezTo>
                      <a:pt x="1587722" y="1054132"/>
                      <a:pt x="1588579" y="1064038"/>
                      <a:pt x="1601723" y="1085564"/>
                    </a:cubicBezTo>
                    <a:cubicBezTo>
                      <a:pt x="1618297" y="1112806"/>
                      <a:pt x="1624583" y="1147953"/>
                      <a:pt x="1635919" y="1173004"/>
                    </a:cubicBezTo>
                    <a:cubicBezTo>
                      <a:pt x="1647253" y="1198055"/>
                      <a:pt x="1651254" y="1232630"/>
                      <a:pt x="1666969" y="1253681"/>
                    </a:cubicBezTo>
                    <a:cubicBezTo>
                      <a:pt x="1682590" y="1274731"/>
                      <a:pt x="1705641" y="1332738"/>
                      <a:pt x="1705641" y="1332738"/>
                    </a:cubicBezTo>
                    <a:cubicBezTo>
                      <a:pt x="1705641" y="1332738"/>
                      <a:pt x="1701831" y="1279208"/>
                      <a:pt x="1687353" y="1264158"/>
                    </a:cubicBezTo>
                    <a:cubicBezTo>
                      <a:pt x="1672876" y="1249109"/>
                      <a:pt x="1666208" y="1226534"/>
                      <a:pt x="1665160" y="1219105"/>
                    </a:cubicBezTo>
                    <a:cubicBezTo>
                      <a:pt x="1664017" y="1211675"/>
                      <a:pt x="1639728" y="1142524"/>
                      <a:pt x="1621536" y="1101281"/>
                    </a:cubicBezTo>
                    <a:cubicBezTo>
                      <a:pt x="1609534" y="1074039"/>
                      <a:pt x="1598962" y="1060323"/>
                      <a:pt x="1593056" y="1054132"/>
                    </a:cubicBezTo>
                    <a:cubicBezTo>
                      <a:pt x="1601533" y="1059847"/>
                      <a:pt x="1609725" y="1066038"/>
                      <a:pt x="1617916" y="1072229"/>
                    </a:cubicBezTo>
                    <a:cubicBezTo>
                      <a:pt x="1618487" y="1077182"/>
                      <a:pt x="1621345" y="1094899"/>
                      <a:pt x="1635728" y="1115378"/>
                    </a:cubicBezTo>
                    <a:cubicBezTo>
                      <a:pt x="1652588" y="1139571"/>
                      <a:pt x="1679352" y="1204341"/>
                      <a:pt x="1682115" y="1223010"/>
                    </a:cubicBezTo>
                    <a:cubicBezTo>
                      <a:pt x="1684876" y="1241679"/>
                      <a:pt x="1720024" y="1313498"/>
                      <a:pt x="1720024" y="1313498"/>
                    </a:cubicBezTo>
                    <a:cubicBezTo>
                      <a:pt x="1720024" y="1313498"/>
                      <a:pt x="1716786" y="1252919"/>
                      <a:pt x="1696402" y="1214533"/>
                    </a:cubicBezTo>
                    <a:cubicBezTo>
                      <a:pt x="1677733" y="1179481"/>
                      <a:pt x="1627537" y="1088422"/>
                      <a:pt x="1619155" y="1073087"/>
                    </a:cubicBezTo>
                    <a:cubicBezTo>
                      <a:pt x="1625156" y="1077659"/>
                      <a:pt x="1631250" y="1082040"/>
                      <a:pt x="1637062" y="1086803"/>
                    </a:cubicBezTo>
                    <a:cubicBezTo>
                      <a:pt x="1643347" y="1095947"/>
                      <a:pt x="1662207" y="1131570"/>
                      <a:pt x="1686305" y="1163860"/>
                    </a:cubicBezTo>
                    <a:cubicBezTo>
                      <a:pt x="1714023" y="1201103"/>
                      <a:pt x="1721262" y="1227868"/>
                      <a:pt x="1730692" y="1252633"/>
                    </a:cubicBezTo>
                    <a:cubicBezTo>
                      <a:pt x="1740122" y="1277398"/>
                      <a:pt x="1753457" y="1290637"/>
                      <a:pt x="1780126" y="1310259"/>
                    </a:cubicBezTo>
                    <a:cubicBezTo>
                      <a:pt x="1780126" y="1310259"/>
                      <a:pt x="1772412" y="1291019"/>
                      <a:pt x="1757838" y="1270254"/>
                    </a:cubicBezTo>
                    <a:cubicBezTo>
                      <a:pt x="1743360" y="1249490"/>
                      <a:pt x="1739265" y="1199864"/>
                      <a:pt x="1713833" y="1171766"/>
                    </a:cubicBezTo>
                    <a:cubicBezTo>
                      <a:pt x="1691544" y="1147191"/>
                      <a:pt x="1647730" y="1098518"/>
                      <a:pt x="1637347" y="1086898"/>
                    </a:cubicBezTo>
                    <a:cubicBezTo>
                      <a:pt x="1639157" y="1088422"/>
                      <a:pt x="1641157" y="1089660"/>
                      <a:pt x="1643063" y="1091279"/>
                    </a:cubicBezTo>
                    <a:cubicBezTo>
                      <a:pt x="1641062" y="1089565"/>
                      <a:pt x="1638966" y="1088136"/>
                      <a:pt x="1636966" y="1086422"/>
                    </a:cubicBezTo>
                    <a:cubicBezTo>
                      <a:pt x="1636966" y="1086422"/>
                      <a:pt x="1636966" y="1086422"/>
                      <a:pt x="1636966" y="1086422"/>
                    </a:cubicBezTo>
                    <a:cubicBezTo>
                      <a:pt x="1636966" y="1086422"/>
                      <a:pt x="1636966" y="1086422"/>
                      <a:pt x="1636966" y="1086422"/>
                    </a:cubicBezTo>
                    <a:cubicBezTo>
                      <a:pt x="1630966" y="1081373"/>
                      <a:pt x="1624774" y="1076706"/>
                      <a:pt x="1618678" y="1071944"/>
                    </a:cubicBezTo>
                    <a:cubicBezTo>
                      <a:pt x="1618201" y="1071086"/>
                      <a:pt x="1617916" y="1070610"/>
                      <a:pt x="1617916" y="1070610"/>
                    </a:cubicBezTo>
                    <a:cubicBezTo>
                      <a:pt x="1617916" y="1070610"/>
                      <a:pt x="1617916" y="1070991"/>
                      <a:pt x="1618012" y="1071467"/>
                    </a:cubicBezTo>
                    <a:cubicBezTo>
                      <a:pt x="1608676" y="1064228"/>
                      <a:pt x="1599247" y="1057180"/>
                      <a:pt x="1589532" y="1050417"/>
                    </a:cubicBezTo>
                    <a:cubicBezTo>
                      <a:pt x="1588865" y="1049846"/>
                      <a:pt x="1588388" y="1049465"/>
                      <a:pt x="1588388" y="1049465"/>
                    </a:cubicBezTo>
                    <a:cubicBezTo>
                      <a:pt x="1588388" y="1049465"/>
                      <a:pt x="1588388" y="1049560"/>
                      <a:pt x="1588388" y="1049655"/>
                    </a:cubicBezTo>
                    <a:cubicBezTo>
                      <a:pt x="1578387" y="1042797"/>
                      <a:pt x="1568386" y="1035844"/>
                      <a:pt x="1558099" y="1029462"/>
                    </a:cubicBezTo>
                    <a:cubicBezTo>
                      <a:pt x="1648873" y="1038511"/>
                      <a:pt x="1680686" y="1049655"/>
                      <a:pt x="1720406" y="1073658"/>
                    </a:cubicBezTo>
                    <a:cubicBezTo>
                      <a:pt x="1760315" y="1097852"/>
                      <a:pt x="1779079" y="1096042"/>
                      <a:pt x="1794414" y="1094423"/>
                    </a:cubicBezTo>
                    <a:cubicBezTo>
                      <a:pt x="1809750" y="1092803"/>
                      <a:pt x="1821941" y="1064895"/>
                      <a:pt x="1821941" y="1064895"/>
                    </a:cubicBezTo>
                    <a:cubicBezTo>
                      <a:pt x="1821941" y="1064895"/>
                      <a:pt x="1805368" y="1085755"/>
                      <a:pt x="1789462" y="1088993"/>
                    </a:cubicBezTo>
                    <a:cubicBezTo>
                      <a:pt x="1773555" y="1092232"/>
                      <a:pt x="1750599" y="1069658"/>
                      <a:pt x="1729740" y="1056227"/>
                    </a:cubicBezTo>
                    <a:cubicBezTo>
                      <a:pt x="1723739" y="1052322"/>
                      <a:pt x="1716786" y="1048417"/>
                      <a:pt x="1708784" y="1044607"/>
                    </a:cubicBezTo>
                    <a:cubicBezTo>
                      <a:pt x="1736502" y="1046988"/>
                      <a:pt x="1763458" y="1045940"/>
                      <a:pt x="1777556" y="1046988"/>
                    </a:cubicBezTo>
                    <a:cubicBezTo>
                      <a:pt x="1799082" y="1048607"/>
                      <a:pt x="1814702" y="1016032"/>
                      <a:pt x="1814702" y="1016032"/>
                    </a:cubicBezTo>
                    <a:cubicBezTo>
                      <a:pt x="1788033" y="1034891"/>
                      <a:pt x="1782889" y="1028033"/>
                      <a:pt x="1760791" y="1028128"/>
                    </a:cubicBezTo>
                    <a:cubicBezTo>
                      <a:pt x="1738693" y="1028224"/>
                      <a:pt x="1662683" y="1012127"/>
                      <a:pt x="1622393" y="1009078"/>
                    </a:cubicBezTo>
                    <a:cubicBezTo>
                      <a:pt x="1582102" y="1006126"/>
                      <a:pt x="1532382" y="1011555"/>
                      <a:pt x="1532382" y="1011555"/>
                    </a:cubicBezTo>
                    <a:cubicBezTo>
                      <a:pt x="1532382" y="1011555"/>
                      <a:pt x="1567719" y="1016603"/>
                      <a:pt x="1604009" y="1023176"/>
                    </a:cubicBezTo>
                    <a:cubicBezTo>
                      <a:pt x="1562100" y="1021080"/>
                      <a:pt x="1557147" y="1026605"/>
                      <a:pt x="1556766" y="1028605"/>
                    </a:cubicBezTo>
                    <a:cubicBezTo>
                      <a:pt x="1556766" y="1028605"/>
                      <a:pt x="1556670" y="1028605"/>
                      <a:pt x="1556670" y="1028510"/>
                    </a:cubicBezTo>
                    <a:lnTo>
                      <a:pt x="1556670" y="1028510"/>
                    </a:lnTo>
                    <a:lnTo>
                      <a:pt x="1556670" y="1028510"/>
                    </a:lnTo>
                    <a:cubicBezTo>
                      <a:pt x="1536287" y="1015936"/>
                      <a:pt x="1515237" y="1004411"/>
                      <a:pt x="1494091" y="993172"/>
                    </a:cubicBezTo>
                    <a:cubicBezTo>
                      <a:pt x="1507331" y="993934"/>
                      <a:pt x="1583341" y="998315"/>
                      <a:pt x="1660874" y="999553"/>
                    </a:cubicBezTo>
                    <a:cubicBezTo>
                      <a:pt x="1746218" y="1000982"/>
                      <a:pt x="1758410" y="994696"/>
                      <a:pt x="1780126" y="992505"/>
                    </a:cubicBezTo>
                    <a:cubicBezTo>
                      <a:pt x="1801939" y="990314"/>
                      <a:pt x="1801653" y="971836"/>
                      <a:pt x="1801653" y="971836"/>
                    </a:cubicBezTo>
                    <a:cubicBezTo>
                      <a:pt x="1790033" y="987552"/>
                      <a:pt x="1760887" y="984218"/>
                      <a:pt x="1723453" y="979741"/>
                    </a:cubicBezTo>
                    <a:cubicBezTo>
                      <a:pt x="1685925" y="975265"/>
                      <a:pt x="1660493" y="974884"/>
                      <a:pt x="1608962" y="972884"/>
                    </a:cubicBezTo>
                    <a:cubicBezTo>
                      <a:pt x="1561337" y="971074"/>
                      <a:pt x="1501901" y="989743"/>
                      <a:pt x="1493138" y="992600"/>
                    </a:cubicBezTo>
                    <a:cubicBezTo>
                      <a:pt x="1483708" y="987647"/>
                      <a:pt x="1474279" y="982504"/>
                      <a:pt x="1464849" y="977646"/>
                    </a:cubicBezTo>
                    <a:cubicBezTo>
                      <a:pt x="1463515" y="976979"/>
                      <a:pt x="1462088" y="976312"/>
                      <a:pt x="1460754" y="975646"/>
                    </a:cubicBezTo>
                    <a:cubicBezTo>
                      <a:pt x="1482470" y="974122"/>
                      <a:pt x="1632584" y="963549"/>
                      <a:pt x="1661827" y="966311"/>
                    </a:cubicBezTo>
                    <a:cubicBezTo>
                      <a:pt x="1693354" y="969264"/>
                      <a:pt x="1752505" y="964978"/>
                      <a:pt x="1779460" y="959263"/>
                    </a:cubicBezTo>
                    <a:cubicBezTo>
                      <a:pt x="1806415" y="953548"/>
                      <a:pt x="1802987" y="935927"/>
                      <a:pt x="1802987" y="935927"/>
                    </a:cubicBezTo>
                    <a:cubicBezTo>
                      <a:pt x="1795081" y="954310"/>
                      <a:pt x="1752980" y="952214"/>
                      <a:pt x="1731644" y="946404"/>
                    </a:cubicBezTo>
                    <a:cubicBezTo>
                      <a:pt x="1710308" y="940689"/>
                      <a:pt x="1685162" y="941832"/>
                      <a:pt x="1599151" y="946880"/>
                    </a:cubicBezTo>
                    <a:cubicBezTo>
                      <a:pt x="1521713" y="951452"/>
                      <a:pt x="1469325" y="971169"/>
                      <a:pt x="1459611" y="975074"/>
                    </a:cubicBezTo>
                    <a:cubicBezTo>
                      <a:pt x="1446371" y="968502"/>
                      <a:pt x="1433131" y="962025"/>
                      <a:pt x="1419796" y="955834"/>
                    </a:cubicBezTo>
                    <a:cubicBezTo>
                      <a:pt x="1459991" y="959644"/>
                      <a:pt x="1537906" y="940689"/>
                      <a:pt x="1556956" y="937927"/>
                    </a:cubicBezTo>
                    <a:cubicBezTo>
                      <a:pt x="1576958" y="934974"/>
                      <a:pt x="1659921" y="903637"/>
                      <a:pt x="1712499" y="894016"/>
                    </a:cubicBezTo>
                    <a:cubicBezTo>
                      <a:pt x="1765077" y="884301"/>
                      <a:pt x="1751933" y="861441"/>
                      <a:pt x="1751933" y="861441"/>
                    </a:cubicBezTo>
                    <a:cubicBezTo>
                      <a:pt x="1751933" y="861441"/>
                      <a:pt x="1748408" y="863822"/>
                      <a:pt x="1742884" y="866775"/>
                    </a:cubicBezTo>
                    <a:cubicBezTo>
                      <a:pt x="1742789" y="866680"/>
                      <a:pt x="1738502" y="861441"/>
                      <a:pt x="1701831" y="854869"/>
                    </a:cubicBezTo>
                    <a:cubicBezTo>
                      <a:pt x="1664874" y="848201"/>
                      <a:pt x="1638490" y="852107"/>
                      <a:pt x="1595247" y="861727"/>
                    </a:cubicBezTo>
                    <a:cubicBezTo>
                      <a:pt x="1555146" y="870585"/>
                      <a:pt x="1400365" y="928497"/>
                      <a:pt x="1377886" y="936974"/>
                    </a:cubicBezTo>
                    <a:cubicBezTo>
                      <a:pt x="1368076" y="932593"/>
                      <a:pt x="1358169" y="928402"/>
                      <a:pt x="1348263" y="924211"/>
                    </a:cubicBezTo>
                    <a:cubicBezTo>
                      <a:pt x="1366266" y="925640"/>
                      <a:pt x="1388840" y="923735"/>
                      <a:pt x="1432559" y="905065"/>
                    </a:cubicBezTo>
                    <a:cubicBezTo>
                      <a:pt x="1483423" y="883349"/>
                      <a:pt x="1572673" y="842391"/>
                      <a:pt x="1595056" y="837057"/>
                    </a:cubicBezTo>
                    <a:cubicBezTo>
                      <a:pt x="1617440" y="831723"/>
                      <a:pt x="1665826" y="821436"/>
                      <a:pt x="1698116" y="818578"/>
                    </a:cubicBezTo>
                    <a:cubicBezTo>
                      <a:pt x="1698116" y="818578"/>
                      <a:pt x="1647539" y="802862"/>
                      <a:pt x="1576768" y="822960"/>
                    </a:cubicBezTo>
                    <a:cubicBezTo>
                      <a:pt x="1506093" y="843058"/>
                      <a:pt x="1436179" y="885825"/>
                      <a:pt x="1401032" y="899922"/>
                    </a:cubicBezTo>
                    <a:cubicBezTo>
                      <a:pt x="1373219" y="911066"/>
                      <a:pt x="1351216" y="919162"/>
                      <a:pt x="1343215" y="922020"/>
                    </a:cubicBezTo>
                    <a:cubicBezTo>
                      <a:pt x="1331213" y="916972"/>
                      <a:pt x="1319213" y="911924"/>
                      <a:pt x="1307116" y="907066"/>
                    </a:cubicBezTo>
                    <a:cubicBezTo>
                      <a:pt x="1356359" y="906494"/>
                      <a:pt x="1390269" y="887635"/>
                      <a:pt x="1422082" y="874109"/>
                    </a:cubicBezTo>
                    <a:cubicBezTo>
                      <a:pt x="1454562" y="860203"/>
                      <a:pt x="1527238" y="809435"/>
                      <a:pt x="1557432" y="802767"/>
                    </a:cubicBezTo>
                    <a:cubicBezTo>
                      <a:pt x="1587531" y="796099"/>
                      <a:pt x="1599533" y="791147"/>
                      <a:pt x="1651349" y="788861"/>
                    </a:cubicBezTo>
                    <a:cubicBezTo>
                      <a:pt x="1651349" y="788861"/>
                      <a:pt x="1597628" y="775430"/>
                      <a:pt x="1526762" y="794861"/>
                    </a:cubicBezTo>
                    <a:cubicBezTo>
                      <a:pt x="1455896" y="814292"/>
                      <a:pt x="1417033" y="855536"/>
                      <a:pt x="1373219" y="874776"/>
                    </a:cubicBezTo>
                    <a:cubicBezTo>
                      <a:pt x="1335214" y="891445"/>
                      <a:pt x="1311306" y="903541"/>
                      <a:pt x="1305687" y="906494"/>
                    </a:cubicBezTo>
                    <a:cubicBezTo>
                      <a:pt x="1295780" y="902494"/>
                      <a:pt x="1285875" y="898493"/>
                      <a:pt x="1275969" y="894588"/>
                    </a:cubicBezTo>
                    <a:cubicBezTo>
                      <a:pt x="1291399" y="893921"/>
                      <a:pt x="1326641" y="888778"/>
                      <a:pt x="1386363" y="861346"/>
                    </a:cubicBezTo>
                    <a:cubicBezTo>
                      <a:pt x="1470374" y="822865"/>
                      <a:pt x="1505998" y="785051"/>
                      <a:pt x="1554098" y="782098"/>
                    </a:cubicBezTo>
                    <a:cubicBezTo>
                      <a:pt x="1602200" y="779240"/>
                      <a:pt x="1626869" y="782003"/>
                      <a:pt x="1624774" y="778193"/>
                    </a:cubicBezTo>
                    <a:cubicBezTo>
                      <a:pt x="1622774" y="774287"/>
                      <a:pt x="1579340" y="764000"/>
                      <a:pt x="1514855" y="776192"/>
                    </a:cubicBezTo>
                    <a:cubicBezTo>
                      <a:pt x="1512951" y="776573"/>
                      <a:pt x="1511140" y="777145"/>
                      <a:pt x="1509236" y="777526"/>
                    </a:cubicBezTo>
                    <a:cubicBezTo>
                      <a:pt x="1501997" y="776287"/>
                      <a:pt x="1491615" y="774478"/>
                      <a:pt x="1478946" y="772192"/>
                    </a:cubicBezTo>
                    <a:cubicBezTo>
                      <a:pt x="1496568" y="758476"/>
                      <a:pt x="1512094" y="752189"/>
                      <a:pt x="1531048" y="752189"/>
                    </a:cubicBezTo>
                    <a:cubicBezTo>
                      <a:pt x="1531048" y="752189"/>
                      <a:pt x="1513046" y="749808"/>
                      <a:pt x="1488281" y="752570"/>
                    </a:cubicBezTo>
                    <a:cubicBezTo>
                      <a:pt x="1508284" y="745141"/>
                      <a:pt x="1524000" y="741140"/>
                      <a:pt x="1528095" y="740093"/>
                    </a:cubicBezTo>
                    <a:cubicBezTo>
                      <a:pt x="1571434" y="741045"/>
                      <a:pt x="1601248" y="740569"/>
                      <a:pt x="1601248" y="740569"/>
                    </a:cubicBezTo>
                    <a:cubicBezTo>
                      <a:pt x="1601248" y="740569"/>
                      <a:pt x="1432274" y="711136"/>
                      <a:pt x="1344739" y="695611"/>
                    </a:cubicBezTo>
                    <a:cubicBezTo>
                      <a:pt x="1356170" y="692753"/>
                      <a:pt x="1364170" y="691610"/>
                      <a:pt x="1364170" y="691610"/>
                    </a:cubicBezTo>
                    <a:cubicBezTo>
                      <a:pt x="1343596" y="686467"/>
                      <a:pt x="1324737" y="686181"/>
                      <a:pt x="1307591" y="689134"/>
                    </a:cubicBezTo>
                    <a:cubicBezTo>
                      <a:pt x="1250823" y="679704"/>
                      <a:pt x="1165574" y="676085"/>
                      <a:pt x="1136713" y="675037"/>
                    </a:cubicBezTo>
                    <a:cubicBezTo>
                      <a:pt x="1137570" y="674275"/>
                      <a:pt x="1138142" y="673799"/>
                      <a:pt x="1138142" y="673799"/>
                    </a:cubicBezTo>
                    <a:cubicBezTo>
                      <a:pt x="1137284" y="674275"/>
                      <a:pt x="1136332" y="674561"/>
                      <a:pt x="1135475" y="675037"/>
                    </a:cubicBezTo>
                    <a:cubicBezTo>
                      <a:pt x="1131094" y="674846"/>
                      <a:pt x="1128236" y="674846"/>
                      <a:pt x="1127284" y="674751"/>
                    </a:cubicBezTo>
                    <a:cubicBezTo>
                      <a:pt x="1173766" y="654177"/>
                      <a:pt x="1220343" y="633889"/>
                      <a:pt x="1267205" y="614077"/>
                    </a:cubicBezTo>
                    <a:cubicBezTo>
                      <a:pt x="1268730" y="613410"/>
                      <a:pt x="1270159" y="612839"/>
                      <a:pt x="1271682" y="612172"/>
                    </a:cubicBezTo>
                    <a:cubicBezTo>
                      <a:pt x="1288732" y="616363"/>
                      <a:pt x="1408842" y="645795"/>
                      <a:pt x="1459896" y="653891"/>
                    </a:cubicBezTo>
                    <a:cubicBezTo>
                      <a:pt x="1528286" y="664655"/>
                      <a:pt x="1724977" y="661702"/>
                      <a:pt x="1724977" y="661702"/>
                    </a:cubicBezTo>
                    <a:cubicBezTo>
                      <a:pt x="1724977" y="661702"/>
                      <a:pt x="1553146" y="628936"/>
                      <a:pt x="1493615" y="618173"/>
                    </a:cubicBezTo>
                    <a:cubicBezTo>
                      <a:pt x="1439513" y="608457"/>
                      <a:pt x="1309782" y="606457"/>
                      <a:pt x="1286160" y="606171"/>
                    </a:cubicBezTo>
                    <a:cubicBezTo>
                      <a:pt x="1337500" y="584645"/>
                      <a:pt x="1389030" y="563785"/>
                      <a:pt x="1441037" y="543878"/>
                    </a:cubicBezTo>
                    <a:cubicBezTo>
                      <a:pt x="1457515" y="548926"/>
                      <a:pt x="1519904" y="567499"/>
                      <a:pt x="1601152" y="581882"/>
                    </a:cubicBezTo>
                    <a:cubicBezTo>
                      <a:pt x="1693163" y="598170"/>
                      <a:pt x="1866233" y="589693"/>
                      <a:pt x="1866233" y="589693"/>
                    </a:cubicBezTo>
                    <a:cubicBezTo>
                      <a:pt x="1866233" y="589693"/>
                      <a:pt x="1801939" y="577882"/>
                      <a:pt x="1733359" y="566452"/>
                    </a:cubicBezTo>
                    <a:cubicBezTo>
                      <a:pt x="1814227" y="570166"/>
                      <a:pt x="1901665" y="565880"/>
                      <a:pt x="1901665" y="565880"/>
                    </a:cubicBezTo>
                    <a:cubicBezTo>
                      <a:pt x="1901665" y="565880"/>
                      <a:pt x="1764220" y="548069"/>
                      <a:pt x="1676019" y="526161"/>
                    </a:cubicBezTo>
                    <a:cubicBezTo>
                      <a:pt x="1618012" y="518351"/>
                      <a:pt x="1515808" y="518827"/>
                      <a:pt x="1515808" y="518827"/>
                    </a:cubicBezTo>
                    <a:lnTo>
                      <a:pt x="1498473" y="525209"/>
                    </a:lnTo>
                    <a:cubicBezTo>
                      <a:pt x="1498473" y="525209"/>
                      <a:pt x="1534096" y="534924"/>
                      <a:pt x="1589246" y="546449"/>
                    </a:cubicBezTo>
                    <a:cubicBezTo>
                      <a:pt x="1536573" y="541782"/>
                      <a:pt x="1474279" y="538639"/>
                      <a:pt x="1456753" y="537782"/>
                    </a:cubicBezTo>
                    <a:cubicBezTo>
                      <a:pt x="1457039" y="537686"/>
                      <a:pt x="1457419" y="537496"/>
                      <a:pt x="1457705" y="537401"/>
                    </a:cubicBezTo>
                    <a:cubicBezTo>
                      <a:pt x="1470945" y="532448"/>
                      <a:pt x="1484185" y="527495"/>
                      <a:pt x="1497425" y="522637"/>
                    </a:cubicBezTo>
                    <a:lnTo>
                      <a:pt x="1509141" y="519303"/>
                    </a:lnTo>
                    <a:cubicBezTo>
                      <a:pt x="1509141" y="519303"/>
                      <a:pt x="1510093" y="518636"/>
                      <a:pt x="1511522" y="517589"/>
                    </a:cubicBezTo>
                    <a:cubicBezTo>
                      <a:pt x="1534096" y="509397"/>
                      <a:pt x="1556766" y="501586"/>
                      <a:pt x="1579530" y="494062"/>
                    </a:cubicBezTo>
                    <a:cubicBezTo>
                      <a:pt x="1578958" y="495776"/>
                      <a:pt x="1578863" y="496729"/>
                      <a:pt x="1579244" y="497015"/>
                    </a:cubicBezTo>
                    <a:close/>
                    <a:moveTo>
                      <a:pt x="1168717" y="317468"/>
                    </a:moveTo>
                    <a:cubicBezTo>
                      <a:pt x="1174909" y="316421"/>
                      <a:pt x="1191863" y="309563"/>
                      <a:pt x="1209769" y="300609"/>
                    </a:cubicBezTo>
                    <a:cubicBezTo>
                      <a:pt x="1209769" y="300609"/>
                      <a:pt x="1209769" y="300609"/>
                      <a:pt x="1209769" y="300609"/>
                    </a:cubicBezTo>
                    <a:cubicBezTo>
                      <a:pt x="1194245" y="316611"/>
                      <a:pt x="1156239" y="355759"/>
                      <a:pt x="1144428" y="368046"/>
                    </a:cubicBezTo>
                    <a:cubicBezTo>
                      <a:pt x="1152715" y="351282"/>
                      <a:pt x="1160907" y="334423"/>
                      <a:pt x="1168717" y="317468"/>
                    </a:cubicBezTo>
                    <a:close/>
                    <a:moveTo>
                      <a:pt x="652652" y="478917"/>
                    </a:moveTo>
                    <a:cubicBezTo>
                      <a:pt x="643127" y="469773"/>
                      <a:pt x="633413" y="460819"/>
                      <a:pt x="623697" y="451866"/>
                    </a:cubicBezTo>
                    <a:cubicBezTo>
                      <a:pt x="628269" y="441484"/>
                      <a:pt x="649795" y="390906"/>
                      <a:pt x="654176" y="339281"/>
                    </a:cubicBezTo>
                    <a:cubicBezTo>
                      <a:pt x="659130" y="281369"/>
                      <a:pt x="667416" y="208502"/>
                      <a:pt x="668273" y="192119"/>
                    </a:cubicBezTo>
                    <a:cubicBezTo>
                      <a:pt x="668655" y="183261"/>
                      <a:pt x="672465" y="174879"/>
                      <a:pt x="675798" y="168973"/>
                    </a:cubicBezTo>
                    <a:cubicBezTo>
                      <a:pt x="675894" y="169164"/>
                      <a:pt x="690086" y="209836"/>
                      <a:pt x="693705" y="241459"/>
                    </a:cubicBezTo>
                    <a:cubicBezTo>
                      <a:pt x="697325" y="273177"/>
                      <a:pt x="667321" y="352139"/>
                      <a:pt x="653701" y="400526"/>
                    </a:cubicBezTo>
                    <a:cubicBezTo>
                      <a:pt x="641032" y="445484"/>
                      <a:pt x="646747" y="458153"/>
                      <a:pt x="652652" y="478917"/>
                    </a:cubicBezTo>
                    <a:close/>
                    <a:moveTo>
                      <a:pt x="594931" y="509873"/>
                    </a:moveTo>
                    <a:cubicBezTo>
                      <a:pt x="616553" y="503873"/>
                      <a:pt x="639794" y="497015"/>
                      <a:pt x="659225" y="493205"/>
                    </a:cubicBezTo>
                    <a:cubicBezTo>
                      <a:pt x="666273" y="500348"/>
                      <a:pt x="673322" y="507492"/>
                      <a:pt x="680370" y="514731"/>
                    </a:cubicBezTo>
                    <a:cubicBezTo>
                      <a:pt x="663511" y="509587"/>
                      <a:pt x="630745" y="508254"/>
                      <a:pt x="594931" y="509873"/>
                    </a:cubicBezTo>
                    <a:close/>
                    <a:moveTo>
                      <a:pt x="1085183" y="1401509"/>
                    </a:moveTo>
                    <a:cubicBezTo>
                      <a:pt x="1090517" y="1423892"/>
                      <a:pt x="1096137" y="1446086"/>
                      <a:pt x="1102042" y="1468279"/>
                    </a:cubicBezTo>
                    <a:cubicBezTo>
                      <a:pt x="1097089" y="1474089"/>
                      <a:pt x="1086516" y="1493901"/>
                      <a:pt x="1076705" y="1516475"/>
                    </a:cubicBezTo>
                    <a:cubicBezTo>
                      <a:pt x="1076705" y="1516475"/>
                      <a:pt x="1076705" y="1516475"/>
                      <a:pt x="1076705" y="1516380"/>
                    </a:cubicBezTo>
                    <a:cubicBezTo>
                      <a:pt x="1078706" y="1489234"/>
                      <a:pt x="1083658" y="1422368"/>
                      <a:pt x="1085183" y="1401509"/>
                    </a:cubicBezTo>
                    <a:close/>
                    <a:moveTo>
                      <a:pt x="1010793" y="1050417"/>
                    </a:moveTo>
                    <a:cubicBezTo>
                      <a:pt x="1007363" y="1046798"/>
                      <a:pt x="1003745" y="1042987"/>
                      <a:pt x="999934" y="1039178"/>
                    </a:cubicBezTo>
                    <a:cubicBezTo>
                      <a:pt x="1000030" y="1038797"/>
                      <a:pt x="1000030" y="1038320"/>
                      <a:pt x="1000125" y="1037939"/>
                    </a:cubicBezTo>
                    <a:cubicBezTo>
                      <a:pt x="1002316" y="1040130"/>
                      <a:pt x="1004411" y="1042321"/>
                      <a:pt x="1006126" y="1044226"/>
                    </a:cubicBezTo>
                    <a:cubicBezTo>
                      <a:pt x="1007458" y="1045750"/>
                      <a:pt x="1009078" y="1047940"/>
                      <a:pt x="1010793" y="1050417"/>
                    </a:cubicBezTo>
                    <a:close/>
                    <a:moveTo>
                      <a:pt x="1005268" y="1075563"/>
                    </a:moveTo>
                    <a:cubicBezTo>
                      <a:pt x="1002886" y="1079373"/>
                      <a:pt x="1000219" y="1083564"/>
                      <a:pt x="997362" y="1088422"/>
                    </a:cubicBezTo>
                    <a:cubicBezTo>
                      <a:pt x="996981" y="1084612"/>
                      <a:pt x="996505" y="1077468"/>
                      <a:pt x="996695" y="1068229"/>
                    </a:cubicBezTo>
                    <a:cubicBezTo>
                      <a:pt x="999648" y="1070610"/>
                      <a:pt x="1002506" y="1072991"/>
                      <a:pt x="1005268" y="1075563"/>
                    </a:cubicBezTo>
                    <a:close/>
                    <a:moveTo>
                      <a:pt x="998982" y="539686"/>
                    </a:moveTo>
                    <a:cubicBezTo>
                      <a:pt x="1000030" y="548164"/>
                      <a:pt x="1001077" y="556641"/>
                      <a:pt x="1002220" y="564452"/>
                    </a:cubicBezTo>
                    <a:cubicBezTo>
                      <a:pt x="999458" y="559784"/>
                      <a:pt x="996410" y="555117"/>
                      <a:pt x="992600" y="550259"/>
                    </a:cubicBezTo>
                    <a:cubicBezTo>
                      <a:pt x="994981" y="546830"/>
                      <a:pt x="997076" y="543306"/>
                      <a:pt x="998982" y="539686"/>
                    </a:cubicBezTo>
                    <a:close/>
                    <a:moveTo>
                      <a:pt x="996029" y="1034224"/>
                    </a:moveTo>
                    <a:cubicBezTo>
                      <a:pt x="996029" y="1034510"/>
                      <a:pt x="995933" y="1034891"/>
                      <a:pt x="995838" y="1035177"/>
                    </a:cubicBezTo>
                    <a:cubicBezTo>
                      <a:pt x="995838" y="1035177"/>
                      <a:pt x="995743" y="1035082"/>
                      <a:pt x="995743" y="1035082"/>
                    </a:cubicBezTo>
                    <a:cubicBezTo>
                      <a:pt x="995933" y="1034796"/>
                      <a:pt x="995933" y="1034510"/>
                      <a:pt x="996029" y="1034224"/>
                    </a:cubicBezTo>
                    <a:close/>
                    <a:moveTo>
                      <a:pt x="988028" y="1061371"/>
                    </a:moveTo>
                    <a:cubicBezTo>
                      <a:pt x="990219" y="1062990"/>
                      <a:pt x="992409" y="1064609"/>
                      <a:pt x="994504" y="1066324"/>
                    </a:cubicBezTo>
                    <a:cubicBezTo>
                      <a:pt x="994981" y="1077563"/>
                      <a:pt x="996219" y="1085183"/>
                      <a:pt x="997076" y="1088803"/>
                    </a:cubicBezTo>
                    <a:cubicBezTo>
                      <a:pt x="996981" y="1088898"/>
                      <a:pt x="996981" y="1088993"/>
                      <a:pt x="996886" y="1089089"/>
                    </a:cubicBezTo>
                    <a:cubicBezTo>
                      <a:pt x="992314" y="1085088"/>
                      <a:pt x="987551" y="1081183"/>
                      <a:pt x="982694" y="1077373"/>
                    </a:cubicBezTo>
                    <a:cubicBezTo>
                      <a:pt x="984599" y="1072039"/>
                      <a:pt x="986408" y="1066705"/>
                      <a:pt x="988028" y="1061371"/>
                    </a:cubicBezTo>
                    <a:close/>
                    <a:moveTo>
                      <a:pt x="975454" y="1096804"/>
                    </a:moveTo>
                    <a:cubicBezTo>
                      <a:pt x="979837" y="1098899"/>
                      <a:pt x="984313" y="1101185"/>
                      <a:pt x="988790" y="1103757"/>
                    </a:cubicBezTo>
                    <a:cubicBezTo>
                      <a:pt x="987551" y="1106043"/>
                      <a:pt x="986408" y="1108424"/>
                      <a:pt x="985170" y="1110901"/>
                    </a:cubicBezTo>
                    <a:cubicBezTo>
                      <a:pt x="981075" y="1107948"/>
                      <a:pt x="976979" y="1105281"/>
                      <a:pt x="972883" y="1102805"/>
                    </a:cubicBezTo>
                    <a:cubicBezTo>
                      <a:pt x="973741" y="1100804"/>
                      <a:pt x="974598" y="1098899"/>
                      <a:pt x="975454" y="1096804"/>
                    </a:cubicBezTo>
                    <a:close/>
                    <a:moveTo>
                      <a:pt x="979169" y="1123569"/>
                    </a:moveTo>
                    <a:cubicBezTo>
                      <a:pt x="970787" y="1142238"/>
                      <a:pt x="963263" y="1163384"/>
                      <a:pt x="959738" y="1185005"/>
                    </a:cubicBezTo>
                    <a:cubicBezTo>
                      <a:pt x="958310" y="1193483"/>
                      <a:pt x="957167" y="1202912"/>
                      <a:pt x="956024" y="1212914"/>
                    </a:cubicBezTo>
                    <a:cubicBezTo>
                      <a:pt x="946499" y="1201388"/>
                      <a:pt x="936498" y="1191006"/>
                      <a:pt x="926591" y="1181672"/>
                    </a:cubicBezTo>
                    <a:cubicBezTo>
                      <a:pt x="940974" y="1159574"/>
                      <a:pt x="955834" y="1136809"/>
                      <a:pt x="966215" y="1116902"/>
                    </a:cubicBezTo>
                    <a:cubicBezTo>
                      <a:pt x="970597" y="1118997"/>
                      <a:pt x="974979" y="1121188"/>
                      <a:pt x="979169" y="1123569"/>
                    </a:cubicBezTo>
                    <a:close/>
                    <a:moveTo>
                      <a:pt x="790860" y="679418"/>
                    </a:moveTo>
                    <a:cubicBezTo>
                      <a:pt x="787145" y="680371"/>
                      <a:pt x="783145" y="681895"/>
                      <a:pt x="779144" y="683705"/>
                    </a:cubicBezTo>
                    <a:cubicBezTo>
                      <a:pt x="773048" y="677704"/>
                      <a:pt x="764666" y="669798"/>
                      <a:pt x="754380" y="660940"/>
                    </a:cubicBezTo>
                    <a:cubicBezTo>
                      <a:pt x="770096" y="654463"/>
                      <a:pt x="785336" y="648748"/>
                      <a:pt x="798099" y="644843"/>
                    </a:cubicBezTo>
                    <a:cubicBezTo>
                      <a:pt x="808387" y="656939"/>
                      <a:pt x="818101" y="669512"/>
                      <a:pt x="828198" y="681895"/>
                    </a:cubicBezTo>
                    <a:cubicBezTo>
                      <a:pt x="818578" y="679228"/>
                      <a:pt x="803529" y="676275"/>
                      <a:pt x="790860" y="679418"/>
                    </a:cubicBezTo>
                    <a:close/>
                    <a:moveTo>
                      <a:pt x="821625" y="692086"/>
                    </a:moveTo>
                    <a:lnTo>
                      <a:pt x="808291" y="698849"/>
                    </a:lnTo>
                    <a:cubicBezTo>
                      <a:pt x="810958" y="696849"/>
                      <a:pt x="813245" y="695135"/>
                      <a:pt x="814672" y="693801"/>
                    </a:cubicBezTo>
                    <a:cubicBezTo>
                      <a:pt x="816958" y="693230"/>
                      <a:pt x="819244" y="692658"/>
                      <a:pt x="821625" y="692086"/>
                    </a:cubicBezTo>
                    <a:close/>
                    <a:moveTo>
                      <a:pt x="764000" y="1040702"/>
                    </a:moveTo>
                    <a:cubicBezTo>
                      <a:pt x="763714" y="1037177"/>
                      <a:pt x="763428" y="1033653"/>
                      <a:pt x="763048" y="1030129"/>
                    </a:cubicBezTo>
                    <a:cubicBezTo>
                      <a:pt x="764475" y="1029748"/>
                      <a:pt x="765809" y="1029557"/>
                      <a:pt x="767333" y="1029176"/>
                    </a:cubicBezTo>
                    <a:cubicBezTo>
                      <a:pt x="775811" y="1026890"/>
                      <a:pt x="784193" y="1023842"/>
                      <a:pt x="792575" y="1020509"/>
                    </a:cubicBezTo>
                    <a:cubicBezTo>
                      <a:pt x="793050" y="1025081"/>
                      <a:pt x="793527" y="1029843"/>
                      <a:pt x="794099" y="1034701"/>
                    </a:cubicBezTo>
                    <a:cubicBezTo>
                      <a:pt x="784954" y="1036415"/>
                      <a:pt x="774763" y="1038415"/>
                      <a:pt x="764000" y="1040702"/>
                    </a:cubicBezTo>
                    <a:close/>
                    <a:moveTo>
                      <a:pt x="795338" y="1048131"/>
                    </a:moveTo>
                    <a:cubicBezTo>
                      <a:pt x="796099" y="1054894"/>
                      <a:pt x="796765" y="1061847"/>
                      <a:pt x="797528" y="1068896"/>
                    </a:cubicBezTo>
                    <a:cubicBezTo>
                      <a:pt x="796099" y="1071182"/>
                      <a:pt x="794575" y="1073372"/>
                      <a:pt x="793146" y="1075658"/>
                    </a:cubicBezTo>
                    <a:cubicBezTo>
                      <a:pt x="787336" y="1076897"/>
                      <a:pt x="777526" y="1078992"/>
                      <a:pt x="765429" y="1081564"/>
                    </a:cubicBezTo>
                    <a:cubicBezTo>
                      <a:pt x="765524" y="1075277"/>
                      <a:pt x="765429" y="1069086"/>
                      <a:pt x="765238" y="1062800"/>
                    </a:cubicBezTo>
                    <a:cubicBezTo>
                      <a:pt x="776477" y="1057656"/>
                      <a:pt x="786669" y="1052703"/>
                      <a:pt x="795338" y="1048131"/>
                    </a:cubicBezTo>
                    <a:close/>
                    <a:moveTo>
                      <a:pt x="765238" y="1095089"/>
                    </a:moveTo>
                    <a:cubicBezTo>
                      <a:pt x="776002" y="1089279"/>
                      <a:pt x="784479" y="1084231"/>
                      <a:pt x="790098" y="1080516"/>
                    </a:cubicBezTo>
                    <a:cubicBezTo>
                      <a:pt x="782478" y="1092327"/>
                      <a:pt x="775239" y="1104424"/>
                      <a:pt x="767715" y="1116330"/>
                    </a:cubicBezTo>
                    <a:cubicBezTo>
                      <a:pt x="766572" y="1116616"/>
                      <a:pt x="765620" y="1116806"/>
                      <a:pt x="764095" y="1117187"/>
                    </a:cubicBezTo>
                    <a:cubicBezTo>
                      <a:pt x="764571" y="1109853"/>
                      <a:pt x="764952" y="1102519"/>
                      <a:pt x="765238" y="1095089"/>
                    </a:cubicBezTo>
                    <a:close/>
                    <a:moveTo>
                      <a:pt x="798766" y="1082897"/>
                    </a:moveTo>
                    <a:cubicBezTo>
                      <a:pt x="798766" y="1088422"/>
                      <a:pt x="799337" y="1093661"/>
                      <a:pt x="800671" y="1098709"/>
                    </a:cubicBezTo>
                    <a:cubicBezTo>
                      <a:pt x="802005" y="1111472"/>
                      <a:pt x="803338" y="1124045"/>
                      <a:pt x="804577" y="1136237"/>
                    </a:cubicBezTo>
                    <a:cubicBezTo>
                      <a:pt x="796290" y="1132237"/>
                      <a:pt x="786765" y="1126808"/>
                      <a:pt x="776002" y="1118045"/>
                    </a:cubicBezTo>
                    <a:cubicBezTo>
                      <a:pt x="783621" y="1106329"/>
                      <a:pt x="790955" y="1094518"/>
                      <a:pt x="798766" y="1082897"/>
                    </a:cubicBezTo>
                    <a:close/>
                    <a:moveTo>
                      <a:pt x="783811" y="992600"/>
                    </a:moveTo>
                    <a:cubicBezTo>
                      <a:pt x="785622" y="992029"/>
                      <a:pt x="787431" y="991457"/>
                      <a:pt x="789241" y="990886"/>
                    </a:cubicBezTo>
                    <a:cubicBezTo>
                      <a:pt x="789717" y="995458"/>
                      <a:pt x="790289" y="1000315"/>
                      <a:pt x="790860" y="1005554"/>
                    </a:cubicBezTo>
                    <a:cubicBezTo>
                      <a:pt x="780383" y="1006888"/>
                      <a:pt x="769810" y="1007269"/>
                      <a:pt x="759713" y="1006221"/>
                    </a:cubicBezTo>
                    <a:cubicBezTo>
                      <a:pt x="759142" y="1002506"/>
                      <a:pt x="758476" y="998696"/>
                      <a:pt x="757808" y="994791"/>
                    </a:cubicBezTo>
                    <a:cubicBezTo>
                      <a:pt x="764952" y="996029"/>
                      <a:pt x="773334" y="995648"/>
                      <a:pt x="783811" y="992600"/>
                    </a:cubicBezTo>
                    <a:close/>
                    <a:moveTo>
                      <a:pt x="762285" y="1139190"/>
                    </a:moveTo>
                    <a:cubicBezTo>
                      <a:pt x="765809" y="1133570"/>
                      <a:pt x="769429" y="1128046"/>
                      <a:pt x="773048" y="1122521"/>
                    </a:cubicBezTo>
                    <a:cubicBezTo>
                      <a:pt x="775049" y="1144143"/>
                      <a:pt x="786193" y="1156240"/>
                      <a:pt x="808005" y="1169670"/>
                    </a:cubicBezTo>
                    <a:cubicBezTo>
                      <a:pt x="811530" y="1203293"/>
                      <a:pt x="814006" y="1227582"/>
                      <a:pt x="814006" y="1227582"/>
                    </a:cubicBezTo>
                    <a:cubicBezTo>
                      <a:pt x="814006" y="1227582"/>
                      <a:pt x="818673" y="1208056"/>
                      <a:pt x="825055" y="1179576"/>
                    </a:cubicBezTo>
                    <a:cubicBezTo>
                      <a:pt x="831913" y="1183291"/>
                      <a:pt x="839152" y="1187291"/>
                      <a:pt x="847439" y="1191768"/>
                    </a:cubicBezTo>
                    <a:cubicBezTo>
                      <a:pt x="850200" y="1193292"/>
                      <a:pt x="852677" y="1194626"/>
                      <a:pt x="855344" y="1196054"/>
                    </a:cubicBezTo>
                    <a:cubicBezTo>
                      <a:pt x="856012" y="1208627"/>
                      <a:pt x="856201" y="1215676"/>
                      <a:pt x="856201" y="1215676"/>
                    </a:cubicBezTo>
                    <a:cubicBezTo>
                      <a:pt x="856201" y="1215676"/>
                      <a:pt x="858202" y="1209485"/>
                      <a:pt x="861250" y="1199293"/>
                    </a:cubicBezTo>
                    <a:cubicBezTo>
                      <a:pt x="870679" y="1204436"/>
                      <a:pt x="879443" y="1209485"/>
                      <a:pt x="887730" y="1214247"/>
                    </a:cubicBezTo>
                    <a:cubicBezTo>
                      <a:pt x="883633" y="1242917"/>
                      <a:pt x="882586" y="1263587"/>
                      <a:pt x="882586" y="1263587"/>
                    </a:cubicBezTo>
                    <a:cubicBezTo>
                      <a:pt x="883729" y="1253585"/>
                      <a:pt x="891063" y="1238917"/>
                      <a:pt x="901065" y="1222058"/>
                    </a:cubicBezTo>
                    <a:cubicBezTo>
                      <a:pt x="919733" y="1233011"/>
                      <a:pt x="935355" y="1242632"/>
                      <a:pt x="948880" y="1251014"/>
                    </a:cubicBezTo>
                    <a:cubicBezTo>
                      <a:pt x="936402" y="1275969"/>
                      <a:pt x="927829" y="1309307"/>
                      <a:pt x="922210" y="1338072"/>
                    </a:cubicBezTo>
                    <a:cubicBezTo>
                      <a:pt x="919447" y="1334262"/>
                      <a:pt x="916495" y="1330357"/>
                      <a:pt x="912780" y="1326547"/>
                    </a:cubicBezTo>
                    <a:cubicBezTo>
                      <a:pt x="872680" y="1284446"/>
                      <a:pt x="835913" y="1250156"/>
                      <a:pt x="799337" y="1216438"/>
                    </a:cubicBezTo>
                    <a:cubicBezTo>
                      <a:pt x="778573" y="1197293"/>
                      <a:pt x="766286" y="1178052"/>
                      <a:pt x="759333" y="1164812"/>
                    </a:cubicBezTo>
                    <a:cubicBezTo>
                      <a:pt x="760476" y="1156430"/>
                      <a:pt x="761428" y="1147953"/>
                      <a:pt x="762285" y="1139190"/>
                    </a:cubicBezTo>
                    <a:close/>
                    <a:moveTo>
                      <a:pt x="831723" y="1149287"/>
                    </a:moveTo>
                    <a:cubicBezTo>
                      <a:pt x="831913" y="1148525"/>
                      <a:pt x="832009" y="1147762"/>
                      <a:pt x="832199" y="1147096"/>
                    </a:cubicBezTo>
                    <a:cubicBezTo>
                      <a:pt x="833627" y="1148525"/>
                      <a:pt x="834961" y="1149953"/>
                      <a:pt x="836294" y="1151382"/>
                    </a:cubicBezTo>
                    <a:cubicBezTo>
                      <a:pt x="834676" y="1150620"/>
                      <a:pt x="833056" y="1149953"/>
                      <a:pt x="831723" y="1149287"/>
                    </a:cubicBezTo>
                    <a:close/>
                    <a:moveTo>
                      <a:pt x="839533" y="1111187"/>
                    </a:moveTo>
                    <a:cubicBezTo>
                      <a:pt x="841057" y="1103281"/>
                      <a:pt x="842677" y="1095280"/>
                      <a:pt x="844105" y="1087279"/>
                    </a:cubicBezTo>
                    <a:cubicBezTo>
                      <a:pt x="845724" y="1098137"/>
                      <a:pt x="847058" y="1108424"/>
                      <a:pt x="848296" y="1118235"/>
                    </a:cubicBezTo>
                    <a:cubicBezTo>
                      <a:pt x="845438" y="1115949"/>
                      <a:pt x="842486" y="1113568"/>
                      <a:pt x="839533" y="1111187"/>
                    </a:cubicBezTo>
                    <a:close/>
                    <a:moveTo>
                      <a:pt x="943737" y="595884"/>
                    </a:moveTo>
                    <a:cubicBezTo>
                      <a:pt x="950023" y="591693"/>
                      <a:pt x="956309" y="587026"/>
                      <a:pt x="962405" y="582073"/>
                    </a:cubicBezTo>
                    <a:cubicBezTo>
                      <a:pt x="962596" y="584359"/>
                      <a:pt x="962882" y="586740"/>
                      <a:pt x="963168" y="589026"/>
                    </a:cubicBezTo>
                    <a:cubicBezTo>
                      <a:pt x="959644" y="597980"/>
                      <a:pt x="953928" y="604076"/>
                      <a:pt x="947261" y="608838"/>
                    </a:cubicBezTo>
                    <a:lnTo>
                      <a:pt x="943641" y="607028"/>
                    </a:lnTo>
                    <a:cubicBezTo>
                      <a:pt x="943641" y="603218"/>
                      <a:pt x="943737" y="599503"/>
                      <a:pt x="943737" y="595884"/>
                    </a:cubicBezTo>
                    <a:close/>
                    <a:moveTo>
                      <a:pt x="928402" y="1021366"/>
                    </a:moveTo>
                    <a:cubicBezTo>
                      <a:pt x="936879" y="1027271"/>
                      <a:pt x="946023" y="1033558"/>
                      <a:pt x="954881" y="1039368"/>
                    </a:cubicBezTo>
                    <a:cubicBezTo>
                      <a:pt x="952023" y="1043559"/>
                      <a:pt x="949165" y="1047845"/>
                      <a:pt x="946118" y="1052322"/>
                    </a:cubicBezTo>
                    <a:cubicBezTo>
                      <a:pt x="937259" y="1046893"/>
                      <a:pt x="928497" y="1041845"/>
                      <a:pt x="920210" y="1037463"/>
                    </a:cubicBezTo>
                    <a:cubicBezTo>
                      <a:pt x="918495" y="1036511"/>
                      <a:pt x="917066" y="1035653"/>
                      <a:pt x="915448" y="1034796"/>
                    </a:cubicBezTo>
                    <a:cubicBezTo>
                      <a:pt x="919924" y="1030510"/>
                      <a:pt x="924210" y="1026033"/>
                      <a:pt x="928402" y="1021366"/>
                    </a:cubicBezTo>
                    <a:close/>
                    <a:moveTo>
                      <a:pt x="896398" y="1059561"/>
                    </a:moveTo>
                    <a:cubicBezTo>
                      <a:pt x="907446" y="1066133"/>
                      <a:pt x="919733" y="1071562"/>
                      <a:pt x="930497" y="1076325"/>
                    </a:cubicBezTo>
                    <a:cubicBezTo>
                      <a:pt x="930211" y="1076801"/>
                      <a:pt x="929926" y="1077278"/>
                      <a:pt x="929544" y="1077754"/>
                    </a:cubicBezTo>
                    <a:cubicBezTo>
                      <a:pt x="928972" y="1078611"/>
                      <a:pt x="928497" y="1079564"/>
                      <a:pt x="928020" y="1080516"/>
                    </a:cubicBezTo>
                    <a:cubicBezTo>
                      <a:pt x="925353" y="1079468"/>
                      <a:pt x="922591" y="1078421"/>
                      <a:pt x="920210" y="1077468"/>
                    </a:cubicBezTo>
                    <a:cubicBezTo>
                      <a:pt x="912304" y="1074611"/>
                      <a:pt x="903637" y="1070705"/>
                      <a:pt x="895064" y="1066610"/>
                    </a:cubicBezTo>
                    <a:cubicBezTo>
                      <a:pt x="895540" y="1064324"/>
                      <a:pt x="895921" y="1061942"/>
                      <a:pt x="896398" y="1059561"/>
                    </a:cubicBezTo>
                    <a:close/>
                    <a:moveTo>
                      <a:pt x="917066" y="1101852"/>
                    </a:moveTo>
                    <a:cubicBezTo>
                      <a:pt x="909352" y="1119283"/>
                      <a:pt x="903351" y="1138428"/>
                      <a:pt x="898684" y="1157478"/>
                    </a:cubicBezTo>
                    <a:cubicBezTo>
                      <a:pt x="892397" y="1152430"/>
                      <a:pt x="886491" y="1147858"/>
                      <a:pt x="881633" y="1144143"/>
                    </a:cubicBezTo>
                    <a:cubicBezTo>
                      <a:pt x="880395" y="1143191"/>
                      <a:pt x="879061" y="1142143"/>
                      <a:pt x="877823" y="1141190"/>
                    </a:cubicBezTo>
                    <a:cubicBezTo>
                      <a:pt x="881633" y="1126712"/>
                      <a:pt x="885444" y="1111187"/>
                      <a:pt x="889063" y="1095470"/>
                    </a:cubicBezTo>
                    <a:cubicBezTo>
                      <a:pt x="897350" y="1097947"/>
                      <a:pt x="906684" y="1100042"/>
                      <a:pt x="917066" y="1101852"/>
                    </a:cubicBezTo>
                    <a:close/>
                    <a:moveTo>
                      <a:pt x="880586" y="658082"/>
                    </a:moveTo>
                    <a:cubicBezTo>
                      <a:pt x="882110" y="653891"/>
                      <a:pt x="883824" y="649795"/>
                      <a:pt x="885825" y="645795"/>
                    </a:cubicBezTo>
                    <a:cubicBezTo>
                      <a:pt x="885825" y="645986"/>
                      <a:pt x="885825" y="646176"/>
                      <a:pt x="885919" y="646366"/>
                    </a:cubicBezTo>
                    <a:lnTo>
                      <a:pt x="880586" y="658082"/>
                    </a:lnTo>
                    <a:close/>
                    <a:moveTo>
                      <a:pt x="887539" y="513778"/>
                    </a:moveTo>
                    <a:cubicBezTo>
                      <a:pt x="884301" y="543592"/>
                      <a:pt x="882205" y="571310"/>
                      <a:pt x="882490" y="590645"/>
                    </a:cubicBezTo>
                    <a:cubicBezTo>
                      <a:pt x="873442" y="602456"/>
                      <a:pt x="867727" y="615982"/>
                      <a:pt x="864869" y="632460"/>
                    </a:cubicBezTo>
                    <a:cubicBezTo>
                      <a:pt x="862679" y="645224"/>
                      <a:pt x="862488" y="658749"/>
                      <a:pt x="863060" y="671417"/>
                    </a:cubicBezTo>
                    <a:lnTo>
                      <a:pt x="841057" y="682181"/>
                    </a:lnTo>
                    <a:cubicBezTo>
                      <a:pt x="840486" y="681514"/>
                      <a:pt x="839914" y="680847"/>
                      <a:pt x="839343" y="680180"/>
                    </a:cubicBezTo>
                    <a:cubicBezTo>
                      <a:pt x="843915" y="665036"/>
                      <a:pt x="858202" y="616172"/>
                      <a:pt x="864869" y="572548"/>
                    </a:cubicBezTo>
                    <a:cubicBezTo>
                      <a:pt x="869061" y="545782"/>
                      <a:pt x="878966" y="528161"/>
                      <a:pt x="887539" y="513778"/>
                    </a:cubicBezTo>
                    <a:close/>
                    <a:moveTo>
                      <a:pt x="872870" y="446437"/>
                    </a:moveTo>
                    <a:cubicBezTo>
                      <a:pt x="872299" y="453199"/>
                      <a:pt x="871252" y="459867"/>
                      <a:pt x="869632" y="465963"/>
                    </a:cubicBezTo>
                    <a:cubicBezTo>
                      <a:pt x="860774" y="497681"/>
                      <a:pt x="835628" y="504253"/>
                      <a:pt x="830770" y="567785"/>
                    </a:cubicBezTo>
                    <a:cubicBezTo>
                      <a:pt x="827055" y="616172"/>
                      <a:pt x="833152" y="658844"/>
                      <a:pt x="836294" y="676465"/>
                    </a:cubicBezTo>
                    <a:cubicBezTo>
                      <a:pt x="825531" y="663702"/>
                      <a:pt x="815149" y="650748"/>
                      <a:pt x="804100" y="638175"/>
                    </a:cubicBezTo>
                    <a:cubicBezTo>
                      <a:pt x="807910" y="622173"/>
                      <a:pt x="819721" y="572262"/>
                      <a:pt x="829246" y="536067"/>
                    </a:cubicBezTo>
                    <a:cubicBezTo>
                      <a:pt x="836008" y="510349"/>
                      <a:pt x="856487" y="475774"/>
                      <a:pt x="872870" y="446437"/>
                    </a:cubicBezTo>
                    <a:close/>
                    <a:moveTo>
                      <a:pt x="793146" y="514540"/>
                    </a:moveTo>
                    <a:cubicBezTo>
                      <a:pt x="796576" y="501206"/>
                      <a:pt x="802575" y="490537"/>
                      <a:pt x="809815" y="481394"/>
                    </a:cubicBezTo>
                    <a:cubicBezTo>
                      <a:pt x="796004" y="511969"/>
                      <a:pt x="793336" y="543687"/>
                      <a:pt x="793432" y="572167"/>
                    </a:cubicBezTo>
                    <a:cubicBezTo>
                      <a:pt x="793527" y="600837"/>
                      <a:pt x="797623" y="622364"/>
                      <a:pt x="800290" y="633984"/>
                    </a:cubicBezTo>
                    <a:cubicBezTo>
                      <a:pt x="791051" y="623507"/>
                      <a:pt x="781430" y="613410"/>
                      <a:pt x="772096" y="603028"/>
                    </a:cubicBezTo>
                    <a:cubicBezTo>
                      <a:pt x="774477" y="591884"/>
                      <a:pt x="782002" y="557879"/>
                      <a:pt x="793146" y="514540"/>
                    </a:cubicBezTo>
                    <a:close/>
                    <a:moveTo>
                      <a:pt x="794195" y="640270"/>
                    </a:moveTo>
                    <a:cubicBezTo>
                      <a:pt x="773048" y="633412"/>
                      <a:pt x="750855" y="635699"/>
                      <a:pt x="729805" y="640842"/>
                    </a:cubicBezTo>
                    <a:cubicBezTo>
                      <a:pt x="727424" y="639032"/>
                      <a:pt x="724948" y="637318"/>
                      <a:pt x="722566" y="635508"/>
                    </a:cubicBezTo>
                    <a:cubicBezTo>
                      <a:pt x="732567" y="628174"/>
                      <a:pt x="744378" y="618458"/>
                      <a:pt x="766667" y="609028"/>
                    </a:cubicBezTo>
                    <a:cubicBezTo>
                      <a:pt x="775811" y="619601"/>
                      <a:pt x="785240" y="629793"/>
                      <a:pt x="794195" y="640270"/>
                    </a:cubicBezTo>
                    <a:close/>
                    <a:moveTo>
                      <a:pt x="695419" y="619315"/>
                    </a:moveTo>
                    <a:cubicBezTo>
                      <a:pt x="677037" y="610934"/>
                      <a:pt x="655319" y="604837"/>
                      <a:pt x="635983" y="600551"/>
                    </a:cubicBezTo>
                    <a:cubicBezTo>
                      <a:pt x="641318" y="598646"/>
                      <a:pt x="646651" y="596741"/>
                      <a:pt x="651986" y="594836"/>
                    </a:cubicBezTo>
                    <a:cubicBezTo>
                      <a:pt x="692848" y="579977"/>
                      <a:pt x="726948" y="578549"/>
                      <a:pt x="739901" y="578549"/>
                    </a:cubicBezTo>
                    <a:cubicBezTo>
                      <a:pt x="747807" y="587311"/>
                      <a:pt x="755523" y="596265"/>
                      <a:pt x="763333" y="605123"/>
                    </a:cubicBezTo>
                    <a:cubicBezTo>
                      <a:pt x="738568" y="599218"/>
                      <a:pt x="720470" y="604837"/>
                      <a:pt x="695419" y="619315"/>
                    </a:cubicBezTo>
                    <a:close/>
                    <a:moveTo>
                      <a:pt x="763619" y="523018"/>
                    </a:moveTo>
                    <a:cubicBezTo>
                      <a:pt x="762094" y="530066"/>
                      <a:pt x="760666" y="537210"/>
                      <a:pt x="759333" y="544068"/>
                    </a:cubicBezTo>
                    <a:cubicBezTo>
                      <a:pt x="755046" y="565880"/>
                      <a:pt x="757238" y="580739"/>
                      <a:pt x="760857" y="590740"/>
                    </a:cubicBezTo>
                    <a:cubicBezTo>
                      <a:pt x="753141" y="582263"/>
                      <a:pt x="745521" y="573691"/>
                      <a:pt x="737711" y="565309"/>
                    </a:cubicBezTo>
                    <a:cubicBezTo>
                      <a:pt x="741712" y="559213"/>
                      <a:pt x="751998" y="543020"/>
                      <a:pt x="763619" y="523018"/>
                    </a:cubicBezTo>
                    <a:close/>
                    <a:moveTo>
                      <a:pt x="392525" y="640652"/>
                    </a:moveTo>
                    <a:cubicBezTo>
                      <a:pt x="413575" y="640366"/>
                      <a:pt x="440245" y="637508"/>
                      <a:pt x="471297" y="628840"/>
                    </a:cubicBezTo>
                    <a:cubicBezTo>
                      <a:pt x="550544" y="606647"/>
                      <a:pt x="622745" y="564547"/>
                      <a:pt x="663226" y="557594"/>
                    </a:cubicBezTo>
                    <a:cubicBezTo>
                      <a:pt x="691419" y="552736"/>
                      <a:pt x="704659" y="548354"/>
                      <a:pt x="710183" y="546164"/>
                    </a:cubicBezTo>
                    <a:cubicBezTo>
                      <a:pt x="714946" y="551307"/>
                      <a:pt x="719899" y="556355"/>
                      <a:pt x="724662" y="561594"/>
                    </a:cubicBezTo>
                    <a:cubicBezTo>
                      <a:pt x="728567" y="565880"/>
                      <a:pt x="732376" y="570452"/>
                      <a:pt x="736282" y="574739"/>
                    </a:cubicBezTo>
                    <a:cubicBezTo>
                      <a:pt x="711040" y="563594"/>
                      <a:pt x="695134" y="557974"/>
                      <a:pt x="655224" y="569500"/>
                    </a:cubicBezTo>
                    <a:cubicBezTo>
                      <a:pt x="635983" y="575120"/>
                      <a:pt x="613600" y="583597"/>
                      <a:pt x="591026" y="592836"/>
                    </a:cubicBezTo>
                    <a:cubicBezTo>
                      <a:pt x="586930" y="592265"/>
                      <a:pt x="584454" y="592074"/>
                      <a:pt x="584454" y="592074"/>
                    </a:cubicBezTo>
                    <a:cubicBezTo>
                      <a:pt x="584454" y="592074"/>
                      <a:pt x="585502" y="592931"/>
                      <a:pt x="587215" y="594455"/>
                    </a:cubicBezTo>
                    <a:cubicBezTo>
                      <a:pt x="558831" y="606076"/>
                      <a:pt x="530447" y="618649"/>
                      <a:pt x="507873" y="627888"/>
                    </a:cubicBezTo>
                    <a:cubicBezTo>
                      <a:pt x="469200" y="643604"/>
                      <a:pt x="437292" y="644747"/>
                      <a:pt x="392525" y="640652"/>
                    </a:cubicBezTo>
                    <a:close/>
                    <a:moveTo>
                      <a:pt x="681418" y="843534"/>
                    </a:moveTo>
                    <a:cubicBezTo>
                      <a:pt x="688181" y="844201"/>
                      <a:pt x="695134" y="844677"/>
                      <a:pt x="702278" y="844963"/>
                    </a:cubicBezTo>
                    <a:lnTo>
                      <a:pt x="714851" y="852107"/>
                    </a:lnTo>
                    <a:cubicBezTo>
                      <a:pt x="705707" y="850582"/>
                      <a:pt x="691610" y="848487"/>
                      <a:pt x="673036" y="845820"/>
                    </a:cubicBezTo>
                    <a:cubicBezTo>
                      <a:pt x="673894" y="844868"/>
                      <a:pt x="674655" y="844010"/>
                      <a:pt x="675512" y="843058"/>
                    </a:cubicBezTo>
                    <a:cubicBezTo>
                      <a:pt x="677513" y="843153"/>
                      <a:pt x="679513" y="843344"/>
                      <a:pt x="681418" y="843534"/>
                    </a:cubicBezTo>
                    <a:close/>
                    <a:moveTo>
                      <a:pt x="676846" y="728472"/>
                    </a:moveTo>
                    <a:cubicBezTo>
                      <a:pt x="693038" y="724281"/>
                      <a:pt x="709231" y="720185"/>
                      <a:pt x="725423" y="716090"/>
                    </a:cubicBezTo>
                    <a:cubicBezTo>
                      <a:pt x="722185" y="718757"/>
                      <a:pt x="714660" y="725138"/>
                      <a:pt x="704659" y="733901"/>
                    </a:cubicBezTo>
                    <a:cubicBezTo>
                      <a:pt x="695610" y="731996"/>
                      <a:pt x="686276" y="730186"/>
                      <a:pt x="676846" y="728472"/>
                    </a:cubicBezTo>
                    <a:close/>
                    <a:moveTo>
                      <a:pt x="713994" y="865251"/>
                    </a:moveTo>
                    <a:cubicBezTo>
                      <a:pt x="697420" y="876110"/>
                      <a:pt x="680942" y="887063"/>
                      <a:pt x="664558" y="898112"/>
                    </a:cubicBezTo>
                    <a:cubicBezTo>
                      <a:pt x="664369" y="898112"/>
                      <a:pt x="647700" y="895731"/>
                      <a:pt x="622839" y="893540"/>
                    </a:cubicBezTo>
                    <a:cubicBezTo>
                      <a:pt x="631411" y="886206"/>
                      <a:pt x="639318" y="879253"/>
                      <a:pt x="646557" y="872585"/>
                    </a:cubicBezTo>
                    <a:cubicBezTo>
                      <a:pt x="676751" y="869728"/>
                      <a:pt x="701420" y="866203"/>
                      <a:pt x="713994" y="865251"/>
                    </a:cubicBezTo>
                    <a:close/>
                    <a:moveTo>
                      <a:pt x="582263" y="619697"/>
                    </a:moveTo>
                    <a:cubicBezTo>
                      <a:pt x="590455" y="616839"/>
                      <a:pt x="598646" y="613982"/>
                      <a:pt x="606742" y="611124"/>
                    </a:cubicBezTo>
                    <a:cubicBezTo>
                      <a:pt x="613314" y="616744"/>
                      <a:pt x="620648" y="623030"/>
                      <a:pt x="628364" y="629507"/>
                    </a:cubicBezTo>
                    <a:cubicBezTo>
                      <a:pt x="612648" y="624745"/>
                      <a:pt x="596455" y="621697"/>
                      <a:pt x="582263" y="619697"/>
                    </a:cubicBezTo>
                    <a:close/>
                    <a:moveTo>
                      <a:pt x="583691" y="827818"/>
                    </a:moveTo>
                    <a:cubicBezTo>
                      <a:pt x="587883" y="822579"/>
                      <a:pt x="592264" y="817150"/>
                      <a:pt x="596645" y="811625"/>
                    </a:cubicBezTo>
                    <a:cubicBezTo>
                      <a:pt x="599408" y="811149"/>
                      <a:pt x="602170" y="810673"/>
                      <a:pt x="605027" y="810101"/>
                    </a:cubicBezTo>
                    <a:cubicBezTo>
                      <a:pt x="610266" y="810959"/>
                      <a:pt x="615695" y="811435"/>
                      <a:pt x="620934" y="812102"/>
                    </a:cubicBezTo>
                    <a:cubicBezTo>
                      <a:pt x="618172" y="814959"/>
                      <a:pt x="615601" y="817816"/>
                      <a:pt x="613124" y="820484"/>
                    </a:cubicBezTo>
                    <a:cubicBezTo>
                      <a:pt x="602170" y="823436"/>
                      <a:pt x="592169" y="825913"/>
                      <a:pt x="583691" y="827818"/>
                    </a:cubicBezTo>
                    <a:close/>
                    <a:moveTo>
                      <a:pt x="609409" y="824770"/>
                    </a:moveTo>
                    <a:cubicBezTo>
                      <a:pt x="606456" y="828103"/>
                      <a:pt x="602932" y="832199"/>
                      <a:pt x="599122" y="836486"/>
                    </a:cubicBezTo>
                    <a:cubicBezTo>
                      <a:pt x="592455" y="835724"/>
                      <a:pt x="585502" y="834961"/>
                      <a:pt x="578453" y="834295"/>
                    </a:cubicBezTo>
                    <a:cubicBezTo>
                      <a:pt x="579787" y="832676"/>
                      <a:pt x="581025" y="831056"/>
                      <a:pt x="582453" y="829437"/>
                    </a:cubicBezTo>
                    <a:cubicBezTo>
                      <a:pt x="590264" y="828103"/>
                      <a:pt x="599503" y="826484"/>
                      <a:pt x="609409" y="824770"/>
                    </a:cubicBezTo>
                    <a:close/>
                    <a:moveTo>
                      <a:pt x="464344" y="656082"/>
                    </a:moveTo>
                    <a:cubicBezTo>
                      <a:pt x="470820" y="655130"/>
                      <a:pt x="477678" y="653701"/>
                      <a:pt x="484822" y="651510"/>
                    </a:cubicBezTo>
                    <a:cubicBezTo>
                      <a:pt x="512730" y="643033"/>
                      <a:pt x="538352" y="634651"/>
                      <a:pt x="563213" y="626269"/>
                    </a:cubicBezTo>
                    <a:cubicBezTo>
                      <a:pt x="581025" y="637794"/>
                      <a:pt x="595217" y="655511"/>
                      <a:pt x="613981" y="669989"/>
                    </a:cubicBezTo>
                    <a:cubicBezTo>
                      <a:pt x="604456" y="675703"/>
                      <a:pt x="595407" y="681037"/>
                      <a:pt x="587026" y="685990"/>
                    </a:cubicBezTo>
                    <a:cubicBezTo>
                      <a:pt x="582073" y="683419"/>
                      <a:pt x="577215" y="680942"/>
                      <a:pt x="571880" y="678275"/>
                    </a:cubicBezTo>
                    <a:cubicBezTo>
                      <a:pt x="540924" y="662940"/>
                      <a:pt x="497395" y="657701"/>
                      <a:pt x="464344" y="656082"/>
                    </a:cubicBezTo>
                    <a:close/>
                    <a:moveTo>
                      <a:pt x="501967" y="989076"/>
                    </a:moveTo>
                    <a:cubicBezTo>
                      <a:pt x="512158" y="981456"/>
                      <a:pt x="526066" y="970883"/>
                      <a:pt x="541782" y="958786"/>
                    </a:cubicBezTo>
                    <a:cubicBezTo>
                      <a:pt x="562832" y="956310"/>
                      <a:pt x="579119" y="953453"/>
                      <a:pt x="585788" y="952214"/>
                    </a:cubicBezTo>
                    <a:cubicBezTo>
                      <a:pt x="564736" y="966978"/>
                      <a:pt x="543687" y="981837"/>
                      <a:pt x="522922" y="996982"/>
                    </a:cubicBezTo>
                    <a:lnTo>
                      <a:pt x="524446" y="995267"/>
                    </a:lnTo>
                    <a:cubicBezTo>
                      <a:pt x="524446" y="995362"/>
                      <a:pt x="516445" y="992791"/>
                      <a:pt x="501967" y="989076"/>
                    </a:cubicBezTo>
                    <a:close/>
                    <a:moveTo>
                      <a:pt x="314039" y="916781"/>
                    </a:moveTo>
                    <a:cubicBezTo>
                      <a:pt x="309563" y="917353"/>
                      <a:pt x="305180" y="917924"/>
                      <a:pt x="300894" y="918496"/>
                    </a:cubicBezTo>
                    <a:cubicBezTo>
                      <a:pt x="300990" y="918305"/>
                      <a:pt x="301180" y="918115"/>
                      <a:pt x="301370" y="918020"/>
                    </a:cubicBezTo>
                    <a:cubicBezTo>
                      <a:pt x="320040" y="896684"/>
                      <a:pt x="336136" y="876681"/>
                      <a:pt x="349281" y="859727"/>
                    </a:cubicBezTo>
                    <a:cubicBezTo>
                      <a:pt x="355663" y="860107"/>
                      <a:pt x="362426" y="860584"/>
                      <a:pt x="369474" y="861155"/>
                    </a:cubicBezTo>
                    <a:cubicBezTo>
                      <a:pt x="355377" y="874395"/>
                      <a:pt x="341662" y="887635"/>
                      <a:pt x="331469" y="898398"/>
                    </a:cubicBezTo>
                    <a:cubicBezTo>
                      <a:pt x="325850" y="904113"/>
                      <a:pt x="320040" y="910304"/>
                      <a:pt x="314039" y="916781"/>
                    </a:cubicBezTo>
                    <a:close/>
                    <a:moveTo>
                      <a:pt x="325850" y="958501"/>
                    </a:moveTo>
                    <a:cubicBezTo>
                      <a:pt x="323755" y="960977"/>
                      <a:pt x="321658" y="963359"/>
                      <a:pt x="319658" y="965740"/>
                    </a:cubicBezTo>
                    <a:cubicBezTo>
                      <a:pt x="312705" y="965740"/>
                      <a:pt x="305752" y="965835"/>
                      <a:pt x="298895" y="966121"/>
                    </a:cubicBezTo>
                    <a:cubicBezTo>
                      <a:pt x="301942" y="963549"/>
                      <a:pt x="304894" y="961073"/>
                      <a:pt x="307943" y="958501"/>
                    </a:cubicBezTo>
                    <a:cubicBezTo>
                      <a:pt x="313467" y="958596"/>
                      <a:pt x="319468" y="958596"/>
                      <a:pt x="325850" y="958501"/>
                    </a:cubicBezTo>
                    <a:close/>
                    <a:moveTo>
                      <a:pt x="290893" y="889445"/>
                    </a:moveTo>
                    <a:cubicBezTo>
                      <a:pt x="300322" y="877919"/>
                      <a:pt x="308609" y="867632"/>
                      <a:pt x="315468" y="858965"/>
                    </a:cubicBezTo>
                    <a:cubicBezTo>
                      <a:pt x="318039" y="858869"/>
                      <a:pt x="320706" y="858869"/>
                      <a:pt x="323659" y="858869"/>
                    </a:cubicBezTo>
                    <a:cubicBezTo>
                      <a:pt x="312801" y="868775"/>
                      <a:pt x="301465" y="879253"/>
                      <a:pt x="290893" y="889445"/>
                    </a:cubicBezTo>
                    <a:close/>
                    <a:moveTo>
                      <a:pt x="399097" y="863822"/>
                    </a:moveTo>
                    <a:cubicBezTo>
                      <a:pt x="402336" y="864108"/>
                      <a:pt x="405669" y="864489"/>
                      <a:pt x="408908" y="864775"/>
                    </a:cubicBezTo>
                    <a:cubicBezTo>
                      <a:pt x="400716" y="872681"/>
                      <a:pt x="393382" y="880110"/>
                      <a:pt x="388048" y="886301"/>
                    </a:cubicBezTo>
                    <a:cubicBezTo>
                      <a:pt x="382143" y="893064"/>
                      <a:pt x="374236" y="902208"/>
                      <a:pt x="365188" y="912686"/>
                    </a:cubicBezTo>
                    <a:cubicBezTo>
                      <a:pt x="362330" y="912781"/>
                      <a:pt x="359569" y="912876"/>
                      <a:pt x="356711" y="912971"/>
                    </a:cubicBezTo>
                    <a:cubicBezTo>
                      <a:pt x="360616" y="908876"/>
                      <a:pt x="364331" y="904875"/>
                      <a:pt x="367760" y="900970"/>
                    </a:cubicBezTo>
                    <a:cubicBezTo>
                      <a:pt x="379285" y="888016"/>
                      <a:pt x="389667" y="875538"/>
                      <a:pt x="399097" y="863822"/>
                    </a:cubicBezTo>
                    <a:close/>
                    <a:moveTo>
                      <a:pt x="354234" y="958406"/>
                    </a:moveTo>
                    <a:cubicBezTo>
                      <a:pt x="364521" y="958310"/>
                      <a:pt x="375189" y="958215"/>
                      <a:pt x="385952" y="958120"/>
                    </a:cubicBezTo>
                    <a:cubicBezTo>
                      <a:pt x="382714" y="961739"/>
                      <a:pt x="379666" y="965264"/>
                      <a:pt x="376713" y="968597"/>
                    </a:cubicBezTo>
                    <a:cubicBezTo>
                      <a:pt x="369569" y="967931"/>
                      <a:pt x="362330" y="967359"/>
                      <a:pt x="354806" y="966883"/>
                    </a:cubicBezTo>
                    <a:cubicBezTo>
                      <a:pt x="351472" y="966692"/>
                      <a:pt x="348138" y="966597"/>
                      <a:pt x="344709" y="966407"/>
                    </a:cubicBezTo>
                    <a:cubicBezTo>
                      <a:pt x="347852" y="963740"/>
                      <a:pt x="350996" y="961073"/>
                      <a:pt x="354234" y="958406"/>
                    </a:cubicBezTo>
                    <a:close/>
                    <a:moveTo>
                      <a:pt x="398907" y="957929"/>
                    </a:moveTo>
                    <a:cubicBezTo>
                      <a:pt x="399955" y="957929"/>
                      <a:pt x="401002" y="957929"/>
                      <a:pt x="402050" y="957834"/>
                    </a:cubicBezTo>
                    <a:cubicBezTo>
                      <a:pt x="413575" y="958977"/>
                      <a:pt x="424147" y="960025"/>
                      <a:pt x="433197" y="960882"/>
                    </a:cubicBezTo>
                    <a:cubicBezTo>
                      <a:pt x="429291" y="965359"/>
                      <a:pt x="425481" y="969645"/>
                      <a:pt x="421861" y="973836"/>
                    </a:cubicBezTo>
                    <a:cubicBezTo>
                      <a:pt x="410527" y="972217"/>
                      <a:pt x="398430" y="970788"/>
                      <a:pt x="385572" y="969455"/>
                    </a:cubicBezTo>
                    <a:cubicBezTo>
                      <a:pt x="389762" y="965835"/>
                      <a:pt x="394239" y="962025"/>
                      <a:pt x="398907" y="957929"/>
                    </a:cubicBezTo>
                    <a:close/>
                    <a:moveTo>
                      <a:pt x="431863" y="906018"/>
                    </a:moveTo>
                    <a:cubicBezTo>
                      <a:pt x="423481" y="908209"/>
                      <a:pt x="414908" y="910590"/>
                      <a:pt x="406336" y="912971"/>
                    </a:cubicBezTo>
                    <a:cubicBezTo>
                      <a:pt x="414813" y="905065"/>
                      <a:pt x="422243" y="897827"/>
                      <a:pt x="427672" y="891826"/>
                    </a:cubicBezTo>
                    <a:cubicBezTo>
                      <a:pt x="433292" y="885730"/>
                      <a:pt x="440150" y="877634"/>
                      <a:pt x="447580" y="868680"/>
                    </a:cubicBezTo>
                    <a:cubicBezTo>
                      <a:pt x="452913" y="869252"/>
                      <a:pt x="458248" y="869728"/>
                      <a:pt x="463581" y="870299"/>
                    </a:cubicBezTo>
                    <a:cubicBezTo>
                      <a:pt x="459295" y="874871"/>
                      <a:pt x="455390" y="879157"/>
                      <a:pt x="452151" y="882777"/>
                    </a:cubicBezTo>
                    <a:cubicBezTo>
                      <a:pt x="446437" y="889349"/>
                      <a:pt x="439388" y="897350"/>
                      <a:pt x="431863" y="906018"/>
                    </a:cubicBezTo>
                    <a:close/>
                    <a:moveTo>
                      <a:pt x="450532" y="962406"/>
                    </a:moveTo>
                    <a:cubicBezTo>
                      <a:pt x="462724" y="963263"/>
                      <a:pt x="475392" y="963359"/>
                      <a:pt x="487966" y="962978"/>
                    </a:cubicBezTo>
                    <a:cubicBezTo>
                      <a:pt x="481679" y="970121"/>
                      <a:pt x="475964" y="976598"/>
                      <a:pt x="471011" y="982218"/>
                    </a:cubicBezTo>
                    <a:cubicBezTo>
                      <a:pt x="460343" y="980123"/>
                      <a:pt x="448341" y="977932"/>
                      <a:pt x="434911" y="975836"/>
                    </a:cubicBezTo>
                    <a:cubicBezTo>
                      <a:pt x="439864" y="971550"/>
                      <a:pt x="445103" y="967073"/>
                      <a:pt x="450532" y="962406"/>
                    </a:cubicBezTo>
                    <a:close/>
                    <a:moveTo>
                      <a:pt x="547306" y="831152"/>
                    </a:moveTo>
                    <a:cubicBezTo>
                      <a:pt x="544830" y="830961"/>
                      <a:pt x="542353" y="830675"/>
                      <a:pt x="539781" y="830390"/>
                    </a:cubicBezTo>
                    <a:cubicBezTo>
                      <a:pt x="536638" y="830104"/>
                      <a:pt x="533494" y="830009"/>
                      <a:pt x="530351" y="829818"/>
                    </a:cubicBezTo>
                    <a:cubicBezTo>
                      <a:pt x="533685" y="825722"/>
                      <a:pt x="537114" y="821436"/>
                      <a:pt x="540544" y="817150"/>
                    </a:cubicBezTo>
                    <a:cubicBezTo>
                      <a:pt x="546354" y="817055"/>
                      <a:pt x="553498" y="816674"/>
                      <a:pt x="561880" y="816007"/>
                    </a:cubicBezTo>
                    <a:cubicBezTo>
                      <a:pt x="556831" y="821150"/>
                      <a:pt x="551878" y="826294"/>
                      <a:pt x="547306" y="831152"/>
                    </a:cubicBezTo>
                    <a:close/>
                    <a:moveTo>
                      <a:pt x="562641" y="877157"/>
                    </a:moveTo>
                    <a:cubicBezTo>
                      <a:pt x="562927" y="877157"/>
                      <a:pt x="563213" y="877157"/>
                      <a:pt x="563594" y="877157"/>
                    </a:cubicBezTo>
                    <a:cubicBezTo>
                      <a:pt x="559783" y="881444"/>
                      <a:pt x="555974" y="885825"/>
                      <a:pt x="551973" y="890302"/>
                    </a:cubicBezTo>
                    <a:cubicBezTo>
                      <a:pt x="543973" y="890302"/>
                      <a:pt x="535875" y="890492"/>
                      <a:pt x="527875" y="890778"/>
                    </a:cubicBezTo>
                    <a:cubicBezTo>
                      <a:pt x="532542" y="886015"/>
                      <a:pt x="537114" y="881253"/>
                      <a:pt x="541687" y="876490"/>
                    </a:cubicBezTo>
                    <a:cubicBezTo>
                      <a:pt x="549020" y="876872"/>
                      <a:pt x="556164" y="877062"/>
                      <a:pt x="562641" y="877157"/>
                    </a:cubicBezTo>
                    <a:close/>
                    <a:moveTo>
                      <a:pt x="504158" y="828865"/>
                    </a:moveTo>
                    <a:cubicBezTo>
                      <a:pt x="495871" y="828770"/>
                      <a:pt x="487680" y="828961"/>
                      <a:pt x="479488" y="829247"/>
                    </a:cubicBezTo>
                    <a:cubicBezTo>
                      <a:pt x="491490" y="814102"/>
                      <a:pt x="502919" y="799528"/>
                      <a:pt x="511587" y="788289"/>
                    </a:cubicBezTo>
                    <a:cubicBezTo>
                      <a:pt x="520445" y="790575"/>
                      <a:pt x="529399" y="792861"/>
                      <a:pt x="538447" y="795242"/>
                    </a:cubicBezTo>
                    <a:cubicBezTo>
                      <a:pt x="527495" y="805815"/>
                      <a:pt x="515682" y="817340"/>
                      <a:pt x="504158" y="828865"/>
                    </a:cubicBezTo>
                    <a:close/>
                    <a:moveTo>
                      <a:pt x="490918" y="872871"/>
                    </a:moveTo>
                    <a:cubicBezTo>
                      <a:pt x="497109" y="873443"/>
                      <a:pt x="503205" y="873919"/>
                      <a:pt x="509206" y="874395"/>
                    </a:cubicBezTo>
                    <a:cubicBezTo>
                      <a:pt x="503872" y="880396"/>
                      <a:pt x="498252" y="886873"/>
                      <a:pt x="492442" y="893445"/>
                    </a:cubicBezTo>
                    <a:cubicBezTo>
                      <a:pt x="484822" y="894398"/>
                      <a:pt x="477298" y="895445"/>
                      <a:pt x="470154" y="896874"/>
                    </a:cubicBezTo>
                    <a:cubicBezTo>
                      <a:pt x="468534" y="897160"/>
                      <a:pt x="466819" y="897636"/>
                      <a:pt x="465201" y="897922"/>
                    </a:cubicBezTo>
                    <a:cubicBezTo>
                      <a:pt x="474058" y="889635"/>
                      <a:pt x="482631" y="881253"/>
                      <a:pt x="490918" y="872871"/>
                    </a:cubicBezTo>
                    <a:close/>
                    <a:moveTo>
                      <a:pt x="503205" y="962311"/>
                    </a:moveTo>
                    <a:cubicBezTo>
                      <a:pt x="509872" y="961930"/>
                      <a:pt x="516350" y="961358"/>
                      <a:pt x="522637" y="960787"/>
                    </a:cubicBezTo>
                    <a:cubicBezTo>
                      <a:pt x="512635" y="971931"/>
                      <a:pt x="504158" y="981170"/>
                      <a:pt x="497775" y="988124"/>
                    </a:cubicBezTo>
                    <a:cubicBezTo>
                      <a:pt x="491776" y="986695"/>
                      <a:pt x="484822" y="985076"/>
                      <a:pt x="477012" y="983456"/>
                    </a:cubicBezTo>
                    <a:cubicBezTo>
                      <a:pt x="484537" y="977360"/>
                      <a:pt x="493394" y="970216"/>
                      <a:pt x="503205" y="962311"/>
                    </a:cubicBezTo>
                    <a:close/>
                    <a:moveTo>
                      <a:pt x="541496" y="816007"/>
                    </a:moveTo>
                    <a:cubicBezTo>
                      <a:pt x="545782" y="810482"/>
                      <a:pt x="550069" y="804862"/>
                      <a:pt x="554164" y="799338"/>
                    </a:cubicBezTo>
                    <a:cubicBezTo>
                      <a:pt x="560737" y="800957"/>
                      <a:pt x="567308" y="802577"/>
                      <a:pt x="573975" y="804101"/>
                    </a:cubicBezTo>
                    <a:cubicBezTo>
                      <a:pt x="570737" y="807244"/>
                      <a:pt x="567499" y="810482"/>
                      <a:pt x="564261" y="813626"/>
                    </a:cubicBezTo>
                    <a:cubicBezTo>
                      <a:pt x="555784" y="814769"/>
                      <a:pt x="547972" y="815531"/>
                      <a:pt x="541496" y="816007"/>
                    </a:cubicBezTo>
                    <a:close/>
                    <a:moveTo>
                      <a:pt x="538447" y="754285"/>
                    </a:moveTo>
                    <a:cubicBezTo>
                      <a:pt x="542639" y="755237"/>
                      <a:pt x="546829" y="756190"/>
                      <a:pt x="551116" y="757142"/>
                    </a:cubicBezTo>
                    <a:cubicBezTo>
                      <a:pt x="537590" y="757333"/>
                      <a:pt x="524446" y="757999"/>
                      <a:pt x="511873" y="758952"/>
                    </a:cubicBezTo>
                    <a:cubicBezTo>
                      <a:pt x="510826" y="758095"/>
                      <a:pt x="509872" y="757237"/>
                      <a:pt x="508634" y="756285"/>
                    </a:cubicBezTo>
                    <a:cubicBezTo>
                      <a:pt x="518445" y="755714"/>
                      <a:pt x="528732" y="754952"/>
                      <a:pt x="538447" y="754285"/>
                    </a:cubicBezTo>
                    <a:close/>
                    <a:moveTo>
                      <a:pt x="433577" y="773906"/>
                    </a:moveTo>
                    <a:cubicBezTo>
                      <a:pt x="448437" y="774764"/>
                      <a:pt x="463867" y="777240"/>
                      <a:pt x="479774" y="780669"/>
                    </a:cubicBezTo>
                    <a:cubicBezTo>
                      <a:pt x="469963" y="783622"/>
                      <a:pt x="460152" y="786479"/>
                      <a:pt x="450341" y="789432"/>
                    </a:cubicBezTo>
                    <a:cubicBezTo>
                      <a:pt x="450341" y="789432"/>
                      <a:pt x="445008" y="783145"/>
                      <a:pt x="433577" y="773906"/>
                    </a:cubicBezTo>
                    <a:close/>
                    <a:moveTo>
                      <a:pt x="484155" y="781622"/>
                    </a:moveTo>
                    <a:cubicBezTo>
                      <a:pt x="489109" y="782765"/>
                      <a:pt x="494157" y="783907"/>
                      <a:pt x="499204" y="785146"/>
                    </a:cubicBezTo>
                    <a:cubicBezTo>
                      <a:pt x="485394" y="796671"/>
                      <a:pt x="465105" y="813816"/>
                      <a:pt x="445008" y="831723"/>
                    </a:cubicBezTo>
                    <a:cubicBezTo>
                      <a:pt x="437292" y="832485"/>
                      <a:pt x="429673" y="833342"/>
                      <a:pt x="422243" y="834390"/>
                    </a:cubicBezTo>
                    <a:cubicBezTo>
                      <a:pt x="441484" y="808958"/>
                      <a:pt x="452438" y="792290"/>
                      <a:pt x="452438" y="792290"/>
                    </a:cubicBezTo>
                    <a:lnTo>
                      <a:pt x="440341" y="796861"/>
                    </a:lnTo>
                    <a:cubicBezTo>
                      <a:pt x="440341" y="796861"/>
                      <a:pt x="418909" y="815626"/>
                      <a:pt x="393763" y="838676"/>
                    </a:cubicBezTo>
                    <a:cubicBezTo>
                      <a:pt x="381857" y="840772"/>
                      <a:pt x="370617" y="842962"/>
                      <a:pt x="360330" y="845153"/>
                    </a:cubicBezTo>
                    <a:cubicBezTo>
                      <a:pt x="372141" y="829247"/>
                      <a:pt x="380237" y="817626"/>
                      <a:pt x="383761" y="812387"/>
                    </a:cubicBezTo>
                    <a:cubicBezTo>
                      <a:pt x="417004" y="801624"/>
                      <a:pt x="450532" y="791528"/>
                      <a:pt x="484155" y="781622"/>
                    </a:cubicBezTo>
                    <a:close/>
                    <a:moveTo>
                      <a:pt x="228790" y="834390"/>
                    </a:moveTo>
                    <a:cubicBezTo>
                      <a:pt x="228790" y="834390"/>
                      <a:pt x="228790" y="834390"/>
                      <a:pt x="228790" y="834390"/>
                    </a:cubicBezTo>
                    <a:cubicBezTo>
                      <a:pt x="251079" y="833628"/>
                      <a:pt x="305657" y="832009"/>
                      <a:pt x="322707" y="831532"/>
                    </a:cubicBezTo>
                    <a:cubicBezTo>
                      <a:pt x="305085" y="837724"/>
                      <a:pt x="287464" y="844201"/>
                      <a:pt x="270034" y="850868"/>
                    </a:cubicBezTo>
                    <a:cubicBezTo>
                      <a:pt x="264794" y="847249"/>
                      <a:pt x="247840" y="840391"/>
                      <a:pt x="228790" y="834390"/>
                    </a:cubicBezTo>
                    <a:close/>
                    <a:moveTo>
                      <a:pt x="176117" y="980313"/>
                    </a:moveTo>
                    <a:cubicBezTo>
                      <a:pt x="161639" y="982980"/>
                      <a:pt x="150304" y="985457"/>
                      <a:pt x="142875" y="987171"/>
                    </a:cubicBezTo>
                    <a:cubicBezTo>
                      <a:pt x="167640" y="966787"/>
                      <a:pt x="184118" y="952881"/>
                      <a:pt x="192691" y="944690"/>
                    </a:cubicBezTo>
                    <a:cubicBezTo>
                      <a:pt x="204882" y="933069"/>
                      <a:pt x="254888" y="883920"/>
                      <a:pt x="271652" y="852678"/>
                    </a:cubicBezTo>
                    <a:cubicBezTo>
                      <a:pt x="271843" y="852297"/>
                      <a:pt x="271272" y="851821"/>
                      <a:pt x="270414" y="851154"/>
                    </a:cubicBezTo>
                    <a:cubicBezTo>
                      <a:pt x="288702" y="844296"/>
                      <a:pt x="307086" y="837724"/>
                      <a:pt x="325564" y="831437"/>
                    </a:cubicBezTo>
                    <a:cubicBezTo>
                      <a:pt x="326993" y="831437"/>
                      <a:pt x="327945" y="831342"/>
                      <a:pt x="327945" y="831342"/>
                    </a:cubicBezTo>
                    <a:lnTo>
                      <a:pt x="337089" y="827532"/>
                    </a:lnTo>
                    <a:cubicBezTo>
                      <a:pt x="348043" y="823912"/>
                      <a:pt x="358901" y="820198"/>
                      <a:pt x="369855" y="816674"/>
                    </a:cubicBezTo>
                    <a:cubicBezTo>
                      <a:pt x="370141" y="816578"/>
                      <a:pt x="370332" y="816483"/>
                      <a:pt x="370617" y="816388"/>
                    </a:cubicBezTo>
                    <a:cubicBezTo>
                      <a:pt x="364425" y="821912"/>
                      <a:pt x="348995" y="835533"/>
                      <a:pt x="331088" y="851916"/>
                    </a:cubicBezTo>
                    <a:cubicBezTo>
                      <a:pt x="326231" y="853154"/>
                      <a:pt x="322040" y="854297"/>
                      <a:pt x="318229" y="855345"/>
                    </a:cubicBezTo>
                    <a:cubicBezTo>
                      <a:pt x="330517" y="839534"/>
                      <a:pt x="337756" y="829723"/>
                      <a:pt x="337756" y="829723"/>
                    </a:cubicBezTo>
                    <a:lnTo>
                      <a:pt x="323564" y="834485"/>
                    </a:lnTo>
                    <a:cubicBezTo>
                      <a:pt x="323564" y="834485"/>
                      <a:pt x="258413" y="886301"/>
                      <a:pt x="225456" y="920782"/>
                    </a:cubicBezTo>
                    <a:cubicBezTo>
                      <a:pt x="221932" y="925449"/>
                      <a:pt x="218122" y="930211"/>
                      <a:pt x="214217" y="935069"/>
                    </a:cubicBezTo>
                    <a:cubicBezTo>
                      <a:pt x="206883" y="936879"/>
                      <a:pt x="202786" y="937927"/>
                      <a:pt x="202786" y="937927"/>
                    </a:cubicBezTo>
                    <a:cubicBezTo>
                      <a:pt x="202786" y="937927"/>
                      <a:pt x="205930" y="938212"/>
                      <a:pt x="211264" y="938784"/>
                    </a:cubicBezTo>
                    <a:cubicBezTo>
                      <a:pt x="200119" y="952405"/>
                      <a:pt x="188119" y="966597"/>
                      <a:pt x="176117" y="980313"/>
                    </a:cubicBezTo>
                    <a:close/>
                    <a:moveTo>
                      <a:pt x="276130" y="958501"/>
                    </a:moveTo>
                    <a:cubicBezTo>
                      <a:pt x="273272" y="961739"/>
                      <a:pt x="270414" y="964882"/>
                      <a:pt x="267557" y="968121"/>
                    </a:cubicBezTo>
                    <a:cubicBezTo>
                      <a:pt x="260795" y="968693"/>
                      <a:pt x="254222" y="969264"/>
                      <a:pt x="247744" y="969931"/>
                    </a:cubicBezTo>
                    <a:cubicBezTo>
                      <a:pt x="257175" y="961644"/>
                      <a:pt x="266319" y="953357"/>
                      <a:pt x="274891" y="945166"/>
                    </a:cubicBezTo>
                    <a:cubicBezTo>
                      <a:pt x="278891" y="945547"/>
                      <a:pt x="282892" y="945928"/>
                      <a:pt x="286988" y="946404"/>
                    </a:cubicBezTo>
                    <a:cubicBezTo>
                      <a:pt x="284701" y="948881"/>
                      <a:pt x="282415" y="951452"/>
                      <a:pt x="280129" y="953929"/>
                    </a:cubicBezTo>
                    <a:cubicBezTo>
                      <a:pt x="272319" y="956691"/>
                      <a:pt x="267843" y="958310"/>
                      <a:pt x="267843" y="958310"/>
                    </a:cubicBezTo>
                    <a:cubicBezTo>
                      <a:pt x="267843" y="958310"/>
                      <a:pt x="270890" y="958406"/>
                      <a:pt x="276130" y="958501"/>
                    </a:cubicBezTo>
                    <a:close/>
                    <a:moveTo>
                      <a:pt x="152114" y="1046702"/>
                    </a:moveTo>
                    <a:cubicBezTo>
                      <a:pt x="167258" y="1035368"/>
                      <a:pt x="191832" y="1016603"/>
                      <a:pt x="217932" y="995077"/>
                    </a:cubicBezTo>
                    <a:cubicBezTo>
                      <a:pt x="225361" y="996124"/>
                      <a:pt x="232886" y="997268"/>
                      <a:pt x="240506" y="998506"/>
                    </a:cubicBezTo>
                    <a:cubicBezTo>
                      <a:pt x="226219" y="1014698"/>
                      <a:pt x="214788" y="1027938"/>
                      <a:pt x="208501" y="1035082"/>
                    </a:cubicBezTo>
                    <a:cubicBezTo>
                      <a:pt x="186976" y="1038511"/>
                      <a:pt x="167354" y="1042892"/>
                      <a:pt x="152114" y="1046702"/>
                    </a:cubicBezTo>
                    <a:close/>
                    <a:moveTo>
                      <a:pt x="212311" y="1034510"/>
                    </a:moveTo>
                    <a:cubicBezTo>
                      <a:pt x="221646" y="1027652"/>
                      <a:pt x="237362" y="1015746"/>
                      <a:pt x="256126" y="1001078"/>
                    </a:cubicBezTo>
                    <a:cubicBezTo>
                      <a:pt x="265937" y="1002697"/>
                      <a:pt x="275748" y="1004411"/>
                      <a:pt x="285369" y="1006031"/>
                    </a:cubicBezTo>
                    <a:cubicBezTo>
                      <a:pt x="275844" y="1017175"/>
                      <a:pt x="268795" y="1025461"/>
                      <a:pt x="265462" y="1029367"/>
                    </a:cubicBezTo>
                    <a:cubicBezTo>
                      <a:pt x="247269" y="1029938"/>
                      <a:pt x="229266" y="1031939"/>
                      <a:pt x="212311" y="1034510"/>
                    </a:cubicBezTo>
                    <a:close/>
                    <a:moveTo>
                      <a:pt x="283273" y="1122807"/>
                    </a:moveTo>
                    <a:cubicBezTo>
                      <a:pt x="283369" y="1122807"/>
                      <a:pt x="283369" y="1122807"/>
                      <a:pt x="283273" y="1122807"/>
                    </a:cubicBezTo>
                    <a:cubicBezTo>
                      <a:pt x="312801" y="1114044"/>
                      <a:pt x="385476" y="1092803"/>
                      <a:pt x="407479" y="1086326"/>
                    </a:cubicBezTo>
                    <a:cubicBezTo>
                      <a:pt x="391763" y="1099280"/>
                      <a:pt x="376427" y="1112520"/>
                      <a:pt x="361473" y="1126236"/>
                    </a:cubicBezTo>
                    <a:cubicBezTo>
                      <a:pt x="349853" y="1124141"/>
                      <a:pt x="317468" y="1122616"/>
                      <a:pt x="283273" y="1122807"/>
                    </a:cubicBezTo>
                    <a:close/>
                    <a:moveTo>
                      <a:pt x="406051" y="1286637"/>
                    </a:moveTo>
                    <a:cubicBezTo>
                      <a:pt x="407479" y="1298258"/>
                      <a:pt x="408717" y="1309783"/>
                      <a:pt x="409765" y="1320927"/>
                    </a:cubicBezTo>
                    <a:cubicBezTo>
                      <a:pt x="399669" y="1327214"/>
                      <a:pt x="390334" y="1334738"/>
                      <a:pt x="380619" y="1344835"/>
                    </a:cubicBezTo>
                    <a:cubicBezTo>
                      <a:pt x="371475" y="1354360"/>
                      <a:pt x="365664" y="1361408"/>
                      <a:pt x="361950" y="1366552"/>
                    </a:cubicBezTo>
                    <a:cubicBezTo>
                      <a:pt x="362140" y="1365885"/>
                      <a:pt x="362330" y="1365409"/>
                      <a:pt x="362521" y="1364742"/>
                    </a:cubicBezTo>
                    <a:cubicBezTo>
                      <a:pt x="368236" y="1337882"/>
                      <a:pt x="372713" y="1316069"/>
                      <a:pt x="376047" y="1298543"/>
                    </a:cubicBezTo>
                    <a:cubicBezTo>
                      <a:pt x="385476" y="1294448"/>
                      <a:pt x="395763" y="1290352"/>
                      <a:pt x="406051" y="1286637"/>
                    </a:cubicBezTo>
                    <a:close/>
                    <a:moveTo>
                      <a:pt x="377856" y="1288637"/>
                    </a:moveTo>
                    <a:cubicBezTo>
                      <a:pt x="380333" y="1274445"/>
                      <a:pt x="381952" y="1263682"/>
                      <a:pt x="382332" y="1256348"/>
                    </a:cubicBezTo>
                    <a:cubicBezTo>
                      <a:pt x="382428" y="1254538"/>
                      <a:pt x="382523" y="1252061"/>
                      <a:pt x="382619" y="1249204"/>
                    </a:cubicBezTo>
                    <a:cubicBezTo>
                      <a:pt x="388715" y="1245680"/>
                      <a:pt x="394049" y="1242727"/>
                      <a:pt x="399001" y="1240060"/>
                    </a:cubicBezTo>
                    <a:cubicBezTo>
                      <a:pt x="400716" y="1249680"/>
                      <a:pt x="402336" y="1259491"/>
                      <a:pt x="403764" y="1269492"/>
                    </a:cubicBezTo>
                    <a:cubicBezTo>
                      <a:pt x="393000" y="1276064"/>
                      <a:pt x="384334" y="1282732"/>
                      <a:pt x="377856" y="1288637"/>
                    </a:cubicBezTo>
                    <a:close/>
                    <a:moveTo>
                      <a:pt x="381762" y="1374648"/>
                    </a:moveTo>
                    <a:cubicBezTo>
                      <a:pt x="373761" y="1377601"/>
                      <a:pt x="365284" y="1378458"/>
                      <a:pt x="358520" y="1378458"/>
                    </a:cubicBezTo>
                    <a:cubicBezTo>
                      <a:pt x="358806" y="1377506"/>
                      <a:pt x="359092" y="1376553"/>
                      <a:pt x="359378" y="1375601"/>
                    </a:cubicBezTo>
                    <a:cubicBezTo>
                      <a:pt x="367665" y="1369314"/>
                      <a:pt x="389476" y="1353217"/>
                      <a:pt x="411480" y="1340168"/>
                    </a:cubicBezTo>
                    <a:cubicBezTo>
                      <a:pt x="412146" y="1348550"/>
                      <a:pt x="412718" y="1356646"/>
                      <a:pt x="413195" y="1364075"/>
                    </a:cubicBezTo>
                    <a:cubicBezTo>
                      <a:pt x="398335" y="1368933"/>
                      <a:pt x="387001" y="1372648"/>
                      <a:pt x="381762" y="1374648"/>
                    </a:cubicBezTo>
                    <a:close/>
                    <a:moveTo>
                      <a:pt x="425101" y="1079087"/>
                    </a:moveTo>
                    <a:lnTo>
                      <a:pt x="412146" y="1089374"/>
                    </a:lnTo>
                    <a:cubicBezTo>
                      <a:pt x="412146" y="1089374"/>
                      <a:pt x="393096" y="1169194"/>
                      <a:pt x="394715" y="1218533"/>
                    </a:cubicBezTo>
                    <a:cubicBezTo>
                      <a:pt x="395192" y="1220534"/>
                      <a:pt x="395572" y="1222629"/>
                      <a:pt x="395954" y="1224629"/>
                    </a:cubicBezTo>
                    <a:cubicBezTo>
                      <a:pt x="395954" y="1224725"/>
                      <a:pt x="395858" y="1224915"/>
                      <a:pt x="395858" y="1224915"/>
                    </a:cubicBezTo>
                    <a:cubicBezTo>
                      <a:pt x="395858" y="1225010"/>
                      <a:pt x="396049" y="1225010"/>
                      <a:pt x="396049" y="1225106"/>
                    </a:cubicBezTo>
                    <a:cubicBezTo>
                      <a:pt x="396620" y="1228058"/>
                      <a:pt x="397287" y="1230916"/>
                      <a:pt x="397858" y="1233964"/>
                    </a:cubicBezTo>
                    <a:cubicBezTo>
                      <a:pt x="389667" y="1240822"/>
                      <a:pt x="384524" y="1246156"/>
                      <a:pt x="382523" y="1248442"/>
                    </a:cubicBezTo>
                    <a:cubicBezTo>
                      <a:pt x="383381" y="1223391"/>
                      <a:pt x="383000" y="1163193"/>
                      <a:pt x="365950" y="1127665"/>
                    </a:cubicBezTo>
                    <a:cubicBezTo>
                      <a:pt x="365664" y="1127189"/>
                      <a:pt x="364141" y="1126808"/>
                      <a:pt x="362044" y="1126331"/>
                    </a:cubicBezTo>
                    <a:cubicBezTo>
                      <a:pt x="377761" y="1112234"/>
                      <a:pt x="393763" y="1098614"/>
                      <a:pt x="410146" y="1085469"/>
                    </a:cubicBezTo>
                    <a:cubicBezTo>
                      <a:pt x="412432" y="1084802"/>
                      <a:pt x="413861" y="1084421"/>
                      <a:pt x="413861" y="1084421"/>
                    </a:cubicBezTo>
                    <a:lnTo>
                      <a:pt x="423004" y="1075087"/>
                    </a:lnTo>
                    <a:cubicBezTo>
                      <a:pt x="432529" y="1067562"/>
                      <a:pt x="442150" y="1060037"/>
                      <a:pt x="451770" y="1052608"/>
                    </a:cubicBezTo>
                    <a:cubicBezTo>
                      <a:pt x="449961" y="1066229"/>
                      <a:pt x="443579" y="1116997"/>
                      <a:pt x="441388" y="1161098"/>
                    </a:cubicBezTo>
                    <a:cubicBezTo>
                      <a:pt x="433768" y="1111949"/>
                      <a:pt x="425101" y="1079087"/>
                      <a:pt x="425101" y="1079087"/>
                    </a:cubicBezTo>
                    <a:close/>
                    <a:moveTo>
                      <a:pt x="448437" y="1303211"/>
                    </a:moveTo>
                    <a:cubicBezTo>
                      <a:pt x="446817" y="1303782"/>
                      <a:pt x="445103" y="1304354"/>
                      <a:pt x="443483" y="1305020"/>
                    </a:cubicBezTo>
                    <a:cubicBezTo>
                      <a:pt x="444722" y="1298162"/>
                      <a:pt x="445769" y="1291209"/>
                      <a:pt x="446722" y="1284256"/>
                    </a:cubicBezTo>
                    <a:cubicBezTo>
                      <a:pt x="447198" y="1290542"/>
                      <a:pt x="447865" y="1296924"/>
                      <a:pt x="448437" y="1303211"/>
                    </a:cubicBezTo>
                    <a:close/>
                    <a:moveTo>
                      <a:pt x="432149" y="1357884"/>
                    </a:moveTo>
                    <a:cubicBezTo>
                      <a:pt x="434530" y="1348264"/>
                      <a:pt x="437007" y="1337882"/>
                      <a:pt x="439198" y="1327023"/>
                    </a:cubicBezTo>
                    <a:cubicBezTo>
                      <a:pt x="442626" y="1325880"/>
                      <a:pt x="446437" y="1324832"/>
                      <a:pt x="450341" y="1323785"/>
                    </a:cubicBezTo>
                    <a:cubicBezTo>
                      <a:pt x="451295" y="1333405"/>
                      <a:pt x="452247" y="1342549"/>
                      <a:pt x="453104" y="1351026"/>
                    </a:cubicBezTo>
                    <a:cubicBezTo>
                      <a:pt x="445865" y="1353407"/>
                      <a:pt x="438816" y="1355693"/>
                      <a:pt x="432149" y="1357884"/>
                    </a:cubicBezTo>
                    <a:close/>
                    <a:moveTo>
                      <a:pt x="462915" y="1039654"/>
                    </a:moveTo>
                    <a:cubicBezTo>
                      <a:pt x="462915" y="1039654"/>
                      <a:pt x="368331" y="1031843"/>
                      <a:pt x="289274" y="1029081"/>
                    </a:cubicBezTo>
                    <a:cubicBezTo>
                      <a:pt x="281749" y="1028795"/>
                      <a:pt x="274129" y="1028890"/>
                      <a:pt x="266509" y="1029176"/>
                    </a:cubicBezTo>
                    <a:cubicBezTo>
                      <a:pt x="271272" y="1025461"/>
                      <a:pt x="281082" y="1017746"/>
                      <a:pt x="294037" y="1007459"/>
                    </a:cubicBezTo>
                    <a:cubicBezTo>
                      <a:pt x="322326" y="1012317"/>
                      <a:pt x="347947" y="1016794"/>
                      <a:pt x="365379" y="1018603"/>
                    </a:cubicBezTo>
                    <a:cubicBezTo>
                      <a:pt x="413384" y="1023557"/>
                      <a:pt x="494347" y="1006983"/>
                      <a:pt x="511969" y="1005173"/>
                    </a:cubicBezTo>
                    <a:cubicBezTo>
                      <a:pt x="495680" y="1017175"/>
                      <a:pt x="479488" y="1029272"/>
                      <a:pt x="463486" y="1041559"/>
                    </a:cubicBezTo>
                    <a:cubicBezTo>
                      <a:pt x="463201" y="1040511"/>
                      <a:pt x="462915" y="1039654"/>
                      <a:pt x="462915" y="1039654"/>
                    </a:cubicBezTo>
                    <a:close/>
                    <a:moveTo>
                      <a:pt x="475012" y="1343882"/>
                    </a:moveTo>
                    <a:cubicBezTo>
                      <a:pt x="477202" y="1335405"/>
                      <a:pt x="479393" y="1326356"/>
                      <a:pt x="481488" y="1316831"/>
                    </a:cubicBezTo>
                    <a:cubicBezTo>
                      <a:pt x="494062" y="1314450"/>
                      <a:pt x="507491" y="1312164"/>
                      <a:pt x="521017" y="1309973"/>
                    </a:cubicBezTo>
                    <a:cubicBezTo>
                      <a:pt x="521683" y="1316450"/>
                      <a:pt x="522351" y="1322546"/>
                      <a:pt x="523017" y="1327976"/>
                    </a:cubicBezTo>
                    <a:cubicBezTo>
                      <a:pt x="507206" y="1333310"/>
                      <a:pt x="490822" y="1338739"/>
                      <a:pt x="475012" y="1343882"/>
                    </a:cubicBezTo>
                    <a:close/>
                    <a:moveTo>
                      <a:pt x="493871" y="1240822"/>
                    </a:moveTo>
                    <a:cubicBezTo>
                      <a:pt x="494728" y="1231297"/>
                      <a:pt x="495205" y="1221962"/>
                      <a:pt x="495205" y="1212914"/>
                    </a:cubicBezTo>
                    <a:cubicBezTo>
                      <a:pt x="500538" y="1213009"/>
                      <a:pt x="506157" y="1213295"/>
                      <a:pt x="511969" y="1213580"/>
                    </a:cubicBezTo>
                    <a:cubicBezTo>
                      <a:pt x="512635" y="1221867"/>
                      <a:pt x="513301" y="1230249"/>
                      <a:pt x="513969" y="1238631"/>
                    </a:cubicBezTo>
                    <a:cubicBezTo>
                      <a:pt x="507300" y="1239203"/>
                      <a:pt x="500633" y="1239965"/>
                      <a:pt x="493871" y="1240822"/>
                    </a:cubicBezTo>
                    <a:close/>
                    <a:moveTo>
                      <a:pt x="516350" y="1263777"/>
                    </a:moveTo>
                    <a:cubicBezTo>
                      <a:pt x="517111" y="1271397"/>
                      <a:pt x="517779" y="1278827"/>
                      <a:pt x="518540" y="1285875"/>
                    </a:cubicBezTo>
                    <a:cubicBezTo>
                      <a:pt x="506539" y="1287971"/>
                      <a:pt x="495680" y="1289971"/>
                      <a:pt x="486632" y="1291971"/>
                    </a:cubicBezTo>
                    <a:cubicBezTo>
                      <a:pt x="488250" y="1283303"/>
                      <a:pt x="489679" y="1274540"/>
                      <a:pt x="490918" y="1265682"/>
                    </a:cubicBezTo>
                    <a:cubicBezTo>
                      <a:pt x="498729" y="1265015"/>
                      <a:pt x="507396" y="1264349"/>
                      <a:pt x="516350" y="1263777"/>
                    </a:cubicBezTo>
                    <a:close/>
                    <a:moveTo>
                      <a:pt x="494251" y="1189291"/>
                    </a:moveTo>
                    <a:cubicBezTo>
                      <a:pt x="494251" y="1189101"/>
                      <a:pt x="494251" y="1188911"/>
                      <a:pt x="494251" y="1188720"/>
                    </a:cubicBezTo>
                    <a:cubicBezTo>
                      <a:pt x="494062" y="1186625"/>
                      <a:pt x="493776" y="1184720"/>
                      <a:pt x="493490" y="1182624"/>
                    </a:cubicBezTo>
                    <a:cubicBezTo>
                      <a:pt x="498729" y="1182434"/>
                      <a:pt x="504158" y="1182338"/>
                      <a:pt x="509872" y="1182529"/>
                    </a:cubicBezTo>
                    <a:cubicBezTo>
                      <a:pt x="509968" y="1183958"/>
                      <a:pt x="510063" y="1185291"/>
                      <a:pt x="510063" y="1186720"/>
                    </a:cubicBezTo>
                    <a:cubicBezTo>
                      <a:pt x="504919" y="1187291"/>
                      <a:pt x="499586" y="1188244"/>
                      <a:pt x="494251" y="1189291"/>
                    </a:cubicBezTo>
                    <a:close/>
                    <a:moveTo>
                      <a:pt x="490918" y="1162812"/>
                    </a:moveTo>
                    <a:cubicBezTo>
                      <a:pt x="489775" y="1155097"/>
                      <a:pt x="488632" y="1147667"/>
                      <a:pt x="487298" y="1140428"/>
                    </a:cubicBezTo>
                    <a:cubicBezTo>
                      <a:pt x="493776" y="1140619"/>
                      <a:pt x="500729" y="1141666"/>
                      <a:pt x="508539" y="1143572"/>
                    </a:cubicBezTo>
                    <a:cubicBezTo>
                      <a:pt x="508539" y="1148144"/>
                      <a:pt x="508539" y="1152525"/>
                      <a:pt x="508634" y="1156526"/>
                    </a:cubicBezTo>
                    <a:cubicBezTo>
                      <a:pt x="508634" y="1157097"/>
                      <a:pt x="508729" y="1157764"/>
                      <a:pt x="508729" y="1158335"/>
                    </a:cubicBezTo>
                    <a:cubicBezTo>
                      <a:pt x="502824" y="1159574"/>
                      <a:pt x="496919" y="1161098"/>
                      <a:pt x="490918" y="1162812"/>
                    </a:cubicBezTo>
                    <a:close/>
                    <a:moveTo>
                      <a:pt x="485203" y="1128808"/>
                    </a:moveTo>
                    <a:cubicBezTo>
                      <a:pt x="485108" y="1128522"/>
                      <a:pt x="485108" y="1128236"/>
                      <a:pt x="485012" y="1127855"/>
                    </a:cubicBezTo>
                    <a:cubicBezTo>
                      <a:pt x="485965" y="1127760"/>
                      <a:pt x="486823" y="1127570"/>
                      <a:pt x="487680" y="1127474"/>
                    </a:cubicBezTo>
                    <a:cubicBezTo>
                      <a:pt x="486823" y="1127951"/>
                      <a:pt x="486155" y="1128332"/>
                      <a:pt x="485203" y="1128808"/>
                    </a:cubicBezTo>
                    <a:close/>
                    <a:moveTo>
                      <a:pt x="520255" y="1006793"/>
                    </a:moveTo>
                    <a:cubicBezTo>
                      <a:pt x="520255" y="1006793"/>
                      <a:pt x="513207" y="1058418"/>
                      <a:pt x="510063" y="1106710"/>
                    </a:cubicBezTo>
                    <a:cubicBezTo>
                      <a:pt x="500252" y="1109472"/>
                      <a:pt x="491108" y="1111758"/>
                      <a:pt x="482440" y="1114711"/>
                    </a:cubicBezTo>
                    <a:cubicBezTo>
                      <a:pt x="475012" y="1078992"/>
                      <a:pt x="467105" y="1052798"/>
                      <a:pt x="464153" y="1043464"/>
                    </a:cubicBezTo>
                    <a:cubicBezTo>
                      <a:pt x="504825" y="1012698"/>
                      <a:pt x="546449" y="983075"/>
                      <a:pt x="588454" y="954215"/>
                    </a:cubicBezTo>
                    <a:cubicBezTo>
                      <a:pt x="587883" y="957262"/>
                      <a:pt x="586740" y="962787"/>
                      <a:pt x="585215" y="970502"/>
                    </a:cubicBezTo>
                    <a:cubicBezTo>
                      <a:pt x="572548" y="976598"/>
                      <a:pt x="560355" y="985933"/>
                      <a:pt x="549211" y="999553"/>
                    </a:cubicBezTo>
                    <a:cubicBezTo>
                      <a:pt x="549211" y="999553"/>
                      <a:pt x="562927" y="993648"/>
                      <a:pt x="581596" y="990314"/>
                    </a:cubicBezTo>
                    <a:cubicBezTo>
                      <a:pt x="577024" y="1016508"/>
                      <a:pt x="571690" y="1051655"/>
                      <a:pt x="569594" y="1082135"/>
                    </a:cubicBezTo>
                    <a:cubicBezTo>
                      <a:pt x="564546" y="1086041"/>
                      <a:pt x="559403" y="1090136"/>
                      <a:pt x="554259" y="1094423"/>
                    </a:cubicBezTo>
                    <a:cubicBezTo>
                      <a:pt x="544068" y="1037653"/>
                      <a:pt x="530542" y="997553"/>
                      <a:pt x="530542" y="997553"/>
                    </a:cubicBezTo>
                    <a:lnTo>
                      <a:pt x="520255" y="1006793"/>
                    </a:lnTo>
                    <a:close/>
                    <a:moveTo>
                      <a:pt x="581405" y="1219105"/>
                    </a:moveTo>
                    <a:cubicBezTo>
                      <a:pt x="582168" y="1225010"/>
                      <a:pt x="582930" y="1230821"/>
                      <a:pt x="583596" y="1236536"/>
                    </a:cubicBezTo>
                    <a:cubicBezTo>
                      <a:pt x="574929" y="1236536"/>
                      <a:pt x="565879" y="1236536"/>
                      <a:pt x="556545" y="1236726"/>
                    </a:cubicBezTo>
                    <a:cubicBezTo>
                      <a:pt x="557593" y="1230249"/>
                      <a:pt x="558640" y="1223867"/>
                      <a:pt x="559498" y="1217390"/>
                    </a:cubicBezTo>
                    <a:cubicBezTo>
                      <a:pt x="567118" y="1218057"/>
                      <a:pt x="574452" y="1218629"/>
                      <a:pt x="581405" y="1219105"/>
                    </a:cubicBezTo>
                    <a:close/>
                    <a:moveTo>
                      <a:pt x="562451" y="1186910"/>
                    </a:moveTo>
                    <a:cubicBezTo>
                      <a:pt x="562451" y="1186720"/>
                      <a:pt x="562451" y="1186434"/>
                      <a:pt x="562451" y="1186244"/>
                    </a:cubicBezTo>
                    <a:cubicBezTo>
                      <a:pt x="567308" y="1186625"/>
                      <a:pt x="572166" y="1186910"/>
                      <a:pt x="577310" y="1187196"/>
                    </a:cubicBezTo>
                    <a:cubicBezTo>
                      <a:pt x="577405" y="1187672"/>
                      <a:pt x="577405" y="1188053"/>
                      <a:pt x="577501" y="1188530"/>
                    </a:cubicBezTo>
                    <a:cubicBezTo>
                      <a:pt x="572548" y="1187863"/>
                      <a:pt x="567499" y="1187387"/>
                      <a:pt x="562451" y="1186910"/>
                    </a:cubicBezTo>
                    <a:close/>
                    <a:moveTo>
                      <a:pt x="586549" y="1259491"/>
                    </a:moveTo>
                    <a:cubicBezTo>
                      <a:pt x="587215" y="1264825"/>
                      <a:pt x="587883" y="1269968"/>
                      <a:pt x="588549" y="1274921"/>
                    </a:cubicBezTo>
                    <a:cubicBezTo>
                      <a:pt x="574929" y="1276922"/>
                      <a:pt x="561117" y="1279017"/>
                      <a:pt x="547688" y="1281112"/>
                    </a:cubicBezTo>
                    <a:cubicBezTo>
                      <a:pt x="549115" y="1274731"/>
                      <a:pt x="550544" y="1268159"/>
                      <a:pt x="551973" y="1261491"/>
                    </a:cubicBezTo>
                    <a:cubicBezTo>
                      <a:pt x="563689" y="1260824"/>
                      <a:pt x="575404" y="1260158"/>
                      <a:pt x="586549" y="1259491"/>
                    </a:cubicBezTo>
                    <a:close/>
                    <a:moveTo>
                      <a:pt x="537020" y="1323308"/>
                    </a:moveTo>
                    <a:cubicBezTo>
                      <a:pt x="537020" y="1323308"/>
                      <a:pt x="536924" y="1323308"/>
                      <a:pt x="536829" y="1323404"/>
                    </a:cubicBezTo>
                    <a:cubicBezTo>
                      <a:pt x="538257" y="1318355"/>
                      <a:pt x="539781" y="1312736"/>
                      <a:pt x="541305" y="1306925"/>
                    </a:cubicBezTo>
                    <a:cubicBezTo>
                      <a:pt x="559117" y="1304258"/>
                      <a:pt x="576452" y="1301687"/>
                      <a:pt x="591598" y="1299115"/>
                    </a:cubicBezTo>
                    <a:cubicBezTo>
                      <a:pt x="592073" y="1302639"/>
                      <a:pt x="592455" y="1305878"/>
                      <a:pt x="592836" y="1308926"/>
                    </a:cubicBezTo>
                    <a:cubicBezTo>
                      <a:pt x="575120" y="1312259"/>
                      <a:pt x="555784" y="1316927"/>
                      <a:pt x="537020" y="1323308"/>
                    </a:cubicBezTo>
                    <a:close/>
                    <a:moveTo>
                      <a:pt x="566070" y="939832"/>
                    </a:moveTo>
                    <a:cubicBezTo>
                      <a:pt x="568928" y="937546"/>
                      <a:pt x="571785" y="935260"/>
                      <a:pt x="574738" y="932974"/>
                    </a:cubicBezTo>
                    <a:cubicBezTo>
                      <a:pt x="611600" y="920591"/>
                      <a:pt x="649128" y="907161"/>
                      <a:pt x="649128" y="907161"/>
                    </a:cubicBezTo>
                    <a:lnTo>
                      <a:pt x="664178" y="898303"/>
                    </a:lnTo>
                    <a:cubicBezTo>
                      <a:pt x="645508" y="910876"/>
                      <a:pt x="626744" y="923449"/>
                      <a:pt x="608171" y="936307"/>
                    </a:cubicBezTo>
                    <a:cubicBezTo>
                      <a:pt x="603313" y="939641"/>
                      <a:pt x="598551" y="943165"/>
                      <a:pt x="593788" y="946499"/>
                    </a:cubicBezTo>
                    <a:cubicBezTo>
                      <a:pt x="589883" y="945547"/>
                      <a:pt x="580072" y="943070"/>
                      <a:pt x="566070" y="939832"/>
                    </a:cubicBezTo>
                    <a:close/>
                    <a:moveTo>
                      <a:pt x="610171" y="939165"/>
                    </a:moveTo>
                    <a:cubicBezTo>
                      <a:pt x="647319" y="914019"/>
                      <a:pt x="684847" y="889445"/>
                      <a:pt x="722566" y="865156"/>
                    </a:cubicBezTo>
                    <a:cubicBezTo>
                      <a:pt x="722566" y="865156"/>
                      <a:pt x="722757" y="865156"/>
                      <a:pt x="722757" y="865156"/>
                    </a:cubicBezTo>
                    <a:lnTo>
                      <a:pt x="722851" y="864965"/>
                    </a:lnTo>
                    <a:cubicBezTo>
                      <a:pt x="725138" y="863441"/>
                      <a:pt x="727520" y="862012"/>
                      <a:pt x="729805" y="860489"/>
                    </a:cubicBezTo>
                    <a:lnTo>
                      <a:pt x="729901" y="860489"/>
                    </a:lnTo>
                    <a:lnTo>
                      <a:pt x="722757" y="865156"/>
                    </a:lnTo>
                    <a:cubicBezTo>
                      <a:pt x="722757" y="865156"/>
                      <a:pt x="719613" y="883349"/>
                      <a:pt x="716566" y="908780"/>
                    </a:cubicBezTo>
                    <a:cubicBezTo>
                      <a:pt x="703707" y="911828"/>
                      <a:pt x="686085" y="918591"/>
                      <a:pt x="668559" y="932212"/>
                    </a:cubicBezTo>
                    <a:cubicBezTo>
                      <a:pt x="664083" y="916686"/>
                      <a:pt x="660749" y="906209"/>
                      <a:pt x="660749" y="906209"/>
                    </a:cubicBezTo>
                    <a:lnTo>
                      <a:pt x="654558" y="910304"/>
                    </a:lnTo>
                    <a:cubicBezTo>
                      <a:pt x="654558" y="910304"/>
                      <a:pt x="653605" y="925259"/>
                      <a:pt x="652557" y="947071"/>
                    </a:cubicBezTo>
                    <a:cubicBezTo>
                      <a:pt x="648462" y="951452"/>
                      <a:pt x="644461" y="956120"/>
                      <a:pt x="640650" y="961549"/>
                    </a:cubicBezTo>
                    <a:cubicBezTo>
                      <a:pt x="628459" y="960311"/>
                      <a:pt x="616076" y="960787"/>
                      <a:pt x="603884" y="963740"/>
                    </a:cubicBezTo>
                    <a:cubicBezTo>
                      <a:pt x="601980" y="955072"/>
                      <a:pt x="600646" y="948785"/>
                      <a:pt x="600075" y="946023"/>
                    </a:cubicBezTo>
                    <a:cubicBezTo>
                      <a:pt x="603504" y="943928"/>
                      <a:pt x="606837" y="941451"/>
                      <a:pt x="610171" y="939165"/>
                    </a:cubicBezTo>
                    <a:close/>
                    <a:moveTo>
                      <a:pt x="688181" y="1133475"/>
                    </a:moveTo>
                    <a:cubicBezTo>
                      <a:pt x="688371" y="1131380"/>
                      <a:pt x="688561" y="1129189"/>
                      <a:pt x="688752" y="1127093"/>
                    </a:cubicBezTo>
                    <a:cubicBezTo>
                      <a:pt x="700754" y="1123379"/>
                      <a:pt x="712279" y="1119187"/>
                      <a:pt x="723233" y="1114711"/>
                    </a:cubicBezTo>
                    <a:cubicBezTo>
                      <a:pt x="723614" y="1118426"/>
                      <a:pt x="723994" y="1122140"/>
                      <a:pt x="724376" y="1125950"/>
                    </a:cubicBezTo>
                    <a:cubicBezTo>
                      <a:pt x="713708" y="1128236"/>
                      <a:pt x="701515" y="1130808"/>
                      <a:pt x="688181" y="1133475"/>
                    </a:cubicBezTo>
                    <a:close/>
                    <a:moveTo>
                      <a:pt x="726661" y="1147096"/>
                    </a:moveTo>
                    <a:cubicBezTo>
                      <a:pt x="727043" y="1151096"/>
                      <a:pt x="727520" y="1155002"/>
                      <a:pt x="727900" y="1159002"/>
                    </a:cubicBezTo>
                    <a:cubicBezTo>
                      <a:pt x="717995" y="1158335"/>
                      <a:pt x="704373" y="1157573"/>
                      <a:pt x="688943" y="1157097"/>
                    </a:cubicBezTo>
                    <a:cubicBezTo>
                      <a:pt x="696658" y="1155287"/>
                      <a:pt x="704278" y="1153382"/>
                      <a:pt x="711803" y="1151573"/>
                    </a:cubicBezTo>
                    <a:cubicBezTo>
                      <a:pt x="717327" y="1150239"/>
                      <a:pt x="722090" y="1148715"/>
                      <a:pt x="726661" y="1147096"/>
                    </a:cubicBezTo>
                    <a:close/>
                    <a:moveTo>
                      <a:pt x="690752" y="1096899"/>
                    </a:moveTo>
                    <a:cubicBezTo>
                      <a:pt x="690847" y="1094804"/>
                      <a:pt x="690847" y="1092803"/>
                      <a:pt x="690943" y="1090708"/>
                    </a:cubicBezTo>
                    <a:cubicBezTo>
                      <a:pt x="697420" y="1088993"/>
                      <a:pt x="704469" y="1086898"/>
                      <a:pt x="712374" y="1084231"/>
                    </a:cubicBezTo>
                    <a:cubicBezTo>
                      <a:pt x="714851" y="1083374"/>
                      <a:pt x="717327" y="1082421"/>
                      <a:pt x="719804" y="1081564"/>
                    </a:cubicBezTo>
                    <a:cubicBezTo>
                      <a:pt x="720090" y="1084612"/>
                      <a:pt x="720470" y="1087755"/>
                      <a:pt x="720756" y="1090898"/>
                    </a:cubicBezTo>
                    <a:cubicBezTo>
                      <a:pt x="710660" y="1092899"/>
                      <a:pt x="700468" y="1094994"/>
                      <a:pt x="690752" y="1096899"/>
                    </a:cubicBezTo>
                    <a:close/>
                    <a:moveTo>
                      <a:pt x="705898" y="1054608"/>
                    </a:moveTo>
                    <a:cubicBezTo>
                      <a:pt x="700754" y="1056037"/>
                      <a:pt x="696087" y="1056989"/>
                      <a:pt x="691324" y="1057942"/>
                    </a:cubicBezTo>
                    <a:cubicBezTo>
                      <a:pt x="691038" y="1046131"/>
                      <a:pt x="690372" y="1034606"/>
                      <a:pt x="689038" y="1023937"/>
                    </a:cubicBezTo>
                    <a:cubicBezTo>
                      <a:pt x="697516" y="1027748"/>
                      <a:pt x="705993" y="1030510"/>
                      <a:pt x="714469" y="1032129"/>
                    </a:cubicBezTo>
                    <a:cubicBezTo>
                      <a:pt x="715137" y="1037939"/>
                      <a:pt x="715803" y="1044702"/>
                      <a:pt x="716566" y="1051751"/>
                    </a:cubicBezTo>
                    <a:cubicBezTo>
                      <a:pt x="713041" y="1052703"/>
                      <a:pt x="709422" y="1053656"/>
                      <a:pt x="705898" y="1054608"/>
                    </a:cubicBezTo>
                    <a:close/>
                    <a:moveTo>
                      <a:pt x="711517" y="985647"/>
                    </a:moveTo>
                    <a:cubicBezTo>
                      <a:pt x="701897" y="980313"/>
                      <a:pt x="691133" y="975170"/>
                      <a:pt x="679799" y="970978"/>
                    </a:cubicBezTo>
                    <a:cubicBezTo>
                      <a:pt x="682370" y="970312"/>
                      <a:pt x="684847" y="969359"/>
                      <a:pt x="687514" y="968978"/>
                    </a:cubicBezTo>
                    <a:cubicBezTo>
                      <a:pt x="697325" y="967549"/>
                      <a:pt x="705040" y="968883"/>
                      <a:pt x="711803" y="971360"/>
                    </a:cubicBezTo>
                    <a:cubicBezTo>
                      <a:pt x="711612" y="976217"/>
                      <a:pt x="711517" y="980885"/>
                      <a:pt x="711517" y="985647"/>
                    </a:cubicBezTo>
                    <a:close/>
                    <a:moveTo>
                      <a:pt x="681132" y="1193483"/>
                    </a:moveTo>
                    <a:cubicBezTo>
                      <a:pt x="681608" y="1189958"/>
                      <a:pt x="682180" y="1186339"/>
                      <a:pt x="682656" y="1182624"/>
                    </a:cubicBezTo>
                    <a:cubicBezTo>
                      <a:pt x="704469" y="1178814"/>
                      <a:pt x="719422" y="1173671"/>
                      <a:pt x="729043" y="1169289"/>
                    </a:cubicBezTo>
                    <a:cubicBezTo>
                      <a:pt x="729329" y="1172147"/>
                      <a:pt x="729615" y="1174909"/>
                      <a:pt x="729901" y="1177766"/>
                    </a:cubicBezTo>
                    <a:cubicBezTo>
                      <a:pt x="726948" y="1182815"/>
                      <a:pt x="723900" y="1187958"/>
                      <a:pt x="720947" y="1193006"/>
                    </a:cubicBezTo>
                    <a:cubicBezTo>
                      <a:pt x="716756" y="1192911"/>
                      <a:pt x="702754" y="1192816"/>
                      <a:pt x="681132" y="1193483"/>
                    </a:cubicBezTo>
                    <a:close/>
                    <a:moveTo>
                      <a:pt x="720280" y="1194245"/>
                    </a:moveTo>
                    <a:cubicBezTo>
                      <a:pt x="713612" y="1205675"/>
                      <a:pt x="707041" y="1217105"/>
                      <a:pt x="700658" y="1228630"/>
                    </a:cubicBezTo>
                    <a:cubicBezTo>
                      <a:pt x="696182" y="1229297"/>
                      <a:pt x="687228" y="1230535"/>
                      <a:pt x="675037" y="1231964"/>
                    </a:cubicBezTo>
                    <a:cubicBezTo>
                      <a:pt x="676084" y="1226058"/>
                      <a:pt x="677132" y="1219581"/>
                      <a:pt x="678275" y="1212437"/>
                    </a:cubicBezTo>
                    <a:cubicBezTo>
                      <a:pt x="691990" y="1209008"/>
                      <a:pt x="705993" y="1203389"/>
                      <a:pt x="720280" y="1194245"/>
                    </a:cubicBezTo>
                    <a:close/>
                    <a:moveTo>
                      <a:pt x="637984" y="994029"/>
                    </a:moveTo>
                    <a:cubicBezTo>
                      <a:pt x="642365" y="995744"/>
                      <a:pt x="646557" y="998030"/>
                      <a:pt x="650652" y="1000792"/>
                    </a:cubicBezTo>
                    <a:cubicBezTo>
                      <a:pt x="650081" y="1021652"/>
                      <a:pt x="649795" y="1043083"/>
                      <a:pt x="650175" y="1061942"/>
                    </a:cubicBezTo>
                    <a:cubicBezTo>
                      <a:pt x="640080" y="1061847"/>
                      <a:pt x="631221" y="1061276"/>
                      <a:pt x="623220" y="1061085"/>
                    </a:cubicBezTo>
                    <a:cubicBezTo>
                      <a:pt x="620744" y="1046988"/>
                      <a:pt x="617982" y="1032415"/>
                      <a:pt x="615219" y="1018318"/>
                    </a:cubicBezTo>
                    <a:cubicBezTo>
                      <a:pt x="617982" y="1014317"/>
                      <a:pt x="626173" y="1004221"/>
                      <a:pt x="637984" y="994029"/>
                    </a:cubicBezTo>
                    <a:close/>
                    <a:moveTo>
                      <a:pt x="614838" y="1016794"/>
                    </a:moveTo>
                    <a:cubicBezTo>
                      <a:pt x="612838" y="1006697"/>
                      <a:pt x="610933" y="997077"/>
                      <a:pt x="609028" y="988219"/>
                    </a:cubicBezTo>
                    <a:cubicBezTo>
                      <a:pt x="614172" y="988409"/>
                      <a:pt x="619410" y="988981"/>
                      <a:pt x="624554" y="990028"/>
                    </a:cubicBezTo>
                    <a:cubicBezTo>
                      <a:pt x="620934" y="998220"/>
                      <a:pt x="617696" y="1007078"/>
                      <a:pt x="614838" y="1016794"/>
                    </a:cubicBezTo>
                    <a:close/>
                    <a:moveTo>
                      <a:pt x="630841" y="1137761"/>
                    </a:moveTo>
                    <a:cubicBezTo>
                      <a:pt x="639413" y="1137285"/>
                      <a:pt x="647890" y="1136523"/>
                      <a:pt x="656082" y="1135094"/>
                    </a:cubicBezTo>
                    <a:cubicBezTo>
                      <a:pt x="656176" y="1136333"/>
                      <a:pt x="656367" y="1137571"/>
                      <a:pt x="656462" y="1138809"/>
                    </a:cubicBezTo>
                    <a:cubicBezTo>
                      <a:pt x="647319" y="1139571"/>
                      <a:pt x="638841" y="1139095"/>
                      <a:pt x="630841" y="1137761"/>
                    </a:cubicBezTo>
                    <a:close/>
                    <a:moveTo>
                      <a:pt x="661320" y="1185672"/>
                    </a:moveTo>
                    <a:cubicBezTo>
                      <a:pt x="661606" y="1188625"/>
                      <a:pt x="661892" y="1191387"/>
                      <a:pt x="662177" y="1194340"/>
                    </a:cubicBezTo>
                    <a:cubicBezTo>
                      <a:pt x="658082" y="1194530"/>
                      <a:pt x="653890" y="1194721"/>
                      <a:pt x="649319" y="1195007"/>
                    </a:cubicBezTo>
                    <a:cubicBezTo>
                      <a:pt x="641127" y="1195483"/>
                      <a:pt x="632650" y="1195007"/>
                      <a:pt x="623888" y="1194245"/>
                    </a:cubicBezTo>
                    <a:cubicBezTo>
                      <a:pt x="624268" y="1192149"/>
                      <a:pt x="624554" y="1190054"/>
                      <a:pt x="624935" y="1187958"/>
                    </a:cubicBezTo>
                    <a:cubicBezTo>
                      <a:pt x="627126" y="1187863"/>
                      <a:pt x="629030" y="1187958"/>
                      <a:pt x="631221" y="1187863"/>
                    </a:cubicBezTo>
                    <a:cubicBezTo>
                      <a:pt x="642270" y="1187482"/>
                      <a:pt x="652272" y="1186720"/>
                      <a:pt x="661320" y="1185672"/>
                    </a:cubicBezTo>
                    <a:close/>
                    <a:moveTo>
                      <a:pt x="629507" y="1102709"/>
                    </a:moveTo>
                    <a:cubicBezTo>
                      <a:pt x="629221" y="1100423"/>
                      <a:pt x="628935" y="1098042"/>
                      <a:pt x="628650" y="1095566"/>
                    </a:cubicBezTo>
                    <a:cubicBezTo>
                      <a:pt x="635794" y="1096137"/>
                      <a:pt x="643222" y="1096709"/>
                      <a:pt x="651986" y="1096518"/>
                    </a:cubicBezTo>
                    <a:cubicBezTo>
                      <a:pt x="651986" y="1096613"/>
                      <a:pt x="651986" y="1096709"/>
                      <a:pt x="651986" y="1096709"/>
                    </a:cubicBezTo>
                    <a:cubicBezTo>
                      <a:pt x="652177" y="1098328"/>
                      <a:pt x="652367" y="1100233"/>
                      <a:pt x="652557" y="1101947"/>
                    </a:cubicBezTo>
                    <a:cubicBezTo>
                      <a:pt x="645128" y="1102424"/>
                      <a:pt x="637412" y="1102614"/>
                      <a:pt x="629507" y="1102709"/>
                    </a:cubicBezTo>
                    <a:close/>
                    <a:moveTo>
                      <a:pt x="619505" y="1219105"/>
                    </a:moveTo>
                    <a:cubicBezTo>
                      <a:pt x="633793" y="1218343"/>
                      <a:pt x="648748" y="1217866"/>
                      <a:pt x="664369" y="1215295"/>
                    </a:cubicBezTo>
                    <a:cubicBezTo>
                      <a:pt x="665035" y="1221677"/>
                      <a:pt x="665607" y="1227582"/>
                      <a:pt x="666178" y="1233011"/>
                    </a:cubicBezTo>
                    <a:cubicBezTo>
                      <a:pt x="658939" y="1233869"/>
                      <a:pt x="650938" y="1234726"/>
                      <a:pt x="642365" y="1235583"/>
                    </a:cubicBezTo>
                    <a:cubicBezTo>
                      <a:pt x="635317" y="1236250"/>
                      <a:pt x="626173" y="1236440"/>
                      <a:pt x="616076" y="1236536"/>
                    </a:cubicBezTo>
                    <a:cubicBezTo>
                      <a:pt x="617219" y="1230821"/>
                      <a:pt x="618362" y="1225010"/>
                      <a:pt x="619505" y="1219105"/>
                    </a:cubicBezTo>
                    <a:close/>
                    <a:moveTo>
                      <a:pt x="662463" y="1299877"/>
                    </a:moveTo>
                    <a:cubicBezTo>
                      <a:pt x="655033" y="1300353"/>
                      <a:pt x="630555" y="1302068"/>
                      <a:pt x="600169" y="1307497"/>
                    </a:cubicBezTo>
                    <a:cubicBezTo>
                      <a:pt x="600932" y="1304354"/>
                      <a:pt x="601789" y="1300829"/>
                      <a:pt x="602646" y="1297115"/>
                    </a:cubicBezTo>
                    <a:cubicBezTo>
                      <a:pt x="650366" y="1288256"/>
                      <a:pt x="661606" y="1278350"/>
                      <a:pt x="680561" y="1265015"/>
                    </a:cubicBezTo>
                    <a:cubicBezTo>
                      <a:pt x="674465" y="1276541"/>
                      <a:pt x="668369" y="1288161"/>
                      <a:pt x="662463" y="1299877"/>
                    </a:cubicBezTo>
                    <a:close/>
                    <a:moveTo>
                      <a:pt x="682085" y="1262158"/>
                    </a:moveTo>
                    <a:cubicBezTo>
                      <a:pt x="673036" y="1263301"/>
                      <a:pt x="643413" y="1267111"/>
                      <a:pt x="608457" y="1272064"/>
                    </a:cubicBezTo>
                    <a:cubicBezTo>
                      <a:pt x="609505" y="1267492"/>
                      <a:pt x="610552" y="1262825"/>
                      <a:pt x="611600" y="1257872"/>
                    </a:cubicBezTo>
                    <a:cubicBezTo>
                      <a:pt x="614743" y="1257681"/>
                      <a:pt x="617791" y="1257491"/>
                      <a:pt x="620744" y="1257205"/>
                    </a:cubicBezTo>
                    <a:cubicBezTo>
                      <a:pt x="641223" y="1255776"/>
                      <a:pt x="656176" y="1252919"/>
                      <a:pt x="667798" y="1249204"/>
                    </a:cubicBezTo>
                    <a:cubicBezTo>
                      <a:pt x="668655" y="1257776"/>
                      <a:pt x="669225" y="1263110"/>
                      <a:pt x="669225" y="1263110"/>
                    </a:cubicBezTo>
                    <a:cubicBezTo>
                      <a:pt x="669225" y="1263110"/>
                      <a:pt x="670464" y="1257395"/>
                      <a:pt x="672274" y="1247680"/>
                    </a:cubicBezTo>
                    <a:cubicBezTo>
                      <a:pt x="683704" y="1243584"/>
                      <a:pt x="691610" y="1238536"/>
                      <a:pt x="698086" y="1233297"/>
                    </a:cubicBezTo>
                    <a:cubicBezTo>
                      <a:pt x="692658" y="1243012"/>
                      <a:pt x="687228" y="1252537"/>
                      <a:pt x="682085" y="1262158"/>
                    </a:cubicBezTo>
                    <a:close/>
                    <a:moveTo>
                      <a:pt x="692848" y="1253585"/>
                    </a:moveTo>
                    <a:cubicBezTo>
                      <a:pt x="697896" y="1244727"/>
                      <a:pt x="702944" y="1235964"/>
                      <a:pt x="708088" y="1227201"/>
                    </a:cubicBezTo>
                    <a:cubicBezTo>
                      <a:pt x="708279" y="1242917"/>
                      <a:pt x="717709" y="1269968"/>
                      <a:pt x="731519" y="1298448"/>
                    </a:cubicBezTo>
                    <a:cubicBezTo>
                      <a:pt x="718089" y="1283494"/>
                      <a:pt x="703230" y="1267682"/>
                      <a:pt x="692848" y="1253585"/>
                    </a:cubicBezTo>
                    <a:close/>
                    <a:moveTo>
                      <a:pt x="710088" y="1223677"/>
                    </a:moveTo>
                    <a:cubicBezTo>
                      <a:pt x="715898" y="1213771"/>
                      <a:pt x="721804" y="1203960"/>
                      <a:pt x="727709" y="1194149"/>
                    </a:cubicBezTo>
                    <a:cubicBezTo>
                      <a:pt x="728377" y="1206627"/>
                      <a:pt x="730948" y="1218343"/>
                      <a:pt x="735139" y="1229011"/>
                    </a:cubicBezTo>
                    <a:cubicBezTo>
                      <a:pt x="737234" y="1249299"/>
                      <a:pt x="738758" y="1263968"/>
                      <a:pt x="739235" y="1268730"/>
                    </a:cubicBezTo>
                    <a:cubicBezTo>
                      <a:pt x="727614" y="1256062"/>
                      <a:pt x="719422" y="1242536"/>
                      <a:pt x="710088" y="1223677"/>
                    </a:cubicBezTo>
                    <a:close/>
                    <a:moveTo>
                      <a:pt x="730186" y="1190149"/>
                    </a:moveTo>
                    <a:cubicBezTo>
                      <a:pt x="730472" y="1189673"/>
                      <a:pt x="730758" y="1189196"/>
                      <a:pt x="731044" y="1188815"/>
                    </a:cubicBezTo>
                    <a:cubicBezTo>
                      <a:pt x="731138" y="1189577"/>
                      <a:pt x="731233" y="1190339"/>
                      <a:pt x="731233" y="1191101"/>
                    </a:cubicBezTo>
                    <a:cubicBezTo>
                      <a:pt x="730853" y="1190720"/>
                      <a:pt x="730567" y="1190435"/>
                      <a:pt x="730186" y="1190149"/>
                    </a:cubicBezTo>
                    <a:close/>
                    <a:moveTo>
                      <a:pt x="731424" y="714565"/>
                    </a:moveTo>
                    <a:cubicBezTo>
                      <a:pt x="733996" y="713899"/>
                      <a:pt x="736473" y="713327"/>
                      <a:pt x="739044" y="712661"/>
                    </a:cubicBezTo>
                    <a:cubicBezTo>
                      <a:pt x="737902" y="713803"/>
                      <a:pt x="736759" y="715042"/>
                      <a:pt x="735616" y="716280"/>
                    </a:cubicBezTo>
                    <a:cubicBezTo>
                      <a:pt x="736186" y="715328"/>
                      <a:pt x="736568" y="714661"/>
                      <a:pt x="736568" y="714661"/>
                    </a:cubicBezTo>
                    <a:lnTo>
                      <a:pt x="731424" y="714565"/>
                    </a:lnTo>
                    <a:close/>
                    <a:moveTo>
                      <a:pt x="668559" y="727043"/>
                    </a:moveTo>
                    <a:cubicBezTo>
                      <a:pt x="664178" y="726281"/>
                      <a:pt x="659796" y="725615"/>
                      <a:pt x="655224" y="725043"/>
                    </a:cubicBezTo>
                    <a:cubicBezTo>
                      <a:pt x="651034" y="722281"/>
                      <a:pt x="644080" y="717899"/>
                      <a:pt x="634365" y="712089"/>
                    </a:cubicBezTo>
                    <a:cubicBezTo>
                      <a:pt x="648557" y="707041"/>
                      <a:pt x="661225" y="701897"/>
                      <a:pt x="672274" y="697040"/>
                    </a:cubicBezTo>
                    <a:cubicBezTo>
                      <a:pt x="701706" y="705993"/>
                      <a:pt x="726852" y="709898"/>
                      <a:pt x="727900" y="710279"/>
                    </a:cubicBezTo>
                    <a:lnTo>
                      <a:pt x="742092" y="707231"/>
                    </a:lnTo>
                    <a:cubicBezTo>
                      <a:pt x="742092" y="707231"/>
                      <a:pt x="733139" y="697611"/>
                      <a:pt x="718756" y="685038"/>
                    </a:cubicBezTo>
                    <a:cubicBezTo>
                      <a:pt x="733044" y="689324"/>
                      <a:pt x="747713" y="693039"/>
                      <a:pt x="758570" y="695801"/>
                    </a:cubicBezTo>
                    <a:cubicBezTo>
                      <a:pt x="754189" y="699040"/>
                      <a:pt x="749808" y="702659"/>
                      <a:pt x="745236" y="706755"/>
                    </a:cubicBezTo>
                    <a:cubicBezTo>
                      <a:pt x="719708" y="713518"/>
                      <a:pt x="694087" y="720090"/>
                      <a:pt x="668559" y="727043"/>
                    </a:cubicBezTo>
                    <a:close/>
                    <a:moveTo>
                      <a:pt x="916114" y="1375029"/>
                    </a:moveTo>
                    <a:cubicBezTo>
                      <a:pt x="910113" y="1365980"/>
                      <a:pt x="902969" y="1356551"/>
                      <a:pt x="894207" y="1346835"/>
                    </a:cubicBezTo>
                    <a:cubicBezTo>
                      <a:pt x="845248" y="1292638"/>
                      <a:pt x="778192" y="1252537"/>
                      <a:pt x="757522" y="1223010"/>
                    </a:cubicBezTo>
                    <a:cubicBezTo>
                      <a:pt x="755427" y="1219962"/>
                      <a:pt x="753427" y="1217295"/>
                      <a:pt x="751617" y="1214819"/>
                    </a:cubicBezTo>
                    <a:cubicBezTo>
                      <a:pt x="752569" y="1209770"/>
                      <a:pt x="753523" y="1204436"/>
                      <a:pt x="754380" y="1198912"/>
                    </a:cubicBezTo>
                    <a:cubicBezTo>
                      <a:pt x="757808" y="1206532"/>
                      <a:pt x="763333" y="1214723"/>
                      <a:pt x="772287" y="1224439"/>
                    </a:cubicBezTo>
                    <a:cubicBezTo>
                      <a:pt x="800290" y="1254728"/>
                      <a:pt x="849725" y="1291781"/>
                      <a:pt x="880967" y="1317974"/>
                    </a:cubicBezTo>
                    <a:cubicBezTo>
                      <a:pt x="898111" y="1332357"/>
                      <a:pt x="909161" y="1347121"/>
                      <a:pt x="917638" y="1364456"/>
                    </a:cubicBezTo>
                    <a:cubicBezTo>
                      <a:pt x="917066" y="1368266"/>
                      <a:pt x="916495" y="1371791"/>
                      <a:pt x="916114" y="1375029"/>
                    </a:cubicBezTo>
                    <a:close/>
                    <a:moveTo>
                      <a:pt x="922210" y="1384935"/>
                    </a:moveTo>
                    <a:cubicBezTo>
                      <a:pt x="922972" y="1383697"/>
                      <a:pt x="923830" y="1382459"/>
                      <a:pt x="924687" y="1381125"/>
                    </a:cubicBezTo>
                    <a:cubicBezTo>
                      <a:pt x="927449" y="1388555"/>
                      <a:pt x="929926" y="1396556"/>
                      <a:pt x="932401" y="1405128"/>
                    </a:cubicBezTo>
                    <a:cubicBezTo>
                      <a:pt x="929735" y="1398841"/>
                      <a:pt x="926400" y="1392079"/>
                      <a:pt x="922210" y="1384935"/>
                    </a:cubicBezTo>
                    <a:close/>
                    <a:moveTo>
                      <a:pt x="979265" y="1325594"/>
                    </a:moveTo>
                    <a:cubicBezTo>
                      <a:pt x="961072" y="1357217"/>
                      <a:pt x="949165" y="1399699"/>
                      <a:pt x="941926" y="1433798"/>
                    </a:cubicBezTo>
                    <a:cubicBezTo>
                      <a:pt x="940688" y="1427988"/>
                      <a:pt x="938593" y="1420749"/>
                      <a:pt x="935450" y="1412272"/>
                    </a:cubicBezTo>
                    <a:cubicBezTo>
                      <a:pt x="937164" y="1407128"/>
                      <a:pt x="942403" y="1387888"/>
                      <a:pt x="935545" y="1364456"/>
                    </a:cubicBezTo>
                    <a:cubicBezTo>
                      <a:pt x="939545" y="1358360"/>
                      <a:pt x="943832" y="1351693"/>
                      <a:pt x="948308" y="1344740"/>
                    </a:cubicBezTo>
                    <a:cubicBezTo>
                      <a:pt x="947832" y="1363028"/>
                      <a:pt x="947642" y="1374839"/>
                      <a:pt x="947642" y="1374839"/>
                    </a:cubicBezTo>
                    <a:cubicBezTo>
                      <a:pt x="947642" y="1374839"/>
                      <a:pt x="967930" y="1330357"/>
                      <a:pt x="986218" y="1286066"/>
                    </a:cubicBezTo>
                    <a:cubicBezTo>
                      <a:pt x="989362" y="1291304"/>
                      <a:pt x="992028" y="1296638"/>
                      <a:pt x="994314" y="1301591"/>
                    </a:cubicBezTo>
                    <a:cubicBezTo>
                      <a:pt x="989362" y="1308926"/>
                      <a:pt x="984313" y="1316831"/>
                      <a:pt x="979265" y="1325594"/>
                    </a:cubicBezTo>
                    <a:close/>
                    <a:moveTo>
                      <a:pt x="995457" y="1300067"/>
                    </a:moveTo>
                    <a:cubicBezTo>
                      <a:pt x="993171" y="1293876"/>
                      <a:pt x="990694" y="1288352"/>
                      <a:pt x="988123" y="1283208"/>
                    </a:cubicBezTo>
                    <a:cubicBezTo>
                      <a:pt x="988408" y="1282732"/>
                      <a:pt x="988694" y="1282256"/>
                      <a:pt x="988980" y="1281779"/>
                    </a:cubicBezTo>
                    <a:cubicBezTo>
                      <a:pt x="992791" y="1287399"/>
                      <a:pt x="995743" y="1292352"/>
                      <a:pt x="997933" y="1296543"/>
                    </a:cubicBezTo>
                    <a:cubicBezTo>
                      <a:pt x="997076" y="1297781"/>
                      <a:pt x="996219" y="1298829"/>
                      <a:pt x="995457" y="1300067"/>
                    </a:cubicBezTo>
                    <a:close/>
                    <a:moveTo>
                      <a:pt x="1050702" y="1159955"/>
                    </a:moveTo>
                    <a:cubicBezTo>
                      <a:pt x="1043177" y="1152811"/>
                      <a:pt x="1037748" y="1147667"/>
                      <a:pt x="1035272" y="1145286"/>
                    </a:cubicBezTo>
                    <a:cubicBezTo>
                      <a:pt x="1035081" y="1143953"/>
                      <a:pt x="1034795" y="1142619"/>
                      <a:pt x="1034510" y="1141286"/>
                    </a:cubicBezTo>
                    <a:cubicBezTo>
                      <a:pt x="1040416" y="1147858"/>
                      <a:pt x="1045844" y="1154144"/>
                      <a:pt x="1050702" y="1159955"/>
                    </a:cubicBezTo>
                    <a:close/>
                    <a:moveTo>
                      <a:pt x="1035367" y="1162241"/>
                    </a:moveTo>
                    <a:cubicBezTo>
                      <a:pt x="1035272" y="1162050"/>
                      <a:pt x="1035081" y="1161860"/>
                      <a:pt x="1034986" y="1161669"/>
                    </a:cubicBezTo>
                    <a:cubicBezTo>
                      <a:pt x="1035081" y="1161383"/>
                      <a:pt x="1035081" y="1161098"/>
                      <a:pt x="1035176" y="1160907"/>
                    </a:cubicBezTo>
                    <a:cubicBezTo>
                      <a:pt x="1035272" y="1161383"/>
                      <a:pt x="1035272" y="1161764"/>
                      <a:pt x="1035367" y="1162241"/>
                    </a:cubicBezTo>
                    <a:close/>
                    <a:moveTo>
                      <a:pt x="1019269" y="1089184"/>
                    </a:moveTo>
                    <a:cubicBezTo>
                      <a:pt x="1020603" y="1090612"/>
                      <a:pt x="1021746" y="1091946"/>
                      <a:pt x="1022889" y="1093280"/>
                    </a:cubicBezTo>
                    <a:cubicBezTo>
                      <a:pt x="1024604" y="1103281"/>
                      <a:pt x="1026413" y="1113187"/>
                      <a:pt x="1028128" y="1123188"/>
                    </a:cubicBezTo>
                    <a:cubicBezTo>
                      <a:pt x="1027462" y="1122331"/>
                      <a:pt x="1026890" y="1121378"/>
                      <a:pt x="1026223" y="1120521"/>
                    </a:cubicBezTo>
                    <a:cubicBezTo>
                      <a:pt x="1023938" y="1117283"/>
                      <a:pt x="1021270" y="1114139"/>
                      <a:pt x="1018603" y="1110996"/>
                    </a:cubicBezTo>
                    <a:cubicBezTo>
                      <a:pt x="1018984" y="1102519"/>
                      <a:pt x="1019175" y="1095089"/>
                      <a:pt x="1019269" y="1089184"/>
                    </a:cubicBezTo>
                    <a:close/>
                    <a:moveTo>
                      <a:pt x="1018412" y="1124617"/>
                    </a:moveTo>
                    <a:cubicBezTo>
                      <a:pt x="1021841" y="1127665"/>
                      <a:pt x="1025176" y="1130903"/>
                      <a:pt x="1028414" y="1134428"/>
                    </a:cubicBezTo>
                    <a:cubicBezTo>
                      <a:pt x="1029176" y="1135285"/>
                      <a:pt x="1029938" y="1136142"/>
                      <a:pt x="1030700" y="1136999"/>
                    </a:cubicBezTo>
                    <a:cubicBezTo>
                      <a:pt x="1030986" y="1138333"/>
                      <a:pt x="1031175" y="1139666"/>
                      <a:pt x="1031461" y="1141095"/>
                    </a:cubicBezTo>
                    <a:cubicBezTo>
                      <a:pt x="1032034" y="1143953"/>
                      <a:pt x="1032604" y="1146905"/>
                      <a:pt x="1033081" y="1149763"/>
                    </a:cubicBezTo>
                    <a:cubicBezTo>
                      <a:pt x="1032224" y="1150525"/>
                      <a:pt x="1030891" y="1151763"/>
                      <a:pt x="1028890" y="1153478"/>
                    </a:cubicBezTo>
                    <a:cubicBezTo>
                      <a:pt x="1028128" y="1152430"/>
                      <a:pt x="1027462" y="1151477"/>
                      <a:pt x="1026604" y="1150334"/>
                    </a:cubicBezTo>
                    <a:cubicBezTo>
                      <a:pt x="1023842" y="1146810"/>
                      <a:pt x="1020794" y="1143572"/>
                      <a:pt x="1017937" y="1140333"/>
                    </a:cubicBezTo>
                    <a:cubicBezTo>
                      <a:pt x="1018032" y="1134999"/>
                      <a:pt x="1018222" y="1129760"/>
                      <a:pt x="1018412" y="1124617"/>
                    </a:cubicBezTo>
                    <a:close/>
                    <a:moveTo>
                      <a:pt x="1017460" y="1151287"/>
                    </a:moveTo>
                    <a:cubicBezTo>
                      <a:pt x="1019746" y="1153382"/>
                      <a:pt x="1022032" y="1155573"/>
                      <a:pt x="1024222" y="1157764"/>
                    </a:cubicBezTo>
                    <a:cubicBezTo>
                      <a:pt x="1022032" y="1159859"/>
                      <a:pt x="1019651" y="1162050"/>
                      <a:pt x="1016888" y="1164812"/>
                    </a:cubicBezTo>
                    <a:cubicBezTo>
                      <a:pt x="1017079" y="1160336"/>
                      <a:pt x="1017269" y="1155859"/>
                      <a:pt x="1017460" y="1151287"/>
                    </a:cubicBezTo>
                    <a:close/>
                    <a:moveTo>
                      <a:pt x="1033747" y="1168051"/>
                    </a:moveTo>
                    <a:cubicBezTo>
                      <a:pt x="1034986" y="1169480"/>
                      <a:pt x="1036129" y="1170813"/>
                      <a:pt x="1037272" y="1172242"/>
                    </a:cubicBezTo>
                    <a:cubicBezTo>
                      <a:pt x="1041463" y="1194911"/>
                      <a:pt x="1045654" y="1217581"/>
                      <a:pt x="1050131" y="1240155"/>
                    </a:cubicBezTo>
                    <a:cubicBezTo>
                      <a:pt x="1049845" y="1240346"/>
                      <a:pt x="1027462" y="1255490"/>
                      <a:pt x="1000410" y="1293019"/>
                    </a:cubicBezTo>
                    <a:cubicBezTo>
                      <a:pt x="998887" y="1287494"/>
                      <a:pt x="996886" y="1281398"/>
                      <a:pt x="993838" y="1274255"/>
                    </a:cubicBezTo>
                    <a:cubicBezTo>
                      <a:pt x="996505" y="1270159"/>
                      <a:pt x="998982" y="1266254"/>
                      <a:pt x="1001077" y="1263015"/>
                    </a:cubicBezTo>
                    <a:cubicBezTo>
                      <a:pt x="1018698" y="1235297"/>
                      <a:pt x="1029557" y="1188911"/>
                      <a:pt x="1033747" y="1168051"/>
                    </a:cubicBezTo>
                    <a:close/>
                    <a:moveTo>
                      <a:pt x="1472756" y="924020"/>
                    </a:moveTo>
                    <a:cubicBezTo>
                      <a:pt x="1528191" y="905732"/>
                      <a:pt x="1617630" y="870299"/>
                      <a:pt x="1655349" y="867251"/>
                    </a:cubicBezTo>
                    <a:cubicBezTo>
                      <a:pt x="1692878" y="864203"/>
                      <a:pt x="1742122" y="867251"/>
                      <a:pt x="1742598" y="867251"/>
                    </a:cubicBezTo>
                    <a:cubicBezTo>
                      <a:pt x="1736025" y="870680"/>
                      <a:pt x="1726596" y="874871"/>
                      <a:pt x="1716214" y="876681"/>
                    </a:cubicBezTo>
                    <a:cubicBezTo>
                      <a:pt x="1697069" y="880110"/>
                      <a:pt x="1612296" y="899065"/>
                      <a:pt x="1544764" y="912781"/>
                    </a:cubicBezTo>
                    <a:cubicBezTo>
                      <a:pt x="1484662" y="925068"/>
                      <a:pt x="1427607" y="949357"/>
                      <a:pt x="1415795" y="954500"/>
                    </a:cubicBezTo>
                    <a:cubicBezTo>
                      <a:pt x="1404079" y="949071"/>
                      <a:pt x="1392269" y="943832"/>
                      <a:pt x="1380458" y="938594"/>
                    </a:cubicBezTo>
                    <a:cubicBezTo>
                      <a:pt x="1405699" y="939165"/>
                      <a:pt x="1421225" y="941070"/>
                      <a:pt x="1472756" y="924020"/>
                    </a:cubicBezTo>
                    <a:close/>
                    <a:moveTo>
                      <a:pt x="1363218" y="936403"/>
                    </a:moveTo>
                    <a:cubicBezTo>
                      <a:pt x="1360932" y="951071"/>
                      <a:pt x="1355407" y="968978"/>
                      <a:pt x="1350740" y="985647"/>
                    </a:cubicBezTo>
                    <a:cubicBezTo>
                      <a:pt x="1348644" y="959549"/>
                      <a:pt x="1343405" y="936307"/>
                      <a:pt x="1335405" y="925163"/>
                    </a:cubicBezTo>
                    <a:cubicBezTo>
                      <a:pt x="1344644" y="928878"/>
                      <a:pt x="1353978" y="932593"/>
                      <a:pt x="1363218" y="936403"/>
                    </a:cubicBezTo>
                    <a:close/>
                    <a:moveTo>
                      <a:pt x="1143857" y="535972"/>
                    </a:moveTo>
                    <a:cubicBezTo>
                      <a:pt x="1159383" y="530352"/>
                      <a:pt x="1176338" y="520065"/>
                      <a:pt x="1192244" y="508635"/>
                    </a:cubicBezTo>
                    <a:cubicBezTo>
                      <a:pt x="1178337" y="525113"/>
                      <a:pt x="1165954" y="542735"/>
                      <a:pt x="1157668" y="560356"/>
                    </a:cubicBezTo>
                    <a:cubicBezTo>
                      <a:pt x="1154144" y="567976"/>
                      <a:pt x="1150905" y="575215"/>
                      <a:pt x="1147763" y="582168"/>
                    </a:cubicBezTo>
                    <a:cubicBezTo>
                      <a:pt x="1135189" y="586169"/>
                      <a:pt x="1121569" y="590169"/>
                      <a:pt x="1108424" y="594265"/>
                    </a:cubicBezTo>
                    <a:cubicBezTo>
                      <a:pt x="1111567" y="583978"/>
                      <a:pt x="1113662" y="573786"/>
                      <a:pt x="1115187" y="563690"/>
                    </a:cubicBezTo>
                    <a:cubicBezTo>
                      <a:pt x="1124140" y="555593"/>
                      <a:pt x="1133855" y="546068"/>
                      <a:pt x="1143857" y="535972"/>
                    </a:cubicBezTo>
                    <a:close/>
                    <a:moveTo>
                      <a:pt x="1078230" y="493586"/>
                    </a:moveTo>
                    <a:cubicBezTo>
                      <a:pt x="1079468" y="491395"/>
                      <a:pt x="1080706" y="489204"/>
                      <a:pt x="1081944" y="487013"/>
                    </a:cubicBezTo>
                    <a:cubicBezTo>
                      <a:pt x="1082135" y="487013"/>
                      <a:pt x="1101565" y="489204"/>
                      <a:pt x="1134523" y="481679"/>
                    </a:cubicBezTo>
                    <a:cubicBezTo>
                      <a:pt x="1129283" y="486347"/>
                      <a:pt x="1120901" y="493966"/>
                      <a:pt x="1111090" y="503873"/>
                    </a:cubicBezTo>
                    <a:cubicBezTo>
                      <a:pt x="1097470" y="510254"/>
                      <a:pt x="1083469" y="519303"/>
                      <a:pt x="1072038" y="527495"/>
                    </a:cubicBezTo>
                    <a:cubicBezTo>
                      <a:pt x="1074705" y="512826"/>
                      <a:pt x="1076896" y="500539"/>
                      <a:pt x="1078230" y="493586"/>
                    </a:cubicBezTo>
                    <a:close/>
                    <a:moveTo>
                      <a:pt x="1083944" y="871442"/>
                    </a:moveTo>
                    <a:cubicBezTo>
                      <a:pt x="1087183" y="856012"/>
                      <a:pt x="1083563" y="843248"/>
                      <a:pt x="1075182" y="834295"/>
                    </a:cubicBezTo>
                    <a:cubicBezTo>
                      <a:pt x="1089659" y="838676"/>
                      <a:pt x="1103947" y="843439"/>
                      <a:pt x="1118329" y="848011"/>
                    </a:cubicBezTo>
                    <a:cubicBezTo>
                      <a:pt x="1118139" y="851630"/>
                      <a:pt x="1116425" y="855250"/>
                      <a:pt x="1110901" y="859917"/>
                    </a:cubicBezTo>
                    <a:cubicBezTo>
                      <a:pt x="1104614" y="865156"/>
                      <a:pt x="1090422" y="884206"/>
                      <a:pt x="1075182" y="901827"/>
                    </a:cubicBezTo>
                    <a:cubicBezTo>
                      <a:pt x="1073658" y="900303"/>
                      <a:pt x="1072229" y="898874"/>
                      <a:pt x="1070704" y="897350"/>
                    </a:cubicBezTo>
                    <a:cubicBezTo>
                      <a:pt x="1077087" y="888587"/>
                      <a:pt x="1082231" y="879729"/>
                      <a:pt x="1083944" y="871442"/>
                    </a:cubicBezTo>
                    <a:close/>
                    <a:moveTo>
                      <a:pt x="1064323" y="830866"/>
                    </a:moveTo>
                    <a:cubicBezTo>
                      <a:pt x="1065371" y="837533"/>
                      <a:pt x="1064133" y="845153"/>
                      <a:pt x="1060799" y="853726"/>
                    </a:cubicBezTo>
                    <a:lnTo>
                      <a:pt x="1064323" y="830866"/>
                    </a:lnTo>
                    <a:close/>
                    <a:moveTo>
                      <a:pt x="1092422" y="1061085"/>
                    </a:moveTo>
                    <a:cubicBezTo>
                      <a:pt x="1092422" y="1061085"/>
                      <a:pt x="1092422" y="1061180"/>
                      <a:pt x="1092422" y="1061180"/>
                    </a:cubicBezTo>
                    <a:cubicBezTo>
                      <a:pt x="1064513" y="1034034"/>
                      <a:pt x="1035938" y="1006888"/>
                      <a:pt x="1020127" y="992029"/>
                    </a:cubicBezTo>
                    <a:lnTo>
                      <a:pt x="1020889" y="990314"/>
                    </a:lnTo>
                    <a:cubicBezTo>
                      <a:pt x="1027080" y="980503"/>
                      <a:pt x="1034224" y="970978"/>
                      <a:pt x="1042702" y="962025"/>
                    </a:cubicBezTo>
                    <a:cubicBezTo>
                      <a:pt x="1059750" y="985361"/>
                      <a:pt x="1078991" y="1010507"/>
                      <a:pt x="1096613" y="1031367"/>
                    </a:cubicBezTo>
                    <a:cubicBezTo>
                      <a:pt x="1094422" y="1041178"/>
                      <a:pt x="1092898" y="1051084"/>
                      <a:pt x="1092422" y="1061085"/>
                    </a:cubicBezTo>
                    <a:close/>
                    <a:moveTo>
                      <a:pt x="1126712" y="953834"/>
                    </a:moveTo>
                    <a:cubicBezTo>
                      <a:pt x="1116425" y="943165"/>
                      <a:pt x="1105185" y="931736"/>
                      <a:pt x="1093660" y="920210"/>
                    </a:cubicBezTo>
                    <a:cubicBezTo>
                      <a:pt x="1114996" y="902684"/>
                      <a:pt x="1126521" y="887254"/>
                      <a:pt x="1129569" y="875252"/>
                    </a:cubicBezTo>
                    <a:cubicBezTo>
                      <a:pt x="1131951" y="865823"/>
                      <a:pt x="1126998" y="855821"/>
                      <a:pt x="1122807" y="849440"/>
                    </a:cubicBezTo>
                    <a:cubicBezTo>
                      <a:pt x="1138332" y="854393"/>
                      <a:pt x="1153858" y="859060"/>
                      <a:pt x="1169288" y="864203"/>
                    </a:cubicBezTo>
                    <a:cubicBezTo>
                      <a:pt x="1161669" y="888016"/>
                      <a:pt x="1142428" y="924592"/>
                      <a:pt x="1130236" y="947357"/>
                    </a:cubicBezTo>
                    <a:cubicBezTo>
                      <a:pt x="1129188" y="949261"/>
                      <a:pt x="1127950" y="951548"/>
                      <a:pt x="1126712" y="953834"/>
                    </a:cubicBezTo>
                    <a:close/>
                    <a:moveTo>
                      <a:pt x="1164145" y="994982"/>
                    </a:moveTo>
                    <a:cubicBezTo>
                      <a:pt x="1171003" y="985552"/>
                      <a:pt x="1178528" y="975551"/>
                      <a:pt x="1186815" y="964692"/>
                    </a:cubicBezTo>
                    <a:cubicBezTo>
                      <a:pt x="1218247" y="923830"/>
                      <a:pt x="1233963" y="905732"/>
                      <a:pt x="1220057" y="882015"/>
                    </a:cubicBezTo>
                    <a:cubicBezTo>
                      <a:pt x="1231296" y="886015"/>
                      <a:pt x="1242536" y="889826"/>
                      <a:pt x="1253776" y="893921"/>
                    </a:cubicBezTo>
                    <a:cubicBezTo>
                      <a:pt x="1255299" y="903161"/>
                      <a:pt x="1257300" y="927830"/>
                      <a:pt x="1244440" y="959644"/>
                    </a:cubicBezTo>
                    <a:cubicBezTo>
                      <a:pt x="1232059" y="990410"/>
                      <a:pt x="1219676" y="1021461"/>
                      <a:pt x="1207769" y="1055561"/>
                    </a:cubicBezTo>
                    <a:cubicBezTo>
                      <a:pt x="1192148" y="1032415"/>
                      <a:pt x="1177004" y="1011174"/>
                      <a:pt x="1164145" y="994982"/>
                    </a:cubicBezTo>
                    <a:close/>
                    <a:moveTo>
                      <a:pt x="1175670" y="866394"/>
                    </a:moveTo>
                    <a:cubicBezTo>
                      <a:pt x="1188815" y="870871"/>
                      <a:pt x="1201769" y="875633"/>
                      <a:pt x="1214913" y="880205"/>
                    </a:cubicBezTo>
                    <a:cubicBezTo>
                      <a:pt x="1203864" y="902780"/>
                      <a:pt x="1190244" y="913066"/>
                      <a:pt x="1183005" y="923353"/>
                    </a:cubicBezTo>
                    <a:cubicBezTo>
                      <a:pt x="1181766" y="925068"/>
                      <a:pt x="1179290" y="927926"/>
                      <a:pt x="1176242" y="931259"/>
                    </a:cubicBezTo>
                    <a:cubicBezTo>
                      <a:pt x="1183100" y="910114"/>
                      <a:pt x="1189862" y="885920"/>
                      <a:pt x="1175670" y="866394"/>
                    </a:cubicBezTo>
                    <a:close/>
                    <a:moveTo>
                      <a:pt x="1219294" y="1124045"/>
                    </a:moveTo>
                    <a:cubicBezTo>
                      <a:pt x="1217199" y="1120902"/>
                      <a:pt x="1215104" y="1117759"/>
                      <a:pt x="1212913" y="1114616"/>
                    </a:cubicBezTo>
                    <a:cubicBezTo>
                      <a:pt x="1215104" y="1116902"/>
                      <a:pt x="1217294" y="1119187"/>
                      <a:pt x="1219485" y="1121378"/>
                    </a:cubicBezTo>
                    <a:cubicBezTo>
                      <a:pt x="1219390" y="1122331"/>
                      <a:pt x="1219390" y="1123188"/>
                      <a:pt x="1219294" y="1124045"/>
                    </a:cubicBezTo>
                    <a:close/>
                    <a:moveTo>
                      <a:pt x="1295209" y="909352"/>
                    </a:moveTo>
                    <a:cubicBezTo>
                      <a:pt x="1293208" y="913733"/>
                      <a:pt x="1289589" y="923925"/>
                      <a:pt x="1287018" y="944880"/>
                    </a:cubicBezTo>
                    <a:cubicBezTo>
                      <a:pt x="1283494" y="973550"/>
                      <a:pt x="1246251" y="1028319"/>
                      <a:pt x="1227676" y="1085564"/>
                    </a:cubicBezTo>
                    <a:cubicBezTo>
                      <a:pt x="1225010" y="1081469"/>
                      <a:pt x="1222438" y="1077563"/>
                      <a:pt x="1219771" y="1073563"/>
                    </a:cubicBezTo>
                    <a:cubicBezTo>
                      <a:pt x="1220438" y="1071944"/>
                      <a:pt x="1221009" y="1070324"/>
                      <a:pt x="1221771" y="1068610"/>
                    </a:cubicBezTo>
                    <a:cubicBezTo>
                      <a:pt x="1237107" y="1035844"/>
                      <a:pt x="1263776" y="986981"/>
                      <a:pt x="1273969" y="952786"/>
                    </a:cubicBezTo>
                    <a:cubicBezTo>
                      <a:pt x="1283112" y="922211"/>
                      <a:pt x="1274730" y="911828"/>
                      <a:pt x="1258823" y="895731"/>
                    </a:cubicBezTo>
                    <a:cubicBezTo>
                      <a:pt x="1261872" y="896874"/>
                      <a:pt x="1265015" y="897827"/>
                      <a:pt x="1268063" y="898970"/>
                    </a:cubicBezTo>
                    <a:cubicBezTo>
                      <a:pt x="1277207" y="902399"/>
                      <a:pt x="1286160" y="905923"/>
                      <a:pt x="1295209" y="909352"/>
                    </a:cubicBezTo>
                    <a:close/>
                    <a:moveTo>
                      <a:pt x="1270063" y="892683"/>
                    </a:moveTo>
                    <a:cubicBezTo>
                      <a:pt x="1259491" y="888587"/>
                      <a:pt x="1248823" y="884873"/>
                      <a:pt x="1238250" y="880872"/>
                    </a:cubicBezTo>
                    <a:cubicBezTo>
                      <a:pt x="1250346" y="881539"/>
                      <a:pt x="1267682" y="880396"/>
                      <a:pt x="1292161" y="873633"/>
                    </a:cubicBezTo>
                    <a:cubicBezTo>
                      <a:pt x="1300163" y="871442"/>
                      <a:pt x="1308259" y="869156"/>
                      <a:pt x="1316450" y="866870"/>
                    </a:cubicBezTo>
                    <a:cubicBezTo>
                      <a:pt x="1294637" y="878586"/>
                      <a:pt x="1277112" y="888587"/>
                      <a:pt x="1270063" y="892683"/>
                    </a:cubicBezTo>
                    <a:close/>
                    <a:moveTo>
                      <a:pt x="1323212" y="844391"/>
                    </a:moveTo>
                    <a:cubicBezTo>
                      <a:pt x="1274158" y="859822"/>
                      <a:pt x="1235392" y="871157"/>
                      <a:pt x="1222057" y="874966"/>
                    </a:cubicBezTo>
                    <a:cubicBezTo>
                      <a:pt x="1208912" y="870109"/>
                      <a:pt x="1195863" y="865061"/>
                      <a:pt x="1182719" y="860393"/>
                    </a:cubicBezTo>
                    <a:cubicBezTo>
                      <a:pt x="1196815" y="860298"/>
                      <a:pt x="1222343" y="859250"/>
                      <a:pt x="1255394" y="854393"/>
                    </a:cubicBezTo>
                    <a:cubicBezTo>
                      <a:pt x="1288923" y="849440"/>
                      <a:pt x="1325975" y="841915"/>
                      <a:pt x="1360360" y="826580"/>
                    </a:cubicBezTo>
                    <a:cubicBezTo>
                      <a:pt x="1350358" y="833437"/>
                      <a:pt x="1338452" y="839534"/>
                      <a:pt x="1323212" y="844391"/>
                    </a:cubicBezTo>
                    <a:close/>
                    <a:moveTo>
                      <a:pt x="1375409" y="785051"/>
                    </a:moveTo>
                    <a:cubicBezTo>
                      <a:pt x="1372171" y="784479"/>
                      <a:pt x="1368933" y="783812"/>
                      <a:pt x="1365599" y="783241"/>
                    </a:cubicBezTo>
                    <a:cubicBezTo>
                      <a:pt x="1367599" y="782479"/>
                      <a:pt x="1369599" y="781717"/>
                      <a:pt x="1371790" y="781050"/>
                    </a:cubicBezTo>
                    <a:cubicBezTo>
                      <a:pt x="1373695" y="780383"/>
                      <a:pt x="1375695" y="779812"/>
                      <a:pt x="1377695" y="779240"/>
                    </a:cubicBezTo>
                    <a:cubicBezTo>
                      <a:pt x="1380648" y="779240"/>
                      <a:pt x="1383600" y="779336"/>
                      <a:pt x="1386458" y="779336"/>
                    </a:cubicBezTo>
                    <a:cubicBezTo>
                      <a:pt x="1382839" y="781240"/>
                      <a:pt x="1379219" y="783145"/>
                      <a:pt x="1375409" y="785051"/>
                    </a:cubicBezTo>
                    <a:close/>
                    <a:moveTo>
                      <a:pt x="1500568" y="779907"/>
                    </a:moveTo>
                    <a:cubicBezTo>
                      <a:pt x="1483519" y="784193"/>
                      <a:pt x="1467516" y="789813"/>
                      <a:pt x="1452467" y="796481"/>
                    </a:cubicBezTo>
                    <a:cubicBezTo>
                      <a:pt x="1458658" y="790289"/>
                      <a:pt x="1464563" y="784765"/>
                      <a:pt x="1469993" y="779907"/>
                    </a:cubicBezTo>
                    <a:cubicBezTo>
                      <a:pt x="1482090" y="780002"/>
                      <a:pt x="1492376" y="780002"/>
                      <a:pt x="1500568" y="779907"/>
                    </a:cubicBezTo>
                    <a:close/>
                    <a:moveTo>
                      <a:pt x="1278541" y="729234"/>
                    </a:moveTo>
                    <a:cubicBezTo>
                      <a:pt x="1299304" y="731330"/>
                      <a:pt x="1314450" y="736282"/>
                      <a:pt x="1314450" y="736282"/>
                    </a:cubicBezTo>
                    <a:cubicBezTo>
                      <a:pt x="1305877" y="729996"/>
                      <a:pt x="1297305" y="724757"/>
                      <a:pt x="1288827" y="720376"/>
                    </a:cubicBezTo>
                    <a:cubicBezTo>
                      <a:pt x="1289399" y="719899"/>
                      <a:pt x="1290066" y="719519"/>
                      <a:pt x="1290638" y="719042"/>
                    </a:cubicBezTo>
                    <a:cubicBezTo>
                      <a:pt x="1294923" y="719899"/>
                      <a:pt x="1299114" y="720757"/>
                      <a:pt x="1303019" y="721424"/>
                    </a:cubicBezTo>
                    <a:cubicBezTo>
                      <a:pt x="1363503" y="732663"/>
                      <a:pt x="1438084" y="737616"/>
                      <a:pt x="1497425" y="739711"/>
                    </a:cubicBezTo>
                    <a:cubicBezTo>
                      <a:pt x="1482185" y="741807"/>
                      <a:pt x="1467135" y="746474"/>
                      <a:pt x="1449514" y="750570"/>
                    </a:cubicBezTo>
                    <a:cubicBezTo>
                      <a:pt x="1442370" y="752189"/>
                      <a:pt x="1432464" y="756380"/>
                      <a:pt x="1420844" y="761905"/>
                    </a:cubicBezTo>
                    <a:cubicBezTo>
                      <a:pt x="1418176" y="761619"/>
                      <a:pt x="1415510" y="761428"/>
                      <a:pt x="1412843" y="761143"/>
                    </a:cubicBezTo>
                    <a:cubicBezTo>
                      <a:pt x="1365695" y="752856"/>
                      <a:pt x="1312258" y="743522"/>
                      <a:pt x="1272349" y="736473"/>
                    </a:cubicBezTo>
                    <a:cubicBezTo>
                      <a:pt x="1274349" y="733901"/>
                      <a:pt x="1276350" y="731425"/>
                      <a:pt x="1278541" y="729234"/>
                    </a:cubicBezTo>
                    <a:close/>
                    <a:moveTo>
                      <a:pt x="1320831" y="806672"/>
                    </a:moveTo>
                    <a:cubicBezTo>
                      <a:pt x="1324546" y="806672"/>
                      <a:pt x="1328261" y="806672"/>
                      <a:pt x="1332071" y="806672"/>
                    </a:cubicBezTo>
                    <a:cubicBezTo>
                      <a:pt x="1318545" y="812959"/>
                      <a:pt x="1305496" y="818578"/>
                      <a:pt x="1293971" y="822293"/>
                    </a:cubicBezTo>
                    <a:cubicBezTo>
                      <a:pt x="1252727" y="835438"/>
                      <a:pt x="1195958" y="852583"/>
                      <a:pt x="1177099" y="858298"/>
                    </a:cubicBezTo>
                    <a:cubicBezTo>
                      <a:pt x="1161287" y="852678"/>
                      <a:pt x="1145286" y="847535"/>
                      <a:pt x="1129474" y="842105"/>
                    </a:cubicBezTo>
                    <a:cubicBezTo>
                      <a:pt x="1151382" y="841153"/>
                      <a:pt x="1201293" y="837819"/>
                      <a:pt x="1256537" y="826865"/>
                    </a:cubicBezTo>
                    <a:cubicBezTo>
                      <a:pt x="1287780" y="820674"/>
                      <a:pt x="1306639" y="813626"/>
                      <a:pt x="1320831" y="806672"/>
                    </a:cubicBezTo>
                    <a:close/>
                    <a:moveTo>
                      <a:pt x="1176527" y="813816"/>
                    </a:moveTo>
                    <a:cubicBezTo>
                      <a:pt x="1189291" y="810578"/>
                      <a:pt x="1200150" y="806577"/>
                      <a:pt x="1209960" y="801719"/>
                    </a:cubicBezTo>
                    <a:cubicBezTo>
                      <a:pt x="1219390" y="802862"/>
                      <a:pt x="1230153" y="803720"/>
                      <a:pt x="1241964" y="804386"/>
                    </a:cubicBezTo>
                    <a:cubicBezTo>
                      <a:pt x="1193482" y="816674"/>
                      <a:pt x="1141571" y="834104"/>
                      <a:pt x="1123950" y="840200"/>
                    </a:cubicBezTo>
                    <a:cubicBezTo>
                      <a:pt x="1109852" y="835438"/>
                      <a:pt x="1095755" y="830580"/>
                      <a:pt x="1081563" y="826008"/>
                    </a:cubicBezTo>
                    <a:lnTo>
                      <a:pt x="1082231" y="825818"/>
                    </a:lnTo>
                    <a:cubicBezTo>
                      <a:pt x="1101565" y="825151"/>
                      <a:pt x="1142333" y="822674"/>
                      <a:pt x="1176527" y="813816"/>
                    </a:cubicBezTo>
                    <a:close/>
                    <a:moveTo>
                      <a:pt x="1114044" y="675894"/>
                    </a:moveTo>
                    <a:lnTo>
                      <a:pt x="1115091" y="675799"/>
                    </a:lnTo>
                    <a:cubicBezTo>
                      <a:pt x="1114901" y="675894"/>
                      <a:pt x="1114710" y="675989"/>
                      <a:pt x="1114519" y="675989"/>
                    </a:cubicBezTo>
                    <a:lnTo>
                      <a:pt x="1114044" y="675894"/>
                    </a:lnTo>
                    <a:close/>
                    <a:moveTo>
                      <a:pt x="1111853" y="675037"/>
                    </a:moveTo>
                    <a:lnTo>
                      <a:pt x="1072324" y="660368"/>
                    </a:lnTo>
                    <a:cubicBezTo>
                      <a:pt x="1075087" y="656368"/>
                      <a:pt x="1077848" y="652558"/>
                      <a:pt x="1080706" y="648272"/>
                    </a:cubicBezTo>
                    <a:cubicBezTo>
                      <a:pt x="1098232" y="641318"/>
                      <a:pt x="1116044" y="630365"/>
                      <a:pt x="1132426" y="618458"/>
                    </a:cubicBezTo>
                    <a:cubicBezTo>
                      <a:pt x="1119854" y="649891"/>
                      <a:pt x="1113282" y="670465"/>
                      <a:pt x="1111853" y="675037"/>
                    </a:cubicBezTo>
                    <a:close/>
                    <a:moveTo>
                      <a:pt x="1274158" y="608362"/>
                    </a:moveTo>
                    <a:cubicBezTo>
                      <a:pt x="1271397" y="609505"/>
                      <a:pt x="1268730" y="610553"/>
                      <a:pt x="1265967" y="611695"/>
                    </a:cubicBezTo>
                    <a:cubicBezTo>
                      <a:pt x="1242822" y="621220"/>
                      <a:pt x="1219866" y="631031"/>
                      <a:pt x="1196815" y="640747"/>
                    </a:cubicBezTo>
                    <a:lnTo>
                      <a:pt x="1205483" y="636556"/>
                    </a:lnTo>
                    <a:cubicBezTo>
                      <a:pt x="1205483" y="636556"/>
                      <a:pt x="1245774" y="609505"/>
                      <a:pt x="1278064" y="586645"/>
                    </a:cubicBezTo>
                    <a:cubicBezTo>
                      <a:pt x="1275873" y="597408"/>
                      <a:pt x="1274635" y="605123"/>
                      <a:pt x="1274158" y="608362"/>
                    </a:cubicBezTo>
                    <a:close/>
                    <a:moveTo>
                      <a:pt x="1514094" y="515874"/>
                    </a:moveTo>
                    <a:cubicBezTo>
                      <a:pt x="1530762" y="503301"/>
                      <a:pt x="1584293" y="462915"/>
                      <a:pt x="1606201" y="446532"/>
                    </a:cubicBezTo>
                    <a:cubicBezTo>
                      <a:pt x="1606201" y="446532"/>
                      <a:pt x="1606201" y="446532"/>
                      <a:pt x="1606201" y="446532"/>
                    </a:cubicBezTo>
                    <a:cubicBezTo>
                      <a:pt x="1592484" y="466915"/>
                      <a:pt x="1581530" y="486537"/>
                      <a:pt x="1579340" y="493966"/>
                    </a:cubicBezTo>
                    <a:cubicBezTo>
                      <a:pt x="1557527" y="500920"/>
                      <a:pt x="1535811" y="508254"/>
                      <a:pt x="1514094" y="51587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271" name="Google Shape;3271;p24"/>
          <p:cNvGrpSpPr/>
          <p:nvPr/>
        </p:nvGrpSpPr>
        <p:grpSpPr>
          <a:xfrm>
            <a:off x="7169610" y="2097405"/>
            <a:ext cx="951119" cy="2187630"/>
            <a:chOff x="9559480" y="2644140"/>
            <a:chExt cx="1268159" cy="2916840"/>
          </a:xfrm>
        </p:grpSpPr>
        <p:sp>
          <p:nvSpPr>
            <p:cNvPr id="3272" name="Google Shape;3272;p24"/>
            <p:cNvSpPr/>
            <p:nvPr/>
          </p:nvSpPr>
          <p:spPr>
            <a:xfrm>
              <a:off x="10154316" y="3175349"/>
              <a:ext cx="185928" cy="2385631"/>
            </a:xfrm>
            <a:custGeom>
              <a:rect b="b" l="l" r="r" t="t"/>
              <a:pathLst>
                <a:path extrusionOk="0" h="2385631" w="185928">
                  <a:moveTo>
                    <a:pt x="185928" y="2385632"/>
                  </a:moveTo>
                  <a:cubicBezTo>
                    <a:pt x="185928" y="2385632"/>
                    <a:pt x="178214" y="503492"/>
                    <a:pt x="0" y="0"/>
                  </a:cubicBezTo>
                </a:path>
              </a:pathLst>
            </a:custGeom>
            <a:noFill/>
            <a:ln cap="flat" cmpd="sng" w="363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73" name="Google Shape;3273;p24"/>
            <p:cNvGrpSpPr/>
            <p:nvPr/>
          </p:nvGrpSpPr>
          <p:grpSpPr>
            <a:xfrm>
              <a:off x="9559480" y="2644140"/>
              <a:ext cx="1268159" cy="1190719"/>
              <a:chOff x="9559480" y="2644140"/>
              <a:chExt cx="1268159" cy="1190719"/>
            </a:xfrm>
          </p:grpSpPr>
          <p:sp>
            <p:nvSpPr>
              <p:cNvPr id="3274" name="Google Shape;3274;p24"/>
              <p:cNvSpPr/>
              <p:nvPr/>
            </p:nvSpPr>
            <p:spPr>
              <a:xfrm>
                <a:off x="9719119" y="3390614"/>
                <a:ext cx="55366" cy="172497"/>
              </a:xfrm>
              <a:custGeom>
                <a:rect b="b" l="l" r="r" t="t"/>
                <a:pathLst>
                  <a:path extrusionOk="0" h="172497" w="55366">
                    <a:moveTo>
                      <a:pt x="53721" y="0"/>
                    </a:moveTo>
                    <a:lnTo>
                      <a:pt x="47530" y="7715"/>
                    </a:lnTo>
                    <a:cubicBezTo>
                      <a:pt x="9525" y="71819"/>
                      <a:pt x="0" y="172498"/>
                      <a:pt x="0" y="172498"/>
                    </a:cubicBezTo>
                    <a:cubicBezTo>
                      <a:pt x="13049" y="159068"/>
                      <a:pt x="30575" y="124492"/>
                      <a:pt x="45720" y="86296"/>
                    </a:cubicBezTo>
                    <a:cubicBezTo>
                      <a:pt x="60960" y="48101"/>
                      <a:pt x="53530" y="2191"/>
                      <a:pt x="5372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5" name="Google Shape;3275;p24"/>
              <p:cNvSpPr/>
              <p:nvPr/>
            </p:nvSpPr>
            <p:spPr>
              <a:xfrm>
                <a:off x="10232517" y="3439191"/>
                <a:ext cx="173354" cy="213645"/>
              </a:xfrm>
              <a:custGeom>
                <a:rect b="b" l="l" r="r" t="t"/>
                <a:pathLst>
                  <a:path extrusionOk="0" h="213645" w="173354">
                    <a:moveTo>
                      <a:pt x="0" y="0"/>
                    </a:moveTo>
                    <a:lnTo>
                      <a:pt x="2572" y="9811"/>
                    </a:lnTo>
                    <a:cubicBezTo>
                      <a:pt x="2572" y="9811"/>
                      <a:pt x="47148" y="72580"/>
                      <a:pt x="72771" y="102679"/>
                    </a:cubicBezTo>
                    <a:cubicBezTo>
                      <a:pt x="108965" y="145161"/>
                      <a:pt x="173355" y="213646"/>
                      <a:pt x="173355" y="213646"/>
                    </a:cubicBezTo>
                    <a:cubicBezTo>
                      <a:pt x="173355" y="213646"/>
                      <a:pt x="118300" y="118110"/>
                      <a:pt x="77819" y="74486"/>
                    </a:cubicBezTo>
                    <a:cubicBezTo>
                      <a:pt x="36005" y="2943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6" name="Google Shape;3276;p24"/>
              <p:cNvSpPr/>
              <p:nvPr/>
            </p:nvSpPr>
            <p:spPr>
              <a:xfrm>
                <a:off x="10275093" y="3619118"/>
                <a:ext cx="115347" cy="194500"/>
              </a:xfrm>
              <a:custGeom>
                <a:rect b="b" l="l" r="r" t="t"/>
                <a:pathLst>
                  <a:path extrusionOk="0" h="194500" w="115347">
                    <a:moveTo>
                      <a:pt x="0" y="0"/>
                    </a:moveTo>
                    <a:lnTo>
                      <a:pt x="4096" y="11144"/>
                    </a:lnTo>
                    <a:cubicBezTo>
                      <a:pt x="41720" y="95345"/>
                      <a:pt x="115348" y="194501"/>
                      <a:pt x="115348" y="194501"/>
                    </a:cubicBezTo>
                    <a:cubicBezTo>
                      <a:pt x="108965" y="173450"/>
                      <a:pt x="87820" y="130016"/>
                      <a:pt x="63246" y="84772"/>
                    </a:cubicBezTo>
                    <a:cubicBezTo>
                      <a:pt x="38577" y="39624"/>
                      <a:pt x="1524" y="2096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7" name="Google Shape;3277;p24"/>
              <p:cNvSpPr/>
              <p:nvPr/>
            </p:nvSpPr>
            <p:spPr>
              <a:xfrm>
                <a:off x="10427303" y="3015615"/>
                <a:ext cx="273462" cy="34565"/>
              </a:xfrm>
              <a:custGeom>
                <a:rect b="b" l="l" r="r" t="t"/>
                <a:pathLst>
                  <a:path extrusionOk="0" h="34565" w="273462">
                    <a:moveTo>
                      <a:pt x="9620" y="0"/>
                    </a:moveTo>
                    <a:lnTo>
                      <a:pt x="0" y="3143"/>
                    </a:lnTo>
                    <a:cubicBezTo>
                      <a:pt x="0" y="3143"/>
                      <a:pt x="44291" y="17526"/>
                      <a:pt x="104680" y="28194"/>
                    </a:cubicBezTo>
                    <a:cubicBezTo>
                      <a:pt x="163259" y="38576"/>
                      <a:pt x="273462" y="33147"/>
                      <a:pt x="273462" y="33147"/>
                    </a:cubicBezTo>
                    <a:cubicBezTo>
                      <a:pt x="273462" y="33147"/>
                      <a:pt x="180975" y="16097"/>
                      <a:pt x="125731" y="8668"/>
                    </a:cubicBezTo>
                    <a:cubicBezTo>
                      <a:pt x="86488" y="3429"/>
                      <a:pt x="9620" y="0"/>
                      <a:pt x="962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8" name="Google Shape;3278;p24"/>
              <p:cNvSpPr/>
              <p:nvPr/>
            </p:nvSpPr>
            <p:spPr>
              <a:xfrm>
                <a:off x="10601611" y="2946272"/>
                <a:ext cx="226028" cy="18818"/>
              </a:xfrm>
              <a:custGeom>
                <a:rect b="b" l="l" r="r" t="t"/>
                <a:pathLst>
                  <a:path extrusionOk="0" h="18818" w="226028">
                    <a:moveTo>
                      <a:pt x="11620" y="8192"/>
                    </a:moveTo>
                    <a:lnTo>
                      <a:pt x="0" y="10859"/>
                    </a:lnTo>
                    <a:cubicBezTo>
                      <a:pt x="2667" y="11049"/>
                      <a:pt x="54197" y="21812"/>
                      <a:pt x="105537" y="18002"/>
                    </a:cubicBezTo>
                    <a:cubicBezTo>
                      <a:pt x="156876" y="14192"/>
                      <a:pt x="204788" y="8382"/>
                      <a:pt x="226028" y="2382"/>
                    </a:cubicBezTo>
                    <a:cubicBezTo>
                      <a:pt x="226028" y="2382"/>
                      <a:pt x="102869" y="-5810"/>
                      <a:pt x="11620" y="819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9" name="Google Shape;3279;p24"/>
              <p:cNvSpPr/>
              <p:nvPr/>
            </p:nvSpPr>
            <p:spPr>
              <a:xfrm>
                <a:off x="10238442" y="2736532"/>
                <a:ext cx="18184" cy="224028"/>
              </a:xfrm>
              <a:custGeom>
                <a:rect b="b" l="l" r="r" t="t"/>
                <a:pathLst>
                  <a:path extrusionOk="0" h="224028" w="18184">
                    <a:moveTo>
                      <a:pt x="9885" y="224028"/>
                    </a:moveTo>
                    <a:lnTo>
                      <a:pt x="13411" y="216599"/>
                    </a:lnTo>
                    <a:cubicBezTo>
                      <a:pt x="13411" y="216599"/>
                      <a:pt x="18458" y="154115"/>
                      <a:pt x="18173" y="121920"/>
                    </a:cubicBezTo>
                    <a:cubicBezTo>
                      <a:pt x="17792" y="76486"/>
                      <a:pt x="13411" y="0"/>
                      <a:pt x="13411" y="0"/>
                    </a:cubicBezTo>
                    <a:cubicBezTo>
                      <a:pt x="13411" y="0"/>
                      <a:pt x="-2210" y="88487"/>
                      <a:pt x="266" y="136875"/>
                    </a:cubicBezTo>
                    <a:cubicBezTo>
                      <a:pt x="2742" y="186785"/>
                      <a:pt x="9885" y="224028"/>
                      <a:pt x="9885" y="22402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0" name="Google Shape;3280;p24"/>
              <p:cNvSpPr/>
              <p:nvPr/>
            </p:nvSpPr>
            <p:spPr>
              <a:xfrm>
                <a:off x="10315205" y="2644140"/>
                <a:ext cx="30468" cy="181736"/>
              </a:xfrm>
              <a:custGeom>
                <a:rect b="b" l="l" r="r" t="t"/>
                <a:pathLst>
                  <a:path extrusionOk="0" h="181736" w="30468">
                    <a:moveTo>
                      <a:pt x="655" y="181737"/>
                    </a:moveTo>
                    <a:lnTo>
                      <a:pt x="3989" y="172688"/>
                    </a:lnTo>
                    <a:cubicBezTo>
                      <a:pt x="24563" y="100394"/>
                      <a:pt x="30469" y="0"/>
                      <a:pt x="30469" y="0"/>
                    </a:cubicBezTo>
                    <a:cubicBezTo>
                      <a:pt x="23516" y="16478"/>
                      <a:pt x="13991" y="54673"/>
                      <a:pt x="5609" y="95726"/>
                    </a:cubicBezTo>
                    <a:cubicBezTo>
                      <a:pt x="-2773" y="136779"/>
                      <a:pt x="751" y="179641"/>
                      <a:pt x="655" y="18173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1" name="Google Shape;3281;p24"/>
              <p:cNvSpPr/>
              <p:nvPr/>
            </p:nvSpPr>
            <p:spPr>
              <a:xfrm>
                <a:off x="9559480" y="3204876"/>
                <a:ext cx="147923" cy="109727"/>
              </a:xfrm>
              <a:custGeom>
                <a:rect b="b" l="l" r="r" t="t"/>
                <a:pathLst>
                  <a:path extrusionOk="0" h="109727" w="147923">
                    <a:moveTo>
                      <a:pt x="147924" y="0"/>
                    </a:moveTo>
                    <a:lnTo>
                      <a:pt x="139255" y="4191"/>
                    </a:lnTo>
                    <a:cubicBezTo>
                      <a:pt x="74200" y="41720"/>
                      <a:pt x="0" y="109728"/>
                      <a:pt x="0" y="109728"/>
                    </a:cubicBezTo>
                    <a:cubicBezTo>
                      <a:pt x="16478" y="102775"/>
                      <a:pt x="49911" y="82010"/>
                      <a:pt x="84487" y="58293"/>
                    </a:cubicBezTo>
                    <a:cubicBezTo>
                      <a:pt x="119063" y="34671"/>
                      <a:pt x="146304" y="1429"/>
                      <a:pt x="147924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2" name="Google Shape;3282;p24"/>
              <p:cNvSpPr/>
              <p:nvPr/>
            </p:nvSpPr>
            <p:spPr>
              <a:xfrm>
                <a:off x="9915688" y="3639121"/>
                <a:ext cx="24533" cy="195738"/>
              </a:xfrm>
              <a:custGeom>
                <a:rect b="b" l="l" r="r" t="t"/>
                <a:pathLst>
                  <a:path extrusionOk="0" h="195738" w="24533">
                    <a:moveTo>
                      <a:pt x="14980" y="161925"/>
                    </a:moveTo>
                    <a:cubicBezTo>
                      <a:pt x="15457" y="180499"/>
                      <a:pt x="18791" y="195739"/>
                      <a:pt x="18791" y="195739"/>
                    </a:cubicBezTo>
                    <a:cubicBezTo>
                      <a:pt x="24792" y="173927"/>
                      <a:pt x="26507" y="160687"/>
                      <a:pt x="21934" y="141161"/>
                    </a:cubicBezTo>
                    <a:cubicBezTo>
                      <a:pt x="17362" y="121634"/>
                      <a:pt x="10981" y="101537"/>
                      <a:pt x="10981" y="67628"/>
                    </a:cubicBezTo>
                    <a:cubicBezTo>
                      <a:pt x="10981" y="38100"/>
                      <a:pt x="6980" y="7906"/>
                      <a:pt x="6789" y="0"/>
                    </a:cubicBezTo>
                    <a:cubicBezTo>
                      <a:pt x="6028" y="9906"/>
                      <a:pt x="2217" y="57912"/>
                      <a:pt x="217" y="82010"/>
                    </a:cubicBezTo>
                    <a:cubicBezTo>
                      <a:pt x="-2068" y="109061"/>
                      <a:pt x="14410" y="143351"/>
                      <a:pt x="14980" y="16192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3" name="Google Shape;3283;p24"/>
              <p:cNvSpPr/>
              <p:nvPr/>
            </p:nvSpPr>
            <p:spPr>
              <a:xfrm>
                <a:off x="9879806" y="3622262"/>
                <a:ext cx="46291" cy="181902"/>
              </a:xfrm>
              <a:custGeom>
                <a:rect b="b" l="l" r="r" t="t"/>
                <a:pathLst>
                  <a:path extrusionOk="0" h="181902" w="46291">
                    <a:moveTo>
                      <a:pt x="0" y="181832"/>
                    </a:moveTo>
                    <a:cubicBezTo>
                      <a:pt x="0" y="181832"/>
                      <a:pt x="6478" y="184880"/>
                      <a:pt x="18859" y="150971"/>
                    </a:cubicBezTo>
                    <a:cubicBezTo>
                      <a:pt x="31242" y="117062"/>
                      <a:pt x="35433" y="78867"/>
                      <a:pt x="34862" y="62389"/>
                    </a:cubicBezTo>
                    <a:cubicBezTo>
                      <a:pt x="34194" y="46006"/>
                      <a:pt x="46291" y="0"/>
                      <a:pt x="46291" y="0"/>
                    </a:cubicBezTo>
                    <a:cubicBezTo>
                      <a:pt x="46196" y="2667"/>
                      <a:pt x="19241" y="32480"/>
                      <a:pt x="8477" y="73914"/>
                    </a:cubicBezTo>
                    <a:cubicBezTo>
                      <a:pt x="-2286" y="115348"/>
                      <a:pt x="4190" y="170688"/>
                      <a:pt x="0" y="18183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4" name="Google Shape;3284;p24"/>
              <p:cNvSpPr/>
              <p:nvPr/>
            </p:nvSpPr>
            <p:spPr>
              <a:xfrm>
                <a:off x="10602658" y="3341465"/>
                <a:ext cx="1142" cy="1333"/>
              </a:xfrm>
              <a:custGeom>
                <a:rect b="b" l="l" r="r" t="t"/>
                <a:pathLst>
                  <a:path extrusionOk="0" h="1333" w="1142">
                    <a:moveTo>
                      <a:pt x="0" y="0"/>
                    </a:moveTo>
                    <a:cubicBezTo>
                      <a:pt x="0" y="0"/>
                      <a:pt x="476" y="476"/>
                      <a:pt x="1143" y="1334"/>
                    </a:cubicBezTo>
                    <a:cubicBezTo>
                      <a:pt x="571" y="476"/>
                      <a:pt x="191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5" name="Google Shape;3285;p24"/>
              <p:cNvSpPr/>
              <p:nvPr/>
            </p:nvSpPr>
            <p:spPr>
              <a:xfrm>
                <a:off x="10591799" y="3332702"/>
                <a:ext cx="138112" cy="106407"/>
              </a:xfrm>
              <a:custGeom>
                <a:rect b="b" l="l" r="r" t="t"/>
                <a:pathLst>
                  <a:path extrusionOk="0" h="106407" w="138112">
                    <a:moveTo>
                      <a:pt x="43149" y="38290"/>
                    </a:moveTo>
                    <a:cubicBezTo>
                      <a:pt x="51149" y="50101"/>
                      <a:pt x="75153" y="74866"/>
                      <a:pt x="104394" y="92869"/>
                    </a:cubicBezTo>
                    <a:cubicBezTo>
                      <a:pt x="133636" y="110871"/>
                      <a:pt x="138113" y="105727"/>
                      <a:pt x="138113" y="105727"/>
                    </a:cubicBezTo>
                    <a:cubicBezTo>
                      <a:pt x="128397" y="99917"/>
                      <a:pt x="105537" y="58293"/>
                      <a:pt x="73914" y="34195"/>
                    </a:cubicBezTo>
                    <a:cubicBezTo>
                      <a:pt x="42196" y="10096"/>
                      <a:pt x="1429" y="1809"/>
                      <a:pt x="0" y="0"/>
                    </a:cubicBezTo>
                    <a:cubicBezTo>
                      <a:pt x="-95" y="0"/>
                      <a:pt x="35147" y="26479"/>
                      <a:pt x="43149" y="3829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6" name="Google Shape;3286;p24"/>
              <p:cNvSpPr/>
              <p:nvPr/>
            </p:nvSpPr>
            <p:spPr>
              <a:xfrm>
                <a:off x="10572845" y="3318619"/>
                <a:ext cx="122014" cy="46555"/>
              </a:xfrm>
              <a:custGeom>
                <a:rect b="b" l="l" r="r" t="t"/>
                <a:pathLst>
                  <a:path extrusionOk="0" h="46555" w="122014">
                    <a:moveTo>
                      <a:pt x="101537" y="44087"/>
                    </a:moveTo>
                    <a:cubicBezTo>
                      <a:pt x="115252" y="48944"/>
                      <a:pt x="122015" y="45134"/>
                      <a:pt x="122015" y="45134"/>
                    </a:cubicBezTo>
                    <a:cubicBezTo>
                      <a:pt x="113062" y="40753"/>
                      <a:pt x="94773" y="30085"/>
                      <a:pt x="67913" y="13035"/>
                    </a:cubicBezTo>
                    <a:cubicBezTo>
                      <a:pt x="41052" y="-4015"/>
                      <a:pt x="0" y="557"/>
                      <a:pt x="0" y="557"/>
                    </a:cubicBezTo>
                    <a:cubicBezTo>
                      <a:pt x="0" y="557"/>
                      <a:pt x="17430" y="3891"/>
                      <a:pt x="39814" y="10939"/>
                    </a:cubicBezTo>
                    <a:cubicBezTo>
                      <a:pt x="62294" y="17988"/>
                      <a:pt x="87725" y="39229"/>
                      <a:pt x="101537" y="4408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7" name="Google Shape;3287;p24"/>
              <p:cNvSpPr/>
              <p:nvPr/>
            </p:nvSpPr>
            <p:spPr>
              <a:xfrm>
                <a:off x="9657949" y="2740056"/>
                <a:ext cx="173279" cy="101060"/>
              </a:xfrm>
              <a:custGeom>
                <a:rect b="b" l="l" r="r" t="t"/>
                <a:pathLst>
                  <a:path extrusionOk="0" h="101060" w="173279">
                    <a:moveTo>
                      <a:pt x="111271" y="44101"/>
                    </a:moveTo>
                    <a:cubicBezTo>
                      <a:pt x="71933" y="20859"/>
                      <a:pt x="10401" y="7334"/>
                      <a:pt x="495" y="0"/>
                    </a:cubicBezTo>
                    <a:cubicBezTo>
                      <a:pt x="495" y="0"/>
                      <a:pt x="-5601" y="4381"/>
                      <a:pt x="24975" y="26289"/>
                    </a:cubicBezTo>
                    <a:cubicBezTo>
                      <a:pt x="55455" y="48292"/>
                      <a:pt x="94316" y="64960"/>
                      <a:pt x="112033" y="70104"/>
                    </a:cubicBezTo>
                    <a:cubicBezTo>
                      <a:pt x="129749" y="75247"/>
                      <a:pt x="173279" y="101060"/>
                      <a:pt x="173279" y="101060"/>
                    </a:cubicBezTo>
                    <a:cubicBezTo>
                      <a:pt x="170326" y="100108"/>
                      <a:pt x="150610" y="67342"/>
                      <a:pt x="111271" y="4410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8" name="Google Shape;3288;p24"/>
              <p:cNvSpPr/>
              <p:nvPr/>
            </p:nvSpPr>
            <p:spPr>
              <a:xfrm>
                <a:off x="9560718" y="2651093"/>
                <a:ext cx="1255395" cy="1174813"/>
              </a:xfrm>
              <a:custGeom>
                <a:rect b="b" l="l" r="r" t="t"/>
                <a:pathLst>
                  <a:path extrusionOk="0" h="1174813" w="1255395">
                    <a:moveTo>
                      <a:pt x="1006317" y="316135"/>
                    </a:moveTo>
                    <a:cubicBezTo>
                      <a:pt x="1031843" y="326993"/>
                      <a:pt x="1086327" y="332518"/>
                      <a:pt x="1099471" y="333661"/>
                    </a:cubicBezTo>
                    <a:cubicBezTo>
                      <a:pt x="1112616" y="334709"/>
                      <a:pt x="1140714" y="335280"/>
                      <a:pt x="1186435" y="335566"/>
                    </a:cubicBezTo>
                    <a:cubicBezTo>
                      <a:pt x="1232154" y="335947"/>
                      <a:pt x="1255396" y="321659"/>
                      <a:pt x="1255396" y="321659"/>
                    </a:cubicBezTo>
                    <a:cubicBezTo>
                      <a:pt x="1214247" y="332518"/>
                      <a:pt x="1201198" y="331470"/>
                      <a:pt x="1181481" y="330137"/>
                    </a:cubicBezTo>
                    <a:cubicBezTo>
                      <a:pt x="1161859" y="328803"/>
                      <a:pt x="1113568" y="322421"/>
                      <a:pt x="1092803" y="321374"/>
                    </a:cubicBezTo>
                    <a:cubicBezTo>
                      <a:pt x="1072039" y="320326"/>
                      <a:pt x="1013270" y="313373"/>
                      <a:pt x="1013270" y="313373"/>
                    </a:cubicBezTo>
                    <a:cubicBezTo>
                      <a:pt x="1014603" y="312611"/>
                      <a:pt x="1015746" y="311849"/>
                      <a:pt x="1017080" y="311087"/>
                    </a:cubicBezTo>
                    <a:cubicBezTo>
                      <a:pt x="1025462" y="308420"/>
                      <a:pt x="1033939" y="305943"/>
                      <a:pt x="1042415" y="303467"/>
                    </a:cubicBezTo>
                    <a:cubicBezTo>
                      <a:pt x="1041940" y="304038"/>
                      <a:pt x="1041368" y="304514"/>
                      <a:pt x="1040892" y="304991"/>
                    </a:cubicBezTo>
                    <a:cubicBezTo>
                      <a:pt x="1040892" y="304991"/>
                      <a:pt x="1101662" y="295847"/>
                      <a:pt x="1133189" y="288798"/>
                    </a:cubicBezTo>
                    <a:cubicBezTo>
                      <a:pt x="1164717" y="281750"/>
                      <a:pt x="1213009" y="260509"/>
                      <a:pt x="1213009" y="260509"/>
                    </a:cubicBezTo>
                    <a:cubicBezTo>
                      <a:pt x="1213009" y="260509"/>
                      <a:pt x="1161384" y="269843"/>
                      <a:pt x="1126617" y="277273"/>
                    </a:cubicBezTo>
                    <a:cubicBezTo>
                      <a:pt x="1132332" y="274606"/>
                      <a:pt x="1138047" y="271748"/>
                      <a:pt x="1143666" y="268605"/>
                    </a:cubicBezTo>
                    <a:cubicBezTo>
                      <a:pt x="1191006" y="242316"/>
                      <a:pt x="1202722" y="221552"/>
                      <a:pt x="1202722" y="221552"/>
                    </a:cubicBezTo>
                    <a:cubicBezTo>
                      <a:pt x="1202722" y="221552"/>
                      <a:pt x="1107281" y="235268"/>
                      <a:pt x="1042511" y="303276"/>
                    </a:cubicBezTo>
                    <a:cubicBezTo>
                      <a:pt x="1034319" y="305562"/>
                      <a:pt x="1026128" y="307848"/>
                      <a:pt x="1018032" y="310420"/>
                    </a:cubicBezTo>
                    <a:cubicBezTo>
                      <a:pt x="1065657" y="282321"/>
                      <a:pt x="1088517" y="247745"/>
                      <a:pt x="1097947" y="236316"/>
                    </a:cubicBezTo>
                    <a:cubicBezTo>
                      <a:pt x="1107663" y="224504"/>
                      <a:pt x="1140714" y="189929"/>
                      <a:pt x="1140714" y="189929"/>
                    </a:cubicBezTo>
                    <a:cubicBezTo>
                      <a:pt x="1140714" y="189929"/>
                      <a:pt x="1079278" y="228029"/>
                      <a:pt x="1053274" y="249174"/>
                    </a:cubicBezTo>
                    <a:cubicBezTo>
                      <a:pt x="1060418" y="239268"/>
                      <a:pt x="1066895" y="229934"/>
                      <a:pt x="1071658" y="224885"/>
                    </a:cubicBezTo>
                    <a:cubicBezTo>
                      <a:pt x="1082803" y="212979"/>
                      <a:pt x="1101757" y="192405"/>
                      <a:pt x="1101757" y="192405"/>
                    </a:cubicBezTo>
                    <a:cubicBezTo>
                      <a:pt x="1101757" y="192405"/>
                      <a:pt x="1026985" y="234315"/>
                      <a:pt x="1002888" y="263366"/>
                    </a:cubicBezTo>
                    <a:cubicBezTo>
                      <a:pt x="980503" y="290322"/>
                      <a:pt x="953738" y="328232"/>
                      <a:pt x="950119" y="333470"/>
                    </a:cubicBezTo>
                    <a:cubicBezTo>
                      <a:pt x="943641" y="335852"/>
                      <a:pt x="937070" y="338138"/>
                      <a:pt x="930592" y="340519"/>
                    </a:cubicBezTo>
                    <a:cubicBezTo>
                      <a:pt x="937356" y="335756"/>
                      <a:pt x="959548" y="318802"/>
                      <a:pt x="974884" y="292227"/>
                    </a:cubicBezTo>
                    <a:cubicBezTo>
                      <a:pt x="993172" y="260509"/>
                      <a:pt x="1013840" y="215741"/>
                      <a:pt x="1013840" y="215741"/>
                    </a:cubicBezTo>
                    <a:cubicBezTo>
                      <a:pt x="1013840" y="215741"/>
                      <a:pt x="969169" y="247555"/>
                      <a:pt x="951262" y="278035"/>
                    </a:cubicBezTo>
                    <a:cubicBezTo>
                      <a:pt x="933450" y="308515"/>
                      <a:pt x="915448" y="345377"/>
                      <a:pt x="915448" y="345377"/>
                    </a:cubicBezTo>
                    <a:cubicBezTo>
                      <a:pt x="915448" y="345377"/>
                      <a:pt x="915924" y="345567"/>
                      <a:pt x="916591" y="345758"/>
                    </a:cubicBezTo>
                    <a:cubicBezTo>
                      <a:pt x="903446" y="350711"/>
                      <a:pt x="890302" y="355664"/>
                      <a:pt x="877252" y="360807"/>
                    </a:cubicBezTo>
                    <a:cubicBezTo>
                      <a:pt x="883920" y="353568"/>
                      <a:pt x="915829" y="324708"/>
                      <a:pt x="924020" y="306229"/>
                    </a:cubicBezTo>
                    <a:cubicBezTo>
                      <a:pt x="933164" y="285560"/>
                      <a:pt x="943070" y="234506"/>
                      <a:pt x="960405" y="214884"/>
                    </a:cubicBezTo>
                    <a:cubicBezTo>
                      <a:pt x="960405" y="214884"/>
                      <a:pt x="908495" y="256985"/>
                      <a:pt x="887540" y="297561"/>
                    </a:cubicBezTo>
                    <a:cubicBezTo>
                      <a:pt x="866680" y="337947"/>
                      <a:pt x="866298" y="364712"/>
                      <a:pt x="866298" y="364998"/>
                    </a:cubicBezTo>
                    <a:cubicBezTo>
                      <a:pt x="850392" y="371285"/>
                      <a:pt x="834485" y="377762"/>
                      <a:pt x="818673" y="384334"/>
                    </a:cubicBezTo>
                    <a:cubicBezTo>
                      <a:pt x="825532" y="377857"/>
                      <a:pt x="851631" y="352520"/>
                      <a:pt x="861536" y="330899"/>
                    </a:cubicBezTo>
                    <a:cubicBezTo>
                      <a:pt x="863442" y="326708"/>
                      <a:pt x="866013" y="321088"/>
                      <a:pt x="868870" y="314897"/>
                    </a:cubicBezTo>
                    <a:cubicBezTo>
                      <a:pt x="886302" y="289846"/>
                      <a:pt x="903066" y="263652"/>
                      <a:pt x="903066" y="263652"/>
                    </a:cubicBezTo>
                    <a:cubicBezTo>
                      <a:pt x="903066" y="263652"/>
                      <a:pt x="896779" y="267843"/>
                      <a:pt x="887159" y="274416"/>
                    </a:cubicBezTo>
                    <a:cubicBezTo>
                      <a:pt x="896302" y="254127"/>
                      <a:pt x="904018" y="236982"/>
                      <a:pt x="904018" y="236982"/>
                    </a:cubicBezTo>
                    <a:cubicBezTo>
                      <a:pt x="904018" y="236982"/>
                      <a:pt x="851821" y="278035"/>
                      <a:pt x="834390" y="312230"/>
                    </a:cubicBezTo>
                    <a:cubicBezTo>
                      <a:pt x="823627" y="320421"/>
                      <a:pt x="813531" y="328517"/>
                      <a:pt x="805624" y="335661"/>
                    </a:cubicBezTo>
                    <a:cubicBezTo>
                      <a:pt x="775526" y="362808"/>
                      <a:pt x="758953" y="406241"/>
                      <a:pt x="757619" y="409766"/>
                    </a:cubicBezTo>
                    <a:cubicBezTo>
                      <a:pt x="745236" y="415004"/>
                      <a:pt x="732853" y="420338"/>
                      <a:pt x="720567" y="425672"/>
                    </a:cubicBezTo>
                    <a:cubicBezTo>
                      <a:pt x="728281" y="416624"/>
                      <a:pt x="751903" y="392906"/>
                      <a:pt x="767335" y="369189"/>
                    </a:cubicBezTo>
                    <a:cubicBezTo>
                      <a:pt x="786385" y="339947"/>
                      <a:pt x="805529" y="280035"/>
                      <a:pt x="821055" y="267272"/>
                    </a:cubicBezTo>
                    <a:cubicBezTo>
                      <a:pt x="821055" y="267272"/>
                      <a:pt x="805435" y="278511"/>
                      <a:pt x="787146" y="295275"/>
                    </a:cubicBezTo>
                    <a:cubicBezTo>
                      <a:pt x="781336" y="297085"/>
                      <a:pt x="773430" y="299466"/>
                      <a:pt x="764953" y="302133"/>
                    </a:cubicBezTo>
                    <a:cubicBezTo>
                      <a:pt x="771239" y="295085"/>
                      <a:pt x="775240" y="290417"/>
                      <a:pt x="775240" y="290417"/>
                    </a:cubicBezTo>
                    <a:cubicBezTo>
                      <a:pt x="775240" y="290417"/>
                      <a:pt x="752380" y="301371"/>
                      <a:pt x="730378" y="312896"/>
                    </a:cubicBezTo>
                    <a:cubicBezTo>
                      <a:pt x="726281" y="314135"/>
                      <a:pt x="722566" y="315278"/>
                      <a:pt x="719424" y="316325"/>
                    </a:cubicBezTo>
                    <a:cubicBezTo>
                      <a:pt x="720947" y="312706"/>
                      <a:pt x="722757" y="309277"/>
                      <a:pt x="725043" y="305943"/>
                    </a:cubicBezTo>
                    <a:cubicBezTo>
                      <a:pt x="731425" y="304419"/>
                      <a:pt x="738378" y="302419"/>
                      <a:pt x="746188" y="299561"/>
                    </a:cubicBezTo>
                    <a:cubicBezTo>
                      <a:pt x="781145" y="286703"/>
                      <a:pt x="820388" y="249079"/>
                      <a:pt x="820388" y="249079"/>
                    </a:cubicBezTo>
                    <a:cubicBezTo>
                      <a:pt x="802767" y="261176"/>
                      <a:pt x="760571" y="263938"/>
                      <a:pt x="742855" y="269272"/>
                    </a:cubicBezTo>
                    <a:cubicBezTo>
                      <a:pt x="727043" y="274034"/>
                      <a:pt x="700374" y="297085"/>
                      <a:pt x="693991" y="301466"/>
                    </a:cubicBezTo>
                    <a:cubicBezTo>
                      <a:pt x="699421" y="291465"/>
                      <a:pt x="704850" y="281369"/>
                      <a:pt x="710089" y="271272"/>
                    </a:cubicBezTo>
                    <a:cubicBezTo>
                      <a:pt x="710185" y="271844"/>
                      <a:pt x="710279" y="272225"/>
                      <a:pt x="710279" y="272225"/>
                    </a:cubicBezTo>
                    <a:cubicBezTo>
                      <a:pt x="710279" y="272225"/>
                      <a:pt x="741902" y="261461"/>
                      <a:pt x="768382" y="250127"/>
                    </a:cubicBezTo>
                    <a:cubicBezTo>
                      <a:pt x="794861" y="238792"/>
                      <a:pt x="825055" y="205931"/>
                      <a:pt x="825055" y="205931"/>
                    </a:cubicBezTo>
                    <a:cubicBezTo>
                      <a:pt x="825055" y="205931"/>
                      <a:pt x="786860" y="218123"/>
                      <a:pt x="759333" y="229648"/>
                    </a:cubicBezTo>
                    <a:cubicBezTo>
                      <a:pt x="736283" y="239363"/>
                      <a:pt x="720376" y="255461"/>
                      <a:pt x="715804" y="260509"/>
                    </a:cubicBezTo>
                    <a:cubicBezTo>
                      <a:pt x="718376" y="255461"/>
                      <a:pt x="720947" y="250508"/>
                      <a:pt x="723519" y="245459"/>
                    </a:cubicBezTo>
                    <a:cubicBezTo>
                      <a:pt x="728090" y="243078"/>
                      <a:pt x="761428" y="225266"/>
                      <a:pt x="785527" y="209931"/>
                    </a:cubicBezTo>
                    <a:cubicBezTo>
                      <a:pt x="811434" y="193358"/>
                      <a:pt x="852869" y="137255"/>
                      <a:pt x="852869" y="137255"/>
                    </a:cubicBezTo>
                    <a:cubicBezTo>
                      <a:pt x="852869" y="137255"/>
                      <a:pt x="834294" y="150495"/>
                      <a:pt x="823531" y="158210"/>
                    </a:cubicBezTo>
                    <a:cubicBezTo>
                      <a:pt x="818959" y="161544"/>
                      <a:pt x="810768" y="165830"/>
                      <a:pt x="802005" y="170593"/>
                    </a:cubicBezTo>
                    <a:cubicBezTo>
                      <a:pt x="821722" y="151638"/>
                      <a:pt x="858774" y="105918"/>
                      <a:pt x="858774" y="105918"/>
                    </a:cubicBezTo>
                    <a:cubicBezTo>
                      <a:pt x="858774" y="105918"/>
                      <a:pt x="827437" y="129159"/>
                      <a:pt x="816959" y="135827"/>
                    </a:cubicBezTo>
                    <a:cubicBezTo>
                      <a:pt x="806767" y="142304"/>
                      <a:pt x="776478" y="157163"/>
                      <a:pt x="748951" y="192881"/>
                    </a:cubicBezTo>
                    <a:cubicBezTo>
                      <a:pt x="751809" y="186595"/>
                      <a:pt x="754475" y="180213"/>
                      <a:pt x="757238" y="173831"/>
                    </a:cubicBezTo>
                    <a:cubicBezTo>
                      <a:pt x="818864" y="128302"/>
                      <a:pt x="839629" y="52673"/>
                      <a:pt x="839629" y="52673"/>
                    </a:cubicBezTo>
                    <a:cubicBezTo>
                      <a:pt x="839629" y="52673"/>
                      <a:pt x="821627" y="60103"/>
                      <a:pt x="795528" y="95631"/>
                    </a:cubicBezTo>
                    <a:cubicBezTo>
                      <a:pt x="792480" y="99822"/>
                      <a:pt x="789527" y="104204"/>
                      <a:pt x="786765" y="108585"/>
                    </a:cubicBezTo>
                    <a:cubicBezTo>
                      <a:pt x="796385" y="81248"/>
                      <a:pt x="809148" y="40481"/>
                      <a:pt x="809148" y="40481"/>
                    </a:cubicBezTo>
                    <a:cubicBezTo>
                      <a:pt x="809148" y="40481"/>
                      <a:pt x="787146" y="77343"/>
                      <a:pt x="778192" y="102108"/>
                    </a:cubicBezTo>
                    <a:cubicBezTo>
                      <a:pt x="769239" y="126873"/>
                      <a:pt x="755713" y="175070"/>
                      <a:pt x="755713" y="175070"/>
                    </a:cubicBezTo>
                    <a:cubicBezTo>
                      <a:pt x="756190" y="174689"/>
                      <a:pt x="756665" y="174308"/>
                      <a:pt x="757142" y="173927"/>
                    </a:cubicBezTo>
                    <a:cubicBezTo>
                      <a:pt x="754284" y="180499"/>
                      <a:pt x="751427" y="187071"/>
                      <a:pt x="748379" y="193643"/>
                    </a:cubicBezTo>
                    <a:cubicBezTo>
                      <a:pt x="747617" y="194596"/>
                      <a:pt x="746856" y="195453"/>
                      <a:pt x="746093" y="196501"/>
                    </a:cubicBezTo>
                    <a:cubicBezTo>
                      <a:pt x="746093" y="196501"/>
                      <a:pt x="746379" y="148304"/>
                      <a:pt x="747713" y="131445"/>
                    </a:cubicBezTo>
                    <a:cubicBezTo>
                      <a:pt x="748951" y="114586"/>
                      <a:pt x="748760" y="74962"/>
                      <a:pt x="749712" y="58865"/>
                    </a:cubicBezTo>
                    <a:cubicBezTo>
                      <a:pt x="750666" y="42863"/>
                      <a:pt x="751046" y="32099"/>
                      <a:pt x="764000" y="0"/>
                    </a:cubicBezTo>
                    <a:cubicBezTo>
                      <a:pt x="764000" y="0"/>
                      <a:pt x="750189" y="17336"/>
                      <a:pt x="745808" y="54293"/>
                    </a:cubicBezTo>
                    <a:cubicBezTo>
                      <a:pt x="741426" y="91250"/>
                      <a:pt x="738949" y="114014"/>
                      <a:pt x="738569" y="124778"/>
                    </a:cubicBezTo>
                    <a:cubicBezTo>
                      <a:pt x="738092" y="135541"/>
                      <a:pt x="737045" y="180118"/>
                      <a:pt x="743236" y="201835"/>
                    </a:cubicBezTo>
                    <a:cubicBezTo>
                      <a:pt x="743331" y="202025"/>
                      <a:pt x="743807" y="202121"/>
                      <a:pt x="744474" y="202025"/>
                    </a:cubicBezTo>
                    <a:cubicBezTo>
                      <a:pt x="739140" y="213265"/>
                      <a:pt x="733616" y="224409"/>
                      <a:pt x="727996" y="235458"/>
                    </a:cubicBezTo>
                    <a:cubicBezTo>
                      <a:pt x="727329" y="236125"/>
                      <a:pt x="726948" y="236506"/>
                      <a:pt x="726948" y="236506"/>
                    </a:cubicBezTo>
                    <a:lnTo>
                      <a:pt x="724472" y="242316"/>
                    </a:lnTo>
                    <a:cubicBezTo>
                      <a:pt x="721137" y="248793"/>
                      <a:pt x="717709" y="255270"/>
                      <a:pt x="714375" y="261747"/>
                    </a:cubicBezTo>
                    <a:cubicBezTo>
                      <a:pt x="714280" y="261938"/>
                      <a:pt x="714184" y="262033"/>
                      <a:pt x="714089" y="262223"/>
                    </a:cubicBezTo>
                    <a:cubicBezTo>
                      <a:pt x="714756" y="253175"/>
                      <a:pt x="717233" y="220885"/>
                      <a:pt x="718185" y="193548"/>
                    </a:cubicBezTo>
                    <a:cubicBezTo>
                      <a:pt x="720567" y="222695"/>
                      <a:pt x="723234" y="241650"/>
                      <a:pt x="723234" y="241650"/>
                    </a:cubicBezTo>
                    <a:lnTo>
                      <a:pt x="727615" y="233172"/>
                    </a:lnTo>
                    <a:cubicBezTo>
                      <a:pt x="727615" y="233172"/>
                      <a:pt x="734473" y="180594"/>
                      <a:pt x="734187" y="150209"/>
                    </a:cubicBezTo>
                    <a:cubicBezTo>
                      <a:pt x="728663" y="103442"/>
                      <a:pt x="728377" y="31528"/>
                      <a:pt x="728377" y="31528"/>
                    </a:cubicBezTo>
                    <a:cubicBezTo>
                      <a:pt x="728377" y="31528"/>
                      <a:pt x="720567" y="76200"/>
                      <a:pt x="717233" y="118110"/>
                    </a:cubicBezTo>
                    <a:cubicBezTo>
                      <a:pt x="715804" y="82106"/>
                      <a:pt x="713898" y="48292"/>
                      <a:pt x="713898" y="48292"/>
                    </a:cubicBezTo>
                    <a:cubicBezTo>
                      <a:pt x="713898" y="48292"/>
                      <a:pt x="698278" y="136779"/>
                      <a:pt x="700754" y="185166"/>
                    </a:cubicBezTo>
                    <a:cubicBezTo>
                      <a:pt x="702945" y="227838"/>
                      <a:pt x="708374" y="261176"/>
                      <a:pt x="709994" y="269939"/>
                    </a:cubicBezTo>
                    <a:cubicBezTo>
                      <a:pt x="702755" y="283559"/>
                      <a:pt x="695420" y="297085"/>
                      <a:pt x="687895" y="310515"/>
                    </a:cubicBezTo>
                    <a:cubicBezTo>
                      <a:pt x="687895" y="310420"/>
                      <a:pt x="687991" y="310229"/>
                      <a:pt x="687991" y="310229"/>
                    </a:cubicBezTo>
                    <a:cubicBezTo>
                      <a:pt x="687991" y="310229"/>
                      <a:pt x="679990" y="318230"/>
                      <a:pt x="669608" y="330137"/>
                    </a:cubicBezTo>
                    <a:cubicBezTo>
                      <a:pt x="672179" y="305181"/>
                      <a:pt x="676370" y="260128"/>
                      <a:pt x="675227" y="238030"/>
                    </a:cubicBezTo>
                    <a:cubicBezTo>
                      <a:pt x="673608" y="206693"/>
                      <a:pt x="667798" y="116205"/>
                      <a:pt x="667798" y="116205"/>
                    </a:cubicBezTo>
                    <a:cubicBezTo>
                      <a:pt x="667798" y="116205"/>
                      <a:pt x="653510" y="217170"/>
                      <a:pt x="654653" y="253079"/>
                    </a:cubicBezTo>
                    <a:cubicBezTo>
                      <a:pt x="655320" y="273749"/>
                      <a:pt x="659797" y="316135"/>
                      <a:pt x="662369" y="338804"/>
                    </a:cubicBezTo>
                    <a:cubicBezTo>
                      <a:pt x="657034" y="345281"/>
                      <a:pt x="651606" y="352520"/>
                      <a:pt x="646462" y="360045"/>
                    </a:cubicBezTo>
                    <a:cubicBezTo>
                      <a:pt x="647414" y="332613"/>
                      <a:pt x="648652" y="288798"/>
                      <a:pt x="647509" y="268129"/>
                    </a:cubicBezTo>
                    <a:cubicBezTo>
                      <a:pt x="645891" y="236792"/>
                      <a:pt x="642747" y="167831"/>
                      <a:pt x="642747" y="167831"/>
                    </a:cubicBezTo>
                    <a:cubicBezTo>
                      <a:pt x="642747" y="167831"/>
                      <a:pt x="634269" y="240125"/>
                      <a:pt x="634174" y="295561"/>
                    </a:cubicBezTo>
                    <a:cubicBezTo>
                      <a:pt x="633699" y="294799"/>
                      <a:pt x="633413" y="294132"/>
                      <a:pt x="632936" y="293370"/>
                    </a:cubicBezTo>
                    <a:cubicBezTo>
                      <a:pt x="632936" y="293370"/>
                      <a:pt x="633127" y="307658"/>
                      <a:pt x="626459" y="322326"/>
                    </a:cubicBezTo>
                    <a:cubicBezTo>
                      <a:pt x="624460" y="282893"/>
                      <a:pt x="619316" y="174784"/>
                      <a:pt x="619316" y="174784"/>
                    </a:cubicBezTo>
                    <a:cubicBezTo>
                      <a:pt x="619316" y="174784"/>
                      <a:pt x="606362" y="265462"/>
                      <a:pt x="610077" y="329184"/>
                    </a:cubicBezTo>
                    <a:cubicBezTo>
                      <a:pt x="607219" y="327184"/>
                      <a:pt x="604265" y="325184"/>
                      <a:pt x="600932" y="323183"/>
                    </a:cubicBezTo>
                    <a:cubicBezTo>
                      <a:pt x="600932" y="323183"/>
                      <a:pt x="606362" y="329660"/>
                      <a:pt x="610743" y="339185"/>
                    </a:cubicBezTo>
                    <a:cubicBezTo>
                      <a:pt x="610838" y="340138"/>
                      <a:pt x="610934" y="341186"/>
                      <a:pt x="610934" y="342138"/>
                    </a:cubicBezTo>
                    <a:cubicBezTo>
                      <a:pt x="608266" y="344138"/>
                      <a:pt x="605410" y="346043"/>
                      <a:pt x="602170" y="347567"/>
                    </a:cubicBezTo>
                    <a:cubicBezTo>
                      <a:pt x="601599" y="347853"/>
                      <a:pt x="601123" y="348139"/>
                      <a:pt x="600552" y="348425"/>
                    </a:cubicBezTo>
                    <a:cubicBezTo>
                      <a:pt x="598266" y="302324"/>
                      <a:pt x="594074" y="213741"/>
                      <a:pt x="594074" y="213741"/>
                    </a:cubicBezTo>
                    <a:cubicBezTo>
                      <a:pt x="594074" y="213741"/>
                      <a:pt x="587978" y="260318"/>
                      <a:pt x="583216" y="305658"/>
                    </a:cubicBezTo>
                    <a:cubicBezTo>
                      <a:pt x="579977" y="260795"/>
                      <a:pt x="579882" y="228124"/>
                      <a:pt x="579882" y="228124"/>
                    </a:cubicBezTo>
                    <a:cubicBezTo>
                      <a:pt x="579882" y="228124"/>
                      <a:pt x="575501" y="254222"/>
                      <a:pt x="571119" y="285655"/>
                    </a:cubicBezTo>
                    <a:cubicBezTo>
                      <a:pt x="569214" y="280226"/>
                      <a:pt x="567024" y="274416"/>
                      <a:pt x="564738" y="268986"/>
                    </a:cubicBezTo>
                    <a:cubicBezTo>
                      <a:pt x="568071" y="262414"/>
                      <a:pt x="570357" y="256794"/>
                      <a:pt x="570834" y="252889"/>
                    </a:cubicBezTo>
                    <a:cubicBezTo>
                      <a:pt x="572834" y="236887"/>
                      <a:pt x="577692" y="224219"/>
                      <a:pt x="569309" y="209931"/>
                    </a:cubicBezTo>
                    <a:cubicBezTo>
                      <a:pt x="569309" y="209931"/>
                      <a:pt x="568167" y="219551"/>
                      <a:pt x="563595" y="232601"/>
                    </a:cubicBezTo>
                    <a:cubicBezTo>
                      <a:pt x="562737" y="219266"/>
                      <a:pt x="558260" y="209931"/>
                      <a:pt x="558260" y="209931"/>
                    </a:cubicBezTo>
                    <a:cubicBezTo>
                      <a:pt x="561880" y="224600"/>
                      <a:pt x="552831" y="236506"/>
                      <a:pt x="530447" y="255079"/>
                    </a:cubicBezTo>
                    <a:cubicBezTo>
                      <a:pt x="535305" y="244221"/>
                      <a:pt x="538829" y="232791"/>
                      <a:pt x="539592" y="220504"/>
                    </a:cubicBezTo>
                    <a:cubicBezTo>
                      <a:pt x="541687" y="185452"/>
                      <a:pt x="527113" y="163354"/>
                      <a:pt x="523398" y="162592"/>
                    </a:cubicBezTo>
                    <a:cubicBezTo>
                      <a:pt x="519779" y="161830"/>
                      <a:pt x="525399" y="174593"/>
                      <a:pt x="529210" y="200311"/>
                    </a:cubicBezTo>
                    <a:cubicBezTo>
                      <a:pt x="533019" y="226028"/>
                      <a:pt x="504730" y="247936"/>
                      <a:pt x="482346" y="295561"/>
                    </a:cubicBezTo>
                    <a:cubicBezTo>
                      <a:pt x="466153" y="329946"/>
                      <a:pt x="466534" y="349091"/>
                      <a:pt x="467963" y="357092"/>
                    </a:cubicBezTo>
                    <a:cubicBezTo>
                      <a:pt x="467106" y="356140"/>
                      <a:pt x="466248" y="355187"/>
                      <a:pt x="465391" y="354330"/>
                    </a:cubicBezTo>
                    <a:cubicBezTo>
                      <a:pt x="461486" y="350234"/>
                      <a:pt x="457486" y="346234"/>
                      <a:pt x="453580" y="342138"/>
                    </a:cubicBezTo>
                    <a:cubicBezTo>
                      <a:pt x="455295" y="339185"/>
                      <a:pt x="462724" y="325469"/>
                      <a:pt x="472344" y="303657"/>
                    </a:cubicBezTo>
                    <a:cubicBezTo>
                      <a:pt x="483298" y="278892"/>
                      <a:pt x="514159" y="254889"/>
                      <a:pt x="521684" y="215837"/>
                    </a:cubicBezTo>
                    <a:cubicBezTo>
                      <a:pt x="529210" y="176784"/>
                      <a:pt x="510540" y="149447"/>
                      <a:pt x="510540" y="149447"/>
                    </a:cubicBezTo>
                    <a:cubicBezTo>
                      <a:pt x="515398" y="177070"/>
                      <a:pt x="512635" y="183833"/>
                      <a:pt x="510826" y="200311"/>
                    </a:cubicBezTo>
                    <a:cubicBezTo>
                      <a:pt x="508921" y="216789"/>
                      <a:pt x="474345" y="259461"/>
                      <a:pt x="466534" y="277749"/>
                    </a:cubicBezTo>
                    <a:cubicBezTo>
                      <a:pt x="458820" y="295751"/>
                      <a:pt x="446913" y="315373"/>
                      <a:pt x="452914" y="341567"/>
                    </a:cubicBezTo>
                    <a:cubicBezTo>
                      <a:pt x="447009" y="335471"/>
                      <a:pt x="441103" y="329470"/>
                      <a:pt x="435103" y="323469"/>
                    </a:cubicBezTo>
                    <a:cubicBezTo>
                      <a:pt x="436530" y="318992"/>
                      <a:pt x="440722" y="306705"/>
                      <a:pt x="446818" y="290989"/>
                    </a:cubicBezTo>
                    <a:cubicBezTo>
                      <a:pt x="454437" y="271272"/>
                      <a:pt x="482441" y="230791"/>
                      <a:pt x="490728" y="191738"/>
                    </a:cubicBezTo>
                    <a:cubicBezTo>
                      <a:pt x="499015" y="152686"/>
                      <a:pt x="478631" y="127159"/>
                      <a:pt x="478631" y="127159"/>
                    </a:cubicBezTo>
                    <a:cubicBezTo>
                      <a:pt x="480346" y="144494"/>
                      <a:pt x="477774" y="170974"/>
                      <a:pt x="476059" y="183166"/>
                    </a:cubicBezTo>
                    <a:cubicBezTo>
                      <a:pt x="474345" y="195358"/>
                      <a:pt x="450438" y="246031"/>
                      <a:pt x="438245" y="274701"/>
                    </a:cubicBezTo>
                    <a:cubicBezTo>
                      <a:pt x="427673" y="299466"/>
                      <a:pt x="429102" y="311563"/>
                      <a:pt x="432721" y="320993"/>
                    </a:cubicBezTo>
                    <a:cubicBezTo>
                      <a:pt x="427768" y="316040"/>
                      <a:pt x="422720" y="311087"/>
                      <a:pt x="417671" y="306229"/>
                    </a:cubicBezTo>
                    <a:cubicBezTo>
                      <a:pt x="422148" y="293466"/>
                      <a:pt x="452151" y="206978"/>
                      <a:pt x="454628" y="185071"/>
                    </a:cubicBezTo>
                    <a:cubicBezTo>
                      <a:pt x="457295" y="161449"/>
                      <a:pt x="457200" y="147161"/>
                      <a:pt x="446627" y="128111"/>
                    </a:cubicBezTo>
                    <a:cubicBezTo>
                      <a:pt x="436150" y="109252"/>
                      <a:pt x="431006" y="107442"/>
                      <a:pt x="430911" y="107347"/>
                    </a:cubicBezTo>
                    <a:cubicBezTo>
                      <a:pt x="432721" y="104204"/>
                      <a:pt x="434340" y="102108"/>
                      <a:pt x="434340" y="102108"/>
                    </a:cubicBezTo>
                    <a:cubicBezTo>
                      <a:pt x="434340" y="102108"/>
                      <a:pt x="412718" y="96965"/>
                      <a:pt x="411195" y="125635"/>
                    </a:cubicBezTo>
                    <a:cubicBezTo>
                      <a:pt x="409670" y="154210"/>
                      <a:pt x="393288" y="200692"/>
                      <a:pt x="393383" y="211550"/>
                    </a:cubicBezTo>
                    <a:cubicBezTo>
                      <a:pt x="393478" y="221837"/>
                      <a:pt x="387191" y="264509"/>
                      <a:pt x="395669" y="285560"/>
                    </a:cubicBezTo>
                    <a:cubicBezTo>
                      <a:pt x="388430" y="278987"/>
                      <a:pt x="381095" y="272510"/>
                      <a:pt x="373761" y="266033"/>
                    </a:cubicBezTo>
                    <a:cubicBezTo>
                      <a:pt x="375951" y="260414"/>
                      <a:pt x="386144" y="231077"/>
                      <a:pt x="379952" y="189929"/>
                    </a:cubicBezTo>
                    <a:cubicBezTo>
                      <a:pt x="373095" y="144018"/>
                      <a:pt x="370809" y="130588"/>
                      <a:pt x="362998" y="119825"/>
                    </a:cubicBezTo>
                    <a:cubicBezTo>
                      <a:pt x="355188" y="109061"/>
                      <a:pt x="347949" y="86963"/>
                      <a:pt x="362807" y="81248"/>
                    </a:cubicBezTo>
                    <a:cubicBezTo>
                      <a:pt x="362807" y="81248"/>
                      <a:pt x="347090" y="80867"/>
                      <a:pt x="345567" y="95631"/>
                    </a:cubicBezTo>
                    <a:cubicBezTo>
                      <a:pt x="344138" y="110395"/>
                      <a:pt x="348139" y="142018"/>
                      <a:pt x="354806" y="158401"/>
                    </a:cubicBezTo>
                    <a:cubicBezTo>
                      <a:pt x="360998" y="173641"/>
                      <a:pt x="371475" y="253556"/>
                      <a:pt x="372999" y="265462"/>
                    </a:cubicBezTo>
                    <a:cubicBezTo>
                      <a:pt x="369951" y="262795"/>
                      <a:pt x="366999" y="260128"/>
                      <a:pt x="363950" y="257461"/>
                    </a:cubicBezTo>
                    <a:cubicBezTo>
                      <a:pt x="360712" y="254794"/>
                      <a:pt x="357378" y="252222"/>
                      <a:pt x="354140" y="249555"/>
                    </a:cubicBezTo>
                    <a:cubicBezTo>
                      <a:pt x="355568" y="244126"/>
                      <a:pt x="363759" y="211646"/>
                      <a:pt x="356045" y="186881"/>
                    </a:cubicBezTo>
                    <a:cubicBezTo>
                      <a:pt x="347663" y="159734"/>
                      <a:pt x="343948" y="146304"/>
                      <a:pt x="335184" y="126873"/>
                    </a:cubicBezTo>
                    <a:cubicBezTo>
                      <a:pt x="326422" y="107442"/>
                      <a:pt x="319660" y="92297"/>
                      <a:pt x="331851" y="84868"/>
                    </a:cubicBezTo>
                    <a:cubicBezTo>
                      <a:pt x="331851" y="84868"/>
                      <a:pt x="315754" y="86201"/>
                      <a:pt x="316706" y="97917"/>
                    </a:cubicBezTo>
                    <a:cubicBezTo>
                      <a:pt x="317659" y="109633"/>
                      <a:pt x="313753" y="116586"/>
                      <a:pt x="326136" y="161639"/>
                    </a:cubicBezTo>
                    <a:cubicBezTo>
                      <a:pt x="337185" y="201930"/>
                      <a:pt x="350710" y="241173"/>
                      <a:pt x="353377" y="248984"/>
                    </a:cubicBezTo>
                    <a:cubicBezTo>
                      <a:pt x="340709" y="238601"/>
                      <a:pt x="327756" y="228600"/>
                      <a:pt x="314516" y="219075"/>
                    </a:cubicBezTo>
                    <a:cubicBezTo>
                      <a:pt x="316134" y="218694"/>
                      <a:pt x="320230" y="215551"/>
                      <a:pt x="312991" y="193643"/>
                    </a:cubicBezTo>
                    <a:cubicBezTo>
                      <a:pt x="323469" y="212312"/>
                      <a:pt x="332518" y="230600"/>
                      <a:pt x="332518" y="230600"/>
                    </a:cubicBezTo>
                    <a:cubicBezTo>
                      <a:pt x="332518" y="230600"/>
                      <a:pt x="330708" y="203835"/>
                      <a:pt x="322898" y="182785"/>
                    </a:cubicBezTo>
                    <a:cubicBezTo>
                      <a:pt x="315087" y="161735"/>
                      <a:pt x="291085" y="122873"/>
                      <a:pt x="288227" y="111157"/>
                    </a:cubicBezTo>
                    <a:cubicBezTo>
                      <a:pt x="285369" y="99441"/>
                      <a:pt x="278702" y="97346"/>
                      <a:pt x="291655" y="81629"/>
                    </a:cubicBezTo>
                    <a:cubicBezTo>
                      <a:pt x="291655" y="81629"/>
                      <a:pt x="265366" y="92583"/>
                      <a:pt x="269558" y="103823"/>
                    </a:cubicBezTo>
                    <a:cubicBezTo>
                      <a:pt x="272319" y="111157"/>
                      <a:pt x="274891" y="125540"/>
                      <a:pt x="280606" y="140018"/>
                    </a:cubicBezTo>
                    <a:cubicBezTo>
                      <a:pt x="276320" y="136112"/>
                      <a:pt x="271939" y="132779"/>
                      <a:pt x="267748" y="129921"/>
                    </a:cubicBezTo>
                    <a:cubicBezTo>
                      <a:pt x="253365" y="120015"/>
                      <a:pt x="230695" y="109728"/>
                      <a:pt x="231458" y="101060"/>
                    </a:cubicBezTo>
                    <a:cubicBezTo>
                      <a:pt x="232220" y="92393"/>
                      <a:pt x="248127" y="81915"/>
                      <a:pt x="248127" y="81915"/>
                    </a:cubicBezTo>
                    <a:cubicBezTo>
                      <a:pt x="248127" y="81915"/>
                      <a:pt x="225457" y="90678"/>
                      <a:pt x="226123" y="98965"/>
                    </a:cubicBezTo>
                    <a:cubicBezTo>
                      <a:pt x="226695" y="107156"/>
                      <a:pt x="227552" y="117253"/>
                      <a:pt x="253841" y="136398"/>
                    </a:cubicBezTo>
                    <a:cubicBezTo>
                      <a:pt x="279940" y="155448"/>
                      <a:pt x="293751" y="171355"/>
                      <a:pt x="313468" y="218504"/>
                    </a:cubicBezTo>
                    <a:cubicBezTo>
                      <a:pt x="306515" y="213551"/>
                      <a:pt x="299371" y="208788"/>
                      <a:pt x="292132" y="204121"/>
                    </a:cubicBezTo>
                    <a:cubicBezTo>
                      <a:pt x="292132" y="203454"/>
                      <a:pt x="289751" y="169259"/>
                      <a:pt x="261176" y="149352"/>
                    </a:cubicBezTo>
                    <a:cubicBezTo>
                      <a:pt x="232315" y="129254"/>
                      <a:pt x="214026" y="115443"/>
                      <a:pt x="206216" y="108585"/>
                    </a:cubicBezTo>
                    <a:cubicBezTo>
                      <a:pt x="206216" y="108585"/>
                      <a:pt x="202406" y="114681"/>
                      <a:pt x="211836" y="125444"/>
                    </a:cubicBezTo>
                    <a:cubicBezTo>
                      <a:pt x="221266" y="136208"/>
                      <a:pt x="255555" y="154686"/>
                      <a:pt x="269748" y="172403"/>
                    </a:cubicBezTo>
                    <a:cubicBezTo>
                      <a:pt x="283750" y="189833"/>
                      <a:pt x="291751" y="203550"/>
                      <a:pt x="292037" y="204026"/>
                    </a:cubicBezTo>
                    <a:cubicBezTo>
                      <a:pt x="284607" y="199263"/>
                      <a:pt x="277177" y="194596"/>
                      <a:pt x="269463" y="190214"/>
                    </a:cubicBezTo>
                    <a:cubicBezTo>
                      <a:pt x="269558" y="190214"/>
                      <a:pt x="269843" y="190214"/>
                      <a:pt x="269843" y="190214"/>
                    </a:cubicBezTo>
                    <a:cubicBezTo>
                      <a:pt x="269843" y="190214"/>
                      <a:pt x="269463" y="190119"/>
                      <a:pt x="269177" y="190119"/>
                    </a:cubicBezTo>
                    <a:cubicBezTo>
                      <a:pt x="264128" y="187166"/>
                      <a:pt x="259080" y="184309"/>
                      <a:pt x="253841" y="181642"/>
                    </a:cubicBezTo>
                    <a:cubicBezTo>
                      <a:pt x="254794" y="182023"/>
                      <a:pt x="255555" y="182309"/>
                      <a:pt x="255555" y="182309"/>
                    </a:cubicBezTo>
                    <a:cubicBezTo>
                      <a:pt x="255460" y="182118"/>
                      <a:pt x="254889" y="181928"/>
                      <a:pt x="253746" y="181547"/>
                    </a:cubicBezTo>
                    <a:cubicBezTo>
                      <a:pt x="251936" y="180594"/>
                      <a:pt x="250317" y="179546"/>
                      <a:pt x="248507" y="178594"/>
                    </a:cubicBezTo>
                    <a:cubicBezTo>
                      <a:pt x="250127" y="179451"/>
                      <a:pt x="251651" y="180499"/>
                      <a:pt x="253269" y="181356"/>
                    </a:cubicBezTo>
                    <a:cubicBezTo>
                      <a:pt x="242315" y="176975"/>
                      <a:pt x="193834" y="157639"/>
                      <a:pt x="169355" y="147828"/>
                    </a:cubicBezTo>
                    <a:cubicBezTo>
                      <a:pt x="141637" y="136684"/>
                      <a:pt x="98012" y="138589"/>
                      <a:pt x="78010" y="132683"/>
                    </a:cubicBezTo>
                    <a:cubicBezTo>
                      <a:pt x="58102" y="126683"/>
                      <a:pt x="40386" y="124206"/>
                      <a:pt x="40386" y="124206"/>
                    </a:cubicBezTo>
                    <a:cubicBezTo>
                      <a:pt x="60865" y="136684"/>
                      <a:pt x="74200" y="142685"/>
                      <a:pt x="96964" y="145637"/>
                    </a:cubicBezTo>
                    <a:cubicBezTo>
                      <a:pt x="119729" y="148590"/>
                      <a:pt x="143923" y="150209"/>
                      <a:pt x="179927" y="161830"/>
                    </a:cubicBezTo>
                    <a:cubicBezTo>
                      <a:pt x="211170" y="171926"/>
                      <a:pt x="244697" y="178975"/>
                      <a:pt x="253460" y="181547"/>
                    </a:cubicBezTo>
                    <a:cubicBezTo>
                      <a:pt x="258413" y="184214"/>
                      <a:pt x="263176" y="187071"/>
                      <a:pt x="268034" y="189929"/>
                    </a:cubicBezTo>
                    <a:cubicBezTo>
                      <a:pt x="254794" y="186976"/>
                      <a:pt x="167830" y="167640"/>
                      <a:pt x="134588" y="160592"/>
                    </a:cubicBezTo>
                    <a:cubicBezTo>
                      <a:pt x="98584" y="152972"/>
                      <a:pt x="45530" y="156210"/>
                      <a:pt x="45530" y="156210"/>
                    </a:cubicBezTo>
                    <a:cubicBezTo>
                      <a:pt x="45530" y="156210"/>
                      <a:pt x="112490" y="168878"/>
                      <a:pt x="129064" y="168783"/>
                    </a:cubicBezTo>
                    <a:cubicBezTo>
                      <a:pt x="145637" y="168688"/>
                      <a:pt x="205454" y="177546"/>
                      <a:pt x="228695" y="184500"/>
                    </a:cubicBezTo>
                    <a:cubicBezTo>
                      <a:pt x="248698" y="190500"/>
                      <a:pt x="264700" y="190500"/>
                      <a:pt x="268795" y="190310"/>
                    </a:cubicBezTo>
                    <a:cubicBezTo>
                      <a:pt x="275082" y="194120"/>
                      <a:pt x="281369" y="197929"/>
                      <a:pt x="287465" y="202025"/>
                    </a:cubicBezTo>
                    <a:cubicBezTo>
                      <a:pt x="281274" y="199454"/>
                      <a:pt x="268034" y="194977"/>
                      <a:pt x="242697" y="190786"/>
                    </a:cubicBezTo>
                    <a:cubicBezTo>
                      <a:pt x="204501" y="184595"/>
                      <a:pt x="141256" y="177356"/>
                      <a:pt x="134588" y="177451"/>
                    </a:cubicBezTo>
                    <a:cubicBezTo>
                      <a:pt x="127921" y="177451"/>
                      <a:pt x="107442" y="175832"/>
                      <a:pt x="92488" y="169450"/>
                    </a:cubicBezTo>
                    <a:cubicBezTo>
                      <a:pt x="77534" y="162973"/>
                      <a:pt x="30480" y="165450"/>
                      <a:pt x="30480" y="165450"/>
                    </a:cubicBezTo>
                    <a:cubicBezTo>
                      <a:pt x="30480" y="165450"/>
                      <a:pt x="84011" y="172879"/>
                      <a:pt x="104299" y="179451"/>
                    </a:cubicBezTo>
                    <a:cubicBezTo>
                      <a:pt x="124587" y="186023"/>
                      <a:pt x="155162" y="185261"/>
                      <a:pt x="178498" y="189262"/>
                    </a:cubicBezTo>
                    <a:cubicBezTo>
                      <a:pt x="201740" y="193167"/>
                      <a:pt x="233076" y="193643"/>
                      <a:pt x="258890" y="200120"/>
                    </a:cubicBezTo>
                    <a:cubicBezTo>
                      <a:pt x="279559" y="205359"/>
                      <a:pt x="288227" y="204883"/>
                      <a:pt x="290894" y="204502"/>
                    </a:cubicBezTo>
                    <a:cubicBezTo>
                      <a:pt x="297752" y="209074"/>
                      <a:pt x="304514" y="213646"/>
                      <a:pt x="311182" y="218504"/>
                    </a:cubicBezTo>
                    <a:cubicBezTo>
                      <a:pt x="306705" y="217266"/>
                      <a:pt x="298513" y="214884"/>
                      <a:pt x="293655" y="212884"/>
                    </a:cubicBezTo>
                    <a:cubicBezTo>
                      <a:pt x="286702" y="210026"/>
                      <a:pt x="264033" y="203454"/>
                      <a:pt x="230029" y="199930"/>
                    </a:cubicBezTo>
                    <a:cubicBezTo>
                      <a:pt x="196024" y="196406"/>
                      <a:pt x="152971" y="196501"/>
                      <a:pt x="135255" y="196882"/>
                    </a:cubicBezTo>
                    <a:cubicBezTo>
                      <a:pt x="117539" y="197263"/>
                      <a:pt x="99060" y="193262"/>
                      <a:pt x="84677" y="189833"/>
                    </a:cubicBezTo>
                    <a:cubicBezTo>
                      <a:pt x="70295" y="186404"/>
                      <a:pt x="52578" y="190595"/>
                      <a:pt x="52578" y="190595"/>
                    </a:cubicBezTo>
                    <a:cubicBezTo>
                      <a:pt x="52578" y="190595"/>
                      <a:pt x="70961" y="187928"/>
                      <a:pt x="84296" y="193358"/>
                    </a:cubicBezTo>
                    <a:cubicBezTo>
                      <a:pt x="97631" y="198787"/>
                      <a:pt x="124206" y="206216"/>
                      <a:pt x="151066" y="205740"/>
                    </a:cubicBezTo>
                    <a:cubicBezTo>
                      <a:pt x="178022" y="205359"/>
                      <a:pt x="206407" y="209550"/>
                      <a:pt x="222218" y="209741"/>
                    </a:cubicBezTo>
                    <a:cubicBezTo>
                      <a:pt x="238030" y="209931"/>
                      <a:pt x="276797" y="215837"/>
                      <a:pt x="293560" y="219456"/>
                    </a:cubicBezTo>
                    <a:cubicBezTo>
                      <a:pt x="305562" y="222028"/>
                      <a:pt x="310896" y="220885"/>
                      <a:pt x="312991" y="220028"/>
                    </a:cubicBezTo>
                    <a:cubicBezTo>
                      <a:pt x="317373" y="223266"/>
                      <a:pt x="321755" y="226695"/>
                      <a:pt x="326041" y="230029"/>
                    </a:cubicBezTo>
                    <a:cubicBezTo>
                      <a:pt x="298799" y="218599"/>
                      <a:pt x="281369" y="222885"/>
                      <a:pt x="255937" y="218599"/>
                    </a:cubicBezTo>
                    <a:cubicBezTo>
                      <a:pt x="229362" y="214122"/>
                      <a:pt x="193263" y="219170"/>
                      <a:pt x="175546" y="217551"/>
                    </a:cubicBezTo>
                    <a:cubicBezTo>
                      <a:pt x="157829" y="215932"/>
                      <a:pt x="132398" y="221552"/>
                      <a:pt x="101346" y="208693"/>
                    </a:cubicBezTo>
                    <a:cubicBezTo>
                      <a:pt x="101346" y="208693"/>
                      <a:pt x="119825" y="223361"/>
                      <a:pt x="156400" y="226314"/>
                    </a:cubicBezTo>
                    <a:cubicBezTo>
                      <a:pt x="192024" y="229267"/>
                      <a:pt x="318326" y="242507"/>
                      <a:pt x="328899" y="232220"/>
                    </a:cubicBezTo>
                    <a:cubicBezTo>
                      <a:pt x="334804" y="236887"/>
                      <a:pt x="340614" y="241554"/>
                      <a:pt x="346329" y="246412"/>
                    </a:cubicBezTo>
                    <a:cubicBezTo>
                      <a:pt x="315277" y="233267"/>
                      <a:pt x="218313" y="237077"/>
                      <a:pt x="182785" y="237839"/>
                    </a:cubicBezTo>
                    <a:cubicBezTo>
                      <a:pt x="145161" y="238697"/>
                      <a:pt x="112490" y="222314"/>
                      <a:pt x="112490" y="222314"/>
                    </a:cubicBezTo>
                    <a:cubicBezTo>
                      <a:pt x="158020" y="255937"/>
                      <a:pt x="220980" y="249936"/>
                      <a:pt x="244792" y="249746"/>
                    </a:cubicBezTo>
                    <a:cubicBezTo>
                      <a:pt x="268129" y="249555"/>
                      <a:pt x="322898" y="254889"/>
                      <a:pt x="349567" y="249079"/>
                    </a:cubicBezTo>
                    <a:cubicBezTo>
                      <a:pt x="353759" y="252603"/>
                      <a:pt x="357949" y="255937"/>
                      <a:pt x="362045" y="259556"/>
                    </a:cubicBezTo>
                    <a:cubicBezTo>
                      <a:pt x="363570" y="260890"/>
                      <a:pt x="365093" y="262414"/>
                      <a:pt x="366713" y="263747"/>
                    </a:cubicBezTo>
                    <a:cubicBezTo>
                      <a:pt x="335947" y="253175"/>
                      <a:pt x="291465" y="259652"/>
                      <a:pt x="264414" y="259747"/>
                    </a:cubicBezTo>
                    <a:cubicBezTo>
                      <a:pt x="236505" y="259842"/>
                      <a:pt x="181833" y="267938"/>
                      <a:pt x="168593" y="268034"/>
                    </a:cubicBezTo>
                    <a:cubicBezTo>
                      <a:pt x="155353" y="268129"/>
                      <a:pt x="116014" y="260414"/>
                      <a:pt x="116014" y="260414"/>
                    </a:cubicBezTo>
                    <a:cubicBezTo>
                      <a:pt x="116014" y="260414"/>
                      <a:pt x="140208" y="271653"/>
                      <a:pt x="164402" y="276225"/>
                    </a:cubicBezTo>
                    <a:cubicBezTo>
                      <a:pt x="187833" y="280702"/>
                      <a:pt x="355663" y="277559"/>
                      <a:pt x="368903" y="265652"/>
                    </a:cubicBezTo>
                    <a:cubicBezTo>
                      <a:pt x="374142" y="270320"/>
                      <a:pt x="379476" y="275082"/>
                      <a:pt x="384620" y="279845"/>
                    </a:cubicBezTo>
                    <a:cubicBezTo>
                      <a:pt x="367855" y="274225"/>
                      <a:pt x="321469" y="276701"/>
                      <a:pt x="283845" y="276892"/>
                    </a:cubicBezTo>
                    <a:cubicBezTo>
                      <a:pt x="241459" y="277083"/>
                      <a:pt x="222885" y="288893"/>
                      <a:pt x="183547" y="285750"/>
                    </a:cubicBezTo>
                    <a:cubicBezTo>
                      <a:pt x="144304" y="282607"/>
                      <a:pt x="118776" y="269939"/>
                      <a:pt x="118776" y="269939"/>
                    </a:cubicBezTo>
                    <a:cubicBezTo>
                      <a:pt x="176499" y="306515"/>
                      <a:pt x="219361" y="297371"/>
                      <a:pt x="255555" y="297180"/>
                    </a:cubicBezTo>
                    <a:cubicBezTo>
                      <a:pt x="290894" y="296990"/>
                      <a:pt x="367951" y="292513"/>
                      <a:pt x="388144" y="283083"/>
                    </a:cubicBezTo>
                    <a:cubicBezTo>
                      <a:pt x="392811" y="287465"/>
                      <a:pt x="397287" y="291941"/>
                      <a:pt x="401859" y="296323"/>
                    </a:cubicBezTo>
                    <a:cubicBezTo>
                      <a:pt x="371475" y="287274"/>
                      <a:pt x="321755" y="296037"/>
                      <a:pt x="297180" y="299847"/>
                    </a:cubicBezTo>
                    <a:cubicBezTo>
                      <a:pt x="271749" y="303752"/>
                      <a:pt x="226123" y="313182"/>
                      <a:pt x="197358" y="312706"/>
                    </a:cubicBezTo>
                    <a:cubicBezTo>
                      <a:pt x="168593" y="312230"/>
                      <a:pt x="149447" y="312325"/>
                      <a:pt x="135064" y="307181"/>
                    </a:cubicBezTo>
                    <a:cubicBezTo>
                      <a:pt x="135064" y="307181"/>
                      <a:pt x="159448" y="326993"/>
                      <a:pt x="205930" y="324993"/>
                    </a:cubicBezTo>
                    <a:cubicBezTo>
                      <a:pt x="252413" y="323088"/>
                      <a:pt x="282607" y="320612"/>
                      <a:pt x="298799" y="318516"/>
                    </a:cubicBezTo>
                    <a:cubicBezTo>
                      <a:pt x="314230" y="316516"/>
                      <a:pt x="391668" y="304610"/>
                      <a:pt x="403860" y="298133"/>
                    </a:cubicBezTo>
                    <a:cubicBezTo>
                      <a:pt x="408718" y="302895"/>
                      <a:pt x="413671" y="307658"/>
                      <a:pt x="418434" y="312516"/>
                    </a:cubicBezTo>
                    <a:cubicBezTo>
                      <a:pt x="385476" y="303657"/>
                      <a:pt x="319660" y="316230"/>
                      <a:pt x="286702" y="324708"/>
                    </a:cubicBezTo>
                    <a:cubicBezTo>
                      <a:pt x="252413" y="333470"/>
                      <a:pt x="235458" y="334518"/>
                      <a:pt x="205644" y="337566"/>
                    </a:cubicBezTo>
                    <a:cubicBezTo>
                      <a:pt x="175832" y="340614"/>
                      <a:pt x="164687" y="331375"/>
                      <a:pt x="164687" y="331375"/>
                    </a:cubicBezTo>
                    <a:cubicBezTo>
                      <a:pt x="164687" y="331375"/>
                      <a:pt x="164782" y="341757"/>
                      <a:pt x="217075" y="346710"/>
                    </a:cubicBezTo>
                    <a:cubicBezTo>
                      <a:pt x="236696" y="348615"/>
                      <a:pt x="257747" y="347186"/>
                      <a:pt x="277463" y="344615"/>
                    </a:cubicBezTo>
                    <a:cubicBezTo>
                      <a:pt x="271463" y="346710"/>
                      <a:pt x="264700" y="348901"/>
                      <a:pt x="256223" y="351377"/>
                    </a:cubicBezTo>
                    <a:cubicBezTo>
                      <a:pt x="217932" y="362522"/>
                      <a:pt x="176213" y="357854"/>
                      <a:pt x="176213" y="357854"/>
                    </a:cubicBezTo>
                    <a:cubicBezTo>
                      <a:pt x="176213" y="357854"/>
                      <a:pt x="203931" y="364903"/>
                      <a:pt x="255841" y="362236"/>
                    </a:cubicBezTo>
                    <a:cubicBezTo>
                      <a:pt x="307848" y="359474"/>
                      <a:pt x="373761" y="343091"/>
                      <a:pt x="389382" y="337566"/>
                    </a:cubicBezTo>
                    <a:cubicBezTo>
                      <a:pt x="404240" y="332232"/>
                      <a:pt x="416909" y="330708"/>
                      <a:pt x="435292" y="329756"/>
                    </a:cubicBezTo>
                    <a:cubicBezTo>
                      <a:pt x="440341" y="334994"/>
                      <a:pt x="445294" y="340328"/>
                      <a:pt x="450247" y="345567"/>
                    </a:cubicBezTo>
                    <a:cubicBezTo>
                      <a:pt x="429768" y="339947"/>
                      <a:pt x="409384" y="340995"/>
                      <a:pt x="392145" y="346805"/>
                    </a:cubicBezTo>
                    <a:cubicBezTo>
                      <a:pt x="373761" y="352997"/>
                      <a:pt x="336233" y="375380"/>
                      <a:pt x="315277" y="381858"/>
                    </a:cubicBezTo>
                    <a:cubicBezTo>
                      <a:pt x="294323" y="388334"/>
                      <a:pt x="262604" y="402908"/>
                      <a:pt x="217266" y="404527"/>
                    </a:cubicBezTo>
                    <a:cubicBezTo>
                      <a:pt x="217266" y="404527"/>
                      <a:pt x="227076" y="407480"/>
                      <a:pt x="244316" y="407861"/>
                    </a:cubicBezTo>
                    <a:cubicBezTo>
                      <a:pt x="246888" y="409575"/>
                      <a:pt x="255651" y="414909"/>
                      <a:pt x="269081" y="417386"/>
                    </a:cubicBezTo>
                    <a:cubicBezTo>
                      <a:pt x="267081" y="417481"/>
                      <a:pt x="265843" y="417481"/>
                      <a:pt x="265843" y="417481"/>
                    </a:cubicBezTo>
                    <a:cubicBezTo>
                      <a:pt x="281083" y="417671"/>
                      <a:pt x="318897" y="442055"/>
                      <a:pt x="345853" y="452628"/>
                    </a:cubicBezTo>
                    <a:cubicBezTo>
                      <a:pt x="344234" y="453581"/>
                      <a:pt x="342519" y="454533"/>
                      <a:pt x="340995" y="455391"/>
                    </a:cubicBezTo>
                    <a:cubicBezTo>
                      <a:pt x="339566" y="456248"/>
                      <a:pt x="337947" y="456914"/>
                      <a:pt x="336233" y="457581"/>
                    </a:cubicBezTo>
                    <a:cubicBezTo>
                      <a:pt x="328040" y="455295"/>
                      <a:pt x="319278" y="453485"/>
                      <a:pt x="310419" y="453009"/>
                    </a:cubicBezTo>
                    <a:cubicBezTo>
                      <a:pt x="301753" y="452533"/>
                      <a:pt x="291179" y="452533"/>
                      <a:pt x="280226" y="452819"/>
                    </a:cubicBezTo>
                    <a:cubicBezTo>
                      <a:pt x="251746" y="439960"/>
                      <a:pt x="197644" y="440436"/>
                      <a:pt x="197644" y="440436"/>
                    </a:cubicBezTo>
                    <a:cubicBezTo>
                      <a:pt x="197644" y="440436"/>
                      <a:pt x="211265" y="447389"/>
                      <a:pt x="227362" y="455676"/>
                    </a:cubicBezTo>
                    <a:cubicBezTo>
                      <a:pt x="217932" y="456438"/>
                      <a:pt x="211836" y="456914"/>
                      <a:pt x="211836" y="456914"/>
                    </a:cubicBezTo>
                    <a:cubicBezTo>
                      <a:pt x="211836" y="456914"/>
                      <a:pt x="235839" y="465011"/>
                      <a:pt x="259652" y="472059"/>
                    </a:cubicBezTo>
                    <a:cubicBezTo>
                      <a:pt x="264605" y="474536"/>
                      <a:pt x="269081" y="476822"/>
                      <a:pt x="272415" y="478536"/>
                    </a:cubicBezTo>
                    <a:cubicBezTo>
                      <a:pt x="279368" y="481965"/>
                      <a:pt x="288227" y="484537"/>
                      <a:pt x="296895" y="486347"/>
                    </a:cubicBezTo>
                    <a:cubicBezTo>
                      <a:pt x="286988" y="487775"/>
                      <a:pt x="278892" y="489204"/>
                      <a:pt x="273082" y="490442"/>
                    </a:cubicBezTo>
                    <a:cubicBezTo>
                      <a:pt x="265366" y="484632"/>
                      <a:pt x="254317" y="477488"/>
                      <a:pt x="238982" y="470630"/>
                    </a:cubicBezTo>
                    <a:cubicBezTo>
                      <a:pt x="204978" y="455486"/>
                      <a:pt x="150590" y="455200"/>
                      <a:pt x="150590" y="455200"/>
                    </a:cubicBezTo>
                    <a:cubicBezTo>
                      <a:pt x="171641" y="458819"/>
                      <a:pt x="203931" y="486251"/>
                      <a:pt x="220218" y="494729"/>
                    </a:cubicBezTo>
                    <a:cubicBezTo>
                      <a:pt x="234791" y="502349"/>
                      <a:pt x="269843" y="504349"/>
                      <a:pt x="277749" y="505587"/>
                    </a:cubicBezTo>
                    <a:cubicBezTo>
                      <a:pt x="266891" y="509016"/>
                      <a:pt x="255937" y="512445"/>
                      <a:pt x="245078" y="516065"/>
                    </a:cubicBezTo>
                    <a:cubicBezTo>
                      <a:pt x="245364" y="515588"/>
                      <a:pt x="245650" y="515208"/>
                      <a:pt x="245650" y="515208"/>
                    </a:cubicBezTo>
                    <a:cubicBezTo>
                      <a:pt x="245650" y="515208"/>
                      <a:pt x="215455" y="500920"/>
                      <a:pt x="188595" y="490633"/>
                    </a:cubicBezTo>
                    <a:cubicBezTo>
                      <a:pt x="161734" y="480346"/>
                      <a:pt x="117062" y="482918"/>
                      <a:pt x="117062" y="482918"/>
                    </a:cubicBezTo>
                    <a:cubicBezTo>
                      <a:pt x="117062" y="482918"/>
                      <a:pt x="152971" y="500729"/>
                      <a:pt x="180784" y="511683"/>
                    </a:cubicBezTo>
                    <a:cubicBezTo>
                      <a:pt x="204121" y="520827"/>
                      <a:pt x="226791" y="520256"/>
                      <a:pt x="233553" y="519875"/>
                    </a:cubicBezTo>
                    <a:cubicBezTo>
                      <a:pt x="228219" y="521684"/>
                      <a:pt x="222885" y="523494"/>
                      <a:pt x="217551" y="525304"/>
                    </a:cubicBezTo>
                    <a:cubicBezTo>
                      <a:pt x="212597" y="523875"/>
                      <a:pt x="176308" y="513398"/>
                      <a:pt x="148304" y="507683"/>
                    </a:cubicBezTo>
                    <a:cubicBezTo>
                      <a:pt x="118205" y="501587"/>
                      <a:pt x="49339" y="513017"/>
                      <a:pt x="49339" y="513017"/>
                    </a:cubicBezTo>
                    <a:cubicBezTo>
                      <a:pt x="49339" y="513017"/>
                      <a:pt x="71914" y="516446"/>
                      <a:pt x="84963" y="518351"/>
                    </a:cubicBezTo>
                    <a:cubicBezTo>
                      <a:pt x="90583" y="519113"/>
                      <a:pt x="99441" y="521780"/>
                      <a:pt x="109061" y="524447"/>
                    </a:cubicBezTo>
                    <a:cubicBezTo>
                      <a:pt x="81725" y="524256"/>
                      <a:pt x="23241" y="531400"/>
                      <a:pt x="23241" y="531400"/>
                    </a:cubicBezTo>
                    <a:cubicBezTo>
                      <a:pt x="23241" y="531400"/>
                      <a:pt x="61913" y="536543"/>
                      <a:pt x="74105" y="539115"/>
                    </a:cubicBezTo>
                    <a:cubicBezTo>
                      <a:pt x="85916" y="541592"/>
                      <a:pt x="118015" y="551974"/>
                      <a:pt x="162592" y="545497"/>
                    </a:cubicBezTo>
                    <a:cubicBezTo>
                      <a:pt x="156115" y="548069"/>
                      <a:pt x="149828" y="550736"/>
                      <a:pt x="143446" y="553403"/>
                    </a:cubicBezTo>
                    <a:cubicBezTo>
                      <a:pt x="67533" y="543211"/>
                      <a:pt x="0" y="583121"/>
                      <a:pt x="0" y="583121"/>
                    </a:cubicBezTo>
                    <a:cubicBezTo>
                      <a:pt x="0" y="583121"/>
                      <a:pt x="18098" y="590360"/>
                      <a:pt x="61532" y="582930"/>
                    </a:cubicBezTo>
                    <a:cubicBezTo>
                      <a:pt x="66675" y="582073"/>
                      <a:pt x="71818" y="580930"/>
                      <a:pt x="76771" y="579692"/>
                    </a:cubicBezTo>
                    <a:cubicBezTo>
                      <a:pt x="50864" y="592646"/>
                      <a:pt x="13335" y="613029"/>
                      <a:pt x="13335" y="613029"/>
                    </a:cubicBezTo>
                    <a:cubicBezTo>
                      <a:pt x="13335" y="613029"/>
                      <a:pt x="54864" y="601885"/>
                      <a:pt x="78486" y="590360"/>
                    </a:cubicBezTo>
                    <a:cubicBezTo>
                      <a:pt x="102108" y="578739"/>
                      <a:pt x="145447" y="553593"/>
                      <a:pt x="145447" y="553593"/>
                    </a:cubicBezTo>
                    <a:cubicBezTo>
                      <a:pt x="144875" y="553498"/>
                      <a:pt x="144304" y="553498"/>
                      <a:pt x="143637" y="553403"/>
                    </a:cubicBezTo>
                    <a:cubicBezTo>
                      <a:pt x="150305" y="550641"/>
                      <a:pt x="156876" y="547878"/>
                      <a:pt x="163639" y="545306"/>
                    </a:cubicBezTo>
                    <a:cubicBezTo>
                      <a:pt x="164878" y="545116"/>
                      <a:pt x="166021" y="545021"/>
                      <a:pt x="167259" y="544830"/>
                    </a:cubicBezTo>
                    <a:cubicBezTo>
                      <a:pt x="167259" y="544830"/>
                      <a:pt x="133445" y="579216"/>
                      <a:pt x="120872" y="590455"/>
                    </a:cubicBezTo>
                    <a:cubicBezTo>
                      <a:pt x="108204" y="601694"/>
                      <a:pt x="80772" y="630269"/>
                      <a:pt x="68961" y="641128"/>
                    </a:cubicBezTo>
                    <a:cubicBezTo>
                      <a:pt x="57150" y="651986"/>
                      <a:pt x="49339" y="659416"/>
                      <a:pt x="17716" y="673418"/>
                    </a:cubicBezTo>
                    <a:cubicBezTo>
                      <a:pt x="17716" y="673418"/>
                      <a:pt x="39719" y="670560"/>
                      <a:pt x="68580" y="647129"/>
                    </a:cubicBezTo>
                    <a:cubicBezTo>
                      <a:pt x="76486" y="640652"/>
                      <a:pt x="83534" y="634937"/>
                      <a:pt x="89725" y="629793"/>
                    </a:cubicBezTo>
                    <a:cubicBezTo>
                      <a:pt x="94869" y="629603"/>
                      <a:pt x="100679" y="629698"/>
                      <a:pt x="107156" y="630174"/>
                    </a:cubicBezTo>
                    <a:cubicBezTo>
                      <a:pt x="85249" y="654939"/>
                      <a:pt x="65246" y="675704"/>
                      <a:pt x="65246" y="675704"/>
                    </a:cubicBezTo>
                    <a:cubicBezTo>
                      <a:pt x="65246" y="675704"/>
                      <a:pt x="93440" y="655320"/>
                      <a:pt x="121634" y="631603"/>
                    </a:cubicBezTo>
                    <a:cubicBezTo>
                      <a:pt x="122491" y="631698"/>
                      <a:pt x="123254" y="631793"/>
                      <a:pt x="124111" y="631889"/>
                    </a:cubicBezTo>
                    <a:cubicBezTo>
                      <a:pt x="110776" y="646843"/>
                      <a:pt x="98965" y="660368"/>
                      <a:pt x="92488" y="667798"/>
                    </a:cubicBezTo>
                    <a:cubicBezTo>
                      <a:pt x="82772" y="670370"/>
                      <a:pt x="76771" y="672275"/>
                      <a:pt x="76771" y="672275"/>
                    </a:cubicBezTo>
                    <a:cubicBezTo>
                      <a:pt x="76771" y="672275"/>
                      <a:pt x="80867" y="672656"/>
                      <a:pt x="87725" y="673227"/>
                    </a:cubicBezTo>
                    <a:cubicBezTo>
                      <a:pt x="87439" y="673513"/>
                      <a:pt x="87249" y="673799"/>
                      <a:pt x="87249" y="673799"/>
                    </a:cubicBezTo>
                    <a:cubicBezTo>
                      <a:pt x="87249" y="673799"/>
                      <a:pt x="87535" y="673608"/>
                      <a:pt x="88011" y="673227"/>
                    </a:cubicBezTo>
                    <a:cubicBezTo>
                      <a:pt x="110395" y="675227"/>
                      <a:pt x="162020" y="679514"/>
                      <a:pt x="201930" y="681133"/>
                    </a:cubicBezTo>
                    <a:cubicBezTo>
                      <a:pt x="246412" y="682943"/>
                      <a:pt x="276891" y="673989"/>
                      <a:pt x="285084" y="671227"/>
                    </a:cubicBezTo>
                    <a:cubicBezTo>
                      <a:pt x="280131" y="675132"/>
                      <a:pt x="275177" y="679037"/>
                      <a:pt x="270224" y="683038"/>
                    </a:cubicBezTo>
                    <a:cubicBezTo>
                      <a:pt x="261938" y="683228"/>
                      <a:pt x="198120" y="684562"/>
                      <a:pt x="152209" y="688181"/>
                    </a:cubicBezTo>
                    <a:cubicBezTo>
                      <a:pt x="103061" y="692087"/>
                      <a:pt x="24860" y="729044"/>
                      <a:pt x="24860" y="729044"/>
                    </a:cubicBezTo>
                    <a:cubicBezTo>
                      <a:pt x="24860" y="729044"/>
                      <a:pt x="60198" y="724853"/>
                      <a:pt x="80486" y="722281"/>
                    </a:cubicBezTo>
                    <a:cubicBezTo>
                      <a:pt x="89154" y="721138"/>
                      <a:pt x="104680" y="720852"/>
                      <a:pt x="121348" y="720376"/>
                    </a:cubicBezTo>
                    <a:cubicBezTo>
                      <a:pt x="83915" y="729901"/>
                      <a:pt x="14097" y="758285"/>
                      <a:pt x="14097" y="758285"/>
                    </a:cubicBezTo>
                    <a:cubicBezTo>
                      <a:pt x="14097" y="758285"/>
                      <a:pt x="73533" y="750284"/>
                      <a:pt x="93536" y="748760"/>
                    </a:cubicBezTo>
                    <a:cubicBezTo>
                      <a:pt x="112776" y="747332"/>
                      <a:pt x="170212" y="747427"/>
                      <a:pt x="222028" y="724758"/>
                    </a:cubicBezTo>
                    <a:cubicBezTo>
                      <a:pt x="216884" y="729615"/>
                      <a:pt x="211931" y="734759"/>
                      <a:pt x="206978" y="739902"/>
                    </a:cubicBezTo>
                    <a:cubicBezTo>
                      <a:pt x="90107" y="755523"/>
                      <a:pt x="51721" y="823151"/>
                      <a:pt x="51721" y="823151"/>
                    </a:cubicBezTo>
                    <a:cubicBezTo>
                      <a:pt x="51721" y="823151"/>
                      <a:pt x="86011" y="824675"/>
                      <a:pt x="135160" y="801243"/>
                    </a:cubicBezTo>
                    <a:cubicBezTo>
                      <a:pt x="140970" y="798481"/>
                      <a:pt x="146399" y="795433"/>
                      <a:pt x="151638" y="792385"/>
                    </a:cubicBezTo>
                    <a:cubicBezTo>
                      <a:pt x="133826" y="815721"/>
                      <a:pt x="110109" y="851345"/>
                      <a:pt x="110109" y="851345"/>
                    </a:cubicBezTo>
                    <a:cubicBezTo>
                      <a:pt x="110109" y="851345"/>
                      <a:pt x="151543" y="824484"/>
                      <a:pt x="168116" y="803434"/>
                    </a:cubicBezTo>
                    <a:cubicBezTo>
                      <a:pt x="184690" y="782384"/>
                      <a:pt x="209741" y="739521"/>
                      <a:pt x="209741" y="739521"/>
                    </a:cubicBezTo>
                    <a:cubicBezTo>
                      <a:pt x="208788" y="739617"/>
                      <a:pt x="208026" y="739807"/>
                      <a:pt x="207073" y="739902"/>
                    </a:cubicBezTo>
                    <a:cubicBezTo>
                      <a:pt x="212217" y="734663"/>
                      <a:pt x="217360" y="729425"/>
                      <a:pt x="222790" y="724376"/>
                    </a:cubicBezTo>
                    <a:cubicBezTo>
                      <a:pt x="224410" y="723614"/>
                      <a:pt x="226028" y="722948"/>
                      <a:pt x="227648" y="722186"/>
                    </a:cubicBezTo>
                    <a:cubicBezTo>
                      <a:pt x="227648" y="722186"/>
                      <a:pt x="227838" y="771716"/>
                      <a:pt x="225742" y="788480"/>
                    </a:cubicBezTo>
                    <a:cubicBezTo>
                      <a:pt x="223647" y="805244"/>
                      <a:pt x="224790" y="846296"/>
                      <a:pt x="223265" y="862394"/>
                    </a:cubicBezTo>
                    <a:cubicBezTo>
                      <a:pt x="222790" y="867728"/>
                      <a:pt x="222313" y="872490"/>
                      <a:pt x="221075" y="877443"/>
                    </a:cubicBezTo>
                    <a:cubicBezTo>
                      <a:pt x="220313" y="877348"/>
                      <a:pt x="219837" y="877253"/>
                      <a:pt x="219837" y="877253"/>
                    </a:cubicBezTo>
                    <a:cubicBezTo>
                      <a:pt x="219837" y="877253"/>
                      <a:pt x="220027" y="878300"/>
                      <a:pt x="220504" y="879825"/>
                    </a:cubicBezTo>
                    <a:cubicBezTo>
                      <a:pt x="217741" y="889159"/>
                      <a:pt x="211836" y="899541"/>
                      <a:pt x="196978" y="915924"/>
                    </a:cubicBezTo>
                    <a:cubicBezTo>
                      <a:pt x="196978" y="915924"/>
                      <a:pt x="214408" y="908400"/>
                      <a:pt x="224980" y="885920"/>
                    </a:cubicBezTo>
                    <a:cubicBezTo>
                      <a:pt x="229266" y="889254"/>
                      <a:pt x="237077" y="891159"/>
                      <a:pt x="251651" y="885825"/>
                    </a:cubicBezTo>
                    <a:cubicBezTo>
                      <a:pt x="255366" y="884492"/>
                      <a:pt x="259556" y="883158"/>
                      <a:pt x="263842" y="881920"/>
                    </a:cubicBezTo>
                    <a:cubicBezTo>
                      <a:pt x="264414" y="893826"/>
                      <a:pt x="264605" y="901446"/>
                      <a:pt x="264605" y="901446"/>
                    </a:cubicBezTo>
                    <a:cubicBezTo>
                      <a:pt x="264605" y="901446"/>
                      <a:pt x="267462" y="892969"/>
                      <a:pt x="271081" y="879920"/>
                    </a:cubicBezTo>
                    <a:cubicBezTo>
                      <a:pt x="277273" y="878300"/>
                      <a:pt x="283750" y="876872"/>
                      <a:pt x="290131" y="875443"/>
                    </a:cubicBezTo>
                    <a:cubicBezTo>
                      <a:pt x="291274" y="885254"/>
                      <a:pt x="291941" y="891540"/>
                      <a:pt x="291941" y="891540"/>
                    </a:cubicBezTo>
                    <a:cubicBezTo>
                      <a:pt x="291941" y="891540"/>
                      <a:pt x="294227" y="884682"/>
                      <a:pt x="297370" y="873919"/>
                    </a:cubicBezTo>
                    <a:cubicBezTo>
                      <a:pt x="318992" y="869537"/>
                      <a:pt x="339090" y="866204"/>
                      <a:pt x="345377" y="863537"/>
                    </a:cubicBezTo>
                    <a:cubicBezTo>
                      <a:pt x="355854" y="859155"/>
                      <a:pt x="401670" y="846011"/>
                      <a:pt x="420338" y="830199"/>
                    </a:cubicBezTo>
                    <a:cubicBezTo>
                      <a:pt x="416053" y="838772"/>
                      <a:pt x="411861" y="847439"/>
                      <a:pt x="407766" y="856107"/>
                    </a:cubicBezTo>
                    <a:cubicBezTo>
                      <a:pt x="401479" y="856774"/>
                      <a:pt x="368046" y="860965"/>
                      <a:pt x="327756" y="883539"/>
                    </a:cubicBezTo>
                    <a:cubicBezTo>
                      <a:pt x="282987" y="908590"/>
                      <a:pt x="270034" y="916115"/>
                      <a:pt x="261556" y="926973"/>
                    </a:cubicBezTo>
                    <a:cubicBezTo>
                      <a:pt x="253079" y="937832"/>
                      <a:pt x="232886" y="953072"/>
                      <a:pt x="222122" y="943547"/>
                    </a:cubicBezTo>
                    <a:cubicBezTo>
                      <a:pt x="222122" y="943547"/>
                      <a:pt x="226980" y="956310"/>
                      <a:pt x="242601" y="951262"/>
                    </a:cubicBezTo>
                    <a:cubicBezTo>
                      <a:pt x="258223" y="946118"/>
                      <a:pt x="289274" y="929450"/>
                      <a:pt x="303848" y="917067"/>
                    </a:cubicBezTo>
                    <a:cubicBezTo>
                      <a:pt x="317373" y="905542"/>
                      <a:pt x="396049" y="862965"/>
                      <a:pt x="407480" y="856869"/>
                    </a:cubicBezTo>
                    <a:cubicBezTo>
                      <a:pt x="406432" y="859060"/>
                      <a:pt x="405289" y="861251"/>
                      <a:pt x="404240" y="863537"/>
                    </a:cubicBezTo>
                    <a:cubicBezTo>
                      <a:pt x="401859" y="868585"/>
                      <a:pt x="399573" y="873728"/>
                      <a:pt x="397383" y="878872"/>
                    </a:cubicBezTo>
                    <a:cubicBezTo>
                      <a:pt x="391191" y="880015"/>
                      <a:pt x="355378" y="887349"/>
                      <a:pt x="332613" y="904018"/>
                    </a:cubicBezTo>
                    <a:cubicBezTo>
                      <a:pt x="307658" y="922306"/>
                      <a:pt x="295084" y="930974"/>
                      <a:pt x="278130" y="946404"/>
                    </a:cubicBezTo>
                    <a:cubicBezTo>
                      <a:pt x="261081" y="961739"/>
                      <a:pt x="247841" y="973550"/>
                      <a:pt x="236220" y="966978"/>
                    </a:cubicBezTo>
                    <a:cubicBezTo>
                      <a:pt x="236220" y="966978"/>
                      <a:pt x="242983" y="979361"/>
                      <a:pt x="254603" y="973646"/>
                    </a:cubicBezTo>
                    <a:cubicBezTo>
                      <a:pt x="266319" y="967931"/>
                      <a:pt x="274701" y="968026"/>
                      <a:pt x="316611" y="938975"/>
                    </a:cubicBezTo>
                    <a:cubicBezTo>
                      <a:pt x="354140" y="912971"/>
                      <a:pt x="389763" y="885444"/>
                      <a:pt x="397003" y="879920"/>
                    </a:cubicBezTo>
                    <a:cubicBezTo>
                      <a:pt x="390620" y="894398"/>
                      <a:pt x="384715" y="909066"/>
                      <a:pt x="379285" y="923830"/>
                    </a:cubicBezTo>
                    <a:cubicBezTo>
                      <a:pt x="378333" y="922687"/>
                      <a:pt x="373666" y="920782"/>
                      <a:pt x="353759" y="935831"/>
                    </a:cubicBezTo>
                    <a:cubicBezTo>
                      <a:pt x="369380" y="919448"/>
                      <a:pt x="385096" y="904494"/>
                      <a:pt x="385096" y="904494"/>
                    </a:cubicBezTo>
                    <a:cubicBezTo>
                      <a:pt x="385096" y="904494"/>
                      <a:pt x="358330" y="917353"/>
                      <a:pt x="339376" y="932593"/>
                    </a:cubicBezTo>
                    <a:cubicBezTo>
                      <a:pt x="320421" y="947833"/>
                      <a:pt x="288513" y="983647"/>
                      <a:pt x="277559" y="990886"/>
                    </a:cubicBezTo>
                    <a:cubicBezTo>
                      <a:pt x="266509" y="998125"/>
                      <a:pt x="266509" y="1004411"/>
                      <a:pt x="246221" y="1000697"/>
                    </a:cubicBezTo>
                    <a:cubicBezTo>
                      <a:pt x="246221" y="1000697"/>
                      <a:pt x="266223" y="1017175"/>
                      <a:pt x="276320" y="1008984"/>
                    </a:cubicBezTo>
                    <a:cubicBezTo>
                      <a:pt x="282892" y="1003650"/>
                      <a:pt x="296704" y="995458"/>
                      <a:pt x="309658" y="984695"/>
                    </a:cubicBezTo>
                    <a:cubicBezTo>
                      <a:pt x="307086" y="989838"/>
                      <a:pt x="305086" y="994696"/>
                      <a:pt x="303562" y="999363"/>
                    </a:cubicBezTo>
                    <a:cubicBezTo>
                      <a:pt x="298228" y="1015175"/>
                      <a:pt x="295180" y="1037654"/>
                      <a:pt x="286036" y="1040797"/>
                    </a:cubicBezTo>
                    <a:cubicBezTo>
                      <a:pt x="276891" y="1043940"/>
                      <a:pt x="260890" y="1035558"/>
                      <a:pt x="260890" y="1035558"/>
                    </a:cubicBezTo>
                    <a:cubicBezTo>
                      <a:pt x="260890" y="1035558"/>
                      <a:pt x="277368" y="1050036"/>
                      <a:pt x="285655" y="1046036"/>
                    </a:cubicBezTo>
                    <a:cubicBezTo>
                      <a:pt x="293846" y="1042035"/>
                      <a:pt x="303943" y="1037082"/>
                      <a:pt x="314802" y="1007841"/>
                    </a:cubicBezTo>
                    <a:cubicBezTo>
                      <a:pt x="325565" y="978789"/>
                      <a:pt x="337281" y="960882"/>
                      <a:pt x="379095" y="924973"/>
                    </a:cubicBezTo>
                    <a:cubicBezTo>
                      <a:pt x="376333" y="932688"/>
                      <a:pt x="373666" y="940499"/>
                      <a:pt x="371284" y="948309"/>
                    </a:cubicBezTo>
                    <a:cubicBezTo>
                      <a:pt x="368998" y="949452"/>
                      <a:pt x="336233" y="965740"/>
                      <a:pt x="325659" y="996410"/>
                    </a:cubicBezTo>
                    <a:cubicBezTo>
                      <a:pt x="314706" y="1028129"/>
                      <a:pt x="306609" y="1048703"/>
                      <a:pt x="302133" y="1057942"/>
                    </a:cubicBezTo>
                    <a:cubicBezTo>
                      <a:pt x="302133" y="1057942"/>
                      <a:pt x="309658" y="1058418"/>
                      <a:pt x="317563" y="1046226"/>
                    </a:cubicBezTo>
                    <a:cubicBezTo>
                      <a:pt x="325470" y="1034034"/>
                      <a:pt x="332994" y="998696"/>
                      <a:pt x="346424" y="979646"/>
                    </a:cubicBezTo>
                    <a:cubicBezTo>
                      <a:pt x="358997" y="961930"/>
                      <a:pt x="369855" y="950024"/>
                      <a:pt x="371284" y="948500"/>
                    </a:cubicBezTo>
                    <a:cubicBezTo>
                      <a:pt x="368903" y="956310"/>
                      <a:pt x="366713" y="964121"/>
                      <a:pt x="364713" y="972026"/>
                    </a:cubicBezTo>
                    <a:cubicBezTo>
                      <a:pt x="364713" y="972026"/>
                      <a:pt x="364713" y="971931"/>
                      <a:pt x="364713" y="971931"/>
                    </a:cubicBezTo>
                    <a:cubicBezTo>
                      <a:pt x="364713" y="971931"/>
                      <a:pt x="364713" y="972026"/>
                      <a:pt x="364713" y="972026"/>
                    </a:cubicBezTo>
                    <a:cubicBezTo>
                      <a:pt x="363379" y="977170"/>
                      <a:pt x="362236" y="982409"/>
                      <a:pt x="361188" y="987647"/>
                    </a:cubicBezTo>
                    <a:cubicBezTo>
                      <a:pt x="361188" y="987076"/>
                      <a:pt x="361284" y="986790"/>
                      <a:pt x="361284" y="986790"/>
                    </a:cubicBezTo>
                    <a:cubicBezTo>
                      <a:pt x="361188" y="986885"/>
                      <a:pt x="361093" y="987362"/>
                      <a:pt x="361093" y="988028"/>
                    </a:cubicBezTo>
                    <a:cubicBezTo>
                      <a:pt x="360712" y="990029"/>
                      <a:pt x="360235" y="991934"/>
                      <a:pt x="359855" y="993934"/>
                    </a:cubicBezTo>
                    <a:cubicBezTo>
                      <a:pt x="360235" y="992124"/>
                      <a:pt x="360712" y="990314"/>
                      <a:pt x="361093" y="988409"/>
                    </a:cubicBezTo>
                    <a:cubicBezTo>
                      <a:pt x="361093" y="988505"/>
                      <a:pt x="361093" y="988505"/>
                      <a:pt x="361093" y="988600"/>
                    </a:cubicBezTo>
                    <a:cubicBezTo>
                      <a:pt x="361093" y="988505"/>
                      <a:pt x="361093" y="988314"/>
                      <a:pt x="361093" y="988219"/>
                    </a:cubicBezTo>
                    <a:cubicBezTo>
                      <a:pt x="362236" y="983075"/>
                      <a:pt x="363474" y="977932"/>
                      <a:pt x="364808" y="972884"/>
                    </a:cubicBezTo>
                    <a:cubicBezTo>
                      <a:pt x="365951" y="982980"/>
                      <a:pt x="375285" y="1063085"/>
                      <a:pt x="379095" y="1093184"/>
                    </a:cubicBezTo>
                    <a:cubicBezTo>
                      <a:pt x="383191" y="1125379"/>
                      <a:pt x="404240" y="1166622"/>
                      <a:pt x="404240" y="1166622"/>
                    </a:cubicBezTo>
                    <a:cubicBezTo>
                      <a:pt x="404240" y="1166622"/>
                      <a:pt x="395001" y="1107377"/>
                      <a:pt x="389382" y="1094137"/>
                    </a:cubicBezTo>
                    <a:cubicBezTo>
                      <a:pt x="383763" y="1080802"/>
                      <a:pt x="372999" y="1029081"/>
                      <a:pt x="372332" y="1007459"/>
                    </a:cubicBezTo>
                    <a:cubicBezTo>
                      <a:pt x="371761" y="988124"/>
                      <a:pt x="366140" y="975075"/>
                      <a:pt x="364903" y="972503"/>
                    </a:cubicBezTo>
                    <a:cubicBezTo>
                      <a:pt x="366713" y="965645"/>
                      <a:pt x="368712" y="958882"/>
                      <a:pt x="370903" y="952119"/>
                    </a:cubicBezTo>
                    <a:cubicBezTo>
                      <a:pt x="370237" y="957929"/>
                      <a:pt x="369855" y="970598"/>
                      <a:pt x="374238" y="993553"/>
                    </a:cubicBezTo>
                    <a:cubicBezTo>
                      <a:pt x="380523" y="1026891"/>
                      <a:pt x="394240" y="1080707"/>
                      <a:pt x="396430" y="1086041"/>
                    </a:cubicBezTo>
                    <a:cubicBezTo>
                      <a:pt x="398621" y="1091375"/>
                      <a:pt x="403765" y="1108520"/>
                      <a:pt x="402145" y="1123284"/>
                    </a:cubicBezTo>
                    <a:cubicBezTo>
                      <a:pt x="400527" y="1138047"/>
                      <a:pt x="418528" y="1174814"/>
                      <a:pt x="418528" y="1174814"/>
                    </a:cubicBezTo>
                    <a:cubicBezTo>
                      <a:pt x="418528" y="1174814"/>
                      <a:pt x="408337" y="1128713"/>
                      <a:pt x="408337" y="1109568"/>
                    </a:cubicBezTo>
                    <a:cubicBezTo>
                      <a:pt x="408337" y="1090422"/>
                      <a:pt x="397383" y="1066229"/>
                      <a:pt x="393763" y="1045845"/>
                    </a:cubicBezTo>
                    <a:cubicBezTo>
                      <a:pt x="390048" y="1025462"/>
                      <a:pt x="380143" y="1000125"/>
                      <a:pt x="378237" y="976598"/>
                    </a:cubicBezTo>
                    <a:cubicBezTo>
                      <a:pt x="376714" y="957072"/>
                      <a:pt x="373190" y="950500"/>
                      <a:pt x="372047" y="948785"/>
                    </a:cubicBezTo>
                    <a:cubicBezTo>
                      <a:pt x="374523" y="941356"/>
                      <a:pt x="377094" y="933926"/>
                      <a:pt x="379857" y="926592"/>
                    </a:cubicBezTo>
                    <a:cubicBezTo>
                      <a:pt x="380048" y="930688"/>
                      <a:pt x="380428" y="938403"/>
                      <a:pt x="379952" y="943261"/>
                    </a:cubicBezTo>
                    <a:cubicBezTo>
                      <a:pt x="379285" y="950024"/>
                      <a:pt x="380143" y="971074"/>
                      <a:pt x="387762" y="999839"/>
                    </a:cubicBezTo>
                    <a:cubicBezTo>
                      <a:pt x="395383" y="1028605"/>
                      <a:pt x="409861" y="1063181"/>
                      <a:pt x="416147" y="1077278"/>
                    </a:cubicBezTo>
                    <a:cubicBezTo>
                      <a:pt x="422434" y="1091375"/>
                      <a:pt x="424435" y="1107853"/>
                      <a:pt x="425767" y="1120902"/>
                    </a:cubicBezTo>
                    <a:cubicBezTo>
                      <a:pt x="427005" y="1133951"/>
                      <a:pt x="437198" y="1146334"/>
                      <a:pt x="437198" y="1146334"/>
                    </a:cubicBezTo>
                    <a:cubicBezTo>
                      <a:pt x="437198" y="1146334"/>
                      <a:pt x="428339" y="1132713"/>
                      <a:pt x="429482" y="1119664"/>
                    </a:cubicBezTo>
                    <a:cubicBezTo>
                      <a:pt x="430625" y="1106615"/>
                      <a:pt x="429387" y="1082135"/>
                      <a:pt x="420052" y="1060704"/>
                    </a:cubicBezTo>
                    <a:cubicBezTo>
                      <a:pt x="410718" y="1039273"/>
                      <a:pt x="405574" y="1014698"/>
                      <a:pt x="400527" y="1001840"/>
                    </a:cubicBezTo>
                    <a:cubicBezTo>
                      <a:pt x="395478" y="988981"/>
                      <a:pt x="388620" y="955358"/>
                      <a:pt x="386810" y="940403"/>
                    </a:cubicBezTo>
                    <a:cubicBezTo>
                      <a:pt x="385476" y="929545"/>
                      <a:pt x="382429" y="925735"/>
                      <a:pt x="380809" y="924497"/>
                    </a:cubicBezTo>
                    <a:cubicBezTo>
                      <a:pt x="382715" y="919448"/>
                      <a:pt x="384715" y="914400"/>
                      <a:pt x="386810" y="909352"/>
                    </a:cubicBezTo>
                    <a:cubicBezTo>
                      <a:pt x="383953" y="936403"/>
                      <a:pt x="394240" y="948595"/>
                      <a:pt x="398335" y="971074"/>
                    </a:cubicBezTo>
                    <a:cubicBezTo>
                      <a:pt x="402527" y="994315"/>
                      <a:pt x="419766" y="1021175"/>
                      <a:pt x="423958" y="1036130"/>
                    </a:cubicBezTo>
                    <a:cubicBezTo>
                      <a:pt x="428148" y="1051084"/>
                      <a:pt x="442340" y="1069086"/>
                      <a:pt x="439484" y="1099471"/>
                    </a:cubicBezTo>
                    <a:cubicBezTo>
                      <a:pt x="439484" y="1099471"/>
                      <a:pt x="448341" y="1078326"/>
                      <a:pt x="439293" y="1047750"/>
                    </a:cubicBezTo>
                    <a:cubicBezTo>
                      <a:pt x="430434" y="1017746"/>
                      <a:pt x="401955" y="910019"/>
                      <a:pt x="387953" y="906875"/>
                    </a:cubicBezTo>
                    <a:cubicBezTo>
                      <a:pt x="390811" y="900017"/>
                      <a:pt x="393763" y="893159"/>
                      <a:pt x="396907" y="886301"/>
                    </a:cubicBezTo>
                    <a:cubicBezTo>
                      <a:pt x="393383" y="916591"/>
                      <a:pt x="429673" y="993267"/>
                      <a:pt x="442340" y="1021652"/>
                    </a:cubicBezTo>
                    <a:cubicBezTo>
                      <a:pt x="455676" y="1051465"/>
                      <a:pt x="449770" y="1084707"/>
                      <a:pt x="449770" y="1084707"/>
                    </a:cubicBezTo>
                    <a:cubicBezTo>
                      <a:pt x="469106" y="1033844"/>
                      <a:pt x="442056" y="985742"/>
                      <a:pt x="433960" y="966788"/>
                    </a:cubicBezTo>
                    <a:cubicBezTo>
                      <a:pt x="425958" y="948119"/>
                      <a:pt x="413290" y="901732"/>
                      <a:pt x="398430" y="882872"/>
                    </a:cubicBezTo>
                    <a:cubicBezTo>
                      <a:pt x="401193" y="876872"/>
                      <a:pt x="403956" y="870871"/>
                      <a:pt x="406812" y="864870"/>
                    </a:cubicBezTo>
                    <a:cubicBezTo>
                      <a:pt x="407098" y="864203"/>
                      <a:pt x="407480" y="863537"/>
                      <a:pt x="407766" y="862870"/>
                    </a:cubicBezTo>
                    <a:cubicBezTo>
                      <a:pt x="407098" y="892112"/>
                      <a:pt x="428530" y="925068"/>
                      <a:pt x="437578" y="946785"/>
                    </a:cubicBezTo>
                    <a:cubicBezTo>
                      <a:pt x="446913" y="969074"/>
                      <a:pt x="473392" y="1009650"/>
                      <a:pt x="477870" y="1020223"/>
                    </a:cubicBezTo>
                    <a:cubicBezTo>
                      <a:pt x="482346" y="1030891"/>
                      <a:pt x="487584" y="1065657"/>
                      <a:pt x="487584" y="1065657"/>
                    </a:cubicBezTo>
                    <a:cubicBezTo>
                      <a:pt x="487584" y="1065657"/>
                      <a:pt x="491014" y="1041464"/>
                      <a:pt x="487775" y="1020033"/>
                    </a:cubicBezTo>
                    <a:cubicBezTo>
                      <a:pt x="484632" y="999268"/>
                      <a:pt x="425672" y="865727"/>
                      <a:pt x="409098" y="860298"/>
                    </a:cubicBezTo>
                    <a:cubicBezTo>
                      <a:pt x="412147" y="854012"/>
                      <a:pt x="415385" y="847820"/>
                      <a:pt x="418528" y="841534"/>
                    </a:cubicBezTo>
                    <a:cubicBezTo>
                      <a:pt x="418243" y="857345"/>
                      <a:pt x="436150" y="893636"/>
                      <a:pt x="448818" y="923735"/>
                    </a:cubicBezTo>
                    <a:cubicBezTo>
                      <a:pt x="463105" y="957644"/>
                      <a:pt x="481299" y="967645"/>
                      <a:pt x="491110" y="1000506"/>
                    </a:cubicBezTo>
                    <a:cubicBezTo>
                      <a:pt x="500919" y="1033367"/>
                      <a:pt x="496348" y="1059276"/>
                      <a:pt x="496348" y="1059276"/>
                    </a:cubicBezTo>
                    <a:cubicBezTo>
                      <a:pt x="514636" y="997363"/>
                      <a:pt x="491014" y="966788"/>
                      <a:pt x="478822" y="937832"/>
                    </a:cubicBezTo>
                    <a:cubicBezTo>
                      <a:pt x="466916" y="909542"/>
                      <a:pt x="436721" y="849630"/>
                      <a:pt x="420434" y="837343"/>
                    </a:cubicBezTo>
                    <a:cubicBezTo>
                      <a:pt x="423386" y="831723"/>
                      <a:pt x="426339" y="826199"/>
                      <a:pt x="429387" y="820579"/>
                    </a:cubicBezTo>
                    <a:cubicBezTo>
                      <a:pt x="430245" y="848868"/>
                      <a:pt x="455771" y="885063"/>
                      <a:pt x="467677" y="903161"/>
                    </a:cubicBezTo>
                    <a:cubicBezTo>
                      <a:pt x="480060" y="921925"/>
                      <a:pt x="504920" y="954596"/>
                      <a:pt x="514064" y="977837"/>
                    </a:cubicBezTo>
                    <a:cubicBezTo>
                      <a:pt x="523113" y="1001173"/>
                      <a:pt x="529590" y="1016508"/>
                      <a:pt x="529114" y="1030224"/>
                    </a:cubicBezTo>
                    <a:cubicBezTo>
                      <a:pt x="529114" y="1030224"/>
                      <a:pt x="541210" y="1002221"/>
                      <a:pt x="523875" y="965740"/>
                    </a:cubicBezTo>
                    <a:cubicBezTo>
                      <a:pt x="506445" y="929259"/>
                      <a:pt x="493966" y="906018"/>
                      <a:pt x="486441" y="893921"/>
                    </a:cubicBezTo>
                    <a:cubicBezTo>
                      <a:pt x="479298" y="882396"/>
                      <a:pt x="441388" y="825246"/>
                      <a:pt x="430625" y="818293"/>
                    </a:cubicBezTo>
                    <a:cubicBezTo>
                      <a:pt x="433864" y="812292"/>
                      <a:pt x="437102" y="806292"/>
                      <a:pt x="440436" y="800386"/>
                    </a:cubicBezTo>
                    <a:cubicBezTo>
                      <a:pt x="442151" y="830675"/>
                      <a:pt x="477012" y="878205"/>
                      <a:pt x="496634" y="901160"/>
                    </a:cubicBezTo>
                    <a:cubicBezTo>
                      <a:pt x="517017" y="924878"/>
                      <a:pt x="523684" y="938117"/>
                      <a:pt x="536638" y="960787"/>
                    </a:cubicBezTo>
                    <a:cubicBezTo>
                      <a:pt x="549687" y="983456"/>
                      <a:pt x="543877" y="996315"/>
                      <a:pt x="543877" y="996315"/>
                    </a:cubicBezTo>
                    <a:cubicBezTo>
                      <a:pt x="543877" y="996315"/>
                      <a:pt x="554545" y="991838"/>
                      <a:pt x="542259" y="947642"/>
                    </a:cubicBezTo>
                    <a:cubicBezTo>
                      <a:pt x="537686" y="931069"/>
                      <a:pt x="529304" y="914781"/>
                      <a:pt x="520160" y="900113"/>
                    </a:cubicBezTo>
                    <a:cubicBezTo>
                      <a:pt x="524256" y="904018"/>
                      <a:pt x="528733" y="908495"/>
                      <a:pt x="534162" y="914210"/>
                    </a:cubicBezTo>
                    <a:cubicBezTo>
                      <a:pt x="558260" y="940213"/>
                      <a:pt x="567310" y="975741"/>
                      <a:pt x="567310" y="975741"/>
                    </a:cubicBezTo>
                    <a:cubicBezTo>
                      <a:pt x="567310" y="975741"/>
                      <a:pt x="565404" y="950500"/>
                      <a:pt x="545306" y="909923"/>
                    </a:cubicBezTo>
                    <a:cubicBezTo>
                      <a:pt x="525209" y="869347"/>
                      <a:pt x="486537" y="823341"/>
                      <a:pt x="475678" y="813245"/>
                    </a:cubicBezTo>
                    <a:cubicBezTo>
                      <a:pt x="474059" y="811721"/>
                      <a:pt x="472726" y="810197"/>
                      <a:pt x="471297" y="808673"/>
                    </a:cubicBezTo>
                    <a:cubicBezTo>
                      <a:pt x="471774" y="806958"/>
                      <a:pt x="472916" y="802196"/>
                      <a:pt x="474535" y="795052"/>
                    </a:cubicBezTo>
                    <a:cubicBezTo>
                      <a:pt x="477393" y="799434"/>
                      <a:pt x="480536" y="803434"/>
                      <a:pt x="484155" y="806958"/>
                    </a:cubicBezTo>
                    <a:cubicBezTo>
                      <a:pt x="496634" y="819150"/>
                      <a:pt x="531971" y="839724"/>
                      <a:pt x="545592" y="853821"/>
                    </a:cubicBezTo>
                    <a:cubicBezTo>
                      <a:pt x="558546" y="867251"/>
                      <a:pt x="582263" y="885539"/>
                      <a:pt x="598932" y="918305"/>
                    </a:cubicBezTo>
                    <a:cubicBezTo>
                      <a:pt x="595217" y="936879"/>
                      <a:pt x="593693" y="950500"/>
                      <a:pt x="593693" y="950500"/>
                    </a:cubicBezTo>
                    <a:cubicBezTo>
                      <a:pt x="600741" y="925259"/>
                      <a:pt x="638270" y="889350"/>
                      <a:pt x="650748" y="870395"/>
                    </a:cubicBezTo>
                    <a:cubicBezTo>
                      <a:pt x="661892" y="853535"/>
                      <a:pt x="668750" y="811054"/>
                      <a:pt x="671322" y="801529"/>
                    </a:cubicBezTo>
                    <a:cubicBezTo>
                      <a:pt x="674084" y="815245"/>
                      <a:pt x="676941" y="828961"/>
                      <a:pt x="679990" y="842677"/>
                    </a:cubicBezTo>
                    <a:cubicBezTo>
                      <a:pt x="679418" y="842201"/>
                      <a:pt x="679038" y="841915"/>
                      <a:pt x="679038" y="841915"/>
                    </a:cubicBezTo>
                    <a:cubicBezTo>
                      <a:pt x="679038" y="841915"/>
                      <a:pt x="657797" y="876967"/>
                      <a:pt x="641795" y="908495"/>
                    </a:cubicBezTo>
                    <a:cubicBezTo>
                      <a:pt x="625792" y="940022"/>
                      <a:pt x="623315" y="994791"/>
                      <a:pt x="623315" y="994791"/>
                    </a:cubicBezTo>
                    <a:cubicBezTo>
                      <a:pt x="623315" y="994791"/>
                      <a:pt x="649700" y="953167"/>
                      <a:pt x="666464" y="920592"/>
                    </a:cubicBezTo>
                    <a:cubicBezTo>
                      <a:pt x="680465" y="893541"/>
                      <a:pt x="682753" y="865918"/>
                      <a:pt x="683133" y="857250"/>
                    </a:cubicBezTo>
                    <a:cubicBezTo>
                      <a:pt x="684657" y="864013"/>
                      <a:pt x="686181" y="870680"/>
                      <a:pt x="687705" y="877443"/>
                    </a:cubicBezTo>
                    <a:cubicBezTo>
                      <a:pt x="685323" y="883349"/>
                      <a:pt x="667893" y="926306"/>
                      <a:pt x="657320" y="959739"/>
                    </a:cubicBezTo>
                    <a:cubicBezTo>
                      <a:pt x="645985" y="995744"/>
                      <a:pt x="651224" y="1081278"/>
                      <a:pt x="651224" y="1081278"/>
                    </a:cubicBezTo>
                    <a:cubicBezTo>
                      <a:pt x="651224" y="1081278"/>
                      <a:pt x="658368" y="1054132"/>
                      <a:pt x="662274" y="1038416"/>
                    </a:cubicBezTo>
                    <a:cubicBezTo>
                      <a:pt x="663987" y="1031653"/>
                      <a:pt x="668274" y="1021175"/>
                      <a:pt x="672751" y="1009745"/>
                    </a:cubicBezTo>
                    <a:cubicBezTo>
                      <a:pt x="669036" y="1043178"/>
                      <a:pt x="670274" y="1115378"/>
                      <a:pt x="670274" y="1115378"/>
                    </a:cubicBezTo>
                    <a:cubicBezTo>
                      <a:pt x="670274" y="1115378"/>
                      <a:pt x="681419" y="1068801"/>
                      <a:pt x="686086" y="1054227"/>
                    </a:cubicBezTo>
                    <a:cubicBezTo>
                      <a:pt x="690563" y="1040130"/>
                      <a:pt x="707327" y="1002221"/>
                      <a:pt x="705136" y="946976"/>
                    </a:cubicBezTo>
                    <a:cubicBezTo>
                      <a:pt x="707422" y="955167"/>
                      <a:pt x="709899" y="963263"/>
                      <a:pt x="712375" y="971360"/>
                    </a:cubicBezTo>
                    <a:cubicBezTo>
                      <a:pt x="690277" y="1062704"/>
                      <a:pt x="730378" y="1150334"/>
                      <a:pt x="730378" y="1150334"/>
                    </a:cubicBezTo>
                    <a:cubicBezTo>
                      <a:pt x="730378" y="1150334"/>
                      <a:pt x="741521" y="1129189"/>
                      <a:pt x="737997" y="1075182"/>
                    </a:cubicBezTo>
                    <a:cubicBezTo>
                      <a:pt x="737615" y="1068801"/>
                      <a:pt x="736854" y="1062419"/>
                      <a:pt x="735997" y="1056132"/>
                    </a:cubicBezTo>
                    <a:cubicBezTo>
                      <a:pt x="748569" y="1089470"/>
                      <a:pt x="768667" y="1137857"/>
                      <a:pt x="768667" y="1137857"/>
                    </a:cubicBezTo>
                    <a:cubicBezTo>
                      <a:pt x="768667" y="1137857"/>
                      <a:pt x="760380" y="1085755"/>
                      <a:pt x="749237" y="1055466"/>
                    </a:cubicBezTo>
                    <a:cubicBezTo>
                      <a:pt x="738092" y="1025081"/>
                      <a:pt x="712851" y="969074"/>
                      <a:pt x="712851" y="969074"/>
                    </a:cubicBezTo>
                    <a:cubicBezTo>
                      <a:pt x="712660" y="969836"/>
                      <a:pt x="712566" y="970502"/>
                      <a:pt x="712375" y="971169"/>
                    </a:cubicBezTo>
                    <a:cubicBezTo>
                      <a:pt x="709803" y="962692"/>
                      <a:pt x="707327" y="954310"/>
                      <a:pt x="705041" y="945737"/>
                    </a:cubicBezTo>
                    <a:cubicBezTo>
                      <a:pt x="704945" y="944213"/>
                      <a:pt x="705041" y="942880"/>
                      <a:pt x="704945" y="941261"/>
                    </a:cubicBezTo>
                    <a:cubicBezTo>
                      <a:pt x="704945" y="941261"/>
                      <a:pt x="742664" y="986885"/>
                      <a:pt x="754761" y="1003745"/>
                    </a:cubicBezTo>
                    <a:cubicBezTo>
                      <a:pt x="766858" y="1020604"/>
                      <a:pt x="798385" y="1057751"/>
                      <a:pt x="810102" y="1073563"/>
                    </a:cubicBezTo>
                    <a:cubicBezTo>
                      <a:pt x="821817" y="1089375"/>
                      <a:pt x="829913" y="1099852"/>
                      <a:pt x="843058" y="1140238"/>
                    </a:cubicBezTo>
                    <a:cubicBezTo>
                      <a:pt x="843058" y="1140238"/>
                      <a:pt x="842390" y="1112996"/>
                      <a:pt x="817341" y="1074706"/>
                    </a:cubicBezTo>
                    <a:cubicBezTo>
                      <a:pt x="792290" y="1036416"/>
                      <a:pt x="776669" y="1013079"/>
                      <a:pt x="768667" y="1002697"/>
                    </a:cubicBezTo>
                    <a:cubicBezTo>
                      <a:pt x="760666" y="992219"/>
                      <a:pt x="726472" y="949452"/>
                      <a:pt x="703516" y="933831"/>
                    </a:cubicBezTo>
                    <a:cubicBezTo>
                      <a:pt x="703230" y="933641"/>
                      <a:pt x="702755" y="934022"/>
                      <a:pt x="702183" y="934688"/>
                    </a:cubicBezTo>
                    <a:cubicBezTo>
                      <a:pt x="698373" y="919925"/>
                      <a:pt x="694659" y="905066"/>
                      <a:pt x="691324" y="890207"/>
                    </a:cubicBezTo>
                    <a:cubicBezTo>
                      <a:pt x="691419" y="889064"/>
                      <a:pt x="691419" y="888397"/>
                      <a:pt x="691419" y="888397"/>
                    </a:cubicBezTo>
                    <a:lnTo>
                      <a:pt x="689134" y="880967"/>
                    </a:lnTo>
                    <a:cubicBezTo>
                      <a:pt x="687134" y="872204"/>
                      <a:pt x="685228" y="863442"/>
                      <a:pt x="683323" y="854583"/>
                    </a:cubicBezTo>
                    <a:cubicBezTo>
                      <a:pt x="683323" y="854393"/>
                      <a:pt x="683228" y="854202"/>
                      <a:pt x="683228" y="853917"/>
                    </a:cubicBezTo>
                    <a:cubicBezTo>
                      <a:pt x="689706" y="863060"/>
                      <a:pt x="712851" y="895255"/>
                      <a:pt x="733520" y="921830"/>
                    </a:cubicBezTo>
                    <a:cubicBezTo>
                      <a:pt x="708374" y="896303"/>
                      <a:pt x="690849" y="880586"/>
                      <a:pt x="690849" y="880586"/>
                    </a:cubicBezTo>
                    <a:lnTo>
                      <a:pt x="693420" y="892017"/>
                    </a:lnTo>
                    <a:cubicBezTo>
                      <a:pt x="693420" y="892017"/>
                      <a:pt x="728472" y="946880"/>
                      <a:pt x="752570" y="975265"/>
                    </a:cubicBezTo>
                    <a:cubicBezTo>
                      <a:pt x="794671" y="1014889"/>
                      <a:pt x="851631" y="1082326"/>
                      <a:pt x="851631" y="1082326"/>
                    </a:cubicBezTo>
                    <a:cubicBezTo>
                      <a:pt x="851631" y="1082326"/>
                      <a:pt x="823817" y="1034034"/>
                      <a:pt x="793909" y="992029"/>
                    </a:cubicBezTo>
                    <a:cubicBezTo>
                      <a:pt x="823627" y="1024795"/>
                      <a:pt x="852106" y="1055180"/>
                      <a:pt x="852106" y="1055180"/>
                    </a:cubicBezTo>
                    <a:cubicBezTo>
                      <a:pt x="852106" y="1055180"/>
                      <a:pt x="797053" y="959644"/>
                      <a:pt x="756571" y="916019"/>
                    </a:cubicBezTo>
                    <a:cubicBezTo>
                      <a:pt x="720853" y="877538"/>
                      <a:pt x="689420" y="850487"/>
                      <a:pt x="681038" y="843439"/>
                    </a:cubicBezTo>
                    <a:cubicBezTo>
                      <a:pt x="674466" y="812197"/>
                      <a:pt x="668559" y="780955"/>
                      <a:pt x="662940" y="749522"/>
                    </a:cubicBezTo>
                    <a:cubicBezTo>
                      <a:pt x="674560" y="764953"/>
                      <a:pt x="681133" y="780384"/>
                      <a:pt x="681133" y="780384"/>
                    </a:cubicBezTo>
                    <a:cubicBezTo>
                      <a:pt x="681133" y="780384"/>
                      <a:pt x="676561" y="765143"/>
                      <a:pt x="661797" y="743617"/>
                    </a:cubicBezTo>
                    <a:cubicBezTo>
                      <a:pt x="661511" y="742093"/>
                      <a:pt x="661226" y="740569"/>
                      <a:pt x="660940" y="739045"/>
                    </a:cubicBezTo>
                    <a:cubicBezTo>
                      <a:pt x="669227" y="751618"/>
                      <a:pt x="715041" y="820388"/>
                      <a:pt x="738854" y="845916"/>
                    </a:cubicBezTo>
                    <a:cubicBezTo>
                      <a:pt x="765143" y="874109"/>
                      <a:pt x="841915" y="954786"/>
                      <a:pt x="841915" y="954786"/>
                    </a:cubicBezTo>
                    <a:cubicBezTo>
                      <a:pt x="841915" y="954786"/>
                      <a:pt x="775715" y="848487"/>
                      <a:pt x="746379" y="815626"/>
                    </a:cubicBezTo>
                    <a:cubicBezTo>
                      <a:pt x="730567" y="797814"/>
                      <a:pt x="696277" y="764667"/>
                      <a:pt x="675418" y="744665"/>
                    </a:cubicBezTo>
                    <a:cubicBezTo>
                      <a:pt x="670370" y="737426"/>
                      <a:pt x="663987" y="728282"/>
                      <a:pt x="657416" y="718947"/>
                    </a:cubicBezTo>
                    <a:cubicBezTo>
                      <a:pt x="656273" y="712375"/>
                      <a:pt x="655225" y="705803"/>
                      <a:pt x="654082" y="699230"/>
                    </a:cubicBezTo>
                    <a:cubicBezTo>
                      <a:pt x="656748" y="702469"/>
                      <a:pt x="658845" y="705517"/>
                      <a:pt x="660178" y="708089"/>
                    </a:cubicBezTo>
                    <a:cubicBezTo>
                      <a:pt x="665702" y="718661"/>
                      <a:pt x="679704" y="727329"/>
                      <a:pt x="688848" y="750666"/>
                    </a:cubicBezTo>
                    <a:cubicBezTo>
                      <a:pt x="688848" y="750666"/>
                      <a:pt x="687134" y="741045"/>
                      <a:pt x="684657" y="735616"/>
                    </a:cubicBezTo>
                    <a:cubicBezTo>
                      <a:pt x="683133" y="732282"/>
                      <a:pt x="677609" y="725234"/>
                      <a:pt x="672179" y="715518"/>
                    </a:cubicBezTo>
                    <a:cubicBezTo>
                      <a:pt x="671417" y="713423"/>
                      <a:pt x="670656" y="711042"/>
                      <a:pt x="669893" y="708565"/>
                    </a:cubicBezTo>
                    <a:cubicBezTo>
                      <a:pt x="690658" y="735140"/>
                      <a:pt x="723995" y="777240"/>
                      <a:pt x="741330" y="795909"/>
                    </a:cubicBezTo>
                    <a:cubicBezTo>
                      <a:pt x="767619" y="824103"/>
                      <a:pt x="824960" y="886587"/>
                      <a:pt x="824960" y="886587"/>
                    </a:cubicBezTo>
                    <a:cubicBezTo>
                      <a:pt x="824960" y="886587"/>
                      <a:pt x="759237" y="786575"/>
                      <a:pt x="712470" y="736950"/>
                    </a:cubicBezTo>
                    <a:cubicBezTo>
                      <a:pt x="697802" y="721424"/>
                      <a:pt x="678084" y="703707"/>
                      <a:pt x="664941" y="692277"/>
                    </a:cubicBezTo>
                    <a:cubicBezTo>
                      <a:pt x="664941" y="692182"/>
                      <a:pt x="664941" y="692182"/>
                      <a:pt x="664845" y="692087"/>
                    </a:cubicBezTo>
                    <a:cubicBezTo>
                      <a:pt x="661511" y="680180"/>
                      <a:pt x="657606" y="668750"/>
                      <a:pt x="646176" y="651796"/>
                    </a:cubicBezTo>
                    <a:cubicBezTo>
                      <a:pt x="645700" y="648748"/>
                      <a:pt x="645223" y="645700"/>
                      <a:pt x="644747" y="642747"/>
                    </a:cubicBezTo>
                    <a:lnTo>
                      <a:pt x="647319" y="637032"/>
                    </a:lnTo>
                    <a:cubicBezTo>
                      <a:pt x="656653" y="650367"/>
                      <a:pt x="678561" y="681323"/>
                      <a:pt x="699421" y="706565"/>
                    </a:cubicBezTo>
                    <a:cubicBezTo>
                      <a:pt x="701803" y="713423"/>
                      <a:pt x="704469" y="716566"/>
                      <a:pt x="704469" y="716566"/>
                    </a:cubicBezTo>
                    <a:cubicBezTo>
                      <a:pt x="704469" y="716566"/>
                      <a:pt x="702945" y="714661"/>
                      <a:pt x="702087" y="709708"/>
                    </a:cubicBezTo>
                    <a:cubicBezTo>
                      <a:pt x="703516" y="711422"/>
                      <a:pt x="704945" y="713137"/>
                      <a:pt x="706374" y="714851"/>
                    </a:cubicBezTo>
                    <a:cubicBezTo>
                      <a:pt x="706850" y="716375"/>
                      <a:pt x="707041" y="717709"/>
                      <a:pt x="707613" y="719328"/>
                    </a:cubicBezTo>
                    <a:cubicBezTo>
                      <a:pt x="707613" y="719328"/>
                      <a:pt x="707136" y="717709"/>
                      <a:pt x="706659" y="715233"/>
                    </a:cubicBezTo>
                    <a:cubicBezTo>
                      <a:pt x="709613" y="718661"/>
                      <a:pt x="712566" y="721995"/>
                      <a:pt x="715327" y="724948"/>
                    </a:cubicBezTo>
                    <a:cubicBezTo>
                      <a:pt x="745522" y="757333"/>
                      <a:pt x="841534" y="861536"/>
                      <a:pt x="841534" y="861536"/>
                    </a:cubicBezTo>
                    <a:cubicBezTo>
                      <a:pt x="841534" y="861536"/>
                      <a:pt x="782098" y="765810"/>
                      <a:pt x="728281" y="708755"/>
                    </a:cubicBezTo>
                    <a:cubicBezTo>
                      <a:pt x="722280" y="702374"/>
                      <a:pt x="714756" y="694754"/>
                      <a:pt x="706659" y="686753"/>
                    </a:cubicBezTo>
                    <a:cubicBezTo>
                      <a:pt x="707517" y="683609"/>
                      <a:pt x="708660" y="680561"/>
                      <a:pt x="710469" y="677894"/>
                    </a:cubicBezTo>
                    <a:cubicBezTo>
                      <a:pt x="711422" y="676561"/>
                      <a:pt x="712375" y="675132"/>
                      <a:pt x="713327" y="673799"/>
                    </a:cubicBezTo>
                    <a:cubicBezTo>
                      <a:pt x="728758" y="690372"/>
                      <a:pt x="754570" y="718376"/>
                      <a:pt x="778573" y="744284"/>
                    </a:cubicBezTo>
                    <a:cubicBezTo>
                      <a:pt x="780955" y="752761"/>
                      <a:pt x="784193" y="757428"/>
                      <a:pt x="784193" y="757428"/>
                    </a:cubicBezTo>
                    <a:cubicBezTo>
                      <a:pt x="783908" y="754856"/>
                      <a:pt x="784003" y="752475"/>
                      <a:pt x="783908" y="749999"/>
                    </a:cubicBezTo>
                    <a:cubicBezTo>
                      <a:pt x="811245" y="779621"/>
                      <a:pt x="834580" y="804958"/>
                      <a:pt x="834580" y="804958"/>
                    </a:cubicBezTo>
                    <a:cubicBezTo>
                      <a:pt x="834580" y="804958"/>
                      <a:pt x="811720" y="768953"/>
                      <a:pt x="785431" y="729425"/>
                    </a:cubicBezTo>
                    <a:cubicBezTo>
                      <a:pt x="785717" y="727805"/>
                      <a:pt x="785908" y="726091"/>
                      <a:pt x="786289" y="724472"/>
                    </a:cubicBezTo>
                    <a:cubicBezTo>
                      <a:pt x="816864" y="756857"/>
                      <a:pt x="836676" y="780288"/>
                      <a:pt x="836676" y="780288"/>
                    </a:cubicBezTo>
                    <a:cubicBezTo>
                      <a:pt x="836676" y="780288"/>
                      <a:pt x="815721" y="744665"/>
                      <a:pt x="791432" y="706469"/>
                    </a:cubicBezTo>
                    <a:cubicBezTo>
                      <a:pt x="794576" y="697421"/>
                      <a:pt x="797909" y="689610"/>
                      <a:pt x="800005" y="683324"/>
                    </a:cubicBezTo>
                    <a:cubicBezTo>
                      <a:pt x="805244" y="667131"/>
                      <a:pt x="827437" y="636366"/>
                      <a:pt x="832676" y="622078"/>
                    </a:cubicBezTo>
                    <a:cubicBezTo>
                      <a:pt x="837534" y="608743"/>
                      <a:pt x="836580" y="593979"/>
                      <a:pt x="827723" y="580359"/>
                    </a:cubicBezTo>
                    <a:cubicBezTo>
                      <a:pt x="834485" y="582930"/>
                      <a:pt x="841248" y="585597"/>
                      <a:pt x="847916" y="588264"/>
                    </a:cubicBezTo>
                    <a:cubicBezTo>
                      <a:pt x="848868" y="601599"/>
                      <a:pt x="848391" y="610934"/>
                      <a:pt x="843819" y="622459"/>
                    </a:cubicBezTo>
                    <a:cubicBezTo>
                      <a:pt x="839057" y="634651"/>
                      <a:pt x="827055" y="684752"/>
                      <a:pt x="829627" y="722376"/>
                    </a:cubicBezTo>
                    <a:cubicBezTo>
                      <a:pt x="832199" y="760095"/>
                      <a:pt x="843629" y="778669"/>
                      <a:pt x="843629" y="778669"/>
                    </a:cubicBezTo>
                    <a:cubicBezTo>
                      <a:pt x="843629" y="778669"/>
                      <a:pt x="833438" y="749713"/>
                      <a:pt x="842296" y="720281"/>
                    </a:cubicBezTo>
                    <a:cubicBezTo>
                      <a:pt x="844296" y="713804"/>
                      <a:pt x="846105" y="708565"/>
                      <a:pt x="847916" y="703898"/>
                    </a:cubicBezTo>
                    <a:cubicBezTo>
                      <a:pt x="847153" y="718376"/>
                      <a:pt x="847820" y="733711"/>
                      <a:pt x="852202" y="747427"/>
                    </a:cubicBezTo>
                    <a:cubicBezTo>
                      <a:pt x="863822" y="784003"/>
                      <a:pt x="876109" y="782193"/>
                      <a:pt x="876109" y="782193"/>
                    </a:cubicBezTo>
                    <a:cubicBezTo>
                      <a:pt x="876109" y="782193"/>
                      <a:pt x="864012" y="775907"/>
                      <a:pt x="864298" y="753999"/>
                    </a:cubicBezTo>
                    <a:cubicBezTo>
                      <a:pt x="864584" y="732092"/>
                      <a:pt x="863822" y="719804"/>
                      <a:pt x="870395" y="693706"/>
                    </a:cubicBezTo>
                    <a:cubicBezTo>
                      <a:pt x="876681" y="668560"/>
                      <a:pt x="884205" y="619220"/>
                      <a:pt x="870013" y="597218"/>
                    </a:cubicBezTo>
                    <a:cubicBezTo>
                      <a:pt x="876205" y="599789"/>
                      <a:pt x="882301" y="602552"/>
                      <a:pt x="888492" y="605219"/>
                    </a:cubicBezTo>
                    <a:cubicBezTo>
                      <a:pt x="882110" y="615220"/>
                      <a:pt x="876777" y="672560"/>
                      <a:pt x="876205" y="683991"/>
                    </a:cubicBezTo>
                    <a:cubicBezTo>
                      <a:pt x="875538" y="695992"/>
                      <a:pt x="876014" y="717995"/>
                      <a:pt x="878872" y="751618"/>
                    </a:cubicBezTo>
                    <a:cubicBezTo>
                      <a:pt x="881729" y="785241"/>
                      <a:pt x="907733" y="799148"/>
                      <a:pt x="907733" y="799148"/>
                    </a:cubicBezTo>
                    <a:cubicBezTo>
                      <a:pt x="900113" y="789718"/>
                      <a:pt x="898017" y="776002"/>
                      <a:pt x="894302" y="755523"/>
                    </a:cubicBezTo>
                    <a:cubicBezTo>
                      <a:pt x="890588" y="735044"/>
                      <a:pt x="896588" y="700659"/>
                      <a:pt x="898398" y="681800"/>
                    </a:cubicBezTo>
                    <a:cubicBezTo>
                      <a:pt x="900113" y="663607"/>
                      <a:pt x="904875" y="626459"/>
                      <a:pt x="890874" y="606362"/>
                    </a:cubicBezTo>
                    <a:cubicBezTo>
                      <a:pt x="896588" y="608838"/>
                      <a:pt x="902208" y="611315"/>
                      <a:pt x="907923" y="613886"/>
                    </a:cubicBezTo>
                    <a:cubicBezTo>
                      <a:pt x="899256" y="630174"/>
                      <a:pt x="902494" y="685895"/>
                      <a:pt x="906209" y="711137"/>
                    </a:cubicBezTo>
                    <a:cubicBezTo>
                      <a:pt x="910019" y="737045"/>
                      <a:pt x="904018" y="769334"/>
                      <a:pt x="953452" y="804196"/>
                    </a:cubicBezTo>
                    <a:cubicBezTo>
                      <a:pt x="953452" y="804196"/>
                      <a:pt x="935736" y="788194"/>
                      <a:pt x="927640" y="760667"/>
                    </a:cubicBezTo>
                    <a:cubicBezTo>
                      <a:pt x="919544" y="733139"/>
                      <a:pt x="931355" y="717709"/>
                      <a:pt x="926878" y="687324"/>
                    </a:cubicBezTo>
                    <a:cubicBezTo>
                      <a:pt x="922973" y="660654"/>
                      <a:pt x="920687" y="627221"/>
                      <a:pt x="912400" y="615982"/>
                    </a:cubicBezTo>
                    <a:cubicBezTo>
                      <a:pt x="918496" y="618839"/>
                      <a:pt x="924687" y="621602"/>
                      <a:pt x="930687" y="624459"/>
                    </a:cubicBezTo>
                    <a:cubicBezTo>
                      <a:pt x="918115" y="635984"/>
                      <a:pt x="933069" y="756666"/>
                      <a:pt x="941070" y="772668"/>
                    </a:cubicBezTo>
                    <a:cubicBezTo>
                      <a:pt x="949262" y="789146"/>
                      <a:pt x="965073" y="804482"/>
                      <a:pt x="965073" y="804482"/>
                    </a:cubicBezTo>
                    <a:cubicBezTo>
                      <a:pt x="965073" y="804482"/>
                      <a:pt x="951738" y="777717"/>
                      <a:pt x="950309" y="768192"/>
                    </a:cubicBezTo>
                    <a:cubicBezTo>
                      <a:pt x="948880" y="758667"/>
                      <a:pt x="952309" y="718090"/>
                      <a:pt x="949357" y="698087"/>
                    </a:cubicBezTo>
                    <a:cubicBezTo>
                      <a:pt x="946499" y="678752"/>
                      <a:pt x="949071" y="645795"/>
                      <a:pt x="933259" y="625602"/>
                    </a:cubicBezTo>
                    <a:cubicBezTo>
                      <a:pt x="939642" y="628745"/>
                      <a:pt x="946023" y="632079"/>
                      <a:pt x="952405" y="635318"/>
                    </a:cubicBezTo>
                    <a:cubicBezTo>
                      <a:pt x="948594" y="655416"/>
                      <a:pt x="960977" y="693611"/>
                      <a:pt x="963263" y="710375"/>
                    </a:cubicBezTo>
                    <a:cubicBezTo>
                      <a:pt x="965645" y="727425"/>
                      <a:pt x="965645" y="773621"/>
                      <a:pt x="1010222" y="800195"/>
                    </a:cubicBezTo>
                    <a:cubicBezTo>
                      <a:pt x="1010222" y="800195"/>
                      <a:pt x="987267" y="779717"/>
                      <a:pt x="984123" y="752666"/>
                    </a:cubicBezTo>
                    <a:cubicBezTo>
                      <a:pt x="981170" y="727139"/>
                      <a:pt x="974788" y="657130"/>
                      <a:pt x="955929" y="637223"/>
                    </a:cubicBezTo>
                    <a:cubicBezTo>
                      <a:pt x="962216" y="640461"/>
                      <a:pt x="968407" y="643890"/>
                      <a:pt x="974598" y="647319"/>
                    </a:cubicBezTo>
                    <a:cubicBezTo>
                      <a:pt x="963645" y="656749"/>
                      <a:pt x="993267" y="744569"/>
                      <a:pt x="1000697" y="769525"/>
                    </a:cubicBezTo>
                    <a:cubicBezTo>
                      <a:pt x="1008316" y="795147"/>
                      <a:pt x="1027557" y="805815"/>
                      <a:pt x="1027557" y="805815"/>
                    </a:cubicBezTo>
                    <a:cubicBezTo>
                      <a:pt x="1008984" y="785908"/>
                      <a:pt x="1012793" y="766667"/>
                      <a:pt x="1008888" y="754285"/>
                    </a:cubicBezTo>
                    <a:cubicBezTo>
                      <a:pt x="1004983" y="741902"/>
                      <a:pt x="1006887" y="715137"/>
                      <a:pt x="998696" y="696944"/>
                    </a:cubicBezTo>
                    <a:cubicBezTo>
                      <a:pt x="990791" y="679514"/>
                      <a:pt x="993838" y="666369"/>
                      <a:pt x="977551" y="648938"/>
                    </a:cubicBezTo>
                    <a:cubicBezTo>
                      <a:pt x="981932" y="651415"/>
                      <a:pt x="986314" y="653701"/>
                      <a:pt x="990695" y="656273"/>
                    </a:cubicBezTo>
                    <a:cubicBezTo>
                      <a:pt x="989934" y="657892"/>
                      <a:pt x="988980" y="661892"/>
                      <a:pt x="993458" y="670179"/>
                    </a:cubicBezTo>
                    <a:cubicBezTo>
                      <a:pt x="999553" y="681514"/>
                      <a:pt x="1010793" y="708184"/>
                      <a:pt x="1012793" y="719519"/>
                    </a:cubicBezTo>
                    <a:cubicBezTo>
                      <a:pt x="1014794" y="730853"/>
                      <a:pt x="1022890" y="750380"/>
                      <a:pt x="1025462" y="769716"/>
                    </a:cubicBezTo>
                    <a:cubicBezTo>
                      <a:pt x="1027938" y="789051"/>
                      <a:pt x="1039654" y="806768"/>
                      <a:pt x="1047464" y="815340"/>
                    </a:cubicBezTo>
                    <a:cubicBezTo>
                      <a:pt x="1055371" y="823913"/>
                      <a:pt x="1054228" y="837534"/>
                      <a:pt x="1054228" y="837534"/>
                    </a:cubicBezTo>
                    <a:cubicBezTo>
                      <a:pt x="1054228" y="837534"/>
                      <a:pt x="1057180" y="824103"/>
                      <a:pt x="1051560" y="814483"/>
                    </a:cubicBezTo>
                    <a:cubicBezTo>
                      <a:pt x="1045941" y="804767"/>
                      <a:pt x="1039177" y="792290"/>
                      <a:pt x="1037653" y="779526"/>
                    </a:cubicBezTo>
                    <a:cubicBezTo>
                      <a:pt x="1036130" y="766763"/>
                      <a:pt x="1031558" y="735902"/>
                      <a:pt x="1023556" y="712184"/>
                    </a:cubicBezTo>
                    <a:cubicBezTo>
                      <a:pt x="1015555" y="688562"/>
                      <a:pt x="1005364" y="673418"/>
                      <a:pt x="1001173" y="668941"/>
                    </a:cubicBezTo>
                    <a:cubicBezTo>
                      <a:pt x="998220" y="665798"/>
                      <a:pt x="994506" y="660368"/>
                      <a:pt x="992600" y="657416"/>
                    </a:cubicBezTo>
                    <a:cubicBezTo>
                      <a:pt x="998982" y="661226"/>
                      <a:pt x="1005174" y="665321"/>
                      <a:pt x="1011365" y="669512"/>
                    </a:cubicBezTo>
                    <a:cubicBezTo>
                      <a:pt x="1011270" y="671608"/>
                      <a:pt x="1011745" y="677894"/>
                      <a:pt x="1020127" y="691610"/>
                    </a:cubicBezTo>
                    <a:cubicBezTo>
                      <a:pt x="1030700" y="708946"/>
                      <a:pt x="1034701" y="731330"/>
                      <a:pt x="1041845" y="747236"/>
                    </a:cubicBezTo>
                    <a:cubicBezTo>
                      <a:pt x="1049084" y="763143"/>
                      <a:pt x="1051656" y="785241"/>
                      <a:pt x="1061561" y="798576"/>
                    </a:cubicBezTo>
                    <a:cubicBezTo>
                      <a:pt x="1071563" y="811911"/>
                      <a:pt x="1086231" y="848963"/>
                      <a:pt x="1086231" y="848963"/>
                    </a:cubicBezTo>
                    <a:cubicBezTo>
                      <a:pt x="1086231" y="848963"/>
                      <a:pt x="1083850" y="814864"/>
                      <a:pt x="1074610" y="805339"/>
                    </a:cubicBezTo>
                    <a:cubicBezTo>
                      <a:pt x="1065371" y="795814"/>
                      <a:pt x="1061181" y="781431"/>
                      <a:pt x="1060513" y="776669"/>
                    </a:cubicBezTo>
                    <a:cubicBezTo>
                      <a:pt x="1059847" y="771906"/>
                      <a:pt x="1044321" y="727901"/>
                      <a:pt x="1032796" y="701707"/>
                    </a:cubicBezTo>
                    <a:cubicBezTo>
                      <a:pt x="1025176" y="684371"/>
                      <a:pt x="1018413" y="675609"/>
                      <a:pt x="1014699" y="671703"/>
                    </a:cubicBezTo>
                    <a:cubicBezTo>
                      <a:pt x="1020127" y="675323"/>
                      <a:pt x="1025271" y="679323"/>
                      <a:pt x="1030509" y="683228"/>
                    </a:cubicBezTo>
                    <a:cubicBezTo>
                      <a:pt x="1030891" y="686372"/>
                      <a:pt x="1032701" y="697611"/>
                      <a:pt x="1041845" y="710660"/>
                    </a:cubicBezTo>
                    <a:cubicBezTo>
                      <a:pt x="1052608" y="726091"/>
                      <a:pt x="1069658" y="767334"/>
                      <a:pt x="1071372" y="779145"/>
                    </a:cubicBezTo>
                    <a:cubicBezTo>
                      <a:pt x="1073087" y="791051"/>
                      <a:pt x="1095470" y="836771"/>
                      <a:pt x="1095470" y="836771"/>
                    </a:cubicBezTo>
                    <a:cubicBezTo>
                      <a:pt x="1095470" y="836771"/>
                      <a:pt x="1093471" y="798195"/>
                      <a:pt x="1080421" y="773811"/>
                    </a:cubicBezTo>
                    <a:cubicBezTo>
                      <a:pt x="1068515" y="751523"/>
                      <a:pt x="1036605" y="693516"/>
                      <a:pt x="1031272" y="683800"/>
                    </a:cubicBezTo>
                    <a:cubicBezTo>
                      <a:pt x="1035082" y="686658"/>
                      <a:pt x="1038987" y="689515"/>
                      <a:pt x="1042702" y="692563"/>
                    </a:cubicBezTo>
                    <a:cubicBezTo>
                      <a:pt x="1046702" y="698373"/>
                      <a:pt x="1058704" y="721043"/>
                      <a:pt x="1074039" y="741617"/>
                    </a:cubicBezTo>
                    <a:cubicBezTo>
                      <a:pt x="1091756" y="765334"/>
                      <a:pt x="1096327" y="782384"/>
                      <a:pt x="1102328" y="798100"/>
                    </a:cubicBezTo>
                    <a:cubicBezTo>
                      <a:pt x="1108329" y="813816"/>
                      <a:pt x="1116806" y="822293"/>
                      <a:pt x="1133761" y="834771"/>
                    </a:cubicBezTo>
                    <a:cubicBezTo>
                      <a:pt x="1133761" y="834771"/>
                      <a:pt x="1128808" y="822579"/>
                      <a:pt x="1119569" y="809339"/>
                    </a:cubicBezTo>
                    <a:cubicBezTo>
                      <a:pt x="1110329" y="796100"/>
                      <a:pt x="1107758" y="764477"/>
                      <a:pt x="1091565" y="746665"/>
                    </a:cubicBezTo>
                    <a:cubicBezTo>
                      <a:pt x="1077373" y="731044"/>
                      <a:pt x="1049465" y="699992"/>
                      <a:pt x="1042892" y="692658"/>
                    </a:cubicBezTo>
                    <a:cubicBezTo>
                      <a:pt x="1044035" y="693611"/>
                      <a:pt x="1045369" y="694468"/>
                      <a:pt x="1046512" y="695420"/>
                    </a:cubicBezTo>
                    <a:cubicBezTo>
                      <a:pt x="1045273" y="694373"/>
                      <a:pt x="1043844" y="693420"/>
                      <a:pt x="1042606" y="692372"/>
                    </a:cubicBezTo>
                    <a:cubicBezTo>
                      <a:pt x="1042606" y="692372"/>
                      <a:pt x="1042606" y="692372"/>
                      <a:pt x="1042606" y="692372"/>
                    </a:cubicBezTo>
                    <a:cubicBezTo>
                      <a:pt x="1042606" y="692372"/>
                      <a:pt x="1042606" y="692372"/>
                      <a:pt x="1042606" y="692372"/>
                    </a:cubicBezTo>
                    <a:cubicBezTo>
                      <a:pt x="1038797" y="689134"/>
                      <a:pt x="1034892" y="686181"/>
                      <a:pt x="1030891" y="683133"/>
                    </a:cubicBezTo>
                    <a:cubicBezTo>
                      <a:pt x="1030605" y="682562"/>
                      <a:pt x="1030415" y="682276"/>
                      <a:pt x="1030415" y="682276"/>
                    </a:cubicBezTo>
                    <a:cubicBezTo>
                      <a:pt x="1030415" y="682276"/>
                      <a:pt x="1030415" y="682467"/>
                      <a:pt x="1030415" y="682847"/>
                    </a:cubicBezTo>
                    <a:cubicBezTo>
                      <a:pt x="1024414" y="678275"/>
                      <a:pt x="1018413" y="673703"/>
                      <a:pt x="1012222" y="669512"/>
                    </a:cubicBezTo>
                    <a:cubicBezTo>
                      <a:pt x="1011745" y="669131"/>
                      <a:pt x="1011459" y="668941"/>
                      <a:pt x="1011459" y="668941"/>
                    </a:cubicBezTo>
                    <a:cubicBezTo>
                      <a:pt x="1011459" y="668941"/>
                      <a:pt x="1011459" y="669036"/>
                      <a:pt x="1011459" y="669036"/>
                    </a:cubicBezTo>
                    <a:cubicBezTo>
                      <a:pt x="1005078" y="664655"/>
                      <a:pt x="998696" y="660273"/>
                      <a:pt x="992124" y="656177"/>
                    </a:cubicBezTo>
                    <a:cubicBezTo>
                      <a:pt x="1049941" y="661892"/>
                      <a:pt x="1070134" y="669036"/>
                      <a:pt x="1095470" y="684371"/>
                    </a:cubicBezTo>
                    <a:cubicBezTo>
                      <a:pt x="1120903" y="699802"/>
                      <a:pt x="1132809" y="698564"/>
                      <a:pt x="1142523" y="697611"/>
                    </a:cubicBezTo>
                    <a:cubicBezTo>
                      <a:pt x="1152239" y="696563"/>
                      <a:pt x="1160050" y="678847"/>
                      <a:pt x="1160050" y="678847"/>
                    </a:cubicBezTo>
                    <a:cubicBezTo>
                      <a:pt x="1160050" y="678847"/>
                      <a:pt x="1149478" y="692182"/>
                      <a:pt x="1139381" y="694182"/>
                    </a:cubicBezTo>
                    <a:cubicBezTo>
                      <a:pt x="1129285" y="696278"/>
                      <a:pt x="1114616" y="681895"/>
                      <a:pt x="1101376" y="673322"/>
                    </a:cubicBezTo>
                    <a:cubicBezTo>
                      <a:pt x="1097566" y="670846"/>
                      <a:pt x="1093184" y="668369"/>
                      <a:pt x="1088041" y="665893"/>
                    </a:cubicBezTo>
                    <a:cubicBezTo>
                      <a:pt x="1105662" y="667417"/>
                      <a:pt x="1122902" y="666750"/>
                      <a:pt x="1131760" y="667417"/>
                    </a:cubicBezTo>
                    <a:cubicBezTo>
                      <a:pt x="1145477" y="668465"/>
                      <a:pt x="1155383" y="647700"/>
                      <a:pt x="1155383" y="647700"/>
                    </a:cubicBezTo>
                    <a:cubicBezTo>
                      <a:pt x="1138428" y="659702"/>
                      <a:pt x="1135190" y="655320"/>
                      <a:pt x="1121092" y="655416"/>
                    </a:cubicBezTo>
                    <a:cubicBezTo>
                      <a:pt x="1106995" y="655511"/>
                      <a:pt x="1058609" y="645224"/>
                      <a:pt x="1032986" y="643319"/>
                    </a:cubicBezTo>
                    <a:cubicBezTo>
                      <a:pt x="1007364" y="641414"/>
                      <a:pt x="975740" y="644843"/>
                      <a:pt x="975740" y="644843"/>
                    </a:cubicBezTo>
                    <a:cubicBezTo>
                      <a:pt x="975740" y="644843"/>
                      <a:pt x="998220" y="648081"/>
                      <a:pt x="1021366" y="652272"/>
                    </a:cubicBezTo>
                    <a:cubicBezTo>
                      <a:pt x="994696" y="650939"/>
                      <a:pt x="991552" y="654463"/>
                      <a:pt x="991266" y="655701"/>
                    </a:cubicBezTo>
                    <a:cubicBezTo>
                      <a:pt x="991266" y="655701"/>
                      <a:pt x="991172" y="655701"/>
                      <a:pt x="991172" y="655701"/>
                    </a:cubicBezTo>
                    <a:lnTo>
                      <a:pt x="991172" y="655701"/>
                    </a:lnTo>
                    <a:lnTo>
                      <a:pt x="991172" y="655701"/>
                    </a:lnTo>
                    <a:cubicBezTo>
                      <a:pt x="978217" y="647700"/>
                      <a:pt x="964788" y="640366"/>
                      <a:pt x="951357" y="633222"/>
                    </a:cubicBezTo>
                    <a:cubicBezTo>
                      <a:pt x="959834" y="633698"/>
                      <a:pt x="1008126" y="636461"/>
                      <a:pt x="1057561" y="637318"/>
                    </a:cubicBezTo>
                    <a:cubicBezTo>
                      <a:pt x="1111853" y="638175"/>
                      <a:pt x="1119664" y="634270"/>
                      <a:pt x="1133475" y="632841"/>
                    </a:cubicBezTo>
                    <a:cubicBezTo>
                      <a:pt x="1147381" y="631412"/>
                      <a:pt x="1147191" y="619697"/>
                      <a:pt x="1147191" y="619697"/>
                    </a:cubicBezTo>
                    <a:cubicBezTo>
                      <a:pt x="1139762" y="629698"/>
                      <a:pt x="1121283" y="627602"/>
                      <a:pt x="1097375" y="624745"/>
                    </a:cubicBezTo>
                    <a:cubicBezTo>
                      <a:pt x="1073467" y="621887"/>
                      <a:pt x="1057275" y="621602"/>
                      <a:pt x="1024510" y="620363"/>
                    </a:cubicBezTo>
                    <a:cubicBezTo>
                      <a:pt x="994220" y="619220"/>
                      <a:pt x="956406" y="631127"/>
                      <a:pt x="950785" y="632936"/>
                    </a:cubicBezTo>
                    <a:cubicBezTo>
                      <a:pt x="944784" y="629793"/>
                      <a:pt x="938785" y="626555"/>
                      <a:pt x="932784" y="623411"/>
                    </a:cubicBezTo>
                    <a:cubicBezTo>
                      <a:pt x="931926" y="622935"/>
                      <a:pt x="930973" y="622554"/>
                      <a:pt x="930117" y="622173"/>
                    </a:cubicBezTo>
                    <a:cubicBezTo>
                      <a:pt x="943927" y="621221"/>
                      <a:pt x="1039559" y="614458"/>
                      <a:pt x="1058132" y="616268"/>
                    </a:cubicBezTo>
                    <a:cubicBezTo>
                      <a:pt x="1078230" y="618173"/>
                      <a:pt x="1115854" y="615410"/>
                      <a:pt x="1132998" y="611791"/>
                    </a:cubicBezTo>
                    <a:cubicBezTo>
                      <a:pt x="1150144" y="608171"/>
                      <a:pt x="1148049" y="596932"/>
                      <a:pt x="1148049" y="596932"/>
                    </a:cubicBezTo>
                    <a:cubicBezTo>
                      <a:pt x="1143000" y="608648"/>
                      <a:pt x="1116234" y="607314"/>
                      <a:pt x="1102614" y="603600"/>
                    </a:cubicBezTo>
                    <a:cubicBezTo>
                      <a:pt x="1089088" y="599980"/>
                      <a:pt x="1072992" y="600647"/>
                      <a:pt x="1018223" y="603885"/>
                    </a:cubicBezTo>
                    <a:cubicBezTo>
                      <a:pt x="968978" y="606743"/>
                      <a:pt x="935545" y="619316"/>
                      <a:pt x="929354" y="621792"/>
                    </a:cubicBezTo>
                    <a:cubicBezTo>
                      <a:pt x="920972" y="617601"/>
                      <a:pt x="912495" y="613505"/>
                      <a:pt x="904018" y="609505"/>
                    </a:cubicBezTo>
                    <a:cubicBezTo>
                      <a:pt x="929640" y="611886"/>
                      <a:pt x="979266" y="599885"/>
                      <a:pt x="991362" y="598075"/>
                    </a:cubicBezTo>
                    <a:cubicBezTo>
                      <a:pt x="1004126" y="596170"/>
                      <a:pt x="1056894" y="576263"/>
                      <a:pt x="1090422" y="570071"/>
                    </a:cubicBezTo>
                    <a:cubicBezTo>
                      <a:pt x="1123950" y="563880"/>
                      <a:pt x="1115473" y="549402"/>
                      <a:pt x="1115473" y="549402"/>
                    </a:cubicBezTo>
                    <a:cubicBezTo>
                      <a:pt x="1115473" y="549402"/>
                      <a:pt x="1113187" y="550926"/>
                      <a:pt x="1109663" y="552736"/>
                    </a:cubicBezTo>
                    <a:cubicBezTo>
                      <a:pt x="1109663" y="552641"/>
                      <a:pt x="1106900" y="549307"/>
                      <a:pt x="1083564" y="545211"/>
                    </a:cubicBezTo>
                    <a:cubicBezTo>
                      <a:pt x="1060038" y="541020"/>
                      <a:pt x="1043274" y="543497"/>
                      <a:pt x="1015746" y="549593"/>
                    </a:cubicBezTo>
                    <a:cubicBezTo>
                      <a:pt x="990219" y="555212"/>
                      <a:pt x="891730" y="592074"/>
                      <a:pt x="877348" y="597503"/>
                    </a:cubicBezTo>
                    <a:cubicBezTo>
                      <a:pt x="871061" y="594741"/>
                      <a:pt x="864775" y="592074"/>
                      <a:pt x="858488" y="589407"/>
                    </a:cubicBezTo>
                    <a:cubicBezTo>
                      <a:pt x="870013" y="590264"/>
                      <a:pt x="884301" y="589121"/>
                      <a:pt x="912209" y="577215"/>
                    </a:cubicBezTo>
                    <a:cubicBezTo>
                      <a:pt x="944595" y="563404"/>
                      <a:pt x="1001459" y="537305"/>
                      <a:pt x="1015651" y="533876"/>
                    </a:cubicBezTo>
                    <a:cubicBezTo>
                      <a:pt x="1029843" y="530543"/>
                      <a:pt x="1060704" y="523970"/>
                      <a:pt x="1081278" y="522066"/>
                    </a:cubicBezTo>
                    <a:cubicBezTo>
                      <a:pt x="1081278" y="522066"/>
                      <a:pt x="1049084" y="512064"/>
                      <a:pt x="1004031" y="524828"/>
                    </a:cubicBezTo>
                    <a:cubicBezTo>
                      <a:pt x="958978" y="537686"/>
                      <a:pt x="914495" y="564833"/>
                      <a:pt x="892207" y="573786"/>
                    </a:cubicBezTo>
                    <a:cubicBezTo>
                      <a:pt x="874491" y="580930"/>
                      <a:pt x="860488" y="585978"/>
                      <a:pt x="855345" y="587883"/>
                    </a:cubicBezTo>
                    <a:cubicBezTo>
                      <a:pt x="847725" y="584645"/>
                      <a:pt x="840105" y="581501"/>
                      <a:pt x="832390" y="578358"/>
                    </a:cubicBezTo>
                    <a:cubicBezTo>
                      <a:pt x="863728" y="577977"/>
                      <a:pt x="885348" y="565976"/>
                      <a:pt x="905541" y="557308"/>
                    </a:cubicBezTo>
                    <a:cubicBezTo>
                      <a:pt x="926211" y="548450"/>
                      <a:pt x="972502" y="516160"/>
                      <a:pt x="991648" y="511874"/>
                    </a:cubicBezTo>
                    <a:cubicBezTo>
                      <a:pt x="1010793" y="507587"/>
                      <a:pt x="1018413" y="504444"/>
                      <a:pt x="1051465" y="503016"/>
                    </a:cubicBezTo>
                    <a:cubicBezTo>
                      <a:pt x="1051465" y="503016"/>
                      <a:pt x="1017270" y="494538"/>
                      <a:pt x="972122" y="506825"/>
                    </a:cubicBezTo>
                    <a:cubicBezTo>
                      <a:pt x="927068" y="519113"/>
                      <a:pt x="902303" y="545497"/>
                      <a:pt x="874395" y="557689"/>
                    </a:cubicBezTo>
                    <a:cubicBezTo>
                      <a:pt x="850202" y="568262"/>
                      <a:pt x="834962" y="575977"/>
                      <a:pt x="831438" y="577882"/>
                    </a:cubicBezTo>
                    <a:cubicBezTo>
                      <a:pt x="825151" y="575310"/>
                      <a:pt x="818864" y="572834"/>
                      <a:pt x="812483" y="570357"/>
                    </a:cubicBezTo>
                    <a:cubicBezTo>
                      <a:pt x="822293" y="569881"/>
                      <a:pt x="844678" y="566642"/>
                      <a:pt x="882778" y="549212"/>
                    </a:cubicBezTo>
                    <a:cubicBezTo>
                      <a:pt x="936213" y="524733"/>
                      <a:pt x="958978" y="500634"/>
                      <a:pt x="989552" y="498729"/>
                    </a:cubicBezTo>
                    <a:cubicBezTo>
                      <a:pt x="1020223" y="496919"/>
                      <a:pt x="1035844" y="498729"/>
                      <a:pt x="1034605" y="496253"/>
                    </a:cubicBezTo>
                    <a:cubicBezTo>
                      <a:pt x="1033272" y="493776"/>
                      <a:pt x="1005649" y="487204"/>
                      <a:pt x="964692" y="494919"/>
                    </a:cubicBezTo>
                    <a:cubicBezTo>
                      <a:pt x="963454" y="495110"/>
                      <a:pt x="962311" y="495491"/>
                      <a:pt x="961073" y="495776"/>
                    </a:cubicBezTo>
                    <a:cubicBezTo>
                      <a:pt x="956501" y="495014"/>
                      <a:pt x="949833" y="493776"/>
                      <a:pt x="941737" y="492443"/>
                    </a:cubicBezTo>
                    <a:cubicBezTo>
                      <a:pt x="952977" y="483680"/>
                      <a:pt x="962882" y="479775"/>
                      <a:pt x="974884" y="479679"/>
                    </a:cubicBezTo>
                    <a:cubicBezTo>
                      <a:pt x="974884" y="479679"/>
                      <a:pt x="963359" y="478155"/>
                      <a:pt x="947642" y="479870"/>
                    </a:cubicBezTo>
                    <a:cubicBezTo>
                      <a:pt x="960310" y="475107"/>
                      <a:pt x="970312" y="472535"/>
                      <a:pt x="972979" y="471964"/>
                    </a:cubicBezTo>
                    <a:cubicBezTo>
                      <a:pt x="1000506" y="472535"/>
                      <a:pt x="1019556" y="472250"/>
                      <a:pt x="1019556" y="472250"/>
                    </a:cubicBezTo>
                    <a:cubicBezTo>
                      <a:pt x="1019556" y="472250"/>
                      <a:pt x="912019" y="453485"/>
                      <a:pt x="856202" y="443675"/>
                    </a:cubicBezTo>
                    <a:cubicBezTo>
                      <a:pt x="863442" y="441865"/>
                      <a:pt x="868584" y="441103"/>
                      <a:pt x="868584" y="441103"/>
                    </a:cubicBezTo>
                    <a:cubicBezTo>
                      <a:pt x="855441" y="437864"/>
                      <a:pt x="843535" y="437674"/>
                      <a:pt x="832581" y="439484"/>
                    </a:cubicBezTo>
                    <a:cubicBezTo>
                      <a:pt x="796480" y="433483"/>
                      <a:pt x="742188" y="431102"/>
                      <a:pt x="723805" y="430530"/>
                    </a:cubicBezTo>
                    <a:cubicBezTo>
                      <a:pt x="724281" y="430054"/>
                      <a:pt x="724662" y="429673"/>
                      <a:pt x="724662" y="429673"/>
                    </a:cubicBezTo>
                    <a:cubicBezTo>
                      <a:pt x="724091" y="429959"/>
                      <a:pt x="723519" y="430149"/>
                      <a:pt x="722948" y="430435"/>
                    </a:cubicBezTo>
                    <a:cubicBezTo>
                      <a:pt x="720090" y="430340"/>
                      <a:pt x="718376" y="430244"/>
                      <a:pt x="717804" y="430244"/>
                    </a:cubicBezTo>
                    <a:cubicBezTo>
                      <a:pt x="733234" y="423386"/>
                      <a:pt x="748665" y="416814"/>
                      <a:pt x="764191" y="410147"/>
                    </a:cubicBezTo>
                    <a:cubicBezTo>
                      <a:pt x="765143" y="410433"/>
                      <a:pt x="811054" y="424815"/>
                      <a:pt x="844962" y="431102"/>
                    </a:cubicBezTo>
                    <a:cubicBezTo>
                      <a:pt x="912019" y="443579"/>
                      <a:pt x="1031748" y="444627"/>
                      <a:pt x="1031748" y="444627"/>
                    </a:cubicBezTo>
                    <a:cubicBezTo>
                      <a:pt x="1031748" y="444627"/>
                      <a:pt x="948214" y="430244"/>
                      <a:pt x="910304" y="423482"/>
                    </a:cubicBezTo>
                    <a:cubicBezTo>
                      <a:pt x="872967" y="416814"/>
                      <a:pt x="772002" y="408432"/>
                      <a:pt x="768953" y="408146"/>
                    </a:cubicBezTo>
                    <a:cubicBezTo>
                      <a:pt x="781622" y="402622"/>
                      <a:pt x="794290" y="397002"/>
                      <a:pt x="806958" y="391668"/>
                    </a:cubicBezTo>
                    <a:cubicBezTo>
                      <a:pt x="807910" y="391287"/>
                      <a:pt x="808863" y="390906"/>
                      <a:pt x="809816" y="390525"/>
                    </a:cubicBezTo>
                    <a:cubicBezTo>
                      <a:pt x="820674" y="393192"/>
                      <a:pt x="897159" y="411956"/>
                      <a:pt x="929640" y="417100"/>
                    </a:cubicBezTo>
                    <a:cubicBezTo>
                      <a:pt x="973170" y="423958"/>
                      <a:pt x="1098423" y="422053"/>
                      <a:pt x="1098423" y="422053"/>
                    </a:cubicBezTo>
                    <a:cubicBezTo>
                      <a:pt x="1098423" y="422053"/>
                      <a:pt x="989076" y="401193"/>
                      <a:pt x="951071" y="394335"/>
                    </a:cubicBezTo>
                    <a:cubicBezTo>
                      <a:pt x="916686" y="388144"/>
                      <a:pt x="834010" y="386906"/>
                      <a:pt x="818959" y="386715"/>
                    </a:cubicBezTo>
                    <a:cubicBezTo>
                      <a:pt x="851631" y="372999"/>
                      <a:pt x="884491" y="359664"/>
                      <a:pt x="917543" y="347091"/>
                    </a:cubicBezTo>
                    <a:cubicBezTo>
                      <a:pt x="928021" y="350330"/>
                      <a:pt x="967740" y="362141"/>
                      <a:pt x="1019461" y="371285"/>
                    </a:cubicBezTo>
                    <a:cubicBezTo>
                      <a:pt x="1078040" y="381667"/>
                      <a:pt x="1188244" y="376238"/>
                      <a:pt x="1188244" y="376238"/>
                    </a:cubicBezTo>
                    <a:cubicBezTo>
                      <a:pt x="1188244" y="376238"/>
                      <a:pt x="1147286" y="368713"/>
                      <a:pt x="1103662" y="361474"/>
                    </a:cubicBezTo>
                    <a:cubicBezTo>
                      <a:pt x="1155192" y="363855"/>
                      <a:pt x="1210818" y="361093"/>
                      <a:pt x="1210818" y="361093"/>
                    </a:cubicBezTo>
                    <a:cubicBezTo>
                      <a:pt x="1210818" y="361093"/>
                      <a:pt x="1123284" y="349758"/>
                      <a:pt x="1067181" y="335852"/>
                    </a:cubicBezTo>
                    <a:cubicBezTo>
                      <a:pt x="1030224" y="330899"/>
                      <a:pt x="965168" y="331184"/>
                      <a:pt x="965168" y="331184"/>
                    </a:cubicBezTo>
                    <a:lnTo>
                      <a:pt x="954120" y="335185"/>
                    </a:lnTo>
                    <a:cubicBezTo>
                      <a:pt x="954120" y="335185"/>
                      <a:pt x="976789" y="341376"/>
                      <a:pt x="1011841" y="348710"/>
                    </a:cubicBezTo>
                    <a:cubicBezTo>
                      <a:pt x="978312" y="345758"/>
                      <a:pt x="938689" y="343758"/>
                      <a:pt x="927545" y="343186"/>
                    </a:cubicBezTo>
                    <a:cubicBezTo>
                      <a:pt x="927735" y="343091"/>
                      <a:pt x="927926" y="342995"/>
                      <a:pt x="928115" y="342995"/>
                    </a:cubicBezTo>
                    <a:cubicBezTo>
                      <a:pt x="936498" y="339852"/>
                      <a:pt x="944975" y="336709"/>
                      <a:pt x="953357" y="333661"/>
                    </a:cubicBezTo>
                    <a:lnTo>
                      <a:pt x="960787" y="331566"/>
                    </a:lnTo>
                    <a:cubicBezTo>
                      <a:pt x="960787" y="331566"/>
                      <a:pt x="961359" y="331089"/>
                      <a:pt x="962311" y="330422"/>
                    </a:cubicBezTo>
                    <a:cubicBezTo>
                      <a:pt x="976694" y="325184"/>
                      <a:pt x="991077" y="320231"/>
                      <a:pt x="1005649" y="315468"/>
                    </a:cubicBezTo>
                    <a:cubicBezTo>
                      <a:pt x="1006126" y="315468"/>
                      <a:pt x="1006126" y="316040"/>
                      <a:pt x="1006317" y="316135"/>
                    </a:cubicBezTo>
                    <a:close/>
                    <a:moveTo>
                      <a:pt x="744950" y="201835"/>
                    </a:moveTo>
                    <a:cubicBezTo>
                      <a:pt x="748855" y="201168"/>
                      <a:pt x="759714" y="196787"/>
                      <a:pt x="771048" y="191072"/>
                    </a:cubicBezTo>
                    <a:cubicBezTo>
                      <a:pt x="771048" y="191072"/>
                      <a:pt x="771048" y="191072"/>
                      <a:pt x="771048" y="191072"/>
                    </a:cubicBezTo>
                    <a:cubicBezTo>
                      <a:pt x="761238" y="201263"/>
                      <a:pt x="736949" y="226219"/>
                      <a:pt x="729424" y="233934"/>
                    </a:cubicBezTo>
                    <a:cubicBezTo>
                      <a:pt x="734759" y="223361"/>
                      <a:pt x="739997" y="212693"/>
                      <a:pt x="744950" y="201835"/>
                    </a:cubicBezTo>
                    <a:close/>
                    <a:moveTo>
                      <a:pt x="416433" y="304705"/>
                    </a:moveTo>
                    <a:cubicBezTo>
                      <a:pt x="410337" y="298895"/>
                      <a:pt x="404146" y="293180"/>
                      <a:pt x="397955" y="287465"/>
                    </a:cubicBezTo>
                    <a:cubicBezTo>
                      <a:pt x="400907" y="280797"/>
                      <a:pt x="414528" y="248603"/>
                      <a:pt x="417385" y="215741"/>
                    </a:cubicBezTo>
                    <a:cubicBezTo>
                      <a:pt x="420529" y="178879"/>
                      <a:pt x="425862" y="132493"/>
                      <a:pt x="426339" y="122016"/>
                    </a:cubicBezTo>
                    <a:cubicBezTo>
                      <a:pt x="426625" y="116396"/>
                      <a:pt x="429006" y="111062"/>
                      <a:pt x="431102" y="107252"/>
                    </a:cubicBezTo>
                    <a:cubicBezTo>
                      <a:pt x="431102" y="107347"/>
                      <a:pt x="440245" y="133255"/>
                      <a:pt x="442531" y="153448"/>
                    </a:cubicBezTo>
                    <a:cubicBezTo>
                      <a:pt x="444817" y="173641"/>
                      <a:pt x="425672" y="223933"/>
                      <a:pt x="417100" y="254699"/>
                    </a:cubicBezTo>
                    <a:cubicBezTo>
                      <a:pt x="409003" y="283369"/>
                      <a:pt x="412718" y="291465"/>
                      <a:pt x="416433" y="304705"/>
                    </a:cubicBezTo>
                    <a:close/>
                    <a:moveTo>
                      <a:pt x="379666" y="324422"/>
                    </a:moveTo>
                    <a:cubicBezTo>
                      <a:pt x="393478" y="320612"/>
                      <a:pt x="408241" y="316230"/>
                      <a:pt x="420624" y="313849"/>
                    </a:cubicBezTo>
                    <a:cubicBezTo>
                      <a:pt x="425101" y="318421"/>
                      <a:pt x="429673" y="322898"/>
                      <a:pt x="434054" y="327565"/>
                    </a:cubicBezTo>
                    <a:cubicBezTo>
                      <a:pt x="423290" y="324231"/>
                      <a:pt x="402527" y="323374"/>
                      <a:pt x="379666" y="324422"/>
                    </a:cubicBezTo>
                    <a:close/>
                    <a:moveTo>
                      <a:pt x="691801" y="892017"/>
                    </a:moveTo>
                    <a:cubicBezTo>
                      <a:pt x="695134" y="906209"/>
                      <a:pt x="698754" y="920401"/>
                      <a:pt x="702564" y="934593"/>
                    </a:cubicBezTo>
                    <a:cubicBezTo>
                      <a:pt x="699421" y="938308"/>
                      <a:pt x="692658" y="950881"/>
                      <a:pt x="686466" y="965264"/>
                    </a:cubicBezTo>
                    <a:cubicBezTo>
                      <a:pt x="686466" y="965264"/>
                      <a:pt x="686466" y="965264"/>
                      <a:pt x="686466" y="965264"/>
                    </a:cubicBezTo>
                    <a:cubicBezTo>
                      <a:pt x="687705" y="947833"/>
                      <a:pt x="690849" y="905256"/>
                      <a:pt x="691801" y="892017"/>
                    </a:cubicBezTo>
                    <a:close/>
                    <a:moveTo>
                      <a:pt x="644462" y="668560"/>
                    </a:moveTo>
                    <a:cubicBezTo>
                      <a:pt x="642271" y="666274"/>
                      <a:pt x="639984" y="663893"/>
                      <a:pt x="637509" y="661416"/>
                    </a:cubicBezTo>
                    <a:cubicBezTo>
                      <a:pt x="637603" y="661130"/>
                      <a:pt x="637603" y="660845"/>
                      <a:pt x="637698" y="660654"/>
                    </a:cubicBezTo>
                    <a:cubicBezTo>
                      <a:pt x="639127" y="662083"/>
                      <a:pt x="640461" y="663417"/>
                      <a:pt x="641509" y="664655"/>
                    </a:cubicBezTo>
                    <a:cubicBezTo>
                      <a:pt x="642271" y="665512"/>
                      <a:pt x="643319" y="666941"/>
                      <a:pt x="644462" y="668560"/>
                    </a:cubicBezTo>
                    <a:close/>
                    <a:moveTo>
                      <a:pt x="640938" y="684467"/>
                    </a:moveTo>
                    <a:cubicBezTo>
                      <a:pt x="639413" y="686848"/>
                      <a:pt x="637698" y="689610"/>
                      <a:pt x="635889" y="692658"/>
                    </a:cubicBezTo>
                    <a:cubicBezTo>
                      <a:pt x="635603" y="690277"/>
                      <a:pt x="635317" y="685705"/>
                      <a:pt x="635412" y="679800"/>
                    </a:cubicBezTo>
                    <a:cubicBezTo>
                      <a:pt x="637318" y="681323"/>
                      <a:pt x="639127" y="682943"/>
                      <a:pt x="640938" y="684467"/>
                    </a:cubicBezTo>
                    <a:close/>
                    <a:moveTo>
                      <a:pt x="636937" y="343376"/>
                    </a:moveTo>
                    <a:cubicBezTo>
                      <a:pt x="637603" y="348806"/>
                      <a:pt x="638270" y="354140"/>
                      <a:pt x="639032" y="359188"/>
                    </a:cubicBezTo>
                    <a:cubicBezTo>
                      <a:pt x="637318" y="356235"/>
                      <a:pt x="635317" y="353187"/>
                      <a:pt x="632936" y="350139"/>
                    </a:cubicBezTo>
                    <a:cubicBezTo>
                      <a:pt x="634365" y="347853"/>
                      <a:pt x="635698" y="345662"/>
                      <a:pt x="636937" y="343376"/>
                    </a:cubicBezTo>
                    <a:close/>
                    <a:moveTo>
                      <a:pt x="635032" y="658178"/>
                    </a:moveTo>
                    <a:cubicBezTo>
                      <a:pt x="635032" y="658368"/>
                      <a:pt x="634937" y="658654"/>
                      <a:pt x="634937" y="658844"/>
                    </a:cubicBezTo>
                    <a:cubicBezTo>
                      <a:pt x="634937" y="658844"/>
                      <a:pt x="634937" y="658844"/>
                      <a:pt x="634842" y="658749"/>
                    </a:cubicBezTo>
                    <a:cubicBezTo>
                      <a:pt x="634937" y="658559"/>
                      <a:pt x="635032" y="658368"/>
                      <a:pt x="635032" y="658178"/>
                    </a:cubicBezTo>
                    <a:close/>
                    <a:moveTo>
                      <a:pt x="629984" y="675513"/>
                    </a:moveTo>
                    <a:cubicBezTo>
                      <a:pt x="631413" y="676561"/>
                      <a:pt x="632746" y="677609"/>
                      <a:pt x="634079" y="678656"/>
                    </a:cubicBezTo>
                    <a:cubicBezTo>
                      <a:pt x="634365" y="685800"/>
                      <a:pt x="635222" y="690658"/>
                      <a:pt x="635698" y="692944"/>
                    </a:cubicBezTo>
                    <a:cubicBezTo>
                      <a:pt x="635698" y="693039"/>
                      <a:pt x="635603" y="693039"/>
                      <a:pt x="635603" y="693134"/>
                    </a:cubicBezTo>
                    <a:cubicBezTo>
                      <a:pt x="632651" y="690563"/>
                      <a:pt x="629698" y="688086"/>
                      <a:pt x="626555" y="685705"/>
                    </a:cubicBezTo>
                    <a:cubicBezTo>
                      <a:pt x="627793" y="682276"/>
                      <a:pt x="628936" y="678847"/>
                      <a:pt x="629984" y="675513"/>
                    </a:cubicBezTo>
                    <a:close/>
                    <a:moveTo>
                      <a:pt x="621888" y="698087"/>
                    </a:moveTo>
                    <a:cubicBezTo>
                      <a:pt x="624649" y="699421"/>
                      <a:pt x="627507" y="700945"/>
                      <a:pt x="630365" y="702564"/>
                    </a:cubicBezTo>
                    <a:cubicBezTo>
                      <a:pt x="629602" y="703993"/>
                      <a:pt x="628841" y="705517"/>
                      <a:pt x="628078" y="707136"/>
                    </a:cubicBezTo>
                    <a:cubicBezTo>
                      <a:pt x="625507" y="705231"/>
                      <a:pt x="622840" y="703612"/>
                      <a:pt x="620268" y="701993"/>
                    </a:cubicBezTo>
                    <a:cubicBezTo>
                      <a:pt x="620840" y="700564"/>
                      <a:pt x="621411" y="699326"/>
                      <a:pt x="621888" y="698087"/>
                    </a:cubicBezTo>
                    <a:close/>
                    <a:moveTo>
                      <a:pt x="624269" y="715042"/>
                    </a:moveTo>
                    <a:cubicBezTo>
                      <a:pt x="618934" y="726948"/>
                      <a:pt x="614172" y="740378"/>
                      <a:pt x="611886" y="754190"/>
                    </a:cubicBezTo>
                    <a:cubicBezTo>
                      <a:pt x="611029" y="759619"/>
                      <a:pt x="610266" y="765620"/>
                      <a:pt x="609505" y="772001"/>
                    </a:cubicBezTo>
                    <a:cubicBezTo>
                      <a:pt x="603504" y="764667"/>
                      <a:pt x="597028" y="758000"/>
                      <a:pt x="590741" y="752094"/>
                    </a:cubicBezTo>
                    <a:cubicBezTo>
                      <a:pt x="599884" y="737997"/>
                      <a:pt x="609409" y="723519"/>
                      <a:pt x="615982" y="710851"/>
                    </a:cubicBezTo>
                    <a:cubicBezTo>
                      <a:pt x="618839" y="712184"/>
                      <a:pt x="621602" y="713518"/>
                      <a:pt x="624269" y="715042"/>
                    </a:cubicBezTo>
                    <a:close/>
                    <a:moveTo>
                      <a:pt x="504444" y="432340"/>
                    </a:moveTo>
                    <a:cubicBezTo>
                      <a:pt x="502062" y="432911"/>
                      <a:pt x="499586" y="433864"/>
                      <a:pt x="497015" y="435007"/>
                    </a:cubicBezTo>
                    <a:cubicBezTo>
                      <a:pt x="493109" y="431197"/>
                      <a:pt x="487775" y="426149"/>
                      <a:pt x="481203" y="420529"/>
                    </a:cubicBezTo>
                    <a:cubicBezTo>
                      <a:pt x="491204" y="416433"/>
                      <a:pt x="500919" y="412718"/>
                      <a:pt x="509015" y="410337"/>
                    </a:cubicBezTo>
                    <a:cubicBezTo>
                      <a:pt x="515588" y="418052"/>
                      <a:pt x="521780" y="426053"/>
                      <a:pt x="528161" y="433864"/>
                    </a:cubicBezTo>
                    <a:cubicBezTo>
                      <a:pt x="522066" y="432150"/>
                      <a:pt x="512445" y="430244"/>
                      <a:pt x="504444" y="432340"/>
                    </a:cubicBezTo>
                    <a:close/>
                    <a:moveTo>
                      <a:pt x="523970" y="440436"/>
                    </a:moveTo>
                    <a:lnTo>
                      <a:pt x="515493" y="444722"/>
                    </a:lnTo>
                    <a:cubicBezTo>
                      <a:pt x="517208" y="443484"/>
                      <a:pt x="518636" y="442341"/>
                      <a:pt x="519589" y="441484"/>
                    </a:cubicBezTo>
                    <a:cubicBezTo>
                      <a:pt x="521017" y="441103"/>
                      <a:pt x="522541" y="440722"/>
                      <a:pt x="523970" y="440436"/>
                    </a:cubicBezTo>
                    <a:close/>
                    <a:moveTo>
                      <a:pt x="487299" y="662273"/>
                    </a:moveTo>
                    <a:cubicBezTo>
                      <a:pt x="487109" y="659987"/>
                      <a:pt x="486918" y="657797"/>
                      <a:pt x="486632" y="655511"/>
                    </a:cubicBezTo>
                    <a:cubicBezTo>
                      <a:pt x="487584" y="655320"/>
                      <a:pt x="488442" y="655130"/>
                      <a:pt x="489299" y="654939"/>
                    </a:cubicBezTo>
                    <a:cubicBezTo>
                      <a:pt x="494634" y="653510"/>
                      <a:pt x="500063" y="651510"/>
                      <a:pt x="505302" y="649415"/>
                    </a:cubicBezTo>
                    <a:cubicBezTo>
                      <a:pt x="505587" y="652272"/>
                      <a:pt x="505968" y="655320"/>
                      <a:pt x="506254" y="658463"/>
                    </a:cubicBezTo>
                    <a:cubicBezTo>
                      <a:pt x="500635" y="659606"/>
                      <a:pt x="494157" y="660845"/>
                      <a:pt x="487299" y="662273"/>
                    </a:cubicBezTo>
                    <a:close/>
                    <a:moveTo>
                      <a:pt x="507302" y="667036"/>
                    </a:moveTo>
                    <a:cubicBezTo>
                      <a:pt x="507778" y="671322"/>
                      <a:pt x="508254" y="675799"/>
                      <a:pt x="508731" y="680276"/>
                    </a:cubicBezTo>
                    <a:cubicBezTo>
                      <a:pt x="507778" y="681704"/>
                      <a:pt x="506825" y="683133"/>
                      <a:pt x="505968" y="684562"/>
                    </a:cubicBezTo>
                    <a:cubicBezTo>
                      <a:pt x="502253" y="685324"/>
                      <a:pt x="495966" y="686658"/>
                      <a:pt x="488347" y="688277"/>
                    </a:cubicBezTo>
                    <a:cubicBezTo>
                      <a:pt x="488347" y="684276"/>
                      <a:pt x="488347" y="680276"/>
                      <a:pt x="488252" y="676370"/>
                    </a:cubicBezTo>
                    <a:cubicBezTo>
                      <a:pt x="495205" y="673132"/>
                      <a:pt x="501682" y="669893"/>
                      <a:pt x="507302" y="667036"/>
                    </a:cubicBezTo>
                    <a:close/>
                    <a:moveTo>
                      <a:pt x="488061" y="696944"/>
                    </a:moveTo>
                    <a:cubicBezTo>
                      <a:pt x="494919" y="693230"/>
                      <a:pt x="500253" y="689991"/>
                      <a:pt x="503873" y="687610"/>
                    </a:cubicBezTo>
                    <a:cubicBezTo>
                      <a:pt x="499015" y="695135"/>
                      <a:pt x="494348" y="702850"/>
                      <a:pt x="489681" y="710375"/>
                    </a:cubicBezTo>
                    <a:cubicBezTo>
                      <a:pt x="489013" y="710565"/>
                      <a:pt x="488347" y="710660"/>
                      <a:pt x="487395" y="710946"/>
                    </a:cubicBezTo>
                    <a:cubicBezTo>
                      <a:pt x="487680" y="706374"/>
                      <a:pt x="487966" y="701707"/>
                      <a:pt x="488061" y="696944"/>
                    </a:cubicBezTo>
                    <a:close/>
                    <a:moveTo>
                      <a:pt x="509397" y="689229"/>
                    </a:moveTo>
                    <a:cubicBezTo>
                      <a:pt x="509397" y="692753"/>
                      <a:pt x="509778" y="696087"/>
                      <a:pt x="510635" y="699326"/>
                    </a:cubicBezTo>
                    <a:cubicBezTo>
                      <a:pt x="511492" y="707422"/>
                      <a:pt x="512350" y="715518"/>
                      <a:pt x="513112" y="723234"/>
                    </a:cubicBezTo>
                    <a:cubicBezTo>
                      <a:pt x="507873" y="720757"/>
                      <a:pt x="501778" y="717233"/>
                      <a:pt x="494919" y="711613"/>
                    </a:cubicBezTo>
                    <a:cubicBezTo>
                      <a:pt x="499776" y="704088"/>
                      <a:pt x="504444" y="696563"/>
                      <a:pt x="509397" y="689229"/>
                    </a:cubicBezTo>
                    <a:close/>
                    <a:moveTo>
                      <a:pt x="499872" y="631698"/>
                    </a:moveTo>
                    <a:cubicBezTo>
                      <a:pt x="501015" y="631317"/>
                      <a:pt x="502158" y="630936"/>
                      <a:pt x="503301" y="630555"/>
                    </a:cubicBezTo>
                    <a:cubicBezTo>
                      <a:pt x="503587" y="633413"/>
                      <a:pt x="503968" y="636556"/>
                      <a:pt x="504348" y="639890"/>
                    </a:cubicBezTo>
                    <a:cubicBezTo>
                      <a:pt x="497681" y="640747"/>
                      <a:pt x="490919" y="641033"/>
                      <a:pt x="484537" y="640366"/>
                    </a:cubicBezTo>
                    <a:cubicBezTo>
                      <a:pt x="484155" y="637985"/>
                      <a:pt x="483775" y="635603"/>
                      <a:pt x="483298" y="633127"/>
                    </a:cubicBezTo>
                    <a:cubicBezTo>
                      <a:pt x="487870" y="633889"/>
                      <a:pt x="493205" y="633698"/>
                      <a:pt x="499872" y="631698"/>
                    </a:cubicBezTo>
                    <a:close/>
                    <a:moveTo>
                      <a:pt x="486252" y="725043"/>
                    </a:moveTo>
                    <a:cubicBezTo>
                      <a:pt x="488538" y="721519"/>
                      <a:pt x="490824" y="717995"/>
                      <a:pt x="493109" y="714470"/>
                    </a:cubicBezTo>
                    <a:cubicBezTo>
                      <a:pt x="494348" y="728282"/>
                      <a:pt x="501491" y="735997"/>
                      <a:pt x="515398" y="744474"/>
                    </a:cubicBezTo>
                    <a:cubicBezTo>
                      <a:pt x="517588" y="765905"/>
                      <a:pt x="519208" y="781336"/>
                      <a:pt x="519208" y="781336"/>
                    </a:cubicBezTo>
                    <a:cubicBezTo>
                      <a:pt x="519208" y="781336"/>
                      <a:pt x="522160" y="768953"/>
                      <a:pt x="526256" y="750761"/>
                    </a:cubicBezTo>
                    <a:cubicBezTo>
                      <a:pt x="530637" y="753142"/>
                      <a:pt x="535209" y="755618"/>
                      <a:pt x="540544" y="758476"/>
                    </a:cubicBezTo>
                    <a:cubicBezTo>
                      <a:pt x="542259" y="759428"/>
                      <a:pt x="543877" y="760286"/>
                      <a:pt x="545592" y="761238"/>
                    </a:cubicBezTo>
                    <a:cubicBezTo>
                      <a:pt x="546068" y="769239"/>
                      <a:pt x="546163" y="773716"/>
                      <a:pt x="546163" y="773716"/>
                    </a:cubicBezTo>
                    <a:cubicBezTo>
                      <a:pt x="546163" y="773716"/>
                      <a:pt x="547402" y="769811"/>
                      <a:pt x="549403" y="763238"/>
                    </a:cubicBezTo>
                    <a:cubicBezTo>
                      <a:pt x="555403" y="766572"/>
                      <a:pt x="561023" y="769716"/>
                      <a:pt x="566261" y="772763"/>
                    </a:cubicBezTo>
                    <a:cubicBezTo>
                      <a:pt x="563690" y="791051"/>
                      <a:pt x="563023" y="804196"/>
                      <a:pt x="563023" y="804196"/>
                    </a:cubicBezTo>
                    <a:cubicBezTo>
                      <a:pt x="563784" y="797814"/>
                      <a:pt x="568357" y="788480"/>
                      <a:pt x="574738" y="777717"/>
                    </a:cubicBezTo>
                    <a:cubicBezTo>
                      <a:pt x="586549" y="784670"/>
                      <a:pt x="596551" y="790861"/>
                      <a:pt x="605219" y="796100"/>
                    </a:cubicBezTo>
                    <a:cubicBezTo>
                      <a:pt x="597312" y="812006"/>
                      <a:pt x="591788" y="833152"/>
                      <a:pt x="588264" y="851535"/>
                    </a:cubicBezTo>
                    <a:cubicBezTo>
                      <a:pt x="586549" y="849059"/>
                      <a:pt x="584645" y="846677"/>
                      <a:pt x="582263" y="844201"/>
                    </a:cubicBezTo>
                    <a:cubicBezTo>
                      <a:pt x="556736" y="817341"/>
                      <a:pt x="533305" y="795623"/>
                      <a:pt x="510064" y="774097"/>
                    </a:cubicBezTo>
                    <a:cubicBezTo>
                      <a:pt x="496824" y="761905"/>
                      <a:pt x="489013" y="749713"/>
                      <a:pt x="484537" y="741236"/>
                    </a:cubicBezTo>
                    <a:cubicBezTo>
                      <a:pt x="485109" y="735997"/>
                      <a:pt x="485680" y="730568"/>
                      <a:pt x="486252" y="725043"/>
                    </a:cubicBezTo>
                    <a:close/>
                    <a:moveTo>
                      <a:pt x="530447" y="731425"/>
                    </a:moveTo>
                    <a:cubicBezTo>
                      <a:pt x="530542" y="730949"/>
                      <a:pt x="530637" y="730472"/>
                      <a:pt x="530733" y="729996"/>
                    </a:cubicBezTo>
                    <a:cubicBezTo>
                      <a:pt x="531591" y="730949"/>
                      <a:pt x="532543" y="731806"/>
                      <a:pt x="533400" y="732759"/>
                    </a:cubicBezTo>
                    <a:cubicBezTo>
                      <a:pt x="532257" y="732282"/>
                      <a:pt x="531305" y="731806"/>
                      <a:pt x="530447" y="731425"/>
                    </a:cubicBezTo>
                    <a:close/>
                    <a:moveTo>
                      <a:pt x="535400" y="707231"/>
                    </a:moveTo>
                    <a:cubicBezTo>
                      <a:pt x="536353" y="702183"/>
                      <a:pt x="537401" y="697135"/>
                      <a:pt x="538353" y="691992"/>
                    </a:cubicBezTo>
                    <a:cubicBezTo>
                      <a:pt x="539401" y="698850"/>
                      <a:pt x="540258" y="705422"/>
                      <a:pt x="541020" y="711708"/>
                    </a:cubicBezTo>
                    <a:cubicBezTo>
                      <a:pt x="539115" y="710279"/>
                      <a:pt x="537306" y="708755"/>
                      <a:pt x="535400" y="707231"/>
                    </a:cubicBezTo>
                    <a:close/>
                    <a:moveTo>
                      <a:pt x="601695" y="379095"/>
                    </a:moveTo>
                    <a:cubicBezTo>
                      <a:pt x="605694" y="376428"/>
                      <a:pt x="609695" y="373475"/>
                      <a:pt x="613601" y="370332"/>
                    </a:cubicBezTo>
                    <a:cubicBezTo>
                      <a:pt x="613790" y="371856"/>
                      <a:pt x="613886" y="373285"/>
                      <a:pt x="614077" y="374809"/>
                    </a:cubicBezTo>
                    <a:cubicBezTo>
                      <a:pt x="611886" y="380524"/>
                      <a:pt x="608171" y="384334"/>
                      <a:pt x="603981" y="387382"/>
                    </a:cubicBezTo>
                    <a:lnTo>
                      <a:pt x="601695" y="386239"/>
                    </a:lnTo>
                    <a:cubicBezTo>
                      <a:pt x="601695" y="383858"/>
                      <a:pt x="601695" y="381381"/>
                      <a:pt x="601695" y="379095"/>
                    </a:cubicBezTo>
                    <a:close/>
                    <a:moveTo>
                      <a:pt x="591979" y="649986"/>
                    </a:moveTo>
                    <a:cubicBezTo>
                      <a:pt x="597408" y="653796"/>
                      <a:pt x="603218" y="657701"/>
                      <a:pt x="608838" y="661416"/>
                    </a:cubicBezTo>
                    <a:cubicBezTo>
                      <a:pt x="607028" y="664083"/>
                      <a:pt x="605219" y="666750"/>
                      <a:pt x="603218" y="669703"/>
                    </a:cubicBezTo>
                    <a:cubicBezTo>
                      <a:pt x="597598" y="666274"/>
                      <a:pt x="591979" y="663035"/>
                      <a:pt x="586740" y="660178"/>
                    </a:cubicBezTo>
                    <a:cubicBezTo>
                      <a:pt x="585692" y="659606"/>
                      <a:pt x="584740" y="659035"/>
                      <a:pt x="583692" y="658463"/>
                    </a:cubicBezTo>
                    <a:cubicBezTo>
                      <a:pt x="586549" y="655892"/>
                      <a:pt x="589312" y="653034"/>
                      <a:pt x="591979" y="649986"/>
                    </a:cubicBezTo>
                    <a:close/>
                    <a:moveTo>
                      <a:pt x="571595" y="674370"/>
                    </a:moveTo>
                    <a:cubicBezTo>
                      <a:pt x="578644" y="678561"/>
                      <a:pt x="586454" y="681990"/>
                      <a:pt x="593313" y="685038"/>
                    </a:cubicBezTo>
                    <a:cubicBezTo>
                      <a:pt x="593122" y="685324"/>
                      <a:pt x="592931" y="685610"/>
                      <a:pt x="592741" y="685991"/>
                    </a:cubicBezTo>
                    <a:cubicBezTo>
                      <a:pt x="592359" y="686562"/>
                      <a:pt x="592074" y="687134"/>
                      <a:pt x="591788" y="687705"/>
                    </a:cubicBezTo>
                    <a:cubicBezTo>
                      <a:pt x="590073" y="687038"/>
                      <a:pt x="588359" y="686372"/>
                      <a:pt x="586835" y="685800"/>
                    </a:cubicBezTo>
                    <a:cubicBezTo>
                      <a:pt x="581787" y="683991"/>
                      <a:pt x="576263" y="681514"/>
                      <a:pt x="570834" y="678942"/>
                    </a:cubicBezTo>
                    <a:cubicBezTo>
                      <a:pt x="571119" y="677323"/>
                      <a:pt x="571309" y="675894"/>
                      <a:pt x="571595" y="674370"/>
                    </a:cubicBezTo>
                    <a:close/>
                    <a:moveTo>
                      <a:pt x="584740" y="701231"/>
                    </a:moveTo>
                    <a:cubicBezTo>
                      <a:pt x="579882" y="712280"/>
                      <a:pt x="575977" y="724567"/>
                      <a:pt x="573024" y="736664"/>
                    </a:cubicBezTo>
                    <a:cubicBezTo>
                      <a:pt x="569023" y="733425"/>
                      <a:pt x="565309" y="730568"/>
                      <a:pt x="562166" y="728186"/>
                    </a:cubicBezTo>
                    <a:cubicBezTo>
                      <a:pt x="561403" y="727615"/>
                      <a:pt x="560546" y="726948"/>
                      <a:pt x="559689" y="726281"/>
                    </a:cubicBezTo>
                    <a:cubicBezTo>
                      <a:pt x="562070" y="717042"/>
                      <a:pt x="564547" y="707231"/>
                      <a:pt x="566833" y="697135"/>
                    </a:cubicBezTo>
                    <a:cubicBezTo>
                      <a:pt x="572262" y="698754"/>
                      <a:pt x="578167" y="700088"/>
                      <a:pt x="584740" y="701231"/>
                    </a:cubicBezTo>
                    <a:close/>
                    <a:moveTo>
                      <a:pt x="561498" y="418719"/>
                    </a:moveTo>
                    <a:cubicBezTo>
                      <a:pt x="562452" y="416052"/>
                      <a:pt x="563499" y="413480"/>
                      <a:pt x="564833" y="410909"/>
                    </a:cubicBezTo>
                    <a:cubicBezTo>
                      <a:pt x="564833" y="411004"/>
                      <a:pt x="564833" y="411194"/>
                      <a:pt x="564833" y="411290"/>
                    </a:cubicBezTo>
                    <a:lnTo>
                      <a:pt x="561498" y="418719"/>
                    </a:lnTo>
                    <a:close/>
                    <a:moveTo>
                      <a:pt x="565976" y="326898"/>
                    </a:moveTo>
                    <a:cubicBezTo>
                      <a:pt x="563880" y="345853"/>
                      <a:pt x="562547" y="363474"/>
                      <a:pt x="562737" y="375857"/>
                    </a:cubicBezTo>
                    <a:cubicBezTo>
                      <a:pt x="557022" y="383381"/>
                      <a:pt x="553307" y="391954"/>
                      <a:pt x="551498" y="402431"/>
                    </a:cubicBezTo>
                    <a:cubicBezTo>
                      <a:pt x="550164" y="410528"/>
                      <a:pt x="549973" y="419195"/>
                      <a:pt x="550355" y="427292"/>
                    </a:cubicBezTo>
                    <a:lnTo>
                      <a:pt x="536353" y="434150"/>
                    </a:lnTo>
                    <a:cubicBezTo>
                      <a:pt x="535972" y="433769"/>
                      <a:pt x="535686" y="433292"/>
                      <a:pt x="535305" y="432911"/>
                    </a:cubicBezTo>
                    <a:cubicBezTo>
                      <a:pt x="538258" y="423291"/>
                      <a:pt x="547306" y="392144"/>
                      <a:pt x="551593" y="364331"/>
                    </a:cubicBezTo>
                    <a:cubicBezTo>
                      <a:pt x="554259" y="347282"/>
                      <a:pt x="560546" y="335947"/>
                      <a:pt x="565976" y="326898"/>
                    </a:cubicBezTo>
                    <a:close/>
                    <a:moveTo>
                      <a:pt x="556640" y="284036"/>
                    </a:moveTo>
                    <a:cubicBezTo>
                      <a:pt x="556260" y="288322"/>
                      <a:pt x="555593" y="292608"/>
                      <a:pt x="554545" y="296418"/>
                    </a:cubicBezTo>
                    <a:cubicBezTo>
                      <a:pt x="548926" y="316611"/>
                      <a:pt x="532923" y="320802"/>
                      <a:pt x="529780" y="361188"/>
                    </a:cubicBezTo>
                    <a:cubicBezTo>
                      <a:pt x="527399" y="391954"/>
                      <a:pt x="531305" y="419100"/>
                      <a:pt x="533305" y="430340"/>
                    </a:cubicBezTo>
                    <a:cubicBezTo>
                      <a:pt x="526447" y="422243"/>
                      <a:pt x="519779" y="413957"/>
                      <a:pt x="512826" y="405956"/>
                    </a:cubicBezTo>
                    <a:cubicBezTo>
                      <a:pt x="515207" y="395764"/>
                      <a:pt x="522732" y="364046"/>
                      <a:pt x="528828" y="340900"/>
                    </a:cubicBezTo>
                    <a:cubicBezTo>
                      <a:pt x="533209" y="324708"/>
                      <a:pt x="546163" y="302705"/>
                      <a:pt x="556640" y="284036"/>
                    </a:cubicBezTo>
                    <a:close/>
                    <a:moveTo>
                      <a:pt x="505873" y="327375"/>
                    </a:moveTo>
                    <a:cubicBezTo>
                      <a:pt x="508063" y="318897"/>
                      <a:pt x="511873" y="312134"/>
                      <a:pt x="516445" y="306229"/>
                    </a:cubicBezTo>
                    <a:cubicBezTo>
                      <a:pt x="507683" y="325660"/>
                      <a:pt x="505968" y="345853"/>
                      <a:pt x="506063" y="364046"/>
                    </a:cubicBezTo>
                    <a:cubicBezTo>
                      <a:pt x="506159" y="382334"/>
                      <a:pt x="508731" y="396050"/>
                      <a:pt x="510444" y="403384"/>
                    </a:cubicBezTo>
                    <a:cubicBezTo>
                      <a:pt x="504539" y="396716"/>
                      <a:pt x="498443" y="390239"/>
                      <a:pt x="492442" y="383667"/>
                    </a:cubicBezTo>
                    <a:cubicBezTo>
                      <a:pt x="493966" y="376619"/>
                      <a:pt x="498729" y="354902"/>
                      <a:pt x="505873" y="327375"/>
                    </a:cubicBezTo>
                    <a:close/>
                    <a:moveTo>
                      <a:pt x="506540" y="407384"/>
                    </a:moveTo>
                    <a:cubicBezTo>
                      <a:pt x="493109" y="403003"/>
                      <a:pt x="478917" y="404527"/>
                      <a:pt x="465582" y="407766"/>
                    </a:cubicBezTo>
                    <a:cubicBezTo>
                      <a:pt x="464058" y="406622"/>
                      <a:pt x="462535" y="405479"/>
                      <a:pt x="461010" y="404432"/>
                    </a:cubicBezTo>
                    <a:cubicBezTo>
                      <a:pt x="467391" y="399764"/>
                      <a:pt x="474916" y="393573"/>
                      <a:pt x="489109" y="387572"/>
                    </a:cubicBezTo>
                    <a:cubicBezTo>
                      <a:pt x="494823" y="394240"/>
                      <a:pt x="500824" y="400717"/>
                      <a:pt x="506540" y="407384"/>
                    </a:cubicBezTo>
                    <a:close/>
                    <a:moveTo>
                      <a:pt x="443579" y="394050"/>
                    </a:moveTo>
                    <a:cubicBezTo>
                      <a:pt x="431863" y="388716"/>
                      <a:pt x="418052" y="384810"/>
                      <a:pt x="405765" y="382143"/>
                    </a:cubicBezTo>
                    <a:cubicBezTo>
                      <a:pt x="409098" y="380905"/>
                      <a:pt x="412528" y="379667"/>
                      <a:pt x="415957" y="378524"/>
                    </a:cubicBezTo>
                    <a:cubicBezTo>
                      <a:pt x="441960" y="369094"/>
                      <a:pt x="463678" y="368141"/>
                      <a:pt x="471869" y="368141"/>
                    </a:cubicBezTo>
                    <a:cubicBezTo>
                      <a:pt x="476916" y="373761"/>
                      <a:pt x="481869" y="379381"/>
                      <a:pt x="486823" y="385096"/>
                    </a:cubicBezTo>
                    <a:cubicBezTo>
                      <a:pt x="471106" y="381286"/>
                      <a:pt x="459581" y="384810"/>
                      <a:pt x="443579" y="394050"/>
                    </a:cubicBezTo>
                    <a:close/>
                    <a:moveTo>
                      <a:pt x="487109" y="332804"/>
                    </a:moveTo>
                    <a:cubicBezTo>
                      <a:pt x="486156" y="337280"/>
                      <a:pt x="485298" y="341852"/>
                      <a:pt x="484346" y="346234"/>
                    </a:cubicBezTo>
                    <a:cubicBezTo>
                      <a:pt x="481585" y="360141"/>
                      <a:pt x="483012" y="369570"/>
                      <a:pt x="485298" y="375952"/>
                    </a:cubicBezTo>
                    <a:cubicBezTo>
                      <a:pt x="480346" y="370523"/>
                      <a:pt x="475584" y="365093"/>
                      <a:pt x="470535" y="359759"/>
                    </a:cubicBezTo>
                    <a:cubicBezTo>
                      <a:pt x="473107" y="355759"/>
                      <a:pt x="479679" y="345472"/>
                      <a:pt x="487109" y="332804"/>
                    </a:cubicBezTo>
                    <a:close/>
                    <a:moveTo>
                      <a:pt x="250793" y="407670"/>
                    </a:moveTo>
                    <a:cubicBezTo>
                      <a:pt x="264223" y="407480"/>
                      <a:pt x="281178" y="405670"/>
                      <a:pt x="300990" y="400145"/>
                    </a:cubicBezTo>
                    <a:cubicBezTo>
                      <a:pt x="351473" y="386048"/>
                      <a:pt x="397383" y="359188"/>
                      <a:pt x="423196" y="354806"/>
                    </a:cubicBezTo>
                    <a:cubicBezTo>
                      <a:pt x="441198" y="351663"/>
                      <a:pt x="449580" y="348901"/>
                      <a:pt x="453104" y="347472"/>
                    </a:cubicBezTo>
                    <a:cubicBezTo>
                      <a:pt x="456152" y="350711"/>
                      <a:pt x="459295" y="353949"/>
                      <a:pt x="462344" y="357283"/>
                    </a:cubicBezTo>
                    <a:cubicBezTo>
                      <a:pt x="464820" y="360045"/>
                      <a:pt x="467202" y="362903"/>
                      <a:pt x="469773" y="365665"/>
                    </a:cubicBezTo>
                    <a:cubicBezTo>
                      <a:pt x="453676" y="358616"/>
                      <a:pt x="443579" y="354997"/>
                      <a:pt x="418148" y="362331"/>
                    </a:cubicBezTo>
                    <a:cubicBezTo>
                      <a:pt x="405860" y="365855"/>
                      <a:pt x="391668" y="371285"/>
                      <a:pt x="377285" y="377190"/>
                    </a:cubicBezTo>
                    <a:cubicBezTo>
                      <a:pt x="374713" y="376809"/>
                      <a:pt x="373095" y="376714"/>
                      <a:pt x="373095" y="376714"/>
                    </a:cubicBezTo>
                    <a:cubicBezTo>
                      <a:pt x="373095" y="376714"/>
                      <a:pt x="373761" y="377285"/>
                      <a:pt x="374809" y="378238"/>
                    </a:cubicBezTo>
                    <a:cubicBezTo>
                      <a:pt x="356711" y="385667"/>
                      <a:pt x="338710" y="393668"/>
                      <a:pt x="324231" y="399574"/>
                    </a:cubicBezTo>
                    <a:cubicBezTo>
                      <a:pt x="299656" y="409480"/>
                      <a:pt x="279273" y="410242"/>
                      <a:pt x="250793" y="407670"/>
                    </a:cubicBezTo>
                    <a:close/>
                    <a:moveTo>
                      <a:pt x="434721" y="536829"/>
                    </a:moveTo>
                    <a:cubicBezTo>
                      <a:pt x="439007" y="537210"/>
                      <a:pt x="443485" y="537496"/>
                      <a:pt x="448056" y="537686"/>
                    </a:cubicBezTo>
                    <a:lnTo>
                      <a:pt x="456057" y="542259"/>
                    </a:lnTo>
                    <a:cubicBezTo>
                      <a:pt x="450247" y="541306"/>
                      <a:pt x="441293" y="539972"/>
                      <a:pt x="429482" y="538258"/>
                    </a:cubicBezTo>
                    <a:cubicBezTo>
                      <a:pt x="429959" y="537686"/>
                      <a:pt x="430530" y="537115"/>
                      <a:pt x="431006" y="536448"/>
                    </a:cubicBezTo>
                    <a:cubicBezTo>
                      <a:pt x="432245" y="536543"/>
                      <a:pt x="433578" y="536639"/>
                      <a:pt x="434721" y="536829"/>
                    </a:cubicBezTo>
                    <a:close/>
                    <a:moveTo>
                      <a:pt x="431863" y="463582"/>
                    </a:moveTo>
                    <a:cubicBezTo>
                      <a:pt x="442151" y="460915"/>
                      <a:pt x="452533" y="458343"/>
                      <a:pt x="462819" y="455676"/>
                    </a:cubicBezTo>
                    <a:cubicBezTo>
                      <a:pt x="460820" y="457391"/>
                      <a:pt x="455962" y="461486"/>
                      <a:pt x="449580" y="467011"/>
                    </a:cubicBezTo>
                    <a:cubicBezTo>
                      <a:pt x="443769" y="465773"/>
                      <a:pt x="437864" y="464630"/>
                      <a:pt x="431863" y="463582"/>
                    </a:cubicBezTo>
                    <a:close/>
                    <a:moveTo>
                      <a:pt x="455485" y="550641"/>
                    </a:moveTo>
                    <a:cubicBezTo>
                      <a:pt x="445008" y="557594"/>
                      <a:pt x="434435" y="564547"/>
                      <a:pt x="424053" y="571595"/>
                    </a:cubicBezTo>
                    <a:cubicBezTo>
                      <a:pt x="423958" y="571595"/>
                      <a:pt x="413290" y="570071"/>
                      <a:pt x="397478" y="568738"/>
                    </a:cubicBezTo>
                    <a:cubicBezTo>
                      <a:pt x="402908" y="564071"/>
                      <a:pt x="407955" y="559594"/>
                      <a:pt x="412623" y="555403"/>
                    </a:cubicBezTo>
                    <a:cubicBezTo>
                      <a:pt x="431768" y="553403"/>
                      <a:pt x="447484" y="551212"/>
                      <a:pt x="455485" y="550641"/>
                    </a:cubicBezTo>
                    <a:close/>
                    <a:moveTo>
                      <a:pt x="371570" y="394335"/>
                    </a:moveTo>
                    <a:cubicBezTo>
                      <a:pt x="376810" y="392525"/>
                      <a:pt x="382048" y="390716"/>
                      <a:pt x="387096" y="388906"/>
                    </a:cubicBezTo>
                    <a:cubicBezTo>
                      <a:pt x="391287" y="392430"/>
                      <a:pt x="395954" y="396526"/>
                      <a:pt x="400812" y="400622"/>
                    </a:cubicBezTo>
                    <a:cubicBezTo>
                      <a:pt x="391002" y="397478"/>
                      <a:pt x="380619" y="395573"/>
                      <a:pt x="371570" y="394335"/>
                    </a:cubicBezTo>
                    <a:close/>
                    <a:moveTo>
                      <a:pt x="372523" y="526828"/>
                    </a:moveTo>
                    <a:cubicBezTo>
                      <a:pt x="375190" y="523494"/>
                      <a:pt x="377953" y="520065"/>
                      <a:pt x="380714" y="516541"/>
                    </a:cubicBezTo>
                    <a:cubicBezTo>
                      <a:pt x="382429" y="516255"/>
                      <a:pt x="384238" y="515969"/>
                      <a:pt x="386049" y="515588"/>
                    </a:cubicBezTo>
                    <a:cubicBezTo>
                      <a:pt x="389382" y="516160"/>
                      <a:pt x="392811" y="516446"/>
                      <a:pt x="396240" y="516827"/>
                    </a:cubicBezTo>
                    <a:cubicBezTo>
                      <a:pt x="394526" y="518636"/>
                      <a:pt x="392906" y="520446"/>
                      <a:pt x="391287" y="522161"/>
                    </a:cubicBezTo>
                    <a:cubicBezTo>
                      <a:pt x="384238" y="523970"/>
                      <a:pt x="377857" y="525590"/>
                      <a:pt x="372523" y="526828"/>
                    </a:cubicBezTo>
                    <a:close/>
                    <a:moveTo>
                      <a:pt x="388905" y="524828"/>
                    </a:moveTo>
                    <a:cubicBezTo>
                      <a:pt x="387001" y="527018"/>
                      <a:pt x="384810" y="529495"/>
                      <a:pt x="382334" y="532352"/>
                    </a:cubicBezTo>
                    <a:cubicBezTo>
                      <a:pt x="378047" y="531876"/>
                      <a:pt x="373666" y="531400"/>
                      <a:pt x="369189" y="530924"/>
                    </a:cubicBezTo>
                    <a:cubicBezTo>
                      <a:pt x="370046" y="529876"/>
                      <a:pt x="370809" y="528923"/>
                      <a:pt x="371666" y="527876"/>
                    </a:cubicBezTo>
                    <a:cubicBezTo>
                      <a:pt x="376714" y="526923"/>
                      <a:pt x="382620" y="525971"/>
                      <a:pt x="388905" y="524828"/>
                    </a:cubicBezTo>
                    <a:close/>
                    <a:moveTo>
                      <a:pt x="296513" y="417481"/>
                    </a:moveTo>
                    <a:cubicBezTo>
                      <a:pt x="300704" y="416814"/>
                      <a:pt x="304991" y="415957"/>
                      <a:pt x="309563" y="414528"/>
                    </a:cubicBezTo>
                    <a:cubicBezTo>
                      <a:pt x="327279" y="409194"/>
                      <a:pt x="343662" y="403765"/>
                      <a:pt x="359473" y="398431"/>
                    </a:cubicBezTo>
                    <a:cubicBezTo>
                      <a:pt x="370809" y="405765"/>
                      <a:pt x="379857" y="417005"/>
                      <a:pt x="391859" y="426244"/>
                    </a:cubicBezTo>
                    <a:cubicBezTo>
                      <a:pt x="385858" y="429863"/>
                      <a:pt x="380048" y="433292"/>
                      <a:pt x="374713" y="436436"/>
                    </a:cubicBezTo>
                    <a:cubicBezTo>
                      <a:pt x="371570" y="434816"/>
                      <a:pt x="368428" y="433197"/>
                      <a:pt x="364998" y="431578"/>
                    </a:cubicBezTo>
                    <a:cubicBezTo>
                      <a:pt x="345281" y="421862"/>
                      <a:pt x="317563" y="418529"/>
                      <a:pt x="296513" y="417481"/>
                    </a:cubicBezTo>
                    <a:close/>
                    <a:moveTo>
                      <a:pt x="320516" y="629508"/>
                    </a:moveTo>
                    <a:cubicBezTo>
                      <a:pt x="326993" y="624650"/>
                      <a:pt x="335852" y="617982"/>
                      <a:pt x="345853" y="610172"/>
                    </a:cubicBezTo>
                    <a:cubicBezTo>
                      <a:pt x="359187" y="608552"/>
                      <a:pt x="369666" y="606743"/>
                      <a:pt x="373856" y="605981"/>
                    </a:cubicBezTo>
                    <a:cubicBezTo>
                      <a:pt x="360426" y="615315"/>
                      <a:pt x="347090" y="624840"/>
                      <a:pt x="333852" y="634460"/>
                    </a:cubicBezTo>
                    <a:lnTo>
                      <a:pt x="334804" y="633413"/>
                    </a:lnTo>
                    <a:cubicBezTo>
                      <a:pt x="334804" y="633413"/>
                      <a:pt x="329755" y="631793"/>
                      <a:pt x="320516" y="629508"/>
                    </a:cubicBezTo>
                    <a:close/>
                    <a:moveTo>
                      <a:pt x="200882" y="583406"/>
                    </a:moveTo>
                    <a:cubicBezTo>
                      <a:pt x="198025" y="583787"/>
                      <a:pt x="195263" y="584073"/>
                      <a:pt x="192500" y="584454"/>
                    </a:cubicBezTo>
                    <a:cubicBezTo>
                      <a:pt x="192595" y="584359"/>
                      <a:pt x="192691" y="584264"/>
                      <a:pt x="192786" y="584168"/>
                    </a:cubicBezTo>
                    <a:cubicBezTo>
                      <a:pt x="204692" y="570643"/>
                      <a:pt x="214979" y="557879"/>
                      <a:pt x="223265" y="547021"/>
                    </a:cubicBezTo>
                    <a:cubicBezTo>
                      <a:pt x="227362" y="547307"/>
                      <a:pt x="231647" y="547592"/>
                      <a:pt x="236125" y="547973"/>
                    </a:cubicBezTo>
                    <a:cubicBezTo>
                      <a:pt x="227171" y="556451"/>
                      <a:pt x="218409" y="564833"/>
                      <a:pt x="211931" y="571691"/>
                    </a:cubicBezTo>
                    <a:cubicBezTo>
                      <a:pt x="208407" y="575310"/>
                      <a:pt x="204692" y="579311"/>
                      <a:pt x="200882" y="583406"/>
                    </a:cubicBezTo>
                    <a:close/>
                    <a:moveTo>
                      <a:pt x="208407" y="609981"/>
                    </a:moveTo>
                    <a:cubicBezTo>
                      <a:pt x="207073" y="611505"/>
                      <a:pt x="205740" y="613029"/>
                      <a:pt x="204406" y="614648"/>
                    </a:cubicBezTo>
                    <a:cubicBezTo>
                      <a:pt x="200025" y="614648"/>
                      <a:pt x="195549" y="614744"/>
                      <a:pt x="191167" y="614934"/>
                    </a:cubicBezTo>
                    <a:cubicBezTo>
                      <a:pt x="193072" y="613315"/>
                      <a:pt x="194976" y="611696"/>
                      <a:pt x="196882" y="610076"/>
                    </a:cubicBezTo>
                    <a:cubicBezTo>
                      <a:pt x="200502" y="609981"/>
                      <a:pt x="204311" y="609981"/>
                      <a:pt x="208407" y="609981"/>
                    </a:cubicBezTo>
                    <a:close/>
                    <a:moveTo>
                      <a:pt x="186118" y="565976"/>
                    </a:moveTo>
                    <a:cubicBezTo>
                      <a:pt x="192119" y="558642"/>
                      <a:pt x="197358" y="552069"/>
                      <a:pt x="201740" y="546545"/>
                    </a:cubicBezTo>
                    <a:cubicBezTo>
                      <a:pt x="203359" y="546450"/>
                      <a:pt x="205074" y="546450"/>
                      <a:pt x="206883" y="546450"/>
                    </a:cubicBezTo>
                    <a:cubicBezTo>
                      <a:pt x="200025" y="552831"/>
                      <a:pt x="192786" y="559594"/>
                      <a:pt x="186118" y="565976"/>
                    </a:cubicBezTo>
                    <a:close/>
                    <a:moveTo>
                      <a:pt x="254984" y="549688"/>
                    </a:moveTo>
                    <a:cubicBezTo>
                      <a:pt x="257080" y="549878"/>
                      <a:pt x="259175" y="550069"/>
                      <a:pt x="261271" y="550259"/>
                    </a:cubicBezTo>
                    <a:cubicBezTo>
                      <a:pt x="256032" y="555308"/>
                      <a:pt x="251460" y="560070"/>
                      <a:pt x="247936" y="563975"/>
                    </a:cubicBezTo>
                    <a:cubicBezTo>
                      <a:pt x="244221" y="568262"/>
                      <a:pt x="239077" y="574167"/>
                      <a:pt x="233363" y="580739"/>
                    </a:cubicBezTo>
                    <a:cubicBezTo>
                      <a:pt x="231553" y="580835"/>
                      <a:pt x="229743" y="580835"/>
                      <a:pt x="228028" y="580930"/>
                    </a:cubicBezTo>
                    <a:cubicBezTo>
                      <a:pt x="230505" y="578358"/>
                      <a:pt x="232886" y="575786"/>
                      <a:pt x="235078" y="573310"/>
                    </a:cubicBezTo>
                    <a:cubicBezTo>
                      <a:pt x="242411" y="565118"/>
                      <a:pt x="248984" y="557117"/>
                      <a:pt x="254984" y="549688"/>
                    </a:cubicBezTo>
                    <a:close/>
                    <a:moveTo>
                      <a:pt x="226409" y="609981"/>
                    </a:moveTo>
                    <a:cubicBezTo>
                      <a:pt x="232981" y="609981"/>
                      <a:pt x="239745" y="609886"/>
                      <a:pt x="246602" y="609791"/>
                    </a:cubicBezTo>
                    <a:cubicBezTo>
                      <a:pt x="244507" y="612077"/>
                      <a:pt x="242601" y="614363"/>
                      <a:pt x="240697" y="616458"/>
                    </a:cubicBezTo>
                    <a:cubicBezTo>
                      <a:pt x="236220" y="616077"/>
                      <a:pt x="231553" y="615696"/>
                      <a:pt x="226791" y="615315"/>
                    </a:cubicBezTo>
                    <a:cubicBezTo>
                      <a:pt x="224694" y="615125"/>
                      <a:pt x="222504" y="615125"/>
                      <a:pt x="220409" y="615029"/>
                    </a:cubicBezTo>
                    <a:cubicBezTo>
                      <a:pt x="222409" y="613315"/>
                      <a:pt x="224410" y="611600"/>
                      <a:pt x="226409" y="609981"/>
                    </a:cubicBezTo>
                    <a:close/>
                    <a:moveTo>
                      <a:pt x="254889" y="609600"/>
                    </a:moveTo>
                    <a:cubicBezTo>
                      <a:pt x="255555" y="609600"/>
                      <a:pt x="256223" y="609600"/>
                      <a:pt x="256889" y="609600"/>
                    </a:cubicBezTo>
                    <a:cubicBezTo>
                      <a:pt x="264223" y="610362"/>
                      <a:pt x="270890" y="610934"/>
                      <a:pt x="276702" y="611505"/>
                    </a:cubicBezTo>
                    <a:cubicBezTo>
                      <a:pt x="274225" y="614363"/>
                      <a:pt x="271749" y="617125"/>
                      <a:pt x="269463" y="619697"/>
                    </a:cubicBezTo>
                    <a:cubicBezTo>
                      <a:pt x="262319" y="618649"/>
                      <a:pt x="254508" y="617792"/>
                      <a:pt x="246412" y="616934"/>
                    </a:cubicBezTo>
                    <a:cubicBezTo>
                      <a:pt x="249079" y="614648"/>
                      <a:pt x="251840" y="612267"/>
                      <a:pt x="254889" y="609600"/>
                    </a:cubicBezTo>
                    <a:close/>
                    <a:moveTo>
                      <a:pt x="275844" y="576548"/>
                    </a:moveTo>
                    <a:cubicBezTo>
                      <a:pt x="270510" y="577977"/>
                      <a:pt x="265080" y="579406"/>
                      <a:pt x="259556" y="581025"/>
                    </a:cubicBezTo>
                    <a:cubicBezTo>
                      <a:pt x="264985" y="575977"/>
                      <a:pt x="269653" y="571405"/>
                      <a:pt x="273178" y="567595"/>
                    </a:cubicBezTo>
                    <a:cubicBezTo>
                      <a:pt x="276702" y="563690"/>
                      <a:pt x="281083" y="558546"/>
                      <a:pt x="285845" y="552831"/>
                    </a:cubicBezTo>
                    <a:cubicBezTo>
                      <a:pt x="289274" y="553212"/>
                      <a:pt x="292608" y="553498"/>
                      <a:pt x="296037" y="553879"/>
                    </a:cubicBezTo>
                    <a:cubicBezTo>
                      <a:pt x="293275" y="556736"/>
                      <a:pt x="290799" y="559499"/>
                      <a:pt x="288798" y="561880"/>
                    </a:cubicBezTo>
                    <a:cubicBezTo>
                      <a:pt x="285178" y="565976"/>
                      <a:pt x="280701" y="571024"/>
                      <a:pt x="275844" y="576548"/>
                    </a:cubicBezTo>
                    <a:close/>
                    <a:moveTo>
                      <a:pt x="287750" y="612458"/>
                    </a:moveTo>
                    <a:cubicBezTo>
                      <a:pt x="295561" y="613029"/>
                      <a:pt x="303562" y="613029"/>
                      <a:pt x="311562" y="612839"/>
                    </a:cubicBezTo>
                    <a:cubicBezTo>
                      <a:pt x="307563" y="617411"/>
                      <a:pt x="303943" y="621506"/>
                      <a:pt x="300799" y="625031"/>
                    </a:cubicBezTo>
                    <a:cubicBezTo>
                      <a:pt x="294037" y="623697"/>
                      <a:pt x="286322" y="622268"/>
                      <a:pt x="277845" y="620935"/>
                    </a:cubicBezTo>
                    <a:cubicBezTo>
                      <a:pt x="280988" y="618268"/>
                      <a:pt x="284321" y="615410"/>
                      <a:pt x="287750" y="612458"/>
                    </a:cubicBezTo>
                    <a:close/>
                    <a:moveTo>
                      <a:pt x="349378" y="528923"/>
                    </a:moveTo>
                    <a:cubicBezTo>
                      <a:pt x="347758" y="528733"/>
                      <a:pt x="346234" y="528638"/>
                      <a:pt x="344615" y="528447"/>
                    </a:cubicBezTo>
                    <a:cubicBezTo>
                      <a:pt x="342614" y="528257"/>
                      <a:pt x="340614" y="528161"/>
                      <a:pt x="338614" y="528066"/>
                    </a:cubicBezTo>
                    <a:cubicBezTo>
                      <a:pt x="340805" y="525399"/>
                      <a:pt x="342900" y="522732"/>
                      <a:pt x="345091" y="519970"/>
                    </a:cubicBezTo>
                    <a:cubicBezTo>
                      <a:pt x="348805" y="519875"/>
                      <a:pt x="353377" y="519684"/>
                      <a:pt x="358712" y="519208"/>
                    </a:cubicBezTo>
                    <a:cubicBezTo>
                      <a:pt x="355378" y="522542"/>
                      <a:pt x="352330" y="525780"/>
                      <a:pt x="349378" y="528923"/>
                    </a:cubicBezTo>
                    <a:close/>
                    <a:moveTo>
                      <a:pt x="359092" y="558165"/>
                    </a:moveTo>
                    <a:cubicBezTo>
                      <a:pt x="359283" y="558165"/>
                      <a:pt x="359473" y="558165"/>
                      <a:pt x="359664" y="558165"/>
                    </a:cubicBezTo>
                    <a:cubicBezTo>
                      <a:pt x="357283" y="560927"/>
                      <a:pt x="354806" y="563690"/>
                      <a:pt x="352330" y="566547"/>
                    </a:cubicBezTo>
                    <a:cubicBezTo>
                      <a:pt x="347281" y="566547"/>
                      <a:pt x="342138" y="566642"/>
                      <a:pt x="336995" y="566833"/>
                    </a:cubicBezTo>
                    <a:cubicBezTo>
                      <a:pt x="339947" y="563785"/>
                      <a:pt x="342900" y="560832"/>
                      <a:pt x="345758" y="557784"/>
                    </a:cubicBezTo>
                    <a:cubicBezTo>
                      <a:pt x="350425" y="557975"/>
                      <a:pt x="354997" y="558165"/>
                      <a:pt x="359092" y="558165"/>
                    </a:cubicBezTo>
                    <a:close/>
                    <a:moveTo>
                      <a:pt x="321850" y="527495"/>
                    </a:moveTo>
                    <a:cubicBezTo>
                      <a:pt x="316611" y="527495"/>
                      <a:pt x="311372" y="527495"/>
                      <a:pt x="306134" y="527780"/>
                    </a:cubicBezTo>
                    <a:cubicBezTo>
                      <a:pt x="313753" y="518160"/>
                      <a:pt x="320992" y="508826"/>
                      <a:pt x="326517" y="501682"/>
                    </a:cubicBezTo>
                    <a:cubicBezTo>
                      <a:pt x="332137" y="503111"/>
                      <a:pt x="337851" y="504635"/>
                      <a:pt x="343566" y="506159"/>
                    </a:cubicBezTo>
                    <a:cubicBezTo>
                      <a:pt x="336804" y="512731"/>
                      <a:pt x="329279" y="520160"/>
                      <a:pt x="321850" y="527495"/>
                    </a:cubicBezTo>
                    <a:close/>
                    <a:moveTo>
                      <a:pt x="313468" y="555498"/>
                    </a:moveTo>
                    <a:cubicBezTo>
                      <a:pt x="317373" y="555879"/>
                      <a:pt x="321278" y="556165"/>
                      <a:pt x="325088" y="556451"/>
                    </a:cubicBezTo>
                    <a:cubicBezTo>
                      <a:pt x="321755" y="560261"/>
                      <a:pt x="318135" y="564356"/>
                      <a:pt x="314420" y="568547"/>
                    </a:cubicBezTo>
                    <a:cubicBezTo>
                      <a:pt x="309563" y="569119"/>
                      <a:pt x="304800" y="569786"/>
                      <a:pt x="300228" y="570738"/>
                    </a:cubicBezTo>
                    <a:cubicBezTo>
                      <a:pt x="299181" y="570929"/>
                      <a:pt x="298133" y="571214"/>
                      <a:pt x="297084" y="571405"/>
                    </a:cubicBezTo>
                    <a:cubicBezTo>
                      <a:pt x="302705" y="566166"/>
                      <a:pt x="308229" y="560737"/>
                      <a:pt x="313468" y="555498"/>
                    </a:cubicBezTo>
                    <a:close/>
                    <a:moveTo>
                      <a:pt x="321278" y="612362"/>
                    </a:moveTo>
                    <a:cubicBezTo>
                      <a:pt x="325470" y="612077"/>
                      <a:pt x="329660" y="611791"/>
                      <a:pt x="333661" y="611410"/>
                    </a:cubicBezTo>
                    <a:cubicBezTo>
                      <a:pt x="327279" y="618554"/>
                      <a:pt x="321945" y="624459"/>
                      <a:pt x="317849" y="628745"/>
                    </a:cubicBezTo>
                    <a:cubicBezTo>
                      <a:pt x="314039" y="627793"/>
                      <a:pt x="309658" y="626841"/>
                      <a:pt x="304609" y="625793"/>
                    </a:cubicBezTo>
                    <a:cubicBezTo>
                      <a:pt x="309372" y="621983"/>
                      <a:pt x="315087" y="617506"/>
                      <a:pt x="321278" y="612362"/>
                    </a:cubicBezTo>
                    <a:close/>
                    <a:moveTo>
                      <a:pt x="345663" y="519303"/>
                    </a:moveTo>
                    <a:cubicBezTo>
                      <a:pt x="348424" y="515779"/>
                      <a:pt x="351091" y="512159"/>
                      <a:pt x="353759" y="508635"/>
                    </a:cubicBezTo>
                    <a:cubicBezTo>
                      <a:pt x="357949" y="509683"/>
                      <a:pt x="362141" y="510731"/>
                      <a:pt x="366426" y="511683"/>
                    </a:cubicBezTo>
                    <a:cubicBezTo>
                      <a:pt x="364331" y="513683"/>
                      <a:pt x="362331" y="515684"/>
                      <a:pt x="360235" y="517779"/>
                    </a:cubicBezTo>
                    <a:cubicBezTo>
                      <a:pt x="354711" y="518446"/>
                      <a:pt x="349758" y="518922"/>
                      <a:pt x="345663" y="519303"/>
                    </a:cubicBezTo>
                    <a:close/>
                    <a:moveTo>
                      <a:pt x="343757" y="479965"/>
                    </a:moveTo>
                    <a:cubicBezTo>
                      <a:pt x="346424" y="480536"/>
                      <a:pt x="349091" y="481203"/>
                      <a:pt x="351853" y="481775"/>
                    </a:cubicBezTo>
                    <a:cubicBezTo>
                      <a:pt x="343281" y="481870"/>
                      <a:pt x="334899" y="482251"/>
                      <a:pt x="326898" y="482918"/>
                    </a:cubicBezTo>
                    <a:cubicBezTo>
                      <a:pt x="326231" y="482346"/>
                      <a:pt x="325659" y="481870"/>
                      <a:pt x="324898" y="481203"/>
                    </a:cubicBezTo>
                    <a:cubicBezTo>
                      <a:pt x="330994" y="480822"/>
                      <a:pt x="337565" y="480441"/>
                      <a:pt x="343757" y="479965"/>
                    </a:cubicBezTo>
                    <a:close/>
                    <a:moveTo>
                      <a:pt x="276987" y="492443"/>
                    </a:moveTo>
                    <a:cubicBezTo>
                      <a:pt x="286416" y="493014"/>
                      <a:pt x="296323" y="494538"/>
                      <a:pt x="306420" y="496729"/>
                    </a:cubicBezTo>
                    <a:cubicBezTo>
                      <a:pt x="300133" y="498634"/>
                      <a:pt x="293941" y="500444"/>
                      <a:pt x="287655" y="502349"/>
                    </a:cubicBezTo>
                    <a:cubicBezTo>
                      <a:pt x="287559" y="502349"/>
                      <a:pt x="284226" y="498348"/>
                      <a:pt x="276987" y="492443"/>
                    </a:cubicBezTo>
                    <a:close/>
                    <a:moveTo>
                      <a:pt x="309181" y="497396"/>
                    </a:moveTo>
                    <a:cubicBezTo>
                      <a:pt x="312325" y="498158"/>
                      <a:pt x="315563" y="498825"/>
                      <a:pt x="318706" y="499586"/>
                    </a:cubicBezTo>
                    <a:cubicBezTo>
                      <a:pt x="309944" y="506921"/>
                      <a:pt x="296990" y="517875"/>
                      <a:pt x="284130" y="529209"/>
                    </a:cubicBezTo>
                    <a:cubicBezTo>
                      <a:pt x="279178" y="529685"/>
                      <a:pt x="274320" y="530257"/>
                      <a:pt x="269653" y="530924"/>
                    </a:cubicBezTo>
                    <a:cubicBezTo>
                      <a:pt x="281844" y="514731"/>
                      <a:pt x="288893" y="504158"/>
                      <a:pt x="288893" y="504158"/>
                    </a:cubicBezTo>
                    <a:lnTo>
                      <a:pt x="281178" y="507016"/>
                    </a:lnTo>
                    <a:cubicBezTo>
                      <a:pt x="281178" y="507016"/>
                      <a:pt x="267557" y="519017"/>
                      <a:pt x="251556" y="533686"/>
                    </a:cubicBezTo>
                    <a:cubicBezTo>
                      <a:pt x="243935" y="535019"/>
                      <a:pt x="236791" y="536353"/>
                      <a:pt x="230315" y="537782"/>
                    </a:cubicBezTo>
                    <a:cubicBezTo>
                      <a:pt x="237839" y="527685"/>
                      <a:pt x="242983" y="520256"/>
                      <a:pt x="245269" y="516922"/>
                    </a:cubicBezTo>
                    <a:cubicBezTo>
                      <a:pt x="266414" y="510159"/>
                      <a:pt x="287750" y="503682"/>
                      <a:pt x="309181" y="497396"/>
                    </a:cubicBezTo>
                    <a:close/>
                    <a:moveTo>
                      <a:pt x="146590" y="530924"/>
                    </a:moveTo>
                    <a:cubicBezTo>
                      <a:pt x="146590" y="530924"/>
                      <a:pt x="146590" y="530924"/>
                      <a:pt x="146590" y="530924"/>
                    </a:cubicBezTo>
                    <a:cubicBezTo>
                      <a:pt x="160782" y="530447"/>
                      <a:pt x="195549" y="529400"/>
                      <a:pt x="206407" y="529114"/>
                    </a:cubicBezTo>
                    <a:cubicBezTo>
                      <a:pt x="195167" y="533019"/>
                      <a:pt x="184023" y="537115"/>
                      <a:pt x="172879" y="541401"/>
                    </a:cubicBezTo>
                    <a:cubicBezTo>
                      <a:pt x="169545" y="539210"/>
                      <a:pt x="158686" y="534734"/>
                      <a:pt x="146590" y="530924"/>
                    </a:cubicBezTo>
                    <a:close/>
                    <a:moveTo>
                      <a:pt x="113062" y="623888"/>
                    </a:moveTo>
                    <a:cubicBezTo>
                      <a:pt x="103823" y="625602"/>
                      <a:pt x="96584" y="627126"/>
                      <a:pt x="91916" y="628269"/>
                    </a:cubicBezTo>
                    <a:cubicBezTo>
                      <a:pt x="107632" y="615315"/>
                      <a:pt x="118110" y="606457"/>
                      <a:pt x="123634" y="601218"/>
                    </a:cubicBezTo>
                    <a:cubicBezTo>
                      <a:pt x="131445" y="593789"/>
                      <a:pt x="163259" y="562547"/>
                      <a:pt x="173927" y="542639"/>
                    </a:cubicBezTo>
                    <a:cubicBezTo>
                      <a:pt x="174022" y="542449"/>
                      <a:pt x="173641" y="542068"/>
                      <a:pt x="173164" y="541687"/>
                    </a:cubicBezTo>
                    <a:cubicBezTo>
                      <a:pt x="184785" y="537305"/>
                      <a:pt x="196501" y="533114"/>
                      <a:pt x="208312" y="529114"/>
                    </a:cubicBezTo>
                    <a:cubicBezTo>
                      <a:pt x="209264" y="529114"/>
                      <a:pt x="209836" y="529114"/>
                      <a:pt x="209836" y="529114"/>
                    </a:cubicBezTo>
                    <a:lnTo>
                      <a:pt x="215646" y="526637"/>
                    </a:lnTo>
                    <a:cubicBezTo>
                      <a:pt x="222599" y="524351"/>
                      <a:pt x="229552" y="521970"/>
                      <a:pt x="236505" y="519684"/>
                    </a:cubicBezTo>
                    <a:cubicBezTo>
                      <a:pt x="236696" y="519589"/>
                      <a:pt x="236887" y="519589"/>
                      <a:pt x="236982" y="519494"/>
                    </a:cubicBezTo>
                    <a:cubicBezTo>
                      <a:pt x="232981" y="523018"/>
                      <a:pt x="223265" y="531686"/>
                      <a:pt x="211836" y="542068"/>
                    </a:cubicBezTo>
                    <a:cubicBezTo>
                      <a:pt x="208788" y="542830"/>
                      <a:pt x="206026" y="543592"/>
                      <a:pt x="203645" y="544259"/>
                    </a:cubicBezTo>
                    <a:cubicBezTo>
                      <a:pt x="211455" y="534162"/>
                      <a:pt x="216028" y="527971"/>
                      <a:pt x="216028" y="527971"/>
                    </a:cubicBezTo>
                    <a:lnTo>
                      <a:pt x="206978" y="531019"/>
                    </a:lnTo>
                    <a:cubicBezTo>
                      <a:pt x="206978" y="531019"/>
                      <a:pt x="165449" y="563975"/>
                      <a:pt x="144494" y="585978"/>
                    </a:cubicBezTo>
                    <a:cubicBezTo>
                      <a:pt x="142208" y="588931"/>
                      <a:pt x="139827" y="591979"/>
                      <a:pt x="137350" y="595027"/>
                    </a:cubicBezTo>
                    <a:cubicBezTo>
                      <a:pt x="132683" y="596170"/>
                      <a:pt x="130016" y="596837"/>
                      <a:pt x="130016" y="596837"/>
                    </a:cubicBezTo>
                    <a:cubicBezTo>
                      <a:pt x="130016" y="596837"/>
                      <a:pt x="132016" y="597027"/>
                      <a:pt x="135350" y="597408"/>
                    </a:cubicBezTo>
                    <a:cubicBezTo>
                      <a:pt x="128301" y="606171"/>
                      <a:pt x="120682" y="615125"/>
                      <a:pt x="113062" y="623888"/>
                    </a:cubicBezTo>
                    <a:close/>
                    <a:moveTo>
                      <a:pt x="176689" y="609981"/>
                    </a:moveTo>
                    <a:cubicBezTo>
                      <a:pt x="174879" y="612077"/>
                      <a:pt x="172974" y="614077"/>
                      <a:pt x="171259" y="616077"/>
                    </a:cubicBezTo>
                    <a:cubicBezTo>
                      <a:pt x="166974" y="616458"/>
                      <a:pt x="162783" y="616839"/>
                      <a:pt x="158686" y="617220"/>
                    </a:cubicBezTo>
                    <a:cubicBezTo>
                      <a:pt x="164687" y="611981"/>
                      <a:pt x="170498" y="606647"/>
                      <a:pt x="175926" y="601504"/>
                    </a:cubicBezTo>
                    <a:cubicBezTo>
                      <a:pt x="178403" y="601790"/>
                      <a:pt x="180975" y="601980"/>
                      <a:pt x="183642" y="602266"/>
                    </a:cubicBezTo>
                    <a:cubicBezTo>
                      <a:pt x="182213" y="603885"/>
                      <a:pt x="180784" y="605504"/>
                      <a:pt x="179261" y="607124"/>
                    </a:cubicBezTo>
                    <a:cubicBezTo>
                      <a:pt x="174307" y="608934"/>
                      <a:pt x="171450" y="609981"/>
                      <a:pt x="171450" y="609981"/>
                    </a:cubicBezTo>
                    <a:cubicBezTo>
                      <a:pt x="171450" y="609981"/>
                      <a:pt x="173355" y="609981"/>
                      <a:pt x="176689" y="609981"/>
                    </a:cubicBezTo>
                    <a:close/>
                    <a:moveTo>
                      <a:pt x="97822" y="666084"/>
                    </a:moveTo>
                    <a:cubicBezTo>
                      <a:pt x="107442" y="658844"/>
                      <a:pt x="123158" y="646938"/>
                      <a:pt x="139732" y="633222"/>
                    </a:cubicBezTo>
                    <a:cubicBezTo>
                      <a:pt x="144494" y="633889"/>
                      <a:pt x="149257" y="634651"/>
                      <a:pt x="154114" y="635413"/>
                    </a:cubicBezTo>
                    <a:cubicBezTo>
                      <a:pt x="145066" y="645700"/>
                      <a:pt x="137732" y="654082"/>
                      <a:pt x="133731" y="658654"/>
                    </a:cubicBezTo>
                    <a:cubicBezTo>
                      <a:pt x="119920" y="660940"/>
                      <a:pt x="107442" y="663702"/>
                      <a:pt x="97822" y="666084"/>
                    </a:cubicBezTo>
                    <a:close/>
                    <a:moveTo>
                      <a:pt x="136112" y="658368"/>
                    </a:moveTo>
                    <a:cubicBezTo>
                      <a:pt x="142018" y="653987"/>
                      <a:pt x="152114" y="646462"/>
                      <a:pt x="164020" y="637032"/>
                    </a:cubicBezTo>
                    <a:cubicBezTo>
                      <a:pt x="170307" y="638080"/>
                      <a:pt x="176499" y="639128"/>
                      <a:pt x="182594" y="640175"/>
                    </a:cubicBezTo>
                    <a:cubicBezTo>
                      <a:pt x="176499" y="647224"/>
                      <a:pt x="172021" y="652558"/>
                      <a:pt x="169926" y="655034"/>
                    </a:cubicBezTo>
                    <a:cubicBezTo>
                      <a:pt x="158401" y="655511"/>
                      <a:pt x="146875" y="656749"/>
                      <a:pt x="136112" y="658368"/>
                    </a:cubicBezTo>
                    <a:close/>
                    <a:moveTo>
                      <a:pt x="181261" y="714566"/>
                    </a:moveTo>
                    <a:cubicBezTo>
                      <a:pt x="181261" y="714566"/>
                      <a:pt x="181356" y="714566"/>
                      <a:pt x="181261" y="714566"/>
                    </a:cubicBezTo>
                    <a:cubicBezTo>
                      <a:pt x="200025" y="709041"/>
                      <a:pt x="246316" y="695420"/>
                      <a:pt x="260318" y="691325"/>
                    </a:cubicBezTo>
                    <a:cubicBezTo>
                      <a:pt x="250317" y="699516"/>
                      <a:pt x="240602" y="707993"/>
                      <a:pt x="231077" y="716756"/>
                    </a:cubicBezTo>
                    <a:cubicBezTo>
                      <a:pt x="223647" y="715423"/>
                      <a:pt x="202978" y="714470"/>
                      <a:pt x="181261" y="714566"/>
                    </a:cubicBezTo>
                    <a:close/>
                    <a:moveTo>
                      <a:pt x="259461" y="818864"/>
                    </a:moveTo>
                    <a:cubicBezTo>
                      <a:pt x="260318" y="826294"/>
                      <a:pt x="261176" y="833628"/>
                      <a:pt x="261842" y="840677"/>
                    </a:cubicBezTo>
                    <a:cubicBezTo>
                      <a:pt x="255460" y="844677"/>
                      <a:pt x="249459" y="849535"/>
                      <a:pt x="243269" y="855917"/>
                    </a:cubicBezTo>
                    <a:cubicBezTo>
                      <a:pt x="237459" y="862013"/>
                      <a:pt x="233744" y="866489"/>
                      <a:pt x="231363" y="869728"/>
                    </a:cubicBezTo>
                    <a:cubicBezTo>
                      <a:pt x="231458" y="869347"/>
                      <a:pt x="231647" y="868966"/>
                      <a:pt x="231743" y="868585"/>
                    </a:cubicBezTo>
                    <a:cubicBezTo>
                      <a:pt x="235362" y="851535"/>
                      <a:pt x="238220" y="837629"/>
                      <a:pt x="240316" y="826484"/>
                    </a:cubicBezTo>
                    <a:cubicBezTo>
                      <a:pt x="246316" y="823817"/>
                      <a:pt x="252889" y="821246"/>
                      <a:pt x="259461" y="818864"/>
                    </a:cubicBezTo>
                    <a:close/>
                    <a:moveTo>
                      <a:pt x="241459" y="820103"/>
                    </a:moveTo>
                    <a:cubicBezTo>
                      <a:pt x="243078" y="811054"/>
                      <a:pt x="244030" y="804196"/>
                      <a:pt x="244316" y="799529"/>
                    </a:cubicBezTo>
                    <a:cubicBezTo>
                      <a:pt x="244412" y="798386"/>
                      <a:pt x="244507" y="796767"/>
                      <a:pt x="244507" y="794957"/>
                    </a:cubicBezTo>
                    <a:cubicBezTo>
                      <a:pt x="248412" y="792671"/>
                      <a:pt x="251746" y="790861"/>
                      <a:pt x="254984" y="789146"/>
                    </a:cubicBezTo>
                    <a:cubicBezTo>
                      <a:pt x="256127" y="795242"/>
                      <a:pt x="257080" y="801529"/>
                      <a:pt x="258032" y="807911"/>
                    </a:cubicBezTo>
                    <a:cubicBezTo>
                      <a:pt x="251079" y="812197"/>
                      <a:pt x="245650" y="816388"/>
                      <a:pt x="241459" y="820103"/>
                    </a:cubicBezTo>
                    <a:close/>
                    <a:moveTo>
                      <a:pt x="243935" y="874871"/>
                    </a:moveTo>
                    <a:cubicBezTo>
                      <a:pt x="238791" y="876776"/>
                      <a:pt x="233458" y="877253"/>
                      <a:pt x="229077" y="877348"/>
                    </a:cubicBezTo>
                    <a:cubicBezTo>
                      <a:pt x="229266" y="876776"/>
                      <a:pt x="229457" y="876110"/>
                      <a:pt x="229648" y="875538"/>
                    </a:cubicBezTo>
                    <a:cubicBezTo>
                      <a:pt x="234982" y="871538"/>
                      <a:pt x="248793" y="861251"/>
                      <a:pt x="262794" y="852964"/>
                    </a:cubicBezTo>
                    <a:cubicBezTo>
                      <a:pt x="263176" y="858298"/>
                      <a:pt x="263557" y="863442"/>
                      <a:pt x="263937" y="868204"/>
                    </a:cubicBezTo>
                    <a:cubicBezTo>
                      <a:pt x="254508" y="871252"/>
                      <a:pt x="247364" y="873633"/>
                      <a:pt x="243935" y="874871"/>
                    </a:cubicBezTo>
                    <a:close/>
                    <a:moveTo>
                      <a:pt x="271558" y="686753"/>
                    </a:moveTo>
                    <a:lnTo>
                      <a:pt x="263366" y="693325"/>
                    </a:lnTo>
                    <a:cubicBezTo>
                      <a:pt x="263366" y="693325"/>
                      <a:pt x="251270" y="744093"/>
                      <a:pt x="252317" y="775526"/>
                    </a:cubicBezTo>
                    <a:cubicBezTo>
                      <a:pt x="252603" y="776764"/>
                      <a:pt x="252889" y="778097"/>
                      <a:pt x="253079" y="779431"/>
                    </a:cubicBezTo>
                    <a:cubicBezTo>
                      <a:pt x="253079" y="779431"/>
                      <a:pt x="252985" y="779621"/>
                      <a:pt x="252985" y="779621"/>
                    </a:cubicBezTo>
                    <a:cubicBezTo>
                      <a:pt x="252985" y="779717"/>
                      <a:pt x="253079" y="779717"/>
                      <a:pt x="253079" y="779717"/>
                    </a:cubicBezTo>
                    <a:cubicBezTo>
                      <a:pt x="253460" y="781622"/>
                      <a:pt x="253841" y="783431"/>
                      <a:pt x="254222" y="785336"/>
                    </a:cubicBezTo>
                    <a:cubicBezTo>
                      <a:pt x="248984" y="789718"/>
                      <a:pt x="245745" y="793052"/>
                      <a:pt x="244507" y="794576"/>
                    </a:cubicBezTo>
                    <a:cubicBezTo>
                      <a:pt x="245078" y="778574"/>
                      <a:pt x="244792" y="740283"/>
                      <a:pt x="233935" y="717709"/>
                    </a:cubicBezTo>
                    <a:cubicBezTo>
                      <a:pt x="233744" y="717423"/>
                      <a:pt x="232790" y="717137"/>
                      <a:pt x="231458" y="716852"/>
                    </a:cubicBezTo>
                    <a:cubicBezTo>
                      <a:pt x="241459" y="707898"/>
                      <a:pt x="251651" y="699230"/>
                      <a:pt x="262128" y="690848"/>
                    </a:cubicBezTo>
                    <a:cubicBezTo>
                      <a:pt x="263557" y="690372"/>
                      <a:pt x="264509" y="690182"/>
                      <a:pt x="264509" y="690182"/>
                    </a:cubicBezTo>
                    <a:lnTo>
                      <a:pt x="270320" y="684181"/>
                    </a:lnTo>
                    <a:cubicBezTo>
                      <a:pt x="276416" y="679323"/>
                      <a:pt x="282512" y="674656"/>
                      <a:pt x="288703" y="669893"/>
                    </a:cubicBezTo>
                    <a:cubicBezTo>
                      <a:pt x="287559" y="678561"/>
                      <a:pt x="283559" y="710851"/>
                      <a:pt x="282035" y="738950"/>
                    </a:cubicBezTo>
                    <a:cubicBezTo>
                      <a:pt x="277082" y="707708"/>
                      <a:pt x="271558" y="686753"/>
                      <a:pt x="271558" y="686753"/>
                    </a:cubicBezTo>
                    <a:close/>
                    <a:moveTo>
                      <a:pt x="286416" y="829437"/>
                    </a:moveTo>
                    <a:cubicBezTo>
                      <a:pt x="285369" y="829818"/>
                      <a:pt x="284321" y="830199"/>
                      <a:pt x="283273" y="830580"/>
                    </a:cubicBezTo>
                    <a:cubicBezTo>
                      <a:pt x="284035" y="826199"/>
                      <a:pt x="284702" y="821817"/>
                      <a:pt x="285273" y="817341"/>
                    </a:cubicBezTo>
                    <a:cubicBezTo>
                      <a:pt x="285655" y="821436"/>
                      <a:pt x="286036" y="825437"/>
                      <a:pt x="286416" y="829437"/>
                    </a:cubicBezTo>
                    <a:close/>
                    <a:moveTo>
                      <a:pt x="276034" y="864203"/>
                    </a:moveTo>
                    <a:cubicBezTo>
                      <a:pt x="277559" y="858108"/>
                      <a:pt x="279083" y="851440"/>
                      <a:pt x="280511" y="844582"/>
                    </a:cubicBezTo>
                    <a:cubicBezTo>
                      <a:pt x="282703" y="843915"/>
                      <a:pt x="285084" y="843153"/>
                      <a:pt x="287559" y="842486"/>
                    </a:cubicBezTo>
                    <a:cubicBezTo>
                      <a:pt x="288131" y="848678"/>
                      <a:pt x="288798" y="854488"/>
                      <a:pt x="289370" y="859822"/>
                    </a:cubicBezTo>
                    <a:cubicBezTo>
                      <a:pt x="284798" y="861346"/>
                      <a:pt x="280321" y="862870"/>
                      <a:pt x="276034" y="864203"/>
                    </a:cubicBezTo>
                    <a:close/>
                    <a:moveTo>
                      <a:pt x="295656" y="661702"/>
                    </a:moveTo>
                    <a:cubicBezTo>
                      <a:pt x="295656" y="661702"/>
                      <a:pt x="235458" y="656749"/>
                      <a:pt x="185166" y="654939"/>
                    </a:cubicBezTo>
                    <a:cubicBezTo>
                      <a:pt x="180404" y="654749"/>
                      <a:pt x="175546" y="654844"/>
                      <a:pt x="170688" y="655034"/>
                    </a:cubicBezTo>
                    <a:cubicBezTo>
                      <a:pt x="173736" y="652653"/>
                      <a:pt x="179927" y="647795"/>
                      <a:pt x="188214" y="641223"/>
                    </a:cubicBezTo>
                    <a:cubicBezTo>
                      <a:pt x="206216" y="644367"/>
                      <a:pt x="222504" y="647129"/>
                      <a:pt x="233649" y="648272"/>
                    </a:cubicBezTo>
                    <a:cubicBezTo>
                      <a:pt x="264223" y="651415"/>
                      <a:pt x="315754" y="640937"/>
                      <a:pt x="326993" y="639699"/>
                    </a:cubicBezTo>
                    <a:cubicBezTo>
                      <a:pt x="316611" y="647319"/>
                      <a:pt x="306324" y="655034"/>
                      <a:pt x="296132" y="662845"/>
                    </a:cubicBezTo>
                    <a:cubicBezTo>
                      <a:pt x="295752" y="662178"/>
                      <a:pt x="295656" y="661702"/>
                      <a:pt x="295656" y="661702"/>
                    </a:cubicBezTo>
                    <a:close/>
                    <a:moveTo>
                      <a:pt x="303276" y="855345"/>
                    </a:moveTo>
                    <a:cubicBezTo>
                      <a:pt x="304705" y="849916"/>
                      <a:pt x="306038" y="844201"/>
                      <a:pt x="307372" y="838105"/>
                    </a:cubicBezTo>
                    <a:cubicBezTo>
                      <a:pt x="315373" y="836581"/>
                      <a:pt x="323945" y="835152"/>
                      <a:pt x="332518" y="833723"/>
                    </a:cubicBezTo>
                    <a:cubicBezTo>
                      <a:pt x="332994" y="837914"/>
                      <a:pt x="333375" y="841725"/>
                      <a:pt x="333756" y="845249"/>
                    </a:cubicBezTo>
                    <a:cubicBezTo>
                      <a:pt x="323850" y="848583"/>
                      <a:pt x="313373" y="852011"/>
                      <a:pt x="303276" y="855345"/>
                    </a:cubicBezTo>
                    <a:close/>
                    <a:moveTo>
                      <a:pt x="315373" y="789718"/>
                    </a:moveTo>
                    <a:cubicBezTo>
                      <a:pt x="315945" y="783622"/>
                      <a:pt x="316230" y="777717"/>
                      <a:pt x="316230" y="772001"/>
                    </a:cubicBezTo>
                    <a:cubicBezTo>
                      <a:pt x="319660" y="772097"/>
                      <a:pt x="323184" y="772192"/>
                      <a:pt x="326898" y="772478"/>
                    </a:cubicBezTo>
                    <a:cubicBezTo>
                      <a:pt x="327279" y="777717"/>
                      <a:pt x="327756" y="783050"/>
                      <a:pt x="328231" y="788384"/>
                    </a:cubicBezTo>
                    <a:cubicBezTo>
                      <a:pt x="323945" y="788670"/>
                      <a:pt x="319660" y="789146"/>
                      <a:pt x="315373" y="789718"/>
                    </a:cubicBezTo>
                    <a:close/>
                    <a:moveTo>
                      <a:pt x="329660" y="804291"/>
                    </a:moveTo>
                    <a:cubicBezTo>
                      <a:pt x="330137" y="809149"/>
                      <a:pt x="330612" y="813816"/>
                      <a:pt x="330994" y="818388"/>
                    </a:cubicBezTo>
                    <a:cubicBezTo>
                      <a:pt x="323278" y="819722"/>
                      <a:pt x="316420" y="821055"/>
                      <a:pt x="310705" y="822293"/>
                    </a:cubicBezTo>
                    <a:cubicBezTo>
                      <a:pt x="311753" y="816769"/>
                      <a:pt x="312610" y="811149"/>
                      <a:pt x="313468" y="805529"/>
                    </a:cubicBezTo>
                    <a:cubicBezTo>
                      <a:pt x="318421" y="805148"/>
                      <a:pt x="323945" y="804767"/>
                      <a:pt x="329660" y="804291"/>
                    </a:cubicBezTo>
                    <a:close/>
                    <a:moveTo>
                      <a:pt x="315563" y="756952"/>
                    </a:moveTo>
                    <a:cubicBezTo>
                      <a:pt x="315563" y="756857"/>
                      <a:pt x="315563" y="756666"/>
                      <a:pt x="315563" y="756571"/>
                    </a:cubicBezTo>
                    <a:cubicBezTo>
                      <a:pt x="315468" y="755237"/>
                      <a:pt x="315277" y="753999"/>
                      <a:pt x="315087" y="752666"/>
                    </a:cubicBezTo>
                    <a:cubicBezTo>
                      <a:pt x="318421" y="752475"/>
                      <a:pt x="321850" y="752475"/>
                      <a:pt x="325470" y="752570"/>
                    </a:cubicBezTo>
                    <a:cubicBezTo>
                      <a:pt x="325565" y="753428"/>
                      <a:pt x="325565" y="754380"/>
                      <a:pt x="325659" y="755237"/>
                    </a:cubicBezTo>
                    <a:cubicBezTo>
                      <a:pt x="322421" y="755618"/>
                      <a:pt x="318992" y="756285"/>
                      <a:pt x="315563" y="756952"/>
                    </a:cubicBezTo>
                    <a:close/>
                    <a:moveTo>
                      <a:pt x="313468" y="740093"/>
                    </a:moveTo>
                    <a:cubicBezTo>
                      <a:pt x="312801" y="735235"/>
                      <a:pt x="312039" y="730472"/>
                      <a:pt x="311182" y="725805"/>
                    </a:cubicBezTo>
                    <a:cubicBezTo>
                      <a:pt x="315277" y="725996"/>
                      <a:pt x="319754" y="726567"/>
                      <a:pt x="324707" y="727805"/>
                    </a:cubicBezTo>
                    <a:cubicBezTo>
                      <a:pt x="324707" y="730663"/>
                      <a:pt x="324707" y="733520"/>
                      <a:pt x="324802" y="736092"/>
                    </a:cubicBezTo>
                    <a:cubicBezTo>
                      <a:pt x="324802" y="736473"/>
                      <a:pt x="324802" y="736854"/>
                      <a:pt x="324898" y="737235"/>
                    </a:cubicBezTo>
                    <a:cubicBezTo>
                      <a:pt x="320992" y="737997"/>
                      <a:pt x="317278" y="738950"/>
                      <a:pt x="313468" y="740093"/>
                    </a:cubicBezTo>
                    <a:close/>
                    <a:moveTo>
                      <a:pt x="309849" y="718376"/>
                    </a:moveTo>
                    <a:cubicBezTo>
                      <a:pt x="309849" y="718185"/>
                      <a:pt x="309753" y="717995"/>
                      <a:pt x="309753" y="717804"/>
                    </a:cubicBezTo>
                    <a:cubicBezTo>
                      <a:pt x="310324" y="717709"/>
                      <a:pt x="310896" y="717614"/>
                      <a:pt x="311467" y="717518"/>
                    </a:cubicBezTo>
                    <a:cubicBezTo>
                      <a:pt x="310896" y="717804"/>
                      <a:pt x="310419" y="718090"/>
                      <a:pt x="309849" y="718376"/>
                    </a:cubicBezTo>
                    <a:close/>
                    <a:moveTo>
                      <a:pt x="332137" y="640747"/>
                    </a:moveTo>
                    <a:cubicBezTo>
                      <a:pt x="332137" y="640747"/>
                      <a:pt x="327660" y="673608"/>
                      <a:pt x="325659" y="704374"/>
                    </a:cubicBezTo>
                    <a:cubicBezTo>
                      <a:pt x="319469" y="706088"/>
                      <a:pt x="313563" y="707612"/>
                      <a:pt x="308038" y="709422"/>
                    </a:cubicBezTo>
                    <a:cubicBezTo>
                      <a:pt x="303276" y="686658"/>
                      <a:pt x="298228" y="669989"/>
                      <a:pt x="296418" y="664083"/>
                    </a:cubicBezTo>
                    <a:cubicBezTo>
                      <a:pt x="322326" y="644462"/>
                      <a:pt x="348805" y="625602"/>
                      <a:pt x="375571" y="607314"/>
                    </a:cubicBezTo>
                    <a:cubicBezTo>
                      <a:pt x="375190" y="609219"/>
                      <a:pt x="374428" y="612743"/>
                      <a:pt x="373570" y="617696"/>
                    </a:cubicBezTo>
                    <a:cubicBezTo>
                      <a:pt x="365474" y="621602"/>
                      <a:pt x="357760" y="627507"/>
                      <a:pt x="350616" y="636175"/>
                    </a:cubicBezTo>
                    <a:cubicBezTo>
                      <a:pt x="350616" y="636175"/>
                      <a:pt x="359378" y="632460"/>
                      <a:pt x="371284" y="630269"/>
                    </a:cubicBezTo>
                    <a:cubicBezTo>
                      <a:pt x="368332" y="646938"/>
                      <a:pt x="364998" y="669322"/>
                      <a:pt x="363665" y="688753"/>
                    </a:cubicBezTo>
                    <a:cubicBezTo>
                      <a:pt x="360426" y="691229"/>
                      <a:pt x="357188" y="693896"/>
                      <a:pt x="353949" y="696563"/>
                    </a:cubicBezTo>
                    <a:cubicBezTo>
                      <a:pt x="347472" y="660368"/>
                      <a:pt x="338804" y="634937"/>
                      <a:pt x="338804" y="634937"/>
                    </a:cubicBezTo>
                    <a:lnTo>
                      <a:pt x="332137" y="640747"/>
                    </a:lnTo>
                    <a:close/>
                    <a:moveTo>
                      <a:pt x="371094" y="775907"/>
                    </a:moveTo>
                    <a:cubicBezTo>
                      <a:pt x="371570" y="779621"/>
                      <a:pt x="372047" y="783336"/>
                      <a:pt x="372523" y="787051"/>
                    </a:cubicBezTo>
                    <a:cubicBezTo>
                      <a:pt x="366999" y="787051"/>
                      <a:pt x="361284" y="787051"/>
                      <a:pt x="355283" y="787146"/>
                    </a:cubicBezTo>
                    <a:cubicBezTo>
                      <a:pt x="355949" y="783050"/>
                      <a:pt x="356615" y="778955"/>
                      <a:pt x="357092" y="774859"/>
                    </a:cubicBezTo>
                    <a:cubicBezTo>
                      <a:pt x="361950" y="775240"/>
                      <a:pt x="366617" y="775621"/>
                      <a:pt x="371094" y="775907"/>
                    </a:cubicBezTo>
                    <a:close/>
                    <a:moveTo>
                      <a:pt x="358997" y="755428"/>
                    </a:moveTo>
                    <a:cubicBezTo>
                      <a:pt x="358997" y="755237"/>
                      <a:pt x="358997" y="755142"/>
                      <a:pt x="358997" y="754952"/>
                    </a:cubicBezTo>
                    <a:cubicBezTo>
                      <a:pt x="362045" y="755142"/>
                      <a:pt x="365188" y="755333"/>
                      <a:pt x="368522" y="755523"/>
                    </a:cubicBezTo>
                    <a:cubicBezTo>
                      <a:pt x="368522" y="755809"/>
                      <a:pt x="368617" y="756095"/>
                      <a:pt x="368617" y="756380"/>
                    </a:cubicBezTo>
                    <a:cubicBezTo>
                      <a:pt x="365474" y="756000"/>
                      <a:pt x="362236" y="755714"/>
                      <a:pt x="358997" y="755428"/>
                    </a:cubicBezTo>
                    <a:close/>
                    <a:moveTo>
                      <a:pt x="374333" y="801624"/>
                    </a:moveTo>
                    <a:cubicBezTo>
                      <a:pt x="374809" y="805053"/>
                      <a:pt x="375190" y="808292"/>
                      <a:pt x="375571" y="811435"/>
                    </a:cubicBezTo>
                    <a:cubicBezTo>
                      <a:pt x="366903" y="812673"/>
                      <a:pt x="358140" y="814007"/>
                      <a:pt x="349567" y="815340"/>
                    </a:cubicBezTo>
                    <a:cubicBezTo>
                      <a:pt x="350520" y="811340"/>
                      <a:pt x="351377" y="807149"/>
                      <a:pt x="352234" y="802862"/>
                    </a:cubicBezTo>
                    <a:cubicBezTo>
                      <a:pt x="359759" y="802481"/>
                      <a:pt x="367285" y="802005"/>
                      <a:pt x="374333" y="801624"/>
                    </a:cubicBezTo>
                    <a:close/>
                    <a:moveTo>
                      <a:pt x="342805" y="842201"/>
                    </a:moveTo>
                    <a:cubicBezTo>
                      <a:pt x="342805" y="842201"/>
                      <a:pt x="342709" y="842296"/>
                      <a:pt x="342805" y="842201"/>
                    </a:cubicBezTo>
                    <a:cubicBezTo>
                      <a:pt x="343662" y="838962"/>
                      <a:pt x="344615" y="835438"/>
                      <a:pt x="345567" y="831723"/>
                    </a:cubicBezTo>
                    <a:cubicBezTo>
                      <a:pt x="356901" y="830009"/>
                      <a:pt x="367951" y="828389"/>
                      <a:pt x="377571" y="826770"/>
                    </a:cubicBezTo>
                    <a:cubicBezTo>
                      <a:pt x="377857" y="829056"/>
                      <a:pt x="378142" y="831056"/>
                      <a:pt x="378428" y="832961"/>
                    </a:cubicBezTo>
                    <a:cubicBezTo>
                      <a:pt x="367094" y="835152"/>
                      <a:pt x="354806" y="838200"/>
                      <a:pt x="342805" y="842201"/>
                    </a:cubicBezTo>
                    <a:close/>
                    <a:moveTo>
                      <a:pt x="361284" y="598170"/>
                    </a:moveTo>
                    <a:cubicBezTo>
                      <a:pt x="363093" y="596742"/>
                      <a:pt x="364998" y="595313"/>
                      <a:pt x="366808" y="593789"/>
                    </a:cubicBezTo>
                    <a:cubicBezTo>
                      <a:pt x="390334" y="585883"/>
                      <a:pt x="414147" y="577310"/>
                      <a:pt x="414147" y="577310"/>
                    </a:cubicBezTo>
                    <a:lnTo>
                      <a:pt x="423767" y="571691"/>
                    </a:lnTo>
                    <a:cubicBezTo>
                      <a:pt x="411861" y="579692"/>
                      <a:pt x="399955" y="587693"/>
                      <a:pt x="388144" y="595884"/>
                    </a:cubicBezTo>
                    <a:cubicBezTo>
                      <a:pt x="385096" y="597980"/>
                      <a:pt x="382048" y="600266"/>
                      <a:pt x="379000" y="602361"/>
                    </a:cubicBezTo>
                    <a:cubicBezTo>
                      <a:pt x="376428" y="601694"/>
                      <a:pt x="370141" y="600170"/>
                      <a:pt x="361284" y="598170"/>
                    </a:cubicBezTo>
                    <a:close/>
                    <a:moveTo>
                      <a:pt x="389382" y="597694"/>
                    </a:moveTo>
                    <a:cubicBezTo>
                      <a:pt x="413004" y="581692"/>
                      <a:pt x="436912" y="566071"/>
                      <a:pt x="460915" y="550641"/>
                    </a:cubicBezTo>
                    <a:cubicBezTo>
                      <a:pt x="460915" y="550641"/>
                      <a:pt x="461010" y="550641"/>
                      <a:pt x="461010" y="550641"/>
                    </a:cubicBezTo>
                    <a:lnTo>
                      <a:pt x="461106" y="550450"/>
                    </a:lnTo>
                    <a:cubicBezTo>
                      <a:pt x="462629" y="549497"/>
                      <a:pt x="464058" y="548545"/>
                      <a:pt x="465582" y="547592"/>
                    </a:cubicBezTo>
                    <a:lnTo>
                      <a:pt x="465677" y="547592"/>
                    </a:lnTo>
                    <a:lnTo>
                      <a:pt x="461106" y="550545"/>
                    </a:lnTo>
                    <a:cubicBezTo>
                      <a:pt x="461106" y="550545"/>
                      <a:pt x="459105" y="562166"/>
                      <a:pt x="457200" y="578358"/>
                    </a:cubicBezTo>
                    <a:cubicBezTo>
                      <a:pt x="449009" y="580263"/>
                      <a:pt x="437769" y="584645"/>
                      <a:pt x="426625" y="593312"/>
                    </a:cubicBezTo>
                    <a:cubicBezTo>
                      <a:pt x="423767" y="583406"/>
                      <a:pt x="421672" y="576739"/>
                      <a:pt x="421672" y="576739"/>
                    </a:cubicBezTo>
                    <a:lnTo>
                      <a:pt x="417671" y="579311"/>
                    </a:lnTo>
                    <a:cubicBezTo>
                      <a:pt x="417671" y="579311"/>
                      <a:pt x="417100" y="588836"/>
                      <a:pt x="416433" y="602647"/>
                    </a:cubicBezTo>
                    <a:cubicBezTo>
                      <a:pt x="413861" y="605409"/>
                      <a:pt x="411290" y="608457"/>
                      <a:pt x="408813" y="611886"/>
                    </a:cubicBezTo>
                    <a:cubicBezTo>
                      <a:pt x="401002" y="611124"/>
                      <a:pt x="393192" y="611410"/>
                      <a:pt x="385381" y="613315"/>
                    </a:cubicBezTo>
                    <a:cubicBezTo>
                      <a:pt x="384238" y="607791"/>
                      <a:pt x="383286" y="603790"/>
                      <a:pt x="382905" y="602075"/>
                    </a:cubicBezTo>
                    <a:cubicBezTo>
                      <a:pt x="385096" y="600647"/>
                      <a:pt x="387191" y="599123"/>
                      <a:pt x="389382" y="597694"/>
                    </a:cubicBezTo>
                    <a:close/>
                    <a:moveTo>
                      <a:pt x="439102" y="721424"/>
                    </a:moveTo>
                    <a:cubicBezTo>
                      <a:pt x="439198" y="720090"/>
                      <a:pt x="439293" y="718757"/>
                      <a:pt x="439484" y="717328"/>
                    </a:cubicBezTo>
                    <a:cubicBezTo>
                      <a:pt x="447103" y="714947"/>
                      <a:pt x="454437" y="712280"/>
                      <a:pt x="461486" y="709422"/>
                    </a:cubicBezTo>
                    <a:cubicBezTo>
                      <a:pt x="461772" y="711803"/>
                      <a:pt x="461963" y="714185"/>
                      <a:pt x="462249" y="716566"/>
                    </a:cubicBezTo>
                    <a:cubicBezTo>
                      <a:pt x="455295" y="718090"/>
                      <a:pt x="447580" y="719709"/>
                      <a:pt x="439102" y="721424"/>
                    </a:cubicBezTo>
                    <a:close/>
                    <a:moveTo>
                      <a:pt x="463582" y="730092"/>
                    </a:moveTo>
                    <a:cubicBezTo>
                      <a:pt x="463867" y="732663"/>
                      <a:pt x="464153" y="735140"/>
                      <a:pt x="464344" y="737616"/>
                    </a:cubicBezTo>
                    <a:cubicBezTo>
                      <a:pt x="458057" y="737235"/>
                      <a:pt x="449295" y="736759"/>
                      <a:pt x="439484" y="736378"/>
                    </a:cubicBezTo>
                    <a:cubicBezTo>
                      <a:pt x="444437" y="735235"/>
                      <a:pt x="449295" y="733997"/>
                      <a:pt x="454057" y="732854"/>
                    </a:cubicBezTo>
                    <a:cubicBezTo>
                      <a:pt x="457581" y="731996"/>
                      <a:pt x="460629" y="731044"/>
                      <a:pt x="463582" y="730092"/>
                    </a:cubicBezTo>
                    <a:close/>
                    <a:moveTo>
                      <a:pt x="440722" y="698087"/>
                    </a:moveTo>
                    <a:cubicBezTo>
                      <a:pt x="440817" y="696754"/>
                      <a:pt x="440817" y="695516"/>
                      <a:pt x="440817" y="694182"/>
                    </a:cubicBezTo>
                    <a:cubicBezTo>
                      <a:pt x="445008" y="693134"/>
                      <a:pt x="449484" y="691801"/>
                      <a:pt x="454437" y="689991"/>
                    </a:cubicBezTo>
                    <a:cubicBezTo>
                      <a:pt x="456057" y="689420"/>
                      <a:pt x="457581" y="688848"/>
                      <a:pt x="459200" y="688277"/>
                    </a:cubicBezTo>
                    <a:cubicBezTo>
                      <a:pt x="459391" y="690182"/>
                      <a:pt x="459581" y="692182"/>
                      <a:pt x="459867" y="694182"/>
                    </a:cubicBezTo>
                    <a:cubicBezTo>
                      <a:pt x="453294" y="695516"/>
                      <a:pt x="446818" y="696849"/>
                      <a:pt x="440722" y="698087"/>
                    </a:cubicBezTo>
                    <a:close/>
                    <a:moveTo>
                      <a:pt x="450342" y="671227"/>
                    </a:moveTo>
                    <a:cubicBezTo>
                      <a:pt x="447103" y="672179"/>
                      <a:pt x="444055" y="672751"/>
                      <a:pt x="441103" y="673322"/>
                    </a:cubicBezTo>
                    <a:cubicBezTo>
                      <a:pt x="440913" y="665798"/>
                      <a:pt x="440531" y="658463"/>
                      <a:pt x="439674" y="651701"/>
                    </a:cubicBezTo>
                    <a:cubicBezTo>
                      <a:pt x="445103" y="654177"/>
                      <a:pt x="450438" y="655892"/>
                      <a:pt x="455866" y="656939"/>
                    </a:cubicBezTo>
                    <a:cubicBezTo>
                      <a:pt x="456248" y="660654"/>
                      <a:pt x="456723" y="664941"/>
                      <a:pt x="457200" y="669417"/>
                    </a:cubicBezTo>
                    <a:cubicBezTo>
                      <a:pt x="454819" y="669989"/>
                      <a:pt x="452533" y="670560"/>
                      <a:pt x="450342" y="671227"/>
                    </a:cubicBezTo>
                    <a:close/>
                    <a:moveTo>
                      <a:pt x="453866" y="627221"/>
                    </a:moveTo>
                    <a:cubicBezTo>
                      <a:pt x="447770" y="623792"/>
                      <a:pt x="440913" y="620554"/>
                      <a:pt x="433674" y="617887"/>
                    </a:cubicBezTo>
                    <a:cubicBezTo>
                      <a:pt x="435292" y="617506"/>
                      <a:pt x="436912" y="616839"/>
                      <a:pt x="438627" y="616649"/>
                    </a:cubicBezTo>
                    <a:cubicBezTo>
                      <a:pt x="444817" y="615792"/>
                      <a:pt x="449770" y="616553"/>
                      <a:pt x="454057" y="618173"/>
                    </a:cubicBezTo>
                    <a:cubicBezTo>
                      <a:pt x="453962" y="621221"/>
                      <a:pt x="453866" y="624269"/>
                      <a:pt x="453866" y="627221"/>
                    </a:cubicBezTo>
                    <a:close/>
                    <a:moveTo>
                      <a:pt x="434530" y="759619"/>
                    </a:moveTo>
                    <a:cubicBezTo>
                      <a:pt x="434816" y="757428"/>
                      <a:pt x="435197" y="755047"/>
                      <a:pt x="435483" y="752761"/>
                    </a:cubicBezTo>
                    <a:cubicBezTo>
                      <a:pt x="449390" y="750284"/>
                      <a:pt x="458820" y="747046"/>
                      <a:pt x="465010" y="744284"/>
                    </a:cubicBezTo>
                    <a:cubicBezTo>
                      <a:pt x="465201" y="746093"/>
                      <a:pt x="465391" y="747903"/>
                      <a:pt x="465582" y="749618"/>
                    </a:cubicBezTo>
                    <a:cubicBezTo>
                      <a:pt x="463678" y="752856"/>
                      <a:pt x="461772" y="756095"/>
                      <a:pt x="459867" y="759333"/>
                    </a:cubicBezTo>
                    <a:cubicBezTo>
                      <a:pt x="457295" y="759238"/>
                      <a:pt x="448341" y="759143"/>
                      <a:pt x="434530" y="759619"/>
                    </a:cubicBezTo>
                    <a:close/>
                    <a:moveTo>
                      <a:pt x="459486" y="760095"/>
                    </a:moveTo>
                    <a:cubicBezTo>
                      <a:pt x="455295" y="767334"/>
                      <a:pt x="451104" y="774668"/>
                      <a:pt x="447009" y="782003"/>
                    </a:cubicBezTo>
                    <a:cubicBezTo>
                      <a:pt x="444151" y="782384"/>
                      <a:pt x="438436" y="783241"/>
                      <a:pt x="430720" y="784193"/>
                    </a:cubicBezTo>
                    <a:cubicBezTo>
                      <a:pt x="431388" y="780384"/>
                      <a:pt x="432054" y="776383"/>
                      <a:pt x="432815" y="771811"/>
                    </a:cubicBezTo>
                    <a:cubicBezTo>
                      <a:pt x="441484" y="769525"/>
                      <a:pt x="450438" y="765905"/>
                      <a:pt x="459486" y="760095"/>
                    </a:cubicBezTo>
                    <a:close/>
                    <a:moveTo>
                      <a:pt x="407098" y="632555"/>
                    </a:moveTo>
                    <a:cubicBezTo>
                      <a:pt x="409861" y="633698"/>
                      <a:pt x="412528" y="635127"/>
                      <a:pt x="415099" y="636842"/>
                    </a:cubicBezTo>
                    <a:cubicBezTo>
                      <a:pt x="414719" y="650081"/>
                      <a:pt x="414528" y="663797"/>
                      <a:pt x="414814" y="675799"/>
                    </a:cubicBezTo>
                    <a:cubicBezTo>
                      <a:pt x="408432" y="675704"/>
                      <a:pt x="402813" y="675323"/>
                      <a:pt x="397669" y="675227"/>
                    </a:cubicBezTo>
                    <a:cubicBezTo>
                      <a:pt x="396144" y="666274"/>
                      <a:pt x="394335" y="656939"/>
                      <a:pt x="392620" y="647986"/>
                    </a:cubicBezTo>
                    <a:cubicBezTo>
                      <a:pt x="394335" y="645509"/>
                      <a:pt x="399573" y="639128"/>
                      <a:pt x="407098" y="632555"/>
                    </a:cubicBezTo>
                    <a:close/>
                    <a:moveTo>
                      <a:pt x="392334" y="647129"/>
                    </a:moveTo>
                    <a:cubicBezTo>
                      <a:pt x="391097" y="640747"/>
                      <a:pt x="389859" y="634556"/>
                      <a:pt x="388620" y="628936"/>
                    </a:cubicBezTo>
                    <a:cubicBezTo>
                      <a:pt x="391859" y="629031"/>
                      <a:pt x="395192" y="629412"/>
                      <a:pt x="398526" y="630079"/>
                    </a:cubicBezTo>
                    <a:cubicBezTo>
                      <a:pt x="396240" y="635222"/>
                      <a:pt x="394145" y="640937"/>
                      <a:pt x="392334" y="647129"/>
                    </a:cubicBezTo>
                    <a:close/>
                    <a:moveTo>
                      <a:pt x="402527" y="724186"/>
                    </a:moveTo>
                    <a:cubicBezTo>
                      <a:pt x="407955" y="723900"/>
                      <a:pt x="413385" y="723424"/>
                      <a:pt x="418623" y="722471"/>
                    </a:cubicBezTo>
                    <a:cubicBezTo>
                      <a:pt x="418719" y="723234"/>
                      <a:pt x="418814" y="724091"/>
                      <a:pt x="418909" y="724853"/>
                    </a:cubicBezTo>
                    <a:cubicBezTo>
                      <a:pt x="413004" y="725234"/>
                      <a:pt x="407575" y="724948"/>
                      <a:pt x="402527" y="724186"/>
                    </a:cubicBezTo>
                    <a:close/>
                    <a:moveTo>
                      <a:pt x="421958" y="754666"/>
                    </a:moveTo>
                    <a:cubicBezTo>
                      <a:pt x="422148" y="756571"/>
                      <a:pt x="422338" y="758381"/>
                      <a:pt x="422529" y="760191"/>
                    </a:cubicBezTo>
                    <a:cubicBezTo>
                      <a:pt x="419862" y="760286"/>
                      <a:pt x="417195" y="760476"/>
                      <a:pt x="414338" y="760667"/>
                    </a:cubicBezTo>
                    <a:cubicBezTo>
                      <a:pt x="409194" y="760952"/>
                      <a:pt x="403670" y="760667"/>
                      <a:pt x="398145" y="760191"/>
                    </a:cubicBezTo>
                    <a:cubicBezTo>
                      <a:pt x="398335" y="758857"/>
                      <a:pt x="398621" y="757523"/>
                      <a:pt x="398812" y="756190"/>
                    </a:cubicBezTo>
                    <a:cubicBezTo>
                      <a:pt x="400241" y="756190"/>
                      <a:pt x="401384" y="756190"/>
                      <a:pt x="402813" y="756190"/>
                    </a:cubicBezTo>
                    <a:cubicBezTo>
                      <a:pt x="409766" y="755714"/>
                      <a:pt x="416147" y="755237"/>
                      <a:pt x="421958" y="754666"/>
                    </a:cubicBezTo>
                    <a:close/>
                    <a:moveTo>
                      <a:pt x="401670" y="701802"/>
                    </a:moveTo>
                    <a:cubicBezTo>
                      <a:pt x="401479" y="700373"/>
                      <a:pt x="401288" y="698850"/>
                      <a:pt x="401098" y="697230"/>
                    </a:cubicBezTo>
                    <a:cubicBezTo>
                      <a:pt x="405669" y="697611"/>
                      <a:pt x="410432" y="697992"/>
                      <a:pt x="415957" y="697802"/>
                    </a:cubicBezTo>
                    <a:cubicBezTo>
                      <a:pt x="415957" y="697802"/>
                      <a:pt x="415957" y="697897"/>
                      <a:pt x="415957" y="697992"/>
                    </a:cubicBezTo>
                    <a:cubicBezTo>
                      <a:pt x="416053" y="699040"/>
                      <a:pt x="416242" y="700183"/>
                      <a:pt x="416337" y="701326"/>
                    </a:cubicBezTo>
                    <a:cubicBezTo>
                      <a:pt x="411670" y="701612"/>
                      <a:pt x="406717" y="701802"/>
                      <a:pt x="401670" y="701802"/>
                    </a:cubicBezTo>
                    <a:close/>
                    <a:moveTo>
                      <a:pt x="395288" y="775907"/>
                    </a:moveTo>
                    <a:cubicBezTo>
                      <a:pt x="404336" y="775430"/>
                      <a:pt x="413956" y="775145"/>
                      <a:pt x="423863" y="773525"/>
                    </a:cubicBezTo>
                    <a:cubicBezTo>
                      <a:pt x="424244" y="777526"/>
                      <a:pt x="424624" y="781336"/>
                      <a:pt x="425005" y="784765"/>
                    </a:cubicBezTo>
                    <a:cubicBezTo>
                      <a:pt x="420434" y="785336"/>
                      <a:pt x="415290" y="785813"/>
                      <a:pt x="409861" y="786384"/>
                    </a:cubicBezTo>
                    <a:cubicBezTo>
                      <a:pt x="405385" y="786860"/>
                      <a:pt x="399573" y="786956"/>
                      <a:pt x="393097" y="786956"/>
                    </a:cubicBezTo>
                    <a:cubicBezTo>
                      <a:pt x="393859" y="783336"/>
                      <a:pt x="394621" y="779621"/>
                      <a:pt x="395288" y="775907"/>
                    </a:cubicBezTo>
                    <a:close/>
                    <a:moveTo>
                      <a:pt x="422624" y="827342"/>
                    </a:moveTo>
                    <a:cubicBezTo>
                      <a:pt x="417957" y="827627"/>
                      <a:pt x="402336" y="828770"/>
                      <a:pt x="383000" y="832200"/>
                    </a:cubicBezTo>
                    <a:cubicBezTo>
                      <a:pt x="383477" y="830199"/>
                      <a:pt x="384048" y="828009"/>
                      <a:pt x="384620" y="825532"/>
                    </a:cubicBezTo>
                    <a:cubicBezTo>
                      <a:pt x="415004" y="819912"/>
                      <a:pt x="422148" y="813626"/>
                      <a:pt x="434244" y="805053"/>
                    </a:cubicBezTo>
                    <a:cubicBezTo>
                      <a:pt x="430245" y="812483"/>
                      <a:pt x="426434" y="819817"/>
                      <a:pt x="422624" y="827342"/>
                    </a:cubicBezTo>
                    <a:close/>
                    <a:moveTo>
                      <a:pt x="435103" y="803339"/>
                    </a:moveTo>
                    <a:cubicBezTo>
                      <a:pt x="429387" y="804101"/>
                      <a:pt x="410527" y="806482"/>
                      <a:pt x="388239" y="809625"/>
                    </a:cubicBezTo>
                    <a:cubicBezTo>
                      <a:pt x="388905" y="806672"/>
                      <a:pt x="389573" y="803720"/>
                      <a:pt x="390239" y="800576"/>
                    </a:cubicBezTo>
                    <a:cubicBezTo>
                      <a:pt x="392240" y="800481"/>
                      <a:pt x="394145" y="800291"/>
                      <a:pt x="396049" y="800195"/>
                    </a:cubicBezTo>
                    <a:cubicBezTo>
                      <a:pt x="409098" y="799243"/>
                      <a:pt x="418623" y="797433"/>
                      <a:pt x="426053" y="795147"/>
                    </a:cubicBezTo>
                    <a:cubicBezTo>
                      <a:pt x="426625" y="800576"/>
                      <a:pt x="426910" y="804005"/>
                      <a:pt x="426910" y="804005"/>
                    </a:cubicBezTo>
                    <a:cubicBezTo>
                      <a:pt x="426910" y="804005"/>
                      <a:pt x="427673" y="800386"/>
                      <a:pt x="428816" y="794195"/>
                    </a:cubicBezTo>
                    <a:cubicBezTo>
                      <a:pt x="436055" y="791528"/>
                      <a:pt x="441103" y="788384"/>
                      <a:pt x="445198" y="785051"/>
                    </a:cubicBezTo>
                    <a:cubicBezTo>
                      <a:pt x="441865" y="791051"/>
                      <a:pt x="438436" y="797147"/>
                      <a:pt x="435103" y="803339"/>
                    </a:cubicBezTo>
                    <a:close/>
                    <a:moveTo>
                      <a:pt x="442056" y="797814"/>
                    </a:moveTo>
                    <a:cubicBezTo>
                      <a:pt x="445198" y="792194"/>
                      <a:pt x="448532" y="786575"/>
                      <a:pt x="451771" y="781050"/>
                    </a:cubicBezTo>
                    <a:cubicBezTo>
                      <a:pt x="451865" y="791051"/>
                      <a:pt x="457866" y="808292"/>
                      <a:pt x="466725" y="826389"/>
                    </a:cubicBezTo>
                    <a:cubicBezTo>
                      <a:pt x="458057" y="816959"/>
                      <a:pt x="448627" y="806863"/>
                      <a:pt x="442056" y="797814"/>
                    </a:cubicBezTo>
                    <a:close/>
                    <a:moveTo>
                      <a:pt x="453010" y="778859"/>
                    </a:moveTo>
                    <a:cubicBezTo>
                      <a:pt x="456723" y="772573"/>
                      <a:pt x="460438" y="766286"/>
                      <a:pt x="464248" y="760095"/>
                    </a:cubicBezTo>
                    <a:cubicBezTo>
                      <a:pt x="464630" y="768096"/>
                      <a:pt x="466344" y="775526"/>
                      <a:pt x="469011" y="782288"/>
                    </a:cubicBezTo>
                    <a:cubicBezTo>
                      <a:pt x="470345" y="795147"/>
                      <a:pt x="471297" y="804577"/>
                      <a:pt x="471583" y="807530"/>
                    </a:cubicBezTo>
                    <a:cubicBezTo>
                      <a:pt x="464153" y="799434"/>
                      <a:pt x="458915" y="790861"/>
                      <a:pt x="453010" y="778859"/>
                    </a:cubicBezTo>
                    <a:close/>
                    <a:moveTo>
                      <a:pt x="465773" y="757523"/>
                    </a:moveTo>
                    <a:cubicBezTo>
                      <a:pt x="465963" y="757238"/>
                      <a:pt x="466153" y="756952"/>
                      <a:pt x="466344" y="756666"/>
                    </a:cubicBezTo>
                    <a:cubicBezTo>
                      <a:pt x="466439" y="757142"/>
                      <a:pt x="466439" y="757619"/>
                      <a:pt x="466534" y="758095"/>
                    </a:cubicBezTo>
                    <a:cubicBezTo>
                      <a:pt x="466248" y="757809"/>
                      <a:pt x="465963" y="757714"/>
                      <a:pt x="465773" y="757523"/>
                    </a:cubicBezTo>
                    <a:close/>
                    <a:moveTo>
                      <a:pt x="466630" y="454724"/>
                    </a:moveTo>
                    <a:cubicBezTo>
                      <a:pt x="468249" y="454343"/>
                      <a:pt x="469868" y="453962"/>
                      <a:pt x="471488" y="453485"/>
                    </a:cubicBezTo>
                    <a:cubicBezTo>
                      <a:pt x="470726" y="454247"/>
                      <a:pt x="470059" y="455009"/>
                      <a:pt x="469297" y="455771"/>
                    </a:cubicBezTo>
                    <a:cubicBezTo>
                      <a:pt x="469678" y="455200"/>
                      <a:pt x="469963" y="454724"/>
                      <a:pt x="469963" y="454724"/>
                    </a:cubicBezTo>
                    <a:lnTo>
                      <a:pt x="466630" y="454724"/>
                    </a:lnTo>
                    <a:close/>
                    <a:moveTo>
                      <a:pt x="426530" y="462629"/>
                    </a:moveTo>
                    <a:cubicBezTo>
                      <a:pt x="423767" y="462153"/>
                      <a:pt x="420909" y="461772"/>
                      <a:pt x="418052" y="461391"/>
                    </a:cubicBezTo>
                    <a:cubicBezTo>
                      <a:pt x="415385" y="459677"/>
                      <a:pt x="410909" y="456819"/>
                      <a:pt x="404813" y="453104"/>
                    </a:cubicBezTo>
                    <a:cubicBezTo>
                      <a:pt x="413861" y="449866"/>
                      <a:pt x="421958" y="446627"/>
                      <a:pt x="429006" y="443579"/>
                    </a:cubicBezTo>
                    <a:cubicBezTo>
                      <a:pt x="447770" y="449294"/>
                      <a:pt x="463772" y="451771"/>
                      <a:pt x="464439" y="451961"/>
                    </a:cubicBezTo>
                    <a:lnTo>
                      <a:pt x="473487" y="450056"/>
                    </a:lnTo>
                    <a:cubicBezTo>
                      <a:pt x="473487" y="450056"/>
                      <a:pt x="467773" y="443960"/>
                      <a:pt x="458629" y="435864"/>
                    </a:cubicBezTo>
                    <a:cubicBezTo>
                      <a:pt x="467773" y="438626"/>
                      <a:pt x="477107" y="441008"/>
                      <a:pt x="483966" y="442722"/>
                    </a:cubicBezTo>
                    <a:cubicBezTo>
                      <a:pt x="481203" y="444722"/>
                      <a:pt x="478345" y="447104"/>
                      <a:pt x="475488" y="449771"/>
                    </a:cubicBezTo>
                    <a:cubicBezTo>
                      <a:pt x="459105" y="453962"/>
                      <a:pt x="442817" y="458248"/>
                      <a:pt x="426530" y="462629"/>
                    </a:cubicBezTo>
                    <a:close/>
                    <a:moveTo>
                      <a:pt x="584073" y="875157"/>
                    </a:moveTo>
                    <a:cubicBezTo>
                      <a:pt x="580263" y="869442"/>
                      <a:pt x="575690" y="863346"/>
                      <a:pt x="570166" y="857155"/>
                    </a:cubicBezTo>
                    <a:cubicBezTo>
                      <a:pt x="539019" y="822675"/>
                      <a:pt x="496252" y="797147"/>
                      <a:pt x="483203" y="778288"/>
                    </a:cubicBezTo>
                    <a:cubicBezTo>
                      <a:pt x="481869" y="776383"/>
                      <a:pt x="480631" y="774668"/>
                      <a:pt x="479393" y="773049"/>
                    </a:cubicBezTo>
                    <a:cubicBezTo>
                      <a:pt x="479965" y="769811"/>
                      <a:pt x="480536" y="766477"/>
                      <a:pt x="481203" y="762953"/>
                    </a:cubicBezTo>
                    <a:cubicBezTo>
                      <a:pt x="483394" y="767810"/>
                      <a:pt x="486918" y="773049"/>
                      <a:pt x="492633" y="779241"/>
                    </a:cubicBezTo>
                    <a:cubicBezTo>
                      <a:pt x="510444" y="798481"/>
                      <a:pt x="541973" y="822103"/>
                      <a:pt x="561784" y="838772"/>
                    </a:cubicBezTo>
                    <a:cubicBezTo>
                      <a:pt x="572738" y="847916"/>
                      <a:pt x="579787" y="857345"/>
                      <a:pt x="585121" y="868394"/>
                    </a:cubicBezTo>
                    <a:cubicBezTo>
                      <a:pt x="584740" y="870871"/>
                      <a:pt x="584454" y="873062"/>
                      <a:pt x="584073" y="875157"/>
                    </a:cubicBezTo>
                    <a:close/>
                    <a:moveTo>
                      <a:pt x="588073" y="881444"/>
                    </a:moveTo>
                    <a:cubicBezTo>
                      <a:pt x="588550" y="880682"/>
                      <a:pt x="589121" y="879825"/>
                      <a:pt x="589693" y="878967"/>
                    </a:cubicBezTo>
                    <a:cubicBezTo>
                      <a:pt x="591407" y="883730"/>
                      <a:pt x="593027" y="888778"/>
                      <a:pt x="594646" y="894207"/>
                    </a:cubicBezTo>
                    <a:cubicBezTo>
                      <a:pt x="592836" y="890302"/>
                      <a:pt x="590645" y="886016"/>
                      <a:pt x="588073" y="881444"/>
                    </a:cubicBezTo>
                    <a:close/>
                    <a:moveTo>
                      <a:pt x="624364" y="843725"/>
                    </a:moveTo>
                    <a:cubicBezTo>
                      <a:pt x="612743" y="863822"/>
                      <a:pt x="605219" y="890873"/>
                      <a:pt x="600552" y="912591"/>
                    </a:cubicBezTo>
                    <a:cubicBezTo>
                      <a:pt x="599789" y="908876"/>
                      <a:pt x="598455" y="904304"/>
                      <a:pt x="596455" y="898875"/>
                    </a:cubicBezTo>
                    <a:cubicBezTo>
                      <a:pt x="597503" y="895541"/>
                      <a:pt x="600932" y="883349"/>
                      <a:pt x="596551" y="868394"/>
                    </a:cubicBezTo>
                    <a:cubicBezTo>
                      <a:pt x="599123" y="864489"/>
                      <a:pt x="601790" y="860298"/>
                      <a:pt x="604647" y="855917"/>
                    </a:cubicBezTo>
                    <a:cubicBezTo>
                      <a:pt x="604361" y="867537"/>
                      <a:pt x="604265" y="875062"/>
                      <a:pt x="604265" y="875062"/>
                    </a:cubicBezTo>
                    <a:cubicBezTo>
                      <a:pt x="604265" y="875062"/>
                      <a:pt x="617220" y="846773"/>
                      <a:pt x="628841" y="818579"/>
                    </a:cubicBezTo>
                    <a:cubicBezTo>
                      <a:pt x="630841" y="821912"/>
                      <a:pt x="632556" y="825342"/>
                      <a:pt x="633985" y="828389"/>
                    </a:cubicBezTo>
                    <a:cubicBezTo>
                      <a:pt x="630745" y="833152"/>
                      <a:pt x="627602" y="838105"/>
                      <a:pt x="624364" y="843725"/>
                    </a:cubicBezTo>
                    <a:close/>
                    <a:moveTo>
                      <a:pt x="634651" y="827437"/>
                    </a:moveTo>
                    <a:cubicBezTo>
                      <a:pt x="633127" y="823532"/>
                      <a:pt x="631603" y="819912"/>
                      <a:pt x="629984" y="816674"/>
                    </a:cubicBezTo>
                    <a:cubicBezTo>
                      <a:pt x="630174" y="816388"/>
                      <a:pt x="630365" y="816102"/>
                      <a:pt x="630555" y="815817"/>
                    </a:cubicBezTo>
                    <a:cubicBezTo>
                      <a:pt x="633031" y="819436"/>
                      <a:pt x="634842" y="822579"/>
                      <a:pt x="636270" y="825246"/>
                    </a:cubicBezTo>
                    <a:cubicBezTo>
                      <a:pt x="635698" y="826008"/>
                      <a:pt x="635128" y="826675"/>
                      <a:pt x="634651" y="827437"/>
                    </a:cubicBezTo>
                    <a:close/>
                    <a:moveTo>
                      <a:pt x="669798" y="738283"/>
                    </a:moveTo>
                    <a:cubicBezTo>
                      <a:pt x="665035" y="733711"/>
                      <a:pt x="661511" y="730472"/>
                      <a:pt x="659988" y="728948"/>
                    </a:cubicBezTo>
                    <a:cubicBezTo>
                      <a:pt x="659797" y="728091"/>
                      <a:pt x="659702" y="727234"/>
                      <a:pt x="659511" y="726377"/>
                    </a:cubicBezTo>
                    <a:cubicBezTo>
                      <a:pt x="663321" y="730568"/>
                      <a:pt x="666750" y="734568"/>
                      <a:pt x="669798" y="738283"/>
                    </a:cubicBezTo>
                    <a:close/>
                    <a:moveTo>
                      <a:pt x="660083" y="739712"/>
                    </a:moveTo>
                    <a:cubicBezTo>
                      <a:pt x="659988" y="739617"/>
                      <a:pt x="659892" y="739521"/>
                      <a:pt x="659797" y="739331"/>
                    </a:cubicBezTo>
                    <a:cubicBezTo>
                      <a:pt x="659797" y="739140"/>
                      <a:pt x="659892" y="738950"/>
                      <a:pt x="659892" y="738854"/>
                    </a:cubicBezTo>
                    <a:cubicBezTo>
                      <a:pt x="659988" y="739140"/>
                      <a:pt x="660083" y="739426"/>
                      <a:pt x="660083" y="739712"/>
                    </a:cubicBezTo>
                    <a:close/>
                    <a:moveTo>
                      <a:pt x="649891" y="693230"/>
                    </a:moveTo>
                    <a:cubicBezTo>
                      <a:pt x="650748" y="694087"/>
                      <a:pt x="651415" y="694944"/>
                      <a:pt x="652177" y="695801"/>
                    </a:cubicBezTo>
                    <a:cubicBezTo>
                      <a:pt x="653319" y="702183"/>
                      <a:pt x="654367" y="708470"/>
                      <a:pt x="655510" y="714851"/>
                    </a:cubicBezTo>
                    <a:cubicBezTo>
                      <a:pt x="655130" y="714280"/>
                      <a:pt x="654748" y="713709"/>
                      <a:pt x="654272" y="713137"/>
                    </a:cubicBezTo>
                    <a:cubicBezTo>
                      <a:pt x="652844" y="711137"/>
                      <a:pt x="651129" y="709136"/>
                      <a:pt x="649415" y="707136"/>
                    </a:cubicBezTo>
                    <a:cubicBezTo>
                      <a:pt x="649605" y="701707"/>
                      <a:pt x="649795" y="696944"/>
                      <a:pt x="649891" y="693230"/>
                    </a:cubicBezTo>
                    <a:close/>
                    <a:moveTo>
                      <a:pt x="649224" y="715709"/>
                    </a:moveTo>
                    <a:cubicBezTo>
                      <a:pt x="651415" y="717614"/>
                      <a:pt x="653510" y="719709"/>
                      <a:pt x="655605" y="721995"/>
                    </a:cubicBezTo>
                    <a:cubicBezTo>
                      <a:pt x="656082" y="722567"/>
                      <a:pt x="656559" y="723043"/>
                      <a:pt x="657034" y="723614"/>
                    </a:cubicBezTo>
                    <a:cubicBezTo>
                      <a:pt x="657225" y="724472"/>
                      <a:pt x="657320" y="725329"/>
                      <a:pt x="657511" y="726186"/>
                    </a:cubicBezTo>
                    <a:cubicBezTo>
                      <a:pt x="657891" y="727996"/>
                      <a:pt x="658177" y="729901"/>
                      <a:pt x="658559" y="731711"/>
                    </a:cubicBezTo>
                    <a:cubicBezTo>
                      <a:pt x="657987" y="732187"/>
                      <a:pt x="657130" y="732949"/>
                      <a:pt x="655891" y="734092"/>
                    </a:cubicBezTo>
                    <a:cubicBezTo>
                      <a:pt x="655416" y="733425"/>
                      <a:pt x="654939" y="732759"/>
                      <a:pt x="654462" y="732092"/>
                    </a:cubicBezTo>
                    <a:cubicBezTo>
                      <a:pt x="652653" y="729806"/>
                      <a:pt x="650748" y="727805"/>
                      <a:pt x="648938" y="725710"/>
                    </a:cubicBezTo>
                    <a:cubicBezTo>
                      <a:pt x="649034" y="722376"/>
                      <a:pt x="649129" y="719042"/>
                      <a:pt x="649224" y="715709"/>
                    </a:cubicBezTo>
                    <a:close/>
                    <a:moveTo>
                      <a:pt x="648652" y="732759"/>
                    </a:moveTo>
                    <a:cubicBezTo>
                      <a:pt x="650081" y="734092"/>
                      <a:pt x="651606" y="735425"/>
                      <a:pt x="652939" y="736854"/>
                    </a:cubicBezTo>
                    <a:cubicBezTo>
                      <a:pt x="651510" y="738188"/>
                      <a:pt x="649986" y="739617"/>
                      <a:pt x="648272" y="741331"/>
                    </a:cubicBezTo>
                    <a:cubicBezTo>
                      <a:pt x="648462" y="738473"/>
                      <a:pt x="648557" y="735616"/>
                      <a:pt x="648652" y="732759"/>
                    </a:cubicBezTo>
                    <a:close/>
                    <a:moveTo>
                      <a:pt x="659034" y="743426"/>
                    </a:moveTo>
                    <a:cubicBezTo>
                      <a:pt x="659797" y="744284"/>
                      <a:pt x="660559" y="745236"/>
                      <a:pt x="661321" y="746093"/>
                    </a:cubicBezTo>
                    <a:cubicBezTo>
                      <a:pt x="663987" y="760476"/>
                      <a:pt x="666655" y="774954"/>
                      <a:pt x="669513" y="789337"/>
                    </a:cubicBezTo>
                    <a:cubicBezTo>
                      <a:pt x="669322" y="789432"/>
                      <a:pt x="655130" y="799148"/>
                      <a:pt x="637889" y="822960"/>
                    </a:cubicBezTo>
                    <a:cubicBezTo>
                      <a:pt x="636937" y="819436"/>
                      <a:pt x="635603" y="815531"/>
                      <a:pt x="633699" y="810959"/>
                    </a:cubicBezTo>
                    <a:cubicBezTo>
                      <a:pt x="635412" y="808292"/>
                      <a:pt x="636937" y="805815"/>
                      <a:pt x="638270" y="803815"/>
                    </a:cubicBezTo>
                    <a:cubicBezTo>
                      <a:pt x="649415" y="786194"/>
                      <a:pt x="656368" y="756666"/>
                      <a:pt x="659034" y="743426"/>
                    </a:cubicBezTo>
                    <a:close/>
                    <a:moveTo>
                      <a:pt x="938499" y="588074"/>
                    </a:moveTo>
                    <a:cubicBezTo>
                      <a:pt x="973741" y="576453"/>
                      <a:pt x="1030700" y="553879"/>
                      <a:pt x="1054798" y="551879"/>
                    </a:cubicBezTo>
                    <a:cubicBezTo>
                      <a:pt x="1078706" y="549974"/>
                      <a:pt x="1110044" y="551879"/>
                      <a:pt x="1110329" y="551879"/>
                    </a:cubicBezTo>
                    <a:cubicBezTo>
                      <a:pt x="1106138" y="554069"/>
                      <a:pt x="1100138" y="556736"/>
                      <a:pt x="1093566" y="557879"/>
                    </a:cubicBezTo>
                    <a:cubicBezTo>
                      <a:pt x="1081374" y="560070"/>
                      <a:pt x="1027366" y="572072"/>
                      <a:pt x="984409" y="580835"/>
                    </a:cubicBezTo>
                    <a:cubicBezTo>
                      <a:pt x="946118" y="588645"/>
                      <a:pt x="909828" y="604076"/>
                      <a:pt x="902303" y="607409"/>
                    </a:cubicBezTo>
                    <a:cubicBezTo>
                      <a:pt x="894873" y="603980"/>
                      <a:pt x="887349" y="600551"/>
                      <a:pt x="879824" y="597218"/>
                    </a:cubicBezTo>
                    <a:cubicBezTo>
                      <a:pt x="895827" y="597694"/>
                      <a:pt x="905732" y="598837"/>
                      <a:pt x="938499" y="588074"/>
                    </a:cubicBezTo>
                    <a:close/>
                    <a:moveTo>
                      <a:pt x="868775" y="595884"/>
                    </a:moveTo>
                    <a:cubicBezTo>
                      <a:pt x="867347" y="605219"/>
                      <a:pt x="863822" y="616649"/>
                      <a:pt x="860870" y="627221"/>
                    </a:cubicBezTo>
                    <a:cubicBezTo>
                      <a:pt x="859536" y="610553"/>
                      <a:pt x="856202" y="595789"/>
                      <a:pt x="851154" y="588741"/>
                    </a:cubicBezTo>
                    <a:cubicBezTo>
                      <a:pt x="856964" y="591122"/>
                      <a:pt x="862869" y="593503"/>
                      <a:pt x="868775" y="595884"/>
                    </a:cubicBezTo>
                    <a:close/>
                    <a:moveTo>
                      <a:pt x="729139" y="340995"/>
                    </a:moveTo>
                    <a:cubicBezTo>
                      <a:pt x="739044" y="337471"/>
                      <a:pt x="749808" y="330899"/>
                      <a:pt x="759905" y="323564"/>
                    </a:cubicBezTo>
                    <a:cubicBezTo>
                      <a:pt x="751046" y="334042"/>
                      <a:pt x="743141" y="345281"/>
                      <a:pt x="737902" y="356521"/>
                    </a:cubicBezTo>
                    <a:cubicBezTo>
                      <a:pt x="735616" y="361379"/>
                      <a:pt x="733616" y="365951"/>
                      <a:pt x="731616" y="370427"/>
                    </a:cubicBezTo>
                    <a:cubicBezTo>
                      <a:pt x="723614" y="372999"/>
                      <a:pt x="714947" y="375476"/>
                      <a:pt x="706565" y="378143"/>
                    </a:cubicBezTo>
                    <a:cubicBezTo>
                      <a:pt x="708565" y="371570"/>
                      <a:pt x="709899" y="365093"/>
                      <a:pt x="710851" y="358616"/>
                    </a:cubicBezTo>
                    <a:cubicBezTo>
                      <a:pt x="716566" y="353473"/>
                      <a:pt x="722757" y="347472"/>
                      <a:pt x="729139" y="340995"/>
                    </a:cubicBezTo>
                    <a:close/>
                    <a:moveTo>
                      <a:pt x="687324" y="314039"/>
                    </a:moveTo>
                    <a:cubicBezTo>
                      <a:pt x="688086" y="312611"/>
                      <a:pt x="688943" y="311277"/>
                      <a:pt x="689706" y="309848"/>
                    </a:cubicBezTo>
                    <a:cubicBezTo>
                      <a:pt x="689896" y="309848"/>
                      <a:pt x="702183" y="311182"/>
                      <a:pt x="723138" y="306419"/>
                    </a:cubicBezTo>
                    <a:cubicBezTo>
                      <a:pt x="719804" y="309372"/>
                      <a:pt x="714470" y="314230"/>
                      <a:pt x="708184" y="320516"/>
                    </a:cubicBezTo>
                    <a:cubicBezTo>
                      <a:pt x="699515" y="324612"/>
                      <a:pt x="690563" y="330327"/>
                      <a:pt x="683323" y="335566"/>
                    </a:cubicBezTo>
                    <a:cubicBezTo>
                      <a:pt x="685134" y="326231"/>
                      <a:pt x="686562" y="318421"/>
                      <a:pt x="687324" y="314039"/>
                    </a:cubicBezTo>
                    <a:close/>
                    <a:moveTo>
                      <a:pt x="691039" y="554546"/>
                    </a:moveTo>
                    <a:cubicBezTo>
                      <a:pt x="693134" y="544735"/>
                      <a:pt x="690849" y="536639"/>
                      <a:pt x="685419" y="530924"/>
                    </a:cubicBezTo>
                    <a:cubicBezTo>
                      <a:pt x="694659" y="533686"/>
                      <a:pt x="703707" y="536734"/>
                      <a:pt x="712946" y="539687"/>
                    </a:cubicBezTo>
                    <a:cubicBezTo>
                      <a:pt x="712851" y="541973"/>
                      <a:pt x="711708" y="544259"/>
                      <a:pt x="708184" y="547211"/>
                    </a:cubicBezTo>
                    <a:cubicBezTo>
                      <a:pt x="704184" y="550545"/>
                      <a:pt x="695134" y="562642"/>
                      <a:pt x="685419" y="573881"/>
                    </a:cubicBezTo>
                    <a:cubicBezTo>
                      <a:pt x="684466" y="572929"/>
                      <a:pt x="683514" y="571976"/>
                      <a:pt x="682562" y="571024"/>
                    </a:cubicBezTo>
                    <a:cubicBezTo>
                      <a:pt x="686562" y="565500"/>
                      <a:pt x="689896" y="559784"/>
                      <a:pt x="691039" y="554546"/>
                    </a:cubicBezTo>
                    <a:close/>
                    <a:moveTo>
                      <a:pt x="678466" y="528733"/>
                    </a:moveTo>
                    <a:cubicBezTo>
                      <a:pt x="679133" y="533019"/>
                      <a:pt x="678370" y="537782"/>
                      <a:pt x="676275" y="543306"/>
                    </a:cubicBezTo>
                    <a:lnTo>
                      <a:pt x="678466" y="528733"/>
                    </a:lnTo>
                    <a:close/>
                    <a:moveTo>
                      <a:pt x="696373" y="675323"/>
                    </a:moveTo>
                    <a:cubicBezTo>
                      <a:pt x="696373" y="675323"/>
                      <a:pt x="696373" y="675323"/>
                      <a:pt x="696373" y="675323"/>
                    </a:cubicBezTo>
                    <a:cubicBezTo>
                      <a:pt x="678656" y="658083"/>
                      <a:pt x="660368" y="640842"/>
                      <a:pt x="650367" y="631412"/>
                    </a:cubicBezTo>
                    <a:lnTo>
                      <a:pt x="650843" y="630365"/>
                    </a:lnTo>
                    <a:cubicBezTo>
                      <a:pt x="654748" y="624078"/>
                      <a:pt x="659320" y="618077"/>
                      <a:pt x="664750" y="612362"/>
                    </a:cubicBezTo>
                    <a:cubicBezTo>
                      <a:pt x="675609" y="627221"/>
                      <a:pt x="687800" y="643223"/>
                      <a:pt x="699040" y="656559"/>
                    </a:cubicBezTo>
                    <a:cubicBezTo>
                      <a:pt x="697706" y="662654"/>
                      <a:pt x="696659" y="668941"/>
                      <a:pt x="696373" y="675323"/>
                    </a:cubicBezTo>
                    <a:close/>
                    <a:moveTo>
                      <a:pt x="718281" y="607028"/>
                    </a:moveTo>
                    <a:cubicBezTo>
                      <a:pt x="711708" y="600266"/>
                      <a:pt x="704564" y="592931"/>
                      <a:pt x="697230" y="585597"/>
                    </a:cubicBezTo>
                    <a:cubicBezTo>
                      <a:pt x="710851" y="574453"/>
                      <a:pt x="718185" y="564642"/>
                      <a:pt x="720090" y="556927"/>
                    </a:cubicBezTo>
                    <a:cubicBezTo>
                      <a:pt x="721614" y="550926"/>
                      <a:pt x="718471" y="544544"/>
                      <a:pt x="715804" y="540449"/>
                    </a:cubicBezTo>
                    <a:cubicBezTo>
                      <a:pt x="725709" y="543592"/>
                      <a:pt x="735616" y="546545"/>
                      <a:pt x="745427" y="549878"/>
                    </a:cubicBezTo>
                    <a:cubicBezTo>
                      <a:pt x="740569" y="565023"/>
                      <a:pt x="728281" y="588359"/>
                      <a:pt x="720567" y="602837"/>
                    </a:cubicBezTo>
                    <a:cubicBezTo>
                      <a:pt x="719804" y="604076"/>
                      <a:pt x="719042" y="605600"/>
                      <a:pt x="718281" y="607028"/>
                    </a:cubicBezTo>
                    <a:close/>
                    <a:moveTo>
                      <a:pt x="741998" y="633222"/>
                    </a:moveTo>
                    <a:cubicBezTo>
                      <a:pt x="746379" y="627221"/>
                      <a:pt x="751141" y="620840"/>
                      <a:pt x="756476" y="613982"/>
                    </a:cubicBezTo>
                    <a:cubicBezTo>
                      <a:pt x="776478" y="587978"/>
                      <a:pt x="786479" y="576453"/>
                      <a:pt x="777621" y="561309"/>
                    </a:cubicBezTo>
                    <a:cubicBezTo>
                      <a:pt x="784765" y="563880"/>
                      <a:pt x="792004" y="566261"/>
                      <a:pt x="799052" y="568833"/>
                    </a:cubicBezTo>
                    <a:cubicBezTo>
                      <a:pt x="800005" y="574739"/>
                      <a:pt x="801243" y="590455"/>
                      <a:pt x="793147" y="610648"/>
                    </a:cubicBezTo>
                    <a:cubicBezTo>
                      <a:pt x="785240" y="630269"/>
                      <a:pt x="777335" y="649986"/>
                      <a:pt x="769810" y="671703"/>
                    </a:cubicBezTo>
                    <a:cubicBezTo>
                      <a:pt x="759905" y="657035"/>
                      <a:pt x="750284" y="643509"/>
                      <a:pt x="741998" y="633222"/>
                    </a:cubicBezTo>
                    <a:close/>
                    <a:moveTo>
                      <a:pt x="749332" y="551307"/>
                    </a:moveTo>
                    <a:cubicBezTo>
                      <a:pt x="757714" y="554165"/>
                      <a:pt x="766001" y="557213"/>
                      <a:pt x="774288" y="560070"/>
                    </a:cubicBezTo>
                    <a:cubicBezTo>
                      <a:pt x="767239" y="574453"/>
                      <a:pt x="758571" y="581025"/>
                      <a:pt x="753999" y="587597"/>
                    </a:cubicBezTo>
                    <a:cubicBezTo>
                      <a:pt x="753237" y="588741"/>
                      <a:pt x="751618" y="590550"/>
                      <a:pt x="749712" y="592646"/>
                    </a:cubicBezTo>
                    <a:cubicBezTo>
                      <a:pt x="754095" y="579216"/>
                      <a:pt x="758476" y="563785"/>
                      <a:pt x="749332" y="551307"/>
                    </a:cubicBezTo>
                    <a:close/>
                    <a:moveTo>
                      <a:pt x="777144" y="715423"/>
                    </a:moveTo>
                    <a:cubicBezTo>
                      <a:pt x="775811" y="713423"/>
                      <a:pt x="774478" y="711422"/>
                      <a:pt x="773145" y="709422"/>
                    </a:cubicBezTo>
                    <a:cubicBezTo>
                      <a:pt x="774573" y="710851"/>
                      <a:pt x="775906" y="712280"/>
                      <a:pt x="777335" y="713709"/>
                    </a:cubicBezTo>
                    <a:cubicBezTo>
                      <a:pt x="777240" y="714280"/>
                      <a:pt x="777240" y="714851"/>
                      <a:pt x="777144" y="715423"/>
                    </a:cubicBezTo>
                    <a:close/>
                    <a:moveTo>
                      <a:pt x="825532" y="578739"/>
                    </a:moveTo>
                    <a:cubicBezTo>
                      <a:pt x="824294" y="581501"/>
                      <a:pt x="821913" y="587978"/>
                      <a:pt x="820293" y="601313"/>
                    </a:cubicBezTo>
                    <a:cubicBezTo>
                      <a:pt x="818007" y="619601"/>
                      <a:pt x="794290" y="654368"/>
                      <a:pt x="782479" y="690848"/>
                    </a:cubicBezTo>
                    <a:cubicBezTo>
                      <a:pt x="780764" y="688277"/>
                      <a:pt x="779145" y="685705"/>
                      <a:pt x="777430" y="683228"/>
                    </a:cubicBezTo>
                    <a:cubicBezTo>
                      <a:pt x="777907" y="682181"/>
                      <a:pt x="778192" y="681133"/>
                      <a:pt x="778764" y="680085"/>
                    </a:cubicBezTo>
                    <a:cubicBezTo>
                      <a:pt x="788575" y="659225"/>
                      <a:pt x="805529" y="628079"/>
                      <a:pt x="812006" y="606362"/>
                    </a:cubicBezTo>
                    <a:cubicBezTo>
                      <a:pt x="817816" y="586931"/>
                      <a:pt x="812483" y="580263"/>
                      <a:pt x="802386" y="570071"/>
                    </a:cubicBezTo>
                    <a:cubicBezTo>
                      <a:pt x="804290" y="570834"/>
                      <a:pt x="806292" y="571405"/>
                      <a:pt x="808291" y="572167"/>
                    </a:cubicBezTo>
                    <a:cubicBezTo>
                      <a:pt x="814006" y="574262"/>
                      <a:pt x="819722" y="576548"/>
                      <a:pt x="825532" y="578739"/>
                    </a:cubicBezTo>
                    <a:close/>
                    <a:moveTo>
                      <a:pt x="809530" y="568071"/>
                    </a:moveTo>
                    <a:cubicBezTo>
                      <a:pt x="802863" y="565500"/>
                      <a:pt x="796004" y="563118"/>
                      <a:pt x="789241" y="560546"/>
                    </a:cubicBezTo>
                    <a:cubicBezTo>
                      <a:pt x="796957" y="560927"/>
                      <a:pt x="808005" y="560261"/>
                      <a:pt x="823531" y="555975"/>
                    </a:cubicBezTo>
                    <a:cubicBezTo>
                      <a:pt x="828580" y="554546"/>
                      <a:pt x="833819" y="553117"/>
                      <a:pt x="838962" y="551688"/>
                    </a:cubicBezTo>
                    <a:cubicBezTo>
                      <a:pt x="825151" y="559118"/>
                      <a:pt x="814006" y="565500"/>
                      <a:pt x="809530" y="568071"/>
                    </a:cubicBezTo>
                    <a:close/>
                    <a:moveTo>
                      <a:pt x="843344" y="537305"/>
                    </a:moveTo>
                    <a:cubicBezTo>
                      <a:pt x="812102" y="547116"/>
                      <a:pt x="787432" y="554355"/>
                      <a:pt x="778955" y="556736"/>
                    </a:cubicBezTo>
                    <a:cubicBezTo>
                      <a:pt x="770573" y="553688"/>
                      <a:pt x="762286" y="550450"/>
                      <a:pt x="753904" y="547497"/>
                    </a:cubicBezTo>
                    <a:cubicBezTo>
                      <a:pt x="762857" y="547402"/>
                      <a:pt x="779145" y="546830"/>
                      <a:pt x="800195" y="543687"/>
                    </a:cubicBezTo>
                    <a:cubicBezTo>
                      <a:pt x="821531" y="540544"/>
                      <a:pt x="845153" y="535781"/>
                      <a:pt x="867061" y="525971"/>
                    </a:cubicBezTo>
                    <a:cubicBezTo>
                      <a:pt x="860584" y="530352"/>
                      <a:pt x="853060" y="534258"/>
                      <a:pt x="843344" y="537305"/>
                    </a:cubicBezTo>
                    <a:close/>
                    <a:moveTo>
                      <a:pt x="876586" y="499586"/>
                    </a:moveTo>
                    <a:cubicBezTo>
                      <a:pt x="874491" y="499205"/>
                      <a:pt x="872490" y="498825"/>
                      <a:pt x="870299" y="498443"/>
                    </a:cubicBezTo>
                    <a:cubicBezTo>
                      <a:pt x="871538" y="497967"/>
                      <a:pt x="872871" y="497491"/>
                      <a:pt x="874205" y="497015"/>
                    </a:cubicBezTo>
                    <a:cubicBezTo>
                      <a:pt x="875443" y="496634"/>
                      <a:pt x="876681" y="496253"/>
                      <a:pt x="877920" y="495872"/>
                    </a:cubicBezTo>
                    <a:cubicBezTo>
                      <a:pt x="879824" y="495872"/>
                      <a:pt x="881635" y="495967"/>
                      <a:pt x="883539" y="495967"/>
                    </a:cubicBezTo>
                    <a:cubicBezTo>
                      <a:pt x="881253" y="497110"/>
                      <a:pt x="878967" y="498348"/>
                      <a:pt x="876586" y="499586"/>
                    </a:cubicBezTo>
                    <a:close/>
                    <a:moveTo>
                      <a:pt x="956215" y="496348"/>
                    </a:moveTo>
                    <a:cubicBezTo>
                      <a:pt x="945356" y="499015"/>
                      <a:pt x="935165" y="502634"/>
                      <a:pt x="925640" y="506921"/>
                    </a:cubicBezTo>
                    <a:cubicBezTo>
                      <a:pt x="929544" y="503016"/>
                      <a:pt x="933355" y="499396"/>
                      <a:pt x="936784" y="496348"/>
                    </a:cubicBezTo>
                    <a:cubicBezTo>
                      <a:pt x="944499" y="496348"/>
                      <a:pt x="951071" y="496348"/>
                      <a:pt x="956215" y="496348"/>
                    </a:cubicBezTo>
                    <a:close/>
                    <a:moveTo>
                      <a:pt x="814864" y="463963"/>
                    </a:moveTo>
                    <a:cubicBezTo>
                      <a:pt x="828009" y="465296"/>
                      <a:pt x="837723" y="468440"/>
                      <a:pt x="837723" y="468440"/>
                    </a:cubicBezTo>
                    <a:cubicBezTo>
                      <a:pt x="832295" y="464439"/>
                      <a:pt x="826866" y="461105"/>
                      <a:pt x="821436" y="458343"/>
                    </a:cubicBezTo>
                    <a:cubicBezTo>
                      <a:pt x="821817" y="458058"/>
                      <a:pt x="822198" y="457772"/>
                      <a:pt x="822579" y="457486"/>
                    </a:cubicBezTo>
                    <a:cubicBezTo>
                      <a:pt x="825342" y="458058"/>
                      <a:pt x="828009" y="458534"/>
                      <a:pt x="830484" y="459010"/>
                    </a:cubicBezTo>
                    <a:cubicBezTo>
                      <a:pt x="868966" y="466154"/>
                      <a:pt x="916495" y="469297"/>
                      <a:pt x="954215" y="470630"/>
                    </a:cubicBezTo>
                    <a:cubicBezTo>
                      <a:pt x="944499" y="471964"/>
                      <a:pt x="934879" y="475012"/>
                      <a:pt x="923734" y="477488"/>
                    </a:cubicBezTo>
                    <a:cubicBezTo>
                      <a:pt x="919258" y="478536"/>
                      <a:pt x="912876" y="481203"/>
                      <a:pt x="905541" y="484727"/>
                    </a:cubicBezTo>
                    <a:cubicBezTo>
                      <a:pt x="903827" y="484537"/>
                      <a:pt x="902208" y="484442"/>
                      <a:pt x="900494" y="484251"/>
                    </a:cubicBezTo>
                    <a:cubicBezTo>
                      <a:pt x="870490" y="479012"/>
                      <a:pt x="836485" y="473012"/>
                      <a:pt x="811054" y="468535"/>
                    </a:cubicBezTo>
                    <a:cubicBezTo>
                      <a:pt x="812197" y="467011"/>
                      <a:pt x="813435" y="465487"/>
                      <a:pt x="814864" y="463963"/>
                    </a:cubicBezTo>
                    <a:close/>
                    <a:moveTo>
                      <a:pt x="841820" y="513302"/>
                    </a:moveTo>
                    <a:cubicBezTo>
                      <a:pt x="844201" y="513302"/>
                      <a:pt x="846582" y="513302"/>
                      <a:pt x="848963" y="513302"/>
                    </a:cubicBezTo>
                    <a:cubicBezTo>
                      <a:pt x="840391" y="517303"/>
                      <a:pt x="832104" y="520827"/>
                      <a:pt x="824674" y="523208"/>
                    </a:cubicBezTo>
                    <a:cubicBezTo>
                      <a:pt x="798480" y="531591"/>
                      <a:pt x="762286" y="542449"/>
                      <a:pt x="750284" y="546068"/>
                    </a:cubicBezTo>
                    <a:cubicBezTo>
                      <a:pt x="740187" y="542544"/>
                      <a:pt x="730092" y="539210"/>
                      <a:pt x="719899" y="535781"/>
                    </a:cubicBezTo>
                    <a:cubicBezTo>
                      <a:pt x="733806" y="535210"/>
                      <a:pt x="765620" y="533114"/>
                      <a:pt x="800766" y="526066"/>
                    </a:cubicBezTo>
                    <a:cubicBezTo>
                      <a:pt x="820770" y="522256"/>
                      <a:pt x="832771" y="517779"/>
                      <a:pt x="841820" y="513302"/>
                    </a:cubicBezTo>
                    <a:close/>
                    <a:moveTo>
                      <a:pt x="749903" y="517875"/>
                    </a:moveTo>
                    <a:cubicBezTo>
                      <a:pt x="757999" y="515779"/>
                      <a:pt x="764953" y="513207"/>
                      <a:pt x="771144" y="510159"/>
                    </a:cubicBezTo>
                    <a:cubicBezTo>
                      <a:pt x="777144" y="510826"/>
                      <a:pt x="784003" y="511397"/>
                      <a:pt x="791527" y="511874"/>
                    </a:cubicBezTo>
                    <a:cubicBezTo>
                      <a:pt x="760666" y="519684"/>
                      <a:pt x="727615" y="530828"/>
                      <a:pt x="716375" y="534638"/>
                    </a:cubicBezTo>
                    <a:cubicBezTo>
                      <a:pt x="707422" y="531591"/>
                      <a:pt x="698468" y="528542"/>
                      <a:pt x="689420" y="525590"/>
                    </a:cubicBezTo>
                    <a:lnTo>
                      <a:pt x="689896" y="525494"/>
                    </a:lnTo>
                    <a:cubicBezTo>
                      <a:pt x="702183" y="525113"/>
                      <a:pt x="728186" y="523494"/>
                      <a:pt x="749903" y="517875"/>
                    </a:cubicBezTo>
                    <a:close/>
                    <a:moveTo>
                      <a:pt x="710185" y="430054"/>
                    </a:moveTo>
                    <a:lnTo>
                      <a:pt x="710851" y="430054"/>
                    </a:lnTo>
                    <a:cubicBezTo>
                      <a:pt x="710755" y="430149"/>
                      <a:pt x="710660" y="430149"/>
                      <a:pt x="710469" y="430244"/>
                    </a:cubicBezTo>
                    <a:lnTo>
                      <a:pt x="710185" y="430054"/>
                    </a:lnTo>
                    <a:close/>
                    <a:moveTo>
                      <a:pt x="708756" y="429578"/>
                    </a:moveTo>
                    <a:lnTo>
                      <a:pt x="683609" y="420243"/>
                    </a:lnTo>
                    <a:cubicBezTo>
                      <a:pt x="685419" y="417671"/>
                      <a:pt x="687134" y="415290"/>
                      <a:pt x="688943" y="412528"/>
                    </a:cubicBezTo>
                    <a:cubicBezTo>
                      <a:pt x="700088" y="408051"/>
                      <a:pt x="711422" y="401098"/>
                      <a:pt x="721900" y="393573"/>
                    </a:cubicBezTo>
                    <a:cubicBezTo>
                      <a:pt x="713803" y="413576"/>
                      <a:pt x="709708" y="426625"/>
                      <a:pt x="708756" y="429578"/>
                    </a:cubicBezTo>
                    <a:close/>
                    <a:moveTo>
                      <a:pt x="812102" y="387096"/>
                    </a:moveTo>
                    <a:cubicBezTo>
                      <a:pt x="810387" y="387763"/>
                      <a:pt x="808673" y="388525"/>
                      <a:pt x="806862" y="389192"/>
                    </a:cubicBezTo>
                    <a:cubicBezTo>
                      <a:pt x="792195" y="395288"/>
                      <a:pt x="777526" y="401479"/>
                      <a:pt x="762857" y="407670"/>
                    </a:cubicBezTo>
                    <a:lnTo>
                      <a:pt x="768382" y="405003"/>
                    </a:lnTo>
                    <a:cubicBezTo>
                      <a:pt x="768382" y="405003"/>
                      <a:pt x="794004" y="387763"/>
                      <a:pt x="814578" y="373190"/>
                    </a:cubicBezTo>
                    <a:cubicBezTo>
                      <a:pt x="813149" y="380143"/>
                      <a:pt x="812388" y="385001"/>
                      <a:pt x="812102" y="387096"/>
                    </a:cubicBezTo>
                    <a:close/>
                    <a:moveTo>
                      <a:pt x="964883" y="328232"/>
                    </a:moveTo>
                    <a:cubicBezTo>
                      <a:pt x="975551" y="320231"/>
                      <a:pt x="1009555" y="294513"/>
                      <a:pt x="1023556" y="284131"/>
                    </a:cubicBezTo>
                    <a:cubicBezTo>
                      <a:pt x="1023556" y="284131"/>
                      <a:pt x="1023556" y="284131"/>
                      <a:pt x="1023556" y="284131"/>
                    </a:cubicBezTo>
                    <a:cubicBezTo>
                      <a:pt x="1014794" y="297180"/>
                      <a:pt x="1007841" y="309658"/>
                      <a:pt x="1006507" y="314325"/>
                    </a:cubicBezTo>
                    <a:cubicBezTo>
                      <a:pt x="992505" y="318707"/>
                      <a:pt x="978598" y="323374"/>
                      <a:pt x="964883" y="328232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9" name="Google Shape;3289;p24"/>
          <p:cNvSpPr txBox="1"/>
          <p:nvPr>
            <p:ph type="title"/>
          </p:nvPr>
        </p:nvSpPr>
        <p:spPr>
          <a:xfrm>
            <a:off x="610756" y="588254"/>
            <a:ext cx="471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0" name="Google Shape;3290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1" name="Google Shape;3291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92" name="Google Shape;3292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93" name="Google Shape;3293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778018" y="1971423"/>
            <a:ext cx="4255919" cy="28391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94" name="Google Shape;3294;p24"/>
          <p:cNvGrpSpPr/>
          <p:nvPr/>
        </p:nvGrpSpPr>
        <p:grpSpPr>
          <a:xfrm>
            <a:off x="6206704" y="2797850"/>
            <a:ext cx="2847141" cy="2357438"/>
            <a:chOff x="8275605" y="3578066"/>
            <a:chExt cx="3796188" cy="3143250"/>
          </a:xfrm>
        </p:grpSpPr>
        <p:grpSp>
          <p:nvGrpSpPr>
            <p:cNvPr id="3295" name="Google Shape;3295;p24"/>
            <p:cNvGrpSpPr/>
            <p:nvPr/>
          </p:nvGrpSpPr>
          <p:grpSpPr>
            <a:xfrm>
              <a:off x="9216104" y="4725352"/>
              <a:ext cx="1283874" cy="1995964"/>
              <a:chOff x="9216104" y="4725352"/>
              <a:chExt cx="1283874" cy="1995964"/>
            </a:xfrm>
          </p:grpSpPr>
          <p:sp>
            <p:nvSpPr>
              <p:cNvPr id="3296" name="Google Shape;3296;p24"/>
              <p:cNvSpPr/>
              <p:nvPr/>
            </p:nvSpPr>
            <p:spPr>
              <a:xfrm>
                <a:off x="10183749" y="6591300"/>
                <a:ext cx="289083" cy="130016"/>
              </a:xfrm>
              <a:custGeom>
                <a:rect b="b" l="l" r="r" t="t"/>
                <a:pathLst>
                  <a:path extrusionOk="0" h="130016" w="289083">
                    <a:moveTo>
                      <a:pt x="289084" y="0"/>
                    </a:moveTo>
                    <a:cubicBezTo>
                      <a:pt x="287179" y="16097"/>
                      <a:pt x="285178" y="32290"/>
                      <a:pt x="282987" y="48577"/>
                    </a:cubicBezTo>
                    <a:cubicBezTo>
                      <a:pt x="279654" y="74581"/>
                      <a:pt x="275844" y="100870"/>
                      <a:pt x="271843" y="127349"/>
                    </a:cubicBezTo>
                    <a:cubicBezTo>
                      <a:pt x="271747" y="128207"/>
                      <a:pt x="271558" y="129159"/>
                      <a:pt x="271463" y="130016"/>
                    </a:cubicBezTo>
                    <a:lnTo>
                      <a:pt x="0" y="130016"/>
                    </a:lnTo>
                    <a:lnTo>
                      <a:pt x="5905" y="127349"/>
                    </a:lnTo>
                    <a:lnTo>
                      <a:pt x="289084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7" name="Google Shape;3297;p24"/>
              <p:cNvSpPr/>
              <p:nvPr/>
            </p:nvSpPr>
            <p:spPr>
              <a:xfrm>
                <a:off x="9894950" y="6403657"/>
                <a:ext cx="595789" cy="317659"/>
              </a:xfrm>
              <a:custGeom>
                <a:rect b="b" l="l" r="r" t="t"/>
                <a:pathLst>
                  <a:path extrusionOk="0" h="317659" w="595789">
                    <a:moveTo>
                      <a:pt x="595789" y="0"/>
                    </a:moveTo>
                    <a:cubicBezTo>
                      <a:pt x="593027" y="40672"/>
                      <a:pt x="589502" y="81820"/>
                      <a:pt x="585026" y="123825"/>
                    </a:cubicBezTo>
                    <a:cubicBezTo>
                      <a:pt x="584835" y="125921"/>
                      <a:pt x="584549" y="128111"/>
                      <a:pt x="584359" y="130207"/>
                    </a:cubicBezTo>
                    <a:lnTo>
                      <a:pt x="185453" y="314992"/>
                    </a:lnTo>
                    <a:lnTo>
                      <a:pt x="179737" y="317659"/>
                    </a:lnTo>
                    <a:lnTo>
                      <a:pt x="0" y="317659"/>
                    </a:lnTo>
                    <a:cubicBezTo>
                      <a:pt x="477" y="317659"/>
                      <a:pt x="2667" y="316706"/>
                      <a:pt x="6287" y="314992"/>
                    </a:cubicBezTo>
                    <a:cubicBezTo>
                      <a:pt x="52103" y="293275"/>
                      <a:pt x="333090" y="141923"/>
                      <a:pt x="508921" y="46958"/>
                    </a:cubicBezTo>
                    <a:cubicBezTo>
                      <a:pt x="542545" y="28861"/>
                      <a:pt x="572263" y="12764"/>
                      <a:pt x="595789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8" name="Google Shape;3298;p24"/>
              <p:cNvSpPr/>
              <p:nvPr/>
            </p:nvSpPr>
            <p:spPr>
              <a:xfrm>
                <a:off x="9216104" y="6455854"/>
                <a:ext cx="466534" cy="265461"/>
              </a:xfrm>
              <a:custGeom>
                <a:rect b="b" l="l" r="r" t="t"/>
                <a:pathLst>
                  <a:path extrusionOk="0" h="265461" w="466534">
                    <a:moveTo>
                      <a:pt x="466534" y="265462"/>
                    </a:moveTo>
                    <a:lnTo>
                      <a:pt x="0" y="265462"/>
                    </a:lnTo>
                    <a:cubicBezTo>
                      <a:pt x="0" y="265462"/>
                      <a:pt x="0" y="264509"/>
                      <a:pt x="0" y="262794"/>
                    </a:cubicBezTo>
                    <a:cubicBezTo>
                      <a:pt x="285" y="244983"/>
                      <a:pt x="2857" y="139350"/>
                      <a:pt x="32099" y="0"/>
                    </a:cubicBezTo>
                    <a:lnTo>
                      <a:pt x="101251" y="42290"/>
                    </a:lnTo>
                    <a:lnTo>
                      <a:pt x="462153" y="262794"/>
                    </a:lnTo>
                    <a:lnTo>
                      <a:pt x="466534" y="26546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9" name="Google Shape;3299;p24"/>
              <p:cNvSpPr/>
              <p:nvPr/>
            </p:nvSpPr>
            <p:spPr>
              <a:xfrm>
                <a:off x="9260681" y="4725352"/>
                <a:ext cx="1239297" cy="1995963"/>
              </a:xfrm>
              <a:custGeom>
                <a:rect b="b" l="l" r="r" t="t"/>
                <a:pathLst>
                  <a:path extrusionOk="0" h="1995963" w="1239297">
                    <a:moveTo>
                      <a:pt x="1200150" y="1493901"/>
                    </a:moveTo>
                    <a:lnTo>
                      <a:pt x="1238727" y="1473517"/>
                    </a:lnTo>
                    <a:cubicBezTo>
                      <a:pt x="1238727" y="1477423"/>
                      <a:pt x="1238631" y="1481328"/>
                      <a:pt x="1238536" y="1485234"/>
                    </a:cubicBezTo>
                    <a:cubicBezTo>
                      <a:pt x="1238250" y="1508665"/>
                      <a:pt x="1237584" y="1532382"/>
                      <a:pt x="1236630" y="1556385"/>
                    </a:cubicBezTo>
                    <a:cubicBezTo>
                      <a:pt x="1235964" y="1575816"/>
                      <a:pt x="1235107" y="1595437"/>
                      <a:pt x="1234060" y="1615154"/>
                    </a:cubicBezTo>
                    <a:lnTo>
                      <a:pt x="537781" y="1993297"/>
                    </a:lnTo>
                    <a:lnTo>
                      <a:pt x="532828" y="1995964"/>
                    </a:lnTo>
                    <a:lnTo>
                      <a:pt x="452533" y="1995964"/>
                    </a:lnTo>
                    <a:cubicBezTo>
                      <a:pt x="452533" y="1995964"/>
                      <a:pt x="452914" y="1995011"/>
                      <a:pt x="453485" y="1993297"/>
                    </a:cubicBezTo>
                    <a:cubicBezTo>
                      <a:pt x="455962" y="1985581"/>
                      <a:pt x="462153" y="1963293"/>
                      <a:pt x="452533" y="1953958"/>
                    </a:cubicBezTo>
                    <a:cubicBezTo>
                      <a:pt x="443389" y="1944719"/>
                      <a:pt x="120015" y="1747933"/>
                      <a:pt x="0" y="1675067"/>
                    </a:cubicBezTo>
                    <a:cubicBezTo>
                      <a:pt x="7430" y="1644205"/>
                      <a:pt x="16383" y="1611916"/>
                      <a:pt x="27051" y="1579150"/>
                    </a:cubicBezTo>
                    <a:lnTo>
                      <a:pt x="479393" y="1832705"/>
                    </a:lnTo>
                    <a:cubicBezTo>
                      <a:pt x="479393" y="1832705"/>
                      <a:pt x="506254" y="1785652"/>
                      <a:pt x="479393" y="1751361"/>
                    </a:cubicBezTo>
                    <a:cubicBezTo>
                      <a:pt x="457581" y="1723263"/>
                      <a:pt x="164973" y="1556004"/>
                      <a:pt x="56579" y="1494853"/>
                    </a:cubicBezTo>
                    <a:cubicBezTo>
                      <a:pt x="72771" y="1453896"/>
                      <a:pt x="91440" y="1412367"/>
                      <a:pt x="113062" y="1371600"/>
                    </a:cubicBezTo>
                    <a:cubicBezTo>
                      <a:pt x="228124" y="1444180"/>
                      <a:pt x="529114" y="1669351"/>
                      <a:pt x="529114" y="1669351"/>
                    </a:cubicBezTo>
                    <a:lnTo>
                      <a:pt x="559689" y="1598295"/>
                    </a:lnTo>
                    <a:lnTo>
                      <a:pt x="145161" y="1314926"/>
                    </a:lnTo>
                    <a:cubicBezTo>
                      <a:pt x="173927" y="1267396"/>
                      <a:pt x="206978" y="1221486"/>
                      <a:pt x="245269" y="1178242"/>
                    </a:cubicBezTo>
                    <a:cubicBezTo>
                      <a:pt x="356140" y="1265682"/>
                      <a:pt x="597503" y="1487424"/>
                      <a:pt x="597503" y="1487424"/>
                    </a:cubicBezTo>
                    <a:cubicBezTo>
                      <a:pt x="597503" y="1487424"/>
                      <a:pt x="613410" y="1426274"/>
                      <a:pt x="613410" y="1407128"/>
                    </a:cubicBezTo>
                    <a:cubicBezTo>
                      <a:pt x="613410" y="1392460"/>
                      <a:pt x="395668" y="1213485"/>
                      <a:pt x="292227" y="1129284"/>
                    </a:cubicBezTo>
                    <a:cubicBezTo>
                      <a:pt x="301943" y="1119569"/>
                      <a:pt x="312134" y="1110329"/>
                      <a:pt x="322612" y="1101185"/>
                    </a:cubicBezTo>
                    <a:cubicBezTo>
                      <a:pt x="348425" y="1078516"/>
                      <a:pt x="373570" y="1055180"/>
                      <a:pt x="397669" y="1031558"/>
                    </a:cubicBezTo>
                    <a:lnTo>
                      <a:pt x="639984" y="1254252"/>
                    </a:lnTo>
                    <a:lnTo>
                      <a:pt x="674560" y="1185386"/>
                    </a:lnTo>
                    <a:lnTo>
                      <a:pt x="443103" y="984790"/>
                    </a:lnTo>
                    <a:cubicBezTo>
                      <a:pt x="477679" y="948785"/>
                      <a:pt x="509778" y="912018"/>
                      <a:pt x="539782" y="874205"/>
                    </a:cubicBezTo>
                    <a:lnTo>
                      <a:pt x="701135" y="1086040"/>
                    </a:lnTo>
                    <a:lnTo>
                      <a:pt x="750855" y="1017175"/>
                    </a:lnTo>
                    <a:lnTo>
                      <a:pt x="581311" y="820293"/>
                    </a:lnTo>
                    <a:cubicBezTo>
                      <a:pt x="604933" y="788670"/>
                      <a:pt x="627030" y="756666"/>
                      <a:pt x="647700" y="724376"/>
                    </a:cubicBezTo>
                    <a:lnTo>
                      <a:pt x="781431" y="864013"/>
                    </a:lnTo>
                    <a:lnTo>
                      <a:pt x="812197" y="776287"/>
                    </a:lnTo>
                    <a:lnTo>
                      <a:pt x="675323" y="680085"/>
                    </a:lnTo>
                    <a:cubicBezTo>
                      <a:pt x="701135" y="637318"/>
                      <a:pt x="724281" y="594551"/>
                      <a:pt x="745331" y="551307"/>
                    </a:cubicBezTo>
                    <a:cubicBezTo>
                      <a:pt x="779430" y="598836"/>
                      <a:pt x="827437" y="669131"/>
                      <a:pt x="827437" y="669131"/>
                    </a:cubicBezTo>
                    <a:lnTo>
                      <a:pt x="850297" y="588835"/>
                    </a:lnTo>
                    <a:lnTo>
                      <a:pt x="777717" y="479965"/>
                    </a:lnTo>
                    <a:cubicBezTo>
                      <a:pt x="787908" y="456438"/>
                      <a:pt x="797337" y="432530"/>
                      <a:pt x="806005" y="408718"/>
                    </a:cubicBezTo>
                    <a:lnTo>
                      <a:pt x="850297" y="470344"/>
                    </a:lnTo>
                    <a:lnTo>
                      <a:pt x="877157" y="374618"/>
                    </a:lnTo>
                    <a:lnTo>
                      <a:pt x="830675" y="335375"/>
                    </a:lnTo>
                    <a:lnTo>
                      <a:pt x="830675" y="335090"/>
                    </a:lnTo>
                    <a:cubicBezTo>
                      <a:pt x="840581" y="303752"/>
                      <a:pt x="848773" y="272701"/>
                      <a:pt x="855726" y="241935"/>
                    </a:cubicBezTo>
                    <a:lnTo>
                      <a:pt x="909638" y="282892"/>
                    </a:lnTo>
                    <a:lnTo>
                      <a:pt x="909638" y="210312"/>
                    </a:lnTo>
                    <a:lnTo>
                      <a:pt x="871633" y="161354"/>
                    </a:lnTo>
                    <a:lnTo>
                      <a:pt x="871633" y="161068"/>
                    </a:lnTo>
                    <a:cubicBezTo>
                      <a:pt x="880301" y="105918"/>
                      <a:pt x="884777" y="52006"/>
                      <a:pt x="884777" y="0"/>
                    </a:cubicBezTo>
                    <a:cubicBezTo>
                      <a:pt x="884777" y="0"/>
                      <a:pt x="957929" y="104680"/>
                      <a:pt x="1037653" y="304324"/>
                    </a:cubicBezTo>
                    <a:lnTo>
                      <a:pt x="909638" y="439769"/>
                    </a:lnTo>
                    <a:lnTo>
                      <a:pt x="923068" y="504635"/>
                    </a:lnTo>
                    <a:lnTo>
                      <a:pt x="1060513" y="364141"/>
                    </a:lnTo>
                    <a:cubicBezTo>
                      <a:pt x="1068515" y="385762"/>
                      <a:pt x="1076420" y="408146"/>
                      <a:pt x="1084421" y="431577"/>
                    </a:cubicBezTo>
                    <a:cubicBezTo>
                      <a:pt x="1017080" y="485203"/>
                      <a:pt x="909638" y="577405"/>
                      <a:pt x="909638" y="577405"/>
                    </a:cubicBezTo>
                    <a:lnTo>
                      <a:pt x="877252" y="669036"/>
                    </a:lnTo>
                    <a:cubicBezTo>
                      <a:pt x="882015" y="665321"/>
                      <a:pt x="1032890" y="545687"/>
                      <a:pt x="1102519" y="486728"/>
                    </a:cubicBezTo>
                    <a:cubicBezTo>
                      <a:pt x="1110806" y="513302"/>
                      <a:pt x="1118997" y="540925"/>
                      <a:pt x="1127188" y="569500"/>
                    </a:cubicBezTo>
                    <a:lnTo>
                      <a:pt x="850297" y="768572"/>
                    </a:lnTo>
                    <a:lnTo>
                      <a:pt x="850297" y="822008"/>
                    </a:lnTo>
                    <a:cubicBezTo>
                      <a:pt x="850297" y="822008"/>
                      <a:pt x="1049370" y="690086"/>
                      <a:pt x="1143286" y="631126"/>
                    </a:cubicBezTo>
                    <a:cubicBezTo>
                      <a:pt x="1150525" y="658463"/>
                      <a:pt x="1157192" y="686848"/>
                      <a:pt x="1163670" y="715899"/>
                    </a:cubicBezTo>
                    <a:lnTo>
                      <a:pt x="812197" y="956024"/>
                    </a:lnTo>
                    <a:lnTo>
                      <a:pt x="812197" y="1024890"/>
                    </a:lnTo>
                    <a:cubicBezTo>
                      <a:pt x="812197" y="1024890"/>
                      <a:pt x="1066800" y="862012"/>
                      <a:pt x="1178337" y="784765"/>
                    </a:cubicBezTo>
                    <a:cubicBezTo>
                      <a:pt x="1182815" y="807625"/>
                      <a:pt x="1187101" y="830771"/>
                      <a:pt x="1191291" y="854583"/>
                    </a:cubicBezTo>
                    <a:lnTo>
                      <a:pt x="766286" y="1143381"/>
                    </a:lnTo>
                    <a:lnTo>
                      <a:pt x="750855" y="1227392"/>
                    </a:lnTo>
                    <a:cubicBezTo>
                      <a:pt x="750855" y="1227392"/>
                      <a:pt x="1082897" y="1000220"/>
                      <a:pt x="1200722" y="912971"/>
                    </a:cubicBezTo>
                    <a:cubicBezTo>
                      <a:pt x="1205960" y="945547"/>
                      <a:pt x="1210723" y="978884"/>
                      <a:pt x="1214628" y="1013174"/>
                    </a:cubicBezTo>
                    <a:lnTo>
                      <a:pt x="674560" y="1345977"/>
                    </a:lnTo>
                    <a:lnTo>
                      <a:pt x="659130" y="1439418"/>
                    </a:lnTo>
                    <a:lnTo>
                      <a:pt x="1220152" y="1059371"/>
                    </a:lnTo>
                    <a:cubicBezTo>
                      <a:pt x="1222629" y="1083278"/>
                      <a:pt x="1225106" y="1107662"/>
                      <a:pt x="1227296" y="1132236"/>
                    </a:cubicBezTo>
                    <a:lnTo>
                      <a:pt x="613410" y="1541145"/>
                    </a:lnTo>
                    <a:lnTo>
                      <a:pt x="597503" y="1628870"/>
                    </a:lnTo>
                    <a:lnTo>
                      <a:pt x="1233297" y="1217009"/>
                    </a:lnTo>
                    <a:cubicBezTo>
                      <a:pt x="1235392" y="1252728"/>
                      <a:pt x="1237012" y="1289114"/>
                      <a:pt x="1238059" y="1326356"/>
                    </a:cubicBezTo>
                    <a:cubicBezTo>
                      <a:pt x="1238536" y="1344358"/>
                      <a:pt x="1238916" y="1362646"/>
                      <a:pt x="1239107" y="1381030"/>
                    </a:cubicBezTo>
                    <a:cubicBezTo>
                      <a:pt x="1239202" y="1388745"/>
                      <a:pt x="1239298" y="1396555"/>
                      <a:pt x="1239298" y="1404366"/>
                    </a:cubicBezTo>
                    <a:cubicBezTo>
                      <a:pt x="1075468" y="1481423"/>
                      <a:pt x="559689" y="1751361"/>
                      <a:pt x="559689" y="1751361"/>
                    </a:cubicBezTo>
                    <a:lnTo>
                      <a:pt x="559689" y="1832705"/>
                    </a:lnTo>
                    <a:lnTo>
                      <a:pt x="1188339" y="1500187"/>
                    </a:lnTo>
                    <a:lnTo>
                      <a:pt x="1200150" y="1493901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00" name="Google Shape;3300;p24"/>
            <p:cNvGrpSpPr/>
            <p:nvPr/>
          </p:nvGrpSpPr>
          <p:grpSpPr>
            <a:xfrm>
              <a:off x="8275605" y="5608415"/>
              <a:ext cx="1147095" cy="1112900"/>
              <a:chOff x="8275605" y="5608415"/>
              <a:chExt cx="1147095" cy="1112900"/>
            </a:xfrm>
          </p:grpSpPr>
          <p:sp>
            <p:nvSpPr>
              <p:cNvPr id="3301" name="Google Shape;3301;p24"/>
              <p:cNvSpPr/>
              <p:nvPr/>
            </p:nvSpPr>
            <p:spPr>
              <a:xfrm>
                <a:off x="8275605" y="5608415"/>
                <a:ext cx="940212" cy="1112805"/>
              </a:xfrm>
              <a:custGeom>
                <a:rect b="b" l="l" r="r" t="t"/>
                <a:pathLst>
                  <a:path extrusionOk="0" h="1112805" w="940212">
                    <a:moveTo>
                      <a:pt x="678275" y="1046988"/>
                    </a:moveTo>
                    <a:lnTo>
                      <a:pt x="678275" y="1112806"/>
                    </a:lnTo>
                    <a:lnTo>
                      <a:pt x="0" y="1112806"/>
                    </a:lnTo>
                    <a:cubicBezTo>
                      <a:pt x="0" y="1112806"/>
                      <a:pt x="20860" y="987743"/>
                      <a:pt x="55721" y="818007"/>
                    </a:cubicBezTo>
                    <a:lnTo>
                      <a:pt x="521970" y="1069753"/>
                    </a:lnTo>
                    <a:lnTo>
                      <a:pt x="521970" y="1000887"/>
                    </a:lnTo>
                    <a:lnTo>
                      <a:pt x="68389" y="758000"/>
                    </a:lnTo>
                    <a:cubicBezTo>
                      <a:pt x="76867" y="717709"/>
                      <a:pt x="86296" y="675704"/>
                      <a:pt x="96012" y="632746"/>
                    </a:cubicBezTo>
                    <a:lnTo>
                      <a:pt x="498920" y="886301"/>
                    </a:lnTo>
                    <a:lnTo>
                      <a:pt x="498920" y="797338"/>
                    </a:lnTo>
                    <a:lnTo>
                      <a:pt x="117157" y="543306"/>
                    </a:lnTo>
                    <a:cubicBezTo>
                      <a:pt x="124396" y="514255"/>
                      <a:pt x="131540" y="485108"/>
                      <a:pt x="139065" y="456057"/>
                    </a:cubicBezTo>
                    <a:cubicBezTo>
                      <a:pt x="234505" y="511207"/>
                      <a:pt x="441770" y="636746"/>
                      <a:pt x="441770" y="636746"/>
                    </a:cubicBezTo>
                    <a:lnTo>
                      <a:pt x="424339" y="533591"/>
                    </a:lnTo>
                    <a:lnTo>
                      <a:pt x="159353" y="380238"/>
                    </a:lnTo>
                    <a:cubicBezTo>
                      <a:pt x="173069" y="330994"/>
                      <a:pt x="186976" y="283273"/>
                      <a:pt x="201835" y="238030"/>
                    </a:cubicBezTo>
                    <a:cubicBezTo>
                      <a:pt x="268700" y="288703"/>
                      <a:pt x="384238" y="392906"/>
                      <a:pt x="384238" y="392906"/>
                    </a:cubicBezTo>
                    <a:cubicBezTo>
                      <a:pt x="384238" y="392906"/>
                      <a:pt x="392906" y="295466"/>
                      <a:pt x="384238" y="302705"/>
                    </a:cubicBezTo>
                    <a:cubicBezTo>
                      <a:pt x="378523" y="307467"/>
                      <a:pt x="284607" y="232124"/>
                      <a:pt x="221170" y="179927"/>
                    </a:cubicBezTo>
                    <a:cubicBezTo>
                      <a:pt x="245745" y="109347"/>
                      <a:pt x="271653" y="47244"/>
                      <a:pt x="298228" y="0"/>
                    </a:cubicBezTo>
                    <a:cubicBezTo>
                      <a:pt x="298228" y="0"/>
                      <a:pt x="385191" y="81249"/>
                      <a:pt x="504730" y="207073"/>
                    </a:cubicBezTo>
                    <a:cubicBezTo>
                      <a:pt x="481108" y="249364"/>
                      <a:pt x="441579" y="318421"/>
                      <a:pt x="441579" y="318421"/>
                    </a:cubicBezTo>
                    <a:lnTo>
                      <a:pt x="453009" y="378619"/>
                    </a:lnTo>
                    <a:lnTo>
                      <a:pt x="550164" y="255841"/>
                    </a:lnTo>
                    <a:cubicBezTo>
                      <a:pt x="568071" y="275273"/>
                      <a:pt x="586740" y="295656"/>
                      <a:pt x="605885" y="316516"/>
                    </a:cubicBezTo>
                    <a:lnTo>
                      <a:pt x="473202" y="504920"/>
                    </a:lnTo>
                    <a:lnTo>
                      <a:pt x="498824" y="602361"/>
                    </a:lnTo>
                    <a:lnTo>
                      <a:pt x="657130" y="374142"/>
                    </a:lnTo>
                    <a:cubicBezTo>
                      <a:pt x="683704" y="404241"/>
                      <a:pt x="710565" y="435769"/>
                      <a:pt x="737425" y="467868"/>
                    </a:cubicBezTo>
                    <a:lnTo>
                      <a:pt x="533400" y="725900"/>
                    </a:lnTo>
                    <a:cubicBezTo>
                      <a:pt x="533400" y="725900"/>
                      <a:pt x="553498" y="820388"/>
                      <a:pt x="556260" y="811911"/>
                    </a:cubicBezTo>
                    <a:cubicBezTo>
                      <a:pt x="558546" y="805243"/>
                      <a:pt x="717328" y="615315"/>
                      <a:pt x="788670" y="530067"/>
                    </a:cubicBezTo>
                    <a:cubicBezTo>
                      <a:pt x="798576" y="542449"/>
                      <a:pt x="808577" y="554927"/>
                      <a:pt x="818293" y="567309"/>
                    </a:cubicBezTo>
                    <a:lnTo>
                      <a:pt x="573500" y="906589"/>
                    </a:lnTo>
                    <a:lnTo>
                      <a:pt x="586454" y="998315"/>
                    </a:lnTo>
                    <a:lnTo>
                      <a:pt x="867347" y="630936"/>
                    </a:lnTo>
                    <a:cubicBezTo>
                      <a:pt x="892493" y="663988"/>
                      <a:pt x="916781" y="697516"/>
                      <a:pt x="940212" y="731139"/>
                    </a:cubicBezTo>
                    <a:lnTo>
                      <a:pt x="678275" y="104698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2" name="Google Shape;3302;p24"/>
              <p:cNvSpPr/>
              <p:nvPr/>
            </p:nvSpPr>
            <p:spPr>
              <a:xfrm>
                <a:off x="8953880" y="6394703"/>
                <a:ext cx="468820" cy="326612"/>
              </a:xfrm>
              <a:custGeom>
                <a:rect b="b" l="l" r="r" t="t"/>
                <a:pathLst>
                  <a:path extrusionOk="0" h="326612" w="468820">
                    <a:moveTo>
                      <a:pt x="468821" y="326613"/>
                    </a:moveTo>
                    <a:lnTo>
                      <a:pt x="0" y="326613"/>
                    </a:lnTo>
                    <a:lnTo>
                      <a:pt x="299085" y="0"/>
                    </a:lnTo>
                    <a:cubicBezTo>
                      <a:pt x="321850" y="34480"/>
                      <a:pt x="343471" y="69056"/>
                      <a:pt x="363474" y="103441"/>
                    </a:cubicBezTo>
                    <a:cubicBezTo>
                      <a:pt x="407384" y="178975"/>
                      <a:pt x="443579" y="253365"/>
                      <a:pt x="467868" y="323945"/>
                    </a:cubicBezTo>
                    <a:cubicBezTo>
                      <a:pt x="468249" y="324803"/>
                      <a:pt x="468535" y="325755"/>
                      <a:pt x="468821" y="326613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303" name="Google Shape;3303;p24"/>
            <p:cNvSpPr/>
            <p:nvPr/>
          </p:nvSpPr>
          <p:spPr>
            <a:xfrm>
              <a:off x="10397775" y="3578066"/>
              <a:ext cx="1674018" cy="3143250"/>
            </a:xfrm>
            <a:custGeom>
              <a:rect b="b" l="l" r="r" t="t"/>
              <a:pathLst>
                <a:path extrusionOk="0" h="3143250" w="1674018">
                  <a:moveTo>
                    <a:pt x="1674019" y="1718120"/>
                  </a:moveTo>
                  <a:cubicBezTo>
                    <a:pt x="1673828" y="1763078"/>
                    <a:pt x="1672019" y="1807274"/>
                    <a:pt x="1668590" y="1850708"/>
                  </a:cubicBezTo>
                  <a:cubicBezTo>
                    <a:pt x="1668590" y="1850803"/>
                    <a:pt x="1668590" y="1850803"/>
                    <a:pt x="1668590" y="1850803"/>
                  </a:cubicBezTo>
                  <a:lnTo>
                    <a:pt x="1051656" y="1850803"/>
                  </a:lnTo>
                  <a:lnTo>
                    <a:pt x="1034415" y="1892903"/>
                  </a:lnTo>
                  <a:lnTo>
                    <a:pt x="1664875" y="1892903"/>
                  </a:lnTo>
                  <a:lnTo>
                    <a:pt x="1664875" y="1892999"/>
                  </a:lnTo>
                  <a:cubicBezTo>
                    <a:pt x="1661827" y="1921574"/>
                    <a:pt x="1658398" y="1949958"/>
                    <a:pt x="1653635" y="1977771"/>
                  </a:cubicBezTo>
                  <a:lnTo>
                    <a:pt x="1001934" y="1965579"/>
                  </a:lnTo>
                  <a:lnTo>
                    <a:pt x="1001934" y="1993868"/>
                  </a:lnTo>
                  <a:lnTo>
                    <a:pt x="1642015" y="2041875"/>
                  </a:lnTo>
                  <a:cubicBezTo>
                    <a:pt x="1638300" y="2061305"/>
                    <a:pt x="1633824" y="2080451"/>
                    <a:pt x="1629061" y="2099310"/>
                  </a:cubicBezTo>
                  <a:cubicBezTo>
                    <a:pt x="1628109" y="2103501"/>
                    <a:pt x="1626775" y="2107501"/>
                    <a:pt x="1625537" y="2111692"/>
                  </a:cubicBezTo>
                  <a:cubicBezTo>
                    <a:pt x="1558194" y="2111026"/>
                    <a:pt x="1385697" y="2112264"/>
                    <a:pt x="913923" y="2114741"/>
                  </a:cubicBezTo>
                  <a:lnTo>
                    <a:pt x="868204" y="2170176"/>
                  </a:lnTo>
                  <a:lnTo>
                    <a:pt x="1606487" y="2170176"/>
                  </a:lnTo>
                  <a:cubicBezTo>
                    <a:pt x="1589246" y="2216849"/>
                    <a:pt x="1566386" y="2263140"/>
                    <a:pt x="1539335" y="2309051"/>
                  </a:cubicBezTo>
                  <a:cubicBezTo>
                    <a:pt x="1370076" y="2281047"/>
                    <a:pt x="912685" y="2208943"/>
                    <a:pt x="849820" y="2235041"/>
                  </a:cubicBezTo>
                  <a:lnTo>
                    <a:pt x="806862" y="2280761"/>
                  </a:lnTo>
                  <a:lnTo>
                    <a:pt x="1474946" y="2406491"/>
                  </a:lnTo>
                  <a:cubicBezTo>
                    <a:pt x="1455325" y="2433352"/>
                    <a:pt x="1434179" y="2460212"/>
                    <a:pt x="1412081" y="2486597"/>
                  </a:cubicBezTo>
                  <a:cubicBezTo>
                    <a:pt x="1230630" y="2439543"/>
                    <a:pt x="787717" y="2327720"/>
                    <a:pt x="787717" y="2327720"/>
                  </a:cubicBezTo>
                  <a:cubicBezTo>
                    <a:pt x="787717" y="2327720"/>
                    <a:pt x="726567" y="2344103"/>
                    <a:pt x="749617" y="2358295"/>
                  </a:cubicBezTo>
                  <a:cubicBezTo>
                    <a:pt x="768096" y="2370010"/>
                    <a:pt x="1179385" y="2511457"/>
                    <a:pt x="1344740" y="2562606"/>
                  </a:cubicBezTo>
                  <a:cubicBezTo>
                    <a:pt x="1313402" y="2596420"/>
                    <a:pt x="1280351" y="2629186"/>
                    <a:pt x="1246251" y="2661571"/>
                  </a:cubicBezTo>
                  <a:lnTo>
                    <a:pt x="717138" y="2432114"/>
                  </a:lnTo>
                  <a:cubicBezTo>
                    <a:pt x="717138" y="2432114"/>
                    <a:pt x="653987" y="2462689"/>
                    <a:pt x="699992" y="2477833"/>
                  </a:cubicBezTo>
                  <a:cubicBezTo>
                    <a:pt x="741235" y="2491740"/>
                    <a:pt x="743427" y="2492026"/>
                    <a:pt x="1195292" y="2708529"/>
                  </a:cubicBezTo>
                  <a:cubicBezTo>
                    <a:pt x="1177194" y="2725198"/>
                    <a:pt x="1159003" y="2741105"/>
                    <a:pt x="1140428" y="2757011"/>
                  </a:cubicBezTo>
                  <a:lnTo>
                    <a:pt x="683037" y="2525554"/>
                  </a:lnTo>
                  <a:cubicBezTo>
                    <a:pt x="683037" y="2525554"/>
                    <a:pt x="638556" y="2582704"/>
                    <a:pt x="661702" y="2580989"/>
                  </a:cubicBezTo>
                  <a:cubicBezTo>
                    <a:pt x="678084" y="2579560"/>
                    <a:pt x="938783" y="2723674"/>
                    <a:pt x="1083469" y="2804732"/>
                  </a:cubicBezTo>
                  <a:cubicBezTo>
                    <a:pt x="1062608" y="2821876"/>
                    <a:pt x="1041749" y="2838545"/>
                    <a:pt x="1020604" y="2854642"/>
                  </a:cubicBezTo>
                  <a:cubicBezTo>
                    <a:pt x="900494" y="2779871"/>
                    <a:pt x="634842" y="2621280"/>
                    <a:pt x="634842" y="2621280"/>
                  </a:cubicBezTo>
                  <a:cubicBezTo>
                    <a:pt x="634842" y="2621280"/>
                    <a:pt x="619696" y="2652141"/>
                    <a:pt x="619696" y="2657856"/>
                  </a:cubicBezTo>
                  <a:cubicBezTo>
                    <a:pt x="619696" y="2662047"/>
                    <a:pt x="853344" y="2831307"/>
                    <a:pt x="955452" y="2904839"/>
                  </a:cubicBezTo>
                  <a:cubicBezTo>
                    <a:pt x="909447" y="2939224"/>
                    <a:pt x="863728" y="2971991"/>
                    <a:pt x="818769" y="3003042"/>
                  </a:cubicBezTo>
                  <a:lnTo>
                    <a:pt x="569976" y="2751296"/>
                  </a:lnTo>
                  <a:lnTo>
                    <a:pt x="531685" y="2810637"/>
                  </a:lnTo>
                  <a:lnTo>
                    <a:pt x="748951" y="3050572"/>
                  </a:lnTo>
                  <a:cubicBezTo>
                    <a:pt x="706659" y="3078861"/>
                    <a:pt x="665607" y="3105436"/>
                    <a:pt x="626364" y="3130106"/>
                  </a:cubicBezTo>
                  <a:lnTo>
                    <a:pt x="481965" y="2938463"/>
                  </a:lnTo>
                  <a:lnTo>
                    <a:pt x="439674" y="2959608"/>
                  </a:lnTo>
                  <a:lnTo>
                    <a:pt x="520255" y="3140583"/>
                  </a:lnTo>
                  <a:lnTo>
                    <a:pt x="412433" y="3140583"/>
                  </a:lnTo>
                  <a:lnTo>
                    <a:pt x="382524" y="3037904"/>
                  </a:lnTo>
                  <a:lnTo>
                    <a:pt x="344234" y="3072384"/>
                  </a:lnTo>
                  <a:lnTo>
                    <a:pt x="359950" y="3140583"/>
                  </a:lnTo>
                  <a:lnTo>
                    <a:pt x="167926" y="3140583"/>
                  </a:lnTo>
                  <a:lnTo>
                    <a:pt x="406622" y="2938558"/>
                  </a:lnTo>
                  <a:lnTo>
                    <a:pt x="406622" y="2910078"/>
                  </a:lnTo>
                  <a:lnTo>
                    <a:pt x="68961" y="3140583"/>
                  </a:lnTo>
                  <a:lnTo>
                    <a:pt x="57816" y="3140583"/>
                  </a:lnTo>
                  <a:cubicBezTo>
                    <a:pt x="57721" y="3141441"/>
                    <a:pt x="57531" y="3142393"/>
                    <a:pt x="57436" y="3143250"/>
                  </a:cubicBezTo>
                  <a:lnTo>
                    <a:pt x="0" y="3143250"/>
                  </a:lnTo>
                  <a:lnTo>
                    <a:pt x="0" y="3103435"/>
                  </a:lnTo>
                  <a:lnTo>
                    <a:pt x="68961" y="3061811"/>
                  </a:lnTo>
                  <a:lnTo>
                    <a:pt x="439865" y="2838260"/>
                  </a:lnTo>
                  <a:lnTo>
                    <a:pt x="462724" y="2757107"/>
                  </a:lnTo>
                  <a:cubicBezTo>
                    <a:pt x="462724" y="2757107"/>
                    <a:pt x="244507" y="2867692"/>
                    <a:pt x="82201" y="2949416"/>
                  </a:cubicBezTo>
                  <a:cubicBezTo>
                    <a:pt x="52388" y="2964466"/>
                    <a:pt x="24383" y="2978563"/>
                    <a:pt x="0" y="2990755"/>
                  </a:cubicBezTo>
                  <a:lnTo>
                    <a:pt x="0" y="2925223"/>
                  </a:lnTo>
                  <a:cubicBezTo>
                    <a:pt x="1620" y="2908078"/>
                    <a:pt x="3715" y="2890552"/>
                    <a:pt x="6096" y="2872549"/>
                  </a:cubicBezTo>
                  <a:cubicBezTo>
                    <a:pt x="8477" y="2855024"/>
                    <a:pt x="11240" y="2837117"/>
                    <a:pt x="14383" y="2818924"/>
                  </a:cubicBezTo>
                  <a:cubicBezTo>
                    <a:pt x="14383" y="2818829"/>
                    <a:pt x="14478" y="2818829"/>
                    <a:pt x="14478" y="2818829"/>
                  </a:cubicBezTo>
                  <a:lnTo>
                    <a:pt x="569880" y="2611755"/>
                  </a:lnTo>
                  <a:lnTo>
                    <a:pt x="596646" y="2555462"/>
                  </a:lnTo>
                  <a:cubicBezTo>
                    <a:pt x="596646" y="2555462"/>
                    <a:pt x="269177" y="2652713"/>
                    <a:pt x="99536" y="2703671"/>
                  </a:cubicBezTo>
                  <a:cubicBezTo>
                    <a:pt x="72866" y="2711767"/>
                    <a:pt x="50006" y="2718721"/>
                    <a:pt x="33051" y="2723864"/>
                  </a:cubicBezTo>
                  <a:cubicBezTo>
                    <a:pt x="33051" y="2723769"/>
                    <a:pt x="33051" y="2723769"/>
                    <a:pt x="33051" y="2723674"/>
                  </a:cubicBezTo>
                  <a:cubicBezTo>
                    <a:pt x="38481" y="2698718"/>
                    <a:pt x="44672" y="2673382"/>
                    <a:pt x="51245" y="2647474"/>
                  </a:cubicBezTo>
                  <a:cubicBezTo>
                    <a:pt x="51531" y="2646235"/>
                    <a:pt x="51911" y="2645092"/>
                    <a:pt x="52197" y="2643854"/>
                  </a:cubicBezTo>
                  <a:cubicBezTo>
                    <a:pt x="52197" y="2643759"/>
                    <a:pt x="52292" y="2643664"/>
                    <a:pt x="52292" y="2643569"/>
                  </a:cubicBezTo>
                  <a:cubicBezTo>
                    <a:pt x="55816" y="2642807"/>
                    <a:pt x="59436" y="2641950"/>
                    <a:pt x="63055" y="2641187"/>
                  </a:cubicBezTo>
                  <a:cubicBezTo>
                    <a:pt x="75248" y="2638425"/>
                    <a:pt x="88106" y="2635567"/>
                    <a:pt x="101441" y="2632520"/>
                  </a:cubicBezTo>
                  <a:cubicBezTo>
                    <a:pt x="309849" y="2584228"/>
                    <a:pt x="634842" y="2497074"/>
                    <a:pt x="634842" y="2497074"/>
                  </a:cubicBezTo>
                  <a:lnTo>
                    <a:pt x="634842" y="2447354"/>
                  </a:lnTo>
                  <a:lnTo>
                    <a:pt x="102012" y="2528316"/>
                  </a:lnTo>
                  <a:lnTo>
                    <a:pt x="83344" y="2531174"/>
                  </a:lnTo>
                  <a:cubicBezTo>
                    <a:pt x="88963" y="2512219"/>
                    <a:pt x="94869" y="2492978"/>
                    <a:pt x="100965" y="2473642"/>
                  </a:cubicBezTo>
                  <a:cubicBezTo>
                    <a:pt x="112300" y="2437638"/>
                    <a:pt x="124491" y="2401157"/>
                    <a:pt x="137256" y="2364296"/>
                  </a:cubicBezTo>
                  <a:cubicBezTo>
                    <a:pt x="137256" y="2364200"/>
                    <a:pt x="137256" y="2364200"/>
                    <a:pt x="137256" y="2364200"/>
                  </a:cubicBezTo>
                  <a:lnTo>
                    <a:pt x="699897" y="2363248"/>
                  </a:lnTo>
                  <a:lnTo>
                    <a:pt x="717042" y="2313527"/>
                  </a:lnTo>
                  <a:lnTo>
                    <a:pt x="163830" y="2288953"/>
                  </a:lnTo>
                  <a:cubicBezTo>
                    <a:pt x="183738" y="2234470"/>
                    <a:pt x="204597" y="2179320"/>
                    <a:pt x="226409" y="2124170"/>
                  </a:cubicBezTo>
                  <a:lnTo>
                    <a:pt x="766763" y="2286762"/>
                  </a:lnTo>
                  <a:lnTo>
                    <a:pt x="787812" y="2233232"/>
                  </a:lnTo>
                  <a:cubicBezTo>
                    <a:pt x="755999" y="2160175"/>
                    <a:pt x="378619" y="2084451"/>
                    <a:pt x="251840" y="2060925"/>
                  </a:cubicBezTo>
                  <a:cubicBezTo>
                    <a:pt x="276225" y="2001583"/>
                    <a:pt x="301562" y="1942434"/>
                    <a:pt x="327088" y="1883759"/>
                  </a:cubicBezTo>
                  <a:lnTo>
                    <a:pt x="818388" y="2145316"/>
                  </a:lnTo>
                  <a:lnTo>
                    <a:pt x="852774" y="2080260"/>
                  </a:lnTo>
                  <a:cubicBezTo>
                    <a:pt x="852774" y="2080260"/>
                    <a:pt x="478059" y="1880426"/>
                    <a:pt x="353091" y="1825466"/>
                  </a:cubicBezTo>
                  <a:cubicBezTo>
                    <a:pt x="367665" y="1792700"/>
                    <a:pt x="382524" y="1760506"/>
                    <a:pt x="397192" y="1728502"/>
                  </a:cubicBezTo>
                  <a:lnTo>
                    <a:pt x="914019" y="1965579"/>
                  </a:lnTo>
                  <a:lnTo>
                    <a:pt x="925449" y="1923479"/>
                  </a:lnTo>
                  <a:cubicBezTo>
                    <a:pt x="925449" y="1923479"/>
                    <a:pt x="571977" y="1734312"/>
                    <a:pt x="421958" y="1675162"/>
                  </a:cubicBezTo>
                  <a:cubicBezTo>
                    <a:pt x="422052" y="1675162"/>
                    <a:pt x="422052" y="1675067"/>
                    <a:pt x="422052" y="1674971"/>
                  </a:cubicBezTo>
                  <a:cubicBezTo>
                    <a:pt x="449675" y="1617155"/>
                    <a:pt x="477012" y="1560957"/>
                    <a:pt x="504063" y="1506569"/>
                  </a:cubicBezTo>
                  <a:lnTo>
                    <a:pt x="971359" y="1877568"/>
                  </a:lnTo>
                  <a:lnTo>
                    <a:pt x="971359" y="1804893"/>
                  </a:lnTo>
                  <a:lnTo>
                    <a:pt x="523018" y="1468660"/>
                  </a:lnTo>
                  <a:cubicBezTo>
                    <a:pt x="534638" y="1445038"/>
                    <a:pt x="546354" y="1422464"/>
                    <a:pt x="557974" y="1399889"/>
                  </a:cubicBezTo>
                  <a:lnTo>
                    <a:pt x="1017270" y="1747552"/>
                  </a:lnTo>
                  <a:lnTo>
                    <a:pt x="1051656" y="1682591"/>
                  </a:lnTo>
                  <a:cubicBezTo>
                    <a:pt x="1051656" y="1682591"/>
                    <a:pt x="721423" y="1451896"/>
                    <a:pt x="579596" y="1358265"/>
                  </a:cubicBezTo>
                  <a:cubicBezTo>
                    <a:pt x="579596" y="1358170"/>
                    <a:pt x="579596" y="1358170"/>
                    <a:pt x="579691" y="1358075"/>
                  </a:cubicBezTo>
                  <a:cubicBezTo>
                    <a:pt x="609695" y="1300258"/>
                    <a:pt x="639032" y="1245870"/>
                    <a:pt x="666559" y="1195959"/>
                  </a:cubicBezTo>
                  <a:lnTo>
                    <a:pt x="1078420" y="1621346"/>
                  </a:lnTo>
                  <a:lnTo>
                    <a:pt x="1080135" y="1533430"/>
                  </a:lnTo>
                  <a:cubicBezTo>
                    <a:pt x="1080135" y="1533430"/>
                    <a:pt x="1010316" y="1461326"/>
                    <a:pt x="927449" y="1376363"/>
                  </a:cubicBezTo>
                  <a:cubicBezTo>
                    <a:pt x="844582" y="1291495"/>
                    <a:pt x="748665" y="1193768"/>
                    <a:pt x="696468" y="1142619"/>
                  </a:cubicBezTo>
                  <a:cubicBezTo>
                    <a:pt x="718852" y="1103090"/>
                    <a:pt x="739997" y="1066800"/>
                    <a:pt x="759333" y="1034510"/>
                  </a:cubicBezTo>
                  <a:cubicBezTo>
                    <a:pt x="877824" y="1168337"/>
                    <a:pt x="1131855" y="1457135"/>
                    <a:pt x="1131855" y="1471898"/>
                  </a:cubicBezTo>
                  <a:cubicBezTo>
                    <a:pt x="1131760" y="1472279"/>
                    <a:pt x="1131760" y="1472660"/>
                    <a:pt x="1131760" y="1472851"/>
                  </a:cubicBezTo>
                  <a:cubicBezTo>
                    <a:pt x="1131855" y="1472756"/>
                    <a:pt x="1131855" y="1472470"/>
                    <a:pt x="1131951" y="1472279"/>
                  </a:cubicBezTo>
                  <a:cubicBezTo>
                    <a:pt x="1131951" y="1472184"/>
                    <a:pt x="1131855" y="1471994"/>
                    <a:pt x="1131855" y="1471898"/>
                  </a:cubicBezTo>
                  <a:cubicBezTo>
                    <a:pt x="1134141" y="1459325"/>
                    <a:pt x="1151096" y="1380458"/>
                    <a:pt x="1151096" y="1380458"/>
                  </a:cubicBezTo>
                  <a:lnTo>
                    <a:pt x="802195" y="965930"/>
                  </a:lnTo>
                  <a:cubicBezTo>
                    <a:pt x="817340" y="942213"/>
                    <a:pt x="830961" y="922306"/>
                    <a:pt x="842867" y="906209"/>
                  </a:cubicBezTo>
                  <a:cubicBezTo>
                    <a:pt x="857250" y="886587"/>
                    <a:pt x="872204" y="864299"/>
                    <a:pt x="887063" y="839438"/>
                  </a:cubicBezTo>
                  <a:lnTo>
                    <a:pt x="1197769" y="1273397"/>
                  </a:lnTo>
                  <a:lnTo>
                    <a:pt x="1216057" y="1193102"/>
                  </a:lnTo>
                  <a:cubicBezTo>
                    <a:pt x="1216057" y="1193102"/>
                    <a:pt x="990886" y="905066"/>
                    <a:pt x="912495" y="795242"/>
                  </a:cubicBezTo>
                  <a:cubicBezTo>
                    <a:pt x="930878" y="762191"/>
                    <a:pt x="949453" y="725996"/>
                    <a:pt x="967835" y="688277"/>
                  </a:cubicBezTo>
                  <a:cubicBezTo>
                    <a:pt x="1059656" y="825246"/>
                    <a:pt x="1237202" y="1090994"/>
                    <a:pt x="1242822" y="1105186"/>
                  </a:cubicBezTo>
                  <a:cubicBezTo>
                    <a:pt x="1250538" y="1124236"/>
                    <a:pt x="1242822" y="990410"/>
                    <a:pt x="1242822" y="990410"/>
                  </a:cubicBezTo>
                  <a:lnTo>
                    <a:pt x="996696" y="626459"/>
                  </a:lnTo>
                  <a:lnTo>
                    <a:pt x="996696" y="626364"/>
                  </a:lnTo>
                  <a:cubicBezTo>
                    <a:pt x="1014127" y="588836"/>
                    <a:pt x="1030986" y="550069"/>
                    <a:pt x="1047464" y="511302"/>
                  </a:cubicBezTo>
                  <a:lnTo>
                    <a:pt x="1261967" y="829818"/>
                  </a:lnTo>
                  <a:lnTo>
                    <a:pt x="1261967" y="718947"/>
                  </a:lnTo>
                  <a:lnTo>
                    <a:pt x="1073467" y="448246"/>
                  </a:lnTo>
                  <a:cubicBezTo>
                    <a:pt x="1073467" y="448151"/>
                    <a:pt x="1073562" y="448151"/>
                    <a:pt x="1073562" y="448151"/>
                  </a:cubicBezTo>
                  <a:cubicBezTo>
                    <a:pt x="1088708" y="411099"/>
                    <a:pt x="1103090" y="374333"/>
                    <a:pt x="1116997" y="338804"/>
                  </a:cubicBezTo>
                  <a:lnTo>
                    <a:pt x="1278827" y="588931"/>
                  </a:lnTo>
                  <a:lnTo>
                    <a:pt x="1261967" y="447389"/>
                  </a:lnTo>
                  <a:cubicBezTo>
                    <a:pt x="1261967" y="447389"/>
                    <a:pt x="1189005" y="335852"/>
                    <a:pt x="1146334" y="261938"/>
                  </a:cubicBezTo>
                  <a:cubicBezTo>
                    <a:pt x="1155763" y="236125"/>
                    <a:pt x="1164717" y="211741"/>
                    <a:pt x="1173195" y="188690"/>
                  </a:cubicBezTo>
                  <a:cubicBezTo>
                    <a:pt x="1217771" y="246983"/>
                    <a:pt x="1272731" y="319850"/>
                    <a:pt x="1277302" y="328898"/>
                  </a:cubicBezTo>
                  <a:cubicBezTo>
                    <a:pt x="1284923" y="344138"/>
                    <a:pt x="1261967" y="210312"/>
                    <a:pt x="1261967" y="210312"/>
                  </a:cubicBezTo>
                  <a:lnTo>
                    <a:pt x="1202341" y="107061"/>
                  </a:lnTo>
                  <a:cubicBezTo>
                    <a:pt x="1225392" y="41243"/>
                    <a:pt x="1239107" y="0"/>
                    <a:pt x="1239107" y="0"/>
                  </a:cubicBezTo>
                  <a:cubicBezTo>
                    <a:pt x="1290733" y="110585"/>
                    <a:pt x="1344454" y="237268"/>
                    <a:pt x="1395603" y="374713"/>
                  </a:cubicBezTo>
                  <a:lnTo>
                    <a:pt x="1315498" y="478060"/>
                  </a:lnTo>
                  <a:cubicBezTo>
                    <a:pt x="1315498" y="478060"/>
                    <a:pt x="1304068" y="604171"/>
                    <a:pt x="1315498" y="588931"/>
                  </a:cubicBezTo>
                  <a:cubicBezTo>
                    <a:pt x="1319213" y="583978"/>
                    <a:pt x="1336358" y="564737"/>
                    <a:pt x="1358169" y="540830"/>
                  </a:cubicBezTo>
                  <a:cubicBezTo>
                    <a:pt x="1379982" y="516922"/>
                    <a:pt x="1406271" y="488252"/>
                    <a:pt x="1428178" y="464534"/>
                  </a:cubicBezTo>
                  <a:cubicBezTo>
                    <a:pt x="1441609" y="502349"/>
                    <a:pt x="1454848" y="541115"/>
                    <a:pt x="1467707" y="580168"/>
                  </a:cubicBezTo>
                  <a:cubicBezTo>
                    <a:pt x="1467802" y="580168"/>
                    <a:pt x="1467802" y="580168"/>
                    <a:pt x="1467802" y="580263"/>
                  </a:cubicBezTo>
                  <a:cubicBezTo>
                    <a:pt x="1409034" y="630174"/>
                    <a:pt x="1310449" y="724853"/>
                    <a:pt x="1310449" y="724853"/>
                  </a:cubicBezTo>
                  <a:cubicBezTo>
                    <a:pt x="1310449" y="724853"/>
                    <a:pt x="1278541" y="812768"/>
                    <a:pt x="1310449" y="801338"/>
                  </a:cubicBezTo>
                  <a:cubicBezTo>
                    <a:pt x="1333119" y="793147"/>
                    <a:pt x="1440180" y="723138"/>
                    <a:pt x="1500092" y="683419"/>
                  </a:cubicBezTo>
                  <a:cubicBezTo>
                    <a:pt x="1510474" y="716947"/>
                    <a:pt x="1520476" y="750665"/>
                    <a:pt x="1530096" y="784860"/>
                  </a:cubicBezTo>
                  <a:cubicBezTo>
                    <a:pt x="1462754" y="850487"/>
                    <a:pt x="1296257" y="981075"/>
                    <a:pt x="1296257" y="981075"/>
                  </a:cubicBezTo>
                  <a:lnTo>
                    <a:pt x="1296257" y="1061371"/>
                  </a:lnTo>
                  <a:lnTo>
                    <a:pt x="1557719" y="888302"/>
                  </a:lnTo>
                  <a:cubicBezTo>
                    <a:pt x="1564958" y="915924"/>
                    <a:pt x="1571816" y="943166"/>
                    <a:pt x="1578578" y="970979"/>
                  </a:cubicBezTo>
                  <a:cubicBezTo>
                    <a:pt x="1495139" y="1031653"/>
                    <a:pt x="1261967" y="1195959"/>
                    <a:pt x="1261967" y="1195959"/>
                  </a:cubicBezTo>
                  <a:lnTo>
                    <a:pt x="1246251" y="1271683"/>
                  </a:lnTo>
                  <a:lnTo>
                    <a:pt x="1603724" y="1084612"/>
                  </a:lnTo>
                  <a:lnTo>
                    <a:pt x="1603724" y="1084707"/>
                  </a:lnTo>
                  <a:cubicBezTo>
                    <a:pt x="1612202" y="1123474"/>
                    <a:pt x="1619631" y="1162241"/>
                    <a:pt x="1626584" y="1201293"/>
                  </a:cubicBezTo>
                  <a:lnTo>
                    <a:pt x="1197769" y="1389888"/>
                  </a:lnTo>
                  <a:cubicBezTo>
                    <a:pt x="1197769" y="1389888"/>
                    <a:pt x="1167956" y="1461706"/>
                    <a:pt x="1178623" y="1467803"/>
                  </a:cubicBezTo>
                  <a:cubicBezTo>
                    <a:pt x="1187196" y="1472756"/>
                    <a:pt x="1511237" y="1341882"/>
                    <a:pt x="1640967" y="1289114"/>
                  </a:cubicBezTo>
                  <a:cubicBezTo>
                    <a:pt x="1644015" y="1309211"/>
                    <a:pt x="1646968" y="1329309"/>
                    <a:pt x="1649445" y="1349121"/>
                  </a:cubicBezTo>
                  <a:cubicBezTo>
                    <a:pt x="1649445" y="1349216"/>
                    <a:pt x="1649445" y="1349216"/>
                    <a:pt x="1649445" y="1349216"/>
                  </a:cubicBezTo>
                  <a:lnTo>
                    <a:pt x="1176338" y="1554290"/>
                  </a:lnTo>
                  <a:cubicBezTo>
                    <a:pt x="1176338" y="1554290"/>
                    <a:pt x="1120521" y="1607820"/>
                    <a:pt x="1131951" y="1615440"/>
                  </a:cubicBezTo>
                  <a:cubicBezTo>
                    <a:pt x="1141762" y="1622012"/>
                    <a:pt x="1541335" y="1484662"/>
                    <a:pt x="1660684" y="1443514"/>
                  </a:cubicBezTo>
                  <a:cubicBezTo>
                    <a:pt x="1666875" y="1504093"/>
                    <a:pt x="1671066" y="1563910"/>
                    <a:pt x="1672781" y="1623060"/>
                  </a:cubicBezTo>
                  <a:lnTo>
                    <a:pt x="1116711" y="1691926"/>
                  </a:lnTo>
                  <a:lnTo>
                    <a:pt x="1080135" y="1741646"/>
                  </a:lnTo>
                  <a:lnTo>
                    <a:pt x="1674019" y="1718120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04" name="Google Shape;3304;p24"/>
          <p:cNvGrpSpPr/>
          <p:nvPr/>
        </p:nvGrpSpPr>
        <p:grpSpPr>
          <a:xfrm>
            <a:off x="6791734" y="3774876"/>
            <a:ext cx="2348122" cy="1387388"/>
            <a:chOff x="9055645" y="4870608"/>
            <a:chExt cx="3130829" cy="1849850"/>
          </a:xfrm>
        </p:grpSpPr>
        <p:sp>
          <p:nvSpPr>
            <p:cNvPr id="3305" name="Google Shape;3305;p24"/>
            <p:cNvSpPr/>
            <p:nvPr/>
          </p:nvSpPr>
          <p:spPr>
            <a:xfrm>
              <a:off x="9055645" y="5479446"/>
              <a:ext cx="2549138" cy="1239202"/>
            </a:xfrm>
            <a:custGeom>
              <a:rect b="b" l="l" r="r" t="t"/>
              <a:pathLst>
                <a:path extrusionOk="0" h="1239202" w="2549138">
                  <a:moveTo>
                    <a:pt x="314669" y="1239202"/>
                  </a:moveTo>
                  <a:cubicBezTo>
                    <a:pt x="314669" y="1239202"/>
                    <a:pt x="-54616" y="1004411"/>
                    <a:pt x="6916" y="407670"/>
                  </a:cubicBezTo>
                  <a:cubicBezTo>
                    <a:pt x="6916" y="407670"/>
                    <a:pt x="68447" y="822103"/>
                    <a:pt x="428969" y="1033081"/>
                  </a:cubicBezTo>
                  <a:cubicBezTo>
                    <a:pt x="428969" y="1033081"/>
                    <a:pt x="72924" y="593503"/>
                    <a:pt x="94832" y="237363"/>
                  </a:cubicBezTo>
                  <a:cubicBezTo>
                    <a:pt x="94832" y="237363"/>
                    <a:pt x="178366" y="544544"/>
                    <a:pt x="371819" y="738283"/>
                  </a:cubicBezTo>
                  <a:cubicBezTo>
                    <a:pt x="371819" y="738283"/>
                    <a:pt x="380582" y="395668"/>
                    <a:pt x="428969" y="303371"/>
                  </a:cubicBezTo>
                  <a:cubicBezTo>
                    <a:pt x="428969" y="303371"/>
                    <a:pt x="457735" y="474821"/>
                    <a:pt x="531267" y="562737"/>
                  </a:cubicBezTo>
                  <a:cubicBezTo>
                    <a:pt x="604800" y="650653"/>
                    <a:pt x="736721" y="914400"/>
                    <a:pt x="736721" y="914400"/>
                  </a:cubicBezTo>
                  <a:cubicBezTo>
                    <a:pt x="736721" y="914400"/>
                    <a:pt x="613659" y="465963"/>
                    <a:pt x="688335" y="281368"/>
                  </a:cubicBezTo>
                  <a:cubicBezTo>
                    <a:pt x="688335" y="281368"/>
                    <a:pt x="714719" y="492347"/>
                    <a:pt x="785013" y="619887"/>
                  </a:cubicBezTo>
                  <a:cubicBezTo>
                    <a:pt x="855308" y="747331"/>
                    <a:pt x="1039998" y="1050703"/>
                    <a:pt x="1017995" y="1160621"/>
                  </a:cubicBezTo>
                  <a:cubicBezTo>
                    <a:pt x="1017995" y="1160621"/>
                    <a:pt x="1097148" y="1129856"/>
                    <a:pt x="952082" y="685800"/>
                  </a:cubicBezTo>
                  <a:cubicBezTo>
                    <a:pt x="807016" y="241745"/>
                    <a:pt x="837782" y="0"/>
                    <a:pt x="837782" y="0"/>
                  </a:cubicBezTo>
                  <a:cubicBezTo>
                    <a:pt x="837782" y="0"/>
                    <a:pt x="881788" y="395668"/>
                    <a:pt x="1017995" y="509968"/>
                  </a:cubicBezTo>
                  <a:cubicBezTo>
                    <a:pt x="1154298" y="624268"/>
                    <a:pt x="1185064" y="892397"/>
                    <a:pt x="1185064" y="892397"/>
                  </a:cubicBezTo>
                  <a:lnTo>
                    <a:pt x="1123532" y="483584"/>
                  </a:lnTo>
                  <a:lnTo>
                    <a:pt x="1479577" y="936403"/>
                  </a:lnTo>
                  <a:cubicBezTo>
                    <a:pt x="1479577" y="936403"/>
                    <a:pt x="1536727" y="716566"/>
                    <a:pt x="1668648" y="646271"/>
                  </a:cubicBezTo>
                  <a:cubicBezTo>
                    <a:pt x="1668648" y="646271"/>
                    <a:pt x="1585114" y="940784"/>
                    <a:pt x="1712653" y="971550"/>
                  </a:cubicBezTo>
                  <a:cubicBezTo>
                    <a:pt x="1840098" y="1002316"/>
                    <a:pt x="1848956" y="866013"/>
                    <a:pt x="1791806" y="694563"/>
                  </a:cubicBezTo>
                  <a:cubicBezTo>
                    <a:pt x="1734656" y="523113"/>
                    <a:pt x="1615974" y="250507"/>
                    <a:pt x="1615974" y="250507"/>
                  </a:cubicBezTo>
                  <a:lnTo>
                    <a:pt x="1825524" y="545020"/>
                  </a:lnTo>
                  <a:lnTo>
                    <a:pt x="1739038" y="307657"/>
                  </a:lnTo>
                  <a:cubicBezTo>
                    <a:pt x="1739038" y="307657"/>
                    <a:pt x="2099559" y="575786"/>
                    <a:pt x="2108321" y="734092"/>
                  </a:cubicBezTo>
                  <a:lnTo>
                    <a:pt x="1884103" y="83439"/>
                  </a:lnTo>
                  <a:cubicBezTo>
                    <a:pt x="1884103" y="83439"/>
                    <a:pt x="2490464" y="650081"/>
                    <a:pt x="2549138" y="1237869"/>
                  </a:cubicBezTo>
                  <a:lnTo>
                    <a:pt x="314669" y="1239202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6" name="Google Shape;3306;p24"/>
            <p:cNvSpPr/>
            <p:nvPr/>
          </p:nvSpPr>
          <p:spPr>
            <a:xfrm>
              <a:off x="10489596" y="4870608"/>
              <a:ext cx="1696878" cy="1849850"/>
            </a:xfrm>
            <a:custGeom>
              <a:rect b="b" l="l" r="r" t="t"/>
              <a:pathLst>
                <a:path extrusionOk="0" h="1849850" w="1696878">
                  <a:moveTo>
                    <a:pt x="995649" y="1849850"/>
                  </a:moveTo>
                  <a:cubicBezTo>
                    <a:pt x="995649" y="1849850"/>
                    <a:pt x="844010" y="698183"/>
                    <a:pt x="0" y="0"/>
                  </a:cubicBezTo>
                  <a:cubicBezTo>
                    <a:pt x="0" y="0"/>
                    <a:pt x="1503521" y="543878"/>
                    <a:pt x="1696879" y="1848326"/>
                  </a:cubicBezTo>
                  <a:lnTo>
                    <a:pt x="995649" y="1849850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07" name="Google Shape;3307;p24"/>
          <p:cNvSpPr txBox="1"/>
          <p:nvPr>
            <p:ph idx="1" type="body"/>
          </p:nvPr>
        </p:nvSpPr>
        <p:spPr>
          <a:xfrm>
            <a:off x="613448" y="2814800"/>
            <a:ext cx="3868500" cy="12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08" name="Google Shape;3308;p24"/>
          <p:cNvSpPr txBox="1"/>
          <p:nvPr>
            <p:ph idx="2" type="body"/>
          </p:nvPr>
        </p:nvSpPr>
        <p:spPr>
          <a:xfrm>
            <a:off x="613448" y="2066731"/>
            <a:ext cx="38685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3309" name="Shape 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0" name="Google Shape;3310;p25"/>
          <p:cNvGrpSpPr/>
          <p:nvPr/>
        </p:nvGrpSpPr>
        <p:grpSpPr>
          <a:xfrm>
            <a:off x="1646" y="2212741"/>
            <a:ext cx="9162215" cy="2950023"/>
            <a:chOff x="2194" y="2924921"/>
            <a:chExt cx="12216287" cy="3933364"/>
          </a:xfrm>
        </p:grpSpPr>
        <p:sp>
          <p:nvSpPr>
            <p:cNvPr id="3311" name="Google Shape;3311;p25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2" name="Google Shape;3312;p25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13" name="Google Shape;3313;p25"/>
          <p:cNvGrpSpPr/>
          <p:nvPr/>
        </p:nvGrpSpPr>
        <p:grpSpPr>
          <a:xfrm>
            <a:off x="0" y="4286284"/>
            <a:ext cx="9162216" cy="871184"/>
            <a:chOff x="0" y="5689645"/>
            <a:chExt cx="12216288" cy="1161579"/>
          </a:xfrm>
        </p:grpSpPr>
        <p:sp>
          <p:nvSpPr>
            <p:cNvPr id="3314" name="Google Shape;3314;p25"/>
            <p:cNvSpPr/>
            <p:nvPr/>
          </p:nvSpPr>
          <p:spPr>
            <a:xfrm>
              <a:off x="0" y="5689645"/>
              <a:ext cx="12216288" cy="1161579"/>
            </a:xfrm>
            <a:custGeom>
              <a:rect b="b" l="l" r="r" t="t"/>
              <a:pathLst>
                <a:path extrusionOk="0" h="1161579" w="12216288">
                  <a:moveTo>
                    <a:pt x="0" y="0"/>
                  </a:moveTo>
                  <a:lnTo>
                    <a:pt x="12216288" y="0"/>
                  </a:lnTo>
                  <a:lnTo>
                    <a:pt x="12216288" y="1161579"/>
                  </a:lnTo>
                  <a:lnTo>
                    <a:pt x="0" y="1161579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15" name="Google Shape;3315;p25"/>
            <p:cNvGrpSpPr/>
            <p:nvPr/>
          </p:nvGrpSpPr>
          <p:grpSpPr>
            <a:xfrm>
              <a:off x="0" y="5759018"/>
              <a:ext cx="12216287" cy="958900"/>
              <a:chOff x="0" y="5759018"/>
              <a:chExt cx="12216287" cy="958900"/>
            </a:xfrm>
          </p:grpSpPr>
          <p:sp>
            <p:nvSpPr>
              <p:cNvPr id="3316" name="Google Shape;3316;p25"/>
              <p:cNvSpPr/>
              <p:nvPr/>
            </p:nvSpPr>
            <p:spPr>
              <a:xfrm>
                <a:off x="2194" y="5932591"/>
                <a:ext cx="12214093" cy="785327"/>
              </a:xfrm>
              <a:custGeom>
                <a:rect b="b" l="l" r="r" t="t"/>
                <a:pathLst>
                  <a:path extrusionOk="0" h="785327" w="12214093">
                    <a:moveTo>
                      <a:pt x="0" y="785328"/>
                    </a:moveTo>
                    <a:lnTo>
                      <a:pt x="9275745" y="633988"/>
                    </a:lnTo>
                    <a:lnTo>
                      <a:pt x="8641757" y="596105"/>
                    </a:lnTo>
                    <a:lnTo>
                      <a:pt x="8736417" y="539328"/>
                    </a:lnTo>
                    <a:lnTo>
                      <a:pt x="8272759" y="539328"/>
                    </a:lnTo>
                    <a:lnTo>
                      <a:pt x="7932100" y="491999"/>
                    </a:lnTo>
                    <a:lnTo>
                      <a:pt x="9587968" y="444669"/>
                    </a:lnTo>
                    <a:lnTo>
                      <a:pt x="7610430" y="444669"/>
                    </a:lnTo>
                    <a:lnTo>
                      <a:pt x="7544207" y="378446"/>
                    </a:lnTo>
                    <a:lnTo>
                      <a:pt x="11527719" y="331211"/>
                    </a:lnTo>
                    <a:lnTo>
                      <a:pt x="11489836" y="274436"/>
                    </a:lnTo>
                    <a:lnTo>
                      <a:pt x="12190047" y="274436"/>
                    </a:lnTo>
                    <a:lnTo>
                      <a:pt x="11830495" y="217659"/>
                    </a:lnTo>
                    <a:lnTo>
                      <a:pt x="12214093" y="159451"/>
                    </a:lnTo>
                    <a:lnTo>
                      <a:pt x="12214093" y="122999"/>
                    </a:lnTo>
                    <a:lnTo>
                      <a:pt x="9408192" y="122999"/>
                    </a:lnTo>
                    <a:lnTo>
                      <a:pt x="9644744" y="66223"/>
                    </a:lnTo>
                    <a:lnTo>
                      <a:pt x="9124310" y="66223"/>
                    </a:lnTo>
                    <a:lnTo>
                      <a:pt x="9218969" y="113553"/>
                    </a:lnTo>
                    <a:lnTo>
                      <a:pt x="9076980" y="113553"/>
                    </a:lnTo>
                    <a:lnTo>
                      <a:pt x="9039193" y="66223"/>
                    </a:lnTo>
                    <a:lnTo>
                      <a:pt x="8433641" y="66223"/>
                    </a:lnTo>
                    <a:lnTo>
                      <a:pt x="8575534" y="0"/>
                    </a:lnTo>
                    <a:lnTo>
                      <a:pt x="1145" y="59353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7" name="Google Shape;3317;p25"/>
              <p:cNvSpPr/>
              <p:nvPr/>
            </p:nvSpPr>
            <p:spPr>
              <a:xfrm>
                <a:off x="0" y="5759018"/>
                <a:ext cx="9424508" cy="173573"/>
              </a:xfrm>
              <a:custGeom>
                <a:rect b="b" l="l" r="r" t="t"/>
                <a:pathLst>
                  <a:path extrusionOk="0" h="173573" w="9424508">
                    <a:moveTo>
                      <a:pt x="0" y="173574"/>
                    </a:moveTo>
                    <a:cubicBezTo>
                      <a:pt x="160883" y="154680"/>
                      <a:pt x="9377180" y="47329"/>
                      <a:pt x="9377180" y="47329"/>
                    </a:cubicBezTo>
                    <a:lnTo>
                      <a:pt x="9424509" y="0"/>
                    </a:lnTo>
                    <a:lnTo>
                      <a:pt x="3643140" y="0"/>
                    </a:lnTo>
                    <a:lnTo>
                      <a:pt x="0" y="173574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8" name="Google Shape;3318;p25"/>
              <p:cNvSpPr/>
              <p:nvPr/>
            </p:nvSpPr>
            <p:spPr>
              <a:xfrm>
                <a:off x="10125196" y="5800145"/>
                <a:ext cx="2091091" cy="132351"/>
              </a:xfrm>
              <a:custGeom>
                <a:rect b="b" l="l" r="r" t="t"/>
                <a:pathLst>
                  <a:path extrusionOk="0" h="132351" w="2091091">
                    <a:moveTo>
                      <a:pt x="2091091" y="0"/>
                    </a:moveTo>
                    <a:cubicBezTo>
                      <a:pt x="2072198" y="9447"/>
                      <a:pt x="0" y="52005"/>
                      <a:pt x="0" y="52005"/>
                    </a:cubicBezTo>
                    <a:lnTo>
                      <a:pt x="1045546" y="104010"/>
                    </a:lnTo>
                    <a:lnTo>
                      <a:pt x="845254" y="132351"/>
                    </a:lnTo>
                    <a:lnTo>
                      <a:pt x="2091091" y="132351"/>
                    </a:lnTo>
                    <a:lnTo>
                      <a:pt x="2091091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19" name="Google Shape;3319;p25"/>
          <p:cNvGrpSpPr/>
          <p:nvPr/>
        </p:nvGrpSpPr>
        <p:grpSpPr>
          <a:xfrm>
            <a:off x="8395444" y="2678263"/>
            <a:ext cx="730917" cy="1681132"/>
            <a:chOff x="10725214" y="2933173"/>
            <a:chExt cx="1206333" cy="2774603"/>
          </a:xfrm>
        </p:grpSpPr>
        <p:sp>
          <p:nvSpPr>
            <p:cNvPr id="3320" name="Google Shape;3320;p25"/>
            <p:cNvSpPr/>
            <p:nvPr/>
          </p:nvSpPr>
          <p:spPr>
            <a:xfrm>
              <a:off x="11188778" y="3438531"/>
              <a:ext cx="176817" cy="2269245"/>
            </a:xfrm>
            <a:custGeom>
              <a:rect b="b" l="l" r="r" t="t"/>
              <a:pathLst>
                <a:path extrusionOk="0" h="2269245" w="176817">
                  <a:moveTo>
                    <a:pt x="0" y="2269245"/>
                  </a:moveTo>
                  <a:cubicBezTo>
                    <a:pt x="0" y="2269245"/>
                    <a:pt x="7347" y="478926"/>
                    <a:pt x="176817" y="0"/>
                  </a:cubicBezTo>
                </a:path>
              </a:pathLst>
            </a:custGeom>
            <a:noFill/>
            <a:ln cap="flat" cmpd="sng" w="345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21" name="Google Shape;3321;p25"/>
            <p:cNvGrpSpPr/>
            <p:nvPr/>
          </p:nvGrpSpPr>
          <p:grpSpPr>
            <a:xfrm>
              <a:off x="10725214" y="2933173"/>
              <a:ext cx="1206333" cy="1132665"/>
              <a:chOff x="10725214" y="2933173"/>
              <a:chExt cx="1206333" cy="1132665"/>
            </a:xfrm>
          </p:grpSpPr>
          <p:sp>
            <p:nvSpPr>
              <p:cNvPr id="3322" name="Google Shape;3322;p25"/>
              <p:cNvSpPr/>
              <p:nvPr/>
            </p:nvSpPr>
            <p:spPr>
              <a:xfrm>
                <a:off x="11726972" y="3643307"/>
                <a:ext cx="52565" cy="164126"/>
              </a:xfrm>
              <a:custGeom>
                <a:rect b="b" l="l" r="r" t="t"/>
                <a:pathLst>
                  <a:path extrusionOk="0" h="164126" w="52565">
                    <a:moveTo>
                      <a:pt x="1611" y="0"/>
                    </a:moveTo>
                    <a:lnTo>
                      <a:pt x="7431" y="7348"/>
                    </a:lnTo>
                    <a:cubicBezTo>
                      <a:pt x="43597" y="68323"/>
                      <a:pt x="52566" y="164127"/>
                      <a:pt x="52566" y="164127"/>
                    </a:cubicBezTo>
                    <a:cubicBezTo>
                      <a:pt x="40162" y="151340"/>
                      <a:pt x="23463" y="118419"/>
                      <a:pt x="9054" y="82159"/>
                    </a:cubicBezTo>
                    <a:cubicBezTo>
                      <a:pt x="-5355" y="45708"/>
                      <a:pt x="1802" y="2004"/>
                      <a:pt x="161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3" name="Google Shape;3323;p25"/>
              <p:cNvSpPr/>
              <p:nvPr/>
            </p:nvSpPr>
            <p:spPr>
              <a:xfrm>
                <a:off x="11126466" y="3689397"/>
                <a:ext cx="164890" cy="203154"/>
              </a:xfrm>
              <a:custGeom>
                <a:rect b="b" l="l" r="r" t="t"/>
                <a:pathLst>
                  <a:path extrusionOk="0" h="203154" w="164890">
                    <a:moveTo>
                      <a:pt x="164891" y="0"/>
                    </a:moveTo>
                    <a:lnTo>
                      <a:pt x="162505" y="9256"/>
                    </a:lnTo>
                    <a:cubicBezTo>
                      <a:pt x="162505" y="9256"/>
                      <a:pt x="120137" y="68991"/>
                      <a:pt x="95709" y="97617"/>
                    </a:cubicBezTo>
                    <a:cubicBezTo>
                      <a:pt x="61261" y="137981"/>
                      <a:pt x="0" y="203155"/>
                      <a:pt x="0" y="203155"/>
                    </a:cubicBezTo>
                    <a:cubicBezTo>
                      <a:pt x="0" y="203155"/>
                      <a:pt x="52387" y="112312"/>
                      <a:pt x="90938" y="70803"/>
                    </a:cubicBezTo>
                    <a:cubicBezTo>
                      <a:pt x="130633" y="28054"/>
                      <a:pt x="164891" y="0"/>
                      <a:pt x="16489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4" name="Google Shape;3324;p25"/>
              <p:cNvSpPr/>
              <p:nvPr/>
            </p:nvSpPr>
            <p:spPr>
              <a:xfrm>
                <a:off x="11141162" y="3860585"/>
                <a:ext cx="109640" cy="185024"/>
              </a:xfrm>
              <a:custGeom>
                <a:rect b="b" l="l" r="r" t="t"/>
                <a:pathLst>
                  <a:path extrusionOk="0" h="185024" w="109640">
                    <a:moveTo>
                      <a:pt x="109640" y="0"/>
                    </a:moveTo>
                    <a:lnTo>
                      <a:pt x="105823" y="10592"/>
                    </a:lnTo>
                    <a:cubicBezTo>
                      <a:pt x="70040" y="90747"/>
                      <a:pt x="0" y="185024"/>
                      <a:pt x="0" y="185024"/>
                    </a:cubicBezTo>
                    <a:cubicBezTo>
                      <a:pt x="6106" y="164986"/>
                      <a:pt x="26241" y="123668"/>
                      <a:pt x="49619" y="80632"/>
                    </a:cubicBezTo>
                    <a:cubicBezTo>
                      <a:pt x="72902" y="37692"/>
                      <a:pt x="108209" y="2004"/>
                      <a:pt x="10964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5" name="Google Shape;3325;p25"/>
              <p:cNvSpPr/>
              <p:nvPr/>
            </p:nvSpPr>
            <p:spPr>
              <a:xfrm>
                <a:off x="10948216" y="3327363"/>
                <a:ext cx="254588" cy="34733"/>
              </a:xfrm>
              <a:custGeom>
                <a:rect b="b" l="l" r="r" t="t"/>
                <a:pathLst>
                  <a:path extrusionOk="0" h="34733" w="254588">
                    <a:moveTo>
                      <a:pt x="250199" y="0"/>
                    </a:moveTo>
                    <a:lnTo>
                      <a:pt x="254588" y="1909"/>
                    </a:lnTo>
                    <a:cubicBezTo>
                      <a:pt x="254588" y="1909"/>
                      <a:pt x="210312" y="15745"/>
                      <a:pt x="177677" y="21852"/>
                    </a:cubicBezTo>
                    <a:cubicBezTo>
                      <a:pt x="113840" y="33684"/>
                      <a:pt x="0" y="34734"/>
                      <a:pt x="0" y="34734"/>
                    </a:cubicBezTo>
                    <a:cubicBezTo>
                      <a:pt x="0" y="34734"/>
                      <a:pt x="79488" y="21088"/>
                      <a:pt x="115557" y="14600"/>
                    </a:cubicBezTo>
                    <a:cubicBezTo>
                      <a:pt x="151722" y="8111"/>
                      <a:pt x="250199" y="0"/>
                      <a:pt x="25019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6" name="Google Shape;3326;p25"/>
              <p:cNvSpPr/>
              <p:nvPr/>
            </p:nvSpPr>
            <p:spPr>
              <a:xfrm>
                <a:off x="10845924" y="3286522"/>
                <a:ext cx="260122" cy="32876"/>
              </a:xfrm>
              <a:custGeom>
                <a:rect b="b" l="l" r="r" t="t"/>
                <a:pathLst>
                  <a:path extrusionOk="0" h="32876" w="260122">
                    <a:moveTo>
                      <a:pt x="250962" y="0"/>
                    </a:moveTo>
                    <a:lnTo>
                      <a:pt x="260122" y="2958"/>
                    </a:lnTo>
                    <a:cubicBezTo>
                      <a:pt x="260122" y="2958"/>
                      <a:pt x="218040" y="16603"/>
                      <a:pt x="160500" y="26814"/>
                    </a:cubicBezTo>
                    <a:cubicBezTo>
                      <a:pt x="104774" y="36738"/>
                      <a:pt x="0" y="31489"/>
                      <a:pt x="0" y="31489"/>
                    </a:cubicBezTo>
                    <a:cubicBezTo>
                      <a:pt x="0" y="31489"/>
                      <a:pt x="87979" y="15268"/>
                      <a:pt x="140557" y="8206"/>
                    </a:cubicBezTo>
                    <a:cubicBezTo>
                      <a:pt x="177868" y="3244"/>
                      <a:pt x="250962" y="0"/>
                      <a:pt x="25096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7" name="Google Shape;3327;p25"/>
              <p:cNvSpPr/>
              <p:nvPr/>
            </p:nvSpPr>
            <p:spPr>
              <a:xfrm>
                <a:off x="10725214" y="3220598"/>
                <a:ext cx="214987" cy="17846"/>
              </a:xfrm>
              <a:custGeom>
                <a:rect b="b" l="l" r="r" t="t"/>
                <a:pathLst>
                  <a:path extrusionOk="0" h="17846" w="214987">
                    <a:moveTo>
                      <a:pt x="203918" y="7812"/>
                    </a:moveTo>
                    <a:lnTo>
                      <a:pt x="214987" y="10293"/>
                    </a:lnTo>
                    <a:cubicBezTo>
                      <a:pt x="212506" y="10484"/>
                      <a:pt x="163459" y="20694"/>
                      <a:pt x="114603" y="17068"/>
                    </a:cubicBezTo>
                    <a:cubicBezTo>
                      <a:pt x="65746" y="13442"/>
                      <a:pt x="20134" y="7907"/>
                      <a:pt x="0" y="2277"/>
                    </a:cubicBezTo>
                    <a:cubicBezTo>
                      <a:pt x="0" y="2277"/>
                      <a:pt x="117179" y="-5547"/>
                      <a:pt x="203918" y="78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8" name="Google Shape;3328;p25"/>
              <p:cNvSpPr/>
              <p:nvPr/>
            </p:nvSpPr>
            <p:spPr>
              <a:xfrm>
                <a:off x="11268443" y="3021057"/>
                <a:ext cx="17238" cy="213078"/>
              </a:xfrm>
              <a:custGeom>
                <a:rect b="b" l="l" r="r" t="t"/>
                <a:pathLst>
                  <a:path extrusionOk="0" h="213078" w="17238">
                    <a:moveTo>
                      <a:pt x="7837" y="213079"/>
                    </a:moveTo>
                    <a:lnTo>
                      <a:pt x="4497" y="206017"/>
                    </a:lnTo>
                    <a:cubicBezTo>
                      <a:pt x="4497" y="206017"/>
                      <a:pt x="-274" y="146569"/>
                      <a:pt x="12" y="115938"/>
                    </a:cubicBezTo>
                    <a:cubicBezTo>
                      <a:pt x="393" y="72712"/>
                      <a:pt x="4497" y="0"/>
                      <a:pt x="4497" y="0"/>
                    </a:cubicBezTo>
                    <a:cubicBezTo>
                      <a:pt x="4497" y="0"/>
                      <a:pt x="19288" y="84163"/>
                      <a:pt x="16998" y="130157"/>
                    </a:cubicBezTo>
                    <a:cubicBezTo>
                      <a:pt x="14612" y="177677"/>
                      <a:pt x="7837" y="213079"/>
                      <a:pt x="7837" y="2130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9" name="Google Shape;3329;p25"/>
              <p:cNvSpPr/>
              <p:nvPr/>
            </p:nvSpPr>
            <p:spPr>
              <a:xfrm>
                <a:off x="11183720" y="2933173"/>
                <a:ext cx="28959" cy="172905"/>
              </a:xfrm>
              <a:custGeom>
                <a:rect b="b" l="l" r="r" t="t"/>
                <a:pathLst>
                  <a:path extrusionOk="0" h="172905" w="28959">
                    <a:moveTo>
                      <a:pt x="28340" y="172906"/>
                    </a:moveTo>
                    <a:lnTo>
                      <a:pt x="25192" y="164222"/>
                    </a:lnTo>
                    <a:cubicBezTo>
                      <a:pt x="5630" y="95518"/>
                      <a:pt x="0" y="0"/>
                      <a:pt x="0" y="0"/>
                    </a:cubicBezTo>
                    <a:cubicBezTo>
                      <a:pt x="6679" y="15649"/>
                      <a:pt x="15745" y="52005"/>
                      <a:pt x="23665" y="91128"/>
                    </a:cubicBezTo>
                    <a:cubicBezTo>
                      <a:pt x="31584" y="130252"/>
                      <a:pt x="28245" y="170902"/>
                      <a:pt x="2834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0" name="Google Shape;3330;p25"/>
              <p:cNvSpPr/>
              <p:nvPr/>
            </p:nvSpPr>
            <p:spPr>
              <a:xfrm>
                <a:off x="11790799" y="3466585"/>
                <a:ext cx="140748" cy="104392"/>
              </a:xfrm>
              <a:custGeom>
                <a:rect b="b" l="l" r="r" t="t"/>
                <a:pathLst>
                  <a:path extrusionOk="0" h="104392" w="140748">
                    <a:moveTo>
                      <a:pt x="0" y="0"/>
                    </a:moveTo>
                    <a:lnTo>
                      <a:pt x="8302" y="4008"/>
                    </a:lnTo>
                    <a:cubicBezTo>
                      <a:pt x="70231" y="39696"/>
                      <a:pt x="140748" y="104392"/>
                      <a:pt x="140748" y="104392"/>
                    </a:cubicBezTo>
                    <a:cubicBezTo>
                      <a:pt x="125003" y="97808"/>
                      <a:pt x="93228" y="77960"/>
                      <a:pt x="60402" y="55441"/>
                    </a:cubicBezTo>
                    <a:cubicBezTo>
                      <a:pt x="27482" y="32921"/>
                      <a:pt x="1527" y="1336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1" name="Google Shape;3331;p25"/>
              <p:cNvSpPr/>
              <p:nvPr/>
            </p:nvSpPr>
            <p:spPr>
              <a:xfrm>
                <a:off x="11569419" y="3879669"/>
                <a:ext cx="23363" cy="186169"/>
              </a:xfrm>
              <a:custGeom>
                <a:rect b="b" l="l" r="r" t="t"/>
                <a:pathLst>
                  <a:path extrusionOk="0" h="186169" w="23363">
                    <a:moveTo>
                      <a:pt x="9064" y="153917"/>
                    </a:moveTo>
                    <a:cubicBezTo>
                      <a:pt x="8586" y="171570"/>
                      <a:pt x="5438" y="186170"/>
                      <a:pt x="5438" y="186170"/>
                    </a:cubicBezTo>
                    <a:cubicBezTo>
                      <a:pt x="-192" y="165463"/>
                      <a:pt x="-1910" y="152867"/>
                      <a:pt x="2479" y="134260"/>
                    </a:cubicBezTo>
                    <a:cubicBezTo>
                      <a:pt x="6774" y="115652"/>
                      <a:pt x="12881" y="96568"/>
                      <a:pt x="12976" y="64315"/>
                    </a:cubicBezTo>
                    <a:cubicBezTo>
                      <a:pt x="12976" y="36165"/>
                      <a:pt x="16792" y="7443"/>
                      <a:pt x="16983" y="0"/>
                    </a:cubicBezTo>
                    <a:cubicBezTo>
                      <a:pt x="17748" y="9447"/>
                      <a:pt x="21278" y="55059"/>
                      <a:pt x="23186" y="78056"/>
                    </a:cubicBezTo>
                    <a:cubicBezTo>
                      <a:pt x="25190" y="103724"/>
                      <a:pt x="9540" y="136263"/>
                      <a:pt x="9064" y="15391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2" name="Google Shape;3332;p25"/>
              <p:cNvSpPr/>
              <p:nvPr/>
            </p:nvSpPr>
            <p:spPr>
              <a:xfrm>
                <a:off x="11582777" y="3863638"/>
                <a:ext cx="43989" cy="172970"/>
              </a:xfrm>
              <a:custGeom>
                <a:rect b="b" l="l" r="r" t="t"/>
                <a:pathLst>
                  <a:path extrusionOk="0" h="172970" w="43989">
                    <a:moveTo>
                      <a:pt x="43990" y="172906"/>
                    </a:moveTo>
                    <a:cubicBezTo>
                      <a:pt x="43990" y="172906"/>
                      <a:pt x="37788" y="175768"/>
                      <a:pt x="26050" y="143515"/>
                    </a:cubicBezTo>
                    <a:cubicBezTo>
                      <a:pt x="14313" y="111262"/>
                      <a:pt x="10211" y="74907"/>
                      <a:pt x="10878" y="59257"/>
                    </a:cubicBezTo>
                    <a:cubicBezTo>
                      <a:pt x="11547" y="43608"/>
                      <a:pt x="0" y="0"/>
                      <a:pt x="0" y="0"/>
                    </a:cubicBezTo>
                    <a:cubicBezTo>
                      <a:pt x="96" y="2481"/>
                      <a:pt x="25765" y="30821"/>
                      <a:pt x="35975" y="70326"/>
                    </a:cubicBezTo>
                    <a:cubicBezTo>
                      <a:pt x="46185" y="109927"/>
                      <a:pt x="40078" y="162314"/>
                      <a:pt x="43990" y="1729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3" name="Google Shape;3333;p25"/>
              <p:cNvSpPr/>
              <p:nvPr/>
            </p:nvSpPr>
            <p:spPr>
              <a:xfrm>
                <a:off x="10938102" y="3596455"/>
                <a:ext cx="1145" cy="1240"/>
              </a:xfrm>
              <a:custGeom>
                <a:rect b="b" l="l" r="r" t="t"/>
                <a:pathLst>
                  <a:path extrusionOk="0" h="1240" w="1145">
                    <a:moveTo>
                      <a:pt x="1145" y="0"/>
                    </a:moveTo>
                    <a:cubicBezTo>
                      <a:pt x="1145" y="0"/>
                      <a:pt x="667" y="477"/>
                      <a:pt x="0" y="1240"/>
                    </a:cubicBezTo>
                    <a:cubicBezTo>
                      <a:pt x="572" y="477"/>
                      <a:pt x="954" y="0"/>
                      <a:pt x="1145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4" name="Google Shape;3334;p25"/>
              <p:cNvSpPr/>
              <p:nvPr/>
            </p:nvSpPr>
            <p:spPr>
              <a:xfrm>
                <a:off x="10818251" y="3588153"/>
                <a:ext cx="131397" cy="101216"/>
              </a:xfrm>
              <a:custGeom>
                <a:rect b="b" l="l" r="r" t="t"/>
                <a:pathLst>
                  <a:path extrusionOk="0" h="101216" w="131397">
                    <a:moveTo>
                      <a:pt x="90271" y="36452"/>
                    </a:moveTo>
                    <a:cubicBezTo>
                      <a:pt x="82636" y="47616"/>
                      <a:pt x="59830" y="71281"/>
                      <a:pt x="32062" y="88361"/>
                    </a:cubicBezTo>
                    <a:cubicBezTo>
                      <a:pt x="4295" y="105442"/>
                      <a:pt x="0" y="100576"/>
                      <a:pt x="0" y="100576"/>
                    </a:cubicBezTo>
                    <a:cubicBezTo>
                      <a:pt x="9256" y="95041"/>
                      <a:pt x="30917" y="55441"/>
                      <a:pt x="61071" y="32539"/>
                    </a:cubicBezTo>
                    <a:cubicBezTo>
                      <a:pt x="91225" y="9638"/>
                      <a:pt x="129966" y="1718"/>
                      <a:pt x="131397" y="0"/>
                    </a:cubicBezTo>
                    <a:cubicBezTo>
                      <a:pt x="131397" y="0"/>
                      <a:pt x="97904" y="25192"/>
                      <a:pt x="90271" y="3645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5" name="Google Shape;3335;p25"/>
              <p:cNvSpPr/>
              <p:nvPr/>
            </p:nvSpPr>
            <p:spPr>
              <a:xfrm>
                <a:off x="10851553" y="3574730"/>
                <a:ext cx="116034" cy="44270"/>
              </a:xfrm>
              <a:custGeom>
                <a:rect b="b" l="l" r="r" t="t"/>
                <a:pathLst>
                  <a:path extrusionOk="0" h="44270" w="116034">
                    <a:moveTo>
                      <a:pt x="19467" y="41955"/>
                    </a:moveTo>
                    <a:cubicBezTo>
                      <a:pt x="6394" y="46535"/>
                      <a:pt x="0" y="42909"/>
                      <a:pt x="0" y="42909"/>
                    </a:cubicBezTo>
                    <a:cubicBezTo>
                      <a:pt x="8588" y="38806"/>
                      <a:pt x="25860" y="28596"/>
                      <a:pt x="51433" y="12374"/>
                    </a:cubicBezTo>
                    <a:cubicBezTo>
                      <a:pt x="77007" y="-3848"/>
                      <a:pt x="116034" y="541"/>
                      <a:pt x="116034" y="541"/>
                    </a:cubicBezTo>
                    <a:cubicBezTo>
                      <a:pt x="116034" y="541"/>
                      <a:pt x="99526" y="3690"/>
                      <a:pt x="78152" y="10370"/>
                    </a:cubicBezTo>
                    <a:cubicBezTo>
                      <a:pt x="56777" y="17145"/>
                      <a:pt x="32539" y="37374"/>
                      <a:pt x="19467" y="419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6" name="Google Shape;3336;p25"/>
              <p:cNvSpPr/>
              <p:nvPr/>
            </p:nvSpPr>
            <p:spPr>
              <a:xfrm>
                <a:off x="11673143" y="3024397"/>
                <a:ext cx="164775" cy="96185"/>
              </a:xfrm>
              <a:custGeom>
                <a:rect b="b" l="l" r="r" t="t"/>
                <a:pathLst>
                  <a:path extrusionOk="0" h="96185" w="164775">
                    <a:moveTo>
                      <a:pt x="58875" y="41986"/>
                    </a:moveTo>
                    <a:cubicBezTo>
                      <a:pt x="96377" y="19848"/>
                      <a:pt x="154775" y="6966"/>
                      <a:pt x="164317" y="0"/>
                    </a:cubicBezTo>
                    <a:cubicBezTo>
                      <a:pt x="164317" y="0"/>
                      <a:pt x="170043" y="4103"/>
                      <a:pt x="141034" y="25001"/>
                    </a:cubicBezTo>
                    <a:cubicBezTo>
                      <a:pt x="112026" y="45898"/>
                      <a:pt x="75098" y="61834"/>
                      <a:pt x="58208" y="66700"/>
                    </a:cubicBezTo>
                    <a:cubicBezTo>
                      <a:pt x="41318" y="71567"/>
                      <a:pt x="0" y="96186"/>
                      <a:pt x="0" y="96186"/>
                    </a:cubicBezTo>
                    <a:cubicBezTo>
                      <a:pt x="2671" y="95327"/>
                      <a:pt x="21470" y="64124"/>
                      <a:pt x="58875" y="4198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7" name="Google Shape;3337;p25"/>
              <p:cNvSpPr/>
              <p:nvPr/>
            </p:nvSpPr>
            <p:spPr>
              <a:xfrm>
                <a:off x="10735997" y="2938898"/>
                <a:ext cx="1193451" cy="1116730"/>
              </a:xfrm>
              <a:custGeom>
                <a:rect b="b" l="l" r="r" t="t"/>
                <a:pathLst>
                  <a:path extrusionOk="0" h="1116730" w="1193451">
                    <a:moveTo>
                      <a:pt x="237125" y="300199"/>
                    </a:moveTo>
                    <a:cubicBezTo>
                      <a:pt x="250962" y="304780"/>
                      <a:pt x="264702" y="309455"/>
                      <a:pt x="278348" y="314417"/>
                    </a:cubicBezTo>
                    <a:cubicBezTo>
                      <a:pt x="279207" y="315085"/>
                      <a:pt x="279780" y="315467"/>
                      <a:pt x="279780" y="315467"/>
                    </a:cubicBezTo>
                    <a:lnTo>
                      <a:pt x="286841" y="317471"/>
                    </a:lnTo>
                    <a:cubicBezTo>
                      <a:pt x="294856" y="320429"/>
                      <a:pt x="302871" y="323387"/>
                      <a:pt x="310888" y="326441"/>
                    </a:cubicBezTo>
                    <a:cubicBezTo>
                      <a:pt x="311077" y="326536"/>
                      <a:pt x="311269" y="326631"/>
                      <a:pt x="311460" y="326631"/>
                    </a:cubicBezTo>
                    <a:cubicBezTo>
                      <a:pt x="300868" y="327109"/>
                      <a:pt x="263176" y="329017"/>
                      <a:pt x="231209" y="331880"/>
                    </a:cubicBezTo>
                    <a:cubicBezTo>
                      <a:pt x="264607" y="324914"/>
                      <a:pt x="286172" y="318998"/>
                      <a:pt x="286172" y="318998"/>
                    </a:cubicBezTo>
                    <a:lnTo>
                      <a:pt x="275676" y="315181"/>
                    </a:lnTo>
                    <a:cubicBezTo>
                      <a:pt x="275676" y="315181"/>
                      <a:pt x="213747" y="314895"/>
                      <a:pt x="178631" y="319666"/>
                    </a:cubicBezTo>
                    <a:cubicBezTo>
                      <a:pt x="125194" y="332929"/>
                      <a:pt x="41986" y="343712"/>
                      <a:pt x="41986" y="343712"/>
                    </a:cubicBezTo>
                    <a:cubicBezTo>
                      <a:pt x="41986" y="343712"/>
                      <a:pt x="94946" y="346288"/>
                      <a:pt x="143898" y="343998"/>
                    </a:cubicBezTo>
                    <a:cubicBezTo>
                      <a:pt x="102388" y="350869"/>
                      <a:pt x="63456" y="358026"/>
                      <a:pt x="63456" y="358026"/>
                    </a:cubicBezTo>
                    <a:cubicBezTo>
                      <a:pt x="63456" y="358026"/>
                      <a:pt x="168230" y="363178"/>
                      <a:pt x="223957" y="353350"/>
                    </a:cubicBezTo>
                    <a:cubicBezTo>
                      <a:pt x="273099" y="344666"/>
                      <a:pt x="310982" y="333407"/>
                      <a:pt x="320906" y="330353"/>
                    </a:cubicBezTo>
                    <a:cubicBezTo>
                      <a:pt x="352396" y="342376"/>
                      <a:pt x="383600" y="355067"/>
                      <a:pt x="414707" y="368045"/>
                    </a:cubicBezTo>
                    <a:cubicBezTo>
                      <a:pt x="400394" y="368236"/>
                      <a:pt x="321765" y="369381"/>
                      <a:pt x="289035" y="375297"/>
                    </a:cubicBezTo>
                    <a:cubicBezTo>
                      <a:pt x="252965" y="381786"/>
                      <a:pt x="148955" y="401634"/>
                      <a:pt x="148955" y="401634"/>
                    </a:cubicBezTo>
                    <a:cubicBezTo>
                      <a:pt x="148955" y="401634"/>
                      <a:pt x="268042" y="403447"/>
                      <a:pt x="309456" y="396958"/>
                    </a:cubicBezTo>
                    <a:cubicBezTo>
                      <a:pt x="340373" y="392091"/>
                      <a:pt x="413085" y="374247"/>
                      <a:pt x="423486" y="371671"/>
                    </a:cubicBezTo>
                    <a:cubicBezTo>
                      <a:pt x="424344" y="372053"/>
                      <a:pt x="425299" y="372434"/>
                      <a:pt x="426253" y="372816"/>
                    </a:cubicBezTo>
                    <a:cubicBezTo>
                      <a:pt x="454593" y="384744"/>
                      <a:pt x="482838" y="397053"/>
                      <a:pt x="510989" y="409554"/>
                    </a:cubicBezTo>
                    <a:cubicBezTo>
                      <a:pt x="510415" y="409554"/>
                      <a:pt x="508698" y="409649"/>
                      <a:pt x="506026" y="409745"/>
                    </a:cubicBezTo>
                    <a:cubicBezTo>
                      <a:pt x="505453" y="409458"/>
                      <a:pt x="504977" y="409363"/>
                      <a:pt x="504404" y="408981"/>
                    </a:cubicBezTo>
                    <a:cubicBezTo>
                      <a:pt x="504404" y="408981"/>
                      <a:pt x="504786" y="409267"/>
                      <a:pt x="505263" y="409745"/>
                    </a:cubicBezTo>
                    <a:cubicBezTo>
                      <a:pt x="487800" y="410317"/>
                      <a:pt x="436178" y="412607"/>
                      <a:pt x="401824" y="418333"/>
                    </a:cubicBezTo>
                    <a:cubicBezTo>
                      <a:pt x="391424" y="416615"/>
                      <a:pt x="380069" y="416710"/>
                      <a:pt x="367568" y="419859"/>
                    </a:cubicBezTo>
                    <a:cubicBezTo>
                      <a:pt x="367568" y="419859"/>
                      <a:pt x="372435" y="420527"/>
                      <a:pt x="379305" y="422340"/>
                    </a:cubicBezTo>
                    <a:cubicBezTo>
                      <a:pt x="326251" y="431692"/>
                      <a:pt x="223957" y="449536"/>
                      <a:pt x="223957" y="449536"/>
                    </a:cubicBezTo>
                    <a:cubicBezTo>
                      <a:pt x="223957" y="449536"/>
                      <a:pt x="242087" y="449822"/>
                      <a:pt x="268233" y="449249"/>
                    </a:cubicBezTo>
                    <a:cubicBezTo>
                      <a:pt x="270714" y="449822"/>
                      <a:pt x="280256" y="452303"/>
                      <a:pt x="292375" y="456788"/>
                    </a:cubicBezTo>
                    <a:cubicBezTo>
                      <a:pt x="277394" y="455166"/>
                      <a:pt x="266516" y="456597"/>
                      <a:pt x="266516" y="456597"/>
                    </a:cubicBezTo>
                    <a:cubicBezTo>
                      <a:pt x="277966" y="456597"/>
                      <a:pt x="287413" y="460414"/>
                      <a:pt x="298100" y="468716"/>
                    </a:cubicBezTo>
                    <a:cubicBezTo>
                      <a:pt x="290467" y="470052"/>
                      <a:pt x="284169" y="471197"/>
                      <a:pt x="279684" y="471960"/>
                    </a:cubicBezTo>
                    <a:cubicBezTo>
                      <a:pt x="278539" y="471674"/>
                      <a:pt x="277490" y="471388"/>
                      <a:pt x="276249" y="471101"/>
                    </a:cubicBezTo>
                    <a:cubicBezTo>
                      <a:pt x="237220" y="463754"/>
                      <a:pt x="210979" y="469956"/>
                      <a:pt x="209739" y="472342"/>
                    </a:cubicBezTo>
                    <a:cubicBezTo>
                      <a:pt x="208498" y="474727"/>
                      <a:pt x="223385" y="473010"/>
                      <a:pt x="252583" y="474727"/>
                    </a:cubicBezTo>
                    <a:cubicBezTo>
                      <a:pt x="281688" y="476445"/>
                      <a:pt x="303349" y="499442"/>
                      <a:pt x="354209" y="522725"/>
                    </a:cubicBezTo>
                    <a:cubicBezTo>
                      <a:pt x="390374" y="539328"/>
                      <a:pt x="411749" y="542382"/>
                      <a:pt x="421100" y="542859"/>
                    </a:cubicBezTo>
                    <a:cubicBezTo>
                      <a:pt x="415088" y="545245"/>
                      <a:pt x="409077" y="547630"/>
                      <a:pt x="403065" y="550016"/>
                    </a:cubicBezTo>
                    <a:cubicBezTo>
                      <a:pt x="399630" y="548203"/>
                      <a:pt x="385221" y="540855"/>
                      <a:pt x="362130" y="530836"/>
                    </a:cubicBezTo>
                    <a:cubicBezTo>
                      <a:pt x="335602" y="519194"/>
                      <a:pt x="312033" y="494193"/>
                      <a:pt x="269092" y="482457"/>
                    </a:cubicBezTo>
                    <a:cubicBezTo>
                      <a:pt x="226152" y="470720"/>
                      <a:pt x="193613" y="478831"/>
                      <a:pt x="193613" y="478831"/>
                    </a:cubicBezTo>
                    <a:cubicBezTo>
                      <a:pt x="225007" y="480166"/>
                      <a:pt x="232258" y="483220"/>
                      <a:pt x="250484" y="487228"/>
                    </a:cubicBezTo>
                    <a:cubicBezTo>
                      <a:pt x="268710" y="491235"/>
                      <a:pt x="312796" y="522057"/>
                      <a:pt x="332452" y="530454"/>
                    </a:cubicBezTo>
                    <a:cubicBezTo>
                      <a:pt x="351728" y="538660"/>
                      <a:pt x="372244" y="550111"/>
                      <a:pt x="402111" y="550398"/>
                    </a:cubicBezTo>
                    <a:cubicBezTo>
                      <a:pt x="394763" y="553356"/>
                      <a:pt x="387511" y="556409"/>
                      <a:pt x="380259" y="559463"/>
                    </a:cubicBezTo>
                    <a:cubicBezTo>
                      <a:pt x="375392" y="557745"/>
                      <a:pt x="362034" y="552783"/>
                      <a:pt x="345240" y="546103"/>
                    </a:cubicBezTo>
                    <a:cubicBezTo>
                      <a:pt x="323960" y="537611"/>
                      <a:pt x="281688" y="511656"/>
                      <a:pt x="238843" y="499442"/>
                    </a:cubicBezTo>
                    <a:cubicBezTo>
                      <a:pt x="195998" y="487228"/>
                      <a:pt x="165368" y="496770"/>
                      <a:pt x="165368" y="496770"/>
                    </a:cubicBezTo>
                    <a:cubicBezTo>
                      <a:pt x="184929" y="498488"/>
                      <a:pt x="214224" y="504786"/>
                      <a:pt x="227774" y="507934"/>
                    </a:cubicBezTo>
                    <a:cubicBezTo>
                      <a:pt x="241324" y="511179"/>
                      <a:pt x="295429" y="535989"/>
                      <a:pt x="326155" y="549157"/>
                    </a:cubicBezTo>
                    <a:cubicBezTo>
                      <a:pt x="352683" y="560512"/>
                      <a:pt x="366328" y="561562"/>
                      <a:pt x="377206" y="560703"/>
                    </a:cubicBezTo>
                    <a:cubicBezTo>
                      <a:pt x="371194" y="563280"/>
                      <a:pt x="365183" y="565856"/>
                      <a:pt x="359266" y="568432"/>
                    </a:cubicBezTo>
                    <a:cubicBezTo>
                      <a:pt x="345620" y="563280"/>
                      <a:pt x="251916" y="528259"/>
                      <a:pt x="227678" y="522916"/>
                    </a:cubicBezTo>
                    <a:cubicBezTo>
                      <a:pt x="201533" y="517095"/>
                      <a:pt x="185502" y="514805"/>
                      <a:pt x="163172" y="518813"/>
                    </a:cubicBezTo>
                    <a:cubicBezTo>
                      <a:pt x="140939" y="522820"/>
                      <a:pt x="138363" y="525969"/>
                      <a:pt x="138363" y="525969"/>
                    </a:cubicBezTo>
                    <a:cubicBezTo>
                      <a:pt x="135023" y="524252"/>
                      <a:pt x="132924" y="522725"/>
                      <a:pt x="132924" y="522725"/>
                    </a:cubicBezTo>
                    <a:cubicBezTo>
                      <a:pt x="132924" y="522725"/>
                      <a:pt x="124908" y="536561"/>
                      <a:pt x="156780" y="542382"/>
                    </a:cubicBezTo>
                    <a:cubicBezTo>
                      <a:pt x="188651" y="548203"/>
                      <a:pt x="238843" y="567192"/>
                      <a:pt x="250962" y="569005"/>
                    </a:cubicBezTo>
                    <a:cubicBezTo>
                      <a:pt x="262508" y="570723"/>
                      <a:pt x="309647" y="582173"/>
                      <a:pt x="333979" y="579883"/>
                    </a:cubicBezTo>
                    <a:cubicBezTo>
                      <a:pt x="325868" y="583700"/>
                      <a:pt x="317853" y="587612"/>
                      <a:pt x="309837" y="591525"/>
                    </a:cubicBezTo>
                    <a:cubicBezTo>
                      <a:pt x="303921" y="589139"/>
                      <a:pt x="272241" y="577211"/>
                      <a:pt x="225293" y="574444"/>
                    </a:cubicBezTo>
                    <a:cubicBezTo>
                      <a:pt x="173192" y="571391"/>
                      <a:pt x="157925" y="570627"/>
                      <a:pt x="145043" y="574158"/>
                    </a:cubicBezTo>
                    <a:cubicBezTo>
                      <a:pt x="132160" y="577688"/>
                      <a:pt x="106683" y="578929"/>
                      <a:pt x="101816" y="567764"/>
                    </a:cubicBezTo>
                    <a:cubicBezTo>
                      <a:pt x="101816" y="567764"/>
                      <a:pt x="99717" y="578452"/>
                      <a:pt x="116130" y="581887"/>
                    </a:cubicBezTo>
                    <a:cubicBezTo>
                      <a:pt x="132447" y="585322"/>
                      <a:pt x="168230" y="587994"/>
                      <a:pt x="187410" y="586181"/>
                    </a:cubicBezTo>
                    <a:cubicBezTo>
                      <a:pt x="205159" y="584463"/>
                      <a:pt x="296001" y="590857"/>
                      <a:pt x="309169" y="591811"/>
                    </a:cubicBezTo>
                    <a:cubicBezTo>
                      <a:pt x="308311" y="592193"/>
                      <a:pt x="307451" y="592574"/>
                      <a:pt x="306688" y="593051"/>
                    </a:cubicBezTo>
                    <a:cubicBezTo>
                      <a:pt x="300963" y="596010"/>
                      <a:pt x="295238" y="599063"/>
                      <a:pt x="289512" y="602117"/>
                    </a:cubicBezTo>
                    <a:cubicBezTo>
                      <a:pt x="284169" y="600399"/>
                      <a:pt x="248194" y="589139"/>
                      <a:pt x="219376" y="590189"/>
                    </a:cubicBezTo>
                    <a:cubicBezTo>
                      <a:pt x="188173" y="591334"/>
                      <a:pt x="172715" y="591620"/>
                      <a:pt x="150004" y="594292"/>
                    </a:cubicBezTo>
                    <a:cubicBezTo>
                      <a:pt x="127293" y="596964"/>
                      <a:pt x="109640" y="598968"/>
                      <a:pt x="102675" y="589521"/>
                    </a:cubicBezTo>
                    <a:cubicBezTo>
                      <a:pt x="102675" y="589521"/>
                      <a:pt x="102484" y="600685"/>
                      <a:pt x="115652" y="602021"/>
                    </a:cubicBezTo>
                    <a:cubicBezTo>
                      <a:pt x="128821" y="603357"/>
                      <a:pt x="136168" y="607174"/>
                      <a:pt x="187888" y="606315"/>
                    </a:cubicBezTo>
                    <a:cubicBezTo>
                      <a:pt x="234835" y="605552"/>
                      <a:pt x="280829" y="602880"/>
                      <a:pt x="288844" y="602403"/>
                    </a:cubicBezTo>
                    <a:cubicBezTo>
                      <a:pt x="276058" y="609178"/>
                      <a:pt x="263271" y="616239"/>
                      <a:pt x="250962" y="623778"/>
                    </a:cubicBezTo>
                    <a:lnTo>
                      <a:pt x="250962" y="623778"/>
                    </a:lnTo>
                    <a:lnTo>
                      <a:pt x="250962" y="623778"/>
                    </a:lnTo>
                    <a:cubicBezTo>
                      <a:pt x="250962" y="623778"/>
                      <a:pt x="250866" y="623778"/>
                      <a:pt x="250866" y="623778"/>
                    </a:cubicBezTo>
                    <a:cubicBezTo>
                      <a:pt x="250580" y="622632"/>
                      <a:pt x="247622" y="619197"/>
                      <a:pt x="222240" y="620533"/>
                    </a:cubicBezTo>
                    <a:cubicBezTo>
                      <a:pt x="244186" y="616525"/>
                      <a:pt x="265562" y="613472"/>
                      <a:pt x="265562" y="613472"/>
                    </a:cubicBezTo>
                    <a:cubicBezTo>
                      <a:pt x="265562" y="613472"/>
                      <a:pt x="235504" y="610227"/>
                      <a:pt x="211075" y="611945"/>
                    </a:cubicBezTo>
                    <a:cubicBezTo>
                      <a:pt x="186647" y="613758"/>
                      <a:pt x="140653" y="623491"/>
                      <a:pt x="127293" y="623491"/>
                    </a:cubicBezTo>
                    <a:cubicBezTo>
                      <a:pt x="113935" y="623396"/>
                      <a:pt x="110786" y="627594"/>
                      <a:pt x="94660" y="616144"/>
                    </a:cubicBezTo>
                    <a:cubicBezTo>
                      <a:pt x="94660" y="616144"/>
                      <a:pt x="104106" y="635896"/>
                      <a:pt x="117179" y="634942"/>
                    </a:cubicBezTo>
                    <a:cubicBezTo>
                      <a:pt x="125672" y="634274"/>
                      <a:pt x="141989" y="634942"/>
                      <a:pt x="158783" y="633511"/>
                    </a:cubicBezTo>
                    <a:cubicBezTo>
                      <a:pt x="153917" y="635801"/>
                      <a:pt x="149719" y="638186"/>
                      <a:pt x="146093" y="640572"/>
                    </a:cubicBezTo>
                    <a:cubicBezTo>
                      <a:pt x="133496" y="648683"/>
                      <a:pt x="119565" y="662328"/>
                      <a:pt x="109927" y="660420"/>
                    </a:cubicBezTo>
                    <a:cubicBezTo>
                      <a:pt x="100289" y="658511"/>
                      <a:pt x="90271" y="645820"/>
                      <a:pt x="90271" y="645820"/>
                    </a:cubicBezTo>
                    <a:cubicBezTo>
                      <a:pt x="90271" y="645820"/>
                      <a:pt x="97713" y="662710"/>
                      <a:pt x="106970" y="663664"/>
                    </a:cubicBezTo>
                    <a:cubicBezTo>
                      <a:pt x="116225" y="664618"/>
                      <a:pt x="127580" y="665763"/>
                      <a:pt x="151722" y="651068"/>
                    </a:cubicBezTo>
                    <a:cubicBezTo>
                      <a:pt x="175769" y="636469"/>
                      <a:pt x="195044" y="629789"/>
                      <a:pt x="250008" y="624255"/>
                    </a:cubicBezTo>
                    <a:cubicBezTo>
                      <a:pt x="243710" y="628167"/>
                      <a:pt x="237698" y="632270"/>
                      <a:pt x="231686" y="636469"/>
                    </a:cubicBezTo>
                    <a:cubicBezTo>
                      <a:pt x="231686" y="636469"/>
                      <a:pt x="231686" y="636373"/>
                      <a:pt x="231686" y="636373"/>
                    </a:cubicBezTo>
                    <a:cubicBezTo>
                      <a:pt x="231686" y="636373"/>
                      <a:pt x="231400" y="636564"/>
                      <a:pt x="231019" y="636946"/>
                    </a:cubicBezTo>
                    <a:cubicBezTo>
                      <a:pt x="225102" y="641049"/>
                      <a:pt x="219376" y="645343"/>
                      <a:pt x="213747" y="649637"/>
                    </a:cubicBezTo>
                    <a:cubicBezTo>
                      <a:pt x="213747" y="649351"/>
                      <a:pt x="213747" y="649160"/>
                      <a:pt x="213747" y="649160"/>
                    </a:cubicBezTo>
                    <a:cubicBezTo>
                      <a:pt x="213747" y="649160"/>
                      <a:pt x="213556" y="649446"/>
                      <a:pt x="213269" y="650019"/>
                    </a:cubicBezTo>
                    <a:cubicBezTo>
                      <a:pt x="209549" y="652881"/>
                      <a:pt x="205732" y="655744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2201" y="658797"/>
                      <a:pt x="202201" y="658797"/>
                      <a:pt x="202201" y="658797"/>
                    </a:cubicBezTo>
                    <a:cubicBezTo>
                      <a:pt x="200961" y="659847"/>
                      <a:pt x="199720" y="660706"/>
                      <a:pt x="198479" y="661756"/>
                    </a:cubicBezTo>
                    <a:cubicBezTo>
                      <a:pt x="199625" y="660802"/>
                      <a:pt x="200770" y="660038"/>
                      <a:pt x="201915" y="659084"/>
                    </a:cubicBezTo>
                    <a:cubicBezTo>
                      <a:pt x="195616" y="666145"/>
                      <a:pt x="169089" y="695535"/>
                      <a:pt x="155539" y="710517"/>
                    </a:cubicBezTo>
                    <a:cubicBezTo>
                      <a:pt x="140176" y="727502"/>
                      <a:pt x="137695" y="757560"/>
                      <a:pt x="128916" y="770156"/>
                    </a:cubicBezTo>
                    <a:cubicBezTo>
                      <a:pt x="120137" y="782752"/>
                      <a:pt x="115461" y="794393"/>
                      <a:pt x="115461" y="794393"/>
                    </a:cubicBezTo>
                    <a:cubicBezTo>
                      <a:pt x="131588" y="782561"/>
                      <a:pt x="139699" y="774450"/>
                      <a:pt x="145424" y="759468"/>
                    </a:cubicBezTo>
                    <a:cubicBezTo>
                      <a:pt x="151149" y="744487"/>
                      <a:pt x="155444" y="728265"/>
                      <a:pt x="172334" y="705650"/>
                    </a:cubicBezTo>
                    <a:cubicBezTo>
                      <a:pt x="186933" y="686088"/>
                      <a:pt x="198384" y="664523"/>
                      <a:pt x="202106" y="658988"/>
                    </a:cubicBezTo>
                    <a:cubicBezTo>
                      <a:pt x="205636" y="656126"/>
                      <a:pt x="209358" y="653454"/>
                      <a:pt x="212984" y="650687"/>
                    </a:cubicBezTo>
                    <a:cubicBezTo>
                      <a:pt x="207926" y="659943"/>
                      <a:pt x="177486" y="715097"/>
                      <a:pt x="166227" y="736281"/>
                    </a:cubicBezTo>
                    <a:cubicBezTo>
                      <a:pt x="153917" y="759468"/>
                      <a:pt x="151913" y="796206"/>
                      <a:pt x="151913" y="796206"/>
                    </a:cubicBezTo>
                    <a:cubicBezTo>
                      <a:pt x="151913" y="796206"/>
                      <a:pt x="173192" y="752694"/>
                      <a:pt x="174910" y="741433"/>
                    </a:cubicBezTo>
                    <a:cubicBezTo>
                      <a:pt x="176627" y="730078"/>
                      <a:pt x="192754" y="690955"/>
                      <a:pt x="202964" y="676260"/>
                    </a:cubicBezTo>
                    <a:cubicBezTo>
                      <a:pt x="211648" y="663855"/>
                      <a:pt x="213365" y="653168"/>
                      <a:pt x="213747" y="650114"/>
                    </a:cubicBezTo>
                    <a:cubicBezTo>
                      <a:pt x="218709" y="646393"/>
                      <a:pt x="223671" y="642671"/>
                      <a:pt x="228823" y="639140"/>
                    </a:cubicBezTo>
                    <a:cubicBezTo>
                      <a:pt x="225293" y="642958"/>
                      <a:pt x="218805" y="651259"/>
                      <a:pt x="211552" y="667672"/>
                    </a:cubicBezTo>
                    <a:cubicBezTo>
                      <a:pt x="200579" y="692673"/>
                      <a:pt x="185788" y="734468"/>
                      <a:pt x="185120" y="739048"/>
                    </a:cubicBezTo>
                    <a:cubicBezTo>
                      <a:pt x="184453" y="743533"/>
                      <a:pt x="180444" y="757274"/>
                      <a:pt x="171665" y="766339"/>
                    </a:cubicBezTo>
                    <a:cubicBezTo>
                      <a:pt x="162887" y="775404"/>
                      <a:pt x="160597" y="807848"/>
                      <a:pt x="160597" y="807848"/>
                    </a:cubicBezTo>
                    <a:cubicBezTo>
                      <a:pt x="160597" y="807848"/>
                      <a:pt x="174528" y="772637"/>
                      <a:pt x="184071" y="759945"/>
                    </a:cubicBezTo>
                    <a:cubicBezTo>
                      <a:pt x="193517" y="747254"/>
                      <a:pt x="195998" y="726261"/>
                      <a:pt x="202869" y="711089"/>
                    </a:cubicBezTo>
                    <a:cubicBezTo>
                      <a:pt x="209739" y="695917"/>
                      <a:pt x="213556" y="674638"/>
                      <a:pt x="223576" y="658130"/>
                    </a:cubicBezTo>
                    <a:cubicBezTo>
                      <a:pt x="231495" y="645057"/>
                      <a:pt x="232068" y="639045"/>
                      <a:pt x="231877" y="637137"/>
                    </a:cubicBezTo>
                    <a:cubicBezTo>
                      <a:pt x="237794" y="633224"/>
                      <a:pt x="243614" y="629312"/>
                      <a:pt x="249721" y="625686"/>
                    </a:cubicBezTo>
                    <a:cubicBezTo>
                      <a:pt x="247908" y="628549"/>
                      <a:pt x="244377" y="633702"/>
                      <a:pt x="241611" y="636660"/>
                    </a:cubicBezTo>
                    <a:cubicBezTo>
                      <a:pt x="237698" y="640858"/>
                      <a:pt x="227965" y="655267"/>
                      <a:pt x="220330" y="677787"/>
                    </a:cubicBezTo>
                    <a:cubicBezTo>
                      <a:pt x="212697" y="700306"/>
                      <a:pt x="208403" y="729697"/>
                      <a:pt x="206877" y="741815"/>
                    </a:cubicBezTo>
                    <a:cubicBezTo>
                      <a:pt x="205445" y="753934"/>
                      <a:pt x="199051" y="765862"/>
                      <a:pt x="193708" y="775022"/>
                    </a:cubicBezTo>
                    <a:cubicBezTo>
                      <a:pt x="188364" y="784278"/>
                      <a:pt x="191132" y="796969"/>
                      <a:pt x="191132" y="796969"/>
                    </a:cubicBezTo>
                    <a:cubicBezTo>
                      <a:pt x="191132" y="796969"/>
                      <a:pt x="190082" y="783992"/>
                      <a:pt x="197526" y="775786"/>
                    </a:cubicBezTo>
                    <a:cubicBezTo>
                      <a:pt x="204968" y="767675"/>
                      <a:pt x="216037" y="750785"/>
                      <a:pt x="218422" y="732368"/>
                    </a:cubicBezTo>
                    <a:cubicBezTo>
                      <a:pt x="220808" y="713952"/>
                      <a:pt x="228538" y="695344"/>
                      <a:pt x="230446" y="684562"/>
                    </a:cubicBezTo>
                    <a:cubicBezTo>
                      <a:pt x="232354" y="673779"/>
                      <a:pt x="243041" y="648396"/>
                      <a:pt x="248863" y="637614"/>
                    </a:cubicBezTo>
                    <a:cubicBezTo>
                      <a:pt x="253061" y="629789"/>
                      <a:pt x="252298" y="625972"/>
                      <a:pt x="251534" y="624446"/>
                    </a:cubicBezTo>
                    <a:cubicBezTo>
                      <a:pt x="255638" y="622060"/>
                      <a:pt x="259836" y="619770"/>
                      <a:pt x="264035" y="617480"/>
                    </a:cubicBezTo>
                    <a:cubicBezTo>
                      <a:pt x="248576" y="633988"/>
                      <a:pt x="251438" y="646583"/>
                      <a:pt x="243996" y="663092"/>
                    </a:cubicBezTo>
                    <a:cubicBezTo>
                      <a:pt x="236171" y="680459"/>
                      <a:pt x="237985" y="705841"/>
                      <a:pt x="234263" y="717673"/>
                    </a:cubicBezTo>
                    <a:cubicBezTo>
                      <a:pt x="230541" y="729410"/>
                      <a:pt x="234167" y="747731"/>
                      <a:pt x="216419" y="766625"/>
                    </a:cubicBezTo>
                    <a:cubicBezTo>
                      <a:pt x="216419" y="766625"/>
                      <a:pt x="234739" y="756510"/>
                      <a:pt x="241992" y="732177"/>
                    </a:cubicBezTo>
                    <a:cubicBezTo>
                      <a:pt x="249053" y="708417"/>
                      <a:pt x="277203" y="624827"/>
                      <a:pt x="266802" y="615953"/>
                    </a:cubicBezTo>
                    <a:cubicBezTo>
                      <a:pt x="272719" y="612708"/>
                      <a:pt x="278539" y="609464"/>
                      <a:pt x="284551" y="606315"/>
                    </a:cubicBezTo>
                    <a:cubicBezTo>
                      <a:pt x="266611" y="625304"/>
                      <a:pt x="260600" y="691814"/>
                      <a:pt x="257737" y="716147"/>
                    </a:cubicBezTo>
                    <a:cubicBezTo>
                      <a:pt x="254684" y="741911"/>
                      <a:pt x="232927" y="761377"/>
                      <a:pt x="232927" y="761377"/>
                    </a:cubicBezTo>
                    <a:cubicBezTo>
                      <a:pt x="275294" y="736090"/>
                      <a:pt x="275390" y="692100"/>
                      <a:pt x="277584" y="675878"/>
                    </a:cubicBezTo>
                    <a:cubicBezTo>
                      <a:pt x="279780" y="659943"/>
                      <a:pt x="291517" y="623682"/>
                      <a:pt x="287890" y="604502"/>
                    </a:cubicBezTo>
                    <a:cubicBezTo>
                      <a:pt x="293902" y="601353"/>
                      <a:pt x="300009" y="598300"/>
                      <a:pt x="306116" y="595246"/>
                    </a:cubicBezTo>
                    <a:cubicBezTo>
                      <a:pt x="291039" y="614426"/>
                      <a:pt x="293520" y="645725"/>
                      <a:pt x="290848" y="664141"/>
                    </a:cubicBezTo>
                    <a:cubicBezTo>
                      <a:pt x="288081" y="683130"/>
                      <a:pt x="291230" y="721776"/>
                      <a:pt x="289894" y="730842"/>
                    </a:cubicBezTo>
                    <a:cubicBezTo>
                      <a:pt x="288558" y="739907"/>
                      <a:pt x="275867" y="765385"/>
                      <a:pt x="275867" y="765385"/>
                    </a:cubicBezTo>
                    <a:cubicBezTo>
                      <a:pt x="275867" y="765385"/>
                      <a:pt x="290943" y="750785"/>
                      <a:pt x="298769" y="735136"/>
                    </a:cubicBezTo>
                    <a:cubicBezTo>
                      <a:pt x="306306" y="719868"/>
                      <a:pt x="320524" y="605075"/>
                      <a:pt x="308596" y="594101"/>
                    </a:cubicBezTo>
                    <a:cubicBezTo>
                      <a:pt x="314323" y="591334"/>
                      <a:pt x="320239" y="588662"/>
                      <a:pt x="326059" y="585990"/>
                    </a:cubicBezTo>
                    <a:cubicBezTo>
                      <a:pt x="318139" y="596678"/>
                      <a:pt x="316040" y="628453"/>
                      <a:pt x="312318" y="653836"/>
                    </a:cubicBezTo>
                    <a:cubicBezTo>
                      <a:pt x="308024" y="682749"/>
                      <a:pt x="319285" y="697348"/>
                      <a:pt x="311555" y="723589"/>
                    </a:cubicBezTo>
                    <a:cubicBezTo>
                      <a:pt x="303825" y="749831"/>
                      <a:pt x="286936" y="765003"/>
                      <a:pt x="286936" y="765003"/>
                    </a:cubicBezTo>
                    <a:cubicBezTo>
                      <a:pt x="333979" y="731891"/>
                      <a:pt x="328254" y="701165"/>
                      <a:pt x="331880" y="676451"/>
                    </a:cubicBezTo>
                    <a:cubicBezTo>
                      <a:pt x="335411" y="652404"/>
                      <a:pt x="338464" y="599349"/>
                      <a:pt x="330258" y="583891"/>
                    </a:cubicBezTo>
                    <a:cubicBezTo>
                      <a:pt x="335602" y="581410"/>
                      <a:pt x="341040" y="579024"/>
                      <a:pt x="346480" y="576734"/>
                    </a:cubicBezTo>
                    <a:cubicBezTo>
                      <a:pt x="333216" y="595914"/>
                      <a:pt x="337796" y="631220"/>
                      <a:pt x="339323" y="648492"/>
                    </a:cubicBezTo>
                    <a:cubicBezTo>
                      <a:pt x="340945" y="666431"/>
                      <a:pt x="346765" y="699161"/>
                      <a:pt x="343140" y="718628"/>
                    </a:cubicBezTo>
                    <a:cubicBezTo>
                      <a:pt x="339609" y="738094"/>
                      <a:pt x="337701" y="751167"/>
                      <a:pt x="330449" y="760136"/>
                    </a:cubicBezTo>
                    <a:cubicBezTo>
                      <a:pt x="330449" y="760136"/>
                      <a:pt x="355163" y="746873"/>
                      <a:pt x="357930" y="714906"/>
                    </a:cubicBezTo>
                    <a:cubicBezTo>
                      <a:pt x="360698" y="682939"/>
                      <a:pt x="361174" y="661947"/>
                      <a:pt x="360507" y="650591"/>
                    </a:cubicBezTo>
                    <a:cubicBezTo>
                      <a:pt x="359934" y="639808"/>
                      <a:pt x="354877" y="585227"/>
                      <a:pt x="348770" y="575684"/>
                    </a:cubicBezTo>
                    <a:cubicBezTo>
                      <a:pt x="354591" y="573108"/>
                      <a:pt x="360411" y="570532"/>
                      <a:pt x="366328" y="568051"/>
                    </a:cubicBezTo>
                    <a:cubicBezTo>
                      <a:pt x="352873" y="589044"/>
                      <a:pt x="360029" y="635896"/>
                      <a:pt x="366041" y="659847"/>
                    </a:cubicBezTo>
                    <a:cubicBezTo>
                      <a:pt x="372244" y="684657"/>
                      <a:pt x="371576" y="696394"/>
                      <a:pt x="371767" y="717196"/>
                    </a:cubicBezTo>
                    <a:cubicBezTo>
                      <a:pt x="371957" y="737998"/>
                      <a:pt x="360507" y="744010"/>
                      <a:pt x="360507" y="744010"/>
                    </a:cubicBezTo>
                    <a:cubicBezTo>
                      <a:pt x="360507" y="744010"/>
                      <a:pt x="372148" y="745728"/>
                      <a:pt x="383218" y="710898"/>
                    </a:cubicBezTo>
                    <a:cubicBezTo>
                      <a:pt x="387416" y="697826"/>
                      <a:pt x="388084" y="683321"/>
                      <a:pt x="387320" y="669485"/>
                    </a:cubicBezTo>
                    <a:cubicBezTo>
                      <a:pt x="389038" y="673874"/>
                      <a:pt x="390756" y="678836"/>
                      <a:pt x="392664" y="685039"/>
                    </a:cubicBezTo>
                    <a:cubicBezTo>
                      <a:pt x="401062" y="712998"/>
                      <a:pt x="391424" y="740575"/>
                      <a:pt x="391424" y="740575"/>
                    </a:cubicBezTo>
                    <a:cubicBezTo>
                      <a:pt x="391424" y="740575"/>
                      <a:pt x="402302" y="722921"/>
                      <a:pt x="404688" y="687043"/>
                    </a:cubicBezTo>
                    <a:cubicBezTo>
                      <a:pt x="407073" y="651164"/>
                      <a:pt x="395717" y="603548"/>
                      <a:pt x="391137" y="592002"/>
                    </a:cubicBezTo>
                    <a:cubicBezTo>
                      <a:pt x="386844" y="581028"/>
                      <a:pt x="386366" y="572154"/>
                      <a:pt x="387226" y="559463"/>
                    </a:cubicBezTo>
                    <a:cubicBezTo>
                      <a:pt x="393618" y="556886"/>
                      <a:pt x="400012" y="554405"/>
                      <a:pt x="406500" y="551924"/>
                    </a:cubicBezTo>
                    <a:cubicBezTo>
                      <a:pt x="398008" y="564902"/>
                      <a:pt x="397149" y="578929"/>
                      <a:pt x="401824" y="591620"/>
                    </a:cubicBezTo>
                    <a:cubicBezTo>
                      <a:pt x="406787" y="605170"/>
                      <a:pt x="427875" y="634465"/>
                      <a:pt x="432932" y="649828"/>
                    </a:cubicBezTo>
                    <a:cubicBezTo>
                      <a:pt x="434937" y="655839"/>
                      <a:pt x="438086" y="663282"/>
                      <a:pt x="441043" y="671871"/>
                    </a:cubicBezTo>
                    <a:cubicBezTo>
                      <a:pt x="417951" y="708227"/>
                      <a:pt x="398008" y="742101"/>
                      <a:pt x="398008" y="742101"/>
                    </a:cubicBezTo>
                    <a:cubicBezTo>
                      <a:pt x="398008" y="742101"/>
                      <a:pt x="416806" y="719773"/>
                      <a:pt x="445910" y="688951"/>
                    </a:cubicBezTo>
                    <a:cubicBezTo>
                      <a:pt x="446196" y="690478"/>
                      <a:pt x="446483" y="692100"/>
                      <a:pt x="446769" y="693722"/>
                    </a:cubicBezTo>
                    <a:cubicBezTo>
                      <a:pt x="421769" y="731319"/>
                      <a:pt x="400012" y="765575"/>
                      <a:pt x="400012" y="765575"/>
                    </a:cubicBezTo>
                    <a:cubicBezTo>
                      <a:pt x="400012" y="765575"/>
                      <a:pt x="422245" y="741433"/>
                      <a:pt x="448200" y="713284"/>
                    </a:cubicBezTo>
                    <a:cubicBezTo>
                      <a:pt x="448105" y="715670"/>
                      <a:pt x="448200" y="717960"/>
                      <a:pt x="447914" y="720345"/>
                    </a:cubicBezTo>
                    <a:cubicBezTo>
                      <a:pt x="447914" y="720345"/>
                      <a:pt x="450872" y="715860"/>
                      <a:pt x="453257" y="707845"/>
                    </a:cubicBezTo>
                    <a:cubicBezTo>
                      <a:pt x="476064" y="683130"/>
                      <a:pt x="500588" y="656603"/>
                      <a:pt x="515282" y="640763"/>
                    </a:cubicBezTo>
                    <a:cubicBezTo>
                      <a:pt x="516236" y="642098"/>
                      <a:pt x="517096" y="643435"/>
                      <a:pt x="517954" y="644675"/>
                    </a:cubicBezTo>
                    <a:cubicBezTo>
                      <a:pt x="519672" y="647156"/>
                      <a:pt x="520722" y="650114"/>
                      <a:pt x="521580" y="653168"/>
                    </a:cubicBezTo>
                    <a:cubicBezTo>
                      <a:pt x="513946" y="660802"/>
                      <a:pt x="506694" y="668053"/>
                      <a:pt x="500969" y="674065"/>
                    </a:cubicBezTo>
                    <a:cubicBezTo>
                      <a:pt x="449822" y="728265"/>
                      <a:pt x="393237" y="819394"/>
                      <a:pt x="393237" y="819394"/>
                    </a:cubicBezTo>
                    <a:cubicBezTo>
                      <a:pt x="393237" y="819394"/>
                      <a:pt x="484556" y="720345"/>
                      <a:pt x="513279" y="689524"/>
                    </a:cubicBezTo>
                    <a:cubicBezTo>
                      <a:pt x="515951" y="686661"/>
                      <a:pt x="518717" y="683512"/>
                      <a:pt x="521485" y="680268"/>
                    </a:cubicBezTo>
                    <a:cubicBezTo>
                      <a:pt x="521007" y="682653"/>
                      <a:pt x="520531" y="684180"/>
                      <a:pt x="520531" y="684180"/>
                    </a:cubicBezTo>
                    <a:cubicBezTo>
                      <a:pt x="521007" y="682653"/>
                      <a:pt x="521294" y="681317"/>
                      <a:pt x="521676" y="679886"/>
                    </a:cubicBezTo>
                    <a:cubicBezTo>
                      <a:pt x="523012" y="678264"/>
                      <a:pt x="524443" y="676737"/>
                      <a:pt x="525778" y="675019"/>
                    </a:cubicBezTo>
                    <a:cubicBezTo>
                      <a:pt x="525015" y="679695"/>
                      <a:pt x="523488" y="681508"/>
                      <a:pt x="523488" y="681508"/>
                    </a:cubicBezTo>
                    <a:cubicBezTo>
                      <a:pt x="523488" y="681508"/>
                      <a:pt x="525969" y="678550"/>
                      <a:pt x="528259" y="671966"/>
                    </a:cubicBezTo>
                    <a:cubicBezTo>
                      <a:pt x="548013" y="647919"/>
                      <a:pt x="568910" y="618529"/>
                      <a:pt x="577784" y="605838"/>
                    </a:cubicBezTo>
                    <a:lnTo>
                      <a:pt x="580170" y="611277"/>
                    </a:lnTo>
                    <a:cubicBezTo>
                      <a:pt x="579692" y="614140"/>
                      <a:pt x="579311" y="617003"/>
                      <a:pt x="578834" y="619961"/>
                    </a:cubicBezTo>
                    <a:cubicBezTo>
                      <a:pt x="567860" y="636087"/>
                      <a:pt x="564138" y="646965"/>
                      <a:pt x="561085" y="658320"/>
                    </a:cubicBezTo>
                    <a:cubicBezTo>
                      <a:pt x="561085" y="658416"/>
                      <a:pt x="561085" y="658416"/>
                      <a:pt x="560990" y="658511"/>
                    </a:cubicBezTo>
                    <a:cubicBezTo>
                      <a:pt x="548489" y="669390"/>
                      <a:pt x="529787" y="686184"/>
                      <a:pt x="515855" y="700974"/>
                    </a:cubicBezTo>
                    <a:cubicBezTo>
                      <a:pt x="471292" y="748209"/>
                      <a:pt x="408886" y="843345"/>
                      <a:pt x="408886" y="843345"/>
                    </a:cubicBezTo>
                    <a:cubicBezTo>
                      <a:pt x="408886" y="843345"/>
                      <a:pt x="463468" y="783897"/>
                      <a:pt x="488373" y="757083"/>
                    </a:cubicBezTo>
                    <a:cubicBezTo>
                      <a:pt x="504881" y="739430"/>
                      <a:pt x="536561" y="699352"/>
                      <a:pt x="556314" y="674065"/>
                    </a:cubicBezTo>
                    <a:cubicBezTo>
                      <a:pt x="555550" y="676451"/>
                      <a:pt x="554787" y="678646"/>
                      <a:pt x="554120" y="680649"/>
                    </a:cubicBezTo>
                    <a:cubicBezTo>
                      <a:pt x="548967" y="689905"/>
                      <a:pt x="543718" y="696585"/>
                      <a:pt x="542287" y="699829"/>
                    </a:cubicBezTo>
                    <a:cubicBezTo>
                      <a:pt x="539902" y="704982"/>
                      <a:pt x="538279" y="714143"/>
                      <a:pt x="538279" y="714143"/>
                    </a:cubicBezTo>
                    <a:cubicBezTo>
                      <a:pt x="546963" y="692005"/>
                      <a:pt x="560321" y="683703"/>
                      <a:pt x="565570" y="673684"/>
                    </a:cubicBezTo>
                    <a:cubicBezTo>
                      <a:pt x="566811" y="671203"/>
                      <a:pt x="568910" y="668340"/>
                      <a:pt x="571391" y="665286"/>
                    </a:cubicBezTo>
                    <a:cubicBezTo>
                      <a:pt x="570341" y="671489"/>
                      <a:pt x="569292" y="677787"/>
                      <a:pt x="568242" y="683989"/>
                    </a:cubicBezTo>
                    <a:cubicBezTo>
                      <a:pt x="562039" y="692768"/>
                      <a:pt x="555932" y="701547"/>
                      <a:pt x="551161" y="708417"/>
                    </a:cubicBezTo>
                    <a:cubicBezTo>
                      <a:pt x="531314" y="727406"/>
                      <a:pt x="498679" y="758991"/>
                      <a:pt x="483602" y="775881"/>
                    </a:cubicBezTo>
                    <a:cubicBezTo>
                      <a:pt x="455738" y="807180"/>
                      <a:pt x="392664" y="908232"/>
                      <a:pt x="392664" y="908232"/>
                    </a:cubicBezTo>
                    <a:cubicBezTo>
                      <a:pt x="392664" y="908232"/>
                      <a:pt x="465663" y="831512"/>
                      <a:pt x="490663" y="804699"/>
                    </a:cubicBezTo>
                    <a:cubicBezTo>
                      <a:pt x="513374" y="780366"/>
                      <a:pt x="556886" y="714906"/>
                      <a:pt x="564807" y="702978"/>
                    </a:cubicBezTo>
                    <a:cubicBezTo>
                      <a:pt x="564520" y="704409"/>
                      <a:pt x="564234" y="705841"/>
                      <a:pt x="564043" y="707272"/>
                    </a:cubicBezTo>
                    <a:cubicBezTo>
                      <a:pt x="550016" y="727788"/>
                      <a:pt x="545723" y="742292"/>
                      <a:pt x="545723" y="742292"/>
                    </a:cubicBezTo>
                    <a:cubicBezTo>
                      <a:pt x="545723" y="742292"/>
                      <a:pt x="552020" y="727597"/>
                      <a:pt x="563089" y="712902"/>
                    </a:cubicBezTo>
                    <a:cubicBezTo>
                      <a:pt x="557746" y="742770"/>
                      <a:pt x="552020" y="772541"/>
                      <a:pt x="545818" y="802218"/>
                    </a:cubicBezTo>
                    <a:cubicBezTo>
                      <a:pt x="537802" y="808897"/>
                      <a:pt x="507934" y="834662"/>
                      <a:pt x="473965" y="871208"/>
                    </a:cubicBezTo>
                    <a:cubicBezTo>
                      <a:pt x="435509" y="912717"/>
                      <a:pt x="383026" y="1003559"/>
                      <a:pt x="383026" y="1003559"/>
                    </a:cubicBezTo>
                    <a:cubicBezTo>
                      <a:pt x="383026" y="1003559"/>
                      <a:pt x="410126" y="974742"/>
                      <a:pt x="438468" y="943539"/>
                    </a:cubicBezTo>
                    <a:cubicBezTo>
                      <a:pt x="410031" y="983521"/>
                      <a:pt x="383504" y="1029419"/>
                      <a:pt x="383504" y="1029419"/>
                    </a:cubicBezTo>
                    <a:cubicBezTo>
                      <a:pt x="383504" y="1029419"/>
                      <a:pt x="437608" y="965295"/>
                      <a:pt x="477686" y="927508"/>
                    </a:cubicBezTo>
                    <a:cubicBezTo>
                      <a:pt x="500682" y="900503"/>
                      <a:pt x="533986" y="848307"/>
                      <a:pt x="533986" y="848307"/>
                    </a:cubicBezTo>
                    <a:lnTo>
                      <a:pt x="536466" y="837429"/>
                    </a:lnTo>
                    <a:cubicBezTo>
                      <a:pt x="536466" y="837429"/>
                      <a:pt x="519862" y="852314"/>
                      <a:pt x="495911" y="876647"/>
                    </a:cubicBezTo>
                    <a:cubicBezTo>
                      <a:pt x="515569" y="851360"/>
                      <a:pt x="537611" y="820730"/>
                      <a:pt x="543813" y="812046"/>
                    </a:cubicBezTo>
                    <a:cubicBezTo>
                      <a:pt x="543813" y="812237"/>
                      <a:pt x="543718" y="812428"/>
                      <a:pt x="543718" y="812619"/>
                    </a:cubicBezTo>
                    <a:cubicBezTo>
                      <a:pt x="541905" y="821016"/>
                      <a:pt x="540092" y="829318"/>
                      <a:pt x="538184" y="837715"/>
                    </a:cubicBezTo>
                    <a:lnTo>
                      <a:pt x="536085" y="844776"/>
                    </a:lnTo>
                    <a:cubicBezTo>
                      <a:pt x="536085" y="844776"/>
                      <a:pt x="536180" y="845444"/>
                      <a:pt x="536180" y="846494"/>
                    </a:cubicBezTo>
                    <a:cubicBezTo>
                      <a:pt x="532935" y="860616"/>
                      <a:pt x="529500" y="874739"/>
                      <a:pt x="525874" y="888861"/>
                    </a:cubicBezTo>
                    <a:cubicBezTo>
                      <a:pt x="525302" y="888289"/>
                      <a:pt x="524920" y="887907"/>
                      <a:pt x="524633" y="888098"/>
                    </a:cubicBezTo>
                    <a:cubicBezTo>
                      <a:pt x="502782" y="902889"/>
                      <a:pt x="470338" y="943634"/>
                      <a:pt x="462704" y="953558"/>
                    </a:cubicBezTo>
                    <a:cubicBezTo>
                      <a:pt x="455071" y="963482"/>
                      <a:pt x="440185" y="985715"/>
                      <a:pt x="416424" y="1022071"/>
                    </a:cubicBezTo>
                    <a:cubicBezTo>
                      <a:pt x="392569" y="1058427"/>
                      <a:pt x="391997" y="1084382"/>
                      <a:pt x="391997" y="1084382"/>
                    </a:cubicBezTo>
                    <a:cubicBezTo>
                      <a:pt x="404497" y="1045927"/>
                      <a:pt x="412131" y="1036003"/>
                      <a:pt x="423295" y="1020926"/>
                    </a:cubicBezTo>
                    <a:cubicBezTo>
                      <a:pt x="434459" y="1005850"/>
                      <a:pt x="464422" y="970543"/>
                      <a:pt x="475968" y="954512"/>
                    </a:cubicBezTo>
                    <a:cubicBezTo>
                      <a:pt x="487514" y="938481"/>
                      <a:pt x="523297" y="895064"/>
                      <a:pt x="523297" y="895064"/>
                    </a:cubicBezTo>
                    <a:cubicBezTo>
                      <a:pt x="523203" y="896495"/>
                      <a:pt x="523297" y="897831"/>
                      <a:pt x="523203" y="899263"/>
                    </a:cubicBezTo>
                    <a:cubicBezTo>
                      <a:pt x="521007" y="907373"/>
                      <a:pt x="518622" y="915389"/>
                      <a:pt x="516236" y="923404"/>
                    </a:cubicBezTo>
                    <a:cubicBezTo>
                      <a:pt x="516046" y="922736"/>
                      <a:pt x="515951" y="922069"/>
                      <a:pt x="515855" y="921401"/>
                    </a:cubicBezTo>
                    <a:cubicBezTo>
                      <a:pt x="515855" y="921401"/>
                      <a:pt x="491809" y="974742"/>
                      <a:pt x="481217" y="1003559"/>
                    </a:cubicBezTo>
                    <a:cubicBezTo>
                      <a:pt x="470625" y="1032472"/>
                      <a:pt x="462704" y="1081997"/>
                      <a:pt x="462704" y="1081997"/>
                    </a:cubicBezTo>
                    <a:cubicBezTo>
                      <a:pt x="462704" y="1081997"/>
                      <a:pt x="481884" y="1035908"/>
                      <a:pt x="493812" y="1004227"/>
                    </a:cubicBezTo>
                    <a:cubicBezTo>
                      <a:pt x="492954" y="1010144"/>
                      <a:pt x="492380" y="1016251"/>
                      <a:pt x="491904" y="1022358"/>
                    </a:cubicBezTo>
                    <a:cubicBezTo>
                      <a:pt x="488469" y="1073695"/>
                      <a:pt x="499156" y="1093829"/>
                      <a:pt x="499156" y="1093829"/>
                    </a:cubicBezTo>
                    <a:cubicBezTo>
                      <a:pt x="499156" y="1093829"/>
                      <a:pt x="537325" y="1010430"/>
                      <a:pt x="516332" y="923595"/>
                    </a:cubicBezTo>
                    <a:cubicBezTo>
                      <a:pt x="518717" y="915866"/>
                      <a:pt x="521103" y="908137"/>
                      <a:pt x="523203" y="900408"/>
                    </a:cubicBezTo>
                    <a:cubicBezTo>
                      <a:pt x="521103" y="952985"/>
                      <a:pt x="537039" y="989055"/>
                      <a:pt x="541237" y="1002414"/>
                    </a:cubicBezTo>
                    <a:cubicBezTo>
                      <a:pt x="545627" y="1016251"/>
                      <a:pt x="556314" y="1060527"/>
                      <a:pt x="556314" y="1060527"/>
                    </a:cubicBezTo>
                    <a:cubicBezTo>
                      <a:pt x="556314" y="1060527"/>
                      <a:pt x="557459" y="991823"/>
                      <a:pt x="554024" y="960047"/>
                    </a:cubicBezTo>
                    <a:cubicBezTo>
                      <a:pt x="558318" y="970925"/>
                      <a:pt x="562326" y="980849"/>
                      <a:pt x="563947" y="987338"/>
                    </a:cubicBezTo>
                    <a:cubicBezTo>
                      <a:pt x="567669" y="1002319"/>
                      <a:pt x="574445" y="1028083"/>
                      <a:pt x="574445" y="1028083"/>
                    </a:cubicBezTo>
                    <a:cubicBezTo>
                      <a:pt x="574445" y="1028083"/>
                      <a:pt x="579406" y="946688"/>
                      <a:pt x="568719" y="912431"/>
                    </a:cubicBezTo>
                    <a:cubicBezTo>
                      <a:pt x="558700" y="880655"/>
                      <a:pt x="542096" y="839719"/>
                      <a:pt x="539806" y="834089"/>
                    </a:cubicBezTo>
                    <a:cubicBezTo>
                      <a:pt x="541237" y="827696"/>
                      <a:pt x="542764" y="821302"/>
                      <a:pt x="544195" y="814909"/>
                    </a:cubicBezTo>
                    <a:cubicBezTo>
                      <a:pt x="544577" y="823115"/>
                      <a:pt x="546772" y="849452"/>
                      <a:pt x="560036" y="875121"/>
                    </a:cubicBezTo>
                    <a:cubicBezTo>
                      <a:pt x="575971" y="906037"/>
                      <a:pt x="601067" y="945638"/>
                      <a:pt x="601067" y="945638"/>
                    </a:cubicBezTo>
                    <a:cubicBezTo>
                      <a:pt x="601067" y="945638"/>
                      <a:pt x="598681" y="893537"/>
                      <a:pt x="583414" y="863575"/>
                    </a:cubicBezTo>
                    <a:cubicBezTo>
                      <a:pt x="568242" y="833612"/>
                      <a:pt x="548013" y="800309"/>
                      <a:pt x="548013" y="800309"/>
                    </a:cubicBezTo>
                    <a:cubicBezTo>
                      <a:pt x="548013" y="800309"/>
                      <a:pt x="547631" y="800596"/>
                      <a:pt x="547153" y="801073"/>
                    </a:cubicBezTo>
                    <a:cubicBezTo>
                      <a:pt x="550016" y="788000"/>
                      <a:pt x="552688" y="775022"/>
                      <a:pt x="555360" y="761854"/>
                    </a:cubicBezTo>
                    <a:cubicBezTo>
                      <a:pt x="557746" y="770919"/>
                      <a:pt x="564329" y="811283"/>
                      <a:pt x="574921" y="827409"/>
                    </a:cubicBezTo>
                    <a:cubicBezTo>
                      <a:pt x="586754" y="845349"/>
                      <a:pt x="622442" y="879605"/>
                      <a:pt x="629217" y="903557"/>
                    </a:cubicBezTo>
                    <a:cubicBezTo>
                      <a:pt x="629217" y="903557"/>
                      <a:pt x="627786" y="890579"/>
                      <a:pt x="624255" y="872926"/>
                    </a:cubicBezTo>
                    <a:cubicBezTo>
                      <a:pt x="640096" y="841818"/>
                      <a:pt x="662711" y="824451"/>
                      <a:pt x="675019" y="811665"/>
                    </a:cubicBezTo>
                    <a:cubicBezTo>
                      <a:pt x="687901" y="798210"/>
                      <a:pt x="721586" y="778648"/>
                      <a:pt x="733418" y="767102"/>
                    </a:cubicBezTo>
                    <a:cubicBezTo>
                      <a:pt x="736853" y="763762"/>
                      <a:pt x="739907" y="759945"/>
                      <a:pt x="742579" y="755747"/>
                    </a:cubicBezTo>
                    <a:cubicBezTo>
                      <a:pt x="744105" y="762522"/>
                      <a:pt x="745250" y="767007"/>
                      <a:pt x="745632" y="768629"/>
                    </a:cubicBezTo>
                    <a:cubicBezTo>
                      <a:pt x="744296" y="770060"/>
                      <a:pt x="743056" y="771492"/>
                      <a:pt x="741530" y="772923"/>
                    </a:cubicBezTo>
                    <a:cubicBezTo>
                      <a:pt x="731224" y="782561"/>
                      <a:pt x="694391" y="826360"/>
                      <a:pt x="675306" y="864910"/>
                    </a:cubicBezTo>
                    <a:cubicBezTo>
                      <a:pt x="656221" y="903557"/>
                      <a:pt x="654409" y="927508"/>
                      <a:pt x="654409" y="927508"/>
                    </a:cubicBezTo>
                    <a:cubicBezTo>
                      <a:pt x="654409" y="927508"/>
                      <a:pt x="662996" y="893728"/>
                      <a:pt x="685898" y="869013"/>
                    </a:cubicBezTo>
                    <a:cubicBezTo>
                      <a:pt x="690955" y="863479"/>
                      <a:pt x="695249" y="859280"/>
                      <a:pt x="699162" y="855559"/>
                    </a:cubicBezTo>
                    <a:cubicBezTo>
                      <a:pt x="690478" y="869491"/>
                      <a:pt x="682558" y="885045"/>
                      <a:pt x="678169" y="900789"/>
                    </a:cubicBezTo>
                    <a:cubicBezTo>
                      <a:pt x="666431" y="942775"/>
                      <a:pt x="676642" y="947069"/>
                      <a:pt x="676642" y="947069"/>
                    </a:cubicBezTo>
                    <a:cubicBezTo>
                      <a:pt x="676642" y="947069"/>
                      <a:pt x="671202" y="934855"/>
                      <a:pt x="683512" y="913290"/>
                    </a:cubicBezTo>
                    <a:cubicBezTo>
                      <a:pt x="695918" y="891724"/>
                      <a:pt x="702215" y="879128"/>
                      <a:pt x="721586" y="856513"/>
                    </a:cubicBezTo>
                    <a:cubicBezTo>
                      <a:pt x="740289" y="834662"/>
                      <a:pt x="773401" y="789431"/>
                      <a:pt x="775022" y="760613"/>
                    </a:cubicBezTo>
                    <a:cubicBezTo>
                      <a:pt x="778172" y="766243"/>
                      <a:pt x="781320" y="771969"/>
                      <a:pt x="784375" y="777694"/>
                    </a:cubicBezTo>
                    <a:cubicBezTo>
                      <a:pt x="774164" y="784278"/>
                      <a:pt x="738094" y="838669"/>
                      <a:pt x="731319" y="849643"/>
                    </a:cubicBezTo>
                    <a:cubicBezTo>
                      <a:pt x="724162" y="861189"/>
                      <a:pt x="712235" y="883232"/>
                      <a:pt x="695727" y="917965"/>
                    </a:cubicBezTo>
                    <a:cubicBezTo>
                      <a:pt x="679219" y="952699"/>
                      <a:pt x="690764" y="979322"/>
                      <a:pt x="690764" y="979322"/>
                    </a:cubicBezTo>
                    <a:cubicBezTo>
                      <a:pt x="690287" y="966249"/>
                      <a:pt x="696490" y="951649"/>
                      <a:pt x="705078" y="929512"/>
                    </a:cubicBezTo>
                    <a:cubicBezTo>
                      <a:pt x="713762" y="907373"/>
                      <a:pt x="737331" y="876266"/>
                      <a:pt x="749163" y="858422"/>
                    </a:cubicBezTo>
                    <a:cubicBezTo>
                      <a:pt x="760519" y="841150"/>
                      <a:pt x="784851" y="806702"/>
                      <a:pt x="785615" y="779794"/>
                    </a:cubicBezTo>
                    <a:cubicBezTo>
                      <a:pt x="788477" y="785137"/>
                      <a:pt x="791340" y="790385"/>
                      <a:pt x="794107" y="795729"/>
                    </a:cubicBezTo>
                    <a:cubicBezTo>
                      <a:pt x="778648" y="807370"/>
                      <a:pt x="749926" y="864433"/>
                      <a:pt x="738571" y="891343"/>
                    </a:cubicBezTo>
                    <a:cubicBezTo>
                      <a:pt x="727025" y="918920"/>
                      <a:pt x="704506" y="947928"/>
                      <a:pt x="721968" y="1006899"/>
                    </a:cubicBezTo>
                    <a:cubicBezTo>
                      <a:pt x="721968" y="1006899"/>
                      <a:pt x="717674" y="982280"/>
                      <a:pt x="727025" y="950982"/>
                    </a:cubicBezTo>
                    <a:cubicBezTo>
                      <a:pt x="736377" y="919683"/>
                      <a:pt x="753743" y="910236"/>
                      <a:pt x="767294" y="877983"/>
                    </a:cubicBezTo>
                    <a:cubicBezTo>
                      <a:pt x="779317" y="849261"/>
                      <a:pt x="796398" y="814813"/>
                      <a:pt x="796111" y="799737"/>
                    </a:cubicBezTo>
                    <a:cubicBezTo>
                      <a:pt x="799164" y="805653"/>
                      <a:pt x="802123" y="811569"/>
                      <a:pt x="805081" y="817581"/>
                    </a:cubicBezTo>
                    <a:cubicBezTo>
                      <a:pt x="789336" y="822829"/>
                      <a:pt x="733227" y="949741"/>
                      <a:pt x="730270" y="969589"/>
                    </a:cubicBezTo>
                    <a:cubicBezTo>
                      <a:pt x="727217" y="989914"/>
                      <a:pt x="730461" y="1013006"/>
                      <a:pt x="730461" y="1013006"/>
                    </a:cubicBezTo>
                    <a:cubicBezTo>
                      <a:pt x="730461" y="1013006"/>
                      <a:pt x="735423" y="979895"/>
                      <a:pt x="739621" y="969780"/>
                    </a:cubicBezTo>
                    <a:cubicBezTo>
                      <a:pt x="743915" y="959665"/>
                      <a:pt x="769010" y="921114"/>
                      <a:pt x="777885" y="899835"/>
                    </a:cubicBezTo>
                    <a:cubicBezTo>
                      <a:pt x="786569" y="879224"/>
                      <a:pt x="806894" y="847830"/>
                      <a:pt x="806321" y="820062"/>
                    </a:cubicBezTo>
                    <a:cubicBezTo>
                      <a:pt x="806608" y="820730"/>
                      <a:pt x="806990" y="821302"/>
                      <a:pt x="807275" y="821970"/>
                    </a:cubicBezTo>
                    <a:cubicBezTo>
                      <a:pt x="809947" y="827696"/>
                      <a:pt x="812619" y="833325"/>
                      <a:pt x="815291" y="839146"/>
                    </a:cubicBezTo>
                    <a:cubicBezTo>
                      <a:pt x="801169" y="857086"/>
                      <a:pt x="789146" y="901171"/>
                      <a:pt x="781511" y="919015"/>
                    </a:cubicBezTo>
                    <a:cubicBezTo>
                      <a:pt x="773782" y="937050"/>
                      <a:pt x="748113" y="982853"/>
                      <a:pt x="766435" y="1031232"/>
                    </a:cubicBezTo>
                    <a:cubicBezTo>
                      <a:pt x="766435" y="1031232"/>
                      <a:pt x="760804" y="999647"/>
                      <a:pt x="773496" y="971211"/>
                    </a:cubicBezTo>
                    <a:cubicBezTo>
                      <a:pt x="785520" y="944302"/>
                      <a:pt x="820063" y="871304"/>
                      <a:pt x="816722" y="842486"/>
                    </a:cubicBezTo>
                    <a:cubicBezTo>
                      <a:pt x="819680" y="848975"/>
                      <a:pt x="822448" y="855464"/>
                      <a:pt x="825215" y="862048"/>
                    </a:cubicBezTo>
                    <a:cubicBezTo>
                      <a:pt x="811856" y="865101"/>
                      <a:pt x="784851" y="967490"/>
                      <a:pt x="776358" y="996116"/>
                    </a:cubicBezTo>
                    <a:cubicBezTo>
                      <a:pt x="767771" y="1025220"/>
                      <a:pt x="776167" y="1045354"/>
                      <a:pt x="776167" y="1045354"/>
                    </a:cubicBezTo>
                    <a:cubicBezTo>
                      <a:pt x="773401" y="1016441"/>
                      <a:pt x="786950" y="999265"/>
                      <a:pt x="790958" y="985047"/>
                    </a:cubicBezTo>
                    <a:cubicBezTo>
                      <a:pt x="794966" y="970829"/>
                      <a:pt x="811283" y="945351"/>
                      <a:pt x="815291" y="923214"/>
                    </a:cubicBezTo>
                    <a:cubicBezTo>
                      <a:pt x="819203" y="901839"/>
                      <a:pt x="828936" y="890293"/>
                      <a:pt x="826264" y="864529"/>
                    </a:cubicBezTo>
                    <a:cubicBezTo>
                      <a:pt x="828269" y="869300"/>
                      <a:pt x="830177" y="874166"/>
                      <a:pt x="831990" y="878937"/>
                    </a:cubicBezTo>
                    <a:cubicBezTo>
                      <a:pt x="830463" y="880178"/>
                      <a:pt x="827600" y="883709"/>
                      <a:pt x="826360" y="894014"/>
                    </a:cubicBezTo>
                    <a:cubicBezTo>
                      <a:pt x="824547" y="908232"/>
                      <a:pt x="818058" y="940199"/>
                      <a:pt x="813287" y="952413"/>
                    </a:cubicBezTo>
                    <a:cubicBezTo>
                      <a:pt x="808516" y="964627"/>
                      <a:pt x="803649" y="988005"/>
                      <a:pt x="794680" y="1008426"/>
                    </a:cubicBezTo>
                    <a:cubicBezTo>
                      <a:pt x="785805" y="1028846"/>
                      <a:pt x="784564" y="1052129"/>
                      <a:pt x="785709" y="1064439"/>
                    </a:cubicBezTo>
                    <a:cubicBezTo>
                      <a:pt x="786760" y="1076844"/>
                      <a:pt x="778363" y="1089821"/>
                      <a:pt x="778363" y="1089821"/>
                    </a:cubicBezTo>
                    <a:cubicBezTo>
                      <a:pt x="778363" y="1089821"/>
                      <a:pt x="788001" y="1077989"/>
                      <a:pt x="789241" y="1065584"/>
                    </a:cubicBezTo>
                    <a:cubicBezTo>
                      <a:pt x="790481" y="1053179"/>
                      <a:pt x="792390" y="1037530"/>
                      <a:pt x="798401" y="1024075"/>
                    </a:cubicBezTo>
                    <a:cubicBezTo>
                      <a:pt x="804318" y="1010716"/>
                      <a:pt x="818153" y="977795"/>
                      <a:pt x="825406" y="950409"/>
                    </a:cubicBezTo>
                    <a:cubicBezTo>
                      <a:pt x="832658" y="923023"/>
                      <a:pt x="833421" y="902984"/>
                      <a:pt x="832849" y="896591"/>
                    </a:cubicBezTo>
                    <a:cubicBezTo>
                      <a:pt x="832371" y="892010"/>
                      <a:pt x="832753" y="884663"/>
                      <a:pt x="832944" y="880751"/>
                    </a:cubicBezTo>
                    <a:cubicBezTo>
                      <a:pt x="835616" y="887716"/>
                      <a:pt x="838002" y="894778"/>
                      <a:pt x="840388" y="901839"/>
                    </a:cubicBezTo>
                    <a:cubicBezTo>
                      <a:pt x="839243" y="903461"/>
                      <a:pt x="835902" y="909759"/>
                      <a:pt x="834471" y="928271"/>
                    </a:cubicBezTo>
                    <a:cubicBezTo>
                      <a:pt x="832658" y="950695"/>
                      <a:pt x="823211" y="974742"/>
                      <a:pt x="819680" y="994113"/>
                    </a:cubicBezTo>
                    <a:cubicBezTo>
                      <a:pt x="816150" y="1013483"/>
                      <a:pt x="805845" y="1036576"/>
                      <a:pt x="805749" y="1054706"/>
                    </a:cubicBezTo>
                    <a:cubicBezTo>
                      <a:pt x="805749" y="1072836"/>
                      <a:pt x="796016" y="1116731"/>
                      <a:pt x="796016" y="1116731"/>
                    </a:cubicBezTo>
                    <a:cubicBezTo>
                      <a:pt x="796016" y="1116731"/>
                      <a:pt x="813191" y="1081806"/>
                      <a:pt x="811665" y="1067779"/>
                    </a:cubicBezTo>
                    <a:cubicBezTo>
                      <a:pt x="810138" y="1053752"/>
                      <a:pt x="815005" y="1037435"/>
                      <a:pt x="817104" y="1032377"/>
                    </a:cubicBezTo>
                    <a:cubicBezTo>
                      <a:pt x="819203" y="1027320"/>
                      <a:pt x="832181" y="976078"/>
                      <a:pt x="838192" y="944398"/>
                    </a:cubicBezTo>
                    <a:cubicBezTo>
                      <a:pt x="842296" y="922546"/>
                      <a:pt x="842009" y="910522"/>
                      <a:pt x="841342" y="904988"/>
                    </a:cubicBezTo>
                    <a:cubicBezTo>
                      <a:pt x="843345" y="911381"/>
                      <a:pt x="845254" y="917870"/>
                      <a:pt x="846971" y="924359"/>
                    </a:cubicBezTo>
                    <a:cubicBezTo>
                      <a:pt x="845826" y="926840"/>
                      <a:pt x="840388" y="939245"/>
                      <a:pt x="839910" y="957661"/>
                    </a:cubicBezTo>
                    <a:cubicBezTo>
                      <a:pt x="839338" y="978272"/>
                      <a:pt x="829032" y="1027511"/>
                      <a:pt x="823689" y="1040106"/>
                    </a:cubicBezTo>
                    <a:cubicBezTo>
                      <a:pt x="818344" y="1052797"/>
                      <a:pt x="809565" y="1109097"/>
                      <a:pt x="809565" y="1109097"/>
                    </a:cubicBezTo>
                    <a:cubicBezTo>
                      <a:pt x="809565" y="1109097"/>
                      <a:pt x="829509" y="1069878"/>
                      <a:pt x="833421" y="1039248"/>
                    </a:cubicBezTo>
                    <a:cubicBezTo>
                      <a:pt x="837142" y="1010621"/>
                      <a:pt x="845922" y="934378"/>
                      <a:pt x="847067" y="924836"/>
                    </a:cubicBezTo>
                    <a:cubicBezTo>
                      <a:pt x="848307" y="929702"/>
                      <a:pt x="849548" y="934569"/>
                      <a:pt x="850597" y="939435"/>
                    </a:cubicBezTo>
                    <a:cubicBezTo>
                      <a:pt x="850597" y="939531"/>
                      <a:pt x="850597" y="939626"/>
                      <a:pt x="850597" y="939817"/>
                    </a:cubicBezTo>
                    <a:cubicBezTo>
                      <a:pt x="850597" y="939722"/>
                      <a:pt x="850597" y="939722"/>
                      <a:pt x="850597" y="939626"/>
                    </a:cubicBezTo>
                    <a:cubicBezTo>
                      <a:pt x="850979" y="941344"/>
                      <a:pt x="851456" y="943061"/>
                      <a:pt x="851742" y="944874"/>
                    </a:cubicBezTo>
                    <a:cubicBezTo>
                      <a:pt x="851360" y="942966"/>
                      <a:pt x="850979" y="941153"/>
                      <a:pt x="850502" y="939245"/>
                    </a:cubicBezTo>
                    <a:cubicBezTo>
                      <a:pt x="850502" y="938577"/>
                      <a:pt x="850502" y="938100"/>
                      <a:pt x="850311" y="938004"/>
                    </a:cubicBezTo>
                    <a:cubicBezTo>
                      <a:pt x="850311" y="938004"/>
                      <a:pt x="850311" y="938290"/>
                      <a:pt x="850406" y="938863"/>
                    </a:cubicBezTo>
                    <a:cubicBezTo>
                      <a:pt x="849357" y="933901"/>
                      <a:pt x="848307" y="928939"/>
                      <a:pt x="847067" y="923977"/>
                    </a:cubicBezTo>
                    <a:cubicBezTo>
                      <a:pt x="847067" y="923977"/>
                      <a:pt x="847067" y="923881"/>
                      <a:pt x="847067" y="923881"/>
                    </a:cubicBezTo>
                    <a:cubicBezTo>
                      <a:pt x="847067" y="923881"/>
                      <a:pt x="847067" y="923977"/>
                      <a:pt x="847067" y="923977"/>
                    </a:cubicBezTo>
                    <a:cubicBezTo>
                      <a:pt x="845159" y="916438"/>
                      <a:pt x="843154" y="908996"/>
                      <a:pt x="840864" y="901553"/>
                    </a:cubicBezTo>
                    <a:cubicBezTo>
                      <a:pt x="842200" y="902984"/>
                      <a:pt x="852601" y="914339"/>
                      <a:pt x="864433" y="931134"/>
                    </a:cubicBezTo>
                    <a:cubicBezTo>
                      <a:pt x="877221" y="949169"/>
                      <a:pt x="884377" y="982853"/>
                      <a:pt x="891820" y="994399"/>
                    </a:cubicBezTo>
                    <a:cubicBezTo>
                      <a:pt x="899263" y="1005945"/>
                      <a:pt x="906515" y="1005563"/>
                      <a:pt x="906515" y="1005563"/>
                    </a:cubicBezTo>
                    <a:cubicBezTo>
                      <a:pt x="902221" y="996784"/>
                      <a:pt x="894587" y="977223"/>
                      <a:pt x="884186" y="947069"/>
                    </a:cubicBezTo>
                    <a:cubicBezTo>
                      <a:pt x="874071" y="917965"/>
                      <a:pt x="842963" y="902411"/>
                      <a:pt x="840768" y="901362"/>
                    </a:cubicBezTo>
                    <a:cubicBezTo>
                      <a:pt x="838478" y="893919"/>
                      <a:pt x="835997" y="886476"/>
                      <a:pt x="833326" y="879128"/>
                    </a:cubicBezTo>
                    <a:cubicBezTo>
                      <a:pt x="873117" y="913290"/>
                      <a:pt x="884186" y="930370"/>
                      <a:pt x="894491" y="957947"/>
                    </a:cubicBezTo>
                    <a:cubicBezTo>
                      <a:pt x="904798" y="985715"/>
                      <a:pt x="914340" y="990486"/>
                      <a:pt x="922164" y="994303"/>
                    </a:cubicBezTo>
                    <a:cubicBezTo>
                      <a:pt x="929990" y="998120"/>
                      <a:pt x="945733" y="984380"/>
                      <a:pt x="945733" y="984380"/>
                    </a:cubicBezTo>
                    <a:cubicBezTo>
                      <a:pt x="945733" y="984380"/>
                      <a:pt x="930466" y="992395"/>
                      <a:pt x="921782" y="989437"/>
                    </a:cubicBezTo>
                    <a:cubicBezTo>
                      <a:pt x="913100" y="986479"/>
                      <a:pt x="910236" y="965009"/>
                      <a:pt x="905083" y="950027"/>
                    </a:cubicBezTo>
                    <a:cubicBezTo>
                      <a:pt x="903653" y="945638"/>
                      <a:pt x="901744" y="941058"/>
                      <a:pt x="899263" y="936096"/>
                    </a:cubicBezTo>
                    <a:cubicBezTo>
                      <a:pt x="911572" y="946306"/>
                      <a:pt x="924741" y="954131"/>
                      <a:pt x="930944" y="959188"/>
                    </a:cubicBezTo>
                    <a:cubicBezTo>
                      <a:pt x="940581" y="967013"/>
                      <a:pt x="959570" y="951363"/>
                      <a:pt x="959570" y="951363"/>
                    </a:cubicBezTo>
                    <a:cubicBezTo>
                      <a:pt x="940199" y="954894"/>
                      <a:pt x="940295" y="948978"/>
                      <a:pt x="929799" y="942012"/>
                    </a:cubicBezTo>
                    <a:cubicBezTo>
                      <a:pt x="919301" y="935141"/>
                      <a:pt x="888957" y="901076"/>
                      <a:pt x="870922" y="886571"/>
                    </a:cubicBezTo>
                    <a:cubicBezTo>
                      <a:pt x="852887" y="872067"/>
                      <a:pt x="827410" y="859853"/>
                      <a:pt x="827410" y="859853"/>
                    </a:cubicBezTo>
                    <a:cubicBezTo>
                      <a:pt x="827410" y="859853"/>
                      <a:pt x="842391" y="874166"/>
                      <a:pt x="857182" y="889720"/>
                    </a:cubicBezTo>
                    <a:cubicBezTo>
                      <a:pt x="838192" y="875311"/>
                      <a:pt x="833803" y="877124"/>
                      <a:pt x="832849" y="878269"/>
                    </a:cubicBezTo>
                    <a:cubicBezTo>
                      <a:pt x="827696" y="864147"/>
                      <a:pt x="822066" y="850215"/>
                      <a:pt x="815959" y="836475"/>
                    </a:cubicBezTo>
                    <a:cubicBezTo>
                      <a:pt x="822829" y="841818"/>
                      <a:pt x="856704" y="867964"/>
                      <a:pt x="892392" y="892678"/>
                    </a:cubicBezTo>
                    <a:cubicBezTo>
                      <a:pt x="932375" y="920351"/>
                      <a:pt x="940295" y="920256"/>
                      <a:pt x="951460" y="925694"/>
                    </a:cubicBezTo>
                    <a:cubicBezTo>
                      <a:pt x="962528" y="931134"/>
                      <a:pt x="969017" y="919397"/>
                      <a:pt x="969017" y="919397"/>
                    </a:cubicBezTo>
                    <a:cubicBezTo>
                      <a:pt x="957948" y="925694"/>
                      <a:pt x="945352" y="914435"/>
                      <a:pt x="929130" y="899835"/>
                    </a:cubicBezTo>
                    <a:cubicBezTo>
                      <a:pt x="912909" y="885235"/>
                      <a:pt x="901076" y="876934"/>
                      <a:pt x="877316" y="859567"/>
                    </a:cubicBezTo>
                    <a:cubicBezTo>
                      <a:pt x="855655" y="843631"/>
                      <a:pt x="821493" y="836761"/>
                      <a:pt x="815672" y="835616"/>
                    </a:cubicBezTo>
                    <a:cubicBezTo>
                      <a:pt x="813478" y="830749"/>
                      <a:pt x="811283" y="825883"/>
                      <a:pt x="809089" y="821016"/>
                    </a:cubicBezTo>
                    <a:cubicBezTo>
                      <a:pt x="808135" y="818917"/>
                      <a:pt x="806990" y="816818"/>
                      <a:pt x="806035" y="814718"/>
                    </a:cubicBezTo>
                    <a:cubicBezTo>
                      <a:pt x="816913" y="820539"/>
                      <a:pt x="891725" y="861093"/>
                      <a:pt x="904607" y="872067"/>
                    </a:cubicBezTo>
                    <a:cubicBezTo>
                      <a:pt x="918538" y="883900"/>
                      <a:pt x="948023" y="899740"/>
                      <a:pt x="962814" y="904606"/>
                    </a:cubicBezTo>
                    <a:cubicBezTo>
                      <a:pt x="977605" y="909473"/>
                      <a:pt x="982281" y="897259"/>
                      <a:pt x="982281" y="897259"/>
                    </a:cubicBezTo>
                    <a:cubicBezTo>
                      <a:pt x="971975" y="906324"/>
                      <a:pt x="952795" y="891820"/>
                      <a:pt x="944779" y="881514"/>
                    </a:cubicBezTo>
                    <a:cubicBezTo>
                      <a:pt x="936764" y="871208"/>
                      <a:pt x="924359" y="864052"/>
                      <a:pt x="881801" y="840196"/>
                    </a:cubicBezTo>
                    <a:cubicBezTo>
                      <a:pt x="843536" y="818726"/>
                      <a:pt x="811665" y="814718"/>
                      <a:pt x="805654" y="814145"/>
                    </a:cubicBezTo>
                    <a:cubicBezTo>
                      <a:pt x="801741" y="805939"/>
                      <a:pt x="797828" y="797637"/>
                      <a:pt x="793630" y="789527"/>
                    </a:cubicBezTo>
                    <a:cubicBezTo>
                      <a:pt x="811379" y="804508"/>
                      <a:pt x="854891" y="817008"/>
                      <a:pt x="864911" y="821207"/>
                    </a:cubicBezTo>
                    <a:cubicBezTo>
                      <a:pt x="870922" y="823783"/>
                      <a:pt x="890102" y="826932"/>
                      <a:pt x="910618" y="831131"/>
                    </a:cubicBezTo>
                    <a:cubicBezTo>
                      <a:pt x="913576" y="841341"/>
                      <a:pt x="915771" y="847830"/>
                      <a:pt x="915771" y="847830"/>
                    </a:cubicBezTo>
                    <a:cubicBezTo>
                      <a:pt x="915771" y="847830"/>
                      <a:pt x="916439" y="841913"/>
                      <a:pt x="917489" y="832562"/>
                    </a:cubicBezTo>
                    <a:cubicBezTo>
                      <a:pt x="923596" y="833898"/>
                      <a:pt x="929799" y="835234"/>
                      <a:pt x="935619" y="836761"/>
                    </a:cubicBezTo>
                    <a:cubicBezTo>
                      <a:pt x="939054" y="849166"/>
                      <a:pt x="941822" y="857181"/>
                      <a:pt x="941822" y="857181"/>
                    </a:cubicBezTo>
                    <a:cubicBezTo>
                      <a:pt x="941822" y="857181"/>
                      <a:pt x="942012" y="849929"/>
                      <a:pt x="942585" y="838574"/>
                    </a:cubicBezTo>
                    <a:cubicBezTo>
                      <a:pt x="946688" y="839719"/>
                      <a:pt x="950600" y="840959"/>
                      <a:pt x="954226" y="842295"/>
                    </a:cubicBezTo>
                    <a:cubicBezTo>
                      <a:pt x="968063" y="847353"/>
                      <a:pt x="975505" y="845540"/>
                      <a:pt x="979513" y="842391"/>
                    </a:cubicBezTo>
                    <a:cubicBezTo>
                      <a:pt x="989533" y="863670"/>
                      <a:pt x="1006137" y="870922"/>
                      <a:pt x="1006137" y="870922"/>
                    </a:cubicBezTo>
                    <a:cubicBezTo>
                      <a:pt x="992014" y="855368"/>
                      <a:pt x="986288" y="845540"/>
                      <a:pt x="983711" y="836665"/>
                    </a:cubicBezTo>
                    <a:cubicBezTo>
                      <a:pt x="984189" y="835329"/>
                      <a:pt x="984380" y="834280"/>
                      <a:pt x="984380" y="834280"/>
                    </a:cubicBezTo>
                    <a:cubicBezTo>
                      <a:pt x="984380" y="834280"/>
                      <a:pt x="983902" y="834375"/>
                      <a:pt x="983139" y="834470"/>
                    </a:cubicBezTo>
                    <a:cubicBezTo>
                      <a:pt x="981994" y="829795"/>
                      <a:pt x="981517" y="825214"/>
                      <a:pt x="981040" y="820157"/>
                    </a:cubicBezTo>
                    <a:cubicBezTo>
                      <a:pt x="979609" y="804890"/>
                      <a:pt x="980754" y="765862"/>
                      <a:pt x="978750" y="749831"/>
                    </a:cubicBezTo>
                    <a:cubicBezTo>
                      <a:pt x="976746" y="733895"/>
                      <a:pt x="976937" y="686756"/>
                      <a:pt x="976937" y="686756"/>
                    </a:cubicBezTo>
                    <a:cubicBezTo>
                      <a:pt x="978464" y="687520"/>
                      <a:pt x="979991" y="688092"/>
                      <a:pt x="981612" y="688760"/>
                    </a:cubicBezTo>
                    <a:cubicBezTo>
                      <a:pt x="986766" y="693531"/>
                      <a:pt x="991632" y="698493"/>
                      <a:pt x="996594" y="703455"/>
                    </a:cubicBezTo>
                    <a:cubicBezTo>
                      <a:pt x="995735" y="703360"/>
                      <a:pt x="994972" y="703169"/>
                      <a:pt x="994018" y="703074"/>
                    </a:cubicBezTo>
                    <a:cubicBezTo>
                      <a:pt x="994018" y="703074"/>
                      <a:pt x="1017873" y="743819"/>
                      <a:pt x="1033618" y="763858"/>
                    </a:cubicBezTo>
                    <a:cubicBezTo>
                      <a:pt x="1049362" y="783897"/>
                      <a:pt x="1088867" y="809374"/>
                      <a:pt x="1088867" y="809374"/>
                    </a:cubicBezTo>
                    <a:cubicBezTo>
                      <a:pt x="1088867" y="809374"/>
                      <a:pt x="1066348" y="775499"/>
                      <a:pt x="1049362" y="753266"/>
                    </a:cubicBezTo>
                    <a:cubicBezTo>
                      <a:pt x="1054229" y="756224"/>
                      <a:pt x="1059478" y="759087"/>
                      <a:pt x="1065012" y="761759"/>
                    </a:cubicBezTo>
                    <a:cubicBezTo>
                      <a:pt x="1111673" y="784087"/>
                      <a:pt x="1144308" y="782656"/>
                      <a:pt x="1144308" y="782656"/>
                    </a:cubicBezTo>
                    <a:cubicBezTo>
                      <a:pt x="1144308" y="782656"/>
                      <a:pt x="1107856" y="718341"/>
                      <a:pt x="996690" y="703455"/>
                    </a:cubicBezTo>
                    <a:cubicBezTo>
                      <a:pt x="992014" y="698589"/>
                      <a:pt x="987337" y="693722"/>
                      <a:pt x="982376" y="689047"/>
                    </a:cubicBezTo>
                    <a:cubicBezTo>
                      <a:pt x="1031709" y="710612"/>
                      <a:pt x="1086291" y="710517"/>
                      <a:pt x="1104612" y="711853"/>
                    </a:cubicBezTo>
                    <a:cubicBezTo>
                      <a:pt x="1123601" y="713284"/>
                      <a:pt x="1180187" y="720918"/>
                      <a:pt x="1180187" y="720918"/>
                    </a:cubicBezTo>
                    <a:cubicBezTo>
                      <a:pt x="1180187" y="720918"/>
                      <a:pt x="1113772" y="693913"/>
                      <a:pt x="1078180" y="684848"/>
                    </a:cubicBezTo>
                    <a:cubicBezTo>
                      <a:pt x="1094020" y="685325"/>
                      <a:pt x="1108716" y="685611"/>
                      <a:pt x="1117018" y="686661"/>
                    </a:cubicBezTo>
                    <a:cubicBezTo>
                      <a:pt x="1136388" y="689142"/>
                      <a:pt x="1169976" y="693054"/>
                      <a:pt x="1169976" y="693054"/>
                    </a:cubicBezTo>
                    <a:cubicBezTo>
                      <a:pt x="1169976" y="693054"/>
                      <a:pt x="1095548" y="657939"/>
                      <a:pt x="1048790" y="654217"/>
                    </a:cubicBezTo>
                    <a:cubicBezTo>
                      <a:pt x="1005181" y="650687"/>
                      <a:pt x="944493" y="649446"/>
                      <a:pt x="936573" y="649351"/>
                    </a:cubicBezTo>
                    <a:cubicBezTo>
                      <a:pt x="931898" y="645629"/>
                      <a:pt x="927222" y="641812"/>
                      <a:pt x="922451" y="638186"/>
                    </a:cubicBezTo>
                    <a:cubicBezTo>
                      <a:pt x="930275" y="640763"/>
                      <a:pt x="959284" y="649255"/>
                      <a:pt x="1001556" y="647633"/>
                    </a:cubicBezTo>
                    <a:cubicBezTo>
                      <a:pt x="1039439" y="646106"/>
                      <a:pt x="1088582" y="642003"/>
                      <a:pt x="1109956" y="640095"/>
                    </a:cubicBezTo>
                    <a:cubicBezTo>
                      <a:pt x="1110337" y="640381"/>
                      <a:pt x="1110624" y="640572"/>
                      <a:pt x="1110624" y="640572"/>
                    </a:cubicBezTo>
                    <a:cubicBezTo>
                      <a:pt x="1110624" y="640572"/>
                      <a:pt x="1110433" y="640381"/>
                      <a:pt x="1110146" y="639999"/>
                    </a:cubicBezTo>
                    <a:cubicBezTo>
                      <a:pt x="1116636" y="639427"/>
                      <a:pt x="1120644" y="639045"/>
                      <a:pt x="1120644" y="639045"/>
                    </a:cubicBezTo>
                    <a:cubicBezTo>
                      <a:pt x="1120644" y="639045"/>
                      <a:pt x="1114917" y="637232"/>
                      <a:pt x="1105662" y="634751"/>
                    </a:cubicBezTo>
                    <a:cubicBezTo>
                      <a:pt x="1099555" y="627690"/>
                      <a:pt x="1088295" y="614808"/>
                      <a:pt x="1075603" y="600590"/>
                    </a:cubicBezTo>
                    <a:cubicBezTo>
                      <a:pt x="1076368" y="600494"/>
                      <a:pt x="1077226" y="600399"/>
                      <a:pt x="1077989" y="600304"/>
                    </a:cubicBezTo>
                    <a:cubicBezTo>
                      <a:pt x="1104803" y="622823"/>
                      <a:pt x="1131616" y="642290"/>
                      <a:pt x="1131616" y="642290"/>
                    </a:cubicBezTo>
                    <a:cubicBezTo>
                      <a:pt x="1131616" y="642290"/>
                      <a:pt x="1112627" y="622537"/>
                      <a:pt x="1091730" y="599063"/>
                    </a:cubicBezTo>
                    <a:cubicBezTo>
                      <a:pt x="1097933" y="598681"/>
                      <a:pt x="1103467" y="598491"/>
                      <a:pt x="1108334" y="598777"/>
                    </a:cubicBezTo>
                    <a:cubicBezTo>
                      <a:pt x="1114250" y="603643"/>
                      <a:pt x="1120929" y="609082"/>
                      <a:pt x="1128468" y="615285"/>
                    </a:cubicBezTo>
                    <a:cubicBezTo>
                      <a:pt x="1155950" y="637614"/>
                      <a:pt x="1176848" y="640286"/>
                      <a:pt x="1176848" y="640286"/>
                    </a:cubicBezTo>
                    <a:cubicBezTo>
                      <a:pt x="1146694" y="626926"/>
                      <a:pt x="1139346" y="619865"/>
                      <a:pt x="1128086" y="609560"/>
                    </a:cubicBezTo>
                    <a:cubicBezTo>
                      <a:pt x="1116827" y="599254"/>
                      <a:pt x="1090776" y="571963"/>
                      <a:pt x="1078753" y="561276"/>
                    </a:cubicBezTo>
                    <a:cubicBezTo>
                      <a:pt x="1066730" y="550588"/>
                      <a:pt x="1034572" y="517858"/>
                      <a:pt x="1034572" y="517858"/>
                    </a:cubicBezTo>
                    <a:cubicBezTo>
                      <a:pt x="1035717" y="518049"/>
                      <a:pt x="1036862" y="518145"/>
                      <a:pt x="1038007" y="518240"/>
                    </a:cubicBezTo>
                    <a:cubicBezTo>
                      <a:pt x="1044401" y="520721"/>
                      <a:pt x="1050698" y="523298"/>
                      <a:pt x="1056996" y="525874"/>
                    </a:cubicBezTo>
                    <a:cubicBezTo>
                      <a:pt x="1056425" y="525969"/>
                      <a:pt x="1055851" y="525969"/>
                      <a:pt x="1055278" y="526065"/>
                    </a:cubicBezTo>
                    <a:cubicBezTo>
                      <a:pt x="1055278" y="526065"/>
                      <a:pt x="1096502" y="550016"/>
                      <a:pt x="1118926" y="560989"/>
                    </a:cubicBezTo>
                    <a:cubicBezTo>
                      <a:pt x="1141445" y="571963"/>
                      <a:pt x="1180855" y="582555"/>
                      <a:pt x="1180855" y="582555"/>
                    </a:cubicBezTo>
                    <a:cubicBezTo>
                      <a:pt x="1180855" y="582555"/>
                      <a:pt x="1145167" y="563184"/>
                      <a:pt x="1120453" y="550875"/>
                    </a:cubicBezTo>
                    <a:cubicBezTo>
                      <a:pt x="1125224" y="552020"/>
                      <a:pt x="1130090" y="553069"/>
                      <a:pt x="1134957" y="553928"/>
                    </a:cubicBezTo>
                    <a:cubicBezTo>
                      <a:pt x="1176275" y="560989"/>
                      <a:pt x="1193451" y="554119"/>
                      <a:pt x="1193451" y="554119"/>
                    </a:cubicBezTo>
                    <a:cubicBezTo>
                      <a:pt x="1193451" y="554119"/>
                      <a:pt x="1129137" y="516141"/>
                      <a:pt x="1056996" y="525874"/>
                    </a:cubicBezTo>
                    <a:cubicBezTo>
                      <a:pt x="1050985" y="523298"/>
                      <a:pt x="1044878" y="520721"/>
                      <a:pt x="1038770" y="518335"/>
                    </a:cubicBezTo>
                    <a:cubicBezTo>
                      <a:pt x="1081139" y="524443"/>
                      <a:pt x="1111769" y="514614"/>
                      <a:pt x="1122934" y="512228"/>
                    </a:cubicBezTo>
                    <a:cubicBezTo>
                      <a:pt x="1134480" y="509843"/>
                      <a:pt x="1171313" y="504881"/>
                      <a:pt x="1171313" y="504881"/>
                    </a:cubicBezTo>
                    <a:cubicBezTo>
                      <a:pt x="1171313" y="504881"/>
                      <a:pt x="1115777" y="498106"/>
                      <a:pt x="1089727" y="498297"/>
                    </a:cubicBezTo>
                    <a:cubicBezTo>
                      <a:pt x="1098887" y="495720"/>
                      <a:pt x="1107284" y="493335"/>
                      <a:pt x="1112627" y="492476"/>
                    </a:cubicBezTo>
                    <a:cubicBezTo>
                      <a:pt x="1125128" y="490663"/>
                      <a:pt x="1146598" y="487419"/>
                      <a:pt x="1146598" y="487419"/>
                    </a:cubicBezTo>
                    <a:cubicBezTo>
                      <a:pt x="1146598" y="487419"/>
                      <a:pt x="1081043" y="476540"/>
                      <a:pt x="1052416" y="482361"/>
                    </a:cubicBezTo>
                    <a:cubicBezTo>
                      <a:pt x="1025793" y="487800"/>
                      <a:pt x="991250" y="497820"/>
                      <a:pt x="986574" y="499156"/>
                    </a:cubicBezTo>
                    <a:cubicBezTo>
                      <a:pt x="981517" y="497438"/>
                      <a:pt x="976460" y="495720"/>
                      <a:pt x="971307" y="494003"/>
                    </a:cubicBezTo>
                    <a:cubicBezTo>
                      <a:pt x="977701" y="494384"/>
                      <a:pt x="999265" y="494957"/>
                      <a:pt x="1021499" y="486273"/>
                    </a:cubicBezTo>
                    <a:cubicBezTo>
                      <a:pt x="1047932" y="475968"/>
                      <a:pt x="1082093" y="458983"/>
                      <a:pt x="1082093" y="458983"/>
                    </a:cubicBezTo>
                    <a:cubicBezTo>
                      <a:pt x="1082093" y="458983"/>
                      <a:pt x="1039630" y="456597"/>
                      <a:pt x="1014056" y="466330"/>
                    </a:cubicBezTo>
                    <a:cubicBezTo>
                      <a:pt x="988482" y="476063"/>
                      <a:pt x="959761" y="489709"/>
                      <a:pt x="959761" y="489709"/>
                    </a:cubicBezTo>
                    <a:cubicBezTo>
                      <a:pt x="959761" y="489709"/>
                      <a:pt x="959951" y="489995"/>
                      <a:pt x="960333" y="490472"/>
                    </a:cubicBezTo>
                    <a:cubicBezTo>
                      <a:pt x="950028" y="487037"/>
                      <a:pt x="939626" y="483792"/>
                      <a:pt x="929321" y="480548"/>
                    </a:cubicBezTo>
                    <a:cubicBezTo>
                      <a:pt x="936860" y="479403"/>
                      <a:pt x="970162" y="477399"/>
                      <a:pt x="983998" y="470243"/>
                    </a:cubicBezTo>
                    <a:cubicBezTo>
                      <a:pt x="999552" y="462227"/>
                      <a:pt x="1030278" y="436081"/>
                      <a:pt x="1050222" y="432646"/>
                    </a:cubicBezTo>
                    <a:cubicBezTo>
                      <a:pt x="1050222" y="432646"/>
                      <a:pt x="998502" y="432932"/>
                      <a:pt x="966154" y="447341"/>
                    </a:cubicBezTo>
                    <a:cubicBezTo>
                      <a:pt x="951554" y="453830"/>
                      <a:pt x="941058" y="460605"/>
                      <a:pt x="933710" y="466139"/>
                    </a:cubicBezTo>
                    <a:cubicBezTo>
                      <a:pt x="928176" y="464994"/>
                      <a:pt x="920447" y="463658"/>
                      <a:pt x="910999" y="462322"/>
                    </a:cubicBezTo>
                    <a:cubicBezTo>
                      <a:pt x="919207" y="460605"/>
                      <a:pt x="927698" y="458219"/>
                      <a:pt x="934283" y="454879"/>
                    </a:cubicBezTo>
                    <a:cubicBezTo>
                      <a:pt x="937527" y="453257"/>
                      <a:pt x="941726" y="451158"/>
                      <a:pt x="946402" y="448772"/>
                    </a:cubicBezTo>
                    <a:cubicBezTo>
                      <a:pt x="969017" y="442093"/>
                      <a:pt x="991919" y="434364"/>
                      <a:pt x="991919" y="434364"/>
                    </a:cubicBezTo>
                    <a:cubicBezTo>
                      <a:pt x="991919" y="434364"/>
                      <a:pt x="986097" y="433791"/>
                      <a:pt x="977128" y="433123"/>
                    </a:cubicBezTo>
                    <a:cubicBezTo>
                      <a:pt x="992491" y="425298"/>
                      <a:pt x="1005468" y="418619"/>
                      <a:pt x="1005468" y="418619"/>
                    </a:cubicBezTo>
                    <a:cubicBezTo>
                      <a:pt x="1005468" y="418619"/>
                      <a:pt x="954035" y="418142"/>
                      <a:pt x="926935" y="430356"/>
                    </a:cubicBezTo>
                    <a:cubicBezTo>
                      <a:pt x="916535" y="430069"/>
                      <a:pt x="906419" y="430069"/>
                      <a:pt x="898213" y="430547"/>
                    </a:cubicBezTo>
                    <a:cubicBezTo>
                      <a:pt x="889816" y="431024"/>
                      <a:pt x="881514" y="432742"/>
                      <a:pt x="873690" y="434936"/>
                    </a:cubicBezTo>
                    <a:cubicBezTo>
                      <a:pt x="872067" y="434268"/>
                      <a:pt x="870540" y="433600"/>
                      <a:pt x="869204" y="432837"/>
                    </a:cubicBezTo>
                    <a:cubicBezTo>
                      <a:pt x="867678" y="431978"/>
                      <a:pt x="866151" y="431119"/>
                      <a:pt x="864529" y="430165"/>
                    </a:cubicBezTo>
                    <a:cubicBezTo>
                      <a:pt x="890198" y="420146"/>
                      <a:pt x="926172" y="396958"/>
                      <a:pt x="940677" y="396767"/>
                    </a:cubicBezTo>
                    <a:cubicBezTo>
                      <a:pt x="940677" y="396767"/>
                      <a:pt x="939532" y="396672"/>
                      <a:pt x="937623" y="396672"/>
                    </a:cubicBezTo>
                    <a:cubicBezTo>
                      <a:pt x="950409" y="394286"/>
                      <a:pt x="958711" y="389229"/>
                      <a:pt x="961192" y="387607"/>
                    </a:cubicBezTo>
                    <a:cubicBezTo>
                      <a:pt x="977510" y="387225"/>
                      <a:pt x="986957" y="384457"/>
                      <a:pt x="986957" y="384457"/>
                    </a:cubicBezTo>
                    <a:cubicBezTo>
                      <a:pt x="943825" y="382835"/>
                      <a:pt x="913767" y="368999"/>
                      <a:pt x="893728" y="362892"/>
                    </a:cubicBezTo>
                    <a:cubicBezTo>
                      <a:pt x="873785" y="356785"/>
                      <a:pt x="838098" y="335410"/>
                      <a:pt x="820539" y="329589"/>
                    </a:cubicBezTo>
                    <a:cubicBezTo>
                      <a:pt x="804222" y="324055"/>
                      <a:pt x="784755" y="323006"/>
                      <a:pt x="765290" y="328444"/>
                    </a:cubicBezTo>
                    <a:cubicBezTo>
                      <a:pt x="770061" y="323387"/>
                      <a:pt x="774737" y="318330"/>
                      <a:pt x="779508" y="313368"/>
                    </a:cubicBezTo>
                    <a:cubicBezTo>
                      <a:pt x="797065" y="314227"/>
                      <a:pt x="809089" y="315753"/>
                      <a:pt x="823211" y="320811"/>
                    </a:cubicBezTo>
                    <a:cubicBezTo>
                      <a:pt x="838098" y="326059"/>
                      <a:pt x="900790" y="341708"/>
                      <a:pt x="950219" y="344285"/>
                    </a:cubicBezTo>
                    <a:cubicBezTo>
                      <a:pt x="999647" y="346861"/>
                      <a:pt x="1025984" y="340182"/>
                      <a:pt x="1025984" y="340182"/>
                    </a:cubicBezTo>
                    <a:cubicBezTo>
                      <a:pt x="1025984" y="340182"/>
                      <a:pt x="986288" y="344666"/>
                      <a:pt x="949933" y="334074"/>
                    </a:cubicBezTo>
                    <a:cubicBezTo>
                      <a:pt x="941822" y="331689"/>
                      <a:pt x="935428" y="329589"/>
                      <a:pt x="929703" y="327586"/>
                    </a:cubicBezTo>
                    <a:cubicBezTo>
                      <a:pt x="948405" y="329971"/>
                      <a:pt x="968444" y="331307"/>
                      <a:pt x="987148" y="329494"/>
                    </a:cubicBezTo>
                    <a:cubicBezTo>
                      <a:pt x="1036958" y="324818"/>
                      <a:pt x="1037053" y="314895"/>
                      <a:pt x="1037053" y="314895"/>
                    </a:cubicBezTo>
                    <a:cubicBezTo>
                      <a:pt x="1037053" y="314895"/>
                      <a:pt x="1026462" y="323673"/>
                      <a:pt x="998120" y="320811"/>
                    </a:cubicBezTo>
                    <a:cubicBezTo>
                      <a:pt x="969685" y="317948"/>
                      <a:pt x="953559" y="316994"/>
                      <a:pt x="921019" y="308597"/>
                    </a:cubicBezTo>
                    <a:cubicBezTo>
                      <a:pt x="889625" y="300486"/>
                      <a:pt x="827028" y="288558"/>
                      <a:pt x="795729" y="296955"/>
                    </a:cubicBezTo>
                    <a:cubicBezTo>
                      <a:pt x="800309" y="292375"/>
                      <a:pt x="804985" y="287795"/>
                      <a:pt x="809565" y="283310"/>
                    </a:cubicBezTo>
                    <a:cubicBezTo>
                      <a:pt x="821208" y="289512"/>
                      <a:pt x="894778" y="300867"/>
                      <a:pt x="909473" y="302776"/>
                    </a:cubicBezTo>
                    <a:cubicBezTo>
                      <a:pt x="924932" y="304780"/>
                      <a:pt x="953654" y="307070"/>
                      <a:pt x="997835" y="308978"/>
                    </a:cubicBezTo>
                    <a:cubicBezTo>
                      <a:pt x="1042016" y="310791"/>
                      <a:pt x="1065298" y="291993"/>
                      <a:pt x="1065298" y="291993"/>
                    </a:cubicBezTo>
                    <a:cubicBezTo>
                      <a:pt x="1051558" y="296860"/>
                      <a:pt x="1033332" y="296764"/>
                      <a:pt x="1006041" y="297241"/>
                    </a:cubicBezTo>
                    <a:cubicBezTo>
                      <a:pt x="978655" y="297623"/>
                      <a:pt x="935237" y="288653"/>
                      <a:pt x="911095" y="284932"/>
                    </a:cubicBezTo>
                    <a:cubicBezTo>
                      <a:pt x="887717" y="281401"/>
                      <a:pt x="840483" y="273004"/>
                      <a:pt x="811570" y="281592"/>
                    </a:cubicBezTo>
                    <a:cubicBezTo>
                      <a:pt x="815959" y="277393"/>
                      <a:pt x="820254" y="273099"/>
                      <a:pt x="824643" y="268996"/>
                    </a:cubicBezTo>
                    <a:cubicBezTo>
                      <a:pt x="843823" y="277871"/>
                      <a:pt x="917202" y="282164"/>
                      <a:pt x="950791" y="282355"/>
                    </a:cubicBezTo>
                    <a:cubicBezTo>
                      <a:pt x="985143" y="282546"/>
                      <a:pt x="1025984" y="291230"/>
                      <a:pt x="1080852" y="256400"/>
                    </a:cubicBezTo>
                    <a:cubicBezTo>
                      <a:pt x="1080852" y="256400"/>
                      <a:pt x="1056614" y="268424"/>
                      <a:pt x="1019209" y="271477"/>
                    </a:cubicBezTo>
                    <a:cubicBezTo>
                      <a:pt x="981803" y="274531"/>
                      <a:pt x="964150" y="263271"/>
                      <a:pt x="923787" y="263080"/>
                    </a:cubicBezTo>
                    <a:cubicBezTo>
                      <a:pt x="888099" y="262889"/>
                      <a:pt x="843918" y="260504"/>
                      <a:pt x="827982" y="265847"/>
                    </a:cubicBezTo>
                    <a:cubicBezTo>
                      <a:pt x="832944" y="261267"/>
                      <a:pt x="837906" y="256782"/>
                      <a:pt x="842963" y="252297"/>
                    </a:cubicBezTo>
                    <a:cubicBezTo>
                      <a:pt x="855559" y="263653"/>
                      <a:pt x="1015201" y="266611"/>
                      <a:pt x="1037530" y="262317"/>
                    </a:cubicBezTo>
                    <a:cubicBezTo>
                      <a:pt x="1060527" y="257927"/>
                      <a:pt x="1083524" y="247240"/>
                      <a:pt x="1083524" y="247240"/>
                    </a:cubicBezTo>
                    <a:cubicBezTo>
                      <a:pt x="1083524" y="247240"/>
                      <a:pt x="1046118" y="254492"/>
                      <a:pt x="1033523" y="254492"/>
                    </a:cubicBezTo>
                    <a:cubicBezTo>
                      <a:pt x="1020926" y="254397"/>
                      <a:pt x="968826" y="246763"/>
                      <a:pt x="942298" y="246667"/>
                    </a:cubicBezTo>
                    <a:cubicBezTo>
                      <a:pt x="916630" y="246572"/>
                      <a:pt x="874262" y="240465"/>
                      <a:pt x="845063" y="250484"/>
                    </a:cubicBezTo>
                    <a:cubicBezTo>
                      <a:pt x="846589" y="249148"/>
                      <a:pt x="848021" y="247813"/>
                      <a:pt x="849452" y="246476"/>
                    </a:cubicBezTo>
                    <a:cubicBezTo>
                      <a:pt x="853365" y="243137"/>
                      <a:pt x="857372" y="239892"/>
                      <a:pt x="861285" y="236552"/>
                    </a:cubicBezTo>
                    <a:cubicBezTo>
                      <a:pt x="886667" y="242087"/>
                      <a:pt x="938768" y="236934"/>
                      <a:pt x="961002" y="237125"/>
                    </a:cubicBezTo>
                    <a:cubicBezTo>
                      <a:pt x="983617" y="237316"/>
                      <a:pt x="1043542" y="243041"/>
                      <a:pt x="1086864" y="211075"/>
                    </a:cubicBezTo>
                    <a:cubicBezTo>
                      <a:pt x="1086864" y="211075"/>
                      <a:pt x="1055756" y="226629"/>
                      <a:pt x="1019972" y="225865"/>
                    </a:cubicBezTo>
                    <a:cubicBezTo>
                      <a:pt x="986192" y="225102"/>
                      <a:pt x="893920" y="221476"/>
                      <a:pt x="864433" y="233976"/>
                    </a:cubicBezTo>
                    <a:cubicBezTo>
                      <a:pt x="869873" y="229396"/>
                      <a:pt x="875407" y="224911"/>
                      <a:pt x="881038" y="220521"/>
                    </a:cubicBezTo>
                    <a:cubicBezTo>
                      <a:pt x="891056" y="230350"/>
                      <a:pt x="1011193" y="217659"/>
                      <a:pt x="1045069" y="214892"/>
                    </a:cubicBezTo>
                    <a:cubicBezTo>
                      <a:pt x="1079803" y="212029"/>
                      <a:pt x="1097360" y="198097"/>
                      <a:pt x="1097360" y="198097"/>
                    </a:cubicBezTo>
                    <a:cubicBezTo>
                      <a:pt x="1067875" y="210311"/>
                      <a:pt x="1043637" y="204968"/>
                      <a:pt x="1026843" y="206590"/>
                    </a:cubicBezTo>
                    <a:cubicBezTo>
                      <a:pt x="1010048" y="208117"/>
                      <a:pt x="975696" y="203346"/>
                      <a:pt x="950409" y="207639"/>
                    </a:cubicBezTo>
                    <a:cubicBezTo>
                      <a:pt x="926172" y="211743"/>
                      <a:pt x="909569" y="207639"/>
                      <a:pt x="883709" y="218518"/>
                    </a:cubicBezTo>
                    <a:cubicBezTo>
                      <a:pt x="887812" y="215273"/>
                      <a:pt x="891915" y="212124"/>
                      <a:pt x="896114" y="208975"/>
                    </a:cubicBezTo>
                    <a:cubicBezTo>
                      <a:pt x="898118" y="209834"/>
                      <a:pt x="903175" y="210884"/>
                      <a:pt x="914625" y="208498"/>
                    </a:cubicBezTo>
                    <a:cubicBezTo>
                      <a:pt x="930561" y="205063"/>
                      <a:pt x="967394" y="199433"/>
                      <a:pt x="982472" y="199242"/>
                    </a:cubicBezTo>
                    <a:cubicBezTo>
                      <a:pt x="997548" y="199051"/>
                      <a:pt x="1024553" y="195044"/>
                      <a:pt x="1050222" y="195425"/>
                    </a:cubicBezTo>
                    <a:cubicBezTo>
                      <a:pt x="1075794" y="195807"/>
                      <a:pt x="1101082" y="188746"/>
                      <a:pt x="1113772" y="183593"/>
                    </a:cubicBezTo>
                    <a:cubicBezTo>
                      <a:pt x="1126464" y="178440"/>
                      <a:pt x="1143926" y="181017"/>
                      <a:pt x="1143926" y="181017"/>
                    </a:cubicBezTo>
                    <a:cubicBezTo>
                      <a:pt x="1143926" y="181017"/>
                      <a:pt x="1127132" y="177009"/>
                      <a:pt x="1113392" y="180253"/>
                    </a:cubicBezTo>
                    <a:cubicBezTo>
                      <a:pt x="1099650" y="183497"/>
                      <a:pt x="1082188" y="187315"/>
                      <a:pt x="1065298" y="186933"/>
                    </a:cubicBezTo>
                    <a:cubicBezTo>
                      <a:pt x="1048504" y="186551"/>
                      <a:pt x="1007473" y="186360"/>
                      <a:pt x="975124" y="189795"/>
                    </a:cubicBezTo>
                    <a:cubicBezTo>
                      <a:pt x="942871" y="193231"/>
                      <a:pt x="921210" y="199433"/>
                      <a:pt x="914625" y="202201"/>
                    </a:cubicBezTo>
                    <a:cubicBezTo>
                      <a:pt x="909950" y="204109"/>
                      <a:pt x="902221" y="206399"/>
                      <a:pt x="897927" y="207544"/>
                    </a:cubicBezTo>
                    <a:cubicBezTo>
                      <a:pt x="904225" y="202868"/>
                      <a:pt x="910714" y="198574"/>
                      <a:pt x="917202" y="194185"/>
                    </a:cubicBezTo>
                    <a:cubicBezTo>
                      <a:pt x="919779" y="194567"/>
                      <a:pt x="927985" y="194948"/>
                      <a:pt x="947642" y="189986"/>
                    </a:cubicBezTo>
                    <a:cubicBezTo>
                      <a:pt x="972261" y="183784"/>
                      <a:pt x="1002033" y="183402"/>
                      <a:pt x="1024172" y="179585"/>
                    </a:cubicBezTo>
                    <a:cubicBezTo>
                      <a:pt x="1046309" y="175864"/>
                      <a:pt x="1075414" y="176532"/>
                      <a:pt x="1094688" y="170329"/>
                    </a:cubicBezTo>
                    <a:cubicBezTo>
                      <a:pt x="1113963" y="164127"/>
                      <a:pt x="1164920" y="157066"/>
                      <a:pt x="1164920" y="157066"/>
                    </a:cubicBezTo>
                    <a:cubicBezTo>
                      <a:pt x="1164920" y="157066"/>
                      <a:pt x="1120262" y="154775"/>
                      <a:pt x="1105948" y="160882"/>
                    </a:cubicBezTo>
                    <a:cubicBezTo>
                      <a:pt x="1091730" y="166990"/>
                      <a:pt x="1072264" y="168516"/>
                      <a:pt x="1065967" y="168516"/>
                    </a:cubicBezTo>
                    <a:cubicBezTo>
                      <a:pt x="1059669" y="168516"/>
                      <a:pt x="999552" y="175291"/>
                      <a:pt x="963101" y="181207"/>
                    </a:cubicBezTo>
                    <a:cubicBezTo>
                      <a:pt x="939054" y="185120"/>
                      <a:pt x="926458" y="189414"/>
                      <a:pt x="920542" y="191895"/>
                    </a:cubicBezTo>
                    <a:cubicBezTo>
                      <a:pt x="926363" y="188078"/>
                      <a:pt x="932375" y="184356"/>
                      <a:pt x="938386" y="180826"/>
                    </a:cubicBezTo>
                    <a:cubicBezTo>
                      <a:pt x="942298" y="180921"/>
                      <a:pt x="957470" y="180921"/>
                      <a:pt x="976555" y="175291"/>
                    </a:cubicBezTo>
                    <a:cubicBezTo>
                      <a:pt x="998693" y="168707"/>
                      <a:pt x="1055565" y="160310"/>
                      <a:pt x="1071310" y="160405"/>
                    </a:cubicBezTo>
                    <a:cubicBezTo>
                      <a:pt x="1087055" y="160501"/>
                      <a:pt x="1150796" y="148382"/>
                      <a:pt x="1150796" y="148382"/>
                    </a:cubicBezTo>
                    <a:cubicBezTo>
                      <a:pt x="1150796" y="148382"/>
                      <a:pt x="1100319" y="145233"/>
                      <a:pt x="1066061" y="152485"/>
                    </a:cubicBezTo>
                    <a:cubicBezTo>
                      <a:pt x="1034477" y="159165"/>
                      <a:pt x="951745" y="177581"/>
                      <a:pt x="939150" y="180349"/>
                    </a:cubicBezTo>
                    <a:cubicBezTo>
                      <a:pt x="943730" y="177581"/>
                      <a:pt x="948310" y="174910"/>
                      <a:pt x="952986" y="172333"/>
                    </a:cubicBezTo>
                    <a:cubicBezTo>
                      <a:pt x="961287" y="169948"/>
                      <a:pt x="993159" y="163173"/>
                      <a:pt x="1022931" y="153535"/>
                    </a:cubicBezTo>
                    <a:cubicBezTo>
                      <a:pt x="1057187" y="142466"/>
                      <a:pt x="1080185" y="140939"/>
                      <a:pt x="1101845" y="138172"/>
                    </a:cubicBezTo>
                    <a:cubicBezTo>
                      <a:pt x="1123506" y="135405"/>
                      <a:pt x="1136102" y="129679"/>
                      <a:pt x="1155663" y="117847"/>
                    </a:cubicBezTo>
                    <a:cubicBezTo>
                      <a:pt x="1155663" y="117847"/>
                      <a:pt x="1138773" y="120233"/>
                      <a:pt x="1119880" y="125958"/>
                    </a:cubicBezTo>
                    <a:cubicBezTo>
                      <a:pt x="1100891" y="131683"/>
                      <a:pt x="1059382" y="129775"/>
                      <a:pt x="1033045" y="140367"/>
                    </a:cubicBezTo>
                    <a:cubicBezTo>
                      <a:pt x="1009763" y="149718"/>
                      <a:pt x="963577" y="168135"/>
                      <a:pt x="953177" y="172333"/>
                    </a:cubicBezTo>
                    <a:cubicBezTo>
                      <a:pt x="954704" y="171474"/>
                      <a:pt x="956135" y="170520"/>
                      <a:pt x="957661" y="169757"/>
                    </a:cubicBezTo>
                    <a:cubicBezTo>
                      <a:pt x="955944" y="170616"/>
                      <a:pt x="954322" y="171665"/>
                      <a:pt x="952699" y="172524"/>
                    </a:cubicBezTo>
                    <a:cubicBezTo>
                      <a:pt x="951649" y="172810"/>
                      <a:pt x="951078" y="173096"/>
                      <a:pt x="950982" y="173192"/>
                    </a:cubicBezTo>
                    <a:cubicBezTo>
                      <a:pt x="950982" y="173192"/>
                      <a:pt x="951649" y="172906"/>
                      <a:pt x="952605" y="172524"/>
                    </a:cubicBezTo>
                    <a:cubicBezTo>
                      <a:pt x="947642" y="175101"/>
                      <a:pt x="942871" y="177868"/>
                      <a:pt x="938100" y="180635"/>
                    </a:cubicBezTo>
                    <a:cubicBezTo>
                      <a:pt x="937909" y="180730"/>
                      <a:pt x="937527" y="180730"/>
                      <a:pt x="937527" y="180730"/>
                    </a:cubicBezTo>
                    <a:cubicBezTo>
                      <a:pt x="937527" y="180730"/>
                      <a:pt x="937718" y="180730"/>
                      <a:pt x="937814" y="180730"/>
                    </a:cubicBezTo>
                    <a:cubicBezTo>
                      <a:pt x="930561" y="184929"/>
                      <a:pt x="923405" y="189318"/>
                      <a:pt x="916344" y="193899"/>
                    </a:cubicBezTo>
                    <a:cubicBezTo>
                      <a:pt x="916630" y="193422"/>
                      <a:pt x="924263" y="180349"/>
                      <a:pt x="937527" y="163745"/>
                    </a:cubicBezTo>
                    <a:cubicBezTo>
                      <a:pt x="951078" y="146855"/>
                      <a:pt x="983617" y="129393"/>
                      <a:pt x="992682" y="119087"/>
                    </a:cubicBezTo>
                    <a:cubicBezTo>
                      <a:pt x="1001651" y="108782"/>
                      <a:pt x="998025" y="103056"/>
                      <a:pt x="998025" y="103056"/>
                    </a:cubicBezTo>
                    <a:cubicBezTo>
                      <a:pt x="990583" y="109640"/>
                      <a:pt x="973215" y="122713"/>
                      <a:pt x="945733" y="141798"/>
                    </a:cubicBezTo>
                    <a:cubicBezTo>
                      <a:pt x="918538" y="160692"/>
                      <a:pt x="916344" y="193231"/>
                      <a:pt x="916344" y="193899"/>
                    </a:cubicBezTo>
                    <a:cubicBezTo>
                      <a:pt x="909473" y="198383"/>
                      <a:pt x="902698" y="202868"/>
                      <a:pt x="896019" y="207544"/>
                    </a:cubicBezTo>
                    <a:cubicBezTo>
                      <a:pt x="914721" y="162600"/>
                      <a:pt x="927985" y="147523"/>
                      <a:pt x="952795" y="129393"/>
                    </a:cubicBezTo>
                    <a:cubicBezTo>
                      <a:pt x="977701" y="111167"/>
                      <a:pt x="978559" y="101625"/>
                      <a:pt x="979131" y="93800"/>
                    </a:cubicBezTo>
                    <a:cubicBezTo>
                      <a:pt x="979704" y="85976"/>
                      <a:pt x="958139" y="77579"/>
                      <a:pt x="958139" y="77579"/>
                    </a:cubicBezTo>
                    <a:cubicBezTo>
                      <a:pt x="958139" y="77579"/>
                      <a:pt x="973311" y="87502"/>
                      <a:pt x="974075" y="95804"/>
                    </a:cubicBezTo>
                    <a:cubicBezTo>
                      <a:pt x="974742" y="104011"/>
                      <a:pt x="953272" y="113839"/>
                      <a:pt x="939532" y="123286"/>
                    </a:cubicBezTo>
                    <a:cubicBezTo>
                      <a:pt x="935524" y="126053"/>
                      <a:pt x="931420" y="129202"/>
                      <a:pt x="927317" y="132924"/>
                    </a:cubicBezTo>
                    <a:cubicBezTo>
                      <a:pt x="932756" y="119183"/>
                      <a:pt x="935237" y="105537"/>
                      <a:pt x="937814" y="98571"/>
                    </a:cubicBezTo>
                    <a:cubicBezTo>
                      <a:pt x="941822" y="87884"/>
                      <a:pt x="916821" y="77483"/>
                      <a:pt x="916821" y="77483"/>
                    </a:cubicBezTo>
                    <a:cubicBezTo>
                      <a:pt x="929130" y="92369"/>
                      <a:pt x="922737" y="94373"/>
                      <a:pt x="920065" y="105537"/>
                    </a:cubicBezTo>
                    <a:cubicBezTo>
                      <a:pt x="917393" y="116702"/>
                      <a:pt x="894587" y="153630"/>
                      <a:pt x="887144" y="173669"/>
                    </a:cubicBezTo>
                    <a:cubicBezTo>
                      <a:pt x="879702" y="193708"/>
                      <a:pt x="877984" y="219090"/>
                      <a:pt x="877984" y="219090"/>
                    </a:cubicBezTo>
                    <a:cubicBezTo>
                      <a:pt x="877984" y="219090"/>
                      <a:pt x="886572" y="201723"/>
                      <a:pt x="896496" y="183975"/>
                    </a:cubicBezTo>
                    <a:cubicBezTo>
                      <a:pt x="889625" y="204777"/>
                      <a:pt x="893537" y="207735"/>
                      <a:pt x="895065" y="208212"/>
                    </a:cubicBezTo>
                    <a:cubicBezTo>
                      <a:pt x="882468" y="217277"/>
                      <a:pt x="870159" y="226819"/>
                      <a:pt x="858041" y="236743"/>
                    </a:cubicBezTo>
                    <a:cubicBezTo>
                      <a:pt x="860617" y="229301"/>
                      <a:pt x="873499" y="191990"/>
                      <a:pt x="883995" y="153630"/>
                    </a:cubicBezTo>
                    <a:cubicBezTo>
                      <a:pt x="895732" y="110786"/>
                      <a:pt x="892106" y="104201"/>
                      <a:pt x="892966" y="93037"/>
                    </a:cubicBezTo>
                    <a:cubicBezTo>
                      <a:pt x="893824" y="81872"/>
                      <a:pt x="878557" y="80632"/>
                      <a:pt x="878557" y="80632"/>
                    </a:cubicBezTo>
                    <a:cubicBezTo>
                      <a:pt x="890102" y="87693"/>
                      <a:pt x="883709" y="102102"/>
                      <a:pt x="875407" y="120614"/>
                    </a:cubicBezTo>
                    <a:cubicBezTo>
                      <a:pt x="867010" y="139126"/>
                      <a:pt x="863575" y="151913"/>
                      <a:pt x="855559" y="177677"/>
                    </a:cubicBezTo>
                    <a:cubicBezTo>
                      <a:pt x="848212" y="201246"/>
                      <a:pt x="856037" y="232163"/>
                      <a:pt x="857372" y="237316"/>
                    </a:cubicBezTo>
                    <a:cubicBezTo>
                      <a:pt x="854319" y="239892"/>
                      <a:pt x="851075" y="242278"/>
                      <a:pt x="848021" y="244854"/>
                    </a:cubicBezTo>
                    <a:cubicBezTo>
                      <a:pt x="845063" y="247335"/>
                      <a:pt x="842296" y="249912"/>
                      <a:pt x="839338" y="252393"/>
                    </a:cubicBezTo>
                    <a:cubicBezTo>
                      <a:pt x="840768" y="241133"/>
                      <a:pt x="850693" y="164985"/>
                      <a:pt x="856609" y="150577"/>
                    </a:cubicBezTo>
                    <a:cubicBezTo>
                      <a:pt x="863003" y="134927"/>
                      <a:pt x="866819" y="104869"/>
                      <a:pt x="865388" y="90842"/>
                    </a:cubicBezTo>
                    <a:cubicBezTo>
                      <a:pt x="863957" y="76815"/>
                      <a:pt x="849070" y="77197"/>
                      <a:pt x="849070" y="77197"/>
                    </a:cubicBezTo>
                    <a:cubicBezTo>
                      <a:pt x="863288" y="82636"/>
                      <a:pt x="856322" y="103629"/>
                      <a:pt x="848880" y="113935"/>
                    </a:cubicBezTo>
                    <a:cubicBezTo>
                      <a:pt x="841437" y="124240"/>
                      <a:pt x="839338" y="137027"/>
                      <a:pt x="832753" y="180635"/>
                    </a:cubicBezTo>
                    <a:cubicBezTo>
                      <a:pt x="826933" y="219758"/>
                      <a:pt x="836570" y="247621"/>
                      <a:pt x="838669" y="252965"/>
                    </a:cubicBezTo>
                    <a:cubicBezTo>
                      <a:pt x="831608" y="259072"/>
                      <a:pt x="824643" y="265179"/>
                      <a:pt x="817868" y="271477"/>
                    </a:cubicBezTo>
                    <a:cubicBezTo>
                      <a:pt x="825979" y="251534"/>
                      <a:pt x="820063" y="210884"/>
                      <a:pt x="820063" y="201151"/>
                    </a:cubicBezTo>
                    <a:cubicBezTo>
                      <a:pt x="820158" y="190845"/>
                      <a:pt x="804509" y="146664"/>
                      <a:pt x="803077" y="119469"/>
                    </a:cubicBezTo>
                    <a:cubicBezTo>
                      <a:pt x="801645" y="92273"/>
                      <a:pt x="781129" y="97140"/>
                      <a:pt x="781129" y="97140"/>
                    </a:cubicBezTo>
                    <a:cubicBezTo>
                      <a:pt x="781129" y="97140"/>
                      <a:pt x="782656" y="99144"/>
                      <a:pt x="784375" y="102102"/>
                    </a:cubicBezTo>
                    <a:cubicBezTo>
                      <a:pt x="784279" y="102102"/>
                      <a:pt x="779412" y="103915"/>
                      <a:pt x="769393" y="121855"/>
                    </a:cubicBezTo>
                    <a:cubicBezTo>
                      <a:pt x="759278" y="139985"/>
                      <a:pt x="759278" y="153535"/>
                      <a:pt x="761759" y="176055"/>
                    </a:cubicBezTo>
                    <a:cubicBezTo>
                      <a:pt x="764049" y="196857"/>
                      <a:pt x="792676" y="279206"/>
                      <a:pt x="796874" y="291230"/>
                    </a:cubicBezTo>
                    <a:cubicBezTo>
                      <a:pt x="792103" y="295905"/>
                      <a:pt x="787332" y="300581"/>
                      <a:pt x="782561" y="305257"/>
                    </a:cubicBezTo>
                    <a:cubicBezTo>
                      <a:pt x="785996" y="296287"/>
                      <a:pt x="787332" y="284741"/>
                      <a:pt x="777313" y="261172"/>
                    </a:cubicBezTo>
                    <a:cubicBezTo>
                      <a:pt x="765671" y="233881"/>
                      <a:pt x="742865" y="185788"/>
                      <a:pt x="741339" y="174051"/>
                    </a:cubicBezTo>
                    <a:cubicBezTo>
                      <a:pt x="739812" y="162314"/>
                      <a:pt x="737235" y="137218"/>
                      <a:pt x="738858" y="120710"/>
                    </a:cubicBezTo>
                    <a:cubicBezTo>
                      <a:pt x="738858" y="120710"/>
                      <a:pt x="719582" y="144947"/>
                      <a:pt x="727406" y="182066"/>
                    </a:cubicBezTo>
                    <a:cubicBezTo>
                      <a:pt x="735232" y="219186"/>
                      <a:pt x="761854" y="257736"/>
                      <a:pt x="769202" y="276535"/>
                    </a:cubicBezTo>
                    <a:cubicBezTo>
                      <a:pt x="775022" y="291420"/>
                      <a:pt x="778935" y="303158"/>
                      <a:pt x="780271" y="307452"/>
                    </a:cubicBezTo>
                    <a:cubicBezTo>
                      <a:pt x="774546" y="313082"/>
                      <a:pt x="768916" y="318902"/>
                      <a:pt x="763381" y="324628"/>
                    </a:cubicBezTo>
                    <a:cubicBezTo>
                      <a:pt x="769106" y="299722"/>
                      <a:pt x="757751" y="281115"/>
                      <a:pt x="750499" y="263939"/>
                    </a:cubicBezTo>
                    <a:cubicBezTo>
                      <a:pt x="743056" y="246476"/>
                      <a:pt x="710135" y="205922"/>
                      <a:pt x="708322" y="190273"/>
                    </a:cubicBezTo>
                    <a:cubicBezTo>
                      <a:pt x="706509" y="174623"/>
                      <a:pt x="703933" y="168230"/>
                      <a:pt x="708513" y="141893"/>
                    </a:cubicBezTo>
                    <a:cubicBezTo>
                      <a:pt x="708513" y="141893"/>
                      <a:pt x="690764" y="167848"/>
                      <a:pt x="697921" y="205063"/>
                    </a:cubicBezTo>
                    <a:cubicBezTo>
                      <a:pt x="705078" y="242183"/>
                      <a:pt x="734468" y="264988"/>
                      <a:pt x="744869" y="288558"/>
                    </a:cubicBezTo>
                    <a:cubicBezTo>
                      <a:pt x="754030" y="309265"/>
                      <a:pt x="761186" y="322338"/>
                      <a:pt x="762809" y="325200"/>
                    </a:cubicBezTo>
                    <a:cubicBezTo>
                      <a:pt x="759087" y="329112"/>
                      <a:pt x="755270" y="332929"/>
                      <a:pt x="751549" y="336842"/>
                    </a:cubicBezTo>
                    <a:cubicBezTo>
                      <a:pt x="750690" y="337700"/>
                      <a:pt x="749926" y="338655"/>
                      <a:pt x="749163" y="339513"/>
                    </a:cubicBezTo>
                    <a:cubicBezTo>
                      <a:pt x="750595" y="331880"/>
                      <a:pt x="750977" y="313750"/>
                      <a:pt x="735518" y="281019"/>
                    </a:cubicBezTo>
                    <a:cubicBezTo>
                      <a:pt x="714142" y="235789"/>
                      <a:pt x="687329" y="214796"/>
                      <a:pt x="690860" y="190368"/>
                    </a:cubicBezTo>
                    <a:cubicBezTo>
                      <a:pt x="694486" y="165940"/>
                      <a:pt x="699829" y="153726"/>
                      <a:pt x="696394" y="154489"/>
                    </a:cubicBezTo>
                    <a:cubicBezTo>
                      <a:pt x="692959" y="155252"/>
                      <a:pt x="679028" y="176246"/>
                      <a:pt x="681031" y="209643"/>
                    </a:cubicBezTo>
                    <a:cubicBezTo>
                      <a:pt x="681700" y="221380"/>
                      <a:pt x="685135" y="232259"/>
                      <a:pt x="689715" y="242564"/>
                    </a:cubicBezTo>
                    <a:cubicBezTo>
                      <a:pt x="668436" y="224911"/>
                      <a:pt x="659752" y="213556"/>
                      <a:pt x="663187" y="199624"/>
                    </a:cubicBezTo>
                    <a:cubicBezTo>
                      <a:pt x="663187" y="199624"/>
                      <a:pt x="658989" y="208498"/>
                      <a:pt x="658129" y="221190"/>
                    </a:cubicBezTo>
                    <a:cubicBezTo>
                      <a:pt x="653836" y="208785"/>
                      <a:pt x="652691" y="199624"/>
                      <a:pt x="652691" y="199624"/>
                    </a:cubicBezTo>
                    <a:cubicBezTo>
                      <a:pt x="644771" y="213174"/>
                      <a:pt x="649351" y="225197"/>
                      <a:pt x="651259" y="240465"/>
                    </a:cubicBezTo>
                    <a:cubicBezTo>
                      <a:pt x="651737" y="244186"/>
                      <a:pt x="653931" y="249530"/>
                      <a:pt x="657080" y="255828"/>
                    </a:cubicBezTo>
                    <a:cubicBezTo>
                      <a:pt x="654885" y="260981"/>
                      <a:pt x="652786" y="266515"/>
                      <a:pt x="651068" y="271668"/>
                    </a:cubicBezTo>
                    <a:cubicBezTo>
                      <a:pt x="646966" y="241801"/>
                      <a:pt x="642767" y="216895"/>
                      <a:pt x="642767" y="216895"/>
                    </a:cubicBezTo>
                    <a:cubicBezTo>
                      <a:pt x="642767" y="216895"/>
                      <a:pt x="642767" y="248003"/>
                      <a:pt x="639618" y="290657"/>
                    </a:cubicBezTo>
                    <a:cubicBezTo>
                      <a:pt x="635133" y="247526"/>
                      <a:pt x="629217" y="203250"/>
                      <a:pt x="629217" y="203250"/>
                    </a:cubicBezTo>
                    <a:cubicBezTo>
                      <a:pt x="629217" y="203250"/>
                      <a:pt x="625209" y="287508"/>
                      <a:pt x="623015" y="331403"/>
                    </a:cubicBezTo>
                    <a:cubicBezTo>
                      <a:pt x="622442" y="331116"/>
                      <a:pt x="622061" y="330926"/>
                      <a:pt x="621488" y="330639"/>
                    </a:cubicBezTo>
                    <a:cubicBezTo>
                      <a:pt x="618339" y="329112"/>
                      <a:pt x="615571" y="327395"/>
                      <a:pt x="613090" y="325391"/>
                    </a:cubicBezTo>
                    <a:cubicBezTo>
                      <a:pt x="613186" y="324437"/>
                      <a:pt x="613281" y="323483"/>
                      <a:pt x="613281" y="322528"/>
                    </a:cubicBezTo>
                    <a:cubicBezTo>
                      <a:pt x="617481" y="313463"/>
                      <a:pt x="622633" y="307261"/>
                      <a:pt x="622633" y="307261"/>
                    </a:cubicBezTo>
                    <a:cubicBezTo>
                      <a:pt x="619484" y="309169"/>
                      <a:pt x="616716" y="311078"/>
                      <a:pt x="613949" y="312986"/>
                    </a:cubicBezTo>
                    <a:cubicBezTo>
                      <a:pt x="617481" y="252393"/>
                      <a:pt x="605171" y="166131"/>
                      <a:pt x="605171" y="166131"/>
                    </a:cubicBezTo>
                    <a:cubicBezTo>
                      <a:pt x="605171" y="166131"/>
                      <a:pt x="600304" y="268901"/>
                      <a:pt x="598300" y="306402"/>
                    </a:cubicBezTo>
                    <a:cubicBezTo>
                      <a:pt x="591907" y="292470"/>
                      <a:pt x="592193" y="278825"/>
                      <a:pt x="592193" y="278825"/>
                    </a:cubicBezTo>
                    <a:cubicBezTo>
                      <a:pt x="591716" y="279493"/>
                      <a:pt x="591429" y="280161"/>
                      <a:pt x="590953" y="280924"/>
                    </a:cubicBezTo>
                    <a:cubicBezTo>
                      <a:pt x="590762" y="228155"/>
                      <a:pt x="582747" y="159451"/>
                      <a:pt x="582747" y="159451"/>
                    </a:cubicBezTo>
                    <a:cubicBezTo>
                      <a:pt x="582747" y="159451"/>
                      <a:pt x="579788" y="225102"/>
                      <a:pt x="578165" y="254874"/>
                    </a:cubicBezTo>
                    <a:cubicBezTo>
                      <a:pt x="577116" y="274531"/>
                      <a:pt x="578261" y="316230"/>
                      <a:pt x="579216" y="342281"/>
                    </a:cubicBezTo>
                    <a:cubicBezTo>
                      <a:pt x="574349" y="335124"/>
                      <a:pt x="569101" y="328254"/>
                      <a:pt x="564043" y="322147"/>
                    </a:cubicBezTo>
                    <a:cubicBezTo>
                      <a:pt x="566428" y="300581"/>
                      <a:pt x="570723" y="260217"/>
                      <a:pt x="571391" y="240656"/>
                    </a:cubicBezTo>
                    <a:cubicBezTo>
                      <a:pt x="572440" y="206590"/>
                      <a:pt x="558891" y="110499"/>
                      <a:pt x="558891" y="110499"/>
                    </a:cubicBezTo>
                    <a:cubicBezTo>
                      <a:pt x="558891" y="110499"/>
                      <a:pt x="553451" y="196571"/>
                      <a:pt x="551830" y="226438"/>
                    </a:cubicBezTo>
                    <a:cubicBezTo>
                      <a:pt x="550685" y="247431"/>
                      <a:pt x="554692" y="290275"/>
                      <a:pt x="557173" y="314036"/>
                    </a:cubicBezTo>
                    <a:cubicBezTo>
                      <a:pt x="547344" y="302681"/>
                      <a:pt x="539711" y="295047"/>
                      <a:pt x="539711" y="295047"/>
                    </a:cubicBezTo>
                    <a:cubicBezTo>
                      <a:pt x="539711" y="295047"/>
                      <a:pt x="539711" y="295238"/>
                      <a:pt x="539711" y="295333"/>
                    </a:cubicBezTo>
                    <a:cubicBezTo>
                      <a:pt x="532554" y="282546"/>
                      <a:pt x="525588" y="269664"/>
                      <a:pt x="518717" y="256782"/>
                    </a:cubicBezTo>
                    <a:cubicBezTo>
                      <a:pt x="520149" y="248385"/>
                      <a:pt x="525397" y="216705"/>
                      <a:pt x="527496" y="176150"/>
                    </a:cubicBezTo>
                    <a:cubicBezTo>
                      <a:pt x="529787" y="130061"/>
                      <a:pt x="514996" y="45993"/>
                      <a:pt x="514996" y="45993"/>
                    </a:cubicBezTo>
                    <a:cubicBezTo>
                      <a:pt x="514996" y="45993"/>
                      <a:pt x="513183" y="78151"/>
                      <a:pt x="511847" y="112408"/>
                    </a:cubicBezTo>
                    <a:cubicBezTo>
                      <a:pt x="508698" y="72616"/>
                      <a:pt x="501255" y="30058"/>
                      <a:pt x="501255" y="30058"/>
                    </a:cubicBezTo>
                    <a:cubicBezTo>
                      <a:pt x="501255" y="30058"/>
                      <a:pt x="501064" y="98476"/>
                      <a:pt x="495721" y="142943"/>
                    </a:cubicBezTo>
                    <a:cubicBezTo>
                      <a:pt x="495530" y="171761"/>
                      <a:pt x="502018" y="221858"/>
                      <a:pt x="502018" y="221858"/>
                    </a:cubicBezTo>
                    <a:lnTo>
                      <a:pt x="506217" y="229969"/>
                    </a:lnTo>
                    <a:cubicBezTo>
                      <a:pt x="506217" y="229969"/>
                      <a:pt x="508794" y="211934"/>
                      <a:pt x="510989" y="184261"/>
                    </a:cubicBezTo>
                    <a:cubicBezTo>
                      <a:pt x="511943" y="210311"/>
                      <a:pt x="514233" y="240942"/>
                      <a:pt x="514901" y="249626"/>
                    </a:cubicBezTo>
                    <a:cubicBezTo>
                      <a:pt x="514806" y="249435"/>
                      <a:pt x="514710" y="249339"/>
                      <a:pt x="514615" y="249148"/>
                    </a:cubicBezTo>
                    <a:cubicBezTo>
                      <a:pt x="511369" y="242946"/>
                      <a:pt x="508125" y="236839"/>
                      <a:pt x="504977" y="230636"/>
                    </a:cubicBezTo>
                    <a:lnTo>
                      <a:pt x="502591" y="225102"/>
                    </a:lnTo>
                    <a:cubicBezTo>
                      <a:pt x="502591" y="225102"/>
                      <a:pt x="502209" y="224720"/>
                      <a:pt x="501542" y="224052"/>
                    </a:cubicBezTo>
                    <a:cubicBezTo>
                      <a:pt x="496198" y="213556"/>
                      <a:pt x="490950" y="202868"/>
                      <a:pt x="485892" y="192181"/>
                    </a:cubicBezTo>
                    <a:cubicBezTo>
                      <a:pt x="486560" y="192276"/>
                      <a:pt x="487037" y="192276"/>
                      <a:pt x="487037" y="191990"/>
                    </a:cubicBezTo>
                    <a:cubicBezTo>
                      <a:pt x="492954" y="171379"/>
                      <a:pt x="491904" y="128916"/>
                      <a:pt x="491522" y="118706"/>
                    </a:cubicBezTo>
                    <a:cubicBezTo>
                      <a:pt x="491140" y="108495"/>
                      <a:pt x="488754" y="86835"/>
                      <a:pt x="484556" y="51719"/>
                    </a:cubicBezTo>
                    <a:cubicBezTo>
                      <a:pt x="480357" y="16508"/>
                      <a:pt x="467190" y="0"/>
                      <a:pt x="467190" y="0"/>
                    </a:cubicBezTo>
                    <a:cubicBezTo>
                      <a:pt x="479499" y="30535"/>
                      <a:pt x="479976" y="40745"/>
                      <a:pt x="480835" y="56013"/>
                    </a:cubicBezTo>
                    <a:cubicBezTo>
                      <a:pt x="481693" y="71281"/>
                      <a:pt x="481503" y="108972"/>
                      <a:pt x="482743" y="125004"/>
                    </a:cubicBezTo>
                    <a:cubicBezTo>
                      <a:pt x="483983" y="141035"/>
                      <a:pt x="484270" y="186837"/>
                      <a:pt x="484270" y="186837"/>
                    </a:cubicBezTo>
                    <a:cubicBezTo>
                      <a:pt x="483602" y="185883"/>
                      <a:pt x="482838" y="185120"/>
                      <a:pt x="482075" y="184166"/>
                    </a:cubicBezTo>
                    <a:cubicBezTo>
                      <a:pt x="479212" y="177963"/>
                      <a:pt x="476446" y="171665"/>
                      <a:pt x="473773" y="165463"/>
                    </a:cubicBezTo>
                    <a:cubicBezTo>
                      <a:pt x="474251" y="165845"/>
                      <a:pt x="474632" y="166131"/>
                      <a:pt x="475110" y="166512"/>
                    </a:cubicBezTo>
                    <a:cubicBezTo>
                      <a:pt x="475110" y="166512"/>
                      <a:pt x="462228" y="120710"/>
                      <a:pt x="453735" y="97140"/>
                    </a:cubicBezTo>
                    <a:cubicBezTo>
                      <a:pt x="445242" y="73571"/>
                      <a:pt x="424250" y="38455"/>
                      <a:pt x="424250" y="38455"/>
                    </a:cubicBezTo>
                    <a:cubicBezTo>
                      <a:pt x="424250" y="38455"/>
                      <a:pt x="436367" y="77197"/>
                      <a:pt x="445529" y="103247"/>
                    </a:cubicBezTo>
                    <a:cubicBezTo>
                      <a:pt x="442952" y="99049"/>
                      <a:pt x="440185" y="94945"/>
                      <a:pt x="437227" y="90938"/>
                    </a:cubicBezTo>
                    <a:cubicBezTo>
                      <a:pt x="412512" y="57063"/>
                      <a:pt x="395336" y="50097"/>
                      <a:pt x="395336" y="50097"/>
                    </a:cubicBezTo>
                    <a:cubicBezTo>
                      <a:pt x="395336" y="50097"/>
                      <a:pt x="415088" y="122141"/>
                      <a:pt x="473678" y="165367"/>
                    </a:cubicBezTo>
                    <a:cubicBezTo>
                      <a:pt x="476255" y="171474"/>
                      <a:pt x="478831" y="177486"/>
                      <a:pt x="481503" y="183497"/>
                    </a:cubicBezTo>
                    <a:cubicBezTo>
                      <a:pt x="455356" y="149527"/>
                      <a:pt x="426540" y="135405"/>
                      <a:pt x="416902" y="129298"/>
                    </a:cubicBezTo>
                    <a:cubicBezTo>
                      <a:pt x="406882" y="123000"/>
                      <a:pt x="377110" y="100861"/>
                      <a:pt x="377110" y="100861"/>
                    </a:cubicBezTo>
                    <a:cubicBezTo>
                      <a:pt x="377110" y="100861"/>
                      <a:pt x="412322" y="144374"/>
                      <a:pt x="431120" y="162409"/>
                    </a:cubicBezTo>
                    <a:cubicBezTo>
                      <a:pt x="422818" y="157829"/>
                      <a:pt x="414993" y="153726"/>
                      <a:pt x="410604" y="150577"/>
                    </a:cubicBezTo>
                    <a:cubicBezTo>
                      <a:pt x="400394" y="143229"/>
                      <a:pt x="382740" y="130634"/>
                      <a:pt x="382740" y="130634"/>
                    </a:cubicBezTo>
                    <a:cubicBezTo>
                      <a:pt x="382740" y="130634"/>
                      <a:pt x="422150" y="184070"/>
                      <a:pt x="446769" y="199815"/>
                    </a:cubicBezTo>
                    <a:cubicBezTo>
                      <a:pt x="469670" y="214415"/>
                      <a:pt x="501446" y="231304"/>
                      <a:pt x="505740" y="233594"/>
                    </a:cubicBezTo>
                    <a:cubicBezTo>
                      <a:pt x="508221" y="238365"/>
                      <a:pt x="510606" y="243137"/>
                      <a:pt x="513088" y="247908"/>
                    </a:cubicBezTo>
                    <a:cubicBezTo>
                      <a:pt x="508698" y="243137"/>
                      <a:pt x="493621" y="227774"/>
                      <a:pt x="471674" y="218518"/>
                    </a:cubicBezTo>
                    <a:cubicBezTo>
                      <a:pt x="445529" y="207544"/>
                      <a:pt x="409172" y="195903"/>
                      <a:pt x="409172" y="195903"/>
                    </a:cubicBezTo>
                    <a:cubicBezTo>
                      <a:pt x="409172" y="195903"/>
                      <a:pt x="437990" y="227201"/>
                      <a:pt x="463086" y="237984"/>
                    </a:cubicBezTo>
                    <a:cubicBezTo>
                      <a:pt x="488278" y="248767"/>
                      <a:pt x="518336" y="258977"/>
                      <a:pt x="518336" y="258977"/>
                    </a:cubicBezTo>
                    <a:cubicBezTo>
                      <a:pt x="518336" y="258977"/>
                      <a:pt x="518432" y="258595"/>
                      <a:pt x="518526" y="258023"/>
                    </a:cubicBezTo>
                    <a:cubicBezTo>
                      <a:pt x="523584" y="267660"/>
                      <a:pt x="528642" y="277203"/>
                      <a:pt x="533890" y="286745"/>
                    </a:cubicBezTo>
                    <a:cubicBezTo>
                      <a:pt x="527879" y="282546"/>
                      <a:pt x="502496" y="260599"/>
                      <a:pt x="487419" y="256114"/>
                    </a:cubicBezTo>
                    <a:cubicBezTo>
                      <a:pt x="470625" y="251057"/>
                      <a:pt x="430451" y="248385"/>
                      <a:pt x="413657" y="236934"/>
                    </a:cubicBezTo>
                    <a:cubicBezTo>
                      <a:pt x="413657" y="236934"/>
                      <a:pt x="451063" y="272718"/>
                      <a:pt x="484270" y="284932"/>
                    </a:cubicBezTo>
                    <a:cubicBezTo>
                      <a:pt x="491713" y="287604"/>
                      <a:pt x="498297" y="289512"/>
                      <a:pt x="504404" y="291039"/>
                    </a:cubicBezTo>
                    <a:cubicBezTo>
                      <a:pt x="506598" y="294188"/>
                      <a:pt x="508412" y="297528"/>
                      <a:pt x="509748" y="300963"/>
                    </a:cubicBezTo>
                    <a:cubicBezTo>
                      <a:pt x="506789" y="300009"/>
                      <a:pt x="503259" y="298959"/>
                      <a:pt x="499347" y="297718"/>
                    </a:cubicBezTo>
                    <a:cubicBezTo>
                      <a:pt x="478449" y="286745"/>
                      <a:pt x="456692" y="276344"/>
                      <a:pt x="456692" y="276344"/>
                    </a:cubicBezTo>
                    <a:cubicBezTo>
                      <a:pt x="456692" y="276344"/>
                      <a:pt x="460510" y="280829"/>
                      <a:pt x="466426" y="287508"/>
                    </a:cubicBezTo>
                    <a:cubicBezTo>
                      <a:pt x="458315" y="285027"/>
                      <a:pt x="450776" y="282737"/>
                      <a:pt x="445242" y="281019"/>
                    </a:cubicBezTo>
                    <a:cubicBezTo>
                      <a:pt x="427875" y="265084"/>
                      <a:pt x="412989" y="254397"/>
                      <a:pt x="412989" y="254397"/>
                    </a:cubicBezTo>
                    <a:cubicBezTo>
                      <a:pt x="427780" y="266515"/>
                      <a:pt x="445910" y="323578"/>
                      <a:pt x="464040" y="351346"/>
                    </a:cubicBezTo>
                    <a:cubicBezTo>
                      <a:pt x="478736" y="373866"/>
                      <a:pt x="501160" y="396385"/>
                      <a:pt x="508603" y="405069"/>
                    </a:cubicBezTo>
                    <a:cubicBezTo>
                      <a:pt x="496866" y="400011"/>
                      <a:pt x="485128" y="394954"/>
                      <a:pt x="473296" y="389897"/>
                    </a:cubicBezTo>
                    <a:cubicBezTo>
                      <a:pt x="472055" y="386462"/>
                      <a:pt x="456312" y="345239"/>
                      <a:pt x="427685" y="319379"/>
                    </a:cubicBezTo>
                    <a:cubicBezTo>
                      <a:pt x="420146" y="312604"/>
                      <a:pt x="410508" y="304875"/>
                      <a:pt x="400299" y="297051"/>
                    </a:cubicBezTo>
                    <a:cubicBezTo>
                      <a:pt x="383695" y="264511"/>
                      <a:pt x="334075" y="225484"/>
                      <a:pt x="334075" y="225484"/>
                    </a:cubicBezTo>
                    <a:cubicBezTo>
                      <a:pt x="334075" y="225484"/>
                      <a:pt x="341422" y="241801"/>
                      <a:pt x="350106" y="261076"/>
                    </a:cubicBezTo>
                    <a:cubicBezTo>
                      <a:pt x="340945" y="254874"/>
                      <a:pt x="335029" y="250866"/>
                      <a:pt x="335029" y="250866"/>
                    </a:cubicBezTo>
                    <a:cubicBezTo>
                      <a:pt x="335029" y="250866"/>
                      <a:pt x="351060" y="275771"/>
                      <a:pt x="367568" y="299627"/>
                    </a:cubicBezTo>
                    <a:cubicBezTo>
                      <a:pt x="370240" y="305543"/>
                      <a:pt x="372626" y="310791"/>
                      <a:pt x="374534" y="314799"/>
                    </a:cubicBezTo>
                    <a:cubicBezTo>
                      <a:pt x="383980" y="335315"/>
                      <a:pt x="408790" y="359457"/>
                      <a:pt x="415279" y="365564"/>
                    </a:cubicBezTo>
                    <a:cubicBezTo>
                      <a:pt x="400203" y="359362"/>
                      <a:pt x="385126" y="353159"/>
                      <a:pt x="369954" y="347243"/>
                    </a:cubicBezTo>
                    <a:cubicBezTo>
                      <a:pt x="369954" y="347052"/>
                      <a:pt x="369572" y="321574"/>
                      <a:pt x="349724" y="283119"/>
                    </a:cubicBezTo>
                    <a:cubicBezTo>
                      <a:pt x="329781" y="244473"/>
                      <a:pt x="280447" y="204491"/>
                      <a:pt x="280447" y="204491"/>
                    </a:cubicBezTo>
                    <a:cubicBezTo>
                      <a:pt x="296955" y="223098"/>
                      <a:pt x="306402" y="271668"/>
                      <a:pt x="315086" y="291325"/>
                    </a:cubicBezTo>
                    <a:cubicBezTo>
                      <a:pt x="322910" y="308883"/>
                      <a:pt x="353255" y="336365"/>
                      <a:pt x="359553" y="343235"/>
                    </a:cubicBezTo>
                    <a:cubicBezTo>
                      <a:pt x="347148" y="338368"/>
                      <a:pt x="334648" y="333597"/>
                      <a:pt x="322147" y="328922"/>
                    </a:cubicBezTo>
                    <a:cubicBezTo>
                      <a:pt x="322815" y="328731"/>
                      <a:pt x="323292" y="328540"/>
                      <a:pt x="323292" y="328540"/>
                    </a:cubicBezTo>
                    <a:cubicBezTo>
                      <a:pt x="323292" y="328540"/>
                      <a:pt x="306211" y="293425"/>
                      <a:pt x="289226" y="264511"/>
                    </a:cubicBezTo>
                    <a:cubicBezTo>
                      <a:pt x="272241" y="235503"/>
                      <a:pt x="229778" y="205254"/>
                      <a:pt x="229778" y="205254"/>
                    </a:cubicBezTo>
                    <a:cubicBezTo>
                      <a:pt x="229778" y="205254"/>
                      <a:pt x="249435" y="247813"/>
                      <a:pt x="266802" y="277966"/>
                    </a:cubicBezTo>
                    <a:cubicBezTo>
                      <a:pt x="281401" y="303348"/>
                      <a:pt x="302490" y="319379"/>
                      <a:pt x="308883" y="323960"/>
                    </a:cubicBezTo>
                    <a:cubicBezTo>
                      <a:pt x="302680" y="321670"/>
                      <a:pt x="296479" y="319475"/>
                      <a:pt x="290276" y="317185"/>
                    </a:cubicBezTo>
                    <a:cubicBezTo>
                      <a:pt x="286841" y="312223"/>
                      <a:pt x="261363" y="276153"/>
                      <a:pt x="240084" y="250484"/>
                    </a:cubicBezTo>
                    <a:cubicBezTo>
                      <a:pt x="217182" y="222907"/>
                      <a:pt x="145997" y="183020"/>
                      <a:pt x="145997" y="183020"/>
                    </a:cubicBezTo>
                    <a:cubicBezTo>
                      <a:pt x="145997" y="183020"/>
                      <a:pt x="164032" y="202678"/>
                      <a:pt x="174624" y="213937"/>
                    </a:cubicBezTo>
                    <a:cubicBezTo>
                      <a:pt x="179108" y="218804"/>
                      <a:pt x="185311" y="227583"/>
                      <a:pt x="192181" y="237030"/>
                    </a:cubicBezTo>
                    <a:cubicBezTo>
                      <a:pt x="167372" y="216895"/>
                      <a:pt x="108973" y="180635"/>
                      <a:pt x="108973" y="180635"/>
                    </a:cubicBezTo>
                    <a:cubicBezTo>
                      <a:pt x="108973" y="180635"/>
                      <a:pt x="140462" y="213556"/>
                      <a:pt x="149719" y="224816"/>
                    </a:cubicBezTo>
                    <a:cubicBezTo>
                      <a:pt x="158688" y="235694"/>
                      <a:pt x="180349" y="268615"/>
                      <a:pt x="225675" y="295238"/>
                    </a:cubicBezTo>
                    <a:cubicBezTo>
                      <a:pt x="217945" y="292852"/>
                      <a:pt x="210216" y="290657"/>
                      <a:pt x="202392" y="288462"/>
                    </a:cubicBezTo>
                    <a:cubicBezTo>
                      <a:pt x="140748" y="223766"/>
                      <a:pt x="50001" y="210693"/>
                      <a:pt x="50001" y="210693"/>
                    </a:cubicBezTo>
                    <a:cubicBezTo>
                      <a:pt x="50001" y="210693"/>
                      <a:pt x="61166" y="230541"/>
                      <a:pt x="106205" y="255446"/>
                    </a:cubicBezTo>
                    <a:cubicBezTo>
                      <a:pt x="111550" y="258404"/>
                      <a:pt x="116988" y="261172"/>
                      <a:pt x="122428" y="263653"/>
                    </a:cubicBezTo>
                    <a:cubicBezTo>
                      <a:pt x="89315" y="256496"/>
                      <a:pt x="40268" y="247717"/>
                      <a:pt x="40268" y="247717"/>
                    </a:cubicBezTo>
                    <a:cubicBezTo>
                      <a:pt x="40268" y="247717"/>
                      <a:pt x="86167" y="267851"/>
                      <a:pt x="116225" y="274626"/>
                    </a:cubicBezTo>
                    <a:cubicBezTo>
                      <a:pt x="146188" y="281401"/>
                      <a:pt x="204109" y="290085"/>
                      <a:pt x="204109" y="290085"/>
                    </a:cubicBezTo>
                    <a:cubicBezTo>
                      <a:pt x="203632" y="289608"/>
                      <a:pt x="203155" y="289130"/>
                      <a:pt x="202582" y="288653"/>
                    </a:cubicBezTo>
                    <a:cubicBezTo>
                      <a:pt x="210598" y="290943"/>
                      <a:pt x="218709" y="293329"/>
                      <a:pt x="226629" y="295905"/>
                    </a:cubicBezTo>
                    <a:cubicBezTo>
                      <a:pt x="227869" y="296669"/>
                      <a:pt x="228919" y="297432"/>
                      <a:pt x="230255" y="298100"/>
                    </a:cubicBezTo>
                    <a:cubicBezTo>
                      <a:pt x="230255" y="298100"/>
                      <a:pt x="174337" y="304780"/>
                      <a:pt x="154681" y="305734"/>
                    </a:cubicBezTo>
                    <a:cubicBezTo>
                      <a:pt x="134928" y="306688"/>
                      <a:pt x="89030" y="312795"/>
                      <a:pt x="70326" y="314036"/>
                    </a:cubicBezTo>
                    <a:cubicBezTo>
                      <a:pt x="51624" y="315276"/>
                      <a:pt x="39123" y="316326"/>
                      <a:pt x="0" y="306020"/>
                    </a:cubicBezTo>
                    <a:cubicBezTo>
                      <a:pt x="0" y="306020"/>
                      <a:pt x="22139" y="319570"/>
                      <a:pt x="65651" y="319188"/>
                    </a:cubicBezTo>
                    <a:cubicBezTo>
                      <a:pt x="109164" y="318902"/>
                      <a:pt x="135882" y="318425"/>
                      <a:pt x="148383" y="317375"/>
                    </a:cubicBezTo>
                    <a:cubicBezTo>
                      <a:pt x="160882" y="316326"/>
                      <a:pt x="212697" y="311078"/>
                      <a:pt x="236935" y="300772"/>
                    </a:cubicBezTo>
                    <a:cubicBezTo>
                      <a:pt x="237316" y="301535"/>
                      <a:pt x="237316" y="300963"/>
                      <a:pt x="237125" y="300199"/>
                    </a:cubicBezTo>
                    <a:close/>
                    <a:moveTo>
                      <a:pt x="500492" y="223480"/>
                    </a:moveTo>
                    <a:cubicBezTo>
                      <a:pt x="493336" y="216132"/>
                      <a:pt x="470243" y="192372"/>
                      <a:pt x="460892" y="182639"/>
                    </a:cubicBezTo>
                    <a:cubicBezTo>
                      <a:pt x="460892" y="182639"/>
                      <a:pt x="460892" y="182639"/>
                      <a:pt x="460892" y="182639"/>
                    </a:cubicBezTo>
                    <a:cubicBezTo>
                      <a:pt x="471770" y="188078"/>
                      <a:pt x="481980" y="192276"/>
                      <a:pt x="485701" y="192849"/>
                    </a:cubicBezTo>
                    <a:cubicBezTo>
                      <a:pt x="490472" y="203155"/>
                      <a:pt x="495435" y="213365"/>
                      <a:pt x="500492" y="223480"/>
                    </a:cubicBezTo>
                    <a:close/>
                    <a:moveTo>
                      <a:pt x="797637" y="243232"/>
                    </a:moveTo>
                    <a:cubicBezTo>
                      <a:pt x="789431" y="213937"/>
                      <a:pt x="771206" y="166131"/>
                      <a:pt x="773401" y="146855"/>
                    </a:cubicBezTo>
                    <a:cubicBezTo>
                      <a:pt x="775595" y="127675"/>
                      <a:pt x="784184" y="103056"/>
                      <a:pt x="784279" y="102961"/>
                    </a:cubicBezTo>
                    <a:cubicBezTo>
                      <a:pt x="786283" y="106492"/>
                      <a:pt x="788573" y="111644"/>
                      <a:pt x="788859" y="116988"/>
                    </a:cubicBezTo>
                    <a:cubicBezTo>
                      <a:pt x="789336" y="126912"/>
                      <a:pt x="794393" y="170997"/>
                      <a:pt x="797352" y="206113"/>
                    </a:cubicBezTo>
                    <a:cubicBezTo>
                      <a:pt x="800023" y="237411"/>
                      <a:pt x="813001" y="268042"/>
                      <a:pt x="815768" y="274340"/>
                    </a:cubicBezTo>
                    <a:cubicBezTo>
                      <a:pt x="809852" y="279779"/>
                      <a:pt x="804031" y="285218"/>
                      <a:pt x="798210" y="290753"/>
                    </a:cubicBezTo>
                    <a:cubicBezTo>
                      <a:pt x="801836" y="278157"/>
                      <a:pt x="805272" y="270428"/>
                      <a:pt x="797637" y="243232"/>
                    </a:cubicBezTo>
                    <a:close/>
                    <a:moveTo>
                      <a:pt x="781416" y="312414"/>
                    </a:moveTo>
                    <a:cubicBezTo>
                      <a:pt x="785615" y="308024"/>
                      <a:pt x="789909" y="303730"/>
                      <a:pt x="794202" y="299436"/>
                    </a:cubicBezTo>
                    <a:cubicBezTo>
                      <a:pt x="805940" y="301726"/>
                      <a:pt x="820063" y="305829"/>
                      <a:pt x="833135" y="309551"/>
                    </a:cubicBezTo>
                    <a:cubicBezTo>
                      <a:pt x="811474" y="308501"/>
                      <a:pt x="791721" y="309265"/>
                      <a:pt x="781416" y="312414"/>
                    </a:cubicBezTo>
                    <a:close/>
                    <a:moveTo>
                      <a:pt x="541332" y="919015"/>
                    </a:moveTo>
                    <a:cubicBezTo>
                      <a:pt x="541332" y="919015"/>
                      <a:pt x="541332" y="919110"/>
                      <a:pt x="541332" y="919015"/>
                    </a:cubicBezTo>
                    <a:cubicBezTo>
                      <a:pt x="535416" y="905370"/>
                      <a:pt x="529024" y="893346"/>
                      <a:pt x="525969" y="889816"/>
                    </a:cubicBezTo>
                    <a:cubicBezTo>
                      <a:pt x="529595" y="876361"/>
                      <a:pt x="533031" y="862907"/>
                      <a:pt x="536180" y="849356"/>
                    </a:cubicBezTo>
                    <a:cubicBezTo>
                      <a:pt x="537230" y="862048"/>
                      <a:pt x="540187" y="902507"/>
                      <a:pt x="541332" y="919015"/>
                    </a:cubicBezTo>
                    <a:close/>
                    <a:moveTo>
                      <a:pt x="584177" y="633034"/>
                    </a:moveTo>
                    <a:cubicBezTo>
                      <a:pt x="585228" y="631888"/>
                      <a:pt x="586468" y="630552"/>
                      <a:pt x="587803" y="629217"/>
                    </a:cubicBezTo>
                    <a:cubicBezTo>
                      <a:pt x="587899" y="629503"/>
                      <a:pt x="587899" y="629694"/>
                      <a:pt x="587899" y="629980"/>
                    </a:cubicBezTo>
                    <a:cubicBezTo>
                      <a:pt x="585609" y="632270"/>
                      <a:pt x="583414" y="634560"/>
                      <a:pt x="581315" y="636755"/>
                    </a:cubicBezTo>
                    <a:cubicBezTo>
                      <a:pt x="582364" y="635324"/>
                      <a:pt x="583414" y="633988"/>
                      <a:pt x="584177" y="633034"/>
                    </a:cubicBezTo>
                    <a:close/>
                    <a:moveTo>
                      <a:pt x="589903" y="647538"/>
                    </a:moveTo>
                    <a:cubicBezTo>
                      <a:pt x="589999" y="653168"/>
                      <a:pt x="589712" y="657462"/>
                      <a:pt x="589521" y="659752"/>
                    </a:cubicBezTo>
                    <a:cubicBezTo>
                      <a:pt x="587803" y="656889"/>
                      <a:pt x="586182" y="654313"/>
                      <a:pt x="584750" y="652023"/>
                    </a:cubicBezTo>
                    <a:cubicBezTo>
                      <a:pt x="586373" y="650496"/>
                      <a:pt x="588090" y="648969"/>
                      <a:pt x="589903" y="647538"/>
                    </a:cubicBezTo>
                    <a:close/>
                    <a:moveTo>
                      <a:pt x="592384" y="333884"/>
                    </a:moveTo>
                    <a:cubicBezTo>
                      <a:pt x="590093" y="336746"/>
                      <a:pt x="588185" y="339609"/>
                      <a:pt x="586563" y="342472"/>
                    </a:cubicBezTo>
                    <a:cubicBezTo>
                      <a:pt x="587231" y="337700"/>
                      <a:pt x="587899" y="332643"/>
                      <a:pt x="588567" y="327490"/>
                    </a:cubicBezTo>
                    <a:cubicBezTo>
                      <a:pt x="589617" y="329685"/>
                      <a:pt x="590953" y="331784"/>
                      <a:pt x="592384" y="333884"/>
                    </a:cubicBezTo>
                    <a:close/>
                    <a:moveTo>
                      <a:pt x="590475" y="627499"/>
                    </a:moveTo>
                    <a:cubicBezTo>
                      <a:pt x="590380" y="627499"/>
                      <a:pt x="590380" y="627499"/>
                      <a:pt x="590475" y="627499"/>
                    </a:cubicBezTo>
                    <a:cubicBezTo>
                      <a:pt x="590380" y="627404"/>
                      <a:pt x="590380" y="627117"/>
                      <a:pt x="590284" y="626926"/>
                    </a:cubicBezTo>
                    <a:cubicBezTo>
                      <a:pt x="590380" y="627117"/>
                      <a:pt x="590380" y="627308"/>
                      <a:pt x="590475" y="627499"/>
                    </a:cubicBezTo>
                    <a:close/>
                    <a:moveTo>
                      <a:pt x="598300" y="653168"/>
                    </a:moveTo>
                    <a:cubicBezTo>
                      <a:pt x="595342" y="655458"/>
                      <a:pt x="592479" y="657843"/>
                      <a:pt x="589712" y="660229"/>
                    </a:cubicBezTo>
                    <a:cubicBezTo>
                      <a:pt x="589712" y="660133"/>
                      <a:pt x="589617" y="660133"/>
                      <a:pt x="589617" y="660038"/>
                    </a:cubicBezTo>
                    <a:cubicBezTo>
                      <a:pt x="590093" y="657843"/>
                      <a:pt x="590857" y="653168"/>
                      <a:pt x="591144" y="646393"/>
                    </a:cubicBezTo>
                    <a:cubicBezTo>
                      <a:pt x="592479" y="645343"/>
                      <a:pt x="593719" y="644389"/>
                      <a:pt x="595055" y="643339"/>
                    </a:cubicBezTo>
                    <a:cubicBezTo>
                      <a:pt x="596105" y="646679"/>
                      <a:pt x="597155" y="649923"/>
                      <a:pt x="598300" y="653168"/>
                    </a:cubicBezTo>
                    <a:close/>
                    <a:moveTo>
                      <a:pt x="604312" y="668531"/>
                    </a:moveTo>
                    <a:cubicBezTo>
                      <a:pt x="601831" y="670058"/>
                      <a:pt x="599350" y="671680"/>
                      <a:pt x="596869" y="673493"/>
                    </a:cubicBezTo>
                    <a:cubicBezTo>
                      <a:pt x="596105" y="672061"/>
                      <a:pt x="595437" y="670535"/>
                      <a:pt x="594674" y="669199"/>
                    </a:cubicBezTo>
                    <a:cubicBezTo>
                      <a:pt x="597441" y="667672"/>
                      <a:pt x="600113" y="666240"/>
                      <a:pt x="602785" y="665000"/>
                    </a:cubicBezTo>
                    <a:cubicBezTo>
                      <a:pt x="603261" y="666145"/>
                      <a:pt x="603739" y="667290"/>
                      <a:pt x="604312" y="668531"/>
                    </a:cubicBezTo>
                    <a:close/>
                    <a:moveTo>
                      <a:pt x="608319" y="677023"/>
                    </a:moveTo>
                    <a:cubicBezTo>
                      <a:pt x="614522" y="689047"/>
                      <a:pt x="623587" y="702883"/>
                      <a:pt x="632270" y="716242"/>
                    </a:cubicBezTo>
                    <a:cubicBezTo>
                      <a:pt x="626259" y="721872"/>
                      <a:pt x="620247" y="728170"/>
                      <a:pt x="614426" y="735136"/>
                    </a:cubicBezTo>
                    <a:cubicBezTo>
                      <a:pt x="613759" y="729029"/>
                      <a:pt x="612995" y="723303"/>
                      <a:pt x="612232" y="718246"/>
                    </a:cubicBezTo>
                    <a:cubicBezTo>
                      <a:pt x="610133" y="705077"/>
                      <a:pt x="605553" y="692291"/>
                      <a:pt x="600495" y="681031"/>
                    </a:cubicBezTo>
                    <a:cubicBezTo>
                      <a:pt x="603072" y="679600"/>
                      <a:pt x="605647" y="678359"/>
                      <a:pt x="608319" y="677023"/>
                    </a:cubicBezTo>
                    <a:close/>
                    <a:moveTo>
                      <a:pt x="691909" y="413657"/>
                    </a:moveTo>
                    <a:cubicBezTo>
                      <a:pt x="698017" y="406214"/>
                      <a:pt x="703933" y="398580"/>
                      <a:pt x="710135" y="391233"/>
                    </a:cubicBezTo>
                    <a:cubicBezTo>
                      <a:pt x="717864" y="393523"/>
                      <a:pt x="727121" y="397053"/>
                      <a:pt x="736663" y="400966"/>
                    </a:cubicBezTo>
                    <a:cubicBezTo>
                      <a:pt x="730461" y="406309"/>
                      <a:pt x="725307" y="411176"/>
                      <a:pt x="721681" y="414707"/>
                    </a:cubicBezTo>
                    <a:cubicBezTo>
                      <a:pt x="719200" y="413657"/>
                      <a:pt x="716815" y="412703"/>
                      <a:pt x="714620" y="412130"/>
                    </a:cubicBezTo>
                    <a:cubicBezTo>
                      <a:pt x="706891" y="410222"/>
                      <a:pt x="697730" y="411939"/>
                      <a:pt x="691909" y="413657"/>
                    </a:cubicBezTo>
                    <a:close/>
                    <a:moveTo>
                      <a:pt x="700116" y="420814"/>
                    </a:moveTo>
                    <a:cubicBezTo>
                      <a:pt x="700975" y="421673"/>
                      <a:pt x="702406" y="422722"/>
                      <a:pt x="704028" y="423867"/>
                    </a:cubicBezTo>
                    <a:lnTo>
                      <a:pt x="695918" y="419764"/>
                    </a:lnTo>
                    <a:cubicBezTo>
                      <a:pt x="697349" y="420146"/>
                      <a:pt x="698780" y="420527"/>
                      <a:pt x="700116" y="420814"/>
                    </a:cubicBezTo>
                    <a:close/>
                    <a:moveTo>
                      <a:pt x="712712" y="627308"/>
                    </a:moveTo>
                    <a:cubicBezTo>
                      <a:pt x="712997" y="624350"/>
                      <a:pt x="713284" y="621487"/>
                      <a:pt x="713666" y="618720"/>
                    </a:cubicBezTo>
                    <a:cubicBezTo>
                      <a:pt x="718724" y="620724"/>
                      <a:pt x="723780" y="622537"/>
                      <a:pt x="728933" y="623968"/>
                    </a:cubicBezTo>
                    <a:cubicBezTo>
                      <a:pt x="729792" y="624255"/>
                      <a:pt x="730652" y="624350"/>
                      <a:pt x="731510" y="624541"/>
                    </a:cubicBezTo>
                    <a:cubicBezTo>
                      <a:pt x="731224" y="626640"/>
                      <a:pt x="731128" y="628835"/>
                      <a:pt x="730937" y="630934"/>
                    </a:cubicBezTo>
                    <a:cubicBezTo>
                      <a:pt x="724258" y="629503"/>
                      <a:pt x="718151" y="628262"/>
                      <a:pt x="712712" y="627308"/>
                    </a:cubicBezTo>
                    <a:close/>
                    <a:moveTo>
                      <a:pt x="730078" y="644293"/>
                    </a:moveTo>
                    <a:cubicBezTo>
                      <a:pt x="729983" y="648015"/>
                      <a:pt x="729887" y="651832"/>
                      <a:pt x="729983" y="655649"/>
                    </a:cubicBezTo>
                    <a:cubicBezTo>
                      <a:pt x="722731" y="654122"/>
                      <a:pt x="716719" y="652881"/>
                      <a:pt x="713188" y="652118"/>
                    </a:cubicBezTo>
                    <a:cubicBezTo>
                      <a:pt x="712330" y="650782"/>
                      <a:pt x="711376" y="649351"/>
                      <a:pt x="710518" y="648015"/>
                    </a:cubicBezTo>
                    <a:cubicBezTo>
                      <a:pt x="710994" y="643721"/>
                      <a:pt x="711376" y="639522"/>
                      <a:pt x="711852" y="635419"/>
                    </a:cubicBezTo>
                    <a:cubicBezTo>
                      <a:pt x="717101" y="638186"/>
                      <a:pt x="723304" y="641144"/>
                      <a:pt x="730078" y="644293"/>
                    </a:cubicBezTo>
                    <a:close/>
                    <a:moveTo>
                      <a:pt x="730747" y="677214"/>
                    </a:moveTo>
                    <a:cubicBezTo>
                      <a:pt x="729792" y="677023"/>
                      <a:pt x="729220" y="676832"/>
                      <a:pt x="728551" y="676737"/>
                    </a:cubicBezTo>
                    <a:cubicBezTo>
                      <a:pt x="724067" y="669485"/>
                      <a:pt x="719678" y="662233"/>
                      <a:pt x="715002" y="655076"/>
                    </a:cubicBezTo>
                    <a:cubicBezTo>
                      <a:pt x="718437" y="657366"/>
                      <a:pt x="723495" y="660420"/>
                      <a:pt x="730078" y="663950"/>
                    </a:cubicBezTo>
                    <a:cubicBezTo>
                      <a:pt x="730174" y="668340"/>
                      <a:pt x="730461" y="672825"/>
                      <a:pt x="730747" y="677214"/>
                    </a:cubicBezTo>
                    <a:close/>
                    <a:moveTo>
                      <a:pt x="723590" y="677787"/>
                    </a:moveTo>
                    <a:cubicBezTo>
                      <a:pt x="717101" y="683130"/>
                      <a:pt x="711281" y="686470"/>
                      <a:pt x="706223" y="688856"/>
                    </a:cubicBezTo>
                    <a:cubicBezTo>
                      <a:pt x="706986" y="681508"/>
                      <a:pt x="707750" y="673874"/>
                      <a:pt x="708608" y="666145"/>
                    </a:cubicBezTo>
                    <a:cubicBezTo>
                      <a:pt x="709467" y="663092"/>
                      <a:pt x="709753" y="659847"/>
                      <a:pt x="709753" y="656603"/>
                    </a:cubicBezTo>
                    <a:cubicBezTo>
                      <a:pt x="714525" y="663473"/>
                      <a:pt x="718914" y="670630"/>
                      <a:pt x="723590" y="677787"/>
                    </a:cubicBezTo>
                    <a:close/>
                    <a:moveTo>
                      <a:pt x="734563" y="603071"/>
                    </a:moveTo>
                    <a:cubicBezTo>
                      <a:pt x="734182" y="605456"/>
                      <a:pt x="733800" y="607747"/>
                      <a:pt x="733418" y="609941"/>
                    </a:cubicBezTo>
                    <a:cubicBezTo>
                      <a:pt x="727311" y="610609"/>
                      <a:pt x="720823" y="610323"/>
                      <a:pt x="714525" y="609560"/>
                    </a:cubicBezTo>
                    <a:cubicBezTo>
                      <a:pt x="714907" y="606411"/>
                      <a:pt x="715193" y="603452"/>
                      <a:pt x="715479" y="600685"/>
                    </a:cubicBezTo>
                    <a:cubicBezTo>
                      <a:pt x="716624" y="601067"/>
                      <a:pt x="717674" y="601449"/>
                      <a:pt x="718819" y="601735"/>
                    </a:cubicBezTo>
                    <a:cubicBezTo>
                      <a:pt x="725212" y="603643"/>
                      <a:pt x="730270" y="603834"/>
                      <a:pt x="734563" y="603071"/>
                    </a:cubicBezTo>
                    <a:close/>
                    <a:moveTo>
                      <a:pt x="733609" y="706032"/>
                    </a:moveTo>
                    <a:cubicBezTo>
                      <a:pt x="729411" y="714047"/>
                      <a:pt x="721968" y="725689"/>
                      <a:pt x="709371" y="737235"/>
                    </a:cubicBezTo>
                    <a:cubicBezTo>
                      <a:pt x="687234" y="757655"/>
                      <a:pt x="665001" y="778457"/>
                      <a:pt x="640668" y="803935"/>
                    </a:cubicBezTo>
                    <a:cubicBezTo>
                      <a:pt x="638473" y="806225"/>
                      <a:pt x="636659" y="808611"/>
                      <a:pt x="634942" y="810901"/>
                    </a:cubicBezTo>
                    <a:cubicBezTo>
                      <a:pt x="631507" y="793439"/>
                      <a:pt x="626354" y="773305"/>
                      <a:pt x="618815" y="758228"/>
                    </a:cubicBezTo>
                    <a:cubicBezTo>
                      <a:pt x="627023" y="753171"/>
                      <a:pt x="636470" y="747350"/>
                      <a:pt x="647729" y="740670"/>
                    </a:cubicBezTo>
                    <a:cubicBezTo>
                      <a:pt x="653836" y="750880"/>
                      <a:pt x="658225" y="759755"/>
                      <a:pt x="658894" y="765862"/>
                    </a:cubicBezTo>
                    <a:cubicBezTo>
                      <a:pt x="658894" y="765862"/>
                      <a:pt x="658225" y="753361"/>
                      <a:pt x="655839" y="735995"/>
                    </a:cubicBezTo>
                    <a:cubicBezTo>
                      <a:pt x="660802" y="733132"/>
                      <a:pt x="666146" y="730078"/>
                      <a:pt x="671871" y="726929"/>
                    </a:cubicBezTo>
                    <a:cubicBezTo>
                      <a:pt x="673779" y="733132"/>
                      <a:pt x="674924" y="736853"/>
                      <a:pt x="674924" y="736853"/>
                    </a:cubicBezTo>
                    <a:cubicBezTo>
                      <a:pt x="674924" y="736853"/>
                      <a:pt x="675019" y="732559"/>
                      <a:pt x="675402" y="724926"/>
                    </a:cubicBezTo>
                    <a:cubicBezTo>
                      <a:pt x="677024" y="724067"/>
                      <a:pt x="678550" y="723208"/>
                      <a:pt x="680173" y="722349"/>
                    </a:cubicBezTo>
                    <a:cubicBezTo>
                      <a:pt x="685230" y="719677"/>
                      <a:pt x="689619" y="717292"/>
                      <a:pt x="693723" y="715001"/>
                    </a:cubicBezTo>
                    <a:cubicBezTo>
                      <a:pt x="697539" y="732273"/>
                      <a:pt x="700402" y="744105"/>
                      <a:pt x="700402" y="744105"/>
                    </a:cubicBezTo>
                    <a:cubicBezTo>
                      <a:pt x="700402" y="744105"/>
                      <a:pt x="701929" y="729410"/>
                      <a:pt x="704028" y="709085"/>
                    </a:cubicBezTo>
                    <a:cubicBezTo>
                      <a:pt x="717292" y="700974"/>
                      <a:pt x="723971" y="693627"/>
                      <a:pt x="725212" y="680554"/>
                    </a:cubicBezTo>
                    <a:cubicBezTo>
                      <a:pt x="727406" y="683894"/>
                      <a:pt x="729602" y="687233"/>
                      <a:pt x="731701" y="690669"/>
                    </a:cubicBezTo>
                    <a:cubicBezTo>
                      <a:pt x="732369" y="695821"/>
                      <a:pt x="732942" y="700974"/>
                      <a:pt x="733609" y="706032"/>
                    </a:cubicBezTo>
                    <a:close/>
                    <a:moveTo>
                      <a:pt x="687043" y="697921"/>
                    </a:moveTo>
                    <a:cubicBezTo>
                      <a:pt x="687901" y="697062"/>
                      <a:pt x="688665" y="696203"/>
                      <a:pt x="689524" y="695344"/>
                    </a:cubicBezTo>
                    <a:cubicBezTo>
                      <a:pt x="689619" y="695821"/>
                      <a:pt x="689715" y="696203"/>
                      <a:pt x="689810" y="696680"/>
                    </a:cubicBezTo>
                    <a:cubicBezTo>
                      <a:pt x="688952" y="697062"/>
                      <a:pt x="687997" y="697444"/>
                      <a:pt x="687043" y="697921"/>
                    </a:cubicBezTo>
                    <a:close/>
                    <a:moveTo>
                      <a:pt x="679695" y="677882"/>
                    </a:moveTo>
                    <a:cubicBezTo>
                      <a:pt x="680459" y="671966"/>
                      <a:pt x="681222" y="665668"/>
                      <a:pt x="682272" y="659084"/>
                    </a:cubicBezTo>
                    <a:cubicBezTo>
                      <a:pt x="683130" y="663950"/>
                      <a:pt x="684085" y="668721"/>
                      <a:pt x="685039" y="673588"/>
                    </a:cubicBezTo>
                    <a:cubicBezTo>
                      <a:pt x="683321" y="675019"/>
                      <a:pt x="681509" y="676451"/>
                      <a:pt x="679695" y="677882"/>
                    </a:cubicBezTo>
                    <a:close/>
                    <a:moveTo>
                      <a:pt x="622061" y="368236"/>
                    </a:moveTo>
                    <a:lnTo>
                      <a:pt x="619866" y="369285"/>
                    </a:lnTo>
                    <a:cubicBezTo>
                      <a:pt x="615858" y="366423"/>
                      <a:pt x="612327" y="362701"/>
                      <a:pt x="610228" y="357262"/>
                    </a:cubicBezTo>
                    <a:cubicBezTo>
                      <a:pt x="610418" y="355831"/>
                      <a:pt x="610514" y="354399"/>
                      <a:pt x="610705" y="353064"/>
                    </a:cubicBezTo>
                    <a:cubicBezTo>
                      <a:pt x="614426" y="356022"/>
                      <a:pt x="618243" y="358884"/>
                      <a:pt x="622061" y="361461"/>
                    </a:cubicBezTo>
                    <a:cubicBezTo>
                      <a:pt x="621965" y="363751"/>
                      <a:pt x="621965" y="366041"/>
                      <a:pt x="622061" y="368236"/>
                    </a:cubicBezTo>
                    <a:close/>
                    <a:moveTo>
                      <a:pt x="639140" y="627308"/>
                    </a:moveTo>
                    <a:cubicBezTo>
                      <a:pt x="638186" y="627881"/>
                      <a:pt x="637328" y="628358"/>
                      <a:pt x="636278" y="628930"/>
                    </a:cubicBezTo>
                    <a:cubicBezTo>
                      <a:pt x="631221" y="631602"/>
                      <a:pt x="625972" y="634656"/>
                      <a:pt x="620534" y="637995"/>
                    </a:cubicBezTo>
                    <a:cubicBezTo>
                      <a:pt x="618720" y="635228"/>
                      <a:pt x="616907" y="632652"/>
                      <a:pt x="615189" y="630171"/>
                    </a:cubicBezTo>
                    <a:cubicBezTo>
                      <a:pt x="620534" y="626640"/>
                      <a:pt x="626068" y="622919"/>
                      <a:pt x="631221" y="619293"/>
                    </a:cubicBezTo>
                    <a:cubicBezTo>
                      <a:pt x="633797" y="622060"/>
                      <a:pt x="636374" y="624732"/>
                      <a:pt x="639140" y="627308"/>
                    </a:cubicBezTo>
                    <a:close/>
                    <a:moveTo>
                      <a:pt x="651450" y="646679"/>
                    </a:moveTo>
                    <a:cubicBezTo>
                      <a:pt x="646297" y="649160"/>
                      <a:pt x="641050" y="651450"/>
                      <a:pt x="636278" y="653263"/>
                    </a:cubicBezTo>
                    <a:cubicBezTo>
                      <a:pt x="634847" y="653836"/>
                      <a:pt x="633129" y="654408"/>
                      <a:pt x="631507" y="655076"/>
                    </a:cubicBezTo>
                    <a:cubicBezTo>
                      <a:pt x="631221" y="654504"/>
                      <a:pt x="630934" y="653931"/>
                      <a:pt x="630553" y="653454"/>
                    </a:cubicBezTo>
                    <a:cubicBezTo>
                      <a:pt x="630362" y="653168"/>
                      <a:pt x="630171" y="652881"/>
                      <a:pt x="629980" y="652595"/>
                    </a:cubicBezTo>
                    <a:cubicBezTo>
                      <a:pt x="636565" y="649732"/>
                      <a:pt x="643912" y="646393"/>
                      <a:pt x="650592" y="642480"/>
                    </a:cubicBezTo>
                    <a:cubicBezTo>
                      <a:pt x="650878" y="643816"/>
                      <a:pt x="651164" y="645152"/>
                      <a:pt x="651450" y="646679"/>
                    </a:cubicBezTo>
                    <a:close/>
                    <a:moveTo>
                      <a:pt x="655076" y="664046"/>
                    </a:moveTo>
                    <a:cubicBezTo>
                      <a:pt x="657271" y="673588"/>
                      <a:pt x="659561" y="683035"/>
                      <a:pt x="661851" y="691718"/>
                    </a:cubicBezTo>
                    <a:cubicBezTo>
                      <a:pt x="661088" y="692291"/>
                      <a:pt x="660230" y="692959"/>
                      <a:pt x="659561" y="693531"/>
                    </a:cubicBezTo>
                    <a:cubicBezTo>
                      <a:pt x="656604" y="695821"/>
                      <a:pt x="653073" y="698589"/>
                      <a:pt x="649256" y="701642"/>
                    </a:cubicBezTo>
                    <a:cubicBezTo>
                      <a:pt x="646393" y="690096"/>
                      <a:pt x="642767" y="678550"/>
                      <a:pt x="638091" y="667958"/>
                    </a:cubicBezTo>
                    <a:cubicBezTo>
                      <a:pt x="644389" y="666813"/>
                      <a:pt x="650019" y="665573"/>
                      <a:pt x="655076" y="664046"/>
                    </a:cubicBezTo>
                    <a:close/>
                    <a:moveTo>
                      <a:pt x="656984" y="392091"/>
                    </a:moveTo>
                    <a:cubicBezTo>
                      <a:pt x="656984" y="391996"/>
                      <a:pt x="656984" y="391900"/>
                      <a:pt x="656984" y="391710"/>
                    </a:cubicBezTo>
                    <a:cubicBezTo>
                      <a:pt x="658225" y="394095"/>
                      <a:pt x="659180" y="396576"/>
                      <a:pt x="660134" y="399153"/>
                    </a:cubicBezTo>
                    <a:lnTo>
                      <a:pt x="656984" y="392091"/>
                    </a:lnTo>
                    <a:close/>
                    <a:moveTo>
                      <a:pt x="669676" y="347434"/>
                    </a:moveTo>
                    <a:cubicBezTo>
                      <a:pt x="673779" y="373866"/>
                      <a:pt x="682367" y="403447"/>
                      <a:pt x="685135" y="412607"/>
                    </a:cubicBezTo>
                    <a:cubicBezTo>
                      <a:pt x="684753" y="412989"/>
                      <a:pt x="684466" y="413370"/>
                      <a:pt x="684085" y="413848"/>
                    </a:cubicBezTo>
                    <a:lnTo>
                      <a:pt x="670726" y="407359"/>
                    </a:lnTo>
                    <a:cubicBezTo>
                      <a:pt x="671108" y="399725"/>
                      <a:pt x="670917" y="391423"/>
                      <a:pt x="669581" y="383694"/>
                    </a:cubicBezTo>
                    <a:cubicBezTo>
                      <a:pt x="667863" y="373675"/>
                      <a:pt x="664428" y="365564"/>
                      <a:pt x="658894" y="358407"/>
                    </a:cubicBezTo>
                    <a:cubicBezTo>
                      <a:pt x="659085" y="346670"/>
                      <a:pt x="657844" y="329971"/>
                      <a:pt x="655839" y="311841"/>
                    </a:cubicBezTo>
                    <a:cubicBezTo>
                      <a:pt x="661184" y="320524"/>
                      <a:pt x="667195" y="331212"/>
                      <a:pt x="669676" y="347434"/>
                    </a:cubicBezTo>
                    <a:close/>
                    <a:moveTo>
                      <a:pt x="691338" y="325296"/>
                    </a:moveTo>
                    <a:cubicBezTo>
                      <a:pt x="697158" y="347243"/>
                      <a:pt x="704315" y="377396"/>
                      <a:pt x="706605" y="387129"/>
                    </a:cubicBezTo>
                    <a:cubicBezTo>
                      <a:pt x="699925" y="394763"/>
                      <a:pt x="693628" y="402588"/>
                      <a:pt x="687138" y="410317"/>
                    </a:cubicBezTo>
                    <a:cubicBezTo>
                      <a:pt x="689047" y="399630"/>
                      <a:pt x="692768" y="373770"/>
                      <a:pt x="690478" y="344476"/>
                    </a:cubicBezTo>
                    <a:cubicBezTo>
                      <a:pt x="687520" y="306020"/>
                      <a:pt x="672253" y="302012"/>
                      <a:pt x="666909" y="282832"/>
                    </a:cubicBezTo>
                    <a:cubicBezTo>
                      <a:pt x="665859" y="279206"/>
                      <a:pt x="665286" y="275103"/>
                      <a:pt x="664905" y="271000"/>
                    </a:cubicBezTo>
                    <a:cubicBezTo>
                      <a:pt x="674828" y="288844"/>
                      <a:pt x="687234" y="309742"/>
                      <a:pt x="691338" y="325296"/>
                    </a:cubicBezTo>
                    <a:close/>
                    <a:moveTo>
                      <a:pt x="725880" y="365850"/>
                    </a:moveTo>
                    <a:cubicBezTo>
                      <a:pt x="720154" y="372148"/>
                      <a:pt x="714334" y="378255"/>
                      <a:pt x="708799" y="384553"/>
                    </a:cubicBezTo>
                    <a:cubicBezTo>
                      <a:pt x="710422" y="377587"/>
                      <a:pt x="712903" y="364514"/>
                      <a:pt x="712997" y="347147"/>
                    </a:cubicBezTo>
                    <a:cubicBezTo>
                      <a:pt x="713093" y="329876"/>
                      <a:pt x="711472" y="310696"/>
                      <a:pt x="703074" y="292184"/>
                    </a:cubicBezTo>
                    <a:cubicBezTo>
                      <a:pt x="707463" y="297718"/>
                      <a:pt x="711089" y="304207"/>
                      <a:pt x="713188" y="312223"/>
                    </a:cubicBezTo>
                    <a:cubicBezTo>
                      <a:pt x="719964" y="338559"/>
                      <a:pt x="724449" y="359171"/>
                      <a:pt x="725880" y="365850"/>
                    </a:cubicBezTo>
                    <a:close/>
                    <a:moveTo>
                      <a:pt x="729220" y="369572"/>
                    </a:moveTo>
                    <a:cubicBezTo>
                      <a:pt x="742769" y="375297"/>
                      <a:pt x="749926" y="381118"/>
                      <a:pt x="755938" y="385603"/>
                    </a:cubicBezTo>
                    <a:cubicBezTo>
                      <a:pt x="754507" y="386652"/>
                      <a:pt x="752980" y="387702"/>
                      <a:pt x="751549" y="388847"/>
                    </a:cubicBezTo>
                    <a:cubicBezTo>
                      <a:pt x="738762" y="385794"/>
                      <a:pt x="725403" y="384267"/>
                      <a:pt x="712521" y="388465"/>
                    </a:cubicBezTo>
                    <a:cubicBezTo>
                      <a:pt x="717960" y="382072"/>
                      <a:pt x="723685" y="375869"/>
                      <a:pt x="729220" y="369572"/>
                    </a:cubicBezTo>
                    <a:close/>
                    <a:moveTo>
                      <a:pt x="731319" y="367186"/>
                    </a:moveTo>
                    <a:cubicBezTo>
                      <a:pt x="736090" y="361842"/>
                      <a:pt x="740766" y="356403"/>
                      <a:pt x="745537" y="351060"/>
                    </a:cubicBezTo>
                    <a:cubicBezTo>
                      <a:pt x="753362" y="351060"/>
                      <a:pt x="773973" y="351919"/>
                      <a:pt x="798783" y="360888"/>
                    </a:cubicBezTo>
                    <a:cubicBezTo>
                      <a:pt x="802028" y="362033"/>
                      <a:pt x="805272" y="363178"/>
                      <a:pt x="808420" y="364323"/>
                    </a:cubicBezTo>
                    <a:cubicBezTo>
                      <a:pt x="796683" y="366900"/>
                      <a:pt x="783515" y="370621"/>
                      <a:pt x="772447" y="375679"/>
                    </a:cubicBezTo>
                    <a:cubicBezTo>
                      <a:pt x="757178" y="366900"/>
                      <a:pt x="746206" y="363560"/>
                      <a:pt x="731319" y="367186"/>
                    </a:cubicBezTo>
                    <a:close/>
                    <a:moveTo>
                      <a:pt x="746682" y="343044"/>
                    </a:moveTo>
                    <a:cubicBezTo>
                      <a:pt x="741911" y="348101"/>
                      <a:pt x="737331" y="353350"/>
                      <a:pt x="732655" y="358407"/>
                    </a:cubicBezTo>
                    <a:cubicBezTo>
                      <a:pt x="734850" y="352396"/>
                      <a:pt x="736186" y="343426"/>
                      <a:pt x="733609" y="330162"/>
                    </a:cubicBezTo>
                    <a:cubicBezTo>
                      <a:pt x="732751" y="325964"/>
                      <a:pt x="731892" y="321670"/>
                      <a:pt x="731032" y="317375"/>
                    </a:cubicBezTo>
                    <a:cubicBezTo>
                      <a:pt x="738094" y="329589"/>
                      <a:pt x="744296" y="339323"/>
                      <a:pt x="746682" y="343044"/>
                    </a:cubicBezTo>
                    <a:close/>
                    <a:moveTo>
                      <a:pt x="885903" y="380832"/>
                    </a:moveTo>
                    <a:cubicBezTo>
                      <a:pt x="872163" y="375201"/>
                      <a:pt x="854986" y="367663"/>
                      <a:pt x="837811" y="360602"/>
                    </a:cubicBezTo>
                    <a:cubicBezTo>
                      <a:pt x="838860" y="359743"/>
                      <a:pt x="839432" y="359171"/>
                      <a:pt x="839432" y="359171"/>
                    </a:cubicBezTo>
                    <a:cubicBezTo>
                      <a:pt x="839432" y="359171"/>
                      <a:pt x="837906" y="359362"/>
                      <a:pt x="835425" y="359648"/>
                    </a:cubicBezTo>
                    <a:cubicBezTo>
                      <a:pt x="821779" y="354113"/>
                      <a:pt x="808230" y="348960"/>
                      <a:pt x="796588" y="345525"/>
                    </a:cubicBezTo>
                    <a:cubicBezTo>
                      <a:pt x="772447" y="338559"/>
                      <a:pt x="762809" y="341995"/>
                      <a:pt x="747540" y="348674"/>
                    </a:cubicBezTo>
                    <a:cubicBezTo>
                      <a:pt x="749926" y="346098"/>
                      <a:pt x="752217" y="343330"/>
                      <a:pt x="754603" y="340754"/>
                    </a:cubicBezTo>
                    <a:cubicBezTo>
                      <a:pt x="757465" y="337605"/>
                      <a:pt x="760423" y="334552"/>
                      <a:pt x="763381" y="331403"/>
                    </a:cubicBezTo>
                    <a:cubicBezTo>
                      <a:pt x="766720" y="332739"/>
                      <a:pt x="774737" y="335410"/>
                      <a:pt x="791817" y="338368"/>
                    </a:cubicBezTo>
                    <a:cubicBezTo>
                      <a:pt x="816341" y="342567"/>
                      <a:pt x="860044" y="368140"/>
                      <a:pt x="908042" y="381499"/>
                    </a:cubicBezTo>
                    <a:cubicBezTo>
                      <a:pt x="926840" y="386748"/>
                      <a:pt x="943062" y="388465"/>
                      <a:pt x="955753" y="388656"/>
                    </a:cubicBezTo>
                    <a:cubicBezTo>
                      <a:pt x="928653" y="391137"/>
                      <a:pt x="909378" y="390374"/>
                      <a:pt x="885903" y="380832"/>
                    </a:cubicBezTo>
                    <a:close/>
                    <a:moveTo>
                      <a:pt x="784375" y="511179"/>
                    </a:moveTo>
                    <a:cubicBezTo>
                      <a:pt x="784851" y="511751"/>
                      <a:pt x="785329" y="512324"/>
                      <a:pt x="785900" y="512896"/>
                    </a:cubicBezTo>
                    <a:cubicBezTo>
                      <a:pt x="774641" y="514423"/>
                      <a:pt x="766149" y="515759"/>
                      <a:pt x="760614" y="516713"/>
                    </a:cubicBezTo>
                    <a:lnTo>
                      <a:pt x="768248" y="512419"/>
                    </a:lnTo>
                    <a:cubicBezTo>
                      <a:pt x="772542" y="512228"/>
                      <a:pt x="776740" y="511942"/>
                      <a:pt x="780844" y="511560"/>
                    </a:cubicBezTo>
                    <a:cubicBezTo>
                      <a:pt x="781989" y="511370"/>
                      <a:pt x="783134" y="511274"/>
                      <a:pt x="784375" y="511179"/>
                    </a:cubicBezTo>
                    <a:close/>
                    <a:moveTo>
                      <a:pt x="766720" y="445051"/>
                    </a:moveTo>
                    <a:cubicBezTo>
                      <a:pt x="760614" y="439803"/>
                      <a:pt x="756129" y="435890"/>
                      <a:pt x="754125" y="434268"/>
                    </a:cubicBezTo>
                    <a:cubicBezTo>
                      <a:pt x="763954" y="436749"/>
                      <a:pt x="773782" y="439230"/>
                      <a:pt x="783610" y="441807"/>
                    </a:cubicBezTo>
                    <a:cubicBezTo>
                      <a:pt x="777885" y="442856"/>
                      <a:pt x="772256" y="443906"/>
                      <a:pt x="766720" y="445051"/>
                    </a:cubicBezTo>
                    <a:close/>
                    <a:moveTo>
                      <a:pt x="801932" y="529118"/>
                    </a:moveTo>
                    <a:cubicBezTo>
                      <a:pt x="806321" y="533126"/>
                      <a:pt x="811092" y="537420"/>
                      <a:pt x="816341" y="541810"/>
                    </a:cubicBezTo>
                    <a:cubicBezTo>
                      <a:pt x="801263" y="543145"/>
                      <a:pt x="791245" y="544577"/>
                      <a:pt x="791054" y="544577"/>
                    </a:cubicBezTo>
                    <a:cubicBezTo>
                      <a:pt x="781129" y="537897"/>
                      <a:pt x="771111" y="531217"/>
                      <a:pt x="761091" y="524633"/>
                    </a:cubicBezTo>
                    <a:cubicBezTo>
                      <a:pt x="768725" y="525301"/>
                      <a:pt x="783706" y="527305"/>
                      <a:pt x="801932" y="529118"/>
                    </a:cubicBezTo>
                    <a:close/>
                    <a:moveTo>
                      <a:pt x="813001" y="381881"/>
                    </a:moveTo>
                    <a:cubicBezTo>
                      <a:pt x="817581" y="377969"/>
                      <a:pt x="822162" y="374152"/>
                      <a:pt x="826074" y="370812"/>
                    </a:cubicBezTo>
                    <a:cubicBezTo>
                      <a:pt x="830941" y="372530"/>
                      <a:pt x="835902" y="374247"/>
                      <a:pt x="840864" y="375965"/>
                    </a:cubicBezTo>
                    <a:cubicBezTo>
                      <a:pt x="832276" y="377110"/>
                      <a:pt x="822448" y="379019"/>
                      <a:pt x="813001" y="381881"/>
                    </a:cubicBezTo>
                    <a:close/>
                    <a:moveTo>
                      <a:pt x="822162" y="497533"/>
                    </a:moveTo>
                    <a:cubicBezTo>
                      <a:pt x="820634" y="495911"/>
                      <a:pt x="819107" y="494193"/>
                      <a:pt x="817486" y="492476"/>
                    </a:cubicBezTo>
                    <a:cubicBezTo>
                      <a:pt x="820730" y="492094"/>
                      <a:pt x="823974" y="491808"/>
                      <a:pt x="827124" y="491331"/>
                    </a:cubicBezTo>
                    <a:cubicBezTo>
                      <a:pt x="828841" y="491617"/>
                      <a:pt x="830559" y="491999"/>
                      <a:pt x="832181" y="492190"/>
                    </a:cubicBezTo>
                    <a:cubicBezTo>
                      <a:pt x="834852" y="495530"/>
                      <a:pt x="837429" y="498774"/>
                      <a:pt x="840006" y="502018"/>
                    </a:cubicBezTo>
                    <a:cubicBezTo>
                      <a:pt x="834852" y="500778"/>
                      <a:pt x="828841" y="499346"/>
                      <a:pt x="822162" y="497533"/>
                    </a:cubicBezTo>
                    <a:close/>
                    <a:moveTo>
                      <a:pt x="840768" y="502972"/>
                    </a:moveTo>
                    <a:cubicBezTo>
                      <a:pt x="841628" y="504022"/>
                      <a:pt x="842391" y="504976"/>
                      <a:pt x="843154" y="505931"/>
                    </a:cubicBezTo>
                    <a:cubicBezTo>
                      <a:pt x="838860" y="506408"/>
                      <a:pt x="834661" y="506789"/>
                      <a:pt x="830654" y="507267"/>
                    </a:cubicBezTo>
                    <a:cubicBezTo>
                      <a:pt x="828364" y="504595"/>
                      <a:pt x="826170" y="502209"/>
                      <a:pt x="824452" y="500110"/>
                    </a:cubicBezTo>
                    <a:cubicBezTo>
                      <a:pt x="830463" y="501159"/>
                      <a:pt x="835997" y="502114"/>
                      <a:pt x="840768" y="502972"/>
                    </a:cubicBezTo>
                    <a:close/>
                    <a:moveTo>
                      <a:pt x="847162" y="411367"/>
                    </a:moveTo>
                    <a:cubicBezTo>
                      <a:pt x="843918" y="412989"/>
                      <a:pt x="840960" y="414516"/>
                      <a:pt x="838002" y="416043"/>
                    </a:cubicBezTo>
                    <a:cubicBezTo>
                      <a:pt x="832944" y="413084"/>
                      <a:pt x="827410" y="409840"/>
                      <a:pt x="821684" y="406405"/>
                    </a:cubicBezTo>
                    <a:cubicBezTo>
                      <a:pt x="833040" y="397626"/>
                      <a:pt x="841628" y="386939"/>
                      <a:pt x="852411" y="379973"/>
                    </a:cubicBezTo>
                    <a:cubicBezTo>
                      <a:pt x="867392" y="385030"/>
                      <a:pt x="882946" y="390183"/>
                      <a:pt x="899836" y="395240"/>
                    </a:cubicBezTo>
                    <a:cubicBezTo>
                      <a:pt x="904129" y="396576"/>
                      <a:pt x="908233" y="397435"/>
                      <a:pt x="912240" y="398008"/>
                    </a:cubicBezTo>
                    <a:cubicBezTo>
                      <a:pt x="892297" y="398962"/>
                      <a:pt x="865865" y="402111"/>
                      <a:pt x="847162" y="411367"/>
                    </a:cubicBezTo>
                    <a:close/>
                    <a:moveTo>
                      <a:pt x="875885" y="603452"/>
                    </a:moveTo>
                    <a:lnTo>
                      <a:pt x="876838" y="604502"/>
                    </a:lnTo>
                    <a:cubicBezTo>
                      <a:pt x="864243" y="595246"/>
                      <a:pt x="851551" y="586277"/>
                      <a:pt x="838765" y="577402"/>
                    </a:cubicBezTo>
                    <a:cubicBezTo>
                      <a:pt x="842773" y="578166"/>
                      <a:pt x="852696" y="579883"/>
                      <a:pt x="865388" y="581410"/>
                    </a:cubicBezTo>
                    <a:cubicBezTo>
                      <a:pt x="874931" y="588757"/>
                      <a:pt x="883328" y="595151"/>
                      <a:pt x="889529" y="599731"/>
                    </a:cubicBezTo>
                    <a:cubicBezTo>
                      <a:pt x="880656" y="601830"/>
                      <a:pt x="875885" y="603452"/>
                      <a:pt x="875885" y="603452"/>
                    </a:cubicBezTo>
                    <a:close/>
                    <a:moveTo>
                      <a:pt x="992873" y="544768"/>
                    </a:moveTo>
                    <a:cubicBezTo>
                      <a:pt x="986670" y="538279"/>
                      <a:pt x="978368" y="530263"/>
                      <a:pt x="969876" y="522248"/>
                    </a:cubicBezTo>
                    <a:cubicBezTo>
                      <a:pt x="974169" y="521866"/>
                      <a:pt x="978273" y="521580"/>
                      <a:pt x="982090" y="521389"/>
                    </a:cubicBezTo>
                    <a:cubicBezTo>
                      <a:pt x="990010" y="531695"/>
                      <a:pt x="999743" y="543813"/>
                      <a:pt x="1011099" y="556695"/>
                    </a:cubicBezTo>
                    <a:cubicBezTo>
                      <a:pt x="1011193" y="556791"/>
                      <a:pt x="1011289" y="556886"/>
                      <a:pt x="1011384" y="556982"/>
                    </a:cubicBezTo>
                    <a:cubicBezTo>
                      <a:pt x="1008713" y="556600"/>
                      <a:pt x="1006137" y="556314"/>
                      <a:pt x="1003369" y="555932"/>
                    </a:cubicBezTo>
                    <a:cubicBezTo>
                      <a:pt x="999647" y="551924"/>
                      <a:pt x="996117" y="548203"/>
                      <a:pt x="992873" y="544768"/>
                    </a:cubicBezTo>
                    <a:close/>
                    <a:moveTo>
                      <a:pt x="1006995" y="581124"/>
                    </a:moveTo>
                    <a:cubicBezTo>
                      <a:pt x="1008808" y="582650"/>
                      <a:pt x="1010621" y="584177"/>
                      <a:pt x="1012434" y="585799"/>
                    </a:cubicBezTo>
                    <a:cubicBezTo>
                      <a:pt x="1008236" y="585608"/>
                      <a:pt x="1004036" y="585608"/>
                      <a:pt x="999838" y="585608"/>
                    </a:cubicBezTo>
                    <a:cubicBezTo>
                      <a:pt x="998598" y="584177"/>
                      <a:pt x="997357" y="582650"/>
                      <a:pt x="996021" y="581219"/>
                    </a:cubicBezTo>
                    <a:cubicBezTo>
                      <a:pt x="1000029" y="581124"/>
                      <a:pt x="1003656" y="581124"/>
                      <a:pt x="1006995" y="581124"/>
                    </a:cubicBezTo>
                    <a:close/>
                    <a:moveTo>
                      <a:pt x="997548" y="520721"/>
                    </a:moveTo>
                    <a:cubicBezTo>
                      <a:pt x="999265" y="520721"/>
                      <a:pt x="1000983" y="520721"/>
                      <a:pt x="1002510" y="520816"/>
                    </a:cubicBezTo>
                    <a:cubicBezTo>
                      <a:pt x="1006613" y="526065"/>
                      <a:pt x="1011671" y="532362"/>
                      <a:pt x="1017396" y="539328"/>
                    </a:cubicBezTo>
                    <a:cubicBezTo>
                      <a:pt x="1010908" y="533126"/>
                      <a:pt x="1004036" y="526733"/>
                      <a:pt x="997548" y="520721"/>
                    </a:cubicBezTo>
                    <a:close/>
                    <a:moveTo>
                      <a:pt x="970734" y="546294"/>
                    </a:moveTo>
                    <a:cubicBezTo>
                      <a:pt x="972834" y="548680"/>
                      <a:pt x="975029" y="551066"/>
                      <a:pt x="977414" y="553546"/>
                    </a:cubicBezTo>
                    <a:cubicBezTo>
                      <a:pt x="975696" y="553451"/>
                      <a:pt x="973979" y="553451"/>
                      <a:pt x="972261" y="553356"/>
                    </a:cubicBezTo>
                    <a:cubicBezTo>
                      <a:pt x="966823" y="547058"/>
                      <a:pt x="962051" y="541523"/>
                      <a:pt x="958425" y="537420"/>
                    </a:cubicBezTo>
                    <a:cubicBezTo>
                      <a:pt x="955180" y="533699"/>
                      <a:pt x="950696" y="529214"/>
                      <a:pt x="945733" y="524347"/>
                    </a:cubicBezTo>
                    <a:cubicBezTo>
                      <a:pt x="947738" y="524156"/>
                      <a:pt x="949742" y="523966"/>
                      <a:pt x="951745" y="523775"/>
                    </a:cubicBezTo>
                    <a:cubicBezTo>
                      <a:pt x="957470" y="530836"/>
                      <a:pt x="963768" y="538470"/>
                      <a:pt x="970734" y="546294"/>
                    </a:cubicBezTo>
                    <a:close/>
                    <a:moveTo>
                      <a:pt x="984762" y="585895"/>
                    </a:moveTo>
                    <a:cubicBezTo>
                      <a:pt x="982757" y="585990"/>
                      <a:pt x="980658" y="586085"/>
                      <a:pt x="978655" y="586181"/>
                    </a:cubicBezTo>
                    <a:cubicBezTo>
                      <a:pt x="974075" y="586467"/>
                      <a:pt x="969685" y="586849"/>
                      <a:pt x="965391" y="587230"/>
                    </a:cubicBezTo>
                    <a:cubicBezTo>
                      <a:pt x="963577" y="585227"/>
                      <a:pt x="961765" y="583032"/>
                      <a:pt x="959761" y="580837"/>
                    </a:cubicBezTo>
                    <a:cubicBezTo>
                      <a:pt x="966249" y="580933"/>
                      <a:pt x="972739" y="581028"/>
                      <a:pt x="978940" y="581028"/>
                    </a:cubicBezTo>
                    <a:cubicBezTo>
                      <a:pt x="980945" y="582650"/>
                      <a:pt x="982853" y="584272"/>
                      <a:pt x="984762" y="585895"/>
                    </a:cubicBezTo>
                    <a:close/>
                    <a:moveTo>
                      <a:pt x="960047" y="587803"/>
                    </a:moveTo>
                    <a:cubicBezTo>
                      <a:pt x="952223" y="588567"/>
                      <a:pt x="944875" y="589425"/>
                      <a:pt x="938100" y="590475"/>
                    </a:cubicBezTo>
                    <a:cubicBezTo>
                      <a:pt x="935906" y="587994"/>
                      <a:pt x="933614" y="585322"/>
                      <a:pt x="931229" y="582650"/>
                    </a:cubicBezTo>
                    <a:cubicBezTo>
                      <a:pt x="936764" y="582078"/>
                      <a:pt x="943062" y="581505"/>
                      <a:pt x="950124" y="580837"/>
                    </a:cubicBezTo>
                    <a:cubicBezTo>
                      <a:pt x="950791" y="580837"/>
                      <a:pt x="951364" y="580837"/>
                      <a:pt x="952032" y="580837"/>
                    </a:cubicBezTo>
                    <a:cubicBezTo>
                      <a:pt x="954704" y="583223"/>
                      <a:pt x="957470" y="585608"/>
                      <a:pt x="960047" y="587803"/>
                    </a:cubicBezTo>
                    <a:close/>
                    <a:moveTo>
                      <a:pt x="919683" y="535321"/>
                    </a:moveTo>
                    <a:cubicBezTo>
                      <a:pt x="917775" y="533126"/>
                      <a:pt x="915390" y="530550"/>
                      <a:pt x="912813" y="527782"/>
                    </a:cubicBezTo>
                    <a:cubicBezTo>
                      <a:pt x="916057" y="527496"/>
                      <a:pt x="919301" y="527114"/>
                      <a:pt x="922451" y="526828"/>
                    </a:cubicBezTo>
                    <a:cubicBezTo>
                      <a:pt x="926935" y="532267"/>
                      <a:pt x="931135" y="537134"/>
                      <a:pt x="934474" y="540855"/>
                    </a:cubicBezTo>
                    <a:cubicBezTo>
                      <a:pt x="937814" y="544481"/>
                      <a:pt x="942298" y="548871"/>
                      <a:pt x="947451" y="553642"/>
                    </a:cubicBezTo>
                    <a:cubicBezTo>
                      <a:pt x="942203" y="552115"/>
                      <a:pt x="937051" y="550779"/>
                      <a:pt x="931993" y="549443"/>
                    </a:cubicBezTo>
                    <a:cubicBezTo>
                      <a:pt x="927413" y="544100"/>
                      <a:pt x="923118" y="539233"/>
                      <a:pt x="919683" y="535321"/>
                    </a:cubicBezTo>
                    <a:close/>
                    <a:moveTo>
                      <a:pt x="930084" y="591620"/>
                    </a:moveTo>
                    <a:cubicBezTo>
                      <a:pt x="921973" y="592861"/>
                      <a:pt x="914625" y="594196"/>
                      <a:pt x="908233" y="595533"/>
                    </a:cubicBezTo>
                    <a:cubicBezTo>
                      <a:pt x="905274" y="592193"/>
                      <a:pt x="901744" y="588185"/>
                      <a:pt x="898022" y="583891"/>
                    </a:cubicBezTo>
                    <a:cubicBezTo>
                      <a:pt x="905656" y="584082"/>
                      <a:pt x="913291" y="584082"/>
                      <a:pt x="920733" y="583605"/>
                    </a:cubicBezTo>
                    <a:cubicBezTo>
                      <a:pt x="923882" y="586277"/>
                      <a:pt x="927126" y="589044"/>
                      <a:pt x="930084" y="591620"/>
                    </a:cubicBezTo>
                    <a:close/>
                    <a:moveTo>
                      <a:pt x="853174" y="494861"/>
                    </a:moveTo>
                    <a:cubicBezTo>
                      <a:pt x="858232" y="495243"/>
                      <a:pt x="862525" y="495434"/>
                      <a:pt x="866056" y="495530"/>
                    </a:cubicBezTo>
                    <a:cubicBezTo>
                      <a:pt x="868059" y="498201"/>
                      <a:pt x="870159" y="500778"/>
                      <a:pt x="872258" y="503259"/>
                    </a:cubicBezTo>
                    <a:cubicBezTo>
                      <a:pt x="870350" y="503354"/>
                      <a:pt x="868441" y="503449"/>
                      <a:pt x="866533" y="503640"/>
                    </a:cubicBezTo>
                    <a:cubicBezTo>
                      <a:pt x="865006" y="503831"/>
                      <a:pt x="863479" y="503927"/>
                      <a:pt x="861953" y="504117"/>
                    </a:cubicBezTo>
                    <a:cubicBezTo>
                      <a:pt x="859281" y="501064"/>
                      <a:pt x="856227" y="498011"/>
                      <a:pt x="853174" y="494861"/>
                    </a:cubicBezTo>
                    <a:close/>
                    <a:moveTo>
                      <a:pt x="865484" y="531504"/>
                    </a:moveTo>
                    <a:cubicBezTo>
                      <a:pt x="868250" y="534367"/>
                      <a:pt x="871018" y="537229"/>
                      <a:pt x="873785" y="540092"/>
                    </a:cubicBezTo>
                    <a:cubicBezTo>
                      <a:pt x="868919" y="539901"/>
                      <a:pt x="864052" y="539805"/>
                      <a:pt x="859186" y="539805"/>
                    </a:cubicBezTo>
                    <a:cubicBezTo>
                      <a:pt x="856800" y="537134"/>
                      <a:pt x="854510" y="534462"/>
                      <a:pt x="852124" y="531790"/>
                    </a:cubicBezTo>
                    <a:cubicBezTo>
                      <a:pt x="852315" y="531790"/>
                      <a:pt x="852505" y="531790"/>
                      <a:pt x="852696" y="531790"/>
                    </a:cubicBezTo>
                    <a:cubicBezTo>
                      <a:pt x="856704" y="531790"/>
                      <a:pt x="860998" y="531695"/>
                      <a:pt x="865484" y="531504"/>
                    </a:cubicBezTo>
                    <a:close/>
                    <a:moveTo>
                      <a:pt x="867487" y="482266"/>
                    </a:moveTo>
                    <a:cubicBezTo>
                      <a:pt x="872926" y="480834"/>
                      <a:pt x="878366" y="479403"/>
                      <a:pt x="883709" y="478067"/>
                    </a:cubicBezTo>
                    <a:cubicBezTo>
                      <a:pt x="888957" y="484842"/>
                      <a:pt x="895828" y="493716"/>
                      <a:pt x="903175" y="502877"/>
                    </a:cubicBezTo>
                    <a:cubicBezTo>
                      <a:pt x="898213" y="502686"/>
                      <a:pt x="893251" y="502591"/>
                      <a:pt x="888194" y="502686"/>
                    </a:cubicBezTo>
                    <a:cubicBezTo>
                      <a:pt x="881132" y="495625"/>
                      <a:pt x="873975" y="488659"/>
                      <a:pt x="867487" y="482266"/>
                    </a:cubicBezTo>
                    <a:close/>
                    <a:moveTo>
                      <a:pt x="911763" y="544481"/>
                    </a:moveTo>
                    <a:cubicBezTo>
                      <a:pt x="910810" y="544290"/>
                      <a:pt x="909664" y="544004"/>
                      <a:pt x="908709" y="543813"/>
                    </a:cubicBezTo>
                    <a:cubicBezTo>
                      <a:pt x="904416" y="542955"/>
                      <a:pt x="899836" y="542287"/>
                      <a:pt x="895160" y="541714"/>
                    </a:cubicBezTo>
                    <a:cubicBezTo>
                      <a:pt x="891629" y="537706"/>
                      <a:pt x="888194" y="533794"/>
                      <a:pt x="885045" y="530168"/>
                    </a:cubicBezTo>
                    <a:cubicBezTo>
                      <a:pt x="888671" y="529882"/>
                      <a:pt x="892392" y="529595"/>
                      <a:pt x="896114" y="529214"/>
                    </a:cubicBezTo>
                    <a:cubicBezTo>
                      <a:pt x="901172" y="534367"/>
                      <a:pt x="906419" y="539424"/>
                      <a:pt x="911763" y="544481"/>
                    </a:cubicBezTo>
                    <a:close/>
                    <a:moveTo>
                      <a:pt x="904607" y="596200"/>
                    </a:moveTo>
                    <a:cubicBezTo>
                      <a:pt x="899836" y="597155"/>
                      <a:pt x="895636" y="598109"/>
                      <a:pt x="892010" y="599063"/>
                    </a:cubicBezTo>
                    <a:cubicBezTo>
                      <a:pt x="888194" y="594864"/>
                      <a:pt x="883041" y="589330"/>
                      <a:pt x="876934" y="582555"/>
                    </a:cubicBezTo>
                    <a:cubicBezTo>
                      <a:pt x="880751" y="582937"/>
                      <a:pt x="884664" y="583223"/>
                      <a:pt x="888671" y="583414"/>
                    </a:cubicBezTo>
                    <a:cubicBezTo>
                      <a:pt x="894682" y="588280"/>
                      <a:pt x="900027" y="592574"/>
                      <a:pt x="904607" y="596200"/>
                    </a:cubicBezTo>
                    <a:close/>
                    <a:moveTo>
                      <a:pt x="851742" y="493335"/>
                    </a:moveTo>
                    <a:cubicBezTo>
                      <a:pt x="849834" y="491426"/>
                      <a:pt x="847830" y="489518"/>
                      <a:pt x="845922" y="487610"/>
                    </a:cubicBezTo>
                    <a:cubicBezTo>
                      <a:pt x="849930" y="486655"/>
                      <a:pt x="853937" y="485701"/>
                      <a:pt x="857945" y="484747"/>
                    </a:cubicBezTo>
                    <a:cubicBezTo>
                      <a:pt x="860426" y="488087"/>
                      <a:pt x="863003" y="491522"/>
                      <a:pt x="865674" y="494861"/>
                    </a:cubicBezTo>
                    <a:cubicBezTo>
                      <a:pt x="861571" y="494575"/>
                      <a:pt x="856896" y="494098"/>
                      <a:pt x="851742" y="493335"/>
                    </a:cubicBezTo>
                    <a:close/>
                    <a:moveTo>
                      <a:pt x="885427" y="458696"/>
                    </a:moveTo>
                    <a:cubicBezTo>
                      <a:pt x="884664" y="459269"/>
                      <a:pt x="884091" y="459746"/>
                      <a:pt x="883518" y="460319"/>
                    </a:cubicBezTo>
                    <a:cubicBezTo>
                      <a:pt x="875885" y="459746"/>
                      <a:pt x="867965" y="459364"/>
                      <a:pt x="859757" y="459269"/>
                    </a:cubicBezTo>
                    <a:cubicBezTo>
                      <a:pt x="862334" y="458696"/>
                      <a:pt x="864911" y="458124"/>
                      <a:pt x="867392" y="457551"/>
                    </a:cubicBezTo>
                    <a:cubicBezTo>
                      <a:pt x="873308" y="457837"/>
                      <a:pt x="879511" y="458315"/>
                      <a:pt x="885427" y="458696"/>
                    </a:cubicBezTo>
                    <a:close/>
                    <a:moveTo>
                      <a:pt x="920733" y="478831"/>
                    </a:moveTo>
                    <a:cubicBezTo>
                      <a:pt x="914817" y="477017"/>
                      <a:pt x="908805" y="475300"/>
                      <a:pt x="902889" y="473487"/>
                    </a:cubicBezTo>
                    <a:cubicBezTo>
                      <a:pt x="912526" y="471388"/>
                      <a:pt x="921878" y="469861"/>
                      <a:pt x="930848" y="469384"/>
                    </a:cubicBezTo>
                    <a:cubicBezTo>
                      <a:pt x="923978" y="474918"/>
                      <a:pt x="920733" y="478735"/>
                      <a:pt x="920733" y="478831"/>
                    </a:cubicBezTo>
                    <a:close/>
                    <a:moveTo>
                      <a:pt x="961096" y="492571"/>
                    </a:moveTo>
                    <a:cubicBezTo>
                      <a:pt x="963196" y="495720"/>
                      <a:pt x="968159" y="502782"/>
                      <a:pt x="975315" y="512419"/>
                    </a:cubicBezTo>
                    <a:cubicBezTo>
                      <a:pt x="969113" y="511083"/>
                      <a:pt x="962337" y="509747"/>
                      <a:pt x="955085" y="508507"/>
                    </a:cubicBezTo>
                    <a:cubicBezTo>
                      <a:pt x="939817" y="494575"/>
                      <a:pt x="926840" y="483125"/>
                      <a:pt x="926840" y="483125"/>
                    </a:cubicBezTo>
                    <a:lnTo>
                      <a:pt x="919492" y="480357"/>
                    </a:lnTo>
                    <a:cubicBezTo>
                      <a:pt x="919492" y="480357"/>
                      <a:pt x="926172" y="490472"/>
                      <a:pt x="937814" y="505835"/>
                    </a:cubicBezTo>
                    <a:cubicBezTo>
                      <a:pt x="933329" y="505263"/>
                      <a:pt x="928749" y="504690"/>
                      <a:pt x="923978" y="504213"/>
                    </a:cubicBezTo>
                    <a:cubicBezTo>
                      <a:pt x="911763" y="493430"/>
                      <a:pt x="899454" y="483029"/>
                      <a:pt x="891152" y="476063"/>
                    </a:cubicBezTo>
                    <a:cubicBezTo>
                      <a:pt x="894206" y="475300"/>
                      <a:pt x="897259" y="474632"/>
                      <a:pt x="900217" y="473964"/>
                    </a:cubicBezTo>
                    <a:cubicBezTo>
                      <a:pt x="920637" y="479976"/>
                      <a:pt x="940962" y="486083"/>
                      <a:pt x="961096" y="492571"/>
                    </a:cubicBezTo>
                    <a:close/>
                    <a:moveTo>
                      <a:pt x="1029992" y="515950"/>
                    </a:moveTo>
                    <a:cubicBezTo>
                      <a:pt x="1019400" y="511942"/>
                      <a:pt x="1008808" y="508030"/>
                      <a:pt x="998120" y="504213"/>
                    </a:cubicBezTo>
                    <a:cubicBezTo>
                      <a:pt x="1008427" y="504499"/>
                      <a:pt x="1041442" y="505549"/>
                      <a:pt x="1054993" y="505931"/>
                    </a:cubicBezTo>
                    <a:cubicBezTo>
                      <a:pt x="1054993" y="505931"/>
                      <a:pt x="1054993" y="505931"/>
                      <a:pt x="1054993" y="505931"/>
                    </a:cubicBezTo>
                    <a:cubicBezTo>
                      <a:pt x="1043350" y="509557"/>
                      <a:pt x="1033141" y="513755"/>
                      <a:pt x="1029992" y="515950"/>
                    </a:cubicBezTo>
                    <a:close/>
                    <a:moveTo>
                      <a:pt x="1065585" y="569196"/>
                    </a:moveTo>
                    <a:cubicBezTo>
                      <a:pt x="1068829" y="568910"/>
                      <a:pt x="1070738" y="568719"/>
                      <a:pt x="1070738" y="568719"/>
                    </a:cubicBezTo>
                    <a:cubicBezTo>
                      <a:pt x="1070738" y="568719"/>
                      <a:pt x="1068257" y="568051"/>
                      <a:pt x="1063771" y="567001"/>
                    </a:cubicBezTo>
                    <a:cubicBezTo>
                      <a:pt x="1061386" y="564043"/>
                      <a:pt x="1059095" y="561180"/>
                      <a:pt x="1056996" y="558317"/>
                    </a:cubicBezTo>
                    <a:cubicBezTo>
                      <a:pt x="1037053" y="537420"/>
                      <a:pt x="997548" y="506026"/>
                      <a:pt x="997548" y="506026"/>
                    </a:cubicBezTo>
                    <a:lnTo>
                      <a:pt x="988960" y="503163"/>
                    </a:lnTo>
                    <a:cubicBezTo>
                      <a:pt x="988960" y="503163"/>
                      <a:pt x="993254" y="509080"/>
                      <a:pt x="1000792" y="518622"/>
                    </a:cubicBezTo>
                    <a:cubicBezTo>
                      <a:pt x="998502" y="517954"/>
                      <a:pt x="995926" y="517286"/>
                      <a:pt x="992968" y="516618"/>
                    </a:cubicBezTo>
                    <a:cubicBezTo>
                      <a:pt x="982090" y="506694"/>
                      <a:pt x="972834" y="498488"/>
                      <a:pt x="969017" y="495148"/>
                    </a:cubicBezTo>
                    <a:cubicBezTo>
                      <a:pt x="969208" y="495243"/>
                      <a:pt x="969304" y="495243"/>
                      <a:pt x="969493" y="495339"/>
                    </a:cubicBezTo>
                    <a:cubicBezTo>
                      <a:pt x="976078" y="497533"/>
                      <a:pt x="982757" y="499728"/>
                      <a:pt x="989342" y="501923"/>
                    </a:cubicBezTo>
                    <a:lnTo>
                      <a:pt x="994876" y="504213"/>
                    </a:lnTo>
                    <a:cubicBezTo>
                      <a:pt x="994876" y="504213"/>
                      <a:pt x="995449" y="504213"/>
                      <a:pt x="996308" y="504213"/>
                    </a:cubicBezTo>
                    <a:cubicBezTo>
                      <a:pt x="1007473" y="508030"/>
                      <a:pt x="1018636" y="512038"/>
                      <a:pt x="1029706" y="516141"/>
                    </a:cubicBezTo>
                    <a:cubicBezTo>
                      <a:pt x="1029228" y="516523"/>
                      <a:pt x="1028847" y="516904"/>
                      <a:pt x="1028943" y="517095"/>
                    </a:cubicBezTo>
                    <a:cubicBezTo>
                      <a:pt x="1039057" y="535989"/>
                      <a:pt x="1069402" y="565760"/>
                      <a:pt x="1076748" y="572822"/>
                    </a:cubicBezTo>
                    <a:cubicBezTo>
                      <a:pt x="1081997" y="577784"/>
                      <a:pt x="1091921" y="586181"/>
                      <a:pt x="1106902" y="598586"/>
                    </a:cubicBezTo>
                    <a:cubicBezTo>
                      <a:pt x="1102418" y="597536"/>
                      <a:pt x="1095548" y="596105"/>
                      <a:pt x="1086768" y="594483"/>
                    </a:cubicBezTo>
                    <a:cubicBezTo>
                      <a:pt x="1079516" y="586085"/>
                      <a:pt x="1072264" y="577497"/>
                      <a:pt x="1065585" y="569196"/>
                    </a:cubicBezTo>
                    <a:close/>
                    <a:moveTo>
                      <a:pt x="1031233" y="581028"/>
                    </a:moveTo>
                    <a:cubicBezTo>
                      <a:pt x="1031233" y="581028"/>
                      <a:pt x="1028465" y="580074"/>
                      <a:pt x="1023790" y="578356"/>
                    </a:cubicBezTo>
                    <a:cubicBezTo>
                      <a:pt x="1022453" y="576829"/>
                      <a:pt x="1021022" y="575303"/>
                      <a:pt x="1019686" y="573776"/>
                    </a:cubicBezTo>
                    <a:cubicBezTo>
                      <a:pt x="1022167" y="573490"/>
                      <a:pt x="1024648" y="573299"/>
                      <a:pt x="1027034" y="573013"/>
                    </a:cubicBezTo>
                    <a:cubicBezTo>
                      <a:pt x="1032187" y="577974"/>
                      <a:pt x="1037721" y="583032"/>
                      <a:pt x="1043446" y="587994"/>
                    </a:cubicBezTo>
                    <a:cubicBezTo>
                      <a:pt x="1039535" y="587612"/>
                      <a:pt x="1035526" y="587230"/>
                      <a:pt x="1031423" y="586849"/>
                    </a:cubicBezTo>
                    <a:cubicBezTo>
                      <a:pt x="1029706" y="584940"/>
                      <a:pt x="1027988" y="582937"/>
                      <a:pt x="1026175" y="581028"/>
                    </a:cubicBezTo>
                    <a:cubicBezTo>
                      <a:pt x="1029419" y="581124"/>
                      <a:pt x="1031233" y="581028"/>
                      <a:pt x="1031233" y="581028"/>
                    </a:cubicBezTo>
                    <a:close/>
                    <a:moveTo>
                      <a:pt x="1067206" y="627499"/>
                    </a:moveTo>
                    <a:cubicBezTo>
                      <a:pt x="1063390" y="623109"/>
                      <a:pt x="1056519" y="615190"/>
                      <a:pt x="1047836" y="605361"/>
                    </a:cubicBezTo>
                    <a:cubicBezTo>
                      <a:pt x="1052416" y="604597"/>
                      <a:pt x="1056996" y="603929"/>
                      <a:pt x="1061481" y="603262"/>
                    </a:cubicBezTo>
                    <a:cubicBezTo>
                      <a:pt x="1077322" y="616239"/>
                      <a:pt x="1092208" y="627594"/>
                      <a:pt x="1101368" y="634465"/>
                    </a:cubicBezTo>
                    <a:cubicBezTo>
                      <a:pt x="1092112" y="632175"/>
                      <a:pt x="1080280" y="629598"/>
                      <a:pt x="1067206" y="627499"/>
                    </a:cubicBezTo>
                    <a:close/>
                    <a:moveTo>
                      <a:pt x="1032759" y="623968"/>
                    </a:moveTo>
                    <a:cubicBezTo>
                      <a:pt x="1030755" y="621583"/>
                      <a:pt x="1026462" y="616621"/>
                      <a:pt x="1020735" y="609846"/>
                    </a:cubicBezTo>
                    <a:cubicBezTo>
                      <a:pt x="1026557" y="608892"/>
                      <a:pt x="1032473" y="607842"/>
                      <a:pt x="1038389" y="606888"/>
                    </a:cubicBezTo>
                    <a:cubicBezTo>
                      <a:pt x="1049744" y="615762"/>
                      <a:pt x="1059287" y="623014"/>
                      <a:pt x="1064916" y="627117"/>
                    </a:cubicBezTo>
                    <a:cubicBezTo>
                      <a:pt x="1054611" y="625591"/>
                      <a:pt x="1043733" y="624446"/>
                      <a:pt x="1032759" y="623968"/>
                    </a:cubicBezTo>
                    <a:close/>
                    <a:moveTo>
                      <a:pt x="974551" y="682653"/>
                    </a:moveTo>
                    <a:cubicBezTo>
                      <a:pt x="965486" y="674351"/>
                      <a:pt x="956231" y="666336"/>
                      <a:pt x="946688" y="658511"/>
                    </a:cubicBezTo>
                    <a:cubicBezTo>
                      <a:pt x="959951" y="662424"/>
                      <a:pt x="1004036" y="675306"/>
                      <a:pt x="1021880" y="680554"/>
                    </a:cubicBezTo>
                    <a:cubicBezTo>
                      <a:pt x="1021880" y="680554"/>
                      <a:pt x="1021880" y="680554"/>
                      <a:pt x="1021880" y="680554"/>
                    </a:cubicBezTo>
                    <a:cubicBezTo>
                      <a:pt x="1001270" y="680459"/>
                      <a:pt x="981612" y="681413"/>
                      <a:pt x="974551" y="682653"/>
                    </a:cubicBezTo>
                    <a:close/>
                    <a:moveTo>
                      <a:pt x="965773" y="787045"/>
                    </a:moveTo>
                    <a:cubicBezTo>
                      <a:pt x="967777" y="797637"/>
                      <a:pt x="970449" y="810901"/>
                      <a:pt x="973979" y="827123"/>
                    </a:cubicBezTo>
                    <a:cubicBezTo>
                      <a:pt x="974075" y="827505"/>
                      <a:pt x="974169" y="827791"/>
                      <a:pt x="974265" y="828173"/>
                    </a:cubicBezTo>
                    <a:cubicBezTo>
                      <a:pt x="972070" y="825024"/>
                      <a:pt x="968539" y="820825"/>
                      <a:pt x="963005" y="815004"/>
                    </a:cubicBezTo>
                    <a:cubicBezTo>
                      <a:pt x="957185" y="808897"/>
                      <a:pt x="951460" y="804317"/>
                      <a:pt x="945352" y="800500"/>
                    </a:cubicBezTo>
                    <a:cubicBezTo>
                      <a:pt x="946020" y="793725"/>
                      <a:pt x="946688" y="786759"/>
                      <a:pt x="947547" y="779698"/>
                    </a:cubicBezTo>
                    <a:cubicBezTo>
                      <a:pt x="953750" y="782084"/>
                      <a:pt x="960047" y="784565"/>
                      <a:pt x="965773" y="787045"/>
                    </a:cubicBezTo>
                    <a:close/>
                    <a:moveTo>
                      <a:pt x="948883" y="769488"/>
                    </a:moveTo>
                    <a:cubicBezTo>
                      <a:pt x="949742" y="763476"/>
                      <a:pt x="950696" y="757465"/>
                      <a:pt x="951745" y="751644"/>
                    </a:cubicBezTo>
                    <a:cubicBezTo>
                      <a:pt x="954704" y="753266"/>
                      <a:pt x="957948" y="755079"/>
                      <a:pt x="961669" y="757178"/>
                    </a:cubicBezTo>
                    <a:cubicBezTo>
                      <a:pt x="961765" y="758896"/>
                      <a:pt x="961765" y="760423"/>
                      <a:pt x="961860" y="761472"/>
                    </a:cubicBezTo>
                    <a:cubicBezTo>
                      <a:pt x="962147" y="765862"/>
                      <a:pt x="963101" y="772446"/>
                      <a:pt x="964627" y="781034"/>
                    </a:cubicBezTo>
                    <a:cubicBezTo>
                      <a:pt x="960715" y="777503"/>
                      <a:pt x="955467" y="773496"/>
                      <a:pt x="948883" y="769488"/>
                    </a:cubicBezTo>
                    <a:close/>
                    <a:moveTo>
                      <a:pt x="943252" y="826741"/>
                    </a:moveTo>
                    <a:cubicBezTo>
                      <a:pt x="943539" y="822256"/>
                      <a:pt x="943921" y="817390"/>
                      <a:pt x="944303" y="812237"/>
                    </a:cubicBezTo>
                    <a:cubicBezTo>
                      <a:pt x="957661" y="820157"/>
                      <a:pt x="970830" y="829890"/>
                      <a:pt x="975887" y="833707"/>
                    </a:cubicBezTo>
                    <a:cubicBezTo>
                      <a:pt x="976078" y="834280"/>
                      <a:pt x="976174" y="834852"/>
                      <a:pt x="976365" y="835425"/>
                    </a:cubicBezTo>
                    <a:cubicBezTo>
                      <a:pt x="972261" y="835425"/>
                      <a:pt x="967108" y="834948"/>
                      <a:pt x="962241" y="833135"/>
                    </a:cubicBezTo>
                    <a:cubicBezTo>
                      <a:pt x="959093" y="831894"/>
                      <a:pt x="952223" y="829699"/>
                      <a:pt x="943252" y="826741"/>
                    </a:cubicBezTo>
                    <a:close/>
                    <a:moveTo>
                      <a:pt x="925981" y="703742"/>
                    </a:moveTo>
                    <a:cubicBezTo>
                      <a:pt x="924645" y="677023"/>
                      <a:pt x="920733" y="646297"/>
                      <a:pt x="919683" y="638091"/>
                    </a:cubicBezTo>
                    <a:cubicBezTo>
                      <a:pt x="925504" y="642576"/>
                      <a:pt x="931324" y="647061"/>
                      <a:pt x="937146" y="651641"/>
                    </a:cubicBezTo>
                    <a:lnTo>
                      <a:pt x="942680" y="657271"/>
                    </a:lnTo>
                    <a:cubicBezTo>
                      <a:pt x="942680" y="657271"/>
                      <a:pt x="943539" y="657557"/>
                      <a:pt x="944970" y="657939"/>
                    </a:cubicBezTo>
                    <a:cubicBezTo>
                      <a:pt x="954895" y="665954"/>
                      <a:pt x="964627" y="674161"/>
                      <a:pt x="974075" y="682749"/>
                    </a:cubicBezTo>
                    <a:cubicBezTo>
                      <a:pt x="972739" y="683035"/>
                      <a:pt x="971879" y="683226"/>
                      <a:pt x="971689" y="683512"/>
                    </a:cubicBezTo>
                    <a:cubicBezTo>
                      <a:pt x="961383" y="705077"/>
                      <a:pt x="961192" y="741433"/>
                      <a:pt x="961669" y="756606"/>
                    </a:cubicBezTo>
                    <a:cubicBezTo>
                      <a:pt x="960429" y="755270"/>
                      <a:pt x="957376" y="752026"/>
                      <a:pt x="952414" y="747827"/>
                    </a:cubicBezTo>
                    <a:cubicBezTo>
                      <a:pt x="952795" y="746014"/>
                      <a:pt x="953177" y="744296"/>
                      <a:pt x="953559" y="742483"/>
                    </a:cubicBezTo>
                    <a:cubicBezTo>
                      <a:pt x="953559" y="742388"/>
                      <a:pt x="953654" y="742483"/>
                      <a:pt x="953654" y="742388"/>
                    </a:cubicBezTo>
                    <a:cubicBezTo>
                      <a:pt x="953654" y="742388"/>
                      <a:pt x="953559" y="742197"/>
                      <a:pt x="953559" y="742197"/>
                    </a:cubicBezTo>
                    <a:cubicBezTo>
                      <a:pt x="953845" y="740956"/>
                      <a:pt x="954035" y="739716"/>
                      <a:pt x="954322" y="738475"/>
                    </a:cubicBezTo>
                    <a:cubicBezTo>
                      <a:pt x="955276" y="708608"/>
                      <a:pt x="943730" y="660229"/>
                      <a:pt x="943730" y="660229"/>
                    </a:cubicBezTo>
                    <a:lnTo>
                      <a:pt x="935906" y="654026"/>
                    </a:lnTo>
                    <a:cubicBezTo>
                      <a:pt x="936000" y="654122"/>
                      <a:pt x="930753" y="674065"/>
                      <a:pt x="925981" y="703742"/>
                    </a:cubicBezTo>
                    <a:close/>
                    <a:moveTo>
                      <a:pt x="922927" y="778362"/>
                    </a:moveTo>
                    <a:cubicBezTo>
                      <a:pt x="923500" y="782561"/>
                      <a:pt x="924168" y="786759"/>
                      <a:pt x="924836" y="790958"/>
                    </a:cubicBezTo>
                    <a:cubicBezTo>
                      <a:pt x="923882" y="790576"/>
                      <a:pt x="922833" y="790290"/>
                      <a:pt x="921878" y="789908"/>
                    </a:cubicBezTo>
                    <a:cubicBezTo>
                      <a:pt x="922260" y="786091"/>
                      <a:pt x="922642" y="782179"/>
                      <a:pt x="922927" y="778362"/>
                    </a:cubicBezTo>
                    <a:close/>
                    <a:moveTo>
                      <a:pt x="919016" y="818821"/>
                    </a:moveTo>
                    <a:cubicBezTo>
                      <a:pt x="919588" y="813668"/>
                      <a:pt x="920161" y="808229"/>
                      <a:pt x="920733" y="802313"/>
                    </a:cubicBezTo>
                    <a:cubicBezTo>
                      <a:pt x="923118" y="802981"/>
                      <a:pt x="925408" y="803554"/>
                      <a:pt x="927508" y="804317"/>
                    </a:cubicBezTo>
                    <a:cubicBezTo>
                      <a:pt x="928843" y="810901"/>
                      <a:pt x="930370" y="817199"/>
                      <a:pt x="931802" y="823020"/>
                    </a:cubicBezTo>
                    <a:cubicBezTo>
                      <a:pt x="927698" y="821684"/>
                      <a:pt x="923405" y="820253"/>
                      <a:pt x="919016" y="818821"/>
                    </a:cubicBezTo>
                    <a:close/>
                    <a:moveTo>
                      <a:pt x="912717" y="631507"/>
                    </a:moveTo>
                    <a:cubicBezTo>
                      <a:pt x="902984" y="624064"/>
                      <a:pt x="893251" y="616716"/>
                      <a:pt x="883328" y="609464"/>
                    </a:cubicBezTo>
                    <a:cubicBezTo>
                      <a:pt x="894015" y="610514"/>
                      <a:pt x="943062" y="620628"/>
                      <a:pt x="972166" y="617575"/>
                    </a:cubicBezTo>
                    <a:cubicBezTo>
                      <a:pt x="982757" y="616430"/>
                      <a:pt x="998216" y="613758"/>
                      <a:pt x="1015392" y="610800"/>
                    </a:cubicBezTo>
                    <a:cubicBezTo>
                      <a:pt x="1023216" y="617098"/>
                      <a:pt x="1029228" y="621678"/>
                      <a:pt x="1032091" y="623968"/>
                    </a:cubicBezTo>
                    <a:cubicBezTo>
                      <a:pt x="1027511" y="623778"/>
                      <a:pt x="1022836" y="623778"/>
                      <a:pt x="1018255" y="623873"/>
                    </a:cubicBezTo>
                    <a:cubicBezTo>
                      <a:pt x="970353" y="625495"/>
                      <a:pt x="913100" y="630266"/>
                      <a:pt x="913100" y="630266"/>
                    </a:cubicBezTo>
                    <a:cubicBezTo>
                      <a:pt x="913100" y="630266"/>
                      <a:pt x="913004" y="630743"/>
                      <a:pt x="912717" y="631507"/>
                    </a:cubicBezTo>
                    <a:close/>
                    <a:moveTo>
                      <a:pt x="876743" y="804890"/>
                    </a:moveTo>
                    <a:cubicBezTo>
                      <a:pt x="877125" y="801550"/>
                      <a:pt x="877507" y="797924"/>
                      <a:pt x="877888" y="794011"/>
                    </a:cubicBezTo>
                    <a:cubicBezTo>
                      <a:pt x="886094" y="795347"/>
                      <a:pt x="894206" y="796683"/>
                      <a:pt x="901839" y="798114"/>
                    </a:cubicBezTo>
                    <a:cubicBezTo>
                      <a:pt x="903080" y="803840"/>
                      <a:pt x="904416" y="809374"/>
                      <a:pt x="905752" y="814527"/>
                    </a:cubicBezTo>
                    <a:cubicBezTo>
                      <a:pt x="896210" y="811378"/>
                      <a:pt x="886285" y="808134"/>
                      <a:pt x="876743" y="804890"/>
                    </a:cubicBezTo>
                    <a:close/>
                    <a:moveTo>
                      <a:pt x="882183" y="750785"/>
                    </a:moveTo>
                    <a:cubicBezTo>
                      <a:pt x="882659" y="745728"/>
                      <a:pt x="883041" y="740670"/>
                      <a:pt x="883423" y="735613"/>
                    </a:cubicBezTo>
                    <a:cubicBezTo>
                      <a:pt x="886954" y="735422"/>
                      <a:pt x="890389" y="735231"/>
                      <a:pt x="893537" y="735231"/>
                    </a:cubicBezTo>
                    <a:cubicBezTo>
                      <a:pt x="893537" y="740670"/>
                      <a:pt x="893824" y="746300"/>
                      <a:pt x="894300" y="752121"/>
                    </a:cubicBezTo>
                    <a:cubicBezTo>
                      <a:pt x="890293" y="751548"/>
                      <a:pt x="886285" y="751071"/>
                      <a:pt x="882183" y="750785"/>
                    </a:cubicBezTo>
                    <a:close/>
                    <a:moveTo>
                      <a:pt x="896210" y="767198"/>
                    </a:moveTo>
                    <a:cubicBezTo>
                      <a:pt x="896973" y="772541"/>
                      <a:pt x="897831" y="777885"/>
                      <a:pt x="898786" y="783133"/>
                    </a:cubicBezTo>
                    <a:cubicBezTo>
                      <a:pt x="893251" y="781988"/>
                      <a:pt x="886763" y="780748"/>
                      <a:pt x="879511" y="779412"/>
                    </a:cubicBezTo>
                    <a:cubicBezTo>
                      <a:pt x="879987" y="775118"/>
                      <a:pt x="880369" y="770633"/>
                      <a:pt x="880847" y="765957"/>
                    </a:cubicBezTo>
                    <a:cubicBezTo>
                      <a:pt x="886190" y="766339"/>
                      <a:pt x="891438" y="766721"/>
                      <a:pt x="896210" y="767198"/>
                    </a:cubicBezTo>
                    <a:close/>
                    <a:moveTo>
                      <a:pt x="884568" y="719296"/>
                    </a:moveTo>
                    <a:cubicBezTo>
                      <a:pt x="884664" y="718437"/>
                      <a:pt x="884664" y="717578"/>
                      <a:pt x="884758" y="716719"/>
                    </a:cubicBezTo>
                    <a:cubicBezTo>
                      <a:pt x="888194" y="716624"/>
                      <a:pt x="891534" y="716624"/>
                      <a:pt x="894682" y="716815"/>
                    </a:cubicBezTo>
                    <a:cubicBezTo>
                      <a:pt x="894587" y="718055"/>
                      <a:pt x="894396" y="719296"/>
                      <a:pt x="894206" y="720536"/>
                    </a:cubicBezTo>
                    <a:cubicBezTo>
                      <a:pt x="894206" y="720631"/>
                      <a:pt x="894206" y="720727"/>
                      <a:pt x="894206" y="720918"/>
                    </a:cubicBezTo>
                    <a:cubicBezTo>
                      <a:pt x="890961" y="720250"/>
                      <a:pt x="887717" y="719677"/>
                      <a:pt x="884568" y="719296"/>
                    </a:cubicBezTo>
                    <a:close/>
                    <a:moveTo>
                      <a:pt x="885427" y="702215"/>
                    </a:moveTo>
                    <a:cubicBezTo>
                      <a:pt x="885427" y="701833"/>
                      <a:pt x="885427" y="701451"/>
                      <a:pt x="885427" y="701165"/>
                    </a:cubicBezTo>
                    <a:cubicBezTo>
                      <a:pt x="885522" y="698684"/>
                      <a:pt x="885522" y="696012"/>
                      <a:pt x="885522" y="693341"/>
                    </a:cubicBezTo>
                    <a:cubicBezTo>
                      <a:pt x="890198" y="692195"/>
                      <a:pt x="894491" y="691528"/>
                      <a:pt x="898404" y="691432"/>
                    </a:cubicBezTo>
                    <a:cubicBezTo>
                      <a:pt x="897641" y="695821"/>
                      <a:pt x="896877" y="700306"/>
                      <a:pt x="896210" y="704982"/>
                    </a:cubicBezTo>
                    <a:cubicBezTo>
                      <a:pt x="892583" y="703837"/>
                      <a:pt x="888957" y="702883"/>
                      <a:pt x="885427" y="702215"/>
                    </a:cubicBezTo>
                    <a:close/>
                    <a:moveTo>
                      <a:pt x="898118" y="683417"/>
                    </a:moveTo>
                    <a:cubicBezTo>
                      <a:pt x="898691" y="683512"/>
                      <a:pt x="899167" y="683607"/>
                      <a:pt x="899740" y="683607"/>
                    </a:cubicBezTo>
                    <a:cubicBezTo>
                      <a:pt x="899740" y="683798"/>
                      <a:pt x="899645" y="683989"/>
                      <a:pt x="899645" y="684180"/>
                    </a:cubicBezTo>
                    <a:cubicBezTo>
                      <a:pt x="899072" y="683989"/>
                      <a:pt x="898691" y="683703"/>
                      <a:pt x="898118" y="683417"/>
                    </a:cubicBezTo>
                    <a:close/>
                    <a:moveTo>
                      <a:pt x="872163" y="604789"/>
                    </a:moveTo>
                    <a:cubicBezTo>
                      <a:pt x="872163" y="604789"/>
                      <a:pt x="863957" y="629026"/>
                      <a:pt x="857754" y="663473"/>
                    </a:cubicBezTo>
                    <a:cubicBezTo>
                      <a:pt x="854701" y="660897"/>
                      <a:pt x="851551" y="658416"/>
                      <a:pt x="848498" y="656030"/>
                    </a:cubicBezTo>
                    <a:cubicBezTo>
                      <a:pt x="847258" y="637614"/>
                      <a:pt x="844014" y="616335"/>
                      <a:pt x="841246" y="600399"/>
                    </a:cubicBezTo>
                    <a:cubicBezTo>
                      <a:pt x="852601" y="602403"/>
                      <a:pt x="860903" y="606029"/>
                      <a:pt x="860903" y="606029"/>
                    </a:cubicBezTo>
                    <a:cubicBezTo>
                      <a:pt x="854128" y="597823"/>
                      <a:pt x="846780" y="592193"/>
                      <a:pt x="839052" y="588471"/>
                    </a:cubicBezTo>
                    <a:cubicBezTo>
                      <a:pt x="838192" y="583795"/>
                      <a:pt x="837524" y="580456"/>
                      <a:pt x="837142" y="578643"/>
                    </a:cubicBezTo>
                    <a:cubicBezTo>
                      <a:pt x="862621" y="596105"/>
                      <a:pt x="887812" y="614045"/>
                      <a:pt x="912431" y="632652"/>
                    </a:cubicBezTo>
                    <a:cubicBezTo>
                      <a:pt x="910618" y="638282"/>
                      <a:pt x="905847" y="654122"/>
                      <a:pt x="901363" y="675783"/>
                    </a:cubicBezTo>
                    <a:cubicBezTo>
                      <a:pt x="896114" y="674065"/>
                      <a:pt x="890580" y="672634"/>
                      <a:pt x="884664" y="670916"/>
                    </a:cubicBezTo>
                    <a:cubicBezTo>
                      <a:pt x="882755" y="641621"/>
                      <a:pt x="878461" y="610418"/>
                      <a:pt x="878461" y="610418"/>
                    </a:cubicBezTo>
                    <a:lnTo>
                      <a:pt x="872163" y="604789"/>
                    </a:lnTo>
                    <a:close/>
                    <a:moveTo>
                      <a:pt x="854605" y="737903"/>
                    </a:moveTo>
                    <a:cubicBezTo>
                      <a:pt x="855082" y="741815"/>
                      <a:pt x="855750" y="745728"/>
                      <a:pt x="856322" y="749640"/>
                    </a:cubicBezTo>
                    <a:cubicBezTo>
                      <a:pt x="850693" y="749544"/>
                      <a:pt x="845159" y="749544"/>
                      <a:pt x="840006" y="749544"/>
                    </a:cubicBezTo>
                    <a:cubicBezTo>
                      <a:pt x="840483" y="746014"/>
                      <a:pt x="840864" y="742483"/>
                      <a:pt x="841342" y="738953"/>
                    </a:cubicBezTo>
                    <a:cubicBezTo>
                      <a:pt x="845540" y="738666"/>
                      <a:pt x="850025" y="738285"/>
                      <a:pt x="854605" y="737903"/>
                    </a:cubicBezTo>
                    <a:close/>
                    <a:moveTo>
                      <a:pt x="843727" y="720441"/>
                    </a:moveTo>
                    <a:cubicBezTo>
                      <a:pt x="843727" y="720154"/>
                      <a:pt x="843823" y="719868"/>
                      <a:pt x="843823" y="719677"/>
                    </a:cubicBezTo>
                    <a:cubicBezTo>
                      <a:pt x="846971" y="719486"/>
                      <a:pt x="849930" y="719296"/>
                      <a:pt x="852887" y="719105"/>
                    </a:cubicBezTo>
                    <a:cubicBezTo>
                      <a:pt x="852887" y="719200"/>
                      <a:pt x="852887" y="719391"/>
                      <a:pt x="852887" y="719486"/>
                    </a:cubicBezTo>
                    <a:cubicBezTo>
                      <a:pt x="849834" y="719773"/>
                      <a:pt x="846685" y="720059"/>
                      <a:pt x="843727" y="720441"/>
                    </a:cubicBezTo>
                    <a:close/>
                    <a:moveTo>
                      <a:pt x="859186" y="764621"/>
                    </a:moveTo>
                    <a:cubicBezTo>
                      <a:pt x="860044" y="768629"/>
                      <a:pt x="860903" y="772637"/>
                      <a:pt x="861762" y="776454"/>
                    </a:cubicBezTo>
                    <a:cubicBezTo>
                      <a:pt x="853651" y="775213"/>
                      <a:pt x="845254" y="773877"/>
                      <a:pt x="837047" y="772732"/>
                    </a:cubicBezTo>
                    <a:cubicBezTo>
                      <a:pt x="837429" y="769774"/>
                      <a:pt x="837811" y="766625"/>
                      <a:pt x="838287" y="763381"/>
                    </a:cubicBezTo>
                    <a:cubicBezTo>
                      <a:pt x="845063" y="763762"/>
                      <a:pt x="852124" y="764240"/>
                      <a:pt x="859186" y="764621"/>
                    </a:cubicBezTo>
                    <a:close/>
                    <a:moveTo>
                      <a:pt x="834376" y="793248"/>
                    </a:moveTo>
                    <a:cubicBezTo>
                      <a:pt x="834567" y="791435"/>
                      <a:pt x="834852" y="789527"/>
                      <a:pt x="835139" y="787332"/>
                    </a:cubicBezTo>
                    <a:cubicBezTo>
                      <a:pt x="844299" y="788858"/>
                      <a:pt x="854796" y="790385"/>
                      <a:pt x="865579" y="792103"/>
                    </a:cubicBezTo>
                    <a:cubicBezTo>
                      <a:pt x="866533" y="795634"/>
                      <a:pt x="867392" y="798973"/>
                      <a:pt x="868250" y="802122"/>
                    </a:cubicBezTo>
                    <a:cubicBezTo>
                      <a:pt x="868250" y="802122"/>
                      <a:pt x="868155" y="802122"/>
                      <a:pt x="868155" y="802122"/>
                    </a:cubicBezTo>
                    <a:cubicBezTo>
                      <a:pt x="856896" y="798210"/>
                      <a:pt x="845159" y="795347"/>
                      <a:pt x="834376" y="793248"/>
                    </a:cubicBezTo>
                    <a:close/>
                    <a:moveTo>
                      <a:pt x="833898" y="573871"/>
                    </a:moveTo>
                    <a:cubicBezTo>
                      <a:pt x="830941" y="571868"/>
                      <a:pt x="828078" y="569673"/>
                      <a:pt x="825215" y="567669"/>
                    </a:cubicBezTo>
                    <a:cubicBezTo>
                      <a:pt x="813955" y="559940"/>
                      <a:pt x="802599" y="552306"/>
                      <a:pt x="791340" y="544672"/>
                    </a:cubicBezTo>
                    <a:lnTo>
                      <a:pt x="800500" y="550016"/>
                    </a:lnTo>
                    <a:cubicBezTo>
                      <a:pt x="800500" y="550016"/>
                      <a:pt x="823211" y="558127"/>
                      <a:pt x="845540" y="565665"/>
                    </a:cubicBezTo>
                    <a:cubicBezTo>
                      <a:pt x="847353" y="567096"/>
                      <a:pt x="849070" y="568432"/>
                      <a:pt x="850788" y="569864"/>
                    </a:cubicBezTo>
                    <a:cubicBezTo>
                      <a:pt x="842200" y="571772"/>
                      <a:pt x="836284" y="573299"/>
                      <a:pt x="833898" y="573871"/>
                    </a:cubicBezTo>
                    <a:close/>
                    <a:moveTo>
                      <a:pt x="830081" y="573681"/>
                    </a:moveTo>
                    <a:cubicBezTo>
                      <a:pt x="829700" y="575303"/>
                      <a:pt x="828841" y="579120"/>
                      <a:pt x="827791" y="584368"/>
                    </a:cubicBezTo>
                    <a:cubicBezTo>
                      <a:pt x="820443" y="582555"/>
                      <a:pt x="812906" y="582269"/>
                      <a:pt x="805558" y="583032"/>
                    </a:cubicBezTo>
                    <a:cubicBezTo>
                      <a:pt x="803268" y="579788"/>
                      <a:pt x="800787" y="576925"/>
                      <a:pt x="798306" y="574253"/>
                    </a:cubicBezTo>
                    <a:cubicBezTo>
                      <a:pt x="797637" y="561085"/>
                      <a:pt x="797065" y="552020"/>
                      <a:pt x="797065" y="552020"/>
                    </a:cubicBezTo>
                    <a:lnTo>
                      <a:pt x="793248" y="549539"/>
                    </a:lnTo>
                    <a:cubicBezTo>
                      <a:pt x="793248" y="549539"/>
                      <a:pt x="791245" y="555932"/>
                      <a:pt x="788477" y="565283"/>
                    </a:cubicBezTo>
                    <a:cubicBezTo>
                      <a:pt x="777885" y="556982"/>
                      <a:pt x="767198" y="552879"/>
                      <a:pt x="759374" y="551066"/>
                    </a:cubicBezTo>
                    <a:cubicBezTo>
                      <a:pt x="757560" y="535607"/>
                      <a:pt x="755652" y="524633"/>
                      <a:pt x="755652" y="524633"/>
                    </a:cubicBezTo>
                    <a:lnTo>
                      <a:pt x="751358" y="521771"/>
                    </a:lnTo>
                    <a:lnTo>
                      <a:pt x="751358" y="521771"/>
                    </a:lnTo>
                    <a:cubicBezTo>
                      <a:pt x="752789" y="522725"/>
                      <a:pt x="754221" y="523584"/>
                      <a:pt x="755557" y="524538"/>
                    </a:cubicBezTo>
                    <a:lnTo>
                      <a:pt x="755652" y="524633"/>
                    </a:lnTo>
                    <a:cubicBezTo>
                      <a:pt x="755652" y="524633"/>
                      <a:pt x="755748" y="524633"/>
                      <a:pt x="755748" y="524633"/>
                    </a:cubicBezTo>
                    <a:cubicBezTo>
                      <a:pt x="778553" y="539328"/>
                      <a:pt x="801359" y="554214"/>
                      <a:pt x="823878" y="569387"/>
                    </a:cubicBezTo>
                    <a:cubicBezTo>
                      <a:pt x="825979" y="570818"/>
                      <a:pt x="827982" y="572249"/>
                      <a:pt x="830081" y="573681"/>
                    </a:cubicBezTo>
                    <a:close/>
                    <a:moveTo>
                      <a:pt x="754793" y="682462"/>
                    </a:moveTo>
                    <a:cubicBezTo>
                      <a:pt x="755079" y="680172"/>
                      <a:pt x="755270" y="677977"/>
                      <a:pt x="755461" y="675687"/>
                    </a:cubicBezTo>
                    <a:cubicBezTo>
                      <a:pt x="762140" y="678359"/>
                      <a:pt x="769106" y="680936"/>
                      <a:pt x="776358" y="683226"/>
                    </a:cubicBezTo>
                    <a:cubicBezTo>
                      <a:pt x="776454" y="684562"/>
                      <a:pt x="776549" y="685802"/>
                      <a:pt x="776645" y="687138"/>
                    </a:cubicBezTo>
                    <a:cubicBezTo>
                      <a:pt x="768630" y="685420"/>
                      <a:pt x="761282" y="683894"/>
                      <a:pt x="754793" y="682462"/>
                    </a:cubicBezTo>
                    <a:close/>
                    <a:moveTo>
                      <a:pt x="762427" y="698016"/>
                    </a:moveTo>
                    <a:cubicBezTo>
                      <a:pt x="767007" y="699161"/>
                      <a:pt x="771587" y="700211"/>
                      <a:pt x="776263" y="701356"/>
                    </a:cubicBezTo>
                    <a:cubicBezTo>
                      <a:pt x="766911" y="701642"/>
                      <a:pt x="758705" y="702119"/>
                      <a:pt x="752694" y="702501"/>
                    </a:cubicBezTo>
                    <a:cubicBezTo>
                      <a:pt x="752980" y="700116"/>
                      <a:pt x="753171" y="697730"/>
                      <a:pt x="753458" y="695344"/>
                    </a:cubicBezTo>
                    <a:cubicBezTo>
                      <a:pt x="756224" y="696299"/>
                      <a:pt x="759087" y="697253"/>
                      <a:pt x="762427" y="698016"/>
                    </a:cubicBezTo>
                    <a:close/>
                    <a:moveTo>
                      <a:pt x="756988" y="661279"/>
                    </a:moveTo>
                    <a:cubicBezTo>
                      <a:pt x="757178" y="659370"/>
                      <a:pt x="757369" y="657462"/>
                      <a:pt x="757560" y="655649"/>
                    </a:cubicBezTo>
                    <a:cubicBezTo>
                      <a:pt x="759087" y="656221"/>
                      <a:pt x="760519" y="656698"/>
                      <a:pt x="762045" y="657271"/>
                    </a:cubicBezTo>
                    <a:cubicBezTo>
                      <a:pt x="766816" y="658893"/>
                      <a:pt x="771015" y="660229"/>
                      <a:pt x="775022" y="661183"/>
                    </a:cubicBezTo>
                    <a:cubicBezTo>
                      <a:pt x="775022" y="662424"/>
                      <a:pt x="775118" y="663664"/>
                      <a:pt x="775118" y="664905"/>
                    </a:cubicBezTo>
                    <a:cubicBezTo>
                      <a:pt x="769297" y="663760"/>
                      <a:pt x="763094" y="662519"/>
                      <a:pt x="756988" y="661279"/>
                    </a:cubicBezTo>
                    <a:close/>
                    <a:moveTo>
                      <a:pt x="759468" y="637614"/>
                    </a:moveTo>
                    <a:cubicBezTo>
                      <a:pt x="759946" y="633320"/>
                      <a:pt x="760328" y="629312"/>
                      <a:pt x="760709" y="625781"/>
                    </a:cubicBezTo>
                    <a:cubicBezTo>
                      <a:pt x="765862" y="624827"/>
                      <a:pt x="770920" y="623109"/>
                      <a:pt x="776073" y="620819"/>
                    </a:cubicBezTo>
                    <a:cubicBezTo>
                      <a:pt x="775309" y="627308"/>
                      <a:pt x="774832" y="634274"/>
                      <a:pt x="774737" y="641431"/>
                    </a:cubicBezTo>
                    <a:cubicBezTo>
                      <a:pt x="771874" y="640858"/>
                      <a:pt x="769010" y="640286"/>
                      <a:pt x="765957" y="639427"/>
                    </a:cubicBezTo>
                    <a:cubicBezTo>
                      <a:pt x="763858" y="638759"/>
                      <a:pt x="761664" y="638186"/>
                      <a:pt x="759468" y="637614"/>
                    </a:cubicBezTo>
                    <a:close/>
                    <a:moveTo>
                      <a:pt x="762427" y="588948"/>
                    </a:moveTo>
                    <a:cubicBezTo>
                      <a:pt x="766531" y="587422"/>
                      <a:pt x="771206" y="586658"/>
                      <a:pt x="777122" y="587517"/>
                    </a:cubicBezTo>
                    <a:cubicBezTo>
                      <a:pt x="778744" y="587708"/>
                      <a:pt x="780271" y="588280"/>
                      <a:pt x="781798" y="588757"/>
                    </a:cubicBezTo>
                    <a:cubicBezTo>
                      <a:pt x="774928" y="591334"/>
                      <a:pt x="768439" y="594387"/>
                      <a:pt x="762522" y="597632"/>
                    </a:cubicBezTo>
                    <a:cubicBezTo>
                      <a:pt x="762618" y="594673"/>
                      <a:pt x="762522" y="591811"/>
                      <a:pt x="762427" y="588948"/>
                    </a:cubicBezTo>
                    <a:close/>
                    <a:moveTo>
                      <a:pt x="756893" y="723112"/>
                    </a:moveTo>
                    <a:cubicBezTo>
                      <a:pt x="755079" y="720059"/>
                      <a:pt x="753267" y="716910"/>
                      <a:pt x="751453" y="713856"/>
                    </a:cubicBezTo>
                    <a:cubicBezTo>
                      <a:pt x="751644" y="712139"/>
                      <a:pt x="751835" y="710517"/>
                      <a:pt x="752026" y="708704"/>
                    </a:cubicBezTo>
                    <a:cubicBezTo>
                      <a:pt x="757847" y="711375"/>
                      <a:pt x="766816" y="714429"/>
                      <a:pt x="780080" y="716815"/>
                    </a:cubicBezTo>
                    <a:cubicBezTo>
                      <a:pt x="780366" y="719009"/>
                      <a:pt x="780653" y="721299"/>
                      <a:pt x="781034" y="723399"/>
                    </a:cubicBezTo>
                    <a:cubicBezTo>
                      <a:pt x="767865" y="723017"/>
                      <a:pt x="759374" y="723112"/>
                      <a:pt x="756893" y="723112"/>
                    </a:cubicBezTo>
                    <a:close/>
                    <a:moveTo>
                      <a:pt x="782752" y="734945"/>
                    </a:moveTo>
                    <a:cubicBezTo>
                      <a:pt x="783419" y="739334"/>
                      <a:pt x="784088" y="743151"/>
                      <a:pt x="784755" y="746777"/>
                    </a:cubicBezTo>
                    <a:cubicBezTo>
                      <a:pt x="777408" y="745918"/>
                      <a:pt x="771969" y="745155"/>
                      <a:pt x="769297" y="744773"/>
                    </a:cubicBezTo>
                    <a:cubicBezTo>
                      <a:pt x="765386" y="737807"/>
                      <a:pt x="761377" y="730842"/>
                      <a:pt x="757369" y="723971"/>
                    </a:cubicBezTo>
                    <a:cubicBezTo>
                      <a:pt x="765957" y="729410"/>
                      <a:pt x="774450" y="732845"/>
                      <a:pt x="782752" y="734945"/>
                    </a:cubicBezTo>
                    <a:close/>
                    <a:moveTo>
                      <a:pt x="820921" y="617289"/>
                    </a:moveTo>
                    <a:cubicBezTo>
                      <a:pt x="819203" y="625781"/>
                      <a:pt x="817581" y="634656"/>
                      <a:pt x="816054" y="643244"/>
                    </a:cubicBezTo>
                    <a:cubicBezTo>
                      <a:pt x="811188" y="643339"/>
                      <a:pt x="805845" y="643721"/>
                      <a:pt x="799737" y="643721"/>
                    </a:cubicBezTo>
                    <a:cubicBezTo>
                      <a:pt x="799928" y="632365"/>
                      <a:pt x="799737" y="619293"/>
                      <a:pt x="799451" y="606697"/>
                    </a:cubicBezTo>
                    <a:cubicBezTo>
                      <a:pt x="801932" y="605075"/>
                      <a:pt x="804413" y="603643"/>
                      <a:pt x="807085" y="602594"/>
                    </a:cubicBezTo>
                    <a:cubicBezTo>
                      <a:pt x="814336" y="608796"/>
                      <a:pt x="819203" y="614903"/>
                      <a:pt x="820921" y="617289"/>
                    </a:cubicBezTo>
                    <a:close/>
                    <a:moveTo>
                      <a:pt x="815196" y="600208"/>
                    </a:moveTo>
                    <a:cubicBezTo>
                      <a:pt x="818344" y="599540"/>
                      <a:pt x="821493" y="599254"/>
                      <a:pt x="824547" y="599063"/>
                    </a:cubicBezTo>
                    <a:cubicBezTo>
                      <a:pt x="823402" y="604407"/>
                      <a:pt x="822257" y="610227"/>
                      <a:pt x="821017" y="616335"/>
                    </a:cubicBezTo>
                    <a:cubicBezTo>
                      <a:pt x="819394" y="610514"/>
                      <a:pt x="817390" y="605170"/>
                      <a:pt x="815196" y="600208"/>
                    </a:cubicBezTo>
                    <a:close/>
                    <a:moveTo>
                      <a:pt x="795920" y="690383"/>
                    </a:moveTo>
                    <a:cubicBezTo>
                      <a:pt x="796016" y="689619"/>
                      <a:pt x="796111" y="688856"/>
                      <a:pt x="796111" y="688092"/>
                    </a:cubicBezTo>
                    <a:cubicBezTo>
                      <a:pt x="801074" y="688951"/>
                      <a:pt x="806226" y="689428"/>
                      <a:pt x="811379" y="689715"/>
                    </a:cubicBezTo>
                    <a:cubicBezTo>
                      <a:pt x="806608" y="690478"/>
                      <a:pt x="801454" y="690764"/>
                      <a:pt x="795920" y="690383"/>
                    </a:cubicBezTo>
                    <a:close/>
                    <a:moveTo>
                      <a:pt x="811188" y="720059"/>
                    </a:moveTo>
                    <a:cubicBezTo>
                      <a:pt x="812524" y="720154"/>
                      <a:pt x="813669" y="720059"/>
                      <a:pt x="815005" y="720059"/>
                    </a:cubicBezTo>
                    <a:cubicBezTo>
                      <a:pt x="815196" y="721299"/>
                      <a:pt x="815387" y="722635"/>
                      <a:pt x="815577" y="723876"/>
                    </a:cubicBezTo>
                    <a:cubicBezTo>
                      <a:pt x="810234" y="724353"/>
                      <a:pt x="805081" y="724639"/>
                      <a:pt x="800118" y="724353"/>
                    </a:cubicBezTo>
                    <a:cubicBezTo>
                      <a:pt x="797352" y="724162"/>
                      <a:pt x="794871" y="724067"/>
                      <a:pt x="792390" y="723971"/>
                    </a:cubicBezTo>
                    <a:cubicBezTo>
                      <a:pt x="792581" y="722254"/>
                      <a:pt x="792772" y="720536"/>
                      <a:pt x="792962" y="718723"/>
                    </a:cubicBezTo>
                    <a:cubicBezTo>
                      <a:pt x="798497" y="719296"/>
                      <a:pt x="804509" y="719773"/>
                      <a:pt x="811188" y="720059"/>
                    </a:cubicBezTo>
                    <a:close/>
                    <a:moveTo>
                      <a:pt x="798306" y="668053"/>
                    </a:moveTo>
                    <a:cubicBezTo>
                      <a:pt x="798401" y="667004"/>
                      <a:pt x="798497" y="665859"/>
                      <a:pt x="798688" y="664905"/>
                    </a:cubicBezTo>
                    <a:cubicBezTo>
                      <a:pt x="798688" y="664905"/>
                      <a:pt x="798688" y="664809"/>
                      <a:pt x="798688" y="664714"/>
                    </a:cubicBezTo>
                    <a:cubicBezTo>
                      <a:pt x="803935" y="664809"/>
                      <a:pt x="808516" y="664523"/>
                      <a:pt x="812810" y="664141"/>
                    </a:cubicBezTo>
                    <a:cubicBezTo>
                      <a:pt x="812619" y="665668"/>
                      <a:pt x="812428" y="667099"/>
                      <a:pt x="812237" y="668435"/>
                    </a:cubicBezTo>
                    <a:cubicBezTo>
                      <a:pt x="807466" y="668435"/>
                      <a:pt x="802790" y="668244"/>
                      <a:pt x="798306" y="668053"/>
                    </a:cubicBezTo>
                    <a:close/>
                    <a:moveTo>
                      <a:pt x="820443" y="749544"/>
                    </a:moveTo>
                    <a:cubicBezTo>
                      <a:pt x="814336" y="749544"/>
                      <a:pt x="808802" y="749354"/>
                      <a:pt x="804509" y="748972"/>
                    </a:cubicBezTo>
                    <a:cubicBezTo>
                      <a:pt x="799355" y="748495"/>
                      <a:pt x="794489" y="747922"/>
                      <a:pt x="790100" y="747445"/>
                    </a:cubicBezTo>
                    <a:cubicBezTo>
                      <a:pt x="790386" y="744201"/>
                      <a:pt x="790767" y="740575"/>
                      <a:pt x="791149" y="736758"/>
                    </a:cubicBezTo>
                    <a:cubicBezTo>
                      <a:pt x="800596" y="738285"/>
                      <a:pt x="809661" y="738571"/>
                      <a:pt x="818344" y="739048"/>
                    </a:cubicBezTo>
                    <a:cubicBezTo>
                      <a:pt x="819013" y="742483"/>
                      <a:pt x="819680" y="746014"/>
                      <a:pt x="820443" y="749544"/>
                    </a:cubicBezTo>
                    <a:close/>
                    <a:moveTo>
                      <a:pt x="781320" y="766721"/>
                    </a:moveTo>
                    <a:cubicBezTo>
                      <a:pt x="792866" y="774831"/>
                      <a:pt x="799642" y="780748"/>
                      <a:pt x="828555" y="786187"/>
                    </a:cubicBezTo>
                    <a:cubicBezTo>
                      <a:pt x="829127" y="788477"/>
                      <a:pt x="829605" y="790576"/>
                      <a:pt x="830081" y="792485"/>
                    </a:cubicBezTo>
                    <a:cubicBezTo>
                      <a:pt x="811665" y="789240"/>
                      <a:pt x="796874" y="788095"/>
                      <a:pt x="792390" y="787809"/>
                    </a:cubicBezTo>
                    <a:cubicBezTo>
                      <a:pt x="788764" y="780748"/>
                      <a:pt x="785042" y="773686"/>
                      <a:pt x="781320" y="766721"/>
                    </a:cubicBezTo>
                    <a:close/>
                    <a:moveTo>
                      <a:pt x="770824" y="747636"/>
                    </a:moveTo>
                    <a:cubicBezTo>
                      <a:pt x="774737" y="750785"/>
                      <a:pt x="779508" y="753839"/>
                      <a:pt x="786474" y="756319"/>
                    </a:cubicBezTo>
                    <a:cubicBezTo>
                      <a:pt x="787619" y="762236"/>
                      <a:pt x="788286" y="765671"/>
                      <a:pt x="788286" y="765671"/>
                    </a:cubicBezTo>
                    <a:cubicBezTo>
                      <a:pt x="788286" y="765671"/>
                      <a:pt x="788573" y="762427"/>
                      <a:pt x="789146" y="757274"/>
                    </a:cubicBezTo>
                    <a:cubicBezTo>
                      <a:pt x="796111" y="759468"/>
                      <a:pt x="805176" y="761186"/>
                      <a:pt x="817677" y="762045"/>
                    </a:cubicBezTo>
                    <a:cubicBezTo>
                      <a:pt x="819394" y="762140"/>
                      <a:pt x="821303" y="762331"/>
                      <a:pt x="823211" y="762427"/>
                    </a:cubicBezTo>
                    <a:cubicBezTo>
                      <a:pt x="823878" y="765385"/>
                      <a:pt x="824452" y="768247"/>
                      <a:pt x="825119" y="771015"/>
                    </a:cubicBezTo>
                    <a:cubicBezTo>
                      <a:pt x="803935" y="768056"/>
                      <a:pt x="785996" y="765766"/>
                      <a:pt x="780557" y="765003"/>
                    </a:cubicBezTo>
                    <a:cubicBezTo>
                      <a:pt x="777313" y="759182"/>
                      <a:pt x="774068" y="753361"/>
                      <a:pt x="770824" y="747636"/>
                    </a:cubicBezTo>
                    <a:close/>
                    <a:moveTo>
                      <a:pt x="750499" y="787045"/>
                    </a:moveTo>
                    <a:cubicBezTo>
                      <a:pt x="758801" y="769774"/>
                      <a:pt x="764621" y="753361"/>
                      <a:pt x="764717" y="743915"/>
                    </a:cubicBezTo>
                    <a:cubicBezTo>
                      <a:pt x="767865" y="749258"/>
                      <a:pt x="770920" y="754506"/>
                      <a:pt x="773973" y="759850"/>
                    </a:cubicBezTo>
                    <a:cubicBezTo>
                      <a:pt x="767580" y="768343"/>
                      <a:pt x="758610" y="777980"/>
                      <a:pt x="750499" y="787045"/>
                    </a:cubicBezTo>
                    <a:close/>
                    <a:moveTo>
                      <a:pt x="745728" y="769011"/>
                    </a:moveTo>
                    <a:cubicBezTo>
                      <a:pt x="746014" y="766148"/>
                      <a:pt x="746968" y="757274"/>
                      <a:pt x="748209" y="744964"/>
                    </a:cubicBezTo>
                    <a:cubicBezTo>
                      <a:pt x="750786" y="738475"/>
                      <a:pt x="752312" y="731414"/>
                      <a:pt x="752694" y="723876"/>
                    </a:cubicBezTo>
                    <a:cubicBezTo>
                      <a:pt x="756320" y="729792"/>
                      <a:pt x="759850" y="735804"/>
                      <a:pt x="763381" y="741720"/>
                    </a:cubicBezTo>
                    <a:cubicBezTo>
                      <a:pt x="757847" y="753171"/>
                      <a:pt x="752885" y="761377"/>
                      <a:pt x="745728" y="769011"/>
                    </a:cubicBezTo>
                    <a:close/>
                    <a:moveTo>
                      <a:pt x="750595" y="721967"/>
                    </a:moveTo>
                    <a:cubicBezTo>
                      <a:pt x="750690" y="721490"/>
                      <a:pt x="750690" y="721108"/>
                      <a:pt x="750690" y="720631"/>
                    </a:cubicBezTo>
                    <a:cubicBezTo>
                      <a:pt x="750881" y="720918"/>
                      <a:pt x="751072" y="721204"/>
                      <a:pt x="751167" y="721490"/>
                    </a:cubicBezTo>
                    <a:cubicBezTo>
                      <a:pt x="751072" y="721586"/>
                      <a:pt x="750881" y="721776"/>
                      <a:pt x="750595" y="721967"/>
                    </a:cubicBezTo>
                    <a:close/>
                    <a:moveTo>
                      <a:pt x="747351" y="433505"/>
                    </a:moveTo>
                    <a:cubicBezTo>
                      <a:pt x="747351" y="433505"/>
                      <a:pt x="747636" y="433887"/>
                      <a:pt x="747922" y="434459"/>
                    </a:cubicBezTo>
                    <a:cubicBezTo>
                      <a:pt x="747255" y="433696"/>
                      <a:pt x="746491" y="432932"/>
                      <a:pt x="745823" y="432264"/>
                    </a:cubicBezTo>
                    <a:cubicBezTo>
                      <a:pt x="747351" y="432646"/>
                      <a:pt x="748876" y="433028"/>
                      <a:pt x="750404" y="433409"/>
                    </a:cubicBezTo>
                    <a:lnTo>
                      <a:pt x="747351" y="433505"/>
                    </a:lnTo>
                    <a:close/>
                    <a:moveTo>
                      <a:pt x="742102" y="428734"/>
                    </a:moveTo>
                    <a:cubicBezTo>
                      <a:pt x="739334" y="426253"/>
                      <a:pt x="736663" y="423963"/>
                      <a:pt x="734087" y="422054"/>
                    </a:cubicBezTo>
                    <a:cubicBezTo>
                      <a:pt x="740670" y="420336"/>
                      <a:pt x="749545" y="418142"/>
                      <a:pt x="758229" y="415565"/>
                    </a:cubicBezTo>
                    <a:cubicBezTo>
                      <a:pt x="749545" y="423199"/>
                      <a:pt x="744105" y="429020"/>
                      <a:pt x="744105" y="429020"/>
                    </a:cubicBezTo>
                    <a:lnTo>
                      <a:pt x="752694" y="430833"/>
                    </a:lnTo>
                    <a:cubicBezTo>
                      <a:pt x="753267" y="430642"/>
                      <a:pt x="768534" y="428257"/>
                      <a:pt x="786378" y="422818"/>
                    </a:cubicBezTo>
                    <a:cubicBezTo>
                      <a:pt x="793057" y="425680"/>
                      <a:pt x="800787" y="428829"/>
                      <a:pt x="809375" y="431882"/>
                    </a:cubicBezTo>
                    <a:cubicBezTo>
                      <a:pt x="803555" y="435413"/>
                      <a:pt x="799260" y="438085"/>
                      <a:pt x="796779" y="439707"/>
                    </a:cubicBezTo>
                    <a:cubicBezTo>
                      <a:pt x="794012" y="440089"/>
                      <a:pt x="791340" y="440471"/>
                      <a:pt x="788764" y="440948"/>
                    </a:cubicBezTo>
                    <a:cubicBezTo>
                      <a:pt x="773114" y="436749"/>
                      <a:pt x="757656" y="432742"/>
                      <a:pt x="742102" y="428734"/>
                    </a:cubicBezTo>
                    <a:close/>
                    <a:moveTo>
                      <a:pt x="637804" y="827028"/>
                    </a:moveTo>
                    <a:cubicBezTo>
                      <a:pt x="642958" y="816531"/>
                      <a:pt x="649638" y="807562"/>
                      <a:pt x="660039" y="798878"/>
                    </a:cubicBezTo>
                    <a:cubicBezTo>
                      <a:pt x="678932" y="783038"/>
                      <a:pt x="708895" y="760518"/>
                      <a:pt x="725880" y="742197"/>
                    </a:cubicBezTo>
                    <a:cubicBezTo>
                      <a:pt x="731319" y="736281"/>
                      <a:pt x="734659" y="731319"/>
                      <a:pt x="736759" y="726739"/>
                    </a:cubicBezTo>
                    <a:cubicBezTo>
                      <a:pt x="737331" y="730078"/>
                      <a:pt x="737904" y="733323"/>
                      <a:pt x="738476" y="736376"/>
                    </a:cubicBezTo>
                    <a:cubicBezTo>
                      <a:pt x="737331" y="737903"/>
                      <a:pt x="736186" y="739525"/>
                      <a:pt x="734850" y="741338"/>
                    </a:cubicBezTo>
                    <a:cubicBezTo>
                      <a:pt x="722350" y="759277"/>
                      <a:pt x="681795" y="783515"/>
                      <a:pt x="652118" y="816340"/>
                    </a:cubicBezTo>
                    <a:cubicBezTo>
                      <a:pt x="646775" y="822256"/>
                      <a:pt x="642481" y="827982"/>
                      <a:pt x="638855" y="833421"/>
                    </a:cubicBezTo>
                    <a:cubicBezTo>
                      <a:pt x="638473" y="831417"/>
                      <a:pt x="638091" y="829318"/>
                      <a:pt x="637804" y="827028"/>
                    </a:cubicBezTo>
                    <a:close/>
                    <a:moveTo>
                      <a:pt x="628835" y="851551"/>
                    </a:moveTo>
                    <a:cubicBezTo>
                      <a:pt x="630267" y="846303"/>
                      <a:pt x="631888" y="841532"/>
                      <a:pt x="633511" y="837047"/>
                    </a:cubicBezTo>
                    <a:cubicBezTo>
                      <a:pt x="634084" y="837906"/>
                      <a:pt x="634560" y="838669"/>
                      <a:pt x="635038" y="839337"/>
                    </a:cubicBezTo>
                    <a:cubicBezTo>
                      <a:pt x="632461" y="843726"/>
                      <a:pt x="630458" y="847734"/>
                      <a:pt x="628835" y="851551"/>
                    </a:cubicBezTo>
                    <a:close/>
                    <a:moveTo>
                      <a:pt x="591334" y="788954"/>
                    </a:moveTo>
                    <a:cubicBezTo>
                      <a:pt x="592670" y="785996"/>
                      <a:pt x="594388" y="782752"/>
                      <a:pt x="596200" y="779602"/>
                    </a:cubicBezTo>
                    <a:cubicBezTo>
                      <a:pt x="607270" y="806416"/>
                      <a:pt x="619580" y="833325"/>
                      <a:pt x="619580" y="833325"/>
                    </a:cubicBezTo>
                    <a:cubicBezTo>
                      <a:pt x="619580" y="833325"/>
                      <a:pt x="619484" y="826169"/>
                      <a:pt x="619197" y="815100"/>
                    </a:cubicBezTo>
                    <a:cubicBezTo>
                      <a:pt x="621870" y="819298"/>
                      <a:pt x="624542" y="823306"/>
                      <a:pt x="626927" y="827028"/>
                    </a:cubicBezTo>
                    <a:cubicBezTo>
                      <a:pt x="622728" y="841246"/>
                      <a:pt x="625972" y="852887"/>
                      <a:pt x="627023" y="855941"/>
                    </a:cubicBezTo>
                    <a:cubicBezTo>
                      <a:pt x="625114" y="860998"/>
                      <a:pt x="623873" y="865483"/>
                      <a:pt x="623110" y="868918"/>
                    </a:cubicBezTo>
                    <a:cubicBezTo>
                      <a:pt x="618720" y="848211"/>
                      <a:pt x="611469" y="822543"/>
                      <a:pt x="600495" y="803363"/>
                    </a:cubicBezTo>
                    <a:cubicBezTo>
                      <a:pt x="597345" y="798114"/>
                      <a:pt x="594388" y="793343"/>
                      <a:pt x="591334" y="788954"/>
                    </a:cubicBezTo>
                    <a:close/>
                    <a:moveTo>
                      <a:pt x="589139" y="785900"/>
                    </a:moveTo>
                    <a:cubicBezTo>
                      <a:pt x="590475" y="783324"/>
                      <a:pt x="592193" y="780366"/>
                      <a:pt x="594579" y="776931"/>
                    </a:cubicBezTo>
                    <a:cubicBezTo>
                      <a:pt x="594770" y="777217"/>
                      <a:pt x="594960" y="777503"/>
                      <a:pt x="595151" y="777789"/>
                    </a:cubicBezTo>
                    <a:cubicBezTo>
                      <a:pt x="593625" y="780843"/>
                      <a:pt x="592098" y="784278"/>
                      <a:pt x="590666" y="788000"/>
                    </a:cubicBezTo>
                    <a:cubicBezTo>
                      <a:pt x="590189" y="787236"/>
                      <a:pt x="589712" y="786568"/>
                      <a:pt x="589139" y="785900"/>
                    </a:cubicBezTo>
                    <a:close/>
                    <a:moveTo>
                      <a:pt x="567002" y="691814"/>
                    </a:moveTo>
                    <a:cubicBezTo>
                      <a:pt x="566906" y="692577"/>
                      <a:pt x="566715" y="693436"/>
                      <a:pt x="566524" y="694199"/>
                    </a:cubicBezTo>
                    <a:cubicBezTo>
                      <a:pt x="564998" y="695631"/>
                      <a:pt x="561657" y="698780"/>
                      <a:pt x="557173" y="703074"/>
                    </a:cubicBezTo>
                    <a:cubicBezTo>
                      <a:pt x="560131" y="699638"/>
                      <a:pt x="563375" y="695821"/>
                      <a:pt x="567002" y="691814"/>
                    </a:cubicBezTo>
                    <a:close/>
                    <a:moveTo>
                      <a:pt x="566620" y="703742"/>
                    </a:moveTo>
                    <a:cubicBezTo>
                      <a:pt x="566620" y="703837"/>
                      <a:pt x="566715" y="704028"/>
                      <a:pt x="566715" y="704219"/>
                    </a:cubicBezTo>
                    <a:cubicBezTo>
                      <a:pt x="566620" y="704314"/>
                      <a:pt x="566524" y="704409"/>
                      <a:pt x="566428" y="704505"/>
                    </a:cubicBezTo>
                    <a:cubicBezTo>
                      <a:pt x="566524" y="704219"/>
                      <a:pt x="566524" y="703932"/>
                      <a:pt x="566620" y="703742"/>
                    </a:cubicBezTo>
                    <a:close/>
                    <a:moveTo>
                      <a:pt x="576544" y="673493"/>
                    </a:moveTo>
                    <a:cubicBezTo>
                      <a:pt x="574921" y="675401"/>
                      <a:pt x="573300" y="677309"/>
                      <a:pt x="571964" y="679218"/>
                    </a:cubicBezTo>
                    <a:cubicBezTo>
                      <a:pt x="571582" y="679791"/>
                      <a:pt x="571200" y="680268"/>
                      <a:pt x="570819" y="680840"/>
                    </a:cubicBezTo>
                    <a:cubicBezTo>
                      <a:pt x="571868" y="674829"/>
                      <a:pt x="572918" y="668817"/>
                      <a:pt x="573967" y="662710"/>
                    </a:cubicBezTo>
                    <a:cubicBezTo>
                      <a:pt x="574730" y="661851"/>
                      <a:pt x="575399" y="661088"/>
                      <a:pt x="576162" y="660229"/>
                    </a:cubicBezTo>
                    <a:cubicBezTo>
                      <a:pt x="576257" y="663855"/>
                      <a:pt x="576353" y="668340"/>
                      <a:pt x="576544" y="673493"/>
                    </a:cubicBezTo>
                    <a:close/>
                    <a:moveTo>
                      <a:pt x="577116" y="691241"/>
                    </a:moveTo>
                    <a:cubicBezTo>
                      <a:pt x="575303" y="693245"/>
                      <a:pt x="573490" y="695154"/>
                      <a:pt x="571868" y="697253"/>
                    </a:cubicBezTo>
                    <a:cubicBezTo>
                      <a:pt x="571391" y="697921"/>
                      <a:pt x="571009" y="698493"/>
                      <a:pt x="570437" y="699161"/>
                    </a:cubicBezTo>
                    <a:cubicBezTo>
                      <a:pt x="569292" y="698112"/>
                      <a:pt x="568433" y="697348"/>
                      <a:pt x="567956" y="696871"/>
                    </a:cubicBezTo>
                    <a:cubicBezTo>
                      <a:pt x="568242" y="695154"/>
                      <a:pt x="568623" y="693341"/>
                      <a:pt x="568910" y="691623"/>
                    </a:cubicBezTo>
                    <a:cubicBezTo>
                      <a:pt x="569101" y="690764"/>
                      <a:pt x="569196" y="690001"/>
                      <a:pt x="569387" y="689142"/>
                    </a:cubicBezTo>
                    <a:cubicBezTo>
                      <a:pt x="569864" y="688665"/>
                      <a:pt x="570246" y="688092"/>
                      <a:pt x="570723" y="687615"/>
                    </a:cubicBezTo>
                    <a:cubicBezTo>
                      <a:pt x="572727" y="685420"/>
                      <a:pt x="574730" y="683512"/>
                      <a:pt x="576830" y="681699"/>
                    </a:cubicBezTo>
                    <a:cubicBezTo>
                      <a:pt x="576830" y="684848"/>
                      <a:pt x="576926" y="687997"/>
                      <a:pt x="577116" y="691241"/>
                    </a:cubicBezTo>
                    <a:close/>
                    <a:moveTo>
                      <a:pt x="577689" y="706032"/>
                    </a:moveTo>
                    <a:cubicBezTo>
                      <a:pt x="575971" y="704409"/>
                      <a:pt x="574540" y="703074"/>
                      <a:pt x="573204" y="701738"/>
                    </a:cubicBezTo>
                    <a:cubicBezTo>
                      <a:pt x="574540" y="700402"/>
                      <a:pt x="575875" y="699161"/>
                      <a:pt x="577307" y="697826"/>
                    </a:cubicBezTo>
                    <a:cubicBezTo>
                      <a:pt x="577402" y="700688"/>
                      <a:pt x="577498" y="703360"/>
                      <a:pt x="577689" y="706032"/>
                    </a:cubicBezTo>
                    <a:close/>
                    <a:moveTo>
                      <a:pt x="587231" y="765480"/>
                    </a:moveTo>
                    <a:cubicBezTo>
                      <a:pt x="588472" y="767484"/>
                      <a:pt x="589999" y="769774"/>
                      <a:pt x="591620" y="772351"/>
                    </a:cubicBezTo>
                    <a:cubicBezTo>
                      <a:pt x="589808" y="776740"/>
                      <a:pt x="588567" y="780461"/>
                      <a:pt x="587613" y="783706"/>
                    </a:cubicBezTo>
                    <a:cubicBezTo>
                      <a:pt x="571200" y="760995"/>
                      <a:pt x="557650" y="751834"/>
                      <a:pt x="557459" y="751739"/>
                    </a:cubicBezTo>
                    <a:cubicBezTo>
                      <a:pt x="560131" y="738094"/>
                      <a:pt x="562707" y="724353"/>
                      <a:pt x="565283" y="710612"/>
                    </a:cubicBezTo>
                    <a:cubicBezTo>
                      <a:pt x="565952" y="709753"/>
                      <a:pt x="566715" y="708894"/>
                      <a:pt x="567384" y="708036"/>
                    </a:cubicBezTo>
                    <a:cubicBezTo>
                      <a:pt x="569959" y="720631"/>
                      <a:pt x="576544" y="748781"/>
                      <a:pt x="587231" y="765480"/>
                    </a:cubicBezTo>
                    <a:close/>
                    <a:moveTo>
                      <a:pt x="357548" y="569100"/>
                    </a:moveTo>
                    <a:cubicBezTo>
                      <a:pt x="350392" y="572249"/>
                      <a:pt x="343235" y="575494"/>
                      <a:pt x="336078" y="578738"/>
                    </a:cubicBezTo>
                    <a:cubicBezTo>
                      <a:pt x="328921" y="575589"/>
                      <a:pt x="294379" y="560894"/>
                      <a:pt x="257928" y="553451"/>
                    </a:cubicBezTo>
                    <a:cubicBezTo>
                      <a:pt x="216991" y="545149"/>
                      <a:pt x="165654" y="533699"/>
                      <a:pt x="154108" y="531599"/>
                    </a:cubicBezTo>
                    <a:cubicBezTo>
                      <a:pt x="147810" y="530454"/>
                      <a:pt x="142084" y="527973"/>
                      <a:pt x="138172" y="525874"/>
                    </a:cubicBezTo>
                    <a:cubicBezTo>
                      <a:pt x="138458" y="525874"/>
                      <a:pt x="168230" y="524061"/>
                      <a:pt x="191036" y="525874"/>
                    </a:cubicBezTo>
                    <a:cubicBezTo>
                      <a:pt x="213938" y="527687"/>
                      <a:pt x="268042" y="549157"/>
                      <a:pt x="301631" y="560226"/>
                    </a:cubicBezTo>
                    <a:cubicBezTo>
                      <a:pt x="332834" y="570532"/>
                      <a:pt x="342185" y="569387"/>
                      <a:pt x="357548" y="569100"/>
                    </a:cubicBezTo>
                    <a:close/>
                    <a:moveTo>
                      <a:pt x="384745" y="560894"/>
                    </a:moveTo>
                    <a:cubicBezTo>
                      <a:pt x="379973" y="567669"/>
                      <a:pt x="376728" y="581696"/>
                      <a:pt x="375488" y="597536"/>
                    </a:cubicBezTo>
                    <a:cubicBezTo>
                      <a:pt x="372626" y="587422"/>
                      <a:pt x="369286" y="576543"/>
                      <a:pt x="367950" y="567764"/>
                    </a:cubicBezTo>
                    <a:cubicBezTo>
                      <a:pt x="373484" y="565379"/>
                      <a:pt x="379114" y="563184"/>
                      <a:pt x="384745" y="560894"/>
                    </a:cubicBezTo>
                    <a:close/>
                    <a:moveTo>
                      <a:pt x="518145" y="341995"/>
                    </a:moveTo>
                    <a:cubicBezTo>
                      <a:pt x="519099" y="348101"/>
                      <a:pt x="520340" y="354304"/>
                      <a:pt x="522248" y="360507"/>
                    </a:cubicBezTo>
                    <a:cubicBezTo>
                      <a:pt x="514233" y="358026"/>
                      <a:pt x="506026" y="355544"/>
                      <a:pt x="498392" y="353159"/>
                    </a:cubicBezTo>
                    <a:cubicBezTo>
                      <a:pt x="496484" y="348865"/>
                      <a:pt x="494576" y="344571"/>
                      <a:pt x="492380" y="339895"/>
                    </a:cubicBezTo>
                    <a:cubicBezTo>
                      <a:pt x="487419" y="329208"/>
                      <a:pt x="479881" y="318616"/>
                      <a:pt x="471483" y="308597"/>
                    </a:cubicBezTo>
                    <a:cubicBezTo>
                      <a:pt x="481121" y="315467"/>
                      <a:pt x="491426" y="321765"/>
                      <a:pt x="500778" y="325105"/>
                    </a:cubicBezTo>
                    <a:cubicBezTo>
                      <a:pt x="506789" y="331403"/>
                      <a:pt x="512705" y="337128"/>
                      <a:pt x="518145" y="341995"/>
                    </a:cubicBezTo>
                    <a:close/>
                    <a:moveTo>
                      <a:pt x="544386" y="320143"/>
                    </a:moveTo>
                    <a:cubicBezTo>
                      <a:pt x="537421" y="315181"/>
                      <a:pt x="529024" y="309742"/>
                      <a:pt x="520722" y="305829"/>
                    </a:cubicBezTo>
                    <a:cubicBezTo>
                      <a:pt x="514806" y="299818"/>
                      <a:pt x="509652" y="295142"/>
                      <a:pt x="506504" y="292375"/>
                    </a:cubicBezTo>
                    <a:cubicBezTo>
                      <a:pt x="526447" y="296955"/>
                      <a:pt x="538184" y="295619"/>
                      <a:pt x="538375" y="295619"/>
                    </a:cubicBezTo>
                    <a:cubicBezTo>
                      <a:pt x="539138" y="296955"/>
                      <a:pt x="539902" y="298291"/>
                      <a:pt x="540569" y="299627"/>
                    </a:cubicBezTo>
                    <a:cubicBezTo>
                      <a:pt x="541332" y="303826"/>
                      <a:pt x="542668" y="311173"/>
                      <a:pt x="544386" y="320143"/>
                    </a:cubicBezTo>
                    <a:close/>
                    <a:moveTo>
                      <a:pt x="545149" y="544004"/>
                    </a:moveTo>
                    <a:cubicBezTo>
                      <a:pt x="544195" y="544863"/>
                      <a:pt x="543337" y="545817"/>
                      <a:pt x="542382" y="546676"/>
                    </a:cubicBezTo>
                    <a:cubicBezTo>
                      <a:pt x="533126" y="535989"/>
                      <a:pt x="524538" y="524443"/>
                      <a:pt x="520722" y="521294"/>
                    </a:cubicBezTo>
                    <a:cubicBezTo>
                      <a:pt x="517381" y="518526"/>
                      <a:pt x="516332" y="516236"/>
                      <a:pt x="516236" y="514137"/>
                    </a:cubicBezTo>
                    <a:cubicBezTo>
                      <a:pt x="524920" y="511370"/>
                      <a:pt x="533604" y="508507"/>
                      <a:pt x="542382" y="505835"/>
                    </a:cubicBezTo>
                    <a:cubicBezTo>
                      <a:pt x="537325" y="511274"/>
                      <a:pt x="535131" y="519003"/>
                      <a:pt x="537039" y="528355"/>
                    </a:cubicBezTo>
                    <a:cubicBezTo>
                      <a:pt x="538088" y="533412"/>
                      <a:pt x="541237" y="538756"/>
                      <a:pt x="545149" y="544004"/>
                    </a:cubicBezTo>
                    <a:close/>
                    <a:moveTo>
                      <a:pt x="551066" y="517668"/>
                    </a:moveTo>
                    <a:cubicBezTo>
                      <a:pt x="549062" y="512419"/>
                      <a:pt x="548299" y="507839"/>
                      <a:pt x="548967" y="503831"/>
                    </a:cubicBezTo>
                    <a:lnTo>
                      <a:pt x="551066" y="517668"/>
                    </a:lnTo>
                    <a:close/>
                    <a:moveTo>
                      <a:pt x="529404" y="625304"/>
                    </a:moveTo>
                    <a:cubicBezTo>
                      <a:pt x="540092" y="612708"/>
                      <a:pt x="551734" y="597441"/>
                      <a:pt x="562039" y="583318"/>
                    </a:cubicBezTo>
                    <a:cubicBezTo>
                      <a:pt x="567193" y="588757"/>
                      <a:pt x="571582" y="594483"/>
                      <a:pt x="575303" y="600399"/>
                    </a:cubicBezTo>
                    <a:lnTo>
                      <a:pt x="575780" y="601449"/>
                    </a:lnTo>
                    <a:cubicBezTo>
                      <a:pt x="566237" y="610418"/>
                      <a:pt x="548871" y="626831"/>
                      <a:pt x="531981" y="643339"/>
                    </a:cubicBezTo>
                    <a:cubicBezTo>
                      <a:pt x="531981" y="643339"/>
                      <a:pt x="531981" y="643339"/>
                      <a:pt x="531981" y="643244"/>
                    </a:cubicBezTo>
                    <a:cubicBezTo>
                      <a:pt x="531600" y="637232"/>
                      <a:pt x="530645" y="631220"/>
                      <a:pt x="529404" y="625304"/>
                    </a:cubicBezTo>
                    <a:close/>
                    <a:moveTo>
                      <a:pt x="509079" y="574349"/>
                    </a:moveTo>
                    <a:cubicBezTo>
                      <a:pt x="501733" y="560608"/>
                      <a:pt x="489995" y="538470"/>
                      <a:pt x="485415" y="523966"/>
                    </a:cubicBezTo>
                    <a:cubicBezTo>
                      <a:pt x="494766" y="520816"/>
                      <a:pt x="504213" y="517954"/>
                      <a:pt x="513565" y="514996"/>
                    </a:cubicBezTo>
                    <a:cubicBezTo>
                      <a:pt x="510989" y="518908"/>
                      <a:pt x="508125" y="524920"/>
                      <a:pt x="509461" y="530645"/>
                    </a:cubicBezTo>
                    <a:cubicBezTo>
                      <a:pt x="511275" y="537993"/>
                      <a:pt x="518241" y="547344"/>
                      <a:pt x="531218" y="557936"/>
                    </a:cubicBezTo>
                    <a:cubicBezTo>
                      <a:pt x="524252" y="564902"/>
                      <a:pt x="517477" y="571868"/>
                      <a:pt x="511180" y="578356"/>
                    </a:cubicBezTo>
                    <a:cubicBezTo>
                      <a:pt x="510415" y="576925"/>
                      <a:pt x="509652" y="575494"/>
                      <a:pt x="509079" y="574349"/>
                    </a:cubicBezTo>
                    <a:close/>
                    <a:moveTo>
                      <a:pt x="462132" y="639904"/>
                    </a:moveTo>
                    <a:cubicBezTo>
                      <a:pt x="454880" y="619197"/>
                      <a:pt x="447437" y="600494"/>
                      <a:pt x="439898" y="581792"/>
                    </a:cubicBezTo>
                    <a:cubicBezTo>
                      <a:pt x="432074" y="562516"/>
                      <a:pt x="433314" y="547630"/>
                      <a:pt x="434268" y="542000"/>
                    </a:cubicBezTo>
                    <a:cubicBezTo>
                      <a:pt x="441043" y="539519"/>
                      <a:pt x="447914" y="537229"/>
                      <a:pt x="454689" y="534844"/>
                    </a:cubicBezTo>
                    <a:cubicBezTo>
                      <a:pt x="446292" y="549252"/>
                      <a:pt x="455834" y="560226"/>
                      <a:pt x="474823" y="584940"/>
                    </a:cubicBezTo>
                    <a:cubicBezTo>
                      <a:pt x="479881" y="591525"/>
                      <a:pt x="484365" y="597536"/>
                      <a:pt x="488564" y="603262"/>
                    </a:cubicBezTo>
                    <a:cubicBezTo>
                      <a:pt x="480644" y="612995"/>
                      <a:pt x="471579" y="625877"/>
                      <a:pt x="462132" y="639904"/>
                    </a:cubicBezTo>
                    <a:close/>
                    <a:moveTo>
                      <a:pt x="481217" y="564711"/>
                    </a:moveTo>
                    <a:cubicBezTo>
                      <a:pt x="479403" y="562707"/>
                      <a:pt x="477877" y="560989"/>
                      <a:pt x="477113" y="559940"/>
                    </a:cubicBezTo>
                    <a:cubicBezTo>
                      <a:pt x="472724" y="553737"/>
                      <a:pt x="464422" y="547439"/>
                      <a:pt x="457742" y="533794"/>
                    </a:cubicBezTo>
                    <a:cubicBezTo>
                      <a:pt x="465663" y="531027"/>
                      <a:pt x="473487" y="528069"/>
                      <a:pt x="481503" y="525397"/>
                    </a:cubicBezTo>
                    <a:cubicBezTo>
                      <a:pt x="472915" y="537229"/>
                      <a:pt x="477018" y="551829"/>
                      <a:pt x="481217" y="564711"/>
                    </a:cubicBezTo>
                    <a:close/>
                    <a:moveTo>
                      <a:pt x="454976" y="679791"/>
                    </a:moveTo>
                    <a:cubicBezTo>
                      <a:pt x="456312" y="678455"/>
                      <a:pt x="457648" y="677023"/>
                      <a:pt x="458983" y="675687"/>
                    </a:cubicBezTo>
                    <a:cubicBezTo>
                      <a:pt x="457742" y="677596"/>
                      <a:pt x="456407" y="679504"/>
                      <a:pt x="455167" y="681413"/>
                    </a:cubicBezTo>
                    <a:cubicBezTo>
                      <a:pt x="455071" y="680840"/>
                      <a:pt x="455071" y="680363"/>
                      <a:pt x="454976" y="679791"/>
                    </a:cubicBezTo>
                    <a:close/>
                    <a:moveTo>
                      <a:pt x="425585" y="545054"/>
                    </a:moveTo>
                    <a:cubicBezTo>
                      <a:pt x="427398" y="544386"/>
                      <a:pt x="429306" y="543813"/>
                      <a:pt x="431120" y="543050"/>
                    </a:cubicBezTo>
                    <a:cubicBezTo>
                      <a:pt x="421482" y="552783"/>
                      <a:pt x="416424" y="559081"/>
                      <a:pt x="421959" y="577593"/>
                    </a:cubicBezTo>
                    <a:cubicBezTo>
                      <a:pt x="428161" y="598300"/>
                      <a:pt x="444288" y="627881"/>
                      <a:pt x="453544" y="647729"/>
                    </a:cubicBezTo>
                    <a:cubicBezTo>
                      <a:pt x="454022" y="648778"/>
                      <a:pt x="454402" y="649732"/>
                      <a:pt x="454784" y="650782"/>
                    </a:cubicBezTo>
                    <a:cubicBezTo>
                      <a:pt x="453162" y="653168"/>
                      <a:pt x="451636" y="655649"/>
                      <a:pt x="450013" y="658034"/>
                    </a:cubicBezTo>
                    <a:cubicBezTo>
                      <a:pt x="438753" y="623300"/>
                      <a:pt x="416233" y="590189"/>
                      <a:pt x="414039" y="572822"/>
                    </a:cubicBezTo>
                    <a:cubicBezTo>
                      <a:pt x="412512" y="560131"/>
                      <a:pt x="410317" y="553928"/>
                      <a:pt x="409077" y="551352"/>
                    </a:cubicBezTo>
                    <a:cubicBezTo>
                      <a:pt x="414612" y="549252"/>
                      <a:pt x="420051" y="547153"/>
                      <a:pt x="425585" y="545054"/>
                    </a:cubicBezTo>
                    <a:close/>
                    <a:moveTo>
                      <a:pt x="396195" y="525683"/>
                    </a:moveTo>
                    <a:cubicBezTo>
                      <a:pt x="401157" y="527114"/>
                      <a:pt x="406119" y="528450"/>
                      <a:pt x="410890" y="529786"/>
                    </a:cubicBezTo>
                    <a:cubicBezTo>
                      <a:pt x="425680" y="533889"/>
                      <a:pt x="436178" y="534557"/>
                      <a:pt x="443524" y="534176"/>
                    </a:cubicBezTo>
                    <a:cubicBezTo>
                      <a:pt x="437132" y="536561"/>
                      <a:pt x="430642" y="538851"/>
                      <a:pt x="424250" y="541332"/>
                    </a:cubicBezTo>
                    <a:cubicBezTo>
                      <a:pt x="420051" y="538851"/>
                      <a:pt x="409459" y="532744"/>
                      <a:pt x="396195" y="525683"/>
                    </a:cubicBezTo>
                    <a:close/>
                    <a:moveTo>
                      <a:pt x="369667" y="501255"/>
                    </a:moveTo>
                    <a:cubicBezTo>
                      <a:pt x="390565" y="510511"/>
                      <a:pt x="412894" y="515091"/>
                      <a:pt x="433219" y="518049"/>
                    </a:cubicBezTo>
                    <a:cubicBezTo>
                      <a:pt x="453257" y="521007"/>
                      <a:pt x="468716" y="521580"/>
                      <a:pt x="477209" y="521675"/>
                    </a:cubicBezTo>
                    <a:cubicBezTo>
                      <a:pt x="469193" y="524538"/>
                      <a:pt x="461368" y="527591"/>
                      <a:pt x="453353" y="530454"/>
                    </a:cubicBezTo>
                    <a:cubicBezTo>
                      <a:pt x="445242" y="528164"/>
                      <a:pt x="421769" y="521294"/>
                      <a:pt x="392091" y="511942"/>
                    </a:cubicBezTo>
                    <a:cubicBezTo>
                      <a:pt x="382931" y="509080"/>
                      <a:pt x="375679" y="505358"/>
                      <a:pt x="369667" y="501255"/>
                    </a:cubicBezTo>
                    <a:close/>
                    <a:moveTo>
                      <a:pt x="353828" y="472628"/>
                    </a:moveTo>
                    <a:cubicBezTo>
                      <a:pt x="355545" y="472628"/>
                      <a:pt x="357358" y="472628"/>
                      <a:pt x="359171" y="472533"/>
                    </a:cubicBezTo>
                    <a:cubicBezTo>
                      <a:pt x="360411" y="472914"/>
                      <a:pt x="361556" y="473201"/>
                      <a:pt x="362701" y="473582"/>
                    </a:cubicBezTo>
                    <a:cubicBezTo>
                      <a:pt x="364037" y="474059"/>
                      <a:pt x="365278" y="474441"/>
                      <a:pt x="366423" y="474918"/>
                    </a:cubicBezTo>
                    <a:cubicBezTo>
                      <a:pt x="364420" y="475300"/>
                      <a:pt x="362415" y="475682"/>
                      <a:pt x="360507" y="476063"/>
                    </a:cubicBezTo>
                    <a:cubicBezTo>
                      <a:pt x="358312" y="474918"/>
                      <a:pt x="356118" y="473773"/>
                      <a:pt x="353828" y="472628"/>
                    </a:cubicBezTo>
                    <a:close/>
                    <a:moveTo>
                      <a:pt x="303253" y="473010"/>
                    </a:moveTo>
                    <a:cubicBezTo>
                      <a:pt x="306593" y="475872"/>
                      <a:pt x="310123" y="479308"/>
                      <a:pt x="313845" y="483029"/>
                    </a:cubicBezTo>
                    <a:cubicBezTo>
                      <a:pt x="304780" y="479021"/>
                      <a:pt x="295047" y="475586"/>
                      <a:pt x="284741" y="473010"/>
                    </a:cubicBezTo>
                    <a:cubicBezTo>
                      <a:pt x="289703" y="473010"/>
                      <a:pt x="296001" y="473010"/>
                      <a:pt x="303253" y="473010"/>
                    </a:cubicBezTo>
                    <a:close/>
                    <a:moveTo>
                      <a:pt x="422818" y="446673"/>
                    </a:moveTo>
                    <a:cubicBezTo>
                      <a:pt x="398676" y="450967"/>
                      <a:pt x="366328" y="456597"/>
                      <a:pt x="337796" y="461655"/>
                    </a:cubicBezTo>
                    <a:cubicBezTo>
                      <a:pt x="336174" y="461845"/>
                      <a:pt x="334552" y="461941"/>
                      <a:pt x="332930" y="462132"/>
                    </a:cubicBezTo>
                    <a:cubicBezTo>
                      <a:pt x="325868" y="458792"/>
                      <a:pt x="319857" y="456215"/>
                      <a:pt x="315563" y="455261"/>
                    </a:cubicBezTo>
                    <a:cubicBezTo>
                      <a:pt x="304971" y="452780"/>
                      <a:pt x="295810" y="449918"/>
                      <a:pt x="286554" y="448677"/>
                    </a:cubicBezTo>
                    <a:cubicBezTo>
                      <a:pt x="322529" y="447436"/>
                      <a:pt x="367664" y="444478"/>
                      <a:pt x="404306" y="437608"/>
                    </a:cubicBezTo>
                    <a:cubicBezTo>
                      <a:pt x="406691" y="437131"/>
                      <a:pt x="409172" y="436654"/>
                      <a:pt x="411749" y="436177"/>
                    </a:cubicBezTo>
                    <a:cubicBezTo>
                      <a:pt x="412131" y="436463"/>
                      <a:pt x="412512" y="436749"/>
                      <a:pt x="412894" y="436940"/>
                    </a:cubicBezTo>
                    <a:cubicBezTo>
                      <a:pt x="407741" y="439612"/>
                      <a:pt x="402589" y="442761"/>
                      <a:pt x="397435" y="446578"/>
                    </a:cubicBezTo>
                    <a:cubicBezTo>
                      <a:pt x="397435" y="446578"/>
                      <a:pt x="406596" y="443620"/>
                      <a:pt x="419192" y="442284"/>
                    </a:cubicBezTo>
                    <a:cubicBezTo>
                      <a:pt x="420528" y="443620"/>
                      <a:pt x="421769" y="445146"/>
                      <a:pt x="422818" y="446673"/>
                    </a:cubicBezTo>
                    <a:close/>
                    <a:moveTo>
                      <a:pt x="432646" y="501446"/>
                    </a:moveTo>
                    <a:cubicBezTo>
                      <a:pt x="466139" y="508125"/>
                      <a:pt x="496293" y="510129"/>
                      <a:pt x="509557" y="510702"/>
                    </a:cubicBezTo>
                    <a:cubicBezTo>
                      <a:pt x="499919" y="513946"/>
                      <a:pt x="490281" y="517095"/>
                      <a:pt x="480739" y="520530"/>
                    </a:cubicBezTo>
                    <a:cubicBezTo>
                      <a:pt x="469289" y="517095"/>
                      <a:pt x="434937" y="506694"/>
                      <a:pt x="409936" y="498774"/>
                    </a:cubicBezTo>
                    <a:cubicBezTo>
                      <a:pt x="402874" y="496579"/>
                      <a:pt x="395050" y="493144"/>
                      <a:pt x="386844" y="489327"/>
                    </a:cubicBezTo>
                    <a:cubicBezTo>
                      <a:pt x="389134" y="489327"/>
                      <a:pt x="391328" y="489327"/>
                      <a:pt x="393618" y="489327"/>
                    </a:cubicBezTo>
                    <a:cubicBezTo>
                      <a:pt x="402207" y="493335"/>
                      <a:pt x="413657" y="497629"/>
                      <a:pt x="432646" y="501446"/>
                    </a:cubicBezTo>
                    <a:close/>
                    <a:moveTo>
                      <a:pt x="538088" y="500873"/>
                    </a:moveTo>
                    <a:lnTo>
                      <a:pt x="538470" y="500969"/>
                    </a:lnTo>
                    <a:cubicBezTo>
                      <a:pt x="529882" y="503736"/>
                      <a:pt x="521389" y="506694"/>
                      <a:pt x="512801" y="509557"/>
                    </a:cubicBezTo>
                    <a:cubicBezTo>
                      <a:pt x="502114" y="505835"/>
                      <a:pt x="470720" y="495339"/>
                      <a:pt x="441330" y="487896"/>
                    </a:cubicBezTo>
                    <a:cubicBezTo>
                      <a:pt x="448486" y="487514"/>
                      <a:pt x="454976" y="486942"/>
                      <a:pt x="460701" y="486273"/>
                    </a:cubicBezTo>
                    <a:cubicBezTo>
                      <a:pt x="466617" y="489136"/>
                      <a:pt x="473200" y="491617"/>
                      <a:pt x="480930" y="493621"/>
                    </a:cubicBezTo>
                    <a:cubicBezTo>
                      <a:pt x="501733" y="498869"/>
                      <a:pt x="526447" y="500396"/>
                      <a:pt x="538088" y="500873"/>
                    </a:cubicBezTo>
                    <a:close/>
                    <a:moveTo>
                      <a:pt x="518526" y="410126"/>
                    </a:moveTo>
                    <a:cubicBezTo>
                      <a:pt x="518432" y="410031"/>
                      <a:pt x="518336" y="410031"/>
                      <a:pt x="518241" y="409935"/>
                    </a:cubicBezTo>
                    <a:lnTo>
                      <a:pt x="518813" y="409935"/>
                    </a:lnTo>
                    <a:lnTo>
                      <a:pt x="518526" y="410126"/>
                    </a:lnTo>
                    <a:close/>
                    <a:moveTo>
                      <a:pt x="507649" y="375201"/>
                    </a:moveTo>
                    <a:cubicBezTo>
                      <a:pt x="517572" y="382358"/>
                      <a:pt x="528355" y="389038"/>
                      <a:pt x="538947" y="393236"/>
                    </a:cubicBezTo>
                    <a:cubicBezTo>
                      <a:pt x="540665" y="395813"/>
                      <a:pt x="542287" y="398198"/>
                      <a:pt x="544004" y="400584"/>
                    </a:cubicBezTo>
                    <a:lnTo>
                      <a:pt x="520053" y="409458"/>
                    </a:lnTo>
                    <a:cubicBezTo>
                      <a:pt x="519290" y="406691"/>
                      <a:pt x="515378" y="394286"/>
                      <a:pt x="507649" y="375201"/>
                    </a:cubicBezTo>
                    <a:close/>
                    <a:moveTo>
                      <a:pt x="419479" y="355926"/>
                    </a:moveTo>
                    <a:cubicBezTo>
                      <a:pt x="439040" y="369763"/>
                      <a:pt x="463468" y="386175"/>
                      <a:pt x="463468" y="386175"/>
                    </a:cubicBezTo>
                    <a:lnTo>
                      <a:pt x="468716" y="388656"/>
                    </a:lnTo>
                    <a:cubicBezTo>
                      <a:pt x="454784" y="382740"/>
                      <a:pt x="440853" y="376824"/>
                      <a:pt x="426825" y="371098"/>
                    </a:cubicBezTo>
                    <a:cubicBezTo>
                      <a:pt x="425204" y="370430"/>
                      <a:pt x="423486" y="369763"/>
                      <a:pt x="421864" y="369095"/>
                    </a:cubicBezTo>
                    <a:cubicBezTo>
                      <a:pt x="421578" y="367186"/>
                      <a:pt x="420813" y="362510"/>
                      <a:pt x="419479" y="355926"/>
                    </a:cubicBezTo>
                    <a:close/>
                    <a:moveTo>
                      <a:pt x="237029" y="299818"/>
                    </a:moveTo>
                    <a:cubicBezTo>
                      <a:pt x="235695" y="295333"/>
                      <a:pt x="229110" y="283500"/>
                      <a:pt x="220808" y="271096"/>
                    </a:cubicBezTo>
                    <a:cubicBezTo>
                      <a:pt x="220808" y="271096"/>
                      <a:pt x="220808" y="271096"/>
                      <a:pt x="220808" y="271096"/>
                    </a:cubicBezTo>
                    <a:cubicBezTo>
                      <a:pt x="234072" y="281019"/>
                      <a:pt x="266516" y="305448"/>
                      <a:pt x="276630" y="313082"/>
                    </a:cubicBezTo>
                    <a:cubicBezTo>
                      <a:pt x="263462" y="308406"/>
                      <a:pt x="250293" y="304016"/>
                      <a:pt x="237029" y="29981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38" name="Google Shape;3338;p25"/>
          <p:cNvGrpSpPr/>
          <p:nvPr/>
        </p:nvGrpSpPr>
        <p:grpSpPr>
          <a:xfrm>
            <a:off x="183354" y="2639958"/>
            <a:ext cx="719892" cy="1655916"/>
            <a:chOff x="244472" y="3494544"/>
            <a:chExt cx="959856" cy="2207888"/>
          </a:xfrm>
        </p:grpSpPr>
        <p:sp>
          <p:nvSpPr>
            <p:cNvPr id="3339" name="Google Shape;3339;p25"/>
            <p:cNvSpPr/>
            <p:nvPr/>
          </p:nvSpPr>
          <p:spPr>
            <a:xfrm>
              <a:off x="613281" y="3896655"/>
              <a:ext cx="140748" cy="1805777"/>
            </a:xfrm>
            <a:custGeom>
              <a:rect b="b" l="l" r="r" t="t"/>
              <a:pathLst>
                <a:path extrusionOk="0" h="1805777" w="140748">
                  <a:moveTo>
                    <a:pt x="0" y="1805778"/>
                  </a:moveTo>
                  <a:cubicBezTo>
                    <a:pt x="0" y="1805778"/>
                    <a:pt x="5821" y="381118"/>
                    <a:pt x="140748" y="0"/>
                  </a:cubicBezTo>
                </a:path>
              </a:pathLst>
            </a:custGeom>
            <a:noFill/>
            <a:ln cap="flat" cmpd="sng" w="2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40" name="Google Shape;3340;p25"/>
            <p:cNvGrpSpPr/>
            <p:nvPr/>
          </p:nvGrpSpPr>
          <p:grpSpPr>
            <a:xfrm>
              <a:off x="244472" y="3494544"/>
              <a:ext cx="959856" cy="901361"/>
              <a:chOff x="244472" y="3494544"/>
              <a:chExt cx="959856" cy="901361"/>
            </a:xfrm>
          </p:grpSpPr>
          <p:sp>
            <p:nvSpPr>
              <p:cNvPr id="3341" name="Google Shape;3341;p25"/>
              <p:cNvSpPr/>
              <p:nvPr/>
            </p:nvSpPr>
            <p:spPr>
              <a:xfrm>
                <a:off x="1041560" y="4059636"/>
                <a:ext cx="41867" cy="130538"/>
              </a:xfrm>
              <a:custGeom>
                <a:rect b="b" l="l" r="r" t="t"/>
                <a:pathLst>
                  <a:path extrusionOk="0" h="130538" w="41867">
                    <a:moveTo>
                      <a:pt x="1218" y="0"/>
                    </a:moveTo>
                    <a:lnTo>
                      <a:pt x="5894" y="5821"/>
                    </a:lnTo>
                    <a:cubicBezTo>
                      <a:pt x="34616" y="54391"/>
                      <a:pt x="41868" y="130538"/>
                      <a:pt x="41868" y="130538"/>
                    </a:cubicBezTo>
                    <a:cubicBezTo>
                      <a:pt x="31944" y="120328"/>
                      <a:pt x="18680" y="94182"/>
                      <a:pt x="7230" y="65269"/>
                    </a:cubicBezTo>
                    <a:cubicBezTo>
                      <a:pt x="-4221" y="36452"/>
                      <a:pt x="1409" y="1622"/>
                      <a:pt x="121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2" name="Google Shape;3342;p25"/>
              <p:cNvSpPr/>
              <p:nvPr/>
            </p:nvSpPr>
            <p:spPr>
              <a:xfrm>
                <a:off x="563661" y="4096374"/>
                <a:ext cx="131206" cy="161741"/>
              </a:xfrm>
              <a:custGeom>
                <a:rect b="b" l="l" r="r" t="t"/>
                <a:pathLst>
                  <a:path extrusionOk="0" h="161741" w="131206">
                    <a:moveTo>
                      <a:pt x="131206" y="0"/>
                    </a:moveTo>
                    <a:lnTo>
                      <a:pt x="129298" y="7443"/>
                    </a:lnTo>
                    <a:cubicBezTo>
                      <a:pt x="129298" y="7443"/>
                      <a:pt x="95518" y="54964"/>
                      <a:pt x="76147" y="77769"/>
                    </a:cubicBezTo>
                    <a:cubicBezTo>
                      <a:pt x="48761" y="109927"/>
                      <a:pt x="0" y="161741"/>
                      <a:pt x="0" y="161741"/>
                    </a:cubicBezTo>
                    <a:cubicBezTo>
                      <a:pt x="0" y="161741"/>
                      <a:pt x="41700" y="89411"/>
                      <a:pt x="72330" y="56395"/>
                    </a:cubicBezTo>
                    <a:cubicBezTo>
                      <a:pt x="104011" y="22329"/>
                      <a:pt x="131206" y="0"/>
                      <a:pt x="13120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3" name="Google Shape;3343;p25"/>
              <p:cNvSpPr/>
              <p:nvPr/>
            </p:nvSpPr>
            <p:spPr>
              <a:xfrm>
                <a:off x="575398" y="4232637"/>
                <a:ext cx="87216" cy="147332"/>
              </a:xfrm>
              <a:custGeom>
                <a:rect b="b" l="l" r="r" t="t"/>
                <a:pathLst>
                  <a:path extrusionOk="0" h="147332" w="87216">
                    <a:moveTo>
                      <a:pt x="87216" y="0"/>
                    </a:moveTo>
                    <a:lnTo>
                      <a:pt x="84163" y="8493"/>
                    </a:lnTo>
                    <a:cubicBezTo>
                      <a:pt x="55727" y="72235"/>
                      <a:pt x="0" y="147333"/>
                      <a:pt x="0" y="147333"/>
                    </a:cubicBezTo>
                    <a:cubicBezTo>
                      <a:pt x="4867" y="131397"/>
                      <a:pt x="20898" y="98572"/>
                      <a:pt x="39410" y="64315"/>
                    </a:cubicBezTo>
                    <a:cubicBezTo>
                      <a:pt x="58017" y="29963"/>
                      <a:pt x="86071" y="1527"/>
                      <a:pt x="8721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4" name="Google Shape;3344;p25"/>
              <p:cNvSpPr/>
              <p:nvPr/>
            </p:nvSpPr>
            <p:spPr>
              <a:xfrm>
                <a:off x="421863" y="3808293"/>
                <a:ext cx="202582" cy="27577"/>
              </a:xfrm>
              <a:custGeom>
                <a:rect b="b" l="l" r="r" t="t"/>
                <a:pathLst>
                  <a:path extrusionOk="0" h="27577" w="202582">
                    <a:moveTo>
                      <a:pt x="199052" y="0"/>
                    </a:moveTo>
                    <a:lnTo>
                      <a:pt x="202582" y="1527"/>
                    </a:lnTo>
                    <a:cubicBezTo>
                      <a:pt x="202582" y="1527"/>
                      <a:pt x="167276" y="12596"/>
                      <a:pt x="141321" y="17367"/>
                    </a:cubicBezTo>
                    <a:cubicBezTo>
                      <a:pt x="90556" y="26814"/>
                      <a:pt x="0" y="27577"/>
                      <a:pt x="0" y="27577"/>
                    </a:cubicBezTo>
                    <a:cubicBezTo>
                      <a:pt x="0" y="27577"/>
                      <a:pt x="63265" y="16699"/>
                      <a:pt x="91987" y="11546"/>
                    </a:cubicBezTo>
                    <a:cubicBezTo>
                      <a:pt x="120710" y="6489"/>
                      <a:pt x="199052" y="0"/>
                      <a:pt x="19905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5" name="Google Shape;3345;p25"/>
              <p:cNvSpPr/>
              <p:nvPr/>
            </p:nvSpPr>
            <p:spPr>
              <a:xfrm>
                <a:off x="340467" y="3775754"/>
                <a:ext cx="206971" cy="26171"/>
              </a:xfrm>
              <a:custGeom>
                <a:rect b="b" l="l" r="r" t="t"/>
                <a:pathLst>
                  <a:path extrusionOk="0" h="26171" w="206971">
                    <a:moveTo>
                      <a:pt x="199720" y="0"/>
                    </a:moveTo>
                    <a:lnTo>
                      <a:pt x="206972" y="2386"/>
                    </a:lnTo>
                    <a:cubicBezTo>
                      <a:pt x="206972" y="2386"/>
                      <a:pt x="173478" y="13264"/>
                      <a:pt x="127675" y="21375"/>
                    </a:cubicBezTo>
                    <a:cubicBezTo>
                      <a:pt x="83304" y="29199"/>
                      <a:pt x="0" y="25096"/>
                      <a:pt x="0" y="25096"/>
                    </a:cubicBezTo>
                    <a:cubicBezTo>
                      <a:pt x="0" y="25096"/>
                      <a:pt x="69945" y="12214"/>
                      <a:pt x="111835" y="6584"/>
                    </a:cubicBezTo>
                    <a:cubicBezTo>
                      <a:pt x="141512" y="2672"/>
                      <a:pt x="199720" y="0"/>
                      <a:pt x="19972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6" name="Google Shape;3346;p25"/>
              <p:cNvSpPr/>
              <p:nvPr/>
            </p:nvSpPr>
            <p:spPr>
              <a:xfrm>
                <a:off x="244472" y="3723280"/>
                <a:ext cx="170997" cy="14243"/>
              </a:xfrm>
              <a:custGeom>
                <a:rect b="b" l="l" r="r" t="t"/>
                <a:pathLst>
                  <a:path extrusionOk="0" h="14243" w="170997">
                    <a:moveTo>
                      <a:pt x="162218" y="6194"/>
                    </a:moveTo>
                    <a:lnTo>
                      <a:pt x="170997" y="8198"/>
                    </a:lnTo>
                    <a:cubicBezTo>
                      <a:pt x="168994" y="8293"/>
                      <a:pt x="129966" y="16500"/>
                      <a:pt x="91129" y="13637"/>
                    </a:cubicBezTo>
                    <a:cubicBezTo>
                      <a:pt x="52292" y="10774"/>
                      <a:pt x="15936" y="6385"/>
                      <a:pt x="0" y="1805"/>
                    </a:cubicBezTo>
                    <a:cubicBezTo>
                      <a:pt x="-95" y="1805"/>
                      <a:pt x="93228" y="-4398"/>
                      <a:pt x="162218" y="6194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7" name="Google Shape;3347;p25"/>
              <p:cNvSpPr/>
              <p:nvPr/>
            </p:nvSpPr>
            <p:spPr>
              <a:xfrm>
                <a:off x="676634" y="3564489"/>
                <a:ext cx="13765" cy="169565"/>
              </a:xfrm>
              <a:custGeom>
                <a:rect b="b" l="l" r="r" t="t"/>
                <a:pathLst>
                  <a:path extrusionOk="0" h="169565" w="13765">
                    <a:moveTo>
                      <a:pt x="6305" y="169566"/>
                    </a:moveTo>
                    <a:lnTo>
                      <a:pt x="3633" y="163936"/>
                    </a:lnTo>
                    <a:cubicBezTo>
                      <a:pt x="3633" y="163936"/>
                      <a:pt x="-184" y="116606"/>
                      <a:pt x="7" y="92273"/>
                    </a:cubicBezTo>
                    <a:cubicBezTo>
                      <a:pt x="293" y="57922"/>
                      <a:pt x="3633" y="0"/>
                      <a:pt x="3633" y="0"/>
                    </a:cubicBezTo>
                    <a:cubicBezTo>
                      <a:pt x="3633" y="0"/>
                      <a:pt x="15465" y="66987"/>
                      <a:pt x="13557" y="103629"/>
                    </a:cubicBezTo>
                    <a:cubicBezTo>
                      <a:pt x="11648" y="141416"/>
                      <a:pt x="6305" y="169566"/>
                      <a:pt x="6305" y="16956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8" name="Google Shape;3348;p25"/>
              <p:cNvSpPr/>
              <p:nvPr/>
            </p:nvSpPr>
            <p:spPr>
              <a:xfrm>
                <a:off x="609273" y="3494544"/>
                <a:ext cx="23002" cy="137599"/>
              </a:xfrm>
              <a:custGeom>
                <a:rect b="b" l="l" r="r" t="t"/>
                <a:pathLst>
                  <a:path extrusionOk="0" h="137599" w="23002">
                    <a:moveTo>
                      <a:pt x="22520" y="137600"/>
                    </a:moveTo>
                    <a:lnTo>
                      <a:pt x="20039" y="130729"/>
                    </a:lnTo>
                    <a:cubicBezTo>
                      <a:pt x="4485" y="76052"/>
                      <a:pt x="0" y="0"/>
                      <a:pt x="0" y="0"/>
                    </a:cubicBezTo>
                    <a:cubicBezTo>
                      <a:pt x="5344" y="12500"/>
                      <a:pt x="12500" y="41413"/>
                      <a:pt x="18798" y="72521"/>
                    </a:cubicBezTo>
                    <a:cubicBezTo>
                      <a:pt x="25096" y="103629"/>
                      <a:pt x="22424" y="135977"/>
                      <a:pt x="22520" y="13760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9" name="Google Shape;3349;p25"/>
              <p:cNvSpPr/>
              <p:nvPr/>
            </p:nvSpPr>
            <p:spPr>
              <a:xfrm>
                <a:off x="1092398" y="3919079"/>
                <a:ext cx="111930" cy="83113"/>
              </a:xfrm>
              <a:custGeom>
                <a:rect b="b" l="l" r="r" t="t"/>
                <a:pathLst>
                  <a:path extrusionOk="0" h="83113" w="111930">
                    <a:moveTo>
                      <a:pt x="0" y="0"/>
                    </a:moveTo>
                    <a:lnTo>
                      <a:pt x="6584" y="3244"/>
                    </a:lnTo>
                    <a:cubicBezTo>
                      <a:pt x="55822" y="31680"/>
                      <a:pt x="111931" y="83113"/>
                      <a:pt x="111931" y="83113"/>
                    </a:cubicBezTo>
                    <a:cubicBezTo>
                      <a:pt x="99430" y="77865"/>
                      <a:pt x="74143" y="62120"/>
                      <a:pt x="47998" y="44181"/>
                    </a:cubicBezTo>
                    <a:cubicBezTo>
                      <a:pt x="21756" y="26146"/>
                      <a:pt x="1145" y="105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0" name="Google Shape;3350;p25"/>
              <p:cNvSpPr/>
              <p:nvPr/>
            </p:nvSpPr>
            <p:spPr>
              <a:xfrm>
                <a:off x="916217" y="4247810"/>
                <a:ext cx="18497" cy="148095"/>
              </a:xfrm>
              <a:custGeom>
                <a:rect b="b" l="l" r="r" t="t"/>
                <a:pathLst>
                  <a:path extrusionOk="0" h="148095" w="18497">
                    <a:moveTo>
                      <a:pt x="7187" y="122427"/>
                    </a:moveTo>
                    <a:cubicBezTo>
                      <a:pt x="6805" y="136454"/>
                      <a:pt x="4324" y="148096"/>
                      <a:pt x="4324" y="148096"/>
                    </a:cubicBezTo>
                    <a:cubicBezTo>
                      <a:pt x="-161" y="131588"/>
                      <a:pt x="-1497" y="121569"/>
                      <a:pt x="1939" y="106778"/>
                    </a:cubicBezTo>
                    <a:cubicBezTo>
                      <a:pt x="5374" y="91987"/>
                      <a:pt x="10240" y="76720"/>
                      <a:pt x="10240" y="51147"/>
                    </a:cubicBezTo>
                    <a:cubicBezTo>
                      <a:pt x="10240" y="28722"/>
                      <a:pt x="13199" y="5916"/>
                      <a:pt x="13389" y="0"/>
                    </a:cubicBezTo>
                    <a:cubicBezTo>
                      <a:pt x="13962" y="7538"/>
                      <a:pt x="16825" y="43799"/>
                      <a:pt x="18351" y="62120"/>
                    </a:cubicBezTo>
                    <a:cubicBezTo>
                      <a:pt x="19974" y="82445"/>
                      <a:pt x="7569" y="108400"/>
                      <a:pt x="7187" y="12242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1" name="Google Shape;3351;p25"/>
              <p:cNvSpPr/>
              <p:nvPr/>
            </p:nvSpPr>
            <p:spPr>
              <a:xfrm>
                <a:off x="926935" y="4234928"/>
                <a:ext cx="34924" cy="137747"/>
              </a:xfrm>
              <a:custGeom>
                <a:rect b="b" l="l" r="r" t="t"/>
                <a:pathLst>
                  <a:path extrusionOk="0" h="137747" w="34924">
                    <a:moveTo>
                      <a:pt x="34925" y="137695"/>
                    </a:moveTo>
                    <a:cubicBezTo>
                      <a:pt x="34925" y="137695"/>
                      <a:pt x="30058" y="139985"/>
                      <a:pt x="20707" y="114317"/>
                    </a:cubicBezTo>
                    <a:cubicBezTo>
                      <a:pt x="11355" y="88648"/>
                      <a:pt x="8111" y="59735"/>
                      <a:pt x="8588" y="47234"/>
                    </a:cubicBezTo>
                    <a:cubicBezTo>
                      <a:pt x="9065" y="34829"/>
                      <a:pt x="0" y="0"/>
                      <a:pt x="0" y="0"/>
                    </a:cubicBezTo>
                    <a:cubicBezTo>
                      <a:pt x="95" y="2004"/>
                      <a:pt x="20516" y="24524"/>
                      <a:pt x="28627" y="56013"/>
                    </a:cubicBezTo>
                    <a:cubicBezTo>
                      <a:pt x="36642" y="87503"/>
                      <a:pt x="31776" y="129298"/>
                      <a:pt x="34925" y="13769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2" name="Google Shape;3352;p25"/>
              <p:cNvSpPr/>
              <p:nvPr/>
            </p:nvSpPr>
            <p:spPr>
              <a:xfrm>
                <a:off x="413847" y="4022422"/>
                <a:ext cx="858" cy="954"/>
              </a:xfrm>
              <a:custGeom>
                <a:rect b="b" l="l" r="r" t="t"/>
                <a:pathLst>
                  <a:path extrusionOk="0" h="954" w="858">
                    <a:moveTo>
                      <a:pt x="859" y="0"/>
                    </a:moveTo>
                    <a:cubicBezTo>
                      <a:pt x="859" y="0"/>
                      <a:pt x="477" y="382"/>
                      <a:pt x="0" y="954"/>
                    </a:cubicBezTo>
                    <a:cubicBezTo>
                      <a:pt x="382" y="382"/>
                      <a:pt x="668" y="0"/>
                      <a:pt x="85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3" name="Google Shape;3353;p25"/>
              <p:cNvSpPr/>
              <p:nvPr/>
            </p:nvSpPr>
            <p:spPr>
              <a:xfrm>
                <a:off x="318425" y="4015837"/>
                <a:ext cx="104488" cy="80460"/>
              </a:xfrm>
              <a:custGeom>
                <a:rect b="b" l="l" r="r" t="t"/>
                <a:pathLst>
                  <a:path extrusionOk="0" h="80460" w="104488">
                    <a:moveTo>
                      <a:pt x="71853" y="28913"/>
                    </a:moveTo>
                    <a:cubicBezTo>
                      <a:pt x="65842" y="37788"/>
                      <a:pt x="47616" y="56586"/>
                      <a:pt x="25478" y="70232"/>
                    </a:cubicBezTo>
                    <a:cubicBezTo>
                      <a:pt x="3340" y="83781"/>
                      <a:pt x="0" y="79965"/>
                      <a:pt x="0" y="79965"/>
                    </a:cubicBezTo>
                    <a:cubicBezTo>
                      <a:pt x="7348" y="75575"/>
                      <a:pt x="24619" y="44086"/>
                      <a:pt x="48570" y="25860"/>
                    </a:cubicBezTo>
                    <a:cubicBezTo>
                      <a:pt x="72521" y="7634"/>
                      <a:pt x="103438" y="1336"/>
                      <a:pt x="104488" y="0"/>
                    </a:cubicBezTo>
                    <a:cubicBezTo>
                      <a:pt x="104583" y="-95"/>
                      <a:pt x="77865" y="20039"/>
                      <a:pt x="71853" y="2891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4" name="Google Shape;3354;p25"/>
              <p:cNvSpPr/>
              <p:nvPr/>
            </p:nvSpPr>
            <p:spPr>
              <a:xfrm>
                <a:off x="344952" y="4005093"/>
                <a:ext cx="92369" cy="35332"/>
              </a:xfrm>
              <a:custGeom>
                <a:rect b="b" l="l" r="r" t="t"/>
                <a:pathLst>
                  <a:path extrusionOk="0" h="35332" w="92369">
                    <a:moveTo>
                      <a:pt x="15458" y="33455"/>
                    </a:moveTo>
                    <a:cubicBezTo>
                      <a:pt x="5057" y="37176"/>
                      <a:pt x="0" y="34218"/>
                      <a:pt x="0" y="34218"/>
                    </a:cubicBezTo>
                    <a:cubicBezTo>
                      <a:pt x="6775" y="30973"/>
                      <a:pt x="20611" y="22863"/>
                      <a:pt x="40936" y="9885"/>
                    </a:cubicBezTo>
                    <a:cubicBezTo>
                      <a:pt x="61261" y="-3092"/>
                      <a:pt x="92369" y="438"/>
                      <a:pt x="92369" y="438"/>
                    </a:cubicBezTo>
                    <a:cubicBezTo>
                      <a:pt x="92369" y="438"/>
                      <a:pt x="79201" y="2919"/>
                      <a:pt x="62216" y="8263"/>
                    </a:cubicBezTo>
                    <a:cubicBezTo>
                      <a:pt x="45135" y="13702"/>
                      <a:pt x="25860" y="29733"/>
                      <a:pt x="15458" y="3345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5" name="Google Shape;3355;p25"/>
              <p:cNvSpPr/>
              <p:nvPr/>
            </p:nvSpPr>
            <p:spPr>
              <a:xfrm>
                <a:off x="998788" y="3567256"/>
                <a:ext cx="131003" cy="76528"/>
              </a:xfrm>
              <a:custGeom>
                <a:rect b="b" l="l" r="r" t="t"/>
                <a:pathLst>
                  <a:path extrusionOk="0" h="76528" w="131003">
                    <a:moveTo>
                      <a:pt x="46757" y="33398"/>
                    </a:moveTo>
                    <a:cubicBezTo>
                      <a:pt x="76529" y="15840"/>
                      <a:pt x="123095" y="5534"/>
                      <a:pt x="130634" y="0"/>
                    </a:cubicBezTo>
                    <a:cubicBezTo>
                      <a:pt x="130634" y="0"/>
                      <a:pt x="135214" y="3340"/>
                      <a:pt x="112122" y="19943"/>
                    </a:cubicBezTo>
                    <a:cubicBezTo>
                      <a:pt x="89029" y="36547"/>
                      <a:pt x="59639" y="49238"/>
                      <a:pt x="46280" y="53055"/>
                    </a:cubicBezTo>
                    <a:cubicBezTo>
                      <a:pt x="32825" y="56967"/>
                      <a:pt x="0" y="76529"/>
                      <a:pt x="0" y="76529"/>
                    </a:cubicBezTo>
                    <a:cubicBezTo>
                      <a:pt x="2004" y="75765"/>
                      <a:pt x="16985" y="50956"/>
                      <a:pt x="46757" y="333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6" name="Google Shape;3356;p25"/>
              <p:cNvSpPr/>
              <p:nvPr/>
            </p:nvSpPr>
            <p:spPr>
              <a:xfrm>
                <a:off x="254396" y="3499315"/>
                <a:ext cx="948977" cy="889338"/>
              </a:xfrm>
              <a:custGeom>
                <a:rect b="b" l="l" r="r" t="t"/>
                <a:pathLst>
                  <a:path extrusionOk="0" h="889338" w="948977">
                    <a:moveTo>
                      <a:pt x="187219" y="238652"/>
                    </a:moveTo>
                    <a:cubicBezTo>
                      <a:pt x="198193" y="242278"/>
                      <a:pt x="209166" y="245999"/>
                      <a:pt x="219949" y="250007"/>
                    </a:cubicBezTo>
                    <a:cubicBezTo>
                      <a:pt x="220617" y="250484"/>
                      <a:pt x="221094" y="250866"/>
                      <a:pt x="221094" y="250866"/>
                    </a:cubicBezTo>
                    <a:lnTo>
                      <a:pt x="226724" y="252488"/>
                    </a:lnTo>
                    <a:cubicBezTo>
                      <a:pt x="233117" y="254874"/>
                      <a:pt x="239511" y="257164"/>
                      <a:pt x="245904" y="259550"/>
                    </a:cubicBezTo>
                    <a:cubicBezTo>
                      <a:pt x="246095" y="259645"/>
                      <a:pt x="246190" y="259645"/>
                      <a:pt x="246381" y="259740"/>
                    </a:cubicBezTo>
                    <a:cubicBezTo>
                      <a:pt x="237889" y="260122"/>
                      <a:pt x="207926" y="261649"/>
                      <a:pt x="182543" y="263939"/>
                    </a:cubicBezTo>
                    <a:cubicBezTo>
                      <a:pt x="209166" y="258405"/>
                      <a:pt x="226247" y="253729"/>
                      <a:pt x="226247" y="253729"/>
                    </a:cubicBezTo>
                    <a:lnTo>
                      <a:pt x="217945" y="250675"/>
                    </a:lnTo>
                    <a:cubicBezTo>
                      <a:pt x="217945" y="250675"/>
                      <a:pt x="168707" y="250484"/>
                      <a:pt x="140748" y="254206"/>
                    </a:cubicBezTo>
                    <a:cubicBezTo>
                      <a:pt x="98285" y="264798"/>
                      <a:pt x="31967" y="273290"/>
                      <a:pt x="31967" y="273290"/>
                    </a:cubicBezTo>
                    <a:cubicBezTo>
                      <a:pt x="31967" y="273290"/>
                      <a:pt x="74048" y="275390"/>
                      <a:pt x="113076" y="273577"/>
                    </a:cubicBezTo>
                    <a:cubicBezTo>
                      <a:pt x="80060" y="279016"/>
                      <a:pt x="49047" y="284741"/>
                      <a:pt x="49047" y="284741"/>
                    </a:cubicBezTo>
                    <a:cubicBezTo>
                      <a:pt x="49047" y="284741"/>
                      <a:pt x="132447" y="288844"/>
                      <a:pt x="176723" y="281020"/>
                    </a:cubicBezTo>
                    <a:cubicBezTo>
                      <a:pt x="215846" y="274054"/>
                      <a:pt x="245904" y="265179"/>
                      <a:pt x="253824" y="262698"/>
                    </a:cubicBezTo>
                    <a:cubicBezTo>
                      <a:pt x="278825" y="272241"/>
                      <a:pt x="303730" y="282355"/>
                      <a:pt x="328445" y="292757"/>
                    </a:cubicBezTo>
                    <a:cubicBezTo>
                      <a:pt x="317089" y="292852"/>
                      <a:pt x="254492" y="293902"/>
                      <a:pt x="228442" y="298482"/>
                    </a:cubicBezTo>
                    <a:cubicBezTo>
                      <a:pt x="199720" y="303635"/>
                      <a:pt x="116988" y="319475"/>
                      <a:pt x="116988" y="319475"/>
                    </a:cubicBezTo>
                    <a:cubicBezTo>
                      <a:pt x="116988" y="319475"/>
                      <a:pt x="211743" y="320906"/>
                      <a:pt x="244664" y="315753"/>
                    </a:cubicBezTo>
                    <a:cubicBezTo>
                      <a:pt x="269283" y="311841"/>
                      <a:pt x="327109" y="297719"/>
                      <a:pt x="335410" y="295619"/>
                    </a:cubicBezTo>
                    <a:cubicBezTo>
                      <a:pt x="336174" y="295906"/>
                      <a:pt x="336842" y="296192"/>
                      <a:pt x="337605" y="296478"/>
                    </a:cubicBezTo>
                    <a:cubicBezTo>
                      <a:pt x="360220" y="306020"/>
                      <a:pt x="382645" y="315753"/>
                      <a:pt x="405069" y="325677"/>
                    </a:cubicBezTo>
                    <a:cubicBezTo>
                      <a:pt x="404592" y="325677"/>
                      <a:pt x="403256" y="325773"/>
                      <a:pt x="401157" y="325773"/>
                    </a:cubicBezTo>
                    <a:cubicBezTo>
                      <a:pt x="400775" y="325582"/>
                      <a:pt x="400298" y="325391"/>
                      <a:pt x="399916" y="325200"/>
                    </a:cubicBezTo>
                    <a:cubicBezTo>
                      <a:pt x="399916" y="325200"/>
                      <a:pt x="400202" y="325487"/>
                      <a:pt x="400584" y="325773"/>
                    </a:cubicBezTo>
                    <a:cubicBezTo>
                      <a:pt x="386652" y="326250"/>
                      <a:pt x="345621" y="328063"/>
                      <a:pt x="318234" y="332548"/>
                    </a:cubicBezTo>
                    <a:cubicBezTo>
                      <a:pt x="309933" y="331117"/>
                      <a:pt x="300963" y="331307"/>
                      <a:pt x="290944" y="333788"/>
                    </a:cubicBezTo>
                    <a:cubicBezTo>
                      <a:pt x="290944" y="333788"/>
                      <a:pt x="294760" y="334361"/>
                      <a:pt x="300295" y="335697"/>
                    </a:cubicBezTo>
                    <a:cubicBezTo>
                      <a:pt x="258118" y="343140"/>
                      <a:pt x="176723" y="357358"/>
                      <a:pt x="176723" y="357358"/>
                    </a:cubicBezTo>
                    <a:cubicBezTo>
                      <a:pt x="176723" y="357358"/>
                      <a:pt x="191131" y="357549"/>
                      <a:pt x="211934" y="357072"/>
                    </a:cubicBezTo>
                    <a:cubicBezTo>
                      <a:pt x="213938" y="357549"/>
                      <a:pt x="221476" y="359457"/>
                      <a:pt x="231114" y="363083"/>
                    </a:cubicBezTo>
                    <a:cubicBezTo>
                      <a:pt x="219186" y="361747"/>
                      <a:pt x="210502" y="362892"/>
                      <a:pt x="210502" y="362892"/>
                    </a:cubicBezTo>
                    <a:cubicBezTo>
                      <a:pt x="219663" y="362892"/>
                      <a:pt x="227106" y="365946"/>
                      <a:pt x="235598" y="372530"/>
                    </a:cubicBezTo>
                    <a:cubicBezTo>
                      <a:pt x="229491" y="373580"/>
                      <a:pt x="224434" y="374438"/>
                      <a:pt x="220999" y="375106"/>
                    </a:cubicBezTo>
                    <a:cubicBezTo>
                      <a:pt x="220045" y="374915"/>
                      <a:pt x="219186" y="374629"/>
                      <a:pt x="218327" y="374438"/>
                    </a:cubicBezTo>
                    <a:cubicBezTo>
                      <a:pt x="187219" y="368618"/>
                      <a:pt x="166322" y="373580"/>
                      <a:pt x="165367" y="375392"/>
                    </a:cubicBezTo>
                    <a:cubicBezTo>
                      <a:pt x="164413" y="377301"/>
                      <a:pt x="176246" y="375870"/>
                      <a:pt x="199433" y="377301"/>
                    </a:cubicBezTo>
                    <a:cubicBezTo>
                      <a:pt x="222621" y="378732"/>
                      <a:pt x="239797" y="396958"/>
                      <a:pt x="280256" y="415470"/>
                    </a:cubicBezTo>
                    <a:cubicBezTo>
                      <a:pt x="309074" y="428638"/>
                      <a:pt x="326059" y="431120"/>
                      <a:pt x="333407" y="431501"/>
                    </a:cubicBezTo>
                    <a:cubicBezTo>
                      <a:pt x="328635" y="433410"/>
                      <a:pt x="323864" y="435318"/>
                      <a:pt x="319093" y="437226"/>
                    </a:cubicBezTo>
                    <a:cubicBezTo>
                      <a:pt x="316326" y="435795"/>
                      <a:pt x="304875" y="429974"/>
                      <a:pt x="286554" y="421959"/>
                    </a:cubicBezTo>
                    <a:cubicBezTo>
                      <a:pt x="265466" y="412703"/>
                      <a:pt x="246667" y="392759"/>
                      <a:pt x="212602" y="383408"/>
                    </a:cubicBezTo>
                    <a:cubicBezTo>
                      <a:pt x="178440" y="374057"/>
                      <a:pt x="152581" y="380545"/>
                      <a:pt x="152581" y="380545"/>
                    </a:cubicBezTo>
                    <a:cubicBezTo>
                      <a:pt x="177581" y="381595"/>
                      <a:pt x="183307" y="383981"/>
                      <a:pt x="197811" y="387225"/>
                    </a:cubicBezTo>
                    <a:cubicBezTo>
                      <a:pt x="212315" y="390469"/>
                      <a:pt x="247335" y="414898"/>
                      <a:pt x="262985" y="421577"/>
                    </a:cubicBezTo>
                    <a:cubicBezTo>
                      <a:pt x="278348" y="428161"/>
                      <a:pt x="294665" y="437226"/>
                      <a:pt x="318425" y="437513"/>
                    </a:cubicBezTo>
                    <a:cubicBezTo>
                      <a:pt x="312604" y="439898"/>
                      <a:pt x="306784" y="442284"/>
                      <a:pt x="301058" y="444765"/>
                    </a:cubicBezTo>
                    <a:cubicBezTo>
                      <a:pt x="297146" y="443334"/>
                      <a:pt x="286554" y="439516"/>
                      <a:pt x="273195" y="434078"/>
                    </a:cubicBezTo>
                    <a:cubicBezTo>
                      <a:pt x="256305" y="427302"/>
                      <a:pt x="222621" y="406691"/>
                      <a:pt x="188555" y="396958"/>
                    </a:cubicBezTo>
                    <a:cubicBezTo>
                      <a:pt x="154489" y="387225"/>
                      <a:pt x="130061" y="394859"/>
                      <a:pt x="130061" y="394859"/>
                    </a:cubicBezTo>
                    <a:cubicBezTo>
                      <a:pt x="145615" y="396195"/>
                      <a:pt x="168993" y="401252"/>
                      <a:pt x="179776" y="403733"/>
                    </a:cubicBezTo>
                    <a:cubicBezTo>
                      <a:pt x="190559" y="406310"/>
                      <a:pt x="233595" y="426062"/>
                      <a:pt x="258023" y="436463"/>
                    </a:cubicBezTo>
                    <a:cubicBezTo>
                      <a:pt x="279111" y="445433"/>
                      <a:pt x="289989" y="446387"/>
                      <a:pt x="298673" y="445719"/>
                    </a:cubicBezTo>
                    <a:cubicBezTo>
                      <a:pt x="293902" y="447723"/>
                      <a:pt x="289131" y="449822"/>
                      <a:pt x="284359" y="451922"/>
                    </a:cubicBezTo>
                    <a:cubicBezTo>
                      <a:pt x="273481" y="447818"/>
                      <a:pt x="198956" y="419955"/>
                      <a:pt x="179585" y="415661"/>
                    </a:cubicBezTo>
                    <a:cubicBezTo>
                      <a:pt x="158783" y="411081"/>
                      <a:pt x="146092" y="409172"/>
                      <a:pt x="128248" y="412416"/>
                    </a:cubicBezTo>
                    <a:cubicBezTo>
                      <a:pt x="110595" y="415566"/>
                      <a:pt x="108495" y="418142"/>
                      <a:pt x="108495" y="418142"/>
                    </a:cubicBezTo>
                    <a:cubicBezTo>
                      <a:pt x="105824" y="416711"/>
                      <a:pt x="104106" y="415566"/>
                      <a:pt x="104106" y="415566"/>
                    </a:cubicBezTo>
                    <a:cubicBezTo>
                      <a:pt x="104106" y="415566"/>
                      <a:pt x="97713" y="426539"/>
                      <a:pt x="123095" y="431215"/>
                    </a:cubicBezTo>
                    <a:cubicBezTo>
                      <a:pt x="148478" y="435891"/>
                      <a:pt x="188460" y="450967"/>
                      <a:pt x="198097" y="452399"/>
                    </a:cubicBezTo>
                    <a:cubicBezTo>
                      <a:pt x="207258" y="453735"/>
                      <a:pt x="244854" y="462895"/>
                      <a:pt x="264225" y="461082"/>
                    </a:cubicBezTo>
                    <a:cubicBezTo>
                      <a:pt x="257736" y="464136"/>
                      <a:pt x="251343" y="467189"/>
                      <a:pt x="245045" y="470338"/>
                    </a:cubicBezTo>
                    <a:cubicBezTo>
                      <a:pt x="240370" y="468430"/>
                      <a:pt x="215083" y="458983"/>
                      <a:pt x="177772" y="456788"/>
                    </a:cubicBezTo>
                    <a:cubicBezTo>
                      <a:pt x="136359" y="454307"/>
                      <a:pt x="124145" y="453735"/>
                      <a:pt x="113935" y="456597"/>
                    </a:cubicBezTo>
                    <a:cubicBezTo>
                      <a:pt x="103629" y="459365"/>
                      <a:pt x="83399" y="460319"/>
                      <a:pt x="79582" y="451540"/>
                    </a:cubicBezTo>
                    <a:cubicBezTo>
                      <a:pt x="79582" y="451540"/>
                      <a:pt x="77960" y="460033"/>
                      <a:pt x="90938" y="462800"/>
                    </a:cubicBezTo>
                    <a:cubicBezTo>
                      <a:pt x="103915" y="465567"/>
                      <a:pt x="132447" y="467666"/>
                      <a:pt x="147619" y="466235"/>
                    </a:cubicBezTo>
                    <a:cubicBezTo>
                      <a:pt x="161741" y="464899"/>
                      <a:pt x="234072" y="469956"/>
                      <a:pt x="244568" y="470720"/>
                    </a:cubicBezTo>
                    <a:cubicBezTo>
                      <a:pt x="243900" y="471006"/>
                      <a:pt x="243232" y="471388"/>
                      <a:pt x="242564" y="471674"/>
                    </a:cubicBezTo>
                    <a:cubicBezTo>
                      <a:pt x="237984" y="473964"/>
                      <a:pt x="233499" y="476445"/>
                      <a:pt x="228919" y="478831"/>
                    </a:cubicBezTo>
                    <a:cubicBezTo>
                      <a:pt x="224625" y="477495"/>
                      <a:pt x="196093" y="468430"/>
                      <a:pt x="173097" y="469289"/>
                    </a:cubicBezTo>
                    <a:cubicBezTo>
                      <a:pt x="148287" y="470243"/>
                      <a:pt x="135977" y="470434"/>
                      <a:pt x="117942" y="472533"/>
                    </a:cubicBezTo>
                    <a:cubicBezTo>
                      <a:pt x="99907" y="474727"/>
                      <a:pt x="85785" y="476254"/>
                      <a:pt x="80250" y="468716"/>
                    </a:cubicBezTo>
                    <a:cubicBezTo>
                      <a:pt x="80250" y="468716"/>
                      <a:pt x="80155" y="477590"/>
                      <a:pt x="90651" y="478735"/>
                    </a:cubicBezTo>
                    <a:cubicBezTo>
                      <a:pt x="101148" y="479785"/>
                      <a:pt x="106969" y="482838"/>
                      <a:pt x="148096" y="482170"/>
                    </a:cubicBezTo>
                    <a:cubicBezTo>
                      <a:pt x="185502" y="481598"/>
                      <a:pt x="222048" y="479499"/>
                      <a:pt x="228442" y="479117"/>
                    </a:cubicBezTo>
                    <a:cubicBezTo>
                      <a:pt x="218231" y="484556"/>
                      <a:pt x="208117" y="490091"/>
                      <a:pt x="198288" y="496198"/>
                    </a:cubicBezTo>
                    <a:lnTo>
                      <a:pt x="198288" y="496198"/>
                    </a:lnTo>
                    <a:lnTo>
                      <a:pt x="198288" y="496198"/>
                    </a:lnTo>
                    <a:cubicBezTo>
                      <a:pt x="198288" y="496198"/>
                      <a:pt x="198288" y="496198"/>
                      <a:pt x="198193" y="496198"/>
                    </a:cubicBezTo>
                    <a:cubicBezTo>
                      <a:pt x="198002" y="495244"/>
                      <a:pt x="195616" y="492572"/>
                      <a:pt x="175387" y="493621"/>
                    </a:cubicBezTo>
                    <a:cubicBezTo>
                      <a:pt x="192849" y="490377"/>
                      <a:pt x="209930" y="487991"/>
                      <a:pt x="209930" y="487991"/>
                    </a:cubicBezTo>
                    <a:cubicBezTo>
                      <a:pt x="209930" y="487991"/>
                      <a:pt x="185979" y="485415"/>
                      <a:pt x="166608" y="486846"/>
                    </a:cubicBezTo>
                    <a:cubicBezTo>
                      <a:pt x="147237" y="488278"/>
                      <a:pt x="110595" y="496007"/>
                      <a:pt x="99907" y="496007"/>
                    </a:cubicBezTo>
                    <a:cubicBezTo>
                      <a:pt x="89220" y="496007"/>
                      <a:pt x="86835" y="499251"/>
                      <a:pt x="73953" y="490186"/>
                    </a:cubicBezTo>
                    <a:cubicBezTo>
                      <a:pt x="73953" y="490186"/>
                      <a:pt x="81491" y="505931"/>
                      <a:pt x="91892" y="505072"/>
                    </a:cubicBezTo>
                    <a:cubicBezTo>
                      <a:pt x="98667" y="504595"/>
                      <a:pt x="111644" y="505072"/>
                      <a:pt x="125004" y="503927"/>
                    </a:cubicBezTo>
                    <a:cubicBezTo>
                      <a:pt x="121091" y="505740"/>
                      <a:pt x="117847" y="507648"/>
                      <a:pt x="114889" y="509557"/>
                    </a:cubicBezTo>
                    <a:cubicBezTo>
                      <a:pt x="104869" y="516046"/>
                      <a:pt x="93800" y="526924"/>
                      <a:pt x="86167" y="525397"/>
                    </a:cubicBezTo>
                    <a:cubicBezTo>
                      <a:pt x="78533" y="523870"/>
                      <a:pt x="70517" y="513755"/>
                      <a:pt x="70517" y="513755"/>
                    </a:cubicBezTo>
                    <a:cubicBezTo>
                      <a:pt x="70517" y="513755"/>
                      <a:pt x="76433" y="527210"/>
                      <a:pt x="83781" y="527973"/>
                    </a:cubicBezTo>
                    <a:cubicBezTo>
                      <a:pt x="91129" y="528737"/>
                      <a:pt x="100194" y="529595"/>
                      <a:pt x="119469" y="517954"/>
                    </a:cubicBezTo>
                    <a:cubicBezTo>
                      <a:pt x="138554" y="506408"/>
                      <a:pt x="153917" y="500969"/>
                      <a:pt x="197716" y="496675"/>
                    </a:cubicBezTo>
                    <a:cubicBezTo>
                      <a:pt x="192754" y="499728"/>
                      <a:pt x="187983" y="503068"/>
                      <a:pt x="183116" y="506408"/>
                    </a:cubicBezTo>
                    <a:cubicBezTo>
                      <a:pt x="183116" y="506408"/>
                      <a:pt x="183116" y="506312"/>
                      <a:pt x="183116" y="506312"/>
                    </a:cubicBezTo>
                    <a:cubicBezTo>
                      <a:pt x="183116" y="506312"/>
                      <a:pt x="182925" y="506503"/>
                      <a:pt x="182543" y="506790"/>
                    </a:cubicBezTo>
                    <a:cubicBezTo>
                      <a:pt x="177868" y="510034"/>
                      <a:pt x="173287" y="513469"/>
                      <a:pt x="168803" y="516904"/>
                    </a:cubicBezTo>
                    <a:cubicBezTo>
                      <a:pt x="168803" y="516714"/>
                      <a:pt x="168803" y="516523"/>
                      <a:pt x="168803" y="516523"/>
                    </a:cubicBezTo>
                    <a:cubicBezTo>
                      <a:pt x="168803" y="516523"/>
                      <a:pt x="168707" y="516809"/>
                      <a:pt x="168421" y="517191"/>
                    </a:cubicBezTo>
                    <a:cubicBezTo>
                      <a:pt x="165463" y="519481"/>
                      <a:pt x="162505" y="521771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9547" y="524157"/>
                      <a:pt x="159547" y="524157"/>
                      <a:pt x="159547" y="524157"/>
                    </a:cubicBezTo>
                    <a:cubicBezTo>
                      <a:pt x="158592" y="524920"/>
                      <a:pt x="157543" y="525683"/>
                      <a:pt x="156589" y="526447"/>
                    </a:cubicBezTo>
                    <a:cubicBezTo>
                      <a:pt x="157447" y="525683"/>
                      <a:pt x="158402" y="525111"/>
                      <a:pt x="159356" y="524347"/>
                    </a:cubicBezTo>
                    <a:cubicBezTo>
                      <a:pt x="154298" y="529977"/>
                      <a:pt x="133210" y="553356"/>
                      <a:pt x="122523" y="565284"/>
                    </a:cubicBezTo>
                    <a:cubicBezTo>
                      <a:pt x="110309" y="578834"/>
                      <a:pt x="108305" y="602689"/>
                      <a:pt x="101339" y="612709"/>
                    </a:cubicBezTo>
                    <a:cubicBezTo>
                      <a:pt x="94373" y="622728"/>
                      <a:pt x="90651" y="631984"/>
                      <a:pt x="90651" y="631984"/>
                    </a:cubicBezTo>
                    <a:cubicBezTo>
                      <a:pt x="103438" y="622537"/>
                      <a:pt x="109927" y="616144"/>
                      <a:pt x="114507" y="604216"/>
                    </a:cubicBezTo>
                    <a:cubicBezTo>
                      <a:pt x="118992" y="592288"/>
                      <a:pt x="122523" y="579406"/>
                      <a:pt x="135882" y="561467"/>
                    </a:cubicBezTo>
                    <a:cubicBezTo>
                      <a:pt x="147428" y="545913"/>
                      <a:pt x="156589" y="528737"/>
                      <a:pt x="159642" y="524347"/>
                    </a:cubicBezTo>
                    <a:cubicBezTo>
                      <a:pt x="162409" y="522057"/>
                      <a:pt x="165367" y="519958"/>
                      <a:pt x="168325" y="517763"/>
                    </a:cubicBezTo>
                    <a:cubicBezTo>
                      <a:pt x="164222" y="525111"/>
                      <a:pt x="140080" y="569005"/>
                      <a:pt x="131111" y="585895"/>
                    </a:cubicBezTo>
                    <a:cubicBezTo>
                      <a:pt x="121282" y="604407"/>
                      <a:pt x="119755" y="633606"/>
                      <a:pt x="119755" y="633606"/>
                    </a:cubicBezTo>
                    <a:cubicBezTo>
                      <a:pt x="119755" y="633606"/>
                      <a:pt x="136741" y="599063"/>
                      <a:pt x="137981" y="589998"/>
                    </a:cubicBezTo>
                    <a:cubicBezTo>
                      <a:pt x="139317" y="581028"/>
                      <a:pt x="152199" y="549825"/>
                      <a:pt x="160310" y="538088"/>
                    </a:cubicBezTo>
                    <a:cubicBezTo>
                      <a:pt x="167180" y="528164"/>
                      <a:pt x="168612" y="519672"/>
                      <a:pt x="168898" y="517286"/>
                    </a:cubicBezTo>
                    <a:cubicBezTo>
                      <a:pt x="172810" y="514328"/>
                      <a:pt x="176818" y="511370"/>
                      <a:pt x="180921" y="508603"/>
                    </a:cubicBezTo>
                    <a:cubicBezTo>
                      <a:pt x="178059" y="511656"/>
                      <a:pt x="173001" y="518240"/>
                      <a:pt x="167180" y="531313"/>
                    </a:cubicBezTo>
                    <a:cubicBezTo>
                      <a:pt x="158402" y="551161"/>
                      <a:pt x="146665" y="584463"/>
                      <a:pt x="146187" y="588090"/>
                    </a:cubicBezTo>
                    <a:cubicBezTo>
                      <a:pt x="145615" y="591716"/>
                      <a:pt x="142466" y="602594"/>
                      <a:pt x="135500" y="609846"/>
                    </a:cubicBezTo>
                    <a:cubicBezTo>
                      <a:pt x="128534" y="617098"/>
                      <a:pt x="126721" y="642862"/>
                      <a:pt x="126721" y="642862"/>
                    </a:cubicBezTo>
                    <a:cubicBezTo>
                      <a:pt x="126721" y="642862"/>
                      <a:pt x="137790" y="614903"/>
                      <a:pt x="145329" y="604789"/>
                    </a:cubicBezTo>
                    <a:cubicBezTo>
                      <a:pt x="152867" y="594674"/>
                      <a:pt x="154775" y="577975"/>
                      <a:pt x="160310" y="565951"/>
                    </a:cubicBezTo>
                    <a:cubicBezTo>
                      <a:pt x="165749" y="553928"/>
                      <a:pt x="168803" y="536943"/>
                      <a:pt x="176818" y="523870"/>
                    </a:cubicBezTo>
                    <a:cubicBezTo>
                      <a:pt x="183116" y="513469"/>
                      <a:pt x="183593" y="508698"/>
                      <a:pt x="183498" y="507171"/>
                    </a:cubicBezTo>
                    <a:cubicBezTo>
                      <a:pt x="188173" y="504022"/>
                      <a:pt x="192849" y="500969"/>
                      <a:pt x="197716" y="498011"/>
                    </a:cubicBezTo>
                    <a:cubicBezTo>
                      <a:pt x="196284" y="500301"/>
                      <a:pt x="193422" y="504404"/>
                      <a:pt x="191227" y="506790"/>
                    </a:cubicBezTo>
                    <a:cubicBezTo>
                      <a:pt x="188078" y="510129"/>
                      <a:pt x="180349" y="521580"/>
                      <a:pt x="174337" y="539519"/>
                    </a:cubicBezTo>
                    <a:cubicBezTo>
                      <a:pt x="168230" y="557459"/>
                      <a:pt x="164795" y="580838"/>
                      <a:pt x="163650" y="590475"/>
                    </a:cubicBezTo>
                    <a:cubicBezTo>
                      <a:pt x="162505" y="600113"/>
                      <a:pt x="157447" y="609560"/>
                      <a:pt x="153153" y="616907"/>
                    </a:cubicBezTo>
                    <a:cubicBezTo>
                      <a:pt x="148859" y="624255"/>
                      <a:pt x="151149" y="634370"/>
                      <a:pt x="151149" y="634370"/>
                    </a:cubicBezTo>
                    <a:cubicBezTo>
                      <a:pt x="151149" y="634370"/>
                      <a:pt x="150291" y="624064"/>
                      <a:pt x="156302" y="617575"/>
                    </a:cubicBezTo>
                    <a:cubicBezTo>
                      <a:pt x="162218" y="611086"/>
                      <a:pt x="171093" y="597727"/>
                      <a:pt x="173001" y="583032"/>
                    </a:cubicBezTo>
                    <a:cubicBezTo>
                      <a:pt x="174910" y="568433"/>
                      <a:pt x="181017" y="553547"/>
                      <a:pt x="182543" y="544959"/>
                    </a:cubicBezTo>
                    <a:cubicBezTo>
                      <a:pt x="184070" y="536371"/>
                      <a:pt x="192563" y="516236"/>
                      <a:pt x="197143" y="507648"/>
                    </a:cubicBezTo>
                    <a:cubicBezTo>
                      <a:pt x="200483" y="501446"/>
                      <a:pt x="199815" y="498392"/>
                      <a:pt x="199242" y="497152"/>
                    </a:cubicBezTo>
                    <a:cubicBezTo>
                      <a:pt x="202487" y="495244"/>
                      <a:pt x="205827" y="493430"/>
                      <a:pt x="209166" y="491617"/>
                    </a:cubicBezTo>
                    <a:cubicBezTo>
                      <a:pt x="196857" y="504786"/>
                      <a:pt x="199147" y="514805"/>
                      <a:pt x="193231" y="527973"/>
                    </a:cubicBezTo>
                    <a:cubicBezTo>
                      <a:pt x="187028" y="541810"/>
                      <a:pt x="188460" y="562039"/>
                      <a:pt x="185502" y="571391"/>
                    </a:cubicBezTo>
                    <a:cubicBezTo>
                      <a:pt x="182543" y="580742"/>
                      <a:pt x="185406" y="595246"/>
                      <a:pt x="171379" y="610418"/>
                    </a:cubicBezTo>
                    <a:cubicBezTo>
                      <a:pt x="171379" y="610418"/>
                      <a:pt x="185979" y="602403"/>
                      <a:pt x="191704" y="582937"/>
                    </a:cubicBezTo>
                    <a:cubicBezTo>
                      <a:pt x="197334" y="564043"/>
                      <a:pt x="219758" y="497534"/>
                      <a:pt x="211457" y="490377"/>
                    </a:cubicBezTo>
                    <a:cubicBezTo>
                      <a:pt x="216132" y="487801"/>
                      <a:pt x="220808" y="485224"/>
                      <a:pt x="225579" y="482743"/>
                    </a:cubicBezTo>
                    <a:cubicBezTo>
                      <a:pt x="211266" y="497820"/>
                      <a:pt x="206495" y="550779"/>
                      <a:pt x="204204" y="570150"/>
                    </a:cubicBezTo>
                    <a:cubicBezTo>
                      <a:pt x="201819" y="590666"/>
                      <a:pt x="184452" y="606125"/>
                      <a:pt x="184452" y="606125"/>
                    </a:cubicBezTo>
                    <a:cubicBezTo>
                      <a:pt x="218231" y="585990"/>
                      <a:pt x="218231" y="551066"/>
                      <a:pt x="220045" y="538088"/>
                    </a:cubicBezTo>
                    <a:cubicBezTo>
                      <a:pt x="221762" y="525397"/>
                      <a:pt x="231209" y="496579"/>
                      <a:pt x="228251" y="481312"/>
                    </a:cubicBezTo>
                    <a:cubicBezTo>
                      <a:pt x="233022" y="478831"/>
                      <a:pt x="237889" y="476350"/>
                      <a:pt x="242755" y="473964"/>
                    </a:cubicBezTo>
                    <a:cubicBezTo>
                      <a:pt x="230827" y="489232"/>
                      <a:pt x="232736" y="514137"/>
                      <a:pt x="230636" y="528832"/>
                    </a:cubicBezTo>
                    <a:cubicBezTo>
                      <a:pt x="228442" y="543909"/>
                      <a:pt x="231018" y="574635"/>
                      <a:pt x="229873" y="581887"/>
                    </a:cubicBezTo>
                    <a:cubicBezTo>
                      <a:pt x="228823" y="589044"/>
                      <a:pt x="218709" y="609369"/>
                      <a:pt x="218709" y="609369"/>
                    </a:cubicBezTo>
                    <a:cubicBezTo>
                      <a:pt x="218709" y="609369"/>
                      <a:pt x="230732" y="597727"/>
                      <a:pt x="236934" y="585322"/>
                    </a:cubicBezTo>
                    <a:cubicBezTo>
                      <a:pt x="242946" y="573204"/>
                      <a:pt x="254301" y="481789"/>
                      <a:pt x="244759" y="473105"/>
                    </a:cubicBezTo>
                    <a:cubicBezTo>
                      <a:pt x="249339" y="470911"/>
                      <a:pt x="254015" y="468811"/>
                      <a:pt x="258595" y="466712"/>
                    </a:cubicBezTo>
                    <a:cubicBezTo>
                      <a:pt x="252297" y="475205"/>
                      <a:pt x="250580" y="500492"/>
                      <a:pt x="247622" y="520721"/>
                    </a:cubicBezTo>
                    <a:cubicBezTo>
                      <a:pt x="244186" y="543718"/>
                      <a:pt x="253156" y="555360"/>
                      <a:pt x="247049" y="576257"/>
                    </a:cubicBezTo>
                    <a:cubicBezTo>
                      <a:pt x="240942" y="597155"/>
                      <a:pt x="227488" y="609273"/>
                      <a:pt x="227488" y="609273"/>
                    </a:cubicBezTo>
                    <a:cubicBezTo>
                      <a:pt x="264893" y="582937"/>
                      <a:pt x="260408" y="558413"/>
                      <a:pt x="263271" y="538851"/>
                    </a:cubicBezTo>
                    <a:cubicBezTo>
                      <a:pt x="266134" y="519767"/>
                      <a:pt x="268519" y="477495"/>
                      <a:pt x="262030" y="465185"/>
                    </a:cubicBezTo>
                    <a:cubicBezTo>
                      <a:pt x="266325" y="463277"/>
                      <a:pt x="270619" y="461368"/>
                      <a:pt x="274913" y="459460"/>
                    </a:cubicBezTo>
                    <a:cubicBezTo>
                      <a:pt x="264321" y="474727"/>
                      <a:pt x="267947" y="502782"/>
                      <a:pt x="269283" y="516618"/>
                    </a:cubicBezTo>
                    <a:cubicBezTo>
                      <a:pt x="270619" y="530932"/>
                      <a:pt x="275199" y="556886"/>
                      <a:pt x="272336" y="572440"/>
                    </a:cubicBezTo>
                    <a:cubicBezTo>
                      <a:pt x="269473" y="587994"/>
                      <a:pt x="267947" y="598395"/>
                      <a:pt x="262221" y="605457"/>
                    </a:cubicBezTo>
                    <a:cubicBezTo>
                      <a:pt x="262221" y="605457"/>
                      <a:pt x="281878" y="594864"/>
                      <a:pt x="284073" y="569482"/>
                    </a:cubicBezTo>
                    <a:cubicBezTo>
                      <a:pt x="286268" y="544100"/>
                      <a:pt x="286650" y="527401"/>
                      <a:pt x="286172" y="518336"/>
                    </a:cubicBezTo>
                    <a:cubicBezTo>
                      <a:pt x="285695" y="509748"/>
                      <a:pt x="281688" y="466331"/>
                      <a:pt x="276821" y="458697"/>
                    </a:cubicBezTo>
                    <a:cubicBezTo>
                      <a:pt x="281497" y="456693"/>
                      <a:pt x="286077" y="454593"/>
                      <a:pt x="290848" y="452685"/>
                    </a:cubicBezTo>
                    <a:cubicBezTo>
                      <a:pt x="280161" y="469384"/>
                      <a:pt x="285791" y="506694"/>
                      <a:pt x="290562" y="525683"/>
                    </a:cubicBezTo>
                    <a:cubicBezTo>
                      <a:pt x="295524" y="545436"/>
                      <a:pt x="294951" y="554692"/>
                      <a:pt x="295142" y="571295"/>
                    </a:cubicBezTo>
                    <a:cubicBezTo>
                      <a:pt x="295333" y="587899"/>
                      <a:pt x="286172" y="592670"/>
                      <a:pt x="286172" y="592670"/>
                    </a:cubicBezTo>
                    <a:cubicBezTo>
                      <a:pt x="286172" y="592670"/>
                      <a:pt x="295428" y="594006"/>
                      <a:pt x="304303" y="566333"/>
                    </a:cubicBezTo>
                    <a:cubicBezTo>
                      <a:pt x="307643" y="555932"/>
                      <a:pt x="308215" y="544386"/>
                      <a:pt x="307547" y="533413"/>
                    </a:cubicBezTo>
                    <a:cubicBezTo>
                      <a:pt x="308883" y="536943"/>
                      <a:pt x="310314" y="540856"/>
                      <a:pt x="311746" y="545817"/>
                    </a:cubicBezTo>
                    <a:cubicBezTo>
                      <a:pt x="318425" y="568051"/>
                      <a:pt x="310791" y="589998"/>
                      <a:pt x="310791" y="589998"/>
                    </a:cubicBezTo>
                    <a:cubicBezTo>
                      <a:pt x="310791" y="589998"/>
                      <a:pt x="319475" y="575971"/>
                      <a:pt x="321383" y="547440"/>
                    </a:cubicBezTo>
                    <a:cubicBezTo>
                      <a:pt x="323292" y="518908"/>
                      <a:pt x="314227" y="481025"/>
                      <a:pt x="310601" y="471769"/>
                    </a:cubicBezTo>
                    <a:cubicBezTo>
                      <a:pt x="307165" y="462991"/>
                      <a:pt x="306784" y="456025"/>
                      <a:pt x="307452" y="445910"/>
                    </a:cubicBezTo>
                    <a:cubicBezTo>
                      <a:pt x="312509" y="443906"/>
                      <a:pt x="317662" y="441902"/>
                      <a:pt x="322815" y="439898"/>
                    </a:cubicBezTo>
                    <a:cubicBezTo>
                      <a:pt x="316135" y="450204"/>
                      <a:pt x="315372" y="461368"/>
                      <a:pt x="319093" y="471483"/>
                    </a:cubicBezTo>
                    <a:cubicBezTo>
                      <a:pt x="323101" y="482266"/>
                      <a:pt x="339800" y="505645"/>
                      <a:pt x="343808" y="517859"/>
                    </a:cubicBezTo>
                    <a:cubicBezTo>
                      <a:pt x="345334" y="522630"/>
                      <a:pt x="347911" y="528546"/>
                      <a:pt x="350296" y="535416"/>
                    </a:cubicBezTo>
                    <a:cubicBezTo>
                      <a:pt x="331880" y="564329"/>
                      <a:pt x="316040" y="591239"/>
                      <a:pt x="316040" y="591239"/>
                    </a:cubicBezTo>
                    <a:cubicBezTo>
                      <a:pt x="316040" y="591239"/>
                      <a:pt x="331021" y="573490"/>
                      <a:pt x="354113" y="548966"/>
                    </a:cubicBezTo>
                    <a:cubicBezTo>
                      <a:pt x="354400" y="550207"/>
                      <a:pt x="354590" y="551447"/>
                      <a:pt x="354781" y="552783"/>
                    </a:cubicBezTo>
                    <a:cubicBezTo>
                      <a:pt x="334933" y="582746"/>
                      <a:pt x="317566" y="609941"/>
                      <a:pt x="317566" y="609941"/>
                    </a:cubicBezTo>
                    <a:cubicBezTo>
                      <a:pt x="317566" y="609941"/>
                      <a:pt x="335315" y="590761"/>
                      <a:pt x="355926" y="568337"/>
                    </a:cubicBezTo>
                    <a:cubicBezTo>
                      <a:pt x="355926" y="570246"/>
                      <a:pt x="355926" y="572059"/>
                      <a:pt x="355735" y="573967"/>
                    </a:cubicBezTo>
                    <a:cubicBezTo>
                      <a:pt x="355735" y="573967"/>
                      <a:pt x="358121" y="570436"/>
                      <a:pt x="359934" y="563948"/>
                    </a:cubicBezTo>
                    <a:cubicBezTo>
                      <a:pt x="378064" y="544291"/>
                      <a:pt x="397626" y="523107"/>
                      <a:pt x="409268" y="510606"/>
                    </a:cubicBezTo>
                    <a:cubicBezTo>
                      <a:pt x="410031" y="511656"/>
                      <a:pt x="410699" y="512706"/>
                      <a:pt x="411367" y="513755"/>
                    </a:cubicBezTo>
                    <a:cubicBezTo>
                      <a:pt x="412798" y="515759"/>
                      <a:pt x="413562" y="518049"/>
                      <a:pt x="414230" y="520435"/>
                    </a:cubicBezTo>
                    <a:cubicBezTo>
                      <a:pt x="408123" y="526447"/>
                      <a:pt x="402397" y="532267"/>
                      <a:pt x="397912" y="537038"/>
                    </a:cubicBezTo>
                    <a:cubicBezTo>
                      <a:pt x="357167" y="580170"/>
                      <a:pt x="312223" y="652691"/>
                      <a:pt x="312223" y="652691"/>
                    </a:cubicBezTo>
                    <a:cubicBezTo>
                      <a:pt x="312223" y="652691"/>
                      <a:pt x="384935" y="573872"/>
                      <a:pt x="407741" y="549348"/>
                    </a:cubicBezTo>
                    <a:cubicBezTo>
                      <a:pt x="409840" y="547058"/>
                      <a:pt x="412035" y="544577"/>
                      <a:pt x="414325" y="542001"/>
                    </a:cubicBezTo>
                    <a:cubicBezTo>
                      <a:pt x="413943" y="543909"/>
                      <a:pt x="413562" y="545149"/>
                      <a:pt x="413562" y="545149"/>
                    </a:cubicBezTo>
                    <a:cubicBezTo>
                      <a:pt x="413943" y="543909"/>
                      <a:pt x="414134" y="542859"/>
                      <a:pt x="414516" y="541714"/>
                    </a:cubicBezTo>
                    <a:cubicBezTo>
                      <a:pt x="415565" y="540474"/>
                      <a:pt x="416711" y="539138"/>
                      <a:pt x="417760" y="537897"/>
                    </a:cubicBezTo>
                    <a:cubicBezTo>
                      <a:pt x="417092" y="541619"/>
                      <a:pt x="415947" y="543050"/>
                      <a:pt x="415947" y="543050"/>
                    </a:cubicBezTo>
                    <a:cubicBezTo>
                      <a:pt x="415947" y="543050"/>
                      <a:pt x="417951" y="540665"/>
                      <a:pt x="419764" y="535512"/>
                    </a:cubicBezTo>
                    <a:cubicBezTo>
                      <a:pt x="435509" y="516427"/>
                      <a:pt x="452112" y="492953"/>
                      <a:pt x="459174" y="482838"/>
                    </a:cubicBezTo>
                    <a:lnTo>
                      <a:pt x="461082" y="487133"/>
                    </a:lnTo>
                    <a:cubicBezTo>
                      <a:pt x="460700" y="489423"/>
                      <a:pt x="460414" y="491713"/>
                      <a:pt x="460032" y="494003"/>
                    </a:cubicBezTo>
                    <a:cubicBezTo>
                      <a:pt x="451349" y="506790"/>
                      <a:pt x="448391" y="515473"/>
                      <a:pt x="445910" y="524538"/>
                    </a:cubicBezTo>
                    <a:cubicBezTo>
                      <a:pt x="445910" y="524634"/>
                      <a:pt x="445910" y="524634"/>
                      <a:pt x="445910" y="524729"/>
                    </a:cubicBezTo>
                    <a:cubicBezTo>
                      <a:pt x="435986" y="533413"/>
                      <a:pt x="421100" y="546772"/>
                      <a:pt x="409936" y="558508"/>
                    </a:cubicBezTo>
                    <a:cubicBezTo>
                      <a:pt x="374534" y="596105"/>
                      <a:pt x="324819" y="671775"/>
                      <a:pt x="324819" y="671775"/>
                    </a:cubicBezTo>
                    <a:cubicBezTo>
                      <a:pt x="324819" y="671775"/>
                      <a:pt x="368236" y="624446"/>
                      <a:pt x="388084" y="603166"/>
                    </a:cubicBezTo>
                    <a:cubicBezTo>
                      <a:pt x="401157" y="589044"/>
                      <a:pt x="426444" y="557173"/>
                      <a:pt x="442188" y="537038"/>
                    </a:cubicBezTo>
                    <a:cubicBezTo>
                      <a:pt x="441616" y="538947"/>
                      <a:pt x="441043" y="540665"/>
                      <a:pt x="440471" y="542287"/>
                    </a:cubicBezTo>
                    <a:cubicBezTo>
                      <a:pt x="436368" y="549634"/>
                      <a:pt x="432169" y="554978"/>
                      <a:pt x="431024" y="557554"/>
                    </a:cubicBezTo>
                    <a:cubicBezTo>
                      <a:pt x="429115" y="561658"/>
                      <a:pt x="427875" y="569005"/>
                      <a:pt x="427875" y="569005"/>
                    </a:cubicBezTo>
                    <a:cubicBezTo>
                      <a:pt x="434745" y="551352"/>
                      <a:pt x="445433" y="544768"/>
                      <a:pt x="449536" y="536848"/>
                    </a:cubicBezTo>
                    <a:cubicBezTo>
                      <a:pt x="450586" y="534939"/>
                      <a:pt x="452208" y="532554"/>
                      <a:pt x="454212" y="530168"/>
                    </a:cubicBezTo>
                    <a:cubicBezTo>
                      <a:pt x="453353" y="535130"/>
                      <a:pt x="452589" y="540092"/>
                      <a:pt x="451731" y="545054"/>
                    </a:cubicBezTo>
                    <a:cubicBezTo>
                      <a:pt x="446769" y="552115"/>
                      <a:pt x="441902" y="559081"/>
                      <a:pt x="438085" y="564520"/>
                    </a:cubicBezTo>
                    <a:cubicBezTo>
                      <a:pt x="422245" y="579597"/>
                      <a:pt x="396385" y="604789"/>
                      <a:pt x="384362" y="618243"/>
                    </a:cubicBezTo>
                    <a:cubicBezTo>
                      <a:pt x="362129" y="643149"/>
                      <a:pt x="312032" y="723590"/>
                      <a:pt x="312032" y="723590"/>
                    </a:cubicBezTo>
                    <a:cubicBezTo>
                      <a:pt x="312032" y="723590"/>
                      <a:pt x="370144" y="662519"/>
                      <a:pt x="389992" y="641240"/>
                    </a:cubicBezTo>
                    <a:cubicBezTo>
                      <a:pt x="408027" y="621869"/>
                      <a:pt x="442761" y="569769"/>
                      <a:pt x="448963" y="560322"/>
                    </a:cubicBezTo>
                    <a:cubicBezTo>
                      <a:pt x="448773" y="561467"/>
                      <a:pt x="448582" y="562612"/>
                      <a:pt x="448295" y="563757"/>
                    </a:cubicBezTo>
                    <a:cubicBezTo>
                      <a:pt x="437131" y="580074"/>
                      <a:pt x="433696" y="591620"/>
                      <a:pt x="433696" y="591620"/>
                    </a:cubicBezTo>
                    <a:cubicBezTo>
                      <a:pt x="433696" y="591620"/>
                      <a:pt x="438658" y="579883"/>
                      <a:pt x="447532" y="568242"/>
                    </a:cubicBezTo>
                    <a:cubicBezTo>
                      <a:pt x="443238" y="592002"/>
                      <a:pt x="438753" y="615667"/>
                      <a:pt x="433791" y="639331"/>
                    </a:cubicBezTo>
                    <a:cubicBezTo>
                      <a:pt x="427398" y="644675"/>
                      <a:pt x="403638" y="665096"/>
                      <a:pt x="376633" y="694295"/>
                    </a:cubicBezTo>
                    <a:cubicBezTo>
                      <a:pt x="346002" y="727311"/>
                      <a:pt x="304303" y="799642"/>
                      <a:pt x="304303" y="799642"/>
                    </a:cubicBezTo>
                    <a:cubicBezTo>
                      <a:pt x="304303" y="799642"/>
                      <a:pt x="325868" y="776740"/>
                      <a:pt x="348388" y="751835"/>
                    </a:cubicBezTo>
                    <a:cubicBezTo>
                      <a:pt x="325773" y="783611"/>
                      <a:pt x="304684" y="820157"/>
                      <a:pt x="304684" y="820157"/>
                    </a:cubicBezTo>
                    <a:cubicBezTo>
                      <a:pt x="304684" y="820157"/>
                      <a:pt x="347720" y="769106"/>
                      <a:pt x="379687" y="739048"/>
                    </a:cubicBezTo>
                    <a:cubicBezTo>
                      <a:pt x="398008" y="717578"/>
                      <a:pt x="424440" y="676069"/>
                      <a:pt x="424440" y="676069"/>
                    </a:cubicBezTo>
                    <a:lnTo>
                      <a:pt x="426348" y="667386"/>
                    </a:lnTo>
                    <a:cubicBezTo>
                      <a:pt x="426348" y="667386"/>
                      <a:pt x="413084" y="679314"/>
                      <a:pt x="394095" y="698589"/>
                    </a:cubicBezTo>
                    <a:cubicBezTo>
                      <a:pt x="409745" y="678455"/>
                      <a:pt x="427302" y="654122"/>
                      <a:pt x="432169" y="647156"/>
                    </a:cubicBezTo>
                    <a:cubicBezTo>
                      <a:pt x="432169" y="647347"/>
                      <a:pt x="432074" y="647442"/>
                      <a:pt x="432074" y="647633"/>
                    </a:cubicBezTo>
                    <a:cubicBezTo>
                      <a:pt x="430642" y="654313"/>
                      <a:pt x="429211" y="660897"/>
                      <a:pt x="427684" y="667577"/>
                    </a:cubicBezTo>
                    <a:lnTo>
                      <a:pt x="425967" y="673207"/>
                    </a:lnTo>
                    <a:cubicBezTo>
                      <a:pt x="425967" y="673207"/>
                      <a:pt x="425967" y="673779"/>
                      <a:pt x="426062" y="674638"/>
                    </a:cubicBezTo>
                    <a:cubicBezTo>
                      <a:pt x="423486" y="685898"/>
                      <a:pt x="420718" y="697158"/>
                      <a:pt x="417856" y="708322"/>
                    </a:cubicBezTo>
                    <a:cubicBezTo>
                      <a:pt x="417379" y="707845"/>
                      <a:pt x="417092" y="707559"/>
                      <a:pt x="416901" y="707654"/>
                    </a:cubicBezTo>
                    <a:cubicBezTo>
                      <a:pt x="399534" y="719391"/>
                      <a:pt x="373675" y="751835"/>
                      <a:pt x="367568" y="759755"/>
                    </a:cubicBezTo>
                    <a:cubicBezTo>
                      <a:pt x="361461" y="767675"/>
                      <a:pt x="349628" y="785328"/>
                      <a:pt x="330735" y="814336"/>
                    </a:cubicBezTo>
                    <a:cubicBezTo>
                      <a:pt x="311746" y="843250"/>
                      <a:pt x="311269" y="863956"/>
                      <a:pt x="311269" y="863956"/>
                    </a:cubicBezTo>
                    <a:cubicBezTo>
                      <a:pt x="321193" y="833325"/>
                      <a:pt x="327300" y="825406"/>
                      <a:pt x="336174" y="813478"/>
                    </a:cubicBezTo>
                    <a:cubicBezTo>
                      <a:pt x="345048" y="801550"/>
                      <a:pt x="368904" y="773400"/>
                      <a:pt x="378064" y="760613"/>
                    </a:cubicBezTo>
                    <a:cubicBezTo>
                      <a:pt x="387225" y="747827"/>
                      <a:pt x="415756" y="713284"/>
                      <a:pt x="415756" y="713284"/>
                    </a:cubicBezTo>
                    <a:cubicBezTo>
                      <a:pt x="415661" y="714429"/>
                      <a:pt x="415756" y="715479"/>
                      <a:pt x="415661" y="716624"/>
                    </a:cubicBezTo>
                    <a:cubicBezTo>
                      <a:pt x="413943" y="723017"/>
                      <a:pt x="412035" y="729506"/>
                      <a:pt x="410126" y="735899"/>
                    </a:cubicBezTo>
                    <a:cubicBezTo>
                      <a:pt x="410031" y="735327"/>
                      <a:pt x="409936" y="734850"/>
                      <a:pt x="409745" y="734277"/>
                    </a:cubicBezTo>
                    <a:cubicBezTo>
                      <a:pt x="409745" y="734277"/>
                      <a:pt x="390660" y="776740"/>
                      <a:pt x="382168" y="799642"/>
                    </a:cubicBezTo>
                    <a:cubicBezTo>
                      <a:pt x="373770" y="822638"/>
                      <a:pt x="367472" y="862048"/>
                      <a:pt x="367472" y="862048"/>
                    </a:cubicBezTo>
                    <a:cubicBezTo>
                      <a:pt x="367472" y="862048"/>
                      <a:pt x="382740" y="825406"/>
                      <a:pt x="392187" y="800214"/>
                    </a:cubicBezTo>
                    <a:cubicBezTo>
                      <a:pt x="391519" y="804985"/>
                      <a:pt x="391042" y="809756"/>
                      <a:pt x="390660" y="814623"/>
                    </a:cubicBezTo>
                    <a:cubicBezTo>
                      <a:pt x="387988" y="855464"/>
                      <a:pt x="396385" y="871494"/>
                      <a:pt x="396385" y="871494"/>
                    </a:cubicBezTo>
                    <a:cubicBezTo>
                      <a:pt x="396385" y="871494"/>
                      <a:pt x="426730" y="805176"/>
                      <a:pt x="410031" y="735995"/>
                    </a:cubicBezTo>
                    <a:cubicBezTo>
                      <a:pt x="411939" y="729888"/>
                      <a:pt x="413752" y="723685"/>
                      <a:pt x="415565" y="717483"/>
                    </a:cubicBezTo>
                    <a:cubicBezTo>
                      <a:pt x="413848" y="759278"/>
                      <a:pt x="426539" y="788000"/>
                      <a:pt x="429974" y="798687"/>
                    </a:cubicBezTo>
                    <a:cubicBezTo>
                      <a:pt x="433505" y="809661"/>
                      <a:pt x="441998" y="844967"/>
                      <a:pt x="441998" y="844967"/>
                    </a:cubicBezTo>
                    <a:cubicBezTo>
                      <a:pt x="441998" y="844967"/>
                      <a:pt x="442952" y="790290"/>
                      <a:pt x="440185" y="765003"/>
                    </a:cubicBezTo>
                    <a:cubicBezTo>
                      <a:pt x="443524" y="773591"/>
                      <a:pt x="446864" y="781607"/>
                      <a:pt x="448105" y="786664"/>
                    </a:cubicBezTo>
                    <a:cubicBezTo>
                      <a:pt x="451063" y="798592"/>
                      <a:pt x="456502" y="819108"/>
                      <a:pt x="456502" y="819108"/>
                    </a:cubicBezTo>
                    <a:cubicBezTo>
                      <a:pt x="456502" y="819108"/>
                      <a:pt x="460509" y="754316"/>
                      <a:pt x="451921" y="727120"/>
                    </a:cubicBezTo>
                    <a:cubicBezTo>
                      <a:pt x="444001" y="701833"/>
                      <a:pt x="430738" y="669294"/>
                      <a:pt x="428925" y="664809"/>
                    </a:cubicBezTo>
                    <a:cubicBezTo>
                      <a:pt x="430070" y="659752"/>
                      <a:pt x="431310" y="654599"/>
                      <a:pt x="432455" y="649542"/>
                    </a:cubicBezTo>
                    <a:cubicBezTo>
                      <a:pt x="432742" y="656030"/>
                      <a:pt x="434459" y="677023"/>
                      <a:pt x="445051" y="697444"/>
                    </a:cubicBezTo>
                    <a:cubicBezTo>
                      <a:pt x="457742" y="722063"/>
                      <a:pt x="477686" y="753552"/>
                      <a:pt x="477686" y="753552"/>
                    </a:cubicBezTo>
                    <a:cubicBezTo>
                      <a:pt x="477686" y="753552"/>
                      <a:pt x="475777" y="712044"/>
                      <a:pt x="463658" y="688188"/>
                    </a:cubicBezTo>
                    <a:cubicBezTo>
                      <a:pt x="451540" y="664332"/>
                      <a:pt x="435509" y="637805"/>
                      <a:pt x="435509" y="637805"/>
                    </a:cubicBezTo>
                    <a:cubicBezTo>
                      <a:pt x="435509" y="637805"/>
                      <a:pt x="435222" y="638091"/>
                      <a:pt x="434745" y="638377"/>
                    </a:cubicBezTo>
                    <a:cubicBezTo>
                      <a:pt x="437036" y="627976"/>
                      <a:pt x="439230" y="617575"/>
                      <a:pt x="441330" y="607174"/>
                    </a:cubicBezTo>
                    <a:cubicBezTo>
                      <a:pt x="443238" y="614331"/>
                      <a:pt x="448486" y="646488"/>
                      <a:pt x="456883" y="659275"/>
                    </a:cubicBezTo>
                    <a:cubicBezTo>
                      <a:pt x="466330" y="673588"/>
                      <a:pt x="494766" y="700784"/>
                      <a:pt x="500110" y="719868"/>
                    </a:cubicBezTo>
                    <a:cubicBezTo>
                      <a:pt x="500110" y="719868"/>
                      <a:pt x="498965" y="709563"/>
                      <a:pt x="496102" y="695440"/>
                    </a:cubicBezTo>
                    <a:cubicBezTo>
                      <a:pt x="508698" y="670726"/>
                      <a:pt x="526637" y="656889"/>
                      <a:pt x="536466" y="646679"/>
                    </a:cubicBezTo>
                    <a:cubicBezTo>
                      <a:pt x="546772" y="635992"/>
                      <a:pt x="573490" y="620438"/>
                      <a:pt x="582937" y="611182"/>
                    </a:cubicBezTo>
                    <a:cubicBezTo>
                      <a:pt x="585704" y="608510"/>
                      <a:pt x="588090" y="605457"/>
                      <a:pt x="590284" y="602117"/>
                    </a:cubicBezTo>
                    <a:cubicBezTo>
                      <a:pt x="591525" y="607556"/>
                      <a:pt x="592384" y="611086"/>
                      <a:pt x="592670" y="612422"/>
                    </a:cubicBezTo>
                    <a:cubicBezTo>
                      <a:pt x="591620" y="613568"/>
                      <a:pt x="590571" y="614713"/>
                      <a:pt x="589330" y="615858"/>
                    </a:cubicBezTo>
                    <a:cubicBezTo>
                      <a:pt x="581124" y="623587"/>
                      <a:pt x="551829" y="658321"/>
                      <a:pt x="536657" y="689047"/>
                    </a:cubicBezTo>
                    <a:cubicBezTo>
                      <a:pt x="521485" y="719773"/>
                      <a:pt x="520053" y="738857"/>
                      <a:pt x="520053" y="738857"/>
                    </a:cubicBezTo>
                    <a:cubicBezTo>
                      <a:pt x="520053" y="738857"/>
                      <a:pt x="526828" y="711948"/>
                      <a:pt x="545149" y="692291"/>
                    </a:cubicBezTo>
                    <a:cubicBezTo>
                      <a:pt x="549253" y="687902"/>
                      <a:pt x="552592" y="684562"/>
                      <a:pt x="555741" y="681604"/>
                    </a:cubicBezTo>
                    <a:cubicBezTo>
                      <a:pt x="548871" y="692673"/>
                      <a:pt x="542478" y="705078"/>
                      <a:pt x="539042" y="717578"/>
                    </a:cubicBezTo>
                    <a:cubicBezTo>
                      <a:pt x="529691" y="750976"/>
                      <a:pt x="537802" y="754411"/>
                      <a:pt x="537802" y="754411"/>
                    </a:cubicBezTo>
                    <a:cubicBezTo>
                      <a:pt x="537802" y="754411"/>
                      <a:pt x="533412" y="744678"/>
                      <a:pt x="543336" y="727502"/>
                    </a:cubicBezTo>
                    <a:cubicBezTo>
                      <a:pt x="553165" y="710326"/>
                      <a:pt x="558222" y="700307"/>
                      <a:pt x="573681" y="682367"/>
                    </a:cubicBezTo>
                    <a:cubicBezTo>
                      <a:pt x="588567" y="665000"/>
                      <a:pt x="614903" y="629026"/>
                      <a:pt x="616239" y="606125"/>
                    </a:cubicBezTo>
                    <a:cubicBezTo>
                      <a:pt x="618816" y="610609"/>
                      <a:pt x="621201" y="615190"/>
                      <a:pt x="623682" y="619674"/>
                    </a:cubicBezTo>
                    <a:cubicBezTo>
                      <a:pt x="615571" y="624923"/>
                      <a:pt x="586849" y="668244"/>
                      <a:pt x="581410" y="676928"/>
                    </a:cubicBezTo>
                    <a:cubicBezTo>
                      <a:pt x="575685" y="686089"/>
                      <a:pt x="566238" y="703742"/>
                      <a:pt x="553069" y="731319"/>
                    </a:cubicBezTo>
                    <a:cubicBezTo>
                      <a:pt x="539901" y="758896"/>
                      <a:pt x="549062" y="780176"/>
                      <a:pt x="549062" y="780176"/>
                    </a:cubicBezTo>
                    <a:cubicBezTo>
                      <a:pt x="548680" y="769774"/>
                      <a:pt x="553547" y="758132"/>
                      <a:pt x="560512" y="740479"/>
                    </a:cubicBezTo>
                    <a:cubicBezTo>
                      <a:pt x="567383" y="722826"/>
                      <a:pt x="586181" y="698112"/>
                      <a:pt x="595628" y="683894"/>
                    </a:cubicBezTo>
                    <a:cubicBezTo>
                      <a:pt x="604693" y="670153"/>
                      <a:pt x="624064" y="642767"/>
                      <a:pt x="624636" y="621392"/>
                    </a:cubicBezTo>
                    <a:cubicBezTo>
                      <a:pt x="626927" y="625591"/>
                      <a:pt x="629217" y="629789"/>
                      <a:pt x="631411" y="634083"/>
                    </a:cubicBezTo>
                    <a:cubicBezTo>
                      <a:pt x="619102" y="643339"/>
                      <a:pt x="596200" y="688761"/>
                      <a:pt x="587231" y="710135"/>
                    </a:cubicBezTo>
                    <a:cubicBezTo>
                      <a:pt x="577975" y="732082"/>
                      <a:pt x="560131" y="755174"/>
                      <a:pt x="573967" y="802027"/>
                    </a:cubicBezTo>
                    <a:cubicBezTo>
                      <a:pt x="573967" y="802027"/>
                      <a:pt x="570532" y="782466"/>
                      <a:pt x="577975" y="757560"/>
                    </a:cubicBezTo>
                    <a:cubicBezTo>
                      <a:pt x="585418" y="732655"/>
                      <a:pt x="599254" y="725117"/>
                      <a:pt x="610037" y="699448"/>
                    </a:cubicBezTo>
                    <a:cubicBezTo>
                      <a:pt x="619674" y="676642"/>
                      <a:pt x="633224" y="649160"/>
                      <a:pt x="633034" y="637232"/>
                    </a:cubicBezTo>
                    <a:cubicBezTo>
                      <a:pt x="635419" y="641908"/>
                      <a:pt x="637900" y="646679"/>
                      <a:pt x="640190" y="651450"/>
                    </a:cubicBezTo>
                    <a:cubicBezTo>
                      <a:pt x="627690" y="655649"/>
                      <a:pt x="583032" y="756701"/>
                      <a:pt x="580647" y="772351"/>
                    </a:cubicBezTo>
                    <a:cubicBezTo>
                      <a:pt x="578166" y="788572"/>
                      <a:pt x="580742" y="806894"/>
                      <a:pt x="580742" y="806894"/>
                    </a:cubicBezTo>
                    <a:cubicBezTo>
                      <a:pt x="580742" y="806894"/>
                      <a:pt x="584654" y="780557"/>
                      <a:pt x="588090" y="772446"/>
                    </a:cubicBezTo>
                    <a:cubicBezTo>
                      <a:pt x="591429" y="764431"/>
                      <a:pt x="611468" y="733705"/>
                      <a:pt x="618529" y="716815"/>
                    </a:cubicBezTo>
                    <a:cubicBezTo>
                      <a:pt x="625400" y="700402"/>
                      <a:pt x="641622" y="675401"/>
                      <a:pt x="641145" y="653263"/>
                    </a:cubicBezTo>
                    <a:cubicBezTo>
                      <a:pt x="641431" y="653740"/>
                      <a:pt x="641622" y="654217"/>
                      <a:pt x="641908" y="654790"/>
                    </a:cubicBezTo>
                    <a:cubicBezTo>
                      <a:pt x="644103" y="659275"/>
                      <a:pt x="646202" y="663855"/>
                      <a:pt x="648301" y="668436"/>
                    </a:cubicBezTo>
                    <a:cubicBezTo>
                      <a:pt x="637137" y="682749"/>
                      <a:pt x="627499" y="717864"/>
                      <a:pt x="621392" y="731987"/>
                    </a:cubicBezTo>
                    <a:cubicBezTo>
                      <a:pt x="615190" y="746396"/>
                      <a:pt x="594769" y="782752"/>
                      <a:pt x="609369" y="821303"/>
                    </a:cubicBezTo>
                    <a:cubicBezTo>
                      <a:pt x="609369" y="821303"/>
                      <a:pt x="604884" y="796111"/>
                      <a:pt x="614999" y="773591"/>
                    </a:cubicBezTo>
                    <a:cubicBezTo>
                      <a:pt x="624636" y="752121"/>
                      <a:pt x="652023" y="694104"/>
                      <a:pt x="649446" y="671203"/>
                    </a:cubicBezTo>
                    <a:cubicBezTo>
                      <a:pt x="651736" y="676355"/>
                      <a:pt x="654027" y="681508"/>
                      <a:pt x="656221" y="686756"/>
                    </a:cubicBezTo>
                    <a:cubicBezTo>
                      <a:pt x="645629" y="689142"/>
                      <a:pt x="624064" y="770633"/>
                      <a:pt x="617384" y="793439"/>
                    </a:cubicBezTo>
                    <a:cubicBezTo>
                      <a:pt x="610514" y="816627"/>
                      <a:pt x="617289" y="832562"/>
                      <a:pt x="617289" y="832562"/>
                    </a:cubicBezTo>
                    <a:cubicBezTo>
                      <a:pt x="615094" y="809565"/>
                      <a:pt x="625877" y="795920"/>
                      <a:pt x="629026" y="784565"/>
                    </a:cubicBezTo>
                    <a:cubicBezTo>
                      <a:pt x="632175" y="773305"/>
                      <a:pt x="645248" y="752980"/>
                      <a:pt x="648397" y="735327"/>
                    </a:cubicBezTo>
                    <a:cubicBezTo>
                      <a:pt x="651450" y="718341"/>
                      <a:pt x="659275" y="709181"/>
                      <a:pt x="657080" y="688665"/>
                    </a:cubicBezTo>
                    <a:cubicBezTo>
                      <a:pt x="658607" y="692482"/>
                      <a:pt x="660134" y="696299"/>
                      <a:pt x="661660" y="700116"/>
                    </a:cubicBezTo>
                    <a:cubicBezTo>
                      <a:pt x="660515" y="701070"/>
                      <a:pt x="658130" y="703933"/>
                      <a:pt x="657176" y="712139"/>
                    </a:cubicBezTo>
                    <a:cubicBezTo>
                      <a:pt x="655744" y="723494"/>
                      <a:pt x="650591" y="748877"/>
                      <a:pt x="646774" y="758610"/>
                    </a:cubicBezTo>
                    <a:cubicBezTo>
                      <a:pt x="642958" y="768343"/>
                      <a:pt x="639045" y="786950"/>
                      <a:pt x="631984" y="803172"/>
                    </a:cubicBezTo>
                    <a:cubicBezTo>
                      <a:pt x="624923" y="819394"/>
                      <a:pt x="623968" y="837906"/>
                      <a:pt x="624827" y="847734"/>
                    </a:cubicBezTo>
                    <a:cubicBezTo>
                      <a:pt x="625686" y="857563"/>
                      <a:pt x="619006" y="867868"/>
                      <a:pt x="619006" y="867868"/>
                    </a:cubicBezTo>
                    <a:cubicBezTo>
                      <a:pt x="619006" y="867868"/>
                      <a:pt x="626736" y="858517"/>
                      <a:pt x="627690" y="848593"/>
                    </a:cubicBezTo>
                    <a:cubicBezTo>
                      <a:pt x="628644" y="838669"/>
                      <a:pt x="630171" y="826264"/>
                      <a:pt x="634942" y="815577"/>
                    </a:cubicBezTo>
                    <a:cubicBezTo>
                      <a:pt x="639713" y="804985"/>
                      <a:pt x="650687" y="778744"/>
                      <a:pt x="656412" y="756987"/>
                    </a:cubicBezTo>
                    <a:cubicBezTo>
                      <a:pt x="662138" y="735231"/>
                      <a:pt x="662805" y="719296"/>
                      <a:pt x="662328" y="714143"/>
                    </a:cubicBezTo>
                    <a:cubicBezTo>
                      <a:pt x="661947" y="710517"/>
                      <a:pt x="662233" y="704600"/>
                      <a:pt x="662424" y="701547"/>
                    </a:cubicBezTo>
                    <a:cubicBezTo>
                      <a:pt x="664523" y="707082"/>
                      <a:pt x="666432" y="712711"/>
                      <a:pt x="668340" y="718341"/>
                    </a:cubicBezTo>
                    <a:cubicBezTo>
                      <a:pt x="667481" y="719677"/>
                      <a:pt x="664809" y="724639"/>
                      <a:pt x="663664" y="739430"/>
                    </a:cubicBezTo>
                    <a:cubicBezTo>
                      <a:pt x="662233" y="757274"/>
                      <a:pt x="654695" y="776454"/>
                      <a:pt x="651927" y="791817"/>
                    </a:cubicBezTo>
                    <a:cubicBezTo>
                      <a:pt x="649160" y="807180"/>
                      <a:pt x="640858" y="825596"/>
                      <a:pt x="640858" y="840005"/>
                    </a:cubicBezTo>
                    <a:cubicBezTo>
                      <a:pt x="640858" y="854510"/>
                      <a:pt x="633129" y="889338"/>
                      <a:pt x="633129" y="889338"/>
                    </a:cubicBezTo>
                    <a:cubicBezTo>
                      <a:pt x="633129" y="889338"/>
                      <a:pt x="646774" y="861571"/>
                      <a:pt x="645534" y="850406"/>
                    </a:cubicBezTo>
                    <a:cubicBezTo>
                      <a:pt x="644293" y="839242"/>
                      <a:pt x="648206" y="826264"/>
                      <a:pt x="649828" y="822257"/>
                    </a:cubicBezTo>
                    <a:cubicBezTo>
                      <a:pt x="651546" y="818249"/>
                      <a:pt x="661851" y="777503"/>
                      <a:pt x="666622" y="752217"/>
                    </a:cubicBezTo>
                    <a:cubicBezTo>
                      <a:pt x="669962" y="734850"/>
                      <a:pt x="669580" y="725212"/>
                      <a:pt x="669103" y="720822"/>
                    </a:cubicBezTo>
                    <a:cubicBezTo>
                      <a:pt x="670726" y="725975"/>
                      <a:pt x="672252" y="731033"/>
                      <a:pt x="673588" y="736281"/>
                    </a:cubicBezTo>
                    <a:cubicBezTo>
                      <a:pt x="672634" y="738285"/>
                      <a:pt x="668340" y="748113"/>
                      <a:pt x="667958" y="762809"/>
                    </a:cubicBezTo>
                    <a:cubicBezTo>
                      <a:pt x="667481" y="779221"/>
                      <a:pt x="659275" y="818345"/>
                      <a:pt x="655076" y="828459"/>
                    </a:cubicBezTo>
                    <a:cubicBezTo>
                      <a:pt x="650878" y="838479"/>
                      <a:pt x="643816" y="883327"/>
                      <a:pt x="643816" y="883327"/>
                    </a:cubicBezTo>
                    <a:cubicBezTo>
                      <a:pt x="643816" y="883327"/>
                      <a:pt x="659657" y="852124"/>
                      <a:pt x="662805" y="827791"/>
                    </a:cubicBezTo>
                    <a:cubicBezTo>
                      <a:pt x="665764" y="804985"/>
                      <a:pt x="672729" y="744392"/>
                      <a:pt x="673684" y="736758"/>
                    </a:cubicBezTo>
                    <a:cubicBezTo>
                      <a:pt x="674733" y="740575"/>
                      <a:pt x="675592" y="744487"/>
                      <a:pt x="676451" y="748400"/>
                    </a:cubicBezTo>
                    <a:cubicBezTo>
                      <a:pt x="676451" y="748495"/>
                      <a:pt x="676451" y="748590"/>
                      <a:pt x="676451" y="748686"/>
                    </a:cubicBezTo>
                    <a:cubicBezTo>
                      <a:pt x="676451" y="748590"/>
                      <a:pt x="676451" y="748590"/>
                      <a:pt x="676451" y="748495"/>
                    </a:cubicBezTo>
                    <a:cubicBezTo>
                      <a:pt x="676737" y="749926"/>
                      <a:pt x="677119" y="751262"/>
                      <a:pt x="677405" y="752694"/>
                    </a:cubicBezTo>
                    <a:cubicBezTo>
                      <a:pt x="677119" y="751167"/>
                      <a:pt x="676737" y="749735"/>
                      <a:pt x="676451" y="748209"/>
                    </a:cubicBezTo>
                    <a:cubicBezTo>
                      <a:pt x="676451" y="747732"/>
                      <a:pt x="676451" y="747350"/>
                      <a:pt x="676355" y="747254"/>
                    </a:cubicBezTo>
                    <a:cubicBezTo>
                      <a:pt x="676355" y="747254"/>
                      <a:pt x="676355" y="747541"/>
                      <a:pt x="676451" y="747922"/>
                    </a:cubicBezTo>
                    <a:cubicBezTo>
                      <a:pt x="675592" y="743915"/>
                      <a:pt x="674733" y="740002"/>
                      <a:pt x="673779" y="736090"/>
                    </a:cubicBezTo>
                    <a:cubicBezTo>
                      <a:pt x="673779" y="736090"/>
                      <a:pt x="673779" y="735995"/>
                      <a:pt x="673779" y="735995"/>
                    </a:cubicBezTo>
                    <a:cubicBezTo>
                      <a:pt x="673779" y="735995"/>
                      <a:pt x="673779" y="735995"/>
                      <a:pt x="673779" y="735995"/>
                    </a:cubicBezTo>
                    <a:cubicBezTo>
                      <a:pt x="672252" y="729983"/>
                      <a:pt x="670630" y="724067"/>
                      <a:pt x="668817" y="718151"/>
                    </a:cubicBezTo>
                    <a:cubicBezTo>
                      <a:pt x="669867" y="719296"/>
                      <a:pt x="678169" y="728265"/>
                      <a:pt x="687615" y="741720"/>
                    </a:cubicBezTo>
                    <a:cubicBezTo>
                      <a:pt x="697730" y="756129"/>
                      <a:pt x="703455" y="782847"/>
                      <a:pt x="709467" y="792103"/>
                    </a:cubicBezTo>
                    <a:cubicBezTo>
                      <a:pt x="715479" y="801359"/>
                      <a:pt x="721109" y="800978"/>
                      <a:pt x="721109" y="800978"/>
                    </a:cubicBezTo>
                    <a:cubicBezTo>
                      <a:pt x="717673" y="794011"/>
                      <a:pt x="711662" y="778457"/>
                      <a:pt x="703265" y="754411"/>
                    </a:cubicBezTo>
                    <a:cubicBezTo>
                      <a:pt x="695249" y="731223"/>
                      <a:pt x="670439" y="718819"/>
                      <a:pt x="668722" y="718055"/>
                    </a:cubicBezTo>
                    <a:cubicBezTo>
                      <a:pt x="666909" y="712139"/>
                      <a:pt x="664905" y="706223"/>
                      <a:pt x="662805" y="700402"/>
                    </a:cubicBezTo>
                    <a:cubicBezTo>
                      <a:pt x="694486" y="727597"/>
                      <a:pt x="703265" y="741147"/>
                      <a:pt x="711471" y="763095"/>
                    </a:cubicBezTo>
                    <a:cubicBezTo>
                      <a:pt x="719677" y="785233"/>
                      <a:pt x="727311" y="788954"/>
                      <a:pt x="733514" y="792008"/>
                    </a:cubicBezTo>
                    <a:cubicBezTo>
                      <a:pt x="739716" y="795061"/>
                      <a:pt x="752216" y="784088"/>
                      <a:pt x="752216" y="784088"/>
                    </a:cubicBezTo>
                    <a:cubicBezTo>
                      <a:pt x="752216" y="784088"/>
                      <a:pt x="740098" y="790385"/>
                      <a:pt x="733132" y="788095"/>
                    </a:cubicBezTo>
                    <a:cubicBezTo>
                      <a:pt x="726261" y="785710"/>
                      <a:pt x="723876" y="768725"/>
                      <a:pt x="719868" y="756701"/>
                    </a:cubicBezTo>
                    <a:cubicBezTo>
                      <a:pt x="718723" y="753266"/>
                      <a:pt x="717196" y="749545"/>
                      <a:pt x="715192" y="745632"/>
                    </a:cubicBezTo>
                    <a:cubicBezTo>
                      <a:pt x="725021" y="753743"/>
                      <a:pt x="735422" y="759945"/>
                      <a:pt x="740479" y="764049"/>
                    </a:cubicBezTo>
                    <a:cubicBezTo>
                      <a:pt x="748113" y="770251"/>
                      <a:pt x="763190" y="757751"/>
                      <a:pt x="763190" y="757751"/>
                    </a:cubicBezTo>
                    <a:cubicBezTo>
                      <a:pt x="747827" y="760613"/>
                      <a:pt x="747827" y="755842"/>
                      <a:pt x="739430" y="750308"/>
                    </a:cubicBezTo>
                    <a:cubicBezTo>
                      <a:pt x="731033" y="744774"/>
                      <a:pt x="706986" y="717674"/>
                      <a:pt x="692577" y="706127"/>
                    </a:cubicBezTo>
                    <a:cubicBezTo>
                      <a:pt x="678264" y="694581"/>
                      <a:pt x="657939" y="684848"/>
                      <a:pt x="657939" y="684848"/>
                    </a:cubicBezTo>
                    <a:cubicBezTo>
                      <a:pt x="657939" y="684848"/>
                      <a:pt x="669867" y="696204"/>
                      <a:pt x="681699" y="708608"/>
                    </a:cubicBezTo>
                    <a:cubicBezTo>
                      <a:pt x="666622" y="697158"/>
                      <a:pt x="663092" y="698589"/>
                      <a:pt x="662328" y="699448"/>
                    </a:cubicBezTo>
                    <a:cubicBezTo>
                      <a:pt x="658225" y="688188"/>
                      <a:pt x="653740" y="677119"/>
                      <a:pt x="648874" y="666145"/>
                    </a:cubicBezTo>
                    <a:cubicBezTo>
                      <a:pt x="654313" y="670344"/>
                      <a:pt x="681317" y="691146"/>
                      <a:pt x="709658" y="710898"/>
                    </a:cubicBezTo>
                    <a:cubicBezTo>
                      <a:pt x="741434" y="732941"/>
                      <a:pt x="747827" y="732846"/>
                      <a:pt x="756606" y="737140"/>
                    </a:cubicBezTo>
                    <a:cubicBezTo>
                      <a:pt x="765480" y="741434"/>
                      <a:pt x="770538" y="732082"/>
                      <a:pt x="770538" y="732082"/>
                    </a:cubicBezTo>
                    <a:cubicBezTo>
                      <a:pt x="761759" y="737044"/>
                      <a:pt x="751644" y="728075"/>
                      <a:pt x="738762" y="716528"/>
                    </a:cubicBezTo>
                    <a:cubicBezTo>
                      <a:pt x="725880" y="704887"/>
                      <a:pt x="716433" y="698303"/>
                      <a:pt x="697539" y="684466"/>
                    </a:cubicBezTo>
                    <a:cubicBezTo>
                      <a:pt x="680268" y="671775"/>
                      <a:pt x="653168" y="666336"/>
                      <a:pt x="648492" y="665477"/>
                    </a:cubicBezTo>
                    <a:cubicBezTo>
                      <a:pt x="646774" y="661565"/>
                      <a:pt x="645057" y="657748"/>
                      <a:pt x="643244" y="653836"/>
                    </a:cubicBezTo>
                    <a:cubicBezTo>
                      <a:pt x="642480" y="652118"/>
                      <a:pt x="641622" y="650496"/>
                      <a:pt x="640763" y="648778"/>
                    </a:cubicBezTo>
                    <a:cubicBezTo>
                      <a:pt x="649351" y="653454"/>
                      <a:pt x="708990" y="685707"/>
                      <a:pt x="719200" y="694390"/>
                    </a:cubicBezTo>
                    <a:cubicBezTo>
                      <a:pt x="730269" y="703742"/>
                      <a:pt x="753743" y="716433"/>
                      <a:pt x="765576" y="720250"/>
                    </a:cubicBezTo>
                    <a:cubicBezTo>
                      <a:pt x="777408" y="724067"/>
                      <a:pt x="781034" y="714429"/>
                      <a:pt x="781034" y="714429"/>
                    </a:cubicBezTo>
                    <a:cubicBezTo>
                      <a:pt x="772828" y="721681"/>
                      <a:pt x="757560" y="710135"/>
                      <a:pt x="751167" y="701929"/>
                    </a:cubicBezTo>
                    <a:cubicBezTo>
                      <a:pt x="744773" y="693722"/>
                      <a:pt x="734945" y="687997"/>
                      <a:pt x="701070" y="669008"/>
                    </a:cubicBezTo>
                    <a:cubicBezTo>
                      <a:pt x="670630" y="651927"/>
                      <a:pt x="645248" y="648778"/>
                      <a:pt x="640477" y="648301"/>
                    </a:cubicBezTo>
                    <a:cubicBezTo>
                      <a:pt x="637328" y="641717"/>
                      <a:pt x="634179" y="635228"/>
                      <a:pt x="630934" y="628740"/>
                    </a:cubicBezTo>
                    <a:cubicBezTo>
                      <a:pt x="645057" y="640667"/>
                      <a:pt x="679695" y="650592"/>
                      <a:pt x="687615" y="653931"/>
                    </a:cubicBezTo>
                    <a:cubicBezTo>
                      <a:pt x="692386" y="655935"/>
                      <a:pt x="707654" y="658416"/>
                      <a:pt x="723971" y="661756"/>
                    </a:cubicBezTo>
                    <a:cubicBezTo>
                      <a:pt x="726357" y="669867"/>
                      <a:pt x="728075" y="675115"/>
                      <a:pt x="728075" y="675115"/>
                    </a:cubicBezTo>
                    <a:cubicBezTo>
                      <a:pt x="728075" y="675115"/>
                      <a:pt x="728647" y="670344"/>
                      <a:pt x="729506" y="662901"/>
                    </a:cubicBezTo>
                    <a:cubicBezTo>
                      <a:pt x="734372" y="663951"/>
                      <a:pt x="739239" y="665096"/>
                      <a:pt x="743915" y="666241"/>
                    </a:cubicBezTo>
                    <a:cubicBezTo>
                      <a:pt x="746682" y="676069"/>
                      <a:pt x="748877" y="682558"/>
                      <a:pt x="748877" y="682558"/>
                    </a:cubicBezTo>
                    <a:cubicBezTo>
                      <a:pt x="748877" y="682558"/>
                      <a:pt x="748972" y="676833"/>
                      <a:pt x="749449" y="667767"/>
                    </a:cubicBezTo>
                    <a:cubicBezTo>
                      <a:pt x="752789" y="668722"/>
                      <a:pt x="755843" y="669676"/>
                      <a:pt x="758705" y="670726"/>
                    </a:cubicBezTo>
                    <a:cubicBezTo>
                      <a:pt x="769679" y="674733"/>
                      <a:pt x="775595" y="673302"/>
                      <a:pt x="778839" y="670821"/>
                    </a:cubicBezTo>
                    <a:cubicBezTo>
                      <a:pt x="786855" y="687806"/>
                      <a:pt x="800023" y="693532"/>
                      <a:pt x="800023" y="693532"/>
                    </a:cubicBezTo>
                    <a:cubicBezTo>
                      <a:pt x="788763" y="681127"/>
                      <a:pt x="784278" y="673302"/>
                      <a:pt x="782179" y="666241"/>
                    </a:cubicBezTo>
                    <a:cubicBezTo>
                      <a:pt x="782561" y="665096"/>
                      <a:pt x="782656" y="664332"/>
                      <a:pt x="782656" y="664332"/>
                    </a:cubicBezTo>
                    <a:cubicBezTo>
                      <a:pt x="782656" y="664332"/>
                      <a:pt x="782275" y="664428"/>
                      <a:pt x="781702" y="664428"/>
                    </a:cubicBezTo>
                    <a:cubicBezTo>
                      <a:pt x="780748" y="660706"/>
                      <a:pt x="780461" y="657080"/>
                      <a:pt x="780080" y="653072"/>
                    </a:cubicBezTo>
                    <a:cubicBezTo>
                      <a:pt x="778935" y="640858"/>
                      <a:pt x="779794" y="609846"/>
                      <a:pt x="778267" y="597155"/>
                    </a:cubicBezTo>
                    <a:cubicBezTo>
                      <a:pt x="776645" y="584463"/>
                      <a:pt x="776835" y="546962"/>
                      <a:pt x="776835" y="546962"/>
                    </a:cubicBezTo>
                    <a:cubicBezTo>
                      <a:pt x="778076" y="547535"/>
                      <a:pt x="779316" y="548012"/>
                      <a:pt x="780557" y="548585"/>
                    </a:cubicBezTo>
                    <a:cubicBezTo>
                      <a:pt x="784660" y="552402"/>
                      <a:pt x="788572" y="556314"/>
                      <a:pt x="792485" y="560322"/>
                    </a:cubicBezTo>
                    <a:cubicBezTo>
                      <a:pt x="791817" y="560226"/>
                      <a:pt x="791149" y="560131"/>
                      <a:pt x="790481" y="560035"/>
                    </a:cubicBezTo>
                    <a:cubicBezTo>
                      <a:pt x="790481" y="560035"/>
                      <a:pt x="809470" y="592479"/>
                      <a:pt x="821970" y="608415"/>
                    </a:cubicBezTo>
                    <a:cubicBezTo>
                      <a:pt x="834566" y="624350"/>
                      <a:pt x="865865" y="644675"/>
                      <a:pt x="865865" y="644675"/>
                    </a:cubicBezTo>
                    <a:cubicBezTo>
                      <a:pt x="865865" y="644675"/>
                      <a:pt x="848021" y="617766"/>
                      <a:pt x="834471" y="600017"/>
                    </a:cubicBezTo>
                    <a:cubicBezTo>
                      <a:pt x="838383" y="602403"/>
                      <a:pt x="842486" y="604693"/>
                      <a:pt x="846876" y="606792"/>
                    </a:cubicBezTo>
                    <a:cubicBezTo>
                      <a:pt x="883995" y="624541"/>
                      <a:pt x="910045" y="623396"/>
                      <a:pt x="910045" y="623396"/>
                    </a:cubicBezTo>
                    <a:cubicBezTo>
                      <a:pt x="910045" y="623396"/>
                      <a:pt x="881037" y="572249"/>
                      <a:pt x="792580" y="560417"/>
                    </a:cubicBezTo>
                    <a:cubicBezTo>
                      <a:pt x="788859" y="556505"/>
                      <a:pt x="785137" y="552688"/>
                      <a:pt x="781225" y="548966"/>
                    </a:cubicBezTo>
                    <a:cubicBezTo>
                      <a:pt x="820444" y="566142"/>
                      <a:pt x="863956" y="566047"/>
                      <a:pt x="878461" y="567097"/>
                    </a:cubicBezTo>
                    <a:cubicBezTo>
                      <a:pt x="893537" y="568242"/>
                      <a:pt x="938577" y="574349"/>
                      <a:pt x="938577" y="574349"/>
                    </a:cubicBezTo>
                    <a:cubicBezTo>
                      <a:pt x="938577" y="574349"/>
                      <a:pt x="885713" y="552879"/>
                      <a:pt x="857372" y="545627"/>
                    </a:cubicBezTo>
                    <a:cubicBezTo>
                      <a:pt x="869968" y="546008"/>
                      <a:pt x="881705" y="546199"/>
                      <a:pt x="888289" y="547058"/>
                    </a:cubicBezTo>
                    <a:cubicBezTo>
                      <a:pt x="903652" y="548966"/>
                      <a:pt x="930466" y="552211"/>
                      <a:pt x="930466" y="552211"/>
                    </a:cubicBezTo>
                    <a:cubicBezTo>
                      <a:pt x="930466" y="552211"/>
                      <a:pt x="871208" y="524252"/>
                      <a:pt x="833994" y="521294"/>
                    </a:cubicBezTo>
                    <a:cubicBezTo>
                      <a:pt x="799260" y="518526"/>
                      <a:pt x="750976" y="517477"/>
                      <a:pt x="744678" y="517381"/>
                    </a:cubicBezTo>
                    <a:cubicBezTo>
                      <a:pt x="740957" y="514423"/>
                      <a:pt x="737235" y="511465"/>
                      <a:pt x="733418" y="508507"/>
                    </a:cubicBezTo>
                    <a:cubicBezTo>
                      <a:pt x="739621" y="510606"/>
                      <a:pt x="762713" y="517286"/>
                      <a:pt x="796302" y="515950"/>
                    </a:cubicBezTo>
                    <a:cubicBezTo>
                      <a:pt x="826455" y="514710"/>
                      <a:pt x="865579" y="511465"/>
                      <a:pt x="882564" y="509938"/>
                    </a:cubicBezTo>
                    <a:cubicBezTo>
                      <a:pt x="882945" y="510225"/>
                      <a:pt x="883136" y="510320"/>
                      <a:pt x="883136" y="510320"/>
                    </a:cubicBezTo>
                    <a:cubicBezTo>
                      <a:pt x="883136" y="510320"/>
                      <a:pt x="882945" y="510129"/>
                      <a:pt x="882755" y="509938"/>
                    </a:cubicBezTo>
                    <a:cubicBezTo>
                      <a:pt x="887907" y="509461"/>
                      <a:pt x="891056" y="509175"/>
                      <a:pt x="891056" y="509175"/>
                    </a:cubicBezTo>
                    <a:cubicBezTo>
                      <a:pt x="891056" y="509175"/>
                      <a:pt x="886476" y="507744"/>
                      <a:pt x="879129" y="505740"/>
                    </a:cubicBezTo>
                    <a:cubicBezTo>
                      <a:pt x="874262" y="500110"/>
                      <a:pt x="865292" y="489900"/>
                      <a:pt x="855177" y="478545"/>
                    </a:cubicBezTo>
                    <a:cubicBezTo>
                      <a:pt x="855845" y="478449"/>
                      <a:pt x="856418" y="478354"/>
                      <a:pt x="857086" y="478354"/>
                    </a:cubicBezTo>
                    <a:cubicBezTo>
                      <a:pt x="878365" y="496293"/>
                      <a:pt x="899740" y="511751"/>
                      <a:pt x="899740" y="511751"/>
                    </a:cubicBezTo>
                    <a:cubicBezTo>
                      <a:pt x="899740" y="511751"/>
                      <a:pt x="884663" y="496007"/>
                      <a:pt x="868059" y="477304"/>
                    </a:cubicBezTo>
                    <a:cubicBezTo>
                      <a:pt x="872926" y="476922"/>
                      <a:pt x="877411" y="476922"/>
                      <a:pt x="881228" y="477018"/>
                    </a:cubicBezTo>
                    <a:cubicBezTo>
                      <a:pt x="885999" y="480930"/>
                      <a:pt x="891247" y="485224"/>
                      <a:pt x="897259" y="490091"/>
                    </a:cubicBezTo>
                    <a:cubicBezTo>
                      <a:pt x="919111" y="507839"/>
                      <a:pt x="935810" y="510034"/>
                      <a:pt x="935810" y="510034"/>
                    </a:cubicBezTo>
                    <a:cubicBezTo>
                      <a:pt x="911858" y="499442"/>
                      <a:pt x="905942" y="493812"/>
                      <a:pt x="896973" y="485606"/>
                    </a:cubicBezTo>
                    <a:cubicBezTo>
                      <a:pt x="888003" y="477399"/>
                      <a:pt x="867296" y="455738"/>
                      <a:pt x="857658" y="447246"/>
                    </a:cubicBezTo>
                    <a:cubicBezTo>
                      <a:pt x="848116" y="438753"/>
                      <a:pt x="822543" y="412703"/>
                      <a:pt x="822543" y="412703"/>
                    </a:cubicBezTo>
                    <a:cubicBezTo>
                      <a:pt x="823497" y="412894"/>
                      <a:pt x="824356" y="412894"/>
                      <a:pt x="825215" y="413085"/>
                    </a:cubicBezTo>
                    <a:cubicBezTo>
                      <a:pt x="830272" y="414993"/>
                      <a:pt x="835329" y="417092"/>
                      <a:pt x="840292" y="419192"/>
                    </a:cubicBezTo>
                    <a:cubicBezTo>
                      <a:pt x="839814" y="419287"/>
                      <a:pt x="839433" y="419287"/>
                      <a:pt x="838956" y="419287"/>
                    </a:cubicBezTo>
                    <a:cubicBezTo>
                      <a:pt x="838956" y="419287"/>
                      <a:pt x="871686" y="438371"/>
                      <a:pt x="889625" y="447055"/>
                    </a:cubicBezTo>
                    <a:cubicBezTo>
                      <a:pt x="907564" y="455834"/>
                      <a:pt x="938958" y="464231"/>
                      <a:pt x="938958" y="464231"/>
                    </a:cubicBezTo>
                    <a:cubicBezTo>
                      <a:pt x="938958" y="464231"/>
                      <a:pt x="910523" y="448772"/>
                      <a:pt x="890865" y="438944"/>
                    </a:cubicBezTo>
                    <a:cubicBezTo>
                      <a:pt x="894682" y="439898"/>
                      <a:pt x="898499" y="440662"/>
                      <a:pt x="902412" y="441330"/>
                    </a:cubicBezTo>
                    <a:cubicBezTo>
                      <a:pt x="935332" y="446959"/>
                      <a:pt x="948978" y="441425"/>
                      <a:pt x="948978" y="441425"/>
                    </a:cubicBezTo>
                    <a:cubicBezTo>
                      <a:pt x="948978" y="441425"/>
                      <a:pt x="897831" y="411271"/>
                      <a:pt x="840387" y="419001"/>
                    </a:cubicBezTo>
                    <a:cubicBezTo>
                      <a:pt x="835616" y="416997"/>
                      <a:pt x="830749" y="414898"/>
                      <a:pt x="825883" y="412989"/>
                    </a:cubicBezTo>
                    <a:cubicBezTo>
                      <a:pt x="859662" y="417856"/>
                      <a:pt x="883995" y="410031"/>
                      <a:pt x="892869" y="408123"/>
                    </a:cubicBezTo>
                    <a:cubicBezTo>
                      <a:pt x="902125" y="406214"/>
                      <a:pt x="931325" y="402302"/>
                      <a:pt x="931325" y="402302"/>
                    </a:cubicBezTo>
                    <a:cubicBezTo>
                      <a:pt x="931325" y="402302"/>
                      <a:pt x="887144" y="396958"/>
                      <a:pt x="866437" y="397054"/>
                    </a:cubicBezTo>
                    <a:cubicBezTo>
                      <a:pt x="873689" y="395050"/>
                      <a:pt x="880464" y="393046"/>
                      <a:pt x="884663" y="392473"/>
                    </a:cubicBezTo>
                    <a:cubicBezTo>
                      <a:pt x="894587" y="391042"/>
                      <a:pt x="911668" y="388466"/>
                      <a:pt x="911668" y="388466"/>
                    </a:cubicBezTo>
                    <a:cubicBezTo>
                      <a:pt x="911668" y="388466"/>
                      <a:pt x="859567" y="379782"/>
                      <a:pt x="836761" y="384458"/>
                    </a:cubicBezTo>
                    <a:cubicBezTo>
                      <a:pt x="815577" y="388752"/>
                      <a:pt x="788095" y="396767"/>
                      <a:pt x="784374" y="397817"/>
                    </a:cubicBezTo>
                    <a:cubicBezTo>
                      <a:pt x="780366" y="396481"/>
                      <a:pt x="776263" y="395050"/>
                      <a:pt x="772255" y="393714"/>
                    </a:cubicBezTo>
                    <a:cubicBezTo>
                      <a:pt x="777408" y="394000"/>
                      <a:pt x="794489" y="394477"/>
                      <a:pt x="812142" y="387511"/>
                    </a:cubicBezTo>
                    <a:cubicBezTo>
                      <a:pt x="833135" y="379305"/>
                      <a:pt x="860330" y="365755"/>
                      <a:pt x="860330" y="365755"/>
                    </a:cubicBezTo>
                    <a:cubicBezTo>
                      <a:pt x="860330" y="365755"/>
                      <a:pt x="826551" y="363846"/>
                      <a:pt x="806226" y="371576"/>
                    </a:cubicBezTo>
                    <a:cubicBezTo>
                      <a:pt x="785901" y="379400"/>
                      <a:pt x="762999" y="390183"/>
                      <a:pt x="762999" y="390183"/>
                    </a:cubicBezTo>
                    <a:cubicBezTo>
                      <a:pt x="762999" y="390183"/>
                      <a:pt x="763190" y="390469"/>
                      <a:pt x="763381" y="390851"/>
                    </a:cubicBezTo>
                    <a:cubicBezTo>
                      <a:pt x="755175" y="388179"/>
                      <a:pt x="746968" y="385508"/>
                      <a:pt x="738666" y="382931"/>
                    </a:cubicBezTo>
                    <a:cubicBezTo>
                      <a:pt x="744678" y="381977"/>
                      <a:pt x="771110" y="380450"/>
                      <a:pt x="782179" y="374725"/>
                    </a:cubicBezTo>
                    <a:cubicBezTo>
                      <a:pt x="794584" y="368331"/>
                      <a:pt x="819012" y="347529"/>
                      <a:pt x="834948" y="344857"/>
                    </a:cubicBezTo>
                    <a:cubicBezTo>
                      <a:pt x="834948" y="344857"/>
                      <a:pt x="793725" y="345144"/>
                      <a:pt x="768057" y="356499"/>
                    </a:cubicBezTo>
                    <a:cubicBezTo>
                      <a:pt x="756415" y="361652"/>
                      <a:pt x="748018" y="367091"/>
                      <a:pt x="742197" y="371480"/>
                    </a:cubicBezTo>
                    <a:cubicBezTo>
                      <a:pt x="737808" y="370621"/>
                      <a:pt x="731605" y="369476"/>
                      <a:pt x="724162" y="368427"/>
                    </a:cubicBezTo>
                    <a:cubicBezTo>
                      <a:pt x="730746" y="366996"/>
                      <a:pt x="737426" y="365087"/>
                      <a:pt x="742674" y="362511"/>
                    </a:cubicBezTo>
                    <a:cubicBezTo>
                      <a:pt x="745251" y="361270"/>
                      <a:pt x="748590" y="359553"/>
                      <a:pt x="752312" y="357644"/>
                    </a:cubicBezTo>
                    <a:cubicBezTo>
                      <a:pt x="770347" y="352300"/>
                      <a:pt x="788572" y="346193"/>
                      <a:pt x="788572" y="346193"/>
                    </a:cubicBezTo>
                    <a:cubicBezTo>
                      <a:pt x="788572" y="346193"/>
                      <a:pt x="783897" y="345812"/>
                      <a:pt x="776835" y="345239"/>
                    </a:cubicBezTo>
                    <a:cubicBezTo>
                      <a:pt x="789050" y="339036"/>
                      <a:pt x="799355" y="333693"/>
                      <a:pt x="799355" y="333693"/>
                    </a:cubicBezTo>
                    <a:cubicBezTo>
                      <a:pt x="799355" y="333693"/>
                      <a:pt x="758419" y="333311"/>
                      <a:pt x="736853" y="343044"/>
                    </a:cubicBezTo>
                    <a:cubicBezTo>
                      <a:pt x="728552" y="342854"/>
                      <a:pt x="720536" y="342854"/>
                      <a:pt x="713952" y="343235"/>
                    </a:cubicBezTo>
                    <a:cubicBezTo>
                      <a:pt x="707272" y="343617"/>
                      <a:pt x="700593" y="344953"/>
                      <a:pt x="694390" y="346670"/>
                    </a:cubicBezTo>
                    <a:cubicBezTo>
                      <a:pt x="693150" y="346193"/>
                      <a:pt x="691909" y="345621"/>
                      <a:pt x="690764" y="344953"/>
                    </a:cubicBezTo>
                    <a:cubicBezTo>
                      <a:pt x="689619" y="344285"/>
                      <a:pt x="688283" y="343521"/>
                      <a:pt x="687043" y="342854"/>
                    </a:cubicBezTo>
                    <a:cubicBezTo>
                      <a:pt x="707463" y="334838"/>
                      <a:pt x="736090" y="316421"/>
                      <a:pt x="747636" y="316231"/>
                    </a:cubicBezTo>
                    <a:cubicBezTo>
                      <a:pt x="747636" y="316231"/>
                      <a:pt x="746777" y="316231"/>
                      <a:pt x="745155" y="316135"/>
                    </a:cubicBezTo>
                    <a:cubicBezTo>
                      <a:pt x="755365" y="314227"/>
                      <a:pt x="761950" y="310219"/>
                      <a:pt x="763953" y="308883"/>
                    </a:cubicBezTo>
                    <a:cubicBezTo>
                      <a:pt x="776931" y="308597"/>
                      <a:pt x="784374" y="306307"/>
                      <a:pt x="784374" y="306307"/>
                    </a:cubicBezTo>
                    <a:cubicBezTo>
                      <a:pt x="750022" y="305066"/>
                      <a:pt x="726071" y="293997"/>
                      <a:pt x="710230" y="289131"/>
                    </a:cubicBezTo>
                    <a:cubicBezTo>
                      <a:pt x="694390" y="284264"/>
                      <a:pt x="665954" y="267279"/>
                      <a:pt x="652023" y="262603"/>
                    </a:cubicBezTo>
                    <a:cubicBezTo>
                      <a:pt x="639045" y="258214"/>
                      <a:pt x="623491" y="257355"/>
                      <a:pt x="608033" y="261649"/>
                    </a:cubicBezTo>
                    <a:cubicBezTo>
                      <a:pt x="611754" y="257641"/>
                      <a:pt x="615571" y="253633"/>
                      <a:pt x="619388" y="249626"/>
                    </a:cubicBezTo>
                    <a:cubicBezTo>
                      <a:pt x="633415" y="250294"/>
                      <a:pt x="642958" y="251534"/>
                      <a:pt x="654217" y="255542"/>
                    </a:cubicBezTo>
                    <a:cubicBezTo>
                      <a:pt x="666050" y="259740"/>
                      <a:pt x="715956" y="272145"/>
                      <a:pt x="755270" y="274245"/>
                    </a:cubicBezTo>
                    <a:cubicBezTo>
                      <a:pt x="794584" y="276344"/>
                      <a:pt x="815577" y="271000"/>
                      <a:pt x="815577" y="271000"/>
                    </a:cubicBezTo>
                    <a:cubicBezTo>
                      <a:pt x="815577" y="271000"/>
                      <a:pt x="783992" y="274531"/>
                      <a:pt x="755079" y="266134"/>
                    </a:cubicBezTo>
                    <a:cubicBezTo>
                      <a:pt x="748686" y="264225"/>
                      <a:pt x="743533" y="262603"/>
                      <a:pt x="739048" y="260981"/>
                    </a:cubicBezTo>
                    <a:cubicBezTo>
                      <a:pt x="753934" y="262889"/>
                      <a:pt x="769870" y="263939"/>
                      <a:pt x="784756" y="262508"/>
                    </a:cubicBezTo>
                    <a:cubicBezTo>
                      <a:pt x="824451" y="258786"/>
                      <a:pt x="824451" y="250866"/>
                      <a:pt x="824451" y="250866"/>
                    </a:cubicBezTo>
                    <a:cubicBezTo>
                      <a:pt x="824451" y="250866"/>
                      <a:pt x="816054" y="257832"/>
                      <a:pt x="793439" y="255542"/>
                    </a:cubicBezTo>
                    <a:cubicBezTo>
                      <a:pt x="770824" y="253252"/>
                      <a:pt x="758037" y="252488"/>
                      <a:pt x="732082" y="245809"/>
                    </a:cubicBezTo>
                    <a:cubicBezTo>
                      <a:pt x="707082" y="239415"/>
                      <a:pt x="657271" y="229873"/>
                      <a:pt x="632366" y="236553"/>
                    </a:cubicBezTo>
                    <a:cubicBezTo>
                      <a:pt x="635992" y="232927"/>
                      <a:pt x="639713" y="229301"/>
                      <a:pt x="643435" y="225675"/>
                    </a:cubicBezTo>
                    <a:cubicBezTo>
                      <a:pt x="652691" y="230637"/>
                      <a:pt x="711280" y="239606"/>
                      <a:pt x="722922" y="241133"/>
                    </a:cubicBezTo>
                    <a:cubicBezTo>
                      <a:pt x="735231" y="242755"/>
                      <a:pt x="758037" y="244568"/>
                      <a:pt x="793248" y="245999"/>
                    </a:cubicBezTo>
                    <a:cubicBezTo>
                      <a:pt x="828364" y="247431"/>
                      <a:pt x="846876" y="232450"/>
                      <a:pt x="846876" y="232450"/>
                    </a:cubicBezTo>
                    <a:cubicBezTo>
                      <a:pt x="835997" y="236362"/>
                      <a:pt x="821493" y="236266"/>
                      <a:pt x="799737" y="236648"/>
                    </a:cubicBezTo>
                    <a:cubicBezTo>
                      <a:pt x="777981" y="237030"/>
                      <a:pt x="743438" y="229778"/>
                      <a:pt x="724162" y="226915"/>
                    </a:cubicBezTo>
                    <a:cubicBezTo>
                      <a:pt x="705555" y="224052"/>
                      <a:pt x="667958" y="217468"/>
                      <a:pt x="644961" y="224243"/>
                    </a:cubicBezTo>
                    <a:cubicBezTo>
                      <a:pt x="648397" y="220904"/>
                      <a:pt x="651832" y="217468"/>
                      <a:pt x="655362" y="214224"/>
                    </a:cubicBezTo>
                    <a:cubicBezTo>
                      <a:pt x="670630" y="221285"/>
                      <a:pt x="729029" y="224720"/>
                      <a:pt x="755747" y="224816"/>
                    </a:cubicBezTo>
                    <a:cubicBezTo>
                      <a:pt x="783133" y="224911"/>
                      <a:pt x="815577" y="231877"/>
                      <a:pt x="859281" y="204205"/>
                    </a:cubicBezTo>
                    <a:cubicBezTo>
                      <a:pt x="859281" y="204205"/>
                      <a:pt x="840005" y="213842"/>
                      <a:pt x="810233" y="216228"/>
                    </a:cubicBezTo>
                    <a:cubicBezTo>
                      <a:pt x="780461" y="218613"/>
                      <a:pt x="766434" y="209739"/>
                      <a:pt x="734372" y="209548"/>
                    </a:cubicBezTo>
                    <a:cubicBezTo>
                      <a:pt x="705936" y="209453"/>
                      <a:pt x="670821" y="207544"/>
                      <a:pt x="658130" y="211743"/>
                    </a:cubicBezTo>
                    <a:cubicBezTo>
                      <a:pt x="662042" y="208117"/>
                      <a:pt x="666050" y="204491"/>
                      <a:pt x="670058" y="200960"/>
                    </a:cubicBezTo>
                    <a:cubicBezTo>
                      <a:pt x="680077" y="209930"/>
                      <a:pt x="807084" y="212411"/>
                      <a:pt x="824833" y="208976"/>
                    </a:cubicBezTo>
                    <a:cubicBezTo>
                      <a:pt x="843154" y="205445"/>
                      <a:pt x="861475" y="196952"/>
                      <a:pt x="861475" y="196952"/>
                    </a:cubicBezTo>
                    <a:cubicBezTo>
                      <a:pt x="861475" y="196952"/>
                      <a:pt x="831703" y="202773"/>
                      <a:pt x="821684" y="202678"/>
                    </a:cubicBezTo>
                    <a:cubicBezTo>
                      <a:pt x="811665" y="202582"/>
                      <a:pt x="770251" y="196571"/>
                      <a:pt x="749163" y="196475"/>
                    </a:cubicBezTo>
                    <a:cubicBezTo>
                      <a:pt x="728742" y="196380"/>
                      <a:pt x="695058" y="191513"/>
                      <a:pt x="671775" y="199529"/>
                    </a:cubicBezTo>
                    <a:cubicBezTo>
                      <a:pt x="672920" y="198479"/>
                      <a:pt x="674065" y="197429"/>
                      <a:pt x="675306" y="196380"/>
                    </a:cubicBezTo>
                    <a:cubicBezTo>
                      <a:pt x="678359" y="193708"/>
                      <a:pt x="681604" y="191131"/>
                      <a:pt x="684753" y="188460"/>
                    </a:cubicBezTo>
                    <a:cubicBezTo>
                      <a:pt x="704982" y="192849"/>
                      <a:pt x="746396" y="188746"/>
                      <a:pt x="764049" y="188937"/>
                    </a:cubicBezTo>
                    <a:cubicBezTo>
                      <a:pt x="782084" y="189128"/>
                      <a:pt x="829795" y="193613"/>
                      <a:pt x="864243" y="168135"/>
                    </a:cubicBezTo>
                    <a:cubicBezTo>
                      <a:pt x="864243" y="168135"/>
                      <a:pt x="839528" y="180540"/>
                      <a:pt x="810997" y="179872"/>
                    </a:cubicBezTo>
                    <a:cubicBezTo>
                      <a:pt x="784088" y="179299"/>
                      <a:pt x="710708" y="176341"/>
                      <a:pt x="687234" y="186360"/>
                    </a:cubicBezTo>
                    <a:cubicBezTo>
                      <a:pt x="691623" y="182735"/>
                      <a:pt x="696013" y="179108"/>
                      <a:pt x="700497" y="175673"/>
                    </a:cubicBezTo>
                    <a:cubicBezTo>
                      <a:pt x="708513" y="183498"/>
                      <a:pt x="804031" y="173383"/>
                      <a:pt x="831036" y="171188"/>
                    </a:cubicBezTo>
                    <a:cubicBezTo>
                      <a:pt x="858708" y="168898"/>
                      <a:pt x="872640" y="157829"/>
                      <a:pt x="872640" y="157829"/>
                    </a:cubicBezTo>
                    <a:cubicBezTo>
                      <a:pt x="849166" y="167562"/>
                      <a:pt x="829890" y="163268"/>
                      <a:pt x="816531" y="164604"/>
                    </a:cubicBezTo>
                    <a:cubicBezTo>
                      <a:pt x="803172" y="165845"/>
                      <a:pt x="775786" y="162028"/>
                      <a:pt x="755652" y="165368"/>
                    </a:cubicBezTo>
                    <a:cubicBezTo>
                      <a:pt x="736376" y="168612"/>
                      <a:pt x="723208" y="165368"/>
                      <a:pt x="702597" y="174051"/>
                    </a:cubicBezTo>
                    <a:cubicBezTo>
                      <a:pt x="705841" y="171474"/>
                      <a:pt x="709181" y="168994"/>
                      <a:pt x="712521" y="166513"/>
                    </a:cubicBezTo>
                    <a:cubicBezTo>
                      <a:pt x="714143" y="167181"/>
                      <a:pt x="718151" y="168039"/>
                      <a:pt x="727216" y="166131"/>
                    </a:cubicBezTo>
                    <a:cubicBezTo>
                      <a:pt x="739907" y="163364"/>
                      <a:pt x="769202" y="158974"/>
                      <a:pt x="781225" y="158783"/>
                    </a:cubicBezTo>
                    <a:cubicBezTo>
                      <a:pt x="793248" y="158593"/>
                      <a:pt x="814718" y="155444"/>
                      <a:pt x="835139" y="155730"/>
                    </a:cubicBezTo>
                    <a:cubicBezTo>
                      <a:pt x="855464" y="156016"/>
                      <a:pt x="875598" y="150482"/>
                      <a:pt x="885713" y="146378"/>
                    </a:cubicBezTo>
                    <a:cubicBezTo>
                      <a:pt x="895732" y="142275"/>
                      <a:pt x="909759" y="144279"/>
                      <a:pt x="909759" y="144279"/>
                    </a:cubicBezTo>
                    <a:cubicBezTo>
                      <a:pt x="909759" y="144279"/>
                      <a:pt x="896400" y="141130"/>
                      <a:pt x="885522" y="143706"/>
                    </a:cubicBezTo>
                    <a:cubicBezTo>
                      <a:pt x="874644" y="146283"/>
                      <a:pt x="860617" y="149337"/>
                      <a:pt x="847257" y="149050"/>
                    </a:cubicBezTo>
                    <a:cubicBezTo>
                      <a:pt x="833898" y="148764"/>
                      <a:pt x="801168" y="148573"/>
                      <a:pt x="775500" y="151340"/>
                    </a:cubicBezTo>
                    <a:cubicBezTo>
                      <a:pt x="749831" y="154108"/>
                      <a:pt x="732559" y="158974"/>
                      <a:pt x="727407" y="161169"/>
                    </a:cubicBezTo>
                    <a:cubicBezTo>
                      <a:pt x="723685" y="162696"/>
                      <a:pt x="717483" y="164509"/>
                      <a:pt x="714143" y="165463"/>
                    </a:cubicBezTo>
                    <a:cubicBezTo>
                      <a:pt x="719200" y="161741"/>
                      <a:pt x="724353" y="158306"/>
                      <a:pt x="729506" y="154871"/>
                    </a:cubicBezTo>
                    <a:cubicBezTo>
                      <a:pt x="731510" y="155157"/>
                      <a:pt x="738094" y="155444"/>
                      <a:pt x="753743" y="151531"/>
                    </a:cubicBezTo>
                    <a:cubicBezTo>
                      <a:pt x="773305" y="146569"/>
                      <a:pt x="797065" y="146283"/>
                      <a:pt x="814623" y="143325"/>
                    </a:cubicBezTo>
                    <a:cubicBezTo>
                      <a:pt x="832181" y="140367"/>
                      <a:pt x="855368" y="140939"/>
                      <a:pt x="870731" y="135977"/>
                    </a:cubicBezTo>
                    <a:cubicBezTo>
                      <a:pt x="886094" y="131015"/>
                      <a:pt x="926554" y="125385"/>
                      <a:pt x="926554" y="125385"/>
                    </a:cubicBezTo>
                    <a:cubicBezTo>
                      <a:pt x="926554" y="125385"/>
                      <a:pt x="890961" y="123572"/>
                      <a:pt x="879606" y="128439"/>
                    </a:cubicBezTo>
                    <a:cubicBezTo>
                      <a:pt x="868250" y="133305"/>
                      <a:pt x="852792" y="134546"/>
                      <a:pt x="847734" y="134546"/>
                    </a:cubicBezTo>
                    <a:cubicBezTo>
                      <a:pt x="842677" y="134546"/>
                      <a:pt x="794870" y="139985"/>
                      <a:pt x="765957" y="144661"/>
                    </a:cubicBezTo>
                    <a:cubicBezTo>
                      <a:pt x="746777" y="147810"/>
                      <a:pt x="736758" y="151149"/>
                      <a:pt x="732082" y="153153"/>
                    </a:cubicBezTo>
                    <a:cubicBezTo>
                      <a:pt x="736758" y="150100"/>
                      <a:pt x="741434" y="147142"/>
                      <a:pt x="746205" y="144279"/>
                    </a:cubicBezTo>
                    <a:cubicBezTo>
                      <a:pt x="749258" y="144374"/>
                      <a:pt x="761377" y="144374"/>
                      <a:pt x="776549" y="139890"/>
                    </a:cubicBezTo>
                    <a:cubicBezTo>
                      <a:pt x="794202" y="134641"/>
                      <a:pt x="839433" y="127962"/>
                      <a:pt x="851933" y="128057"/>
                    </a:cubicBezTo>
                    <a:cubicBezTo>
                      <a:pt x="864529" y="128153"/>
                      <a:pt x="915198" y="118515"/>
                      <a:pt x="915198" y="118515"/>
                    </a:cubicBezTo>
                    <a:cubicBezTo>
                      <a:pt x="915198" y="118515"/>
                      <a:pt x="875025" y="116034"/>
                      <a:pt x="847830" y="121759"/>
                    </a:cubicBezTo>
                    <a:cubicBezTo>
                      <a:pt x="822734" y="127103"/>
                      <a:pt x="756797" y="141703"/>
                      <a:pt x="746873" y="143993"/>
                    </a:cubicBezTo>
                    <a:cubicBezTo>
                      <a:pt x="750499" y="141798"/>
                      <a:pt x="754125" y="139603"/>
                      <a:pt x="757942" y="137600"/>
                    </a:cubicBezTo>
                    <a:cubicBezTo>
                      <a:pt x="764526" y="135691"/>
                      <a:pt x="789908" y="130252"/>
                      <a:pt x="813573" y="122618"/>
                    </a:cubicBezTo>
                    <a:cubicBezTo>
                      <a:pt x="840864" y="113839"/>
                      <a:pt x="859185" y="112599"/>
                      <a:pt x="876361" y="110404"/>
                    </a:cubicBezTo>
                    <a:cubicBezTo>
                      <a:pt x="893537" y="108209"/>
                      <a:pt x="903652" y="103629"/>
                      <a:pt x="919206" y="94182"/>
                    </a:cubicBezTo>
                    <a:cubicBezTo>
                      <a:pt x="919206" y="94182"/>
                      <a:pt x="905847" y="96091"/>
                      <a:pt x="890675" y="100576"/>
                    </a:cubicBezTo>
                    <a:cubicBezTo>
                      <a:pt x="875598" y="105060"/>
                      <a:pt x="842486" y="103629"/>
                      <a:pt x="821589" y="112026"/>
                    </a:cubicBezTo>
                    <a:cubicBezTo>
                      <a:pt x="803077" y="119469"/>
                      <a:pt x="766339" y="134164"/>
                      <a:pt x="758037" y="137409"/>
                    </a:cubicBezTo>
                    <a:cubicBezTo>
                      <a:pt x="759278" y="136741"/>
                      <a:pt x="760423" y="135977"/>
                      <a:pt x="761568" y="135309"/>
                    </a:cubicBezTo>
                    <a:cubicBezTo>
                      <a:pt x="760232" y="135977"/>
                      <a:pt x="758896" y="136836"/>
                      <a:pt x="757560" y="137504"/>
                    </a:cubicBezTo>
                    <a:cubicBezTo>
                      <a:pt x="756701" y="137790"/>
                      <a:pt x="756224" y="137981"/>
                      <a:pt x="756224" y="138077"/>
                    </a:cubicBezTo>
                    <a:cubicBezTo>
                      <a:pt x="756224" y="138077"/>
                      <a:pt x="756701" y="137886"/>
                      <a:pt x="757465" y="137600"/>
                    </a:cubicBezTo>
                    <a:cubicBezTo>
                      <a:pt x="753552" y="139603"/>
                      <a:pt x="749735" y="141798"/>
                      <a:pt x="745919" y="144088"/>
                    </a:cubicBezTo>
                    <a:cubicBezTo>
                      <a:pt x="745728" y="144088"/>
                      <a:pt x="745441" y="144184"/>
                      <a:pt x="745441" y="144184"/>
                    </a:cubicBezTo>
                    <a:cubicBezTo>
                      <a:pt x="745441" y="144184"/>
                      <a:pt x="745632" y="144184"/>
                      <a:pt x="745728" y="144184"/>
                    </a:cubicBezTo>
                    <a:cubicBezTo>
                      <a:pt x="739907" y="147524"/>
                      <a:pt x="734277" y="150959"/>
                      <a:pt x="728647" y="154680"/>
                    </a:cubicBezTo>
                    <a:cubicBezTo>
                      <a:pt x="728838" y="154298"/>
                      <a:pt x="734945" y="143897"/>
                      <a:pt x="745537" y="130729"/>
                    </a:cubicBezTo>
                    <a:cubicBezTo>
                      <a:pt x="756320" y="117274"/>
                      <a:pt x="782275" y="103343"/>
                      <a:pt x="789431" y="95232"/>
                    </a:cubicBezTo>
                    <a:cubicBezTo>
                      <a:pt x="796588" y="87026"/>
                      <a:pt x="793630" y="82445"/>
                      <a:pt x="793630" y="82445"/>
                    </a:cubicBezTo>
                    <a:cubicBezTo>
                      <a:pt x="787714" y="87693"/>
                      <a:pt x="773877" y="98094"/>
                      <a:pt x="752026" y="113267"/>
                    </a:cubicBezTo>
                    <a:cubicBezTo>
                      <a:pt x="730365" y="128344"/>
                      <a:pt x="728647" y="154203"/>
                      <a:pt x="728647" y="154680"/>
                    </a:cubicBezTo>
                    <a:cubicBezTo>
                      <a:pt x="723208" y="158211"/>
                      <a:pt x="717769" y="161837"/>
                      <a:pt x="712521" y="165558"/>
                    </a:cubicBezTo>
                    <a:cubicBezTo>
                      <a:pt x="727407" y="129775"/>
                      <a:pt x="737903" y="117751"/>
                      <a:pt x="757656" y="103343"/>
                    </a:cubicBezTo>
                    <a:cubicBezTo>
                      <a:pt x="777503" y="88838"/>
                      <a:pt x="778171" y="81205"/>
                      <a:pt x="778649" y="75002"/>
                    </a:cubicBezTo>
                    <a:cubicBezTo>
                      <a:pt x="779126" y="68800"/>
                      <a:pt x="761950" y="62120"/>
                      <a:pt x="761950" y="62120"/>
                    </a:cubicBezTo>
                    <a:cubicBezTo>
                      <a:pt x="761950" y="62120"/>
                      <a:pt x="774068" y="70040"/>
                      <a:pt x="774641" y="76624"/>
                    </a:cubicBezTo>
                    <a:cubicBezTo>
                      <a:pt x="775213" y="83209"/>
                      <a:pt x="758133" y="90938"/>
                      <a:pt x="747159" y="98476"/>
                    </a:cubicBezTo>
                    <a:cubicBezTo>
                      <a:pt x="744010" y="100671"/>
                      <a:pt x="740766" y="103152"/>
                      <a:pt x="737426" y="106110"/>
                    </a:cubicBezTo>
                    <a:cubicBezTo>
                      <a:pt x="741720" y="95136"/>
                      <a:pt x="743724" y="84258"/>
                      <a:pt x="745823" y="78724"/>
                    </a:cubicBezTo>
                    <a:cubicBezTo>
                      <a:pt x="749068" y="70231"/>
                      <a:pt x="729124" y="61929"/>
                      <a:pt x="729124" y="61929"/>
                    </a:cubicBezTo>
                    <a:cubicBezTo>
                      <a:pt x="738953" y="73762"/>
                      <a:pt x="733895" y="75384"/>
                      <a:pt x="731701" y="84258"/>
                    </a:cubicBezTo>
                    <a:cubicBezTo>
                      <a:pt x="729601" y="93133"/>
                      <a:pt x="711471" y="122523"/>
                      <a:pt x="705459" y="138458"/>
                    </a:cubicBezTo>
                    <a:cubicBezTo>
                      <a:pt x="699543" y="154394"/>
                      <a:pt x="698207" y="174624"/>
                      <a:pt x="698207" y="174624"/>
                    </a:cubicBezTo>
                    <a:cubicBezTo>
                      <a:pt x="698207" y="174624"/>
                      <a:pt x="704982" y="160787"/>
                      <a:pt x="712998" y="146665"/>
                    </a:cubicBezTo>
                    <a:cubicBezTo>
                      <a:pt x="707463" y="163268"/>
                      <a:pt x="710612" y="165654"/>
                      <a:pt x="711853" y="165940"/>
                    </a:cubicBezTo>
                    <a:cubicBezTo>
                      <a:pt x="701833" y="173192"/>
                      <a:pt x="692005" y="180730"/>
                      <a:pt x="682463" y="188651"/>
                    </a:cubicBezTo>
                    <a:cubicBezTo>
                      <a:pt x="684562" y="182735"/>
                      <a:pt x="694772" y="153058"/>
                      <a:pt x="703074" y="122523"/>
                    </a:cubicBezTo>
                    <a:cubicBezTo>
                      <a:pt x="712425" y="88457"/>
                      <a:pt x="709562" y="83209"/>
                      <a:pt x="710230" y="74334"/>
                    </a:cubicBezTo>
                    <a:cubicBezTo>
                      <a:pt x="710898" y="65460"/>
                      <a:pt x="698780" y="64410"/>
                      <a:pt x="698780" y="64410"/>
                    </a:cubicBezTo>
                    <a:cubicBezTo>
                      <a:pt x="707940" y="70040"/>
                      <a:pt x="702883" y="81491"/>
                      <a:pt x="696203" y="96186"/>
                    </a:cubicBezTo>
                    <a:cubicBezTo>
                      <a:pt x="689524" y="110881"/>
                      <a:pt x="686757" y="121091"/>
                      <a:pt x="680363" y="141607"/>
                    </a:cubicBezTo>
                    <a:cubicBezTo>
                      <a:pt x="674542" y="160405"/>
                      <a:pt x="680745" y="184929"/>
                      <a:pt x="681795" y="189032"/>
                    </a:cubicBezTo>
                    <a:cubicBezTo>
                      <a:pt x="679314" y="191036"/>
                      <a:pt x="676833" y="193040"/>
                      <a:pt x="674352" y="195044"/>
                    </a:cubicBezTo>
                    <a:cubicBezTo>
                      <a:pt x="672061" y="197048"/>
                      <a:pt x="669771" y="199052"/>
                      <a:pt x="667481" y="201055"/>
                    </a:cubicBezTo>
                    <a:cubicBezTo>
                      <a:pt x="668626" y="192086"/>
                      <a:pt x="676546" y="131492"/>
                      <a:pt x="681222" y="120042"/>
                    </a:cubicBezTo>
                    <a:cubicBezTo>
                      <a:pt x="686279" y="107637"/>
                      <a:pt x="689333" y="83686"/>
                      <a:pt x="688283" y="72521"/>
                    </a:cubicBezTo>
                    <a:cubicBezTo>
                      <a:pt x="687138" y="61357"/>
                      <a:pt x="675306" y="61643"/>
                      <a:pt x="675306" y="61643"/>
                    </a:cubicBezTo>
                    <a:cubicBezTo>
                      <a:pt x="686566" y="65937"/>
                      <a:pt x="681031" y="82636"/>
                      <a:pt x="675210" y="90843"/>
                    </a:cubicBezTo>
                    <a:cubicBezTo>
                      <a:pt x="669294" y="99049"/>
                      <a:pt x="667577" y="109163"/>
                      <a:pt x="662424" y="143897"/>
                    </a:cubicBezTo>
                    <a:cubicBezTo>
                      <a:pt x="657748" y="175101"/>
                      <a:pt x="665477" y="197239"/>
                      <a:pt x="667099" y="201533"/>
                    </a:cubicBezTo>
                    <a:cubicBezTo>
                      <a:pt x="661470" y="206399"/>
                      <a:pt x="655935" y="211266"/>
                      <a:pt x="650496" y="216323"/>
                    </a:cubicBezTo>
                    <a:cubicBezTo>
                      <a:pt x="656985" y="200483"/>
                      <a:pt x="652214" y="168135"/>
                      <a:pt x="652214" y="160310"/>
                    </a:cubicBezTo>
                    <a:cubicBezTo>
                      <a:pt x="652214" y="152104"/>
                      <a:pt x="639904" y="116893"/>
                      <a:pt x="638664" y="95232"/>
                    </a:cubicBezTo>
                    <a:cubicBezTo>
                      <a:pt x="637518" y="73571"/>
                      <a:pt x="621201" y="77388"/>
                      <a:pt x="621201" y="77388"/>
                    </a:cubicBezTo>
                    <a:cubicBezTo>
                      <a:pt x="621201" y="77388"/>
                      <a:pt x="622442" y="78915"/>
                      <a:pt x="623778" y="81300"/>
                    </a:cubicBezTo>
                    <a:cubicBezTo>
                      <a:pt x="623682" y="81300"/>
                      <a:pt x="619865" y="82732"/>
                      <a:pt x="611850" y="96949"/>
                    </a:cubicBezTo>
                    <a:cubicBezTo>
                      <a:pt x="603834" y="111358"/>
                      <a:pt x="603739" y="122141"/>
                      <a:pt x="605743" y="140081"/>
                    </a:cubicBezTo>
                    <a:cubicBezTo>
                      <a:pt x="607556" y="156684"/>
                      <a:pt x="630362" y="222144"/>
                      <a:pt x="633702" y="231782"/>
                    </a:cubicBezTo>
                    <a:cubicBezTo>
                      <a:pt x="629885" y="235503"/>
                      <a:pt x="626068" y="239225"/>
                      <a:pt x="622346" y="242946"/>
                    </a:cubicBezTo>
                    <a:cubicBezTo>
                      <a:pt x="625114" y="235789"/>
                      <a:pt x="626163" y="226629"/>
                      <a:pt x="618148" y="207926"/>
                    </a:cubicBezTo>
                    <a:cubicBezTo>
                      <a:pt x="608892" y="186265"/>
                      <a:pt x="590761" y="147905"/>
                      <a:pt x="589521" y="138649"/>
                    </a:cubicBezTo>
                    <a:cubicBezTo>
                      <a:pt x="588280" y="129393"/>
                      <a:pt x="586277" y="109355"/>
                      <a:pt x="587612" y="96186"/>
                    </a:cubicBezTo>
                    <a:cubicBezTo>
                      <a:pt x="587612" y="96186"/>
                      <a:pt x="572249" y="115461"/>
                      <a:pt x="578452" y="145042"/>
                    </a:cubicBezTo>
                    <a:cubicBezTo>
                      <a:pt x="584654" y="174624"/>
                      <a:pt x="605934" y="205254"/>
                      <a:pt x="611659" y="220236"/>
                    </a:cubicBezTo>
                    <a:cubicBezTo>
                      <a:pt x="616239" y="232068"/>
                      <a:pt x="619388" y="241419"/>
                      <a:pt x="620533" y="244854"/>
                    </a:cubicBezTo>
                    <a:cubicBezTo>
                      <a:pt x="616048" y="249339"/>
                      <a:pt x="611564" y="253920"/>
                      <a:pt x="607079" y="258500"/>
                    </a:cubicBezTo>
                    <a:cubicBezTo>
                      <a:pt x="611659" y="238652"/>
                      <a:pt x="602594" y="223862"/>
                      <a:pt x="596773" y="210216"/>
                    </a:cubicBezTo>
                    <a:cubicBezTo>
                      <a:pt x="590857" y="196380"/>
                      <a:pt x="564616" y="164031"/>
                      <a:pt x="563280" y="151627"/>
                    </a:cubicBezTo>
                    <a:cubicBezTo>
                      <a:pt x="561848" y="139126"/>
                      <a:pt x="559844" y="134069"/>
                      <a:pt x="563471" y="113171"/>
                    </a:cubicBezTo>
                    <a:cubicBezTo>
                      <a:pt x="563471" y="113171"/>
                      <a:pt x="549348" y="133878"/>
                      <a:pt x="555073" y="163459"/>
                    </a:cubicBezTo>
                    <a:cubicBezTo>
                      <a:pt x="560799" y="193040"/>
                      <a:pt x="584177" y="211170"/>
                      <a:pt x="592479" y="229873"/>
                    </a:cubicBezTo>
                    <a:cubicBezTo>
                      <a:pt x="599731" y="246381"/>
                      <a:pt x="605456" y="256687"/>
                      <a:pt x="606697" y="258977"/>
                    </a:cubicBezTo>
                    <a:cubicBezTo>
                      <a:pt x="603739" y="262031"/>
                      <a:pt x="600685" y="265084"/>
                      <a:pt x="597727" y="268233"/>
                    </a:cubicBezTo>
                    <a:cubicBezTo>
                      <a:pt x="597059" y="268901"/>
                      <a:pt x="596487" y="269664"/>
                      <a:pt x="595819" y="270332"/>
                    </a:cubicBezTo>
                    <a:cubicBezTo>
                      <a:pt x="596964" y="264321"/>
                      <a:pt x="597250" y="249817"/>
                      <a:pt x="584941" y="223766"/>
                    </a:cubicBezTo>
                    <a:cubicBezTo>
                      <a:pt x="567955" y="187696"/>
                      <a:pt x="546581" y="171093"/>
                      <a:pt x="549443" y="151627"/>
                    </a:cubicBezTo>
                    <a:cubicBezTo>
                      <a:pt x="552306" y="132160"/>
                      <a:pt x="556600" y="122523"/>
                      <a:pt x="553833" y="123095"/>
                    </a:cubicBezTo>
                    <a:cubicBezTo>
                      <a:pt x="551066" y="123668"/>
                      <a:pt x="539997" y="140367"/>
                      <a:pt x="541619" y="166990"/>
                    </a:cubicBezTo>
                    <a:cubicBezTo>
                      <a:pt x="542191" y="176341"/>
                      <a:pt x="544863" y="184929"/>
                      <a:pt x="548585" y="193136"/>
                    </a:cubicBezTo>
                    <a:cubicBezTo>
                      <a:pt x="531599" y="179108"/>
                      <a:pt x="524729" y="170043"/>
                      <a:pt x="527496" y="158974"/>
                    </a:cubicBezTo>
                    <a:cubicBezTo>
                      <a:pt x="527496" y="158974"/>
                      <a:pt x="524156" y="166036"/>
                      <a:pt x="523488" y="176150"/>
                    </a:cubicBezTo>
                    <a:cubicBezTo>
                      <a:pt x="520053" y="166226"/>
                      <a:pt x="519194" y="158974"/>
                      <a:pt x="519194" y="158974"/>
                    </a:cubicBezTo>
                    <a:cubicBezTo>
                      <a:pt x="512897" y="169757"/>
                      <a:pt x="516523" y="179299"/>
                      <a:pt x="518049" y="191418"/>
                    </a:cubicBezTo>
                    <a:cubicBezTo>
                      <a:pt x="518431" y="194376"/>
                      <a:pt x="520149" y="198574"/>
                      <a:pt x="522725" y="203632"/>
                    </a:cubicBezTo>
                    <a:cubicBezTo>
                      <a:pt x="521007" y="207735"/>
                      <a:pt x="519290" y="212125"/>
                      <a:pt x="517954" y="216228"/>
                    </a:cubicBezTo>
                    <a:cubicBezTo>
                      <a:pt x="514710" y="192468"/>
                      <a:pt x="511370" y="172715"/>
                      <a:pt x="511370" y="172715"/>
                    </a:cubicBezTo>
                    <a:cubicBezTo>
                      <a:pt x="511370" y="172715"/>
                      <a:pt x="511370" y="197429"/>
                      <a:pt x="508889" y="231400"/>
                    </a:cubicBezTo>
                    <a:cubicBezTo>
                      <a:pt x="505263" y="197143"/>
                      <a:pt x="500682" y="161837"/>
                      <a:pt x="500682" y="161837"/>
                    </a:cubicBezTo>
                    <a:cubicBezTo>
                      <a:pt x="500682" y="161837"/>
                      <a:pt x="497534" y="228919"/>
                      <a:pt x="495720" y="263844"/>
                    </a:cubicBezTo>
                    <a:cubicBezTo>
                      <a:pt x="495339" y="263653"/>
                      <a:pt x="494957" y="263462"/>
                      <a:pt x="494480" y="263271"/>
                    </a:cubicBezTo>
                    <a:cubicBezTo>
                      <a:pt x="491999" y="262126"/>
                      <a:pt x="489804" y="260695"/>
                      <a:pt x="487800" y="259168"/>
                    </a:cubicBezTo>
                    <a:cubicBezTo>
                      <a:pt x="487896" y="258405"/>
                      <a:pt x="487896" y="257641"/>
                      <a:pt x="487991" y="256878"/>
                    </a:cubicBezTo>
                    <a:cubicBezTo>
                      <a:pt x="491331" y="249721"/>
                      <a:pt x="495434" y="244759"/>
                      <a:pt x="495434" y="244759"/>
                    </a:cubicBezTo>
                    <a:cubicBezTo>
                      <a:pt x="492953" y="246286"/>
                      <a:pt x="490663" y="247813"/>
                      <a:pt x="488564" y="249339"/>
                    </a:cubicBezTo>
                    <a:cubicBezTo>
                      <a:pt x="491426" y="201151"/>
                      <a:pt x="481598" y="132447"/>
                      <a:pt x="481598" y="132447"/>
                    </a:cubicBezTo>
                    <a:cubicBezTo>
                      <a:pt x="481598" y="132447"/>
                      <a:pt x="477686" y="214224"/>
                      <a:pt x="476159" y="244091"/>
                    </a:cubicBezTo>
                    <a:cubicBezTo>
                      <a:pt x="471101" y="233022"/>
                      <a:pt x="471292" y="222144"/>
                      <a:pt x="471292" y="222144"/>
                    </a:cubicBezTo>
                    <a:cubicBezTo>
                      <a:pt x="470911" y="222716"/>
                      <a:pt x="470720" y="223194"/>
                      <a:pt x="470338" y="223766"/>
                    </a:cubicBezTo>
                    <a:cubicBezTo>
                      <a:pt x="470243" y="181780"/>
                      <a:pt x="463849" y="127103"/>
                      <a:pt x="463849" y="127103"/>
                    </a:cubicBezTo>
                    <a:cubicBezTo>
                      <a:pt x="463849" y="127103"/>
                      <a:pt x="461464" y="179299"/>
                      <a:pt x="460223" y="203059"/>
                    </a:cubicBezTo>
                    <a:cubicBezTo>
                      <a:pt x="459364" y="218709"/>
                      <a:pt x="460319" y="251820"/>
                      <a:pt x="460987" y="272622"/>
                    </a:cubicBezTo>
                    <a:cubicBezTo>
                      <a:pt x="457074" y="266897"/>
                      <a:pt x="452971" y="261458"/>
                      <a:pt x="448963" y="256592"/>
                    </a:cubicBezTo>
                    <a:cubicBezTo>
                      <a:pt x="450872" y="239511"/>
                      <a:pt x="454307" y="207353"/>
                      <a:pt x="454784" y="191704"/>
                    </a:cubicBezTo>
                    <a:cubicBezTo>
                      <a:pt x="455643" y="164604"/>
                      <a:pt x="444860" y="88075"/>
                      <a:pt x="444860" y="88075"/>
                    </a:cubicBezTo>
                    <a:cubicBezTo>
                      <a:pt x="444860" y="88075"/>
                      <a:pt x="440471" y="156589"/>
                      <a:pt x="439230" y="180349"/>
                    </a:cubicBezTo>
                    <a:cubicBezTo>
                      <a:pt x="438371" y="197048"/>
                      <a:pt x="441520" y="231209"/>
                      <a:pt x="443429" y="250007"/>
                    </a:cubicBezTo>
                    <a:cubicBezTo>
                      <a:pt x="435604" y="240942"/>
                      <a:pt x="429497" y="234931"/>
                      <a:pt x="429497" y="234931"/>
                    </a:cubicBezTo>
                    <a:cubicBezTo>
                      <a:pt x="429497" y="234931"/>
                      <a:pt x="429497" y="235121"/>
                      <a:pt x="429497" y="235121"/>
                    </a:cubicBezTo>
                    <a:cubicBezTo>
                      <a:pt x="423772" y="224911"/>
                      <a:pt x="418237" y="214701"/>
                      <a:pt x="412798" y="204395"/>
                    </a:cubicBezTo>
                    <a:cubicBezTo>
                      <a:pt x="413943" y="197716"/>
                      <a:pt x="418142" y="172524"/>
                      <a:pt x="419764" y="140176"/>
                    </a:cubicBezTo>
                    <a:cubicBezTo>
                      <a:pt x="421577" y="103534"/>
                      <a:pt x="409840" y="36547"/>
                      <a:pt x="409840" y="36547"/>
                    </a:cubicBezTo>
                    <a:cubicBezTo>
                      <a:pt x="409840" y="36547"/>
                      <a:pt x="408409" y="62120"/>
                      <a:pt x="407264" y="89411"/>
                    </a:cubicBezTo>
                    <a:cubicBezTo>
                      <a:pt x="404783" y="57731"/>
                      <a:pt x="398771" y="23856"/>
                      <a:pt x="398771" y="23856"/>
                    </a:cubicBezTo>
                    <a:cubicBezTo>
                      <a:pt x="398771" y="23856"/>
                      <a:pt x="398580" y="78247"/>
                      <a:pt x="394382" y="113648"/>
                    </a:cubicBezTo>
                    <a:cubicBezTo>
                      <a:pt x="394191" y="136645"/>
                      <a:pt x="399344" y="176437"/>
                      <a:pt x="399344" y="176437"/>
                    </a:cubicBezTo>
                    <a:lnTo>
                      <a:pt x="402683" y="182830"/>
                    </a:lnTo>
                    <a:cubicBezTo>
                      <a:pt x="402683" y="182830"/>
                      <a:pt x="404687" y="168516"/>
                      <a:pt x="406500" y="146474"/>
                    </a:cubicBezTo>
                    <a:cubicBezTo>
                      <a:pt x="407264" y="167181"/>
                      <a:pt x="409077" y="191609"/>
                      <a:pt x="409649" y="198479"/>
                    </a:cubicBezTo>
                    <a:cubicBezTo>
                      <a:pt x="409554" y="198384"/>
                      <a:pt x="409554" y="198288"/>
                      <a:pt x="409458" y="198097"/>
                    </a:cubicBezTo>
                    <a:cubicBezTo>
                      <a:pt x="406882" y="193231"/>
                      <a:pt x="404306" y="188269"/>
                      <a:pt x="401825" y="183402"/>
                    </a:cubicBezTo>
                    <a:lnTo>
                      <a:pt x="399916" y="179013"/>
                    </a:lnTo>
                    <a:cubicBezTo>
                      <a:pt x="399916" y="179013"/>
                      <a:pt x="399630" y="178727"/>
                      <a:pt x="399153" y="178154"/>
                    </a:cubicBezTo>
                    <a:cubicBezTo>
                      <a:pt x="394859" y="169757"/>
                      <a:pt x="390756" y="161360"/>
                      <a:pt x="386652" y="152867"/>
                    </a:cubicBezTo>
                    <a:cubicBezTo>
                      <a:pt x="387130" y="152962"/>
                      <a:pt x="387511" y="152867"/>
                      <a:pt x="387607" y="152772"/>
                    </a:cubicBezTo>
                    <a:cubicBezTo>
                      <a:pt x="392282" y="136359"/>
                      <a:pt x="391519" y="102579"/>
                      <a:pt x="391137" y="94469"/>
                    </a:cubicBezTo>
                    <a:cubicBezTo>
                      <a:pt x="390756" y="86358"/>
                      <a:pt x="388943" y="69086"/>
                      <a:pt x="385603" y="41127"/>
                    </a:cubicBezTo>
                    <a:cubicBezTo>
                      <a:pt x="382263" y="13168"/>
                      <a:pt x="371767" y="0"/>
                      <a:pt x="371767" y="0"/>
                    </a:cubicBezTo>
                    <a:cubicBezTo>
                      <a:pt x="381595" y="24333"/>
                      <a:pt x="381881" y="32444"/>
                      <a:pt x="382645" y="44562"/>
                    </a:cubicBezTo>
                    <a:cubicBezTo>
                      <a:pt x="383313" y="56681"/>
                      <a:pt x="383217" y="86739"/>
                      <a:pt x="384171" y="99430"/>
                    </a:cubicBezTo>
                    <a:cubicBezTo>
                      <a:pt x="385126" y="112217"/>
                      <a:pt x="385412" y="148669"/>
                      <a:pt x="385412" y="148669"/>
                    </a:cubicBezTo>
                    <a:cubicBezTo>
                      <a:pt x="384839" y="147905"/>
                      <a:pt x="384267" y="147237"/>
                      <a:pt x="383694" y="146569"/>
                    </a:cubicBezTo>
                    <a:cubicBezTo>
                      <a:pt x="381404" y="141607"/>
                      <a:pt x="379209" y="136645"/>
                      <a:pt x="377110" y="131683"/>
                    </a:cubicBezTo>
                    <a:cubicBezTo>
                      <a:pt x="377492" y="131970"/>
                      <a:pt x="377778" y="132256"/>
                      <a:pt x="378160" y="132542"/>
                    </a:cubicBezTo>
                    <a:cubicBezTo>
                      <a:pt x="378160" y="132542"/>
                      <a:pt x="367854" y="96091"/>
                      <a:pt x="361175" y="77292"/>
                    </a:cubicBezTo>
                    <a:cubicBezTo>
                      <a:pt x="354400" y="58494"/>
                      <a:pt x="337701" y="30631"/>
                      <a:pt x="337701" y="30631"/>
                    </a:cubicBezTo>
                    <a:cubicBezTo>
                      <a:pt x="337701" y="30631"/>
                      <a:pt x="347338" y="61452"/>
                      <a:pt x="354590" y="82159"/>
                    </a:cubicBezTo>
                    <a:cubicBezTo>
                      <a:pt x="352491" y="78819"/>
                      <a:pt x="350296" y="75575"/>
                      <a:pt x="348006" y="72426"/>
                    </a:cubicBezTo>
                    <a:cubicBezTo>
                      <a:pt x="328349" y="45517"/>
                      <a:pt x="314704" y="39887"/>
                      <a:pt x="314704" y="39887"/>
                    </a:cubicBezTo>
                    <a:cubicBezTo>
                      <a:pt x="314704" y="39887"/>
                      <a:pt x="330449" y="97236"/>
                      <a:pt x="377015" y="131588"/>
                    </a:cubicBezTo>
                    <a:cubicBezTo>
                      <a:pt x="379019" y="136454"/>
                      <a:pt x="381118" y="141226"/>
                      <a:pt x="383217" y="145997"/>
                    </a:cubicBezTo>
                    <a:cubicBezTo>
                      <a:pt x="362415" y="118992"/>
                      <a:pt x="339418" y="107732"/>
                      <a:pt x="331784" y="102866"/>
                    </a:cubicBezTo>
                    <a:cubicBezTo>
                      <a:pt x="323864" y="97808"/>
                      <a:pt x="300104" y="80250"/>
                      <a:pt x="300104" y="80250"/>
                    </a:cubicBezTo>
                    <a:cubicBezTo>
                      <a:pt x="300104" y="80250"/>
                      <a:pt x="328158" y="114889"/>
                      <a:pt x="343044" y="129202"/>
                    </a:cubicBezTo>
                    <a:cubicBezTo>
                      <a:pt x="336460" y="125576"/>
                      <a:pt x="330258" y="122332"/>
                      <a:pt x="326727" y="119851"/>
                    </a:cubicBezTo>
                    <a:cubicBezTo>
                      <a:pt x="318616" y="113935"/>
                      <a:pt x="304494" y="104011"/>
                      <a:pt x="304494" y="104011"/>
                    </a:cubicBezTo>
                    <a:cubicBezTo>
                      <a:pt x="304494" y="104011"/>
                      <a:pt x="335888" y="146569"/>
                      <a:pt x="355449" y="159070"/>
                    </a:cubicBezTo>
                    <a:cubicBezTo>
                      <a:pt x="373675" y="170711"/>
                      <a:pt x="398962" y="184166"/>
                      <a:pt x="402397" y="185979"/>
                    </a:cubicBezTo>
                    <a:cubicBezTo>
                      <a:pt x="404306" y="189796"/>
                      <a:pt x="406309" y="193613"/>
                      <a:pt x="408218" y="197334"/>
                    </a:cubicBezTo>
                    <a:cubicBezTo>
                      <a:pt x="404783" y="193517"/>
                      <a:pt x="392759" y="181303"/>
                      <a:pt x="375297" y="173956"/>
                    </a:cubicBezTo>
                    <a:cubicBezTo>
                      <a:pt x="354495" y="165272"/>
                      <a:pt x="325582" y="156016"/>
                      <a:pt x="325582" y="156016"/>
                    </a:cubicBezTo>
                    <a:cubicBezTo>
                      <a:pt x="325582" y="156016"/>
                      <a:pt x="348483" y="180921"/>
                      <a:pt x="368522" y="189509"/>
                    </a:cubicBezTo>
                    <a:cubicBezTo>
                      <a:pt x="388561" y="198097"/>
                      <a:pt x="412512" y="206208"/>
                      <a:pt x="412512" y="206208"/>
                    </a:cubicBezTo>
                    <a:cubicBezTo>
                      <a:pt x="412512" y="206208"/>
                      <a:pt x="412607" y="205922"/>
                      <a:pt x="412607" y="205445"/>
                    </a:cubicBezTo>
                    <a:cubicBezTo>
                      <a:pt x="416615" y="213079"/>
                      <a:pt x="420718" y="220713"/>
                      <a:pt x="424821" y="228251"/>
                    </a:cubicBezTo>
                    <a:cubicBezTo>
                      <a:pt x="420050" y="224911"/>
                      <a:pt x="399821" y="207449"/>
                      <a:pt x="387893" y="203823"/>
                    </a:cubicBezTo>
                    <a:cubicBezTo>
                      <a:pt x="374534" y="199815"/>
                      <a:pt x="342567" y="197716"/>
                      <a:pt x="329208" y="188555"/>
                    </a:cubicBezTo>
                    <a:cubicBezTo>
                      <a:pt x="329208" y="188555"/>
                      <a:pt x="358980" y="217086"/>
                      <a:pt x="385412" y="226724"/>
                    </a:cubicBezTo>
                    <a:cubicBezTo>
                      <a:pt x="391328" y="228919"/>
                      <a:pt x="396576" y="230446"/>
                      <a:pt x="401443" y="231591"/>
                    </a:cubicBezTo>
                    <a:cubicBezTo>
                      <a:pt x="403161" y="234072"/>
                      <a:pt x="404592" y="236743"/>
                      <a:pt x="405737" y="239415"/>
                    </a:cubicBezTo>
                    <a:cubicBezTo>
                      <a:pt x="403351" y="238652"/>
                      <a:pt x="400584" y="237793"/>
                      <a:pt x="397435" y="236839"/>
                    </a:cubicBezTo>
                    <a:cubicBezTo>
                      <a:pt x="380832" y="228155"/>
                      <a:pt x="363465" y="219854"/>
                      <a:pt x="363465" y="219854"/>
                    </a:cubicBezTo>
                    <a:cubicBezTo>
                      <a:pt x="363465" y="219854"/>
                      <a:pt x="366518" y="223384"/>
                      <a:pt x="371289" y="228728"/>
                    </a:cubicBezTo>
                    <a:cubicBezTo>
                      <a:pt x="364801" y="226724"/>
                      <a:pt x="358884" y="224911"/>
                      <a:pt x="354495" y="223575"/>
                    </a:cubicBezTo>
                    <a:cubicBezTo>
                      <a:pt x="340659" y="210884"/>
                      <a:pt x="328826" y="202392"/>
                      <a:pt x="328826" y="202392"/>
                    </a:cubicBezTo>
                    <a:cubicBezTo>
                      <a:pt x="340563" y="212029"/>
                      <a:pt x="355068" y="257450"/>
                      <a:pt x="369476" y="279588"/>
                    </a:cubicBezTo>
                    <a:cubicBezTo>
                      <a:pt x="381213" y="297528"/>
                      <a:pt x="399057" y="315467"/>
                      <a:pt x="404878" y="322338"/>
                    </a:cubicBezTo>
                    <a:cubicBezTo>
                      <a:pt x="395527" y="318330"/>
                      <a:pt x="386175" y="314227"/>
                      <a:pt x="376824" y="310314"/>
                    </a:cubicBezTo>
                    <a:cubicBezTo>
                      <a:pt x="375774" y="307547"/>
                      <a:pt x="363274" y="274722"/>
                      <a:pt x="340468" y="254206"/>
                    </a:cubicBezTo>
                    <a:cubicBezTo>
                      <a:pt x="334456" y="248767"/>
                      <a:pt x="326822" y="242660"/>
                      <a:pt x="318712" y="236457"/>
                    </a:cubicBezTo>
                    <a:cubicBezTo>
                      <a:pt x="305543" y="210502"/>
                      <a:pt x="266038" y="179490"/>
                      <a:pt x="266038" y="179490"/>
                    </a:cubicBezTo>
                    <a:cubicBezTo>
                      <a:pt x="266038" y="179490"/>
                      <a:pt x="271859" y="192468"/>
                      <a:pt x="278825" y="207830"/>
                    </a:cubicBezTo>
                    <a:cubicBezTo>
                      <a:pt x="271573" y="202869"/>
                      <a:pt x="266802" y="199720"/>
                      <a:pt x="266802" y="199720"/>
                    </a:cubicBezTo>
                    <a:cubicBezTo>
                      <a:pt x="266802" y="199720"/>
                      <a:pt x="279493" y="219568"/>
                      <a:pt x="292661" y="238557"/>
                    </a:cubicBezTo>
                    <a:cubicBezTo>
                      <a:pt x="294760" y="243232"/>
                      <a:pt x="296669" y="247431"/>
                      <a:pt x="298196" y="250675"/>
                    </a:cubicBezTo>
                    <a:cubicBezTo>
                      <a:pt x="305734" y="266993"/>
                      <a:pt x="325391" y="286173"/>
                      <a:pt x="330639" y="291134"/>
                    </a:cubicBezTo>
                    <a:cubicBezTo>
                      <a:pt x="318616" y="286173"/>
                      <a:pt x="306688" y="281306"/>
                      <a:pt x="294570" y="276535"/>
                    </a:cubicBezTo>
                    <a:cubicBezTo>
                      <a:pt x="294570" y="276344"/>
                      <a:pt x="294283" y="256114"/>
                      <a:pt x="278443" y="225484"/>
                    </a:cubicBezTo>
                    <a:cubicBezTo>
                      <a:pt x="262603" y="194758"/>
                      <a:pt x="223289" y="162886"/>
                      <a:pt x="223289" y="162886"/>
                    </a:cubicBezTo>
                    <a:cubicBezTo>
                      <a:pt x="236457" y="177677"/>
                      <a:pt x="243900" y="216323"/>
                      <a:pt x="250866" y="231972"/>
                    </a:cubicBezTo>
                    <a:cubicBezTo>
                      <a:pt x="257068" y="245999"/>
                      <a:pt x="281306" y="267756"/>
                      <a:pt x="286268" y="273290"/>
                    </a:cubicBezTo>
                    <a:cubicBezTo>
                      <a:pt x="276344" y="269378"/>
                      <a:pt x="266420" y="265656"/>
                      <a:pt x="256496" y="261935"/>
                    </a:cubicBezTo>
                    <a:cubicBezTo>
                      <a:pt x="257068" y="261744"/>
                      <a:pt x="257355" y="261649"/>
                      <a:pt x="257355" y="261649"/>
                    </a:cubicBezTo>
                    <a:cubicBezTo>
                      <a:pt x="257355" y="261649"/>
                      <a:pt x="243805" y="233785"/>
                      <a:pt x="230255" y="210693"/>
                    </a:cubicBezTo>
                    <a:cubicBezTo>
                      <a:pt x="216705" y="187601"/>
                      <a:pt x="182925" y="163554"/>
                      <a:pt x="182925" y="163554"/>
                    </a:cubicBezTo>
                    <a:cubicBezTo>
                      <a:pt x="182925" y="163554"/>
                      <a:pt x="198574" y="197429"/>
                      <a:pt x="212411" y="221381"/>
                    </a:cubicBezTo>
                    <a:cubicBezTo>
                      <a:pt x="224052" y="241515"/>
                      <a:pt x="240751" y="254301"/>
                      <a:pt x="245904" y="257927"/>
                    </a:cubicBezTo>
                    <a:cubicBezTo>
                      <a:pt x="240942" y="256114"/>
                      <a:pt x="236076" y="254301"/>
                      <a:pt x="231114" y="252584"/>
                    </a:cubicBezTo>
                    <a:cubicBezTo>
                      <a:pt x="228346" y="248671"/>
                      <a:pt x="208117" y="219949"/>
                      <a:pt x="191131" y="199529"/>
                    </a:cubicBezTo>
                    <a:cubicBezTo>
                      <a:pt x="172906" y="177582"/>
                      <a:pt x="116225" y="145806"/>
                      <a:pt x="116225" y="145806"/>
                    </a:cubicBezTo>
                    <a:cubicBezTo>
                      <a:pt x="116225" y="145806"/>
                      <a:pt x="130538" y="161455"/>
                      <a:pt x="138935" y="170425"/>
                    </a:cubicBezTo>
                    <a:cubicBezTo>
                      <a:pt x="142561" y="174242"/>
                      <a:pt x="147428" y="181303"/>
                      <a:pt x="152867" y="188841"/>
                    </a:cubicBezTo>
                    <a:cubicBezTo>
                      <a:pt x="133115" y="172810"/>
                      <a:pt x="86644" y="143993"/>
                      <a:pt x="86644" y="143993"/>
                    </a:cubicBezTo>
                    <a:cubicBezTo>
                      <a:pt x="86644" y="143993"/>
                      <a:pt x="111740" y="170234"/>
                      <a:pt x="119087" y="179108"/>
                    </a:cubicBezTo>
                    <a:cubicBezTo>
                      <a:pt x="126149" y="187696"/>
                      <a:pt x="143516" y="213938"/>
                      <a:pt x="179585" y="235121"/>
                    </a:cubicBezTo>
                    <a:cubicBezTo>
                      <a:pt x="173478" y="233213"/>
                      <a:pt x="167276" y="231495"/>
                      <a:pt x="161073" y="229682"/>
                    </a:cubicBezTo>
                    <a:cubicBezTo>
                      <a:pt x="112026" y="178154"/>
                      <a:pt x="39791" y="167753"/>
                      <a:pt x="39791" y="167753"/>
                    </a:cubicBezTo>
                    <a:cubicBezTo>
                      <a:pt x="39791" y="167753"/>
                      <a:pt x="48666" y="183498"/>
                      <a:pt x="84544" y="203441"/>
                    </a:cubicBezTo>
                    <a:cubicBezTo>
                      <a:pt x="88838" y="205827"/>
                      <a:pt x="93132" y="207926"/>
                      <a:pt x="97426" y="210025"/>
                    </a:cubicBezTo>
                    <a:cubicBezTo>
                      <a:pt x="71090" y="204300"/>
                      <a:pt x="31967" y="197334"/>
                      <a:pt x="31967" y="197334"/>
                    </a:cubicBezTo>
                    <a:cubicBezTo>
                      <a:pt x="31967" y="197334"/>
                      <a:pt x="68513" y="213365"/>
                      <a:pt x="92369" y="218709"/>
                    </a:cubicBezTo>
                    <a:cubicBezTo>
                      <a:pt x="116225" y="224052"/>
                      <a:pt x="162314" y="231018"/>
                      <a:pt x="162314" y="231018"/>
                    </a:cubicBezTo>
                    <a:cubicBezTo>
                      <a:pt x="161932" y="230637"/>
                      <a:pt x="161550" y="230255"/>
                      <a:pt x="161169" y="229873"/>
                    </a:cubicBezTo>
                    <a:cubicBezTo>
                      <a:pt x="167562" y="231686"/>
                      <a:pt x="173955" y="233595"/>
                      <a:pt x="180349" y="235598"/>
                    </a:cubicBezTo>
                    <a:cubicBezTo>
                      <a:pt x="181303" y="236171"/>
                      <a:pt x="182162" y="236743"/>
                      <a:pt x="183211" y="237316"/>
                    </a:cubicBezTo>
                    <a:cubicBezTo>
                      <a:pt x="183211" y="237316"/>
                      <a:pt x="138744" y="242564"/>
                      <a:pt x="123000" y="243423"/>
                    </a:cubicBezTo>
                    <a:cubicBezTo>
                      <a:pt x="107255" y="244186"/>
                      <a:pt x="70804" y="249053"/>
                      <a:pt x="55918" y="250007"/>
                    </a:cubicBezTo>
                    <a:cubicBezTo>
                      <a:pt x="41032" y="251057"/>
                      <a:pt x="31108" y="251820"/>
                      <a:pt x="0" y="243614"/>
                    </a:cubicBezTo>
                    <a:cubicBezTo>
                      <a:pt x="0" y="243614"/>
                      <a:pt x="17653" y="254397"/>
                      <a:pt x="52196" y="254110"/>
                    </a:cubicBezTo>
                    <a:cubicBezTo>
                      <a:pt x="86835" y="253824"/>
                      <a:pt x="108114" y="253442"/>
                      <a:pt x="118038" y="252679"/>
                    </a:cubicBezTo>
                    <a:cubicBezTo>
                      <a:pt x="127962" y="251820"/>
                      <a:pt x="169280" y="247622"/>
                      <a:pt x="188555" y="239415"/>
                    </a:cubicBezTo>
                    <a:cubicBezTo>
                      <a:pt x="187410" y="239797"/>
                      <a:pt x="187410" y="239320"/>
                      <a:pt x="187219" y="238652"/>
                    </a:cubicBezTo>
                    <a:close/>
                    <a:moveTo>
                      <a:pt x="396863" y="177677"/>
                    </a:moveTo>
                    <a:cubicBezTo>
                      <a:pt x="391137" y="171761"/>
                      <a:pt x="372816" y="152962"/>
                      <a:pt x="365373" y="145233"/>
                    </a:cubicBezTo>
                    <a:cubicBezTo>
                      <a:pt x="365373" y="145233"/>
                      <a:pt x="365373" y="145233"/>
                      <a:pt x="365373" y="145233"/>
                    </a:cubicBezTo>
                    <a:cubicBezTo>
                      <a:pt x="373961" y="149527"/>
                      <a:pt x="382168" y="152867"/>
                      <a:pt x="385126" y="153344"/>
                    </a:cubicBezTo>
                    <a:cubicBezTo>
                      <a:pt x="388847" y="161551"/>
                      <a:pt x="392759" y="169661"/>
                      <a:pt x="396863" y="177677"/>
                    </a:cubicBezTo>
                    <a:close/>
                    <a:moveTo>
                      <a:pt x="633320" y="193422"/>
                    </a:moveTo>
                    <a:cubicBezTo>
                      <a:pt x="626736" y="170139"/>
                      <a:pt x="612327" y="132065"/>
                      <a:pt x="614045" y="116797"/>
                    </a:cubicBezTo>
                    <a:cubicBezTo>
                      <a:pt x="615762" y="101530"/>
                      <a:pt x="622633" y="81968"/>
                      <a:pt x="622633" y="81873"/>
                    </a:cubicBezTo>
                    <a:cubicBezTo>
                      <a:pt x="624255" y="84735"/>
                      <a:pt x="626068" y="88743"/>
                      <a:pt x="626259" y="93037"/>
                    </a:cubicBezTo>
                    <a:cubicBezTo>
                      <a:pt x="626640" y="100957"/>
                      <a:pt x="630648" y="136073"/>
                      <a:pt x="633034" y="163936"/>
                    </a:cubicBezTo>
                    <a:cubicBezTo>
                      <a:pt x="635133" y="188841"/>
                      <a:pt x="645534" y="213174"/>
                      <a:pt x="647729" y="218232"/>
                    </a:cubicBezTo>
                    <a:cubicBezTo>
                      <a:pt x="643053" y="222526"/>
                      <a:pt x="638377" y="226820"/>
                      <a:pt x="633797" y="231305"/>
                    </a:cubicBezTo>
                    <a:cubicBezTo>
                      <a:pt x="636660" y="221190"/>
                      <a:pt x="639332" y="214987"/>
                      <a:pt x="633320" y="193422"/>
                    </a:cubicBezTo>
                    <a:close/>
                    <a:moveTo>
                      <a:pt x="620438" y="248385"/>
                    </a:moveTo>
                    <a:cubicBezTo>
                      <a:pt x="623778" y="244950"/>
                      <a:pt x="627213" y="241419"/>
                      <a:pt x="630648" y="238080"/>
                    </a:cubicBezTo>
                    <a:cubicBezTo>
                      <a:pt x="639999" y="239893"/>
                      <a:pt x="651164" y="243232"/>
                      <a:pt x="661660" y="246095"/>
                    </a:cubicBezTo>
                    <a:cubicBezTo>
                      <a:pt x="644293" y="245332"/>
                      <a:pt x="628549" y="245999"/>
                      <a:pt x="620438" y="248385"/>
                    </a:cubicBezTo>
                    <a:close/>
                    <a:moveTo>
                      <a:pt x="429402" y="731128"/>
                    </a:moveTo>
                    <a:cubicBezTo>
                      <a:pt x="429402" y="731223"/>
                      <a:pt x="429402" y="731223"/>
                      <a:pt x="429402" y="731128"/>
                    </a:cubicBezTo>
                    <a:cubicBezTo>
                      <a:pt x="424726" y="720250"/>
                      <a:pt x="419573" y="710708"/>
                      <a:pt x="417188" y="707940"/>
                    </a:cubicBezTo>
                    <a:cubicBezTo>
                      <a:pt x="420050" y="697253"/>
                      <a:pt x="422818" y="686566"/>
                      <a:pt x="425299" y="675783"/>
                    </a:cubicBezTo>
                    <a:cubicBezTo>
                      <a:pt x="426062" y="685802"/>
                      <a:pt x="428447" y="718055"/>
                      <a:pt x="429402" y="731128"/>
                    </a:cubicBezTo>
                    <a:close/>
                    <a:moveTo>
                      <a:pt x="463468" y="503640"/>
                    </a:moveTo>
                    <a:cubicBezTo>
                      <a:pt x="464326" y="502686"/>
                      <a:pt x="465281" y="501637"/>
                      <a:pt x="466330" y="500587"/>
                    </a:cubicBezTo>
                    <a:cubicBezTo>
                      <a:pt x="466330" y="500778"/>
                      <a:pt x="466426" y="500969"/>
                      <a:pt x="466426" y="501160"/>
                    </a:cubicBezTo>
                    <a:cubicBezTo>
                      <a:pt x="464613" y="502973"/>
                      <a:pt x="462895" y="504786"/>
                      <a:pt x="461177" y="506599"/>
                    </a:cubicBezTo>
                    <a:cubicBezTo>
                      <a:pt x="462036" y="505358"/>
                      <a:pt x="462800" y="504309"/>
                      <a:pt x="463468" y="503640"/>
                    </a:cubicBezTo>
                    <a:close/>
                    <a:moveTo>
                      <a:pt x="467952" y="515091"/>
                    </a:moveTo>
                    <a:cubicBezTo>
                      <a:pt x="468048" y="519576"/>
                      <a:pt x="467762" y="523011"/>
                      <a:pt x="467666" y="524824"/>
                    </a:cubicBezTo>
                    <a:cubicBezTo>
                      <a:pt x="466330" y="522534"/>
                      <a:pt x="464994" y="520435"/>
                      <a:pt x="463849" y="518622"/>
                    </a:cubicBezTo>
                    <a:cubicBezTo>
                      <a:pt x="465185" y="517477"/>
                      <a:pt x="466617" y="516236"/>
                      <a:pt x="467952" y="515091"/>
                    </a:cubicBezTo>
                    <a:close/>
                    <a:moveTo>
                      <a:pt x="469956" y="265561"/>
                    </a:moveTo>
                    <a:cubicBezTo>
                      <a:pt x="468143" y="267851"/>
                      <a:pt x="466617" y="270141"/>
                      <a:pt x="465281" y="272336"/>
                    </a:cubicBezTo>
                    <a:cubicBezTo>
                      <a:pt x="465853" y="268519"/>
                      <a:pt x="466330" y="264511"/>
                      <a:pt x="466807" y="260408"/>
                    </a:cubicBezTo>
                    <a:cubicBezTo>
                      <a:pt x="467762" y="262221"/>
                      <a:pt x="468811" y="263844"/>
                      <a:pt x="469956" y="265561"/>
                    </a:cubicBezTo>
                    <a:close/>
                    <a:moveTo>
                      <a:pt x="468430" y="499156"/>
                    </a:moveTo>
                    <a:cubicBezTo>
                      <a:pt x="468430" y="499156"/>
                      <a:pt x="468430" y="499156"/>
                      <a:pt x="468430" y="499156"/>
                    </a:cubicBezTo>
                    <a:cubicBezTo>
                      <a:pt x="468334" y="499060"/>
                      <a:pt x="468334" y="498869"/>
                      <a:pt x="468334" y="498679"/>
                    </a:cubicBezTo>
                    <a:cubicBezTo>
                      <a:pt x="468334" y="498869"/>
                      <a:pt x="468334" y="499060"/>
                      <a:pt x="468430" y="499156"/>
                    </a:cubicBezTo>
                    <a:close/>
                    <a:moveTo>
                      <a:pt x="474728" y="519576"/>
                    </a:moveTo>
                    <a:cubicBezTo>
                      <a:pt x="472342" y="521389"/>
                      <a:pt x="470052" y="523298"/>
                      <a:pt x="467857" y="525206"/>
                    </a:cubicBezTo>
                    <a:cubicBezTo>
                      <a:pt x="467857" y="525206"/>
                      <a:pt x="467762" y="525111"/>
                      <a:pt x="467762" y="525111"/>
                    </a:cubicBezTo>
                    <a:cubicBezTo>
                      <a:pt x="468143" y="523393"/>
                      <a:pt x="468811" y="519672"/>
                      <a:pt x="469002" y="514233"/>
                    </a:cubicBezTo>
                    <a:cubicBezTo>
                      <a:pt x="470052" y="513374"/>
                      <a:pt x="471101" y="512610"/>
                      <a:pt x="472151" y="511847"/>
                    </a:cubicBezTo>
                    <a:cubicBezTo>
                      <a:pt x="472914" y="514423"/>
                      <a:pt x="473773" y="517000"/>
                      <a:pt x="474728" y="519576"/>
                    </a:cubicBezTo>
                    <a:close/>
                    <a:moveTo>
                      <a:pt x="479499" y="531790"/>
                    </a:moveTo>
                    <a:cubicBezTo>
                      <a:pt x="477495" y="533031"/>
                      <a:pt x="475586" y="534271"/>
                      <a:pt x="473582" y="535703"/>
                    </a:cubicBezTo>
                    <a:cubicBezTo>
                      <a:pt x="473010" y="534558"/>
                      <a:pt x="472437" y="533413"/>
                      <a:pt x="471865" y="532267"/>
                    </a:cubicBezTo>
                    <a:cubicBezTo>
                      <a:pt x="474059" y="531027"/>
                      <a:pt x="476254" y="529882"/>
                      <a:pt x="478258" y="528928"/>
                    </a:cubicBezTo>
                    <a:cubicBezTo>
                      <a:pt x="478640" y="529882"/>
                      <a:pt x="479022" y="530836"/>
                      <a:pt x="479499" y="531790"/>
                    </a:cubicBezTo>
                    <a:close/>
                    <a:moveTo>
                      <a:pt x="482648" y="538661"/>
                    </a:moveTo>
                    <a:cubicBezTo>
                      <a:pt x="487610" y="548203"/>
                      <a:pt x="494766" y="559272"/>
                      <a:pt x="501732" y="569864"/>
                    </a:cubicBezTo>
                    <a:cubicBezTo>
                      <a:pt x="496961" y="574349"/>
                      <a:pt x="492094" y="579406"/>
                      <a:pt x="487514" y="584941"/>
                    </a:cubicBezTo>
                    <a:cubicBezTo>
                      <a:pt x="486942" y="580074"/>
                      <a:pt x="486369" y="575589"/>
                      <a:pt x="485701" y="571486"/>
                    </a:cubicBezTo>
                    <a:cubicBezTo>
                      <a:pt x="483983" y="561085"/>
                      <a:pt x="480357" y="550875"/>
                      <a:pt x="476350" y="541905"/>
                    </a:cubicBezTo>
                    <a:cubicBezTo>
                      <a:pt x="478449" y="540665"/>
                      <a:pt x="480548" y="539615"/>
                      <a:pt x="482648" y="538661"/>
                    </a:cubicBezTo>
                    <a:close/>
                    <a:moveTo>
                      <a:pt x="549157" y="329017"/>
                    </a:moveTo>
                    <a:cubicBezTo>
                      <a:pt x="554024" y="323101"/>
                      <a:pt x="558699" y="316994"/>
                      <a:pt x="563661" y="311173"/>
                    </a:cubicBezTo>
                    <a:cubicBezTo>
                      <a:pt x="569864" y="312986"/>
                      <a:pt x="577211" y="315849"/>
                      <a:pt x="584750" y="318902"/>
                    </a:cubicBezTo>
                    <a:cubicBezTo>
                      <a:pt x="579788" y="323197"/>
                      <a:pt x="575780" y="327013"/>
                      <a:pt x="572822" y="329876"/>
                    </a:cubicBezTo>
                    <a:cubicBezTo>
                      <a:pt x="570913" y="329017"/>
                      <a:pt x="569005" y="328254"/>
                      <a:pt x="567192" y="327872"/>
                    </a:cubicBezTo>
                    <a:cubicBezTo>
                      <a:pt x="561085" y="326250"/>
                      <a:pt x="553833" y="327681"/>
                      <a:pt x="549157" y="329017"/>
                    </a:cubicBezTo>
                    <a:close/>
                    <a:moveTo>
                      <a:pt x="555741" y="334743"/>
                    </a:moveTo>
                    <a:cubicBezTo>
                      <a:pt x="556409" y="335411"/>
                      <a:pt x="557554" y="336269"/>
                      <a:pt x="558795" y="337128"/>
                    </a:cubicBezTo>
                    <a:lnTo>
                      <a:pt x="552402" y="333884"/>
                    </a:lnTo>
                    <a:cubicBezTo>
                      <a:pt x="553451" y="334170"/>
                      <a:pt x="554596" y="334456"/>
                      <a:pt x="555741" y="334743"/>
                    </a:cubicBezTo>
                    <a:close/>
                    <a:moveTo>
                      <a:pt x="565665" y="498965"/>
                    </a:moveTo>
                    <a:cubicBezTo>
                      <a:pt x="565952" y="496675"/>
                      <a:pt x="566142" y="494289"/>
                      <a:pt x="566429" y="492094"/>
                    </a:cubicBezTo>
                    <a:cubicBezTo>
                      <a:pt x="570436" y="493717"/>
                      <a:pt x="574540" y="495148"/>
                      <a:pt x="578547" y="496293"/>
                    </a:cubicBezTo>
                    <a:cubicBezTo>
                      <a:pt x="579215" y="496484"/>
                      <a:pt x="579883" y="496579"/>
                      <a:pt x="580551" y="496770"/>
                    </a:cubicBezTo>
                    <a:cubicBezTo>
                      <a:pt x="580360" y="498488"/>
                      <a:pt x="580265" y="500110"/>
                      <a:pt x="580074" y="501827"/>
                    </a:cubicBezTo>
                    <a:cubicBezTo>
                      <a:pt x="574921" y="500778"/>
                      <a:pt x="570055" y="499824"/>
                      <a:pt x="565665" y="498965"/>
                    </a:cubicBezTo>
                    <a:close/>
                    <a:moveTo>
                      <a:pt x="579502" y="512515"/>
                    </a:moveTo>
                    <a:cubicBezTo>
                      <a:pt x="579406" y="515473"/>
                      <a:pt x="579406" y="518526"/>
                      <a:pt x="579406" y="521580"/>
                    </a:cubicBezTo>
                    <a:cubicBezTo>
                      <a:pt x="573585" y="520339"/>
                      <a:pt x="568910" y="519385"/>
                      <a:pt x="566047" y="518717"/>
                    </a:cubicBezTo>
                    <a:cubicBezTo>
                      <a:pt x="565379" y="517668"/>
                      <a:pt x="564616" y="516523"/>
                      <a:pt x="563948" y="515473"/>
                    </a:cubicBezTo>
                    <a:cubicBezTo>
                      <a:pt x="564329" y="512038"/>
                      <a:pt x="564616" y="508698"/>
                      <a:pt x="564997" y="505454"/>
                    </a:cubicBezTo>
                    <a:cubicBezTo>
                      <a:pt x="569196" y="507648"/>
                      <a:pt x="574158" y="510034"/>
                      <a:pt x="579502" y="512515"/>
                    </a:cubicBezTo>
                    <a:close/>
                    <a:moveTo>
                      <a:pt x="580074" y="538756"/>
                    </a:moveTo>
                    <a:cubicBezTo>
                      <a:pt x="579311" y="538565"/>
                      <a:pt x="578834" y="538470"/>
                      <a:pt x="578356" y="538374"/>
                    </a:cubicBezTo>
                    <a:cubicBezTo>
                      <a:pt x="574730" y="532649"/>
                      <a:pt x="571295" y="526828"/>
                      <a:pt x="567574" y="521103"/>
                    </a:cubicBezTo>
                    <a:cubicBezTo>
                      <a:pt x="570341" y="522916"/>
                      <a:pt x="574349" y="525302"/>
                      <a:pt x="579597" y="528164"/>
                    </a:cubicBezTo>
                    <a:cubicBezTo>
                      <a:pt x="579692" y="531695"/>
                      <a:pt x="579788" y="535225"/>
                      <a:pt x="580074" y="538756"/>
                    </a:cubicBezTo>
                    <a:close/>
                    <a:moveTo>
                      <a:pt x="574349" y="539138"/>
                    </a:moveTo>
                    <a:cubicBezTo>
                      <a:pt x="569196" y="543336"/>
                      <a:pt x="564520" y="546008"/>
                      <a:pt x="560608" y="547917"/>
                    </a:cubicBezTo>
                    <a:cubicBezTo>
                      <a:pt x="561180" y="542096"/>
                      <a:pt x="561848" y="535989"/>
                      <a:pt x="562516" y="529786"/>
                    </a:cubicBezTo>
                    <a:cubicBezTo>
                      <a:pt x="563184" y="527401"/>
                      <a:pt x="563471" y="524824"/>
                      <a:pt x="563471" y="522152"/>
                    </a:cubicBezTo>
                    <a:cubicBezTo>
                      <a:pt x="567097" y="527782"/>
                      <a:pt x="570723" y="533508"/>
                      <a:pt x="574349" y="539138"/>
                    </a:cubicBezTo>
                    <a:close/>
                    <a:moveTo>
                      <a:pt x="583128" y="479785"/>
                    </a:moveTo>
                    <a:cubicBezTo>
                      <a:pt x="582841" y="481693"/>
                      <a:pt x="582460" y="483506"/>
                      <a:pt x="582173" y="485320"/>
                    </a:cubicBezTo>
                    <a:cubicBezTo>
                      <a:pt x="577307" y="485797"/>
                      <a:pt x="572154" y="485606"/>
                      <a:pt x="567192" y="485033"/>
                    </a:cubicBezTo>
                    <a:cubicBezTo>
                      <a:pt x="567478" y="482457"/>
                      <a:pt x="567765" y="480167"/>
                      <a:pt x="567955" y="477972"/>
                    </a:cubicBezTo>
                    <a:cubicBezTo>
                      <a:pt x="568814" y="478258"/>
                      <a:pt x="569673" y="478545"/>
                      <a:pt x="570627" y="478831"/>
                    </a:cubicBezTo>
                    <a:cubicBezTo>
                      <a:pt x="575589" y="480167"/>
                      <a:pt x="579692" y="480357"/>
                      <a:pt x="583128" y="479785"/>
                    </a:cubicBezTo>
                    <a:close/>
                    <a:moveTo>
                      <a:pt x="582364" y="561658"/>
                    </a:moveTo>
                    <a:cubicBezTo>
                      <a:pt x="579024" y="568051"/>
                      <a:pt x="573108" y="577307"/>
                      <a:pt x="563089" y="586563"/>
                    </a:cubicBezTo>
                    <a:cubicBezTo>
                      <a:pt x="545436" y="602880"/>
                      <a:pt x="527782" y="619293"/>
                      <a:pt x="508412" y="639618"/>
                    </a:cubicBezTo>
                    <a:cubicBezTo>
                      <a:pt x="506694" y="641431"/>
                      <a:pt x="505167" y="643339"/>
                      <a:pt x="503927" y="645152"/>
                    </a:cubicBezTo>
                    <a:cubicBezTo>
                      <a:pt x="501255" y="631316"/>
                      <a:pt x="497056" y="615190"/>
                      <a:pt x="491045" y="603166"/>
                    </a:cubicBezTo>
                    <a:cubicBezTo>
                      <a:pt x="497534" y="599159"/>
                      <a:pt x="505072" y="594483"/>
                      <a:pt x="514042" y="589235"/>
                    </a:cubicBezTo>
                    <a:cubicBezTo>
                      <a:pt x="518908" y="597346"/>
                      <a:pt x="522343" y="604407"/>
                      <a:pt x="522916" y="609273"/>
                    </a:cubicBezTo>
                    <a:cubicBezTo>
                      <a:pt x="522916" y="609273"/>
                      <a:pt x="522439" y="599349"/>
                      <a:pt x="520435" y="585513"/>
                    </a:cubicBezTo>
                    <a:cubicBezTo>
                      <a:pt x="524443" y="583223"/>
                      <a:pt x="528641" y="580838"/>
                      <a:pt x="533222" y="578357"/>
                    </a:cubicBezTo>
                    <a:cubicBezTo>
                      <a:pt x="534748" y="583318"/>
                      <a:pt x="535703" y="586277"/>
                      <a:pt x="535703" y="586277"/>
                    </a:cubicBezTo>
                    <a:cubicBezTo>
                      <a:pt x="535703" y="586277"/>
                      <a:pt x="535798" y="582841"/>
                      <a:pt x="536084" y="576830"/>
                    </a:cubicBezTo>
                    <a:cubicBezTo>
                      <a:pt x="537325" y="576162"/>
                      <a:pt x="538565" y="575494"/>
                      <a:pt x="539901" y="574730"/>
                    </a:cubicBezTo>
                    <a:cubicBezTo>
                      <a:pt x="543909" y="572536"/>
                      <a:pt x="547440" y="570723"/>
                      <a:pt x="550684" y="568910"/>
                    </a:cubicBezTo>
                    <a:cubicBezTo>
                      <a:pt x="553737" y="582650"/>
                      <a:pt x="556028" y="592097"/>
                      <a:pt x="556028" y="592097"/>
                    </a:cubicBezTo>
                    <a:cubicBezTo>
                      <a:pt x="556028" y="592097"/>
                      <a:pt x="557268" y="580456"/>
                      <a:pt x="558890" y="564234"/>
                    </a:cubicBezTo>
                    <a:cubicBezTo>
                      <a:pt x="569387" y="557745"/>
                      <a:pt x="574826" y="551924"/>
                      <a:pt x="575780" y="541523"/>
                    </a:cubicBezTo>
                    <a:cubicBezTo>
                      <a:pt x="577498" y="544195"/>
                      <a:pt x="579215" y="546867"/>
                      <a:pt x="580933" y="549539"/>
                    </a:cubicBezTo>
                    <a:cubicBezTo>
                      <a:pt x="581315" y="553547"/>
                      <a:pt x="581792" y="557650"/>
                      <a:pt x="582364" y="561658"/>
                    </a:cubicBezTo>
                    <a:close/>
                    <a:moveTo>
                      <a:pt x="545245" y="555169"/>
                    </a:moveTo>
                    <a:cubicBezTo>
                      <a:pt x="545913" y="554501"/>
                      <a:pt x="546581" y="553833"/>
                      <a:pt x="547249" y="553070"/>
                    </a:cubicBezTo>
                    <a:cubicBezTo>
                      <a:pt x="547344" y="553451"/>
                      <a:pt x="547440" y="553833"/>
                      <a:pt x="547440" y="554119"/>
                    </a:cubicBezTo>
                    <a:cubicBezTo>
                      <a:pt x="546867" y="554501"/>
                      <a:pt x="546104" y="554883"/>
                      <a:pt x="545245" y="555169"/>
                    </a:cubicBezTo>
                    <a:close/>
                    <a:moveTo>
                      <a:pt x="539519" y="539233"/>
                    </a:moveTo>
                    <a:cubicBezTo>
                      <a:pt x="540092" y="534462"/>
                      <a:pt x="540760" y="529500"/>
                      <a:pt x="541523" y="524347"/>
                    </a:cubicBezTo>
                    <a:cubicBezTo>
                      <a:pt x="542287" y="528164"/>
                      <a:pt x="542955" y="532077"/>
                      <a:pt x="543718" y="535893"/>
                    </a:cubicBezTo>
                    <a:cubicBezTo>
                      <a:pt x="542287" y="537038"/>
                      <a:pt x="540855" y="538184"/>
                      <a:pt x="539519" y="539233"/>
                    </a:cubicBezTo>
                    <a:close/>
                    <a:moveTo>
                      <a:pt x="493526" y="292852"/>
                    </a:moveTo>
                    <a:lnTo>
                      <a:pt x="491808" y="293711"/>
                    </a:lnTo>
                    <a:cubicBezTo>
                      <a:pt x="488564" y="291421"/>
                      <a:pt x="485797" y="288463"/>
                      <a:pt x="484174" y="284169"/>
                    </a:cubicBezTo>
                    <a:cubicBezTo>
                      <a:pt x="484270" y="283023"/>
                      <a:pt x="484365" y="281878"/>
                      <a:pt x="484556" y="280829"/>
                    </a:cubicBezTo>
                    <a:cubicBezTo>
                      <a:pt x="487514" y="283215"/>
                      <a:pt x="490568" y="285409"/>
                      <a:pt x="493526" y="287508"/>
                    </a:cubicBezTo>
                    <a:cubicBezTo>
                      <a:pt x="493526" y="289226"/>
                      <a:pt x="493526" y="291039"/>
                      <a:pt x="493526" y="292852"/>
                    </a:cubicBezTo>
                    <a:close/>
                    <a:moveTo>
                      <a:pt x="507171" y="498965"/>
                    </a:moveTo>
                    <a:cubicBezTo>
                      <a:pt x="506408" y="499442"/>
                      <a:pt x="505740" y="499824"/>
                      <a:pt x="504881" y="500301"/>
                    </a:cubicBezTo>
                    <a:cubicBezTo>
                      <a:pt x="500873" y="502400"/>
                      <a:pt x="496675" y="504881"/>
                      <a:pt x="492381" y="507458"/>
                    </a:cubicBezTo>
                    <a:cubicBezTo>
                      <a:pt x="490949" y="505263"/>
                      <a:pt x="489518" y="503163"/>
                      <a:pt x="488182" y="501160"/>
                    </a:cubicBezTo>
                    <a:cubicBezTo>
                      <a:pt x="492381" y="498392"/>
                      <a:pt x="496866" y="495339"/>
                      <a:pt x="500969" y="492476"/>
                    </a:cubicBezTo>
                    <a:cubicBezTo>
                      <a:pt x="502877" y="494862"/>
                      <a:pt x="504976" y="496961"/>
                      <a:pt x="507171" y="498965"/>
                    </a:cubicBezTo>
                    <a:close/>
                    <a:moveTo>
                      <a:pt x="516904" y="514423"/>
                    </a:moveTo>
                    <a:cubicBezTo>
                      <a:pt x="512801" y="516427"/>
                      <a:pt x="508602" y="518240"/>
                      <a:pt x="504786" y="519672"/>
                    </a:cubicBezTo>
                    <a:cubicBezTo>
                      <a:pt x="503641" y="520053"/>
                      <a:pt x="502305" y="520626"/>
                      <a:pt x="500969" y="521103"/>
                    </a:cubicBezTo>
                    <a:cubicBezTo>
                      <a:pt x="500682" y="520721"/>
                      <a:pt x="500492" y="520244"/>
                      <a:pt x="500205" y="519767"/>
                    </a:cubicBezTo>
                    <a:cubicBezTo>
                      <a:pt x="500014" y="519481"/>
                      <a:pt x="499919" y="519290"/>
                      <a:pt x="499728" y="519099"/>
                    </a:cubicBezTo>
                    <a:cubicBezTo>
                      <a:pt x="504976" y="516809"/>
                      <a:pt x="510797" y="514137"/>
                      <a:pt x="516141" y="510988"/>
                    </a:cubicBezTo>
                    <a:cubicBezTo>
                      <a:pt x="516523" y="512133"/>
                      <a:pt x="516713" y="513278"/>
                      <a:pt x="516904" y="514423"/>
                    </a:cubicBezTo>
                    <a:close/>
                    <a:moveTo>
                      <a:pt x="519862" y="528260"/>
                    </a:moveTo>
                    <a:cubicBezTo>
                      <a:pt x="521580" y="535798"/>
                      <a:pt x="523393" y="543336"/>
                      <a:pt x="525301" y="550302"/>
                    </a:cubicBezTo>
                    <a:cubicBezTo>
                      <a:pt x="524729" y="550779"/>
                      <a:pt x="524061" y="551257"/>
                      <a:pt x="523488" y="551734"/>
                    </a:cubicBezTo>
                    <a:cubicBezTo>
                      <a:pt x="521103" y="553547"/>
                      <a:pt x="518240" y="555741"/>
                      <a:pt x="515282" y="558127"/>
                    </a:cubicBezTo>
                    <a:cubicBezTo>
                      <a:pt x="512992" y="548966"/>
                      <a:pt x="510129" y="539710"/>
                      <a:pt x="506408" y="531313"/>
                    </a:cubicBezTo>
                    <a:cubicBezTo>
                      <a:pt x="511370" y="530454"/>
                      <a:pt x="515855" y="529405"/>
                      <a:pt x="519862" y="528260"/>
                    </a:cubicBezTo>
                    <a:close/>
                    <a:moveTo>
                      <a:pt x="521389" y="311841"/>
                    </a:moveTo>
                    <a:cubicBezTo>
                      <a:pt x="521389" y="311746"/>
                      <a:pt x="521389" y="311650"/>
                      <a:pt x="521389" y="311555"/>
                    </a:cubicBezTo>
                    <a:cubicBezTo>
                      <a:pt x="522343" y="313463"/>
                      <a:pt x="523202" y="315467"/>
                      <a:pt x="523870" y="317471"/>
                    </a:cubicBezTo>
                    <a:lnTo>
                      <a:pt x="521389" y="311841"/>
                    </a:lnTo>
                    <a:close/>
                    <a:moveTo>
                      <a:pt x="531504" y="276249"/>
                    </a:moveTo>
                    <a:cubicBezTo>
                      <a:pt x="534748" y="297337"/>
                      <a:pt x="541619" y="320811"/>
                      <a:pt x="543813" y="328158"/>
                    </a:cubicBezTo>
                    <a:cubicBezTo>
                      <a:pt x="543527" y="328445"/>
                      <a:pt x="543241" y="328827"/>
                      <a:pt x="543050" y="329113"/>
                    </a:cubicBezTo>
                    <a:lnTo>
                      <a:pt x="532458" y="323960"/>
                    </a:lnTo>
                    <a:cubicBezTo>
                      <a:pt x="532744" y="317853"/>
                      <a:pt x="532649" y="311269"/>
                      <a:pt x="531599" y="305162"/>
                    </a:cubicBezTo>
                    <a:cubicBezTo>
                      <a:pt x="530263" y="297242"/>
                      <a:pt x="527496" y="290753"/>
                      <a:pt x="523107" y="285028"/>
                    </a:cubicBezTo>
                    <a:cubicBezTo>
                      <a:pt x="523298" y="275676"/>
                      <a:pt x="522248" y="262412"/>
                      <a:pt x="520721" y="248004"/>
                    </a:cubicBezTo>
                    <a:cubicBezTo>
                      <a:pt x="524729" y="254874"/>
                      <a:pt x="529500" y="263366"/>
                      <a:pt x="531504" y="276249"/>
                    </a:cubicBezTo>
                    <a:close/>
                    <a:moveTo>
                      <a:pt x="548680" y="258691"/>
                    </a:moveTo>
                    <a:cubicBezTo>
                      <a:pt x="553260" y="276153"/>
                      <a:pt x="558986" y="300200"/>
                      <a:pt x="560799" y="307929"/>
                    </a:cubicBezTo>
                    <a:cubicBezTo>
                      <a:pt x="555550" y="313941"/>
                      <a:pt x="550493" y="320238"/>
                      <a:pt x="545340" y="326345"/>
                    </a:cubicBezTo>
                    <a:cubicBezTo>
                      <a:pt x="546867" y="317853"/>
                      <a:pt x="549825" y="297337"/>
                      <a:pt x="548012" y="273959"/>
                    </a:cubicBezTo>
                    <a:cubicBezTo>
                      <a:pt x="545626" y="243328"/>
                      <a:pt x="533508" y="240179"/>
                      <a:pt x="529309" y="224911"/>
                    </a:cubicBezTo>
                    <a:cubicBezTo>
                      <a:pt x="528450" y="221953"/>
                      <a:pt x="527973" y="218804"/>
                      <a:pt x="527687" y="215464"/>
                    </a:cubicBezTo>
                    <a:cubicBezTo>
                      <a:pt x="535512" y="229682"/>
                      <a:pt x="545436" y="246286"/>
                      <a:pt x="548680" y="258691"/>
                    </a:cubicBezTo>
                    <a:close/>
                    <a:moveTo>
                      <a:pt x="576257" y="290944"/>
                    </a:moveTo>
                    <a:cubicBezTo>
                      <a:pt x="571772" y="295906"/>
                      <a:pt x="567097" y="300772"/>
                      <a:pt x="562707" y="305830"/>
                    </a:cubicBezTo>
                    <a:cubicBezTo>
                      <a:pt x="564043" y="300295"/>
                      <a:pt x="565952" y="289894"/>
                      <a:pt x="566047" y="276058"/>
                    </a:cubicBezTo>
                    <a:cubicBezTo>
                      <a:pt x="566142" y="262317"/>
                      <a:pt x="564806" y="247049"/>
                      <a:pt x="558127" y="232259"/>
                    </a:cubicBezTo>
                    <a:cubicBezTo>
                      <a:pt x="561657" y="236648"/>
                      <a:pt x="564520" y="241801"/>
                      <a:pt x="566142" y="248194"/>
                    </a:cubicBezTo>
                    <a:cubicBezTo>
                      <a:pt x="571486" y="269187"/>
                      <a:pt x="575112" y="285600"/>
                      <a:pt x="576257" y="290944"/>
                    </a:cubicBezTo>
                    <a:close/>
                    <a:moveTo>
                      <a:pt x="578834" y="293902"/>
                    </a:moveTo>
                    <a:cubicBezTo>
                      <a:pt x="589616" y="298387"/>
                      <a:pt x="595342" y="303062"/>
                      <a:pt x="600113" y="306688"/>
                    </a:cubicBezTo>
                    <a:cubicBezTo>
                      <a:pt x="598968" y="307547"/>
                      <a:pt x="597727" y="308406"/>
                      <a:pt x="596582" y="309265"/>
                    </a:cubicBezTo>
                    <a:cubicBezTo>
                      <a:pt x="586467" y="306784"/>
                      <a:pt x="575780" y="305639"/>
                      <a:pt x="565570" y="308978"/>
                    </a:cubicBezTo>
                    <a:cubicBezTo>
                      <a:pt x="569864" y="303826"/>
                      <a:pt x="574444" y="298959"/>
                      <a:pt x="578834" y="293902"/>
                    </a:cubicBezTo>
                    <a:close/>
                    <a:moveTo>
                      <a:pt x="580456" y="291993"/>
                    </a:moveTo>
                    <a:cubicBezTo>
                      <a:pt x="584177" y="287699"/>
                      <a:pt x="587899" y="283405"/>
                      <a:pt x="591716" y="279207"/>
                    </a:cubicBezTo>
                    <a:cubicBezTo>
                      <a:pt x="597918" y="279207"/>
                      <a:pt x="614331" y="279875"/>
                      <a:pt x="634083" y="287031"/>
                    </a:cubicBezTo>
                    <a:cubicBezTo>
                      <a:pt x="636660" y="287986"/>
                      <a:pt x="639236" y="288844"/>
                      <a:pt x="641812" y="289799"/>
                    </a:cubicBezTo>
                    <a:cubicBezTo>
                      <a:pt x="632461" y="291898"/>
                      <a:pt x="622060" y="294761"/>
                      <a:pt x="613186" y="298864"/>
                    </a:cubicBezTo>
                    <a:cubicBezTo>
                      <a:pt x="601067" y="291802"/>
                      <a:pt x="592384" y="289131"/>
                      <a:pt x="580456" y="291993"/>
                    </a:cubicBezTo>
                    <a:close/>
                    <a:moveTo>
                      <a:pt x="592765" y="272813"/>
                    </a:moveTo>
                    <a:cubicBezTo>
                      <a:pt x="588948" y="276821"/>
                      <a:pt x="585322" y="281020"/>
                      <a:pt x="581601" y="285028"/>
                    </a:cubicBezTo>
                    <a:cubicBezTo>
                      <a:pt x="583318" y="280256"/>
                      <a:pt x="584368" y="273100"/>
                      <a:pt x="582364" y="262508"/>
                    </a:cubicBezTo>
                    <a:cubicBezTo>
                      <a:pt x="581696" y="259168"/>
                      <a:pt x="581028" y="255733"/>
                      <a:pt x="580265" y="252393"/>
                    </a:cubicBezTo>
                    <a:cubicBezTo>
                      <a:pt x="585895" y="262031"/>
                      <a:pt x="590857" y="269855"/>
                      <a:pt x="592765" y="272813"/>
                    </a:cubicBezTo>
                    <a:close/>
                    <a:moveTo>
                      <a:pt x="703551" y="302872"/>
                    </a:moveTo>
                    <a:cubicBezTo>
                      <a:pt x="692673" y="298387"/>
                      <a:pt x="678932" y="292375"/>
                      <a:pt x="665286" y="286745"/>
                    </a:cubicBezTo>
                    <a:cubicBezTo>
                      <a:pt x="666145" y="286077"/>
                      <a:pt x="666622" y="285600"/>
                      <a:pt x="666622" y="285600"/>
                    </a:cubicBezTo>
                    <a:cubicBezTo>
                      <a:pt x="666622" y="285600"/>
                      <a:pt x="665382" y="285695"/>
                      <a:pt x="663473" y="285982"/>
                    </a:cubicBezTo>
                    <a:cubicBezTo>
                      <a:pt x="652595" y="281592"/>
                      <a:pt x="641812" y="277489"/>
                      <a:pt x="632556" y="274722"/>
                    </a:cubicBezTo>
                    <a:cubicBezTo>
                      <a:pt x="613377" y="269187"/>
                      <a:pt x="605647" y="271859"/>
                      <a:pt x="593529" y="277203"/>
                    </a:cubicBezTo>
                    <a:cubicBezTo>
                      <a:pt x="595437" y="275104"/>
                      <a:pt x="597250" y="272909"/>
                      <a:pt x="599159" y="270905"/>
                    </a:cubicBezTo>
                    <a:cubicBezTo>
                      <a:pt x="601449" y="268424"/>
                      <a:pt x="603834" y="265943"/>
                      <a:pt x="606124" y="263462"/>
                    </a:cubicBezTo>
                    <a:cubicBezTo>
                      <a:pt x="608796" y="264511"/>
                      <a:pt x="615094" y="266611"/>
                      <a:pt x="628740" y="268996"/>
                    </a:cubicBezTo>
                    <a:cubicBezTo>
                      <a:pt x="648301" y="272336"/>
                      <a:pt x="683035" y="292661"/>
                      <a:pt x="721204" y="303349"/>
                    </a:cubicBezTo>
                    <a:cubicBezTo>
                      <a:pt x="736185" y="307547"/>
                      <a:pt x="749068" y="308883"/>
                      <a:pt x="759182" y="309074"/>
                    </a:cubicBezTo>
                    <a:cubicBezTo>
                      <a:pt x="737521" y="311078"/>
                      <a:pt x="722158" y="310505"/>
                      <a:pt x="703551" y="302872"/>
                    </a:cubicBezTo>
                    <a:close/>
                    <a:moveTo>
                      <a:pt x="622728" y="406596"/>
                    </a:moveTo>
                    <a:cubicBezTo>
                      <a:pt x="623110" y="407073"/>
                      <a:pt x="623491" y="407455"/>
                      <a:pt x="623873" y="407932"/>
                    </a:cubicBezTo>
                    <a:cubicBezTo>
                      <a:pt x="614903" y="409172"/>
                      <a:pt x="608128" y="410222"/>
                      <a:pt x="603739" y="410985"/>
                    </a:cubicBezTo>
                    <a:lnTo>
                      <a:pt x="609750" y="407550"/>
                    </a:lnTo>
                    <a:cubicBezTo>
                      <a:pt x="613186" y="407455"/>
                      <a:pt x="616525" y="407168"/>
                      <a:pt x="619770" y="406882"/>
                    </a:cubicBezTo>
                    <a:cubicBezTo>
                      <a:pt x="620820" y="406787"/>
                      <a:pt x="621774" y="406691"/>
                      <a:pt x="622728" y="406596"/>
                    </a:cubicBezTo>
                    <a:close/>
                    <a:moveTo>
                      <a:pt x="608701" y="354018"/>
                    </a:moveTo>
                    <a:cubicBezTo>
                      <a:pt x="603834" y="349819"/>
                      <a:pt x="600208" y="346766"/>
                      <a:pt x="598681" y="345430"/>
                    </a:cubicBezTo>
                    <a:cubicBezTo>
                      <a:pt x="606506" y="347434"/>
                      <a:pt x="614331" y="349342"/>
                      <a:pt x="622155" y="351442"/>
                    </a:cubicBezTo>
                    <a:cubicBezTo>
                      <a:pt x="617575" y="352205"/>
                      <a:pt x="613090" y="353064"/>
                      <a:pt x="608701" y="354018"/>
                    </a:cubicBezTo>
                    <a:close/>
                    <a:moveTo>
                      <a:pt x="636660" y="420909"/>
                    </a:moveTo>
                    <a:cubicBezTo>
                      <a:pt x="640095" y="424058"/>
                      <a:pt x="644007" y="427493"/>
                      <a:pt x="648110" y="431024"/>
                    </a:cubicBezTo>
                    <a:cubicBezTo>
                      <a:pt x="636183" y="432074"/>
                      <a:pt x="628072" y="433219"/>
                      <a:pt x="627976" y="433219"/>
                    </a:cubicBezTo>
                    <a:cubicBezTo>
                      <a:pt x="620056" y="427875"/>
                      <a:pt x="612136" y="422627"/>
                      <a:pt x="604121" y="417379"/>
                    </a:cubicBezTo>
                    <a:cubicBezTo>
                      <a:pt x="610228" y="417856"/>
                      <a:pt x="622155" y="419478"/>
                      <a:pt x="636660" y="420909"/>
                    </a:cubicBezTo>
                    <a:close/>
                    <a:moveTo>
                      <a:pt x="645534" y="303730"/>
                    </a:moveTo>
                    <a:cubicBezTo>
                      <a:pt x="649255" y="300581"/>
                      <a:pt x="652786" y="297623"/>
                      <a:pt x="655935" y="294856"/>
                    </a:cubicBezTo>
                    <a:cubicBezTo>
                      <a:pt x="659847" y="296192"/>
                      <a:pt x="663760" y="297623"/>
                      <a:pt x="667767" y="298959"/>
                    </a:cubicBezTo>
                    <a:cubicBezTo>
                      <a:pt x="660897" y="299913"/>
                      <a:pt x="653072" y="301440"/>
                      <a:pt x="645534" y="303730"/>
                    </a:cubicBezTo>
                    <a:close/>
                    <a:moveTo>
                      <a:pt x="652786" y="395813"/>
                    </a:moveTo>
                    <a:cubicBezTo>
                      <a:pt x="651641" y="394477"/>
                      <a:pt x="650401" y="393141"/>
                      <a:pt x="649065" y="391805"/>
                    </a:cubicBezTo>
                    <a:cubicBezTo>
                      <a:pt x="651641" y="391519"/>
                      <a:pt x="654217" y="391233"/>
                      <a:pt x="656794" y="390851"/>
                    </a:cubicBezTo>
                    <a:cubicBezTo>
                      <a:pt x="658130" y="391137"/>
                      <a:pt x="659561" y="391328"/>
                      <a:pt x="660802" y="391614"/>
                    </a:cubicBezTo>
                    <a:cubicBezTo>
                      <a:pt x="662901" y="394286"/>
                      <a:pt x="665000" y="396863"/>
                      <a:pt x="667004" y="399439"/>
                    </a:cubicBezTo>
                    <a:cubicBezTo>
                      <a:pt x="662996" y="398389"/>
                      <a:pt x="658130" y="397149"/>
                      <a:pt x="652786" y="395813"/>
                    </a:cubicBezTo>
                    <a:close/>
                    <a:moveTo>
                      <a:pt x="667672" y="400107"/>
                    </a:moveTo>
                    <a:cubicBezTo>
                      <a:pt x="668340" y="400870"/>
                      <a:pt x="668913" y="401634"/>
                      <a:pt x="669580" y="402493"/>
                    </a:cubicBezTo>
                    <a:cubicBezTo>
                      <a:pt x="666145" y="402874"/>
                      <a:pt x="662805" y="403256"/>
                      <a:pt x="659561" y="403542"/>
                    </a:cubicBezTo>
                    <a:cubicBezTo>
                      <a:pt x="657748" y="401443"/>
                      <a:pt x="656030" y="399535"/>
                      <a:pt x="654599" y="397912"/>
                    </a:cubicBezTo>
                    <a:cubicBezTo>
                      <a:pt x="659370" y="398676"/>
                      <a:pt x="663855" y="399439"/>
                      <a:pt x="667672" y="400107"/>
                    </a:cubicBezTo>
                    <a:close/>
                    <a:moveTo>
                      <a:pt x="672729" y="327204"/>
                    </a:moveTo>
                    <a:cubicBezTo>
                      <a:pt x="670153" y="328445"/>
                      <a:pt x="667767" y="329685"/>
                      <a:pt x="665382" y="330926"/>
                    </a:cubicBezTo>
                    <a:cubicBezTo>
                      <a:pt x="661374" y="328540"/>
                      <a:pt x="656985" y="325964"/>
                      <a:pt x="652404" y="323197"/>
                    </a:cubicBezTo>
                    <a:cubicBezTo>
                      <a:pt x="661470" y="316231"/>
                      <a:pt x="668340" y="307738"/>
                      <a:pt x="676928" y="302108"/>
                    </a:cubicBezTo>
                    <a:cubicBezTo>
                      <a:pt x="688856" y="306211"/>
                      <a:pt x="701261" y="310219"/>
                      <a:pt x="714715" y="314322"/>
                    </a:cubicBezTo>
                    <a:cubicBezTo>
                      <a:pt x="718151" y="315372"/>
                      <a:pt x="721395" y="316040"/>
                      <a:pt x="724544" y="316517"/>
                    </a:cubicBezTo>
                    <a:cubicBezTo>
                      <a:pt x="708608" y="317376"/>
                      <a:pt x="687615" y="319857"/>
                      <a:pt x="672729" y="327204"/>
                    </a:cubicBezTo>
                    <a:close/>
                    <a:moveTo>
                      <a:pt x="695535" y="479976"/>
                    </a:moveTo>
                    <a:lnTo>
                      <a:pt x="696299" y="480739"/>
                    </a:lnTo>
                    <a:cubicBezTo>
                      <a:pt x="686279" y="473392"/>
                      <a:pt x="676165" y="466235"/>
                      <a:pt x="666050" y="459174"/>
                    </a:cubicBezTo>
                    <a:cubicBezTo>
                      <a:pt x="669199" y="459746"/>
                      <a:pt x="677119" y="461178"/>
                      <a:pt x="687234" y="462323"/>
                    </a:cubicBezTo>
                    <a:cubicBezTo>
                      <a:pt x="694867" y="468143"/>
                      <a:pt x="701547" y="473296"/>
                      <a:pt x="706414" y="476922"/>
                    </a:cubicBezTo>
                    <a:cubicBezTo>
                      <a:pt x="699352" y="478735"/>
                      <a:pt x="695535" y="479976"/>
                      <a:pt x="695535" y="479976"/>
                    </a:cubicBezTo>
                    <a:close/>
                    <a:moveTo>
                      <a:pt x="788668" y="433314"/>
                    </a:moveTo>
                    <a:cubicBezTo>
                      <a:pt x="783706" y="428161"/>
                      <a:pt x="777122" y="421768"/>
                      <a:pt x="770347" y="415375"/>
                    </a:cubicBezTo>
                    <a:cubicBezTo>
                      <a:pt x="773782" y="415088"/>
                      <a:pt x="777026" y="414898"/>
                      <a:pt x="780080" y="414707"/>
                    </a:cubicBezTo>
                    <a:cubicBezTo>
                      <a:pt x="786378" y="422913"/>
                      <a:pt x="794107" y="432551"/>
                      <a:pt x="803172" y="442856"/>
                    </a:cubicBezTo>
                    <a:cubicBezTo>
                      <a:pt x="803267" y="442952"/>
                      <a:pt x="803363" y="443047"/>
                      <a:pt x="803363" y="443143"/>
                    </a:cubicBezTo>
                    <a:cubicBezTo>
                      <a:pt x="801264" y="442856"/>
                      <a:pt x="799164" y="442570"/>
                      <a:pt x="796970" y="442284"/>
                    </a:cubicBezTo>
                    <a:cubicBezTo>
                      <a:pt x="794107" y="439039"/>
                      <a:pt x="791244" y="436081"/>
                      <a:pt x="788668" y="433314"/>
                    </a:cubicBezTo>
                    <a:close/>
                    <a:moveTo>
                      <a:pt x="799928" y="462323"/>
                    </a:moveTo>
                    <a:cubicBezTo>
                      <a:pt x="801359" y="463563"/>
                      <a:pt x="802790" y="464804"/>
                      <a:pt x="804317" y="466044"/>
                    </a:cubicBezTo>
                    <a:cubicBezTo>
                      <a:pt x="800977" y="465949"/>
                      <a:pt x="797638" y="465853"/>
                      <a:pt x="794298" y="465853"/>
                    </a:cubicBezTo>
                    <a:cubicBezTo>
                      <a:pt x="793344" y="464708"/>
                      <a:pt x="792294" y="463563"/>
                      <a:pt x="791340" y="462323"/>
                    </a:cubicBezTo>
                    <a:cubicBezTo>
                      <a:pt x="794298" y="462323"/>
                      <a:pt x="797256" y="462323"/>
                      <a:pt x="799928" y="462323"/>
                    </a:cubicBezTo>
                    <a:close/>
                    <a:moveTo>
                      <a:pt x="792389" y="414230"/>
                    </a:moveTo>
                    <a:cubicBezTo>
                      <a:pt x="793821" y="414230"/>
                      <a:pt x="795061" y="414230"/>
                      <a:pt x="796302" y="414325"/>
                    </a:cubicBezTo>
                    <a:cubicBezTo>
                      <a:pt x="799546" y="418524"/>
                      <a:pt x="803554" y="423486"/>
                      <a:pt x="808134" y="429020"/>
                    </a:cubicBezTo>
                    <a:cubicBezTo>
                      <a:pt x="803077" y="424058"/>
                      <a:pt x="797542" y="419001"/>
                      <a:pt x="792389" y="414230"/>
                    </a:cubicBezTo>
                    <a:close/>
                    <a:moveTo>
                      <a:pt x="771015" y="434555"/>
                    </a:moveTo>
                    <a:cubicBezTo>
                      <a:pt x="772637" y="436463"/>
                      <a:pt x="774450" y="438371"/>
                      <a:pt x="776358" y="440280"/>
                    </a:cubicBezTo>
                    <a:cubicBezTo>
                      <a:pt x="775022" y="440185"/>
                      <a:pt x="773687" y="440185"/>
                      <a:pt x="772255" y="440089"/>
                    </a:cubicBezTo>
                    <a:cubicBezTo>
                      <a:pt x="767961" y="435032"/>
                      <a:pt x="764144" y="430642"/>
                      <a:pt x="761282" y="427398"/>
                    </a:cubicBezTo>
                    <a:cubicBezTo>
                      <a:pt x="758705" y="424440"/>
                      <a:pt x="755175" y="420814"/>
                      <a:pt x="751167" y="416997"/>
                    </a:cubicBezTo>
                    <a:cubicBezTo>
                      <a:pt x="752789" y="416806"/>
                      <a:pt x="754316" y="416711"/>
                      <a:pt x="755938" y="416520"/>
                    </a:cubicBezTo>
                    <a:cubicBezTo>
                      <a:pt x="760518" y="422245"/>
                      <a:pt x="765480" y="428352"/>
                      <a:pt x="771015" y="434555"/>
                    </a:cubicBezTo>
                    <a:close/>
                    <a:moveTo>
                      <a:pt x="782179" y="466044"/>
                    </a:moveTo>
                    <a:cubicBezTo>
                      <a:pt x="780557" y="466139"/>
                      <a:pt x="778935" y="466139"/>
                      <a:pt x="777313" y="466235"/>
                    </a:cubicBezTo>
                    <a:cubicBezTo>
                      <a:pt x="773687" y="466521"/>
                      <a:pt x="770156" y="466807"/>
                      <a:pt x="766721" y="467094"/>
                    </a:cubicBezTo>
                    <a:cubicBezTo>
                      <a:pt x="765289" y="465471"/>
                      <a:pt x="763763" y="463754"/>
                      <a:pt x="762236" y="462036"/>
                    </a:cubicBezTo>
                    <a:cubicBezTo>
                      <a:pt x="767389" y="462132"/>
                      <a:pt x="772541" y="462132"/>
                      <a:pt x="777503" y="462227"/>
                    </a:cubicBezTo>
                    <a:cubicBezTo>
                      <a:pt x="779126" y="463468"/>
                      <a:pt x="780652" y="464804"/>
                      <a:pt x="782179" y="466044"/>
                    </a:cubicBezTo>
                    <a:close/>
                    <a:moveTo>
                      <a:pt x="762522" y="467571"/>
                    </a:moveTo>
                    <a:cubicBezTo>
                      <a:pt x="756320" y="468239"/>
                      <a:pt x="750499" y="468907"/>
                      <a:pt x="745060" y="469670"/>
                    </a:cubicBezTo>
                    <a:cubicBezTo>
                      <a:pt x="743342" y="467666"/>
                      <a:pt x="741434" y="465567"/>
                      <a:pt x="739621" y="463468"/>
                    </a:cubicBezTo>
                    <a:cubicBezTo>
                      <a:pt x="744010" y="463086"/>
                      <a:pt x="749068" y="462513"/>
                      <a:pt x="754602" y="462036"/>
                    </a:cubicBezTo>
                    <a:cubicBezTo>
                      <a:pt x="755079" y="462036"/>
                      <a:pt x="755556" y="462036"/>
                      <a:pt x="756129" y="462036"/>
                    </a:cubicBezTo>
                    <a:cubicBezTo>
                      <a:pt x="758323" y="463945"/>
                      <a:pt x="760423" y="465758"/>
                      <a:pt x="762522" y="467571"/>
                    </a:cubicBezTo>
                    <a:close/>
                    <a:moveTo>
                      <a:pt x="730365" y="425776"/>
                    </a:moveTo>
                    <a:cubicBezTo>
                      <a:pt x="728838" y="424058"/>
                      <a:pt x="726929" y="421959"/>
                      <a:pt x="724830" y="419764"/>
                    </a:cubicBezTo>
                    <a:cubicBezTo>
                      <a:pt x="727407" y="419478"/>
                      <a:pt x="729983" y="419287"/>
                      <a:pt x="732559" y="419001"/>
                    </a:cubicBezTo>
                    <a:cubicBezTo>
                      <a:pt x="736185" y="423295"/>
                      <a:pt x="739430" y="427207"/>
                      <a:pt x="742197" y="430165"/>
                    </a:cubicBezTo>
                    <a:cubicBezTo>
                      <a:pt x="744869" y="433028"/>
                      <a:pt x="748399" y="436558"/>
                      <a:pt x="752503" y="440376"/>
                    </a:cubicBezTo>
                    <a:cubicBezTo>
                      <a:pt x="748304" y="439135"/>
                      <a:pt x="744201" y="438085"/>
                      <a:pt x="740193" y="437036"/>
                    </a:cubicBezTo>
                    <a:cubicBezTo>
                      <a:pt x="736567" y="432837"/>
                      <a:pt x="733132" y="428925"/>
                      <a:pt x="730365" y="425776"/>
                    </a:cubicBezTo>
                    <a:close/>
                    <a:moveTo>
                      <a:pt x="738666" y="470624"/>
                    </a:moveTo>
                    <a:cubicBezTo>
                      <a:pt x="732178" y="471674"/>
                      <a:pt x="726357" y="472724"/>
                      <a:pt x="721300" y="473678"/>
                    </a:cubicBezTo>
                    <a:cubicBezTo>
                      <a:pt x="718914" y="471006"/>
                      <a:pt x="716147" y="467857"/>
                      <a:pt x="713093" y="464422"/>
                    </a:cubicBezTo>
                    <a:cubicBezTo>
                      <a:pt x="719105" y="464613"/>
                      <a:pt x="725212" y="464517"/>
                      <a:pt x="731128" y="464136"/>
                    </a:cubicBezTo>
                    <a:cubicBezTo>
                      <a:pt x="733800" y="466426"/>
                      <a:pt x="736281" y="468525"/>
                      <a:pt x="738666" y="470624"/>
                    </a:cubicBezTo>
                    <a:close/>
                    <a:moveTo>
                      <a:pt x="677501" y="393618"/>
                    </a:moveTo>
                    <a:cubicBezTo>
                      <a:pt x="681508" y="394000"/>
                      <a:pt x="684944" y="394096"/>
                      <a:pt x="687806" y="394191"/>
                    </a:cubicBezTo>
                    <a:cubicBezTo>
                      <a:pt x="689428" y="396290"/>
                      <a:pt x="691051" y="398294"/>
                      <a:pt x="692673" y="400298"/>
                    </a:cubicBezTo>
                    <a:cubicBezTo>
                      <a:pt x="691146" y="400393"/>
                      <a:pt x="689619" y="400489"/>
                      <a:pt x="688092" y="400584"/>
                    </a:cubicBezTo>
                    <a:cubicBezTo>
                      <a:pt x="686852" y="400680"/>
                      <a:pt x="685707" y="400775"/>
                      <a:pt x="684466" y="400966"/>
                    </a:cubicBezTo>
                    <a:cubicBezTo>
                      <a:pt x="682367" y="398580"/>
                      <a:pt x="679982" y="396099"/>
                      <a:pt x="677501" y="393618"/>
                    </a:cubicBezTo>
                    <a:close/>
                    <a:moveTo>
                      <a:pt x="687329" y="422722"/>
                    </a:moveTo>
                    <a:cubicBezTo>
                      <a:pt x="689524" y="425012"/>
                      <a:pt x="691719" y="427302"/>
                      <a:pt x="694009" y="429593"/>
                    </a:cubicBezTo>
                    <a:cubicBezTo>
                      <a:pt x="690096" y="429402"/>
                      <a:pt x="686279" y="429402"/>
                      <a:pt x="682367" y="429402"/>
                    </a:cubicBezTo>
                    <a:cubicBezTo>
                      <a:pt x="680459" y="427207"/>
                      <a:pt x="678646" y="425108"/>
                      <a:pt x="676833" y="423009"/>
                    </a:cubicBezTo>
                    <a:cubicBezTo>
                      <a:pt x="677023" y="423009"/>
                      <a:pt x="677119" y="423009"/>
                      <a:pt x="677310" y="423009"/>
                    </a:cubicBezTo>
                    <a:cubicBezTo>
                      <a:pt x="680268" y="423009"/>
                      <a:pt x="683703" y="422913"/>
                      <a:pt x="687329" y="422722"/>
                    </a:cubicBezTo>
                    <a:close/>
                    <a:moveTo>
                      <a:pt x="688856" y="383599"/>
                    </a:moveTo>
                    <a:cubicBezTo>
                      <a:pt x="693245" y="382454"/>
                      <a:pt x="697539" y="381309"/>
                      <a:pt x="701833" y="380259"/>
                    </a:cubicBezTo>
                    <a:cubicBezTo>
                      <a:pt x="706032" y="385698"/>
                      <a:pt x="711471" y="392664"/>
                      <a:pt x="717292" y="400012"/>
                    </a:cubicBezTo>
                    <a:cubicBezTo>
                      <a:pt x="713379" y="399821"/>
                      <a:pt x="709372" y="399821"/>
                      <a:pt x="705364" y="399821"/>
                    </a:cubicBezTo>
                    <a:cubicBezTo>
                      <a:pt x="699734" y="394286"/>
                      <a:pt x="694104" y="388656"/>
                      <a:pt x="688856" y="383599"/>
                    </a:cubicBezTo>
                    <a:close/>
                    <a:moveTo>
                      <a:pt x="724162" y="433123"/>
                    </a:moveTo>
                    <a:cubicBezTo>
                      <a:pt x="723399" y="432933"/>
                      <a:pt x="722540" y="432742"/>
                      <a:pt x="721777" y="432646"/>
                    </a:cubicBezTo>
                    <a:cubicBezTo>
                      <a:pt x="718341" y="431978"/>
                      <a:pt x="714715" y="431406"/>
                      <a:pt x="710994" y="431024"/>
                    </a:cubicBezTo>
                    <a:cubicBezTo>
                      <a:pt x="708227" y="427875"/>
                      <a:pt x="705459" y="424726"/>
                      <a:pt x="702883" y="421864"/>
                    </a:cubicBezTo>
                    <a:cubicBezTo>
                      <a:pt x="705746" y="421673"/>
                      <a:pt x="708704" y="421386"/>
                      <a:pt x="711662" y="421100"/>
                    </a:cubicBezTo>
                    <a:cubicBezTo>
                      <a:pt x="715670" y="425012"/>
                      <a:pt x="719868" y="429115"/>
                      <a:pt x="724162" y="433123"/>
                    </a:cubicBezTo>
                    <a:close/>
                    <a:moveTo>
                      <a:pt x="718437" y="474250"/>
                    </a:moveTo>
                    <a:cubicBezTo>
                      <a:pt x="714715" y="475014"/>
                      <a:pt x="711280" y="475777"/>
                      <a:pt x="708417" y="476540"/>
                    </a:cubicBezTo>
                    <a:cubicBezTo>
                      <a:pt x="705364" y="473201"/>
                      <a:pt x="701261" y="468811"/>
                      <a:pt x="696490" y="463372"/>
                    </a:cubicBezTo>
                    <a:cubicBezTo>
                      <a:pt x="699543" y="463658"/>
                      <a:pt x="702597" y="463849"/>
                      <a:pt x="705841" y="464040"/>
                    </a:cubicBezTo>
                    <a:cubicBezTo>
                      <a:pt x="710517" y="467953"/>
                      <a:pt x="714811" y="471388"/>
                      <a:pt x="718437" y="474250"/>
                    </a:cubicBezTo>
                    <a:close/>
                    <a:moveTo>
                      <a:pt x="676355" y="392473"/>
                    </a:moveTo>
                    <a:cubicBezTo>
                      <a:pt x="674829" y="390946"/>
                      <a:pt x="673302" y="389420"/>
                      <a:pt x="671680" y="387893"/>
                    </a:cubicBezTo>
                    <a:cubicBezTo>
                      <a:pt x="674924" y="387130"/>
                      <a:pt x="678073" y="386366"/>
                      <a:pt x="681222" y="385603"/>
                    </a:cubicBezTo>
                    <a:cubicBezTo>
                      <a:pt x="683226" y="388275"/>
                      <a:pt x="685230" y="390946"/>
                      <a:pt x="687329" y="393618"/>
                    </a:cubicBezTo>
                    <a:cubicBezTo>
                      <a:pt x="684180" y="393332"/>
                      <a:pt x="680459" y="393046"/>
                      <a:pt x="676355" y="392473"/>
                    </a:cubicBezTo>
                    <a:close/>
                    <a:moveTo>
                      <a:pt x="703169" y="364801"/>
                    </a:moveTo>
                    <a:cubicBezTo>
                      <a:pt x="702597" y="365278"/>
                      <a:pt x="702120" y="365659"/>
                      <a:pt x="701642" y="366137"/>
                    </a:cubicBezTo>
                    <a:cubicBezTo>
                      <a:pt x="695631" y="365659"/>
                      <a:pt x="689238" y="365373"/>
                      <a:pt x="682749" y="365278"/>
                    </a:cubicBezTo>
                    <a:cubicBezTo>
                      <a:pt x="684753" y="364801"/>
                      <a:pt x="686852" y="364324"/>
                      <a:pt x="688856" y="363846"/>
                    </a:cubicBezTo>
                    <a:cubicBezTo>
                      <a:pt x="693531" y="364228"/>
                      <a:pt x="698494" y="364514"/>
                      <a:pt x="703169" y="364801"/>
                    </a:cubicBezTo>
                    <a:close/>
                    <a:moveTo>
                      <a:pt x="731223" y="380832"/>
                    </a:moveTo>
                    <a:cubicBezTo>
                      <a:pt x="726548" y="379400"/>
                      <a:pt x="721777" y="377969"/>
                      <a:pt x="717006" y="376633"/>
                    </a:cubicBezTo>
                    <a:cubicBezTo>
                      <a:pt x="724639" y="375011"/>
                      <a:pt x="732082" y="373770"/>
                      <a:pt x="739239" y="373389"/>
                    </a:cubicBezTo>
                    <a:cubicBezTo>
                      <a:pt x="733800" y="377778"/>
                      <a:pt x="731319" y="380832"/>
                      <a:pt x="731223" y="380832"/>
                    </a:cubicBezTo>
                    <a:close/>
                    <a:moveTo>
                      <a:pt x="763381" y="391805"/>
                    </a:moveTo>
                    <a:cubicBezTo>
                      <a:pt x="765098" y="394286"/>
                      <a:pt x="769011" y="399916"/>
                      <a:pt x="774641" y="407550"/>
                    </a:cubicBezTo>
                    <a:cubicBezTo>
                      <a:pt x="769679" y="406500"/>
                      <a:pt x="764335" y="405451"/>
                      <a:pt x="758514" y="404401"/>
                    </a:cubicBezTo>
                    <a:cubicBezTo>
                      <a:pt x="746396" y="393332"/>
                      <a:pt x="736090" y="384267"/>
                      <a:pt x="736090" y="384267"/>
                    </a:cubicBezTo>
                    <a:lnTo>
                      <a:pt x="730269" y="382072"/>
                    </a:lnTo>
                    <a:cubicBezTo>
                      <a:pt x="730269" y="382072"/>
                      <a:pt x="735517" y="390088"/>
                      <a:pt x="744773" y="402397"/>
                    </a:cubicBezTo>
                    <a:cubicBezTo>
                      <a:pt x="741147" y="401920"/>
                      <a:pt x="737521" y="401538"/>
                      <a:pt x="733800" y="401157"/>
                    </a:cubicBezTo>
                    <a:cubicBezTo>
                      <a:pt x="724067" y="392569"/>
                      <a:pt x="714334" y="384267"/>
                      <a:pt x="707654" y="378732"/>
                    </a:cubicBezTo>
                    <a:cubicBezTo>
                      <a:pt x="710040" y="378160"/>
                      <a:pt x="712521" y="377587"/>
                      <a:pt x="714906" y="377015"/>
                    </a:cubicBezTo>
                    <a:cubicBezTo>
                      <a:pt x="731128" y="381786"/>
                      <a:pt x="747350" y="386653"/>
                      <a:pt x="763381" y="391805"/>
                    </a:cubicBezTo>
                    <a:close/>
                    <a:moveTo>
                      <a:pt x="818153" y="410413"/>
                    </a:moveTo>
                    <a:cubicBezTo>
                      <a:pt x="809756" y="407168"/>
                      <a:pt x="801264" y="404115"/>
                      <a:pt x="792771" y="401061"/>
                    </a:cubicBezTo>
                    <a:cubicBezTo>
                      <a:pt x="800977" y="401347"/>
                      <a:pt x="827219" y="402111"/>
                      <a:pt x="838001" y="402397"/>
                    </a:cubicBezTo>
                    <a:cubicBezTo>
                      <a:pt x="838001" y="402397"/>
                      <a:pt x="838001" y="402397"/>
                      <a:pt x="838001" y="402397"/>
                    </a:cubicBezTo>
                    <a:cubicBezTo>
                      <a:pt x="828841" y="405355"/>
                      <a:pt x="820634" y="408695"/>
                      <a:pt x="818153" y="410413"/>
                    </a:cubicBezTo>
                    <a:close/>
                    <a:moveTo>
                      <a:pt x="846494" y="452780"/>
                    </a:moveTo>
                    <a:cubicBezTo>
                      <a:pt x="849070" y="452494"/>
                      <a:pt x="850597" y="452399"/>
                      <a:pt x="850597" y="452399"/>
                    </a:cubicBezTo>
                    <a:cubicBezTo>
                      <a:pt x="850597" y="452399"/>
                      <a:pt x="848593" y="451826"/>
                      <a:pt x="845063" y="450967"/>
                    </a:cubicBezTo>
                    <a:cubicBezTo>
                      <a:pt x="843154" y="448677"/>
                      <a:pt x="841341" y="446292"/>
                      <a:pt x="839624" y="444097"/>
                    </a:cubicBezTo>
                    <a:cubicBezTo>
                      <a:pt x="823783" y="427493"/>
                      <a:pt x="792389" y="402493"/>
                      <a:pt x="792389" y="402493"/>
                    </a:cubicBezTo>
                    <a:lnTo>
                      <a:pt x="785519" y="400202"/>
                    </a:lnTo>
                    <a:cubicBezTo>
                      <a:pt x="785519" y="400202"/>
                      <a:pt x="788954" y="404878"/>
                      <a:pt x="794870" y="412512"/>
                    </a:cubicBezTo>
                    <a:cubicBezTo>
                      <a:pt x="793057" y="412035"/>
                      <a:pt x="790958" y="411463"/>
                      <a:pt x="788668" y="410890"/>
                    </a:cubicBezTo>
                    <a:cubicBezTo>
                      <a:pt x="779984" y="402970"/>
                      <a:pt x="772637" y="396481"/>
                      <a:pt x="769583" y="393809"/>
                    </a:cubicBezTo>
                    <a:cubicBezTo>
                      <a:pt x="769679" y="393809"/>
                      <a:pt x="769870" y="393904"/>
                      <a:pt x="769965" y="393904"/>
                    </a:cubicBezTo>
                    <a:cubicBezTo>
                      <a:pt x="775213" y="395622"/>
                      <a:pt x="780461" y="397340"/>
                      <a:pt x="785710" y="399153"/>
                    </a:cubicBezTo>
                    <a:lnTo>
                      <a:pt x="790099" y="400966"/>
                    </a:lnTo>
                    <a:cubicBezTo>
                      <a:pt x="790099" y="400966"/>
                      <a:pt x="790576" y="400966"/>
                      <a:pt x="791244" y="400966"/>
                    </a:cubicBezTo>
                    <a:cubicBezTo>
                      <a:pt x="800119" y="404019"/>
                      <a:pt x="808993" y="407168"/>
                      <a:pt x="817867" y="410508"/>
                    </a:cubicBezTo>
                    <a:cubicBezTo>
                      <a:pt x="817486" y="410794"/>
                      <a:pt x="817199" y="411081"/>
                      <a:pt x="817295" y="411271"/>
                    </a:cubicBezTo>
                    <a:cubicBezTo>
                      <a:pt x="825406" y="426348"/>
                      <a:pt x="849452" y="450013"/>
                      <a:pt x="855368" y="455643"/>
                    </a:cubicBezTo>
                    <a:cubicBezTo>
                      <a:pt x="859567" y="459555"/>
                      <a:pt x="867487" y="466331"/>
                      <a:pt x="879415" y="476159"/>
                    </a:cubicBezTo>
                    <a:cubicBezTo>
                      <a:pt x="875884" y="475300"/>
                      <a:pt x="870350" y="474155"/>
                      <a:pt x="863384" y="472914"/>
                    </a:cubicBezTo>
                    <a:cubicBezTo>
                      <a:pt x="857658" y="466139"/>
                      <a:pt x="851838" y="459365"/>
                      <a:pt x="846494" y="452780"/>
                    </a:cubicBezTo>
                    <a:close/>
                    <a:moveTo>
                      <a:pt x="819203" y="462227"/>
                    </a:moveTo>
                    <a:cubicBezTo>
                      <a:pt x="819203" y="462227"/>
                      <a:pt x="817008" y="461464"/>
                      <a:pt x="813287" y="460128"/>
                    </a:cubicBezTo>
                    <a:cubicBezTo>
                      <a:pt x="812237" y="458887"/>
                      <a:pt x="811092" y="457742"/>
                      <a:pt x="810043" y="456502"/>
                    </a:cubicBezTo>
                    <a:cubicBezTo>
                      <a:pt x="812046" y="456311"/>
                      <a:pt x="813955" y="456120"/>
                      <a:pt x="815863" y="455929"/>
                    </a:cubicBezTo>
                    <a:cubicBezTo>
                      <a:pt x="819966" y="459842"/>
                      <a:pt x="824356" y="463849"/>
                      <a:pt x="828936" y="467857"/>
                    </a:cubicBezTo>
                    <a:cubicBezTo>
                      <a:pt x="825787" y="467571"/>
                      <a:pt x="822638" y="467189"/>
                      <a:pt x="819394" y="466998"/>
                    </a:cubicBezTo>
                    <a:cubicBezTo>
                      <a:pt x="818058" y="465471"/>
                      <a:pt x="816627" y="463945"/>
                      <a:pt x="815291" y="462323"/>
                    </a:cubicBezTo>
                    <a:cubicBezTo>
                      <a:pt x="817772" y="462227"/>
                      <a:pt x="819203" y="462227"/>
                      <a:pt x="819203" y="462227"/>
                    </a:cubicBezTo>
                    <a:close/>
                    <a:moveTo>
                      <a:pt x="847830" y="499156"/>
                    </a:moveTo>
                    <a:cubicBezTo>
                      <a:pt x="844872" y="495721"/>
                      <a:pt x="839242" y="489327"/>
                      <a:pt x="832371" y="481503"/>
                    </a:cubicBezTo>
                    <a:cubicBezTo>
                      <a:pt x="835997" y="480930"/>
                      <a:pt x="839624" y="480357"/>
                      <a:pt x="843250" y="479880"/>
                    </a:cubicBezTo>
                    <a:cubicBezTo>
                      <a:pt x="855845" y="490186"/>
                      <a:pt x="867678" y="499251"/>
                      <a:pt x="875025" y="504690"/>
                    </a:cubicBezTo>
                    <a:cubicBezTo>
                      <a:pt x="867678" y="502877"/>
                      <a:pt x="858231" y="500873"/>
                      <a:pt x="847830" y="499156"/>
                    </a:cubicBezTo>
                    <a:close/>
                    <a:moveTo>
                      <a:pt x="820444" y="496389"/>
                    </a:moveTo>
                    <a:cubicBezTo>
                      <a:pt x="818821" y="494480"/>
                      <a:pt x="815482" y="490568"/>
                      <a:pt x="810806" y="485128"/>
                    </a:cubicBezTo>
                    <a:cubicBezTo>
                      <a:pt x="815386" y="484365"/>
                      <a:pt x="820157" y="483506"/>
                      <a:pt x="824833" y="482743"/>
                    </a:cubicBezTo>
                    <a:cubicBezTo>
                      <a:pt x="833803" y="489804"/>
                      <a:pt x="841437" y="495530"/>
                      <a:pt x="845921" y="498869"/>
                    </a:cubicBezTo>
                    <a:cubicBezTo>
                      <a:pt x="837811" y="497629"/>
                      <a:pt x="829127" y="496675"/>
                      <a:pt x="820444" y="496389"/>
                    </a:cubicBezTo>
                    <a:close/>
                    <a:moveTo>
                      <a:pt x="774068" y="543050"/>
                    </a:moveTo>
                    <a:cubicBezTo>
                      <a:pt x="766816" y="536466"/>
                      <a:pt x="759469" y="530073"/>
                      <a:pt x="751930" y="523775"/>
                    </a:cubicBezTo>
                    <a:cubicBezTo>
                      <a:pt x="762522" y="526828"/>
                      <a:pt x="797542" y="537134"/>
                      <a:pt x="811760" y="541333"/>
                    </a:cubicBezTo>
                    <a:cubicBezTo>
                      <a:pt x="811760" y="541333"/>
                      <a:pt x="811760" y="541333"/>
                      <a:pt x="811760" y="541333"/>
                    </a:cubicBezTo>
                    <a:cubicBezTo>
                      <a:pt x="795347" y="541333"/>
                      <a:pt x="779698" y="542096"/>
                      <a:pt x="774068" y="543050"/>
                    </a:cubicBezTo>
                    <a:close/>
                    <a:moveTo>
                      <a:pt x="767102" y="626163"/>
                    </a:moveTo>
                    <a:cubicBezTo>
                      <a:pt x="768725" y="634560"/>
                      <a:pt x="770824" y="645152"/>
                      <a:pt x="773591" y="658034"/>
                    </a:cubicBezTo>
                    <a:cubicBezTo>
                      <a:pt x="773687" y="658321"/>
                      <a:pt x="773782" y="658607"/>
                      <a:pt x="773877" y="658893"/>
                    </a:cubicBezTo>
                    <a:cubicBezTo>
                      <a:pt x="772064" y="656412"/>
                      <a:pt x="769297" y="653072"/>
                      <a:pt x="764908" y="648397"/>
                    </a:cubicBezTo>
                    <a:cubicBezTo>
                      <a:pt x="760232" y="643530"/>
                      <a:pt x="755747" y="639904"/>
                      <a:pt x="750881" y="636851"/>
                    </a:cubicBezTo>
                    <a:cubicBezTo>
                      <a:pt x="751358" y="631507"/>
                      <a:pt x="751930" y="625972"/>
                      <a:pt x="752694" y="620342"/>
                    </a:cubicBezTo>
                    <a:cubicBezTo>
                      <a:pt x="757560" y="622155"/>
                      <a:pt x="762522" y="624159"/>
                      <a:pt x="767102" y="626163"/>
                    </a:cubicBezTo>
                    <a:close/>
                    <a:moveTo>
                      <a:pt x="753648" y="612136"/>
                    </a:moveTo>
                    <a:cubicBezTo>
                      <a:pt x="754316" y="607365"/>
                      <a:pt x="755079" y="602594"/>
                      <a:pt x="755938" y="597918"/>
                    </a:cubicBezTo>
                    <a:cubicBezTo>
                      <a:pt x="758323" y="599159"/>
                      <a:pt x="760900" y="600590"/>
                      <a:pt x="763858" y="602308"/>
                    </a:cubicBezTo>
                    <a:cubicBezTo>
                      <a:pt x="763953" y="603739"/>
                      <a:pt x="763953" y="604884"/>
                      <a:pt x="764049" y="605743"/>
                    </a:cubicBezTo>
                    <a:cubicBezTo>
                      <a:pt x="764240" y="609273"/>
                      <a:pt x="765003" y="614426"/>
                      <a:pt x="766244" y="621297"/>
                    </a:cubicBezTo>
                    <a:cubicBezTo>
                      <a:pt x="763095" y="618529"/>
                      <a:pt x="758896" y="615285"/>
                      <a:pt x="753648" y="612136"/>
                    </a:cubicBezTo>
                    <a:close/>
                    <a:moveTo>
                      <a:pt x="749163" y="657653"/>
                    </a:moveTo>
                    <a:cubicBezTo>
                      <a:pt x="749354" y="654027"/>
                      <a:pt x="749640" y="650210"/>
                      <a:pt x="750022" y="646107"/>
                    </a:cubicBezTo>
                    <a:cubicBezTo>
                      <a:pt x="760614" y="652405"/>
                      <a:pt x="771110" y="660134"/>
                      <a:pt x="775118" y="663187"/>
                    </a:cubicBezTo>
                    <a:cubicBezTo>
                      <a:pt x="775213" y="663664"/>
                      <a:pt x="775404" y="664141"/>
                      <a:pt x="775500" y="664619"/>
                    </a:cubicBezTo>
                    <a:cubicBezTo>
                      <a:pt x="772255" y="664619"/>
                      <a:pt x="768152" y="664237"/>
                      <a:pt x="764240" y="662806"/>
                    </a:cubicBezTo>
                    <a:cubicBezTo>
                      <a:pt x="761759" y="661851"/>
                      <a:pt x="756320" y="660038"/>
                      <a:pt x="749163" y="657653"/>
                    </a:cubicBezTo>
                    <a:close/>
                    <a:moveTo>
                      <a:pt x="735422" y="559845"/>
                    </a:moveTo>
                    <a:cubicBezTo>
                      <a:pt x="734372" y="538565"/>
                      <a:pt x="731223" y="514137"/>
                      <a:pt x="730365" y="507553"/>
                    </a:cubicBezTo>
                    <a:cubicBezTo>
                      <a:pt x="735040" y="511083"/>
                      <a:pt x="739621" y="514710"/>
                      <a:pt x="744296" y="518336"/>
                    </a:cubicBezTo>
                    <a:lnTo>
                      <a:pt x="748686" y="522821"/>
                    </a:lnTo>
                    <a:cubicBezTo>
                      <a:pt x="748686" y="522821"/>
                      <a:pt x="749354" y="523011"/>
                      <a:pt x="750499" y="523298"/>
                    </a:cubicBezTo>
                    <a:cubicBezTo>
                      <a:pt x="758419" y="529691"/>
                      <a:pt x="766148" y="536275"/>
                      <a:pt x="773687" y="543050"/>
                    </a:cubicBezTo>
                    <a:cubicBezTo>
                      <a:pt x="772637" y="543241"/>
                      <a:pt x="771874" y="543432"/>
                      <a:pt x="771778" y="543718"/>
                    </a:cubicBezTo>
                    <a:cubicBezTo>
                      <a:pt x="763572" y="560894"/>
                      <a:pt x="763381" y="589807"/>
                      <a:pt x="763763" y="601926"/>
                    </a:cubicBezTo>
                    <a:cubicBezTo>
                      <a:pt x="762808" y="600876"/>
                      <a:pt x="760327" y="598300"/>
                      <a:pt x="756415" y="594960"/>
                    </a:cubicBezTo>
                    <a:cubicBezTo>
                      <a:pt x="756701" y="593529"/>
                      <a:pt x="756988" y="592097"/>
                      <a:pt x="757274" y="590666"/>
                    </a:cubicBezTo>
                    <a:cubicBezTo>
                      <a:pt x="757274" y="590571"/>
                      <a:pt x="757369" y="590666"/>
                      <a:pt x="757369" y="590571"/>
                    </a:cubicBezTo>
                    <a:cubicBezTo>
                      <a:pt x="757369" y="590571"/>
                      <a:pt x="757274" y="590475"/>
                      <a:pt x="757274" y="590380"/>
                    </a:cubicBezTo>
                    <a:cubicBezTo>
                      <a:pt x="757465" y="589426"/>
                      <a:pt x="757656" y="588376"/>
                      <a:pt x="757846" y="587422"/>
                    </a:cubicBezTo>
                    <a:cubicBezTo>
                      <a:pt x="758610" y="563661"/>
                      <a:pt x="749449" y="525206"/>
                      <a:pt x="749449" y="525206"/>
                    </a:cubicBezTo>
                    <a:lnTo>
                      <a:pt x="743247" y="520244"/>
                    </a:lnTo>
                    <a:cubicBezTo>
                      <a:pt x="743438" y="520339"/>
                      <a:pt x="739239" y="536180"/>
                      <a:pt x="735422" y="559845"/>
                    </a:cubicBezTo>
                    <a:close/>
                    <a:moveTo>
                      <a:pt x="733037" y="619197"/>
                    </a:moveTo>
                    <a:cubicBezTo>
                      <a:pt x="733514" y="622537"/>
                      <a:pt x="733991" y="625877"/>
                      <a:pt x="734563" y="629217"/>
                    </a:cubicBezTo>
                    <a:cubicBezTo>
                      <a:pt x="733800" y="628930"/>
                      <a:pt x="732941" y="628644"/>
                      <a:pt x="732178" y="628358"/>
                    </a:cubicBezTo>
                    <a:cubicBezTo>
                      <a:pt x="732464" y="625304"/>
                      <a:pt x="732750" y="622251"/>
                      <a:pt x="733037" y="619197"/>
                    </a:cubicBezTo>
                    <a:close/>
                    <a:moveTo>
                      <a:pt x="729888" y="651450"/>
                    </a:moveTo>
                    <a:cubicBezTo>
                      <a:pt x="730365" y="647347"/>
                      <a:pt x="730746" y="642958"/>
                      <a:pt x="731223" y="638282"/>
                    </a:cubicBezTo>
                    <a:cubicBezTo>
                      <a:pt x="733132" y="638759"/>
                      <a:pt x="734945" y="639331"/>
                      <a:pt x="736567" y="639809"/>
                    </a:cubicBezTo>
                    <a:cubicBezTo>
                      <a:pt x="737617" y="645057"/>
                      <a:pt x="738857" y="650019"/>
                      <a:pt x="740002" y="654695"/>
                    </a:cubicBezTo>
                    <a:cubicBezTo>
                      <a:pt x="736853" y="653645"/>
                      <a:pt x="733418" y="652595"/>
                      <a:pt x="729888" y="651450"/>
                    </a:cubicBezTo>
                    <a:close/>
                    <a:moveTo>
                      <a:pt x="724926" y="502305"/>
                    </a:moveTo>
                    <a:cubicBezTo>
                      <a:pt x="717196" y="496389"/>
                      <a:pt x="709372" y="490568"/>
                      <a:pt x="701547" y="484747"/>
                    </a:cubicBezTo>
                    <a:cubicBezTo>
                      <a:pt x="710040" y="485606"/>
                      <a:pt x="749068" y="493621"/>
                      <a:pt x="772160" y="491236"/>
                    </a:cubicBezTo>
                    <a:cubicBezTo>
                      <a:pt x="780557" y="490377"/>
                      <a:pt x="792962" y="488182"/>
                      <a:pt x="806512" y="485892"/>
                    </a:cubicBezTo>
                    <a:cubicBezTo>
                      <a:pt x="812810" y="490854"/>
                      <a:pt x="817486" y="494576"/>
                      <a:pt x="819776" y="496389"/>
                    </a:cubicBezTo>
                    <a:cubicBezTo>
                      <a:pt x="816054" y="496293"/>
                      <a:pt x="812428" y="496198"/>
                      <a:pt x="808802" y="496293"/>
                    </a:cubicBezTo>
                    <a:cubicBezTo>
                      <a:pt x="770728" y="497629"/>
                      <a:pt x="725116" y="501350"/>
                      <a:pt x="725116" y="501350"/>
                    </a:cubicBezTo>
                    <a:cubicBezTo>
                      <a:pt x="725116" y="501350"/>
                      <a:pt x="725116" y="501732"/>
                      <a:pt x="724926" y="502305"/>
                    </a:cubicBezTo>
                    <a:close/>
                    <a:moveTo>
                      <a:pt x="696299" y="640381"/>
                    </a:moveTo>
                    <a:cubicBezTo>
                      <a:pt x="696585" y="637709"/>
                      <a:pt x="696871" y="634847"/>
                      <a:pt x="697253" y="631698"/>
                    </a:cubicBezTo>
                    <a:cubicBezTo>
                      <a:pt x="703837" y="632747"/>
                      <a:pt x="710230" y="633797"/>
                      <a:pt x="716338" y="634942"/>
                    </a:cubicBezTo>
                    <a:cubicBezTo>
                      <a:pt x="717387" y="639522"/>
                      <a:pt x="718437" y="643912"/>
                      <a:pt x="719486" y="648015"/>
                    </a:cubicBezTo>
                    <a:cubicBezTo>
                      <a:pt x="711757" y="645439"/>
                      <a:pt x="703837" y="642862"/>
                      <a:pt x="696299" y="640381"/>
                    </a:cubicBezTo>
                    <a:close/>
                    <a:moveTo>
                      <a:pt x="700593" y="597250"/>
                    </a:moveTo>
                    <a:cubicBezTo>
                      <a:pt x="700975" y="593242"/>
                      <a:pt x="701261" y="589235"/>
                      <a:pt x="701547" y="585227"/>
                    </a:cubicBezTo>
                    <a:cubicBezTo>
                      <a:pt x="704314" y="585036"/>
                      <a:pt x="707082" y="584941"/>
                      <a:pt x="709658" y="584941"/>
                    </a:cubicBezTo>
                    <a:cubicBezTo>
                      <a:pt x="709658" y="589330"/>
                      <a:pt x="709849" y="593815"/>
                      <a:pt x="710326" y="598395"/>
                    </a:cubicBezTo>
                    <a:cubicBezTo>
                      <a:pt x="707082" y="597918"/>
                      <a:pt x="703837" y="597537"/>
                      <a:pt x="700593" y="597250"/>
                    </a:cubicBezTo>
                    <a:close/>
                    <a:moveTo>
                      <a:pt x="711662" y="610323"/>
                    </a:moveTo>
                    <a:cubicBezTo>
                      <a:pt x="712234" y="614617"/>
                      <a:pt x="712998" y="618816"/>
                      <a:pt x="713761" y="623014"/>
                    </a:cubicBezTo>
                    <a:cubicBezTo>
                      <a:pt x="709372" y="622060"/>
                      <a:pt x="704219" y="621106"/>
                      <a:pt x="698398" y="620056"/>
                    </a:cubicBezTo>
                    <a:cubicBezTo>
                      <a:pt x="698780" y="616621"/>
                      <a:pt x="699066" y="612995"/>
                      <a:pt x="699448" y="609369"/>
                    </a:cubicBezTo>
                    <a:cubicBezTo>
                      <a:pt x="703837" y="609655"/>
                      <a:pt x="707940" y="609941"/>
                      <a:pt x="711662" y="610323"/>
                    </a:cubicBezTo>
                    <a:close/>
                    <a:moveTo>
                      <a:pt x="702501" y="572249"/>
                    </a:moveTo>
                    <a:cubicBezTo>
                      <a:pt x="702501" y="571582"/>
                      <a:pt x="702597" y="570914"/>
                      <a:pt x="702597" y="570246"/>
                    </a:cubicBezTo>
                    <a:cubicBezTo>
                      <a:pt x="705364" y="570150"/>
                      <a:pt x="707940" y="570150"/>
                      <a:pt x="710517" y="570246"/>
                    </a:cubicBezTo>
                    <a:cubicBezTo>
                      <a:pt x="710421" y="571200"/>
                      <a:pt x="710230" y="572154"/>
                      <a:pt x="710135" y="573204"/>
                    </a:cubicBezTo>
                    <a:cubicBezTo>
                      <a:pt x="710135" y="573299"/>
                      <a:pt x="710135" y="573394"/>
                      <a:pt x="710135" y="573490"/>
                    </a:cubicBezTo>
                    <a:cubicBezTo>
                      <a:pt x="707559" y="573013"/>
                      <a:pt x="704982" y="572536"/>
                      <a:pt x="702501" y="572249"/>
                    </a:cubicBezTo>
                    <a:close/>
                    <a:moveTo>
                      <a:pt x="703169" y="558604"/>
                    </a:moveTo>
                    <a:cubicBezTo>
                      <a:pt x="703169" y="558318"/>
                      <a:pt x="703169" y="558031"/>
                      <a:pt x="703169" y="557745"/>
                    </a:cubicBezTo>
                    <a:cubicBezTo>
                      <a:pt x="703265" y="555837"/>
                      <a:pt x="703265" y="553642"/>
                      <a:pt x="703265" y="551447"/>
                    </a:cubicBezTo>
                    <a:cubicBezTo>
                      <a:pt x="706986" y="550493"/>
                      <a:pt x="710326" y="550016"/>
                      <a:pt x="713475" y="549921"/>
                    </a:cubicBezTo>
                    <a:cubicBezTo>
                      <a:pt x="712902" y="553451"/>
                      <a:pt x="712330" y="556982"/>
                      <a:pt x="711757" y="560703"/>
                    </a:cubicBezTo>
                    <a:cubicBezTo>
                      <a:pt x="708895" y="559940"/>
                      <a:pt x="706032" y="559177"/>
                      <a:pt x="703169" y="558604"/>
                    </a:cubicBezTo>
                    <a:close/>
                    <a:moveTo>
                      <a:pt x="713284" y="543718"/>
                    </a:moveTo>
                    <a:cubicBezTo>
                      <a:pt x="713761" y="543814"/>
                      <a:pt x="714143" y="543814"/>
                      <a:pt x="714620" y="543909"/>
                    </a:cubicBezTo>
                    <a:cubicBezTo>
                      <a:pt x="714620" y="544100"/>
                      <a:pt x="714525" y="544195"/>
                      <a:pt x="714525" y="544386"/>
                    </a:cubicBezTo>
                    <a:cubicBezTo>
                      <a:pt x="714047" y="544100"/>
                      <a:pt x="713666" y="543909"/>
                      <a:pt x="713284" y="543718"/>
                    </a:cubicBezTo>
                    <a:close/>
                    <a:moveTo>
                      <a:pt x="692577" y="481121"/>
                    </a:moveTo>
                    <a:cubicBezTo>
                      <a:pt x="692577" y="481121"/>
                      <a:pt x="686089" y="500396"/>
                      <a:pt x="681127" y="527782"/>
                    </a:cubicBezTo>
                    <a:cubicBezTo>
                      <a:pt x="678646" y="525779"/>
                      <a:pt x="676165" y="523775"/>
                      <a:pt x="673779" y="521866"/>
                    </a:cubicBezTo>
                    <a:cubicBezTo>
                      <a:pt x="672825" y="507171"/>
                      <a:pt x="670248" y="490281"/>
                      <a:pt x="667958" y="477590"/>
                    </a:cubicBezTo>
                    <a:cubicBezTo>
                      <a:pt x="676928" y="479212"/>
                      <a:pt x="683608" y="482075"/>
                      <a:pt x="683608" y="482075"/>
                    </a:cubicBezTo>
                    <a:cubicBezTo>
                      <a:pt x="678264" y="475491"/>
                      <a:pt x="672348" y="471006"/>
                      <a:pt x="666241" y="468048"/>
                    </a:cubicBezTo>
                    <a:cubicBezTo>
                      <a:pt x="665573" y="464326"/>
                      <a:pt x="665000" y="461655"/>
                      <a:pt x="664714" y="460223"/>
                    </a:cubicBezTo>
                    <a:cubicBezTo>
                      <a:pt x="685039" y="474155"/>
                      <a:pt x="705078" y="488373"/>
                      <a:pt x="724639" y="503259"/>
                    </a:cubicBezTo>
                    <a:cubicBezTo>
                      <a:pt x="723208" y="507744"/>
                      <a:pt x="719391" y="520339"/>
                      <a:pt x="715860" y="537611"/>
                    </a:cubicBezTo>
                    <a:cubicBezTo>
                      <a:pt x="711662" y="536180"/>
                      <a:pt x="707272" y="535130"/>
                      <a:pt x="702501" y="533794"/>
                    </a:cubicBezTo>
                    <a:cubicBezTo>
                      <a:pt x="700975" y="510511"/>
                      <a:pt x="697635" y="485701"/>
                      <a:pt x="697635" y="485701"/>
                    </a:cubicBezTo>
                    <a:lnTo>
                      <a:pt x="692577" y="481121"/>
                    </a:lnTo>
                    <a:close/>
                    <a:moveTo>
                      <a:pt x="678646" y="587040"/>
                    </a:moveTo>
                    <a:cubicBezTo>
                      <a:pt x="679027" y="590189"/>
                      <a:pt x="679504" y="593242"/>
                      <a:pt x="680077" y="596391"/>
                    </a:cubicBezTo>
                    <a:cubicBezTo>
                      <a:pt x="675592" y="596296"/>
                      <a:pt x="671203" y="596296"/>
                      <a:pt x="667099" y="596296"/>
                    </a:cubicBezTo>
                    <a:cubicBezTo>
                      <a:pt x="667481" y="593529"/>
                      <a:pt x="667767" y="590666"/>
                      <a:pt x="668149" y="587899"/>
                    </a:cubicBezTo>
                    <a:cubicBezTo>
                      <a:pt x="671489" y="587613"/>
                      <a:pt x="675020" y="587326"/>
                      <a:pt x="678646" y="587040"/>
                    </a:cubicBezTo>
                    <a:close/>
                    <a:moveTo>
                      <a:pt x="669962" y="573108"/>
                    </a:moveTo>
                    <a:cubicBezTo>
                      <a:pt x="669962" y="572917"/>
                      <a:pt x="670058" y="572727"/>
                      <a:pt x="670058" y="572440"/>
                    </a:cubicBezTo>
                    <a:cubicBezTo>
                      <a:pt x="672539" y="572345"/>
                      <a:pt x="674924" y="572154"/>
                      <a:pt x="677214" y="571963"/>
                    </a:cubicBezTo>
                    <a:cubicBezTo>
                      <a:pt x="677214" y="572059"/>
                      <a:pt x="677214" y="572154"/>
                      <a:pt x="677214" y="572249"/>
                    </a:cubicBezTo>
                    <a:cubicBezTo>
                      <a:pt x="674829" y="572631"/>
                      <a:pt x="672348" y="572822"/>
                      <a:pt x="669962" y="573108"/>
                    </a:cubicBezTo>
                    <a:close/>
                    <a:moveTo>
                      <a:pt x="682272" y="608319"/>
                    </a:moveTo>
                    <a:cubicBezTo>
                      <a:pt x="682940" y="611563"/>
                      <a:pt x="683608" y="614713"/>
                      <a:pt x="684371" y="617766"/>
                    </a:cubicBezTo>
                    <a:cubicBezTo>
                      <a:pt x="677882" y="616716"/>
                      <a:pt x="671203" y="615762"/>
                      <a:pt x="664714" y="614808"/>
                    </a:cubicBezTo>
                    <a:cubicBezTo>
                      <a:pt x="665000" y="612422"/>
                      <a:pt x="665382" y="609941"/>
                      <a:pt x="665668" y="607365"/>
                    </a:cubicBezTo>
                    <a:cubicBezTo>
                      <a:pt x="671012" y="607651"/>
                      <a:pt x="676642" y="607938"/>
                      <a:pt x="682272" y="608319"/>
                    </a:cubicBezTo>
                    <a:close/>
                    <a:moveTo>
                      <a:pt x="662519" y="631030"/>
                    </a:moveTo>
                    <a:cubicBezTo>
                      <a:pt x="662710" y="629598"/>
                      <a:pt x="662901" y="628072"/>
                      <a:pt x="663092" y="626354"/>
                    </a:cubicBezTo>
                    <a:cubicBezTo>
                      <a:pt x="670439" y="627595"/>
                      <a:pt x="678741" y="628835"/>
                      <a:pt x="687329" y="630171"/>
                    </a:cubicBezTo>
                    <a:cubicBezTo>
                      <a:pt x="688092" y="633034"/>
                      <a:pt x="688760" y="635706"/>
                      <a:pt x="689524" y="638091"/>
                    </a:cubicBezTo>
                    <a:cubicBezTo>
                      <a:pt x="689524" y="638091"/>
                      <a:pt x="689428" y="638091"/>
                      <a:pt x="689428" y="638091"/>
                    </a:cubicBezTo>
                    <a:cubicBezTo>
                      <a:pt x="680459" y="634942"/>
                      <a:pt x="671107" y="632747"/>
                      <a:pt x="662519" y="631030"/>
                    </a:cubicBezTo>
                    <a:close/>
                    <a:moveTo>
                      <a:pt x="662138" y="456502"/>
                    </a:moveTo>
                    <a:cubicBezTo>
                      <a:pt x="659847" y="454880"/>
                      <a:pt x="657557" y="453162"/>
                      <a:pt x="655172" y="451635"/>
                    </a:cubicBezTo>
                    <a:cubicBezTo>
                      <a:pt x="646202" y="445433"/>
                      <a:pt x="637232" y="439421"/>
                      <a:pt x="628167" y="433314"/>
                    </a:cubicBezTo>
                    <a:lnTo>
                      <a:pt x="635419" y="437608"/>
                    </a:lnTo>
                    <a:cubicBezTo>
                      <a:pt x="635419" y="437608"/>
                      <a:pt x="653454" y="444097"/>
                      <a:pt x="671298" y="450013"/>
                    </a:cubicBezTo>
                    <a:cubicBezTo>
                      <a:pt x="672729" y="451158"/>
                      <a:pt x="674065" y="452208"/>
                      <a:pt x="675497" y="453353"/>
                    </a:cubicBezTo>
                    <a:cubicBezTo>
                      <a:pt x="668817" y="454784"/>
                      <a:pt x="664046" y="456025"/>
                      <a:pt x="662138" y="456502"/>
                    </a:cubicBezTo>
                    <a:close/>
                    <a:moveTo>
                      <a:pt x="659084" y="456311"/>
                    </a:moveTo>
                    <a:cubicBezTo>
                      <a:pt x="658798" y="457647"/>
                      <a:pt x="658130" y="460700"/>
                      <a:pt x="657271" y="464804"/>
                    </a:cubicBezTo>
                    <a:cubicBezTo>
                      <a:pt x="651355" y="463372"/>
                      <a:pt x="645439" y="463086"/>
                      <a:pt x="639522" y="463754"/>
                    </a:cubicBezTo>
                    <a:cubicBezTo>
                      <a:pt x="637709" y="461178"/>
                      <a:pt x="635705" y="458887"/>
                      <a:pt x="633797" y="456788"/>
                    </a:cubicBezTo>
                    <a:cubicBezTo>
                      <a:pt x="633320" y="446292"/>
                      <a:pt x="632843" y="439135"/>
                      <a:pt x="632843" y="439135"/>
                    </a:cubicBezTo>
                    <a:lnTo>
                      <a:pt x="629885" y="437131"/>
                    </a:lnTo>
                    <a:cubicBezTo>
                      <a:pt x="629885" y="437131"/>
                      <a:pt x="628262" y="442188"/>
                      <a:pt x="626068" y="449632"/>
                    </a:cubicBezTo>
                    <a:cubicBezTo>
                      <a:pt x="617575" y="443047"/>
                      <a:pt x="609178" y="439803"/>
                      <a:pt x="602975" y="438371"/>
                    </a:cubicBezTo>
                    <a:cubicBezTo>
                      <a:pt x="601544" y="426062"/>
                      <a:pt x="600017" y="417379"/>
                      <a:pt x="600017" y="417379"/>
                    </a:cubicBezTo>
                    <a:lnTo>
                      <a:pt x="596582" y="415088"/>
                    </a:lnTo>
                    <a:lnTo>
                      <a:pt x="596582" y="415088"/>
                    </a:lnTo>
                    <a:cubicBezTo>
                      <a:pt x="597727" y="415852"/>
                      <a:pt x="598872" y="416520"/>
                      <a:pt x="599922" y="417283"/>
                    </a:cubicBezTo>
                    <a:lnTo>
                      <a:pt x="599922" y="417379"/>
                    </a:lnTo>
                    <a:cubicBezTo>
                      <a:pt x="599922" y="417379"/>
                      <a:pt x="600017" y="417379"/>
                      <a:pt x="600017" y="417379"/>
                    </a:cubicBezTo>
                    <a:cubicBezTo>
                      <a:pt x="618243" y="429115"/>
                      <a:pt x="636278" y="440948"/>
                      <a:pt x="654217" y="453067"/>
                    </a:cubicBezTo>
                    <a:cubicBezTo>
                      <a:pt x="655840" y="454021"/>
                      <a:pt x="657462" y="455261"/>
                      <a:pt x="659084" y="456311"/>
                    </a:cubicBezTo>
                    <a:close/>
                    <a:moveTo>
                      <a:pt x="599159" y="542955"/>
                    </a:moveTo>
                    <a:cubicBezTo>
                      <a:pt x="599349" y="541142"/>
                      <a:pt x="599540" y="539329"/>
                      <a:pt x="599731" y="537516"/>
                    </a:cubicBezTo>
                    <a:cubicBezTo>
                      <a:pt x="604979" y="539710"/>
                      <a:pt x="610609" y="541714"/>
                      <a:pt x="616335" y="543527"/>
                    </a:cubicBezTo>
                    <a:cubicBezTo>
                      <a:pt x="616430" y="544577"/>
                      <a:pt x="616525" y="545627"/>
                      <a:pt x="616621" y="546581"/>
                    </a:cubicBezTo>
                    <a:cubicBezTo>
                      <a:pt x="610228" y="545245"/>
                      <a:pt x="604407" y="544100"/>
                      <a:pt x="599159" y="542955"/>
                    </a:cubicBezTo>
                    <a:close/>
                    <a:moveTo>
                      <a:pt x="605266" y="555264"/>
                    </a:moveTo>
                    <a:cubicBezTo>
                      <a:pt x="608892" y="556123"/>
                      <a:pt x="612613" y="557077"/>
                      <a:pt x="616335" y="557936"/>
                    </a:cubicBezTo>
                    <a:cubicBezTo>
                      <a:pt x="608892" y="558222"/>
                      <a:pt x="602308" y="558508"/>
                      <a:pt x="597536" y="558890"/>
                    </a:cubicBezTo>
                    <a:cubicBezTo>
                      <a:pt x="597727" y="556982"/>
                      <a:pt x="597918" y="555073"/>
                      <a:pt x="598109" y="553165"/>
                    </a:cubicBezTo>
                    <a:cubicBezTo>
                      <a:pt x="600304" y="553928"/>
                      <a:pt x="602594" y="554692"/>
                      <a:pt x="605266" y="555264"/>
                    </a:cubicBezTo>
                    <a:close/>
                    <a:moveTo>
                      <a:pt x="600972" y="526065"/>
                    </a:moveTo>
                    <a:cubicBezTo>
                      <a:pt x="601162" y="524538"/>
                      <a:pt x="601258" y="523011"/>
                      <a:pt x="601449" y="521580"/>
                    </a:cubicBezTo>
                    <a:cubicBezTo>
                      <a:pt x="602594" y="522057"/>
                      <a:pt x="603834" y="522439"/>
                      <a:pt x="604979" y="522821"/>
                    </a:cubicBezTo>
                    <a:cubicBezTo>
                      <a:pt x="608701" y="524157"/>
                      <a:pt x="612136" y="525111"/>
                      <a:pt x="615285" y="525970"/>
                    </a:cubicBezTo>
                    <a:cubicBezTo>
                      <a:pt x="615285" y="526924"/>
                      <a:pt x="615380" y="527973"/>
                      <a:pt x="615380" y="528928"/>
                    </a:cubicBezTo>
                    <a:cubicBezTo>
                      <a:pt x="610800" y="528069"/>
                      <a:pt x="605838" y="527019"/>
                      <a:pt x="600972" y="526065"/>
                    </a:cubicBezTo>
                    <a:close/>
                    <a:moveTo>
                      <a:pt x="602975" y="507171"/>
                    </a:moveTo>
                    <a:cubicBezTo>
                      <a:pt x="603357" y="503736"/>
                      <a:pt x="603643" y="500587"/>
                      <a:pt x="604025" y="497724"/>
                    </a:cubicBezTo>
                    <a:cubicBezTo>
                      <a:pt x="608128" y="496961"/>
                      <a:pt x="612136" y="495625"/>
                      <a:pt x="616239" y="493812"/>
                    </a:cubicBezTo>
                    <a:cubicBezTo>
                      <a:pt x="615667" y="498965"/>
                      <a:pt x="615285" y="504500"/>
                      <a:pt x="615190" y="510225"/>
                    </a:cubicBezTo>
                    <a:cubicBezTo>
                      <a:pt x="612899" y="509748"/>
                      <a:pt x="610705" y="509366"/>
                      <a:pt x="608224" y="508603"/>
                    </a:cubicBezTo>
                    <a:cubicBezTo>
                      <a:pt x="606411" y="508125"/>
                      <a:pt x="604693" y="507648"/>
                      <a:pt x="602975" y="507171"/>
                    </a:cubicBezTo>
                    <a:close/>
                    <a:moveTo>
                      <a:pt x="605266" y="468525"/>
                    </a:moveTo>
                    <a:cubicBezTo>
                      <a:pt x="608510" y="467284"/>
                      <a:pt x="612231" y="466712"/>
                      <a:pt x="617003" y="467380"/>
                    </a:cubicBezTo>
                    <a:cubicBezTo>
                      <a:pt x="618243" y="467571"/>
                      <a:pt x="619484" y="468048"/>
                      <a:pt x="620724" y="468334"/>
                    </a:cubicBezTo>
                    <a:cubicBezTo>
                      <a:pt x="615190" y="470338"/>
                      <a:pt x="610037" y="472819"/>
                      <a:pt x="605456" y="475395"/>
                    </a:cubicBezTo>
                    <a:cubicBezTo>
                      <a:pt x="605361" y="473105"/>
                      <a:pt x="605361" y="470815"/>
                      <a:pt x="605266" y="468525"/>
                    </a:cubicBezTo>
                    <a:close/>
                    <a:moveTo>
                      <a:pt x="600876" y="575303"/>
                    </a:moveTo>
                    <a:cubicBezTo>
                      <a:pt x="599445" y="572822"/>
                      <a:pt x="598014" y="570436"/>
                      <a:pt x="596582" y="567956"/>
                    </a:cubicBezTo>
                    <a:cubicBezTo>
                      <a:pt x="596678" y="566619"/>
                      <a:pt x="596868" y="565284"/>
                      <a:pt x="596964" y="563852"/>
                    </a:cubicBezTo>
                    <a:cubicBezTo>
                      <a:pt x="601640" y="565951"/>
                      <a:pt x="608796" y="568433"/>
                      <a:pt x="619293" y="570246"/>
                    </a:cubicBezTo>
                    <a:cubicBezTo>
                      <a:pt x="619579" y="572059"/>
                      <a:pt x="619770" y="573776"/>
                      <a:pt x="620056" y="575494"/>
                    </a:cubicBezTo>
                    <a:cubicBezTo>
                      <a:pt x="609655" y="575207"/>
                      <a:pt x="602880" y="575207"/>
                      <a:pt x="600876" y="575303"/>
                    </a:cubicBezTo>
                    <a:close/>
                    <a:moveTo>
                      <a:pt x="621487" y="584654"/>
                    </a:moveTo>
                    <a:cubicBezTo>
                      <a:pt x="622060" y="588090"/>
                      <a:pt x="622537" y="591239"/>
                      <a:pt x="623014" y="594101"/>
                    </a:cubicBezTo>
                    <a:cubicBezTo>
                      <a:pt x="617193" y="593433"/>
                      <a:pt x="612804" y="592765"/>
                      <a:pt x="610705" y="592479"/>
                    </a:cubicBezTo>
                    <a:cubicBezTo>
                      <a:pt x="607556" y="586945"/>
                      <a:pt x="604407" y="581410"/>
                      <a:pt x="601258" y="575875"/>
                    </a:cubicBezTo>
                    <a:cubicBezTo>
                      <a:pt x="608033" y="580265"/>
                      <a:pt x="614808" y="583032"/>
                      <a:pt x="621487" y="584654"/>
                    </a:cubicBezTo>
                    <a:close/>
                    <a:moveTo>
                      <a:pt x="651832" y="491045"/>
                    </a:moveTo>
                    <a:cubicBezTo>
                      <a:pt x="650496" y="497820"/>
                      <a:pt x="649160" y="504881"/>
                      <a:pt x="648015" y="511656"/>
                    </a:cubicBezTo>
                    <a:cubicBezTo>
                      <a:pt x="644103" y="511751"/>
                      <a:pt x="639904" y="512038"/>
                      <a:pt x="635037" y="512038"/>
                    </a:cubicBezTo>
                    <a:cubicBezTo>
                      <a:pt x="635228" y="502973"/>
                      <a:pt x="635037" y="492572"/>
                      <a:pt x="634751" y="482552"/>
                    </a:cubicBezTo>
                    <a:cubicBezTo>
                      <a:pt x="636660" y="481216"/>
                      <a:pt x="638759" y="480167"/>
                      <a:pt x="640858" y="479308"/>
                    </a:cubicBezTo>
                    <a:cubicBezTo>
                      <a:pt x="646584" y="484270"/>
                      <a:pt x="650496" y="489136"/>
                      <a:pt x="651832" y="491045"/>
                    </a:cubicBezTo>
                    <a:close/>
                    <a:moveTo>
                      <a:pt x="647252" y="477495"/>
                    </a:moveTo>
                    <a:cubicBezTo>
                      <a:pt x="649733" y="477018"/>
                      <a:pt x="652214" y="476732"/>
                      <a:pt x="654695" y="476636"/>
                    </a:cubicBezTo>
                    <a:cubicBezTo>
                      <a:pt x="653836" y="480930"/>
                      <a:pt x="652882" y="485510"/>
                      <a:pt x="651927" y="490377"/>
                    </a:cubicBezTo>
                    <a:cubicBezTo>
                      <a:pt x="650591" y="485701"/>
                      <a:pt x="649065" y="481407"/>
                      <a:pt x="647252" y="477495"/>
                    </a:cubicBezTo>
                    <a:close/>
                    <a:moveTo>
                      <a:pt x="631889" y="549157"/>
                    </a:moveTo>
                    <a:cubicBezTo>
                      <a:pt x="631984" y="548585"/>
                      <a:pt x="631984" y="547917"/>
                      <a:pt x="632079" y="547344"/>
                    </a:cubicBezTo>
                    <a:cubicBezTo>
                      <a:pt x="636087" y="548012"/>
                      <a:pt x="640095" y="548394"/>
                      <a:pt x="644293" y="548680"/>
                    </a:cubicBezTo>
                    <a:cubicBezTo>
                      <a:pt x="640477" y="549252"/>
                      <a:pt x="636373" y="549539"/>
                      <a:pt x="631889" y="549157"/>
                    </a:cubicBezTo>
                    <a:close/>
                    <a:moveTo>
                      <a:pt x="644103" y="572822"/>
                    </a:moveTo>
                    <a:cubicBezTo>
                      <a:pt x="645152" y="572822"/>
                      <a:pt x="646107" y="572822"/>
                      <a:pt x="647156" y="572822"/>
                    </a:cubicBezTo>
                    <a:cubicBezTo>
                      <a:pt x="647347" y="573872"/>
                      <a:pt x="647442" y="574826"/>
                      <a:pt x="647633" y="575875"/>
                    </a:cubicBezTo>
                    <a:cubicBezTo>
                      <a:pt x="643435" y="576257"/>
                      <a:pt x="639332" y="576448"/>
                      <a:pt x="635324" y="576257"/>
                    </a:cubicBezTo>
                    <a:cubicBezTo>
                      <a:pt x="633129" y="576162"/>
                      <a:pt x="631125" y="576067"/>
                      <a:pt x="629121" y="575971"/>
                    </a:cubicBezTo>
                    <a:cubicBezTo>
                      <a:pt x="629217" y="574635"/>
                      <a:pt x="629408" y="573204"/>
                      <a:pt x="629503" y="571772"/>
                    </a:cubicBezTo>
                    <a:cubicBezTo>
                      <a:pt x="633988" y="572249"/>
                      <a:pt x="638759" y="572631"/>
                      <a:pt x="644103" y="572822"/>
                    </a:cubicBezTo>
                    <a:close/>
                    <a:moveTo>
                      <a:pt x="633797" y="531409"/>
                    </a:moveTo>
                    <a:cubicBezTo>
                      <a:pt x="633892" y="530550"/>
                      <a:pt x="633988" y="529691"/>
                      <a:pt x="634083" y="528928"/>
                    </a:cubicBezTo>
                    <a:cubicBezTo>
                      <a:pt x="634083" y="528928"/>
                      <a:pt x="634083" y="528832"/>
                      <a:pt x="634083" y="528832"/>
                    </a:cubicBezTo>
                    <a:cubicBezTo>
                      <a:pt x="638282" y="528928"/>
                      <a:pt x="641908" y="528641"/>
                      <a:pt x="645343" y="528355"/>
                    </a:cubicBezTo>
                    <a:cubicBezTo>
                      <a:pt x="645152" y="529595"/>
                      <a:pt x="645057" y="530645"/>
                      <a:pt x="644866" y="531790"/>
                    </a:cubicBezTo>
                    <a:cubicBezTo>
                      <a:pt x="641145" y="531695"/>
                      <a:pt x="637423" y="531600"/>
                      <a:pt x="633797" y="531409"/>
                    </a:cubicBezTo>
                    <a:close/>
                    <a:moveTo>
                      <a:pt x="651450" y="596296"/>
                    </a:moveTo>
                    <a:cubicBezTo>
                      <a:pt x="646584" y="596296"/>
                      <a:pt x="642194" y="596201"/>
                      <a:pt x="638759" y="595819"/>
                    </a:cubicBezTo>
                    <a:cubicBezTo>
                      <a:pt x="634656" y="595437"/>
                      <a:pt x="630743" y="594960"/>
                      <a:pt x="627308" y="594578"/>
                    </a:cubicBezTo>
                    <a:cubicBezTo>
                      <a:pt x="627595" y="592002"/>
                      <a:pt x="627881" y="589139"/>
                      <a:pt x="628167" y="585990"/>
                    </a:cubicBezTo>
                    <a:cubicBezTo>
                      <a:pt x="635705" y="587231"/>
                      <a:pt x="642862" y="587422"/>
                      <a:pt x="649828" y="587803"/>
                    </a:cubicBezTo>
                    <a:cubicBezTo>
                      <a:pt x="650305" y="590666"/>
                      <a:pt x="650878" y="593529"/>
                      <a:pt x="651450" y="596296"/>
                    </a:cubicBezTo>
                    <a:close/>
                    <a:moveTo>
                      <a:pt x="620342" y="609941"/>
                    </a:moveTo>
                    <a:cubicBezTo>
                      <a:pt x="629503" y="616335"/>
                      <a:pt x="634942" y="621106"/>
                      <a:pt x="657939" y="625400"/>
                    </a:cubicBezTo>
                    <a:cubicBezTo>
                      <a:pt x="658416" y="627213"/>
                      <a:pt x="658798" y="628930"/>
                      <a:pt x="659179" y="630457"/>
                    </a:cubicBezTo>
                    <a:cubicBezTo>
                      <a:pt x="644580" y="627881"/>
                      <a:pt x="632747" y="627022"/>
                      <a:pt x="629121" y="626736"/>
                    </a:cubicBezTo>
                    <a:cubicBezTo>
                      <a:pt x="626163" y="621106"/>
                      <a:pt x="623301" y="615476"/>
                      <a:pt x="620342" y="609941"/>
                    </a:cubicBezTo>
                    <a:close/>
                    <a:moveTo>
                      <a:pt x="611945" y="594769"/>
                    </a:moveTo>
                    <a:cubicBezTo>
                      <a:pt x="615094" y="597346"/>
                      <a:pt x="618911" y="599731"/>
                      <a:pt x="624350" y="601735"/>
                    </a:cubicBezTo>
                    <a:cubicBezTo>
                      <a:pt x="625209" y="606411"/>
                      <a:pt x="625781" y="609178"/>
                      <a:pt x="625781" y="609178"/>
                    </a:cubicBezTo>
                    <a:cubicBezTo>
                      <a:pt x="625781" y="609178"/>
                      <a:pt x="626068" y="606602"/>
                      <a:pt x="626449" y="602498"/>
                    </a:cubicBezTo>
                    <a:cubicBezTo>
                      <a:pt x="631984" y="604216"/>
                      <a:pt x="639236" y="605647"/>
                      <a:pt x="649160" y="606315"/>
                    </a:cubicBezTo>
                    <a:cubicBezTo>
                      <a:pt x="650591" y="606411"/>
                      <a:pt x="652023" y="606506"/>
                      <a:pt x="653549" y="606602"/>
                    </a:cubicBezTo>
                    <a:cubicBezTo>
                      <a:pt x="654027" y="608987"/>
                      <a:pt x="654599" y="611182"/>
                      <a:pt x="655076" y="613376"/>
                    </a:cubicBezTo>
                    <a:cubicBezTo>
                      <a:pt x="638186" y="610991"/>
                      <a:pt x="623968" y="609178"/>
                      <a:pt x="619579" y="608605"/>
                    </a:cubicBezTo>
                    <a:cubicBezTo>
                      <a:pt x="617098" y="603930"/>
                      <a:pt x="614522" y="599349"/>
                      <a:pt x="611945" y="594769"/>
                    </a:cubicBezTo>
                    <a:close/>
                    <a:moveTo>
                      <a:pt x="595819" y="626068"/>
                    </a:moveTo>
                    <a:cubicBezTo>
                      <a:pt x="602498" y="612327"/>
                      <a:pt x="606983" y="599254"/>
                      <a:pt x="607079" y="591716"/>
                    </a:cubicBezTo>
                    <a:cubicBezTo>
                      <a:pt x="609560" y="595914"/>
                      <a:pt x="612041" y="600208"/>
                      <a:pt x="614426" y="604407"/>
                    </a:cubicBezTo>
                    <a:cubicBezTo>
                      <a:pt x="609369" y="611277"/>
                      <a:pt x="602212" y="618911"/>
                      <a:pt x="595819" y="626068"/>
                    </a:cubicBezTo>
                    <a:close/>
                    <a:moveTo>
                      <a:pt x="592002" y="611754"/>
                    </a:moveTo>
                    <a:cubicBezTo>
                      <a:pt x="592193" y="609464"/>
                      <a:pt x="592956" y="602403"/>
                      <a:pt x="594006" y="592670"/>
                    </a:cubicBezTo>
                    <a:cubicBezTo>
                      <a:pt x="596010" y="587517"/>
                      <a:pt x="597250" y="581887"/>
                      <a:pt x="597632" y="575875"/>
                    </a:cubicBezTo>
                    <a:cubicBezTo>
                      <a:pt x="600494" y="580647"/>
                      <a:pt x="603357" y="585322"/>
                      <a:pt x="606124" y="590093"/>
                    </a:cubicBezTo>
                    <a:cubicBezTo>
                      <a:pt x="601640" y="599159"/>
                      <a:pt x="597727" y="605647"/>
                      <a:pt x="592002" y="611754"/>
                    </a:cubicBezTo>
                    <a:close/>
                    <a:moveTo>
                      <a:pt x="595914" y="574349"/>
                    </a:moveTo>
                    <a:cubicBezTo>
                      <a:pt x="595914" y="573967"/>
                      <a:pt x="596010" y="573585"/>
                      <a:pt x="596010" y="573299"/>
                    </a:cubicBezTo>
                    <a:cubicBezTo>
                      <a:pt x="596105" y="573490"/>
                      <a:pt x="596296" y="573776"/>
                      <a:pt x="596391" y="573967"/>
                    </a:cubicBezTo>
                    <a:cubicBezTo>
                      <a:pt x="596296" y="574062"/>
                      <a:pt x="596105" y="574158"/>
                      <a:pt x="595914" y="574349"/>
                    </a:cubicBezTo>
                    <a:close/>
                    <a:moveTo>
                      <a:pt x="593338" y="344762"/>
                    </a:moveTo>
                    <a:cubicBezTo>
                      <a:pt x="593338" y="344762"/>
                      <a:pt x="593529" y="345048"/>
                      <a:pt x="593815" y="345525"/>
                    </a:cubicBezTo>
                    <a:cubicBezTo>
                      <a:pt x="593242" y="344953"/>
                      <a:pt x="592670" y="344285"/>
                      <a:pt x="592193" y="343808"/>
                    </a:cubicBezTo>
                    <a:cubicBezTo>
                      <a:pt x="593433" y="344094"/>
                      <a:pt x="594674" y="344380"/>
                      <a:pt x="595914" y="344762"/>
                    </a:cubicBezTo>
                    <a:lnTo>
                      <a:pt x="593338" y="344762"/>
                    </a:lnTo>
                    <a:close/>
                    <a:moveTo>
                      <a:pt x="589139" y="340945"/>
                    </a:moveTo>
                    <a:cubicBezTo>
                      <a:pt x="586944" y="338941"/>
                      <a:pt x="584845" y="337223"/>
                      <a:pt x="582746" y="335601"/>
                    </a:cubicBezTo>
                    <a:cubicBezTo>
                      <a:pt x="587994" y="334265"/>
                      <a:pt x="595055" y="332452"/>
                      <a:pt x="601926" y="330449"/>
                    </a:cubicBezTo>
                    <a:cubicBezTo>
                      <a:pt x="595055" y="336556"/>
                      <a:pt x="590666" y="341136"/>
                      <a:pt x="590666" y="341136"/>
                    </a:cubicBezTo>
                    <a:lnTo>
                      <a:pt x="597536" y="342567"/>
                    </a:lnTo>
                    <a:cubicBezTo>
                      <a:pt x="598014" y="342376"/>
                      <a:pt x="610132" y="340468"/>
                      <a:pt x="624350" y="336174"/>
                    </a:cubicBezTo>
                    <a:cubicBezTo>
                      <a:pt x="629694" y="338464"/>
                      <a:pt x="635801" y="340945"/>
                      <a:pt x="642671" y="343426"/>
                    </a:cubicBezTo>
                    <a:cubicBezTo>
                      <a:pt x="637996" y="346193"/>
                      <a:pt x="634656" y="348388"/>
                      <a:pt x="632652" y="349629"/>
                    </a:cubicBezTo>
                    <a:cubicBezTo>
                      <a:pt x="630457" y="349915"/>
                      <a:pt x="628358" y="350201"/>
                      <a:pt x="626259" y="350583"/>
                    </a:cubicBezTo>
                    <a:cubicBezTo>
                      <a:pt x="613758" y="347434"/>
                      <a:pt x="601449" y="344189"/>
                      <a:pt x="589139" y="340945"/>
                    </a:cubicBezTo>
                    <a:close/>
                    <a:moveTo>
                      <a:pt x="506121" y="657939"/>
                    </a:moveTo>
                    <a:cubicBezTo>
                      <a:pt x="510225" y="649542"/>
                      <a:pt x="515473" y="642481"/>
                      <a:pt x="523775" y="635515"/>
                    </a:cubicBezTo>
                    <a:cubicBezTo>
                      <a:pt x="538851" y="622919"/>
                      <a:pt x="562612" y="604980"/>
                      <a:pt x="576162" y="590380"/>
                    </a:cubicBezTo>
                    <a:cubicBezTo>
                      <a:pt x="580551" y="585704"/>
                      <a:pt x="583128" y="581792"/>
                      <a:pt x="584845" y="578070"/>
                    </a:cubicBezTo>
                    <a:cubicBezTo>
                      <a:pt x="585322" y="580742"/>
                      <a:pt x="585704" y="583318"/>
                      <a:pt x="586181" y="585704"/>
                    </a:cubicBezTo>
                    <a:cubicBezTo>
                      <a:pt x="585227" y="586945"/>
                      <a:pt x="584368" y="588185"/>
                      <a:pt x="583318" y="589712"/>
                    </a:cubicBezTo>
                    <a:cubicBezTo>
                      <a:pt x="573394" y="603930"/>
                      <a:pt x="541046" y="623301"/>
                      <a:pt x="517477" y="649351"/>
                    </a:cubicBezTo>
                    <a:cubicBezTo>
                      <a:pt x="513278" y="654027"/>
                      <a:pt x="509843" y="658607"/>
                      <a:pt x="506885" y="662996"/>
                    </a:cubicBezTo>
                    <a:cubicBezTo>
                      <a:pt x="506599" y="661374"/>
                      <a:pt x="506408" y="659752"/>
                      <a:pt x="506121" y="657939"/>
                    </a:cubicBezTo>
                    <a:close/>
                    <a:moveTo>
                      <a:pt x="498965" y="677500"/>
                    </a:moveTo>
                    <a:cubicBezTo>
                      <a:pt x="500110" y="673397"/>
                      <a:pt x="501350" y="669485"/>
                      <a:pt x="502686" y="665954"/>
                    </a:cubicBezTo>
                    <a:cubicBezTo>
                      <a:pt x="503068" y="666622"/>
                      <a:pt x="503545" y="667195"/>
                      <a:pt x="503927" y="667767"/>
                    </a:cubicBezTo>
                    <a:cubicBezTo>
                      <a:pt x="501923" y="671203"/>
                      <a:pt x="500301" y="674447"/>
                      <a:pt x="498965" y="677500"/>
                    </a:cubicBezTo>
                    <a:close/>
                    <a:moveTo>
                      <a:pt x="469193" y="627690"/>
                    </a:moveTo>
                    <a:cubicBezTo>
                      <a:pt x="470338" y="625304"/>
                      <a:pt x="471579" y="622728"/>
                      <a:pt x="473105" y="620247"/>
                    </a:cubicBezTo>
                    <a:cubicBezTo>
                      <a:pt x="481884" y="641526"/>
                      <a:pt x="491713" y="662996"/>
                      <a:pt x="491713" y="662996"/>
                    </a:cubicBezTo>
                    <a:cubicBezTo>
                      <a:pt x="491713" y="662996"/>
                      <a:pt x="491617" y="657271"/>
                      <a:pt x="491426" y="648492"/>
                    </a:cubicBezTo>
                    <a:cubicBezTo>
                      <a:pt x="493621" y="651832"/>
                      <a:pt x="495625" y="654981"/>
                      <a:pt x="497534" y="657939"/>
                    </a:cubicBezTo>
                    <a:cubicBezTo>
                      <a:pt x="494194" y="669199"/>
                      <a:pt x="496770" y="678455"/>
                      <a:pt x="497534" y="680936"/>
                    </a:cubicBezTo>
                    <a:cubicBezTo>
                      <a:pt x="496007" y="685039"/>
                      <a:pt x="495053" y="688474"/>
                      <a:pt x="494385" y="691337"/>
                    </a:cubicBezTo>
                    <a:cubicBezTo>
                      <a:pt x="490854" y="674924"/>
                      <a:pt x="485129" y="654408"/>
                      <a:pt x="476350" y="639141"/>
                    </a:cubicBezTo>
                    <a:cubicBezTo>
                      <a:pt x="473964" y="634942"/>
                      <a:pt x="471579" y="631125"/>
                      <a:pt x="469193" y="627690"/>
                    </a:cubicBezTo>
                    <a:close/>
                    <a:moveTo>
                      <a:pt x="467380" y="625209"/>
                    </a:moveTo>
                    <a:cubicBezTo>
                      <a:pt x="468430" y="623205"/>
                      <a:pt x="469861" y="620819"/>
                      <a:pt x="471674" y="618148"/>
                    </a:cubicBezTo>
                    <a:cubicBezTo>
                      <a:pt x="471769" y="618339"/>
                      <a:pt x="471960" y="618625"/>
                      <a:pt x="472056" y="618816"/>
                    </a:cubicBezTo>
                    <a:cubicBezTo>
                      <a:pt x="470815" y="621297"/>
                      <a:pt x="469670" y="623969"/>
                      <a:pt x="468525" y="626927"/>
                    </a:cubicBezTo>
                    <a:cubicBezTo>
                      <a:pt x="468239" y="626259"/>
                      <a:pt x="467857" y="625782"/>
                      <a:pt x="467380" y="625209"/>
                    </a:cubicBezTo>
                    <a:close/>
                    <a:moveTo>
                      <a:pt x="449727" y="550302"/>
                    </a:moveTo>
                    <a:cubicBezTo>
                      <a:pt x="449631" y="550970"/>
                      <a:pt x="449441" y="551543"/>
                      <a:pt x="449345" y="552211"/>
                    </a:cubicBezTo>
                    <a:cubicBezTo>
                      <a:pt x="448105" y="553356"/>
                      <a:pt x="445528" y="555837"/>
                      <a:pt x="441902" y="559272"/>
                    </a:cubicBezTo>
                    <a:cubicBezTo>
                      <a:pt x="444288" y="556600"/>
                      <a:pt x="446960" y="553547"/>
                      <a:pt x="449727" y="550302"/>
                    </a:cubicBezTo>
                    <a:close/>
                    <a:moveTo>
                      <a:pt x="449441" y="559845"/>
                    </a:moveTo>
                    <a:cubicBezTo>
                      <a:pt x="449441" y="559940"/>
                      <a:pt x="449536" y="560131"/>
                      <a:pt x="449536" y="560226"/>
                    </a:cubicBezTo>
                    <a:cubicBezTo>
                      <a:pt x="449441" y="560322"/>
                      <a:pt x="449441" y="560417"/>
                      <a:pt x="449345" y="560513"/>
                    </a:cubicBezTo>
                    <a:cubicBezTo>
                      <a:pt x="449345" y="560226"/>
                      <a:pt x="449441" y="560035"/>
                      <a:pt x="449441" y="559845"/>
                    </a:cubicBezTo>
                    <a:close/>
                    <a:moveTo>
                      <a:pt x="457361" y="535798"/>
                    </a:moveTo>
                    <a:cubicBezTo>
                      <a:pt x="456120" y="537325"/>
                      <a:pt x="454784" y="538851"/>
                      <a:pt x="453735" y="540378"/>
                    </a:cubicBezTo>
                    <a:cubicBezTo>
                      <a:pt x="453448" y="540760"/>
                      <a:pt x="453162" y="541237"/>
                      <a:pt x="452780" y="541619"/>
                    </a:cubicBezTo>
                    <a:cubicBezTo>
                      <a:pt x="453639" y="536848"/>
                      <a:pt x="454498" y="531981"/>
                      <a:pt x="455357" y="527210"/>
                    </a:cubicBezTo>
                    <a:cubicBezTo>
                      <a:pt x="455929" y="526542"/>
                      <a:pt x="456502" y="525874"/>
                      <a:pt x="457074" y="525206"/>
                    </a:cubicBezTo>
                    <a:cubicBezTo>
                      <a:pt x="457170" y="528069"/>
                      <a:pt x="457265" y="531695"/>
                      <a:pt x="457361" y="535798"/>
                    </a:cubicBezTo>
                    <a:close/>
                    <a:moveTo>
                      <a:pt x="457742" y="549921"/>
                    </a:moveTo>
                    <a:cubicBezTo>
                      <a:pt x="456311" y="551447"/>
                      <a:pt x="454880" y="552974"/>
                      <a:pt x="453544" y="554692"/>
                    </a:cubicBezTo>
                    <a:cubicBezTo>
                      <a:pt x="453162" y="555169"/>
                      <a:pt x="452780" y="555646"/>
                      <a:pt x="452399" y="556218"/>
                    </a:cubicBezTo>
                    <a:cubicBezTo>
                      <a:pt x="451444" y="555360"/>
                      <a:pt x="450776" y="554787"/>
                      <a:pt x="450395" y="554405"/>
                    </a:cubicBezTo>
                    <a:cubicBezTo>
                      <a:pt x="450681" y="552974"/>
                      <a:pt x="450967" y="551638"/>
                      <a:pt x="451158" y="550207"/>
                    </a:cubicBezTo>
                    <a:cubicBezTo>
                      <a:pt x="451253" y="549539"/>
                      <a:pt x="451349" y="548871"/>
                      <a:pt x="451540" y="548203"/>
                    </a:cubicBezTo>
                    <a:cubicBezTo>
                      <a:pt x="451921" y="547821"/>
                      <a:pt x="452303" y="547440"/>
                      <a:pt x="452685" y="546962"/>
                    </a:cubicBezTo>
                    <a:cubicBezTo>
                      <a:pt x="454212" y="545245"/>
                      <a:pt x="455834" y="543718"/>
                      <a:pt x="457551" y="542191"/>
                    </a:cubicBezTo>
                    <a:cubicBezTo>
                      <a:pt x="457647" y="544768"/>
                      <a:pt x="457742" y="547344"/>
                      <a:pt x="457742" y="549921"/>
                    </a:cubicBezTo>
                    <a:close/>
                    <a:moveTo>
                      <a:pt x="458219" y="561658"/>
                    </a:moveTo>
                    <a:cubicBezTo>
                      <a:pt x="456883" y="560322"/>
                      <a:pt x="455738" y="559272"/>
                      <a:pt x="454689" y="558222"/>
                    </a:cubicBezTo>
                    <a:cubicBezTo>
                      <a:pt x="455738" y="557173"/>
                      <a:pt x="456883" y="556123"/>
                      <a:pt x="457933" y="555169"/>
                    </a:cubicBezTo>
                    <a:cubicBezTo>
                      <a:pt x="458029" y="557363"/>
                      <a:pt x="458124" y="559558"/>
                      <a:pt x="458219" y="561658"/>
                    </a:cubicBezTo>
                    <a:close/>
                    <a:moveTo>
                      <a:pt x="465853" y="608987"/>
                    </a:moveTo>
                    <a:cubicBezTo>
                      <a:pt x="466807" y="610514"/>
                      <a:pt x="468048" y="612422"/>
                      <a:pt x="469288" y="614426"/>
                    </a:cubicBezTo>
                    <a:cubicBezTo>
                      <a:pt x="467857" y="617861"/>
                      <a:pt x="466903" y="620819"/>
                      <a:pt x="466139" y="623491"/>
                    </a:cubicBezTo>
                    <a:cubicBezTo>
                      <a:pt x="453067" y="605457"/>
                      <a:pt x="442284" y="598109"/>
                      <a:pt x="442188" y="598014"/>
                    </a:cubicBezTo>
                    <a:cubicBezTo>
                      <a:pt x="444383" y="587135"/>
                      <a:pt x="446387" y="576162"/>
                      <a:pt x="448391" y="565284"/>
                    </a:cubicBezTo>
                    <a:cubicBezTo>
                      <a:pt x="448963" y="564616"/>
                      <a:pt x="449536" y="563948"/>
                      <a:pt x="450108" y="563280"/>
                    </a:cubicBezTo>
                    <a:cubicBezTo>
                      <a:pt x="452208" y="573299"/>
                      <a:pt x="457361" y="595628"/>
                      <a:pt x="465853" y="608987"/>
                    </a:cubicBezTo>
                    <a:close/>
                    <a:moveTo>
                      <a:pt x="283119" y="452685"/>
                    </a:moveTo>
                    <a:cubicBezTo>
                      <a:pt x="277394" y="455166"/>
                      <a:pt x="271764" y="457742"/>
                      <a:pt x="266038" y="460414"/>
                    </a:cubicBezTo>
                    <a:cubicBezTo>
                      <a:pt x="260313" y="457933"/>
                      <a:pt x="232831" y="446196"/>
                      <a:pt x="203918" y="440280"/>
                    </a:cubicBezTo>
                    <a:cubicBezTo>
                      <a:pt x="171379" y="433600"/>
                      <a:pt x="130538" y="424535"/>
                      <a:pt x="121282" y="422913"/>
                    </a:cubicBezTo>
                    <a:cubicBezTo>
                      <a:pt x="116320" y="422054"/>
                      <a:pt x="111740" y="420050"/>
                      <a:pt x="108591" y="418333"/>
                    </a:cubicBezTo>
                    <a:cubicBezTo>
                      <a:pt x="108782" y="418333"/>
                      <a:pt x="132542" y="416901"/>
                      <a:pt x="150672" y="418333"/>
                    </a:cubicBezTo>
                    <a:cubicBezTo>
                      <a:pt x="168898" y="419764"/>
                      <a:pt x="211934" y="436845"/>
                      <a:pt x="238652" y="445719"/>
                    </a:cubicBezTo>
                    <a:cubicBezTo>
                      <a:pt x="263462" y="453830"/>
                      <a:pt x="270905" y="452971"/>
                      <a:pt x="283119" y="452685"/>
                    </a:cubicBezTo>
                    <a:close/>
                    <a:moveTo>
                      <a:pt x="304780" y="446196"/>
                    </a:moveTo>
                    <a:cubicBezTo>
                      <a:pt x="300963" y="451540"/>
                      <a:pt x="298387" y="462704"/>
                      <a:pt x="297432" y="475300"/>
                    </a:cubicBezTo>
                    <a:cubicBezTo>
                      <a:pt x="295142" y="467284"/>
                      <a:pt x="292566" y="458601"/>
                      <a:pt x="291421" y="451540"/>
                    </a:cubicBezTo>
                    <a:cubicBezTo>
                      <a:pt x="295810" y="449727"/>
                      <a:pt x="300295" y="448009"/>
                      <a:pt x="304780" y="446196"/>
                    </a:cubicBezTo>
                    <a:close/>
                    <a:moveTo>
                      <a:pt x="410890" y="272050"/>
                    </a:moveTo>
                    <a:cubicBezTo>
                      <a:pt x="411653" y="276917"/>
                      <a:pt x="412607" y="281878"/>
                      <a:pt x="414134" y="286840"/>
                    </a:cubicBezTo>
                    <a:cubicBezTo>
                      <a:pt x="407741" y="284837"/>
                      <a:pt x="401252" y="282928"/>
                      <a:pt x="395145" y="281020"/>
                    </a:cubicBezTo>
                    <a:cubicBezTo>
                      <a:pt x="393618" y="277680"/>
                      <a:pt x="392092" y="274149"/>
                      <a:pt x="390374" y="270523"/>
                    </a:cubicBezTo>
                    <a:cubicBezTo>
                      <a:pt x="386462" y="262031"/>
                      <a:pt x="380450" y="253538"/>
                      <a:pt x="373770" y="245618"/>
                    </a:cubicBezTo>
                    <a:cubicBezTo>
                      <a:pt x="381404" y="251152"/>
                      <a:pt x="389610" y="256114"/>
                      <a:pt x="397053" y="258786"/>
                    </a:cubicBezTo>
                    <a:cubicBezTo>
                      <a:pt x="401920" y="263557"/>
                      <a:pt x="406596" y="268138"/>
                      <a:pt x="410890" y="272050"/>
                    </a:cubicBezTo>
                    <a:close/>
                    <a:moveTo>
                      <a:pt x="431787" y="254588"/>
                    </a:moveTo>
                    <a:cubicBezTo>
                      <a:pt x="426253" y="250675"/>
                      <a:pt x="419573" y="246286"/>
                      <a:pt x="412989" y="243232"/>
                    </a:cubicBezTo>
                    <a:cubicBezTo>
                      <a:pt x="408218" y="238461"/>
                      <a:pt x="404210" y="234740"/>
                      <a:pt x="401634" y="232545"/>
                    </a:cubicBezTo>
                    <a:cubicBezTo>
                      <a:pt x="417474" y="236171"/>
                      <a:pt x="426825" y="235121"/>
                      <a:pt x="426921" y="235121"/>
                    </a:cubicBezTo>
                    <a:cubicBezTo>
                      <a:pt x="427493" y="236171"/>
                      <a:pt x="428066" y="237221"/>
                      <a:pt x="428734" y="238270"/>
                    </a:cubicBezTo>
                    <a:cubicBezTo>
                      <a:pt x="429306" y="241610"/>
                      <a:pt x="430451" y="247526"/>
                      <a:pt x="431787" y="254588"/>
                    </a:cubicBezTo>
                    <a:close/>
                    <a:moveTo>
                      <a:pt x="432360" y="432742"/>
                    </a:moveTo>
                    <a:cubicBezTo>
                      <a:pt x="431596" y="433505"/>
                      <a:pt x="430929" y="434173"/>
                      <a:pt x="430165" y="434841"/>
                    </a:cubicBezTo>
                    <a:cubicBezTo>
                      <a:pt x="422818" y="426348"/>
                      <a:pt x="415947" y="417188"/>
                      <a:pt x="412894" y="414611"/>
                    </a:cubicBezTo>
                    <a:cubicBezTo>
                      <a:pt x="410222" y="412416"/>
                      <a:pt x="409363" y="410603"/>
                      <a:pt x="409268" y="408886"/>
                    </a:cubicBezTo>
                    <a:cubicBezTo>
                      <a:pt x="416233" y="406691"/>
                      <a:pt x="423104" y="404401"/>
                      <a:pt x="430070" y="402302"/>
                    </a:cubicBezTo>
                    <a:cubicBezTo>
                      <a:pt x="425967" y="406691"/>
                      <a:pt x="424249" y="412798"/>
                      <a:pt x="425871" y="420241"/>
                    </a:cubicBezTo>
                    <a:cubicBezTo>
                      <a:pt x="426825" y="424249"/>
                      <a:pt x="429306" y="428543"/>
                      <a:pt x="432360" y="432742"/>
                    </a:cubicBezTo>
                    <a:close/>
                    <a:moveTo>
                      <a:pt x="437131" y="411749"/>
                    </a:moveTo>
                    <a:cubicBezTo>
                      <a:pt x="435509" y="407550"/>
                      <a:pt x="434936" y="403924"/>
                      <a:pt x="435413" y="400775"/>
                    </a:cubicBezTo>
                    <a:lnTo>
                      <a:pt x="437131" y="411749"/>
                    </a:lnTo>
                    <a:close/>
                    <a:moveTo>
                      <a:pt x="419860" y="497438"/>
                    </a:moveTo>
                    <a:cubicBezTo>
                      <a:pt x="428352" y="487419"/>
                      <a:pt x="437608" y="475205"/>
                      <a:pt x="445814" y="464040"/>
                    </a:cubicBezTo>
                    <a:cubicBezTo>
                      <a:pt x="449918" y="468334"/>
                      <a:pt x="453353" y="472914"/>
                      <a:pt x="456311" y="477686"/>
                    </a:cubicBezTo>
                    <a:lnTo>
                      <a:pt x="456693" y="478545"/>
                    </a:lnTo>
                    <a:cubicBezTo>
                      <a:pt x="449059" y="485701"/>
                      <a:pt x="435222" y="498774"/>
                      <a:pt x="421863" y="511847"/>
                    </a:cubicBezTo>
                    <a:cubicBezTo>
                      <a:pt x="421863" y="511847"/>
                      <a:pt x="421863" y="511847"/>
                      <a:pt x="421863" y="511751"/>
                    </a:cubicBezTo>
                    <a:cubicBezTo>
                      <a:pt x="421672" y="506885"/>
                      <a:pt x="420909" y="502114"/>
                      <a:pt x="419860" y="497438"/>
                    </a:cubicBezTo>
                    <a:close/>
                    <a:moveTo>
                      <a:pt x="403638" y="456883"/>
                    </a:moveTo>
                    <a:cubicBezTo>
                      <a:pt x="397817" y="445910"/>
                      <a:pt x="388465" y="428352"/>
                      <a:pt x="384839" y="416806"/>
                    </a:cubicBezTo>
                    <a:cubicBezTo>
                      <a:pt x="392282" y="414325"/>
                      <a:pt x="399725" y="412035"/>
                      <a:pt x="407264" y="409649"/>
                    </a:cubicBezTo>
                    <a:cubicBezTo>
                      <a:pt x="405260" y="412703"/>
                      <a:pt x="402874" y="417569"/>
                      <a:pt x="404019" y="422054"/>
                    </a:cubicBezTo>
                    <a:cubicBezTo>
                      <a:pt x="405451" y="427875"/>
                      <a:pt x="410985" y="435318"/>
                      <a:pt x="421291" y="443715"/>
                    </a:cubicBezTo>
                    <a:cubicBezTo>
                      <a:pt x="415756" y="449250"/>
                      <a:pt x="410317" y="454784"/>
                      <a:pt x="405355" y="459937"/>
                    </a:cubicBezTo>
                    <a:cubicBezTo>
                      <a:pt x="404783" y="458887"/>
                      <a:pt x="404210" y="457838"/>
                      <a:pt x="403638" y="456883"/>
                    </a:cubicBezTo>
                    <a:close/>
                    <a:moveTo>
                      <a:pt x="366327" y="509080"/>
                    </a:moveTo>
                    <a:cubicBezTo>
                      <a:pt x="360602" y="492667"/>
                      <a:pt x="354590" y="477686"/>
                      <a:pt x="348674" y="462895"/>
                    </a:cubicBezTo>
                    <a:cubicBezTo>
                      <a:pt x="342472" y="447532"/>
                      <a:pt x="343426" y="435700"/>
                      <a:pt x="344189" y="431215"/>
                    </a:cubicBezTo>
                    <a:cubicBezTo>
                      <a:pt x="349628" y="429211"/>
                      <a:pt x="355068" y="427398"/>
                      <a:pt x="360411" y="425489"/>
                    </a:cubicBezTo>
                    <a:cubicBezTo>
                      <a:pt x="353732" y="436940"/>
                      <a:pt x="361270" y="445719"/>
                      <a:pt x="376442" y="465376"/>
                    </a:cubicBezTo>
                    <a:cubicBezTo>
                      <a:pt x="380450" y="470624"/>
                      <a:pt x="384076" y="475395"/>
                      <a:pt x="387416" y="479976"/>
                    </a:cubicBezTo>
                    <a:cubicBezTo>
                      <a:pt x="381118" y="487610"/>
                      <a:pt x="373770" y="497915"/>
                      <a:pt x="366327" y="509080"/>
                    </a:cubicBezTo>
                    <a:close/>
                    <a:moveTo>
                      <a:pt x="381500" y="449154"/>
                    </a:moveTo>
                    <a:cubicBezTo>
                      <a:pt x="380068" y="447532"/>
                      <a:pt x="378828" y="446196"/>
                      <a:pt x="378255" y="445337"/>
                    </a:cubicBezTo>
                    <a:cubicBezTo>
                      <a:pt x="374725" y="440376"/>
                      <a:pt x="368236" y="435413"/>
                      <a:pt x="362892" y="424535"/>
                    </a:cubicBezTo>
                    <a:cubicBezTo>
                      <a:pt x="369190" y="422341"/>
                      <a:pt x="375488" y="420050"/>
                      <a:pt x="381786" y="417856"/>
                    </a:cubicBezTo>
                    <a:cubicBezTo>
                      <a:pt x="374915" y="427302"/>
                      <a:pt x="378160" y="438944"/>
                      <a:pt x="381500" y="449154"/>
                    </a:cubicBezTo>
                    <a:close/>
                    <a:moveTo>
                      <a:pt x="360602" y="540760"/>
                    </a:moveTo>
                    <a:cubicBezTo>
                      <a:pt x="361652" y="539710"/>
                      <a:pt x="362701" y="538565"/>
                      <a:pt x="363751" y="537516"/>
                    </a:cubicBezTo>
                    <a:cubicBezTo>
                      <a:pt x="362701" y="539042"/>
                      <a:pt x="361747" y="540569"/>
                      <a:pt x="360697" y="542096"/>
                    </a:cubicBezTo>
                    <a:cubicBezTo>
                      <a:pt x="360697" y="541619"/>
                      <a:pt x="360697" y="541237"/>
                      <a:pt x="360602" y="540760"/>
                    </a:cubicBezTo>
                    <a:close/>
                    <a:moveTo>
                      <a:pt x="337224" y="433600"/>
                    </a:moveTo>
                    <a:cubicBezTo>
                      <a:pt x="338655" y="433028"/>
                      <a:pt x="340182" y="432551"/>
                      <a:pt x="341708" y="432074"/>
                    </a:cubicBezTo>
                    <a:cubicBezTo>
                      <a:pt x="334075" y="439803"/>
                      <a:pt x="329971" y="444860"/>
                      <a:pt x="334456" y="459555"/>
                    </a:cubicBezTo>
                    <a:cubicBezTo>
                      <a:pt x="339418" y="476064"/>
                      <a:pt x="352205" y="499537"/>
                      <a:pt x="359648" y="515378"/>
                    </a:cubicBezTo>
                    <a:cubicBezTo>
                      <a:pt x="360030" y="516236"/>
                      <a:pt x="360316" y="517000"/>
                      <a:pt x="360602" y="517763"/>
                    </a:cubicBezTo>
                    <a:cubicBezTo>
                      <a:pt x="359362" y="519672"/>
                      <a:pt x="358026" y="521580"/>
                      <a:pt x="356785" y="523584"/>
                    </a:cubicBezTo>
                    <a:cubicBezTo>
                      <a:pt x="347815" y="496007"/>
                      <a:pt x="329876" y="469575"/>
                      <a:pt x="328158" y="455738"/>
                    </a:cubicBezTo>
                    <a:cubicBezTo>
                      <a:pt x="326918" y="445624"/>
                      <a:pt x="325200" y="440757"/>
                      <a:pt x="324246" y="438658"/>
                    </a:cubicBezTo>
                    <a:cubicBezTo>
                      <a:pt x="328445" y="436940"/>
                      <a:pt x="332834" y="435223"/>
                      <a:pt x="337224" y="433600"/>
                    </a:cubicBezTo>
                    <a:close/>
                    <a:moveTo>
                      <a:pt x="313845" y="418142"/>
                    </a:moveTo>
                    <a:cubicBezTo>
                      <a:pt x="317757" y="419287"/>
                      <a:pt x="321670" y="420337"/>
                      <a:pt x="325582" y="421386"/>
                    </a:cubicBezTo>
                    <a:cubicBezTo>
                      <a:pt x="337319" y="424631"/>
                      <a:pt x="345716" y="425203"/>
                      <a:pt x="351537" y="424822"/>
                    </a:cubicBezTo>
                    <a:cubicBezTo>
                      <a:pt x="346480" y="426730"/>
                      <a:pt x="341327" y="428543"/>
                      <a:pt x="336174" y="430452"/>
                    </a:cubicBezTo>
                    <a:cubicBezTo>
                      <a:pt x="332834" y="428638"/>
                      <a:pt x="324437" y="423772"/>
                      <a:pt x="313845" y="418142"/>
                    </a:cubicBezTo>
                    <a:close/>
                    <a:moveTo>
                      <a:pt x="292757" y="398676"/>
                    </a:moveTo>
                    <a:cubicBezTo>
                      <a:pt x="309360" y="406023"/>
                      <a:pt x="327204" y="409649"/>
                      <a:pt x="343331" y="412035"/>
                    </a:cubicBezTo>
                    <a:cubicBezTo>
                      <a:pt x="359266" y="414421"/>
                      <a:pt x="371576" y="414898"/>
                      <a:pt x="378351" y="414898"/>
                    </a:cubicBezTo>
                    <a:cubicBezTo>
                      <a:pt x="371957" y="417188"/>
                      <a:pt x="365755" y="419573"/>
                      <a:pt x="359362" y="421959"/>
                    </a:cubicBezTo>
                    <a:cubicBezTo>
                      <a:pt x="352968" y="420146"/>
                      <a:pt x="334265" y="414707"/>
                      <a:pt x="310601" y="407264"/>
                    </a:cubicBezTo>
                    <a:cubicBezTo>
                      <a:pt x="303253" y="404974"/>
                      <a:pt x="297528" y="402015"/>
                      <a:pt x="292757" y="398676"/>
                    </a:cubicBezTo>
                    <a:close/>
                    <a:moveTo>
                      <a:pt x="280161" y="375965"/>
                    </a:moveTo>
                    <a:cubicBezTo>
                      <a:pt x="281592" y="375965"/>
                      <a:pt x="282928" y="375965"/>
                      <a:pt x="284359" y="375870"/>
                    </a:cubicBezTo>
                    <a:cubicBezTo>
                      <a:pt x="285314" y="376156"/>
                      <a:pt x="286268" y="376442"/>
                      <a:pt x="287222" y="376729"/>
                    </a:cubicBezTo>
                    <a:cubicBezTo>
                      <a:pt x="288272" y="377110"/>
                      <a:pt x="289226" y="377397"/>
                      <a:pt x="290180" y="377778"/>
                    </a:cubicBezTo>
                    <a:cubicBezTo>
                      <a:pt x="288558" y="378065"/>
                      <a:pt x="287031" y="378351"/>
                      <a:pt x="285409" y="378637"/>
                    </a:cubicBezTo>
                    <a:cubicBezTo>
                      <a:pt x="283691" y="377778"/>
                      <a:pt x="281974" y="376824"/>
                      <a:pt x="280161" y="375965"/>
                    </a:cubicBezTo>
                    <a:close/>
                    <a:moveTo>
                      <a:pt x="239892" y="376252"/>
                    </a:moveTo>
                    <a:cubicBezTo>
                      <a:pt x="242564" y="378542"/>
                      <a:pt x="245332" y="381213"/>
                      <a:pt x="248385" y="384267"/>
                    </a:cubicBezTo>
                    <a:cubicBezTo>
                      <a:pt x="241133" y="381118"/>
                      <a:pt x="233404" y="378351"/>
                      <a:pt x="225197" y="376252"/>
                    </a:cubicBezTo>
                    <a:cubicBezTo>
                      <a:pt x="229110" y="376252"/>
                      <a:pt x="234072" y="376252"/>
                      <a:pt x="239892" y="376252"/>
                    </a:cubicBezTo>
                    <a:close/>
                    <a:moveTo>
                      <a:pt x="335029" y="355258"/>
                    </a:moveTo>
                    <a:cubicBezTo>
                      <a:pt x="315849" y="358694"/>
                      <a:pt x="290085" y="363178"/>
                      <a:pt x="267374" y="367186"/>
                    </a:cubicBezTo>
                    <a:cubicBezTo>
                      <a:pt x="266038" y="367282"/>
                      <a:pt x="264798" y="367473"/>
                      <a:pt x="263557" y="367568"/>
                    </a:cubicBezTo>
                    <a:cubicBezTo>
                      <a:pt x="257927" y="364896"/>
                      <a:pt x="253156" y="362892"/>
                      <a:pt x="249721" y="362129"/>
                    </a:cubicBezTo>
                    <a:cubicBezTo>
                      <a:pt x="241228" y="360220"/>
                      <a:pt x="233976" y="357930"/>
                      <a:pt x="226629" y="356881"/>
                    </a:cubicBezTo>
                    <a:cubicBezTo>
                      <a:pt x="255255" y="355831"/>
                      <a:pt x="291134" y="353541"/>
                      <a:pt x="320334" y="348102"/>
                    </a:cubicBezTo>
                    <a:cubicBezTo>
                      <a:pt x="322242" y="347720"/>
                      <a:pt x="324246" y="347339"/>
                      <a:pt x="326250" y="346957"/>
                    </a:cubicBezTo>
                    <a:cubicBezTo>
                      <a:pt x="326536" y="347147"/>
                      <a:pt x="326822" y="347339"/>
                      <a:pt x="327109" y="347625"/>
                    </a:cubicBezTo>
                    <a:cubicBezTo>
                      <a:pt x="323006" y="349724"/>
                      <a:pt x="318902" y="352205"/>
                      <a:pt x="314799" y="355258"/>
                    </a:cubicBezTo>
                    <a:cubicBezTo>
                      <a:pt x="314799" y="355258"/>
                      <a:pt x="322147" y="352873"/>
                      <a:pt x="332071" y="351823"/>
                    </a:cubicBezTo>
                    <a:cubicBezTo>
                      <a:pt x="333216" y="352873"/>
                      <a:pt x="334170" y="354018"/>
                      <a:pt x="335029" y="355258"/>
                    </a:cubicBezTo>
                    <a:close/>
                    <a:moveTo>
                      <a:pt x="342853" y="398867"/>
                    </a:moveTo>
                    <a:cubicBezTo>
                      <a:pt x="369476" y="404210"/>
                      <a:pt x="393523" y="405737"/>
                      <a:pt x="404115" y="406214"/>
                    </a:cubicBezTo>
                    <a:cubicBezTo>
                      <a:pt x="396481" y="408790"/>
                      <a:pt x="388752" y="411271"/>
                      <a:pt x="381118" y="414039"/>
                    </a:cubicBezTo>
                    <a:cubicBezTo>
                      <a:pt x="372053" y="411271"/>
                      <a:pt x="344666" y="403065"/>
                      <a:pt x="324819" y="396672"/>
                    </a:cubicBezTo>
                    <a:cubicBezTo>
                      <a:pt x="319189" y="394859"/>
                      <a:pt x="312986" y="392187"/>
                      <a:pt x="306402" y="389133"/>
                    </a:cubicBezTo>
                    <a:cubicBezTo>
                      <a:pt x="308215" y="389133"/>
                      <a:pt x="310028" y="389133"/>
                      <a:pt x="311841" y="389133"/>
                    </a:cubicBezTo>
                    <a:cubicBezTo>
                      <a:pt x="318616" y="392473"/>
                      <a:pt x="327777" y="395813"/>
                      <a:pt x="342853" y="398867"/>
                    </a:cubicBezTo>
                    <a:close/>
                    <a:moveTo>
                      <a:pt x="426730" y="398389"/>
                    </a:moveTo>
                    <a:lnTo>
                      <a:pt x="427112" y="398485"/>
                    </a:lnTo>
                    <a:cubicBezTo>
                      <a:pt x="420241" y="400680"/>
                      <a:pt x="413466" y="403065"/>
                      <a:pt x="406691" y="405355"/>
                    </a:cubicBezTo>
                    <a:cubicBezTo>
                      <a:pt x="398199" y="402397"/>
                      <a:pt x="373198" y="394000"/>
                      <a:pt x="349819" y="388084"/>
                    </a:cubicBezTo>
                    <a:cubicBezTo>
                      <a:pt x="355545" y="387702"/>
                      <a:pt x="360697" y="387320"/>
                      <a:pt x="365278" y="386748"/>
                    </a:cubicBezTo>
                    <a:cubicBezTo>
                      <a:pt x="369953" y="389038"/>
                      <a:pt x="375297" y="390946"/>
                      <a:pt x="381404" y="392569"/>
                    </a:cubicBezTo>
                    <a:cubicBezTo>
                      <a:pt x="397817" y="396767"/>
                      <a:pt x="417474" y="398008"/>
                      <a:pt x="426730" y="398389"/>
                    </a:cubicBezTo>
                    <a:close/>
                    <a:moveTo>
                      <a:pt x="411176" y="326155"/>
                    </a:moveTo>
                    <a:cubicBezTo>
                      <a:pt x="411081" y="326155"/>
                      <a:pt x="410985" y="326059"/>
                      <a:pt x="410890" y="326059"/>
                    </a:cubicBezTo>
                    <a:lnTo>
                      <a:pt x="411367" y="326059"/>
                    </a:lnTo>
                    <a:lnTo>
                      <a:pt x="411176" y="326155"/>
                    </a:lnTo>
                    <a:close/>
                    <a:moveTo>
                      <a:pt x="402588" y="298387"/>
                    </a:moveTo>
                    <a:cubicBezTo>
                      <a:pt x="410413" y="304112"/>
                      <a:pt x="419001" y="309360"/>
                      <a:pt x="427493" y="312795"/>
                    </a:cubicBezTo>
                    <a:cubicBezTo>
                      <a:pt x="428829" y="314895"/>
                      <a:pt x="430165" y="316708"/>
                      <a:pt x="431501" y="318616"/>
                    </a:cubicBezTo>
                    <a:lnTo>
                      <a:pt x="412512" y="325677"/>
                    </a:lnTo>
                    <a:cubicBezTo>
                      <a:pt x="411844" y="323483"/>
                      <a:pt x="408695" y="313559"/>
                      <a:pt x="402588" y="298387"/>
                    </a:cubicBezTo>
                    <a:close/>
                    <a:moveTo>
                      <a:pt x="332357" y="283119"/>
                    </a:moveTo>
                    <a:cubicBezTo>
                      <a:pt x="347911" y="294093"/>
                      <a:pt x="367377" y="307165"/>
                      <a:pt x="367377" y="307165"/>
                    </a:cubicBezTo>
                    <a:lnTo>
                      <a:pt x="371576" y="309169"/>
                    </a:lnTo>
                    <a:cubicBezTo>
                      <a:pt x="360507" y="304494"/>
                      <a:pt x="349342" y="299722"/>
                      <a:pt x="338273" y="295142"/>
                    </a:cubicBezTo>
                    <a:cubicBezTo>
                      <a:pt x="336937" y="294570"/>
                      <a:pt x="335601" y="294093"/>
                      <a:pt x="334361" y="293520"/>
                    </a:cubicBezTo>
                    <a:cubicBezTo>
                      <a:pt x="334075" y="291993"/>
                      <a:pt x="333502" y="288272"/>
                      <a:pt x="332357" y="283119"/>
                    </a:cubicBezTo>
                    <a:close/>
                    <a:moveTo>
                      <a:pt x="187219" y="238366"/>
                    </a:moveTo>
                    <a:cubicBezTo>
                      <a:pt x="186169" y="234835"/>
                      <a:pt x="180921" y="225388"/>
                      <a:pt x="174242" y="215560"/>
                    </a:cubicBezTo>
                    <a:cubicBezTo>
                      <a:pt x="174242" y="215560"/>
                      <a:pt x="174242" y="215560"/>
                      <a:pt x="174242" y="215560"/>
                    </a:cubicBezTo>
                    <a:cubicBezTo>
                      <a:pt x="184834" y="223480"/>
                      <a:pt x="210598" y="242946"/>
                      <a:pt x="218613" y="248958"/>
                    </a:cubicBezTo>
                    <a:cubicBezTo>
                      <a:pt x="208212" y="245332"/>
                      <a:pt x="197716" y="241801"/>
                      <a:pt x="187219" y="23836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57" name="Google Shape;3357;p25"/>
          <p:cNvGrpSpPr/>
          <p:nvPr/>
        </p:nvGrpSpPr>
        <p:grpSpPr>
          <a:xfrm>
            <a:off x="615189" y="3270892"/>
            <a:ext cx="458314" cy="1054253"/>
            <a:chOff x="820252" y="4335789"/>
            <a:chExt cx="611086" cy="1405670"/>
          </a:xfrm>
        </p:grpSpPr>
        <p:sp>
          <p:nvSpPr>
            <p:cNvPr id="3358" name="Google Shape;3358;p25"/>
            <p:cNvSpPr/>
            <p:nvPr/>
          </p:nvSpPr>
          <p:spPr>
            <a:xfrm>
              <a:off x="1055087" y="4591808"/>
              <a:ext cx="89601" cy="1149651"/>
            </a:xfrm>
            <a:custGeom>
              <a:rect b="b" l="l" r="r" t="t"/>
              <a:pathLst>
                <a:path extrusionOk="0" h="1149651" w="89601">
                  <a:moveTo>
                    <a:pt x="0" y="1149651"/>
                  </a:moveTo>
                  <a:cubicBezTo>
                    <a:pt x="0" y="1149651"/>
                    <a:pt x="3721" y="242660"/>
                    <a:pt x="89602" y="0"/>
                  </a:cubicBezTo>
                </a:path>
              </a:pathLst>
            </a:custGeom>
            <a:noFill/>
            <a:ln cap="flat" cmpd="sng" w="17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59" name="Google Shape;3359;p25"/>
            <p:cNvGrpSpPr/>
            <p:nvPr/>
          </p:nvGrpSpPr>
          <p:grpSpPr>
            <a:xfrm>
              <a:off x="820252" y="4335789"/>
              <a:ext cx="611086" cy="573871"/>
              <a:chOff x="820252" y="4335789"/>
              <a:chExt cx="611086" cy="573871"/>
            </a:xfrm>
          </p:grpSpPr>
          <p:sp>
            <p:nvSpPr>
              <p:cNvPr id="3360" name="Google Shape;3360;p25"/>
              <p:cNvSpPr/>
              <p:nvPr/>
            </p:nvSpPr>
            <p:spPr>
              <a:xfrm>
                <a:off x="1327697" y="4695628"/>
                <a:ext cx="26635" cy="83112"/>
              </a:xfrm>
              <a:custGeom>
                <a:rect b="b" l="l" r="r" t="t"/>
                <a:pathLst>
                  <a:path extrusionOk="0" h="83112" w="26635">
                    <a:moveTo>
                      <a:pt x="776" y="0"/>
                    </a:moveTo>
                    <a:lnTo>
                      <a:pt x="3735" y="3722"/>
                    </a:lnTo>
                    <a:cubicBezTo>
                      <a:pt x="22056" y="34638"/>
                      <a:pt x="26636" y="83113"/>
                      <a:pt x="26636" y="83113"/>
                    </a:cubicBezTo>
                    <a:cubicBezTo>
                      <a:pt x="20338" y="76624"/>
                      <a:pt x="11941" y="59925"/>
                      <a:pt x="4593" y="41604"/>
                    </a:cubicBezTo>
                    <a:cubicBezTo>
                      <a:pt x="-2659" y="23092"/>
                      <a:pt x="872" y="954"/>
                      <a:pt x="77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1" name="Google Shape;3361;p25"/>
              <p:cNvSpPr/>
              <p:nvPr/>
            </p:nvSpPr>
            <p:spPr>
              <a:xfrm>
                <a:off x="1023407" y="4719007"/>
                <a:ext cx="83590" cy="102865"/>
              </a:xfrm>
              <a:custGeom>
                <a:rect b="b" l="l" r="r" t="t"/>
                <a:pathLst>
                  <a:path extrusionOk="0" h="102865" w="83590">
                    <a:moveTo>
                      <a:pt x="83590" y="0"/>
                    </a:moveTo>
                    <a:lnTo>
                      <a:pt x="82350" y="4676"/>
                    </a:lnTo>
                    <a:cubicBezTo>
                      <a:pt x="82350" y="4676"/>
                      <a:pt x="60880" y="34924"/>
                      <a:pt x="48475" y="49429"/>
                    </a:cubicBezTo>
                    <a:cubicBezTo>
                      <a:pt x="31012" y="69944"/>
                      <a:pt x="0" y="102865"/>
                      <a:pt x="0" y="102865"/>
                    </a:cubicBezTo>
                    <a:cubicBezTo>
                      <a:pt x="0" y="102865"/>
                      <a:pt x="26527" y="56871"/>
                      <a:pt x="46089" y="35783"/>
                    </a:cubicBezTo>
                    <a:cubicBezTo>
                      <a:pt x="66223" y="14122"/>
                      <a:pt x="83590" y="0"/>
                      <a:pt x="8359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2" name="Google Shape;3362;p25"/>
              <p:cNvSpPr/>
              <p:nvPr/>
            </p:nvSpPr>
            <p:spPr>
              <a:xfrm>
                <a:off x="1030945" y="4805650"/>
                <a:ext cx="55535" cy="93705"/>
              </a:xfrm>
              <a:custGeom>
                <a:rect b="b" l="l" r="r" t="t"/>
                <a:pathLst>
                  <a:path extrusionOk="0" h="93705" w="55535">
                    <a:moveTo>
                      <a:pt x="55536" y="0"/>
                    </a:moveTo>
                    <a:lnTo>
                      <a:pt x="53628" y="5344"/>
                    </a:lnTo>
                    <a:cubicBezTo>
                      <a:pt x="35497" y="45898"/>
                      <a:pt x="0" y="93705"/>
                      <a:pt x="0" y="93705"/>
                    </a:cubicBezTo>
                    <a:cubicBezTo>
                      <a:pt x="3054" y="83590"/>
                      <a:pt x="13264" y="62597"/>
                      <a:pt x="25096" y="40841"/>
                    </a:cubicBezTo>
                    <a:cubicBezTo>
                      <a:pt x="36929" y="19085"/>
                      <a:pt x="54773" y="1050"/>
                      <a:pt x="5553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3" name="Google Shape;3363;p25"/>
              <p:cNvSpPr/>
              <p:nvPr/>
            </p:nvSpPr>
            <p:spPr>
              <a:xfrm>
                <a:off x="881323" y="4514802"/>
                <a:ext cx="131778" cy="16699"/>
              </a:xfrm>
              <a:custGeom>
                <a:rect b="b" l="l" r="r" t="t"/>
                <a:pathLst>
                  <a:path extrusionOk="0" h="16699" w="131778">
                    <a:moveTo>
                      <a:pt x="127198" y="0"/>
                    </a:moveTo>
                    <a:lnTo>
                      <a:pt x="131779" y="1527"/>
                    </a:lnTo>
                    <a:cubicBezTo>
                      <a:pt x="131779" y="1527"/>
                      <a:pt x="110404" y="8397"/>
                      <a:pt x="81300" y="13645"/>
                    </a:cubicBezTo>
                    <a:cubicBezTo>
                      <a:pt x="53055" y="18608"/>
                      <a:pt x="0" y="16031"/>
                      <a:pt x="0" y="16031"/>
                    </a:cubicBezTo>
                    <a:cubicBezTo>
                      <a:pt x="0" y="16031"/>
                      <a:pt x="44562" y="7825"/>
                      <a:pt x="71185" y="4199"/>
                    </a:cubicBezTo>
                    <a:cubicBezTo>
                      <a:pt x="90079" y="1718"/>
                      <a:pt x="127198" y="0"/>
                      <a:pt x="12719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4" name="Google Shape;3364;p25"/>
              <p:cNvSpPr/>
              <p:nvPr/>
            </p:nvSpPr>
            <p:spPr>
              <a:xfrm>
                <a:off x="820252" y="4481459"/>
                <a:ext cx="108877" cy="9015"/>
              </a:xfrm>
              <a:custGeom>
                <a:rect b="b" l="l" r="r" t="t"/>
                <a:pathLst>
                  <a:path extrusionOk="0" h="9015" w="108877">
                    <a:moveTo>
                      <a:pt x="103247" y="3953"/>
                    </a:moveTo>
                    <a:lnTo>
                      <a:pt x="108877" y="5194"/>
                    </a:lnTo>
                    <a:cubicBezTo>
                      <a:pt x="107637" y="5289"/>
                      <a:pt x="82732" y="10442"/>
                      <a:pt x="58017" y="8629"/>
                    </a:cubicBezTo>
                    <a:cubicBezTo>
                      <a:pt x="33303" y="6816"/>
                      <a:pt x="10210" y="4049"/>
                      <a:pt x="0" y="1091"/>
                    </a:cubicBezTo>
                    <a:cubicBezTo>
                      <a:pt x="-95" y="1186"/>
                      <a:pt x="59353" y="-2821"/>
                      <a:pt x="103247" y="395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5" name="Google Shape;3365;p25"/>
              <p:cNvSpPr/>
              <p:nvPr/>
            </p:nvSpPr>
            <p:spPr>
              <a:xfrm>
                <a:off x="1095353" y="4380351"/>
                <a:ext cx="8728" cy="108018"/>
              </a:xfrm>
              <a:custGeom>
                <a:rect b="b" l="l" r="r" t="t"/>
                <a:pathLst>
                  <a:path extrusionOk="0" h="108018" w="8728">
                    <a:moveTo>
                      <a:pt x="4011" y="108018"/>
                    </a:moveTo>
                    <a:lnTo>
                      <a:pt x="2293" y="104392"/>
                    </a:lnTo>
                    <a:cubicBezTo>
                      <a:pt x="2293" y="104392"/>
                      <a:pt x="-93" y="74239"/>
                      <a:pt x="3" y="58781"/>
                    </a:cubicBezTo>
                    <a:cubicBezTo>
                      <a:pt x="194" y="36929"/>
                      <a:pt x="2293" y="0"/>
                      <a:pt x="2293" y="0"/>
                    </a:cubicBezTo>
                    <a:cubicBezTo>
                      <a:pt x="2293" y="0"/>
                      <a:pt x="9831" y="42654"/>
                      <a:pt x="8591" y="65937"/>
                    </a:cubicBezTo>
                    <a:cubicBezTo>
                      <a:pt x="7446" y="89984"/>
                      <a:pt x="4011" y="108018"/>
                      <a:pt x="4011" y="10801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6" name="Google Shape;3366;p25"/>
              <p:cNvSpPr/>
              <p:nvPr/>
            </p:nvSpPr>
            <p:spPr>
              <a:xfrm>
                <a:off x="1052415" y="4335789"/>
                <a:ext cx="14685" cy="87597"/>
              </a:xfrm>
              <a:custGeom>
                <a:rect b="b" l="l" r="r" t="t"/>
                <a:pathLst>
                  <a:path extrusionOk="0" h="87597" w="14685">
                    <a:moveTo>
                      <a:pt x="14409" y="87598"/>
                    </a:moveTo>
                    <a:lnTo>
                      <a:pt x="12787" y="83209"/>
                    </a:lnTo>
                    <a:cubicBezTo>
                      <a:pt x="2863" y="48379"/>
                      <a:pt x="0" y="0"/>
                      <a:pt x="0" y="0"/>
                    </a:cubicBezTo>
                    <a:cubicBezTo>
                      <a:pt x="3340" y="7920"/>
                      <a:pt x="7920" y="26337"/>
                      <a:pt x="11928" y="46185"/>
                    </a:cubicBezTo>
                    <a:cubicBezTo>
                      <a:pt x="16031" y="66032"/>
                      <a:pt x="14313" y="86644"/>
                      <a:pt x="1440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7" name="Google Shape;3367;p25"/>
              <p:cNvSpPr/>
              <p:nvPr/>
            </p:nvSpPr>
            <p:spPr>
              <a:xfrm>
                <a:off x="1360058" y="4606122"/>
                <a:ext cx="71280" cy="52863"/>
              </a:xfrm>
              <a:custGeom>
                <a:rect b="b" l="l" r="r" t="t"/>
                <a:pathLst>
                  <a:path extrusionOk="0" h="52863" w="71280">
                    <a:moveTo>
                      <a:pt x="0" y="0"/>
                    </a:moveTo>
                    <a:lnTo>
                      <a:pt x="4199" y="2004"/>
                    </a:lnTo>
                    <a:cubicBezTo>
                      <a:pt x="35593" y="20134"/>
                      <a:pt x="71281" y="52864"/>
                      <a:pt x="71281" y="52864"/>
                    </a:cubicBezTo>
                    <a:cubicBezTo>
                      <a:pt x="63361" y="49524"/>
                      <a:pt x="47234" y="39505"/>
                      <a:pt x="30535" y="28054"/>
                    </a:cubicBezTo>
                    <a:cubicBezTo>
                      <a:pt x="13836" y="16603"/>
                      <a:pt x="763" y="668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8" name="Google Shape;3368;p25"/>
              <p:cNvSpPr/>
              <p:nvPr/>
            </p:nvSpPr>
            <p:spPr>
              <a:xfrm>
                <a:off x="1247844" y="4815383"/>
                <a:ext cx="11751" cy="94277"/>
              </a:xfrm>
              <a:custGeom>
                <a:rect b="b" l="l" r="r" t="t"/>
                <a:pathLst>
                  <a:path extrusionOk="0" h="94277" w="11751">
                    <a:moveTo>
                      <a:pt x="4577" y="77960"/>
                    </a:moveTo>
                    <a:cubicBezTo>
                      <a:pt x="4291" y="86930"/>
                      <a:pt x="2764" y="94278"/>
                      <a:pt x="2764" y="94278"/>
                    </a:cubicBezTo>
                    <a:cubicBezTo>
                      <a:pt x="-99" y="83781"/>
                      <a:pt x="-958" y="77388"/>
                      <a:pt x="1237" y="67941"/>
                    </a:cubicBezTo>
                    <a:cubicBezTo>
                      <a:pt x="3432" y="58494"/>
                      <a:pt x="6485" y="48856"/>
                      <a:pt x="6485" y="32539"/>
                    </a:cubicBezTo>
                    <a:cubicBezTo>
                      <a:pt x="6485" y="18321"/>
                      <a:pt x="8394" y="3722"/>
                      <a:pt x="8489" y="0"/>
                    </a:cubicBezTo>
                    <a:cubicBezTo>
                      <a:pt x="8871" y="4771"/>
                      <a:pt x="10684" y="27863"/>
                      <a:pt x="11638" y="39505"/>
                    </a:cubicBezTo>
                    <a:cubicBezTo>
                      <a:pt x="12783" y="52482"/>
                      <a:pt x="4863" y="68990"/>
                      <a:pt x="4577" y="7796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9" name="Google Shape;3369;p25"/>
              <p:cNvSpPr/>
              <p:nvPr/>
            </p:nvSpPr>
            <p:spPr>
              <a:xfrm>
                <a:off x="1254616" y="4807273"/>
                <a:ext cx="22329" cy="87629"/>
              </a:xfrm>
              <a:custGeom>
                <a:rect b="b" l="l" r="r" t="t"/>
                <a:pathLst>
                  <a:path extrusionOk="0" h="87629" w="22329">
                    <a:moveTo>
                      <a:pt x="22329" y="87598"/>
                    </a:moveTo>
                    <a:cubicBezTo>
                      <a:pt x="22329" y="87598"/>
                      <a:pt x="19180" y="89029"/>
                      <a:pt x="13264" y="72712"/>
                    </a:cubicBezTo>
                    <a:cubicBezTo>
                      <a:pt x="7348" y="56395"/>
                      <a:pt x="5248" y="37978"/>
                      <a:pt x="5535" y="30058"/>
                    </a:cubicBezTo>
                    <a:cubicBezTo>
                      <a:pt x="5821" y="22138"/>
                      <a:pt x="0" y="0"/>
                      <a:pt x="0" y="0"/>
                    </a:cubicBezTo>
                    <a:cubicBezTo>
                      <a:pt x="0" y="1240"/>
                      <a:pt x="13073" y="15649"/>
                      <a:pt x="18226" y="35592"/>
                    </a:cubicBezTo>
                    <a:cubicBezTo>
                      <a:pt x="23474" y="55631"/>
                      <a:pt x="20325" y="82159"/>
                      <a:pt x="22329" y="875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0" name="Google Shape;3370;p25"/>
              <p:cNvSpPr/>
              <p:nvPr/>
            </p:nvSpPr>
            <p:spPr>
              <a:xfrm>
                <a:off x="928080" y="4671868"/>
                <a:ext cx="572" cy="667"/>
              </a:xfrm>
              <a:custGeom>
                <a:rect b="b" l="l" r="r" t="t"/>
                <a:pathLst>
                  <a:path extrusionOk="0" h="667" w="572">
                    <a:moveTo>
                      <a:pt x="573" y="0"/>
                    </a:moveTo>
                    <a:cubicBezTo>
                      <a:pt x="573" y="0"/>
                      <a:pt x="382" y="286"/>
                      <a:pt x="0" y="667"/>
                    </a:cubicBezTo>
                    <a:cubicBezTo>
                      <a:pt x="191" y="286"/>
                      <a:pt x="382" y="0"/>
                      <a:pt x="573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1" name="Google Shape;3371;p25"/>
              <p:cNvSpPr/>
              <p:nvPr/>
            </p:nvSpPr>
            <p:spPr>
              <a:xfrm>
                <a:off x="867391" y="4667574"/>
                <a:ext cx="66509" cy="51259"/>
              </a:xfrm>
              <a:custGeom>
                <a:rect b="b" l="l" r="r" t="t"/>
                <a:pathLst>
                  <a:path extrusionOk="0" h="51259" w="66509">
                    <a:moveTo>
                      <a:pt x="45707" y="18512"/>
                    </a:moveTo>
                    <a:cubicBezTo>
                      <a:pt x="41891" y="24142"/>
                      <a:pt x="30344" y="36165"/>
                      <a:pt x="16222" y="44753"/>
                    </a:cubicBezTo>
                    <a:cubicBezTo>
                      <a:pt x="2099" y="53341"/>
                      <a:pt x="0" y="50955"/>
                      <a:pt x="0" y="50955"/>
                    </a:cubicBezTo>
                    <a:cubicBezTo>
                      <a:pt x="4676" y="48093"/>
                      <a:pt x="15649" y="28054"/>
                      <a:pt x="30917" y="16508"/>
                    </a:cubicBezTo>
                    <a:cubicBezTo>
                      <a:pt x="46185" y="4867"/>
                      <a:pt x="65842" y="858"/>
                      <a:pt x="66510" y="0"/>
                    </a:cubicBezTo>
                    <a:cubicBezTo>
                      <a:pt x="66510" y="96"/>
                      <a:pt x="49524" y="12882"/>
                      <a:pt x="45707" y="1851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2" name="Google Shape;3372;p25"/>
              <p:cNvSpPr/>
              <p:nvPr/>
            </p:nvSpPr>
            <p:spPr>
              <a:xfrm>
                <a:off x="884281" y="4660914"/>
                <a:ext cx="58780" cy="22459"/>
              </a:xfrm>
              <a:custGeom>
                <a:rect b="b" l="l" r="r" t="t"/>
                <a:pathLst>
                  <a:path extrusionOk="0" h="22459" w="58780">
                    <a:moveTo>
                      <a:pt x="9829" y="21259"/>
                    </a:moveTo>
                    <a:cubicBezTo>
                      <a:pt x="3244" y="23645"/>
                      <a:pt x="0" y="21737"/>
                      <a:pt x="0" y="21737"/>
                    </a:cubicBezTo>
                    <a:cubicBezTo>
                      <a:pt x="4294" y="19637"/>
                      <a:pt x="13168" y="14485"/>
                      <a:pt x="26050" y="6278"/>
                    </a:cubicBezTo>
                    <a:cubicBezTo>
                      <a:pt x="39028" y="-1928"/>
                      <a:pt x="58780" y="267"/>
                      <a:pt x="58780" y="267"/>
                    </a:cubicBezTo>
                    <a:cubicBezTo>
                      <a:pt x="58780" y="267"/>
                      <a:pt x="50383" y="1889"/>
                      <a:pt x="39600" y="5228"/>
                    </a:cubicBezTo>
                    <a:cubicBezTo>
                      <a:pt x="28722" y="8663"/>
                      <a:pt x="16413" y="18874"/>
                      <a:pt x="9829" y="212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3" name="Google Shape;3373;p25"/>
              <p:cNvSpPr/>
              <p:nvPr/>
            </p:nvSpPr>
            <p:spPr>
              <a:xfrm>
                <a:off x="1300419" y="4382070"/>
                <a:ext cx="83545" cy="48665"/>
              </a:xfrm>
              <a:custGeom>
                <a:rect b="b" l="l" r="r" t="t"/>
                <a:pathLst>
                  <a:path extrusionOk="0" h="48665" w="83545">
                    <a:moveTo>
                      <a:pt x="29867" y="21279"/>
                    </a:moveTo>
                    <a:cubicBezTo>
                      <a:pt x="48856" y="10115"/>
                      <a:pt x="78437" y="3531"/>
                      <a:pt x="83304" y="0"/>
                    </a:cubicBezTo>
                    <a:cubicBezTo>
                      <a:pt x="83304" y="0"/>
                      <a:pt x="86262" y="2099"/>
                      <a:pt x="71472" y="12691"/>
                    </a:cubicBezTo>
                    <a:cubicBezTo>
                      <a:pt x="56776" y="23283"/>
                      <a:pt x="38074" y="31298"/>
                      <a:pt x="29486" y="33779"/>
                    </a:cubicBezTo>
                    <a:cubicBezTo>
                      <a:pt x="20993" y="36260"/>
                      <a:pt x="0" y="48665"/>
                      <a:pt x="0" y="48665"/>
                    </a:cubicBezTo>
                    <a:cubicBezTo>
                      <a:pt x="1336" y="48284"/>
                      <a:pt x="10878" y="32443"/>
                      <a:pt x="29867" y="212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4" name="Google Shape;3374;p25"/>
              <p:cNvSpPr/>
              <p:nvPr/>
            </p:nvSpPr>
            <p:spPr>
              <a:xfrm>
                <a:off x="825119" y="4338556"/>
                <a:ext cx="604597" cy="566810"/>
              </a:xfrm>
              <a:custGeom>
                <a:rect b="b" l="l" r="r" t="t"/>
                <a:pathLst>
                  <a:path extrusionOk="0" h="566810" w="604597">
                    <a:moveTo>
                      <a:pt x="120614" y="152295"/>
                    </a:moveTo>
                    <a:cubicBezTo>
                      <a:pt x="127580" y="154585"/>
                      <a:pt x="134546" y="156970"/>
                      <a:pt x="141512" y="159451"/>
                    </a:cubicBezTo>
                    <a:cubicBezTo>
                      <a:pt x="141989" y="159738"/>
                      <a:pt x="142275" y="160024"/>
                      <a:pt x="142275" y="160024"/>
                    </a:cubicBezTo>
                    <a:lnTo>
                      <a:pt x="145901" y="161073"/>
                    </a:lnTo>
                    <a:cubicBezTo>
                      <a:pt x="150004" y="162600"/>
                      <a:pt x="154012" y="164031"/>
                      <a:pt x="158115" y="165559"/>
                    </a:cubicBezTo>
                    <a:cubicBezTo>
                      <a:pt x="158211" y="165559"/>
                      <a:pt x="158306" y="165654"/>
                      <a:pt x="158402" y="165654"/>
                    </a:cubicBezTo>
                    <a:cubicBezTo>
                      <a:pt x="153058" y="165940"/>
                      <a:pt x="133973" y="166895"/>
                      <a:pt x="117751" y="168326"/>
                    </a:cubicBezTo>
                    <a:cubicBezTo>
                      <a:pt x="134641" y="164795"/>
                      <a:pt x="145615" y="161837"/>
                      <a:pt x="145615" y="161837"/>
                    </a:cubicBezTo>
                    <a:lnTo>
                      <a:pt x="140271" y="159928"/>
                    </a:lnTo>
                    <a:cubicBezTo>
                      <a:pt x="140271" y="159928"/>
                      <a:pt x="108877" y="159833"/>
                      <a:pt x="91129" y="162218"/>
                    </a:cubicBezTo>
                    <a:cubicBezTo>
                      <a:pt x="64029" y="168898"/>
                      <a:pt x="21852" y="174433"/>
                      <a:pt x="21852" y="174433"/>
                    </a:cubicBezTo>
                    <a:cubicBezTo>
                      <a:pt x="21852" y="174433"/>
                      <a:pt x="48666" y="175769"/>
                      <a:pt x="73475" y="174624"/>
                    </a:cubicBezTo>
                    <a:cubicBezTo>
                      <a:pt x="52387" y="178154"/>
                      <a:pt x="32730" y="181781"/>
                      <a:pt x="32730" y="181781"/>
                    </a:cubicBezTo>
                    <a:cubicBezTo>
                      <a:pt x="32730" y="181781"/>
                      <a:pt x="85785" y="184357"/>
                      <a:pt x="114030" y="179395"/>
                    </a:cubicBezTo>
                    <a:cubicBezTo>
                      <a:pt x="138935" y="175005"/>
                      <a:pt x="158115" y="169280"/>
                      <a:pt x="163173" y="167753"/>
                    </a:cubicBezTo>
                    <a:cubicBezTo>
                      <a:pt x="179108" y="173860"/>
                      <a:pt x="194948" y="180253"/>
                      <a:pt x="210693" y="186838"/>
                    </a:cubicBezTo>
                    <a:cubicBezTo>
                      <a:pt x="203441" y="186933"/>
                      <a:pt x="163650" y="187506"/>
                      <a:pt x="147046" y="190559"/>
                    </a:cubicBezTo>
                    <a:cubicBezTo>
                      <a:pt x="128725" y="193804"/>
                      <a:pt x="76052" y="203919"/>
                      <a:pt x="76052" y="203919"/>
                    </a:cubicBezTo>
                    <a:cubicBezTo>
                      <a:pt x="76052" y="203919"/>
                      <a:pt x="136359" y="204873"/>
                      <a:pt x="157352" y="201533"/>
                    </a:cubicBezTo>
                    <a:cubicBezTo>
                      <a:pt x="173001" y="199052"/>
                      <a:pt x="209834" y="190082"/>
                      <a:pt x="215083" y="188746"/>
                    </a:cubicBezTo>
                    <a:cubicBezTo>
                      <a:pt x="215560" y="188937"/>
                      <a:pt x="216037" y="189128"/>
                      <a:pt x="216418" y="189319"/>
                    </a:cubicBezTo>
                    <a:cubicBezTo>
                      <a:pt x="222526" y="191895"/>
                      <a:pt x="228633" y="194662"/>
                      <a:pt x="234740" y="197239"/>
                    </a:cubicBezTo>
                    <a:cubicBezTo>
                      <a:pt x="233308" y="197334"/>
                      <a:pt x="184643" y="201438"/>
                      <a:pt x="166608" y="204586"/>
                    </a:cubicBezTo>
                    <a:cubicBezTo>
                      <a:pt x="148287" y="207831"/>
                      <a:pt x="108018" y="214796"/>
                      <a:pt x="108018" y="214796"/>
                    </a:cubicBezTo>
                    <a:cubicBezTo>
                      <a:pt x="108018" y="214796"/>
                      <a:pt x="165654" y="214319"/>
                      <a:pt x="198002" y="208308"/>
                    </a:cubicBezTo>
                    <a:cubicBezTo>
                      <a:pt x="214319" y="205254"/>
                      <a:pt x="236457" y="198384"/>
                      <a:pt x="236934" y="198193"/>
                    </a:cubicBezTo>
                    <a:cubicBezTo>
                      <a:pt x="244377" y="201438"/>
                      <a:pt x="251820" y="204586"/>
                      <a:pt x="259263" y="207831"/>
                    </a:cubicBezTo>
                    <a:cubicBezTo>
                      <a:pt x="258977" y="207831"/>
                      <a:pt x="258118" y="207831"/>
                      <a:pt x="256782" y="207926"/>
                    </a:cubicBezTo>
                    <a:cubicBezTo>
                      <a:pt x="256496" y="207735"/>
                      <a:pt x="256210" y="207735"/>
                      <a:pt x="255923" y="207544"/>
                    </a:cubicBezTo>
                    <a:cubicBezTo>
                      <a:pt x="255923" y="207544"/>
                      <a:pt x="256114" y="207735"/>
                      <a:pt x="256305" y="207926"/>
                    </a:cubicBezTo>
                    <a:cubicBezTo>
                      <a:pt x="247431" y="208212"/>
                      <a:pt x="221285" y="209357"/>
                      <a:pt x="203918" y="212220"/>
                    </a:cubicBezTo>
                    <a:cubicBezTo>
                      <a:pt x="198670" y="211361"/>
                      <a:pt x="192849" y="211457"/>
                      <a:pt x="186551" y="212983"/>
                    </a:cubicBezTo>
                    <a:cubicBezTo>
                      <a:pt x="186551" y="212983"/>
                      <a:pt x="189032" y="213365"/>
                      <a:pt x="192467" y="214224"/>
                    </a:cubicBezTo>
                    <a:cubicBezTo>
                      <a:pt x="165558" y="218995"/>
                      <a:pt x="113744" y="228060"/>
                      <a:pt x="113744" y="228060"/>
                    </a:cubicBezTo>
                    <a:cubicBezTo>
                      <a:pt x="113744" y="228060"/>
                      <a:pt x="122904" y="228156"/>
                      <a:pt x="136168" y="227869"/>
                    </a:cubicBezTo>
                    <a:cubicBezTo>
                      <a:pt x="137409" y="228156"/>
                      <a:pt x="142275" y="229396"/>
                      <a:pt x="148382" y="231686"/>
                    </a:cubicBezTo>
                    <a:cubicBezTo>
                      <a:pt x="140844" y="230827"/>
                      <a:pt x="135309" y="231591"/>
                      <a:pt x="135309" y="231591"/>
                    </a:cubicBezTo>
                    <a:cubicBezTo>
                      <a:pt x="141130" y="231591"/>
                      <a:pt x="145901" y="233499"/>
                      <a:pt x="151340" y="237698"/>
                    </a:cubicBezTo>
                    <a:cubicBezTo>
                      <a:pt x="147428" y="238366"/>
                      <a:pt x="144279" y="238939"/>
                      <a:pt x="141989" y="239320"/>
                    </a:cubicBezTo>
                    <a:cubicBezTo>
                      <a:pt x="141416" y="239225"/>
                      <a:pt x="140844" y="239034"/>
                      <a:pt x="140271" y="238939"/>
                    </a:cubicBezTo>
                    <a:cubicBezTo>
                      <a:pt x="120519" y="235217"/>
                      <a:pt x="107160" y="238366"/>
                      <a:pt x="106587" y="239607"/>
                    </a:cubicBezTo>
                    <a:cubicBezTo>
                      <a:pt x="105919" y="240752"/>
                      <a:pt x="113553" y="239893"/>
                      <a:pt x="128248" y="240847"/>
                    </a:cubicBezTo>
                    <a:cubicBezTo>
                      <a:pt x="143038" y="241706"/>
                      <a:pt x="153917" y="253347"/>
                      <a:pt x="179681" y="265180"/>
                    </a:cubicBezTo>
                    <a:cubicBezTo>
                      <a:pt x="198002" y="273577"/>
                      <a:pt x="208785" y="275199"/>
                      <a:pt x="213556" y="275390"/>
                    </a:cubicBezTo>
                    <a:cubicBezTo>
                      <a:pt x="210502" y="276631"/>
                      <a:pt x="207449" y="277776"/>
                      <a:pt x="204395" y="279016"/>
                    </a:cubicBezTo>
                    <a:cubicBezTo>
                      <a:pt x="202678" y="278157"/>
                      <a:pt x="195330" y="274436"/>
                      <a:pt x="183689" y="269283"/>
                    </a:cubicBezTo>
                    <a:cubicBezTo>
                      <a:pt x="170234" y="263367"/>
                      <a:pt x="158306" y="250675"/>
                      <a:pt x="136550" y="244759"/>
                    </a:cubicBezTo>
                    <a:cubicBezTo>
                      <a:pt x="114793" y="238843"/>
                      <a:pt x="98285" y="242946"/>
                      <a:pt x="98285" y="242946"/>
                    </a:cubicBezTo>
                    <a:cubicBezTo>
                      <a:pt x="114221" y="243614"/>
                      <a:pt x="117847" y="245141"/>
                      <a:pt x="127103" y="247240"/>
                    </a:cubicBezTo>
                    <a:cubicBezTo>
                      <a:pt x="136359" y="249244"/>
                      <a:pt x="158688" y="264893"/>
                      <a:pt x="168612" y="269092"/>
                    </a:cubicBezTo>
                    <a:cubicBezTo>
                      <a:pt x="178345" y="273290"/>
                      <a:pt x="188746" y="279016"/>
                      <a:pt x="203918" y="279207"/>
                    </a:cubicBezTo>
                    <a:cubicBezTo>
                      <a:pt x="200197" y="280734"/>
                      <a:pt x="196571" y="282260"/>
                      <a:pt x="192849" y="283787"/>
                    </a:cubicBezTo>
                    <a:cubicBezTo>
                      <a:pt x="190368" y="282928"/>
                      <a:pt x="183593" y="280447"/>
                      <a:pt x="175100" y="277012"/>
                    </a:cubicBezTo>
                    <a:cubicBezTo>
                      <a:pt x="164318" y="272718"/>
                      <a:pt x="142848" y="259550"/>
                      <a:pt x="121187" y="253443"/>
                    </a:cubicBezTo>
                    <a:cubicBezTo>
                      <a:pt x="99526" y="247240"/>
                      <a:pt x="83972" y="252107"/>
                      <a:pt x="83972" y="252107"/>
                    </a:cubicBezTo>
                    <a:cubicBezTo>
                      <a:pt x="93896" y="252965"/>
                      <a:pt x="108782" y="256115"/>
                      <a:pt x="115557" y="257737"/>
                    </a:cubicBezTo>
                    <a:cubicBezTo>
                      <a:pt x="122427" y="259359"/>
                      <a:pt x="149813" y="271954"/>
                      <a:pt x="165367" y="278634"/>
                    </a:cubicBezTo>
                    <a:cubicBezTo>
                      <a:pt x="178822" y="284360"/>
                      <a:pt x="185692" y="284932"/>
                      <a:pt x="191227" y="284455"/>
                    </a:cubicBezTo>
                    <a:cubicBezTo>
                      <a:pt x="188173" y="285791"/>
                      <a:pt x="185120" y="287031"/>
                      <a:pt x="182162" y="288367"/>
                    </a:cubicBezTo>
                    <a:cubicBezTo>
                      <a:pt x="175291" y="285791"/>
                      <a:pt x="127771" y="268042"/>
                      <a:pt x="115461" y="265275"/>
                    </a:cubicBezTo>
                    <a:cubicBezTo>
                      <a:pt x="102198" y="262317"/>
                      <a:pt x="94087" y="261172"/>
                      <a:pt x="82731" y="263176"/>
                    </a:cubicBezTo>
                    <a:cubicBezTo>
                      <a:pt x="71472" y="265180"/>
                      <a:pt x="70136" y="266802"/>
                      <a:pt x="70136" y="266802"/>
                    </a:cubicBezTo>
                    <a:cubicBezTo>
                      <a:pt x="68418" y="265943"/>
                      <a:pt x="67368" y="265180"/>
                      <a:pt x="67368" y="265180"/>
                    </a:cubicBezTo>
                    <a:cubicBezTo>
                      <a:pt x="67368" y="265180"/>
                      <a:pt x="63361" y="272145"/>
                      <a:pt x="79487" y="275199"/>
                    </a:cubicBezTo>
                    <a:cubicBezTo>
                      <a:pt x="95613" y="278157"/>
                      <a:pt x="121091" y="287795"/>
                      <a:pt x="127198" y="288653"/>
                    </a:cubicBezTo>
                    <a:cubicBezTo>
                      <a:pt x="133019" y="289512"/>
                      <a:pt x="156970" y="295333"/>
                      <a:pt x="169280" y="294188"/>
                    </a:cubicBezTo>
                    <a:cubicBezTo>
                      <a:pt x="165177" y="296097"/>
                      <a:pt x="161073" y="298101"/>
                      <a:pt x="157066" y="300104"/>
                    </a:cubicBezTo>
                    <a:cubicBezTo>
                      <a:pt x="154108" y="298864"/>
                      <a:pt x="137981" y="292852"/>
                      <a:pt x="114221" y="291421"/>
                    </a:cubicBezTo>
                    <a:cubicBezTo>
                      <a:pt x="87789" y="289894"/>
                      <a:pt x="80060" y="289512"/>
                      <a:pt x="73571" y="291230"/>
                    </a:cubicBezTo>
                    <a:cubicBezTo>
                      <a:pt x="66987" y="293043"/>
                      <a:pt x="54105" y="293616"/>
                      <a:pt x="51719" y="287986"/>
                    </a:cubicBezTo>
                    <a:cubicBezTo>
                      <a:pt x="51719" y="287986"/>
                      <a:pt x="50669" y="293425"/>
                      <a:pt x="58971" y="295143"/>
                    </a:cubicBezTo>
                    <a:cubicBezTo>
                      <a:pt x="67273" y="296860"/>
                      <a:pt x="85403" y="298196"/>
                      <a:pt x="95041" y="297337"/>
                    </a:cubicBezTo>
                    <a:cubicBezTo>
                      <a:pt x="104011" y="296478"/>
                      <a:pt x="150100" y="299723"/>
                      <a:pt x="156779" y="300200"/>
                    </a:cubicBezTo>
                    <a:cubicBezTo>
                      <a:pt x="156398" y="300391"/>
                      <a:pt x="155921" y="300581"/>
                      <a:pt x="155539" y="300772"/>
                    </a:cubicBezTo>
                    <a:cubicBezTo>
                      <a:pt x="152581" y="302299"/>
                      <a:pt x="149718" y="303826"/>
                      <a:pt x="146855" y="305352"/>
                    </a:cubicBezTo>
                    <a:cubicBezTo>
                      <a:pt x="144184" y="304494"/>
                      <a:pt x="125958" y="298769"/>
                      <a:pt x="111358" y="299341"/>
                    </a:cubicBezTo>
                    <a:cubicBezTo>
                      <a:pt x="95518" y="299914"/>
                      <a:pt x="87693" y="300104"/>
                      <a:pt x="76243" y="301440"/>
                    </a:cubicBezTo>
                    <a:cubicBezTo>
                      <a:pt x="64792" y="302776"/>
                      <a:pt x="55822" y="303826"/>
                      <a:pt x="52196" y="299055"/>
                    </a:cubicBezTo>
                    <a:cubicBezTo>
                      <a:pt x="52196" y="299055"/>
                      <a:pt x="52101" y="304685"/>
                      <a:pt x="58780" y="305448"/>
                    </a:cubicBezTo>
                    <a:cubicBezTo>
                      <a:pt x="65460" y="306116"/>
                      <a:pt x="69181" y="308024"/>
                      <a:pt x="95423" y="307643"/>
                    </a:cubicBezTo>
                    <a:cubicBezTo>
                      <a:pt x="119183" y="307261"/>
                      <a:pt x="142561" y="305925"/>
                      <a:pt x="146569" y="305639"/>
                    </a:cubicBezTo>
                    <a:cubicBezTo>
                      <a:pt x="140080" y="309074"/>
                      <a:pt x="133592" y="312605"/>
                      <a:pt x="127389" y="316517"/>
                    </a:cubicBezTo>
                    <a:lnTo>
                      <a:pt x="127389" y="316517"/>
                    </a:lnTo>
                    <a:lnTo>
                      <a:pt x="127389" y="316517"/>
                    </a:lnTo>
                    <a:cubicBezTo>
                      <a:pt x="127389" y="316517"/>
                      <a:pt x="127389" y="316517"/>
                      <a:pt x="127389" y="316517"/>
                    </a:cubicBezTo>
                    <a:cubicBezTo>
                      <a:pt x="127294" y="315945"/>
                      <a:pt x="125767" y="314227"/>
                      <a:pt x="112885" y="314895"/>
                    </a:cubicBezTo>
                    <a:cubicBezTo>
                      <a:pt x="124049" y="312891"/>
                      <a:pt x="134832" y="311364"/>
                      <a:pt x="134832" y="311364"/>
                    </a:cubicBezTo>
                    <a:cubicBezTo>
                      <a:pt x="134832" y="311364"/>
                      <a:pt x="119565" y="309742"/>
                      <a:pt x="107255" y="310601"/>
                    </a:cubicBezTo>
                    <a:cubicBezTo>
                      <a:pt x="94945" y="311555"/>
                      <a:pt x="71567" y="316422"/>
                      <a:pt x="64792" y="316422"/>
                    </a:cubicBezTo>
                    <a:cubicBezTo>
                      <a:pt x="58017" y="316422"/>
                      <a:pt x="56490" y="318521"/>
                      <a:pt x="48284" y="312700"/>
                    </a:cubicBezTo>
                    <a:cubicBezTo>
                      <a:pt x="48284" y="312700"/>
                      <a:pt x="53055" y="322719"/>
                      <a:pt x="59735" y="322242"/>
                    </a:cubicBezTo>
                    <a:cubicBezTo>
                      <a:pt x="64029" y="321956"/>
                      <a:pt x="72330" y="322242"/>
                      <a:pt x="80823" y="321479"/>
                    </a:cubicBezTo>
                    <a:cubicBezTo>
                      <a:pt x="78342" y="322624"/>
                      <a:pt x="76243" y="323864"/>
                      <a:pt x="74430" y="325010"/>
                    </a:cubicBezTo>
                    <a:cubicBezTo>
                      <a:pt x="68036" y="329113"/>
                      <a:pt x="60975" y="336079"/>
                      <a:pt x="56108" y="335029"/>
                    </a:cubicBezTo>
                    <a:cubicBezTo>
                      <a:pt x="51242" y="334075"/>
                      <a:pt x="46185" y="327586"/>
                      <a:pt x="46185" y="327586"/>
                    </a:cubicBezTo>
                    <a:cubicBezTo>
                      <a:pt x="46185" y="327586"/>
                      <a:pt x="49906" y="336174"/>
                      <a:pt x="54677" y="336651"/>
                    </a:cubicBezTo>
                    <a:cubicBezTo>
                      <a:pt x="59353" y="337128"/>
                      <a:pt x="65174" y="337701"/>
                      <a:pt x="77388" y="330258"/>
                    </a:cubicBezTo>
                    <a:cubicBezTo>
                      <a:pt x="89602" y="322910"/>
                      <a:pt x="99335" y="319475"/>
                      <a:pt x="127198" y="316708"/>
                    </a:cubicBezTo>
                    <a:cubicBezTo>
                      <a:pt x="124049" y="318712"/>
                      <a:pt x="120996" y="320811"/>
                      <a:pt x="117942" y="322910"/>
                    </a:cubicBezTo>
                    <a:cubicBezTo>
                      <a:pt x="117942" y="322910"/>
                      <a:pt x="117942" y="322815"/>
                      <a:pt x="117942" y="322815"/>
                    </a:cubicBezTo>
                    <a:cubicBezTo>
                      <a:pt x="117942" y="322815"/>
                      <a:pt x="117751" y="322910"/>
                      <a:pt x="117561" y="323101"/>
                    </a:cubicBezTo>
                    <a:cubicBezTo>
                      <a:pt x="114603" y="325200"/>
                      <a:pt x="111644" y="327300"/>
                      <a:pt x="108782" y="329590"/>
                    </a:cubicBezTo>
                    <a:cubicBezTo>
                      <a:pt x="108782" y="329399"/>
                      <a:pt x="108782" y="329303"/>
                      <a:pt x="108782" y="329303"/>
                    </a:cubicBezTo>
                    <a:cubicBezTo>
                      <a:pt x="108782" y="329303"/>
                      <a:pt x="108686" y="329495"/>
                      <a:pt x="108591" y="329686"/>
                    </a:cubicBezTo>
                    <a:cubicBezTo>
                      <a:pt x="106682" y="331117"/>
                      <a:pt x="104774" y="332548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961" y="334170"/>
                      <a:pt x="102961" y="334170"/>
                      <a:pt x="102961" y="334170"/>
                    </a:cubicBezTo>
                    <a:cubicBezTo>
                      <a:pt x="102388" y="334647"/>
                      <a:pt x="101720" y="335125"/>
                      <a:pt x="101053" y="335697"/>
                    </a:cubicBezTo>
                    <a:cubicBezTo>
                      <a:pt x="101625" y="335220"/>
                      <a:pt x="102198" y="334838"/>
                      <a:pt x="102770" y="334361"/>
                    </a:cubicBezTo>
                    <a:cubicBezTo>
                      <a:pt x="99526" y="337892"/>
                      <a:pt x="86167" y="352873"/>
                      <a:pt x="79296" y="360411"/>
                    </a:cubicBezTo>
                    <a:cubicBezTo>
                      <a:pt x="71472" y="369000"/>
                      <a:pt x="70231" y="384267"/>
                      <a:pt x="65842" y="390660"/>
                    </a:cubicBezTo>
                    <a:cubicBezTo>
                      <a:pt x="61357" y="397054"/>
                      <a:pt x="58971" y="402875"/>
                      <a:pt x="58971" y="402875"/>
                    </a:cubicBezTo>
                    <a:cubicBezTo>
                      <a:pt x="67178" y="396863"/>
                      <a:pt x="71281" y="392760"/>
                      <a:pt x="74143" y="385222"/>
                    </a:cubicBezTo>
                    <a:cubicBezTo>
                      <a:pt x="77006" y="377587"/>
                      <a:pt x="79201" y="369381"/>
                      <a:pt x="87789" y="358026"/>
                    </a:cubicBezTo>
                    <a:cubicBezTo>
                      <a:pt x="95136" y="348102"/>
                      <a:pt x="100957" y="337224"/>
                      <a:pt x="102866" y="334361"/>
                    </a:cubicBezTo>
                    <a:cubicBezTo>
                      <a:pt x="104679" y="332930"/>
                      <a:pt x="106492" y="331499"/>
                      <a:pt x="108400" y="330163"/>
                    </a:cubicBezTo>
                    <a:cubicBezTo>
                      <a:pt x="105824" y="334838"/>
                      <a:pt x="90461" y="362797"/>
                      <a:pt x="84735" y="373580"/>
                    </a:cubicBezTo>
                    <a:cubicBezTo>
                      <a:pt x="78437" y="385317"/>
                      <a:pt x="77483" y="403924"/>
                      <a:pt x="77483" y="403924"/>
                    </a:cubicBezTo>
                    <a:cubicBezTo>
                      <a:pt x="77483" y="403924"/>
                      <a:pt x="88266" y="381881"/>
                      <a:pt x="89125" y="376156"/>
                    </a:cubicBezTo>
                    <a:cubicBezTo>
                      <a:pt x="89984" y="370431"/>
                      <a:pt x="98190" y="350583"/>
                      <a:pt x="103343" y="343140"/>
                    </a:cubicBezTo>
                    <a:cubicBezTo>
                      <a:pt x="107732" y="336842"/>
                      <a:pt x="108591" y="331403"/>
                      <a:pt x="108782" y="329876"/>
                    </a:cubicBezTo>
                    <a:cubicBezTo>
                      <a:pt x="111263" y="327968"/>
                      <a:pt x="113839" y="326059"/>
                      <a:pt x="116416" y="324342"/>
                    </a:cubicBezTo>
                    <a:cubicBezTo>
                      <a:pt x="114603" y="326250"/>
                      <a:pt x="111358" y="330449"/>
                      <a:pt x="107637" y="338846"/>
                    </a:cubicBezTo>
                    <a:cubicBezTo>
                      <a:pt x="102102" y="351537"/>
                      <a:pt x="94564" y="372721"/>
                      <a:pt x="94278" y="375011"/>
                    </a:cubicBezTo>
                    <a:cubicBezTo>
                      <a:pt x="93991" y="377301"/>
                      <a:pt x="91892" y="384267"/>
                      <a:pt x="87503" y="388847"/>
                    </a:cubicBezTo>
                    <a:cubicBezTo>
                      <a:pt x="83113" y="393428"/>
                      <a:pt x="81873" y="409840"/>
                      <a:pt x="81873" y="409840"/>
                    </a:cubicBezTo>
                    <a:cubicBezTo>
                      <a:pt x="81873" y="409840"/>
                      <a:pt x="88934" y="391996"/>
                      <a:pt x="93705" y="385603"/>
                    </a:cubicBezTo>
                    <a:cubicBezTo>
                      <a:pt x="98476" y="379114"/>
                      <a:pt x="99717" y="368523"/>
                      <a:pt x="103247" y="360888"/>
                    </a:cubicBezTo>
                    <a:cubicBezTo>
                      <a:pt x="106682" y="353159"/>
                      <a:pt x="108686" y="342472"/>
                      <a:pt x="113744" y="334075"/>
                    </a:cubicBezTo>
                    <a:cubicBezTo>
                      <a:pt x="117751" y="327490"/>
                      <a:pt x="118038" y="324437"/>
                      <a:pt x="117942" y="323387"/>
                    </a:cubicBezTo>
                    <a:cubicBezTo>
                      <a:pt x="120900" y="321384"/>
                      <a:pt x="123954" y="319380"/>
                      <a:pt x="127007" y="317567"/>
                    </a:cubicBezTo>
                    <a:cubicBezTo>
                      <a:pt x="126053" y="318998"/>
                      <a:pt x="124240" y="321670"/>
                      <a:pt x="122904" y="323101"/>
                    </a:cubicBezTo>
                    <a:cubicBezTo>
                      <a:pt x="120900" y="325200"/>
                      <a:pt x="116034" y="332548"/>
                      <a:pt x="112122" y="343903"/>
                    </a:cubicBezTo>
                    <a:cubicBezTo>
                      <a:pt x="108305" y="355259"/>
                      <a:pt x="106110" y="370240"/>
                      <a:pt x="105347" y="376347"/>
                    </a:cubicBezTo>
                    <a:cubicBezTo>
                      <a:pt x="104583" y="382454"/>
                      <a:pt x="101339" y="388466"/>
                      <a:pt x="98667" y="393141"/>
                    </a:cubicBezTo>
                    <a:cubicBezTo>
                      <a:pt x="95900" y="397817"/>
                      <a:pt x="97426" y="404306"/>
                      <a:pt x="97426" y="404306"/>
                    </a:cubicBezTo>
                    <a:cubicBezTo>
                      <a:pt x="97426" y="404306"/>
                      <a:pt x="96854" y="397722"/>
                      <a:pt x="100671" y="393618"/>
                    </a:cubicBezTo>
                    <a:cubicBezTo>
                      <a:pt x="104488" y="389515"/>
                      <a:pt x="110118" y="380927"/>
                      <a:pt x="111263" y="371671"/>
                    </a:cubicBezTo>
                    <a:cubicBezTo>
                      <a:pt x="112503" y="362320"/>
                      <a:pt x="116416" y="352873"/>
                      <a:pt x="117370" y="347434"/>
                    </a:cubicBezTo>
                    <a:cubicBezTo>
                      <a:pt x="118324" y="341995"/>
                      <a:pt x="123763" y="329113"/>
                      <a:pt x="126721" y="323674"/>
                    </a:cubicBezTo>
                    <a:cubicBezTo>
                      <a:pt x="128821" y="319666"/>
                      <a:pt x="128439" y="317758"/>
                      <a:pt x="128057" y="316994"/>
                    </a:cubicBezTo>
                    <a:cubicBezTo>
                      <a:pt x="130156" y="315754"/>
                      <a:pt x="132256" y="314609"/>
                      <a:pt x="134355" y="313464"/>
                    </a:cubicBezTo>
                    <a:cubicBezTo>
                      <a:pt x="126530" y="321861"/>
                      <a:pt x="127962" y="328158"/>
                      <a:pt x="124145" y="336556"/>
                    </a:cubicBezTo>
                    <a:cubicBezTo>
                      <a:pt x="120137" y="345334"/>
                      <a:pt x="121091" y="358217"/>
                      <a:pt x="119183" y="364228"/>
                    </a:cubicBezTo>
                    <a:cubicBezTo>
                      <a:pt x="117274" y="370240"/>
                      <a:pt x="119087" y="379400"/>
                      <a:pt x="110118" y="389038"/>
                    </a:cubicBezTo>
                    <a:cubicBezTo>
                      <a:pt x="110118" y="389038"/>
                      <a:pt x="119374" y="383886"/>
                      <a:pt x="123095" y="371576"/>
                    </a:cubicBezTo>
                    <a:cubicBezTo>
                      <a:pt x="126626" y="359553"/>
                      <a:pt x="140939" y="317185"/>
                      <a:pt x="135691" y="312700"/>
                    </a:cubicBezTo>
                    <a:cubicBezTo>
                      <a:pt x="138649" y="311078"/>
                      <a:pt x="141607" y="309361"/>
                      <a:pt x="144661" y="307833"/>
                    </a:cubicBezTo>
                    <a:cubicBezTo>
                      <a:pt x="135596" y="317471"/>
                      <a:pt x="132542" y="351156"/>
                      <a:pt x="131111" y="363465"/>
                    </a:cubicBezTo>
                    <a:cubicBezTo>
                      <a:pt x="129584" y="376538"/>
                      <a:pt x="118515" y="386367"/>
                      <a:pt x="118515" y="386367"/>
                    </a:cubicBezTo>
                    <a:cubicBezTo>
                      <a:pt x="139985" y="373580"/>
                      <a:pt x="139985" y="351251"/>
                      <a:pt x="141130" y="343044"/>
                    </a:cubicBezTo>
                    <a:cubicBezTo>
                      <a:pt x="142275" y="334934"/>
                      <a:pt x="148191" y="316613"/>
                      <a:pt x="146378" y="306879"/>
                    </a:cubicBezTo>
                    <a:cubicBezTo>
                      <a:pt x="149432" y="305257"/>
                      <a:pt x="152485" y="303730"/>
                      <a:pt x="155634" y="302204"/>
                    </a:cubicBezTo>
                    <a:cubicBezTo>
                      <a:pt x="148000" y="311937"/>
                      <a:pt x="149241" y="327777"/>
                      <a:pt x="147905" y="337128"/>
                    </a:cubicBezTo>
                    <a:cubicBezTo>
                      <a:pt x="146474" y="346766"/>
                      <a:pt x="148096" y="366328"/>
                      <a:pt x="147428" y="370908"/>
                    </a:cubicBezTo>
                    <a:cubicBezTo>
                      <a:pt x="146760" y="375488"/>
                      <a:pt x="140271" y="388370"/>
                      <a:pt x="140271" y="388370"/>
                    </a:cubicBezTo>
                    <a:cubicBezTo>
                      <a:pt x="140271" y="388370"/>
                      <a:pt x="147905" y="381023"/>
                      <a:pt x="151817" y="373007"/>
                    </a:cubicBezTo>
                    <a:cubicBezTo>
                      <a:pt x="155634" y="365278"/>
                      <a:pt x="162886" y="307165"/>
                      <a:pt x="156779" y="301536"/>
                    </a:cubicBezTo>
                    <a:cubicBezTo>
                      <a:pt x="159737" y="300104"/>
                      <a:pt x="162696" y="298769"/>
                      <a:pt x="165558" y="297433"/>
                    </a:cubicBezTo>
                    <a:cubicBezTo>
                      <a:pt x="161550" y="302872"/>
                      <a:pt x="160501" y="318998"/>
                      <a:pt x="158592" y="331785"/>
                    </a:cubicBezTo>
                    <a:cubicBezTo>
                      <a:pt x="156398" y="346385"/>
                      <a:pt x="162123" y="353827"/>
                      <a:pt x="158211" y="367091"/>
                    </a:cubicBezTo>
                    <a:cubicBezTo>
                      <a:pt x="154298" y="380355"/>
                      <a:pt x="145710" y="388084"/>
                      <a:pt x="145710" y="388084"/>
                    </a:cubicBezTo>
                    <a:cubicBezTo>
                      <a:pt x="169566" y="371290"/>
                      <a:pt x="166608" y="355736"/>
                      <a:pt x="168516" y="343235"/>
                    </a:cubicBezTo>
                    <a:cubicBezTo>
                      <a:pt x="170329" y="331021"/>
                      <a:pt x="171856" y="304207"/>
                      <a:pt x="167658" y="296383"/>
                    </a:cubicBezTo>
                    <a:cubicBezTo>
                      <a:pt x="170425" y="295143"/>
                      <a:pt x="173097" y="293902"/>
                      <a:pt x="175864" y="292757"/>
                    </a:cubicBezTo>
                    <a:cubicBezTo>
                      <a:pt x="169089" y="302490"/>
                      <a:pt x="171474" y="320334"/>
                      <a:pt x="172238" y="329113"/>
                    </a:cubicBezTo>
                    <a:cubicBezTo>
                      <a:pt x="173097" y="338178"/>
                      <a:pt x="175959" y="354782"/>
                      <a:pt x="174146" y="364610"/>
                    </a:cubicBezTo>
                    <a:cubicBezTo>
                      <a:pt x="172333" y="374534"/>
                      <a:pt x="171379" y="381118"/>
                      <a:pt x="167658" y="385603"/>
                    </a:cubicBezTo>
                    <a:cubicBezTo>
                      <a:pt x="167658" y="385603"/>
                      <a:pt x="180158" y="378828"/>
                      <a:pt x="181589" y="362701"/>
                    </a:cubicBezTo>
                    <a:cubicBezTo>
                      <a:pt x="183021" y="346480"/>
                      <a:pt x="183211" y="335888"/>
                      <a:pt x="182925" y="330067"/>
                    </a:cubicBezTo>
                    <a:cubicBezTo>
                      <a:pt x="182639" y="324628"/>
                      <a:pt x="180062" y="296956"/>
                      <a:pt x="177009" y="292089"/>
                    </a:cubicBezTo>
                    <a:cubicBezTo>
                      <a:pt x="179967" y="290753"/>
                      <a:pt x="182925" y="289512"/>
                      <a:pt x="185883" y="288272"/>
                    </a:cubicBezTo>
                    <a:cubicBezTo>
                      <a:pt x="179108" y="298864"/>
                      <a:pt x="182639" y="322624"/>
                      <a:pt x="185692" y="334743"/>
                    </a:cubicBezTo>
                    <a:cubicBezTo>
                      <a:pt x="188841" y="347339"/>
                      <a:pt x="188460" y="353255"/>
                      <a:pt x="188650" y="363751"/>
                    </a:cubicBezTo>
                    <a:cubicBezTo>
                      <a:pt x="188746" y="374343"/>
                      <a:pt x="182925" y="377301"/>
                      <a:pt x="182925" y="377301"/>
                    </a:cubicBezTo>
                    <a:cubicBezTo>
                      <a:pt x="182925" y="377301"/>
                      <a:pt x="188841" y="378160"/>
                      <a:pt x="194471" y="360507"/>
                    </a:cubicBezTo>
                    <a:cubicBezTo>
                      <a:pt x="196571" y="353923"/>
                      <a:pt x="196952" y="346480"/>
                      <a:pt x="196571" y="339514"/>
                    </a:cubicBezTo>
                    <a:cubicBezTo>
                      <a:pt x="197429" y="341709"/>
                      <a:pt x="198288" y="344285"/>
                      <a:pt x="199242" y="347434"/>
                    </a:cubicBezTo>
                    <a:cubicBezTo>
                      <a:pt x="203536" y="361556"/>
                      <a:pt x="198574" y="375584"/>
                      <a:pt x="198574" y="375584"/>
                    </a:cubicBezTo>
                    <a:cubicBezTo>
                      <a:pt x="198574" y="375584"/>
                      <a:pt x="204109" y="366614"/>
                      <a:pt x="205349" y="348484"/>
                    </a:cubicBezTo>
                    <a:cubicBezTo>
                      <a:pt x="206590" y="330354"/>
                      <a:pt x="200865" y="306211"/>
                      <a:pt x="198479" y="300295"/>
                    </a:cubicBezTo>
                    <a:cubicBezTo>
                      <a:pt x="196284" y="294761"/>
                      <a:pt x="196093" y="290276"/>
                      <a:pt x="196475" y="283787"/>
                    </a:cubicBezTo>
                    <a:cubicBezTo>
                      <a:pt x="199720" y="282451"/>
                      <a:pt x="202964" y="281211"/>
                      <a:pt x="206208" y="279970"/>
                    </a:cubicBezTo>
                    <a:cubicBezTo>
                      <a:pt x="201914" y="286554"/>
                      <a:pt x="201437" y="293616"/>
                      <a:pt x="203823" y="300104"/>
                    </a:cubicBezTo>
                    <a:cubicBezTo>
                      <a:pt x="206304" y="306975"/>
                      <a:pt x="216991" y="321861"/>
                      <a:pt x="219567" y="329590"/>
                    </a:cubicBezTo>
                    <a:cubicBezTo>
                      <a:pt x="220522" y="332644"/>
                      <a:pt x="222144" y="336365"/>
                      <a:pt x="223671" y="340754"/>
                    </a:cubicBezTo>
                    <a:cubicBezTo>
                      <a:pt x="211934" y="359171"/>
                      <a:pt x="201914" y="376347"/>
                      <a:pt x="201914" y="376347"/>
                    </a:cubicBezTo>
                    <a:cubicBezTo>
                      <a:pt x="201914" y="376347"/>
                      <a:pt x="211456" y="364991"/>
                      <a:pt x="226152" y="349438"/>
                    </a:cubicBezTo>
                    <a:cubicBezTo>
                      <a:pt x="226342" y="350201"/>
                      <a:pt x="226438" y="351060"/>
                      <a:pt x="226533" y="351824"/>
                    </a:cubicBezTo>
                    <a:cubicBezTo>
                      <a:pt x="213842" y="370908"/>
                      <a:pt x="202868" y="388275"/>
                      <a:pt x="202868" y="388275"/>
                    </a:cubicBezTo>
                    <a:cubicBezTo>
                      <a:pt x="202868" y="388275"/>
                      <a:pt x="214128" y="376061"/>
                      <a:pt x="227297" y="361747"/>
                    </a:cubicBezTo>
                    <a:cubicBezTo>
                      <a:pt x="227297" y="362892"/>
                      <a:pt x="227297" y="364133"/>
                      <a:pt x="227201" y="365374"/>
                    </a:cubicBezTo>
                    <a:cubicBezTo>
                      <a:pt x="227201" y="365374"/>
                      <a:pt x="228728" y="363083"/>
                      <a:pt x="229873" y="358980"/>
                    </a:cubicBezTo>
                    <a:cubicBezTo>
                      <a:pt x="241419" y="346480"/>
                      <a:pt x="253824" y="333025"/>
                      <a:pt x="261267" y="325010"/>
                    </a:cubicBezTo>
                    <a:cubicBezTo>
                      <a:pt x="261744" y="325677"/>
                      <a:pt x="262221" y="326345"/>
                      <a:pt x="262603" y="327013"/>
                    </a:cubicBezTo>
                    <a:cubicBezTo>
                      <a:pt x="263462" y="328254"/>
                      <a:pt x="264034" y="329781"/>
                      <a:pt x="264416" y="331308"/>
                    </a:cubicBezTo>
                    <a:cubicBezTo>
                      <a:pt x="260504" y="335125"/>
                      <a:pt x="256878" y="338846"/>
                      <a:pt x="254015" y="341899"/>
                    </a:cubicBezTo>
                    <a:cubicBezTo>
                      <a:pt x="228060" y="369381"/>
                      <a:pt x="199433" y="415566"/>
                      <a:pt x="199433" y="415566"/>
                    </a:cubicBezTo>
                    <a:cubicBezTo>
                      <a:pt x="199433" y="415566"/>
                      <a:pt x="245713" y="365374"/>
                      <a:pt x="260217" y="349724"/>
                    </a:cubicBezTo>
                    <a:cubicBezTo>
                      <a:pt x="261553" y="348293"/>
                      <a:pt x="262985" y="346670"/>
                      <a:pt x="264416" y="345048"/>
                    </a:cubicBezTo>
                    <a:cubicBezTo>
                      <a:pt x="264130" y="346289"/>
                      <a:pt x="263939" y="347053"/>
                      <a:pt x="263939" y="347053"/>
                    </a:cubicBezTo>
                    <a:cubicBezTo>
                      <a:pt x="264225" y="346289"/>
                      <a:pt x="264321" y="345621"/>
                      <a:pt x="264511" y="344857"/>
                    </a:cubicBezTo>
                    <a:cubicBezTo>
                      <a:pt x="265179" y="344094"/>
                      <a:pt x="265943" y="343235"/>
                      <a:pt x="266611" y="342376"/>
                    </a:cubicBezTo>
                    <a:cubicBezTo>
                      <a:pt x="266229" y="344762"/>
                      <a:pt x="265466" y="345621"/>
                      <a:pt x="265466" y="345621"/>
                    </a:cubicBezTo>
                    <a:cubicBezTo>
                      <a:pt x="265466" y="345621"/>
                      <a:pt x="266706" y="344094"/>
                      <a:pt x="267851" y="340850"/>
                    </a:cubicBezTo>
                    <a:cubicBezTo>
                      <a:pt x="277871" y="328635"/>
                      <a:pt x="288463" y="313750"/>
                      <a:pt x="292947" y="307356"/>
                    </a:cubicBezTo>
                    <a:lnTo>
                      <a:pt x="294188" y="310123"/>
                    </a:lnTo>
                    <a:cubicBezTo>
                      <a:pt x="293997" y="311555"/>
                      <a:pt x="293711" y="313082"/>
                      <a:pt x="293520" y="314513"/>
                    </a:cubicBezTo>
                    <a:cubicBezTo>
                      <a:pt x="287985" y="322719"/>
                      <a:pt x="286077" y="328158"/>
                      <a:pt x="284550" y="333979"/>
                    </a:cubicBezTo>
                    <a:cubicBezTo>
                      <a:pt x="284550" y="333979"/>
                      <a:pt x="284550" y="334075"/>
                      <a:pt x="284550" y="334075"/>
                    </a:cubicBezTo>
                    <a:cubicBezTo>
                      <a:pt x="278252" y="339609"/>
                      <a:pt x="268710" y="348102"/>
                      <a:pt x="261649" y="355640"/>
                    </a:cubicBezTo>
                    <a:cubicBezTo>
                      <a:pt x="239129" y="379591"/>
                      <a:pt x="207449" y="427780"/>
                      <a:pt x="207449" y="427780"/>
                    </a:cubicBezTo>
                    <a:cubicBezTo>
                      <a:pt x="207449" y="427780"/>
                      <a:pt x="235121" y="397722"/>
                      <a:pt x="247717" y="384076"/>
                    </a:cubicBezTo>
                    <a:cubicBezTo>
                      <a:pt x="256114" y="375107"/>
                      <a:pt x="272145" y="354782"/>
                      <a:pt x="282165" y="341995"/>
                    </a:cubicBezTo>
                    <a:cubicBezTo>
                      <a:pt x="281783" y="343235"/>
                      <a:pt x="281401" y="344285"/>
                      <a:pt x="281020" y="345334"/>
                    </a:cubicBezTo>
                    <a:cubicBezTo>
                      <a:pt x="278443" y="350011"/>
                      <a:pt x="275771" y="353446"/>
                      <a:pt x="275008" y="355068"/>
                    </a:cubicBezTo>
                    <a:cubicBezTo>
                      <a:pt x="273767" y="357740"/>
                      <a:pt x="273004" y="362320"/>
                      <a:pt x="273004" y="362320"/>
                    </a:cubicBezTo>
                    <a:cubicBezTo>
                      <a:pt x="277394" y="351060"/>
                      <a:pt x="284169" y="346957"/>
                      <a:pt x="286840" y="341804"/>
                    </a:cubicBezTo>
                    <a:cubicBezTo>
                      <a:pt x="287508" y="340563"/>
                      <a:pt x="288558" y="339132"/>
                      <a:pt x="289798" y="337510"/>
                    </a:cubicBezTo>
                    <a:cubicBezTo>
                      <a:pt x="289226" y="340659"/>
                      <a:pt x="288749" y="343808"/>
                      <a:pt x="288176" y="347053"/>
                    </a:cubicBezTo>
                    <a:cubicBezTo>
                      <a:pt x="285027" y="351537"/>
                      <a:pt x="281878" y="355927"/>
                      <a:pt x="279493" y="359457"/>
                    </a:cubicBezTo>
                    <a:cubicBezTo>
                      <a:pt x="269473" y="369095"/>
                      <a:pt x="252965" y="385126"/>
                      <a:pt x="245236" y="393618"/>
                    </a:cubicBezTo>
                    <a:cubicBezTo>
                      <a:pt x="231114" y="409459"/>
                      <a:pt x="199147" y="460701"/>
                      <a:pt x="199147" y="460701"/>
                    </a:cubicBezTo>
                    <a:cubicBezTo>
                      <a:pt x="199147" y="460701"/>
                      <a:pt x="236171" y="421864"/>
                      <a:pt x="248767" y="408218"/>
                    </a:cubicBezTo>
                    <a:cubicBezTo>
                      <a:pt x="260217" y="395909"/>
                      <a:pt x="282355" y="362701"/>
                      <a:pt x="286363" y="356690"/>
                    </a:cubicBezTo>
                    <a:cubicBezTo>
                      <a:pt x="286268" y="357453"/>
                      <a:pt x="286077" y="358121"/>
                      <a:pt x="285982" y="358885"/>
                    </a:cubicBezTo>
                    <a:cubicBezTo>
                      <a:pt x="278825" y="369286"/>
                      <a:pt x="276726" y="376633"/>
                      <a:pt x="276726" y="376633"/>
                    </a:cubicBezTo>
                    <a:cubicBezTo>
                      <a:pt x="276726" y="376633"/>
                      <a:pt x="279875" y="369190"/>
                      <a:pt x="285504" y="361747"/>
                    </a:cubicBezTo>
                    <a:cubicBezTo>
                      <a:pt x="282833" y="376824"/>
                      <a:pt x="279875" y="391996"/>
                      <a:pt x="276726" y="406978"/>
                    </a:cubicBezTo>
                    <a:cubicBezTo>
                      <a:pt x="272718" y="410413"/>
                      <a:pt x="257546" y="423391"/>
                      <a:pt x="240370" y="441903"/>
                    </a:cubicBezTo>
                    <a:cubicBezTo>
                      <a:pt x="220903" y="462895"/>
                      <a:pt x="194280" y="508984"/>
                      <a:pt x="194280" y="508984"/>
                    </a:cubicBezTo>
                    <a:cubicBezTo>
                      <a:pt x="194280" y="508984"/>
                      <a:pt x="208021" y="494385"/>
                      <a:pt x="222335" y="478545"/>
                    </a:cubicBezTo>
                    <a:cubicBezTo>
                      <a:pt x="207926" y="498774"/>
                      <a:pt x="194471" y="522057"/>
                      <a:pt x="194471" y="522057"/>
                    </a:cubicBezTo>
                    <a:cubicBezTo>
                      <a:pt x="194471" y="522057"/>
                      <a:pt x="221858" y="489518"/>
                      <a:pt x="242183" y="470434"/>
                    </a:cubicBezTo>
                    <a:cubicBezTo>
                      <a:pt x="253824" y="456789"/>
                      <a:pt x="270714" y="430356"/>
                      <a:pt x="270714" y="430356"/>
                    </a:cubicBezTo>
                    <a:lnTo>
                      <a:pt x="271954" y="424822"/>
                    </a:lnTo>
                    <a:cubicBezTo>
                      <a:pt x="271954" y="424822"/>
                      <a:pt x="263557" y="432360"/>
                      <a:pt x="251439" y="444670"/>
                    </a:cubicBezTo>
                    <a:cubicBezTo>
                      <a:pt x="261363" y="431883"/>
                      <a:pt x="272527" y="416329"/>
                      <a:pt x="275676" y="411940"/>
                    </a:cubicBezTo>
                    <a:cubicBezTo>
                      <a:pt x="275676" y="412035"/>
                      <a:pt x="275676" y="412130"/>
                      <a:pt x="275580" y="412226"/>
                    </a:cubicBezTo>
                    <a:cubicBezTo>
                      <a:pt x="274626" y="416424"/>
                      <a:pt x="273767" y="420719"/>
                      <a:pt x="272813" y="424917"/>
                    </a:cubicBezTo>
                    <a:lnTo>
                      <a:pt x="271764" y="428543"/>
                    </a:lnTo>
                    <a:cubicBezTo>
                      <a:pt x="271764" y="428543"/>
                      <a:pt x="271764" y="428925"/>
                      <a:pt x="271859" y="429402"/>
                    </a:cubicBezTo>
                    <a:cubicBezTo>
                      <a:pt x="270237" y="436558"/>
                      <a:pt x="268424" y="443715"/>
                      <a:pt x="266611" y="450872"/>
                    </a:cubicBezTo>
                    <a:cubicBezTo>
                      <a:pt x="266324" y="450586"/>
                      <a:pt x="266134" y="450395"/>
                      <a:pt x="265943" y="450490"/>
                    </a:cubicBezTo>
                    <a:cubicBezTo>
                      <a:pt x="254874" y="457934"/>
                      <a:pt x="238461" y="478640"/>
                      <a:pt x="234549" y="483697"/>
                    </a:cubicBezTo>
                    <a:cubicBezTo>
                      <a:pt x="230636" y="488755"/>
                      <a:pt x="223193" y="500015"/>
                      <a:pt x="211075" y="518431"/>
                    </a:cubicBezTo>
                    <a:cubicBezTo>
                      <a:pt x="199052" y="536848"/>
                      <a:pt x="198670" y="550016"/>
                      <a:pt x="198670" y="550016"/>
                    </a:cubicBezTo>
                    <a:cubicBezTo>
                      <a:pt x="204968" y="530550"/>
                      <a:pt x="208880" y="525492"/>
                      <a:pt x="214510" y="517859"/>
                    </a:cubicBezTo>
                    <a:cubicBezTo>
                      <a:pt x="220140" y="510225"/>
                      <a:pt x="235312" y="492381"/>
                      <a:pt x="241228" y="484175"/>
                    </a:cubicBezTo>
                    <a:cubicBezTo>
                      <a:pt x="247049" y="476064"/>
                      <a:pt x="265179" y="454021"/>
                      <a:pt x="265179" y="454021"/>
                    </a:cubicBezTo>
                    <a:cubicBezTo>
                      <a:pt x="265179" y="454784"/>
                      <a:pt x="265179" y="455452"/>
                      <a:pt x="265179" y="456121"/>
                    </a:cubicBezTo>
                    <a:cubicBezTo>
                      <a:pt x="264034" y="460224"/>
                      <a:pt x="262889" y="464327"/>
                      <a:pt x="261649" y="468334"/>
                    </a:cubicBezTo>
                    <a:cubicBezTo>
                      <a:pt x="261553" y="467953"/>
                      <a:pt x="261553" y="467666"/>
                      <a:pt x="261458" y="467285"/>
                    </a:cubicBezTo>
                    <a:cubicBezTo>
                      <a:pt x="261458" y="467285"/>
                      <a:pt x="249339" y="494290"/>
                      <a:pt x="243900" y="508889"/>
                    </a:cubicBezTo>
                    <a:cubicBezTo>
                      <a:pt x="238557" y="523489"/>
                      <a:pt x="234549" y="548585"/>
                      <a:pt x="234549" y="548585"/>
                    </a:cubicBezTo>
                    <a:cubicBezTo>
                      <a:pt x="234549" y="548585"/>
                      <a:pt x="244282" y="525206"/>
                      <a:pt x="250293" y="509175"/>
                    </a:cubicBezTo>
                    <a:cubicBezTo>
                      <a:pt x="249912" y="512229"/>
                      <a:pt x="249530" y="515282"/>
                      <a:pt x="249339" y="518336"/>
                    </a:cubicBezTo>
                    <a:cubicBezTo>
                      <a:pt x="247622" y="544386"/>
                      <a:pt x="252965" y="554597"/>
                      <a:pt x="252965" y="554597"/>
                    </a:cubicBezTo>
                    <a:cubicBezTo>
                      <a:pt x="252965" y="554597"/>
                      <a:pt x="272336" y="512324"/>
                      <a:pt x="261649" y="468334"/>
                    </a:cubicBezTo>
                    <a:cubicBezTo>
                      <a:pt x="262889" y="464422"/>
                      <a:pt x="264034" y="460510"/>
                      <a:pt x="265179" y="456597"/>
                    </a:cubicBezTo>
                    <a:cubicBezTo>
                      <a:pt x="264130" y="483220"/>
                      <a:pt x="272145" y="501542"/>
                      <a:pt x="274340" y="508316"/>
                    </a:cubicBezTo>
                    <a:cubicBezTo>
                      <a:pt x="276535" y="515282"/>
                      <a:pt x="281974" y="537802"/>
                      <a:pt x="281974" y="537802"/>
                    </a:cubicBezTo>
                    <a:cubicBezTo>
                      <a:pt x="281974" y="537802"/>
                      <a:pt x="282546" y="502973"/>
                      <a:pt x="280829" y="486942"/>
                    </a:cubicBezTo>
                    <a:cubicBezTo>
                      <a:pt x="283023" y="492476"/>
                      <a:pt x="285027" y="497534"/>
                      <a:pt x="285886" y="500778"/>
                    </a:cubicBezTo>
                    <a:cubicBezTo>
                      <a:pt x="287795" y="508412"/>
                      <a:pt x="291230" y="521485"/>
                      <a:pt x="291230" y="521485"/>
                    </a:cubicBezTo>
                    <a:cubicBezTo>
                      <a:pt x="291230" y="521485"/>
                      <a:pt x="293806" y="480262"/>
                      <a:pt x="288272" y="462895"/>
                    </a:cubicBezTo>
                    <a:cubicBezTo>
                      <a:pt x="283214" y="446769"/>
                      <a:pt x="274817" y="426062"/>
                      <a:pt x="273672" y="423200"/>
                    </a:cubicBezTo>
                    <a:cubicBezTo>
                      <a:pt x="274435" y="419955"/>
                      <a:pt x="275199" y="416711"/>
                      <a:pt x="275867" y="413466"/>
                    </a:cubicBezTo>
                    <a:cubicBezTo>
                      <a:pt x="276058" y="417569"/>
                      <a:pt x="277203" y="430929"/>
                      <a:pt x="283882" y="444002"/>
                    </a:cubicBezTo>
                    <a:cubicBezTo>
                      <a:pt x="291993" y="459651"/>
                      <a:pt x="304684" y="479785"/>
                      <a:pt x="304684" y="479785"/>
                    </a:cubicBezTo>
                    <a:cubicBezTo>
                      <a:pt x="304684" y="479785"/>
                      <a:pt x="303444" y="453353"/>
                      <a:pt x="295810" y="438181"/>
                    </a:cubicBezTo>
                    <a:cubicBezTo>
                      <a:pt x="288081" y="423009"/>
                      <a:pt x="277871" y="406119"/>
                      <a:pt x="277871" y="406119"/>
                    </a:cubicBezTo>
                    <a:cubicBezTo>
                      <a:pt x="277871" y="406119"/>
                      <a:pt x="277680" y="406310"/>
                      <a:pt x="277394" y="406501"/>
                    </a:cubicBezTo>
                    <a:cubicBezTo>
                      <a:pt x="278825" y="399916"/>
                      <a:pt x="280256" y="393237"/>
                      <a:pt x="281592" y="386653"/>
                    </a:cubicBezTo>
                    <a:cubicBezTo>
                      <a:pt x="282833" y="391233"/>
                      <a:pt x="286172" y="411749"/>
                      <a:pt x="291516" y="419859"/>
                    </a:cubicBezTo>
                    <a:cubicBezTo>
                      <a:pt x="297528" y="428925"/>
                      <a:pt x="315563" y="446292"/>
                      <a:pt x="318998" y="458411"/>
                    </a:cubicBezTo>
                    <a:cubicBezTo>
                      <a:pt x="318998" y="458411"/>
                      <a:pt x="318234" y="451826"/>
                      <a:pt x="316421" y="442857"/>
                    </a:cubicBezTo>
                    <a:cubicBezTo>
                      <a:pt x="324437" y="427112"/>
                      <a:pt x="335888" y="418333"/>
                      <a:pt x="342090" y="411844"/>
                    </a:cubicBezTo>
                    <a:cubicBezTo>
                      <a:pt x="348674" y="405069"/>
                      <a:pt x="365659" y="395145"/>
                      <a:pt x="371671" y="389229"/>
                    </a:cubicBezTo>
                    <a:cubicBezTo>
                      <a:pt x="373389" y="387512"/>
                      <a:pt x="375011" y="385603"/>
                      <a:pt x="376347" y="383503"/>
                    </a:cubicBezTo>
                    <a:cubicBezTo>
                      <a:pt x="377110" y="386939"/>
                      <a:pt x="377683" y="389229"/>
                      <a:pt x="377874" y="390088"/>
                    </a:cubicBezTo>
                    <a:cubicBezTo>
                      <a:pt x="377206" y="390851"/>
                      <a:pt x="376538" y="391519"/>
                      <a:pt x="375774" y="392283"/>
                    </a:cubicBezTo>
                    <a:cubicBezTo>
                      <a:pt x="370526" y="397149"/>
                      <a:pt x="351919" y="419382"/>
                      <a:pt x="342185" y="438849"/>
                    </a:cubicBezTo>
                    <a:cubicBezTo>
                      <a:pt x="332548" y="458411"/>
                      <a:pt x="331594" y="470529"/>
                      <a:pt x="331594" y="470529"/>
                    </a:cubicBezTo>
                    <a:cubicBezTo>
                      <a:pt x="331594" y="470529"/>
                      <a:pt x="335888" y="453448"/>
                      <a:pt x="347529" y="440853"/>
                    </a:cubicBezTo>
                    <a:cubicBezTo>
                      <a:pt x="350106" y="438085"/>
                      <a:pt x="352300" y="435891"/>
                      <a:pt x="354304" y="434078"/>
                    </a:cubicBezTo>
                    <a:cubicBezTo>
                      <a:pt x="349915" y="441139"/>
                      <a:pt x="345907" y="449059"/>
                      <a:pt x="343617" y="456979"/>
                    </a:cubicBezTo>
                    <a:cubicBezTo>
                      <a:pt x="337701" y="478259"/>
                      <a:pt x="342853" y="480453"/>
                      <a:pt x="342853" y="480453"/>
                    </a:cubicBezTo>
                    <a:cubicBezTo>
                      <a:pt x="342853" y="480453"/>
                      <a:pt x="340086" y="474250"/>
                      <a:pt x="346384" y="463373"/>
                    </a:cubicBezTo>
                    <a:cubicBezTo>
                      <a:pt x="352682" y="452399"/>
                      <a:pt x="355831" y="446101"/>
                      <a:pt x="365659" y="434650"/>
                    </a:cubicBezTo>
                    <a:cubicBezTo>
                      <a:pt x="375106" y="423581"/>
                      <a:pt x="391901" y="400680"/>
                      <a:pt x="392759" y="386080"/>
                    </a:cubicBezTo>
                    <a:cubicBezTo>
                      <a:pt x="394382" y="388943"/>
                      <a:pt x="395908" y="391806"/>
                      <a:pt x="397531" y="394764"/>
                    </a:cubicBezTo>
                    <a:cubicBezTo>
                      <a:pt x="392378" y="398103"/>
                      <a:pt x="374057" y="425681"/>
                      <a:pt x="370621" y="431215"/>
                    </a:cubicBezTo>
                    <a:cubicBezTo>
                      <a:pt x="366995" y="437036"/>
                      <a:pt x="360984" y="448296"/>
                      <a:pt x="352587" y="465853"/>
                    </a:cubicBezTo>
                    <a:cubicBezTo>
                      <a:pt x="344189" y="483411"/>
                      <a:pt x="350010" y="496961"/>
                      <a:pt x="350010" y="496961"/>
                    </a:cubicBezTo>
                    <a:cubicBezTo>
                      <a:pt x="349819" y="490377"/>
                      <a:pt x="352873" y="482934"/>
                      <a:pt x="357262" y="471674"/>
                    </a:cubicBezTo>
                    <a:cubicBezTo>
                      <a:pt x="361652" y="460414"/>
                      <a:pt x="373580" y="444670"/>
                      <a:pt x="379591" y="435700"/>
                    </a:cubicBezTo>
                    <a:cubicBezTo>
                      <a:pt x="385316" y="426921"/>
                      <a:pt x="397626" y="409554"/>
                      <a:pt x="398103" y="395909"/>
                    </a:cubicBezTo>
                    <a:cubicBezTo>
                      <a:pt x="399534" y="398580"/>
                      <a:pt x="400966" y="401253"/>
                      <a:pt x="402397" y="404020"/>
                    </a:cubicBezTo>
                    <a:cubicBezTo>
                      <a:pt x="394572" y="409936"/>
                      <a:pt x="379973" y="438849"/>
                      <a:pt x="374247" y="452494"/>
                    </a:cubicBezTo>
                    <a:cubicBezTo>
                      <a:pt x="368427" y="466426"/>
                      <a:pt x="356976" y="481217"/>
                      <a:pt x="365850" y="510988"/>
                    </a:cubicBezTo>
                    <a:cubicBezTo>
                      <a:pt x="365850" y="510988"/>
                      <a:pt x="363656" y="498488"/>
                      <a:pt x="368427" y="482648"/>
                    </a:cubicBezTo>
                    <a:cubicBezTo>
                      <a:pt x="373102" y="466808"/>
                      <a:pt x="381977" y="462037"/>
                      <a:pt x="388847" y="445624"/>
                    </a:cubicBezTo>
                    <a:cubicBezTo>
                      <a:pt x="394954" y="431120"/>
                      <a:pt x="403638" y="413657"/>
                      <a:pt x="403447" y="406024"/>
                    </a:cubicBezTo>
                    <a:cubicBezTo>
                      <a:pt x="404974" y="408982"/>
                      <a:pt x="406500" y="412035"/>
                      <a:pt x="408027" y="415088"/>
                    </a:cubicBezTo>
                    <a:cubicBezTo>
                      <a:pt x="400012" y="417760"/>
                      <a:pt x="371671" y="482075"/>
                      <a:pt x="370144" y="492094"/>
                    </a:cubicBezTo>
                    <a:cubicBezTo>
                      <a:pt x="368618" y="502400"/>
                      <a:pt x="370240" y="514042"/>
                      <a:pt x="370240" y="514042"/>
                    </a:cubicBezTo>
                    <a:cubicBezTo>
                      <a:pt x="370240" y="514042"/>
                      <a:pt x="372721" y="497248"/>
                      <a:pt x="374915" y="492094"/>
                    </a:cubicBezTo>
                    <a:cubicBezTo>
                      <a:pt x="377110" y="486942"/>
                      <a:pt x="389801" y="467476"/>
                      <a:pt x="394286" y="456693"/>
                    </a:cubicBezTo>
                    <a:cubicBezTo>
                      <a:pt x="398676" y="446292"/>
                      <a:pt x="408981" y="430356"/>
                      <a:pt x="408695" y="416234"/>
                    </a:cubicBezTo>
                    <a:cubicBezTo>
                      <a:pt x="408886" y="416520"/>
                      <a:pt x="408981" y="416901"/>
                      <a:pt x="409172" y="417188"/>
                    </a:cubicBezTo>
                    <a:cubicBezTo>
                      <a:pt x="410508" y="420050"/>
                      <a:pt x="411939" y="423009"/>
                      <a:pt x="413180" y="425871"/>
                    </a:cubicBezTo>
                    <a:cubicBezTo>
                      <a:pt x="406023" y="434936"/>
                      <a:pt x="399916" y="457361"/>
                      <a:pt x="396099" y="466331"/>
                    </a:cubicBezTo>
                    <a:cubicBezTo>
                      <a:pt x="392187" y="475491"/>
                      <a:pt x="379209" y="498679"/>
                      <a:pt x="388465" y="523202"/>
                    </a:cubicBezTo>
                    <a:cubicBezTo>
                      <a:pt x="388465" y="523202"/>
                      <a:pt x="385603" y="507171"/>
                      <a:pt x="392091" y="492762"/>
                    </a:cubicBezTo>
                    <a:cubicBezTo>
                      <a:pt x="398199" y="479117"/>
                      <a:pt x="415661" y="442189"/>
                      <a:pt x="414039" y="427589"/>
                    </a:cubicBezTo>
                    <a:cubicBezTo>
                      <a:pt x="415565" y="430833"/>
                      <a:pt x="416997" y="434173"/>
                      <a:pt x="418333" y="437513"/>
                    </a:cubicBezTo>
                    <a:cubicBezTo>
                      <a:pt x="411558" y="439039"/>
                      <a:pt x="397817" y="490949"/>
                      <a:pt x="393618" y="505454"/>
                    </a:cubicBezTo>
                    <a:cubicBezTo>
                      <a:pt x="389229" y="520244"/>
                      <a:pt x="393523" y="530359"/>
                      <a:pt x="393523" y="530359"/>
                    </a:cubicBezTo>
                    <a:cubicBezTo>
                      <a:pt x="392187" y="515664"/>
                      <a:pt x="398962" y="506980"/>
                      <a:pt x="400966" y="499824"/>
                    </a:cubicBezTo>
                    <a:cubicBezTo>
                      <a:pt x="402970" y="492667"/>
                      <a:pt x="411272" y="479690"/>
                      <a:pt x="413275" y="468525"/>
                    </a:cubicBezTo>
                    <a:cubicBezTo>
                      <a:pt x="415279" y="457743"/>
                      <a:pt x="420241" y="451826"/>
                      <a:pt x="418810" y="438849"/>
                    </a:cubicBezTo>
                    <a:cubicBezTo>
                      <a:pt x="419764" y="441235"/>
                      <a:pt x="420814" y="443715"/>
                      <a:pt x="421673" y="446196"/>
                    </a:cubicBezTo>
                    <a:cubicBezTo>
                      <a:pt x="420909" y="446769"/>
                      <a:pt x="419478" y="448582"/>
                      <a:pt x="418810" y="453830"/>
                    </a:cubicBezTo>
                    <a:cubicBezTo>
                      <a:pt x="417951" y="461082"/>
                      <a:pt x="414611" y="477209"/>
                      <a:pt x="412226" y="483411"/>
                    </a:cubicBezTo>
                    <a:cubicBezTo>
                      <a:pt x="409840" y="489614"/>
                      <a:pt x="407359" y="501446"/>
                      <a:pt x="402779" y="511751"/>
                    </a:cubicBezTo>
                    <a:cubicBezTo>
                      <a:pt x="398294" y="522057"/>
                      <a:pt x="397626" y="533890"/>
                      <a:pt x="398199" y="540188"/>
                    </a:cubicBezTo>
                    <a:cubicBezTo>
                      <a:pt x="398771" y="546485"/>
                      <a:pt x="394477" y="553070"/>
                      <a:pt x="394477" y="553070"/>
                    </a:cubicBezTo>
                    <a:cubicBezTo>
                      <a:pt x="394477" y="553070"/>
                      <a:pt x="399344" y="547058"/>
                      <a:pt x="400012" y="540856"/>
                    </a:cubicBezTo>
                    <a:cubicBezTo>
                      <a:pt x="400584" y="534558"/>
                      <a:pt x="401634" y="526637"/>
                      <a:pt x="404592" y="519863"/>
                    </a:cubicBezTo>
                    <a:cubicBezTo>
                      <a:pt x="407645" y="513088"/>
                      <a:pt x="414611" y="496389"/>
                      <a:pt x="418237" y="482552"/>
                    </a:cubicBezTo>
                    <a:cubicBezTo>
                      <a:pt x="421863" y="468716"/>
                      <a:pt x="422340" y="458506"/>
                      <a:pt x="421959" y="455261"/>
                    </a:cubicBezTo>
                    <a:cubicBezTo>
                      <a:pt x="421768" y="452971"/>
                      <a:pt x="421863" y="449250"/>
                      <a:pt x="421959" y="447246"/>
                    </a:cubicBezTo>
                    <a:cubicBezTo>
                      <a:pt x="423295" y="450777"/>
                      <a:pt x="424535" y="454307"/>
                      <a:pt x="425680" y="457934"/>
                    </a:cubicBezTo>
                    <a:cubicBezTo>
                      <a:pt x="425108" y="458792"/>
                      <a:pt x="423390" y="461941"/>
                      <a:pt x="422722" y="471292"/>
                    </a:cubicBezTo>
                    <a:cubicBezTo>
                      <a:pt x="421768" y="482648"/>
                      <a:pt x="416997" y="494862"/>
                      <a:pt x="415279" y="504690"/>
                    </a:cubicBezTo>
                    <a:cubicBezTo>
                      <a:pt x="413466" y="514519"/>
                      <a:pt x="408218" y="526160"/>
                      <a:pt x="408218" y="535417"/>
                    </a:cubicBezTo>
                    <a:cubicBezTo>
                      <a:pt x="408218" y="544577"/>
                      <a:pt x="403256" y="566811"/>
                      <a:pt x="403256" y="566811"/>
                    </a:cubicBezTo>
                    <a:cubicBezTo>
                      <a:pt x="403256" y="566811"/>
                      <a:pt x="411939" y="549062"/>
                      <a:pt x="411176" y="542001"/>
                    </a:cubicBezTo>
                    <a:cubicBezTo>
                      <a:pt x="410413" y="534844"/>
                      <a:pt x="412894" y="526637"/>
                      <a:pt x="413943" y="524061"/>
                    </a:cubicBezTo>
                    <a:cubicBezTo>
                      <a:pt x="414993" y="521485"/>
                      <a:pt x="421577" y="495530"/>
                      <a:pt x="424631" y="479499"/>
                    </a:cubicBezTo>
                    <a:cubicBezTo>
                      <a:pt x="426730" y="468430"/>
                      <a:pt x="426539" y="462323"/>
                      <a:pt x="426253" y="459556"/>
                    </a:cubicBezTo>
                    <a:cubicBezTo>
                      <a:pt x="427302" y="462800"/>
                      <a:pt x="428257" y="466044"/>
                      <a:pt x="429115" y="469384"/>
                    </a:cubicBezTo>
                    <a:cubicBezTo>
                      <a:pt x="428543" y="470624"/>
                      <a:pt x="425776" y="476923"/>
                      <a:pt x="425489" y="486274"/>
                    </a:cubicBezTo>
                    <a:cubicBezTo>
                      <a:pt x="425203" y="496675"/>
                      <a:pt x="419955" y="521676"/>
                      <a:pt x="417283" y="528069"/>
                    </a:cubicBezTo>
                    <a:cubicBezTo>
                      <a:pt x="414611" y="534462"/>
                      <a:pt x="410126" y="562993"/>
                      <a:pt x="410126" y="562993"/>
                    </a:cubicBezTo>
                    <a:cubicBezTo>
                      <a:pt x="410126" y="562993"/>
                      <a:pt x="420241" y="543146"/>
                      <a:pt x="422245" y="527592"/>
                    </a:cubicBezTo>
                    <a:cubicBezTo>
                      <a:pt x="424153" y="513088"/>
                      <a:pt x="428543" y="474441"/>
                      <a:pt x="429115" y="469670"/>
                    </a:cubicBezTo>
                    <a:cubicBezTo>
                      <a:pt x="429783" y="472151"/>
                      <a:pt x="430356" y="474633"/>
                      <a:pt x="430929" y="477113"/>
                    </a:cubicBezTo>
                    <a:cubicBezTo>
                      <a:pt x="430929" y="477209"/>
                      <a:pt x="430929" y="477209"/>
                      <a:pt x="430929" y="477304"/>
                    </a:cubicBezTo>
                    <a:cubicBezTo>
                      <a:pt x="430929" y="477304"/>
                      <a:pt x="430929" y="477209"/>
                      <a:pt x="430929" y="477209"/>
                    </a:cubicBezTo>
                    <a:cubicBezTo>
                      <a:pt x="431119" y="478068"/>
                      <a:pt x="431310" y="478926"/>
                      <a:pt x="431501" y="479881"/>
                    </a:cubicBezTo>
                    <a:cubicBezTo>
                      <a:pt x="431310" y="478926"/>
                      <a:pt x="431119" y="477972"/>
                      <a:pt x="430929" y="477018"/>
                    </a:cubicBezTo>
                    <a:cubicBezTo>
                      <a:pt x="430929" y="476732"/>
                      <a:pt x="430929" y="476446"/>
                      <a:pt x="430833" y="476446"/>
                    </a:cubicBezTo>
                    <a:cubicBezTo>
                      <a:pt x="430833" y="476446"/>
                      <a:pt x="430833" y="476636"/>
                      <a:pt x="430833" y="476827"/>
                    </a:cubicBezTo>
                    <a:cubicBezTo>
                      <a:pt x="430356" y="474346"/>
                      <a:pt x="429783" y="471769"/>
                      <a:pt x="429115" y="469289"/>
                    </a:cubicBezTo>
                    <a:cubicBezTo>
                      <a:pt x="429115" y="469289"/>
                      <a:pt x="429115" y="469193"/>
                      <a:pt x="429115" y="469193"/>
                    </a:cubicBezTo>
                    <a:cubicBezTo>
                      <a:pt x="429115" y="469193"/>
                      <a:pt x="429115" y="469193"/>
                      <a:pt x="429115" y="469193"/>
                    </a:cubicBezTo>
                    <a:cubicBezTo>
                      <a:pt x="428161" y="465376"/>
                      <a:pt x="427112" y="461560"/>
                      <a:pt x="425967" y="457838"/>
                    </a:cubicBezTo>
                    <a:cubicBezTo>
                      <a:pt x="426634" y="458602"/>
                      <a:pt x="431883" y="464327"/>
                      <a:pt x="437894" y="472819"/>
                    </a:cubicBezTo>
                    <a:cubicBezTo>
                      <a:pt x="444383" y="481980"/>
                      <a:pt x="448009" y="499061"/>
                      <a:pt x="451826" y="504881"/>
                    </a:cubicBezTo>
                    <a:cubicBezTo>
                      <a:pt x="455643" y="510797"/>
                      <a:pt x="459269" y="510511"/>
                      <a:pt x="459269" y="510511"/>
                    </a:cubicBezTo>
                    <a:cubicBezTo>
                      <a:pt x="457074" y="506122"/>
                      <a:pt x="453257" y="496198"/>
                      <a:pt x="447914" y="480835"/>
                    </a:cubicBezTo>
                    <a:cubicBezTo>
                      <a:pt x="442761" y="466044"/>
                      <a:pt x="427016" y="458220"/>
                      <a:pt x="425967" y="457647"/>
                    </a:cubicBezTo>
                    <a:cubicBezTo>
                      <a:pt x="424821" y="453830"/>
                      <a:pt x="423581" y="450109"/>
                      <a:pt x="422245" y="446387"/>
                    </a:cubicBezTo>
                    <a:cubicBezTo>
                      <a:pt x="442379" y="463659"/>
                      <a:pt x="448009" y="472342"/>
                      <a:pt x="453257" y="486369"/>
                    </a:cubicBezTo>
                    <a:cubicBezTo>
                      <a:pt x="458506" y="500396"/>
                      <a:pt x="463372" y="502877"/>
                      <a:pt x="467285" y="504786"/>
                    </a:cubicBezTo>
                    <a:cubicBezTo>
                      <a:pt x="471292" y="506694"/>
                      <a:pt x="479212" y="499729"/>
                      <a:pt x="479212" y="499729"/>
                    </a:cubicBezTo>
                    <a:cubicBezTo>
                      <a:pt x="479212" y="499729"/>
                      <a:pt x="471483" y="503736"/>
                      <a:pt x="467094" y="502305"/>
                    </a:cubicBezTo>
                    <a:cubicBezTo>
                      <a:pt x="462704" y="500778"/>
                      <a:pt x="461273" y="489900"/>
                      <a:pt x="458696" y="482362"/>
                    </a:cubicBezTo>
                    <a:cubicBezTo>
                      <a:pt x="457933" y="480167"/>
                      <a:pt x="456979" y="477781"/>
                      <a:pt x="455738" y="475301"/>
                    </a:cubicBezTo>
                    <a:cubicBezTo>
                      <a:pt x="461941" y="480453"/>
                      <a:pt x="468620" y="484461"/>
                      <a:pt x="471769" y="487037"/>
                    </a:cubicBezTo>
                    <a:cubicBezTo>
                      <a:pt x="476636" y="490949"/>
                      <a:pt x="486274" y="483030"/>
                      <a:pt x="486274" y="483030"/>
                    </a:cubicBezTo>
                    <a:cubicBezTo>
                      <a:pt x="476445" y="484843"/>
                      <a:pt x="476445" y="481789"/>
                      <a:pt x="471197" y="478354"/>
                    </a:cubicBezTo>
                    <a:cubicBezTo>
                      <a:pt x="465853" y="474823"/>
                      <a:pt x="450490" y="457647"/>
                      <a:pt x="441425" y="450204"/>
                    </a:cubicBezTo>
                    <a:cubicBezTo>
                      <a:pt x="432264" y="442857"/>
                      <a:pt x="419382" y="436654"/>
                      <a:pt x="419382" y="436654"/>
                    </a:cubicBezTo>
                    <a:cubicBezTo>
                      <a:pt x="419382" y="436654"/>
                      <a:pt x="426921" y="443906"/>
                      <a:pt x="434459" y="451731"/>
                    </a:cubicBezTo>
                    <a:cubicBezTo>
                      <a:pt x="424821" y="444479"/>
                      <a:pt x="422627" y="445338"/>
                      <a:pt x="422150" y="445910"/>
                    </a:cubicBezTo>
                    <a:cubicBezTo>
                      <a:pt x="419573" y="438754"/>
                      <a:pt x="416711" y="431692"/>
                      <a:pt x="413562" y="424726"/>
                    </a:cubicBezTo>
                    <a:cubicBezTo>
                      <a:pt x="416997" y="427398"/>
                      <a:pt x="434173" y="440662"/>
                      <a:pt x="452303" y="453162"/>
                    </a:cubicBezTo>
                    <a:cubicBezTo>
                      <a:pt x="472533" y="467189"/>
                      <a:pt x="476541" y="467094"/>
                      <a:pt x="482170" y="469861"/>
                    </a:cubicBezTo>
                    <a:cubicBezTo>
                      <a:pt x="487800" y="472628"/>
                      <a:pt x="491045" y="466712"/>
                      <a:pt x="491045" y="466712"/>
                    </a:cubicBezTo>
                    <a:cubicBezTo>
                      <a:pt x="485415" y="469861"/>
                      <a:pt x="479021" y="464136"/>
                      <a:pt x="470815" y="456789"/>
                    </a:cubicBezTo>
                    <a:cubicBezTo>
                      <a:pt x="462609" y="449441"/>
                      <a:pt x="456597" y="445242"/>
                      <a:pt x="444574" y="436368"/>
                    </a:cubicBezTo>
                    <a:cubicBezTo>
                      <a:pt x="433600" y="428352"/>
                      <a:pt x="416329" y="424822"/>
                      <a:pt x="413371" y="424249"/>
                    </a:cubicBezTo>
                    <a:cubicBezTo>
                      <a:pt x="412321" y="421768"/>
                      <a:pt x="411176" y="419287"/>
                      <a:pt x="410031" y="416901"/>
                    </a:cubicBezTo>
                    <a:cubicBezTo>
                      <a:pt x="409554" y="415852"/>
                      <a:pt x="408981" y="414802"/>
                      <a:pt x="408504" y="413657"/>
                    </a:cubicBezTo>
                    <a:cubicBezTo>
                      <a:pt x="414039" y="416615"/>
                      <a:pt x="451921" y="437131"/>
                      <a:pt x="458410" y="442666"/>
                    </a:cubicBezTo>
                    <a:cubicBezTo>
                      <a:pt x="465471" y="448677"/>
                      <a:pt x="480453" y="456693"/>
                      <a:pt x="487896" y="459174"/>
                    </a:cubicBezTo>
                    <a:cubicBezTo>
                      <a:pt x="495434" y="461655"/>
                      <a:pt x="497724" y="455452"/>
                      <a:pt x="497724" y="455452"/>
                    </a:cubicBezTo>
                    <a:cubicBezTo>
                      <a:pt x="492571" y="460033"/>
                      <a:pt x="482838" y="452685"/>
                      <a:pt x="478735" y="447437"/>
                    </a:cubicBezTo>
                    <a:cubicBezTo>
                      <a:pt x="474632" y="442189"/>
                      <a:pt x="468430" y="438562"/>
                      <a:pt x="446864" y="426539"/>
                    </a:cubicBezTo>
                    <a:cubicBezTo>
                      <a:pt x="427493" y="415661"/>
                      <a:pt x="411367" y="413657"/>
                      <a:pt x="408313" y="413371"/>
                    </a:cubicBezTo>
                    <a:cubicBezTo>
                      <a:pt x="406309" y="409172"/>
                      <a:pt x="404306" y="405069"/>
                      <a:pt x="402206" y="400870"/>
                    </a:cubicBezTo>
                    <a:cubicBezTo>
                      <a:pt x="411176" y="408505"/>
                      <a:pt x="433219" y="414802"/>
                      <a:pt x="438276" y="416901"/>
                    </a:cubicBezTo>
                    <a:cubicBezTo>
                      <a:pt x="441330" y="418142"/>
                      <a:pt x="450967" y="419765"/>
                      <a:pt x="461464" y="421864"/>
                    </a:cubicBezTo>
                    <a:cubicBezTo>
                      <a:pt x="462991" y="427016"/>
                      <a:pt x="464040" y="430356"/>
                      <a:pt x="464040" y="430356"/>
                    </a:cubicBezTo>
                    <a:cubicBezTo>
                      <a:pt x="464040" y="430356"/>
                      <a:pt x="464422" y="427303"/>
                      <a:pt x="464899" y="422627"/>
                    </a:cubicBezTo>
                    <a:cubicBezTo>
                      <a:pt x="468048" y="423295"/>
                      <a:pt x="471101" y="423963"/>
                      <a:pt x="474059" y="424726"/>
                    </a:cubicBezTo>
                    <a:cubicBezTo>
                      <a:pt x="475777" y="431024"/>
                      <a:pt x="477208" y="435127"/>
                      <a:pt x="477208" y="435127"/>
                    </a:cubicBezTo>
                    <a:cubicBezTo>
                      <a:pt x="477208" y="435127"/>
                      <a:pt x="477304" y="431501"/>
                      <a:pt x="477590" y="425681"/>
                    </a:cubicBezTo>
                    <a:cubicBezTo>
                      <a:pt x="479689" y="426253"/>
                      <a:pt x="481693" y="426921"/>
                      <a:pt x="483506" y="427589"/>
                    </a:cubicBezTo>
                    <a:cubicBezTo>
                      <a:pt x="490472" y="430165"/>
                      <a:pt x="494289" y="429211"/>
                      <a:pt x="496293" y="427589"/>
                    </a:cubicBezTo>
                    <a:cubicBezTo>
                      <a:pt x="501350" y="438371"/>
                      <a:pt x="509748" y="441998"/>
                      <a:pt x="509748" y="441998"/>
                    </a:cubicBezTo>
                    <a:cubicBezTo>
                      <a:pt x="502591" y="434078"/>
                      <a:pt x="499728" y="429116"/>
                      <a:pt x="498392" y="424631"/>
                    </a:cubicBezTo>
                    <a:cubicBezTo>
                      <a:pt x="498679" y="423963"/>
                      <a:pt x="498679" y="423391"/>
                      <a:pt x="498679" y="423391"/>
                    </a:cubicBezTo>
                    <a:cubicBezTo>
                      <a:pt x="498679" y="423391"/>
                      <a:pt x="498392" y="423391"/>
                      <a:pt x="498106" y="423486"/>
                    </a:cubicBezTo>
                    <a:cubicBezTo>
                      <a:pt x="497533" y="421100"/>
                      <a:pt x="497343" y="418810"/>
                      <a:pt x="497056" y="416234"/>
                    </a:cubicBezTo>
                    <a:cubicBezTo>
                      <a:pt x="496388" y="408505"/>
                      <a:pt x="496865" y="388752"/>
                      <a:pt x="495911" y="380641"/>
                    </a:cubicBezTo>
                    <a:cubicBezTo>
                      <a:pt x="494862" y="372530"/>
                      <a:pt x="495053" y="348675"/>
                      <a:pt x="495053" y="348675"/>
                    </a:cubicBezTo>
                    <a:cubicBezTo>
                      <a:pt x="495816" y="349056"/>
                      <a:pt x="496579" y="349343"/>
                      <a:pt x="497438" y="349724"/>
                    </a:cubicBezTo>
                    <a:cubicBezTo>
                      <a:pt x="500014" y="352110"/>
                      <a:pt x="502495" y="354686"/>
                      <a:pt x="504976" y="357167"/>
                    </a:cubicBezTo>
                    <a:cubicBezTo>
                      <a:pt x="504499" y="357072"/>
                      <a:pt x="504118" y="356976"/>
                      <a:pt x="503736" y="356976"/>
                    </a:cubicBezTo>
                    <a:cubicBezTo>
                      <a:pt x="503736" y="356976"/>
                      <a:pt x="515759" y="377587"/>
                      <a:pt x="523775" y="387798"/>
                    </a:cubicBezTo>
                    <a:cubicBezTo>
                      <a:pt x="531790" y="397912"/>
                      <a:pt x="551733" y="410890"/>
                      <a:pt x="551733" y="410890"/>
                    </a:cubicBezTo>
                    <a:cubicBezTo>
                      <a:pt x="551733" y="410890"/>
                      <a:pt x="540378" y="393714"/>
                      <a:pt x="531695" y="382454"/>
                    </a:cubicBezTo>
                    <a:cubicBezTo>
                      <a:pt x="534176" y="383981"/>
                      <a:pt x="536848" y="385412"/>
                      <a:pt x="539615" y="386748"/>
                    </a:cubicBezTo>
                    <a:cubicBezTo>
                      <a:pt x="563280" y="398103"/>
                      <a:pt x="579788" y="397340"/>
                      <a:pt x="579788" y="397340"/>
                    </a:cubicBezTo>
                    <a:cubicBezTo>
                      <a:pt x="579788" y="397340"/>
                      <a:pt x="561276" y="364801"/>
                      <a:pt x="504976" y="357262"/>
                    </a:cubicBezTo>
                    <a:cubicBezTo>
                      <a:pt x="502591" y="354782"/>
                      <a:pt x="500205" y="352301"/>
                      <a:pt x="497724" y="350011"/>
                    </a:cubicBezTo>
                    <a:cubicBezTo>
                      <a:pt x="522725" y="360888"/>
                      <a:pt x="550398" y="360888"/>
                      <a:pt x="559654" y="361556"/>
                    </a:cubicBezTo>
                    <a:cubicBezTo>
                      <a:pt x="569291" y="362320"/>
                      <a:pt x="597918" y="366137"/>
                      <a:pt x="597918" y="366137"/>
                    </a:cubicBezTo>
                    <a:cubicBezTo>
                      <a:pt x="597918" y="366137"/>
                      <a:pt x="564234" y="352491"/>
                      <a:pt x="546199" y="347911"/>
                    </a:cubicBezTo>
                    <a:cubicBezTo>
                      <a:pt x="554215" y="348102"/>
                      <a:pt x="561657" y="348293"/>
                      <a:pt x="565856" y="348770"/>
                    </a:cubicBezTo>
                    <a:cubicBezTo>
                      <a:pt x="575685" y="350011"/>
                      <a:pt x="592670" y="352014"/>
                      <a:pt x="592670" y="352014"/>
                    </a:cubicBezTo>
                    <a:cubicBezTo>
                      <a:pt x="592670" y="352014"/>
                      <a:pt x="554978" y="334266"/>
                      <a:pt x="531313" y="332357"/>
                    </a:cubicBezTo>
                    <a:cubicBezTo>
                      <a:pt x="509175" y="330544"/>
                      <a:pt x="478449" y="329972"/>
                      <a:pt x="474441" y="329876"/>
                    </a:cubicBezTo>
                    <a:cubicBezTo>
                      <a:pt x="472056" y="327968"/>
                      <a:pt x="469670" y="326059"/>
                      <a:pt x="467285" y="324246"/>
                    </a:cubicBezTo>
                    <a:cubicBezTo>
                      <a:pt x="471197" y="325582"/>
                      <a:pt x="485892" y="329876"/>
                      <a:pt x="507362" y="329018"/>
                    </a:cubicBezTo>
                    <a:cubicBezTo>
                      <a:pt x="526542" y="328254"/>
                      <a:pt x="551447" y="326155"/>
                      <a:pt x="562230" y="325200"/>
                    </a:cubicBezTo>
                    <a:cubicBezTo>
                      <a:pt x="562421" y="325391"/>
                      <a:pt x="562612" y="325487"/>
                      <a:pt x="562612" y="325487"/>
                    </a:cubicBezTo>
                    <a:cubicBezTo>
                      <a:pt x="562612" y="325487"/>
                      <a:pt x="562516" y="325391"/>
                      <a:pt x="562421" y="325200"/>
                    </a:cubicBezTo>
                    <a:cubicBezTo>
                      <a:pt x="565761" y="324914"/>
                      <a:pt x="567669" y="324723"/>
                      <a:pt x="567669" y="324723"/>
                    </a:cubicBezTo>
                    <a:cubicBezTo>
                      <a:pt x="567669" y="324723"/>
                      <a:pt x="564806" y="323769"/>
                      <a:pt x="560035" y="322529"/>
                    </a:cubicBezTo>
                    <a:cubicBezTo>
                      <a:pt x="556886" y="318903"/>
                      <a:pt x="551256" y="312414"/>
                      <a:pt x="544768" y="305257"/>
                    </a:cubicBezTo>
                    <a:cubicBezTo>
                      <a:pt x="545149" y="305162"/>
                      <a:pt x="545531" y="305162"/>
                      <a:pt x="546008" y="305162"/>
                    </a:cubicBezTo>
                    <a:cubicBezTo>
                      <a:pt x="559558" y="316613"/>
                      <a:pt x="573204" y="326441"/>
                      <a:pt x="573204" y="326441"/>
                    </a:cubicBezTo>
                    <a:cubicBezTo>
                      <a:pt x="573204" y="326441"/>
                      <a:pt x="563566" y="316422"/>
                      <a:pt x="552974" y="304494"/>
                    </a:cubicBezTo>
                    <a:cubicBezTo>
                      <a:pt x="556123" y="304303"/>
                      <a:pt x="558890" y="304207"/>
                      <a:pt x="561371" y="304303"/>
                    </a:cubicBezTo>
                    <a:cubicBezTo>
                      <a:pt x="564425" y="306784"/>
                      <a:pt x="567765" y="309551"/>
                      <a:pt x="571581" y="312605"/>
                    </a:cubicBezTo>
                    <a:cubicBezTo>
                      <a:pt x="585513" y="323960"/>
                      <a:pt x="596105" y="325296"/>
                      <a:pt x="596105" y="325296"/>
                    </a:cubicBezTo>
                    <a:cubicBezTo>
                      <a:pt x="580837" y="318521"/>
                      <a:pt x="577116" y="314990"/>
                      <a:pt x="571391" y="309742"/>
                    </a:cubicBezTo>
                    <a:cubicBezTo>
                      <a:pt x="565665" y="304494"/>
                      <a:pt x="552497" y="290753"/>
                      <a:pt x="546390" y="285314"/>
                    </a:cubicBezTo>
                    <a:cubicBezTo>
                      <a:pt x="540283" y="279875"/>
                      <a:pt x="524061" y="263367"/>
                      <a:pt x="524061" y="263367"/>
                    </a:cubicBezTo>
                    <a:cubicBezTo>
                      <a:pt x="524633" y="263462"/>
                      <a:pt x="525206" y="263462"/>
                      <a:pt x="525779" y="263558"/>
                    </a:cubicBezTo>
                    <a:cubicBezTo>
                      <a:pt x="529023" y="264798"/>
                      <a:pt x="532172" y="266134"/>
                      <a:pt x="535416" y="267470"/>
                    </a:cubicBezTo>
                    <a:cubicBezTo>
                      <a:pt x="535130" y="267470"/>
                      <a:pt x="534844" y="267565"/>
                      <a:pt x="534558" y="267565"/>
                    </a:cubicBezTo>
                    <a:cubicBezTo>
                      <a:pt x="534558" y="267565"/>
                      <a:pt x="555455" y="279684"/>
                      <a:pt x="566810" y="285314"/>
                    </a:cubicBezTo>
                    <a:cubicBezTo>
                      <a:pt x="578166" y="290848"/>
                      <a:pt x="598204" y="296288"/>
                      <a:pt x="598204" y="296288"/>
                    </a:cubicBezTo>
                    <a:cubicBezTo>
                      <a:pt x="598204" y="296288"/>
                      <a:pt x="580074" y="286459"/>
                      <a:pt x="567574" y="280257"/>
                    </a:cubicBezTo>
                    <a:cubicBezTo>
                      <a:pt x="569959" y="280829"/>
                      <a:pt x="572440" y="281402"/>
                      <a:pt x="574921" y="281783"/>
                    </a:cubicBezTo>
                    <a:cubicBezTo>
                      <a:pt x="595819" y="285409"/>
                      <a:pt x="604598" y="281879"/>
                      <a:pt x="604598" y="281879"/>
                    </a:cubicBezTo>
                    <a:cubicBezTo>
                      <a:pt x="604598" y="281879"/>
                      <a:pt x="572059" y="262699"/>
                      <a:pt x="535416" y="267565"/>
                    </a:cubicBezTo>
                    <a:cubicBezTo>
                      <a:pt x="532363" y="266229"/>
                      <a:pt x="529309" y="264989"/>
                      <a:pt x="526160" y="263748"/>
                    </a:cubicBezTo>
                    <a:cubicBezTo>
                      <a:pt x="547630" y="266897"/>
                      <a:pt x="563089" y="261840"/>
                      <a:pt x="568814" y="260695"/>
                    </a:cubicBezTo>
                    <a:cubicBezTo>
                      <a:pt x="574635" y="259454"/>
                      <a:pt x="593338" y="256974"/>
                      <a:pt x="593338" y="256974"/>
                    </a:cubicBezTo>
                    <a:cubicBezTo>
                      <a:pt x="593338" y="256974"/>
                      <a:pt x="565188" y="253538"/>
                      <a:pt x="552020" y="253633"/>
                    </a:cubicBezTo>
                    <a:cubicBezTo>
                      <a:pt x="556600" y="252393"/>
                      <a:pt x="560894" y="251057"/>
                      <a:pt x="563661" y="250675"/>
                    </a:cubicBezTo>
                    <a:cubicBezTo>
                      <a:pt x="569959" y="249721"/>
                      <a:pt x="580837" y="248099"/>
                      <a:pt x="580837" y="248099"/>
                    </a:cubicBezTo>
                    <a:cubicBezTo>
                      <a:pt x="580837" y="248099"/>
                      <a:pt x="547630" y="242565"/>
                      <a:pt x="533126" y="245523"/>
                    </a:cubicBezTo>
                    <a:cubicBezTo>
                      <a:pt x="519671" y="248290"/>
                      <a:pt x="502114" y="253347"/>
                      <a:pt x="499728" y="254016"/>
                    </a:cubicBezTo>
                    <a:cubicBezTo>
                      <a:pt x="497152" y="253156"/>
                      <a:pt x="494575" y="252297"/>
                      <a:pt x="491999" y="251343"/>
                    </a:cubicBezTo>
                    <a:cubicBezTo>
                      <a:pt x="495243" y="251534"/>
                      <a:pt x="506217" y="251820"/>
                      <a:pt x="517381" y="247431"/>
                    </a:cubicBezTo>
                    <a:cubicBezTo>
                      <a:pt x="530741" y="242183"/>
                      <a:pt x="548108" y="233595"/>
                      <a:pt x="548108" y="233595"/>
                    </a:cubicBezTo>
                    <a:cubicBezTo>
                      <a:pt x="548108" y="233595"/>
                      <a:pt x="526637" y="232354"/>
                      <a:pt x="513660" y="237317"/>
                    </a:cubicBezTo>
                    <a:cubicBezTo>
                      <a:pt x="500682" y="242278"/>
                      <a:pt x="486178" y="249149"/>
                      <a:pt x="486178" y="249149"/>
                    </a:cubicBezTo>
                    <a:cubicBezTo>
                      <a:pt x="486178" y="249149"/>
                      <a:pt x="486274" y="249339"/>
                      <a:pt x="486464" y="249530"/>
                    </a:cubicBezTo>
                    <a:cubicBezTo>
                      <a:pt x="481216" y="247813"/>
                      <a:pt x="475968" y="246095"/>
                      <a:pt x="470720" y="244473"/>
                    </a:cubicBezTo>
                    <a:cubicBezTo>
                      <a:pt x="474537" y="243901"/>
                      <a:pt x="491426" y="242851"/>
                      <a:pt x="498488" y="239225"/>
                    </a:cubicBezTo>
                    <a:cubicBezTo>
                      <a:pt x="506408" y="235121"/>
                      <a:pt x="521962" y="221953"/>
                      <a:pt x="532076" y="220236"/>
                    </a:cubicBezTo>
                    <a:cubicBezTo>
                      <a:pt x="532076" y="220236"/>
                      <a:pt x="505835" y="220427"/>
                      <a:pt x="489422" y="227679"/>
                    </a:cubicBezTo>
                    <a:cubicBezTo>
                      <a:pt x="481980" y="231018"/>
                      <a:pt x="476731" y="234358"/>
                      <a:pt x="473010" y="237221"/>
                    </a:cubicBezTo>
                    <a:cubicBezTo>
                      <a:pt x="470243" y="236649"/>
                      <a:pt x="466235" y="235980"/>
                      <a:pt x="461559" y="235217"/>
                    </a:cubicBezTo>
                    <a:cubicBezTo>
                      <a:pt x="465758" y="234358"/>
                      <a:pt x="470052" y="233118"/>
                      <a:pt x="473392" y="231400"/>
                    </a:cubicBezTo>
                    <a:cubicBezTo>
                      <a:pt x="475014" y="230541"/>
                      <a:pt x="477208" y="229492"/>
                      <a:pt x="479594" y="228251"/>
                    </a:cubicBezTo>
                    <a:cubicBezTo>
                      <a:pt x="491045" y="224816"/>
                      <a:pt x="502686" y="220999"/>
                      <a:pt x="502686" y="220999"/>
                    </a:cubicBezTo>
                    <a:cubicBezTo>
                      <a:pt x="502686" y="220999"/>
                      <a:pt x="499728" y="220713"/>
                      <a:pt x="495148" y="220427"/>
                    </a:cubicBezTo>
                    <a:cubicBezTo>
                      <a:pt x="502972" y="216419"/>
                      <a:pt x="509461" y="213079"/>
                      <a:pt x="509461" y="213079"/>
                    </a:cubicBezTo>
                    <a:cubicBezTo>
                      <a:pt x="509461" y="213079"/>
                      <a:pt x="483411" y="212793"/>
                      <a:pt x="469670" y="218995"/>
                    </a:cubicBezTo>
                    <a:cubicBezTo>
                      <a:pt x="464422" y="218899"/>
                      <a:pt x="459269" y="218899"/>
                      <a:pt x="455070" y="219091"/>
                    </a:cubicBezTo>
                    <a:cubicBezTo>
                      <a:pt x="450776" y="219377"/>
                      <a:pt x="446578" y="220140"/>
                      <a:pt x="442665" y="221285"/>
                    </a:cubicBezTo>
                    <a:cubicBezTo>
                      <a:pt x="441902" y="220999"/>
                      <a:pt x="441043" y="220618"/>
                      <a:pt x="440375" y="220236"/>
                    </a:cubicBezTo>
                    <a:cubicBezTo>
                      <a:pt x="439612" y="219759"/>
                      <a:pt x="438849" y="219377"/>
                      <a:pt x="437990" y="218899"/>
                    </a:cubicBezTo>
                    <a:cubicBezTo>
                      <a:pt x="450967" y="213842"/>
                      <a:pt x="469193" y="202106"/>
                      <a:pt x="476541" y="202010"/>
                    </a:cubicBezTo>
                    <a:cubicBezTo>
                      <a:pt x="476541" y="202010"/>
                      <a:pt x="475968" y="202010"/>
                      <a:pt x="475014" y="201915"/>
                    </a:cubicBezTo>
                    <a:cubicBezTo>
                      <a:pt x="481502" y="200674"/>
                      <a:pt x="485701" y="198193"/>
                      <a:pt x="486942" y="197334"/>
                    </a:cubicBezTo>
                    <a:cubicBezTo>
                      <a:pt x="495243" y="197143"/>
                      <a:pt x="500014" y="195712"/>
                      <a:pt x="500014" y="195712"/>
                    </a:cubicBezTo>
                    <a:cubicBezTo>
                      <a:pt x="478163" y="194949"/>
                      <a:pt x="462895" y="187887"/>
                      <a:pt x="452780" y="184739"/>
                    </a:cubicBezTo>
                    <a:cubicBezTo>
                      <a:pt x="442665" y="181589"/>
                      <a:pt x="424631" y="170807"/>
                      <a:pt x="415756" y="167849"/>
                    </a:cubicBezTo>
                    <a:cubicBezTo>
                      <a:pt x="407455" y="165082"/>
                      <a:pt x="397626" y="164509"/>
                      <a:pt x="387797" y="167276"/>
                    </a:cubicBezTo>
                    <a:cubicBezTo>
                      <a:pt x="390183" y="164700"/>
                      <a:pt x="392569" y="162123"/>
                      <a:pt x="395050" y="159642"/>
                    </a:cubicBezTo>
                    <a:cubicBezTo>
                      <a:pt x="403924" y="160119"/>
                      <a:pt x="410031" y="160883"/>
                      <a:pt x="417188" y="163459"/>
                    </a:cubicBezTo>
                    <a:cubicBezTo>
                      <a:pt x="424726" y="166131"/>
                      <a:pt x="456502" y="174051"/>
                      <a:pt x="481502" y="175387"/>
                    </a:cubicBezTo>
                    <a:cubicBezTo>
                      <a:pt x="506503" y="176723"/>
                      <a:pt x="519862" y="173288"/>
                      <a:pt x="519862" y="173288"/>
                    </a:cubicBezTo>
                    <a:cubicBezTo>
                      <a:pt x="519862" y="173288"/>
                      <a:pt x="499728" y="175578"/>
                      <a:pt x="481312" y="170139"/>
                    </a:cubicBezTo>
                    <a:cubicBezTo>
                      <a:pt x="477208" y="168994"/>
                      <a:pt x="473964" y="167849"/>
                      <a:pt x="471101" y="166895"/>
                    </a:cubicBezTo>
                    <a:cubicBezTo>
                      <a:pt x="480548" y="168135"/>
                      <a:pt x="490758" y="168803"/>
                      <a:pt x="500205" y="167849"/>
                    </a:cubicBezTo>
                    <a:cubicBezTo>
                      <a:pt x="525492" y="165463"/>
                      <a:pt x="525492" y="160406"/>
                      <a:pt x="525492" y="160406"/>
                    </a:cubicBezTo>
                    <a:cubicBezTo>
                      <a:pt x="525492" y="160406"/>
                      <a:pt x="520149" y="164891"/>
                      <a:pt x="505740" y="163364"/>
                    </a:cubicBezTo>
                    <a:cubicBezTo>
                      <a:pt x="491331" y="161932"/>
                      <a:pt x="483220" y="161455"/>
                      <a:pt x="466712" y="157161"/>
                    </a:cubicBezTo>
                    <a:cubicBezTo>
                      <a:pt x="450776" y="153058"/>
                      <a:pt x="419096" y="147047"/>
                      <a:pt x="403256" y="151245"/>
                    </a:cubicBezTo>
                    <a:cubicBezTo>
                      <a:pt x="405546" y="148955"/>
                      <a:pt x="407932" y="146665"/>
                      <a:pt x="410317" y="144374"/>
                    </a:cubicBezTo>
                    <a:cubicBezTo>
                      <a:pt x="416233" y="147524"/>
                      <a:pt x="453544" y="153249"/>
                      <a:pt x="460891" y="154203"/>
                    </a:cubicBezTo>
                    <a:cubicBezTo>
                      <a:pt x="468716" y="155253"/>
                      <a:pt x="483220" y="156398"/>
                      <a:pt x="505644" y="157352"/>
                    </a:cubicBezTo>
                    <a:cubicBezTo>
                      <a:pt x="528069" y="158306"/>
                      <a:pt x="539806" y="148764"/>
                      <a:pt x="539806" y="148764"/>
                    </a:cubicBezTo>
                    <a:cubicBezTo>
                      <a:pt x="532840" y="151245"/>
                      <a:pt x="523584" y="151150"/>
                      <a:pt x="509748" y="151436"/>
                    </a:cubicBezTo>
                    <a:cubicBezTo>
                      <a:pt x="495911" y="151627"/>
                      <a:pt x="473869" y="147047"/>
                      <a:pt x="461655" y="145234"/>
                    </a:cubicBezTo>
                    <a:cubicBezTo>
                      <a:pt x="449822" y="143420"/>
                      <a:pt x="425871" y="139222"/>
                      <a:pt x="411176" y="143516"/>
                    </a:cubicBezTo>
                    <a:cubicBezTo>
                      <a:pt x="413371" y="141416"/>
                      <a:pt x="415565" y="139222"/>
                      <a:pt x="417760" y="137123"/>
                    </a:cubicBezTo>
                    <a:cubicBezTo>
                      <a:pt x="427493" y="141607"/>
                      <a:pt x="464613" y="143802"/>
                      <a:pt x="481693" y="143897"/>
                    </a:cubicBezTo>
                    <a:cubicBezTo>
                      <a:pt x="499060" y="143993"/>
                      <a:pt x="519767" y="148383"/>
                      <a:pt x="547630" y="130729"/>
                    </a:cubicBezTo>
                    <a:cubicBezTo>
                      <a:pt x="547630" y="130729"/>
                      <a:pt x="535321" y="136836"/>
                      <a:pt x="516427" y="138363"/>
                    </a:cubicBezTo>
                    <a:cubicBezTo>
                      <a:pt x="497533" y="139890"/>
                      <a:pt x="488564" y="134165"/>
                      <a:pt x="468143" y="134069"/>
                    </a:cubicBezTo>
                    <a:cubicBezTo>
                      <a:pt x="450013" y="133974"/>
                      <a:pt x="427684" y="132733"/>
                      <a:pt x="419573" y="135500"/>
                    </a:cubicBezTo>
                    <a:cubicBezTo>
                      <a:pt x="422054" y="133210"/>
                      <a:pt x="424631" y="130920"/>
                      <a:pt x="427112" y="128630"/>
                    </a:cubicBezTo>
                    <a:cubicBezTo>
                      <a:pt x="433505" y="134355"/>
                      <a:pt x="514328" y="135882"/>
                      <a:pt x="525683" y="133687"/>
                    </a:cubicBezTo>
                    <a:cubicBezTo>
                      <a:pt x="537325" y="131397"/>
                      <a:pt x="548966" y="126053"/>
                      <a:pt x="548966" y="126053"/>
                    </a:cubicBezTo>
                    <a:cubicBezTo>
                      <a:pt x="548966" y="126053"/>
                      <a:pt x="530073" y="129775"/>
                      <a:pt x="523584" y="129680"/>
                    </a:cubicBezTo>
                    <a:cubicBezTo>
                      <a:pt x="517191" y="129680"/>
                      <a:pt x="490854" y="125768"/>
                      <a:pt x="477399" y="125672"/>
                    </a:cubicBezTo>
                    <a:cubicBezTo>
                      <a:pt x="464422" y="125576"/>
                      <a:pt x="442952" y="122523"/>
                      <a:pt x="428161" y="127581"/>
                    </a:cubicBezTo>
                    <a:cubicBezTo>
                      <a:pt x="428925" y="126913"/>
                      <a:pt x="429593" y="126244"/>
                      <a:pt x="430356" y="125576"/>
                    </a:cubicBezTo>
                    <a:cubicBezTo>
                      <a:pt x="432360" y="123859"/>
                      <a:pt x="434364" y="122237"/>
                      <a:pt x="436368" y="120519"/>
                    </a:cubicBezTo>
                    <a:cubicBezTo>
                      <a:pt x="449250" y="123286"/>
                      <a:pt x="475586" y="120710"/>
                      <a:pt x="486846" y="120805"/>
                    </a:cubicBezTo>
                    <a:cubicBezTo>
                      <a:pt x="498297" y="120901"/>
                      <a:pt x="528641" y="123763"/>
                      <a:pt x="550588" y="107541"/>
                    </a:cubicBezTo>
                    <a:cubicBezTo>
                      <a:pt x="550588" y="107541"/>
                      <a:pt x="534844" y="115462"/>
                      <a:pt x="516713" y="114985"/>
                    </a:cubicBezTo>
                    <a:cubicBezTo>
                      <a:pt x="499537" y="114603"/>
                      <a:pt x="452876" y="112790"/>
                      <a:pt x="437894" y="119088"/>
                    </a:cubicBezTo>
                    <a:cubicBezTo>
                      <a:pt x="440662" y="116798"/>
                      <a:pt x="443429" y="114507"/>
                      <a:pt x="446292" y="112217"/>
                    </a:cubicBezTo>
                    <a:cubicBezTo>
                      <a:pt x="451349" y="117179"/>
                      <a:pt x="512228" y="110786"/>
                      <a:pt x="529405" y="109355"/>
                    </a:cubicBezTo>
                    <a:cubicBezTo>
                      <a:pt x="546962" y="107924"/>
                      <a:pt x="555932" y="100862"/>
                      <a:pt x="555932" y="100862"/>
                    </a:cubicBezTo>
                    <a:cubicBezTo>
                      <a:pt x="540951" y="107064"/>
                      <a:pt x="528737" y="104392"/>
                      <a:pt x="520244" y="105156"/>
                    </a:cubicBezTo>
                    <a:cubicBezTo>
                      <a:pt x="511751" y="105919"/>
                      <a:pt x="494289" y="103534"/>
                      <a:pt x="481502" y="105633"/>
                    </a:cubicBezTo>
                    <a:cubicBezTo>
                      <a:pt x="469193" y="107732"/>
                      <a:pt x="460796" y="105633"/>
                      <a:pt x="447723" y="111168"/>
                    </a:cubicBezTo>
                    <a:cubicBezTo>
                      <a:pt x="449822" y="109546"/>
                      <a:pt x="451921" y="107924"/>
                      <a:pt x="454021" y="106301"/>
                    </a:cubicBezTo>
                    <a:cubicBezTo>
                      <a:pt x="455070" y="106683"/>
                      <a:pt x="457551" y="107255"/>
                      <a:pt x="463372" y="106015"/>
                    </a:cubicBezTo>
                    <a:cubicBezTo>
                      <a:pt x="471388" y="104297"/>
                      <a:pt x="490091" y="101434"/>
                      <a:pt x="497724" y="101339"/>
                    </a:cubicBezTo>
                    <a:cubicBezTo>
                      <a:pt x="505358" y="101244"/>
                      <a:pt x="519099" y="99240"/>
                      <a:pt x="531981" y="99431"/>
                    </a:cubicBezTo>
                    <a:cubicBezTo>
                      <a:pt x="544959" y="99621"/>
                      <a:pt x="557745" y="96091"/>
                      <a:pt x="564138" y="93419"/>
                    </a:cubicBezTo>
                    <a:cubicBezTo>
                      <a:pt x="570532" y="90843"/>
                      <a:pt x="579406" y="92083"/>
                      <a:pt x="579406" y="92083"/>
                    </a:cubicBezTo>
                    <a:cubicBezTo>
                      <a:pt x="579406" y="92083"/>
                      <a:pt x="570914" y="90079"/>
                      <a:pt x="563948" y="91702"/>
                    </a:cubicBezTo>
                    <a:cubicBezTo>
                      <a:pt x="556982" y="93324"/>
                      <a:pt x="548108" y="95232"/>
                      <a:pt x="539615" y="95041"/>
                    </a:cubicBezTo>
                    <a:cubicBezTo>
                      <a:pt x="531122" y="94850"/>
                      <a:pt x="510320" y="94755"/>
                      <a:pt x="493907" y="96473"/>
                    </a:cubicBezTo>
                    <a:cubicBezTo>
                      <a:pt x="477590" y="98190"/>
                      <a:pt x="466617" y="101339"/>
                      <a:pt x="463277" y="102770"/>
                    </a:cubicBezTo>
                    <a:cubicBezTo>
                      <a:pt x="460891" y="103725"/>
                      <a:pt x="456979" y="104870"/>
                      <a:pt x="454880" y="105442"/>
                    </a:cubicBezTo>
                    <a:cubicBezTo>
                      <a:pt x="458029" y="103057"/>
                      <a:pt x="461368" y="100862"/>
                      <a:pt x="464613" y="98667"/>
                    </a:cubicBezTo>
                    <a:cubicBezTo>
                      <a:pt x="465949" y="98858"/>
                      <a:pt x="470052" y="99049"/>
                      <a:pt x="480071" y="96568"/>
                    </a:cubicBezTo>
                    <a:cubicBezTo>
                      <a:pt x="492476" y="93419"/>
                      <a:pt x="507648" y="93228"/>
                      <a:pt x="518813" y="91320"/>
                    </a:cubicBezTo>
                    <a:cubicBezTo>
                      <a:pt x="529977" y="89412"/>
                      <a:pt x="544768" y="89793"/>
                      <a:pt x="554501" y="86644"/>
                    </a:cubicBezTo>
                    <a:cubicBezTo>
                      <a:pt x="564329" y="83495"/>
                      <a:pt x="590093" y="79964"/>
                      <a:pt x="590093" y="79964"/>
                    </a:cubicBezTo>
                    <a:cubicBezTo>
                      <a:pt x="590093" y="79964"/>
                      <a:pt x="567478" y="78819"/>
                      <a:pt x="560226" y="81873"/>
                    </a:cubicBezTo>
                    <a:cubicBezTo>
                      <a:pt x="552974" y="84926"/>
                      <a:pt x="543145" y="85785"/>
                      <a:pt x="539997" y="85785"/>
                    </a:cubicBezTo>
                    <a:cubicBezTo>
                      <a:pt x="536752" y="85785"/>
                      <a:pt x="506312" y="89220"/>
                      <a:pt x="487896" y="92179"/>
                    </a:cubicBezTo>
                    <a:cubicBezTo>
                      <a:pt x="475682" y="94183"/>
                      <a:pt x="469288" y="96282"/>
                      <a:pt x="466330" y="97618"/>
                    </a:cubicBezTo>
                    <a:cubicBezTo>
                      <a:pt x="469288" y="95709"/>
                      <a:pt x="472342" y="93801"/>
                      <a:pt x="475395" y="91988"/>
                    </a:cubicBezTo>
                    <a:cubicBezTo>
                      <a:pt x="477399" y="92083"/>
                      <a:pt x="485033" y="92083"/>
                      <a:pt x="494671" y="89125"/>
                    </a:cubicBezTo>
                    <a:cubicBezTo>
                      <a:pt x="505835" y="85785"/>
                      <a:pt x="534653" y="81491"/>
                      <a:pt x="542668" y="81587"/>
                    </a:cubicBezTo>
                    <a:cubicBezTo>
                      <a:pt x="550684" y="81682"/>
                      <a:pt x="582937" y="75480"/>
                      <a:pt x="582937" y="75480"/>
                    </a:cubicBezTo>
                    <a:cubicBezTo>
                      <a:pt x="582937" y="75480"/>
                      <a:pt x="557364" y="73858"/>
                      <a:pt x="539997" y="77579"/>
                    </a:cubicBezTo>
                    <a:cubicBezTo>
                      <a:pt x="523966" y="81014"/>
                      <a:pt x="482075" y="90270"/>
                      <a:pt x="475682" y="91702"/>
                    </a:cubicBezTo>
                    <a:cubicBezTo>
                      <a:pt x="477972" y="90366"/>
                      <a:pt x="480357" y="88934"/>
                      <a:pt x="482743" y="87598"/>
                    </a:cubicBezTo>
                    <a:cubicBezTo>
                      <a:pt x="486942" y="86358"/>
                      <a:pt x="503068" y="82922"/>
                      <a:pt x="518145" y="78056"/>
                    </a:cubicBezTo>
                    <a:cubicBezTo>
                      <a:pt x="535512" y="72426"/>
                      <a:pt x="547153" y="71662"/>
                      <a:pt x="558127" y="70231"/>
                    </a:cubicBezTo>
                    <a:cubicBezTo>
                      <a:pt x="569100" y="68800"/>
                      <a:pt x="575494" y="65937"/>
                      <a:pt x="585418" y="59926"/>
                    </a:cubicBezTo>
                    <a:cubicBezTo>
                      <a:pt x="585418" y="59926"/>
                      <a:pt x="576925" y="61166"/>
                      <a:pt x="567287" y="64029"/>
                    </a:cubicBezTo>
                    <a:cubicBezTo>
                      <a:pt x="557650" y="66891"/>
                      <a:pt x="536657" y="65937"/>
                      <a:pt x="523298" y="71377"/>
                    </a:cubicBezTo>
                    <a:cubicBezTo>
                      <a:pt x="511465" y="76148"/>
                      <a:pt x="488087" y="85403"/>
                      <a:pt x="482838" y="87598"/>
                    </a:cubicBezTo>
                    <a:cubicBezTo>
                      <a:pt x="483602" y="87216"/>
                      <a:pt x="484365" y="86644"/>
                      <a:pt x="485129" y="86262"/>
                    </a:cubicBezTo>
                    <a:cubicBezTo>
                      <a:pt x="484270" y="86739"/>
                      <a:pt x="483411" y="87216"/>
                      <a:pt x="482648" y="87693"/>
                    </a:cubicBezTo>
                    <a:cubicBezTo>
                      <a:pt x="482170" y="87884"/>
                      <a:pt x="481789" y="87980"/>
                      <a:pt x="481789" y="88075"/>
                    </a:cubicBezTo>
                    <a:cubicBezTo>
                      <a:pt x="481789" y="88075"/>
                      <a:pt x="482075" y="87980"/>
                      <a:pt x="482552" y="87789"/>
                    </a:cubicBezTo>
                    <a:cubicBezTo>
                      <a:pt x="480071" y="89125"/>
                      <a:pt x="477590" y="90461"/>
                      <a:pt x="475205" y="91892"/>
                    </a:cubicBezTo>
                    <a:cubicBezTo>
                      <a:pt x="475109" y="91892"/>
                      <a:pt x="474918" y="91988"/>
                      <a:pt x="474918" y="91988"/>
                    </a:cubicBezTo>
                    <a:cubicBezTo>
                      <a:pt x="474918" y="91988"/>
                      <a:pt x="475014" y="91988"/>
                      <a:pt x="475109" y="91988"/>
                    </a:cubicBezTo>
                    <a:cubicBezTo>
                      <a:pt x="471388" y="94087"/>
                      <a:pt x="467857" y="96282"/>
                      <a:pt x="464231" y="98667"/>
                    </a:cubicBezTo>
                    <a:cubicBezTo>
                      <a:pt x="464326" y="98381"/>
                      <a:pt x="468239" y="91797"/>
                      <a:pt x="474918" y="83400"/>
                    </a:cubicBezTo>
                    <a:cubicBezTo>
                      <a:pt x="481789" y="74812"/>
                      <a:pt x="498297" y="65937"/>
                      <a:pt x="502877" y="60785"/>
                    </a:cubicBezTo>
                    <a:cubicBezTo>
                      <a:pt x="507457" y="55536"/>
                      <a:pt x="505549" y="52673"/>
                      <a:pt x="505549" y="52673"/>
                    </a:cubicBezTo>
                    <a:cubicBezTo>
                      <a:pt x="501827" y="56014"/>
                      <a:pt x="492953" y="62598"/>
                      <a:pt x="479117" y="72330"/>
                    </a:cubicBezTo>
                    <a:cubicBezTo>
                      <a:pt x="465376" y="81968"/>
                      <a:pt x="464231" y="98381"/>
                      <a:pt x="464231" y="98763"/>
                    </a:cubicBezTo>
                    <a:cubicBezTo>
                      <a:pt x="460796" y="101053"/>
                      <a:pt x="457360" y="103247"/>
                      <a:pt x="453925" y="105728"/>
                    </a:cubicBezTo>
                    <a:cubicBezTo>
                      <a:pt x="463468" y="83018"/>
                      <a:pt x="470147" y="75289"/>
                      <a:pt x="482648" y="66128"/>
                    </a:cubicBezTo>
                    <a:cubicBezTo>
                      <a:pt x="495243" y="56872"/>
                      <a:pt x="495720" y="52101"/>
                      <a:pt x="496007" y="48093"/>
                    </a:cubicBezTo>
                    <a:cubicBezTo>
                      <a:pt x="496293" y="44086"/>
                      <a:pt x="485415" y="39887"/>
                      <a:pt x="485415" y="39887"/>
                    </a:cubicBezTo>
                    <a:cubicBezTo>
                      <a:pt x="485415" y="39887"/>
                      <a:pt x="493144" y="44944"/>
                      <a:pt x="493430" y="49143"/>
                    </a:cubicBezTo>
                    <a:cubicBezTo>
                      <a:pt x="493812" y="53341"/>
                      <a:pt x="482934" y="58304"/>
                      <a:pt x="475968" y="63075"/>
                    </a:cubicBezTo>
                    <a:cubicBezTo>
                      <a:pt x="473964" y="64410"/>
                      <a:pt x="471865" y="66033"/>
                      <a:pt x="469765" y="67941"/>
                    </a:cubicBezTo>
                    <a:cubicBezTo>
                      <a:pt x="472533" y="60975"/>
                      <a:pt x="473773" y="54010"/>
                      <a:pt x="475109" y="50479"/>
                    </a:cubicBezTo>
                    <a:cubicBezTo>
                      <a:pt x="477208" y="45040"/>
                      <a:pt x="464517" y="39792"/>
                      <a:pt x="464517" y="39792"/>
                    </a:cubicBezTo>
                    <a:cubicBezTo>
                      <a:pt x="470720" y="47330"/>
                      <a:pt x="467571" y="48379"/>
                      <a:pt x="466140" y="54010"/>
                    </a:cubicBezTo>
                    <a:cubicBezTo>
                      <a:pt x="464803" y="59639"/>
                      <a:pt x="453257" y="78342"/>
                      <a:pt x="449441" y="88552"/>
                    </a:cubicBezTo>
                    <a:cubicBezTo>
                      <a:pt x="445624" y="98667"/>
                      <a:pt x="444765" y="111549"/>
                      <a:pt x="444765" y="111549"/>
                    </a:cubicBezTo>
                    <a:cubicBezTo>
                      <a:pt x="444765" y="111549"/>
                      <a:pt x="449059" y="102770"/>
                      <a:pt x="454116" y="93801"/>
                    </a:cubicBezTo>
                    <a:cubicBezTo>
                      <a:pt x="450586" y="104392"/>
                      <a:pt x="452589" y="105824"/>
                      <a:pt x="453353" y="106015"/>
                    </a:cubicBezTo>
                    <a:cubicBezTo>
                      <a:pt x="446959" y="110595"/>
                      <a:pt x="440757" y="115462"/>
                      <a:pt x="434650" y="120424"/>
                    </a:cubicBezTo>
                    <a:cubicBezTo>
                      <a:pt x="435986" y="116702"/>
                      <a:pt x="442475" y="97713"/>
                      <a:pt x="447818" y="78342"/>
                    </a:cubicBezTo>
                    <a:cubicBezTo>
                      <a:pt x="453830" y="56681"/>
                      <a:pt x="451921" y="53246"/>
                      <a:pt x="452399" y="47616"/>
                    </a:cubicBezTo>
                    <a:cubicBezTo>
                      <a:pt x="452876" y="41986"/>
                      <a:pt x="445051" y="41318"/>
                      <a:pt x="445051" y="41318"/>
                    </a:cubicBezTo>
                    <a:cubicBezTo>
                      <a:pt x="450872" y="44944"/>
                      <a:pt x="447627" y="52196"/>
                      <a:pt x="443429" y="61548"/>
                    </a:cubicBezTo>
                    <a:cubicBezTo>
                      <a:pt x="439230" y="70900"/>
                      <a:pt x="437417" y="77388"/>
                      <a:pt x="433314" y="90461"/>
                    </a:cubicBezTo>
                    <a:cubicBezTo>
                      <a:pt x="429593" y="102389"/>
                      <a:pt x="433505" y="118038"/>
                      <a:pt x="434268" y="120710"/>
                    </a:cubicBezTo>
                    <a:cubicBezTo>
                      <a:pt x="432742" y="121950"/>
                      <a:pt x="431119" y="123191"/>
                      <a:pt x="429593" y="124527"/>
                    </a:cubicBezTo>
                    <a:cubicBezTo>
                      <a:pt x="428066" y="125768"/>
                      <a:pt x="426634" y="127103"/>
                      <a:pt x="425203" y="128344"/>
                    </a:cubicBezTo>
                    <a:cubicBezTo>
                      <a:pt x="425967" y="122618"/>
                      <a:pt x="430929" y="84068"/>
                      <a:pt x="433982" y="76720"/>
                    </a:cubicBezTo>
                    <a:cubicBezTo>
                      <a:pt x="437226" y="68800"/>
                      <a:pt x="439135" y="53533"/>
                      <a:pt x="438467" y="46471"/>
                    </a:cubicBezTo>
                    <a:cubicBezTo>
                      <a:pt x="437799" y="39410"/>
                      <a:pt x="430165" y="39505"/>
                      <a:pt x="430165" y="39505"/>
                    </a:cubicBezTo>
                    <a:cubicBezTo>
                      <a:pt x="437322" y="42273"/>
                      <a:pt x="433791" y="52864"/>
                      <a:pt x="430070" y="58113"/>
                    </a:cubicBezTo>
                    <a:cubicBezTo>
                      <a:pt x="426348" y="63361"/>
                      <a:pt x="425203" y="69754"/>
                      <a:pt x="421959" y="91892"/>
                    </a:cubicBezTo>
                    <a:cubicBezTo>
                      <a:pt x="419001" y="111740"/>
                      <a:pt x="423867" y="125862"/>
                      <a:pt x="424917" y="128535"/>
                    </a:cubicBezTo>
                    <a:cubicBezTo>
                      <a:pt x="421386" y="131588"/>
                      <a:pt x="417856" y="134737"/>
                      <a:pt x="414325" y="137886"/>
                    </a:cubicBezTo>
                    <a:cubicBezTo>
                      <a:pt x="418428" y="127771"/>
                      <a:pt x="415375" y="107160"/>
                      <a:pt x="415470" y="102198"/>
                    </a:cubicBezTo>
                    <a:cubicBezTo>
                      <a:pt x="415470" y="96950"/>
                      <a:pt x="407645" y="74621"/>
                      <a:pt x="406882" y="60785"/>
                    </a:cubicBezTo>
                    <a:cubicBezTo>
                      <a:pt x="406119" y="46948"/>
                      <a:pt x="395718" y="49429"/>
                      <a:pt x="395718" y="49429"/>
                    </a:cubicBezTo>
                    <a:cubicBezTo>
                      <a:pt x="395718" y="49429"/>
                      <a:pt x="396481" y="50383"/>
                      <a:pt x="397340" y="51910"/>
                    </a:cubicBezTo>
                    <a:cubicBezTo>
                      <a:pt x="397340" y="51910"/>
                      <a:pt x="394859" y="52769"/>
                      <a:pt x="389801" y="61930"/>
                    </a:cubicBezTo>
                    <a:cubicBezTo>
                      <a:pt x="384649" y="71090"/>
                      <a:pt x="384649" y="77961"/>
                      <a:pt x="385984" y="89412"/>
                    </a:cubicBezTo>
                    <a:cubicBezTo>
                      <a:pt x="387130" y="100003"/>
                      <a:pt x="401634" y="141607"/>
                      <a:pt x="403828" y="147810"/>
                    </a:cubicBezTo>
                    <a:cubicBezTo>
                      <a:pt x="401347" y="150196"/>
                      <a:pt x="398962" y="152581"/>
                      <a:pt x="396576" y="154967"/>
                    </a:cubicBezTo>
                    <a:cubicBezTo>
                      <a:pt x="398294" y="150386"/>
                      <a:pt x="398962" y="144565"/>
                      <a:pt x="393905" y="132638"/>
                    </a:cubicBezTo>
                    <a:cubicBezTo>
                      <a:pt x="387988" y="118801"/>
                      <a:pt x="376442" y="94469"/>
                      <a:pt x="375679" y="88552"/>
                    </a:cubicBezTo>
                    <a:cubicBezTo>
                      <a:pt x="374915" y="82636"/>
                      <a:pt x="373580" y="69849"/>
                      <a:pt x="374438" y="61548"/>
                    </a:cubicBezTo>
                    <a:cubicBezTo>
                      <a:pt x="374438" y="61548"/>
                      <a:pt x="364610" y="73858"/>
                      <a:pt x="368618" y="92656"/>
                    </a:cubicBezTo>
                    <a:cubicBezTo>
                      <a:pt x="372625" y="111454"/>
                      <a:pt x="386080" y="131016"/>
                      <a:pt x="389801" y="140462"/>
                    </a:cubicBezTo>
                    <a:cubicBezTo>
                      <a:pt x="392759" y="148001"/>
                      <a:pt x="394763" y="154012"/>
                      <a:pt x="395431" y="156112"/>
                    </a:cubicBezTo>
                    <a:cubicBezTo>
                      <a:pt x="392569" y="158974"/>
                      <a:pt x="389706" y="161932"/>
                      <a:pt x="386843" y="164795"/>
                    </a:cubicBezTo>
                    <a:cubicBezTo>
                      <a:pt x="389801" y="152199"/>
                      <a:pt x="383981" y="142752"/>
                      <a:pt x="380259" y="134069"/>
                    </a:cubicBezTo>
                    <a:cubicBezTo>
                      <a:pt x="376538" y="125290"/>
                      <a:pt x="359839" y="104679"/>
                      <a:pt x="358884" y="96759"/>
                    </a:cubicBezTo>
                    <a:cubicBezTo>
                      <a:pt x="358026" y="88839"/>
                      <a:pt x="356690" y="85594"/>
                      <a:pt x="358980" y="72235"/>
                    </a:cubicBezTo>
                    <a:cubicBezTo>
                      <a:pt x="358980" y="72235"/>
                      <a:pt x="350010" y="85403"/>
                      <a:pt x="353636" y="104202"/>
                    </a:cubicBezTo>
                    <a:cubicBezTo>
                      <a:pt x="357262" y="123000"/>
                      <a:pt x="372148" y="134546"/>
                      <a:pt x="377396" y="146474"/>
                    </a:cubicBezTo>
                    <a:cubicBezTo>
                      <a:pt x="382072" y="156970"/>
                      <a:pt x="385698" y="163554"/>
                      <a:pt x="386462" y="164986"/>
                    </a:cubicBezTo>
                    <a:cubicBezTo>
                      <a:pt x="384553" y="166990"/>
                      <a:pt x="382645" y="168898"/>
                      <a:pt x="380736" y="170902"/>
                    </a:cubicBezTo>
                    <a:cubicBezTo>
                      <a:pt x="380355" y="171379"/>
                      <a:pt x="379973" y="171761"/>
                      <a:pt x="379496" y="172238"/>
                    </a:cubicBezTo>
                    <a:cubicBezTo>
                      <a:pt x="380164" y="168421"/>
                      <a:pt x="380355" y="159165"/>
                      <a:pt x="372530" y="142561"/>
                    </a:cubicBezTo>
                    <a:cubicBezTo>
                      <a:pt x="361747" y="119660"/>
                      <a:pt x="348102" y="109069"/>
                      <a:pt x="349915" y="96663"/>
                    </a:cubicBezTo>
                    <a:cubicBezTo>
                      <a:pt x="351728" y="84258"/>
                      <a:pt x="354495" y="78151"/>
                      <a:pt x="352682" y="78438"/>
                    </a:cubicBezTo>
                    <a:cubicBezTo>
                      <a:pt x="350964" y="78819"/>
                      <a:pt x="343903" y="89412"/>
                      <a:pt x="344857" y="106396"/>
                    </a:cubicBezTo>
                    <a:cubicBezTo>
                      <a:pt x="345239" y="112313"/>
                      <a:pt x="346957" y="117847"/>
                      <a:pt x="349247" y="123095"/>
                    </a:cubicBezTo>
                    <a:cubicBezTo>
                      <a:pt x="338464" y="114126"/>
                      <a:pt x="334075" y="108401"/>
                      <a:pt x="335792" y="101339"/>
                    </a:cubicBezTo>
                    <a:cubicBezTo>
                      <a:pt x="335792" y="101339"/>
                      <a:pt x="333693" y="105824"/>
                      <a:pt x="333216" y="112217"/>
                    </a:cubicBezTo>
                    <a:cubicBezTo>
                      <a:pt x="331021" y="105919"/>
                      <a:pt x="330448" y="101244"/>
                      <a:pt x="330448" y="101244"/>
                    </a:cubicBezTo>
                    <a:cubicBezTo>
                      <a:pt x="326441" y="108114"/>
                      <a:pt x="328731" y="114221"/>
                      <a:pt x="329685" y="121950"/>
                    </a:cubicBezTo>
                    <a:cubicBezTo>
                      <a:pt x="329876" y="123859"/>
                      <a:pt x="331021" y="126530"/>
                      <a:pt x="332643" y="129680"/>
                    </a:cubicBezTo>
                    <a:cubicBezTo>
                      <a:pt x="331594" y="132256"/>
                      <a:pt x="330448" y="135119"/>
                      <a:pt x="329590" y="137695"/>
                    </a:cubicBezTo>
                    <a:cubicBezTo>
                      <a:pt x="327490" y="122523"/>
                      <a:pt x="325391" y="109927"/>
                      <a:pt x="325391" y="109927"/>
                    </a:cubicBezTo>
                    <a:cubicBezTo>
                      <a:pt x="325391" y="109927"/>
                      <a:pt x="325391" y="125672"/>
                      <a:pt x="323769" y="147333"/>
                    </a:cubicBezTo>
                    <a:cubicBezTo>
                      <a:pt x="321479" y="125481"/>
                      <a:pt x="318521" y="103057"/>
                      <a:pt x="318521" y="103057"/>
                    </a:cubicBezTo>
                    <a:cubicBezTo>
                      <a:pt x="318521" y="103057"/>
                      <a:pt x="316517" y="145711"/>
                      <a:pt x="315372" y="167944"/>
                    </a:cubicBezTo>
                    <a:cubicBezTo>
                      <a:pt x="315085" y="167849"/>
                      <a:pt x="314895" y="167658"/>
                      <a:pt x="314608" y="167563"/>
                    </a:cubicBezTo>
                    <a:cubicBezTo>
                      <a:pt x="312986" y="166799"/>
                      <a:pt x="311650" y="165940"/>
                      <a:pt x="310410" y="164891"/>
                    </a:cubicBezTo>
                    <a:cubicBezTo>
                      <a:pt x="310410" y="164414"/>
                      <a:pt x="310505" y="163937"/>
                      <a:pt x="310505" y="163459"/>
                    </a:cubicBezTo>
                    <a:cubicBezTo>
                      <a:pt x="312604" y="158879"/>
                      <a:pt x="315181" y="155730"/>
                      <a:pt x="315181" y="155730"/>
                    </a:cubicBezTo>
                    <a:cubicBezTo>
                      <a:pt x="313654" y="156684"/>
                      <a:pt x="312127" y="157638"/>
                      <a:pt x="310791" y="158593"/>
                    </a:cubicBezTo>
                    <a:cubicBezTo>
                      <a:pt x="312604" y="127867"/>
                      <a:pt x="306402" y="84163"/>
                      <a:pt x="306402" y="84163"/>
                    </a:cubicBezTo>
                    <a:cubicBezTo>
                      <a:pt x="306402" y="84163"/>
                      <a:pt x="303921" y="136264"/>
                      <a:pt x="302967" y="155253"/>
                    </a:cubicBezTo>
                    <a:cubicBezTo>
                      <a:pt x="299722" y="148192"/>
                      <a:pt x="299818" y="141321"/>
                      <a:pt x="299818" y="141321"/>
                    </a:cubicBezTo>
                    <a:cubicBezTo>
                      <a:pt x="299532" y="141703"/>
                      <a:pt x="299436" y="141989"/>
                      <a:pt x="299245" y="142371"/>
                    </a:cubicBezTo>
                    <a:cubicBezTo>
                      <a:pt x="299150" y="115653"/>
                      <a:pt x="295047" y="80823"/>
                      <a:pt x="295047" y="80823"/>
                    </a:cubicBezTo>
                    <a:cubicBezTo>
                      <a:pt x="295047" y="80823"/>
                      <a:pt x="293520" y="114030"/>
                      <a:pt x="292757" y="129203"/>
                    </a:cubicBezTo>
                    <a:cubicBezTo>
                      <a:pt x="292279" y="139126"/>
                      <a:pt x="292852" y="160310"/>
                      <a:pt x="293234" y="173479"/>
                    </a:cubicBezTo>
                    <a:cubicBezTo>
                      <a:pt x="290753" y="169853"/>
                      <a:pt x="288081" y="166417"/>
                      <a:pt x="285504" y="163269"/>
                    </a:cubicBezTo>
                    <a:cubicBezTo>
                      <a:pt x="286745" y="152390"/>
                      <a:pt x="288940" y="131874"/>
                      <a:pt x="289226" y="121950"/>
                    </a:cubicBezTo>
                    <a:cubicBezTo>
                      <a:pt x="289798" y="104679"/>
                      <a:pt x="282928" y="56014"/>
                      <a:pt x="282928" y="56014"/>
                    </a:cubicBezTo>
                    <a:cubicBezTo>
                      <a:pt x="282928" y="56014"/>
                      <a:pt x="280161" y="99621"/>
                      <a:pt x="279397" y="114698"/>
                    </a:cubicBezTo>
                    <a:cubicBezTo>
                      <a:pt x="278825" y="125290"/>
                      <a:pt x="280829" y="147047"/>
                      <a:pt x="282069" y="159070"/>
                    </a:cubicBezTo>
                    <a:cubicBezTo>
                      <a:pt x="277107" y="153344"/>
                      <a:pt x="273195" y="149432"/>
                      <a:pt x="273195" y="149432"/>
                    </a:cubicBezTo>
                    <a:cubicBezTo>
                      <a:pt x="273195" y="149432"/>
                      <a:pt x="273195" y="149528"/>
                      <a:pt x="273195" y="149528"/>
                    </a:cubicBezTo>
                    <a:cubicBezTo>
                      <a:pt x="269569" y="143039"/>
                      <a:pt x="266038" y="136550"/>
                      <a:pt x="262508" y="129966"/>
                    </a:cubicBezTo>
                    <a:cubicBezTo>
                      <a:pt x="263271" y="125768"/>
                      <a:pt x="265943" y="109641"/>
                      <a:pt x="266897" y="89125"/>
                    </a:cubicBezTo>
                    <a:cubicBezTo>
                      <a:pt x="268042" y="65842"/>
                      <a:pt x="260599" y="23188"/>
                      <a:pt x="260599" y="23188"/>
                    </a:cubicBezTo>
                    <a:cubicBezTo>
                      <a:pt x="260599" y="23188"/>
                      <a:pt x="259645" y="39505"/>
                      <a:pt x="258977" y="56872"/>
                    </a:cubicBezTo>
                    <a:cubicBezTo>
                      <a:pt x="257355" y="36738"/>
                      <a:pt x="253633" y="15172"/>
                      <a:pt x="253633" y="15172"/>
                    </a:cubicBezTo>
                    <a:cubicBezTo>
                      <a:pt x="253633" y="15172"/>
                      <a:pt x="253538" y="49811"/>
                      <a:pt x="250866" y="72330"/>
                    </a:cubicBezTo>
                    <a:cubicBezTo>
                      <a:pt x="250771" y="86930"/>
                      <a:pt x="254015" y="112313"/>
                      <a:pt x="254015" y="112313"/>
                    </a:cubicBezTo>
                    <a:lnTo>
                      <a:pt x="256114" y="116416"/>
                    </a:lnTo>
                    <a:cubicBezTo>
                      <a:pt x="256114" y="116416"/>
                      <a:pt x="257450" y="107255"/>
                      <a:pt x="258595" y="93228"/>
                    </a:cubicBezTo>
                    <a:cubicBezTo>
                      <a:pt x="259072" y="106396"/>
                      <a:pt x="260217" y="121950"/>
                      <a:pt x="260599" y="126340"/>
                    </a:cubicBezTo>
                    <a:cubicBezTo>
                      <a:pt x="260599" y="126244"/>
                      <a:pt x="260504" y="126149"/>
                      <a:pt x="260504" y="126149"/>
                    </a:cubicBezTo>
                    <a:cubicBezTo>
                      <a:pt x="258882" y="123000"/>
                      <a:pt x="257259" y="119946"/>
                      <a:pt x="255637" y="116798"/>
                    </a:cubicBezTo>
                    <a:lnTo>
                      <a:pt x="254397" y="114030"/>
                    </a:lnTo>
                    <a:cubicBezTo>
                      <a:pt x="254397" y="114030"/>
                      <a:pt x="254206" y="113840"/>
                      <a:pt x="253920" y="113458"/>
                    </a:cubicBezTo>
                    <a:cubicBezTo>
                      <a:pt x="251152" y="108114"/>
                      <a:pt x="248576" y="102770"/>
                      <a:pt x="245999" y="97331"/>
                    </a:cubicBezTo>
                    <a:cubicBezTo>
                      <a:pt x="246286" y="97331"/>
                      <a:pt x="246572" y="97331"/>
                      <a:pt x="246572" y="97236"/>
                    </a:cubicBezTo>
                    <a:cubicBezTo>
                      <a:pt x="249530" y="86739"/>
                      <a:pt x="249053" y="65269"/>
                      <a:pt x="248862" y="60117"/>
                    </a:cubicBezTo>
                    <a:cubicBezTo>
                      <a:pt x="248671" y="54964"/>
                      <a:pt x="247431" y="43990"/>
                      <a:pt x="245332" y="26146"/>
                    </a:cubicBezTo>
                    <a:cubicBezTo>
                      <a:pt x="243232" y="8302"/>
                      <a:pt x="236553" y="0"/>
                      <a:pt x="236553" y="0"/>
                    </a:cubicBezTo>
                    <a:cubicBezTo>
                      <a:pt x="242755" y="15459"/>
                      <a:pt x="243041" y="20612"/>
                      <a:pt x="243423" y="28341"/>
                    </a:cubicBezTo>
                    <a:cubicBezTo>
                      <a:pt x="243900" y="36070"/>
                      <a:pt x="243805" y="55155"/>
                      <a:pt x="244377" y="63265"/>
                    </a:cubicBezTo>
                    <a:cubicBezTo>
                      <a:pt x="244950" y="71377"/>
                      <a:pt x="245141" y="94660"/>
                      <a:pt x="245141" y="94660"/>
                    </a:cubicBezTo>
                    <a:cubicBezTo>
                      <a:pt x="244759" y="94183"/>
                      <a:pt x="244377" y="93801"/>
                      <a:pt x="244091" y="93324"/>
                    </a:cubicBezTo>
                    <a:cubicBezTo>
                      <a:pt x="242660" y="90174"/>
                      <a:pt x="241228" y="87026"/>
                      <a:pt x="239892" y="83877"/>
                    </a:cubicBezTo>
                    <a:cubicBezTo>
                      <a:pt x="240083" y="84068"/>
                      <a:pt x="240370" y="84258"/>
                      <a:pt x="240560" y="84449"/>
                    </a:cubicBezTo>
                    <a:cubicBezTo>
                      <a:pt x="240560" y="84449"/>
                      <a:pt x="234072" y="61262"/>
                      <a:pt x="229682" y="49238"/>
                    </a:cubicBezTo>
                    <a:cubicBezTo>
                      <a:pt x="225388" y="37311"/>
                      <a:pt x="214796" y="19562"/>
                      <a:pt x="214796" y="19562"/>
                    </a:cubicBezTo>
                    <a:cubicBezTo>
                      <a:pt x="214796" y="19562"/>
                      <a:pt x="220903" y="39219"/>
                      <a:pt x="225579" y="52387"/>
                    </a:cubicBezTo>
                    <a:cubicBezTo>
                      <a:pt x="224243" y="50288"/>
                      <a:pt x="222907" y="48189"/>
                      <a:pt x="221380" y="46185"/>
                    </a:cubicBezTo>
                    <a:cubicBezTo>
                      <a:pt x="208880" y="29009"/>
                      <a:pt x="200197" y="25478"/>
                      <a:pt x="200197" y="25478"/>
                    </a:cubicBezTo>
                    <a:cubicBezTo>
                      <a:pt x="200197" y="25478"/>
                      <a:pt x="210216" y="61930"/>
                      <a:pt x="239892" y="83877"/>
                    </a:cubicBezTo>
                    <a:cubicBezTo>
                      <a:pt x="241228" y="86930"/>
                      <a:pt x="242469" y="89984"/>
                      <a:pt x="243900" y="93037"/>
                    </a:cubicBezTo>
                    <a:cubicBezTo>
                      <a:pt x="230636" y="75861"/>
                      <a:pt x="216037" y="68609"/>
                      <a:pt x="211170" y="65556"/>
                    </a:cubicBezTo>
                    <a:cubicBezTo>
                      <a:pt x="206113" y="62311"/>
                      <a:pt x="191036" y="51147"/>
                      <a:pt x="191036" y="51147"/>
                    </a:cubicBezTo>
                    <a:cubicBezTo>
                      <a:pt x="191036" y="51147"/>
                      <a:pt x="208880" y="73190"/>
                      <a:pt x="218422" y="82350"/>
                    </a:cubicBezTo>
                    <a:cubicBezTo>
                      <a:pt x="214224" y="80060"/>
                      <a:pt x="210216" y="77961"/>
                      <a:pt x="208021" y="76338"/>
                    </a:cubicBezTo>
                    <a:cubicBezTo>
                      <a:pt x="202868" y="72617"/>
                      <a:pt x="193899" y="66223"/>
                      <a:pt x="193899" y="66223"/>
                    </a:cubicBezTo>
                    <a:cubicBezTo>
                      <a:pt x="193899" y="66223"/>
                      <a:pt x="213842" y="93324"/>
                      <a:pt x="226342" y="101244"/>
                    </a:cubicBezTo>
                    <a:cubicBezTo>
                      <a:pt x="237984" y="108686"/>
                      <a:pt x="254015" y="117179"/>
                      <a:pt x="256210" y="118324"/>
                    </a:cubicBezTo>
                    <a:cubicBezTo>
                      <a:pt x="257450" y="120710"/>
                      <a:pt x="258691" y="123191"/>
                      <a:pt x="259931" y="125576"/>
                    </a:cubicBezTo>
                    <a:cubicBezTo>
                      <a:pt x="257736" y="123191"/>
                      <a:pt x="250103" y="115366"/>
                      <a:pt x="238938" y="110691"/>
                    </a:cubicBezTo>
                    <a:cubicBezTo>
                      <a:pt x="225674" y="105156"/>
                      <a:pt x="207258" y="99240"/>
                      <a:pt x="207258" y="99240"/>
                    </a:cubicBezTo>
                    <a:cubicBezTo>
                      <a:pt x="207258" y="99240"/>
                      <a:pt x="221858" y="115080"/>
                      <a:pt x="234549" y="120519"/>
                    </a:cubicBezTo>
                    <a:cubicBezTo>
                      <a:pt x="247335" y="125958"/>
                      <a:pt x="262508" y="131111"/>
                      <a:pt x="262508" y="131111"/>
                    </a:cubicBezTo>
                    <a:cubicBezTo>
                      <a:pt x="262508" y="131111"/>
                      <a:pt x="262508" y="130920"/>
                      <a:pt x="262603" y="130634"/>
                    </a:cubicBezTo>
                    <a:cubicBezTo>
                      <a:pt x="265179" y="135500"/>
                      <a:pt x="267756" y="140367"/>
                      <a:pt x="270332" y="145138"/>
                    </a:cubicBezTo>
                    <a:cubicBezTo>
                      <a:pt x="267279" y="143039"/>
                      <a:pt x="254397" y="131874"/>
                      <a:pt x="246763" y="129584"/>
                    </a:cubicBezTo>
                    <a:cubicBezTo>
                      <a:pt x="238270" y="127008"/>
                      <a:pt x="217945" y="125672"/>
                      <a:pt x="209453" y="119851"/>
                    </a:cubicBezTo>
                    <a:cubicBezTo>
                      <a:pt x="209453" y="119851"/>
                      <a:pt x="228346" y="137981"/>
                      <a:pt x="245236" y="144184"/>
                    </a:cubicBezTo>
                    <a:cubicBezTo>
                      <a:pt x="248958" y="145519"/>
                      <a:pt x="252393" y="146570"/>
                      <a:pt x="255446" y="147238"/>
                    </a:cubicBezTo>
                    <a:cubicBezTo>
                      <a:pt x="256591" y="148860"/>
                      <a:pt x="257450" y="150482"/>
                      <a:pt x="258214" y="152199"/>
                    </a:cubicBezTo>
                    <a:cubicBezTo>
                      <a:pt x="256687" y="151722"/>
                      <a:pt x="254874" y="151150"/>
                      <a:pt x="252965" y="150577"/>
                    </a:cubicBezTo>
                    <a:cubicBezTo>
                      <a:pt x="242373" y="145042"/>
                      <a:pt x="231304" y="139794"/>
                      <a:pt x="231304" y="139794"/>
                    </a:cubicBezTo>
                    <a:cubicBezTo>
                      <a:pt x="231304" y="139794"/>
                      <a:pt x="233213" y="142084"/>
                      <a:pt x="236266" y="145425"/>
                    </a:cubicBezTo>
                    <a:cubicBezTo>
                      <a:pt x="232163" y="144184"/>
                      <a:pt x="228346" y="143039"/>
                      <a:pt x="225579" y="142180"/>
                    </a:cubicBezTo>
                    <a:cubicBezTo>
                      <a:pt x="216800" y="134069"/>
                      <a:pt x="209262" y="128726"/>
                      <a:pt x="209262" y="128726"/>
                    </a:cubicBezTo>
                    <a:cubicBezTo>
                      <a:pt x="216705" y="134928"/>
                      <a:pt x="225961" y="163746"/>
                      <a:pt x="235121" y="177868"/>
                    </a:cubicBezTo>
                    <a:cubicBezTo>
                      <a:pt x="242564" y="189319"/>
                      <a:pt x="253920" y="200674"/>
                      <a:pt x="257641" y="205064"/>
                    </a:cubicBezTo>
                    <a:cubicBezTo>
                      <a:pt x="251725" y="202487"/>
                      <a:pt x="245713" y="199910"/>
                      <a:pt x="239797" y="197429"/>
                    </a:cubicBezTo>
                    <a:cubicBezTo>
                      <a:pt x="239129" y="195712"/>
                      <a:pt x="231209" y="174814"/>
                      <a:pt x="216705" y="161741"/>
                    </a:cubicBezTo>
                    <a:cubicBezTo>
                      <a:pt x="212888" y="158306"/>
                      <a:pt x="208021" y="154394"/>
                      <a:pt x="202868" y="150482"/>
                    </a:cubicBezTo>
                    <a:cubicBezTo>
                      <a:pt x="194471" y="133974"/>
                      <a:pt x="169280" y="114221"/>
                      <a:pt x="169280" y="114221"/>
                    </a:cubicBezTo>
                    <a:cubicBezTo>
                      <a:pt x="169280" y="114221"/>
                      <a:pt x="173001" y="122523"/>
                      <a:pt x="177391" y="132256"/>
                    </a:cubicBezTo>
                    <a:cubicBezTo>
                      <a:pt x="172810" y="129107"/>
                      <a:pt x="169757" y="127103"/>
                      <a:pt x="169757" y="127103"/>
                    </a:cubicBezTo>
                    <a:cubicBezTo>
                      <a:pt x="169757" y="127103"/>
                      <a:pt x="177868" y="139699"/>
                      <a:pt x="186265" y="151818"/>
                    </a:cubicBezTo>
                    <a:cubicBezTo>
                      <a:pt x="187601" y="154776"/>
                      <a:pt x="188841" y="157447"/>
                      <a:pt x="189796" y="159547"/>
                    </a:cubicBezTo>
                    <a:cubicBezTo>
                      <a:pt x="194567" y="169948"/>
                      <a:pt x="207162" y="182162"/>
                      <a:pt x="210407" y="185311"/>
                    </a:cubicBezTo>
                    <a:cubicBezTo>
                      <a:pt x="202773" y="182162"/>
                      <a:pt x="195139" y="179013"/>
                      <a:pt x="187505" y="176055"/>
                    </a:cubicBezTo>
                    <a:cubicBezTo>
                      <a:pt x="187505" y="175959"/>
                      <a:pt x="187315" y="163077"/>
                      <a:pt x="177295" y="143611"/>
                    </a:cubicBezTo>
                    <a:cubicBezTo>
                      <a:pt x="167180" y="124049"/>
                      <a:pt x="142180" y="103725"/>
                      <a:pt x="142180" y="103725"/>
                    </a:cubicBezTo>
                    <a:cubicBezTo>
                      <a:pt x="150577" y="113172"/>
                      <a:pt x="155348" y="137790"/>
                      <a:pt x="159737" y="147715"/>
                    </a:cubicBezTo>
                    <a:cubicBezTo>
                      <a:pt x="163650" y="156589"/>
                      <a:pt x="179108" y="170521"/>
                      <a:pt x="182257" y="174051"/>
                    </a:cubicBezTo>
                    <a:cubicBezTo>
                      <a:pt x="175959" y="171570"/>
                      <a:pt x="169661" y="169185"/>
                      <a:pt x="163363" y="166799"/>
                    </a:cubicBezTo>
                    <a:cubicBezTo>
                      <a:pt x="163745" y="166704"/>
                      <a:pt x="163936" y="166608"/>
                      <a:pt x="163936" y="166608"/>
                    </a:cubicBezTo>
                    <a:cubicBezTo>
                      <a:pt x="163936" y="166608"/>
                      <a:pt x="155253" y="148860"/>
                      <a:pt x="146665" y="134165"/>
                    </a:cubicBezTo>
                    <a:cubicBezTo>
                      <a:pt x="138077" y="119469"/>
                      <a:pt x="116511" y="104106"/>
                      <a:pt x="116511" y="104106"/>
                    </a:cubicBezTo>
                    <a:cubicBezTo>
                      <a:pt x="116511" y="104106"/>
                      <a:pt x="126530" y="125672"/>
                      <a:pt x="135309" y="140939"/>
                    </a:cubicBezTo>
                    <a:cubicBezTo>
                      <a:pt x="142657" y="153822"/>
                      <a:pt x="153344" y="161932"/>
                      <a:pt x="156684" y="164223"/>
                    </a:cubicBezTo>
                    <a:cubicBezTo>
                      <a:pt x="153535" y="163077"/>
                      <a:pt x="150386" y="161932"/>
                      <a:pt x="147237" y="160787"/>
                    </a:cubicBezTo>
                    <a:cubicBezTo>
                      <a:pt x="145519" y="158306"/>
                      <a:pt x="132637" y="139985"/>
                      <a:pt x="121759" y="127008"/>
                    </a:cubicBezTo>
                    <a:cubicBezTo>
                      <a:pt x="110118" y="113076"/>
                      <a:pt x="74143" y="92847"/>
                      <a:pt x="74143" y="92847"/>
                    </a:cubicBezTo>
                    <a:cubicBezTo>
                      <a:pt x="74143" y="92847"/>
                      <a:pt x="83304" y="102770"/>
                      <a:pt x="88648" y="108496"/>
                    </a:cubicBezTo>
                    <a:cubicBezTo>
                      <a:pt x="90938" y="110977"/>
                      <a:pt x="94087" y="115462"/>
                      <a:pt x="97522" y="120233"/>
                    </a:cubicBezTo>
                    <a:cubicBezTo>
                      <a:pt x="84926" y="110023"/>
                      <a:pt x="55345" y="91702"/>
                      <a:pt x="55345" y="91702"/>
                    </a:cubicBezTo>
                    <a:cubicBezTo>
                      <a:pt x="55345" y="91702"/>
                      <a:pt x="71281" y="108401"/>
                      <a:pt x="75956" y="114030"/>
                    </a:cubicBezTo>
                    <a:cubicBezTo>
                      <a:pt x="80441" y="119565"/>
                      <a:pt x="91510" y="136168"/>
                      <a:pt x="114412" y="149718"/>
                    </a:cubicBezTo>
                    <a:cubicBezTo>
                      <a:pt x="110499" y="148478"/>
                      <a:pt x="106587" y="147428"/>
                      <a:pt x="102579" y="146283"/>
                    </a:cubicBezTo>
                    <a:cubicBezTo>
                      <a:pt x="71376" y="113458"/>
                      <a:pt x="25382" y="106873"/>
                      <a:pt x="25382" y="106873"/>
                    </a:cubicBezTo>
                    <a:cubicBezTo>
                      <a:pt x="25382" y="106873"/>
                      <a:pt x="31012" y="116893"/>
                      <a:pt x="53818" y="129584"/>
                    </a:cubicBezTo>
                    <a:cubicBezTo>
                      <a:pt x="56490" y="131111"/>
                      <a:pt x="59257" y="132447"/>
                      <a:pt x="62025" y="133783"/>
                    </a:cubicBezTo>
                    <a:cubicBezTo>
                      <a:pt x="45230" y="130157"/>
                      <a:pt x="20420" y="125672"/>
                      <a:pt x="20420" y="125672"/>
                    </a:cubicBezTo>
                    <a:cubicBezTo>
                      <a:pt x="20420" y="125672"/>
                      <a:pt x="43704" y="135882"/>
                      <a:pt x="58876" y="139317"/>
                    </a:cubicBezTo>
                    <a:cubicBezTo>
                      <a:pt x="74048" y="142752"/>
                      <a:pt x="103343" y="147142"/>
                      <a:pt x="103343" y="147142"/>
                    </a:cubicBezTo>
                    <a:cubicBezTo>
                      <a:pt x="103056" y="146856"/>
                      <a:pt x="102866" y="146665"/>
                      <a:pt x="102579" y="146379"/>
                    </a:cubicBezTo>
                    <a:cubicBezTo>
                      <a:pt x="106682" y="147524"/>
                      <a:pt x="110690" y="148764"/>
                      <a:pt x="114793" y="150005"/>
                    </a:cubicBezTo>
                    <a:cubicBezTo>
                      <a:pt x="115461" y="150386"/>
                      <a:pt x="115938" y="150768"/>
                      <a:pt x="116606" y="151150"/>
                    </a:cubicBezTo>
                    <a:cubicBezTo>
                      <a:pt x="116606" y="151150"/>
                      <a:pt x="88266" y="154489"/>
                      <a:pt x="78342" y="155062"/>
                    </a:cubicBezTo>
                    <a:cubicBezTo>
                      <a:pt x="68323" y="155539"/>
                      <a:pt x="45039" y="158593"/>
                      <a:pt x="35593" y="159260"/>
                    </a:cubicBezTo>
                    <a:cubicBezTo>
                      <a:pt x="26146" y="159928"/>
                      <a:pt x="19752" y="160406"/>
                      <a:pt x="0" y="155157"/>
                    </a:cubicBezTo>
                    <a:cubicBezTo>
                      <a:pt x="0" y="155157"/>
                      <a:pt x="11260" y="162028"/>
                      <a:pt x="33207" y="161837"/>
                    </a:cubicBezTo>
                    <a:cubicBezTo>
                      <a:pt x="55250" y="161646"/>
                      <a:pt x="68800" y="161455"/>
                      <a:pt x="75098" y="160883"/>
                    </a:cubicBezTo>
                    <a:cubicBezTo>
                      <a:pt x="81395" y="160310"/>
                      <a:pt x="107732" y="157638"/>
                      <a:pt x="119946" y="152486"/>
                    </a:cubicBezTo>
                    <a:cubicBezTo>
                      <a:pt x="120805" y="152963"/>
                      <a:pt x="120710" y="152676"/>
                      <a:pt x="120614" y="152295"/>
                    </a:cubicBezTo>
                    <a:close/>
                    <a:moveTo>
                      <a:pt x="254110" y="113458"/>
                    </a:moveTo>
                    <a:cubicBezTo>
                      <a:pt x="250484" y="109736"/>
                      <a:pt x="238843" y="97713"/>
                      <a:pt x="234072" y="92751"/>
                    </a:cubicBezTo>
                    <a:cubicBezTo>
                      <a:pt x="234072" y="92751"/>
                      <a:pt x="234072" y="92751"/>
                      <a:pt x="234072" y="92751"/>
                    </a:cubicBezTo>
                    <a:cubicBezTo>
                      <a:pt x="239606" y="95518"/>
                      <a:pt x="244759" y="97618"/>
                      <a:pt x="246667" y="97904"/>
                    </a:cubicBezTo>
                    <a:cubicBezTo>
                      <a:pt x="249053" y="103152"/>
                      <a:pt x="251534" y="108305"/>
                      <a:pt x="254110" y="113458"/>
                    </a:cubicBezTo>
                    <a:close/>
                    <a:moveTo>
                      <a:pt x="404592" y="123477"/>
                    </a:moveTo>
                    <a:cubicBezTo>
                      <a:pt x="400393" y="108591"/>
                      <a:pt x="391233" y="84449"/>
                      <a:pt x="392282" y="74716"/>
                    </a:cubicBezTo>
                    <a:cubicBezTo>
                      <a:pt x="393427" y="64983"/>
                      <a:pt x="397721" y="52578"/>
                      <a:pt x="397817" y="52482"/>
                    </a:cubicBezTo>
                    <a:cubicBezTo>
                      <a:pt x="398867" y="54295"/>
                      <a:pt x="400012" y="56872"/>
                      <a:pt x="400107" y="59544"/>
                    </a:cubicBezTo>
                    <a:cubicBezTo>
                      <a:pt x="400393" y="64601"/>
                      <a:pt x="402874" y="86930"/>
                      <a:pt x="404401" y="104679"/>
                    </a:cubicBezTo>
                    <a:cubicBezTo>
                      <a:pt x="405737" y="120519"/>
                      <a:pt x="412321" y="136073"/>
                      <a:pt x="413752" y="139222"/>
                    </a:cubicBezTo>
                    <a:cubicBezTo>
                      <a:pt x="410794" y="141989"/>
                      <a:pt x="407741" y="144757"/>
                      <a:pt x="404878" y="147524"/>
                    </a:cubicBezTo>
                    <a:cubicBezTo>
                      <a:pt x="406691" y="141130"/>
                      <a:pt x="408504" y="137218"/>
                      <a:pt x="404592" y="123477"/>
                    </a:cubicBezTo>
                    <a:close/>
                    <a:moveTo>
                      <a:pt x="396385" y="158402"/>
                    </a:moveTo>
                    <a:cubicBezTo>
                      <a:pt x="398485" y="156207"/>
                      <a:pt x="400680" y="154012"/>
                      <a:pt x="402874" y="151818"/>
                    </a:cubicBezTo>
                    <a:cubicBezTo>
                      <a:pt x="408790" y="152963"/>
                      <a:pt x="415947" y="155062"/>
                      <a:pt x="422627" y="156970"/>
                    </a:cubicBezTo>
                    <a:cubicBezTo>
                      <a:pt x="411653" y="156493"/>
                      <a:pt x="401634" y="156875"/>
                      <a:pt x="396385" y="158402"/>
                    </a:cubicBezTo>
                    <a:close/>
                    <a:moveTo>
                      <a:pt x="274817" y="465758"/>
                    </a:moveTo>
                    <a:cubicBezTo>
                      <a:pt x="274817" y="465758"/>
                      <a:pt x="274817" y="465758"/>
                      <a:pt x="274817" y="465758"/>
                    </a:cubicBezTo>
                    <a:cubicBezTo>
                      <a:pt x="271859" y="458888"/>
                      <a:pt x="268615" y="452780"/>
                      <a:pt x="267088" y="450967"/>
                    </a:cubicBezTo>
                    <a:cubicBezTo>
                      <a:pt x="268901" y="444193"/>
                      <a:pt x="270619" y="437322"/>
                      <a:pt x="272241" y="430452"/>
                    </a:cubicBezTo>
                    <a:cubicBezTo>
                      <a:pt x="272718" y="436940"/>
                      <a:pt x="274245" y="457361"/>
                      <a:pt x="274817" y="465758"/>
                    </a:cubicBezTo>
                    <a:close/>
                    <a:moveTo>
                      <a:pt x="296478" y="320906"/>
                    </a:moveTo>
                    <a:cubicBezTo>
                      <a:pt x="296955" y="320334"/>
                      <a:pt x="297623" y="319666"/>
                      <a:pt x="298291" y="318998"/>
                    </a:cubicBezTo>
                    <a:cubicBezTo>
                      <a:pt x="298291" y="319093"/>
                      <a:pt x="298291" y="319284"/>
                      <a:pt x="298386" y="319380"/>
                    </a:cubicBezTo>
                    <a:cubicBezTo>
                      <a:pt x="297241" y="320525"/>
                      <a:pt x="296096" y="321670"/>
                      <a:pt x="295047" y="322815"/>
                    </a:cubicBezTo>
                    <a:cubicBezTo>
                      <a:pt x="295619" y="322051"/>
                      <a:pt x="296096" y="321384"/>
                      <a:pt x="296478" y="320906"/>
                    </a:cubicBezTo>
                    <a:close/>
                    <a:moveTo>
                      <a:pt x="299341" y="328254"/>
                    </a:moveTo>
                    <a:cubicBezTo>
                      <a:pt x="299436" y="331117"/>
                      <a:pt x="299245" y="333312"/>
                      <a:pt x="299150" y="334457"/>
                    </a:cubicBezTo>
                    <a:cubicBezTo>
                      <a:pt x="298291" y="333025"/>
                      <a:pt x="297432" y="331689"/>
                      <a:pt x="296764" y="330544"/>
                    </a:cubicBezTo>
                    <a:cubicBezTo>
                      <a:pt x="297623" y="329686"/>
                      <a:pt x="298482" y="329018"/>
                      <a:pt x="299341" y="328254"/>
                    </a:cubicBezTo>
                    <a:close/>
                    <a:moveTo>
                      <a:pt x="300677" y="169375"/>
                    </a:moveTo>
                    <a:cubicBezTo>
                      <a:pt x="299532" y="170807"/>
                      <a:pt x="298577" y="172238"/>
                      <a:pt x="297719" y="173669"/>
                    </a:cubicBezTo>
                    <a:cubicBezTo>
                      <a:pt x="298100" y="171284"/>
                      <a:pt x="298386" y="168708"/>
                      <a:pt x="298673" y="166036"/>
                    </a:cubicBezTo>
                    <a:cubicBezTo>
                      <a:pt x="299245" y="167181"/>
                      <a:pt x="299913" y="168326"/>
                      <a:pt x="300677" y="169375"/>
                    </a:cubicBezTo>
                    <a:close/>
                    <a:moveTo>
                      <a:pt x="299627" y="318044"/>
                    </a:moveTo>
                    <a:cubicBezTo>
                      <a:pt x="299627" y="318139"/>
                      <a:pt x="299627" y="318139"/>
                      <a:pt x="299627" y="318044"/>
                    </a:cubicBezTo>
                    <a:cubicBezTo>
                      <a:pt x="299627" y="317948"/>
                      <a:pt x="299532" y="317853"/>
                      <a:pt x="299532" y="317758"/>
                    </a:cubicBezTo>
                    <a:cubicBezTo>
                      <a:pt x="299627" y="317948"/>
                      <a:pt x="299627" y="317948"/>
                      <a:pt x="299627" y="318044"/>
                    </a:cubicBezTo>
                    <a:close/>
                    <a:moveTo>
                      <a:pt x="303635" y="331117"/>
                    </a:moveTo>
                    <a:cubicBezTo>
                      <a:pt x="302108" y="332262"/>
                      <a:pt x="300677" y="333502"/>
                      <a:pt x="299245" y="334743"/>
                    </a:cubicBezTo>
                    <a:cubicBezTo>
                      <a:pt x="299245" y="334743"/>
                      <a:pt x="299245" y="334647"/>
                      <a:pt x="299245" y="334647"/>
                    </a:cubicBezTo>
                    <a:cubicBezTo>
                      <a:pt x="299532" y="333502"/>
                      <a:pt x="299913" y="331212"/>
                      <a:pt x="300009" y="327777"/>
                    </a:cubicBezTo>
                    <a:cubicBezTo>
                      <a:pt x="300677" y="327204"/>
                      <a:pt x="301345" y="326727"/>
                      <a:pt x="302013" y="326250"/>
                    </a:cubicBezTo>
                    <a:cubicBezTo>
                      <a:pt x="302585" y="327777"/>
                      <a:pt x="303062" y="329399"/>
                      <a:pt x="303635" y="331117"/>
                    </a:cubicBezTo>
                    <a:close/>
                    <a:moveTo>
                      <a:pt x="306688" y="338846"/>
                    </a:moveTo>
                    <a:cubicBezTo>
                      <a:pt x="305448" y="339609"/>
                      <a:pt x="304207" y="340468"/>
                      <a:pt x="302967" y="341327"/>
                    </a:cubicBezTo>
                    <a:cubicBezTo>
                      <a:pt x="302585" y="340563"/>
                      <a:pt x="302203" y="339800"/>
                      <a:pt x="301822" y="339132"/>
                    </a:cubicBezTo>
                    <a:cubicBezTo>
                      <a:pt x="303253" y="338369"/>
                      <a:pt x="304589" y="337605"/>
                      <a:pt x="305925" y="337033"/>
                    </a:cubicBezTo>
                    <a:cubicBezTo>
                      <a:pt x="306116" y="337701"/>
                      <a:pt x="306402" y="338273"/>
                      <a:pt x="306688" y="338846"/>
                    </a:cubicBezTo>
                    <a:close/>
                    <a:moveTo>
                      <a:pt x="308692" y="343235"/>
                    </a:moveTo>
                    <a:cubicBezTo>
                      <a:pt x="311841" y="349343"/>
                      <a:pt x="316421" y="356308"/>
                      <a:pt x="320811" y="363083"/>
                    </a:cubicBezTo>
                    <a:cubicBezTo>
                      <a:pt x="317757" y="365946"/>
                      <a:pt x="314704" y="369190"/>
                      <a:pt x="311746" y="372626"/>
                    </a:cubicBezTo>
                    <a:cubicBezTo>
                      <a:pt x="311364" y="369572"/>
                      <a:pt x="311078" y="366614"/>
                      <a:pt x="310601" y="364037"/>
                    </a:cubicBezTo>
                    <a:cubicBezTo>
                      <a:pt x="309551" y="357358"/>
                      <a:pt x="307261" y="350869"/>
                      <a:pt x="304684" y="345144"/>
                    </a:cubicBezTo>
                    <a:cubicBezTo>
                      <a:pt x="306020" y="344476"/>
                      <a:pt x="307356" y="343808"/>
                      <a:pt x="308692" y="343235"/>
                    </a:cubicBezTo>
                    <a:close/>
                    <a:moveTo>
                      <a:pt x="351060" y="209739"/>
                    </a:moveTo>
                    <a:cubicBezTo>
                      <a:pt x="354113" y="205922"/>
                      <a:pt x="357167" y="202106"/>
                      <a:pt x="360316" y="198384"/>
                    </a:cubicBezTo>
                    <a:cubicBezTo>
                      <a:pt x="364228" y="199529"/>
                      <a:pt x="368904" y="201342"/>
                      <a:pt x="373770" y="203346"/>
                    </a:cubicBezTo>
                    <a:cubicBezTo>
                      <a:pt x="370621" y="206113"/>
                      <a:pt x="368045" y="208499"/>
                      <a:pt x="366137" y="210312"/>
                    </a:cubicBezTo>
                    <a:cubicBezTo>
                      <a:pt x="364896" y="209739"/>
                      <a:pt x="363656" y="209262"/>
                      <a:pt x="362510" y="208976"/>
                    </a:cubicBezTo>
                    <a:cubicBezTo>
                      <a:pt x="358598" y="208022"/>
                      <a:pt x="354018" y="208880"/>
                      <a:pt x="351060" y="209739"/>
                    </a:cubicBezTo>
                    <a:close/>
                    <a:moveTo>
                      <a:pt x="355258" y="213365"/>
                    </a:moveTo>
                    <a:cubicBezTo>
                      <a:pt x="355735" y="213747"/>
                      <a:pt x="356403" y="214319"/>
                      <a:pt x="357262" y="214892"/>
                    </a:cubicBezTo>
                    <a:lnTo>
                      <a:pt x="353159" y="212793"/>
                    </a:lnTo>
                    <a:cubicBezTo>
                      <a:pt x="353827" y="213079"/>
                      <a:pt x="354495" y="213270"/>
                      <a:pt x="355258" y="213365"/>
                    </a:cubicBezTo>
                    <a:close/>
                    <a:moveTo>
                      <a:pt x="361556" y="317948"/>
                    </a:moveTo>
                    <a:cubicBezTo>
                      <a:pt x="361747" y="316422"/>
                      <a:pt x="361843" y="314990"/>
                      <a:pt x="362033" y="313559"/>
                    </a:cubicBezTo>
                    <a:cubicBezTo>
                      <a:pt x="364610" y="314609"/>
                      <a:pt x="367186" y="315563"/>
                      <a:pt x="369763" y="316231"/>
                    </a:cubicBezTo>
                    <a:cubicBezTo>
                      <a:pt x="370240" y="316326"/>
                      <a:pt x="370621" y="316422"/>
                      <a:pt x="371099" y="316517"/>
                    </a:cubicBezTo>
                    <a:cubicBezTo>
                      <a:pt x="371003" y="317567"/>
                      <a:pt x="370908" y="318712"/>
                      <a:pt x="370812" y="319761"/>
                    </a:cubicBezTo>
                    <a:cubicBezTo>
                      <a:pt x="367472" y="319093"/>
                      <a:pt x="364324" y="318521"/>
                      <a:pt x="361556" y="317948"/>
                    </a:cubicBezTo>
                    <a:close/>
                    <a:moveTo>
                      <a:pt x="370335" y="326632"/>
                    </a:moveTo>
                    <a:cubicBezTo>
                      <a:pt x="370240" y="328541"/>
                      <a:pt x="370240" y="330449"/>
                      <a:pt x="370240" y="332357"/>
                    </a:cubicBezTo>
                    <a:cubicBezTo>
                      <a:pt x="366518" y="331594"/>
                      <a:pt x="363560" y="330926"/>
                      <a:pt x="361747" y="330544"/>
                    </a:cubicBezTo>
                    <a:cubicBezTo>
                      <a:pt x="361270" y="329876"/>
                      <a:pt x="360888" y="329208"/>
                      <a:pt x="360411" y="328445"/>
                    </a:cubicBezTo>
                    <a:cubicBezTo>
                      <a:pt x="360602" y="326250"/>
                      <a:pt x="360888" y="324151"/>
                      <a:pt x="361079" y="322051"/>
                    </a:cubicBezTo>
                    <a:cubicBezTo>
                      <a:pt x="363846" y="323483"/>
                      <a:pt x="366900" y="325010"/>
                      <a:pt x="370335" y="326632"/>
                    </a:cubicBezTo>
                    <a:close/>
                    <a:moveTo>
                      <a:pt x="370717" y="343235"/>
                    </a:moveTo>
                    <a:cubicBezTo>
                      <a:pt x="370240" y="343140"/>
                      <a:pt x="369953" y="343044"/>
                      <a:pt x="369572" y="342949"/>
                    </a:cubicBezTo>
                    <a:cubicBezTo>
                      <a:pt x="367282" y="339323"/>
                      <a:pt x="365087" y="335602"/>
                      <a:pt x="362701" y="331976"/>
                    </a:cubicBezTo>
                    <a:cubicBezTo>
                      <a:pt x="364419" y="333121"/>
                      <a:pt x="366995" y="334647"/>
                      <a:pt x="370335" y="336460"/>
                    </a:cubicBezTo>
                    <a:cubicBezTo>
                      <a:pt x="370431" y="338750"/>
                      <a:pt x="370621" y="341041"/>
                      <a:pt x="370717" y="343235"/>
                    </a:cubicBezTo>
                    <a:close/>
                    <a:moveTo>
                      <a:pt x="367091" y="343521"/>
                    </a:moveTo>
                    <a:cubicBezTo>
                      <a:pt x="363751" y="346193"/>
                      <a:pt x="360888" y="347911"/>
                      <a:pt x="358312" y="349152"/>
                    </a:cubicBezTo>
                    <a:cubicBezTo>
                      <a:pt x="358694" y="345430"/>
                      <a:pt x="359075" y="341518"/>
                      <a:pt x="359552" y="337605"/>
                    </a:cubicBezTo>
                    <a:cubicBezTo>
                      <a:pt x="359934" y="336079"/>
                      <a:pt x="360125" y="334457"/>
                      <a:pt x="360125" y="332739"/>
                    </a:cubicBezTo>
                    <a:cubicBezTo>
                      <a:pt x="362510" y="336270"/>
                      <a:pt x="364801" y="339991"/>
                      <a:pt x="367091" y="343521"/>
                    </a:cubicBezTo>
                    <a:close/>
                    <a:moveTo>
                      <a:pt x="372721" y="305734"/>
                    </a:moveTo>
                    <a:cubicBezTo>
                      <a:pt x="372530" y="306975"/>
                      <a:pt x="372339" y="308120"/>
                      <a:pt x="372148" y="309265"/>
                    </a:cubicBezTo>
                    <a:cubicBezTo>
                      <a:pt x="369095" y="309551"/>
                      <a:pt x="365755" y="309456"/>
                      <a:pt x="362606" y="309074"/>
                    </a:cubicBezTo>
                    <a:cubicBezTo>
                      <a:pt x="362797" y="307452"/>
                      <a:pt x="362988" y="305925"/>
                      <a:pt x="363083" y="304589"/>
                    </a:cubicBezTo>
                    <a:cubicBezTo>
                      <a:pt x="363656" y="304780"/>
                      <a:pt x="364228" y="304971"/>
                      <a:pt x="364801" y="305162"/>
                    </a:cubicBezTo>
                    <a:cubicBezTo>
                      <a:pt x="367950" y="306020"/>
                      <a:pt x="370431" y="306116"/>
                      <a:pt x="372721" y="305734"/>
                    </a:cubicBezTo>
                    <a:close/>
                    <a:moveTo>
                      <a:pt x="372148" y="357835"/>
                    </a:moveTo>
                    <a:cubicBezTo>
                      <a:pt x="370049" y="361843"/>
                      <a:pt x="366232" y="367759"/>
                      <a:pt x="359839" y="373675"/>
                    </a:cubicBezTo>
                    <a:cubicBezTo>
                      <a:pt x="348579" y="384076"/>
                      <a:pt x="337319" y="394573"/>
                      <a:pt x="325009" y="407455"/>
                    </a:cubicBezTo>
                    <a:cubicBezTo>
                      <a:pt x="323864" y="408600"/>
                      <a:pt x="323006" y="409840"/>
                      <a:pt x="322147" y="410985"/>
                    </a:cubicBezTo>
                    <a:cubicBezTo>
                      <a:pt x="320429" y="402111"/>
                      <a:pt x="317757" y="391901"/>
                      <a:pt x="313940" y="384267"/>
                    </a:cubicBezTo>
                    <a:cubicBezTo>
                      <a:pt x="318139" y="381690"/>
                      <a:pt x="322910" y="378732"/>
                      <a:pt x="328635" y="375393"/>
                    </a:cubicBezTo>
                    <a:cubicBezTo>
                      <a:pt x="331689" y="380545"/>
                      <a:pt x="333979" y="385031"/>
                      <a:pt x="334265" y="388180"/>
                    </a:cubicBezTo>
                    <a:cubicBezTo>
                      <a:pt x="334265" y="388180"/>
                      <a:pt x="333979" y="381881"/>
                      <a:pt x="332739" y="373007"/>
                    </a:cubicBezTo>
                    <a:cubicBezTo>
                      <a:pt x="335315" y="371576"/>
                      <a:pt x="337987" y="370049"/>
                      <a:pt x="340850" y="368427"/>
                    </a:cubicBezTo>
                    <a:cubicBezTo>
                      <a:pt x="341804" y="371576"/>
                      <a:pt x="342376" y="373484"/>
                      <a:pt x="342376" y="373484"/>
                    </a:cubicBezTo>
                    <a:cubicBezTo>
                      <a:pt x="342376" y="373484"/>
                      <a:pt x="342376" y="371290"/>
                      <a:pt x="342663" y="367473"/>
                    </a:cubicBezTo>
                    <a:cubicBezTo>
                      <a:pt x="343521" y="366996"/>
                      <a:pt x="344285" y="366614"/>
                      <a:pt x="345048" y="366137"/>
                    </a:cubicBezTo>
                    <a:cubicBezTo>
                      <a:pt x="347625" y="364801"/>
                      <a:pt x="349819" y="363560"/>
                      <a:pt x="351919" y="362415"/>
                    </a:cubicBezTo>
                    <a:cubicBezTo>
                      <a:pt x="353827" y="371194"/>
                      <a:pt x="355354" y="377110"/>
                      <a:pt x="355354" y="377110"/>
                    </a:cubicBezTo>
                    <a:cubicBezTo>
                      <a:pt x="355354" y="377110"/>
                      <a:pt x="356117" y="369668"/>
                      <a:pt x="357167" y="359362"/>
                    </a:cubicBezTo>
                    <a:cubicBezTo>
                      <a:pt x="363846" y="355259"/>
                      <a:pt x="367282" y="351537"/>
                      <a:pt x="367854" y="344857"/>
                    </a:cubicBezTo>
                    <a:cubicBezTo>
                      <a:pt x="368999" y="346575"/>
                      <a:pt x="370049" y="348293"/>
                      <a:pt x="371194" y="350011"/>
                    </a:cubicBezTo>
                    <a:cubicBezTo>
                      <a:pt x="371576" y="352682"/>
                      <a:pt x="371862" y="355354"/>
                      <a:pt x="372148" y="357835"/>
                    </a:cubicBezTo>
                    <a:close/>
                    <a:moveTo>
                      <a:pt x="348579" y="353732"/>
                    </a:moveTo>
                    <a:cubicBezTo>
                      <a:pt x="348960" y="353255"/>
                      <a:pt x="349438" y="352873"/>
                      <a:pt x="349819" y="352396"/>
                    </a:cubicBezTo>
                    <a:cubicBezTo>
                      <a:pt x="349819" y="352587"/>
                      <a:pt x="349915" y="352873"/>
                      <a:pt x="350010" y="353064"/>
                    </a:cubicBezTo>
                    <a:cubicBezTo>
                      <a:pt x="349533" y="353350"/>
                      <a:pt x="349056" y="353541"/>
                      <a:pt x="348579" y="353732"/>
                    </a:cubicBezTo>
                    <a:close/>
                    <a:moveTo>
                      <a:pt x="344857" y="343617"/>
                    </a:moveTo>
                    <a:cubicBezTo>
                      <a:pt x="345239" y="340563"/>
                      <a:pt x="345621" y="337415"/>
                      <a:pt x="346098" y="334075"/>
                    </a:cubicBezTo>
                    <a:cubicBezTo>
                      <a:pt x="346575" y="336556"/>
                      <a:pt x="347052" y="338941"/>
                      <a:pt x="347529" y="341422"/>
                    </a:cubicBezTo>
                    <a:cubicBezTo>
                      <a:pt x="346670" y="342186"/>
                      <a:pt x="345812" y="342854"/>
                      <a:pt x="344857" y="343617"/>
                    </a:cubicBezTo>
                    <a:close/>
                    <a:moveTo>
                      <a:pt x="315658" y="186742"/>
                    </a:moveTo>
                    <a:lnTo>
                      <a:pt x="314513" y="187315"/>
                    </a:lnTo>
                    <a:cubicBezTo>
                      <a:pt x="312509" y="185884"/>
                      <a:pt x="310696" y="183975"/>
                      <a:pt x="309646" y="181208"/>
                    </a:cubicBezTo>
                    <a:cubicBezTo>
                      <a:pt x="309742" y="180540"/>
                      <a:pt x="309837" y="179776"/>
                      <a:pt x="309837" y="179108"/>
                    </a:cubicBezTo>
                    <a:cubicBezTo>
                      <a:pt x="311746" y="180635"/>
                      <a:pt x="313654" y="182066"/>
                      <a:pt x="315563" y="183307"/>
                    </a:cubicBezTo>
                    <a:cubicBezTo>
                      <a:pt x="315658" y="184452"/>
                      <a:pt x="315658" y="185597"/>
                      <a:pt x="315658" y="186742"/>
                    </a:cubicBezTo>
                    <a:close/>
                    <a:moveTo>
                      <a:pt x="324341" y="317948"/>
                    </a:moveTo>
                    <a:cubicBezTo>
                      <a:pt x="323864" y="318235"/>
                      <a:pt x="323387" y="318521"/>
                      <a:pt x="322910" y="318807"/>
                    </a:cubicBezTo>
                    <a:cubicBezTo>
                      <a:pt x="320334" y="320143"/>
                      <a:pt x="317662" y="321670"/>
                      <a:pt x="314990" y="323387"/>
                    </a:cubicBezTo>
                    <a:cubicBezTo>
                      <a:pt x="314036" y="321956"/>
                      <a:pt x="313177" y="320716"/>
                      <a:pt x="312318" y="319380"/>
                    </a:cubicBezTo>
                    <a:cubicBezTo>
                      <a:pt x="314990" y="317567"/>
                      <a:pt x="317853" y="315658"/>
                      <a:pt x="320429" y="313845"/>
                    </a:cubicBezTo>
                    <a:cubicBezTo>
                      <a:pt x="321574" y="315277"/>
                      <a:pt x="322910" y="316708"/>
                      <a:pt x="324341" y="317948"/>
                    </a:cubicBezTo>
                    <a:close/>
                    <a:moveTo>
                      <a:pt x="330544" y="327777"/>
                    </a:moveTo>
                    <a:cubicBezTo>
                      <a:pt x="327872" y="329018"/>
                      <a:pt x="325296" y="330258"/>
                      <a:pt x="322815" y="331117"/>
                    </a:cubicBezTo>
                    <a:cubicBezTo>
                      <a:pt x="322051" y="331403"/>
                      <a:pt x="321192" y="331689"/>
                      <a:pt x="320429" y="332071"/>
                    </a:cubicBezTo>
                    <a:cubicBezTo>
                      <a:pt x="320238" y="331785"/>
                      <a:pt x="320143" y="331499"/>
                      <a:pt x="319952" y="331212"/>
                    </a:cubicBezTo>
                    <a:cubicBezTo>
                      <a:pt x="319857" y="331021"/>
                      <a:pt x="319761" y="330926"/>
                      <a:pt x="319666" y="330735"/>
                    </a:cubicBezTo>
                    <a:cubicBezTo>
                      <a:pt x="323006" y="329303"/>
                      <a:pt x="326727" y="327586"/>
                      <a:pt x="330162" y="325582"/>
                    </a:cubicBezTo>
                    <a:cubicBezTo>
                      <a:pt x="330258" y="326345"/>
                      <a:pt x="330448" y="327013"/>
                      <a:pt x="330544" y="327777"/>
                    </a:cubicBezTo>
                    <a:close/>
                    <a:moveTo>
                      <a:pt x="332452" y="336651"/>
                    </a:moveTo>
                    <a:cubicBezTo>
                      <a:pt x="333502" y="341518"/>
                      <a:pt x="334743" y="346289"/>
                      <a:pt x="335888" y="350678"/>
                    </a:cubicBezTo>
                    <a:cubicBezTo>
                      <a:pt x="335506" y="350965"/>
                      <a:pt x="335124" y="351251"/>
                      <a:pt x="334743" y="351537"/>
                    </a:cubicBezTo>
                    <a:cubicBezTo>
                      <a:pt x="333216" y="352682"/>
                      <a:pt x="331403" y="354114"/>
                      <a:pt x="329494" y="355640"/>
                    </a:cubicBezTo>
                    <a:cubicBezTo>
                      <a:pt x="328063" y="349820"/>
                      <a:pt x="326250" y="343903"/>
                      <a:pt x="323864" y="338560"/>
                    </a:cubicBezTo>
                    <a:cubicBezTo>
                      <a:pt x="327013" y="337987"/>
                      <a:pt x="329876" y="337319"/>
                      <a:pt x="332452" y="336651"/>
                    </a:cubicBezTo>
                    <a:close/>
                    <a:moveTo>
                      <a:pt x="333407" y="198861"/>
                    </a:moveTo>
                    <a:cubicBezTo>
                      <a:pt x="333407" y="198765"/>
                      <a:pt x="333407" y="198765"/>
                      <a:pt x="333407" y="198670"/>
                    </a:cubicBezTo>
                    <a:cubicBezTo>
                      <a:pt x="333979" y="199910"/>
                      <a:pt x="334552" y="201151"/>
                      <a:pt x="335029" y="202392"/>
                    </a:cubicBezTo>
                    <a:lnTo>
                      <a:pt x="333407" y="198861"/>
                    </a:lnTo>
                    <a:close/>
                    <a:moveTo>
                      <a:pt x="339800" y="176150"/>
                    </a:moveTo>
                    <a:cubicBezTo>
                      <a:pt x="341899" y="189510"/>
                      <a:pt x="346193" y="204491"/>
                      <a:pt x="347625" y="209167"/>
                    </a:cubicBezTo>
                    <a:cubicBezTo>
                      <a:pt x="347434" y="209357"/>
                      <a:pt x="347243" y="209548"/>
                      <a:pt x="347147" y="209739"/>
                    </a:cubicBezTo>
                    <a:lnTo>
                      <a:pt x="340372" y="206399"/>
                    </a:lnTo>
                    <a:cubicBezTo>
                      <a:pt x="340563" y="202487"/>
                      <a:pt x="340468" y="198384"/>
                      <a:pt x="339800" y="194471"/>
                    </a:cubicBezTo>
                    <a:cubicBezTo>
                      <a:pt x="338941" y="189414"/>
                      <a:pt x="337223" y="185311"/>
                      <a:pt x="334361" y="181685"/>
                    </a:cubicBezTo>
                    <a:cubicBezTo>
                      <a:pt x="334456" y="175769"/>
                      <a:pt x="333788" y="167276"/>
                      <a:pt x="332834" y="158115"/>
                    </a:cubicBezTo>
                    <a:cubicBezTo>
                      <a:pt x="335506" y="162600"/>
                      <a:pt x="338559" y="167944"/>
                      <a:pt x="339800" y="176150"/>
                    </a:cubicBezTo>
                    <a:close/>
                    <a:moveTo>
                      <a:pt x="350774" y="164986"/>
                    </a:moveTo>
                    <a:cubicBezTo>
                      <a:pt x="353732" y="176055"/>
                      <a:pt x="357358" y="191418"/>
                      <a:pt x="358503" y="196284"/>
                    </a:cubicBezTo>
                    <a:cubicBezTo>
                      <a:pt x="355163" y="200102"/>
                      <a:pt x="351919" y="204109"/>
                      <a:pt x="348674" y="208022"/>
                    </a:cubicBezTo>
                    <a:cubicBezTo>
                      <a:pt x="349628" y="202583"/>
                      <a:pt x="351537" y="189510"/>
                      <a:pt x="350392" y="174719"/>
                    </a:cubicBezTo>
                    <a:cubicBezTo>
                      <a:pt x="348865" y="155253"/>
                      <a:pt x="341136" y="153249"/>
                      <a:pt x="338464" y="143516"/>
                    </a:cubicBezTo>
                    <a:cubicBezTo>
                      <a:pt x="337987" y="141703"/>
                      <a:pt x="337605" y="139603"/>
                      <a:pt x="337510" y="137504"/>
                    </a:cubicBezTo>
                    <a:cubicBezTo>
                      <a:pt x="342376" y="146474"/>
                      <a:pt x="348674" y="157066"/>
                      <a:pt x="350774" y="164986"/>
                    </a:cubicBezTo>
                    <a:close/>
                    <a:moveTo>
                      <a:pt x="368331" y="185502"/>
                    </a:moveTo>
                    <a:cubicBezTo>
                      <a:pt x="365469" y="188651"/>
                      <a:pt x="362510" y="191800"/>
                      <a:pt x="359648" y="195044"/>
                    </a:cubicBezTo>
                    <a:cubicBezTo>
                      <a:pt x="360507" y="191513"/>
                      <a:pt x="361747" y="184929"/>
                      <a:pt x="361747" y="176055"/>
                    </a:cubicBezTo>
                    <a:cubicBezTo>
                      <a:pt x="361747" y="167276"/>
                      <a:pt x="360984" y="157543"/>
                      <a:pt x="356690" y="148192"/>
                    </a:cubicBezTo>
                    <a:cubicBezTo>
                      <a:pt x="358884" y="151054"/>
                      <a:pt x="360793" y="154299"/>
                      <a:pt x="361843" y="158402"/>
                    </a:cubicBezTo>
                    <a:cubicBezTo>
                      <a:pt x="365278" y="171666"/>
                      <a:pt x="367568" y="182162"/>
                      <a:pt x="368331" y="185502"/>
                    </a:cubicBezTo>
                    <a:close/>
                    <a:moveTo>
                      <a:pt x="369953" y="187410"/>
                    </a:moveTo>
                    <a:cubicBezTo>
                      <a:pt x="376824" y="190273"/>
                      <a:pt x="380450" y="193231"/>
                      <a:pt x="383503" y="195521"/>
                    </a:cubicBezTo>
                    <a:cubicBezTo>
                      <a:pt x="382740" y="196094"/>
                      <a:pt x="381977" y="196571"/>
                      <a:pt x="381309" y="197143"/>
                    </a:cubicBezTo>
                    <a:cubicBezTo>
                      <a:pt x="374820" y="195616"/>
                      <a:pt x="368045" y="194853"/>
                      <a:pt x="361556" y="196952"/>
                    </a:cubicBezTo>
                    <a:cubicBezTo>
                      <a:pt x="364228" y="193708"/>
                      <a:pt x="367186" y="190655"/>
                      <a:pt x="369953" y="187410"/>
                    </a:cubicBezTo>
                    <a:close/>
                    <a:moveTo>
                      <a:pt x="371003" y="186170"/>
                    </a:moveTo>
                    <a:cubicBezTo>
                      <a:pt x="373389" y="183403"/>
                      <a:pt x="375774" y="180730"/>
                      <a:pt x="378160" y="178059"/>
                    </a:cubicBezTo>
                    <a:cubicBezTo>
                      <a:pt x="382072" y="178059"/>
                      <a:pt x="392569" y="178536"/>
                      <a:pt x="405164" y="183021"/>
                    </a:cubicBezTo>
                    <a:cubicBezTo>
                      <a:pt x="406787" y="183594"/>
                      <a:pt x="408409" y="184166"/>
                      <a:pt x="410031" y="184739"/>
                    </a:cubicBezTo>
                    <a:cubicBezTo>
                      <a:pt x="404115" y="186074"/>
                      <a:pt x="397435" y="187887"/>
                      <a:pt x="391805" y="190464"/>
                    </a:cubicBezTo>
                    <a:cubicBezTo>
                      <a:pt x="384171" y="186074"/>
                      <a:pt x="378541" y="184357"/>
                      <a:pt x="371003" y="186170"/>
                    </a:cubicBezTo>
                    <a:close/>
                    <a:moveTo>
                      <a:pt x="378828" y="173956"/>
                    </a:moveTo>
                    <a:cubicBezTo>
                      <a:pt x="376442" y="176532"/>
                      <a:pt x="374057" y="179204"/>
                      <a:pt x="371671" y="181781"/>
                    </a:cubicBezTo>
                    <a:cubicBezTo>
                      <a:pt x="372816" y="178727"/>
                      <a:pt x="373484" y="174146"/>
                      <a:pt x="372148" y="167467"/>
                    </a:cubicBezTo>
                    <a:cubicBezTo>
                      <a:pt x="371766" y="165368"/>
                      <a:pt x="371289" y="163173"/>
                      <a:pt x="370812" y="160978"/>
                    </a:cubicBezTo>
                    <a:cubicBezTo>
                      <a:pt x="374438" y="167181"/>
                      <a:pt x="377587" y="172143"/>
                      <a:pt x="378828" y="173956"/>
                    </a:cubicBezTo>
                    <a:close/>
                    <a:moveTo>
                      <a:pt x="449345" y="193136"/>
                    </a:moveTo>
                    <a:cubicBezTo>
                      <a:pt x="442379" y="190273"/>
                      <a:pt x="433696" y="186456"/>
                      <a:pt x="425012" y="182830"/>
                    </a:cubicBezTo>
                    <a:cubicBezTo>
                      <a:pt x="425489" y="182353"/>
                      <a:pt x="425871" y="182066"/>
                      <a:pt x="425871" y="182066"/>
                    </a:cubicBezTo>
                    <a:cubicBezTo>
                      <a:pt x="425871" y="182066"/>
                      <a:pt x="425108" y="182162"/>
                      <a:pt x="423867" y="182353"/>
                    </a:cubicBezTo>
                    <a:cubicBezTo>
                      <a:pt x="416901" y="179490"/>
                      <a:pt x="410126" y="176914"/>
                      <a:pt x="404210" y="175196"/>
                    </a:cubicBezTo>
                    <a:cubicBezTo>
                      <a:pt x="391996" y="171666"/>
                      <a:pt x="387130" y="173383"/>
                      <a:pt x="379400" y="176818"/>
                    </a:cubicBezTo>
                    <a:cubicBezTo>
                      <a:pt x="380641" y="175482"/>
                      <a:pt x="381786" y="174146"/>
                      <a:pt x="382931" y="172811"/>
                    </a:cubicBezTo>
                    <a:cubicBezTo>
                      <a:pt x="384362" y="171188"/>
                      <a:pt x="385889" y="169662"/>
                      <a:pt x="387320" y="168135"/>
                    </a:cubicBezTo>
                    <a:cubicBezTo>
                      <a:pt x="389038" y="168803"/>
                      <a:pt x="393046" y="170139"/>
                      <a:pt x="401729" y="171666"/>
                    </a:cubicBezTo>
                    <a:cubicBezTo>
                      <a:pt x="414134" y="173860"/>
                      <a:pt x="436272" y="186742"/>
                      <a:pt x="460605" y="193517"/>
                    </a:cubicBezTo>
                    <a:cubicBezTo>
                      <a:pt x="470147" y="196189"/>
                      <a:pt x="478354" y="197048"/>
                      <a:pt x="484747" y="197143"/>
                    </a:cubicBezTo>
                    <a:cubicBezTo>
                      <a:pt x="471006" y="198384"/>
                      <a:pt x="461177" y="198002"/>
                      <a:pt x="449345" y="193136"/>
                    </a:cubicBezTo>
                    <a:close/>
                    <a:moveTo>
                      <a:pt x="397912" y="259168"/>
                    </a:moveTo>
                    <a:cubicBezTo>
                      <a:pt x="398199" y="259454"/>
                      <a:pt x="398389" y="259741"/>
                      <a:pt x="398676" y="260027"/>
                    </a:cubicBezTo>
                    <a:cubicBezTo>
                      <a:pt x="392950" y="260790"/>
                      <a:pt x="388656" y="261458"/>
                      <a:pt x="385889" y="261935"/>
                    </a:cubicBezTo>
                    <a:lnTo>
                      <a:pt x="389706" y="259741"/>
                    </a:lnTo>
                    <a:cubicBezTo>
                      <a:pt x="391901" y="259645"/>
                      <a:pt x="394000" y="259550"/>
                      <a:pt x="396099" y="259359"/>
                    </a:cubicBezTo>
                    <a:cubicBezTo>
                      <a:pt x="396672" y="259264"/>
                      <a:pt x="397340" y="259168"/>
                      <a:pt x="397912" y="259168"/>
                    </a:cubicBezTo>
                    <a:close/>
                    <a:moveTo>
                      <a:pt x="388943" y="225675"/>
                    </a:moveTo>
                    <a:cubicBezTo>
                      <a:pt x="385889" y="223003"/>
                      <a:pt x="383599" y="221095"/>
                      <a:pt x="382549" y="220236"/>
                    </a:cubicBezTo>
                    <a:cubicBezTo>
                      <a:pt x="387511" y="221476"/>
                      <a:pt x="392473" y="222717"/>
                      <a:pt x="397435" y="224053"/>
                    </a:cubicBezTo>
                    <a:cubicBezTo>
                      <a:pt x="394572" y="224530"/>
                      <a:pt x="391805" y="225102"/>
                      <a:pt x="388943" y="225675"/>
                    </a:cubicBezTo>
                    <a:close/>
                    <a:moveTo>
                      <a:pt x="406787" y="268233"/>
                    </a:moveTo>
                    <a:cubicBezTo>
                      <a:pt x="408981" y="270237"/>
                      <a:pt x="411462" y="272432"/>
                      <a:pt x="414039" y="274627"/>
                    </a:cubicBezTo>
                    <a:cubicBezTo>
                      <a:pt x="406405" y="275295"/>
                      <a:pt x="401347" y="276058"/>
                      <a:pt x="401252" y="276058"/>
                    </a:cubicBezTo>
                    <a:cubicBezTo>
                      <a:pt x="396195" y="272622"/>
                      <a:pt x="391137" y="269283"/>
                      <a:pt x="386080" y="265943"/>
                    </a:cubicBezTo>
                    <a:cubicBezTo>
                      <a:pt x="389992" y="266325"/>
                      <a:pt x="397531" y="267374"/>
                      <a:pt x="406787" y="268233"/>
                    </a:cubicBezTo>
                    <a:close/>
                    <a:moveTo>
                      <a:pt x="412417" y="193613"/>
                    </a:moveTo>
                    <a:cubicBezTo>
                      <a:pt x="414802" y="191609"/>
                      <a:pt x="416997" y="189700"/>
                      <a:pt x="419001" y="187983"/>
                    </a:cubicBezTo>
                    <a:cubicBezTo>
                      <a:pt x="421482" y="188842"/>
                      <a:pt x="423963" y="189700"/>
                      <a:pt x="426539" y="190655"/>
                    </a:cubicBezTo>
                    <a:cubicBezTo>
                      <a:pt x="422150" y="191227"/>
                      <a:pt x="417188" y="192181"/>
                      <a:pt x="412417" y="193613"/>
                    </a:cubicBezTo>
                    <a:close/>
                    <a:moveTo>
                      <a:pt x="416997" y="252297"/>
                    </a:moveTo>
                    <a:cubicBezTo>
                      <a:pt x="416233" y="251439"/>
                      <a:pt x="415470" y="250580"/>
                      <a:pt x="414611" y="249721"/>
                    </a:cubicBezTo>
                    <a:cubicBezTo>
                      <a:pt x="416233" y="249530"/>
                      <a:pt x="417856" y="249339"/>
                      <a:pt x="419478" y="249149"/>
                    </a:cubicBezTo>
                    <a:cubicBezTo>
                      <a:pt x="420337" y="249339"/>
                      <a:pt x="421195" y="249435"/>
                      <a:pt x="422054" y="249626"/>
                    </a:cubicBezTo>
                    <a:cubicBezTo>
                      <a:pt x="423390" y="251343"/>
                      <a:pt x="424726" y="252965"/>
                      <a:pt x="426062" y="254588"/>
                    </a:cubicBezTo>
                    <a:cubicBezTo>
                      <a:pt x="423486" y="253920"/>
                      <a:pt x="420432" y="253156"/>
                      <a:pt x="416997" y="252297"/>
                    </a:cubicBezTo>
                    <a:close/>
                    <a:moveTo>
                      <a:pt x="426444" y="254969"/>
                    </a:moveTo>
                    <a:cubicBezTo>
                      <a:pt x="426825" y="255446"/>
                      <a:pt x="427207" y="255923"/>
                      <a:pt x="427684" y="256496"/>
                    </a:cubicBezTo>
                    <a:cubicBezTo>
                      <a:pt x="425489" y="256687"/>
                      <a:pt x="423390" y="256974"/>
                      <a:pt x="421291" y="257164"/>
                    </a:cubicBezTo>
                    <a:cubicBezTo>
                      <a:pt x="420146" y="255829"/>
                      <a:pt x="419001" y="254588"/>
                      <a:pt x="418142" y="253538"/>
                    </a:cubicBezTo>
                    <a:cubicBezTo>
                      <a:pt x="421195" y="254110"/>
                      <a:pt x="424058" y="254588"/>
                      <a:pt x="426444" y="254969"/>
                    </a:cubicBezTo>
                    <a:close/>
                    <a:moveTo>
                      <a:pt x="429688" y="208594"/>
                    </a:moveTo>
                    <a:cubicBezTo>
                      <a:pt x="428066" y="209357"/>
                      <a:pt x="426539" y="210216"/>
                      <a:pt x="425012" y="210980"/>
                    </a:cubicBezTo>
                    <a:cubicBezTo>
                      <a:pt x="422436" y="209453"/>
                      <a:pt x="419669" y="207831"/>
                      <a:pt x="416711" y="206113"/>
                    </a:cubicBezTo>
                    <a:cubicBezTo>
                      <a:pt x="422436" y="201628"/>
                      <a:pt x="426825" y="196284"/>
                      <a:pt x="432264" y="192754"/>
                    </a:cubicBezTo>
                    <a:cubicBezTo>
                      <a:pt x="439898" y="195330"/>
                      <a:pt x="447723" y="197907"/>
                      <a:pt x="456311" y="200483"/>
                    </a:cubicBezTo>
                    <a:cubicBezTo>
                      <a:pt x="458506" y="201151"/>
                      <a:pt x="460605" y="201628"/>
                      <a:pt x="462609" y="201915"/>
                    </a:cubicBezTo>
                    <a:cubicBezTo>
                      <a:pt x="452589" y="202296"/>
                      <a:pt x="439230" y="203919"/>
                      <a:pt x="429688" y="208594"/>
                    </a:cubicBezTo>
                    <a:close/>
                    <a:moveTo>
                      <a:pt x="444288" y="305925"/>
                    </a:moveTo>
                    <a:lnTo>
                      <a:pt x="444765" y="306402"/>
                    </a:lnTo>
                    <a:cubicBezTo>
                      <a:pt x="438371" y="301727"/>
                      <a:pt x="431978" y="297146"/>
                      <a:pt x="425489" y="292662"/>
                    </a:cubicBezTo>
                    <a:cubicBezTo>
                      <a:pt x="427493" y="293043"/>
                      <a:pt x="432551" y="293902"/>
                      <a:pt x="438944" y="294665"/>
                    </a:cubicBezTo>
                    <a:cubicBezTo>
                      <a:pt x="443811" y="298387"/>
                      <a:pt x="448009" y="301631"/>
                      <a:pt x="451158" y="304017"/>
                    </a:cubicBezTo>
                    <a:cubicBezTo>
                      <a:pt x="446673" y="305066"/>
                      <a:pt x="444288" y="305925"/>
                      <a:pt x="444288" y="305925"/>
                    </a:cubicBezTo>
                    <a:close/>
                    <a:moveTo>
                      <a:pt x="503545" y="276153"/>
                    </a:moveTo>
                    <a:cubicBezTo>
                      <a:pt x="500396" y="272813"/>
                      <a:pt x="496198" y="268806"/>
                      <a:pt x="491904" y="264703"/>
                    </a:cubicBezTo>
                    <a:cubicBezTo>
                      <a:pt x="494098" y="264512"/>
                      <a:pt x="496102" y="264416"/>
                      <a:pt x="498106" y="264225"/>
                    </a:cubicBezTo>
                    <a:cubicBezTo>
                      <a:pt x="502114" y="269474"/>
                      <a:pt x="507076" y="275581"/>
                      <a:pt x="512801" y="282070"/>
                    </a:cubicBezTo>
                    <a:cubicBezTo>
                      <a:pt x="512801" y="282165"/>
                      <a:pt x="512897" y="282165"/>
                      <a:pt x="512897" y="282260"/>
                    </a:cubicBezTo>
                    <a:cubicBezTo>
                      <a:pt x="511561" y="282070"/>
                      <a:pt x="510225" y="281879"/>
                      <a:pt x="508889" y="281783"/>
                    </a:cubicBezTo>
                    <a:cubicBezTo>
                      <a:pt x="506980" y="279779"/>
                      <a:pt x="505167" y="277871"/>
                      <a:pt x="503545" y="276153"/>
                    </a:cubicBezTo>
                    <a:close/>
                    <a:moveTo>
                      <a:pt x="510702" y="294570"/>
                    </a:moveTo>
                    <a:cubicBezTo>
                      <a:pt x="511656" y="295333"/>
                      <a:pt x="512515" y="296097"/>
                      <a:pt x="513469" y="296956"/>
                    </a:cubicBezTo>
                    <a:cubicBezTo>
                      <a:pt x="511370" y="296860"/>
                      <a:pt x="509270" y="296860"/>
                      <a:pt x="507076" y="296860"/>
                    </a:cubicBezTo>
                    <a:cubicBezTo>
                      <a:pt x="506408" y="296097"/>
                      <a:pt x="505835" y="295333"/>
                      <a:pt x="505167" y="294665"/>
                    </a:cubicBezTo>
                    <a:cubicBezTo>
                      <a:pt x="507171" y="294570"/>
                      <a:pt x="508984" y="294570"/>
                      <a:pt x="510702" y="294570"/>
                    </a:cubicBezTo>
                    <a:close/>
                    <a:moveTo>
                      <a:pt x="505931" y="264035"/>
                    </a:moveTo>
                    <a:cubicBezTo>
                      <a:pt x="506789" y="264035"/>
                      <a:pt x="507648" y="264035"/>
                      <a:pt x="508412" y="264035"/>
                    </a:cubicBezTo>
                    <a:cubicBezTo>
                      <a:pt x="510511" y="266706"/>
                      <a:pt x="513087" y="269855"/>
                      <a:pt x="515950" y="273386"/>
                    </a:cubicBezTo>
                    <a:cubicBezTo>
                      <a:pt x="512706" y="270332"/>
                      <a:pt x="509175" y="267088"/>
                      <a:pt x="505931" y="264035"/>
                    </a:cubicBezTo>
                    <a:close/>
                    <a:moveTo>
                      <a:pt x="492285" y="277012"/>
                    </a:moveTo>
                    <a:cubicBezTo>
                      <a:pt x="493335" y="278157"/>
                      <a:pt x="494480" y="279398"/>
                      <a:pt x="495720" y="280638"/>
                    </a:cubicBezTo>
                    <a:cubicBezTo>
                      <a:pt x="494862" y="280638"/>
                      <a:pt x="494003" y="280543"/>
                      <a:pt x="493144" y="280543"/>
                    </a:cubicBezTo>
                    <a:cubicBezTo>
                      <a:pt x="490377" y="277299"/>
                      <a:pt x="487991" y="274531"/>
                      <a:pt x="486178" y="272432"/>
                    </a:cubicBezTo>
                    <a:cubicBezTo>
                      <a:pt x="484556" y="270523"/>
                      <a:pt x="482266" y="268233"/>
                      <a:pt x="479785" y="265848"/>
                    </a:cubicBezTo>
                    <a:cubicBezTo>
                      <a:pt x="480835" y="265752"/>
                      <a:pt x="481789" y="265657"/>
                      <a:pt x="482838" y="265561"/>
                    </a:cubicBezTo>
                    <a:cubicBezTo>
                      <a:pt x="485606" y="269092"/>
                      <a:pt x="488755" y="273005"/>
                      <a:pt x="492285" y="277012"/>
                    </a:cubicBezTo>
                    <a:close/>
                    <a:moveTo>
                      <a:pt x="499442" y="297051"/>
                    </a:moveTo>
                    <a:cubicBezTo>
                      <a:pt x="498392" y="297051"/>
                      <a:pt x="497343" y="297146"/>
                      <a:pt x="496388" y="297242"/>
                    </a:cubicBezTo>
                    <a:cubicBezTo>
                      <a:pt x="494098" y="297433"/>
                      <a:pt x="491808" y="297623"/>
                      <a:pt x="489709" y="297814"/>
                    </a:cubicBezTo>
                    <a:cubicBezTo>
                      <a:pt x="488755" y="296765"/>
                      <a:pt x="487896" y="295715"/>
                      <a:pt x="486846" y="294570"/>
                    </a:cubicBezTo>
                    <a:cubicBezTo>
                      <a:pt x="490186" y="294570"/>
                      <a:pt x="493430" y="294665"/>
                      <a:pt x="496579" y="294665"/>
                    </a:cubicBezTo>
                    <a:cubicBezTo>
                      <a:pt x="497438" y="295429"/>
                      <a:pt x="498488" y="296192"/>
                      <a:pt x="499442" y="297051"/>
                    </a:cubicBezTo>
                    <a:close/>
                    <a:moveTo>
                      <a:pt x="486846" y="298005"/>
                    </a:moveTo>
                    <a:cubicBezTo>
                      <a:pt x="482934" y="298387"/>
                      <a:pt x="479212" y="298864"/>
                      <a:pt x="475682" y="299341"/>
                    </a:cubicBezTo>
                    <a:cubicBezTo>
                      <a:pt x="474537" y="298101"/>
                      <a:pt x="473392" y="296765"/>
                      <a:pt x="472151" y="295333"/>
                    </a:cubicBezTo>
                    <a:cubicBezTo>
                      <a:pt x="474918" y="295047"/>
                      <a:pt x="478163" y="294761"/>
                      <a:pt x="481693" y="294379"/>
                    </a:cubicBezTo>
                    <a:cubicBezTo>
                      <a:pt x="481980" y="294379"/>
                      <a:pt x="482361" y="294379"/>
                      <a:pt x="482648" y="294379"/>
                    </a:cubicBezTo>
                    <a:cubicBezTo>
                      <a:pt x="484174" y="295715"/>
                      <a:pt x="485606" y="296860"/>
                      <a:pt x="486846" y="298005"/>
                    </a:cubicBezTo>
                    <a:close/>
                    <a:moveTo>
                      <a:pt x="466426" y="271382"/>
                    </a:moveTo>
                    <a:cubicBezTo>
                      <a:pt x="465471" y="270237"/>
                      <a:pt x="464231" y="268901"/>
                      <a:pt x="462895" y="267565"/>
                    </a:cubicBezTo>
                    <a:cubicBezTo>
                      <a:pt x="464517" y="267374"/>
                      <a:pt x="466140" y="267279"/>
                      <a:pt x="467762" y="267088"/>
                    </a:cubicBezTo>
                    <a:cubicBezTo>
                      <a:pt x="470052" y="269855"/>
                      <a:pt x="472151" y="272336"/>
                      <a:pt x="473869" y="274150"/>
                    </a:cubicBezTo>
                    <a:cubicBezTo>
                      <a:pt x="475586" y="275963"/>
                      <a:pt x="477781" y="278253"/>
                      <a:pt x="480453" y="280638"/>
                    </a:cubicBezTo>
                    <a:cubicBezTo>
                      <a:pt x="477781" y="279875"/>
                      <a:pt x="475205" y="279207"/>
                      <a:pt x="472628" y="278444"/>
                    </a:cubicBezTo>
                    <a:cubicBezTo>
                      <a:pt x="470338" y="275867"/>
                      <a:pt x="468239" y="273386"/>
                      <a:pt x="466426" y="271382"/>
                    </a:cubicBezTo>
                    <a:close/>
                    <a:moveTo>
                      <a:pt x="471769" y="299914"/>
                    </a:moveTo>
                    <a:cubicBezTo>
                      <a:pt x="467666" y="300581"/>
                      <a:pt x="463945" y="301249"/>
                      <a:pt x="460700" y="301917"/>
                    </a:cubicBezTo>
                    <a:cubicBezTo>
                      <a:pt x="459174" y="300200"/>
                      <a:pt x="457456" y="298196"/>
                      <a:pt x="455548" y="296001"/>
                    </a:cubicBezTo>
                    <a:cubicBezTo>
                      <a:pt x="459364" y="296097"/>
                      <a:pt x="463277" y="296097"/>
                      <a:pt x="466998" y="295810"/>
                    </a:cubicBezTo>
                    <a:cubicBezTo>
                      <a:pt x="468620" y="297242"/>
                      <a:pt x="470243" y="298578"/>
                      <a:pt x="471769" y="299914"/>
                    </a:cubicBezTo>
                    <a:close/>
                    <a:moveTo>
                      <a:pt x="432742" y="250866"/>
                    </a:moveTo>
                    <a:cubicBezTo>
                      <a:pt x="435318" y="251057"/>
                      <a:pt x="437513" y="251152"/>
                      <a:pt x="439326" y="251248"/>
                    </a:cubicBezTo>
                    <a:cubicBezTo>
                      <a:pt x="440375" y="252584"/>
                      <a:pt x="441425" y="253920"/>
                      <a:pt x="442475" y="255161"/>
                    </a:cubicBezTo>
                    <a:cubicBezTo>
                      <a:pt x="441520" y="255255"/>
                      <a:pt x="440566" y="255255"/>
                      <a:pt x="439612" y="255351"/>
                    </a:cubicBezTo>
                    <a:cubicBezTo>
                      <a:pt x="438849" y="255446"/>
                      <a:pt x="438085" y="255542"/>
                      <a:pt x="437322" y="255542"/>
                    </a:cubicBezTo>
                    <a:cubicBezTo>
                      <a:pt x="435795" y="254016"/>
                      <a:pt x="434364" y="252488"/>
                      <a:pt x="432742" y="250866"/>
                    </a:cubicBezTo>
                    <a:close/>
                    <a:moveTo>
                      <a:pt x="439039" y="269474"/>
                    </a:moveTo>
                    <a:cubicBezTo>
                      <a:pt x="440375" y="270905"/>
                      <a:pt x="441807" y="272432"/>
                      <a:pt x="443238" y="273863"/>
                    </a:cubicBezTo>
                    <a:cubicBezTo>
                      <a:pt x="440757" y="273767"/>
                      <a:pt x="438276" y="273673"/>
                      <a:pt x="435795" y="273767"/>
                    </a:cubicBezTo>
                    <a:cubicBezTo>
                      <a:pt x="434554" y="272432"/>
                      <a:pt x="433409" y="271096"/>
                      <a:pt x="432264" y="269760"/>
                    </a:cubicBezTo>
                    <a:cubicBezTo>
                      <a:pt x="432360" y="269760"/>
                      <a:pt x="432455" y="269760"/>
                      <a:pt x="432551" y="269760"/>
                    </a:cubicBezTo>
                    <a:cubicBezTo>
                      <a:pt x="434554" y="269664"/>
                      <a:pt x="436749" y="269569"/>
                      <a:pt x="439039" y="269474"/>
                    </a:cubicBezTo>
                    <a:close/>
                    <a:moveTo>
                      <a:pt x="439994" y="244473"/>
                    </a:moveTo>
                    <a:cubicBezTo>
                      <a:pt x="442761" y="243710"/>
                      <a:pt x="445528" y="243042"/>
                      <a:pt x="448200" y="242374"/>
                    </a:cubicBezTo>
                    <a:cubicBezTo>
                      <a:pt x="450872" y="245809"/>
                      <a:pt x="454307" y="250294"/>
                      <a:pt x="458029" y="254969"/>
                    </a:cubicBezTo>
                    <a:cubicBezTo>
                      <a:pt x="455548" y="254874"/>
                      <a:pt x="452971" y="254874"/>
                      <a:pt x="450490" y="254874"/>
                    </a:cubicBezTo>
                    <a:cubicBezTo>
                      <a:pt x="446959" y="251248"/>
                      <a:pt x="443333" y="247717"/>
                      <a:pt x="439994" y="244473"/>
                    </a:cubicBezTo>
                    <a:close/>
                    <a:moveTo>
                      <a:pt x="462418" y="276058"/>
                    </a:moveTo>
                    <a:cubicBezTo>
                      <a:pt x="461941" y="275963"/>
                      <a:pt x="461368" y="275867"/>
                      <a:pt x="460891" y="275772"/>
                    </a:cubicBezTo>
                    <a:cubicBezTo>
                      <a:pt x="458696" y="275295"/>
                      <a:pt x="456406" y="275008"/>
                      <a:pt x="454021" y="274722"/>
                    </a:cubicBezTo>
                    <a:cubicBezTo>
                      <a:pt x="452208" y="272718"/>
                      <a:pt x="450490" y="270714"/>
                      <a:pt x="448868" y="268901"/>
                    </a:cubicBezTo>
                    <a:cubicBezTo>
                      <a:pt x="450681" y="268710"/>
                      <a:pt x="452589" y="268615"/>
                      <a:pt x="454498" y="268424"/>
                    </a:cubicBezTo>
                    <a:cubicBezTo>
                      <a:pt x="457074" y="270905"/>
                      <a:pt x="459746" y="273482"/>
                      <a:pt x="462418" y="276058"/>
                    </a:cubicBezTo>
                    <a:close/>
                    <a:moveTo>
                      <a:pt x="458792" y="302204"/>
                    </a:moveTo>
                    <a:cubicBezTo>
                      <a:pt x="456406" y="302681"/>
                      <a:pt x="454212" y="303158"/>
                      <a:pt x="452399" y="303635"/>
                    </a:cubicBezTo>
                    <a:cubicBezTo>
                      <a:pt x="450395" y="301536"/>
                      <a:pt x="447818" y="298673"/>
                      <a:pt x="444765" y="295238"/>
                    </a:cubicBezTo>
                    <a:cubicBezTo>
                      <a:pt x="446673" y="295429"/>
                      <a:pt x="448677" y="295524"/>
                      <a:pt x="450681" y="295715"/>
                    </a:cubicBezTo>
                    <a:cubicBezTo>
                      <a:pt x="453735" y="298196"/>
                      <a:pt x="456502" y="300391"/>
                      <a:pt x="458792" y="302204"/>
                    </a:cubicBezTo>
                    <a:close/>
                    <a:moveTo>
                      <a:pt x="431978" y="250103"/>
                    </a:moveTo>
                    <a:cubicBezTo>
                      <a:pt x="431024" y="249149"/>
                      <a:pt x="429974" y="248194"/>
                      <a:pt x="429020" y="247145"/>
                    </a:cubicBezTo>
                    <a:cubicBezTo>
                      <a:pt x="431024" y="246668"/>
                      <a:pt x="433123" y="246191"/>
                      <a:pt x="435127" y="245713"/>
                    </a:cubicBezTo>
                    <a:cubicBezTo>
                      <a:pt x="436368" y="247431"/>
                      <a:pt x="437703" y="249149"/>
                      <a:pt x="439039" y="250866"/>
                    </a:cubicBezTo>
                    <a:cubicBezTo>
                      <a:pt x="437036" y="250771"/>
                      <a:pt x="434650" y="250484"/>
                      <a:pt x="431978" y="250103"/>
                    </a:cubicBezTo>
                    <a:close/>
                    <a:moveTo>
                      <a:pt x="449059" y="232545"/>
                    </a:moveTo>
                    <a:cubicBezTo>
                      <a:pt x="448677" y="232831"/>
                      <a:pt x="448391" y="233118"/>
                      <a:pt x="448104" y="233404"/>
                    </a:cubicBezTo>
                    <a:cubicBezTo>
                      <a:pt x="444288" y="233118"/>
                      <a:pt x="440185" y="232927"/>
                      <a:pt x="436081" y="232831"/>
                    </a:cubicBezTo>
                    <a:cubicBezTo>
                      <a:pt x="437417" y="232545"/>
                      <a:pt x="438658" y="232259"/>
                      <a:pt x="439994" y="231973"/>
                    </a:cubicBezTo>
                    <a:cubicBezTo>
                      <a:pt x="442952" y="232163"/>
                      <a:pt x="446101" y="232354"/>
                      <a:pt x="449059" y="232545"/>
                    </a:cubicBezTo>
                    <a:close/>
                    <a:moveTo>
                      <a:pt x="466998" y="242755"/>
                    </a:moveTo>
                    <a:cubicBezTo>
                      <a:pt x="464040" y="241801"/>
                      <a:pt x="460987" y="240942"/>
                      <a:pt x="457933" y="240084"/>
                    </a:cubicBezTo>
                    <a:cubicBezTo>
                      <a:pt x="462800" y="239034"/>
                      <a:pt x="467571" y="238271"/>
                      <a:pt x="472151" y="237984"/>
                    </a:cubicBezTo>
                    <a:cubicBezTo>
                      <a:pt x="468620" y="240752"/>
                      <a:pt x="466998" y="242755"/>
                      <a:pt x="466998" y="242755"/>
                    </a:cubicBezTo>
                    <a:close/>
                    <a:moveTo>
                      <a:pt x="487419" y="249721"/>
                    </a:moveTo>
                    <a:cubicBezTo>
                      <a:pt x="488468" y="251343"/>
                      <a:pt x="490949" y="254874"/>
                      <a:pt x="494575" y="259741"/>
                    </a:cubicBezTo>
                    <a:cubicBezTo>
                      <a:pt x="491426" y="259073"/>
                      <a:pt x="487991" y="258405"/>
                      <a:pt x="484365" y="257737"/>
                    </a:cubicBezTo>
                    <a:cubicBezTo>
                      <a:pt x="476636" y="250675"/>
                      <a:pt x="470052" y="244855"/>
                      <a:pt x="470052" y="244855"/>
                    </a:cubicBezTo>
                    <a:lnTo>
                      <a:pt x="466330" y="243423"/>
                    </a:lnTo>
                    <a:cubicBezTo>
                      <a:pt x="466330" y="243423"/>
                      <a:pt x="469670" y="248576"/>
                      <a:pt x="475586" y="256306"/>
                    </a:cubicBezTo>
                    <a:cubicBezTo>
                      <a:pt x="473296" y="256019"/>
                      <a:pt x="471006" y="255733"/>
                      <a:pt x="468620" y="255542"/>
                    </a:cubicBezTo>
                    <a:cubicBezTo>
                      <a:pt x="462418" y="250103"/>
                      <a:pt x="456215" y="244759"/>
                      <a:pt x="452017" y="241229"/>
                    </a:cubicBezTo>
                    <a:cubicBezTo>
                      <a:pt x="453544" y="240847"/>
                      <a:pt x="455070" y="240465"/>
                      <a:pt x="456597" y="240179"/>
                    </a:cubicBezTo>
                    <a:cubicBezTo>
                      <a:pt x="466903" y="243328"/>
                      <a:pt x="477208" y="246477"/>
                      <a:pt x="487419" y="249721"/>
                    </a:cubicBezTo>
                    <a:close/>
                    <a:moveTo>
                      <a:pt x="522343" y="261554"/>
                    </a:moveTo>
                    <a:cubicBezTo>
                      <a:pt x="517000" y="259550"/>
                      <a:pt x="511561" y="257546"/>
                      <a:pt x="506217" y="255638"/>
                    </a:cubicBezTo>
                    <a:cubicBezTo>
                      <a:pt x="511465" y="255829"/>
                      <a:pt x="528164" y="256306"/>
                      <a:pt x="535035" y="256496"/>
                    </a:cubicBezTo>
                    <a:cubicBezTo>
                      <a:pt x="535035" y="256496"/>
                      <a:pt x="535035" y="256496"/>
                      <a:pt x="535035" y="256496"/>
                    </a:cubicBezTo>
                    <a:cubicBezTo>
                      <a:pt x="529118" y="258309"/>
                      <a:pt x="523870" y="260504"/>
                      <a:pt x="522343" y="261554"/>
                    </a:cubicBezTo>
                    <a:close/>
                    <a:moveTo>
                      <a:pt x="540378" y="288558"/>
                    </a:moveTo>
                    <a:cubicBezTo>
                      <a:pt x="542000" y="288367"/>
                      <a:pt x="542955" y="288272"/>
                      <a:pt x="542955" y="288272"/>
                    </a:cubicBezTo>
                    <a:cubicBezTo>
                      <a:pt x="542955" y="288272"/>
                      <a:pt x="541714" y="287890"/>
                      <a:pt x="539424" y="287413"/>
                    </a:cubicBezTo>
                    <a:cubicBezTo>
                      <a:pt x="538279" y="285886"/>
                      <a:pt x="537038" y="284455"/>
                      <a:pt x="535989" y="283024"/>
                    </a:cubicBezTo>
                    <a:cubicBezTo>
                      <a:pt x="525874" y="272432"/>
                      <a:pt x="505931" y="256592"/>
                      <a:pt x="505931" y="256592"/>
                    </a:cubicBezTo>
                    <a:lnTo>
                      <a:pt x="501541" y="255161"/>
                    </a:lnTo>
                    <a:cubicBezTo>
                      <a:pt x="501541" y="255161"/>
                      <a:pt x="503736" y="258119"/>
                      <a:pt x="507553" y="262985"/>
                    </a:cubicBezTo>
                    <a:cubicBezTo>
                      <a:pt x="506408" y="262699"/>
                      <a:pt x="505072" y="262317"/>
                      <a:pt x="503641" y="261935"/>
                    </a:cubicBezTo>
                    <a:cubicBezTo>
                      <a:pt x="498106" y="256878"/>
                      <a:pt x="493430" y="252775"/>
                      <a:pt x="491522" y="251057"/>
                    </a:cubicBezTo>
                    <a:cubicBezTo>
                      <a:pt x="491617" y="251057"/>
                      <a:pt x="491713" y="251152"/>
                      <a:pt x="491808" y="251152"/>
                    </a:cubicBezTo>
                    <a:cubicBezTo>
                      <a:pt x="495148" y="252202"/>
                      <a:pt x="498488" y="253347"/>
                      <a:pt x="501827" y="254492"/>
                    </a:cubicBezTo>
                    <a:lnTo>
                      <a:pt x="504595" y="255638"/>
                    </a:lnTo>
                    <a:cubicBezTo>
                      <a:pt x="504595" y="255638"/>
                      <a:pt x="504881" y="255638"/>
                      <a:pt x="505358" y="255638"/>
                    </a:cubicBezTo>
                    <a:cubicBezTo>
                      <a:pt x="510988" y="257546"/>
                      <a:pt x="516713" y="259550"/>
                      <a:pt x="522248" y="261649"/>
                    </a:cubicBezTo>
                    <a:cubicBezTo>
                      <a:pt x="521962" y="261840"/>
                      <a:pt x="521866" y="262031"/>
                      <a:pt x="521866" y="262126"/>
                    </a:cubicBezTo>
                    <a:cubicBezTo>
                      <a:pt x="527019" y="271668"/>
                      <a:pt x="542382" y="286745"/>
                      <a:pt x="546104" y="290371"/>
                    </a:cubicBezTo>
                    <a:cubicBezTo>
                      <a:pt x="548775" y="292852"/>
                      <a:pt x="553833" y="297146"/>
                      <a:pt x="561371" y="303444"/>
                    </a:cubicBezTo>
                    <a:cubicBezTo>
                      <a:pt x="559081" y="302967"/>
                      <a:pt x="555646" y="302204"/>
                      <a:pt x="551161" y="301345"/>
                    </a:cubicBezTo>
                    <a:cubicBezTo>
                      <a:pt x="547439" y="297051"/>
                      <a:pt x="543718" y="292757"/>
                      <a:pt x="540378" y="288558"/>
                    </a:cubicBezTo>
                    <a:close/>
                    <a:moveTo>
                      <a:pt x="523011" y="294570"/>
                    </a:moveTo>
                    <a:cubicBezTo>
                      <a:pt x="523011" y="294570"/>
                      <a:pt x="521675" y="294093"/>
                      <a:pt x="519290" y="293234"/>
                    </a:cubicBezTo>
                    <a:cubicBezTo>
                      <a:pt x="518622" y="292471"/>
                      <a:pt x="517859" y="291707"/>
                      <a:pt x="517191" y="290944"/>
                    </a:cubicBezTo>
                    <a:cubicBezTo>
                      <a:pt x="518431" y="290848"/>
                      <a:pt x="519671" y="290657"/>
                      <a:pt x="520912" y="290562"/>
                    </a:cubicBezTo>
                    <a:cubicBezTo>
                      <a:pt x="523584" y="293043"/>
                      <a:pt x="526351" y="295620"/>
                      <a:pt x="529214" y="298101"/>
                    </a:cubicBezTo>
                    <a:cubicBezTo>
                      <a:pt x="527210" y="297910"/>
                      <a:pt x="525206" y="297719"/>
                      <a:pt x="523107" y="297528"/>
                    </a:cubicBezTo>
                    <a:cubicBezTo>
                      <a:pt x="522248" y="296574"/>
                      <a:pt x="521389" y="295524"/>
                      <a:pt x="520435" y="294570"/>
                    </a:cubicBezTo>
                    <a:cubicBezTo>
                      <a:pt x="522057" y="294570"/>
                      <a:pt x="523011" y="294570"/>
                      <a:pt x="523011" y="294570"/>
                    </a:cubicBezTo>
                    <a:close/>
                    <a:moveTo>
                      <a:pt x="541142" y="318139"/>
                    </a:moveTo>
                    <a:cubicBezTo>
                      <a:pt x="539233" y="315945"/>
                      <a:pt x="535703" y="311937"/>
                      <a:pt x="531313" y="306879"/>
                    </a:cubicBezTo>
                    <a:cubicBezTo>
                      <a:pt x="533603" y="306498"/>
                      <a:pt x="535989" y="306116"/>
                      <a:pt x="538279" y="305830"/>
                    </a:cubicBezTo>
                    <a:cubicBezTo>
                      <a:pt x="546294" y="312414"/>
                      <a:pt x="553833" y="318139"/>
                      <a:pt x="558509" y="321670"/>
                    </a:cubicBezTo>
                    <a:cubicBezTo>
                      <a:pt x="553833" y="320429"/>
                      <a:pt x="547821" y="319189"/>
                      <a:pt x="541142" y="318139"/>
                    </a:cubicBezTo>
                    <a:close/>
                    <a:moveTo>
                      <a:pt x="523775" y="316326"/>
                    </a:moveTo>
                    <a:cubicBezTo>
                      <a:pt x="522725" y="315181"/>
                      <a:pt x="520626" y="312605"/>
                      <a:pt x="517668" y="309169"/>
                    </a:cubicBezTo>
                    <a:cubicBezTo>
                      <a:pt x="520626" y="308692"/>
                      <a:pt x="523584" y="308120"/>
                      <a:pt x="526637" y="307643"/>
                    </a:cubicBezTo>
                    <a:cubicBezTo>
                      <a:pt x="532363" y="312128"/>
                      <a:pt x="537229" y="315754"/>
                      <a:pt x="540092" y="317948"/>
                    </a:cubicBezTo>
                    <a:cubicBezTo>
                      <a:pt x="534844" y="317090"/>
                      <a:pt x="529309" y="316517"/>
                      <a:pt x="523775" y="316326"/>
                    </a:cubicBezTo>
                    <a:close/>
                    <a:moveTo>
                      <a:pt x="494289" y="346002"/>
                    </a:moveTo>
                    <a:cubicBezTo>
                      <a:pt x="489709" y="341804"/>
                      <a:pt x="485033" y="337701"/>
                      <a:pt x="480166" y="333789"/>
                    </a:cubicBezTo>
                    <a:cubicBezTo>
                      <a:pt x="486942" y="335792"/>
                      <a:pt x="509175" y="342281"/>
                      <a:pt x="518240" y="344953"/>
                    </a:cubicBezTo>
                    <a:cubicBezTo>
                      <a:pt x="518240" y="344953"/>
                      <a:pt x="518240" y="344953"/>
                      <a:pt x="518240" y="344953"/>
                    </a:cubicBezTo>
                    <a:cubicBezTo>
                      <a:pt x="507744" y="344953"/>
                      <a:pt x="497820" y="345430"/>
                      <a:pt x="494289" y="346002"/>
                    </a:cubicBezTo>
                    <a:close/>
                    <a:moveTo>
                      <a:pt x="489804" y="398962"/>
                    </a:moveTo>
                    <a:cubicBezTo>
                      <a:pt x="490854" y="404306"/>
                      <a:pt x="492190" y="410985"/>
                      <a:pt x="493907" y="419287"/>
                    </a:cubicBezTo>
                    <a:cubicBezTo>
                      <a:pt x="493907" y="419478"/>
                      <a:pt x="494003" y="419669"/>
                      <a:pt x="494098" y="419859"/>
                    </a:cubicBezTo>
                    <a:cubicBezTo>
                      <a:pt x="492953" y="418333"/>
                      <a:pt x="491236" y="416138"/>
                      <a:pt x="488373" y="413180"/>
                    </a:cubicBezTo>
                    <a:cubicBezTo>
                      <a:pt x="485415" y="410127"/>
                      <a:pt x="482552" y="407741"/>
                      <a:pt x="479403" y="405833"/>
                    </a:cubicBezTo>
                    <a:cubicBezTo>
                      <a:pt x="479689" y="402398"/>
                      <a:pt x="480071" y="398867"/>
                      <a:pt x="480548" y="395336"/>
                    </a:cubicBezTo>
                    <a:cubicBezTo>
                      <a:pt x="483697" y="396386"/>
                      <a:pt x="486942" y="397626"/>
                      <a:pt x="489804" y="398962"/>
                    </a:cubicBezTo>
                    <a:close/>
                    <a:moveTo>
                      <a:pt x="481312" y="389993"/>
                    </a:moveTo>
                    <a:cubicBezTo>
                      <a:pt x="481789" y="386939"/>
                      <a:pt x="482266" y="383886"/>
                      <a:pt x="482743" y="380927"/>
                    </a:cubicBezTo>
                    <a:cubicBezTo>
                      <a:pt x="484270" y="381690"/>
                      <a:pt x="485892" y="382645"/>
                      <a:pt x="487800" y="383694"/>
                    </a:cubicBezTo>
                    <a:cubicBezTo>
                      <a:pt x="487800" y="384554"/>
                      <a:pt x="487896" y="385317"/>
                      <a:pt x="487896" y="385889"/>
                    </a:cubicBezTo>
                    <a:cubicBezTo>
                      <a:pt x="487991" y="388084"/>
                      <a:pt x="488468" y="391424"/>
                      <a:pt x="489327" y="395813"/>
                    </a:cubicBezTo>
                    <a:cubicBezTo>
                      <a:pt x="487228" y="394096"/>
                      <a:pt x="484556" y="391996"/>
                      <a:pt x="481312" y="389993"/>
                    </a:cubicBezTo>
                    <a:close/>
                    <a:moveTo>
                      <a:pt x="478449" y="419001"/>
                    </a:moveTo>
                    <a:cubicBezTo>
                      <a:pt x="478640" y="416711"/>
                      <a:pt x="478735" y="414230"/>
                      <a:pt x="479021" y="411653"/>
                    </a:cubicBezTo>
                    <a:cubicBezTo>
                      <a:pt x="485797" y="415661"/>
                      <a:pt x="492476" y="420623"/>
                      <a:pt x="495053" y="422532"/>
                    </a:cubicBezTo>
                    <a:cubicBezTo>
                      <a:pt x="495148" y="422818"/>
                      <a:pt x="495243" y="423104"/>
                      <a:pt x="495339" y="423391"/>
                    </a:cubicBezTo>
                    <a:cubicBezTo>
                      <a:pt x="493239" y="423391"/>
                      <a:pt x="490663" y="423104"/>
                      <a:pt x="488182" y="422245"/>
                    </a:cubicBezTo>
                    <a:cubicBezTo>
                      <a:pt x="486369" y="421673"/>
                      <a:pt x="482934" y="420527"/>
                      <a:pt x="478449" y="419001"/>
                    </a:cubicBezTo>
                    <a:close/>
                    <a:moveTo>
                      <a:pt x="469670" y="356690"/>
                    </a:moveTo>
                    <a:cubicBezTo>
                      <a:pt x="469002" y="343140"/>
                      <a:pt x="466998" y="327586"/>
                      <a:pt x="466521" y="323387"/>
                    </a:cubicBezTo>
                    <a:cubicBezTo>
                      <a:pt x="469479" y="325677"/>
                      <a:pt x="472437" y="327968"/>
                      <a:pt x="475395" y="330258"/>
                    </a:cubicBezTo>
                    <a:lnTo>
                      <a:pt x="478258" y="333121"/>
                    </a:lnTo>
                    <a:cubicBezTo>
                      <a:pt x="478258" y="333121"/>
                      <a:pt x="478735" y="333216"/>
                      <a:pt x="479403" y="333407"/>
                    </a:cubicBezTo>
                    <a:cubicBezTo>
                      <a:pt x="484461" y="337510"/>
                      <a:pt x="489327" y="341613"/>
                      <a:pt x="494194" y="346002"/>
                    </a:cubicBezTo>
                    <a:cubicBezTo>
                      <a:pt x="493526" y="346098"/>
                      <a:pt x="493049" y="346289"/>
                      <a:pt x="492953" y="346385"/>
                    </a:cubicBezTo>
                    <a:cubicBezTo>
                      <a:pt x="487705" y="357262"/>
                      <a:pt x="487610" y="375774"/>
                      <a:pt x="487896" y="383409"/>
                    </a:cubicBezTo>
                    <a:cubicBezTo>
                      <a:pt x="487323" y="382741"/>
                      <a:pt x="485701" y="381118"/>
                      <a:pt x="483220" y="379019"/>
                    </a:cubicBezTo>
                    <a:cubicBezTo>
                      <a:pt x="483411" y="378065"/>
                      <a:pt x="483602" y="377206"/>
                      <a:pt x="483793" y="376347"/>
                    </a:cubicBezTo>
                    <a:cubicBezTo>
                      <a:pt x="483793" y="376347"/>
                      <a:pt x="483888" y="376347"/>
                      <a:pt x="483888" y="376252"/>
                    </a:cubicBezTo>
                    <a:cubicBezTo>
                      <a:pt x="483888" y="376252"/>
                      <a:pt x="483888" y="376156"/>
                      <a:pt x="483888" y="376156"/>
                    </a:cubicBezTo>
                    <a:cubicBezTo>
                      <a:pt x="483983" y="375488"/>
                      <a:pt x="484174" y="374916"/>
                      <a:pt x="484270" y="374248"/>
                    </a:cubicBezTo>
                    <a:cubicBezTo>
                      <a:pt x="484747" y="359075"/>
                      <a:pt x="478926" y="334647"/>
                      <a:pt x="478926" y="334647"/>
                    </a:cubicBezTo>
                    <a:lnTo>
                      <a:pt x="474918" y="331499"/>
                    </a:lnTo>
                    <a:cubicBezTo>
                      <a:pt x="474727" y="331594"/>
                      <a:pt x="472056" y="341709"/>
                      <a:pt x="469670" y="356690"/>
                    </a:cubicBezTo>
                    <a:close/>
                    <a:moveTo>
                      <a:pt x="468143" y="394477"/>
                    </a:moveTo>
                    <a:cubicBezTo>
                      <a:pt x="468430" y="396577"/>
                      <a:pt x="468716" y="398771"/>
                      <a:pt x="469098" y="400870"/>
                    </a:cubicBezTo>
                    <a:cubicBezTo>
                      <a:pt x="468620" y="400680"/>
                      <a:pt x="468048" y="400489"/>
                      <a:pt x="467571" y="400298"/>
                    </a:cubicBezTo>
                    <a:cubicBezTo>
                      <a:pt x="467762" y="398389"/>
                      <a:pt x="467952" y="396481"/>
                      <a:pt x="468143" y="394477"/>
                    </a:cubicBezTo>
                    <a:close/>
                    <a:moveTo>
                      <a:pt x="466140" y="414993"/>
                    </a:moveTo>
                    <a:cubicBezTo>
                      <a:pt x="466426" y="412417"/>
                      <a:pt x="466712" y="409650"/>
                      <a:pt x="466998" y="406596"/>
                    </a:cubicBezTo>
                    <a:cubicBezTo>
                      <a:pt x="468239" y="406882"/>
                      <a:pt x="469384" y="407264"/>
                      <a:pt x="470433" y="407550"/>
                    </a:cubicBezTo>
                    <a:cubicBezTo>
                      <a:pt x="471101" y="410890"/>
                      <a:pt x="471865" y="414039"/>
                      <a:pt x="472628" y="416997"/>
                    </a:cubicBezTo>
                    <a:cubicBezTo>
                      <a:pt x="470529" y="416424"/>
                      <a:pt x="468334" y="415756"/>
                      <a:pt x="466140" y="414993"/>
                    </a:cubicBezTo>
                    <a:close/>
                    <a:moveTo>
                      <a:pt x="462991" y="320143"/>
                    </a:moveTo>
                    <a:cubicBezTo>
                      <a:pt x="458124" y="316326"/>
                      <a:pt x="453067" y="312700"/>
                      <a:pt x="448104" y="308978"/>
                    </a:cubicBezTo>
                    <a:cubicBezTo>
                      <a:pt x="453544" y="309551"/>
                      <a:pt x="478354" y="314609"/>
                      <a:pt x="493049" y="313082"/>
                    </a:cubicBezTo>
                    <a:cubicBezTo>
                      <a:pt x="498392" y="312509"/>
                      <a:pt x="506217" y="311174"/>
                      <a:pt x="514900" y="309646"/>
                    </a:cubicBezTo>
                    <a:cubicBezTo>
                      <a:pt x="518908" y="312796"/>
                      <a:pt x="521866" y="315181"/>
                      <a:pt x="523298" y="316326"/>
                    </a:cubicBezTo>
                    <a:cubicBezTo>
                      <a:pt x="520912" y="316231"/>
                      <a:pt x="518622" y="316231"/>
                      <a:pt x="516332" y="316326"/>
                    </a:cubicBezTo>
                    <a:cubicBezTo>
                      <a:pt x="492094" y="317185"/>
                      <a:pt x="463086" y="319571"/>
                      <a:pt x="463086" y="319571"/>
                    </a:cubicBezTo>
                    <a:cubicBezTo>
                      <a:pt x="463086" y="319571"/>
                      <a:pt x="463086" y="319761"/>
                      <a:pt x="462991" y="320143"/>
                    </a:cubicBezTo>
                    <a:close/>
                    <a:moveTo>
                      <a:pt x="444669" y="407932"/>
                    </a:moveTo>
                    <a:cubicBezTo>
                      <a:pt x="444860" y="406214"/>
                      <a:pt x="445051" y="404401"/>
                      <a:pt x="445242" y="402398"/>
                    </a:cubicBezTo>
                    <a:cubicBezTo>
                      <a:pt x="449441" y="403066"/>
                      <a:pt x="453544" y="403734"/>
                      <a:pt x="457360" y="404497"/>
                    </a:cubicBezTo>
                    <a:cubicBezTo>
                      <a:pt x="458029" y="407455"/>
                      <a:pt x="458696" y="410222"/>
                      <a:pt x="459364" y="412798"/>
                    </a:cubicBezTo>
                    <a:cubicBezTo>
                      <a:pt x="454593" y="411272"/>
                      <a:pt x="449536" y="409554"/>
                      <a:pt x="444669" y="407932"/>
                    </a:cubicBezTo>
                    <a:close/>
                    <a:moveTo>
                      <a:pt x="447437" y="380545"/>
                    </a:moveTo>
                    <a:cubicBezTo>
                      <a:pt x="447627" y="377969"/>
                      <a:pt x="447914" y="375393"/>
                      <a:pt x="448104" y="372912"/>
                    </a:cubicBezTo>
                    <a:cubicBezTo>
                      <a:pt x="449918" y="372816"/>
                      <a:pt x="451635" y="372721"/>
                      <a:pt x="453257" y="372721"/>
                    </a:cubicBezTo>
                    <a:cubicBezTo>
                      <a:pt x="453257" y="375488"/>
                      <a:pt x="453448" y="378351"/>
                      <a:pt x="453639" y="381309"/>
                    </a:cubicBezTo>
                    <a:cubicBezTo>
                      <a:pt x="451540" y="380927"/>
                      <a:pt x="449536" y="380736"/>
                      <a:pt x="447437" y="380545"/>
                    </a:cubicBezTo>
                    <a:close/>
                    <a:moveTo>
                      <a:pt x="454498" y="388847"/>
                    </a:moveTo>
                    <a:cubicBezTo>
                      <a:pt x="454880" y="391519"/>
                      <a:pt x="455357" y="394286"/>
                      <a:pt x="455834" y="396863"/>
                    </a:cubicBezTo>
                    <a:cubicBezTo>
                      <a:pt x="453067" y="396290"/>
                      <a:pt x="449727" y="395622"/>
                      <a:pt x="446005" y="394954"/>
                    </a:cubicBezTo>
                    <a:cubicBezTo>
                      <a:pt x="446196" y="392760"/>
                      <a:pt x="446482" y="390470"/>
                      <a:pt x="446673" y="388180"/>
                    </a:cubicBezTo>
                    <a:cubicBezTo>
                      <a:pt x="449536" y="388466"/>
                      <a:pt x="452112" y="388657"/>
                      <a:pt x="454498" y="388847"/>
                    </a:cubicBezTo>
                    <a:close/>
                    <a:moveTo>
                      <a:pt x="448677" y="364610"/>
                    </a:moveTo>
                    <a:cubicBezTo>
                      <a:pt x="448677" y="364133"/>
                      <a:pt x="448677" y="363751"/>
                      <a:pt x="448773" y="363274"/>
                    </a:cubicBezTo>
                    <a:cubicBezTo>
                      <a:pt x="450490" y="363179"/>
                      <a:pt x="452208" y="363274"/>
                      <a:pt x="453830" y="363274"/>
                    </a:cubicBezTo>
                    <a:cubicBezTo>
                      <a:pt x="453735" y="363942"/>
                      <a:pt x="453639" y="364514"/>
                      <a:pt x="453639" y="365182"/>
                    </a:cubicBezTo>
                    <a:cubicBezTo>
                      <a:pt x="453639" y="365278"/>
                      <a:pt x="453639" y="365278"/>
                      <a:pt x="453639" y="365374"/>
                    </a:cubicBezTo>
                    <a:cubicBezTo>
                      <a:pt x="451921" y="365087"/>
                      <a:pt x="450204" y="364801"/>
                      <a:pt x="448677" y="364610"/>
                    </a:cubicBezTo>
                    <a:close/>
                    <a:moveTo>
                      <a:pt x="449059" y="355927"/>
                    </a:moveTo>
                    <a:cubicBezTo>
                      <a:pt x="449059" y="355736"/>
                      <a:pt x="449059" y="355545"/>
                      <a:pt x="449059" y="355354"/>
                    </a:cubicBezTo>
                    <a:cubicBezTo>
                      <a:pt x="449059" y="354114"/>
                      <a:pt x="449059" y="352778"/>
                      <a:pt x="449059" y="351346"/>
                    </a:cubicBezTo>
                    <a:cubicBezTo>
                      <a:pt x="451444" y="350774"/>
                      <a:pt x="453544" y="350488"/>
                      <a:pt x="455548" y="350392"/>
                    </a:cubicBezTo>
                    <a:cubicBezTo>
                      <a:pt x="455166" y="352587"/>
                      <a:pt x="454784" y="354877"/>
                      <a:pt x="454402" y="357262"/>
                    </a:cubicBezTo>
                    <a:cubicBezTo>
                      <a:pt x="452685" y="356785"/>
                      <a:pt x="450872" y="356308"/>
                      <a:pt x="449059" y="355927"/>
                    </a:cubicBezTo>
                    <a:close/>
                    <a:moveTo>
                      <a:pt x="455548" y="346480"/>
                    </a:moveTo>
                    <a:cubicBezTo>
                      <a:pt x="455834" y="346480"/>
                      <a:pt x="456120" y="346575"/>
                      <a:pt x="456406" y="346575"/>
                    </a:cubicBezTo>
                    <a:cubicBezTo>
                      <a:pt x="456406" y="346670"/>
                      <a:pt x="456406" y="346766"/>
                      <a:pt x="456311" y="346862"/>
                    </a:cubicBezTo>
                    <a:cubicBezTo>
                      <a:pt x="456025" y="346670"/>
                      <a:pt x="455834" y="346575"/>
                      <a:pt x="455548" y="346480"/>
                    </a:cubicBezTo>
                    <a:close/>
                    <a:moveTo>
                      <a:pt x="442379" y="306593"/>
                    </a:moveTo>
                    <a:cubicBezTo>
                      <a:pt x="442379" y="306593"/>
                      <a:pt x="438276" y="318903"/>
                      <a:pt x="435127" y="336270"/>
                    </a:cubicBezTo>
                    <a:cubicBezTo>
                      <a:pt x="433600" y="334934"/>
                      <a:pt x="431978" y="333693"/>
                      <a:pt x="430451" y="332548"/>
                    </a:cubicBezTo>
                    <a:cubicBezTo>
                      <a:pt x="429783" y="323197"/>
                      <a:pt x="428161" y="312414"/>
                      <a:pt x="426730" y="304398"/>
                    </a:cubicBezTo>
                    <a:cubicBezTo>
                      <a:pt x="432455" y="305448"/>
                      <a:pt x="436654" y="307261"/>
                      <a:pt x="436654" y="307261"/>
                    </a:cubicBezTo>
                    <a:cubicBezTo>
                      <a:pt x="433219" y="303062"/>
                      <a:pt x="429497" y="300200"/>
                      <a:pt x="425585" y="298387"/>
                    </a:cubicBezTo>
                    <a:cubicBezTo>
                      <a:pt x="425108" y="296001"/>
                      <a:pt x="424821" y="294284"/>
                      <a:pt x="424631" y="293425"/>
                    </a:cubicBezTo>
                    <a:cubicBezTo>
                      <a:pt x="437513" y="302299"/>
                      <a:pt x="450299" y="311364"/>
                      <a:pt x="462800" y="320811"/>
                    </a:cubicBezTo>
                    <a:cubicBezTo>
                      <a:pt x="461941" y="323674"/>
                      <a:pt x="459460" y="331689"/>
                      <a:pt x="457170" y="342663"/>
                    </a:cubicBezTo>
                    <a:cubicBezTo>
                      <a:pt x="454498" y="341804"/>
                      <a:pt x="451731" y="341041"/>
                      <a:pt x="448677" y="340182"/>
                    </a:cubicBezTo>
                    <a:cubicBezTo>
                      <a:pt x="447723" y="325391"/>
                      <a:pt x="445528" y="309551"/>
                      <a:pt x="445528" y="309551"/>
                    </a:cubicBezTo>
                    <a:lnTo>
                      <a:pt x="442379" y="306593"/>
                    </a:lnTo>
                    <a:close/>
                    <a:moveTo>
                      <a:pt x="433505" y="374057"/>
                    </a:moveTo>
                    <a:cubicBezTo>
                      <a:pt x="433791" y="376061"/>
                      <a:pt x="434078" y="378065"/>
                      <a:pt x="434364" y="379973"/>
                    </a:cubicBezTo>
                    <a:cubicBezTo>
                      <a:pt x="431501" y="379973"/>
                      <a:pt x="428734" y="379878"/>
                      <a:pt x="426062" y="379878"/>
                    </a:cubicBezTo>
                    <a:cubicBezTo>
                      <a:pt x="426253" y="378065"/>
                      <a:pt x="426539" y="376347"/>
                      <a:pt x="426730" y="374534"/>
                    </a:cubicBezTo>
                    <a:cubicBezTo>
                      <a:pt x="428925" y="374439"/>
                      <a:pt x="431119" y="374248"/>
                      <a:pt x="433505" y="374057"/>
                    </a:cubicBezTo>
                    <a:close/>
                    <a:moveTo>
                      <a:pt x="427970" y="365182"/>
                    </a:moveTo>
                    <a:cubicBezTo>
                      <a:pt x="427970" y="365087"/>
                      <a:pt x="427970" y="364897"/>
                      <a:pt x="428066" y="364801"/>
                    </a:cubicBezTo>
                    <a:cubicBezTo>
                      <a:pt x="429688" y="364705"/>
                      <a:pt x="431119" y="364610"/>
                      <a:pt x="432646" y="364514"/>
                    </a:cubicBezTo>
                    <a:cubicBezTo>
                      <a:pt x="432646" y="364610"/>
                      <a:pt x="432646" y="364610"/>
                      <a:pt x="432646" y="364705"/>
                    </a:cubicBezTo>
                    <a:cubicBezTo>
                      <a:pt x="431024" y="364801"/>
                      <a:pt x="429497" y="364991"/>
                      <a:pt x="427970" y="365182"/>
                    </a:cubicBezTo>
                    <a:close/>
                    <a:moveTo>
                      <a:pt x="435795" y="387512"/>
                    </a:moveTo>
                    <a:cubicBezTo>
                      <a:pt x="436177" y="389611"/>
                      <a:pt x="436654" y="391615"/>
                      <a:pt x="437131" y="393523"/>
                    </a:cubicBezTo>
                    <a:cubicBezTo>
                      <a:pt x="433028" y="392855"/>
                      <a:pt x="428734" y="392187"/>
                      <a:pt x="424631" y="391615"/>
                    </a:cubicBezTo>
                    <a:cubicBezTo>
                      <a:pt x="424821" y="390088"/>
                      <a:pt x="425012" y="388466"/>
                      <a:pt x="425203" y="386844"/>
                    </a:cubicBezTo>
                    <a:cubicBezTo>
                      <a:pt x="428638" y="387130"/>
                      <a:pt x="432264" y="387321"/>
                      <a:pt x="435795" y="387512"/>
                    </a:cubicBezTo>
                    <a:close/>
                    <a:moveTo>
                      <a:pt x="423199" y="402015"/>
                    </a:moveTo>
                    <a:cubicBezTo>
                      <a:pt x="423295" y="401061"/>
                      <a:pt x="423486" y="400107"/>
                      <a:pt x="423581" y="399057"/>
                    </a:cubicBezTo>
                    <a:cubicBezTo>
                      <a:pt x="428257" y="399821"/>
                      <a:pt x="433505" y="400584"/>
                      <a:pt x="439039" y="401443"/>
                    </a:cubicBezTo>
                    <a:cubicBezTo>
                      <a:pt x="439517" y="403256"/>
                      <a:pt x="439994" y="404974"/>
                      <a:pt x="440375" y="406501"/>
                    </a:cubicBezTo>
                    <a:cubicBezTo>
                      <a:pt x="440375" y="406501"/>
                      <a:pt x="440375" y="406501"/>
                      <a:pt x="440375" y="406501"/>
                    </a:cubicBezTo>
                    <a:cubicBezTo>
                      <a:pt x="434650" y="404592"/>
                      <a:pt x="428734" y="403160"/>
                      <a:pt x="423199" y="402015"/>
                    </a:cubicBezTo>
                    <a:close/>
                    <a:moveTo>
                      <a:pt x="423008" y="290944"/>
                    </a:moveTo>
                    <a:cubicBezTo>
                      <a:pt x="421482" y="289894"/>
                      <a:pt x="420050" y="288844"/>
                      <a:pt x="418619" y="287795"/>
                    </a:cubicBezTo>
                    <a:cubicBezTo>
                      <a:pt x="412894" y="283882"/>
                      <a:pt x="407168" y="279970"/>
                      <a:pt x="401443" y="276153"/>
                    </a:cubicBezTo>
                    <a:lnTo>
                      <a:pt x="406119" y="278825"/>
                    </a:lnTo>
                    <a:cubicBezTo>
                      <a:pt x="406119" y="278825"/>
                      <a:pt x="417665" y="282928"/>
                      <a:pt x="428925" y="286745"/>
                    </a:cubicBezTo>
                    <a:cubicBezTo>
                      <a:pt x="429783" y="287413"/>
                      <a:pt x="430738" y="288176"/>
                      <a:pt x="431596" y="288844"/>
                    </a:cubicBezTo>
                    <a:cubicBezTo>
                      <a:pt x="427207" y="289894"/>
                      <a:pt x="424153" y="290657"/>
                      <a:pt x="423008" y="290944"/>
                    </a:cubicBezTo>
                    <a:close/>
                    <a:moveTo>
                      <a:pt x="421005" y="290848"/>
                    </a:moveTo>
                    <a:cubicBezTo>
                      <a:pt x="420814" y="291707"/>
                      <a:pt x="420432" y="293616"/>
                      <a:pt x="419859" y="296288"/>
                    </a:cubicBezTo>
                    <a:cubicBezTo>
                      <a:pt x="416138" y="295333"/>
                      <a:pt x="412321" y="295238"/>
                      <a:pt x="408600" y="295620"/>
                    </a:cubicBezTo>
                    <a:cubicBezTo>
                      <a:pt x="407455" y="293998"/>
                      <a:pt x="406214" y="292566"/>
                      <a:pt x="404974" y="291230"/>
                    </a:cubicBezTo>
                    <a:cubicBezTo>
                      <a:pt x="404687" y="284550"/>
                      <a:pt x="404401" y="279970"/>
                      <a:pt x="404401" y="279970"/>
                    </a:cubicBezTo>
                    <a:lnTo>
                      <a:pt x="402492" y="278730"/>
                    </a:lnTo>
                    <a:cubicBezTo>
                      <a:pt x="402492" y="278730"/>
                      <a:pt x="401443" y="281974"/>
                      <a:pt x="400107" y="286745"/>
                    </a:cubicBezTo>
                    <a:cubicBezTo>
                      <a:pt x="394763" y="282547"/>
                      <a:pt x="389324" y="280447"/>
                      <a:pt x="385412" y="279589"/>
                    </a:cubicBezTo>
                    <a:cubicBezTo>
                      <a:pt x="384458" y="271764"/>
                      <a:pt x="383503" y="266229"/>
                      <a:pt x="383503" y="266229"/>
                    </a:cubicBezTo>
                    <a:lnTo>
                      <a:pt x="381309" y="264798"/>
                    </a:lnTo>
                    <a:lnTo>
                      <a:pt x="381309" y="264798"/>
                    </a:lnTo>
                    <a:cubicBezTo>
                      <a:pt x="381977" y="265275"/>
                      <a:pt x="382740" y="265752"/>
                      <a:pt x="383408" y="266134"/>
                    </a:cubicBezTo>
                    <a:lnTo>
                      <a:pt x="383408" y="266229"/>
                    </a:lnTo>
                    <a:cubicBezTo>
                      <a:pt x="383408" y="266229"/>
                      <a:pt x="383503" y="266229"/>
                      <a:pt x="383503" y="266229"/>
                    </a:cubicBezTo>
                    <a:cubicBezTo>
                      <a:pt x="395050" y="273673"/>
                      <a:pt x="406596" y="281211"/>
                      <a:pt x="417951" y="288940"/>
                    </a:cubicBezTo>
                    <a:cubicBezTo>
                      <a:pt x="419001" y="289417"/>
                      <a:pt x="420050" y="290085"/>
                      <a:pt x="421005" y="290848"/>
                    </a:cubicBezTo>
                    <a:close/>
                    <a:moveTo>
                      <a:pt x="382931" y="345907"/>
                    </a:moveTo>
                    <a:cubicBezTo>
                      <a:pt x="383026" y="344762"/>
                      <a:pt x="383217" y="343617"/>
                      <a:pt x="383313" y="342472"/>
                    </a:cubicBezTo>
                    <a:cubicBezTo>
                      <a:pt x="386652" y="343808"/>
                      <a:pt x="390183" y="345144"/>
                      <a:pt x="393905" y="346289"/>
                    </a:cubicBezTo>
                    <a:cubicBezTo>
                      <a:pt x="394000" y="346957"/>
                      <a:pt x="394000" y="347625"/>
                      <a:pt x="394095" y="348293"/>
                    </a:cubicBezTo>
                    <a:cubicBezTo>
                      <a:pt x="389897" y="347434"/>
                      <a:pt x="386175" y="346670"/>
                      <a:pt x="382931" y="345907"/>
                    </a:cubicBezTo>
                    <a:close/>
                    <a:moveTo>
                      <a:pt x="386748" y="353827"/>
                    </a:moveTo>
                    <a:cubicBezTo>
                      <a:pt x="389038" y="354400"/>
                      <a:pt x="391424" y="354972"/>
                      <a:pt x="393809" y="355545"/>
                    </a:cubicBezTo>
                    <a:cubicBezTo>
                      <a:pt x="389038" y="355736"/>
                      <a:pt x="384935" y="355927"/>
                      <a:pt x="381881" y="356117"/>
                    </a:cubicBezTo>
                    <a:cubicBezTo>
                      <a:pt x="381977" y="354877"/>
                      <a:pt x="382168" y="353732"/>
                      <a:pt x="382263" y="352491"/>
                    </a:cubicBezTo>
                    <a:cubicBezTo>
                      <a:pt x="383599" y="352969"/>
                      <a:pt x="385126" y="353446"/>
                      <a:pt x="386748" y="353827"/>
                    </a:cubicBezTo>
                    <a:close/>
                    <a:moveTo>
                      <a:pt x="384076" y="335220"/>
                    </a:moveTo>
                    <a:cubicBezTo>
                      <a:pt x="384171" y="334266"/>
                      <a:pt x="384267" y="333312"/>
                      <a:pt x="384362" y="332357"/>
                    </a:cubicBezTo>
                    <a:cubicBezTo>
                      <a:pt x="385126" y="332644"/>
                      <a:pt x="385889" y="332930"/>
                      <a:pt x="386652" y="333216"/>
                    </a:cubicBezTo>
                    <a:cubicBezTo>
                      <a:pt x="389038" y="334075"/>
                      <a:pt x="391233" y="334647"/>
                      <a:pt x="393237" y="335220"/>
                    </a:cubicBezTo>
                    <a:cubicBezTo>
                      <a:pt x="393237" y="335888"/>
                      <a:pt x="393237" y="336460"/>
                      <a:pt x="393332" y="337128"/>
                    </a:cubicBezTo>
                    <a:cubicBezTo>
                      <a:pt x="390278" y="336460"/>
                      <a:pt x="387130" y="335792"/>
                      <a:pt x="384076" y="335220"/>
                    </a:cubicBezTo>
                    <a:close/>
                    <a:moveTo>
                      <a:pt x="385316" y="323197"/>
                    </a:moveTo>
                    <a:cubicBezTo>
                      <a:pt x="385507" y="321002"/>
                      <a:pt x="385794" y="318998"/>
                      <a:pt x="385984" y="317185"/>
                    </a:cubicBezTo>
                    <a:cubicBezTo>
                      <a:pt x="388561" y="316708"/>
                      <a:pt x="391137" y="315849"/>
                      <a:pt x="393809" y="314704"/>
                    </a:cubicBezTo>
                    <a:cubicBezTo>
                      <a:pt x="393427" y="317948"/>
                      <a:pt x="393237" y="321479"/>
                      <a:pt x="393141" y="325105"/>
                    </a:cubicBezTo>
                    <a:cubicBezTo>
                      <a:pt x="391710" y="324819"/>
                      <a:pt x="390278" y="324532"/>
                      <a:pt x="388656" y="324055"/>
                    </a:cubicBezTo>
                    <a:cubicBezTo>
                      <a:pt x="387511" y="323769"/>
                      <a:pt x="386462" y="323483"/>
                      <a:pt x="385316" y="323197"/>
                    </a:cubicBezTo>
                    <a:close/>
                    <a:moveTo>
                      <a:pt x="386748" y="298578"/>
                    </a:moveTo>
                    <a:cubicBezTo>
                      <a:pt x="388847" y="297814"/>
                      <a:pt x="391233" y="297433"/>
                      <a:pt x="394191" y="297814"/>
                    </a:cubicBezTo>
                    <a:cubicBezTo>
                      <a:pt x="395050" y="297910"/>
                      <a:pt x="395813" y="298196"/>
                      <a:pt x="396576" y="298387"/>
                    </a:cubicBezTo>
                    <a:cubicBezTo>
                      <a:pt x="393046" y="299723"/>
                      <a:pt x="389801" y="301249"/>
                      <a:pt x="386843" y="302872"/>
                    </a:cubicBezTo>
                    <a:cubicBezTo>
                      <a:pt x="386843" y="301440"/>
                      <a:pt x="386843" y="300009"/>
                      <a:pt x="386748" y="298578"/>
                    </a:cubicBezTo>
                    <a:close/>
                    <a:moveTo>
                      <a:pt x="383981" y="366519"/>
                    </a:moveTo>
                    <a:cubicBezTo>
                      <a:pt x="383026" y="364991"/>
                      <a:pt x="382168" y="363369"/>
                      <a:pt x="381213" y="361843"/>
                    </a:cubicBezTo>
                    <a:cubicBezTo>
                      <a:pt x="381309" y="360984"/>
                      <a:pt x="381404" y="360125"/>
                      <a:pt x="381500" y="359266"/>
                    </a:cubicBezTo>
                    <a:cubicBezTo>
                      <a:pt x="384458" y="360602"/>
                      <a:pt x="389038" y="362224"/>
                      <a:pt x="395718" y="363369"/>
                    </a:cubicBezTo>
                    <a:cubicBezTo>
                      <a:pt x="395908" y="364514"/>
                      <a:pt x="396004" y="365659"/>
                      <a:pt x="396195" y="366710"/>
                    </a:cubicBezTo>
                    <a:cubicBezTo>
                      <a:pt x="389515" y="366423"/>
                      <a:pt x="385221" y="366519"/>
                      <a:pt x="383981" y="366519"/>
                    </a:cubicBezTo>
                    <a:close/>
                    <a:moveTo>
                      <a:pt x="397053" y="372530"/>
                    </a:moveTo>
                    <a:cubicBezTo>
                      <a:pt x="397435" y="374725"/>
                      <a:pt x="397721" y="376729"/>
                      <a:pt x="398008" y="378542"/>
                    </a:cubicBezTo>
                    <a:cubicBezTo>
                      <a:pt x="394286" y="378065"/>
                      <a:pt x="391519" y="377683"/>
                      <a:pt x="390183" y="377492"/>
                    </a:cubicBezTo>
                    <a:cubicBezTo>
                      <a:pt x="388179" y="373961"/>
                      <a:pt x="386175" y="370431"/>
                      <a:pt x="384171" y="366900"/>
                    </a:cubicBezTo>
                    <a:cubicBezTo>
                      <a:pt x="388561" y="369763"/>
                      <a:pt x="392855" y="371481"/>
                      <a:pt x="397053" y="372530"/>
                    </a:cubicBezTo>
                    <a:close/>
                    <a:moveTo>
                      <a:pt x="416424" y="312891"/>
                    </a:moveTo>
                    <a:cubicBezTo>
                      <a:pt x="415565" y="317185"/>
                      <a:pt x="414707" y="321670"/>
                      <a:pt x="413943" y="326059"/>
                    </a:cubicBezTo>
                    <a:cubicBezTo>
                      <a:pt x="411462" y="326059"/>
                      <a:pt x="408790" y="326250"/>
                      <a:pt x="405641" y="326345"/>
                    </a:cubicBezTo>
                    <a:cubicBezTo>
                      <a:pt x="405737" y="320620"/>
                      <a:pt x="405641" y="313941"/>
                      <a:pt x="405451" y="307547"/>
                    </a:cubicBezTo>
                    <a:cubicBezTo>
                      <a:pt x="406691" y="306688"/>
                      <a:pt x="408027" y="306020"/>
                      <a:pt x="409363" y="305448"/>
                    </a:cubicBezTo>
                    <a:cubicBezTo>
                      <a:pt x="413084" y="308597"/>
                      <a:pt x="415565" y="311746"/>
                      <a:pt x="416424" y="312891"/>
                    </a:cubicBezTo>
                    <a:close/>
                    <a:moveTo>
                      <a:pt x="413562" y="304303"/>
                    </a:moveTo>
                    <a:cubicBezTo>
                      <a:pt x="415184" y="304017"/>
                      <a:pt x="416711" y="303826"/>
                      <a:pt x="418333" y="303730"/>
                    </a:cubicBezTo>
                    <a:cubicBezTo>
                      <a:pt x="417760" y="306402"/>
                      <a:pt x="417188" y="309456"/>
                      <a:pt x="416520" y="312509"/>
                    </a:cubicBezTo>
                    <a:cubicBezTo>
                      <a:pt x="415661" y="309456"/>
                      <a:pt x="414611" y="306784"/>
                      <a:pt x="413562" y="304303"/>
                    </a:cubicBezTo>
                    <a:close/>
                    <a:moveTo>
                      <a:pt x="403733" y="349915"/>
                    </a:moveTo>
                    <a:cubicBezTo>
                      <a:pt x="403733" y="349533"/>
                      <a:pt x="403828" y="349152"/>
                      <a:pt x="403828" y="348770"/>
                    </a:cubicBezTo>
                    <a:cubicBezTo>
                      <a:pt x="406309" y="349247"/>
                      <a:pt x="408981" y="349438"/>
                      <a:pt x="411558" y="349629"/>
                    </a:cubicBezTo>
                    <a:cubicBezTo>
                      <a:pt x="409172" y="350011"/>
                      <a:pt x="406596" y="350106"/>
                      <a:pt x="403733" y="349915"/>
                    </a:cubicBezTo>
                    <a:close/>
                    <a:moveTo>
                      <a:pt x="411462" y="364991"/>
                    </a:moveTo>
                    <a:cubicBezTo>
                      <a:pt x="412130" y="364991"/>
                      <a:pt x="412703" y="364991"/>
                      <a:pt x="413371" y="364991"/>
                    </a:cubicBezTo>
                    <a:cubicBezTo>
                      <a:pt x="413466" y="365659"/>
                      <a:pt x="413562" y="366232"/>
                      <a:pt x="413657" y="366900"/>
                    </a:cubicBezTo>
                    <a:cubicBezTo>
                      <a:pt x="410985" y="367187"/>
                      <a:pt x="408313" y="367282"/>
                      <a:pt x="405832" y="367091"/>
                    </a:cubicBezTo>
                    <a:cubicBezTo>
                      <a:pt x="404496" y="366996"/>
                      <a:pt x="403161" y="366900"/>
                      <a:pt x="401920" y="366900"/>
                    </a:cubicBezTo>
                    <a:cubicBezTo>
                      <a:pt x="402016" y="366042"/>
                      <a:pt x="402111" y="365182"/>
                      <a:pt x="402206" y="364228"/>
                    </a:cubicBezTo>
                    <a:cubicBezTo>
                      <a:pt x="405069" y="364610"/>
                      <a:pt x="408123" y="364801"/>
                      <a:pt x="411462" y="364991"/>
                    </a:cubicBezTo>
                    <a:close/>
                    <a:moveTo>
                      <a:pt x="404974" y="338655"/>
                    </a:moveTo>
                    <a:cubicBezTo>
                      <a:pt x="405069" y="338083"/>
                      <a:pt x="405069" y="337510"/>
                      <a:pt x="405164" y="337033"/>
                    </a:cubicBezTo>
                    <a:cubicBezTo>
                      <a:pt x="405164" y="337033"/>
                      <a:pt x="405164" y="336938"/>
                      <a:pt x="405164" y="336938"/>
                    </a:cubicBezTo>
                    <a:cubicBezTo>
                      <a:pt x="407836" y="337033"/>
                      <a:pt x="410126" y="336842"/>
                      <a:pt x="412321" y="336651"/>
                    </a:cubicBezTo>
                    <a:cubicBezTo>
                      <a:pt x="412226" y="337415"/>
                      <a:pt x="412130" y="338083"/>
                      <a:pt x="412035" y="338846"/>
                    </a:cubicBezTo>
                    <a:cubicBezTo>
                      <a:pt x="409554" y="338846"/>
                      <a:pt x="407264" y="338750"/>
                      <a:pt x="404974" y="338655"/>
                    </a:cubicBezTo>
                    <a:close/>
                    <a:moveTo>
                      <a:pt x="416138" y="379878"/>
                    </a:moveTo>
                    <a:cubicBezTo>
                      <a:pt x="413084" y="379878"/>
                      <a:pt x="410222" y="379782"/>
                      <a:pt x="408123" y="379591"/>
                    </a:cubicBezTo>
                    <a:cubicBezTo>
                      <a:pt x="405451" y="379305"/>
                      <a:pt x="403065" y="379019"/>
                      <a:pt x="400870" y="378828"/>
                    </a:cubicBezTo>
                    <a:cubicBezTo>
                      <a:pt x="401061" y="377206"/>
                      <a:pt x="401252" y="375297"/>
                      <a:pt x="401443" y="373389"/>
                    </a:cubicBezTo>
                    <a:cubicBezTo>
                      <a:pt x="406214" y="374152"/>
                      <a:pt x="410794" y="374343"/>
                      <a:pt x="415184" y="374534"/>
                    </a:cubicBezTo>
                    <a:cubicBezTo>
                      <a:pt x="415470" y="376347"/>
                      <a:pt x="415756" y="378160"/>
                      <a:pt x="416138" y="379878"/>
                    </a:cubicBezTo>
                    <a:close/>
                    <a:moveTo>
                      <a:pt x="396385" y="388657"/>
                    </a:moveTo>
                    <a:cubicBezTo>
                      <a:pt x="402206" y="392760"/>
                      <a:pt x="405641" y="395813"/>
                      <a:pt x="420337" y="398485"/>
                    </a:cubicBezTo>
                    <a:cubicBezTo>
                      <a:pt x="420623" y="399630"/>
                      <a:pt x="420909" y="400680"/>
                      <a:pt x="421100" y="401730"/>
                    </a:cubicBezTo>
                    <a:cubicBezTo>
                      <a:pt x="411749" y="400107"/>
                      <a:pt x="404306" y="399535"/>
                      <a:pt x="402016" y="399344"/>
                    </a:cubicBezTo>
                    <a:cubicBezTo>
                      <a:pt x="400107" y="395718"/>
                      <a:pt x="398199" y="392187"/>
                      <a:pt x="396385" y="388657"/>
                    </a:cubicBezTo>
                    <a:close/>
                    <a:moveTo>
                      <a:pt x="391042" y="378923"/>
                    </a:moveTo>
                    <a:cubicBezTo>
                      <a:pt x="393046" y="380545"/>
                      <a:pt x="395431" y="382072"/>
                      <a:pt x="398962" y="383313"/>
                    </a:cubicBezTo>
                    <a:cubicBezTo>
                      <a:pt x="399534" y="386271"/>
                      <a:pt x="399916" y="388084"/>
                      <a:pt x="399916" y="388084"/>
                    </a:cubicBezTo>
                    <a:cubicBezTo>
                      <a:pt x="399916" y="388084"/>
                      <a:pt x="400107" y="386462"/>
                      <a:pt x="400298" y="383790"/>
                    </a:cubicBezTo>
                    <a:cubicBezTo>
                      <a:pt x="403828" y="384935"/>
                      <a:pt x="408409" y="385794"/>
                      <a:pt x="414707" y="386271"/>
                    </a:cubicBezTo>
                    <a:cubicBezTo>
                      <a:pt x="415565" y="386367"/>
                      <a:pt x="416520" y="386367"/>
                      <a:pt x="417474" y="386462"/>
                    </a:cubicBezTo>
                    <a:cubicBezTo>
                      <a:pt x="417760" y="387989"/>
                      <a:pt x="418142" y="389420"/>
                      <a:pt x="418428" y="390851"/>
                    </a:cubicBezTo>
                    <a:cubicBezTo>
                      <a:pt x="407741" y="389325"/>
                      <a:pt x="398580" y="388180"/>
                      <a:pt x="395813" y="387798"/>
                    </a:cubicBezTo>
                    <a:cubicBezTo>
                      <a:pt x="394286" y="384840"/>
                      <a:pt x="392664" y="381881"/>
                      <a:pt x="391042" y="378923"/>
                    </a:cubicBezTo>
                    <a:close/>
                    <a:moveTo>
                      <a:pt x="380736" y="398867"/>
                    </a:moveTo>
                    <a:cubicBezTo>
                      <a:pt x="384935" y="390088"/>
                      <a:pt x="387893" y="381786"/>
                      <a:pt x="387893" y="377015"/>
                    </a:cubicBezTo>
                    <a:cubicBezTo>
                      <a:pt x="389420" y="379687"/>
                      <a:pt x="391042" y="382358"/>
                      <a:pt x="392569" y="385126"/>
                    </a:cubicBezTo>
                    <a:cubicBezTo>
                      <a:pt x="389420" y="389420"/>
                      <a:pt x="384839" y="394286"/>
                      <a:pt x="380736" y="398867"/>
                    </a:cubicBezTo>
                    <a:close/>
                    <a:moveTo>
                      <a:pt x="378351" y="389802"/>
                    </a:moveTo>
                    <a:cubicBezTo>
                      <a:pt x="378541" y="388370"/>
                      <a:pt x="378923" y="383886"/>
                      <a:pt x="379591" y="377587"/>
                    </a:cubicBezTo>
                    <a:cubicBezTo>
                      <a:pt x="380832" y="374343"/>
                      <a:pt x="381690" y="370717"/>
                      <a:pt x="381881" y="366900"/>
                    </a:cubicBezTo>
                    <a:cubicBezTo>
                      <a:pt x="383694" y="369954"/>
                      <a:pt x="385507" y="372912"/>
                      <a:pt x="387320" y="375965"/>
                    </a:cubicBezTo>
                    <a:cubicBezTo>
                      <a:pt x="384458" y="381786"/>
                      <a:pt x="381977" y="385889"/>
                      <a:pt x="378351" y="389802"/>
                    </a:cubicBezTo>
                    <a:close/>
                    <a:moveTo>
                      <a:pt x="380832" y="365946"/>
                    </a:moveTo>
                    <a:cubicBezTo>
                      <a:pt x="380832" y="365755"/>
                      <a:pt x="380832" y="365469"/>
                      <a:pt x="380927" y="365278"/>
                    </a:cubicBezTo>
                    <a:cubicBezTo>
                      <a:pt x="381022" y="365374"/>
                      <a:pt x="381118" y="365565"/>
                      <a:pt x="381213" y="365659"/>
                    </a:cubicBezTo>
                    <a:cubicBezTo>
                      <a:pt x="381022" y="365755"/>
                      <a:pt x="380927" y="365851"/>
                      <a:pt x="380832" y="365946"/>
                    </a:cubicBezTo>
                    <a:close/>
                    <a:moveTo>
                      <a:pt x="379114" y="219759"/>
                    </a:moveTo>
                    <a:cubicBezTo>
                      <a:pt x="379114" y="219759"/>
                      <a:pt x="379209" y="219950"/>
                      <a:pt x="379400" y="220236"/>
                    </a:cubicBezTo>
                    <a:cubicBezTo>
                      <a:pt x="379019" y="219854"/>
                      <a:pt x="378732" y="219472"/>
                      <a:pt x="378351" y="219091"/>
                    </a:cubicBezTo>
                    <a:cubicBezTo>
                      <a:pt x="379114" y="219282"/>
                      <a:pt x="379877" y="219472"/>
                      <a:pt x="380736" y="219663"/>
                    </a:cubicBezTo>
                    <a:lnTo>
                      <a:pt x="379114" y="219759"/>
                    </a:lnTo>
                    <a:close/>
                    <a:moveTo>
                      <a:pt x="376538" y="217373"/>
                    </a:moveTo>
                    <a:cubicBezTo>
                      <a:pt x="375202" y="216132"/>
                      <a:pt x="373770" y="214987"/>
                      <a:pt x="372434" y="214033"/>
                    </a:cubicBezTo>
                    <a:cubicBezTo>
                      <a:pt x="375774" y="213174"/>
                      <a:pt x="380259" y="212029"/>
                      <a:pt x="384649" y="210693"/>
                    </a:cubicBezTo>
                    <a:cubicBezTo>
                      <a:pt x="380259" y="214606"/>
                      <a:pt x="377492" y="217468"/>
                      <a:pt x="377492" y="217468"/>
                    </a:cubicBezTo>
                    <a:lnTo>
                      <a:pt x="381881" y="218422"/>
                    </a:lnTo>
                    <a:cubicBezTo>
                      <a:pt x="382168" y="218327"/>
                      <a:pt x="389897" y="217086"/>
                      <a:pt x="398962" y="214319"/>
                    </a:cubicBezTo>
                    <a:cubicBezTo>
                      <a:pt x="402397" y="215751"/>
                      <a:pt x="406214" y="217373"/>
                      <a:pt x="410603" y="218899"/>
                    </a:cubicBezTo>
                    <a:cubicBezTo>
                      <a:pt x="407645" y="220713"/>
                      <a:pt x="405451" y="222049"/>
                      <a:pt x="404210" y="222908"/>
                    </a:cubicBezTo>
                    <a:cubicBezTo>
                      <a:pt x="402874" y="223098"/>
                      <a:pt x="401443" y="223289"/>
                      <a:pt x="400107" y="223480"/>
                    </a:cubicBezTo>
                    <a:cubicBezTo>
                      <a:pt x="392187" y="221476"/>
                      <a:pt x="384362" y="219472"/>
                      <a:pt x="376538" y="217373"/>
                    </a:cubicBezTo>
                    <a:close/>
                    <a:moveTo>
                      <a:pt x="323673" y="419192"/>
                    </a:moveTo>
                    <a:cubicBezTo>
                      <a:pt x="326250" y="413848"/>
                      <a:pt x="329685" y="409363"/>
                      <a:pt x="334933" y="404879"/>
                    </a:cubicBezTo>
                    <a:cubicBezTo>
                      <a:pt x="344476" y="396863"/>
                      <a:pt x="359648" y="385508"/>
                      <a:pt x="368236" y="376156"/>
                    </a:cubicBezTo>
                    <a:cubicBezTo>
                      <a:pt x="371003" y="373198"/>
                      <a:pt x="372721" y="370622"/>
                      <a:pt x="373770" y="368332"/>
                    </a:cubicBezTo>
                    <a:cubicBezTo>
                      <a:pt x="374057" y="370049"/>
                      <a:pt x="374343" y="371671"/>
                      <a:pt x="374629" y="373198"/>
                    </a:cubicBezTo>
                    <a:cubicBezTo>
                      <a:pt x="374057" y="373961"/>
                      <a:pt x="373484" y="374820"/>
                      <a:pt x="372816" y="375679"/>
                    </a:cubicBezTo>
                    <a:cubicBezTo>
                      <a:pt x="366518" y="384744"/>
                      <a:pt x="345907" y="397054"/>
                      <a:pt x="330926" y="413657"/>
                    </a:cubicBezTo>
                    <a:cubicBezTo>
                      <a:pt x="328254" y="416615"/>
                      <a:pt x="326059" y="419573"/>
                      <a:pt x="324246" y="422341"/>
                    </a:cubicBezTo>
                    <a:cubicBezTo>
                      <a:pt x="323960" y="421387"/>
                      <a:pt x="323769" y="420337"/>
                      <a:pt x="323673" y="419192"/>
                    </a:cubicBezTo>
                    <a:close/>
                    <a:moveTo>
                      <a:pt x="319093" y="431597"/>
                    </a:moveTo>
                    <a:cubicBezTo>
                      <a:pt x="319857" y="428925"/>
                      <a:pt x="320620" y="426539"/>
                      <a:pt x="321479" y="424249"/>
                    </a:cubicBezTo>
                    <a:cubicBezTo>
                      <a:pt x="321765" y="424631"/>
                      <a:pt x="321956" y="425013"/>
                      <a:pt x="322242" y="425394"/>
                    </a:cubicBezTo>
                    <a:cubicBezTo>
                      <a:pt x="320906" y="427589"/>
                      <a:pt x="319952" y="429688"/>
                      <a:pt x="319093" y="431597"/>
                    </a:cubicBezTo>
                    <a:close/>
                    <a:moveTo>
                      <a:pt x="300104" y="399916"/>
                    </a:moveTo>
                    <a:cubicBezTo>
                      <a:pt x="300772" y="398389"/>
                      <a:pt x="301631" y="396767"/>
                      <a:pt x="302585" y="395145"/>
                    </a:cubicBezTo>
                    <a:cubicBezTo>
                      <a:pt x="308215" y="408695"/>
                      <a:pt x="314417" y="422341"/>
                      <a:pt x="314417" y="422341"/>
                    </a:cubicBezTo>
                    <a:cubicBezTo>
                      <a:pt x="314417" y="422341"/>
                      <a:pt x="314417" y="418714"/>
                      <a:pt x="314227" y="413085"/>
                    </a:cubicBezTo>
                    <a:cubicBezTo>
                      <a:pt x="315563" y="415184"/>
                      <a:pt x="316898" y="417283"/>
                      <a:pt x="318139" y="419096"/>
                    </a:cubicBezTo>
                    <a:cubicBezTo>
                      <a:pt x="316040" y="426253"/>
                      <a:pt x="317662" y="432169"/>
                      <a:pt x="318139" y="433791"/>
                    </a:cubicBezTo>
                    <a:cubicBezTo>
                      <a:pt x="317185" y="436368"/>
                      <a:pt x="316517" y="438562"/>
                      <a:pt x="316135" y="440376"/>
                    </a:cubicBezTo>
                    <a:cubicBezTo>
                      <a:pt x="313940" y="429879"/>
                      <a:pt x="310219" y="416901"/>
                      <a:pt x="304684" y="407169"/>
                    </a:cubicBezTo>
                    <a:cubicBezTo>
                      <a:pt x="303158" y="404497"/>
                      <a:pt x="301631" y="402111"/>
                      <a:pt x="300104" y="399916"/>
                    </a:cubicBezTo>
                    <a:close/>
                    <a:moveTo>
                      <a:pt x="299054" y="398294"/>
                    </a:moveTo>
                    <a:cubicBezTo>
                      <a:pt x="299722" y="397054"/>
                      <a:pt x="300581" y="395527"/>
                      <a:pt x="301822" y="393809"/>
                    </a:cubicBezTo>
                    <a:cubicBezTo>
                      <a:pt x="301917" y="393905"/>
                      <a:pt x="302013" y="394096"/>
                      <a:pt x="302108" y="394191"/>
                    </a:cubicBezTo>
                    <a:cubicBezTo>
                      <a:pt x="301345" y="395718"/>
                      <a:pt x="300581" y="397435"/>
                      <a:pt x="299818" y="399344"/>
                    </a:cubicBezTo>
                    <a:cubicBezTo>
                      <a:pt x="299532" y="399057"/>
                      <a:pt x="299245" y="398676"/>
                      <a:pt x="299054" y="398294"/>
                    </a:cubicBezTo>
                    <a:close/>
                    <a:moveTo>
                      <a:pt x="287795" y="350678"/>
                    </a:moveTo>
                    <a:cubicBezTo>
                      <a:pt x="287699" y="351060"/>
                      <a:pt x="287604" y="351537"/>
                      <a:pt x="287604" y="351919"/>
                    </a:cubicBezTo>
                    <a:cubicBezTo>
                      <a:pt x="286840" y="352682"/>
                      <a:pt x="285123" y="354209"/>
                      <a:pt x="282833" y="356404"/>
                    </a:cubicBezTo>
                    <a:cubicBezTo>
                      <a:pt x="284264" y="354591"/>
                      <a:pt x="285982" y="352682"/>
                      <a:pt x="287795" y="350678"/>
                    </a:cubicBezTo>
                    <a:close/>
                    <a:moveTo>
                      <a:pt x="287604" y="356690"/>
                    </a:moveTo>
                    <a:cubicBezTo>
                      <a:pt x="287604" y="356785"/>
                      <a:pt x="287604" y="356881"/>
                      <a:pt x="287604" y="356976"/>
                    </a:cubicBezTo>
                    <a:cubicBezTo>
                      <a:pt x="287604" y="357072"/>
                      <a:pt x="287508" y="357072"/>
                      <a:pt x="287508" y="357167"/>
                    </a:cubicBezTo>
                    <a:cubicBezTo>
                      <a:pt x="287508" y="356976"/>
                      <a:pt x="287604" y="356785"/>
                      <a:pt x="287604" y="356690"/>
                    </a:cubicBezTo>
                    <a:close/>
                    <a:moveTo>
                      <a:pt x="292566" y="341422"/>
                    </a:moveTo>
                    <a:cubicBezTo>
                      <a:pt x="291707" y="342376"/>
                      <a:pt x="290944" y="343331"/>
                      <a:pt x="290276" y="344285"/>
                    </a:cubicBezTo>
                    <a:cubicBezTo>
                      <a:pt x="290085" y="344571"/>
                      <a:pt x="289894" y="344857"/>
                      <a:pt x="289703" y="345144"/>
                    </a:cubicBezTo>
                    <a:cubicBezTo>
                      <a:pt x="290276" y="342090"/>
                      <a:pt x="290753" y="339037"/>
                      <a:pt x="291325" y="335983"/>
                    </a:cubicBezTo>
                    <a:cubicBezTo>
                      <a:pt x="291707" y="335602"/>
                      <a:pt x="292089" y="335125"/>
                      <a:pt x="292470" y="334743"/>
                    </a:cubicBezTo>
                    <a:cubicBezTo>
                      <a:pt x="292470" y="336460"/>
                      <a:pt x="292566" y="338750"/>
                      <a:pt x="292566" y="341422"/>
                    </a:cubicBezTo>
                    <a:close/>
                    <a:moveTo>
                      <a:pt x="292852" y="350392"/>
                    </a:moveTo>
                    <a:cubicBezTo>
                      <a:pt x="291993" y="351346"/>
                      <a:pt x="291039" y="352396"/>
                      <a:pt x="290180" y="353446"/>
                    </a:cubicBezTo>
                    <a:cubicBezTo>
                      <a:pt x="289894" y="353732"/>
                      <a:pt x="289703" y="354114"/>
                      <a:pt x="289512" y="354400"/>
                    </a:cubicBezTo>
                    <a:cubicBezTo>
                      <a:pt x="288940" y="353827"/>
                      <a:pt x="288463" y="353446"/>
                      <a:pt x="288272" y="353255"/>
                    </a:cubicBezTo>
                    <a:cubicBezTo>
                      <a:pt x="288463" y="352396"/>
                      <a:pt x="288653" y="351442"/>
                      <a:pt x="288749" y="350583"/>
                    </a:cubicBezTo>
                    <a:cubicBezTo>
                      <a:pt x="288844" y="350201"/>
                      <a:pt x="288940" y="349724"/>
                      <a:pt x="288940" y="349343"/>
                    </a:cubicBezTo>
                    <a:cubicBezTo>
                      <a:pt x="289226" y="349056"/>
                      <a:pt x="289417" y="348866"/>
                      <a:pt x="289608" y="348579"/>
                    </a:cubicBezTo>
                    <a:cubicBezTo>
                      <a:pt x="290562" y="347530"/>
                      <a:pt x="291611" y="346480"/>
                      <a:pt x="292661" y="345525"/>
                    </a:cubicBezTo>
                    <a:cubicBezTo>
                      <a:pt x="292757" y="347147"/>
                      <a:pt x="292852" y="348770"/>
                      <a:pt x="292852" y="350392"/>
                    </a:cubicBezTo>
                    <a:close/>
                    <a:moveTo>
                      <a:pt x="293138" y="357835"/>
                    </a:moveTo>
                    <a:cubicBezTo>
                      <a:pt x="292279" y="356976"/>
                      <a:pt x="291611" y="356308"/>
                      <a:pt x="290848" y="355640"/>
                    </a:cubicBezTo>
                    <a:cubicBezTo>
                      <a:pt x="291516" y="354972"/>
                      <a:pt x="292184" y="354304"/>
                      <a:pt x="292947" y="353637"/>
                    </a:cubicBezTo>
                    <a:cubicBezTo>
                      <a:pt x="293043" y="355163"/>
                      <a:pt x="293138" y="356499"/>
                      <a:pt x="293138" y="357835"/>
                    </a:cubicBezTo>
                    <a:close/>
                    <a:moveTo>
                      <a:pt x="298005" y="387989"/>
                    </a:moveTo>
                    <a:cubicBezTo>
                      <a:pt x="298673" y="388943"/>
                      <a:pt x="299436" y="390183"/>
                      <a:pt x="300200" y="391424"/>
                    </a:cubicBezTo>
                    <a:cubicBezTo>
                      <a:pt x="299245" y="393618"/>
                      <a:pt x="298673" y="395527"/>
                      <a:pt x="298196" y="397149"/>
                    </a:cubicBezTo>
                    <a:cubicBezTo>
                      <a:pt x="289894" y="385699"/>
                      <a:pt x="283023" y="381023"/>
                      <a:pt x="282928" y="380927"/>
                    </a:cubicBezTo>
                    <a:cubicBezTo>
                      <a:pt x="284264" y="373961"/>
                      <a:pt x="285600" y="366996"/>
                      <a:pt x="286840" y="360125"/>
                    </a:cubicBezTo>
                    <a:cubicBezTo>
                      <a:pt x="287222" y="359648"/>
                      <a:pt x="287508" y="359266"/>
                      <a:pt x="287890" y="358789"/>
                    </a:cubicBezTo>
                    <a:cubicBezTo>
                      <a:pt x="289321" y="365278"/>
                      <a:pt x="292661" y="379496"/>
                      <a:pt x="298005" y="387989"/>
                    </a:cubicBezTo>
                    <a:close/>
                    <a:moveTo>
                      <a:pt x="181685" y="288463"/>
                    </a:moveTo>
                    <a:cubicBezTo>
                      <a:pt x="178059" y="290085"/>
                      <a:pt x="174433" y="291707"/>
                      <a:pt x="170806" y="293330"/>
                    </a:cubicBezTo>
                    <a:cubicBezTo>
                      <a:pt x="167180" y="291707"/>
                      <a:pt x="149718" y="284264"/>
                      <a:pt x="131206" y="280543"/>
                    </a:cubicBezTo>
                    <a:cubicBezTo>
                      <a:pt x="110499" y="276344"/>
                      <a:pt x="84449" y="270523"/>
                      <a:pt x="78628" y="269474"/>
                    </a:cubicBezTo>
                    <a:cubicBezTo>
                      <a:pt x="75479" y="268901"/>
                      <a:pt x="72521" y="267661"/>
                      <a:pt x="70517" y="266611"/>
                    </a:cubicBezTo>
                    <a:cubicBezTo>
                      <a:pt x="70708" y="266611"/>
                      <a:pt x="85785" y="265657"/>
                      <a:pt x="97331" y="266611"/>
                    </a:cubicBezTo>
                    <a:cubicBezTo>
                      <a:pt x="108877" y="267565"/>
                      <a:pt x="136359" y="278444"/>
                      <a:pt x="153344" y="284073"/>
                    </a:cubicBezTo>
                    <a:cubicBezTo>
                      <a:pt x="169184" y="289226"/>
                      <a:pt x="173955" y="288653"/>
                      <a:pt x="181685" y="288463"/>
                    </a:cubicBezTo>
                    <a:close/>
                    <a:moveTo>
                      <a:pt x="195425" y="284360"/>
                    </a:moveTo>
                    <a:cubicBezTo>
                      <a:pt x="192945" y="287795"/>
                      <a:pt x="191418" y="294856"/>
                      <a:pt x="190750" y="302872"/>
                    </a:cubicBezTo>
                    <a:cubicBezTo>
                      <a:pt x="189318" y="297719"/>
                      <a:pt x="187601" y="292279"/>
                      <a:pt x="186933" y="287795"/>
                    </a:cubicBezTo>
                    <a:cubicBezTo>
                      <a:pt x="189796" y="286650"/>
                      <a:pt x="192658" y="285505"/>
                      <a:pt x="195425" y="284360"/>
                    </a:cubicBezTo>
                    <a:close/>
                    <a:moveTo>
                      <a:pt x="263080" y="173479"/>
                    </a:moveTo>
                    <a:cubicBezTo>
                      <a:pt x="263557" y="176627"/>
                      <a:pt x="264225" y="179681"/>
                      <a:pt x="265179" y="182830"/>
                    </a:cubicBezTo>
                    <a:cubicBezTo>
                      <a:pt x="261172" y="181589"/>
                      <a:pt x="256973" y="180349"/>
                      <a:pt x="253061" y="179108"/>
                    </a:cubicBezTo>
                    <a:cubicBezTo>
                      <a:pt x="252107" y="176914"/>
                      <a:pt x="251152" y="174719"/>
                      <a:pt x="250007" y="172429"/>
                    </a:cubicBezTo>
                    <a:cubicBezTo>
                      <a:pt x="247526" y="166990"/>
                      <a:pt x="243709" y="161646"/>
                      <a:pt x="239415" y="156589"/>
                    </a:cubicBezTo>
                    <a:cubicBezTo>
                      <a:pt x="244282" y="160119"/>
                      <a:pt x="249530" y="163269"/>
                      <a:pt x="254301" y="164986"/>
                    </a:cubicBezTo>
                    <a:cubicBezTo>
                      <a:pt x="257259" y="168040"/>
                      <a:pt x="260313" y="170998"/>
                      <a:pt x="263080" y="173479"/>
                    </a:cubicBezTo>
                    <a:close/>
                    <a:moveTo>
                      <a:pt x="276344" y="162314"/>
                    </a:moveTo>
                    <a:cubicBezTo>
                      <a:pt x="272813" y="159833"/>
                      <a:pt x="268519" y="157066"/>
                      <a:pt x="264321" y="155062"/>
                    </a:cubicBezTo>
                    <a:cubicBezTo>
                      <a:pt x="261267" y="152009"/>
                      <a:pt x="258691" y="149623"/>
                      <a:pt x="257164" y="148287"/>
                    </a:cubicBezTo>
                    <a:cubicBezTo>
                      <a:pt x="267279" y="150577"/>
                      <a:pt x="273195" y="149909"/>
                      <a:pt x="273290" y="149909"/>
                    </a:cubicBezTo>
                    <a:cubicBezTo>
                      <a:pt x="273672" y="150577"/>
                      <a:pt x="274054" y="151245"/>
                      <a:pt x="274435" y="151913"/>
                    </a:cubicBezTo>
                    <a:cubicBezTo>
                      <a:pt x="274722" y="154108"/>
                      <a:pt x="275485" y="157829"/>
                      <a:pt x="276344" y="162314"/>
                    </a:cubicBezTo>
                    <a:close/>
                    <a:moveTo>
                      <a:pt x="276726" y="275772"/>
                    </a:moveTo>
                    <a:cubicBezTo>
                      <a:pt x="276248" y="276249"/>
                      <a:pt x="275771" y="276631"/>
                      <a:pt x="275390" y="277108"/>
                    </a:cubicBezTo>
                    <a:cubicBezTo>
                      <a:pt x="270714" y="271668"/>
                      <a:pt x="266324" y="265848"/>
                      <a:pt x="264416" y="264225"/>
                    </a:cubicBezTo>
                    <a:cubicBezTo>
                      <a:pt x="262698" y="262794"/>
                      <a:pt x="262126" y="261649"/>
                      <a:pt x="262126" y="260600"/>
                    </a:cubicBezTo>
                    <a:cubicBezTo>
                      <a:pt x="266515" y="259168"/>
                      <a:pt x="270905" y="257737"/>
                      <a:pt x="275390" y="256401"/>
                    </a:cubicBezTo>
                    <a:cubicBezTo>
                      <a:pt x="272813" y="259168"/>
                      <a:pt x="271668" y="263080"/>
                      <a:pt x="272718" y="267851"/>
                    </a:cubicBezTo>
                    <a:cubicBezTo>
                      <a:pt x="273195" y="270428"/>
                      <a:pt x="274722" y="273100"/>
                      <a:pt x="276726" y="275772"/>
                    </a:cubicBezTo>
                    <a:close/>
                    <a:moveTo>
                      <a:pt x="279684" y="262412"/>
                    </a:moveTo>
                    <a:cubicBezTo>
                      <a:pt x="278634" y="259741"/>
                      <a:pt x="278252" y="257451"/>
                      <a:pt x="278634" y="255446"/>
                    </a:cubicBezTo>
                    <a:lnTo>
                      <a:pt x="279684" y="262412"/>
                    </a:lnTo>
                    <a:close/>
                    <a:moveTo>
                      <a:pt x="268710" y="316994"/>
                    </a:moveTo>
                    <a:cubicBezTo>
                      <a:pt x="274149" y="310601"/>
                      <a:pt x="279970" y="302872"/>
                      <a:pt x="285218" y="295715"/>
                    </a:cubicBezTo>
                    <a:cubicBezTo>
                      <a:pt x="287795" y="298482"/>
                      <a:pt x="289989" y="301345"/>
                      <a:pt x="291898" y="304398"/>
                    </a:cubicBezTo>
                    <a:lnTo>
                      <a:pt x="292089" y="304875"/>
                    </a:lnTo>
                    <a:cubicBezTo>
                      <a:pt x="287222" y="309456"/>
                      <a:pt x="278443" y="317758"/>
                      <a:pt x="269855" y="326059"/>
                    </a:cubicBezTo>
                    <a:cubicBezTo>
                      <a:pt x="269855" y="326059"/>
                      <a:pt x="269855" y="326059"/>
                      <a:pt x="269855" y="326059"/>
                    </a:cubicBezTo>
                    <a:cubicBezTo>
                      <a:pt x="269855" y="323006"/>
                      <a:pt x="269378" y="319952"/>
                      <a:pt x="268710" y="316994"/>
                    </a:cubicBezTo>
                    <a:close/>
                    <a:moveTo>
                      <a:pt x="258404" y="291134"/>
                    </a:moveTo>
                    <a:cubicBezTo>
                      <a:pt x="254683" y="284169"/>
                      <a:pt x="248767" y="272909"/>
                      <a:pt x="246381" y="265657"/>
                    </a:cubicBezTo>
                    <a:cubicBezTo>
                      <a:pt x="251152" y="264035"/>
                      <a:pt x="255923" y="262603"/>
                      <a:pt x="260599" y="261077"/>
                    </a:cubicBezTo>
                    <a:cubicBezTo>
                      <a:pt x="259359" y="263080"/>
                      <a:pt x="257832" y="266134"/>
                      <a:pt x="258500" y="268996"/>
                    </a:cubicBezTo>
                    <a:cubicBezTo>
                      <a:pt x="259454" y="272718"/>
                      <a:pt x="262985" y="277394"/>
                      <a:pt x="269473" y="282833"/>
                    </a:cubicBezTo>
                    <a:cubicBezTo>
                      <a:pt x="265943" y="286363"/>
                      <a:pt x="262508" y="289894"/>
                      <a:pt x="259359" y="293139"/>
                    </a:cubicBezTo>
                    <a:cubicBezTo>
                      <a:pt x="259072" y="292471"/>
                      <a:pt x="258786" y="291802"/>
                      <a:pt x="258404" y="291134"/>
                    </a:cubicBezTo>
                    <a:close/>
                    <a:moveTo>
                      <a:pt x="234644" y="324342"/>
                    </a:moveTo>
                    <a:cubicBezTo>
                      <a:pt x="231018" y="313845"/>
                      <a:pt x="227201" y="304398"/>
                      <a:pt x="223384" y="294952"/>
                    </a:cubicBezTo>
                    <a:cubicBezTo>
                      <a:pt x="219472" y="285218"/>
                      <a:pt x="220045" y="277585"/>
                      <a:pt x="220522" y="274818"/>
                    </a:cubicBezTo>
                    <a:cubicBezTo>
                      <a:pt x="223957" y="273577"/>
                      <a:pt x="227392" y="272432"/>
                      <a:pt x="230827" y="271191"/>
                    </a:cubicBezTo>
                    <a:cubicBezTo>
                      <a:pt x="226533" y="278444"/>
                      <a:pt x="231400" y="284073"/>
                      <a:pt x="241038" y="296574"/>
                    </a:cubicBezTo>
                    <a:cubicBezTo>
                      <a:pt x="243614" y="299914"/>
                      <a:pt x="245904" y="302967"/>
                      <a:pt x="248003" y="305830"/>
                    </a:cubicBezTo>
                    <a:cubicBezTo>
                      <a:pt x="244091" y="310791"/>
                      <a:pt x="239415" y="317280"/>
                      <a:pt x="234644" y="324342"/>
                    </a:cubicBezTo>
                    <a:close/>
                    <a:moveTo>
                      <a:pt x="244282" y="286268"/>
                    </a:moveTo>
                    <a:cubicBezTo>
                      <a:pt x="243328" y="285218"/>
                      <a:pt x="242564" y="284360"/>
                      <a:pt x="242183" y="283787"/>
                    </a:cubicBezTo>
                    <a:cubicBezTo>
                      <a:pt x="239988" y="280638"/>
                      <a:pt x="235789" y="277489"/>
                      <a:pt x="232354" y="270523"/>
                    </a:cubicBezTo>
                    <a:cubicBezTo>
                      <a:pt x="236362" y="269092"/>
                      <a:pt x="240370" y="267661"/>
                      <a:pt x="244377" y="266325"/>
                    </a:cubicBezTo>
                    <a:cubicBezTo>
                      <a:pt x="240083" y="272336"/>
                      <a:pt x="242183" y="279779"/>
                      <a:pt x="244282" y="286268"/>
                    </a:cubicBezTo>
                    <a:close/>
                    <a:moveTo>
                      <a:pt x="231018" y="344571"/>
                    </a:moveTo>
                    <a:cubicBezTo>
                      <a:pt x="231686" y="343903"/>
                      <a:pt x="232354" y="343235"/>
                      <a:pt x="233022" y="342472"/>
                    </a:cubicBezTo>
                    <a:cubicBezTo>
                      <a:pt x="232354" y="343426"/>
                      <a:pt x="231686" y="344380"/>
                      <a:pt x="231114" y="345334"/>
                    </a:cubicBezTo>
                    <a:cubicBezTo>
                      <a:pt x="231018" y="345144"/>
                      <a:pt x="231018" y="344857"/>
                      <a:pt x="231018" y="344571"/>
                    </a:cubicBezTo>
                    <a:close/>
                    <a:moveTo>
                      <a:pt x="216132" y="276344"/>
                    </a:moveTo>
                    <a:cubicBezTo>
                      <a:pt x="217086" y="275963"/>
                      <a:pt x="218041" y="275676"/>
                      <a:pt x="218995" y="275390"/>
                    </a:cubicBezTo>
                    <a:cubicBezTo>
                      <a:pt x="214128" y="280352"/>
                      <a:pt x="211552" y="283501"/>
                      <a:pt x="214319" y="292852"/>
                    </a:cubicBezTo>
                    <a:cubicBezTo>
                      <a:pt x="217468" y="303349"/>
                      <a:pt x="225579" y="318330"/>
                      <a:pt x="230350" y="328350"/>
                    </a:cubicBezTo>
                    <a:cubicBezTo>
                      <a:pt x="230636" y="328827"/>
                      <a:pt x="230732" y="329399"/>
                      <a:pt x="231018" y="329876"/>
                    </a:cubicBezTo>
                    <a:cubicBezTo>
                      <a:pt x="230255" y="331117"/>
                      <a:pt x="229396" y="332357"/>
                      <a:pt x="228633" y="333598"/>
                    </a:cubicBezTo>
                    <a:cubicBezTo>
                      <a:pt x="222907" y="316040"/>
                      <a:pt x="211456" y="299246"/>
                      <a:pt x="210407" y="290466"/>
                    </a:cubicBezTo>
                    <a:cubicBezTo>
                      <a:pt x="209643" y="284073"/>
                      <a:pt x="208498" y="280924"/>
                      <a:pt x="207926" y="279589"/>
                    </a:cubicBezTo>
                    <a:cubicBezTo>
                      <a:pt x="210598" y="278444"/>
                      <a:pt x="213365" y="277394"/>
                      <a:pt x="216132" y="276344"/>
                    </a:cubicBezTo>
                    <a:close/>
                    <a:moveTo>
                      <a:pt x="201246" y="266516"/>
                    </a:moveTo>
                    <a:cubicBezTo>
                      <a:pt x="203727" y="267183"/>
                      <a:pt x="206208" y="267947"/>
                      <a:pt x="208689" y="268615"/>
                    </a:cubicBezTo>
                    <a:cubicBezTo>
                      <a:pt x="216228" y="270714"/>
                      <a:pt x="221476" y="271000"/>
                      <a:pt x="225197" y="270809"/>
                    </a:cubicBezTo>
                    <a:cubicBezTo>
                      <a:pt x="221953" y="272050"/>
                      <a:pt x="218709" y="273195"/>
                      <a:pt x="215464" y="274436"/>
                    </a:cubicBezTo>
                    <a:cubicBezTo>
                      <a:pt x="213365" y="273195"/>
                      <a:pt x="207926" y="270046"/>
                      <a:pt x="201246" y="266516"/>
                    </a:cubicBezTo>
                    <a:close/>
                    <a:moveTo>
                      <a:pt x="187792" y="254110"/>
                    </a:moveTo>
                    <a:cubicBezTo>
                      <a:pt x="198384" y="258787"/>
                      <a:pt x="209739" y="261077"/>
                      <a:pt x="220045" y="262603"/>
                    </a:cubicBezTo>
                    <a:cubicBezTo>
                      <a:pt x="230159" y="264130"/>
                      <a:pt x="237984" y="264416"/>
                      <a:pt x="242373" y="264416"/>
                    </a:cubicBezTo>
                    <a:cubicBezTo>
                      <a:pt x="238366" y="265848"/>
                      <a:pt x="234358" y="267374"/>
                      <a:pt x="230350" y="268901"/>
                    </a:cubicBezTo>
                    <a:cubicBezTo>
                      <a:pt x="226247" y="267756"/>
                      <a:pt x="214319" y="264225"/>
                      <a:pt x="199338" y="259550"/>
                    </a:cubicBezTo>
                    <a:cubicBezTo>
                      <a:pt x="194567" y="258119"/>
                      <a:pt x="190845" y="256210"/>
                      <a:pt x="187792" y="254110"/>
                    </a:cubicBezTo>
                    <a:close/>
                    <a:moveTo>
                      <a:pt x="179776" y="239607"/>
                    </a:moveTo>
                    <a:cubicBezTo>
                      <a:pt x="180635" y="239607"/>
                      <a:pt x="181589" y="239607"/>
                      <a:pt x="182448" y="239607"/>
                    </a:cubicBezTo>
                    <a:cubicBezTo>
                      <a:pt x="183021" y="239797"/>
                      <a:pt x="183689" y="239988"/>
                      <a:pt x="184261" y="240179"/>
                    </a:cubicBezTo>
                    <a:cubicBezTo>
                      <a:pt x="184929" y="240370"/>
                      <a:pt x="185597" y="240656"/>
                      <a:pt x="186170" y="240847"/>
                    </a:cubicBezTo>
                    <a:cubicBezTo>
                      <a:pt x="185120" y="241038"/>
                      <a:pt x="184166" y="241229"/>
                      <a:pt x="183116" y="241420"/>
                    </a:cubicBezTo>
                    <a:cubicBezTo>
                      <a:pt x="182066" y="240752"/>
                      <a:pt x="180921" y="240179"/>
                      <a:pt x="179776" y="239607"/>
                    </a:cubicBezTo>
                    <a:close/>
                    <a:moveTo>
                      <a:pt x="154108" y="239797"/>
                    </a:moveTo>
                    <a:cubicBezTo>
                      <a:pt x="155825" y="241229"/>
                      <a:pt x="157638" y="242946"/>
                      <a:pt x="159451" y="244855"/>
                    </a:cubicBezTo>
                    <a:cubicBezTo>
                      <a:pt x="154871" y="242851"/>
                      <a:pt x="149909" y="241133"/>
                      <a:pt x="144661" y="239797"/>
                    </a:cubicBezTo>
                    <a:cubicBezTo>
                      <a:pt x="147333" y="239797"/>
                      <a:pt x="150481" y="239797"/>
                      <a:pt x="154108" y="239797"/>
                    </a:cubicBezTo>
                    <a:close/>
                    <a:moveTo>
                      <a:pt x="214796" y="226438"/>
                    </a:moveTo>
                    <a:cubicBezTo>
                      <a:pt x="202582" y="228633"/>
                      <a:pt x="186170" y="231495"/>
                      <a:pt x="171665" y="233976"/>
                    </a:cubicBezTo>
                    <a:cubicBezTo>
                      <a:pt x="170806" y="234072"/>
                      <a:pt x="170043" y="234167"/>
                      <a:pt x="169184" y="234167"/>
                    </a:cubicBezTo>
                    <a:cubicBezTo>
                      <a:pt x="165654" y="232450"/>
                      <a:pt x="162600" y="231209"/>
                      <a:pt x="160405" y="230637"/>
                    </a:cubicBezTo>
                    <a:cubicBezTo>
                      <a:pt x="155062" y="229396"/>
                      <a:pt x="150386" y="227965"/>
                      <a:pt x="145710" y="227297"/>
                    </a:cubicBezTo>
                    <a:cubicBezTo>
                      <a:pt x="163936" y="226629"/>
                      <a:pt x="186837" y="225198"/>
                      <a:pt x="205349" y="221667"/>
                    </a:cubicBezTo>
                    <a:cubicBezTo>
                      <a:pt x="206590" y="221476"/>
                      <a:pt x="207830" y="221190"/>
                      <a:pt x="209166" y="220904"/>
                    </a:cubicBezTo>
                    <a:cubicBezTo>
                      <a:pt x="209357" y="220999"/>
                      <a:pt x="209548" y="221190"/>
                      <a:pt x="209739" y="221285"/>
                    </a:cubicBezTo>
                    <a:cubicBezTo>
                      <a:pt x="207162" y="222621"/>
                      <a:pt x="204491" y="224243"/>
                      <a:pt x="201914" y="226152"/>
                    </a:cubicBezTo>
                    <a:cubicBezTo>
                      <a:pt x="201914" y="226152"/>
                      <a:pt x="206590" y="224625"/>
                      <a:pt x="212888" y="223957"/>
                    </a:cubicBezTo>
                    <a:cubicBezTo>
                      <a:pt x="213556" y="224911"/>
                      <a:pt x="214224" y="225675"/>
                      <a:pt x="214796" y="226438"/>
                    </a:cubicBezTo>
                    <a:close/>
                    <a:moveTo>
                      <a:pt x="219663" y="254206"/>
                    </a:moveTo>
                    <a:cubicBezTo>
                      <a:pt x="236648" y="257546"/>
                      <a:pt x="251916" y="258596"/>
                      <a:pt x="258595" y="258882"/>
                    </a:cubicBezTo>
                    <a:cubicBezTo>
                      <a:pt x="253729" y="260504"/>
                      <a:pt x="248862" y="262126"/>
                      <a:pt x="243996" y="263844"/>
                    </a:cubicBezTo>
                    <a:cubicBezTo>
                      <a:pt x="238175" y="262126"/>
                      <a:pt x="220808" y="256878"/>
                      <a:pt x="208117" y="252775"/>
                    </a:cubicBezTo>
                    <a:cubicBezTo>
                      <a:pt x="204586" y="251630"/>
                      <a:pt x="200578" y="249912"/>
                      <a:pt x="196380" y="248004"/>
                    </a:cubicBezTo>
                    <a:cubicBezTo>
                      <a:pt x="197525" y="248004"/>
                      <a:pt x="198670" y="248004"/>
                      <a:pt x="199815" y="248004"/>
                    </a:cubicBezTo>
                    <a:cubicBezTo>
                      <a:pt x="204300" y="250103"/>
                      <a:pt x="210121" y="252297"/>
                      <a:pt x="219663" y="254206"/>
                    </a:cubicBezTo>
                    <a:close/>
                    <a:moveTo>
                      <a:pt x="273099" y="253920"/>
                    </a:moveTo>
                    <a:lnTo>
                      <a:pt x="273290" y="254016"/>
                    </a:lnTo>
                    <a:cubicBezTo>
                      <a:pt x="268901" y="255446"/>
                      <a:pt x="264607" y="256878"/>
                      <a:pt x="260313" y="258405"/>
                    </a:cubicBezTo>
                    <a:cubicBezTo>
                      <a:pt x="254874" y="256496"/>
                      <a:pt x="238938" y="251152"/>
                      <a:pt x="224148" y="247431"/>
                    </a:cubicBezTo>
                    <a:cubicBezTo>
                      <a:pt x="227774" y="247240"/>
                      <a:pt x="231018" y="246954"/>
                      <a:pt x="233976" y="246572"/>
                    </a:cubicBezTo>
                    <a:cubicBezTo>
                      <a:pt x="236934" y="248004"/>
                      <a:pt x="240370" y="249244"/>
                      <a:pt x="244186" y="250294"/>
                    </a:cubicBezTo>
                    <a:cubicBezTo>
                      <a:pt x="254683" y="252870"/>
                      <a:pt x="267183" y="253729"/>
                      <a:pt x="273099" y="253920"/>
                    </a:cubicBezTo>
                    <a:close/>
                    <a:moveTo>
                      <a:pt x="263271" y="207926"/>
                    </a:moveTo>
                    <a:cubicBezTo>
                      <a:pt x="263176" y="207926"/>
                      <a:pt x="263176" y="207831"/>
                      <a:pt x="263080" y="207831"/>
                    </a:cubicBezTo>
                    <a:lnTo>
                      <a:pt x="263366" y="207831"/>
                    </a:lnTo>
                    <a:lnTo>
                      <a:pt x="263271" y="207926"/>
                    </a:lnTo>
                    <a:close/>
                    <a:moveTo>
                      <a:pt x="257736" y="190273"/>
                    </a:moveTo>
                    <a:cubicBezTo>
                      <a:pt x="262794" y="193899"/>
                      <a:pt x="268233" y="197239"/>
                      <a:pt x="273577" y="199433"/>
                    </a:cubicBezTo>
                    <a:cubicBezTo>
                      <a:pt x="274435" y="200770"/>
                      <a:pt x="275294" y="201915"/>
                      <a:pt x="276153" y="203155"/>
                    </a:cubicBezTo>
                    <a:lnTo>
                      <a:pt x="264034" y="207640"/>
                    </a:lnTo>
                    <a:cubicBezTo>
                      <a:pt x="263653" y="206209"/>
                      <a:pt x="261649" y="199910"/>
                      <a:pt x="257736" y="190273"/>
                    </a:cubicBezTo>
                    <a:close/>
                    <a:moveTo>
                      <a:pt x="213079" y="180540"/>
                    </a:moveTo>
                    <a:cubicBezTo>
                      <a:pt x="223003" y="187506"/>
                      <a:pt x="235312" y="195807"/>
                      <a:pt x="235312" y="195807"/>
                    </a:cubicBezTo>
                    <a:lnTo>
                      <a:pt x="237984" y="197048"/>
                    </a:lnTo>
                    <a:cubicBezTo>
                      <a:pt x="230923" y="194090"/>
                      <a:pt x="223861" y="191036"/>
                      <a:pt x="216800" y="188174"/>
                    </a:cubicBezTo>
                    <a:cubicBezTo>
                      <a:pt x="215941" y="187792"/>
                      <a:pt x="215083" y="187506"/>
                      <a:pt x="214319" y="187124"/>
                    </a:cubicBezTo>
                    <a:cubicBezTo>
                      <a:pt x="214128" y="186170"/>
                      <a:pt x="213747" y="183784"/>
                      <a:pt x="213079" y="180540"/>
                    </a:cubicBezTo>
                    <a:close/>
                    <a:moveTo>
                      <a:pt x="120614" y="152104"/>
                    </a:moveTo>
                    <a:cubicBezTo>
                      <a:pt x="119946" y="149814"/>
                      <a:pt x="116606" y="143802"/>
                      <a:pt x="112408" y="137600"/>
                    </a:cubicBezTo>
                    <a:cubicBezTo>
                      <a:pt x="112408" y="137600"/>
                      <a:pt x="112408" y="137600"/>
                      <a:pt x="112408" y="137600"/>
                    </a:cubicBezTo>
                    <a:cubicBezTo>
                      <a:pt x="119087" y="142657"/>
                      <a:pt x="135596" y="154967"/>
                      <a:pt x="140653" y="158879"/>
                    </a:cubicBezTo>
                    <a:cubicBezTo>
                      <a:pt x="133973" y="156493"/>
                      <a:pt x="127294" y="154203"/>
                      <a:pt x="120614" y="15210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375" name="Google Shape;3375;p25"/>
          <p:cNvGrpSpPr/>
          <p:nvPr/>
        </p:nvGrpSpPr>
        <p:grpSpPr>
          <a:xfrm>
            <a:off x="4193772" y="2488016"/>
            <a:ext cx="4978555" cy="1805521"/>
            <a:chOff x="2024772" y="1990349"/>
            <a:chExt cx="10191515" cy="3696051"/>
          </a:xfrm>
        </p:grpSpPr>
        <p:sp>
          <p:nvSpPr>
            <p:cNvPr id="3376" name="Google Shape;3376;p25"/>
            <p:cNvSpPr/>
            <p:nvPr/>
          </p:nvSpPr>
          <p:spPr>
            <a:xfrm>
              <a:off x="2024772" y="1990349"/>
              <a:ext cx="10191515" cy="3696051"/>
            </a:xfrm>
            <a:custGeom>
              <a:rect b="b" l="l" r="r" t="t"/>
              <a:pathLst>
                <a:path extrusionOk="0" h="3696051" w="10191515">
                  <a:moveTo>
                    <a:pt x="10191516" y="3696052"/>
                  </a:moveTo>
                  <a:lnTo>
                    <a:pt x="0" y="3696052"/>
                  </a:lnTo>
                  <a:lnTo>
                    <a:pt x="1504719" y="3333637"/>
                  </a:lnTo>
                  <a:cubicBezTo>
                    <a:pt x="2647023" y="3245753"/>
                    <a:pt x="3349429" y="3087638"/>
                    <a:pt x="4719316" y="1911077"/>
                  </a:cubicBezTo>
                  <a:cubicBezTo>
                    <a:pt x="5143374" y="1546753"/>
                    <a:pt x="5446341" y="1231286"/>
                    <a:pt x="5662473" y="969256"/>
                  </a:cubicBezTo>
                  <a:cubicBezTo>
                    <a:pt x="6144357" y="384983"/>
                    <a:pt x="6194645" y="66844"/>
                    <a:pt x="6194645" y="66844"/>
                  </a:cubicBezTo>
                  <a:cubicBezTo>
                    <a:pt x="6194645" y="66844"/>
                    <a:pt x="6304381" y="185359"/>
                    <a:pt x="6374612" y="150339"/>
                  </a:cubicBezTo>
                  <a:cubicBezTo>
                    <a:pt x="6444843" y="115128"/>
                    <a:pt x="6528338" y="-16555"/>
                    <a:pt x="6594179" y="23045"/>
                  </a:cubicBezTo>
                  <a:cubicBezTo>
                    <a:pt x="6660021" y="62455"/>
                    <a:pt x="6660021" y="106349"/>
                    <a:pt x="6703915" y="97666"/>
                  </a:cubicBezTo>
                  <a:cubicBezTo>
                    <a:pt x="6747905" y="88887"/>
                    <a:pt x="6791609" y="-17987"/>
                    <a:pt x="6839988" y="15698"/>
                  </a:cubicBezTo>
                  <a:cubicBezTo>
                    <a:pt x="6888272" y="49382"/>
                    <a:pt x="6813747" y="44992"/>
                    <a:pt x="6888272" y="49382"/>
                  </a:cubicBezTo>
                  <a:cubicBezTo>
                    <a:pt x="6962892" y="53771"/>
                    <a:pt x="6967187" y="-26575"/>
                    <a:pt x="7011176" y="9209"/>
                  </a:cubicBezTo>
                  <a:cubicBezTo>
                    <a:pt x="7046006" y="37550"/>
                    <a:pt x="7613388" y="814957"/>
                    <a:pt x="8474482" y="1625286"/>
                  </a:cubicBezTo>
                  <a:cubicBezTo>
                    <a:pt x="8702256" y="1839701"/>
                    <a:pt x="8950735" y="2056406"/>
                    <a:pt x="9215343" y="2262232"/>
                  </a:cubicBezTo>
                  <a:cubicBezTo>
                    <a:pt x="9515733" y="2495827"/>
                    <a:pt x="9842747" y="2678943"/>
                    <a:pt x="10166802" y="2822362"/>
                  </a:cubicBezTo>
                  <a:lnTo>
                    <a:pt x="10191516" y="3696052"/>
                  </a:lnTo>
                  <a:close/>
                </a:path>
              </a:pathLst>
            </a:custGeom>
            <a:solidFill>
              <a:srgbClr val="6043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7" name="Google Shape;3377;p25"/>
            <p:cNvSpPr/>
            <p:nvPr/>
          </p:nvSpPr>
          <p:spPr>
            <a:xfrm>
              <a:off x="7687244" y="1992579"/>
              <a:ext cx="2812009" cy="1922884"/>
            </a:xfrm>
            <a:custGeom>
              <a:rect b="b" l="l" r="r" t="t"/>
              <a:pathLst>
                <a:path extrusionOk="0" h="1922884" w="2812009">
                  <a:moveTo>
                    <a:pt x="2812010" y="1625191"/>
                  </a:moveTo>
                  <a:cubicBezTo>
                    <a:pt x="2695975" y="1650859"/>
                    <a:pt x="2547212" y="1666699"/>
                    <a:pt x="2428792" y="1621183"/>
                  </a:cubicBezTo>
                  <a:cubicBezTo>
                    <a:pt x="2200445" y="1533299"/>
                    <a:pt x="2165330" y="1411921"/>
                    <a:pt x="2165330" y="1411921"/>
                  </a:cubicBezTo>
                  <a:cubicBezTo>
                    <a:pt x="2131264" y="1558967"/>
                    <a:pt x="1996718" y="1468030"/>
                    <a:pt x="1989943" y="1463259"/>
                  </a:cubicBezTo>
                  <a:cubicBezTo>
                    <a:pt x="1992615" y="1472228"/>
                    <a:pt x="2058648" y="1683017"/>
                    <a:pt x="1989752" y="1700097"/>
                  </a:cubicBezTo>
                  <a:cubicBezTo>
                    <a:pt x="1919522" y="1717560"/>
                    <a:pt x="1621039" y="1463068"/>
                    <a:pt x="1471703" y="1489309"/>
                  </a:cubicBezTo>
                  <a:cubicBezTo>
                    <a:pt x="1322558" y="1515741"/>
                    <a:pt x="1498135" y="1779107"/>
                    <a:pt x="1471703" y="1902203"/>
                  </a:cubicBezTo>
                  <a:cubicBezTo>
                    <a:pt x="1445462" y="2025107"/>
                    <a:pt x="1102990" y="1559731"/>
                    <a:pt x="1059001" y="1568510"/>
                  </a:cubicBezTo>
                  <a:cubicBezTo>
                    <a:pt x="1015010" y="1577288"/>
                    <a:pt x="1006327" y="1638741"/>
                    <a:pt x="971307" y="1638741"/>
                  </a:cubicBezTo>
                  <a:cubicBezTo>
                    <a:pt x="936096" y="1638741"/>
                    <a:pt x="900885" y="1489404"/>
                    <a:pt x="892201" y="1436731"/>
                  </a:cubicBezTo>
                  <a:cubicBezTo>
                    <a:pt x="883423" y="1384058"/>
                    <a:pt x="769297" y="1436731"/>
                    <a:pt x="769297" y="1436731"/>
                  </a:cubicBezTo>
                  <a:cubicBezTo>
                    <a:pt x="769297" y="1436731"/>
                    <a:pt x="707845" y="1155712"/>
                    <a:pt x="663855" y="1120691"/>
                  </a:cubicBezTo>
                  <a:cubicBezTo>
                    <a:pt x="619865" y="1085480"/>
                    <a:pt x="426826" y="1638741"/>
                    <a:pt x="392187" y="1638741"/>
                  </a:cubicBezTo>
                  <a:cubicBezTo>
                    <a:pt x="357549" y="1638741"/>
                    <a:pt x="382835" y="1392932"/>
                    <a:pt x="391615" y="1357721"/>
                  </a:cubicBezTo>
                  <a:cubicBezTo>
                    <a:pt x="400585" y="1322510"/>
                    <a:pt x="286363" y="1296269"/>
                    <a:pt x="286363" y="1296269"/>
                  </a:cubicBezTo>
                  <a:cubicBezTo>
                    <a:pt x="286363" y="1296269"/>
                    <a:pt x="75575" y="1322510"/>
                    <a:pt x="93037" y="1111913"/>
                  </a:cubicBezTo>
                  <a:cubicBezTo>
                    <a:pt x="98572" y="1045689"/>
                    <a:pt x="59926" y="1000459"/>
                    <a:pt x="0" y="969256"/>
                  </a:cubicBezTo>
                  <a:cubicBezTo>
                    <a:pt x="481884" y="384983"/>
                    <a:pt x="532172" y="66844"/>
                    <a:pt x="532172" y="66844"/>
                  </a:cubicBezTo>
                  <a:cubicBezTo>
                    <a:pt x="532172" y="66844"/>
                    <a:pt x="641908" y="185359"/>
                    <a:pt x="712139" y="150339"/>
                  </a:cubicBezTo>
                  <a:cubicBezTo>
                    <a:pt x="782370" y="115128"/>
                    <a:pt x="865865" y="-16555"/>
                    <a:pt x="931706" y="23045"/>
                  </a:cubicBezTo>
                  <a:cubicBezTo>
                    <a:pt x="997548" y="62455"/>
                    <a:pt x="997548" y="106349"/>
                    <a:pt x="1041442" y="97666"/>
                  </a:cubicBezTo>
                  <a:cubicBezTo>
                    <a:pt x="1085432" y="88887"/>
                    <a:pt x="1129136" y="-17987"/>
                    <a:pt x="1177515" y="15698"/>
                  </a:cubicBezTo>
                  <a:cubicBezTo>
                    <a:pt x="1225799" y="49382"/>
                    <a:pt x="1151274" y="44992"/>
                    <a:pt x="1225799" y="49382"/>
                  </a:cubicBezTo>
                  <a:cubicBezTo>
                    <a:pt x="1300420" y="53771"/>
                    <a:pt x="1304714" y="-26575"/>
                    <a:pt x="1348703" y="9209"/>
                  </a:cubicBezTo>
                  <a:cubicBezTo>
                    <a:pt x="1383533" y="37550"/>
                    <a:pt x="1950820" y="814957"/>
                    <a:pt x="2812010" y="1625191"/>
                  </a:cubicBezTo>
                  <a:close/>
                </a:path>
              </a:pathLst>
            </a:custGeom>
            <a:solidFill>
              <a:srgbClr val="BA575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78" name="Google Shape;3378;p25"/>
          <p:cNvSpPr txBox="1"/>
          <p:nvPr>
            <p:ph type="title"/>
          </p:nvPr>
        </p:nvSpPr>
        <p:spPr>
          <a:xfrm>
            <a:off x="1194344" y="500342"/>
            <a:ext cx="49098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79" name="Google Shape;3379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0" name="Google Shape;3380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81" name="Google Shape;3381;p25"/>
          <p:cNvSpPr txBox="1"/>
          <p:nvPr>
            <p:ph idx="1" type="subTitle"/>
          </p:nvPr>
        </p:nvSpPr>
        <p:spPr>
          <a:xfrm>
            <a:off x="1201967" y="1647706"/>
            <a:ext cx="4902600" cy="25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grpSp>
        <p:nvGrpSpPr>
          <p:cNvPr id="3382" name="Google Shape;3382;p25"/>
          <p:cNvGrpSpPr/>
          <p:nvPr/>
        </p:nvGrpSpPr>
        <p:grpSpPr>
          <a:xfrm>
            <a:off x="6861947" y="183809"/>
            <a:ext cx="1818177" cy="1643062"/>
            <a:chOff x="8345395" y="133350"/>
            <a:chExt cx="2424236" cy="2190749"/>
          </a:xfrm>
        </p:grpSpPr>
        <p:grpSp>
          <p:nvGrpSpPr>
            <p:cNvPr id="3383" name="Google Shape;3383;p25"/>
            <p:cNvGrpSpPr/>
            <p:nvPr/>
          </p:nvGrpSpPr>
          <p:grpSpPr>
            <a:xfrm>
              <a:off x="8882920" y="367474"/>
              <a:ext cx="1030460" cy="1664779"/>
              <a:chOff x="8882920" y="367474"/>
              <a:chExt cx="1030460" cy="1664779"/>
            </a:xfrm>
          </p:grpSpPr>
          <p:grpSp>
            <p:nvGrpSpPr>
              <p:cNvPr id="3384" name="Google Shape;3384;p25"/>
              <p:cNvGrpSpPr/>
              <p:nvPr/>
            </p:nvGrpSpPr>
            <p:grpSpPr>
              <a:xfrm>
                <a:off x="8882920" y="367474"/>
                <a:ext cx="672274" cy="1427892"/>
                <a:chOff x="8882920" y="367474"/>
                <a:chExt cx="672274" cy="1427892"/>
              </a:xfrm>
            </p:grpSpPr>
            <p:sp>
              <p:nvSpPr>
                <p:cNvPr id="3385" name="Google Shape;3385;p25"/>
                <p:cNvSpPr/>
                <p:nvPr/>
              </p:nvSpPr>
              <p:spPr>
                <a:xfrm>
                  <a:off x="8882920" y="367474"/>
                  <a:ext cx="672274" cy="1393888"/>
                </a:xfrm>
                <a:custGeom>
                  <a:rect b="b" l="l" r="r" t="t"/>
                  <a:pathLst>
                    <a:path extrusionOk="0" h="1393888" w="672274">
                      <a:moveTo>
                        <a:pt x="0" y="400431"/>
                      </a:moveTo>
                      <a:cubicBezTo>
                        <a:pt x="0" y="400431"/>
                        <a:pt x="120872" y="691325"/>
                        <a:pt x="120872" y="823532"/>
                      </a:cubicBezTo>
                      <a:lnTo>
                        <a:pt x="49149" y="746855"/>
                      </a:lnTo>
                      <a:cubicBezTo>
                        <a:pt x="50863" y="749618"/>
                        <a:pt x="109442" y="843629"/>
                        <a:pt x="104489" y="846773"/>
                      </a:cubicBezTo>
                      <a:cubicBezTo>
                        <a:pt x="99536" y="850011"/>
                        <a:pt x="30956" y="825532"/>
                        <a:pt x="28956" y="824865"/>
                      </a:cubicBezTo>
                      <a:lnTo>
                        <a:pt x="100679" y="884015"/>
                      </a:lnTo>
                      <a:lnTo>
                        <a:pt x="44005" y="931545"/>
                      </a:lnTo>
                      <a:lnTo>
                        <a:pt x="118300" y="914210"/>
                      </a:lnTo>
                      <a:cubicBezTo>
                        <a:pt x="118300" y="914210"/>
                        <a:pt x="162401" y="1023747"/>
                        <a:pt x="200120" y="1103090"/>
                      </a:cubicBezTo>
                      <a:cubicBezTo>
                        <a:pt x="237934" y="1182434"/>
                        <a:pt x="381476" y="1216438"/>
                        <a:pt x="396525" y="1269302"/>
                      </a:cubicBezTo>
                      <a:cubicBezTo>
                        <a:pt x="405860" y="1301972"/>
                        <a:pt x="402241" y="1341882"/>
                        <a:pt x="398050" y="1367504"/>
                      </a:cubicBezTo>
                      <a:cubicBezTo>
                        <a:pt x="395478" y="1383411"/>
                        <a:pt x="392716" y="1393889"/>
                        <a:pt x="392716" y="1393889"/>
                      </a:cubicBezTo>
                      <a:lnTo>
                        <a:pt x="430244" y="1383792"/>
                      </a:lnTo>
                      <a:lnTo>
                        <a:pt x="541210" y="1353979"/>
                      </a:lnTo>
                      <a:lnTo>
                        <a:pt x="645795" y="1325880"/>
                      </a:lnTo>
                      <a:lnTo>
                        <a:pt x="672274" y="1235202"/>
                      </a:lnTo>
                      <a:cubicBezTo>
                        <a:pt x="672274" y="1235202"/>
                        <a:pt x="478821" y="1119283"/>
                        <a:pt x="386715" y="816483"/>
                      </a:cubicBezTo>
                      <a:cubicBezTo>
                        <a:pt x="303943" y="544544"/>
                        <a:pt x="103537" y="102489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7"/>
                      </a:lnTo>
                      <a:lnTo>
                        <a:pt x="0" y="400431"/>
                      </a:lnTo>
                      <a:close/>
                    </a:path>
                  </a:pathLst>
                </a:custGeom>
                <a:solidFill>
                  <a:srgbClr val="BA57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86" name="Google Shape;3386;p25"/>
                <p:cNvSpPr/>
                <p:nvPr/>
              </p:nvSpPr>
              <p:spPr>
                <a:xfrm>
                  <a:off x="8882920" y="367569"/>
                  <a:ext cx="565750" cy="1427797"/>
                </a:xfrm>
                <a:custGeom>
                  <a:rect b="b" l="l" r="r" t="t"/>
                  <a:pathLst>
                    <a:path extrusionOk="0" h="1427797" w="565750">
                      <a:moveTo>
                        <a:pt x="0" y="400336"/>
                      </a:moveTo>
                      <a:cubicBezTo>
                        <a:pt x="0" y="400336"/>
                        <a:pt x="120872" y="691229"/>
                        <a:pt x="120872" y="823436"/>
                      </a:cubicBezTo>
                      <a:lnTo>
                        <a:pt x="49149" y="746760"/>
                      </a:lnTo>
                      <a:cubicBezTo>
                        <a:pt x="50863" y="749522"/>
                        <a:pt x="109442" y="843534"/>
                        <a:pt x="104489" y="846677"/>
                      </a:cubicBezTo>
                      <a:cubicBezTo>
                        <a:pt x="99536" y="849916"/>
                        <a:pt x="30956" y="825437"/>
                        <a:pt x="28956" y="824770"/>
                      </a:cubicBezTo>
                      <a:lnTo>
                        <a:pt x="100679" y="883920"/>
                      </a:lnTo>
                      <a:lnTo>
                        <a:pt x="44005" y="931450"/>
                      </a:lnTo>
                      <a:lnTo>
                        <a:pt x="118300" y="914114"/>
                      </a:lnTo>
                      <a:cubicBezTo>
                        <a:pt x="118300" y="914114"/>
                        <a:pt x="162401" y="1023652"/>
                        <a:pt x="200120" y="1102995"/>
                      </a:cubicBezTo>
                      <a:cubicBezTo>
                        <a:pt x="237934" y="1182338"/>
                        <a:pt x="381476" y="1216342"/>
                        <a:pt x="396525" y="1269206"/>
                      </a:cubicBezTo>
                      <a:cubicBezTo>
                        <a:pt x="405860" y="1301877"/>
                        <a:pt x="402241" y="1341787"/>
                        <a:pt x="398050" y="1367409"/>
                      </a:cubicBezTo>
                      <a:lnTo>
                        <a:pt x="430244" y="1383697"/>
                      </a:lnTo>
                      <a:lnTo>
                        <a:pt x="517398" y="1427798"/>
                      </a:lnTo>
                      <a:cubicBezTo>
                        <a:pt x="517398" y="1427798"/>
                        <a:pt x="529209" y="1392365"/>
                        <a:pt x="541210" y="1353884"/>
                      </a:cubicBezTo>
                      <a:cubicBezTo>
                        <a:pt x="552069" y="1319117"/>
                        <a:pt x="563023" y="1281779"/>
                        <a:pt x="565594" y="1266063"/>
                      </a:cubicBezTo>
                      <a:cubicBezTo>
                        <a:pt x="570929" y="1232821"/>
                        <a:pt x="438055" y="1170623"/>
                        <a:pt x="438055" y="1170623"/>
                      </a:cubicBezTo>
                      <a:cubicBezTo>
                        <a:pt x="309657" y="1132427"/>
                        <a:pt x="188785" y="948119"/>
                        <a:pt x="188785" y="948119"/>
                      </a:cubicBezTo>
                      <a:cubicBezTo>
                        <a:pt x="188785" y="948119"/>
                        <a:pt x="158591" y="857441"/>
                        <a:pt x="158591" y="781907"/>
                      </a:cubicBezTo>
                      <a:cubicBezTo>
                        <a:pt x="158591" y="706374"/>
                        <a:pt x="90582" y="506159"/>
                        <a:pt x="72485" y="487299"/>
                      </a:cubicBezTo>
                      <a:cubicBezTo>
                        <a:pt x="54292" y="468439"/>
                        <a:pt x="102012" y="200216"/>
                        <a:pt x="102012" y="200216"/>
                      </a:cubicBezTo>
                      <a:cubicBezTo>
                        <a:pt x="64865" y="216694"/>
                        <a:pt x="56673" y="411766"/>
                        <a:pt x="43148" y="381572"/>
                      </a:cubicBezTo>
                      <a:cubicBezTo>
                        <a:pt x="29623" y="351377"/>
                        <a:pt x="43434" y="179451"/>
                        <a:pt x="43434" y="179451"/>
                      </a:cubicBezTo>
                      <a:cubicBezTo>
                        <a:pt x="43434" y="179451"/>
                        <a:pt x="38862" y="113348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6"/>
                      </a:lnTo>
                      <a:lnTo>
                        <a:pt x="0" y="400336"/>
                      </a:lnTo>
                      <a:close/>
                    </a:path>
                  </a:pathLst>
                </a:custGeom>
                <a:solidFill>
                  <a:srgbClr val="8B484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87" name="Google Shape;3387;p25"/>
              <p:cNvSpPr/>
              <p:nvPr/>
            </p:nvSpPr>
            <p:spPr>
              <a:xfrm>
                <a:off x="9727787" y="1831752"/>
                <a:ext cx="185593" cy="200501"/>
              </a:xfrm>
              <a:custGeom>
                <a:rect b="b" l="l" r="r" t="t"/>
                <a:pathLst>
                  <a:path extrusionOk="0" h="200501" w="185593">
                    <a:moveTo>
                      <a:pt x="108204" y="0"/>
                    </a:moveTo>
                    <a:cubicBezTo>
                      <a:pt x="128302" y="62960"/>
                      <a:pt x="148495" y="75533"/>
                      <a:pt x="166116" y="80582"/>
                    </a:cubicBezTo>
                    <a:cubicBezTo>
                      <a:pt x="183737" y="85630"/>
                      <a:pt x="188786" y="95726"/>
                      <a:pt x="183737" y="110776"/>
                    </a:cubicBezTo>
                    <a:cubicBezTo>
                      <a:pt x="178690" y="125921"/>
                      <a:pt x="166116" y="186309"/>
                      <a:pt x="166116" y="186309"/>
                    </a:cubicBezTo>
                    <a:lnTo>
                      <a:pt x="160783" y="162687"/>
                    </a:lnTo>
                    <a:lnTo>
                      <a:pt x="154210" y="200501"/>
                    </a:lnTo>
                    <a:cubicBezTo>
                      <a:pt x="154210" y="200501"/>
                      <a:pt x="155162" y="146685"/>
                      <a:pt x="146685" y="129635"/>
                    </a:cubicBezTo>
                    <a:cubicBezTo>
                      <a:pt x="138208" y="112586"/>
                      <a:pt x="40291" y="25908"/>
                      <a:pt x="0" y="21812"/>
                    </a:cubicBezTo>
                    <a:lnTo>
                      <a:pt x="108204" y="0"/>
                    </a:lnTo>
                    <a:close/>
                  </a:path>
                </a:pathLst>
              </a:custGeom>
              <a:solidFill>
                <a:srgbClr val="BA57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88" name="Google Shape;3388;p25"/>
            <p:cNvGrpSpPr/>
            <p:nvPr/>
          </p:nvGrpSpPr>
          <p:grpSpPr>
            <a:xfrm>
              <a:off x="8345395" y="1383183"/>
              <a:ext cx="2248690" cy="940916"/>
              <a:chOff x="8345395" y="1383183"/>
              <a:chExt cx="2248690" cy="940916"/>
            </a:xfrm>
          </p:grpSpPr>
          <p:sp>
            <p:nvSpPr>
              <p:cNvPr id="3389" name="Google Shape;3389;p25"/>
              <p:cNvSpPr/>
              <p:nvPr/>
            </p:nvSpPr>
            <p:spPr>
              <a:xfrm>
                <a:off x="8345395" y="1383183"/>
                <a:ext cx="2248690" cy="940916"/>
              </a:xfrm>
              <a:custGeom>
                <a:rect b="b" l="l" r="r" t="t"/>
                <a:pathLst>
                  <a:path extrusionOk="0" h="940916" w="2248690">
                    <a:moveTo>
                      <a:pt x="4982" y="940916"/>
                    </a:moveTo>
                    <a:lnTo>
                      <a:pt x="280731" y="657643"/>
                    </a:lnTo>
                    <a:cubicBezTo>
                      <a:pt x="280731" y="657643"/>
                      <a:pt x="390077" y="611256"/>
                      <a:pt x="490090" y="567917"/>
                    </a:cubicBezTo>
                    <a:cubicBezTo>
                      <a:pt x="568386" y="533913"/>
                      <a:pt x="640966" y="501814"/>
                      <a:pt x="650872" y="495242"/>
                    </a:cubicBezTo>
                    <a:cubicBezTo>
                      <a:pt x="673541" y="480097"/>
                      <a:pt x="700021" y="438568"/>
                      <a:pt x="700021" y="438568"/>
                    </a:cubicBezTo>
                    <a:cubicBezTo>
                      <a:pt x="700021" y="438568"/>
                      <a:pt x="915286" y="502766"/>
                      <a:pt x="1002154" y="491432"/>
                    </a:cubicBezTo>
                    <a:cubicBezTo>
                      <a:pt x="1002154" y="491432"/>
                      <a:pt x="1077687" y="570775"/>
                      <a:pt x="1149506" y="578300"/>
                    </a:cubicBezTo>
                    <a:cubicBezTo>
                      <a:pt x="1221229" y="585824"/>
                      <a:pt x="1474308" y="453617"/>
                      <a:pt x="1572606" y="483907"/>
                    </a:cubicBezTo>
                    <a:cubicBezTo>
                      <a:pt x="1670809" y="514101"/>
                      <a:pt x="1955988" y="634973"/>
                      <a:pt x="2063621" y="665168"/>
                    </a:cubicBezTo>
                    <a:lnTo>
                      <a:pt x="2203352" y="767180"/>
                    </a:lnTo>
                    <a:lnTo>
                      <a:pt x="2192017" y="738796"/>
                    </a:lnTo>
                    <a:lnTo>
                      <a:pt x="2248691" y="759560"/>
                    </a:lnTo>
                    <a:lnTo>
                      <a:pt x="2197732" y="706697"/>
                    </a:lnTo>
                    <a:lnTo>
                      <a:pt x="2248691" y="719936"/>
                    </a:lnTo>
                    <a:lnTo>
                      <a:pt x="2201447" y="685932"/>
                    </a:lnTo>
                    <a:lnTo>
                      <a:pt x="2241070" y="672692"/>
                    </a:lnTo>
                    <a:cubicBezTo>
                      <a:pt x="2241070" y="672692"/>
                      <a:pt x="2037141" y="621734"/>
                      <a:pt x="2012566" y="610399"/>
                    </a:cubicBezTo>
                    <a:cubicBezTo>
                      <a:pt x="1995326" y="602398"/>
                      <a:pt x="1827114" y="545057"/>
                      <a:pt x="1680715" y="470381"/>
                    </a:cubicBezTo>
                    <a:cubicBezTo>
                      <a:pt x="1680715" y="470381"/>
                      <a:pt x="1680429" y="470286"/>
                      <a:pt x="1679858" y="470000"/>
                    </a:cubicBezTo>
                    <a:cubicBezTo>
                      <a:pt x="1618231" y="438473"/>
                      <a:pt x="1560414" y="403897"/>
                      <a:pt x="1519647" y="368654"/>
                    </a:cubicBezTo>
                    <a:cubicBezTo>
                      <a:pt x="1357246" y="291216"/>
                      <a:pt x="1170937" y="253497"/>
                      <a:pt x="1097880" y="283691"/>
                    </a:cubicBezTo>
                    <a:cubicBezTo>
                      <a:pt x="1085117" y="289025"/>
                      <a:pt x="1070258" y="295026"/>
                      <a:pt x="1053685" y="300932"/>
                    </a:cubicBezTo>
                    <a:cubicBezTo>
                      <a:pt x="1039492" y="306075"/>
                      <a:pt x="1023966" y="311123"/>
                      <a:pt x="1007393" y="315791"/>
                    </a:cubicBezTo>
                    <a:cubicBezTo>
                      <a:pt x="990057" y="320648"/>
                      <a:pt x="971484" y="324935"/>
                      <a:pt x="952148" y="328173"/>
                    </a:cubicBezTo>
                    <a:cubicBezTo>
                      <a:pt x="938051" y="330459"/>
                      <a:pt x="923573" y="332269"/>
                      <a:pt x="908714" y="333221"/>
                    </a:cubicBezTo>
                    <a:cubicBezTo>
                      <a:pt x="894522" y="334174"/>
                      <a:pt x="880139" y="334364"/>
                      <a:pt x="865470" y="333698"/>
                    </a:cubicBezTo>
                    <a:cubicBezTo>
                      <a:pt x="855755" y="333317"/>
                      <a:pt x="845944" y="332459"/>
                      <a:pt x="836133" y="331126"/>
                    </a:cubicBezTo>
                    <a:cubicBezTo>
                      <a:pt x="829370" y="330269"/>
                      <a:pt x="822513" y="329221"/>
                      <a:pt x="815654" y="327887"/>
                    </a:cubicBezTo>
                    <a:cubicBezTo>
                      <a:pt x="810987" y="327030"/>
                      <a:pt x="806320" y="325982"/>
                      <a:pt x="801557" y="324935"/>
                    </a:cubicBezTo>
                    <a:cubicBezTo>
                      <a:pt x="794700" y="323411"/>
                      <a:pt x="787841" y="321506"/>
                      <a:pt x="780888" y="319410"/>
                    </a:cubicBezTo>
                    <a:cubicBezTo>
                      <a:pt x="770125" y="316172"/>
                      <a:pt x="759171" y="312266"/>
                      <a:pt x="748312" y="307694"/>
                    </a:cubicBezTo>
                    <a:cubicBezTo>
                      <a:pt x="747360" y="307313"/>
                      <a:pt x="746313" y="306837"/>
                      <a:pt x="745360" y="306456"/>
                    </a:cubicBezTo>
                    <a:cubicBezTo>
                      <a:pt x="745360" y="306456"/>
                      <a:pt x="733549" y="280262"/>
                      <a:pt x="707070" y="251782"/>
                    </a:cubicBezTo>
                    <a:cubicBezTo>
                      <a:pt x="677542" y="220160"/>
                      <a:pt x="629917" y="185774"/>
                      <a:pt x="560289" y="181774"/>
                    </a:cubicBezTo>
                    <a:cubicBezTo>
                      <a:pt x="560289" y="181774"/>
                      <a:pt x="629536" y="88524"/>
                      <a:pt x="604771" y="34041"/>
                    </a:cubicBezTo>
                    <a:cubicBezTo>
                      <a:pt x="600103" y="23659"/>
                      <a:pt x="591912" y="14705"/>
                      <a:pt x="579244" y="8038"/>
                    </a:cubicBezTo>
                    <a:cubicBezTo>
                      <a:pt x="568100" y="2228"/>
                      <a:pt x="556384" y="-344"/>
                      <a:pt x="544573" y="37"/>
                    </a:cubicBezTo>
                    <a:cubicBezTo>
                      <a:pt x="526856" y="608"/>
                      <a:pt x="508664" y="7466"/>
                      <a:pt x="490852" y="18992"/>
                    </a:cubicBezTo>
                    <a:cubicBezTo>
                      <a:pt x="465039" y="35565"/>
                      <a:pt x="439893" y="61664"/>
                      <a:pt x="417605" y="92048"/>
                    </a:cubicBezTo>
                    <a:cubicBezTo>
                      <a:pt x="414081" y="96811"/>
                      <a:pt x="410652" y="101764"/>
                      <a:pt x="407318" y="106717"/>
                    </a:cubicBezTo>
                    <a:cubicBezTo>
                      <a:pt x="387411" y="136244"/>
                      <a:pt x="370361" y="168820"/>
                      <a:pt x="358169" y="200062"/>
                    </a:cubicBezTo>
                    <a:cubicBezTo>
                      <a:pt x="357597" y="201491"/>
                      <a:pt x="357026" y="203015"/>
                      <a:pt x="356454" y="204443"/>
                    </a:cubicBezTo>
                    <a:cubicBezTo>
                      <a:pt x="354930" y="208444"/>
                      <a:pt x="353406" y="212444"/>
                      <a:pt x="351977" y="216445"/>
                    </a:cubicBezTo>
                    <a:cubicBezTo>
                      <a:pt x="345024" y="235399"/>
                      <a:pt x="338737" y="254069"/>
                      <a:pt x="332642" y="272833"/>
                    </a:cubicBezTo>
                    <a:cubicBezTo>
                      <a:pt x="321402" y="307028"/>
                      <a:pt x="310544" y="341508"/>
                      <a:pt x="296542" y="378179"/>
                    </a:cubicBezTo>
                    <a:cubicBezTo>
                      <a:pt x="275682" y="432567"/>
                      <a:pt x="247869" y="492098"/>
                      <a:pt x="201578" y="563250"/>
                    </a:cubicBezTo>
                    <a:cubicBezTo>
                      <a:pt x="103375" y="714317"/>
                      <a:pt x="16507" y="820139"/>
                      <a:pt x="5172" y="861668"/>
                    </a:cubicBezTo>
                    <a:cubicBezTo>
                      <a:pt x="-6353" y="903102"/>
                      <a:pt x="4982" y="940916"/>
                      <a:pt x="4982" y="940916"/>
                    </a:cubicBezTo>
                    <a:close/>
                  </a:path>
                </a:pathLst>
              </a:custGeom>
              <a:solidFill>
                <a:srgbClr val="FCB1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0" name="Google Shape;3390;p25"/>
              <p:cNvSpPr/>
              <p:nvPr/>
            </p:nvSpPr>
            <p:spPr>
              <a:xfrm>
                <a:off x="9160859" y="1656473"/>
                <a:ext cx="864298" cy="196710"/>
              </a:xfrm>
              <a:custGeom>
                <a:rect b="b" l="l" r="r" t="t"/>
                <a:pathLst>
                  <a:path extrusionOk="0" h="196710" w="864298">
                    <a:moveTo>
                      <a:pt x="0" y="54502"/>
                    </a:moveTo>
                    <a:cubicBezTo>
                      <a:pt x="79438" y="94126"/>
                      <a:pt x="178212" y="94412"/>
                      <a:pt x="317563" y="59551"/>
                    </a:cubicBezTo>
                    <a:cubicBezTo>
                      <a:pt x="484061" y="17831"/>
                      <a:pt x="844296" y="187186"/>
                      <a:pt x="864298" y="196711"/>
                    </a:cubicBezTo>
                    <a:cubicBezTo>
                      <a:pt x="802672" y="165183"/>
                      <a:pt x="744855" y="130607"/>
                      <a:pt x="704087" y="95365"/>
                    </a:cubicBezTo>
                    <a:cubicBezTo>
                      <a:pt x="541687" y="17926"/>
                      <a:pt x="355378" y="-19793"/>
                      <a:pt x="282321" y="10402"/>
                    </a:cubicBezTo>
                    <a:cubicBezTo>
                      <a:pt x="269557" y="15736"/>
                      <a:pt x="254698" y="21736"/>
                      <a:pt x="238125" y="27642"/>
                    </a:cubicBezTo>
                    <a:cubicBezTo>
                      <a:pt x="223933" y="32785"/>
                      <a:pt x="208407" y="37834"/>
                      <a:pt x="191833" y="42501"/>
                    </a:cubicBezTo>
                    <a:cubicBezTo>
                      <a:pt x="174498" y="47359"/>
                      <a:pt x="155924" y="51645"/>
                      <a:pt x="136588" y="54883"/>
                    </a:cubicBezTo>
                    <a:cubicBezTo>
                      <a:pt x="122491" y="57169"/>
                      <a:pt x="108013" y="58979"/>
                      <a:pt x="93154" y="59932"/>
                    </a:cubicBezTo>
                    <a:cubicBezTo>
                      <a:pt x="78962" y="60884"/>
                      <a:pt x="64579" y="61075"/>
                      <a:pt x="49911" y="60408"/>
                    </a:cubicBezTo>
                    <a:cubicBezTo>
                      <a:pt x="40195" y="60027"/>
                      <a:pt x="30385" y="59170"/>
                      <a:pt x="20574" y="57836"/>
                    </a:cubicBezTo>
                    <a:cubicBezTo>
                      <a:pt x="13716" y="56979"/>
                      <a:pt x="6953" y="55836"/>
                      <a:pt x="0" y="54502"/>
                    </a:cubicBezTo>
                    <a:close/>
                  </a:path>
                </a:pathLst>
              </a:custGeom>
              <a:solidFill>
                <a:srgbClr val="E582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91" name="Google Shape;3391;p25"/>
              <p:cNvGrpSpPr/>
              <p:nvPr/>
            </p:nvGrpSpPr>
            <p:grpSpPr>
              <a:xfrm>
                <a:off x="9052369" y="1634775"/>
                <a:ext cx="346614" cy="168116"/>
                <a:chOff x="9052369" y="1634775"/>
                <a:chExt cx="346614" cy="168116"/>
              </a:xfrm>
            </p:grpSpPr>
            <p:sp>
              <p:nvSpPr>
                <p:cNvPr id="3392" name="Google Shape;3392;p25"/>
                <p:cNvSpPr/>
                <p:nvPr/>
              </p:nvSpPr>
              <p:spPr>
                <a:xfrm>
                  <a:off x="9052369" y="1634775"/>
                  <a:ext cx="41243" cy="116395"/>
                </a:xfrm>
                <a:custGeom>
                  <a:rect b="b" l="l" r="r" t="t"/>
                  <a:pathLst>
                    <a:path extrusionOk="0" h="116395" w="41243">
                      <a:moveTo>
                        <a:pt x="6858" y="116396"/>
                      </a:moveTo>
                      <a:cubicBezTo>
                        <a:pt x="6858" y="116396"/>
                        <a:pt x="28099" y="93250"/>
                        <a:pt x="41243" y="55912"/>
                      </a:cubicBezTo>
                      <a:cubicBezTo>
                        <a:pt x="40291" y="55531"/>
                        <a:pt x="39243" y="55054"/>
                        <a:pt x="38291" y="54673"/>
                      </a:cubicBezTo>
                      <a:cubicBezTo>
                        <a:pt x="38291" y="54673"/>
                        <a:pt x="26479" y="28480"/>
                        <a:pt x="0" y="0"/>
                      </a:cubicBezTo>
                      <a:cubicBezTo>
                        <a:pt x="9144" y="38862"/>
                        <a:pt x="17907" y="90678"/>
                        <a:pt x="6858" y="116396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3" name="Google Shape;3393;p25"/>
                <p:cNvSpPr/>
                <p:nvPr/>
              </p:nvSpPr>
              <p:spPr>
                <a:xfrm>
                  <a:off x="9109233" y="1702498"/>
                  <a:ext cx="37528" cy="80200"/>
                </a:xfrm>
                <a:custGeom>
                  <a:rect b="b" l="l" r="r" t="t"/>
                  <a:pathLst>
                    <a:path extrusionOk="0" h="80200" w="37528">
                      <a:moveTo>
                        <a:pt x="0" y="80200"/>
                      </a:moveTo>
                      <a:cubicBezTo>
                        <a:pt x="0" y="80200"/>
                        <a:pt x="26765" y="68008"/>
                        <a:pt x="37529" y="5525"/>
                      </a:cubicBezTo>
                      <a:cubicBezTo>
                        <a:pt x="30671" y="4000"/>
                        <a:pt x="23813" y="2096"/>
                        <a:pt x="16859" y="0"/>
                      </a:cubicBezTo>
                      <a:cubicBezTo>
                        <a:pt x="17431" y="28956"/>
                        <a:pt x="13907" y="59912"/>
                        <a:pt x="0" y="8020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4" name="Google Shape;3394;p25"/>
                <p:cNvSpPr/>
                <p:nvPr/>
              </p:nvSpPr>
              <p:spPr>
                <a:xfrm>
                  <a:off x="9165812" y="1714309"/>
                  <a:ext cx="44862" cy="62103"/>
                </a:xfrm>
                <a:custGeom>
                  <a:rect b="b" l="l" r="r" t="t"/>
                  <a:pathLst>
                    <a:path extrusionOk="0" h="62103" w="44862">
                      <a:moveTo>
                        <a:pt x="0" y="62103"/>
                      </a:moveTo>
                      <a:cubicBezTo>
                        <a:pt x="0" y="62103"/>
                        <a:pt x="32195" y="52102"/>
                        <a:pt x="44863" y="2572"/>
                      </a:cubicBezTo>
                      <a:cubicBezTo>
                        <a:pt x="35147" y="2191"/>
                        <a:pt x="25337" y="1333"/>
                        <a:pt x="15526" y="0"/>
                      </a:cubicBezTo>
                      <a:cubicBezTo>
                        <a:pt x="15050" y="18383"/>
                        <a:pt x="11239" y="40386"/>
                        <a:pt x="0" y="62103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5" name="Google Shape;3395;p25"/>
                <p:cNvSpPr/>
                <p:nvPr/>
              </p:nvSpPr>
              <p:spPr>
                <a:xfrm>
                  <a:off x="9235439" y="1711261"/>
                  <a:ext cx="61912" cy="84010"/>
                </a:xfrm>
                <a:custGeom>
                  <a:rect b="b" l="l" r="r" t="t"/>
                  <a:pathLst>
                    <a:path extrusionOk="0" h="84010" w="61912">
                      <a:moveTo>
                        <a:pt x="0" y="84010"/>
                      </a:moveTo>
                      <a:cubicBezTo>
                        <a:pt x="0" y="84010"/>
                        <a:pt x="48483" y="77057"/>
                        <a:pt x="61913" y="0"/>
                      </a:cubicBezTo>
                      <a:cubicBezTo>
                        <a:pt x="47816" y="2286"/>
                        <a:pt x="33338" y="4096"/>
                        <a:pt x="18479" y="5048"/>
                      </a:cubicBezTo>
                      <a:cubicBezTo>
                        <a:pt x="20670" y="27908"/>
                        <a:pt x="20098" y="63151"/>
                        <a:pt x="0" y="8401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6" name="Google Shape;3396;p25"/>
                <p:cNvSpPr/>
                <p:nvPr/>
              </p:nvSpPr>
              <p:spPr>
                <a:xfrm>
                  <a:off x="9349358" y="1684115"/>
                  <a:ext cx="49625" cy="118776"/>
                </a:xfrm>
                <a:custGeom>
                  <a:rect b="b" l="l" r="r" t="t"/>
                  <a:pathLst>
                    <a:path extrusionOk="0" h="118776" w="49625">
                      <a:moveTo>
                        <a:pt x="0" y="118777"/>
                      </a:moveTo>
                      <a:cubicBezTo>
                        <a:pt x="0" y="118777"/>
                        <a:pt x="41148" y="118777"/>
                        <a:pt x="49625" y="0"/>
                      </a:cubicBezTo>
                      <a:cubicBezTo>
                        <a:pt x="35433" y="5144"/>
                        <a:pt x="19908" y="10192"/>
                        <a:pt x="3334" y="14859"/>
                      </a:cubicBezTo>
                      <a:cubicBezTo>
                        <a:pt x="12764" y="43053"/>
                        <a:pt x="21717" y="87440"/>
                        <a:pt x="0" y="118777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397" name="Google Shape;3397;p25"/>
            <p:cNvGrpSpPr/>
            <p:nvPr/>
          </p:nvGrpSpPr>
          <p:grpSpPr>
            <a:xfrm>
              <a:off x="8350376" y="1383088"/>
              <a:ext cx="605044" cy="941011"/>
              <a:chOff x="8350376" y="1383088"/>
              <a:chExt cx="605044" cy="941011"/>
            </a:xfrm>
          </p:grpSpPr>
          <p:grpSp>
            <p:nvGrpSpPr>
              <p:cNvPr id="3398" name="Google Shape;3398;p25"/>
              <p:cNvGrpSpPr/>
              <p:nvPr/>
            </p:nvGrpSpPr>
            <p:grpSpPr>
              <a:xfrm>
                <a:off x="8641746" y="1383088"/>
                <a:ext cx="313674" cy="378179"/>
                <a:chOff x="8641746" y="1383088"/>
                <a:chExt cx="313674" cy="378179"/>
              </a:xfrm>
            </p:grpSpPr>
            <p:sp>
              <p:nvSpPr>
                <p:cNvPr id="3399" name="Google Shape;3399;p25"/>
                <p:cNvSpPr/>
                <p:nvPr/>
              </p:nvSpPr>
              <p:spPr>
                <a:xfrm>
                  <a:off x="8641746" y="1383088"/>
                  <a:ext cx="313674" cy="378179"/>
                </a:xfrm>
                <a:custGeom>
                  <a:rect b="b" l="l" r="r" t="t"/>
                  <a:pathLst>
                    <a:path extrusionOk="0" h="378179" w="313674">
                      <a:moveTo>
                        <a:pt x="0" y="378179"/>
                      </a:moveTo>
                      <a:cubicBezTo>
                        <a:pt x="125349" y="191108"/>
                        <a:pt x="193738" y="179297"/>
                        <a:pt x="263842" y="181774"/>
                      </a:cubicBezTo>
                      <a:cubicBezTo>
                        <a:pt x="263842" y="181774"/>
                        <a:pt x="333089" y="88524"/>
                        <a:pt x="308324" y="34041"/>
                      </a:cubicBezTo>
                      <a:cubicBezTo>
                        <a:pt x="303657" y="23659"/>
                        <a:pt x="295465" y="14705"/>
                        <a:pt x="282797" y="8038"/>
                      </a:cubicBezTo>
                      <a:cubicBezTo>
                        <a:pt x="271653" y="2228"/>
                        <a:pt x="259937" y="-344"/>
                        <a:pt x="248126" y="37"/>
                      </a:cubicBezTo>
                      <a:cubicBezTo>
                        <a:pt x="230410" y="608"/>
                        <a:pt x="212217" y="7466"/>
                        <a:pt x="194405" y="18991"/>
                      </a:cubicBezTo>
                      <a:cubicBezTo>
                        <a:pt x="168592" y="35565"/>
                        <a:pt x="143446" y="61663"/>
                        <a:pt x="121158" y="92048"/>
                      </a:cubicBezTo>
                      <a:cubicBezTo>
                        <a:pt x="117634" y="96811"/>
                        <a:pt x="114205" y="101764"/>
                        <a:pt x="110871" y="106717"/>
                      </a:cubicBezTo>
                      <a:cubicBezTo>
                        <a:pt x="90964" y="136244"/>
                        <a:pt x="73914" y="168820"/>
                        <a:pt x="61722" y="200062"/>
                      </a:cubicBezTo>
                      <a:cubicBezTo>
                        <a:pt x="61150" y="201491"/>
                        <a:pt x="60579" y="203015"/>
                        <a:pt x="60007" y="204443"/>
                      </a:cubicBezTo>
                      <a:cubicBezTo>
                        <a:pt x="58483" y="208444"/>
                        <a:pt x="56959" y="212444"/>
                        <a:pt x="55530" y="216445"/>
                      </a:cubicBezTo>
                      <a:cubicBezTo>
                        <a:pt x="48577" y="235399"/>
                        <a:pt x="42291" y="254069"/>
                        <a:pt x="36195" y="272833"/>
                      </a:cubicBezTo>
                      <a:cubicBezTo>
                        <a:pt x="24860" y="307123"/>
                        <a:pt x="14097" y="341508"/>
                        <a:pt x="0" y="378179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400" name="Google Shape;3400;p25"/>
                <p:cNvGrpSpPr/>
                <p:nvPr/>
              </p:nvGrpSpPr>
              <p:grpSpPr>
                <a:xfrm>
                  <a:off x="8677846" y="1383088"/>
                  <a:ext cx="272224" cy="272833"/>
                  <a:chOff x="8677846" y="1383088"/>
                  <a:chExt cx="272224" cy="272833"/>
                </a:xfrm>
              </p:grpSpPr>
              <p:sp>
                <p:nvSpPr>
                  <p:cNvPr id="3401" name="Google Shape;3401;p25"/>
                  <p:cNvSpPr/>
                  <p:nvPr/>
                </p:nvSpPr>
                <p:spPr>
                  <a:xfrm>
                    <a:off x="8876727" y="1383088"/>
                    <a:ext cx="73343" cy="144531"/>
                  </a:xfrm>
                  <a:custGeom>
                    <a:rect b="b" l="l" r="r" t="t"/>
                    <a:pathLst>
                      <a:path extrusionOk="0" h="144531" w="73343">
                        <a:moveTo>
                          <a:pt x="13050" y="37"/>
                        </a:moveTo>
                        <a:cubicBezTo>
                          <a:pt x="5430" y="46614"/>
                          <a:pt x="-7905" y="139769"/>
                          <a:pt x="6193" y="143960"/>
                        </a:cubicBezTo>
                        <a:cubicBezTo>
                          <a:pt x="23051" y="149008"/>
                          <a:pt x="57913" y="121290"/>
                          <a:pt x="73344" y="34041"/>
                        </a:cubicBezTo>
                        <a:cubicBezTo>
                          <a:pt x="68677" y="23659"/>
                          <a:pt x="60485" y="14705"/>
                          <a:pt x="47817" y="8038"/>
                        </a:cubicBezTo>
                        <a:cubicBezTo>
                          <a:pt x="36577" y="2228"/>
                          <a:pt x="24957" y="-344"/>
                          <a:pt x="13050" y="3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2" name="Google Shape;3402;p25"/>
                  <p:cNvSpPr/>
                  <p:nvPr/>
                </p:nvSpPr>
                <p:spPr>
                  <a:xfrm>
                    <a:off x="8762809" y="1402079"/>
                    <a:ext cx="82374" cy="140787"/>
                  </a:xfrm>
                  <a:custGeom>
                    <a:rect b="b" l="l" r="r" t="t"/>
                    <a:pathLst>
                      <a:path extrusionOk="0" h="140787" w="82374">
                        <a:moveTo>
                          <a:pt x="0" y="73057"/>
                        </a:moveTo>
                        <a:cubicBezTo>
                          <a:pt x="15716" y="104870"/>
                          <a:pt x="44196" y="152400"/>
                          <a:pt x="67246" y="138208"/>
                        </a:cubicBezTo>
                        <a:cubicBezTo>
                          <a:pt x="91536" y="123349"/>
                          <a:pt x="81153" y="44196"/>
                          <a:pt x="73247" y="0"/>
                        </a:cubicBezTo>
                        <a:cubicBezTo>
                          <a:pt x="47435" y="16574"/>
                          <a:pt x="22289" y="42672"/>
                          <a:pt x="0" y="7305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3" name="Google Shape;3403;p25"/>
                  <p:cNvSpPr/>
                  <p:nvPr/>
                </p:nvSpPr>
                <p:spPr>
                  <a:xfrm>
                    <a:off x="8703373" y="1489805"/>
                    <a:ext cx="70120" cy="96437"/>
                  </a:xfrm>
                  <a:custGeom>
                    <a:rect b="b" l="l" r="r" t="t"/>
                    <a:pathLst>
                      <a:path extrusionOk="0" h="96437" w="70120">
                        <a:moveTo>
                          <a:pt x="66294" y="80677"/>
                        </a:moveTo>
                        <a:cubicBezTo>
                          <a:pt x="77629" y="60579"/>
                          <a:pt x="61341" y="22955"/>
                          <a:pt x="49149" y="0"/>
                        </a:cubicBezTo>
                        <a:cubicBezTo>
                          <a:pt x="29242" y="29527"/>
                          <a:pt x="12192" y="62103"/>
                          <a:pt x="0" y="93345"/>
                        </a:cubicBezTo>
                        <a:cubicBezTo>
                          <a:pt x="22003" y="97726"/>
                          <a:pt x="55245" y="100298"/>
                          <a:pt x="66294" y="8067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4" name="Google Shape;3404;p25"/>
                  <p:cNvSpPr/>
                  <p:nvPr/>
                </p:nvSpPr>
                <p:spPr>
                  <a:xfrm>
                    <a:off x="8677846" y="1599533"/>
                    <a:ext cx="66221" cy="56388"/>
                  </a:xfrm>
                  <a:custGeom>
                    <a:rect b="b" l="l" r="r" t="t"/>
                    <a:pathLst>
                      <a:path extrusionOk="0" h="56388" w="66221">
                        <a:moveTo>
                          <a:pt x="0" y="56388"/>
                        </a:moveTo>
                        <a:cubicBezTo>
                          <a:pt x="26384" y="51149"/>
                          <a:pt x="59722" y="41434"/>
                          <a:pt x="65341" y="25718"/>
                        </a:cubicBezTo>
                        <a:cubicBezTo>
                          <a:pt x="72009" y="7144"/>
                          <a:pt x="39243" y="1619"/>
                          <a:pt x="19336" y="0"/>
                        </a:cubicBezTo>
                        <a:cubicBezTo>
                          <a:pt x="12382" y="18955"/>
                          <a:pt x="6191" y="37719"/>
                          <a:pt x="0" y="56388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405" name="Google Shape;3405;p25"/>
              <p:cNvGrpSpPr/>
              <p:nvPr/>
            </p:nvGrpSpPr>
            <p:grpSpPr>
              <a:xfrm>
                <a:off x="8350376" y="1634782"/>
                <a:ext cx="531936" cy="689317"/>
                <a:chOff x="8350376" y="1634782"/>
                <a:chExt cx="531936" cy="689317"/>
              </a:xfrm>
            </p:grpSpPr>
            <p:grpSp>
              <p:nvGrpSpPr>
                <p:cNvPr id="3406" name="Google Shape;3406;p25"/>
                <p:cNvGrpSpPr/>
                <p:nvPr/>
              </p:nvGrpSpPr>
              <p:grpSpPr>
                <a:xfrm>
                  <a:off x="8350376" y="1776412"/>
                  <a:ext cx="494728" cy="547687"/>
                  <a:chOff x="8350376" y="1776412"/>
                  <a:chExt cx="494728" cy="547687"/>
                </a:xfrm>
              </p:grpSpPr>
              <p:sp>
                <p:nvSpPr>
                  <p:cNvPr id="3407" name="Google Shape;3407;p25"/>
                  <p:cNvSpPr/>
                  <p:nvPr/>
                </p:nvSpPr>
                <p:spPr>
                  <a:xfrm>
                    <a:off x="8350376" y="1776412"/>
                    <a:ext cx="494728" cy="547687"/>
                  </a:xfrm>
                  <a:custGeom>
                    <a:rect b="b" l="l" r="r" t="t"/>
                    <a:pathLst>
                      <a:path extrusionOk="0" h="547687" w="494728">
                        <a:moveTo>
                          <a:pt x="0" y="547688"/>
                        </a:moveTo>
                        <a:lnTo>
                          <a:pt x="58484" y="476155"/>
                        </a:lnTo>
                        <a:lnTo>
                          <a:pt x="117824" y="405384"/>
                        </a:lnTo>
                        <a:cubicBezTo>
                          <a:pt x="157543" y="358330"/>
                          <a:pt x="198025" y="311944"/>
                          <a:pt x="238411" y="265557"/>
                        </a:cubicBezTo>
                        <a:cubicBezTo>
                          <a:pt x="279273" y="219551"/>
                          <a:pt x="320230" y="173546"/>
                          <a:pt x="362236" y="128492"/>
                        </a:cubicBezTo>
                        <a:cubicBezTo>
                          <a:pt x="383286" y="106013"/>
                          <a:pt x="404527" y="83725"/>
                          <a:pt x="426053" y="61722"/>
                        </a:cubicBezTo>
                        <a:cubicBezTo>
                          <a:pt x="437102" y="51054"/>
                          <a:pt x="447866" y="40005"/>
                          <a:pt x="459200" y="29528"/>
                        </a:cubicBezTo>
                        <a:lnTo>
                          <a:pt x="476345" y="14002"/>
                        </a:lnTo>
                        <a:cubicBezTo>
                          <a:pt x="482251" y="9049"/>
                          <a:pt x="488632" y="4667"/>
                          <a:pt x="494729" y="0"/>
                        </a:cubicBezTo>
                        <a:cubicBezTo>
                          <a:pt x="488823" y="5048"/>
                          <a:pt x="482822" y="9716"/>
                          <a:pt x="477203" y="14954"/>
                        </a:cubicBezTo>
                        <a:lnTo>
                          <a:pt x="460820" y="31147"/>
                        </a:lnTo>
                        <a:cubicBezTo>
                          <a:pt x="449961" y="42005"/>
                          <a:pt x="439674" y="53435"/>
                          <a:pt x="429006" y="64579"/>
                        </a:cubicBezTo>
                        <a:cubicBezTo>
                          <a:pt x="408051" y="87154"/>
                          <a:pt x="387287" y="109823"/>
                          <a:pt x="366903" y="132874"/>
                        </a:cubicBezTo>
                        <a:cubicBezTo>
                          <a:pt x="325946" y="178784"/>
                          <a:pt x="284893" y="224600"/>
                          <a:pt x="244507" y="271082"/>
                        </a:cubicBezTo>
                        <a:lnTo>
                          <a:pt x="122491" y="409670"/>
                        </a:lnTo>
                        <a:lnTo>
                          <a:pt x="61436" y="478917"/>
                        </a:lnTo>
                        <a:lnTo>
                          <a:pt x="0" y="547688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8" name="Google Shape;3408;p25"/>
                  <p:cNvSpPr/>
                  <p:nvPr/>
                </p:nvSpPr>
                <p:spPr>
                  <a:xfrm>
                    <a:off x="8370379" y="2085212"/>
                    <a:ext cx="180688" cy="203549"/>
                  </a:xfrm>
                  <a:custGeom>
                    <a:rect b="b" l="l" r="r" t="t"/>
                    <a:pathLst>
                      <a:path extrusionOk="0" h="203549" w="180688">
                        <a:moveTo>
                          <a:pt x="154209" y="22288"/>
                        </a:moveTo>
                        <a:lnTo>
                          <a:pt x="143351" y="22574"/>
                        </a:lnTo>
                        <a:lnTo>
                          <a:pt x="148590" y="33338"/>
                        </a:lnTo>
                        <a:lnTo>
                          <a:pt x="138874" y="45149"/>
                        </a:lnTo>
                        <a:lnTo>
                          <a:pt x="120110" y="44672"/>
                        </a:lnTo>
                        <a:lnTo>
                          <a:pt x="129254" y="57912"/>
                        </a:lnTo>
                        <a:lnTo>
                          <a:pt x="123444" y="63627"/>
                        </a:lnTo>
                        <a:lnTo>
                          <a:pt x="109347" y="64103"/>
                        </a:lnTo>
                        <a:lnTo>
                          <a:pt x="114585" y="73819"/>
                        </a:lnTo>
                        <a:lnTo>
                          <a:pt x="105632" y="83249"/>
                        </a:lnTo>
                        <a:lnTo>
                          <a:pt x="91916" y="80963"/>
                        </a:lnTo>
                        <a:lnTo>
                          <a:pt x="97250" y="93917"/>
                        </a:lnTo>
                        <a:lnTo>
                          <a:pt x="89059" y="103442"/>
                        </a:lnTo>
                        <a:lnTo>
                          <a:pt x="74676" y="103346"/>
                        </a:lnTo>
                        <a:lnTo>
                          <a:pt x="77152" y="113633"/>
                        </a:lnTo>
                        <a:lnTo>
                          <a:pt x="63055" y="129921"/>
                        </a:lnTo>
                        <a:lnTo>
                          <a:pt x="44482" y="130492"/>
                        </a:lnTo>
                        <a:lnTo>
                          <a:pt x="51054" y="145542"/>
                        </a:lnTo>
                        <a:lnTo>
                          <a:pt x="39528" y="158972"/>
                        </a:lnTo>
                        <a:lnTo>
                          <a:pt x="20478" y="159639"/>
                        </a:lnTo>
                        <a:lnTo>
                          <a:pt x="28480" y="172403"/>
                        </a:lnTo>
                        <a:lnTo>
                          <a:pt x="19050" y="184213"/>
                        </a:lnTo>
                        <a:lnTo>
                          <a:pt x="0" y="184785"/>
                        </a:lnTo>
                        <a:lnTo>
                          <a:pt x="7715" y="203549"/>
                        </a:lnTo>
                        <a:lnTo>
                          <a:pt x="180689" y="0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409" name="Google Shape;3409;p25"/>
                <p:cNvSpPr/>
                <p:nvPr/>
              </p:nvSpPr>
              <p:spPr>
                <a:xfrm>
                  <a:off x="8626125" y="1840706"/>
                  <a:ext cx="209359" cy="200120"/>
                </a:xfrm>
                <a:custGeom>
                  <a:rect b="b" l="l" r="r" t="t"/>
                  <a:pathLst>
                    <a:path extrusionOk="0" h="200120" w="209359">
                      <a:moveTo>
                        <a:pt x="177832" y="0"/>
                      </a:moveTo>
                      <a:lnTo>
                        <a:pt x="0" y="200120"/>
                      </a:lnTo>
                      <a:cubicBezTo>
                        <a:pt x="0" y="200120"/>
                        <a:pt x="109347" y="153734"/>
                        <a:pt x="209359" y="110395"/>
                      </a:cubicBezTo>
                      <a:cubicBezTo>
                        <a:pt x="111347" y="96583"/>
                        <a:pt x="175070" y="3810"/>
                        <a:pt x="177832" y="0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0" name="Google Shape;3410;p25"/>
                <p:cNvSpPr/>
                <p:nvPr/>
              </p:nvSpPr>
              <p:spPr>
                <a:xfrm>
                  <a:off x="8665762" y="1815318"/>
                  <a:ext cx="49124" cy="51128"/>
                </a:xfrm>
                <a:custGeom>
                  <a:rect b="b" l="l" r="r" t="t"/>
                  <a:pathLst>
                    <a:path extrusionOk="0" h="51128" w="49124">
                      <a:moveTo>
                        <a:pt x="3321" y="48439"/>
                      </a:moveTo>
                      <a:cubicBezTo>
                        <a:pt x="-12109" y="33580"/>
                        <a:pt x="30372" y="-8902"/>
                        <a:pt x="45803" y="1671"/>
                      </a:cubicBezTo>
                      <a:cubicBezTo>
                        <a:pt x="61233" y="12244"/>
                        <a:pt x="18752" y="63298"/>
                        <a:pt x="3321" y="48439"/>
                      </a:cubicBezTo>
                      <a:close/>
                    </a:path>
                  </a:pathLst>
                </a:custGeom>
                <a:solidFill>
                  <a:srgbClr val="6A153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411" name="Google Shape;3411;p25"/>
                <p:cNvGrpSpPr/>
                <p:nvPr/>
              </p:nvGrpSpPr>
              <p:grpSpPr>
                <a:xfrm>
                  <a:off x="8788594" y="1634782"/>
                  <a:ext cx="93718" cy="82706"/>
                  <a:chOff x="8788594" y="1634782"/>
                  <a:chExt cx="93718" cy="82706"/>
                </a:xfrm>
              </p:grpSpPr>
              <p:grpSp>
                <p:nvGrpSpPr>
                  <p:cNvPr id="3412" name="Google Shape;3412;p25"/>
                  <p:cNvGrpSpPr/>
                  <p:nvPr/>
                </p:nvGrpSpPr>
                <p:grpSpPr>
                  <a:xfrm>
                    <a:off x="8789289" y="1636395"/>
                    <a:ext cx="92647" cy="79026"/>
                    <a:chOff x="8789289" y="1636395"/>
                    <a:chExt cx="92647" cy="79026"/>
                  </a:xfrm>
                </p:grpSpPr>
                <p:sp>
                  <p:nvSpPr>
                    <p:cNvPr id="3413" name="Google Shape;3413;p25"/>
                    <p:cNvSpPr/>
                    <p:nvPr/>
                  </p:nvSpPr>
                  <p:spPr>
                    <a:xfrm>
                      <a:off x="8789289" y="1636395"/>
                      <a:ext cx="92647" cy="79026"/>
                    </a:xfrm>
                    <a:custGeom>
                      <a:rect b="b" l="l" r="r" t="t"/>
                      <a:pathLst>
                        <a:path extrusionOk="0" h="79026" w="92647">
                          <a:moveTo>
                            <a:pt x="91440" y="0"/>
                          </a:moveTo>
                          <a:cubicBezTo>
                            <a:pt x="91440" y="0"/>
                            <a:pt x="91535" y="571"/>
                            <a:pt x="91821" y="1429"/>
                          </a:cubicBezTo>
                          <a:cubicBezTo>
                            <a:pt x="93059" y="8668"/>
                            <a:pt x="96678" y="40958"/>
                            <a:pt x="67246" y="64865"/>
                          </a:cubicBezTo>
                          <a:cubicBezTo>
                            <a:pt x="34004" y="91821"/>
                            <a:pt x="0" y="72009"/>
                            <a:pt x="0" y="72009"/>
                          </a:cubicBezTo>
                          <a:cubicBezTo>
                            <a:pt x="0" y="71438"/>
                            <a:pt x="0" y="70866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429" y="2096"/>
                            <a:pt x="80010" y="0"/>
                            <a:pt x="90201" y="0"/>
                          </a:cubicBezTo>
                          <a:cubicBezTo>
                            <a:pt x="91059" y="0"/>
                            <a:pt x="91440" y="0"/>
                            <a:pt x="91440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14" name="Google Shape;3414;p25"/>
                    <p:cNvSpPr/>
                    <p:nvPr/>
                  </p:nvSpPr>
                  <p:spPr>
                    <a:xfrm>
                      <a:off x="8789289" y="1636395"/>
                      <a:ext cx="90296" cy="70294"/>
                    </a:xfrm>
                    <a:custGeom>
                      <a:rect b="b" l="l" r="r" t="t"/>
                      <a:pathLst>
                        <a:path extrusionOk="0" h="70294" w="90296">
                          <a:moveTo>
                            <a:pt x="90297" y="0"/>
                          </a:moveTo>
                          <a:cubicBezTo>
                            <a:pt x="32861" y="26765"/>
                            <a:pt x="8096" y="57912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525" y="2096"/>
                            <a:pt x="80010" y="0"/>
                            <a:pt x="90297" y="0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15" name="Google Shape;3415;p25"/>
                    <p:cNvSpPr/>
                    <p:nvPr/>
                  </p:nvSpPr>
                  <p:spPr>
                    <a:xfrm>
                      <a:off x="8811958" y="1661064"/>
                      <a:ext cx="33337" cy="33337"/>
                    </a:xfrm>
                    <a:custGeom>
                      <a:rect b="b" l="l" r="r" t="t"/>
                      <a:pathLst>
                        <a:path extrusionOk="0" h="33337" w="33337">
                          <a:moveTo>
                            <a:pt x="33338" y="16669"/>
                          </a:moveTo>
                          <a:cubicBezTo>
                            <a:pt x="33338" y="25875"/>
                            <a:pt x="25875" y="33337"/>
                            <a:pt x="16669" y="33337"/>
                          </a:cubicBezTo>
                          <a:cubicBezTo>
                            <a:pt x="7463" y="33337"/>
                            <a:pt x="0" y="25875"/>
                            <a:pt x="0" y="16669"/>
                          </a:cubicBezTo>
                          <a:cubicBezTo>
                            <a:pt x="0" y="7463"/>
                            <a:pt x="7463" y="0"/>
                            <a:pt x="16669" y="0"/>
                          </a:cubicBezTo>
                          <a:cubicBezTo>
                            <a:pt x="25875" y="0"/>
                            <a:pt x="33338" y="7463"/>
                            <a:pt x="33338" y="16669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416" name="Google Shape;3416;p25"/>
                  <p:cNvSpPr/>
                  <p:nvPr/>
                </p:nvSpPr>
                <p:spPr>
                  <a:xfrm>
                    <a:off x="8790812" y="1639157"/>
                    <a:ext cx="91500" cy="78331"/>
                  </a:xfrm>
                  <a:custGeom>
                    <a:rect b="b" l="l" r="r" t="t"/>
                    <a:pathLst>
                      <a:path extrusionOk="0" h="78331" w="91500">
                        <a:moveTo>
                          <a:pt x="0" y="70009"/>
                        </a:moveTo>
                        <a:cubicBezTo>
                          <a:pt x="10668" y="74867"/>
                          <a:pt x="22479" y="76295"/>
                          <a:pt x="33719" y="74676"/>
                        </a:cubicBezTo>
                        <a:cubicBezTo>
                          <a:pt x="39338" y="73724"/>
                          <a:pt x="44768" y="72104"/>
                          <a:pt x="49911" y="69818"/>
                        </a:cubicBezTo>
                        <a:cubicBezTo>
                          <a:pt x="54959" y="67246"/>
                          <a:pt x="59913" y="64389"/>
                          <a:pt x="64198" y="60674"/>
                        </a:cubicBezTo>
                        <a:cubicBezTo>
                          <a:pt x="73247" y="53816"/>
                          <a:pt x="80010" y="44387"/>
                          <a:pt x="84297" y="33814"/>
                        </a:cubicBezTo>
                        <a:cubicBezTo>
                          <a:pt x="88582" y="23241"/>
                          <a:pt x="90678" y="11716"/>
                          <a:pt x="90488" y="0"/>
                        </a:cubicBezTo>
                        <a:cubicBezTo>
                          <a:pt x="92583" y="11525"/>
                          <a:pt x="91345" y="23717"/>
                          <a:pt x="87535" y="35052"/>
                        </a:cubicBezTo>
                        <a:cubicBezTo>
                          <a:pt x="83630" y="46387"/>
                          <a:pt x="76391" y="56579"/>
                          <a:pt x="66961" y="64199"/>
                        </a:cubicBezTo>
                        <a:cubicBezTo>
                          <a:pt x="57531" y="71628"/>
                          <a:pt x="46197" y="76962"/>
                          <a:pt x="34100" y="78105"/>
                        </a:cubicBezTo>
                        <a:cubicBezTo>
                          <a:pt x="22098" y="79153"/>
                          <a:pt x="9811" y="76581"/>
                          <a:pt x="0" y="70009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17" name="Google Shape;3417;p25"/>
                  <p:cNvSpPr/>
                  <p:nvPr/>
                </p:nvSpPr>
                <p:spPr>
                  <a:xfrm>
                    <a:off x="8788594" y="1634782"/>
                    <a:ext cx="92134" cy="73621"/>
                  </a:xfrm>
                  <a:custGeom>
                    <a:rect b="b" l="l" r="r" t="t"/>
                    <a:pathLst>
                      <a:path extrusionOk="0" h="73621" w="92134">
                        <a:moveTo>
                          <a:pt x="695" y="73622"/>
                        </a:moveTo>
                        <a:cubicBezTo>
                          <a:pt x="-1306" y="62668"/>
                          <a:pt x="1171" y="51143"/>
                          <a:pt x="6124" y="41141"/>
                        </a:cubicBezTo>
                        <a:cubicBezTo>
                          <a:pt x="11363" y="31140"/>
                          <a:pt x="19363" y="22663"/>
                          <a:pt x="28603" y="16281"/>
                        </a:cubicBezTo>
                        <a:cubicBezTo>
                          <a:pt x="37937" y="10185"/>
                          <a:pt x="48129" y="5137"/>
                          <a:pt x="59083" y="2470"/>
                        </a:cubicBezTo>
                        <a:cubicBezTo>
                          <a:pt x="69941" y="-102"/>
                          <a:pt x="81371" y="-1054"/>
                          <a:pt x="92134" y="1517"/>
                        </a:cubicBezTo>
                        <a:cubicBezTo>
                          <a:pt x="81181" y="851"/>
                          <a:pt x="70322" y="2565"/>
                          <a:pt x="60035" y="5804"/>
                        </a:cubicBezTo>
                        <a:cubicBezTo>
                          <a:pt x="49748" y="9042"/>
                          <a:pt x="40033" y="13805"/>
                          <a:pt x="31175" y="19996"/>
                        </a:cubicBezTo>
                        <a:cubicBezTo>
                          <a:pt x="22126" y="25806"/>
                          <a:pt x="14696" y="33712"/>
                          <a:pt x="9172" y="42760"/>
                        </a:cubicBezTo>
                        <a:cubicBezTo>
                          <a:pt x="3838" y="52000"/>
                          <a:pt x="599" y="62668"/>
                          <a:pt x="695" y="73622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3418" name="Google Shape;3418;p25"/>
            <p:cNvGrpSpPr/>
            <p:nvPr/>
          </p:nvGrpSpPr>
          <p:grpSpPr>
            <a:xfrm>
              <a:off x="9430416" y="133350"/>
              <a:ext cx="1339215" cy="1682098"/>
              <a:chOff x="9430416" y="133350"/>
              <a:chExt cx="1339215" cy="1682098"/>
            </a:xfrm>
          </p:grpSpPr>
          <p:grpSp>
            <p:nvGrpSpPr>
              <p:cNvPr id="3419" name="Google Shape;3419;p25"/>
              <p:cNvGrpSpPr/>
              <p:nvPr/>
            </p:nvGrpSpPr>
            <p:grpSpPr>
              <a:xfrm>
                <a:off x="9430416" y="133350"/>
                <a:ext cx="1339215" cy="1682098"/>
                <a:chOff x="9430416" y="133350"/>
                <a:chExt cx="1339215" cy="1682098"/>
              </a:xfrm>
            </p:grpSpPr>
            <p:sp>
              <p:nvSpPr>
                <p:cNvPr id="3420" name="Google Shape;3420;p25"/>
                <p:cNvSpPr/>
                <p:nvPr/>
              </p:nvSpPr>
              <p:spPr>
                <a:xfrm>
                  <a:off x="9430607" y="133350"/>
                  <a:ext cx="1339024" cy="1682098"/>
                </a:xfrm>
                <a:custGeom>
                  <a:rect b="b" l="l" r="r" t="t"/>
                  <a:pathLst>
                    <a:path extrusionOk="0" h="1682098" w="1339024">
                      <a:moveTo>
                        <a:pt x="0" y="1677067"/>
                      </a:moveTo>
                      <a:cubicBezTo>
                        <a:pt x="40957" y="1694498"/>
                        <a:pt x="173545" y="1662779"/>
                        <a:pt x="246030" y="1640777"/>
                      </a:cubicBezTo>
                      <a:cubicBezTo>
                        <a:pt x="262699" y="1635824"/>
                        <a:pt x="276130" y="1631252"/>
                        <a:pt x="284606" y="1628013"/>
                      </a:cubicBezTo>
                      <a:cubicBezTo>
                        <a:pt x="286988" y="1627061"/>
                        <a:pt x="289560" y="1626394"/>
                        <a:pt x="292322" y="1625918"/>
                      </a:cubicBezTo>
                      <a:cubicBezTo>
                        <a:pt x="340423" y="1617345"/>
                        <a:pt x="435673" y="1675543"/>
                        <a:pt x="438149" y="1677067"/>
                      </a:cubicBezTo>
                      <a:cubicBezTo>
                        <a:pt x="437006" y="1674781"/>
                        <a:pt x="401288" y="1602105"/>
                        <a:pt x="401288" y="1518095"/>
                      </a:cubicBezTo>
                      <a:cubicBezTo>
                        <a:pt x="401288" y="1516380"/>
                        <a:pt x="401669" y="1514189"/>
                        <a:pt x="402431" y="1511427"/>
                      </a:cubicBezTo>
                      <a:cubicBezTo>
                        <a:pt x="410146" y="1482471"/>
                        <a:pt x="457581" y="1396460"/>
                        <a:pt x="527399" y="1279303"/>
                      </a:cubicBezTo>
                      <a:cubicBezTo>
                        <a:pt x="697896" y="992791"/>
                        <a:pt x="1001839" y="519684"/>
                        <a:pt x="1185482" y="236220"/>
                      </a:cubicBezTo>
                      <a:cubicBezTo>
                        <a:pt x="1277208" y="94393"/>
                        <a:pt x="1339025" y="0"/>
                        <a:pt x="1339025" y="0"/>
                      </a:cubicBezTo>
                      <a:cubicBezTo>
                        <a:pt x="1261014" y="56674"/>
                        <a:pt x="1157859" y="164592"/>
                        <a:pt x="1052132" y="287465"/>
                      </a:cubicBezTo>
                      <a:cubicBezTo>
                        <a:pt x="808958" y="569786"/>
                        <a:pt x="551497" y="931069"/>
                        <a:pt x="551497" y="931069"/>
                      </a:cubicBezTo>
                      <a:lnTo>
                        <a:pt x="271939" y="1325785"/>
                      </a:lnTo>
                      <a:cubicBezTo>
                        <a:pt x="271939" y="1325785"/>
                        <a:pt x="157257" y="1529810"/>
                        <a:pt x="127063" y="1575054"/>
                      </a:cubicBezTo>
                      <a:cubicBezTo>
                        <a:pt x="96869" y="1620393"/>
                        <a:pt x="75533" y="1645539"/>
                        <a:pt x="0" y="1677067"/>
                      </a:cubicBezTo>
                      <a:close/>
                    </a:path>
                  </a:pathLst>
                </a:custGeom>
                <a:solidFill>
                  <a:srgbClr val="FCB14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1" name="Google Shape;3421;p25"/>
                <p:cNvSpPr/>
                <p:nvPr/>
              </p:nvSpPr>
              <p:spPr>
                <a:xfrm>
                  <a:off x="9430416" y="420909"/>
                  <a:ext cx="1052131" cy="1394538"/>
                </a:xfrm>
                <a:custGeom>
                  <a:rect b="b" l="l" r="r" t="t"/>
                  <a:pathLst>
                    <a:path extrusionOk="0" h="1394538" w="1052131">
                      <a:moveTo>
                        <a:pt x="127254" y="1287494"/>
                      </a:moveTo>
                      <a:cubicBezTo>
                        <a:pt x="157448" y="1242155"/>
                        <a:pt x="272129" y="1038225"/>
                        <a:pt x="272129" y="1038225"/>
                      </a:cubicBezTo>
                      <a:lnTo>
                        <a:pt x="485965" y="736283"/>
                      </a:lnTo>
                      <a:cubicBezTo>
                        <a:pt x="480441" y="734854"/>
                        <a:pt x="471202" y="732758"/>
                        <a:pt x="461582" y="731615"/>
                      </a:cubicBezTo>
                      <a:cubicBezTo>
                        <a:pt x="446342" y="729710"/>
                        <a:pt x="441484" y="748379"/>
                        <a:pt x="441484" y="748379"/>
                      </a:cubicBezTo>
                      <a:cubicBezTo>
                        <a:pt x="441484" y="748379"/>
                        <a:pt x="433959" y="710279"/>
                        <a:pt x="496158" y="708184"/>
                      </a:cubicBezTo>
                      <a:cubicBezTo>
                        <a:pt x="496158" y="708184"/>
                        <a:pt x="492918" y="695516"/>
                        <a:pt x="500443" y="683038"/>
                      </a:cubicBezTo>
                      <a:cubicBezTo>
                        <a:pt x="507968" y="670560"/>
                        <a:pt x="517779" y="671894"/>
                        <a:pt x="528257" y="643033"/>
                      </a:cubicBezTo>
                      <a:cubicBezTo>
                        <a:pt x="538734" y="614172"/>
                        <a:pt x="578263" y="548354"/>
                        <a:pt x="603314" y="538734"/>
                      </a:cubicBezTo>
                      <a:cubicBezTo>
                        <a:pt x="603314" y="538734"/>
                        <a:pt x="591978" y="569119"/>
                        <a:pt x="594264" y="584454"/>
                      </a:cubicBezTo>
                      <a:cubicBezTo>
                        <a:pt x="677417" y="470535"/>
                        <a:pt x="868775" y="212788"/>
                        <a:pt x="1052132" y="0"/>
                      </a:cubicBezTo>
                      <a:cubicBezTo>
                        <a:pt x="931545" y="179356"/>
                        <a:pt x="597693" y="643795"/>
                        <a:pt x="561594" y="693325"/>
                      </a:cubicBezTo>
                      <a:cubicBezTo>
                        <a:pt x="521304" y="748665"/>
                        <a:pt x="364617" y="964597"/>
                        <a:pt x="324898" y="1068991"/>
                      </a:cubicBezTo>
                      <a:cubicBezTo>
                        <a:pt x="290226" y="1160240"/>
                        <a:pt x="342043" y="1228630"/>
                        <a:pt x="246031" y="1353217"/>
                      </a:cubicBezTo>
                      <a:cubicBezTo>
                        <a:pt x="173641" y="1375220"/>
                        <a:pt x="40957" y="1406938"/>
                        <a:pt x="0" y="1389507"/>
                      </a:cubicBezTo>
                      <a:cubicBezTo>
                        <a:pt x="75724" y="1357979"/>
                        <a:pt x="97060" y="1332833"/>
                        <a:pt x="127254" y="1287494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422" name="Google Shape;3422;p25"/>
              <p:cNvSpPr/>
              <p:nvPr/>
            </p:nvSpPr>
            <p:spPr>
              <a:xfrm>
                <a:off x="9430512" y="1756818"/>
                <a:ext cx="438244" cy="56889"/>
              </a:xfrm>
              <a:custGeom>
                <a:rect b="b" l="l" r="r" t="t"/>
                <a:pathLst>
                  <a:path extrusionOk="0" h="56889" w="438244">
                    <a:moveTo>
                      <a:pt x="438245" y="53503"/>
                    </a:moveTo>
                    <a:cubicBezTo>
                      <a:pt x="421671" y="44169"/>
                      <a:pt x="404812" y="35501"/>
                      <a:pt x="387572" y="27595"/>
                    </a:cubicBezTo>
                    <a:cubicBezTo>
                      <a:pt x="370427" y="19594"/>
                      <a:pt x="352901" y="12260"/>
                      <a:pt x="334708" y="7307"/>
                    </a:cubicBezTo>
                    <a:cubicBezTo>
                      <a:pt x="325660" y="4926"/>
                      <a:pt x="316325" y="3116"/>
                      <a:pt x="307181" y="3592"/>
                    </a:cubicBezTo>
                    <a:cubicBezTo>
                      <a:pt x="298037" y="4068"/>
                      <a:pt x="288703" y="6354"/>
                      <a:pt x="279463" y="8355"/>
                    </a:cubicBezTo>
                    <a:cubicBezTo>
                      <a:pt x="261080" y="12641"/>
                      <a:pt x="242697" y="17689"/>
                      <a:pt x="224409" y="22642"/>
                    </a:cubicBezTo>
                    <a:cubicBezTo>
                      <a:pt x="187737" y="32262"/>
                      <a:pt x="150876" y="41883"/>
                      <a:pt x="113442" y="48741"/>
                    </a:cubicBezTo>
                    <a:cubicBezTo>
                      <a:pt x="94774" y="52265"/>
                      <a:pt x="75819" y="54741"/>
                      <a:pt x="56864" y="56361"/>
                    </a:cubicBezTo>
                    <a:cubicBezTo>
                      <a:pt x="37909" y="57313"/>
                      <a:pt x="18669" y="57313"/>
                      <a:pt x="0" y="53503"/>
                    </a:cubicBezTo>
                    <a:cubicBezTo>
                      <a:pt x="37719" y="59123"/>
                      <a:pt x="75724" y="52741"/>
                      <a:pt x="112776" y="45597"/>
                    </a:cubicBezTo>
                    <a:cubicBezTo>
                      <a:pt x="149923" y="38168"/>
                      <a:pt x="186594" y="28548"/>
                      <a:pt x="223266" y="18642"/>
                    </a:cubicBezTo>
                    <a:cubicBezTo>
                      <a:pt x="241649" y="13784"/>
                      <a:pt x="259937" y="8926"/>
                      <a:pt x="278511" y="4735"/>
                    </a:cubicBezTo>
                    <a:cubicBezTo>
                      <a:pt x="287845" y="2735"/>
                      <a:pt x="297085" y="544"/>
                      <a:pt x="306895" y="68"/>
                    </a:cubicBezTo>
                    <a:cubicBezTo>
                      <a:pt x="316706" y="-408"/>
                      <a:pt x="326231" y="1687"/>
                      <a:pt x="335375" y="4259"/>
                    </a:cubicBezTo>
                    <a:cubicBezTo>
                      <a:pt x="372237" y="15499"/>
                      <a:pt x="405765" y="33977"/>
                      <a:pt x="438245" y="53503"/>
                    </a:cubicBezTo>
                    <a:close/>
                  </a:path>
                </a:pathLst>
              </a:custGeom>
              <a:solidFill>
                <a:srgbClr val="8B484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423" name="Google Shape;3423;p25"/>
          <p:cNvGrpSpPr/>
          <p:nvPr/>
        </p:nvGrpSpPr>
        <p:grpSpPr>
          <a:xfrm flipH="1">
            <a:off x="87275" y="3362425"/>
            <a:ext cx="2491209" cy="1250240"/>
            <a:chOff x="5626604" y="3279367"/>
            <a:chExt cx="6386079" cy="3204921"/>
          </a:xfrm>
        </p:grpSpPr>
        <p:sp>
          <p:nvSpPr>
            <p:cNvPr id="3424" name="Google Shape;3424;p25"/>
            <p:cNvSpPr/>
            <p:nvPr/>
          </p:nvSpPr>
          <p:spPr>
            <a:xfrm>
              <a:off x="6009100" y="3310156"/>
              <a:ext cx="3163385" cy="1878270"/>
            </a:xfrm>
            <a:custGeom>
              <a:rect b="b" l="l" r="r" t="t"/>
              <a:pathLst>
                <a:path extrusionOk="0" h="1878270" w="3163385">
                  <a:moveTo>
                    <a:pt x="33779" y="1712582"/>
                  </a:moveTo>
                  <a:cubicBezTo>
                    <a:pt x="33779" y="1712582"/>
                    <a:pt x="-13734" y="1653285"/>
                    <a:pt x="3941" y="1597124"/>
                  </a:cubicBezTo>
                  <a:cubicBezTo>
                    <a:pt x="3941" y="1597124"/>
                    <a:pt x="79297" y="1590757"/>
                    <a:pt x="114552" y="1654805"/>
                  </a:cubicBezTo>
                  <a:cubicBezTo>
                    <a:pt x="114552" y="1654805"/>
                    <a:pt x="148192" y="1565004"/>
                    <a:pt x="228395" y="1532980"/>
                  </a:cubicBezTo>
                  <a:cubicBezTo>
                    <a:pt x="228395" y="1532980"/>
                    <a:pt x="307648" y="1596458"/>
                    <a:pt x="317151" y="1636655"/>
                  </a:cubicBezTo>
                  <a:cubicBezTo>
                    <a:pt x="317151" y="1636655"/>
                    <a:pt x="367610" y="1642261"/>
                    <a:pt x="385475" y="1659651"/>
                  </a:cubicBezTo>
                  <a:cubicBezTo>
                    <a:pt x="385475" y="1659651"/>
                    <a:pt x="402865" y="1584295"/>
                    <a:pt x="531247" y="1552176"/>
                  </a:cubicBezTo>
                  <a:cubicBezTo>
                    <a:pt x="531247" y="1552176"/>
                    <a:pt x="591685" y="1653190"/>
                    <a:pt x="573059" y="1712486"/>
                  </a:cubicBezTo>
                  <a:lnTo>
                    <a:pt x="656398" y="1759525"/>
                  </a:lnTo>
                  <a:cubicBezTo>
                    <a:pt x="656398" y="1759525"/>
                    <a:pt x="645565" y="1541437"/>
                    <a:pt x="725768" y="1492308"/>
                  </a:cubicBezTo>
                  <a:cubicBezTo>
                    <a:pt x="725768" y="1492308"/>
                    <a:pt x="917153" y="1468837"/>
                    <a:pt x="959915" y="1661172"/>
                  </a:cubicBezTo>
                  <a:lnTo>
                    <a:pt x="996786" y="1682648"/>
                  </a:lnTo>
                  <a:lnTo>
                    <a:pt x="1092954" y="1556737"/>
                  </a:lnTo>
                  <a:cubicBezTo>
                    <a:pt x="1092954" y="1556737"/>
                    <a:pt x="979206" y="1567380"/>
                    <a:pt x="863748" y="1484991"/>
                  </a:cubicBezTo>
                  <a:cubicBezTo>
                    <a:pt x="748289" y="1402508"/>
                    <a:pt x="799604" y="1188696"/>
                    <a:pt x="741923" y="1058319"/>
                  </a:cubicBezTo>
                  <a:cubicBezTo>
                    <a:pt x="684241" y="927941"/>
                    <a:pt x="675688" y="945046"/>
                    <a:pt x="675688" y="945046"/>
                  </a:cubicBezTo>
                  <a:cubicBezTo>
                    <a:pt x="675688" y="945046"/>
                    <a:pt x="971699" y="977071"/>
                    <a:pt x="1093049" y="1071147"/>
                  </a:cubicBezTo>
                  <a:cubicBezTo>
                    <a:pt x="1214398" y="1165224"/>
                    <a:pt x="1282343" y="1273746"/>
                    <a:pt x="1282343" y="1273746"/>
                  </a:cubicBezTo>
                  <a:cubicBezTo>
                    <a:pt x="1282343" y="1273746"/>
                    <a:pt x="1414146" y="1138332"/>
                    <a:pt x="1498815" y="1090343"/>
                  </a:cubicBezTo>
                  <a:cubicBezTo>
                    <a:pt x="1498815" y="1090343"/>
                    <a:pt x="1406924" y="1028385"/>
                    <a:pt x="1400462" y="924710"/>
                  </a:cubicBezTo>
                  <a:cubicBezTo>
                    <a:pt x="1394095" y="821036"/>
                    <a:pt x="1480665" y="620053"/>
                    <a:pt x="1551175" y="468770"/>
                  </a:cubicBezTo>
                  <a:cubicBezTo>
                    <a:pt x="1621686" y="317486"/>
                    <a:pt x="1621686" y="256574"/>
                    <a:pt x="1621686" y="256574"/>
                  </a:cubicBezTo>
                  <a:cubicBezTo>
                    <a:pt x="1621686" y="256574"/>
                    <a:pt x="1769167" y="513147"/>
                    <a:pt x="1932710" y="618913"/>
                  </a:cubicBezTo>
                  <a:cubicBezTo>
                    <a:pt x="2096251" y="724773"/>
                    <a:pt x="2053869" y="884704"/>
                    <a:pt x="2053869" y="884704"/>
                  </a:cubicBezTo>
                  <a:cubicBezTo>
                    <a:pt x="2053869" y="884704"/>
                    <a:pt x="2253427" y="856196"/>
                    <a:pt x="2436164" y="854580"/>
                  </a:cubicBezTo>
                  <a:cubicBezTo>
                    <a:pt x="2436164" y="854580"/>
                    <a:pt x="2404140" y="734371"/>
                    <a:pt x="2436164" y="657399"/>
                  </a:cubicBezTo>
                  <a:cubicBezTo>
                    <a:pt x="2468188" y="580427"/>
                    <a:pt x="2587923" y="375168"/>
                    <a:pt x="3050800" y="0"/>
                  </a:cubicBezTo>
                  <a:cubicBezTo>
                    <a:pt x="3050800" y="0"/>
                    <a:pt x="3027329" y="317486"/>
                    <a:pt x="3050800" y="387996"/>
                  </a:cubicBezTo>
                  <a:cubicBezTo>
                    <a:pt x="3074272" y="458507"/>
                    <a:pt x="3234868" y="859237"/>
                    <a:pt x="3125777" y="1002063"/>
                  </a:cubicBezTo>
                  <a:cubicBezTo>
                    <a:pt x="3125777" y="1002063"/>
                    <a:pt x="2446332" y="880048"/>
                    <a:pt x="1977562" y="1013371"/>
                  </a:cubicBezTo>
                  <a:cubicBezTo>
                    <a:pt x="1508793" y="1146694"/>
                    <a:pt x="1086016" y="1802287"/>
                    <a:pt x="932072" y="1866431"/>
                  </a:cubicBezTo>
                  <a:cubicBezTo>
                    <a:pt x="778413" y="1930669"/>
                    <a:pt x="33779" y="1712582"/>
                    <a:pt x="33779" y="1712582"/>
                  </a:cubicBezTo>
                  <a:close/>
                </a:path>
              </a:pathLst>
            </a:custGeom>
            <a:solidFill>
              <a:srgbClr val="85282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25" name="Google Shape;3425;p25"/>
            <p:cNvGrpSpPr/>
            <p:nvPr/>
          </p:nvGrpSpPr>
          <p:grpSpPr>
            <a:xfrm>
              <a:off x="7507915" y="5394865"/>
              <a:ext cx="1245426" cy="1088636"/>
              <a:chOff x="7507915" y="5394865"/>
              <a:chExt cx="1245426" cy="1088636"/>
            </a:xfrm>
          </p:grpSpPr>
          <p:sp>
            <p:nvSpPr>
              <p:cNvPr id="3426" name="Google Shape;3426;p25"/>
              <p:cNvSpPr/>
              <p:nvPr/>
            </p:nvSpPr>
            <p:spPr>
              <a:xfrm>
                <a:off x="8198478" y="5394865"/>
                <a:ext cx="554863" cy="1088636"/>
              </a:xfrm>
              <a:custGeom>
                <a:rect b="b" l="l" r="r" t="t"/>
                <a:pathLst>
                  <a:path extrusionOk="0" h="1088636" w="554863">
                    <a:moveTo>
                      <a:pt x="554864" y="269307"/>
                    </a:moveTo>
                    <a:lnTo>
                      <a:pt x="357112" y="904280"/>
                    </a:lnTo>
                    <a:lnTo>
                      <a:pt x="346374" y="1054993"/>
                    </a:lnTo>
                    <a:cubicBezTo>
                      <a:pt x="272253" y="1080460"/>
                      <a:pt x="204593" y="1088443"/>
                      <a:pt x="149098" y="1088632"/>
                    </a:cubicBezTo>
                    <a:cubicBezTo>
                      <a:pt x="122300" y="1088728"/>
                      <a:pt x="98353" y="1086922"/>
                      <a:pt x="77922" y="1084356"/>
                    </a:cubicBezTo>
                    <a:cubicBezTo>
                      <a:pt x="68800" y="1083216"/>
                      <a:pt x="60437" y="1081981"/>
                      <a:pt x="52835" y="1080650"/>
                    </a:cubicBezTo>
                    <a:cubicBezTo>
                      <a:pt x="19195" y="1074759"/>
                      <a:pt x="0" y="1067821"/>
                      <a:pt x="0" y="1067821"/>
                    </a:cubicBezTo>
                    <a:lnTo>
                      <a:pt x="31644" y="1030951"/>
                    </a:lnTo>
                    <a:lnTo>
                      <a:pt x="137790" y="907510"/>
                    </a:lnTo>
                    <a:cubicBezTo>
                      <a:pt x="137790" y="907510"/>
                      <a:pt x="189104" y="705482"/>
                      <a:pt x="189104" y="666996"/>
                    </a:cubicBezTo>
                    <a:cubicBezTo>
                      <a:pt x="189104" y="628511"/>
                      <a:pt x="83244" y="426482"/>
                      <a:pt x="86475" y="185968"/>
                    </a:cubicBezTo>
                    <a:lnTo>
                      <a:pt x="500413" y="0"/>
                    </a:lnTo>
                    <a:lnTo>
                      <a:pt x="554864" y="269307"/>
                    </a:lnTo>
                    <a:close/>
                  </a:path>
                </a:pathLst>
              </a:custGeom>
              <a:solidFill>
                <a:srgbClr val="7778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7" name="Google Shape;3427;p25"/>
              <p:cNvSpPr/>
              <p:nvPr/>
            </p:nvSpPr>
            <p:spPr>
              <a:xfrm>
                <a:off x="7507915" y="5651343"/>
                <a:ext cx="393940" cy="817581"/>
              </a:xfrm>
              <a:custGeom>
                <a:rect b="b" l="l" r="r" t="t"/>
                <a:pathLst>
                  <a:path extrusionOk="0" h="817581" w="393940">
                    <a:moveTo>
                      <a:pt x="380679" y="534528"/>
                    </a:moveTo>
                    <a:cubicBezTo>
                      <a:pt x="380679" y="611501"/>
                      <a:pt x="410518" y="637158"/>
                      <a:pt x="380679" y="667092"/>
                    </a:cubicBezTo>
                    <a:cubicBezTo>
                      <a:pt x="350746" y="696930"/>
                      <a:pt x="320812" y="791007"/>
                      <a:pt x="320812" y="791007"/>
                    </a:cubicBezTo>
                    <a:cubicBezTo>
                      <a:pt x="278810" y="813624"/>
                      <a:pt x="229396" y="819135"/>
                      <a:pt x="184163" y="817235"/>
                    </a:cubicBezTo>
                    <a:cubicBezTo>
                      <a:pt x="182548" y="817140"/>
                      <a:pt x="181027" y="817140"/>
                      <a:pt x="179507" y="817045"/>
                    </a:cubicBezTo>
                    <a:cubicBezTo>
                      <a:pt x="157175" y="815904"/>
                      <a:pt x="135984" y="812863"/>
                      <a:pt x="117454" y="809443"/>
                    </a:cubicBezTo>
                    <a:cubicBezTo>
                      <a:pt x="112608" y="808492"/>
                      <a:pt x="107856" y="807542"/>
                      <a:pt x="103390" y="806592"/>
                    </a:cubicBezTo>
                    <a:cubicBezTo>
                      <a:pt x="69465" y="799275"/>
                      <a:pt x="47134" y="791007"/>
                      <a:pt x="47134" y="791007"/>
                    </a:cubicBezTo>
                    <a:cubicBezTo>
                      <a:pt x="51885" y="768866"/>
                      <a:pt x="72601" y="747200"/>
                      <a:pt x="96928" y="724298"/>
                    </a:cubicBezTo>
                    <a:cubicBezTo>
                      <a:pt x="138075" y="685717"/>
                      <a:pt x="189770" y="643810"/>
                      <a:pt x="192430" y="590024"/>
                    </a:cubicBezTo>
                    <a:cubicBezTo>
                      <a:pt x="196707" y="504500"/>
                      <a:pt x="64143" y="170954"/>
                      <a:pt x="0" y="38391"/>
                    </a:cubicBezTo>
                    <a:lnTo>
                      <a:pt x="393793" y="0"/>
                    </a:lnTo>
                    <a:cubicBezTo>
                      <a:pt x="393983" y="0"/>
                      <a:pt x="380679" y="457461"/>
                      <a:pt x="380679" y="534528"/>
                    </a:cubicBezTo>
                    <a:close/>
                  </a:path>
                </a:pathLst>
              </a:custGeom>
              <a:solidFill>
                <a:srgbClr val="7778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428" name="Google Shape;3428;p25"/>
              <p:cNvGrpSpPr/>
              <p:nvPr/>
            </p:nvGrpSpPr>
            <p:grpSpPr>
              <a:xfrm>
                <a:off x="7704907" y="5980981"/>
                <a:ext cx="797278" cy="292214"/>
                <a:chOff x="7704907" y="5980981"/>
                <a:chExt cx="797278" cy="292214"/>
              </a:xfrm>
            </p:grpSpPr>
            <p:grpSp>
              <p:nvGrpSpPr>
                <p:cNvPr id="3429" name="Google Shape;3429;p25"/>
                <p:cNvGrpSpPr/>
                <p:nvPr/>
              </p:nvGrpSpPr>
              <p:grpSpPr>
                <a:xfrm>
                  <a:off x="8388533" y="5980981"/>
                  <a:ext cx="113652" cy="107348"/>
                  <a:chOff x="8388533" y="5980981"/>
                  <a:chExt cx="113652" cy="107348"/>
                </a:xfrm>
              </p:grpSpPr>
              <p:sp>
                <p:nvSpPr>
                  <p:cNvPr id="3430" name="Google Shape;3430;p25"/>
                  <p:cNvSpPr/>
                  <p:nvPr/>
                </p:nvSpPr>
                <p:spPr>
                  <a:xfrm>
                    <a:off x="8398036" y="5980981"/>
                    <a:ext cx="104149" cy="37832"/>
                  </a:xfrm>
                  <a:custGeom>
                    <a:rect b="b" l="l" r="r" t="t"/>
                    <a:pathLst>
                      <a:path extrusionOk="0" h="37832" w="104149">
                        <a:moveTo>
                          <a:pt x="0" y="11"/>
                        </a:moveTo>
                        <a:cubicBezTo>
                          <a:pt x="9408" y="-83"/>
                          <a:pt x="18910" y="392"/>
                          <a:pt x="28128" y="2197"/>
                        </a:cubicBezTo>
                        <a:cubicBezTo>
                          <a:pt x="37441" y="3718"/>
                          <a:pt x="46563" y="6378"/>
                          <a:pt x="55496" y="9419"/>
                        </a:cubicBezTo>
                        <a:cubicBezTo>
                          <a:pt x="73171" y="15881"/>
                          <a:pt x="90371" y="24814"/>
                          <a:pt x="104150" y="37832"/>
                        </a:cubicBezTo>
                        <a:cubicBezTo>
                          <a:pt x="95787" y="33461"/>
                          <a:pt x="87330" y="29755"/>
                          <a:pt x="78873" y="26049"/>
                        </a:cubicBezTo>
                        <a:cubicBezTo>
                          <a:pt x="70320" y="22438"/>
                          <a:pt x="61863" y="18922"/>
                          <a:pt x="53215" y="15976"/>
                        </a:cubicBezTo>
                        <a:cubicBezTo>
                          <a:pt x="35920" y="9609"/>
                          <a:pt x="18245" y="4953"/>
                          <a:pt x="0" y="11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1" name="Google Shape;3431;p25"/>
                  <p:cNvSpPr/>
                  <p:nvPr/>
                </p:nvSpPr>
                <p:spPr>
                  <a:xfrm>
                    <a:off x="8396230" y="6064807"/>
                    <a:ext cx="93791" cy="23522"/>
                  </a:xfrm>
                  <a:custGeom>
                    <a:rect b="b" l="l" r="r" t="t"/>
                    <a:pathLst>
                      <a:path extrusionOk="0" h="23522" w="93791">
                        <a:moveTo>
                          <a:pt x="93792" y="0"/>
                        </a:moveTo>
                        <a:cubicBezTo>
                          <a:pt x="88565" y="6462"/>
                          <a:pt x="81343" y="11403"/>
                          <a:pt x="73646" y="14729"/>
                        </a:cubicBezTo>
                        <a:cubicBezTo>
                          <a:pt x="65949" y="18340"/>
                          <a:pt x="57682" y="20241"/>
                          <a:pt x="49509" y="21761"/>
                        </a:cubicBezTo>
                        <a:cubicBezTo>
                          <a:pt x="32974" y="24327"/>
                          <a:pt x="16155" y="24232"/>
                          <a:pt x="0" y="20526"/>
                        </a:cubicBezTo>
                        <a:lnTo>
                          <a:pt x="24422" y="18055"/>
                        </a:lnTo>
                        <a:cubicBezTo>
                          <a:pt x="32499" y="17200"/>
                          <a:pt x="40482" y="16345"/>
                          <a:pt x="48369" y="14919"/>
                        </a:cubicBezTo>
                        <a:cubicBezTo>
                          <a:pt x="56256" y="13589"/>
                          <a:pt x="64143" y="12068"/>
                          <a:pt x="71745" y="9693"/>
                        </a:cubicBezTo>
                        <a:cubicBezTo>
                          <a:pt x="79252" y="7222"/>
                          <a:pt x="86760" y="4466"/>
                          <a:pt x="93792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2" name="Google Shape;3432;p25"/>
                  <p:cNvSpPr/>
                  <p:nvPr/>
                </p:nvSpPr>
                <p:spPr>
                  <a:xfrm>
                    <a:off x="8388533" y="6016751"/>
                    <a:ext cx="73835" cy="16601"/>
                  </a:xfrm>
                  <a:custGeom>
                    <a:rect b="b" l="l" r="r" t="t"/>
                    <a:pathLst>
                      <a:path extrusionOk="0" h="16601" w="73835">
                        <a:moveTo>
                          <a:pt x="0" y="5579"/>
                        </a:moveTo>
                        <a:cubicBezTo>
                          <a:pt x="3041" y="4343"/>
                          <a:pt x="6176" y="3583"/>
                          <a:pt x="9312" y="2538"/>
                        </a:cubicBezTo>
                        <a:cubicBezTo>
                          <a:pt x="12449" y="1873"/>
                          <a:pt x="15679" y="1112"/>
                          <a:pt x="18910" y="732"/>
                        </a:cubicBezTo>
                        <a:cubicBezTo>
                          <a:pt x="25372" y="-28"/>
                          <a:pt x="32024" y="-313"/>
                          <a:pt x="38581" y="447"/>
                        </a:cubicBezTo>
                        <a:cubicBezTo>
                          <a:pt x="45138" y="1208"/>
                          <a:pt x="51695" y="2633"/>
                          <a:pt x="57776" y="5294"/>
                        </a:cubicBezTo>
                        <a:cubicBezTo>
                          <a:pt x="63858" y="7859"/>
                          <a:pt x="69750" y="11470"/>
                          <a:pt x="73836" y="16602"/>
                        </a:cubicBezTo>
                        <a:cubicBezTo>
                          <a:pt x="68039" y="13656"/>
                          <a:pt x="61957" y="12040"/>
                          <a:pt x="56066" y="10425"/>
                        </a:cubicBezTo>
                        <a:cubicBezTo>
                          <a:pt x="50079" y="9000"/>
                          <a:pt x="43998" y="7954"/>
                          <a:pt x="37821" y="7384"/>
                        </a:cubicBezTo>
                        <a:cubicBezTo>
                          <a:pt x="31739" y="6529"/>
                          <a:pt x="25467" y="6529"/>
                          <a:pt x="19195" y="6149"/>
                        </a:cubicBezTo>
                        <a:cubicBezTo>
                          <a:pt x="12828" y="5959"/>
                          <a:pt x="6557" y="5864"/>
                          <a:pt x="0" y="5579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33" name="Google Shape;3433;p25"/>
                <p:cNvGrpSpPr/>
                <p:nvPr/>
              </p:nvGrpSpPr>
              <p:grpSpPr>
                <a:xfrm>
                  <a:off x="7704907" y="6178096"/>
                  <a:ext cx="86379" cy="95099"/>
                  <a:chOff x="7704907" y="6178096"/>
                  <a:chExt cx="86379" cy="95099"/>
                </a:xfrm>
              </p:grpSpPr>
              <p:sp>
                <p:nvSpPr>
                  <p:cNvPr id="3434" name="Google Shape;3434;p25"/>
                  <p:cNvSpPr/>
                  <p:nvPr/>
                </p:nvSpPr>
                <p:spPr>
                  <a:xfrm>
                    <a:off x="7704907" y="6178096"/>
                    <a:ext cx="86284" cy="10435"/>
                  </a:xfrm>
                  <a:custGeom>
                    <a:rect b="b" l="l" r="r" t="t"/>
                    <a:pathLst>
                      <a:path extrusionOk="0" h="10435" w="86284">
                        <a:moveTo>
                          <a:pt x="0" y="10436"/>
                        </a:moveTo>
                        <a:cubicBezTo>
                          <a:pt x="5511" y="5209"/>
                          <a:pt x="13208" y="2644"/>
                          <a:pt x="20526" y="1313"/>
                        </a:cubicBezTo>
                        <a:cubicBezTo>
                          <a:pt x="28033" y="-17"/>
                          <a:pt x="35540" y="-207"/>
                          <a:pt x="43047" y="173"/>
                        </a:cubicBezTo>
                        <a:cubicBezTo>
                          <a:pt x="57966" y="1218"/>
                          <a:pt x="72696" y="4354"/>
                          <a:pt x="86284" y="10436"/>
                        </a:cubicBezTo>
                        <a:cubicBezTo>
                          <a:pt x="71366" y="9676"/>
                          <a:pt x="57016" y="7965"/>
                          <a:pt x="42572" y="7110"/>
                        </a:cubicBezTo>
                        <a:cubicBezTo>
                          <a:pt x="35350" y="6540"/>
                          <a:pt x="28223" y="6445"/>
                          <a:pt x="21096" y="6635"/>
                        </a:cubicBezTo>
                        <a:cubicBezTo>
                          <a:pt x="14064" y="7015"/>
                          <a:pt x="6937" y="7490"/>
                          <a:pt x="0" y="10436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5" name="Google Shape;3435;p25"/>
                  <p:cNvSpPr/>
                  <p:nvPr/>
                </p:nvSpPr>
                <p:spPr>
                  <a:xfrm>
                    <a:off x="7704907" y="6235001"/>
                    <a:ext cx="86379" cy="38194"/>
                  </a:xfrm>
                  <a:custGeom>
                    <a:rect b="b" l="l" r="r" t="t"/>
                    <a:pathLst>
                      <a:path extrusionOk="0" h="38194" w="86379">
                        <a:moveTo>
                          <a:pt x="86379" y="0"/>
                        </a:moveTo>
                        <a:cubicBezTo>
                          <a:pt x="84289" y="3516"/>
                          <a:pt x="82009" y="7032"/>
                          <a:pt x="79538" y="10453"/>
                        </a:cubicBezTo>
                        <a:cubicBezTo>
                          <a:pt x="76782" y="13589"/>
                          <a:pt x="74216" y="17010"/>
                          <a:pt x="70890" y="19576"/>
                        </a:cubicBezTo>
                        <a:cubicBezTo>
                          <a:pt x="64809" y="25467"/>
                          <a:pt x="57206" y="29648"/>
                          <a:pt x="49414" y="33070"/>
                        </a:cubicBezTo>
                        <a:cubicBezTo>
                          <a:pt x="33639" y="39341"/>
                          <a:pt x="15394" y="40197"/>
                          <a:pt x="0" y="33735"/>
                        </a:cubicBezTo>
                        <a:cubicBezTo>
                          <a:pt x="8267" y="34400"/>
                          <a:pt x="16249" y="33830"/>
                          <a:pt x="24137" y="32785"/>
                        </a:cubicBezTo>
                        <a:cubicBezTo>
                          <a:pt x="31929" y="31549"/>
                          <a:pt x="39626" y="29744"/>
                          <a:pt x="46848" y="26703"/>
                        </a:cubicBezTo>
                        <a:cubicBezTo>
                          <a:pt x="54071" y="23757"/>
                          <a:pt x="61102" y="20146"/>
                          <a:pt x="67564" y="15489"/>
                        </a:cubicBezTo>
                        <a:cubicBezTo>
                          <a:pt x="74121" y="10833"/>
                          <a:pt x="80108" y="5511"/>
                          <a:pt x="86379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6" name="Google Shape;3436;p25"/>
                  <p:cNvSpPr/>
                  <p:nvPr/>
                </p:nvSpPr>
                <p:spPr>
                  <a:xfrm>
                    <a:off x="7704907" y="6208155"/>
                    <a:ext cx="73455" cy="14016"/>
                  </a:xfrm>
                  <a:custGeom>
                    <a:rect b="b" l="l" r="r" t="t"/>
                    <a:pathLst>
                      <a:path extrusionOk="0" h="14016" w="73455">
                        <a:moveTo>
                          <a:pt x="0" y="14017"/>
                        </a:moveTo>
                        <a:cubicBezTo>
                          <a:pt x="4466" y="9360"/>
                          <a:pt x="10358" y="6034"/>
                          <a:pt x="16535" y="3849"/>
                        </a:cubicBezTo>
                        <a:cubicBezTo>
                          <a:pt x="22711" y="1568"/>
                          <a:pt x="29173" y="713"/>
                          <a:pt x="35635" y="143"/>
                        </a:cubicBezTo>
                        <a:cubicBezTo>
                          <a:pt x="48559" y="-523"/>
                          <a:pt x="61482" y="1093"/>
                          <a:pt x="73456" y="5939"/>
                        </a:cubicBezTo>
                        <a:cubicBezTo>
                          <a:pt x="60627" y="6509"/>
                          <a:pt x="48273" y="6224"/>
                          <a:pt x="36015" y="7080"/>
                        </a:cubicBezTo>
                        <a:cubicBezTo>
                          <a:pt x="23852" y="7840"/>
                          <a:pt x="11974" y="9360"/>
                          <a:pt x="0" y="14017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3437" name="Google Shape;3437;p25"/>
            <p:cNvGrpSpPr/>
            <p:nvPr/>
          </p:nvGrpSpPr>
          <p:grpSpPr>
            <a:xfrm>
              <a:off x="5626604" y="4164079"/>
              <a:ext cx="6386079" cy="2295061"/>
              <a:chOff x="5626604" y="4164079"/>
              <a:chExt cx="6386079" cy="2295061"/>
            </a:xfrm>
          </p:grpSpPr>
          <p:grpSp>
            <p:nvGrpSpPr>
              <p:cNvPr id="3438" name="Google Shape;3438;p25"/>
              <p:cNvGrpSpPr/>
              <p:nvPr/>
            </p:nvGrpSpPr>
            <p:grpSpPr>
              <a:xfrm>
                <a:off x="11114676" y="4779088"/>
                <a:ext cx="703391" cy="502409"/>
                <a:chOff x="11114676" y="4779088"/>
                <a:chExt cx="703391" cy="502409"/>
              </a:xfrm>
            </p:grpSpPr>
            <p:sp>
              <p:nvSpPr>
                <p:cNvPr id="3439" name="Google Shape;3439;p25"/>
                <p:cNvSpPr/>
                <p:nvPr/>
              </p:nvSpPr>
              <p:spPr>
                <a:xfrm>
                  <a:off x="11114676" y="4779088"/>
                  <a:ext cx="594394" cy="393317"/>
                </a:xfrm>
                <a:custGeom>
                  <a:rect b="b" l="l" r="r" t="t"/>
                  <a:pathLst>
                    <a:path extrusionOk="0" h="393317" w="594394">
                      <a:moveTo>
                        <a:pt x="0" y="329174"/>
                      </a:moveTo>
                      <a:lnTo>
                        <a:pt x="594395" y="0"/>
                      </a:lnTo>
                      <a:lnTo>
                        <a:pt x="134748" y="393318"/>
                      </a:lnTo>
                      <a:close/>
                    </a:path>
                  </a:pathLst>
                </a:custGeom>
                <a:solidFill>
                  <a:srgbClr val="A565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0" name="Google Shape;3440;p25"/>
                <p:cNvSpPr/>
                <p:nvPr/>
              </p:nvSpPr>
              <p:spPr>
                <a:xfrm>
                  <a:off x="11381987" y="5030245"/>
                  <a:ext cx="436080" cy="251252"/>
                </a:xfrm>
                <a:custGeom>
                  <a:rect b="b" l="l" r="r" t="t"/>
                  <a:pathLst>
                    <a:path extrusionOk="0" h="251252" w="436080">
                      <a:moveTo>
                        <a:pt x="0" y="193475"/>
                      </a:moveTo>
                      <a:lnTo>
                        <a:pt x="436080" y="0"/>
                      </a:lnTo>
                      <a:lnTo>
                        <a:pt x="128192" y="251252"/>
                      </a:lnTo>
                      <a:close/>
                    </a:path>
                  </a:pathLst>
                </a:custGeom>
                <a:solidFill>
                  <a:srgbClr val="A565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441" name="Google Shape;3441;p25"/>
              <p:cNvSpPr/>
              <p:nvPr/>
            </p:nvSpPr>
            <p:spPr>
              <a:xfrm>
                <a:off x="5626604" y="4164174"/>
                <a:ext cx="6144519" cy="2294966"/>
              </a:xfrm>
              <a:custGeom>
                <a:rect b="b" l="l" r="r" t="t"/>
                <a:pathLst>
                  <a:path extrusionOk="0" h="2294966" w="6144519">
                    <a:moveTo>
                      <a:pt x="6144520" y="1217767"/>
                    </a:moveTo>
                    <a:cubicBezTo>
                      <a:pt x="6144520" y="1222423"/>
                      <a:pt x="6111831" y="1220998"/>
                      <a:pt x="6053958" y="1214821"/>
                    </a:cubicBezTo>
                    <a:cubicBezTo>
                      <a:pt x="5740368" y="1181561"/>
                      <a:pt x="4688322" y="1012318"/>
                      <a:pt x="4111886" y="951405"/>
                    </a:cubicBezTo>
                    <a:cubicBezTo>
                      <a:pt x="3920501" y="931069"/>
                      <a:pt x="3781381" y="922802"/>
                      <a:pt x="3739284" y="935536"/>
                    </a:cubicBezTo>
                    <a:cubicBezTo>
                      <a:pt x="3739284" y="935536"/>
                      <a:pt x="3662407" y="1025907"/>
                      <a:pt x="3538586" y="1134143"/>
                    </a:cubicBezTo>
                    <a:cubicBezTo>
                      <a:pt x="3522812" y="1177475"/>
                      <a:pt x="3506657" y="1216721"/>
                      <a:pt x="3492974" y="1248271"/>
                    </a:cubicBezTo>
                    <a:cubicBezTo>
                      <a:pt x="3492783" y="1248746"/>
                      <a:pt x="3492593" y="1249221"/>
                      <a:pt x="3492403" y="1249696"/>
                    </a:cubicBezTo>
                    <a:cubicBezTo>
                      <a:pt x="3471877" y="1297114"/>
                      <a:pt x="3457053" y="1326858"/>
                      <a:pt x="3457053" y="1326858"/>
                    </a:cubicBezTo>
                    <a:cubicBezTo>
                      <a:pt x="3518726" y="1404400"/>
                      <a:pt x="3570326" y="1807886"/>
                      <a:pt x="3570326" y="1863477"/>
                    </a:cubicBezTo>
                    <a:cubicBezTo>
                      <a:pt x="3570326" y="1919068"/>
                      <a:pt x="3681507" y="2149984"/>
                      <a:pt x="3681507" y="2149984"/>
                    </a:cubicBezTo>
                    <a:lnTo>
                      <a:pt x="3634564" y="2237695"/>
                    </a:lnTo>
                    <a:cubicBezTo>
                      <a:pt x="3539727" y="2275040"/>
                      <a:pt x="3422558" y="2269339"/>
                      <a:pt x="3356039" y="2261736"/>
                    </a:cubicBezTo>
                    <a:cubicBezTo>
                      <a:pt x="3323635" y="2257935"/>
                      <a:pt x="3303204" y="2253659"/>
                      <a:pt x="3303204" y="2253659"/>
                    </a:cubicBezTo>
                    <a:cubicBezTo>
                      <a:pt x="3303204" y="2253659"/>
                      <a:pt x="3309761" y="2228572"/>
                      <a:pt x="3318218" y="2192937"/>
                    </a:cubicBezTo>
                    <a:cubicBezTo>
                      <a:pt x="3334848" y="2122712"/>
                      <a:pt x="3358795" y="2011339"/>
                      <a:pt x="3354519" y="1969813"/>
                    </a:cubicBezTo>
                    <a:cubicBezTo>
                      <a:pt x="3348057" y="1907190"/>
                      <a:pt x="3155627" y="1572694"/>
                      <a:pt x="3052997" y="1487264"/>
                    </a:cubicBezTo>
                    <a:cubicBezTo>
                      <a:pt x="3041213" y="1477381"/>
                      <a:pt x="3029050" y="1466263"/>
                      <a:pt x="3016697" y="1454005"/>
                    </a:cubicBezTo>
                    <a:cubicBezTo>
                      <a:pt x="2957210" y="1473770"/>
                      <a:pt x="2896392" y="1487739"/>
                      <a:pt x="2834910" y="1493726"/>
                    </a:cubicBezTo>
                    <a:cubicBezTo>
                      <a:pt x="2773997" y="1493726"/>
                      <a:pt x="2713464" y="1496482"/>
                      <a:pt x="2653977" y="1501233"/>
                    </a:cubicBezTo>
                    <a:lnTo>
                      <a:pt x="2653883" y="1501233"/>
                    </a:lnTo>
                    <a:cubicBezTo>
                      <a:pt x="2455751" y="1516913"/>
                      <a:pt x="2269497" y="1554448"/>
                      <a:pt x="2124581" y="1585902"/>
                    </a:cubicBezTo>
                    <a:cubicBezTo>
                      <a:pt x="2014824" y="1609754"/>
                      <a:pt x="1928824" y="1630090"/>
                      <a:pt x="1879220" y="1634841"/>
                    </a:cubicBezTo>
                    <a:cubicBezTo>
                      <a:pt x="1875989" y="1635127"/>
                      <a:pt x="1872663" y="1635507"/>
                      <a:pt x="1869242" y="1635792"/>
                    </a:cubicBezTo>
                    <a:cubicBezTo>
                      <a:pt x="1864966" y="1650616"/>
                      <a:pt x="1860405" y="1663920"/>
                      <a:pt x="1855654" y="1675513"/>
                    </a:cubicBezTo>
                    <a:cubicBezTo>
                      <a:pt x="1817167" y="1769590"/>
                      <a:pt x="1731642" y="1983401"/>
                      <a:pt x="1509279" y="2086031"/>
                    </a:cubicBezTo>
                    <a:lnTo>
                      <a:pt x="1457964" y="2267533"/>
                    </a:lnTo>
                    <a:cubicBezTo>
                      <a:pt x="1457964" y="2267533"/>
                      <a:pt x="1401233" y="2293095"/>
                      <a:pt x="1319795" y="2294901"/>
                    </a:cubicBezTo>
                    <a:cubicBezTo>
                      <a:pt x="1298128" y="2295281"/>
                      <a:pt x="1274657" y="2294046"/>
                      <a:pt x="1250044" y="2290245"/>
                    </a:cubicBezTo>
                    <a:cubicBezTo>
                      <a:pt x="1242252" y="2289104"/>
                      <a:pt x="1234365" y="2287489"/>
                      <a:pt x="1226287" y="2285683"/>
                    </a:cubicBezTo>
                    <a:cubicBezTo>
                      <a:pt x="1207092" y="2281407"/>
                      <a:pt x="1187422" y="2275516"/>
                      <a:pt x="1167276" y="2267438"/>
                    </a:cubicBezTo>
                    <a:cubicBezTo>
                      <a:pt x="1167276" y="2267438"/>
                      <a:pt x="1196069" y="2237505"/>
                      <a:pt x="1212604" y="2201869"/>
                    </a:cubicBezTo>
                    <a:cubicBezTo>
                      <a:pt x="1217260" y="2191986"/>
                      <a:pt x="1220966" y="2181629"/>
                      <a:pt x="1222772" y="2171461"/>
                    </a:cubicBezTo>
                    <a:cubicBezTo>
                      <a:pt x="1231324" y="2124422"/>
                      <a:pt x="1244153" y="1983307"/>
                      <a:pt x="1308296" y="1940544"/>
                    </a:cubicBezTo>
                    <a:cubicBezTo>
                      <a:pt x="1362462" y="1904434"/>
                      <a:pt x="1486758" y="1721791"/>
                      <a:pt x="1521537" y="1614506"/>
                    </a:cubicBezTo>
                    <a:lnTo>
                      <a:pt x="1521537" y="1614411"/>
                    </a:lnTo>
                    <a:cubicBezTo>
                      <a:pt x="1490083" y="1607949"/>
                      <a:pt x="1457489" y="1600061"/>
                      <a:pt x="1423944" y="1590369"/>
                    </a:cubicBezTo>
                    <a:cubicBezTo>
                      <a:pt x="1345547" y="1567752"/>
                      <a:pt x="1262303" y="1535633"/>
                      <a:pt x="1176684" y="1490495"/>
                    </a:cubicBezTo>
                    <a:cubicBezTo>
                      <a:pt x="878488" y="1333320"/>
                      <a:pt x="714946" y="1198666"/>
                      <a:pt x="628281" y="1160180"/>
                    </a:cubicBezTo>
                    <a:cubicBezTo>
                      <a:pt x="576966" y="1140890"/>
                      <a:pt x="512823" y="1149442"/>
                      <a:pt x="512823" y="1149442"/>
                    </a:cubicBezTo>
                    <a:lnTo>
                      <a:pt x="131003" y="1314220"/>
                    </a:lnTo>
                    <a:lnTo>
                      <a:pt x="98029" y="1333225"/>
                    </a:lnTo>
                    <a:lnTo>
                      <a:pt x="53176" y="1308613"/>
                    </a:lnTo>
                    <a:lnTo>
                      <a:pt x="12504" y="1344438"/>
                    </a:lnTo>
                    <a:cubicBezTo>
                      <a:pt x="12504" y="1344438"/>
                      <a:pt x="-7737" y="1280200"/>
                      <a:pt x="3286" y="1225179"/>
                    </a:cubicBezTo>
                    <a:cubicBezTo>
                      <a:pt x="6992" y="1206459"/>
                      <a:pt x="14405" y="1188783"/>
                      <a:pt x="27424" y="1175005"/>
                    </a:cubicBezTo>
                    <a:cubicBezTo>
                      <a:pt x="58687" y="1142125"/>
                      <a:pt x="140791" y="1086249"/>
                      <a:pt x="166353" y="1063823"/>
                    </a:cubicBezTo>
                    <a:cubicBezTo>
                      <a:pt x="192011" y="1041396"/>
                      <a:pt x="195146" y="941903"/>
                      <a:pt x="307469" y="903512"/>
                    </a:cubicBezTo>
                    <a:cubicBezTo>
                      <a:pt x="419696" y="865025"/>
                      <a:pt x="464549" y="829675"/>
                      <a:pt x="464549" y="829675"/>
                    </a:cubicBezTo>
                    <a:cubicBezTo>
                      <a:pt x="464549" y="829675"/>
                      <a:pt x="581053" y="755839"/>
                      <a:pt x="713615" y="805063"/>
                    </a:cubicBezTo>
                    <a:cubicBezTo>
                      <a:pt x="762175" y="823024"/>
                      <a:pt x="826223" y="850866"/>
                      <a:pt x="893217" y="878044"/>
                    </a:cubicBezTo>
                    <a:cubicBezTo>
                      <a:pt x="1008960" y="925178"/>
                      <a:pt x="1133351" y="970601"/>
                      <a:pt x="1201010" y="961098"/>
                    </a:cubicBezTo>
                    <a:cubicBezTo>
                      <a:pt x="1307916" y="946179"/>
                      <a:pt x="1436203" y="775130"/>
                      <a:pt x="1635000" y="460780"/>
                    </a:cubicBezTo>
                    <a:cubicBezTo>
                      <a:pt x="1833892" y="146524"/>
                      <a:pt x="2637728" y="-189207"/>
                      <a:pt x="3454392" y="127234"/>
                    </a:cubicBezTo>
                    <a:cubicBezTo>
                      <a:pt x="3939697" y="315293"/>
                      <a:pt x="4797888" y="651309"/>
                      <a:pt x="5414520" y="901041"/>
                    </a:cubicBezTo>
                    <a:cubicBezTo>
                      <a:pt x="5836156" y="1071805"/>
                      <a:pt x="6144520" y="1202182"/>
                      <a:pt x="6144520" y="1217767"/>
                    </a:cubicBezTo>
                    <a:close/>
                  </a:path>
                </a:pathLst>
              </a:custGeom>
              <a:solidFill>
                <a:srgbClr val="AAAC7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2" name="Google Shape;3442;p25"/>
              <p:cNvSpPr/>
              <p:nvPr/>
            </p:nvSpPr>
            <p:spPr>
              <a:xfrm>
                <a:off x="6509910" y="4164079"/>
                <a:ext cx="4531784" cy="1113411"/>
              </a:xfrm>
              <a:custGeom>
                <a:rect b="b" l="l" r="r" t="t"/>
                <a:pathLst>
                  <a:path extrusionOk="0" h="1113411" w="4531784">
                    <a:moveTo>
                      <a:pt x="4531784" y="901231"/>
                    </a:moveTo>
                    <a:cubicBezTo>
                      <a:pt x="4510689" y="909023"/>
                      <a:pt x="4490257" y="915295"/>
                      <a:pt x="4477144" y="916340"/>
                    </a:cubicBezTo>
                    <a:cubicBezTo>
                      <a:pt x="4438658" y="919571"/>
                      <a:pt x="4419367" y="882701"/>
                      <a:pt x="4376130" y="877284"/>
                    </a:cubicBezTo>
                    <a:cubicBezTo>
                      <a:pt x="4332798" y="871868"/>
                      <a:pt x="4302388" y="847446"/>
                      <a:pt x="4277301" y="821218"/>
                    </a:cubicBezTo>
                    <a:cubicBezTo>
                      <a:pt x="4252215" y="794991"/>
                      <a:pt x="4217435" y="818462"/>
                      <a:pt x="4169350" y="811525"/>
                    </a:cubicBezTo>
                    <a:cubicBezTo>
                      <a:pt x="4121267" y="804588"/>
                      <a:pt x="4129249" y="791189"/>
                      <a:pt x="4096084" y="770378"/>
                    </a:cubicBezTo>
                    <a:cubicBezTo>
                      <a:pt x="4062920" y="749568"/>
                      <a:pt x="4050756" y="733508"/>
                      <a:pt x="4007329" y="720679"/>
                    </a:cubicBezTo>
                    <a:cubicBezTo>
                      <a:pt x="3963996" y="707850"/>
                      <a:pt x="3938434" y="736739"/>
                      <a:pt x="3885504" y="726191"/>
                    </a:cubicBezTo>
                    <a:cubicBezTo>
                      <a:pt x="3832574" y="715738"/>
                      <a:pt x="3848633" y="658151"/>
                      <a:pt x="3814899" y="640476"/>
                    </a:cubicBezTo>
                    <a:cubicBezTo>
                      <a:pt x="3781259" y="622801"/>
                      <a:pt x="3764629" y="661857"/>
                      <a:pt x="3653067" y="629738"/>
                    </a:cubicBezTo>
                    <a:cubicBezTo>
                      <a:pt x="3541505" y="597714"/>
                      <a:pt x="3593675" y="580514"/>
                      <a:pt x="3512331" y="541743"/>
                    </a:cubicBezTo>
                    <a:cubicBezTo>
                      <a:pt x="3431084" y="502877"/>
                      <a:pt x="3407612" y="550675"/>
                      <a:pt x="3292154" y="563029"/>
                    </a:cubicBezTo>
                    <a:cubicBezTo>
                      <a:pt x="3176695" y="575572"/>
                      <a:pt x="3106185" y="492804"/>
                      <a:pt x="3091171" y="422294"/>
                    </a:cubicBezTo>
                    <a:cubicBezTo>
                      <a:pt x="3076156" y="351783"/>
                      <a:pt x="2913755" y="345416"/>
                      <a:pt x="2836688" y="396636"/>
                    </a:cubicBezTo>
                    <a:cubicBezTo>
                      <a:pt x="2759811" y="447951"/>
                      <a:pt x="2625062" y="473608"/>
                      <a:pt x="2580114" y="319759"/>
                    </a:cubicBezTo>
                    <a:cubicBezTo>
                      <a:pt x="2535261" y="165815"/>
                      <a:pt x="2413341" y="162299"/>
                      <a:pt x="2354044" y="178644"/>
                    </a:cubicBezTo>
                    <a:cubicBezTo>
                      <a:pt x="2298358" y="193943"/>
                      <a:pt x="2304345" y="283363"/>
                      <a:pt x="2203901" y="276997"/>
                    </a:cubicBezTo>
                    <a:cubicBezTo>
                      <a:pt x="2103362" y="270630"/>
                      <a:pt x="2148310" y="125238"/>
                      <a:pt x="2064971" y="111364"/>
                    </a:cubicBezTo>
                    <a:cubicBezTo>
                      <a:pt x="1981632" y="97490"/>
                      <a:pt x="1992180" y="266354"/>
                      <a:pt x="1934594" y="262077"/>
                    </a:cubicBezTo>
                    <a:cubicBezTo>
                      <a:pt x="1876817" y="257801"/>
                      <a:pt x="1945332" y="161634"/>
                      <a:pt x="1827688" y="157262"/>
                    </a:cubicBezTo>
                    <a:cubicBezTo>
                      <a:pt x="1710139" y="152986"/>
                      <a:pt x="1686573" y="238511"/>
                      <a:pt x="1669468" y="319759"/>
                    </a:cubicBezTo>
                    <a:cubicBezTo>
                      <a:pt x="1652363" y="401007"/>
                      <a:pt x="1442923" y="465151"/>
                      <a:pt x="1303898" y="341045"/>
                    </a:cubicBezTo>
                    <a:cubicBezTo>
                      <a:pt x="1164968" y="217129"/>
                      <a:pt x="1013684" y="332493"/>
                      <a:pt x="978335" y="372594"/>
                    </a:cubicBezTo>
                    <a:cubicBezTo>
                      <a:pt x="942984" y="412696"/>
                      <a:pt x="1010453" y="569871"/>
                      <a:pt x="947926" y="616339"/>
                    </a:cubicBezTo>
                    <a:cubicBezTo>
                      <a:pt x="885398" y="662808"/>
                      <a:pt x="781153" y="531385"/>
                      <a:pt x="756541" y="595528"/>
                    </a:cubicBezTo>
                    <a:cubicBezTo>
                      <a:pt x="731928" y="659672"/>
                      <a:pt x="741146" y="709371"/>
                      <a:pt x="755495" y="786343"/>
                    </a:cubicBezTo>
                    <a:cubicBezTo>
                      <a:pt x="769939" y="863315"/>
                      <a:pt x="630439" y="871297"/>
                      <a:pt x="606398" y="853717"/>
                    </a:cubicBezTo>
                    <a:cubicBezTo>
                      <a:pt x="582355" y="836042"/>
                      <a:pt x="524579" y="864931"/>
                      <a:pt x="514981" y="897050"/>
                    </a:cubicBezTo>
                    <a:cubicBezTo>
                      <a:pt x="505288" y="929169"/>
                      <a:pt x="557744" y="961193"/>
                      <a:pt x="525720" y="1024386"/>
                    </a:cubicBezTo>
                    <a:cubicBezTo>
                      <a:pt x="493600" y="1087485"/>
                      <a:pt x="333289" y="1051089"/>
                      <a:pt x="322646" y="1021915"/>
                    </a:cubicBezTo>
                    <a:cubicBezTo>
                      <a:pt x="311908" y="992837"/>
                      <a:pt x="281974" y="995403"/>
                      <a:pt x="245674" y="1006521"/>
                    </a:cubicBezTo>
                    <a:cubicBezTo>
                      <a:pt x="209373" y="1017639"/>
                      <a:pt x="213555" y="1104399"/>
                      <a:pt x="157964" y="1112952"/>
                    </a:cubicBezTo>
                    <a:cubicBezTo>
                      <a:pt x="102373" y="1121504"/>
                      <a:pt x="123754" y="1008137"/>
                      <a:pt x="138768" y="989036"/>
                    </a:cubicBezTo>
                    <a:cubicBezTo>
                      <a:pt x="153783" y="970031"/>
                      <a:pt x="94675" y="933350"/>
                      <a:pt x="72439" y="966420"/>
                    </a:cubicBezTo>
                    <a:cubicBezTo>
                      <a:pt x="50203" y="999489"/>
                      <a:pt x="12572" y="971741"/>
                      <a:pt x="1834" y="937626"/>
                    </a:cubicBezTo>
                    <a:cubicBezTo>
                      <a:pt x="-5483" y="914250"/>
                      <a:pt x="11527" y="899140"/>
                      <a:pt x="10481" y="878044"/>
                    </a:cubicBezTo>
                    <a:cubicBezTo>
                      <a:pt x="126225" y="925178"/>
                      <a:pt x="250615" y="970601"/>
                      <a:pt x="318275" y="961098"/>
                    </a:cubicBezTo>
                    <a:cubicBezTo>
                      <a:pt x="425181" y="946179"/>
                      <a:pt x="553467" y="775130"/>
                      <a:pt x="752264" y="460780"/>
                    </a:cubicBezTo>
                    <a:cubicBezTo>
                      <a:pt x="951156" y="146524"/>
                      <a:pt x="1754992" y="-189207"/>
                      <a:pt x="2571657" y="127234"/>
                    </a:cubicBezTo>
                    <a:cubicBezTo>
                      <a:pt x="3056866" y="315483"/>
                      <a:pt x="3915152" y="651499"/>
                      <a:pt x="4531784" y="901231"/>
                    </a:cubicBezTo>
                    <a:close/>
                  </a:path>
                </a:pathLst>
              </a:custGeom>
              <a:solidFill>
                <a:srgbClr val="64845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443" name="Google Shape;3443;p25"/>
              <p:cNvGrpSpPr/>
              <p:nvPr/>
            </p:nvGrpSpPr>
            <p:grpSpPr>
              <a:xfrm>
                <a:off x="6139712" y="4990881"/>
                <a:ext cx="5540849" cy="787703"/>
                <a:chOff x="6139712" y="4990881"/>
                <a:chExt cx="5540849" cy="787703"/>
              </a:xfrm>
            </p:grpSpPr>
            <p:sp>
              <p:nvSpPr>
                <p:cNvPr id="3444" name="Google Shape;3444;p25"/>
                <p:cNvSpPr/>
                <p:nvPr/>
              </p:nvSpPr>
              <p:spPr>
                <a:xfrm>
                  <a:off x="6139712" y="5221535"/>
                  <a:ext cx="1019800" cy="557049"/>
                </a:xfrm>
                <a:custGeom>
                  <a:rect b="b" l="l" r="r" t="t"/>
                  <a:pathLst>
                    <a:path extrusionOk="0" h="557049" w="1019800">
                      <a:moveTo>
                        <a:pt x="1019643" y="500319"/>
                      </a:moveTo>
                      <a:cubicBezTo>
                        <a:pt x="1019738" y="500508"/>
                        <a:pt x="1019643" y="500699"/>
                        <a:pt x="1019643" y="500794"/>
                      </a:cubicBezTo>
                      <a:cubicBezTo>
                        <a:pt x="1018788" y="515713"/>
                        <a:pt x="1014131" y="540040"/>
                        <a:pt x="1008620" y="556955"/>
                      </a:cubicBezTo>
                      <a:lnTo>
                        <a:pt x="1008620" y="557050"/>
                      </a:lnTo>
                      <a:cubicBezTo>
                        <a:pt x="1004629" y="556195"/>
                        <a:pt x="1000732" y="555339"/>
                        <a:pt x="996741" y="554484"/>
                      </a:cubicBezTo>
                      <a:cubicBezTo>
                        <a:pt x="984863" y="552013"/>
                        <a:pt x="972794" y="549162"/>
                        <a:pt x="960631" y="546122"/>
                      </a:cubicBezTo>
                      <a:cubicBezTo>
                        <a:pt x="954739" y="544696"/>
                        <a:pt x="948847" y="543176"/>
                        <a:pt x="942956" y="541560"/>
                      </a:cubicBezTo>
                      <a:cubicBezTo>
                        <a:pt x="938965" y="540610"/>
                        <a:pt x="934878" y="539565"/>
                        <a:pt x="930792" y="538329"/>
                      </a:cubicBezTo>
                      <a:cubicBezTo>
                        <a:pt x="924235" y="536619"/>
                        <a:pt x="917774" y="534718"/>
                        <a:pt x="911122" y="532818"/>
                      </a:cubicBezTo>
                      <a:cubicBezTo>
                        <a:pt x="832724" y="510201"/>
                        <a:pt x="749480" y="478082"/>
                        <a:pt x="663860" y="432944"/>
                      </a:cubicBezTo>
                      <a:cubicBezTo>
                        <a:pt x="365665" y="275769"/>
                        <a:pt x="202123" y="141116"/>
                        <a:pt x="115458" y="102629"/>
                      </a:cubicBezTo>
                      <a:cubicBezTo>
                        <a:pt x="64143" y="83339"/>
                        <a:pt x="0" y="91891"/>
                        <a:pt x="0" y="91891"/>
                      </a:cubicBezTo>
                      <a:cubicBezTo>
                        <a:pt x="0" y="91891"/>
                        <a:pt x="40672" y="51220"/>
                        <a:pt x="44948" y="0"/>
                      </a:cubicBezTo>
                      <a:cubicBezTo>
                        <a:pt x="44948" y="0"/>
                        <a:pt x="167819" y="27748"/>
                        <a:pt x="213241" y="100444"/>
                      </a:cubicBezTo>
                      <a:cubicBezTo>
                        <a:pt x="248306" y="156415"/>
                        <a:pt x="619673" y="336397"/>
                        <a:pt x="968233" y="394933"/>
                      </a:cubicBezTo>
                      <a:cubicBezTo>
                        <a:pt x="981252" y="397119"/>
                        <a:pt x="994366" y="399209"/>
                        <a:pt x="1007384" y="401015"/>
                      </a:cubicBezTo>
                      <a:cubicBezTo>
                        <a:pt x="1008050" y="403391"/>
                        <a:pt x="1008525" y="405671"/>
                        <a:pt x="1009095" y="407857"/>
                      </a:cubicBezTo>
                      <a:cubicBezTo>
                        <a:pt x="1012420" y="421731"/>
                        <a:pt x="1014796" y="434845"/>
                        <a:pt x="1016602" y="450999"/>
                      </a:cubicBezTo>
                      <a:cubicBezTo>
                        <a:pt x="1017837" y="462688"/>
                        <a:pt x="1018788" y="475896"/>
                        <a:pt x="1019643" y="491956"/>
                      </a:cubicBezTo>
                      <a:cubicBezTo>
                        <a:pt x="1019738" y="492146"/>
                        <a:pt x="1019738" y="492431"/>
                        <a:pt x="1019643" y="492716"/>
                      </a:cubicBezTo>
                      <a:cubicBezTo>
                        <a:pt x="1019643" y="493096"/>
                        <a:pt x="1019738" y="493381"/>
                        <a:pt x="1019738" y="493762"/>
                      </a:cubicBezTo>
                      <a:cubicBezTo>
                        <a:pt x="1019833" y="495757"/>
                        <a:pt x="1019833" y="497943"/>
                        <a:pt x="1019643" y="500319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5" name="Google Shape;3445;p25"/>
                <p:cNvSpPr/>
                <p:nvPr/>
              </p:nvSpPr>
              <p:spPr>
                <a:xfrm>
                  <a:off x="7532147" y="5585489"/>
                  <a:ext cx="12733" cy="59867"/>
                </a:xfrm>
                <a:custGeom>
                  <a:rect b="b" l="l" r="r" t="t"/>
                  <a:pathLst>
                    <a:path extrusionOk="0" h="59867" w="12733">
                      <a:moveTo>
                        <a:pt x="0" y="59867"/>
                      </a:moveTo>
                      <a:cubicBezTo>
                        <a:pt x="4276" y="39627"/>
                        <a:pt x="8362" y="19481"/>
                        <a:pt x="12733" y="0"/>
                      </a:cubicBezTo>
                      <a:cubicBezTo>
                        <a:pt x="9692" y="15679"/>
                        <a:pt x="5131" y="36871"/>
                        <a:pt x="0" y="59867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6" name="Google Shape;3446;p25"/>
                <p:cNvSpPr/>
                <p:nvPr/>
              </p:nvSpPr>
              <p:spPr>
                <a:xfrm>
                  <a:off x="7632496" y="5384542"/>
                  <a:ext cx="755022" cy="365439"/>
                </a:xfrm>
                <a:custGeom>
                  <a:rect b="b" l="l" r="r" t="t"/>
                  <a:pathLst>
                    <a:path extrusionOk="0" h="365439" w="755022">
                      <a:moveTo>
                        <a:pt x="754991" y="95752"/>
                      </a:moveTo>
                      <a:cubicBezTo>
                        <a:pt x="756512" y="137374"/>
                        <a:pt x="701871" y="214917"/>
                        <a:pt x="648181" y="280676"/>
                      </a:cubicBezTo>
                      <a:lnTo>
                        <a:pt x="648086" y="280770"/>
                      </a:lnTo>
                      <a:lnTo>
                        <a:pt x="647991" y="280770"/>
                      </a:lnTo>
                      <a:cubicBezTo>
                        <a:pt x="449859" y="296450"/>
                        <a:pt x="263606" y="333986"/>
                        <a:pt x="118689" y="365440"/>
                      </a:cubicBezTo>
                      <a:cubicBezTo>
                        <a:pt x="73361" y="347195"/>
                        <a:pt x="28318" y="316311"/>
                        <a:pt x="16630" y="264521"/>
                      </a:cubicBezTo>
                      <a:cubicBezTo>
                        <a:pt x="9027" y="231261"/>
                        <a:pt x="3706" y="195626"/>
                        <a:pt x="0" y="161986"/>
                      </a:cubicBezTo>
                      <a:cubicBezTo>
                        <a:pt x="126291" y="101644"/>
                        <a:pt x="230251" y="38071"/>
                        <a:pt x="341623" y="43963"/>
                      </a:cubicBezTo>
                      <a:cubicBezTo>
                        <a:pt x="512672" y="53180"/>
                        <a:pt x="474186" y="64774"/>
                        <a:pt x="542606" y="43963"/>
                      </a:cubicBezTo>
                      <a:cubicBezTo>
                        <a:pt x="596486" y="27523"/>
                        <a:pt x="676689" y="-2411"/>
                        <a:pt x="747104" y="155"/>
                      </a:cubicBezTo>
                      <a:cubicBezTo>
                        <a:pt x="751191" y="41397"/>
                        <a:pt x="754327" y="76082"/>
                        <a:pt x="754991" y="95752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7" name="Google Shape;3447;p25"/>
                <p:cNvSpPr/>
                <p:nvPr/>
              </p:nvSpPr>
              <p:spPr>
                <a:xfrm>
                  <a:off x="9445046" y="5093818"/>
                  <a:ext cx="29078" cy="665"/>
                </a:xfrm>
                <a:custGeom>
                  <a:rect b="b" l="l" r="r" t="t"/>
                  <a:pathLst>
                    <a:path extrusionOk="0" h="665" w="29078">
                      <a:moveTo>
                        <a:pt x="0" y="0"/>
                      </a:moveTo>
                      <a:cubicBezTo>
                        <a:pt x="9122" y="95"/>
                        <a:pt x="18720" y="285"/>
                        <a:pt x="29078" y="665"/>
                      </a:cubicBezTo>
                      <a:cubicBezTo>
                        <a:pt x="18720" y="285"/>
                        <a:pt x="9028" y="95"/>
                        <a:pt x="0" y="0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8" name="Google Shape;3448;p25"/>
                <p:cNvSpPr/>
                <p:nvPr/>
              </p:nvSpPr>
              <p:spPr>
                <a:xfrm>
                  <a:off x="9495315" y="5095339"/>
                  <a:ext cx="22806" cy="1140"/>
                </a:xfrm>
                <a:custGeom>
                  <a:rect b="b" l="l" r="r" t="t"/>
                  <a:pathLst>
                    <a:path extrusionOk="0" h="1140" w="22806">
                      <a:moveTo>
                        <a:pt x="0" y="0"/>
                      </a:moveTo>
                      <a:cubicBezTo>
                        <a:pt x="7412" y="285"/>
                        <a:pt x="14919" y="665"/>
                        <a:pt x="22807" y="1140"/>
                      </a:cubicBezTo>
                      <a:cubicBezTo>
                        <a:pt x="14919" y="760"/>
                        <a:pt x="7317" y="380"/>
                        <a:pt x="0" y="0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9" name="Google Shape;3449;p25"/>
                <p:cNvSpPr/>
                <p:nvPr/>
              </p:nvSpPr>
              <p:spPr>
                <a:xfrm>
                  <a:off x="9423284" y="4990881"/>
                  <a:ext cx="2257277" cy="388209"/>
                </a:xfrm>
                <a:custGeom>
                  <a:rect b="b" l="l" r="r" t="t"/>
                  <a:pathLst>
                    <a:path extrusionOk="0" h="388209" w="2257277">
                      <a:moveTo>
                        <a:pt x="2257278" y="388209"/>
                      </a:moveTo>
                      <a:cubicBezTo>
                        <a:pt x="1943688" y="354950"/>
                        <a:pt x="891641" y="185706"/>
                        <a:pt x="315205" y="124794"/>
                      </a:cubicBezTo>
                      <a:lnTo>
                        <a:pt x="315110" y="124794"/>
                      </a:lnTo>
                      <a:cubicBezTo>
                        <a:pt x="264556" y="109589"/>
                        <a:pt x="120590" y="64166"/>
                        <a:pt x="0" y="5724"/>
                      </a:cubicBezTo>
                      <a:cubicBezTo>
                        <a:pt x="80488" y="-4919"/>
                        <a:pt x="225025" y="-4348"/>
                        <a:pt x="481408" y="39459"/>
                      </a:cubicBezTo>
                      <a:cubicBezTo>
                        <a:pt x="865889" y="105028"/>
                        <a:pt x="1798487" y="294322"/>
                        <a:pt x="2257278" y="388209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450" name="Google Shape;3450;p25"/>
              <p:cNvGrpSpPr/>
              <p:nvPr/>
            </p:nvGrpSpPr>
            <p:grpSpPr>
              <a:xfrm>
                <a:off x="11168727" y="4853836"/>
                <a:ext cx="843956" cy="458310"/>
                <a:chOff x="11168727" y="4853836"/>
                <a:chExt cx="843956" cy="458310"/>
              </a:xfrm>
            </p:grpSpPr>
            <p:sp>
              <p:nvSpPr>
                <p:cNvPr id="3451" name="Google Shape;3451;p25"/>
                <p:cNvSpPr/>
                <p:nvPr/>
              </p:nvSpPr>
              <p:spPr>
                <a:xfrm>
                  <a:off x="11168727" y="4853836"/>
                  <a:ext cx="700799" cy="352779"/>
                </a:xfrm>
                <a:custGeom>
                  <a:rect b="b" l="l" r="r" t="t"/>
                  <a:pathLst>
                    <a:path extrusionOk="0" h="352779" w="700799">
                      <a:moveTo>
                        <a:pt x="1539" y="280084"/>
                      </a:moveTo>
                      <a:cubicBezTo>
                        <a:pt x="1539" y="280084"/>
                        <a:pt x="-24118" y="352779"/>
                        <a:pt x="134101" y="352779"/>
                      </a:cubicBezTo>
                      <a:cubicBezTo>
                        <a:pt x="134101" y="352779"/>
                        <a:pt x="711297" y="-4238"/>
                        <a:pt x="700654" y="38"/>
                      </a:cubicBezTo>
                      <a:cubicBezTo>
                        <a:pt x="690011" y="4314"/>
                        <a:pt x="1539" y="280084"/>
                        <a:pt x="1539" y="280084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52" name="Google Shape;3452;p25"/>
                <p:cNvSpPr/>
                <p:nvPr/>
              </p:nvSpPr>
              <p:spPr>
                <a:xfrm>
                  <a:off x="11462005" y="5095434"/>
                  <a:ext cx="550678" cy="216712"/>
                </a:xfrm>
                <a:custGeom>
                  <a:rect b="b" l="l" r="r" t="t"/>
                  <a:pathLst>
                    <a:path extrusionOk="0" h="216712" w="550678">
                      <a:moveTo>
                        <a:pt x="1230" y="162497"/>
                      </a:moveTo>
                      <a:cubicBezTo>
                        <a:pt x="1230" y="162497"/>
                        <a:pt x="-17965" y="224455"/>
                        <a:pt x="95307" y="215902"/>
                      </a:cubicBezTo>
                      <a:cubicBezTo>
                        <a:pt x="95307" y="215902"/>
                        <a:pt x="383905" y="117549"/>
                        <a:pt x="550678" y="0"/>
                      </a:cubicBezTo>
                      <a:lnTo>
                        <a:pt x="1230" y="162497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453" name="Google Shape;3453;p25"/>
              <p:cNvGrpSpPr/>
              <p:nvPr/>
            </p:nvGrpSpPr>
            <p:grpSpPr>
              <a:xfrm>
                <a:off x="6454126" y="4295023"/>
                <a:ext cx="3819912" cy="943974"/>
                <a:chOff x="6454126" y="4295023"/>
                <a:chExt cx="3819912" cy="943974"/>
              </a:xfrm>
            </p:grpSpPr>
            <p:grpSp>
              <p:nvGrpSpPr>
                <p:cNvPr id="3454" name="Google Shape;3454;p25"/>
                <p:cNvGrpSpPr/>
                <p:nvPr/>
              </p:nvGrpSpPr>
              <p:grpSpPr>
                <a:xfrm>
                  <a:off x="7269229" y="4762293"/>
                  <a:ext cx="158911" cy="184202"/>
                  <a:chOff x="7269229" y="4762293"/>
                  <a:chExt cx="158911" cy="184202"/>
                </a:xfrm>
              </p:grpSpPr>
              <p:sp>
                <p:nvSpPr>
                  <p:cNvPr id="3455" name="Google Shape;3455;p25"/>
                  <p:cNvSpPr/>
                  <p:nvPr/>
                </p:nvSpPr>
                <p:spPr>
                  <a:xfrm rot="-4234075">
                    <a:off x="7262303" y="4786110"/>
                    <a:ext cx="80351" cy="42170"/>
                  </a:xfrm>
                  <a:custGeom>
                    <a:rect b="b" l="l" r="r" t="t"/>
                    <a:pathLst>
                      <a:path extrusionOk="0" h="42194" w="80397">
                        <a:moveTo>
                          <a:pt x="80397" y="21097"/>
                        </a:moveTo>
                        <a:cubicBezTo>
                          <a:pt x="80397" y="32749"/>
                          <a:pt x="62399" y="42194"/>
                          <a:pt x="40199" y="42194"/>
                        </a:cubicBezTo>
                        <a:cubicBezTo>
                          <a:pt x="17997" y="42194"/>
                          <a:pt x="0" y="32749"/>
                          <a:pt x="0" y="21097"/>
                        </a:cubicBezTo>
                        <a:cubicBezTo>
                          <a:pt x="0" y="9445"/>
                          <a:pt x="17998" y="0"/>
                          <a:pt x="40199" y="0"/>
                        </a:cubicBezTo>
                        <a:cubicBezTo>
                          <a:pt x="62400" y="0"/>
                          <a:pt x="80397" y="9445"/>
                          <a:pt x="80397" y="2109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6" name="Google Shape;3456;p25"/>
                  <p:cNvSpPr/>
                  <p:nvPr/>
                </p:nvSpPr>
                <p:spPr>
                  <a:xfrm rot="-4052055">
                    <a:off x="7276578" y="4904708"/>
                    <a:ext cx="50604" cy="26634"/>
                  </a:xfrm>
                  <a:custGeom>
                    <a:rect b="b" l="l" r="r" t="t"/>
                    <a:pathLst>
                      <a:path extrusionOk="0" h="26608" w="50555">
                        <a:moveTo>
                          <a:pt x="50556" y="13304"/>
                        </a:moveTo>
                        <a:cubicBezTo>
                          <a:pt x="50556" y="20652"/>
                          <a:pt x="39238" y="26608"/>
                          <a:pt x="25278" y="26608"/>
                        </a:cubicBezTo>
                        <a:cubicBezTo>
                          <a:pt x="11318" y="26608"/>
                          <a:pt x="0" y="20652"/>
                          <a:pt x="0" y="13304"/>
                        </a:cubicBezTo>
                        <a:cubicBezTo>
                          <a:pt x="0" y="5957"/>
                          <a:pt x="11318" y="0"/>
                          <a:pt x="25278" y="0"/>
                        </a:cubicBezTo>
                        <a:cubicBezTo>
                          <a:pt x="39238" y="0"/>
                          <a:pt x="50556" y="5957"/>
                          <a:pt x="50556" y="13304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7" name="Google Shape;3457;p25"/>
                  <p:cNvSpPr/>
                  <p:nvPr/>
                </p:nvSpPr>
                <p:spPr>
                  <a:xfrm rot="-4052055">
                    <a:off x="7386352" y="4784248"/>
                    <a:ext cx="26634" cy="50604"/>
                  </a:xfrm>
                  <a:custGeom>
                    <a:rect b="b" l="l" r="r" t="t"/>
                    <a:pathLst>
                      <a:path extrusionOk="0" h="50555" w="26608">
                        <a:moveTo>
                          <a:pt x="26608" y="25278"/>
                        </a:moveTo>
                        <a:cubicBezTo>
                          <a:pt x="26608" y="39238"/>
                          <a:pt x="20652" y="50556"/>
                          <a:pt x="13304" y="50556"/>
                        </a:cubicBezTo>
                        <a:cubicBezTo>
                          <a:pt x="5956" y="50556"/>
                          <a:pt x="0" y="39238"/>
                          <a:pt x="0" y="25278"/>
                        </a:cubicBezTo>
                        <a:cubicBezTo>
                          <a:pt x="0" y="11317"/>
                          <a:pt x="5956" y="0"/>
                          <a:pt x="13304" y="0"/>
                        </a:cubicBezTo>
                        <a:cubicBezTo>
                          <a:pt x="20652" y="0"/>
                          <a:pt x="26608" y="11317"/>
                          <a:pt x="26608" y="25278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58" name="Google Shape;3458;p25"/>
                <p:cNvGrpSpPr/>
                <p:nvPr/>
              </p:nvGrpSpPr>
              <p:grpSpPr>
                <a:xfrm>
                  <a:off x="7499126" y="4462474"/>
                  <a:ext cx="419030" cy="372423"/>
                  <a:chOff x="7499126" y="4462474"/>
                  <a:chExt cx="419030" cy="372423"/>
                </a:xfrm>
              </p:grpSpPr>
              <p:sp>
                <p:nvSpPr>
                  <p:cNvPr id="3459" name="Google Shape;3459;p25"/>
                  <p:cNvSpPr/>
                  <p:nvPr/>
                </p:nvSpPr>
                <p:spPr>
                  <a:xfrm rot="-1586212">
                    <a:off x="7519556" y="4504252"/>
                    <a:ext cx="214094" cy="112461"/>
                  </a:xfrm>
                  <a:custGeom>
                    <a:rect b="b" l="l" r="r" t="t"/>
                    <a:pathLst>
                      <a:path extrusionOk="0" h="112514" w="214196">
                        <a:moveTo>
                          <a:pt x="214196" y="56257"/>
                        </a:moveTo>
                        <a:cubicBezTo>
                          <a:pt x="214196" y="87327"/>
                          <a:pt x="166246" y="112515"/>
                          <a:pt x="107098" y="112515"/>
                        </a:cubicBezTo>
                        <a:cubicBezTo>
                          <a:pt x="47949" y="112515"/>
                          <a:pt x="-1" y="87327"/>
                          <a:pt x="-1" y="56257"/>
                        </a:cubicBezTo>
                        <a:cubicBezTo>
                          <a:pt x="-1" y="25187"/>
                          <a:pt x="47949" y="0"/>
                          <a:pt x="107098" y="0"/>
                        </a:cubicBezTo>
                        <a:cubicBezTo>
                          <a:pt x="166246" y="0"/>
                          <a:pt x="214196" y="25187"/>
                          <a:pt x="214196" y="5625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3460" name="Google Shape;3460;p25"/>
                  <p:cNvGrpSpPr/>
                  <p:nvPr/>
                </p:nvGrpSpPr>
                <p:grpSpPr>
                  <a:xfrm>
                    <a:off x="7499126" y="4650687"/>
                    <a:ext cx="228896" cy="184209"/>
                    <a:chOff x="7499126" y="4650687"/>
                    <a:chExt cx="228896" cy="184209"/>
                  </a:xfrm>
                </p:grpSpPr>
                <p:sp>
                  <p:nvSpPr>
                    <p:cNvPr id="3461" name="Google Shape;3461;p25"/>
                    <p:cNvSpPr/>
                    <p:nvPr/>
                  </p:nvSpPr>
                  <p:spPr>
                    <a:xfrm rot="-4234075">
                      <a:off x="7492200" y="4674504"/>
                      <a:ext cx="80351" cy="42170"/>
                    </a:xfrm>
                    <a:custGeom>
                      <a:rect b="b" l="l" r="r" t="t"/>
                      <a:pathLst>
                        <a:path extrusionOk="0" h="42194" w="80397">
                          <a:moveTo>
                            <a:pt x="80397" y="21097"/>
                          </a:moveTo>
                          <a:cubicBezTo>
                            <a:pt x="80397" y="32749"/>
                            <a:pt x="62399" y="42194"/>
                            <a:pt x="40199" y="42194"/>
                          </a:cubicBezTo>
                          <a:cubicBezTo>
                            <a:pt x="17997" y="42194"/>
                            <a:pt x="0" y="32749"/>
                            <a:pt x="0" y="21097"/>
                          </a:cubicBezTo>
                          <a:cubicBezTo>
                            <a:pt x="0" y="9445"/>
                            <a:pt x="17998" y="0"/>
                            <a:pt x="40199" y="0"/>
                          </a:cubicBezTo>
                          <a:cubicBezTo>
                            <a:pt x="62400" y="0"/>
                            <a:pt x="80397" y="9445"/>
                            <a:pt x="80397" y="210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62" name="Google Shape;3462;p25"/>
                    <p:cNvSpPr/>
                    <p:nvPr/>
                  </p:nvSpPr>
                  <p:spPr>
                    <a:xfrm rot="-4052055">
                      <a:off x="7506455" y="4793109"/>
                      <a:ext cx="50604" cy="26634"/>
                    </a:xfrm>
                    <a:custGeom>
                      <a:rect b="b" l="l" r="r" t="t"/>
                      <a:pathLst>
                        <a:path extrusionOk="0" h="26608" w="50555">
                          <a:moveTo>
                            <a:pt x="50556" y="13304"/>
                          </a:moveTo>
                          <a:cubicBezTo>
                            <a:pt x="50556" y="20652"/>
                            <a:pt x="39238" y="26608"/>
                            <a:pt x="25278" y="26608"/>
                          </a:cubicBezTo>
                          <a:cubicBezTo>
                            <a:pt x="11318" y="26608"/>
                            <a:pt x="0" y="20652"/>
                            <a:pt x="0" y="13304"/>
                          </a:cubicBezTo>
                          <a:cubicBezTo>
                            <a:pt x="0" y="5957"/>
                            <a:pt x="11318" y="0"/>
                            <a:pt x="25278" y="0"/>
                          </a:cubicBezTo>
                          <a:cubicBezTo>
                            <a:pt x="39238" y="0"/>
                            <a:pt x="50556" y="5957"/>
                            <a:pt x="50556" y="13304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63" name="Google Shape;3463;p25"/>
                    <p:cNvSpPr/>
                    <p:nvPr/>
                  </p:nvSpPr>
                  <p:spPr>
                    <a:xfrm rot="-4052055">
                      <a:off x="7686234" y="4682977"/>
                      <a:ext cx="26634" cy="50604"/>
                    </a:xfrm>
                    <a:custGeom>
                      <a:rect b="b" l="l" r="r" t="t"/>
                      <a:pathLst>
                        <a:path extrusionOk="0" h="50555" w="26608">
                          <a:moveTo>
                            <a:pt x="26608" y="25278"/>
                          </a:moveTo>
                          <a:cubicBezTo>
                            <a:pt x="26608" y="39238"/>
                            <a:pt x="20652" y="50556"/>
                            <a:pt x="13304" y="50556"/>
                          </a:cubicBezTo>
                          <a:cubicBezTo>
                            <a:pt x="5956" y="50556"/>
                            <a:pt x="0" y="39238"/>
                            <a:pt x="0" y="25278"/>
                          </a:cubicBezTo>
                          <a:cubicBezTo>
                            <a:pt x="0" y="11317"/>
                            <a:pt x="5956" y="0"/>
                            <a:pt x="13304" y="0"/>
                          </a:cubicBezTo>
                          <a:cubicBezTo>
                            <a:pt x="20652" y="0"/>
                            <a:pt x="26608" y="11317"/>
                            <a:pt x="26608" y="25278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3464" name="Google Shape;3464;p25"/>
                  <p:cNvGrpSpPr/>
                  <p:nvPr/>
                </p:nvGrpSpPr>
                <p:grpSpPr>
                  <a:xfrm>
                    <a:off x="7725823" y="4553532"/>
                    <a:ext cx="192333" cy="96304"/>
                    <a:chOff x="7725823" y="4553532"/>
                    <a:chExt cx="192333" cy="96304"/>
                  </a:xfrm>
                </p:grpSpPr>
                <p:sp>
                  <p:nvSpPr>
                    <p:cNvPr id="3465" name="Google Shape;3465;p25"/>
                    <p:cNvSpPr/>
                    <p:nvPr/>
                  </p:nvSpPr>
                  <p:spPr>
                    <a:xfrm rot="-5089892">
                      <a:off x="7855188" y="4585071"/>
                      <a:ext cx="42150" cy="80315"/>
                    </a:xfrm>
                    <a:custGeom>
                      <a:rect b="b" l="l" r="r" t="t"/>
                      <a:pathLst>
                        <a:path extrusionOk="0" h="80390" w="42190">
                          <a:moveTo>
                            <a:pt x="42191" y="40195"/>
                          </a:moveTo>
                          <a:cubicBezTo>
                            <a:pt x="42191" y="62394"/>
                            <a:pt x="32746" y="80391"/>
                            <a:pt x="21096" y="80391"/>
                          </a:cubicBezTo>
                          <a:cubicBezTo>
                            <a:pt x="9445" y="80391"/>
                            <a:pt x="0" y="62395"/>
                            <a:pt x="0" y="40195"/>
                          </a:cubicBezTo>
                          <a:cubicBezTo>
                            <a:pt x="0" y="17996"/>
                            <a:pt x="9445" y="0"/>
                            <a:pt x="21096" y="0"/>
                          </a:cubicBezTo>
                          <a:cubicBezTo>
                            <a:pt x="32746" y="0"/>
                            <a:pt x="42191" y="17996"/>
                            <a:pt x="42191" y="40195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66" name="Google Shape;3466;p25"/>
                    <p:cNvSpPr/>
                    <p:nvPr/>
                  </p:nvSpPr>
                  <p:spPr>
                    <a:xfrm rot="-4900046">
                      <a:off x="7806529" y="4545076"/>
                      <a:ext cx="26622" cy="50581"/>
                    </a:xfrm>
                    <a:custGeom>
                      <a:rect b="b" l="l" r="r" t="t"/>
                      <a:pathLst>
                        <a:path extrusionOk="0" h="50553" w="26607">
                          <a:moveTo>
                            <a:pt x="26607" y="25277"/>
                          </a:moveTo>
                          <a:cubicBezTo>
                            <a:pt x="26607" y="39237"/>
                            <a:pt x="20651" y="50554"/>
                            <a:pt x="13304" y="50554"/>
                          </a:cubicBezTo>
                          <a:cubicBezTo>
                            <a:pt x="5956" y="50554"/>
                            <a:pt x="0" y="39237"/>
                            <a:pt x="0" y="25277"/>
                          </a:cubicBezTo>
                          <a:cubicBezTo>
                            <a:pt x="0" y="11317"/>
                            <a:pt x="5956" y="0"/>
                            <a:pt x="13304" y="0"/>
                          </a:cubicBezTo>
                          <a:cubicBezTo>
                            <a:pt x="20651" y="0"/>
                            <a:pt x="26607" y="11317"/>
                            <a:pt x="26607" y="2527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67" name="Google Shape;3467;p25"/>
                    <p:cNvSpPr/>
                    <p:nvPr/>
                  </p:nvSpPr>
                  <p:spPr>
                    <a:xfrm rot="-4900046">
                      <a:off x="7717368" y="4582108"/>
                      <a:ext cx="50581" cy="26622"/>
                    </a:xfrm>
                    <a:custGeom>
                      <a:rect b="b" l="l" r="r" t="t"/>
                      <a:pathLst>
                        <a:path extrusionOk="0" h="26607" w="50553">
                          <a:moveTo>
                            <a:pt x="50553" y="13304"/>
                          </a:moveTo>
                          <a:cubicBezTo>
                            <a:pt x="50553" y="20651"/>
                            <a:pt x="39237" y="26607"/>
                            <a:pt x="25277" y="26607"/>
                          </a:cubicBezTo>
                          <a:cubicBezTo>
                            <a:pt x="11317" y="26607"/>
                            <a:pt x="0" y="20651"/>
                            <a:pt x="0" y="13304"/>
                          </a:cubicBezTo>
                          <a:cubicBezTo>
                            <a:pt x="0" y="5956"/>
                            <a:pt x="11317" y="0"/>
                            <a:pt x="25277" y="0"/>
                          </a:cubicBezTo>
                          <a:cubicBezTo>
                            <a:pt x="39237" y="0"/>
                            <a:pt x="50553" y="5956"/>
                            <a:pt x="50553" y="13304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3468" name="Google Shape;3468;p25"/>
                <p:cNvGrpSpPr/>
                <p:nvPr/>
              </p:nvGrpSpPr>
              <p:grpSpPr>
                <a:xfrm>
                  <a:off x="7962668" y="4295023"/>
                  <a:ext cx="661716" cy="348514"/>
                  <a:chOff x="7962668" y="4295023"/>
                  <a:chExt cx="661716" cy="348514"/>
                </a:xfrm>
              </p:grpSpPr>
              <p:sp>
                <p:nvSpPr>
                  <p:cNvPr id="3469" name="Google Shape;3469;p25"/>
                  <p:cNvSpPr/>
                  <p:nvPr/>
                </p:nvSpPr>
                <p:spPr>
                  <a:xfrm rot="-2839866">
                    <a:off x="8164647" y="4408917"/>
                    <a:ext cx="214102" cy="112465"/>
                  </a:xfrm>
                  <a:custGeom>
                    <a:rect b="b" l="l" r="r" t="t"/>
                    <a:pathLst>
                      <a:path extrusionOk="0" h="112508" w="214184">
                        <a:moveTo>
                          <a:pt x="214184" y="56254"/>
                        </a:moveTo>
                        <a:cubicBezTo>
                          <a:pt x="214184" y="87323"/>
                          <a:pt x="166237" y="112509"/>
                          <a:pt x="107092" y="112509"/>
                        </a:cubicBezTo>
                        <a:cubicBezTo>
                          <a:pt x="47946" y="112509"/>
                          <a:pt x="-1" y="87323"/>
                          <a:pt x="-1" y="56254"/>
                        </a:cubicBezTo>
                        <a:cubicBezTo>
                          <a:pt x="-1" y="25186"/>
                          <a:pt x="47946" y="0"/>
                          <a:pt x="107092" y="0"/>
                        </a:cubicBezTo>
                        <a:cubicBezTo>
                          <a:pt x="166237" y="0"/>
                          <a:pt x="214184" y="25186"/>
                          <a:pt x="214184" y="56254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3470" name="Google Shape;3470;p25"/>
                  <p:cNvGrpSpPr/>
                  <p:nvPr/>
                </p:nvGrpSpPr>
                <p:grpSpPr>
                  <a:xfrm>
                    <a:off x="7962668" y="4438382"/>
                    <a:ext cx="460297" cy="205155"/>
                    <a:chOff x="7962668" y="4438382"/>
                    <a:chExt cx="460297" cy="205155"/>
                  </a:xfrm>
                </p:grpSpPr>
                <p:sp>
                  <p:nvSpPr>
                    <p:cNvPr id="3471" name="Google Shape;3471;p25"/>
                    <p:cNvSpPr/>
                    <p:nvPr/>
                  </p:nvSpPr>
                  <p:spPr>
                    <a:xfrm rot="-1801764">
                      <a:off x="8101056" y="4563221"/>
                      <a:ext cx="80320" cy="42154"/>
                    </a:xfrm>
                    <a:custGeom>
                      <a:rect b="b" l="l" r="r" t="t"/>
                      <a:pathLst>
                        <a:path extrusionOk="0" h="42191" w="80391">
                          <a:moveTo>
                            <a:pt x="80391" y="21095"/>
                          </a:moveTo>
                          <a:cubicBezTo>
                            <a:pt x="80391" y="32746"/>
                            <a:pt x="62395" y="42191"/>
                            <a:pt x="40196" y="42191"/>
                          </a:cubicBezTo>
                          <a:cubicBezTo>
                            <a:pt x="17996" y="42191"/>
                            <a:pt x="0" y="32746"/>
                            <a:pt x="0" y="21095"/>
                          </a:cubicBezTo>
                          <a:cubicBezTo>
                            <a:pt x="0" y="9445"/>
                            <a:pt x="17997" y="0"/>
                            <a:pt x="40196" y="0"/>
                          </a:cubicBezTo>
                          <a:cubicBezTo>
                            <a:pt x="62395" y="0"/>
                            <a:pt x="80391" y="9445"/>
                            <a:pt x="80391" y="21095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72" name="Google Shape;3472;p25"/>
                    <p:cNvSpPr/>
                    <p:nvPr/>
                  </p:nvSpPr>
                  <p:spPr>
                    <a:xfrm rot="-735886">
                      <a:off x="7964918" y="4611854"/>
                      <a:ext cx="50572" cy="26616"/>
                    </a:xfrm>
                    <a:custGeom>
                      <a:rect b="b" l="l" r="r" t="t"/>
                      <a:pathLst>
                        <a:path extrusionOk="0" h="26607" w="50555">
                          <a:moveTo>
                            <a:pt x="50555" y="13304"/>
                          </a:moveTo>
                          <a:cubicBezTo>
                            <a:pt x="50555" y="20652"/>
                            <a:pt x="39238" y="26608"/>
                            <a:pt x="25278" y="26608"/>
                          </a:cubicBezTo>
                          <a:cubicBezTo>
                            <a:pt x="11318" y="26608"/>
                            <a:pt x="1" y="20652"/>
                            <a:pt x="1" y="13304"/>
                          </a:cubicBezTo>
                          <a:cubicBezTo>
                            <a:pt x="1" y="5956"/>
                            <a:pt x="11318" y="0"/>
                            <a:pt x="25278" y="0"/>
                          </a:cubicBezTo>
                          <a:cubicBezTo>
                            <a:pt x="39238" y="0"/>
                            <a:pt x="50555" y="5956"/>
                            <a:pt x="50555" y="13304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73" name="Google Shape;3473;p25"/>
                    <p:cNvSpPr/>
                    <p:nvPr/>
                  </p:nvSpPr>
                  <p:spPr>
                    <a:xfrm rot="-5305486">
                      <a:off x="8384016" y="4427095"/>
                      <a:ext cx="26616" cy="50571"/>
                    </a:xfrm>
                    <a:custGeom>
                      <a:rect b="b" l="l" r="r" t="t"/>
                      <a:pathLst>
                        <a:path extrusionOk="0" h="50552" w="26606">
                          <a:moveTo>
                            <a:pt x="26606" y="25276"/>
                          </a:moveTo>
                          <a:cubicBezTo>
                            <a:pt x="26606" y="39236"/>
                            <a:pt x="20650" y="50552"/>
                            <a:pt x="13303" y="50552"/>
                          </a:cubicBezTo>
                          <a:cubicBezTo>
                            <a:pt x="5956" y="50552"/>
                            <a:pt x="-1" y="39236"/>
                            <a:pt x="-1" y="25276"/>
                          </a:cubicBezTo>
                          <a:cubicBezTo>
                            <a:pt x="-1" y="11316"/>
                            <a:pt x="5956" y="0"/>
                            <a:pt x="13303" y="0"/>
                          </a:cubicBezTo>
                          <a:cubicBezTo>
                            <a:pt x="20650" y="0"/>
                            <a:pt x="26606" y="11316"/>
                            <a:pt x="26606" y="25276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3474" name="Google Shape;3474;p25"/>
                  <p:cNvGrpSpPr/>
                  <p:nvPr/>
                </p:nvGrpSpPr>
                <p:grpSpPr>
                  <a:xfrm>
                    <a:off x="8336727" y="4295023"/>
                    <a:ext cx="287657" cy="123137"/>
                    <a:chOff x="8336727" y="4295023"/>
                    <a:chExt cx="287657" cy="123137"/>
                  </a:xfrm>
                </p:grpSpPr>
                <p:sp>
                  <p:nvSpPr>
                    <p:cNvPr id="3475" name="Google Shape;3475;p25"/>
                    <p:cNvSpPr/>
                    <p:nvPr/>
                  </p:nvSpPr>
                  <p:spPr>
                    <a:xfrm rot="-948463">
                      <a:off x="8516213" y="4305179"/>
                      <a:ext cx="80420" cy="42206"/>
                    </a:xfrm>
                    <a:custGeom>
                      <a:rect b="b" l="l" r="r" t="t"/>
                      <a:pathLst>
                        <a:path extrusionOk="0" h="42192" w="80393">
                          <a:moveTo>
                            <a:pt x="80393" y="21096"/>
                          </a:moveTo>
                          <a:cubicBezTo>
                            <a:pt x="80393" y="32747"/>
                            <a:pt x="62396" y="42192"/>
                            <a:pt x="40197" y="42192"/>
                          </a:cubicBezTo>
                          <a:cubicBezTo>
                            <a:pt x="17996" y="42192"/>
                            <a:pt x="0" y="32747"/>
                            <a:pt x="0" y="21096"/>
                          </a:cubicBezTo>
                          <a:cubicBezTo>
                            <a:pt x="0" y="9445"/>
                            <a:pt x="17997" y="0"/>
                            <a:pt x="40197" y="0"/>
                          </a:cubicBezTo>
                          <a:cubicBezTo>
                            <a:pt x="62397" y="0"/>
                            <a:pt x="80393" y="9445"/>
                            <a:pt x="80393" y="21096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76" name="Google Shape;3476;p25"/>
                    <p:cNvSpPr/>
                    <p:nvPr/>
                  </p:nvSpPr>
                  <p:spPr>
                    <a:xfrm rot="-754528">
                      <a:off x="8339015" y="4345055"/>
                      <a:ext cx="50502" cy="26579"/>
                    </a:xfrm>
                    <a:custGeom>
                      <a:rect b="b" l="l" r="r" t="t"/>
                      <a:pathLst>
                        <a:path extrusionOk="0" h="26607" w="50554">
                          <a:moveTo>
                            <a:pt x="50555" y="13304"/>
                          </a:moveTo>
                          <a:cubicBezTo>
                            <a:pt x="50555" y="20651"/>
                            <a:pt x="39238" y="26608"/>
                            <a:pt x="25278" y="26608"/>
                          </a:cubicBezTo>
                          <a:cubicBezTo>
                            <a:pt x="11318" y="26608"/>
                            <a:pt x="0" y="20651"/>
                            <a:pt x="0" y="13304"/>
                          </a:cubicBezTo>
                          <a:cubicBezTo>
                            <a:pt x="0" y="5956"/>
                            <a:pt x="11318" y="0"/>
                            <a:pt x="25278" y="0"/>
                          </a:cubicBezTo>
                          <a:cubicBezTo>
                            <a:pt x="39238" y="0"/>
                            <a:pt x="50555" y="5956"/>
                            <a:pt x="50555" y="13304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77" name="Google Shape;3477;p25"/>
                    <p:cNvSpPr/>
                    <p:nvPr/>
                  </p:nvSpPr>
                  <p:spPr>
                    <a:xfrm rot="-754528">
                      <a:off x="8592626" y="4365371"/>
                      <a:ext cx="26579" cy="50502"/>
                    </a:xfrm>
                    <a:custGeom>
                      <a:rect b="b" l="l" r="r" t="t"/>
                      <a:pathLst>
                        <a:path extrusionOk="0" h="50554" w="26607">
                          <a:moveTo>
                            <a:pt x="26608" y="25278"/>
                          </a:moveTo>
                          <a:cubicBezTo>
                            <a:pt x="26608" y="39238"/>
                            <a:pt x="20651" y="50555"/>
                            <a:pt x="13303" y="50555"/>
                          </a:cubicBezTo>
                          <a:cubicBezTo>
                            <a:pt x="5956" y="50555"/>
                            <a:pt x="-1" y="39238"/>
                            <a:pt x="-1" y="25278"/>
                          </a:cubicBezTo>
                          <a:cubicBezTo>
                            <a:pt x="-1" y="11317"/>
                            <a:pt x="5956" y="0"/>
                            <a:pt x="13303" y="0"/>
                          </a:cubicBezTo>
                          <a:cubicBezTo>
                            <a:pt x="20651" y="0"/>
                            <a:pt x="26608" y="11317"/>
                            <a:pt x="26608" y="25278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3478" name="Google Shape;3478;p25"/>
                <p:cNvGrpSpPr/>
                <p:nvPr/>
              </p:nvGrpSpPr>
              <p:grpSpPr>
                <a:xfrm>
                  <a:off x="8636795" y="4362027"/>
                  <a:ext cx="578236" cy="355054"/>
                  <a:chOff x="8636795" y="4362027"/>
                  <a:chExt cx="578236" cy="355054"/>
                </a:xfrm>
              </p:grpSpPr>
              <p:sp>
                <p:nvSpPr>
                  <p:cNvPr id="3479" name="Google Shape;3479;p25"/>
                  <p:cNvSpPr/>
                  <p:nvPr/>
                </p:nvSpPr>
                <p:spPr>
                  <a:xfrm rot="-5107765">
                    <a:off x="8872205" y="4320031"/>
                    <a:ext cx="112634" cy="214425"/>
                  </a:xfrm>
                  <a:custGeom>
                    <a:rect b="b" l="l" r="r" t="t"/>
                    <a:pathLst>
                      <a:path extrusionOk="0" h="214186" w="112509">
                        <a:moveTo>
                          <a:pt x="112510" y="107094"/>
                        </a:moveTo>
                        <a:cubicBezTo>
                          <a:pt x="112510" y="166240"/>
                          <a:pt x="87324" y="214187"/>
                          <a:pt x="56255" y="214187"/>
                        </a:cubicBezTo>
                        <a:cubicBezTo>
                          <a:pt x="25186" y="214187"/>
                          <a:pt x="0" y="166240"/>
                          <a:pt x="0" y="107094"/>
                        </a:cubicBezTo>
                        <a:cubicBezTo>
                          <a:pt x="0" y="47948"/>
                          <a:pt x="25186" y="0"/>
                          <a:pt x="56255" y="0"/>
                        </a:cubicBezTo>
                        <a:cubicBezTo>
                          <a:pt x="87324" y="0"/>
                          <a:pt x="112510" y="47948"/>
                          <a:pt x="112510" y="107094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3480" name="Google Shape;3480;p25"/>
                  <p:cNvGrpSpPr/>
                  <p:nvPr/>
                </p:nvGrpSpPr>
                <p:grpSpPr>
                  <a:xfrm>
                    <a:off x="8636795" y="4471036"/>
                    <a:ext cx="339163" cy="97309"/>
                    <a:chOff x="8636795" y="4471036"/>
                    <a:chExt cx="339163" cy="97309"/>
                  </a:xfrm>
                </p:grpSpPr>
                <p:sp>
                  <p:nvSpPr>
                    <p:cNvPr id="3481" name="Google Shape;3481;p25"/>
                    <p:cNvSpPr/>
                    <p:nvPr/>
                  </p:nvSpPr>
                  <p:spPr>
                    <a:xfrm rot="-4067954">
                      <a:off x="8732415" y="4468742"/>
                      <a:ext cx="42153" cy="80317"/>
                    </a:xfrm>
                    <a:custGeom>
                      <a:rect b="b" l="l" r="r" t="t"/>
                      <a:pathLst>
                        <a:path extrusionOk="0" h="80392" w="42192">
                          <a:moveTo>
                            <a:pt x="42192" y="40197"/>
                          </a:moveTo>
                          <a:cubicBezTo>
                            <a:pt x="42192" y="62396"/>
                            <a:pt x="32747" y="80393"/>
                            <a:pt x="21096" y="80393"/>
                          </a:cubicBezTo>
                          <a:cubicBezTo>
                            <a:pt x="9445" y="80393"/>
                            <a:pt x="1" y="62397"/>
                            <a:pt x="1" y="40197"/>
                          </a:cubicBezTo>
                          <a:cubicBezTo>
                            <a:pt x="1" y="17997"/>
                            <a:pt x="9446" y="0"/>
                            <a:pt x="21096" y="0"/>
                          </a:cubicBezTo>
                          <a:cubicBezTo>
                            <a:pt x="32747" y="0"/>
                            <a:pt x="42192" y="17997"/>
                            <a:pt x="42192" y="401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82" name="Google Shape;3482;p25"/>
                    <p:cNvSpPr/>
                    <p:nvPr/>
                  </p:nvSpPr>
                  <p:spPr>
                    <a:xfrm rot="-3003970">
                      <a:off x="8651427" y="4472186"/>
                      <a:ext cx="26633" cy="50602"/>
                    </a:xfrm>
                    <a:custGeom>
                      <a:rect b="b" l="l" r="r" t="t"/>
                      <a:pathLst>
                        <a:path extrusionOk="0" h="50555" w="26608">
                          <a:moveTo>
                            <a:pt x="26608" y="25278"/>
                          </a:moveTo>
                          <a:cubicBezTo>
                            <a:pt x="26608" y="39238"/>
                            <a:pt x="20652" y="50556"/>
                            <a:pt x="13304" y="50556"/>
                          </a:cubicBezTo>
                          <a:cubicBezTo>
                            <a:pt x="5957" y="50556"/>
                            <a:pt x="0" y="39238"/>
                            <a:pt x="0" y="25278"/>
                          </a:cubicBezTo>
                          <a:cubicBezTo>
                            <a:pt x="0" y="11317"/>
                            <a:pt x="5957" y="0"/>
                            <a:pt x="13304" y="0"/>
                          </a:cubicBezTo>
                          <a:cubicBezTo>
                            <a:pt x="20652" y="0"/>
                            <a:pt x="26608" y="11317"/>
                            <a:pt x="26608" y="25278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83" name="Google Shape;3483;p25"/>
                    <p:cNvSpPr/>
                    <p:nvPr/>
                  </p:nvSpPr>
                  <p:spPr>
                    <a:xfrm rot="-2169224">
                      <a:off x="8936999" y="4514808"/>
                      <a:ext cx="26608" cy="50555"/>
                    </a:xfrm>
                    <a:custGeom>
                      <a:rect b="b" l="l" r="r" t="t"/>
                      <a:pathLst>
                        <a:path extrusionOk="0" h="50551" w="26606">
                          <a:moveTo>
                            <a:pt x="26606" y="25276"/>
                          </a:moveTo>
                          <a:cubicBezTo>
                            <a:pt x="26606" y="39235"/>
                            <a:pt x="20650" y="50552"/>
                            <a:pt x="13303" y="50552"/>
                          </a:cubicBezTo>
                          <a:cubicBezTo>
                            <a:pt x="5956" y="50552"/>
                            <a:pt x="0" y="39235"/>
                            <a:pt x="0" y="25276"/>
                          </a:cubicBezTo>
                          <a:cubicBezTo>
                            <a:pt x="0" y="11316"/>
                            <a:pt x="5956" y="0"/>
                            <a:pt x="13303" y="0"/>
                          </a:cubicBezTo>
                          <a:cubicBezTo>
                            <a:pt x="20650" y="0"/>
                            <a:pt x="26606" y="11316"/>
                            <a:pt x="26606" y="25276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3484" name="Google Shape;3484;p25"/>
                  <p:cNvGrpSpPr/>
                  <p:nvPr/>
                </p:nvGrpSpPr>
                <p:grpSpPr>
                  <a:xfrm>
                    <a:off x="8978292" y="4478643"/>
                    <a:ext cx="236738" cy="238438"/>
                    <a:chOff x="8978292" y="4478643"/>
                    <a:chExt cx="236738" cy="238438"/>
                  </a:xfrm>
                </p:grpSpPr>
                <p:sp>
                  <p:nvSpPr>
                    <p:cNvPr id="3485" name="Google Shape;3485;p25"/>
                    <p:cNvSpPr/>
                    <p:nvPr/>
                  </p:nvSpPr>
                  <p:spPr>
                    <a:xfrm rot="-3211846">
                      <a:off x="9100356" y="4592482"/>
                      <a:ext cx="42236" cy="80476"/>
                    </a:xfrm>
                    <a:custGeom>
                      <a:rect b="b" l="l" r="r" t="t"/>
                      <a:pathLst>
                        <a:path extrusionOk="0" h="80394" w="42193">
                          <a:moveTo>
                            <a:pt x="42193" y="40197"/>
                          </a:moveTo>
                          <a:cubicBezTo>
                            <a:pt x="42193" y="62398"/>
                            <a:pt x="32747" y="80395"/>
                            <a:pt x="21097" y="80395"/>
                          </a:cubicBezTo>
                          <a:cubicBezTo>
                            <a:pt x="9445" y="80395"/>
                            <a:pt x="1" y="62398"/>
                            <a:pt x="1" y="40197"/>
                          </a:cubicBezTo>
                          <a:cubicBezTo>
                            <a:pt x="1" y="17997"/>
                            <a:pt x="9446" y="0"/>
                            <a:pt x="21097" y="0"/>
                          </a:cubicBezTo>
                          <a:cubicBezTo>
                            <a:pt x="32748" y="0"/>
                            <a:pt x="42193" y="17997"/>
                            <a:pt x="42193" y="401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86" name="Google Shape;3486;p25"/>
                    <p:cNvSpPr/>
                    <p:nvPr/>
                  </p:nvSpPr>
                  <p:spPr>
                    <a:xfrm rot="-3022674">
                      <a:off x="9007806" y="4480831"/>
                      <a:ext cx="53574" cy="101830"/>
                    </a:xfrm>
                    <a:custGeom>
                      <a:rect b="b" l="l" r="r" t="t"/>
                      <a:pathLst>
                        <a:path extrusionOk="0" h="101865" w="53593">
                          <a:moveTo>
                            <a:pt x="53593" y="50933"/>
                          </a:moveTo>
                          <a:cubicBezTo>
                            <a:pt x="53593" y="79062"/>
                            <a:pt x="41596" y="101865"/>
                            <a:pt x="26797" y="101865"/>
                          </a:cubicBezTo>
                          <a:cubicBezTo>
                            <a:pt x="11997" y="101865"/>
                            <a:pt x="0" y="79062"/>
                            <a:pt x="0" y="50933"/>
                          </a:cubicBezTo>
                          <a:cubicBezTo>
                            <a:pt x="0" y="22803"/>
                            <a:pt x="11997" y="0"/>
                            <a:pt x="26797" y="0"/>
                          </a:cubicBezTo>
                          <a:cubicBezTo>
                            <a:pt x="41596" y="0"/>
                            <a:pt x="53593" y="22803"/>
                            <a:pt x="53593" y="50933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87" name="Google Shape;3487;p25"/>
                    <p:cNvSpPr/>
                    <p:nvPr/>
                  </p:nvSpPr>
                  <p:spPr>
                    <a:xfrm rot="-3022674">
                      <a:off x="9163406" y="4675839"/>
                      <a:ext cx="50534" cy="26597"/>
                    </a:xfrm>
                    <a:custGeom>
                      <a:rect b="b" l="l" r="r" t="t"/>
                      <a:pathLst>
                        <a:path extrusionOk="0" h="26606" w="50552">
                          <a:moveTo>
                            <a:pt x="50552" y="13303"/>
                          </a:moveTo>
                          <a:cubicBezTo>
                            <a:pt x="50552" y="20650"/>
                            <a:pt x="39236" y="26606"/>
                            <a:pt x="25276" y="26606"/>
                          </a:cubicBezTo>
                          <a:cubicBezTo>
                            <a:pt x="11317" y="26606"/>
                            <a:pt x="0" y="20650"/>
                            <a:pt x="0" y="13303"/>
                          </a:cubicBezTo>
                          <a:cubicBezTo>
                            <a:pt x="0" y="5956"/>
                            <a:pt x="11317" y="0"/>
                            <a:pt x="25276" y="0"/>
                          </a:cubicBezTo>
                          <a:cubicBezTo>
                            <a:pt x="39236" y="0"/>
                            <a:pt x="50552" y="5956"/>
                            <a:pt x="50552" y="13303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3488" name="Google Shape;3488;p25"/>
                <p:cNvGrpSpPr/>
                <p:nvPr/>
              </p:nvGrpSpPr>
              <p:grpSpPr>
                <a:xfrm>
                  <a:off x="9261735" y="4544758"/>
                  <a:ext cx="563828" cy="265400"/>
                  <a:chOff x="9261735" y="4544758"/>
                  <a:chExt cx="563828" cy="265400"/>
                </a:xfrm>
              </p:grpSpPr>
              <p:sp>
                <p:nvSpPr>
                  <p:cNvPr id="3489" name="Google Shape;3489;p25"/>
                  <p:cNvSpPr/>
                  <p:nvPr/>
                </p:nvSpPr>
                <p:spPr>
                  <a:xfrm rot="-5107765">
                    <a:off x="9447750" y="4519495"/>
                    <a:ext cx="68114" cy="129378"/>
                  </a:xfrm>
                  <a:custGeom>
                    <a:rect b="b" l="l" r="r" t="t"/>
                    <a:pathLst>
                      <a:path extrusionOk="0" h="129234" w="68038">
                        <a:moveTo>
                          <a:pt x="68038" y="64617"/>
                        </a:moveTo>
                        <a:cubicBezTo>
                          <a:pt x="68038" y="100304"/>
                          <a:pt x="52807" y="129234"/>
                          <a:pt x="34019" y="129234"/>
                        </a:cubicBezTo>
                        <a:cubicBezTo>
                          <a:pt x="15231" y="129234"/>
                          <a:pt x="0" y="100304"/>
                          <a:pt x="0" y="64617"/>
                        </a:cubicBezTo>
                        <a:cubicBezTo>
                          <a:pt x="0" y="28930"/>
                          <a:pt x="15231" y="0"/>
                          <a:pt x="34019" y="0"/>
                        </a:cubicBezTo>
                        <a:cubicBezTo>
                          <a:pt x="52807" y="0"/>
                          <a:pt x="68038" y="28930"/>
                          <a:pt x="68038" y="6461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3490" name="Google Shape;3490;p25"/>
                  <p:cNvGrpSpPr/>
                  <p:nvPr/>
                </p:nvGrpSpPr>
                <p:grpSpPr>
                  <a:xfrm>
                    <a:off x="9261735" y="4606760"/>
                    <a:ext cx="260016" cy="148616"/>
                    <a:chOff x="9261735" y="4606760"/>
                    <a:chExt cx="260016" cy="148616"/>
                  </a:xfrm>
                </p:grpSpPr>
                <p:sp>
                  <p:nvSpPr>
                    <p:cNvPr id="3491" name="Google Shape;3491;p25"/>
                    <p:cNvSpPr/>
                    <p:nvPr/>
                  </p:nvSpPr>
                  <p:spPr>
                    <a:xfrm rot="-4067954">
                      <a:off x="9360498" y="4606589"/>
                      <a:ext cx="42153" cy="80317"/>
                    </a:xfrm>
                    <a:custGeom>
                      <a:rect b="b" l="l" r="r" t="t"/>
                      <a:pathLst>
                        <a:path extrusionOk="0" h="80392" w="42192">
                          <a:moveTo>
                            <a:pt x="42192" y="40197"/>
                          </a:moveTo>
                          <a:cubicBezTo>
                            <a:pt x="42192" y="62396"/>
                            <a:pt x="32747" y="80393"/>
                            <a:pt x="21096" y="80393"/>
                          </a:cubicBezTo>
                          <a:cubicBezTo>
                            <a:pt x="9445" y="80393"/>
                            <a:pt x="0" y="62397"/>
                            <a:pt x="0" y="40197"/>
                          </a:cubicBezTo>
                          <a:cubicBezTo>
                            <a:pt x="0" y="17997"/>
                            <a:pt x="9446" y="0"/>
                            <a:pt x="21096" y="0"/>
                          </a:cubicBezTo>
                          <a:cubicBezTo>
                            <a:pt x="32747" y="0"/>
                            <a:pt x="42192" y="17997"/>
                            <a:pt x="42192" y="401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92" name="Google Shape;3492;p25"/>
                    <p:cNvSpPr/>
                    <p:nvPr/>
                  </p:nvSpPr>
                  <p:spPr>
                    <a:xfrm rot="-3003970">
                      <a:off x="9276367" y="4607910"/>
                      <a:ext cx="26633" cy="50602"/>
                    </a:xfrm>
                    <a:custGeom>
                      <a:rect b="b" l="l" r="r" t="t"/>
                      <a:pathLst>
                        <a:path extrusionOk="0" h="50555" w="26608">
                          <a:moveTo>
                            <a:pt x="26608" y="25278"/>
                          </a:moveTo>
                          <a:cubicBezTo>
                            <a:pt x="26608" y="39238"/>
                            <a:pt x="20651" y="50556"/>
                            <a:pt x="13304" y="50556"/>
                          </a:cubicBezTo>
                          <a:cubicBezTo>
                            <a:pt x="5956" y="50556"/>
                            <a:pt x="-1" y="39238"/>
                            <a:pt x="-1" y="25278"/>
                          </a:cubicBezTo>
                          <a:cubicBezTo>
                            <a:pt x="-1" y="11317"/>
                            <a:pt x="5956" y="0"/>
                            <a:pt x="13304" y="0"/>
                          </a:cubicBezTo>
                          <a:cubicBezTo>
                            <a:pt x="20651" y="0"/>
                            <a:pt x="26608" y="11317"/>
                            <a:pt x="26608" y="25278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93" name="Google Shape;3493;p25"/>
                    <p:cNvSpPr/>
                    <p:nvPr/>
                  </p:nvSpPr>
                  <p:spPr>
                    <a:xfrm rot="-2169224">
                      <a:off x="9482792" y="4701839"/>
                      <a:ext cx="26608" cy="50555"/>
                    </a:xfrm>
                    <a:custGeom>
                      <a:rect b="b" l="l" r="r" t="t"/>
                      <a:pathLst>
                        <a:path extrusionOk="0" h="50551" w="26606">
                          <a:moveTo>
                            <a:pt x="26606" y="25276"/>
                          </a:moveTo>
                          <a:cubicBezTo>
                            <a:pt x="26606" y="39235"/>
                            <a:pt x="20650" y="50552"/>
                            <a:pt x="13303" y="50552"/>
                          </a:cubicBezTo>
                          <a:cubicBezTo>
                            <a:pt x="5956" y="50552"/>
                            <a:pt x="0" y="39235"/>
                            <a:pt x="0" y="25276"/>
                          </a:cubicBezTo>
                          <a:cubicBezTo>
                            <a:pt x="0" y="11316"/>
                            <a:pt x="5956" y="0"/>
                            <a:pt x="13303" y="0"/>
                          </a:cubicBezTo>
                          <a:cubicBezTo>
                            <a:pt x="20650" y="0"/>
                            <a:pt x="26606" y="11316"/>
                            <a:pt x="26606" y="25276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3494" name="Google Shape;3494;p25"/>
                  <p:cNvGrpSpPr/>
                  <p:nvPr/>
                </p:nvGrpSpPr>
                <p:grpSpPr>
                  <a:xfrm>
                    <a:off x="9534754" y="4634332"/>
                    <a:ext cx="290809" cy="175826"/>
                    <a:chOff x="9534754" y="4634332"/>
                    <a:chExt cx="290809" cy="175826"/>
                  </a:xfrm>
                </p:grpSpPr>
                <p:sp>
                  <p:nvSpPr>
                    <p:cNvPr id="3495" name="Google Shape;3495;p25"/>
                    <p:cNvSpPr/>
                    <p:nvPr/>
                  </p:nvSpPr>
                  <p:spPr>
                    <a:xfrm rot="-3211846">
                      <a:off x="9759534" y="4728702"/>
                      <a:ext cx="42236" cy="80476"/>
                    </a:xfrm>
                    <a:custGeom>
                      <a:rect b="b" l="l" r="r" t="t"/>
                      <a:pathLst>
                        <a:path extrusionOk="0" h="80394" w="42193">
                          <a:moveTo>
                            <a:pt x="42193" y="40197"/>
                          </a:moveTo>
                          <a:cubicBezTo>
                            <a:pt x="42193" y="62398"/>
                            <a:pt x="32748" y="80395"/>
                            <a:pt x="21097" y="80395"/>
                          </a:cubicBezTo>
                          <a:cubicBezTo>
                            <a:pt x="9445" y="80395"/>
                            <a:pt x="0" y="62398"/>
                            <a:pt x="0" y="40197"/>
                          </a:cubicBezTo>
                          <a:cubicBezTo>
                            <a:pt x="0" y="17997"/>
                            <a:pt x="9445" y="0"/>
                            <a:pt x="21097" y="0"/>
                          </a:cubicBezTo>
                          <a:cubicBezTo>
                            <a:pt x="32748" y="0"/>
                            <a:pt x="42193" y="17997"/>
                            <a:pt x="42193" y="401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96" name="Google Shape;3496;p25"/>
                    <p:cNvSpPr/>
                    <p:nvPr/>
                  </p:nvSpPr>
                  <p:spPr>
                    <a:xfrm rot="-3022674">
                      <a:off x="9564268" y="4636520"/>
                      <a:ext cx="53574" cy="101830"/>
                    </a:xfrm>
                    <a:custGeom>
                      <a:rect b="b" l="l" r="r" t="t"/>
                      <a:pathLst>
                        <a:path extrusionOk="0" h="101865" w="53593">
                          <a:moveTo>
                            <a:pt x="53593" y="50933"/>
                          </a:moveTo>
                          <a:cubicBezTo>
                            <a:pt x="53593" y="79062"/>
                            <a:pt x="41596" y="101865"/>
                            <a:pt x="26797" y="101865"/>
                          </a:cubicBezTo>
                          <a:cubicBezTo>
                            <a:pt x="11997" y="101865"/>
                            <a:pt x="0" y="79062"/>
                            <a:pt x="0" y="50933"/>
                          </a:cubicBezTo>
                          <a:cubicBezTo>
                            <a:pt x="0" y="22803"/>
                            <a:pt x="11997" y="0"/>
                            <a:pt x="26797" y="0"/>
                          </a:cubicBezTo>
                          <a:cubicBezTo>
                            <a:pt x="41596" y="0"/>
                            <a:pt x="53593" y="22803"/>
                            <a:pt x="53593" y="50933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497" name="Google Shape;3497;p25"/>
                    <p:cNvSpPr/>
                    <p:nvPr/>
                  </p:nvSpPr>
                  <p:spPr>
                    <a:xfrm rot="-3022674">
                      <a:off x="9655390" y="4768916"/>
                      <a:ext cx="50534" cy="26597"/>
                    </a:xfrm>
                    <a:custGeom>
                      <a:rect b="b" l="l" r="r" t="t"/>
                      <a:pathLst>
                        <a:path extrusionOk="0" h="26606" w="50552">
                          <a:moveTo>
                            <a:pt x="50553" y="13303"/>
                          </a:moveTo>
                          <a:cubicBezTo>
                            <a:pt x="50553" y="20650"/>
                            <a:pt x="39236" y="26607"/>
                            <a:pt x="25277" y="26607"/>
                          </a:cubicBezTo>
                          <a:cubicBezTo>
                            <a:pt x="11317" y="26607"/>
                            <a:pt x="1" y="20650"/>
                            <a:pt x="1" y="13303"/>
                          </a:cubicBezTo>
                          <a:cubicBezTo>
                            <a:pt x="1" y="5956"/>
                            <a:pt x="11317" y="0"/>
                            <a:pt x="25277" y="0"/>
                          </a:cubicBezTo>
                          <a:cubicBezTo>
                            <a:pt x="39236" y="0"/>
                            <a:pt x="50553" y="5956"/>
                            <a:pt x="50553" y="13303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3498" name="Google Shape;3498;p25"/>
                <p:cNvGrpSpPr/>
                <p:nvPr/>
              </p:nvGrpSpPr>
              <p:grpSpPr>
                <a:xfrm>
                  <a:off x="7037400" y="5020758"/>
                  <a:ext cx="151688" cy="167340"/>
                  <a:chOff x="7037400" y="5020758"/>
                  <a:chExt cx="151688" cy="167340"/>
                </a:xfrm>
              </p:grpSpPr>
              <p:sp>
                <p:nvSpPr>
                  <p:cNvPr id="3499" name="Google Shape;3499;p25"/>
                  <p:cNvSpPr/>
                  <p:nvPr/>
                </p:nvSpPr>
                <p:spPr>
                  <a:xfrm rot="-4052055">
                    <a:off x="7054284" y="5146310"/>
                    <a:ext cx="50604" cy="26634"/>
                  </a:xfrm>
                  <a:custGeom>
                    <a:rect b="b" l="l" r="r" t="t"/>
                    <a:pathLst>
                      <a:path extrusionOk="0" h="26608" w="50555">
                        <a:moveTo>
                          <a:pt x="50556" y="13304"/>
                        </a:moveTo>
                        <a:cubicBezTo>
                          <a:pt x="50556" y="20652"/>
                          <a:pt x="39239" y="26608"/>
                          <a:pt x="25278" y="26608"/>
                        </a:cubicBezTo>
                        <a:cubicBezTo>
                          <a:pt x="11318" y="26608"/>
                          <a:pt x="1" y="20652"/>
                          <a:pt x="1" y="13304"/>
                        </a:cubicBezTo>
                        <a:cubicBezTo>
                          <a:pt x="1" y="5956"/>
                          <a:pt x="11318" y="0"/>
                          <a:pt x="25278" y="0"/>
                        </a:cubicBezTo>
                        <a:cubicBezTo>
                          <a:pt x="39239" y="0"/>
                          <a:pt x="50556" y="5956"/>
                          <a:pt x="50556" y="13304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0" name="Google Shape;3500;p25"/>
                  <p:cNvSpPr/>
                  <p:nvPr/>
                </p:nvSpPr>
                <p:spPr>
                  <a:xfrm rot="-4052055">
                    <a:off x="7147301" y="5026969"/>
                    <a:ext cx="26634" cy="50604"/>
                  </a:xfrm>
                  <a:custGeom>
                    <a:rect b="b" l="l" r="r" t="t"/>
                    <a:pathLst>
                      <a:path extrusionOk="0" h="50555" w="26608">
                        <a:moveTo>
                          <a:pt x="26608" y="25278"/>
                        </a:moveTo>
                        <a:cubicBezTo>
                          <a:pt x="26608" y="39239"/>
                          <a:pt x="20651" y="50556"/>
                          <a:pt x="13304" y="50556"/>
                        </a:cubicBezTo>
                        <a:cubicBezTo>
                          <a:pt x="5956" y="50556"/>
                          <a:pt x="-1" y="39239"/>
                          <a:pt x="-1" y="25278"/>
                        </a:cubicBezTo>
                        <a:cubicBezTo>
                          <a:pt x="-1" y="11317"/>
                          <a:pt x="5956" y="0"/>
                          <a:pt x="13304" y="0"/>
                        </a:cubicBezTo>
                        <a:cubicBezTo>
                          <a:pt x="20651" y="0"/>
                          <a:pt x="26608" y="11317"/>
                          <a:pt x="26608" y="25278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1" name="Google Shape;3501;p25"/>
                  <p:cNvSpPr/>
                  <p:nvPr/>
                </p:nvSpPr>
                <p:spPr>
                  <a:xfrm rot="-2279289">
                    <a:off x="7041040" y="5037124"/>
                    <a:ext cx="64945" cy="34181"/>
                  </a:xfrm>
                  <a:custGeom>
                    <a:rect b="b" l="l" r="r" t="t"/>
                    <a:pathLst>
                      <a:path extrusionOk="0" h="34209" w="64998">
                        <a:moveTo>
                          <a:pt x="64999" y="17105"/>
                        </a:moveTo>
                        <a:cubicBezTo>
                          <a:pt x="64999" y="26552"/>
                          <a:pt x="50448" y="34210"/>
                          <a:pt x="32499" y="34210"/>
                        </a:cubicBezTo>
                        <a:cubicBezTo>
                          <a:pt x="14551" y="34210"/>
                          <a:pt x="0" y="26552"/>
                          <a:pt x="0" y="17105"/>
                        </a:cubicBezTo>
                        <a:cubicBezTo>
                          <a:pt x="0" y="7658"/>
                          <a:pt x="14551" y="0"/>
                          <a:pt x="32499" y="0"/>
                        </a:cubicBezTo>
                        <a:cubicBezTo>
                          <a:pt x="50448" y="0"/>
                          <a:pt x="64999" y="7658"/>
                          <a:pt x="64999" y="1710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02" name="Google Shape;3502;p25"/>
                <p:cNvGrpSpPr/>
                <p:nvPr/>
              </p:nvGrpSpPr>
              <p:grpSpPr>
                <a:xfrm>
                  <a:off x="6454126" y="5030307"/>
                  <a:ext cx="369347" cy="208690"/>
                  <a:chOff x="6454126" y="5030307"/>
                  <a:chExt cx="369347" cy="208690"/>
                </a:xfrm>
              </p:grpSpPr>
              <p:sp>
                <p:nvSpPr>
                  <p:cNvPr id="3503" name="Google Shape;3503;p25"/>
                  <p:cNvSpPr/>
                  <p:nvPr/>
                </p:nvSpPr>
                <p:spPr>
                  <a:xfrm rot="-1574698">
                    <a:off x="6737755" y="5185924"/>
                    <a:ext cx="81776" cy="36894"/>
                  </a:xfrm>
                  <a:custGeom>
                    <a:rect b="b" l="l" r="r" t="t"/>
                    <a:pathLst>
                      <a:path extrusionOk="0" h="36870" w="81722">
                        <a:moveTo>
                          <a:pt x="81722" y="18435"/>
                        </a:moveTo>
                        <a:cubicBezTo>
                          <a:pt x="81722" y="28617"/>
                          <a:pt x="63428" y="36870"/>
                          <a:pt x="40861" y="36870"/>
                        </a:cubicBezTo>
                        <a:cubicBezTo>
                          <a:pt x="18294" y="36870"/>
                          <a:pt x="0" y="28617"/>
                          <a:pt x="0" y="18435"/>
                        </a:cubicBezTo>
                        <a:cubicBezTo>
                          <a:pt x="0" y="8254"/>
                          <a:pt x="18294" y="0"/>
                          <a:pt x="40861" y="0"/>
                        </a:cubicBezTo>
                        <a:cubicBezTo>
                          <a:pt x="63428" y="0"/>
                          <a:pt x="81722" y="8254"/>
                          <a:pt x="81722" y="1843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4" name="Google Shape;3504;p25"/>
                  <p:cNvSpPr/>
                  <p:nvPr/>
                </p:nvSpPr>
                <p:spPr>
                  <a:xfrm rot="-3852238">
                    <a:off x="6602987" y="5131900"/>
                    <a:ext cx="19947" cy="44074"/>
                  </a:xfrm>
                  <a:custGeom>
                    <a:rect b="b" l="l" r="r" t="t"/>
                    <a:pathLst>
                      <a:path extrusionOk="0" h="44091" w="19955">
                        <a:moveTo>
                          <a:pt x="19955" y="22046"/>
                        </a:moveTo>
                        <a:cubicBezTo>
                          <a:pt x="19955" y="34221"/>
                          <a:pt x="15488" y="44091"/>
                          <a:pt x="9977" y="44091"/>
                        </a:cubicBezTo>
                        <a:cubicBezTo>
                          <a:pt x="4467" y="44091"/>
                          <a:pt x="0" y="34221"/>
                          <a:pt x="0" y="22046"/>
                        </a:cubicBezTo>
                        <a:cubicBezTo>
                          <a:pt x="0" y="9870"/>
                          <a:pt x="4467" y="0"/>
                          <a:pt x="9977" y="0"/>
                        </a:cubicBezTo>
                        <a:cubicBezTo>
                          <a:pt x="15488" y="0"/>
                          <a:pt x="19955" y="9870"/>
                          <a:pt x="19955" y="2204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5" name="Google Shape;3505;p25"/>
                  <p:cNvSpPr/>
                  <p:nvPr/>
                </p:nvSpPr>
                <p:spPr>
                  <a:xfrm rot="-3852238">
                    <a:off x="6468334" y="5026839"/>
                    <a:ext cx="19947" cy="44074"/>
                  </a:xfrm>
                  <a:custGeom>
                    <a:rect b="b" l="l" r="r" t="t"/>
                    <a:pathLst>
                      <a:path extrusionOk="0" h="44091" w="19955">
                        <a:moveTo>
                          <a:pt x="19955" y="22045"/>
                        </a:moveTo>
                        <a:cubicBezTo>
                          <a:pt x="19955" y="34221"/>
                          <a:pt x="15488" y="44091"/>
                          <a:pt x="9978" y="44091"/>
                        </a:cubicBezTo>
                        <a:cubicBezTo>
                          <a:pt x="4467" y="44091"/>
                          <a:pt x="0" y="34221"/>
                          <a:pt x="0" y="22045"/>
                        </a:cubicBezTo>
                        <a:cubicBezTo>
                          <a:pt x="0" y="9870"/>
                          <a:pt x="4467" y="0"/>
                          <a:pt x="9978" y="0"/>
                        </a:cubicBezTo>
                        <a:cubicBezTo>
                          <a:pt x="15488" y="0"/>
                          <a:pt x="19955" y="9870"/>
                          <a:pt x="19955" y="2204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06" name="Google Shape;3506;p25"/>
                <p:cNvGrpSpPr/>
                <p:nvPr/>
              </p:nvGrpSpPr>
              <p:grpSpPr>
                <a:xfrm>
                  <a:off x="9931114" y="4703121"/>
                  <a:ext cx="342924" cy="248681"/>
                  <a:chOff x="9931114" y="4703121"/>
                  <a:chExt cx="342924" cy="248681"/>
                </a:xfrm>
              </p:grpSpPr>
              <p:sp>
                <p:nvSpPr>
                  <p:cNvPr id="3507" name="Google Shape;3507;p25"/>
                  <p:cNvSpPr/>
                  <p:nvPr/>
                </p:nvSpPr>
                <p:spPr>
                  <a:xfrm rot="-1073513">
                    <a:off x="9934805" y="4714794"/>
                    <a:ext cx="81796" cy="36902"/>
                  </a:xfrm>
                  <a:custGeom>
                    <a:rect b="b" l="l" r="r" t="t"/>
                    <a:pathLst>
                      <a:path extrusionOk="0" h="36869" w="81722">
                        <a:moveTo>
                          <a:pt x="81722" y="18435"/>
                        </a:moveTo>
                        <a:cubicBezTo>
                          <a:pt x="81722" y="28616"/>
                          <a:pt x="63428" y="36870"/>
                          <a:pt x="40860" y="36870"/>
                        </a:cubicBezTo>
                        <a:cubicBezTo>
                          <a:pt x="18293" y="36870"/>
                          <a:pt x="-1" y="28616"/>
                          <a:pt x="-1" y="18435"/>
                        </a:cubicBezTo>
                        <a:cubicBezTo>
                          <a:pt x="-1" y="8253"/>
                          <a:pt x="18293" y="0"/>
                          <a:pt x="40860" y="0"/>
                        </a:cubicBezTo>
                        <a:cubicBezTo>
                          <a:pt x="63428" y="0"/>
                          <a:pt x="81722" y="8253"/>
                          <a:pt x="81722" y="1843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8" name="Google Shape;3508;p25"/>
                  <p:cNvSpPr/>
                  <p:nvPr/>
                </p:nvSpPr>
                <p:spPr>
                  <a:xfrm rot="-3354740">
                    <a:off x="10122049" y="4785852"/>
                    <a:ext cx="19939" cy="44055"/>
                  </a:xfrm>
                  <a:custGeom>
                    <a:rect b="b" l="l" r="r" t="t"/>
                    <a:pathLst>
                      <a:path extrusionOk="0" h="44091" w="19955">
                        <a:moveTo>
                          <a:pt x="19955" y="22046"/>
                        </a:moveTo>
                        <a:cubicBezTo>
                          <a:pt x="19955" y="34222"/>
                          <a:pt x="15488" y="44092"/>
                          <a:pt x="9977" y="44092"/>
                        </a:cubicBezTo>
                        <a:cubicBezTo>
                          <a:pt x="4466" y="44092"/>
                          <a:pt x="-1" y="34222"/>
                          <a:pt x="-1" y="22046"/>
                        </a:cubicBezTo>
                        <a:cubicBezTo>
                          <a:pt x="-1" y="9870"/>
                          <a:pt x="4466" y="0"/>
                          <a:pt x="9977" y="0"/>
                        </a:cubicBezTo>
                        <a:cubicBezTo>
                          <a:pt x="15488" y="0"/>
                          <a:pt x="19955" y="9870"/>
                          <a:pt x="19955" y="2204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9" name="Google Shape;3509;p25"/>
                  <p:cNvSpPr/>
                  <p:nvPr/>
                </p:nvSpPr>
                <p:spPr>
                  <a:xfrm rot="-3354740">
                    <a:off x="10240239" y="4909174"/>
                    <a:ext cx="19939" cy="44055"/>
                  </a:xfrm>
                  <a:custGeom>
                    <a:rect b="b" l="l" r="r" t="t"/>
                    <a:pathLst>
                      <a:path extrusionOk="0" h="44091" w="19955">
                        <a:moveTo>
                          <a:pt x="19956" y="22046"/>
                        </a:moveTo>
                        <a:cubicBezTo>
                          <a:pt x="19956" y="34222"/>
                          <a:pt x="15488" y="44092"/>
                          <a:pt x="9977" y="44092"/>
                        </a:cubicBezTo>
                        <a:cubicBezTo>
                          <a:pt x="4466" y="44092"/>
                          <a:pt x="-1" y="34222"/>
                          <a:pt x="-1" y="22046"/>
                        </a:cubicBezTo>
                        <a:cubicBezTo>
                          <a:pt x="-1" y="9870"/>
                          <a:pt x="4466" y="0"/>
                          <a:pt x="9977" y="0"/>
                        </a:cubicBezTo>
                        <a:cubicBezTo>
                          <a:pt x="15488" y="0"/>
                          <a:pt x="19956" y="9870"/>
                          <a:pt x="19956" y="2204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510" name="Google Shape;3510;p25"/>
              <p:cNvGrpSpPr/>
              <p:nvPr/>
            </p:nvGrpSpPr>
            <p:grpSpPr>
              <a:xfrm>
                <a:off x="6876744" y="5652660"/>
                <a:ext cx="2123574" cy="595752"/>
                <a:chOff x="6876744" y="5652660"/>
                <a:chExt cx="2123574" cy="595752"/>
              </a:xfrm>
            </p:grpSpPr>
            <p:grpSp>
              <p:nvGrpSpPr>
                <p:cNvPr id="3511" name="Google Shape;3511;p25"/>
                <p:cNvGrpSpPr/>
                <p:nvPr/>
              </p:nvGrpSpPr>
              <p:grpSpPr>
                <a:xfrm>
                  <a:off x="6876744" y="6100822"/>
                  <a:ext cx="142283" cy="147590"/>
                  <a:chOff x="6876744" y="6100822"/>
                  <a:chExt cx="142283" cy="147590"/>
                </a:xfrm>
              </p:grpSpPr>
              <p:sp>
                <p:nvSpPr>
                  <p:cNvPr id="3512" name="Google Shape;3512;p25"/>
                  <p:cNvSpPr/>
                  <p:nvPr/>
                </p:nvSpPr>
                <p:spPr>
                  <a:xfrm>
                    <a:off x="6884346" y="6193854"/>
                    <a:ext cx="105195" cy="27836"/>
                  </a:xfrm>
                  <a:custGeom>
                    <a:rect b="b" l="l" r="r" t="t"/>
                    <a:pathLst>
                      <a:path extrusionOk="0" h="27836" w="105195">
                        <a:moveTo>
                          <a:pt x="0" y="0"/>
                        </a:moveTo>
                        <a:cubicBezTo>
                          <a:pt x="6937" y="6462"/>
                          <a:pt x="15205" y="10643"/>
                          <a:pt x="23567" y="14064"/>
                        </a:cubicBezTo>
                        <a:cubicBezTo>
                          <a:pt x="32024" y="17295"/>
                          <a:pt x="40957" y="19291"/>
                          <a:pt x="49889" y="20336"/>
                        </a:cubicBezTo>
                        <a:cubicBezTo>
                          <a:pt x="58917" y="21666"/>
                          <a:pt x="68040" y="21286"/>
                          <a:pt x="77257" y="21191"/>
                        </a:cubicBezTo>
                        <a:lnTo>
                          <a:pt x="91131" y="20146"/>
                        </a:lnTo>
                        <a:cubicBezTo>
                          <a:pt x="95788" y="19671"/>
                          <a:pt x="100444" y="19005"/>
                          <a:pt x="105195" y="18720"/>
                        </a:cubicBezTo>
                        <a:cubicBezTo>
                          <a:pt x="100824" y="20526"/>
                          <a:pt x="96263" y="21856"/>
                          <a:pt x="91797" y="23472"/>
                        </a:cubicBezTo>
                        <a:cubicBezTo>
                          <a:pt x="87235" y="24612"/>
                          <a:pt x="82579" y="25753"/>
                          <a:pt x="77827" y="26513"/>
                        </a:cubicBezTo>
                        <a:cubicBezTo>
                          <a:pt x="68325" y="27748"/>
                          <a:pt x="58727" y="28413"/>
                          <a:pt x="49034" y="27178"/>
                        </a:cubicBezTo>
                        <a:cubicBezTo>
                          <a:pt x="39437" y="25943"/>
                          <a:pt x="29839" y="23472"/>
                          <a:pt x="21286" y="19005"/>
                        </a:cubicBezTo>
                        <a:cubicBezTo>
                          <a:pt x="12734" y="14539"/>
                          <a:pt x="4846" y="817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3" name="Google Shape;3513;p25"/>
                  <p:cNvSpPr/>
                  <p:nvPr/>
                </p:nvSpPr>
                <p:spPr>
                  <a:xfrm>
                    <a:off x="6913139" y="6119700"/>
                    <a:ext cx="84723" cy="59139"/>
                  </a:xfrm>
                  <a:custGeom>
                    <a:rect b="b" l="l" r="r" t="t"/>
                    <a:pathLst>
                      <a:path extrusionOk="0" h="59139" w="84723">
                        <a:moveTo>
                          <a:pt x="0" y="5449"/>
                        </a:moveTo>
                        <a:cubicBezTo>
                          <a:pt x="2946" y="1458"/>
                          <a:pt x="8458" y="412"/>
                          <a:pt x="13209" y="32"/>
                        </a:cubicBezTo>
                        <a:cubicBezTo>
                          <a:pt x="18150" y="-158"/>
                          <a:pt x="22996" y="507"/>
                          <a:pt x="27653" y="1648"/>
                        </a:cubicBezTo>
                        <a:cubicBezTo>
                          <a:pt x="37060" y="3928"/>
                          <a:pt x="45898" y="8014"/>
                          <a:pt x="54071" y="13051"/>
                        </a:cubicBezTo>
                        <a:cubicBezTo>
                          <a:pt x="62148" y="18182"/>
                          <a:pt x="69655" y="24454"/>
                          <a:pt x="75641" y="32247"/>
                        </a:cubicBezTo>
                        <a:cubicBezTo>
                          <a:pt x="81534" y="39849"/>
                          <a:pt x="85809" y="49636"/>
                          <a:pt x="84479" y="59139"/>
                        </a:cubicBezTo>
                        <a:cubicBezTo>
                          <a:pt x="83054" y="49732"/>
                          <a:pt x="77542" y="42224"/>
                          <a:pt x="71461" y="35667"/>
                        </a:cubicBezTo>
                        <a:cubicBezTo>
                          <a:pt x="65189" y="29206"/>
                          <a:pt x="58062" y="23599"/>
                          <a:pt x="50364" y="18848"/>
                        </a:cubicBezTo>
                        <a:cubicBezTo>
                          <a:pt x="42762" y="14001"/>
                          <a:pt x="34590" y="9915"/>
                          <a:pt x="26133" y="6779"/>
                        </a:cubicBezTo>
                        <a:cubicBezTo>
                          <a:pt x="21856" y="5259"/>
                          <a:pt x="17580" y="3928"/>
                          <a:pt x="13114" y="3358"/>
                        </a:cubicBezTo>
                        <a:cubicBezTo>
                          <a:pt x="8647" y="2788"/>
                          <a:pt x="3991" y="2788"/>
                          <a:pt x="0" y="5449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4" name="Google Shape;3514;p25"/>
                  <p:cNvSpPr/>
                  <p:nvPr/>
                </p:nvSpPr>
                <p:spPr>
                  <a:xfrm>
                    <a:off x="6946779" y="6100822"/>
                    <a:ext cx="72248" cy="83053"/>
                  </a:xfrm>
                  <a:custGeom>
                    <a:rect b="b" l="l" r="r" t="t"/>
                    <a:pathLst>
                      <a:path extrusionOk="0" h="83053" w="72248">
                        <a:moveTo>
                          <a:pt x="0" y="0"/>
                        </a:moveTo>
                        <a:cubicBezTo>
                          <a:pt x="19956" y="1806"/>
                          <a:pt x="39721" y="11023"/>
                          <a:pt x="53975" y="26133"/>
                        </a:cubicBezTo>
                        <a:cubicBezTo>
                          <a:pt x="57587" y="29838"/>
                          <a:pt x="60437" y="34210"/>
                          <a:pt x="63288" y="38581"/>
                        </a:cubicBezTo>
                        <a:cubicBezTo>
                          <a:pt x="65474" y="43237"/>
                          <a:pt x="68230" y="47799"/>
                          <a:pt x="69370" y="52835"/>
                        </a:cubicBezTo>
                        <a:cubicBezTo>
                          <a:pt x="72791" y="62623"/>
                          <a:pt x="72601" y="73171"/>
                          <a:pt x="71651" y="83054"/>
                        </a:cubicBezTo>
                        <a:cubicBezTo>
                          <a:pt x="69940" y="73171"/>
                          <a:pt x="68230" y="63478"/>
                          <a:pt x="64239" y="54736"/>
                        </a:cubicBezTo>
                        <a:cubicBezTo>
                          <a:pt x="60627" y="45898"/>
                          <a:pt x="55496" y="37726"/>
                          <a:pt x="48844" y="30884"/>
                        </a:cubicBezTo>
                        <a:cubicBezTo>
                          <a:pt x="42382" y="23852"/>
                          <a:pt x="34780" y="17960"/>
                          <a:pt x="26513" y="12924"/>
                        </a:cubicBezTo>
                        <a:cubicBezTo>
                          <a:pt x="18245" y="7887"/>
                          <a:pt x="9408" y="342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5" name="Google Shape;3515;p25"/>
                  <p:cNvSpPr/>
                  <p:nvPr/>
                </p:nvSpPr>
                <p:spPr>
                  <a:xfrm>
                    <a:off x="6876744" y="6219891"/>
                    <a:ext cx="112892" cy="28521"/>
                  </a:xfrm>
                  <a:custGeom>
                    <a:rect b="b" l="l" r="r" t="t"/>
                    <a:pathLst>
                      <a:path extrusionOk="0" h="28521" w="112892">
                        <a:moveTo>
                          <a:pt x="0" y="0"/>
                        </a:moveTo>
                        <a:cubicBezTo>
                          <a:pt x="8172" y="5892"/>
                          <a:pt x="17105" y="10358"/>
                          <a:pt x="26228" y="13969"/>
                        </a:cubicBezTo>
                        <a:cubicBezTo>
                          <a:pt x="35350" y="17390"/>
                          <a:pt x="44758" y="20146"/>
                          <a:pt x="54450" y="21096"/>
                        </a:cubicBezTo>
                        <a:cubicBezTo>
                          <a:pt x="64048" y="22046"/>
                          <a:pt x="73836" y="22426"/>
                          <a:pt x="83624" y="21001"/>
                        </a:cubicBezTo>
                        <a:cubicBezTo>
                          <a:pt x="93412" y="19956"/>
                          <a:pt x="103010" y="17580"/>
                          <a:pt x="112892" y="15109"/>
                        </a:cubicBezTo>
                        <a:cubicBezTo>
                          <a:pt x="108426" y="17485"/>
                          <a:pt x="103865" y="19861"/>
                          <a:pt x="99209" y="21856"/>
                        </a:cubicBezTo>
                        <a:cubicBezTo>
                          <a:pt x="94362" y="23377"/>
                          <a:pt x="89611" y="25562"/>
                          <a:pt x="84479" y="26322"/>
                        </a:cubicBezTo>
                        <a:cubicBezTo>
                          <a:pt x="74502" y="28888"/>
                          <a:pt x="63953" y="28888"/>
                          <a:pt x="53596" y="27938"/>
                        </a:cubicBezTo>
                        <a:cubicBezTo>
                          <a:pt x="43237" y="26798"/>
                          <a:pt x="33164" y="23567"/>
                          <a:pt x="23947" y="18910"/>
                        </a:cubicBezTo>
                        <a:cubicBezTo>
                          <a:pt x="14729" y="14254"/>
                          <a:pt x="6367" y="788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16" name="Google Shape;3516;p25"/>
                <p:cNvGrpSpPr/>
                <p:nvPr/>
              </p:nvGrpSpPr>
              <p:grpSpPr>
                <a:xfrm>
                  <a:off x="8775769" y="5652660"/>
                  <a:ext cx="224549" cy="215755"/>
                  <a:chOff x="8775769" y="5652660"/>
                  <a:chExt cx="224549" cy="215755"/>
                </a:xfrm>
              </p:grpSpPr>
              <p:sp>
                <p:nvSpPr>
                  <p:cNvPr id="3517" name="Google Shape;3517;p25"/>
                  <p:cNvSpPr/>
                  <p:nvPr/>
                </p:nvSpPr>
                <p:spPr>
                  <a:xfrm>
                    <a:off x="8775769" y="5652660"/>
                    <a:ext cx="207349" cy="45721"/>
                  </a:xfrm>
                  <a:custGeom>
                    <a:rect b="b" l="l" r="r" t="t"/>
                    <a:pathLst>
                      <a:path extrusionOk="0" h="45721" w="207349">
                        <a:moveTo>
                          <a:pt x="0" y="45722"/>
                        </a:moveTo>
                        <a:cubicBezTo>
                          <a:pt x="12258" y="32038"/>
                          <a:pt x="27368" y="20444"/>
                          <a:pt x="44568" y="12937"/>
                        </a:cubicBezTo>
                        <a:cubicBezTo>
                          <a:pt x="61768" y="5620"/>
                          <a:pt x="80298" y="1724"/>
                          <a:pt x="98923" y="299"/>
                        </a:cubicBezTo>
                        <a:cubicBezTo>
                          <a:pt x="117549" y="-652"/>
                          <a:pt x="136269" y="679"/>
                          <a:pt x="154419" y="4100"/>
                        </a:cubicBezTo>
                        <a:cubicBezTo>
                          <a:pt x="172569" y="7616"/>
                          <a:pt x="190530" y="12462"/>
                          <a:pt x="207350" y="20064"/>
                        </a:cubicBezTo>
                        <a:cubicBezTo>
                          <a:pt x="198512" y="17594"/>
                          <a:pt x="189579" y="15408"/>
                          <a:pt x="180552" y="13792"/>
                        </a:cubicBezTo>
                        <a:cubicBezTo>
                          <a:pt x="171619" y="11892"/>
                          <a:pt x="162592" y="10372"/>
                          <a:pt x="153564" y="9326"/>
                        </a:cubicBezTo>
                        <a:cubicBezTo>
                          <a:pt x="135509" y="7236"/>
                          <a:pt x="117358" y="6095"/>
                          <a:pt x="99303" y="7236"/>
                        </a:cubicBezTo>
                        <a:cubicBezTo>
                          <a:pt x="81248" y="8471"/>
                          <a:pt x="63573" y="11987"/>
                          <a:pt x="46468" y="17879"/>
                        </a:cubicBezTo>
                        <a:cubicBezTo>
                          <a:pt x="29553" y="24151"/>
                          <a:pt x="14254" y="34033"/>
                          <a:pt x="0" y="45722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8" name="Google Shape;3518;p25"/>
                  <p:cNvSpPr/>
                  <p:nvPr/>
                </p:nvSpPr>
                <p:spPr>
                  <a:xfrm>
                    <a:off x="8846374" y="5778490"/>
                    <a:ext cx="153944" cy="58797"/>
                  </a:xfrm>
                  <a:custGeom>
                    <a:rect b="b" l="l" r="r" t="t"/>
                    <a:pathLst>
                      <a:path extrusionOk="0" h="58797" w="153944">
                        <a:moveTo>
                          <a:pt x="153944" y="0"/>
                        </a:moveTo>
                        <a:cubicBezTo>
                          <a:pt x="149763" y="6082"/>
                          <a:pt x="145392" y="11974"/>
                          <a:pt x="140831" y="17865"/>
                        </a:cubicBezTo>
                        <a:cubicBezTo>
                          <a:pt x="135509" y="22997"/>
                          <a:pt x="130758" y="28793"/>
                          <a:pt x="124866" y="33450"/>
                        </a:cubicBezTo>
                        <a:cubicBezTo>
                          <a:pt x="113558" y="43332"/>
                          <a:pt x="99968" y="50365"/>
                          <a:pt x="85525" y="55021"/>
                        </a:cubicBezTo>
                        <a:cubicBezTo>
                          <a:pt x="70985" y="59297"/>
                          <a:pt x="55401" y="59867"/>
                          <a:pt x="40671" y="57111"/>
                        </a:cubicBezTo>
                        <a:cubicBezTo>
                          <a:pt x="25942" y="54356"/>
                          <a:pt x="11783" y="48559"/>
                          <a:pt x="0" y="39627"/>
                        </a:cubicBezTo>
                        <a:cubicBezTo>
                          <a:pt x="6652" y="42857"/>
                          <a:pt x="13399" y="45613"/>
                          <a:pt x="20336" y="47514"/>
                        </a:cubicBezTo>
                        <a:cubicBezTo>
                          <a:pt x="27273" y="49604"/>
                          <a:pt x="34305" y="51125"/>
                          <a:pt x="41432" y="51885"/>
                        </a:cubicBezTo>
                        <a:cubicBezTo>
                          <a:pt x="55591" y="53310"/>
                          <a:pt x="70035" y="52550"/>
                          <a:pt x="83624" y="48464"/>
                        </a:cubicBezTo>
                        <a:cubicBezTo>
                          <a:pt x="97118" y="44283"/>
                          <a:pt x="110042" y="37916"/>
                          <a:pt x="121635" y="29363"/>
                        </a:cubicBezTo>
                        <a:cubicBezTo>
                          <a:pt x="127717" y="25467"/>
                          <a:pt x="132753" y="20146"/>
                          <a:pt x="138455" y="15679"/>
                        </a:cubicBezTo>
                        <a:cubicBezTo>
                          <a:pt x="143681" y="10548"/>
                          <a:pt x="148528" y="5132"/>
                          <a:pt x="153944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9" name="Google Shape;3519;p25"/>
                  <p:cNvSpPr/>
                  <p:nvPr/>
                </p:nvSpPr>
                <p:spPr>
                  <a:xfrm>
                    <a:off x="8786697" y="5714601"/>
                    <a:ext cx="164112" cy="63888"/>
                  </a:xfrm>
                  <a:custGeom>
                    <a:rect b="b" l="l" r="r" t="t"/>
                    <a:pathLst>
                      <a:path extrusionOk="0" h="63888" w="164112">
                        <a:moveTo>
                          <a:pt x="0" y="63889"/>
                        </a:moveTo>
                        <a:cubicBezTo>
                          <a:pt x="2091" y="56287"/>
                          <a:pt x="5607" y="49160"/>
                          <a:pt x="9978" y="42413"/>
                        </a:cubicBezTo>
                        <a:cubicBezTo>
                          <a:pt x="14539" y="35856"/>
                          <a:pt x="20336" y="30154"/>
                          <a:pt x="26608" y="25118"/>
                        </a:cubicBezTo>
                        <a:cubicBezTo>
                          <a:pt x="39246" y="15045"/>
                          <a:pt x="54641" y="9153"/>
                          <a:pt x="70035" y="5162"/>
                        </a:cubicBezTo>
                        <a:cubicBezTo>
                          <a:pt x="85525" y="1456"/>
                          <a:pt x="101489" y="-255"/>
                          <a:pt x="117264" y="31"/>
                        </a:cubicBezTo>
                        <a:cubicBezTo>
                          <a:pt x="133038" y="221"/>
                          <a:pt x="148813" y="1551"/>
                          <a:pt x="164112" y="5162"/>
                        </a:cubicBezTo>
                        <a:cubicBezTo>
                          <a:pt x="148433" y="4402"/>
                          <a:pt x="132849" y="4402"/>
                          <a:pt x="117359" y="5352"/>
                        </a:cubicBezTo>
                        <a:cubicBezTo>
                          <a:pt x="101870" y="6397"/>
                          <a:pt x="86570" y="8203"/>
                          <a:pt x="71651" y="11909"/>
                        </a:cubicBezTo>
                        <a:cubicBezTo>
                          <a:pt x="56827" y="15520"/>
                          <a:pt x="42287" y="20937"/>
                          <a:pt x="29744" y="29394"/>
                        </a:cubicBezTo>
                        <a:cubicBezTo>
                          <a:pt x="17010" y="37756"/>
                          <a:pt x="6842" y="49825"/>
                          <a:pt x="0" y="63889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0" name="Google Shape;3520;p25"/>
                  <p:cNvSpPr/>
                  <p:nvPr/>
                </p:nvSpPr>
                <p:spPr>
                  <a:xfrm>
                    <a:off x="8868801" y="5834271"/>
                    <a:ext cx="114412" cy="34144"/>
                  </a:xfrm>
                  <a:custGeom>
                    <a:rect b="b" l="l" r="r" t="t"/>
                    <a:pathLst>
                      <a:path extrusionOk="0" h="34144" w="114412">
                        <a:moveTo>
                          <a:pt x="114413" y="0"/>
                        </a:moveTo>
                        <a:cubicBezTo>
                          <a:pt x="110707" y="3516"/>
                          <a:pt x="106715" y="6747"/>
                          <a:pt x="102724" y="10073"/>
                        </a:cubicBezTo>
                        <a:cubicBezTo>
                          <a:pt x="98448" y="12924"/>
                          <a:pt x="94362" y="16155"/>
                          <a:pt x="89801" y="18530"/>
                        </a:cubicBezTo>
                        <a:cubicBezTo>
                          <a:pt x="80868" y="23757"/>
                          <a:pt x="71080" y="27653"/>
                          <a:pt x="61102" y="30599"/>
                        </a:cubicBezTo>
                        <a:cubicBezTo>
                          <a:pt x="50934" y="33165"/>
                          <a:pt x="40482" y="34590"/>
                          <a:pt x="30028" y="34020"/>
                        </a:cubicBezTo>
                        <a:cubicBezTo>
                          <a:pt x="19671" y="33545"/>
                          <a:pt x="9123" y="31359"/>
                          <a:pt x="0" y="26608"/>
                        </a:cubicBezTo>
                        <a:cubicBezTo>
                          <a:pt x="9978" y="28793"/>
                          <a:pt x="20051" y="28983"/>
                          <a:pt x="30028" y="28603"/>
                        </a:cubicBezTo>
                        <a:cubicBezTo>
                          <a:pt x="39912" y="28033"/>
                          <a:pt x="49699" y="26418"/>
                          <a:pt x="59297" y="23852"/>
                        </a:cubicBezTo>
                        <a:cubicBezTo>
                          <a:pt x="68895" y="21286"/>
                          <a:pt x="78207" y="17770"/>
                          <a:pt x="87330" y="13684"/>
                        </a:cubicBezTo>
                        <a:cubicBezTo>
                          <a:pt x="91986" y="11784"/>
                          <a:pt x="96358" y="9218"/>
                          <a:pt x="100919" y="7127"/>
                        </a:cubicBezTo>
                        <a:cubicBezTo>
                          <a:pt x="105386" y="4846"/>
                          <a:pt x="109756" y="2186"/>
                          <a:pt x="114413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521" name="Google Shape;3521;p25"/>
              <p:cNvGrpSpPr/>
              <p:nvPr/>
            </p:nvGrpSpPr>
            <p:grpSpPr>
              <a:xfrm>
                <a:off x="7050834" y="4996510"/>
                <a:ext cx="2687561" cy="803360"/>
                <a:chOff x="7050834" y="4996510"/>
                <a:chExt cx="2687561" cy="803360"/>
              </a:xfrm>
            </p:grpSpPr>
            <p:sp>
              <p:nvSpPr>
                <p:cNvPr id="3522" name="Google Shape;3522;p25"/>
                <p:cNvSpPr/>
                <p:nvPr/>
              </p:nvSpPr>
              <p:spPr>
                <a:xfrm>
                  <a:off x="8280677" y="5384602"/>
                  <a:ext cx="362624" cy="281508"/>
                </a:xfrm>
                <a:custGeom>
                  <a:rect b="b" l="l" r="r" t="t"/>
                  <a:pathLst>
                    <a:path extrusionOk="0" h="281508" w="362624">
                      <a:moveTo>
                        <a:pt x="362624" y="233482"/>
                      </a:moveTo>
                      <a:cubicBezTo>
                        <a:pt x="303232" y="253248"/>
                        <a:pt x="242130" y="266076"/>
                        <a:pt x="180837" y="273203"/>
                      </a:cubicBezTo>
                      <a:cubicBezTo>
                        <a:pt x="76212" y="285177"/>
                        <a:pt x="42573" y="280710"/>
                        <a:pt x="0" y="280616"/>
                      </a:cubicBezTo>
                      <a:cubicBezTo>
                        <a:pt x="53596" y="214857"/>
                        <a:pt x="108331" y="137314"/>
                        <a:pt x="106811" y="95692"/>
                      </a:cubicBezTo>
                      <a:cubicBezTo>
                        <a:pt x="106146" y="76022"/>
                        <a:pt x="103105" y="41337"/>
                        <a:pt x="98924" y="0"/>
                      </a:cubicBezTo>
                      <a:cubicBezTo>
                        <a:pt x="117929" y="760"/>
                        <a:pt x="135984" y="3706"/>
                        <a:pt x="152804" y="10168"/>
                      </a:cubicBezTo>
                      <a:cubicBezTo>
                        <a:pt x="163732" y="14254"/>
                        <a:pt x="183403" y="16535"/>
                        <a:pt x="209916" y="16440"/>
                      </a:cubicBezTo>
                      <a:cubicBezTo>
                        <a:pt x="259044" y="112037"/>
                        <a:pt x="312355" y="183213"/>
                        <a:pt x="362624" y="233482"/>
                      </a:cubicBezTo>
                      <a:close/>
                    </a:path>
                  </a:pathLst>
                </a:custGeom>
                <a:solidFill>
                  <a:srgbClr val="E5C0A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3" name="Google Shape;3523;p25"/>
                <p:cNvSpPr/>
                <p:nvPr/>
              </p:nvSpPr>
              <p:spPr>
                <a:xfrm>
                  <a:off x="7495656" y="5546528"/>
                  <a:ext cx="255528" cy="253342"/>
                </a:xfrm>
                <a:custGeom>
                  <a:rect b="b" l="l" r="r" t="t"/>
                  <a:pathLst>
                    <a:path extrusionOk="0" h="253342" w="255528">
                      <a:moveTo>
                        <a:pt x="255529" y="203453"/>
                      </a:moveTo>
                      <a:cubicBezTo>
                        <a:pt x="217802" y="211626"/>
                        <a:pt x="182928" y="219418"/>
                        <a:pt x="151283" y="226355"/>
                      </a:cubicBezTo>
                      <a:cubicBezTo>
                        <a:pt x="145582" y="227495"/>
                        <a:pt x="140070" y="228826"/>
                        <a:pt x="134558" y="229966"/>
                      </a:cubicBezTo>
                      <a:cubicBezTo>
                        <a:pt x="115743" y="233957"/>
                        <a:pt x="98258" y="237663"/>
                        <a:pt x="82199" y="240799"/>
                      </a:cubicBezTo>
                      <a:cubicBezTo>
                        <a:pt x="79348" y="241370"/>
                        <a:pt x="76497" y="241940"/>
                        <a:pt x="73646" y="242510"/>
                      </a:cubicBezTo>
                      <a:cubicBezTo>
                        <a:pt x="73361" y="242605"/>
                        <a:pt x="72981" y="242605"/>
                        <a:pt x="72696" y="242605"/>
                      </a:cubicBezTo>
                      <a:cubicBezTo>
                        <a:pt x="69655" y="243270"/>
                        <a:pt x="66614" y="243745"/>
                        <a:pt x="63573" y="244315"/>
                      </a:cubicBezTo>
                      <a:cubicBezTo>
                        <a:pt x="55971" y="245741"/>
                        <a:pt x="48559" y="247071"/>
                        <a:pt x="41717" y="248116"/>
                      </a:cubicBezTo>
                      <a:cubicBezTo>
                        <a:pt x="39816" y="248497"/>
                        <a:pt x="37821" y="248782"/>
                        <a:pt x="35921" y="249067"/>
                      </a:cubicBezTo>
                      <a:cubicBezTo>
                        <a:pt x="31359" y="249827"/>
                        <a:pt x="26893" y="250492"/>
                        <a:pt x="22617" y="250967"/>
                      </a:cubicBezTo>
                      <a:cubicBezTo>
                        <a:pt x="20526" y="251252"/>
                        <a:pt x="18530" y="251537"/>
                        <a:pt x="16535" y="251727"/>
                      </a:cubicBezTo>
                      <a:cubicBezTo>
                        <a:pt x="14349" y="252013"/>
                        <a:pt x="12069" y="252202"/>
                        <a:pt x="9978" y="252392"/>
                      </a:cubicBezTo>
                      <a:cubicBezTo>
                        <a:pt x="6747" y="252677"/>
                        <a:pt x="3421" y="253058"/>
                        <a:pt x="0" y="253343"/>
                      </a:cubicBezTo>
                      <a:cubicBezTo>
                        <a:pt x="0" y="253343"/>
                        <a:pt x="95" y="253153"/>
                        <a:pt x="95" y="252773"/>
                      </a:cubicBezTo>
                      <a:cubicBezTo>
                        <a:pt x="12924" y="209440"/>
                        <a:pt x="24517" y="154514"/>
                        <a:pt x="36015" y="99684"/>
                      </a:cubicBezTo>
                      <a:cubicBezTo>
                        <a:pt x="36015" y="99399"/>
                        <a:pt x="36110" y="99208"/>
                        <a:pt x="36110" y="98923"/>
                      </a:cubicBezTo>
                      <a:cubicBezTo>
                        <a:pt x="41242" y="75832"/>
                        <a:pt x="45803" y="54641"/>
                        <a:pt x="48844" y="39056"/>
                      </a:cubicBezTo>
                      <a:cubicBezTo>
                        <a:pt x="79348" y="26798"/>
                        <a:pt x="108426" y="13494"/>
                        <a:pt x="136459" y="0"/>
                      </a:cubicBezTo>
                      <a:cubicBezTo>
                        <a:pt x="140165" y="33735"/>
                        <a:pt x="145582" y="69370"/>
                        <a:pt x="153089" y="102535"/>
                      </a:cubicBezTo>
                      <a:cubicBezTo>
                        <a:pt x="165253" y="154324"/>
                        <a:pt x="210295" y="185113"/>
                        <a:pt x="255529" y="203453"/>
                      </a:cubicBezTo>
                      <a:close/>
                    </a:path>
                  </a:pathLst>
                </a:custGeom>
                <a:solidFill>
                  <a:srgbClr val="E5C0A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4" name="Google Shape;3524;p25"/>
                <p:cNvSpPr/>
                <p:nvPr/>
              </p:nvSpPr>
              <p:spPr>
                <a:xfrm>
                  <a:off x="7050834" y="5616468"/>
                  <a:ext cx="108592" cy="162116"/>
                </a:xfrm>
                <a:custGeom>
                  <a:rect b="b" l="l" r="r" t="t"/>
                  <a:pathLst>
                    <a:path extrusionOk="0" h="162116" w="108592">
                      <a:moveTo>
                        <a:pt x="108521" y="97213"/>
                      </a:moveTo>
                      <a:cubicBezTo>
                        <a:pt x="108616" y="97403"/>
                        <a:pt x="108616" y="97688"/>
                        <a:pt x="108521" y="97973"/>
                      </a:cubicBezTo>
                      <a:cubicBezTo>
                        <a:pt x="108616" y="100444"/>
                        <a:pt x="108616" y="103010"/>
                        <a:pt x="108521" y="105385"/>
                      </a:cubicBezTo>
                      <a:cubicBezTo>
                        <a:pt x="108616" y="105575"/>
                        <a:pt x="108521" y="105765"/>
                        <a:pt x="108521" y="105860"/>
                      </a:cubicBezTo>
                      <a:cubicBezTo>
                        <a:pt x="107856" y="147102"/>
                        <a:pt x="97498" y="162117"/>
                        <a:pt x="97498" y="162117"/>
                      </a:cubicBezTo>
                      <a:lnTo>
                        <a:pt x="97498" y="162021"/>
                      </a:lnTo>
                      <a:cubicBezTo>
                        <a:pt x="93507" y="161166"/>
                        <a:pt x="89611" y="160311"/>
                        <a:pt x="85620" y="159551"/>
                      </a:cubicBezTo>
                      <a:cubicBezTo>
                        <a:pt x="73741" y="156985"/>
                        <a:pt x="61673" y="154229"/>
                        <a:pt x="49509" y="151188"/>
                      </a:cubicBezTo>
                      <a:cubicBezTo>
                        <a:pt x="43618" y="149763"/>
                        <a:pt x="37726" y="148243"/>
                        <a:pt x="31834" y="146627"/>
                      </a:cubicBezTo>
                      <a:cubicBezTo>
                        <a:pt x="27843" y="145677"/>
                        <a:pt x="23757" y="144632"/>
                        <a:pt x="19671" y="143396"/>
                      </a:cubicBezTo>
                      <a:cubicBezTo>
                        <a:pt x="13114" y="141686"/>
                        <a:pt x="6652" y="139785"/>
                        <a:pt x="0" y="137884"/>
                      </a:cubicBezTo>
                      <a:cubicBezTo>
                        <a:pt x="27748" y="107191"/>
                        <a:pt x="54546" y="61958"/>
                        <a:pt x="57207" y="0"/>
                      </a:cubicBezTo>
                      <a:cubicBezTo>
                        <a:pt x="70225" y="2185"/>
                        <a:pt x="83339" y="4276"/>
                        <a:pt x="96358" y="6082"/>
                      </a:cubicBezTo>
                      <a:cubicBezTo>
                        <a:pt x="97023" y="8457"/>
                        <a:pt x="97498" y="10738"/>
                        <a:pt x="98068" y="12924"/>
                      </a:cubicBezTo>
                      <a:cubicBezTo>
                        <a:pt x="101489" y="28793"/>
                        <a:pt x="103865" y="43142"/>
                        <a:pt x="105575" y="56066"/>
                      </a:cubicBezTo>
                      <a:cubicBezTo>
                        <a:pt x="107476" y="71841"/>
                        <a:pt x="108426" y="85525"/>
                        <a:pt x="108521" y="97213"/>
                      </a:cubicBezTo>
                      <a:close/>
                    </a:path>
                  </a:pathLst>
                </a:custGeom>
                <a:solidFill>
                  <a:srgbClr val="E5C0A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5" name="Google Shape;3525;p25"/>
                <p:cNvSpPr/>
                <p:nvPr/>
              </p:nvSpPr>
              <p:spPr>
                <a:xfrm>
                  <a:off x="9165096" y="4996510"/>
                  <a:ext cx="573299" cy="301806"/>
                </a:xfrm>
                <a:custGeom>
                  <a:rect b="b" l="l" r="r" t="t"/>
                  <a:pathLst>
                    <a:path extrusionOk="0" h="301806" w="573299">
                      <a:moveTo>
                        <a:pt x="573299" y="119164"/>
                      </a:moveTo>
                      <a:cubicBezTo>
                        <a:pt x="569309" y="118784"/>
                        <a:pt x="565317" y="118309"/>
                        <a:pt x="561326" y="117929"/>
                      </a:cubicBezTo>
                      <a:cubicBezTo>
                        <a:pt x="553344" y="116979"/>
                        <a:pt x="545457" y="116218"/>
                        <a:pt x="537665" y="115458"/>
                      </a:cubicBezTo>
                      <a:cubicBezTo>
                        <a:pt x="533768" y="115078"/>
                        <a:pt x="529872" y="114603"/>
                        <a:pt x="526071" y="114318"/>
                      </a:cubicBezTo>
                      <a:cubicBezTo>
                        <a:pt x="518374" y="113558"/>
                        <a:pt x="510772" y="112798"/>
                        <a:pt x="503265" y="112132"/>
                      </a:cubicBezTo>
                      <a:cubicBezTo>
                        <a:pt x="497943" y="111562"/>
                        <a:pt x="492717" y="111087"/>
                        <a:pt x="487490" y="110612"/>
                      </a:cubicBezTo>
                      <a:cubicBezTo>
                        <a:pt x="482454" y="110137"/>
                        <a:pt x="477512" y="109662"/>
                        <a:pt x="472570" y="109187"/>
                      </a:cubicBezTo>
                      <a:cubicBezTo>
                        <a:pt x="471811" y="109091"/>
                        <a:pt x="471050" y="109091"/>
                        <a:pt x="470290" y="108996"/>
                      </a:cubicBezTo>
                      <a:cubicBezTo>
                        <a:pt x="464209" y="108426"/>
                        <a:pt x="458127" y="107856"/>
                        <a:pt x="452140" y="107381"/>
                      </a:cubicBezTo>
                      <a:cubicBezTo>
                        <a:pt x="437126" y="106050"/>
                        <a:pt x="422681" y="104910"/>
                        <a:pt x="408808" y="103865"/>
                      </a:cubicBezTo>
                      <a:cubicBezTo>
                        <a:pt x="402441" y="103390"/>
                        <a:pt x="396074" y="102915"/>
                        <a:pt x="389897" y="102440"/>
                      </a:cubicBezTo>
                      <a:cubicBezTo>
                        <a:pt x="377068" y="101489"/>
                        <a:pt x="364810" y="100729"/>
                        <a:pt x="353027" y="100064"/>
                      </a:cubicBezTo>
                      <a:cubicBezTo>
                        <a:pt x="345139" y="99589"/>
                        <a:pt x="337537" y="99208"/>
                        <a:pt x="330220" y="98923"/>
                      </a:cubicBezTo>
                      <a:cubicBezTo>
                        <a:pt x="322808" y="98544"/>
                        <a:pt x="315775" y="98258"/>
                        <a:pt x="308934" y="97973"/>
                      </a:cubicBezTo>
                      <a:cubicBezTo>
                        <a:pt x="298671" y="97593"/>
                        <a:pt x="288978" y="97403"/>
                        <a:pt x="279855" y="97308"/>
                      </a:cubicBezTo>
                      <a:cubicBezTo>
                        <a:pt x="242700" y="96928"/>
                        <a:pt x="215617" y="98733"/>
                        <a:pt x="200698" y="103200"/>
                      </a:cubicBezTo>
                      <a:cubicBezTo>
                        <a:pt x="200698" y="103200"/>
                        <a:pt x="123821" y="193571"/>
                        <a:pt x="0" y="301807"/>
                      </a:cubicBezTo>
                      <a:cubicBezTo>
                        <a:pt x="760" y="299621"/>
                        <a:pt x="1521" y="297531"/>
                        <a:pt x="2281" y="295440"/>
                      </a:cubicBezTo>
                      <a:cubicBezTo>
                        <a:pt x="3991" y="290689"/>
                        <a:pt x="5797" y="285842"/>
                        <a:pt x="7508" y="280996"/>
                      </a:cubicBezTo>
                      <a:cubicBezTo>
                        <a:pt x="9503" y="275294"/>
                        <a:pt x="11499" y="269498"/>
                        <a:pt x="13494" y="263511"/>
                      </a:cubicBezTo>
                      <a:cubicBezTo>
                        <a:pt x="15680" y="257049"/>
                        <a:pt x="17960" y="250492"/>
                        <a:pt x="20051" y="243745"/>
                      </a:cubicBezTo>
                      <a:cubicBezTo>
                        <a:pt x="21096" y="240609"/>
                        <a:pt x="22046" y="237378"/>
                        <a:pt x="23092" y="234337"/>
                      </a:cubicBezTo>
                      <a:cubicBezTo>
                        <a:pt x="32785" y="204024"/>
                        <a:pt x="41812" y="172665"/>
                        <a:pt x="49319" y="141306"/>
                      </a:cubicBezTo>
                      <a:cubicBezTo>
                        <a:pt x="89326" y="108996"/>
                        <a:pt x="126672" y="73266"/>
                        <a:pt x="160121" y="33735"/>
                      </a:cubicBezTo>
                      <a:cubicBezTo>
                        <a:pt x="160121" y="33735"/>
                        <a:pt x="175516" y="10928"/>
                        <a:pt x="258094" y="0"/>
                      </a:cubicBezTo>
                      <a:cubicBezTo>
                        <a:pt x="378779" y="58442"/>
                        <a:pt x="522650" y="103960"/>
                        <a:pt x="573299" y="119164"/>
                      </a:cubicBezTo>
                      <a:close/>
                    </a:path>
                  </a:pathLst>
                </a:custGeom>
                <a:solidFill>
                  <a:srgbClr val="E5C0A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526" name="Google Shape;3526;p25"/>
              <p:cNvGrpSpPr/>
              <p:nvPr/>
            </p:nvGrpSpPr>
            <p:grpSpPr>
              <a:xfrm>
                <a:off x="6164324" y="4990809"/>
                <a:ext cx="4655798" cy="804690"/>
                <a:chOff x="6164324" y="4990809"/>
                <a:chExt cx="4655798" cy="804690"/>
              </a:xfrm>
            </p:grpSpPr>
            <p:grpSp>
              <p:nvGrpSpPr>
                <p:cNvPr id="3527" name="Google Shape;3527;p25"/>
                <p:cNvGrpSpPr/>
                <p:nvPr/>
              </p:nvGrpSpPr>
              <p:grpSpPr>
                <a:xfrm>
                  <a:off x="6164324" y="5228472"/>
                  <a:ext cx="892677" cy="522745"/>
                  <a:chOff x="6164324" y="5228472"/>
                  <a:chExt cx="892677" cy="522745"/>
                </a:xfrm>
              </p:grpSpPr>
              <p:sp>
                <p:nvSpPr>
                  <p:cNvPr id="3528" name="Google Shape;3528;p25"/>
                  <p:cNvSpPr/>
                  <p:nvPr/>
                </p:nvSpPr>
                <p:spPr>
                  <a:xfrm>
                    <a:off x="6164324" y="5228472"/>
                    <a:ext cx="45579" cy="83148"/>
                  </a:xfrm>
                  <a:custGeom>
                    <a:rect b="b" l="l" r="r" t="t"/>
                    <a:pathLst>
                      <a:path extrusionOk="0" h="83148" w="45579">
                        <a:moveTo>
                          <a:pt x="0" y="83149"/>
                        </a:moveTo>
                        <a:cubicBezTo>
                          <a:pt x="5987" y="77447"/>
                          <a:pt x="11308" y="71366"/>
                          <a:pt x="16344" y="65094"/>
                        </a:cubicBezTo>
                        <a:cubicBezTo>
                          <a:pt x="21286" y="58822"/>
                          <a:pt x="25752" y="52265"/>
                          <a:pt x="29458" y="45233"/>
                        </a:cubicBezTo>
                        <a:cubicBezTo>
                          <a:pt x="33354" y="38391"/>
                          <a:pt x="36490" y="31074"/>
                          <a:pt x="38961" y="23567"/>
                        </a:cubicBezTo>
                        <a:cubicBezTo>
                          <a:pt x="41622" y="16060"/>
                          <a:pt x="43142" y="8172"/>
                          <a:pt x="44757" y="0"/>
                        </a:cubicBezTo>
                        <a:cubicBezTo>
                          <a:pt x="45803" y="8172"/>
                          <a:pt x="46088" y="16725"/>
                          <a:pt x="44187" y="24897"/>
                        </a:cubicBezTo>
                        <a:cubicBezTo>
                          <a:pt x="42667" y="33165"/>
                          <a:pt x="39626" y="41242"/>
                          <a:pt x="35540" y="48559"/>
                        </a:cubicBezTo>
                        <a:cubicBezTo>
                          <a:pt x="27368" y="63383"/>
                          <a:pt x="15014" y="76022"/>
                          <a:pt x="0" y="83149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9" name="Google Shape;3529;p25"/>
                  <p:cNvSpPr/>
                  <p:nvPr/>
                </p:nvSpPr>
                <p:spPr>
                  <a:xfrm>
                    <a:off x="6223336" y="5249568"/>
                    <a:ext cx="39567" cy="66139"/>
                  </a:xfrm>
                  <a:custGeom>
                    <a:rect b="b" l="l" r="r" t="t"/>
                    <a:pathLst>
                      <a:path extrusionOk="0" h="66139" w="39567">
                        <a:moveTo>
                          <a:pt x="39246" y="0"/>
                        </a:moveTo>
                        <a:cubicBezTo>
                          <a:pt x="40577" y="13779"/>
                          <a:pt x="37726" y="27748"/>
                          <a:pt x="31644" y="40482"/>
                        </a:cubicBezTo>
                        <a:cubicBezTo>
                          <a:pt x="28413" y="46754"/>
                          <a:pt x="24327" y="52645"/>
                          <a:pt x="18910" y="57397"/>
                        </a:cubicBezTo>
                        <a:cubicBezTo>
                          <a:pt x="13494" y="62053"/>
                          <a:pt x="6747" y="65189"/>
                          <a:pt x="0" y="66139"/>
                        </a:cubicBezTo>
                        <a:cubicBezTo>
                          <a:pt x="5987" y="62528"/>
                          <a:pt x="10833" y="58252"/>
                          <a:pt x="15110" y="53500"/>
                        </a:cubicBezTo>
                        <a:cubicBezTo>
                          <a:pt x="19196" y="48559"/>
                          <a:pt x="22617" y="43047"/>
                          <a:pt x="25467" y="37346"/>
                        </a:cubicBezTo>
                        <a:cubicBezTo>
                          <a:pt x="28508" y="31644"/>
                          <a:pt x="30694" y="25468"/>
                          <a:pt x="33070" y="19196"/>
                        </a:cubicBezTo>
                        <a:cubicBezTo>
                          <a:pt x="35065" y="12924"/>
                          <a:pt x="37251" y="6652"/>
                          <a:pt x="39246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0" name="Google Shape;3530;p25"/>
                  <p:cNvSpPr/>
                  <p:nvPr/>
                </p:nvSpPr>
                <p:spPr>
                  <a:xfrm>
                    <a:off x="6279877" y="5277696"/>
                    <a:ext cx="31327" cy="59011"/>
                  </a:xfrm>
                  <a:custGeom>
                    <a:rect b="b" l="l" r="r" t="t"/>
                    <a:pathLst>
                      <a:path extrusionOk="0" h="59011" w="31327">
                        <a:moveTo>
                          <a:pt x="30219" y="0"/>
                        </a:moveTo>
                        <a:cubicBezTo>
                          <a:pt x="32594" y="11783"/>
                          <a:pt x="31074" y="24137"/>
                          <a:pt x="26418" y="35445"/>
                        </a:cubicBezTo>
                        <a:cubicBezTo>
                          <a:pt x="23947" y="41052"/>
                          <a:pt x="20621" y="46373"/>
                          <a:pt x="16155" y="50745"/>
                        </a:cubicBezTo>
                        <a:cubicBezTo>
                          <a:pt x="11688" y="55021"/>
                          <a:pt x="5892" y="57966"/>
                          <a:pt x="0" y="59012"/>
                        </a:cubicBezTo>
                        <a:cubicBezTo>
                          <a:pt x="4846" y="55401"/>
                          <a:pt x="8742" y="51410"/>
                          <a:pt x="12069" y="47133"/>
                        </a:cubicBezTo>
                        <a:cubicBezTo>
                          <a:pt x="15204" y="42667"/>
                          <a:pt x="17770" y="37821"/>
                          <a:pt x="19955" y="32689"/>
                        </a:cubicBezTo>
                        <a:cubicBezTo>
                          <a:pt x="22237" y="27653"/>
                          <a:pt x="23852" y="22236"/>
                          <a:pt x="25467" y="16820"/>
                        </a:cubicBezTo>
                        <a:cubicBezTo>
                          <a:pt x="27178" y="11308"/>
                          <a:pt x="28794" y="5701"/>
                          <a:pt x="3021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1" name="Google Shape;3531;p25"/>
                  <p:cNvSpPr/>
                  <p:nvPr/>
                </p:nvSpPr>
                <p:spPr>
                  <a:xfrm>
                    <a:off x="6327011" y="5322074"/>
                    <a:ext cx="26208" cy="42572"/>
                  </a:xfrm>
                  <a:custGeom>
                    <a:rect b="b" l="l" r="r" t="t"/>
                    <a:pathLst>
                      <a:path extrusionOk="0" h="42572" w="26208">
                        <a:moveTo>
                          <a:pt x="25942" y="0"/>
                        </a:moveTo>
                        <a:cubicBezTo>
                          <a:pt x="26987" y="9028"/>
                          <a:pt x="24897" y="17960"/>
                          <a:pt x="20716" y="26037"/>
                        </a:cubicBezTo>
                        <a:cubicBezTo>
                          <a:pt x="18530" y="30029"/>
                          <a:pt x="15869" y="33830"/>
                          <a:pt x="12353" y="36871"/>
                        </a:cubicBezTo>
                        <a:cubicBezTo>
                          <a:pt x="8837" y="39912"/>
                          <a:pt x="4466" y="42097"/>
                          <a:pt x="0" y="42572"/>
                        </a:cubicBezTo>
                        <a:cubicBezTo>
                          <a:pt x="6652" y="36490"/>
                          <a:pt x="10738" y="30029"/>
                          <a:pt x="14634" y="22806"/>
                        </a:cubicBezTo>
                        <a:cubicBezTo>
                          <a:pt x="18530" y="15585"/>
                          <a:pt x="21666" y="7887"/>
                          <a:pt x="25942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2" name="Google Shape;3532;p25"/>
                  <p:cNvSpPr/>
                  <p:nvPr/>
                </p:nvSpPr>
                <p:spPr>
                  <a:xfrm>
                    <a:off x="6366352" y="5357899"/>
                    <a:ext cx="28515" cy="32024"/>
                  </a:xfrm>
                  <a:custGeom>
                    <a:rect b="b" l="l" r="r" t="t"/>
                    <a:pathLst>
                      <a:path extrusionOk="0" h="32024" w="28515">
                        <a:moveTo>
                          <a:pt x="28508" y="0"/>
                        </a:moveTo>
                        <a:cubicBezTo>
                          <a:pt x="28698" y="7887"/>
                          <a:pt x="25373" y="15394"/>
                          <a:pt x="20336" y="21381"/>
                        </a:cubicBezTo>
                        <a:cubicBezTo>
                          <a:pt x="15300" y="27368"/>
                          <a:pt x="7887" y="31929"/>
                          <a:pt x="0" y="32024"/>
                        </a:cubicBezTo>
                        <a:cubicBezTo>
                          <a:pt x="5797" y="26797"/>
                          <a:pt x="10644" y="22331"/>
                          <a:pt x="15014" y="16915"/>
                        </a:cubicBezTo>
                        <a:cubicBezTo>
                          <a:pt x="19576" y="11688"/>
                          <a:pt x="23567" y="6082"/>
                          <a:pt x="28508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3" name="Google Shape;3533;p25"/>
                  <p:cNvSpPr/>
                  <p:nvPr/>
                </p:nvSpPr>
                <p:spPr>
                  <a:xfrm>
                    <a:off x="6411965" y="5386787"/>
                    <a:ext cx="30598" cy="33164"/>
                  </a:xfrm>
                  <a:custGeom>
                    <a:rect b="b" l="l" r="r" t="t"/>
                    <a:pathLst>
                      <a:path extrusionOk="0" h="33164" w="30598">
                        <a:moveTo>
                          <a:pt x="30599" y="0"/>
                        </a:moveTo>
                        <a:cubicBezTo>
                          <a:pt x="30599" y="8267"/>
                          <a:pt x="26798" y="16060"/>
                          <a:pt x="21381" y="22142"/>
                        </a:cubicBezTo>
                        <a:cubicBezTo>
                          <a:pt x="15965" y="28223"/>
                          <a:pt x="8267" y="32785"/>
                          <a:pt x="0" y="33165"/>
                        </a:cubicBezTo>
                        <a:cubicBezTo>
                          <a:pt x="6081" y="27653"/>
                          <a:pt x="11403" y="23092"/>
                          <a:pt x="16249" y="17580"/>
                        </a:cubicBezTo>
                        <a:cubicBezTo>
                          <a:pt x="21096" y="12163"/>
                          <a:pt x="25467" y="6272"/>
                          <a:pt x="3059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4" name="Google Shape;3534;p25"/>
                  <p:cNvSpPr/>
                  <p:nvPr/>
                </p:nvSpPr>
                <p:spPr>
                  <a:xfrm>
                    <a:off x="6456248" y="5409214"/>
                    <a:ext cx="28583" cy="39626"/>
                  </a:xfrm>
                  <a:custGeom>
                    <a:rect b="b" l="l" r="r" t="t"/>
                    <a:pathLst>
                      <a:path extrusionOk="0" h="39626" w="28583">
                        <a:moveTo>
                          <a:pt x="28508" y="0"/>
                        </a:moveTo>
                        <a:cubicBezTo>
                          <a:pt x="29173" y="8837"/>
                          <a:pt x="25372" y="17295"/>
                          <a:pt x="20336" y="24232"/>
                        </a:cubicBezTo>
                        <a:cubicBezTo>
                          <a:pt x="17675" y="27653"/>
                          <a:pt x="14729" y="30884"/>
                          <a:pt x="11308" y="33449"/>
                        </a:cubicBezTo>
                        <a:cubicBezTo>
                          <a:pt x="7983" y="36205"/>
                          <a:pt x="4086" y="38201"/>
                          <a:pt x="0" y="39626"/>
                        </a:cubicBezTo>
                        <a:cubicBezTo>
                          <a:pt x="4942" y="32404"/>
                          <a:pt x="10073" y="26418"/>
                          <a:pt x="14824" y="20051"/>
                        </a:cubicBezTo>
                        <a:cubicBezTo>
                          <a:pt x="19480" y="13779"/>
                          <a:pt x="23852" y="7317"/>
                          <a:pt x="28508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5" name="Google Shape;3535;p25"/>
                  <p:cNvSpPr/>
                  <p:nvPr/>
                </p:nvSpPr>
                <p:spPr>
                  <a:xfrm>
                    <a:off x="6509939" y="5436297"/>
                    <a:ext cx="30637" cy="47228"/>
                  </a:xfrm>
                  <a:custGeom>
                    <a:rect b="b" l="l" r="r" t="t"/>
                    <a:pathLst>
                      <a:path extrusionOk="0" h="47228" w="30637">
                        <a:moveTo>
                          <a:pt x="30503" y="0"/>
                        </a:moveTo>
                        <a:cubicBezTo>
                          <a:pt x="31359" y="10073"/>
                          <a:pt x="28033" y="19955"/>
                          <a:pt x="22806" y="28508"/>
                        </a:cubicBezTo>
                        <a:cubicBezTo>
                          <a:pt x="17485" y="36965"/>
                          <a:pt x="9503" y="44188"/>
                          <a:pt x="0" y="47228"/>
                        </a:cubicBezTo>
                        <a:cubicBezTo>
                          <a:pt x="6367" y="39531"/>
                          <a:pt x="12163" y="32689"/>
                          <a:pt x="17010" y="24802"/>
                        </a:cubicBezTo>
                        <a:cubicBezTo>
                          <a:pt x="21951" y="17105"/>
                          <a:pt x="26037" y="8837"/>
                          <a:pt x="30503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6" name="Google Shape;3536;p25"/>
                  <p:cNvSpPr/>
                  <p:nvPr/>
                </p:nvSpPr>
                <p:spPr>
                  <a:xfrm>
                    <a:off x="6559258" y="5461764"/>
                    <a:ext cx="38106" cy="52835"/>
                  </a:xfrm>
                  <a:custGeom>
                    <a:rect b="b" l="l" r="r" t="t"/>
                    <a:pathLst>
                      <a:path extrusionOk="0" h="52835" w="38106">
                        <a:moveTo>
                          <a:pt x="38106" y="0"/>
                        </a:moveTo>
                        <a:cubicBezTo>
                          <a:pt x="36205" y="11213"/>
                          <a:pt x="31169" y="21381"/>
                          <a:pt x="24897" y="30599"/>
                        </a:cubicBezTo>
                        <a:cubicBezTo>
                          <a:pt x="18530" y="39721"/>
                          <a:pt x="10358" y="48084"/>
                          <a:pt x="0" y="52835"/>
                        </a:cubicBezTo>
                        <a:cubicBezTo>
                          <a:pt x="6747" y="43807"/>
                          <a:pt x="13114" y="35445"/>
                          <a:pt x="19195" y="26608"/>
                        </a:cubicBezTo>
                        <a:cubicBezTo>
                          <a:pt x="25467" y="17865"/>
                          <a:pt x="31264" y="8933"/>
                          <a:pt x="38106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7" name="Google Shape;3537;p25"/>
                  <p:cNvSpPr/>
                  <p:nvPr/>
                </p:nvSpPr>
                <p:spPr>
                  <a:xfrm>
                    <a:off x="6618839" y="5489037"/>
                    <a:ext cx="44826" cy="61767"/>
                  </a:xfrm>
                  <a:custGeom>
                    <a:rect b="b" l="l" r="r" t="t"/>
                    <a:pathLst>
                      <a:path extrusionOk="0" h="61767" w="44826">
                        <a:moveTo>
                          <a:pt x="44663" y="0"/>
                        </a:moveTo>
                        <a:cubicBezTo>
                          <a:pt x="45898" y="13589"/>
                          <a:pt x="40007" y="26988"/>
                          <a:pt x="32024" y="37821"/>
                        </a:cubicBezTo>
                        <a:cubicBezTo>
                          <a:pt x="27748" y="43142"/>
                          <a:pt x="22997" y="48084"/>
                          <a:pt x="17580" y="52075"/>
                        </a:cubicBezTo>
                        <a:cubicBezTo>
                          <a:pt x="12259" y="56256"/>
                          <a:pt x="6177" y="59297"/>
                          <a:pt x="0" y="61768"/>
                        </a:cubicBezTo>
                        <a:cubicBezTo>
                          <a:pt x="4751" y="57016"/>
                          <a:pt x="9503" y="52645"/>
                          <a:pt x="13969" y="47989"/>
                        </a:cubicBezTo>
                        <a:cubicBezTo>
                          <a:pt x="18435" y="43428"/>
                          <a:pt x="22617" y="38581"/>
                          <a:pt x="26513" y="33640"/>
                        </a:cubicBezTo>
                        <a:cubicBezTo>
                          <a:pt x="30314" y="28603"/>
                          <a:pt x="33735" y="23282"/>
                          <a:pt x="36871" y="17770"/>
                        </a:cubicBezTo>
                        <a:cubicBezTo>
                          <a:pt x="39816" y="12163"/>
                          <a:pt x="42668" y="6367"/>
                          <a:pt x="44663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8" name="Google Shape;3538;p25"/>
                  <p:cNvSpPr/>
                  <p:nvPr/>
                </p:nvSpPr>
                <p:spPr>
                  <a:xfrm>
                    <a:off x="6700278" y="5519920"/>
                    <a:ext cx="45618" cy="78207"/>
                  </a:xfrm>
                  <a:custGeom>
                    <a:rect b="b" l="l" r="r" t="t"/>
                    <a:pathLst>
                      <a:path extrusionOk="0" h="78207" w="45618">
                        <a:moveTo>
                          <a:pt x="45613" y="0"/>
                        </a:moveTo>
                        <a:cubicBezTo>
                          <a:pt x="45803" y="15775"/>
                          <a:pt x="40672" y="31264"/>
                          <a:pt x="32880" y="44948"/>
                        </a:cubicBezTo>
                        <a:cubicBezTo>
                          <a:pt x="28889" y="51790"/>
                          <a:pt x="24232" y="58252"/>
                          <a:pt x="18626" y="63858"/>
                        </a:cubicBezTo>
                        <a:cubicBezTo>
                          <a:pt x="13304" y="69655"/>
                          <a:pt x="6747" y="74311"/>
                          <a:pt x="0" y="78208"/>
                        </a:cubicBezTo>
                        <a:cubicBezTo>
                          <a:pt x="10168" y="66329"/>
                          <a:pt x="19480" y="54641"/>
                          <a:pt x="26893" y="41527"/>
                        </a:cubicBezTo>
                        <a:cubicBezTo>
                          <a:pt x="30694" y="35065"/>
                          <a:pt x="34020" y="28318"/>
                          <a:pt x="37156" y="21381"/>
                        </a:cubicBezTo>
                        <a:cubicBezTo>
                          <a:pt x="40197" y="14444"/>
                          <a:pt x="43143" y="7412"/>
                          <a:pt x="45613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9" name="Google Shape;3539;p25"/>
                  <p:cNvSpPr/>
                  <p:nvPr/>
                </p:nvSpPr>
                <p:spPr>
                  <a:xfrm>
                    <a:off x="6791694" y="5550804"/>
                    <a:ext cx="47097" cy="97498"/>
                  </a:xfrm>
                  <a:custGeom>
                    <a:rect b="b" l="l" r="r" t="t"/>
                    <a:pathLst>
                      <a:path extrusionOk="0" h="97498" w="47097">
                        <a:moveTo>
                          <a:pt x="46754" y="0"/>
                        </a:moveTo>
                        <a:cubicBezTo>
                          <a:pt x="48559" y="18625"/>
                          <a:pt x="43048" y="37441"/>
                          <a:pt x="34970" y="54260"/>
                        </a:cubicBezTo>
                        <a:cubicBezTo>
                          <a:pt x="30599" y="62528"/>
                          <a:pt x="25753" y="70605"/>
                          <a:pt x="19766" y="77827"/>
                        </a:cubicBezTo>
                        <a:cubicBezTo>
                          <a:pt x="14064" y="85239"/>
                          <a:pt x="7222" y="91701"/>
                          <a:pt x="0" y="97498"/>
                        </a:cubicBezTo>
                        <a:cubicBezTo>
                          <a:pt x="5227" y="89801"/>
                          <a:pt x="10548" y="82388"/>
                          <a:pt x="15394" y="74691"/>
                        </a:cubicBezTo>
                        <a:cubicBezTo>
                          <a:pt x="20336" y="67089"/>
                          <a:pt x="24707" y="59202"/>
                          <a:pt x="28794" y="51220"/>
                        </a:cubicBezTo>
                        <a:cubicBezTo>
                          <a:pt x="32880" y="43142"/>
                          <a:pt x="36300" y="34875"/>
                          <a:pt x="39341" y="26418"/>
                        </a:cubicBezTo>
                        <a:cubicBezTo>
                          <a:pt x="42287" y="17770"/>
                          <a:pt x="45043" y="9123"/>
                          <a:pt x="46754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0" name="Google Shape;3540;p25"/>
                  <p:cNvSpPr/>
                  <p:nvPr/>
                </p:nvSpPr>
                <p:spPr>
                  <a:xfrm>
                    <a:off x="6900025" y="5579313"/>
                    <a:ext cx="36965" cy="121254"/>
                  </a:xfrm>
                  <a:custGeom>
                    <a:rect b="b" l="l" r="r" t="t"/>
                    <a:pathLst>
                      <a:path extrusionOk="0" h="121254" w="36965">
                        <a:moveTo>
                          <a:pt x="36966" y="0"/>
                        </a:moveTo>
                        <a:cubicBezTo>
                          <a:pt x="36966" y="21476"/>
                          <a:pt x="33450" y="42762"/>
                          <a:pt x="27938" y="63573"/>
                        </a:cubicBezTo>
                        <a:cubicBezTo>
                          <a:pt x="22142" y="84099"/>
                          <a:pt x="14254" y="105005"/>
                          <a:pt x="0" y="121255"/>
                        </a:cubicBezTo>
                        <a:cubicBezTo>
                          <a:pt x="4942" y="111752"/>
                          <a:pt x="8553" y="101869"/>
                          <a:pt x="12069" y="91986"/>
                        </a:cubicBezTo>
                        <a:cubicBezTo>
                          <a:pt x="15489" y="82103"/>
                          <a:pt x="18435" y="71936"/>
                          <a:pt x="21191" y="61768"/>
                        </a:cubicBezTo>
                        <a:cubicBezTo>
                          <a:pt x="26893" y="41337"/>
                          <a:pt x="31454" y="20716"/>
                          <a:pt x="36966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1" name="Google Shape;3541;p25"/>
                  <p:cNvSpPr/>
                  <p:nvPr/>
                </p:nvSpPr>
                <p:spPr>
                  <a:xfrm>
                    <a:off x="7039811" y="5603735"/>
                    <a:ext cx="17190" cy="147482"/>
                  </a:xfrm>
                  <a:custGeom>
                    <a:rect b="b" l="l" r="r" t="t"/>
                    <a:pathLst>
                      <a:path extrusionOk="0" h="147482" w="17190">
                        <a:moveTo>
                          <a:pt x="0" y="0"/>
                        </a:moveTo>
                        <a:cubicBezTo>
                          <a:pt x="5416" y="11498"/>
                          <a:pt x="9122" y="23662"/>
                          <a:pt x="11973" y="36015"/>
                        </a:cubicBezTo>
                        <a:cubicBezTo>
                          <a:pt x="14919" y="48369"/>
                          <a:pt x="16440" y="61102"/>
                          <a:pt x="17105" y="73836"/>
                        </a:cubicBezTo>
                        <a:cubicBezTo>
                          <a:pt x="17485" y="86570"/>
                          <a:pt x="16630" y="99494"/>
                          <a:pt x="13969" y="112037"/>
                        </a:cubicBezTo>
                        <a:cubicBezTo>
                          <a:pt x="11213" y="124581"/>
                          <a:pt x="6651" y="136649"/>
                          <a:pt x="0" y="147482"/>
                        </a:cubicBezTo>
                        <a:cubicBezTo>
                          <a:pt x="4086" y="135414"/>
                          <a:pt x="7127" y="123440"/>
                          <a:pt x="8742" y="111182"/>
                        </a:cubicBezTo>
                        <a:cubicBezTo>
                          <a:pt x="9978" y="98828"/>
                          <a:pt x="10643" y="86570"/>
                          <a:pt x="10167" y="74121"/>
                        </a:cubicBezTo>
                        <a:cubicBezTo>
                          <a:pt x="9692" y="61768"/>
                          <a:pt x="8362" y="49414"/>
                          <a:pt x="6747" y="37061"/>
                        </a:cubicBezTo>
                        <a:cubicBezTo>
                          <a:pt x="5036" y="24612"/>
                          <a:pt x="2756" y="1235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42" name="Google Shape;3542;p25"/>
                <p:cNvGrpSpPr/>
                <p:nvPr/>
              </p:nvGrpSpPr>
              <p:grpSpPr>
                <a:xfrm>
                  <a:off x="7532907" y="5386787"/>
                  <a:ext cx="1009391" cy="408712"/>
                  <a:chOff x="7532907" y="5386787"/>
                  <a:chExt cx="1009391" cy="408712"/>
                </a:xfrm>
              </p:grpSpPr>
              <p:sp>
                <p:nvSpPr>
                  <p:cNvPr id="3543" name="Google Shape;3543;p25"/>
                  <p:cNvSpPr/>
                  <p:nvPr/>
                </p:nvSpPr>
                <p:spPr>
                  <a:xfrm>
                    <a:off x="7532907" y="5569715"/>
                    <a:ext cx="57876" cy="225784"/>
                  </a:xfrm>
                  <a:custGeom>
                    <a:rect b="b" l="l" r="r" t="t"/>
                    <a:pathLst>
                      <a:path extrusionOk="0" h="225784" w="57876">
                        <a:moveTo>
                          <a:pt x="49319" y="0"/>
                        </a:moveTo>
                        <a:cubicBezTo>
                          <a:pt x="54926" y="19196"/>
                          <a:pt x="57207" y="39151"/>
                          <a:pt x="57777" y="59202"/>
                        </a:cubicBezTo>
                        <a:cubicBezTo>
                          <a:pt x="58347" y="79253"/>
                          <a:pt x="56446" y="99304"/>
                          <a:pt x="52835" y="119164"/>
                        </a:cubicBezTo>
                        <a:cubicBezTo>
                          <a:pt x="49130" y="138930"/>
                          <a:pt x="42762" y="158315"/>
                          <a:pt x="34115" y="176561"/>
                        </a:cubicBezTo>
                        <a:cubicBezTo>
                          <a:pt x="25753" y="194901"/>
                          <a:pt x="13684" y="211436"/>
                          <a:pt x="0" y="225785"/>
                        </a:cubicBezTo>
                        <a:cubicBezTo>
                          <a:pt x="9028" y="207920"/>
                          <a:pt x="17865" y="190815"/>
                          <a:pt x="24137" y="172380"/>
                        </a:cubicBezTo>
                        <a:cubicBezTo>
                          <a:pt x="30314" y="154134"/>
                          <a:pt x="35921" y="135604"/>
                          <a:pt x="39151" y="116599"/>
                        </a:cubicBezTo>
                        <a:cubicBezTo>
                          <a:pt x="46468" y="78493"/>
                          <a:pt x="49034" y="39627"/>
                          <a:pt x="4931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4" name="Google Shape;3544;p25"/>
                  <p:cNvSpPr/>
                  <p:nvPr/>
                </p:nvSpPr>
                <p:spPr>
                  <a:xfrm>
                    <a:off x="7683810" y="5514599"/>
                    <a:ext cx="41312" cy="250111"/>
                  </a:xfrm>
                  <a:custGeom>
                    <a:rect b="b" l="l" r="r" t="t"/>
                    <a:pathLst>
                      <a:path extrusionOk="0" h="250111" w="41312">
                        <a:moveTo>
                          <a:pt x="13589" y="0"/>
                        </a:moveTo>
                        <a:cubicBezTo>
                          <a:pt x="24992" y="18530"/>
                          <a:pt x="32024" y="39721"/>
                          <a:pt x="36300" y="61198"/>
                        </a:cubicBezTo>
                        <a:cubicBezTo>
                          <a:pt x="40577" y="82674"/>
                          <a:pt x="42287" y="104910"/>
                          <a:pt x="40767" y="126861"/>
                        </a:cubicBezTo>
                        <a:cubicBezTo>
                          <a:pt x="38962" y="148718"/>
                          <a:pt x="35540" y="170669"/>
                          <a:pt x="28223" y="191385"/>
                        </a:cubicBezTo>
                        <a:cubicBezTo>
                          <a:pt x="25278" y="201933"/>
                          <a:pt x="20336" y="211816"/>
                          <a:pt x="16060" y="221794"/>
                        </a:cubicBezTo>
                        <a:cubicBezTo>
                          <a:pt x="11308" y="231581"/>
                          <a:pt x="5607" y="240989"/>
                          <a:pt x="0" y="250112"/>
                        </a:cubicBezTo>
                        <a:cubicBezTo>
                          <a:pt x="2851" y="239564"/>
                          <a:pt x="6842" y="229586"/>
                          <a:pt x="9693" y="219323"/>
                        </a:cubicBezTo>
                        <a:cubicBezTo>
                          <a:pt x="12353" y="208965"/>
                          <a:pt x="15775" y="198892"/>
                          <a:pt x="17770" y="188439"/>
                        </a:cubicBezTo>
                        <a:lnTo>
                          <a:pt x="21191" y="172949"/>
                        </a:lnTo>
                        <a:lnTo>
                          <a:pt x="23662" y="157270"/>
                        </a:lnTo>
                        <a:cubicBezTo>
                          <a:pt x="24707" y="152139"/>
                          <a:pt x="25087" y="146817"/>
                          <a:pt x="25657" y="141591"/>
                        </a:cubicBezTo>
                        <a:cubicBezTo>
                          <a:pt x="26133" y="136364"/>
                          <a:pt x="26988" y="131138"/>
                          <a:pt x="26988" y="125911"/>
                        </a:cubicBezTo>
                        <a:lnTo>
                          <a:pt x="27843" y="110137"/>
                        </a:lnTo>
                        <a:lnTo>
                          <a:pt x="27748" y="94362"/>
                        </a:lnTo>
                        <a:cubicBezTo>
                          <a:pt x="27558" y="83814"/>
                          <a:pt x="26798" y="73266"/>
                          <a:pt x="25753" y="62813"/>
                        </a:cubicBezTo>
                        <a:cubicBezTo>
                          <a:pt x="23377" y="41812"/>
                          <a:pt x="19671" y="20811"/>
                          <a:pt x="1358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5" name="Google Shape;3545;p25"/>
                  <p:cNvSpPr/>
                  <p:nvPr/>
                </p:nvSpPr>
                <p:spPr>
                  <a:xfrm>
                    <a:off x="7857235" y="5443138"/>
                    <a:ext cx="38605" cy="284511"/>
                  </a:xfrm>
                  <a:custGeom>
                    <a:rect b="b" l="l" r="r" t="t"/>
                    <a:pathLst>
                      <a:path extrusionOk="0" h="284511" w="38605">
                        <a:moveTo>
                          <a:pt x="6272" y="0"/>
                        </a:moveTo>
                        <a:cubicBezTo>
                          <a:pt x="16725" y="22237"/>
                          <a:pt x="23947" y="45898"/>
                          <a:pt x="29364" y="69940"/>
                        </a:cubicBezTo>
                        <a:cubicBezTo>
                          <a:pt x="34685" y="93982"/>
                          <a:pt x="37821" y="118594"/>
                          <a:pt x="38581" y="143396"/>
                        </a:cubicBezTo>
                        <a:cubicBezTo>
                          <a:pt x="38866" y="168198"/>
                          <a:pt x="36680" y="193095"/>
                          <a:pt x="30979" y="217422"/>
                        </a:cubicBezTo>
                        <a:cubicBezTo>
                          <a:pt x="24707" y="241559"/>
                          <a:pt x="14539" y="264746"/>
                          <a:pt x="0" y="284512"/>
                        </a:cubicBezTo>
                        <a:cubicBezTo>
                          <a:pt x="9503" y="261800"/>
                          <a:pt x="16155" y="238804"/>
                          <a:pt x="20336" y="215237"/>
                        </a:cubicBezTo>
                        <a:cubicBezTo>
                          <a:pt x="23662" y="191575"/>
                          <a:pt x="25087" y="167723"/>
                          <a:pt x="24707" y="143681"/>
                        </a:cubicBezTo>
                        <a:cubicBezTo>
                          <a:pt x="24232" y="119734"/>
                          <a:pt x="21856" y="95788"/>
                          <a:pt x="18721" y="71841"/>
                        </a:cubicBezTo>
                        <a:cubicBezTo>
                          <a:pt x="15394" y="47894"/>
                          <a:pt x="11308" y="24042"/>
                          <a:pt x="6272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6" name="Google Shape;3546;p25"/>
                  <p:cNvSpPr/>
                  <p:nvPr/>
                </p:nvSpPr>
                <p:spPr>
                  <a:xfrm>
                    <a:off x="8016026" y="5432210"/>
                    <a:ext cx="47628" cy="266076"/>
                  </a:xfrm>
                  <a:custGeom>
                    <a:rect b="b" l="l" r="r" t="t"/>
                    <a:pathLst>
                      <a:path extrusionOk="0" h="266076" w="47628">
                        <a:moveTo>
                          <a:pt x="17295" y="0"/>
                        </a:moveTo>
                        <a:cubicBezTo>
                          <a:pt x="29458" y="19861"/>
                          <a:pt x="37155" y="42382"/>
                          <a:pt x="42002" y="65284"/>
                        </a:cubicBezTo>
                        <a:cubicBezTo>
                          <a:pt x="46944" y="88280"/>
                          <a:pt x="48654" y="111942"/>
                          <a:pt x="47039" y="135509"/>
                        </a:cubicBezTo>
                        <a:cubicBezTo>
                          <a:pt x="45233" y="158981"/>
                          <a:pt x="41147" y="182452"/>
                          <a:pt x="32689" y="204404"/>
                        </a:cubicBezTo>
                        <a:cubicBezTo>
                          <a:pt x="25182" y="226735"/>
                          <a:pt x="13399" y="247261"/>
                          <a:pt x="0" y="266076"/>
                        </a:cubicBezTo>
                        <a:cubicBezTo>
                          <a:pt x="3801" y="254958"/>
                          <a:pt x="8837" y="244695"/>
                          <a:pt x="12353" y="233862"/>
                        </a:cubicBezTo>
                        <a:cubicBezTo>
                          <a:pt x="15869" y="222934"/>
                          <a:pt x="19860" y="212386"/>
                          <a:pt x="22331" y="201268"/>
                        </a:cubicBezTo>
                        <a:cubicBezTo>
                          <a:pt x="28318" y="179412"/>
                          <a:pt x="31644" y="157080"/>
                          <a:pt x="33164" y="134654"/>
                        </a:cubicBezTo>
                        <a:cubicBezTo>
                          <a:pt x="34970" y="112227"/>
                          <a:pt x="34020" y="89611"/>
                          <a:pt x="31359" y="67089"/>
                        </a:cubicBezTo>
                        <a:cubicBezTo>
                          <a:pt x="28698" y="44568"/>
                          <a:pt x="24137" y="22142"/>
                          <a:pt x="17295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7" name="Google Shape;3547;p25"/>
                  <p:cNvSpPr/>
                  <p:nvPr/>
                </p:nvSpPr>
                <p:spPr>
                  <a:xfrm>
                    <a:off x="8184129" y="5425558"/>
                    <a:ext cx="30943" cy="249066"/>
                  </a:xfrm>
                  <a:custGeom>
                    <a:rect b="b" l="l" r="r" t="t"/>
                    <a:pathLst>
                      <a:path extrusionOk="0" h="249066" w="30943">
                        <a:moveTo>
                          <a:pt x="0" y="0"/>
                        </a:moveTo>
                        <a:cubicBezTo>
                          <a:pt x="9693" y="19195"/>
                          <a:pt x="16344" y="39816"/>
                          <a:pt x="21476" y="60722"/>
                        </a:cubicBezTo>
                        <a:cubicBezTo>
                          <a:pt x="26608" y="81628"/>
                          <a:pt x="29648" y="103104"/>
                          <a:pt x="30789" y="124771"/>
                        </a:cubicBezTo>
                        <a:cubicBezTo>
                          <a:pt x="31454" y="146437"/>
                          <a:pt x="30028" y="168293"/>
                          <a:pt x="25562" y="189674"/>
                        </a:cubicBezTo>
                        <a:cubicBezTo>
                          <a:pt x="20621" y="210866"/>
                          <a:pt x="12258" y="231486"/>
                          <a:pt x="0" y="249066"/>
                        </a:cubicBezTo>
                        <a:cubicBezTo>
                          <a:pt x="7222" y="228730"/>
                          <a:pt x="12069" y="208490"/>
                          <a:pt x="14919" y="187869"/>
                        </a:cubicBezTo>
                        <a:cubicBezTo>
                          <a:pt x="17105" y="167153"/>
                          <a:pt x="17770" y="146342"/>
                          <a:pt x="16915" y="125436"/>
                        </a:cubicBezTo>
                        <a:cubicBezTo>
                          <a:pt x="16060" y="104530"/>
                          <a:pt x="13684" y="83719"/>
                          <a:pt x="10833" y="62813"/>
                        </a:cubicBezTo>
                        <a:cubicBezTo>
                          <a:pt x="7887" y="41907"/>
                          <a:pt x="4276" y="2109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8" name="Google Shape;3548;p25"/>
                  <p:cNvSpPr/>
                  <p:nvPr/>
                </p:nvSpPr>
                <p:spPr>
                  <a:xfrm>
                    <a:off x="8334842" y="5386787"/>
                    <a:ext cx="35179" cy="274819"/>
                  </a:xfrm>
                  <a:custGeom>
                    <a:rect b="b" l="l" r="r" t="t"/>
                    <a:pathLst>
                      <a:path extrusionOk="0" h="274819" w="35179">
                        <a:moveTo>
                          <a:pt x="95" y="0"/>
                        </a:moveTo>
                        <a:cubicBezTo>
                          <a:pt x="12828" y="20146"/>
                          <a:pt x="21191" y="42857"/>
                          <a:pt x="26798" y="66044"/>
                        </a:cubicBezTo>
                        <a:cubicBezTo>
                          <a:pt x="32499" y="89326"/>
                          <a:pt x="35445" y="113273"/>
                          <a:pt x="35160" y="137315"/>
                        </a:cubicBezTo>
                        <a:cubicBezTo>
                          <a:pt x="34685" y="161261"/>
                          <a:pt x="32405" y="185398"/>
                          <a:pt x="26037" y="208490"/>
                        </a:cubicBezTo>
                        <a:cubicBezTo>
                          <a:pt x="23567" y="220178"/>
                          <a:pt x="19196" y="231391"/>
                          <a:pt x="15204" y="242605"/>
                        </a:cubicBezTo>
                        <a:cubicBezTo>
                          <a:pt x="10928" y="253723"/>
                          <a:pt x="5417" y="264271"/>
                          <a:pt x="0" y="274819"/>
                        </a:cubicBezTo>
                        <a:cubicBezTo>
                          <a:pt x="2471" y="263131"/>
                          <a:pt x="6272" y="252013"/>
                          <a:pt x="8648" y="240609"/>
                        </a:cubicBezTo>
                        <a:cubicBezTo>
                          <a:pt x="11023" y="229111"/>
                          <a:pt x="13874" y="217897"/>
                          <a:pt x="15394" y="206304"/>
                        </a:cubicBezTo>
                        <a:cubicBezTo>
                          <a:pt x="19385" y="183498"/>
                          <a:pt x="21001" y="160311"/>
                          <a:pt x="21191" y="137315"/>
                        </a:cubicBezTo>
                        <a:cubicBezTo>
                          <a:pt x="21666" y="114223"/>
                          <a:pt x="19480" y="91131"/>
                          <a:pt x="16060" y="68230"/>
                        </a:cubicBezTo>
                        <a:cubicBezTo>
                          <a:pt x="12734" y="45233"/>
                          <a:pt x="7602" y="22427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9" name="Google Shape;3549;p25"/>
                  <p:cNvSpPr/>
                  <p:nvPr/>
                </p:nvSpPr>
                <p:spPr>
                  <a:xfrm>
                    <a:off x="8513304" y="5443138"/>
                    <a:ext cx="28994" cy="208109"/>
                  </a:xfrm>
                  <a:custGeom>
                    <a:rect b="b" l="l" r="r" t="t"/>
                    <a:pathLst>
                      <a:path extrusionOk="0" h="208109" w="28994">
                        <a:moveTo>
                          <a:pt x="95" y="0"/>
                        </a:moveTo>
                        <a:cubicBezTo>
                          <a:pt x="10833" y="14729"/>
                          <a:pt x="17675" y="31929"/>
                          <a:pt x="22331" y="49604"/>
                        </a:cubicBezTo>
                        <a:cubicBezTo>
                          <a:pt x="26987" y="67279"/>
                          <a:pt x="29173" y="85715"/>
                          <a:pt x="28983" y="104055"/>
                        </a:cubicBezTo>
                        <a:cubicBezTo>
                          <a:pt x="28318" y="122395"/>
                          <a:pt x="26512" y="140736"/>
                          <a:pt x="21191" y="158221"/>
                        </a:cubicBezTo>
                        <a:cubicBezTo>
                          <a:pt x="19195" y="167153"/>
                          <a:pt x="15489" y="175515"/>
                          <a:pt x="12353" y="183973"/>
                        </a:cubicBezTo>
                        <a:cubicBezTo>
                          <a:pt x="8742" y="192335"/>
                          <a:pt x="4466" y="200318"/>
                          <a:pt x="0" y="208110"/>
                        </a:cubicBezTo>
                        <a:cubicBezTo>
                          <a:pt x="1615" y="199082"/>
                          <a:pt x="4181" y="190625"/>
                          <a:pt x="5797" y="181882"/>
                        </a:cubicBezTo>
                        <a:cubicBezTo>
                          <a:pt x="7317" y="173140"/>
                          <a:pt x="9503" y="164587"/>
                          <a:pt x="10548" y="155845"/>
                        </a:cubicBezTo>
                        <a:lnTo>
                          <a:pt x="12543" y="142826"/>
                        </a:lnTo>
                        <a:lnTo>
                          <a:pt x="13778" y="129807"/>
                        </a:lnTo>
                        <a:cubicBezTo>
                          <a:pt x="14729" y="121160"/>
                          <a:pt x="14919" y="112417"/>
                          <a:pt x="15109" y="103770"/>
                        </a:cubicBezTo>
                        <a:cubicBezTo>
                          <a:pt x="15584" y="86380"/>
                          <a:pt x="14064" y="68990"/>
                          <a:pt x="11688" y="51695"/>
                        </a:cubicBezTo>
                        <a:cubicBezTo>
                          <a:pt x="9217" y="34400"/>
                          <a:pt x="5606" y="1720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0" name="Google Shape;3550;p25"/>
                <p:cNvGrpSpPr/>
                <p:nvPr/>
              </p:nvGrpSpPr>
              <p:grpSpPr>
                <a:xfrm>
                  <a:off x="9279509" y="4990809"/>
                  <a:ext cx="1540613" cy="265600"/>
                  <a:chOff x="9279509" y="4990809"/>
                  <a:chExt cx="1540613" cy="265600"/>
                </a:xfrm>
              </p:grpSpPr>
              <p:sp>
                <p:nvSpPr>
                  <p:cNvPr id="3551" name="Google Shape;3551;p25"/>
                  <p:cNvSpPr/>
                  <p:nvPr/>
                </p:nvSpPr>
                <p:spPr>
                  <a:xfrm>
                    <a:off x="9279509" y="5079659"/>
                    <a:ext cx="33069" cy="83339"/>
                  </a:xfrm>
                  <a:custGeom>
                    <a:rect b="b" l="l" r="r" t="t"/>
                    <a:pathLst>
                      <a:path extrusionOk="0" h="83339" w="33069">
                        <a:moveTo>
                          <a:pt x="0" y="0"/>
                        </a:moveTo>
                        <a:cubicBezTo>
                          <a:pt x="8077" y="856"/>
                          <a:pt x="15774" y="5797"/>
                          <a:pt x="21001" y="12354"/>
                        </a:cubicBezTo>
                        <a:cubicBezTo>
                          <a:pt x="26322" y="18911"/>
                          <a:pt x="29743" y="26988"/>
                          <a:pt x="31359" y="35065"/>
                        </a:cubicBezTo>
                        <a:cubicBezTo>
                          <a:pt x="32404" y="39151"/>
                          <a:pt x="32499" y="43238"/>
                          <a:pt x="33069" y="47324"/>
                        </a:cubicBezTo>
                        <a:cubicBezTo>
                          <a:pt x="32974" y="51410"/>
                          <a:pt x="33260" y="55496"/>
                          <a:pt x="32784" y="59582"/>
                        </a:cubicBezTo>
                        <a:cubicBezTo>
                          <a:pt x="32309" y="63668"/>
                          <a:pt x="31929" y="67660"/>
                          <a:pt x="31074" y="71651"/>
                        </a:cubicBezTo>
                        <a:cubicBezTo>
                          <a:pt x="30028" y="75547"/>
                          <a:pt x="29173" y="79538"/>
                          <a:pt x="27843" y="83339"/>
                        </a:cubicBezTo>
                        <a:lnTo>
                          <a:pt x="27367" y="59487"/>
                        </a:lnTo>
                        <a:cubicBezTo>
                          <a:pt x="26892" y="51695"/>
                          <a:pt x="26322" y="43903"/>
                          <a:pt x="24612" y="36491"/>
                        </a:cubicBezTo>
                        <a:cubicBezTo>
                          <a:pt x="23186" y="28983"/>
                          <a:pt x="20526" y="21856"/>
                          <a:pt x="16630" y="15395"/>
                        </a:cubicBezTo>
                        <a:cubicBezTo>
                          <a:pt x="12733" y="9313"/>
                          <a:pt x="7317" y="351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2" name="Google Shape;3552;p25"/>
                  <p:cNvSpPr/>
                  <p:nvPr/>
                </p:nvSpPr>
                <p:spPr>
                  <a:xfrm>
                    <a:off x="9401903" y="4999931"/>
                    <a:ext cx="42449" cy="93791"/>
                  </a:xfrm>
                  <a:custGeom>
                    <a:rect b="b" l="l" r="r" t="t"/>
                    <a:pathLst>
                      <a:path extrusionOk="0" h="93791" w="42449">
                        <a:moveTo>
                          <a:pt x="0" y="0"/>
                        </a:moveTo>
                        <a:cubicBezTo>
                          <a:pt x="15585" y="9028"/>
                          <a:pt x="28033" y="23567"/>
                          <a:pt x="35541" y="40291"/>
                        </a:cubicBezTo>
                        <a:cubicBezTo>
                          <a:pt x="39341" y="48654"/>
                          <a:pt x="41622" y="57776"/>
                          <a:pt x="42192" y="66899"/>
                        </a:cubicBezTo>
                        <a:cubicBezTo>
                          <a:pt x="43143" y="76022"/>
                          <a:pt x="41337" y="85239"/>
                          <a:pt x="38771" y="93792"/>
                        </a:cubicBezTo>
                        <a:cubicBezTo>
                          <a:pt x="38676" y="84764"/>
                          <a:pt x="38676" y="76022"/>
                          <a:pt x="36871" y="67564"/>
                        </a:cubicBezTo>
                        <a:cubicBezTo>
                          <a:pt x="35255" y="59107"/>
                          <a:pt x="32880" y="50840"/>
                          <a:pt x="29269" y="43047"/>
                        </a:cubicBezTo>
                        <a:cubicBezTo>
                          <a:pt x="25848" y="35160"/>
                          <a:pt x="21476" y="27748"/>
                          <a:pt x="16630" y="20526"/>
                        </a:cubicBezTo>
                        <a:cubicBezTo>
                          <a:pt x="11594" y="13494"/>
                          <a:pt x="6177" y="655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3" name="Google Shape;3553;p25"/>
                  <p:cNvSpPr/>
                  <p:nvPr/>
                </p:nvSpPr>
                <p:spPr>
                  <a:xfrm>
                    <a:off x="9580175" y="4990809"/>
                    <a:ext cx="48121" cy="113082"/>
                  </a:xfrm>
                  <a:custGeom>
                    <a:rect b="b" l="l" r="r" t="t"/>
                    <a:pathLst>
                      <a:path extrusionOk="0" h="113082" w="48121">
                        <a:moveTo>
                          <a:pt x="0" y="0"/>
                        </a:moveTo>
                        <a:cubicBezTo>
                          <a:pt x="20811" y="7317"/>
                          <a:pt x="38296" y="25562"/>
                          <a:pt x="44853" y="47608"/>
                        </a:cubicBezTo>
                        <a:cubicBezTo>
                          <a:pt x="47894" y="58632"/>
                          <a:pt x="49034" y="70130"/>
                          <a:pt x="47324" y="81343"/>
                        </a:cubicBezTo>
                        <a:cubicBezTo>
                          <a:pt x="46944" y="86950"/>
                          <a:pt x="45043" y="92367"/>
                          <a:pt x="43808" y="97688"/>
                        </a:cubicBezTo>
                        <a:cubicBezTo>
                          <a:pt x="41812" y="102914"/>
                          <a:pt x="39816" y="108046"/>
                          <a:pt x="37536" y="113082"/>
                        </a:cubicBezTo>
                        <a:cubicBezTo>
                          <a:pt x="38296" y="107571"/>
                          <a:pt x="39627" y="102249"/>
                          <a:pt x="40482" y="96928"/>
                        </a:cubicBezTo>
                        <a:cubicBezTo>
                          <a:pt x="40862" y="91511"/>
                          <a:pt x="42002" y="86190"/>
                          <a:pt x="41907" y="80868"/>
                        </a:cubicBezTo>
                        <a:cubicBezTo>
                          <a:pt x="42477" y="70225"/>
                          <a:pt x="41052" y="59677"/>
                          <a:pt x="38201" y="49604"/>
                        </a:cubicBezTo>
                        <a:cubicBezTo>
                          <a:pt x="35350" y="39531"/>
                          <a:pt x="30124" y="30219"/>
                          <a:pt x="23662" y="21856"/>
                        </a:cubicBezTo>
                        <a:cubicBezTo>
                          <a:pt x="17105" y="13589"/>
                          <a:pt x="9218" y="608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4" name="Google Shape;3554;p25"/>
                  <p:cNvSpPr/>
                  <p:nvPr/>
                </p:nvSpPr>
                <p:spPr>
                  <a:xfrm>
                    <a:off x="9752649" y="5007438"/>
                    <a:ext cx="26227" cy="113937"/>
                  </a:xfrm>
                  <a:custGeom>
                    <a:rect b="b" l="l" r="r" t="t"/>
                    <a:pathLst>
                      <a:path extrusionOk="0" h="113937" w="26227">
                        <a:moveTo>
                          <a:pt x="0" y="0"/>
                        </a:moveTo>
                        <a:cubicBezTo>
                          <a:pt x="9028" y="5036"/>
                          <a:pt x="15205" y="14254"/>
                          <a:pt x="19101" y="23757"/>
                        </a:cubicBezTo>
                        <a:cubicBezTo>
                          <a:pt x="23092" y="33354"/>
                          <a:pt x="25278" y="43617"/>
                          <a:pt x="25943" y="53880"/>
                        </a:cubicBezTo>
                        <a:cubicBezTo>
                          <a:pt x="26418" y="59012"/>
                          <a:pt x="26133" y="64143"/>
                          <a:pt x="26228" y="69275"/>
                        </a:cubicBezTo>
                        <a:cubicBezTo>
                          <a:pt x="25753" y="74406"/>
                          <a:pt x="25468" y="79443"/>
                          <a:pt x="24708" y="84479"/>
                        </a:cubicBezTo>
                        <a:cubicBezTo>
                          <a:pt x="23852" y="89516"/>
                          <a:pt x="22997" y="94457"/>
                          <a:pt x="21762" y="99398"/>
                        </a:cubicBezTo>
                        <a:cubicBezTo>
                          <a:pt x="20336" y="104245"/>
                          <a:pt x="19101" y="109186"/>
                          <a:pt x="17391" y="113938"/>
                        </a:cubicBezTo>
                        <a:lnTo>
                          <a:pt x="19291" y="83909"/>
                        </a:lnTo>
                        <a:cubicBezTo>
                          <a:pt x="19576" y="74026"/>
                          <a:pt x="19862" y="64143"/>
                          <a:pt x="19005" y="54356"/>
                        </a:cubicBezTo>
                        <a:cubicBezTo>
                          <a:pt x="18531" y="44568"/>
                          <a:pt x="16820" y="34875"/>
                          <a:pt x="14065" y="25562"/>
                        </a:cubicBezTo>
                        <a:cubicBezTo>
                          <a:pt x="11023" y="16440"/>
                          <a:pt x="7222" y="712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5" name="Google Shape;3555;p25"/>
                  <p:cNvSpPr/>
                  <p:nvPr/>
                </p:nvSpPr>
                <p:spPr>
                  <a:xfrm>
                    <a:off x="9927689" y="5034236"/>
                    <a:ext cx="14570" cy="103009"/>
                  </a:xfrm>
                  <a:custGeom>
                    <a:rect b="b" l="l" r="r" t="t"/>
                    <a:pathLst>
                      <a:path extrusionOk="0" h="103009" w="14570">
                        <a:moveTo>
                          <a:pt x="0" y="0"/>
                        </a:moveTo>
                        <a:cubicBezTo>
                          <a:pt x="5892" y="6842"/>
                          <a:pt x="9503" y="15489"/>
                          <a:pt x="11783" y="24327"/>
                        </a:cubicBezTo>
                        <a:cubicBezTo>
                          <a:pt x="14064" y="33165"/>
                          <a:pt x="14730" y="42382"/>
                          <a:pt x="14539" y="51410"/>
                        </a:cubicBezTo>
                        <a:cubicBezTo>
                          <a:pt x="14159" y="60533"/>
                          <a:pt x="12638" y="69465"/>
                          <a:pt x="10263" y="78208"/>
                        </a:cubicBezTo>
                        <a:cubicBezTo>
                          <a:pt x="9122" y="82579"/>
                          <a:pt x="7412" y="86760"/>
                          <a:pt x="5892" y="90941"/>
                        </a:cubicBezTo>
                        <a:cubicBezTo>
                          <a:pt x="3992" y="95027"/>
                          <a:pt x="2185" y="99114"/>
                          <a:pt x="0" y="103010"/>
                        </a:cubicBezTo>
                        <a:cubicBezTo>
                          <a:pt x="1711" y="94172"/>
                          <a:pt x="3516" y="85620"/>
                          <a:pt x="4942" y="76972"/>
                        </a:cubicBezTo>
                        <a:cubicBezTo>
                          <a:pt x="6177" y="68325"/>
                          <a:pt x="7412" y="59772"/>
                          <a:pt x="7603" y="51125"/>
                        </a:cubicBezTo>
                        <a:cubicBezTo>
                          <a:pt x="7982" y="42477"/>
                          <a:pt x="7603" y="33925"/>
                          <a:pt x="6462" y="25372"/>
                        </a:cubicBezTo>
                        <a:cubicBezTo>
                          <a:pt x="5132" y="16820"/>
                          <a:pt x="3421" y="817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6" name="Google Shape;3556;p25"/>
                  <p:cNvSpPr/>
                  <p:nvPr/>
                </p:nvSpPr>
                <p:spPr>
                  <a:xfrm>
                    <a:off x="10115939" y="5069111"/>
                    <a:ext cx="15969" cy="90560"/>
                  </a:xfrm>
                  <a:custGeom>
                    <a:rect b="b" l="l" r="r" t="t"/>
                    <a:pathLst>
                      <a:path extrusionOk="0" h="90560" w="15969">
                        <a:moveTo>
                          <a:pt x="4371" y="0"/>
                        </a:moveTo>
                        <a:cubicBezTo>
                          <a:pt x="13114" y="13304"/>
                          <a:pt x="16630" y="29839"/>
                          <a:pt x="15869" y="45898"/>
                        </a:cubicBezTo>
                        <a:cubicBezTo>
                          <a:pt x="15394" y="53975"/>
                          <a:pt x="14159" y="61958"/>
                          <a:pt x="11308" y="69560"/>
                        </a:cubicBezTo>
                        <a:cubicBezTo>
                          <a:pt x="8837" y="77257"/>
                          <a:pt x="4656" y="84194"/>
                          <a:pt x="0" y="90561"/>
                        </a:cubicBezTo>
                        <a:cubicBezTo>
                          <a:pt x="4846" y="75452"/>
                          <a:pt x="8362" y="60817"/>
                          <a:pt x="8837" y="45708"/>
                        </a:cubicBezTo>
                        <a:cubicBezTo>
                          <a:pt x="9312" y="38201"/>
                          <a:pt x="8932" y="30599"/>
                          <a:pt x="8172" y="22997"/>
                        </a:cubicBezTo>
                        <a:cubicBezTo>
                          <a:pt x="7411" y="15299"/>
                          <a:pt x="6271" y="7697"/>
                          <a:pt x="4371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7" name="Google Shape;3557;p25"/>
                  <p:cNvSpPr/>
                  <p:nvPr/>
                </p:nvSpPr>
                <p:spPr>
                  <a:xfrm>
                    <a:off x="10347140" y="5114344"/>
                    <a:ext cx="24738" cy="70605"/>
                  </a:xfrm>
                  <a:custGeom>
                    <a:rect b="b" l="l" r="r" t="t"/>
                    <a:pathLst>
                      <a:path extrusionOk="0" h="70605" w="24738">
                        <a:moveTo>
                          <a:pt x="11119" y="0"/>
                        </a:moveTo>
                        <a:cubicBezTo>
                          <a:pt x="20906" y="9312"/>
                          <a:pt x="26513" y="23947"/>
                          <a:pt x="24232" y="38201"/>
                        </a:cubicBezTo>
                        <a:cubicBezTo>
                          <a:pt x="22997" y="45233"/>
                          <a:pt x="20336" y="52170"/>
                          <a:pt x="15775" y="57491"/>
                        </a:cubicBezTo>
                        <a:cubicBezTo>
                          <a:pt x="13874" y="60437"/>
                          <a:pt x="10928" y="62528"/>
                          <a:pt x="8553" y="64999"/>
                        </a:cubicBezTo>
                        <a:cubicBezTo>
                          <a:pt x="5797" y="66994"/>
                          <a:pt x="2945" y="68895"/>
                          <a:pt x="0" y="70605"/>
                        </a:cubicBezTo>
                        <a:cubicBezTo>
                          <a:pt x="4181" y="65189"/>
                          <a:pt x="8267" y="60152"/>
                          <a:pt x="11308" y="54546"/>
                        </a:cubicBezTo>
                        <a:cubicBezTo>
                          <a:pt x="14539" y="49129"/>
                          <a:pt x="16440" y="43142"/>
                          <a:pt x="17485" y="37156"/>
                        </a:cubicBezTo>
                        <a:cubicBezTo>
                          <a:pt x="18530" y="31169"/>
                          <a:pt x="18246" y="24897"/>
                          <a:pt x="17105" y="18625"/>
                        </a:cubicBezTo>
                        <a:cubicBezTo>
                          <a:pt x="15680" y="12449"/>
                          <a:pt x="13778" y="6177"/>
                          <a:pt x="1111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8" name="Google Shape;3558;p25"/>
                  <p:cNvSpPr/>
                  <p:nvPr/>
                </p:nvSpPr>
                <p:spPr>
                  <a:xfrm>
                    <a:off x="10567698" y="5159577"/>
                    <a:ext cx="23307" cy="63763"/>
                  </a:xfrm>
                  <a:custGeom>
                    <a:rect b="b" l="l" r="r" t="t"/>
                    <a:pathLst>
                      <a:path extrusionOk="0" h="63763" w="23307">
                        <a:moveTo>
                          <a:pt x="19862" y="0"/>
                        </a:moveTo>
                        <a:cubicBezTo>
                          <a:pt x="22617" y="5322"/>
                          <a:pt x="23473" y="11403"/>
                          <a:pt x="23282" y="17390"/>
                        </a:cubicBezTo>
                        <a:cubicBezTo>
                          <a:pt x="23187" y="23377"/>
                          <a:pt x="21857" y="29269"/>
                          <a:pt x="19955" y="34970"/>
                        </a:cubicBezTo>
                        <a:cubicBezTo>
                          <a:pt x="17960" y="40577"/>
                          <a:pt x="15204" y="45898"/>
                          <a:pt x="11878" y="50745"/>
                        </a:cubicBezTo>
                        <a:cubicBezTo>
                          <a:pt x="8648" y="55686"/>
                          <a:pt x="4561" y="59962"/>
                          <a:pt x="0" y="63764"/>
                        </a:cubicBezTo>
                        <a:cubicBezTo>
                          <a:pt x="2376" y="58347"/>
                          <a:pt x="4751" y="53215"/>
                          <a:pt x="7127" y="48084"/>
                        </a:cubicBezTo>
                        <a:cubicBezTo>
                          <a:pt x="9312" y="42953"/>
                          <a:pt x="11594" y="37916"/>
                          <a:pt x="13399" y="32689"/>
                        </a:cubicBezTo>
                        <a:cubicBezTo>
                          <a:pt x="15299" y="27558"/>
                          <a:pt x="16725" y="22236"/>
                          <a:pt x="17865" y="16820"/>
                        </a:cubicBezTo>
                        <a:cubicBezTo>
                          <a:pt x="18910" y="11308"/>
                          <a:pt x="19955" y="5797"/>
                          <a:pt x="19862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59" name="Google Shape;3559;p25"/>
                  <p:cNvSpPr/>
                  <p:nvPr/>
                </p:nvSpPr>
                <p:spPr>
                  <a:xfrm>
                    <a:off x="10799279" y="5202909"/>
                    <a:ext cx="20843" cy="53500"/>
                  </a:xfrm>
                  <a:custGeom>
                    <a:rect b="b" l="l" r="r" t="t"/>
                    <a:pathLst>
                      <a:path extrusionOk="0" h="53500" w="20843">
                        <a:moveTo>
                          <a:pt x="9693" y="0"/>
                        </a:moveTo>
                        <a:cubicBezTo>
                          <a:pt x="14444" y="2281"/>
                          <a:pt x="18151" y="7032"/>
                          <a:pt x="19766" y="12449"/>
                        </a:cubicBezTo>
                        <a:cubicBezTo>
                          <a:pt x="21476" y="17865"/>
                          <a:pt x="21002" y="23757"/>
                          <a:pt x="19386" y="28983"/>
                        </a:cubicBezTo>
                        <a:cubicBezTo>
                          <a:pt x="17770" y="34305"/>
                          <a:pt x="15015" y="38961"/>
                          <a:pt x="11688" y="43047"/>
                        </a:cubicBezTo>
                        <a:cubicBezTo>
                          <a:pt x="8362" y="47134"/>
                          <a:pt x="4372" y="50555"/>
                          <a:pt x="0" y="53500"/>
                        </a:cubicBezTo>
                        <a:cubicBezTo>
                          <a:pt x="2376" y="48749"/>
                          <a:pt x="4846" y="44378"/>
                          <a:pt x="7222" y="40102"/>
                        </a:cubicBezTo>
                        <a:cubicBezTo>
                          <a:pt x="9408" y="35730"/>
                          <a:pt x="11594" y="31454"/>
                          <a:pt x="12830" y="26988"/>
                        </a:cubicBezTo>
                        <a:cubicBezTo>
                          <a:pt x="14254" y="22617"/>
                          <a:pt x="15015" y="18055"/>
                          <a:pt x="14539" y="13494"/>
                        </a:cubicBezTo>
                        <a:cubicBezTo>
                          <a:pt x="13970" y="9028"/>
                          <a:pt x="12639" y="4276"/>
                          <a:pt x="9693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560" name="Google Shape;3560;p25"/>
              <p:cNvGrpSpPr/>
              <p:nvPr/>
            </p:nvGrpSpPr>
            <p:grpSpPr>
              <a:xfrm>
                <a:off x="7107945" y="4860336"/>
                <a:ext cx="2315339" cy="938869"/>
                <a:chOff x="7107945" y="4860336"/>
                <a:chExt cx="2315339" cy="938869"/>
              </a:xfrm>
            </p:grpSpPr>
            <p:sp>
              <p:nvSpPr>
                <p:cNvPr id="3561" name="Google Shape;3561;p25"/>
                <p:cNvSpPr/>
                <p:nvPr/>
              </p:nvSpPr>
              <p:spPr>
                <a:xfrm>
                  <a:off x="9119578" y="5291950"/>
                  <a:ext cx="47893" cy="120494"/>
                </a:xfrm>
                <a:custGeom>
                  <a:rect b="b" l="l" r="r" t="t"/>
                  <a:pathLst>
                    <a:path extrusionOk="0" h="120494" w="47893">
                      <a:moveTo>
                        <a:pt x="0" y="120495"/>
                      </a:moveTo>
                      <a:cubicBezTo>
                        <a:pt x="13399" y="87235"/>
                        <a:pt x="30599" y="47419"/>
                        <a:pt x="47894" y="0"/>
                      </a:cubicBezTo>
                      <a:cubicBezTo>
                        <a:pt x="47133" y="2185"/>
                        <a:pt x="46373" y="4276"/>
                        <a:pt x="45613" y="6367"/>
                      </a:cubicBezTo>
                      <a:cubicBezTo>
                        <a:pt x="29839" y="49794"/>
                        <a:pt x="13684" y="88945"/>
                        <a:pt x="0" y="120495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2" name="Google Shape;3562;p25"/>
                <p:cNvSpPr/>
                <p:nvPr/>
              </p:nvSpPr>
              <p:spPr>
                <a:xfrm>
                  <a:off x="9188282" y="4860431"/>
                  <a:ext cx="235002" cy="370511"/>
                </a:xfrm>
                <a:custGeom>
                  <a:rect b="b" l="l" r="r" t="t"/>
                  <a:pathLst>
                    <a:path extrusionOk="0" h="370511" w="235002">
                      <a:moveTo>
                        <a:pt x="235002" y="136174"/>
                      </a:moveTo>
                      <a:cubicBezTo>
                        <a:pt x="152424" y="147102"/>
                        <a:pt x="137029" y="169909"/>
                        <a:pt x="137029" y="169909"/>
                      </a:cubicBezTo>
                      <a:cubicBezTo>
                        <a:pt x="103580" y="209440"/>
                        <a:pt x="66329" y="245170"/>
                        <a:pt x="26228" y="277479"/>
                      </a:cubicBezTo>
                      <a:cubicBezTo>
                        <a:pt x="18626" y="308839"/>
                        <a:pt x="9598" y="340198"/>
                        <a:pt x="0" y="370511"/>
                      </a:cubicBezTo>
                      <a:cubicBezTo>
                        <a:pt x="30123" y="274249"/>
                        <a:pt x="55686" y="152519"/>
                        <a:pt x="55686" y="0"/>
                      </a:cubicBezTo>
                      <a:cubicBezTo>
                        <a:pt x="77352" y="47704"/>
                        <a:pt x="150523" y="95122"/>
                        <a:pt x="235002" y="136174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3" name="Google Shape;3563;p25"/>
                <p:cNvSpPr/>
                <p:nvPr/>
              </p:nvSpPr>
              <p:spPr>
                <a:xfrm>
                  <a:off x="8294741" y="4860336"/>
                  <a:ext cx="4941" cy="21096"/>
                </a:xfrm>
                <a:custGeom>
                  <a:rect b="b" l="l" r="r" t="t"/>
                  <a:pathLst>
                    <a:path extrusionOk="0" h="21096" w="4941">
                      <a:moveTo>
                        <a:pt x="0" y="0"/>
                      </a:moveTo>
                      <a:lnTo>
                        <a:pt x="4941" y="21096"/>
                      </a:lnTo>
                      <a:cubicBezTo>
                        <a:pt x="1806" y="11974"/>
                        <a:pt x="0" y="4656"/>
                        <a:pt x="0" y="0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4" name="Google Shape;3564;p25"/>
                <p:cNvSpPr/>
                <p:nvPr/>
              </p:nvSpPr>
              <p:spPr>
                <a:xfrm>
                  <a:off x="8299777" y="4881337"/>
                  <a:ext cx="343523" cy="736746"/>
                </a:xfrm>
                <a:custGeom>
                  <a:rect b="b" l="l" r="r" t="t"/>
                  <a:pathLst>
                    <a:path extrusionOk="0" h="736746" w="343523">
                      <a:moveTo>
                        <a:pt x="89041" y="179887"/>
                      </a:moveTo>
                      <a:cubicBezTo>
                        <a:pt x="89041" y="179887"/>
                        <a:pt x="111467" y="487775"/>
                        <a:pt x="343524" y="736746"/>
                      </a:cubicBezTo>
                      <a:cubicBezTo>
                        <a:pt x="293254" y="686477"/>
                        <a:pt x="239944" y="615302"/>
                        <a:pt x="190815" y="519704"/>
                      </a:cubicBezTo>
                      <a:cubicBezTo>
                        <a:pt x="164302" y="519799"/>
                        <a:pt x="144632" y="517519"/>
                        <a:pt x="133703" y="513432"/>
                      </a:cubicBezTo>
                      <a:cubicBezTo>
                        <a:pt x="116883" y="507066"/>
                        <a:pt x="98733" y="504025"/>
                        <a:pt x="79823" y="503265"/>
                      </a:cubicBezTo>
                      <a:cubicBezTo>
                        <a:pt x="66614" y="373932"/>
                        <a:pt x="42097" y="179887"/>
                        <a:pt x="42097" y="179887"/>
                      </a:cubicBezTo>
                      <a:lnTo>
                        <a:pt x="0" y="0"/>
                      </a:lnTo>
                      <a:cubicBezTo>
                        <a:pt x="19291" y="56161"/>
                        <a:pt x="89041" y="179887"/>
                        <a:pt x="89041" y="179887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5" name="Google Shape;3565;p25"/>
                <p:cNvSpPr/>
                <p:nvPr/>
              </p:nvSpPr>
              <p:spPr>
                <a:xfrm>
                  <a:off x="7496036" y="5646117"/>
                  <a:ext cx="35920" cy="153088"/>
                </a:xfrm>
                <a:custGeom>
                  <a:rect b="b" l="l" r="r" t="t"/>
                  <a:pathLst>
                    <a:path extrusionOk="0" h="153088" w="35920">
                      <a:moveTo>
                        <a:pt x="0" y="153089"/>
                      </a:moveTo>
                      <a:cubicBezTo>
                        <a:pt x="1806" y="145677"/>
                        <a:pt x="21191" y="65664"/>
                        <a:pt x="35921" y="0"/>
                      </a:cubicBezTo>
                      <a:cubicBezTo>
                        <a:pt x="24422" y="54831"/>
                        <a:pt x="12924" y="109852"/>
                        <a:pt x="0" y="153089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6" name="Google Shape;3566;p25"/>
                <p:cNvSpPr/>
                <p:nvPr/>
              </p:nvSpPr>
              <p:spPr>
                <a:xfrm>
                  <a:off x="7544880" y="5394769"/>
                  <a:ext cx="87615" cy="190719"/>
                </a:xfrm>
                <a:custGeom>
                  <a:rect b="b" l="l" r="r" t="t"/>
                  <a:pathLst>
                    <a:path extrusionOk="0" h="190719" w="87615">
                      <a:moveTo>
                        <a:pt x="87615" y="151664"/>
                      </a:moveTo>
                      <a:cubicBezTo>
                        <a:pt x="59582" y="165157"/>
                        <a:pt x="30504" y="178461"/>
                        <a:pt x="0" y="190720"/>
                      </a:cubicBezTo>
                      <a:cubicBezTo>
                        <a:pt x="10738" y="134654"/>
                        <a:pt x="35825" y="46943"/>
                        <a:pt x="78588" y="0"/>
                      </a:cubicBezTo>
                      <a:cubicBezTo>
                        <a:pt x="78588" y="0"/>
                        <a:pt x="78588" y="70415"/>
                        <a:pt x="87615" y="151664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7" name="Google Shape;3567;p25"/>
                <p:cNvSpPr/>
                <p:nvPr/>
              </p:nvSpPr>
              <p:spPr>
                <a:xfrm>
                  <a:off x="7107945" y="5501770"/>
                  <a:ext cx="40861" cy="127811"/>
                </a:xfrm>
                <a:custGeom>
                  <a:rect b="b" l="l" r="r" t="t"/>
                  <a:pathLst>
                    <a:path extrusionOk="0" h="127811" w="40861">
                      <a:moveTo>
                        <a:pt x="40862" y="127812"/>
                      </a:moveTo>
                      <a:cubicBezTo>
                        <a:pt x="40291" y="125626"/>
                        <a:pt x="39721" y="123250"/>
                        <a:pt x="39151" y="120970"/>
                      </a:cubicBezTo>
                      <a:cubicBezTo>
                        <a:pt x="26133" y="119069"/>
                        <a:pt x="13114" y="117074"/>
                        <a:pt x="0" y="114888"/>
                      </a:cubicBezTo>
                      <a:cubicBezTo>
                        <a:pt x="190" y="111562"/>
                        <a:pt x="285" y="108141"/>
                        <a:pt x="285" y="104720"/>
                      </a:cubicBezTo>
                      <a:cubicBezTo>
                        <a:pt x="3516" y="45423"/>
                        <a:pt x="2471" y="0"/>
                        <a:pt x="2471" y="0"/>
                      </a:cubicBezTo>
                      <a:cubicBezTo>
                        <a:pt x="21286" y="50745"/>
                        <a:pt x="33355" y="92937"/>
                        <a:pt x="40862" y="127812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568" name="Google Shape;3568;p25"/>
            <p:cNvGrpSpPr/>
            <p:nvPr/>
          </p:nvGrpSpPr>
          <p:grpSpPr>
            <a:xfrm>
              <a:off x="6084772" y="3279367"/>
              <a:ext cx="5029998" cy="1850276"/>
              <a:chOff x="6084772" y="3279367"/>
              <a:chExt cx="5029998" cy="1850276"/>
            </a:xfrm>
          </p:grpSpPr>
          <p:grpSp>
            <p:nvGrpSpPr>
              <p:cNvPr id="3569" name="Google Shape;3569;p25"/>
              <p:cNvGrpSpPr/>
              <p:nvPr/>
            </p:nvGrpSpPr>
            <p:grpSpPr>
              <a:xfrm>
                <a:off x="6084772" y="3282408"/>
                <a:ext cx="5029998" cy="1847235"/>
                <a:chOff x="6084772" y="3282408"/>
                <a:chExt cx="5029998" cy="1847235"/>
              </a:xfrm>
            </p:grpSpPr>
            <p:sp>
              <p:nvSpPr>
                <p:cNvPr id="3570" name="Google Shape;3570;p25"/>
                <p:cNvSpPr/>
                <p:nvPr/>
              </p:nvSpPr>
              <p:spPr>
                <a:xfrm>
                  <a:off x="7876637" y="3282408"/>
                  <a:ext cx="679688" cy="993129"/>
                </a:xfrm>
                <a:custGeom>
                  <a:rect b="b" l="l" r="r" t="t"/>
                  <a:pathLst>
                    <a:path extrusionOk="0" h="993129" w="679688">
                      <a:moveTo>
                        <a:pt x="113447" y="993130"/>
                      </a:moveTo>
                      <a:cubicBezTo>
                        <a:pt x="113447" y="993130"/>
                        <a:pt x="137868" y="964242"/>
                        <a:pt x="125705" y="924711"/>
                      </a:cubicBezTo>
                      <a:cubicBezTo>
                        <a:pt x="113447" y="885179"/>
                        <a:pt x="-5148" y="749385"/>
                        <a:pt x="174" y="686287"/>
                      </a:cubicBezTo>
                      <a:cubicBezTo>
                        <a:pt x="5495" y="623189"/>
                        <a:pt x="418104" y="0"/>
                        <a:pt x="418104" y="0"/>
                      </a:cubicBezTo>
                      <a:cubicBezTo>
                        <a:pt x="418104" y="0"/>
                        <a:pt x="371066" y="312165"/>
                        <a:pt x="452314" y="395504"/>
                      </a:cubicBezTo>
                      <a:cubicBezTo>
                        <a:pt x="533562" y="478842"/>
                        <a:pt x="691783" y="624234"/>
                        <a:pt x="678954" y="724773"/>
                      </a:cubicBezTo>
                      <a:cubicBezTo>
                        <a:pt x="666125" y="825217"/>
                        <a:pt x="572048" y="964242"/>
                        <a:pt x="572048" y="964242"/>
                      </a:cubicBezTo>
                      <a:cubicBezTo>
                        <a:pt x="572048" y="964242"/>
                        <a:pt x="330489" y="938680"/>
                        <a:pt x="113447" y="993130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1" name="Google Shape;3571;p25"/>
                <p:cNvSpPr/>
                <p:nvPr/>
              </p:nvSpPr>
              <p:spPr>
                <a:xfrm>
                  <a:off x="9060186" y="3410695"/>
                  <a:ext cx="991989" cy="1073238"/>
                </a:xfrm>
                <a:custGeom>
                  <a:rect b="b" l="l" r="r" t="t"/>
                  <a:pathLst>
                    <a:path extrusionOk="0" h="1073238" w="991989">
                      <a:moveTo>
                        <a:pt x="0" y="910836"/>
                      </a:moveTo>
                      <a:cubicBezTo>
                        <a:pt x="0" y="910836"/>
                        <a:pt x="47039" y="868074"/>
                        <a:pt x="47039" y="795378"/>
                      </a:cubicBezTo>
                      <a:cubicBezTo>
                        <a:pt x="47039" y="722682"/>
                        <a:pt x="-38486" y="667091"/>
                        <a:pt x="47039" y="564462"/>
                      </a:cubicBezTo>
                      <a:cubicBezTo>
                        <a:pt x="132563" y="461833"/>
                        <a:pt x="991989" y="0"/>
                        <a:pt x="991989" y="0"/>
                      </a:cubicBezTo>
                      <a:cubicBezTo>
                        <a:pt x="991989" y="0"/>
                        <a:pt x="808112" y="159266"/>
                        <a:pt x="756797" y="368231"/>
                      </a:cubicBezTo>
                      <a:cubicBezTo>
                        <a:pt x="705482" y="577196"/>
                        <a:pt x="803836" y="720497"/>
                        <a:pt x="709759" y="864748"/>
                      </a:cubicBezTo>
                      <a:cubicBezTo>
                        <a:pt x="615682" y="1009095"/>
                        <a:pt x="509631" y="983152"/>
                        <a:pt x="474566" y="1013371"/>
                      </a:cubicBezTo>
                      <a:cubicBezTo>
                        <a:pt x="439501" y="1043589"/>
                        <a:pt x="431804" y="1073238"/>
                        <a:pt x="431804" y="1073238"/>
                      </a:cubicBezTo>
                      <a:cubicBezTo>
                        <a:pt x="431804" y="1073238"/>
                        <a:pt x="179507" y="966427"/>
                        <a:pt x="0" y="910836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2" name="Google Shape;3572;p25"/>
                <p:cNvSpPr/>
                <p:nvPr/>
              </p:nvSpPr>
              <p:spPr>
                <a:xfrm>
                  <a:off x="7024891" y="3812755"/>
                  <a:ext cx="572919" cy="844507"/>
                </a:xfrm>
                <a:custGeom>
                  <a:rect b="b" l="l" r="r" t="t"/>
                  <a:pathLst>
                    <a:path extrusionOk="0" h="844507" w="572919">
                      <a:moveTo>
                        <a:pt x="572919" y="619958"/>
                      </a:moveTo>
                      <a:cubicBezTo>
                        <a:pt x="545171" y="592210"/>
                        <a:pt x="519514" y="553724"/>
                        <a:pt x="519514" y="523790"/>
                      </a:cubicBezTo>
                      <a:cubicBezTo>
                        <a:pt x="519514" y="493857"/>
                        <a:pt x="496042" y="389137"/>
                        <a:pt x="382674" y="284322"/>
                      </a:cubicBezTo>
                      <a:cubicBezTo>
                        <a:pt x="269402" y="179602"/>
                        <a:pt x="44853" y="121825"/>
                        <a:pt x="0" y="0"/>
                      </a:cubicBezTo>
                      <a:cubicBezTo>
                        <a:pt x="0" y="0"/>
                        <a:pt x="19195" y="224455"/>
                        <a:pt x="10643" y="335636"/>
                      </a:cubicBezTo>
                      <a:cubicBezTo>
                        <a:pt x="2090" y="446818"/>
                        <a:pt x="2090" y="641339"/>
                        <a:pt x="100444" y="699116"/>
                      </a:cubicBezTo>
                      <a:cubicBezTo>
                        <a:pt x="198797" y="756797"/>
                        <a:pt x="254388" y="771812"/>
                        <a:pt x="262940" y="797469"/>
                      </a:cubicBezTo>
                      <a:cubicBezTo>
                        <a:pt x="271493" y="823126"/>
                        <a:pt x="271493" y="844508"/>
                        <a:pt x="271493" y="844508"/>
                      </a:cubicBezTo>
                      <a:cubicBezTo>
                        <a:pt x="271493" y="844508"/>
                        <a:pt x="365570" y="660535"/>
                        <a:pt x="572919" y="619958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3" name="Google Shape;3573;p25"/>
                <p:cNvSpPr/>
                <p:nvPr/>
              </p:nvSpPr>
              <p:spPr>
                <a:xfrm>
                  <a:off x="6646493" y="4561000"/>
                  <a:ext cx="418974" cy="540800"/>
                </a:xfrm>
                <a:custGeom>
                  <a:rect b="b" l="l" r="r" t="t"/>
                  <a:pathLst>
                    <a:path extrusionOk="0" h="540800" w="418974">
                      <a:moveTo>
                        <a:pt x="418975" y="386951"/>
                      </a:moveTo>
                      <a:cubicBezTo>
                        <a:pt x="410138" y="368611"/>
                        <a:pt x="389042" y="361294"/>
                        <a:pt x="378399" y="301427"/>
                      </a:cubicBezTo>
                      <a:cubicBezTo>
                        <a:pt x="367756" y="241559"/>
                        <a:pt x="376308" y="200983"/>
                        <a:pt x="288598" y="145392"/>
                      </a:cubicBezTo>
                      <a:cubicBezTo>
                        <a:pt x="200982" y="89801"/>
                        <a:pt x="0" y="0"/>
                        <a:pt x="0" y="0"/>
                      </a:cubicBezTo>
                      <a:cubicBezTo>
                        <a:pt x="0" y="0"/>
                        <a:pt x="0" y="312165"/>
                        <a:pt x="91891" y="386951"/>
                      </a:cubicBezTo>
                      <a:cubicBezTo>
                        <a:pt x="183782" y="461737"/>
                        <a:pt x="215902" y="440356"/>
                        <a:pt x="245836" y="466014"/>
                      </a:cubicBezTo>
                      <a:cubicBezTo>
                        <a:pt x="275769" y="491671"/>
                        <a:pt x="286412" y="540800"/>
                        <a:pt x="286412" y="540800"/>
                      </a:cubicBezTo>
                      <a:cubicBezTo>
                        <a:pt x="286412" y="540800"/>
                        <a:pt x="399685" y="397689"/>
                        <a:pt x="418975" y="386951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4" name="Google Shape;3574;p25"/>
                <p:cNvSpPr/>
                <p:nvPr/>
              </p:nvSpPr>
              <p:spPr>
                <a:xfrm>
                  <a:off x="6540442" y="4831353"/>
                  <a:ext cx="168907" cy="298290"/>
                </a:xfrm>
                <a:custGeom>
                  <a:rect b="b" l="l" r="r" t="t"/>
                  <a:pathLst>
                    <a:path extrusionOk="0" h="298290" w="168907">
                      <a:moveTo>
                        <a:pt x="7602" y="244885"/>
                      </a:moveTo>
                      <a:cubicBezTo>
                        <a:pt x="7602" y="244885"/>
                        <a:pt x="-9503" y="197561"/>
                        <a:pt x="7602" y="146342"/>
                      </a:cubicBezTo>
                      <a:cubicBezTo>
                        <a:pt x="24707" y="95217"/>
                        <a:pt x="84574" y="0"/>
                        <a:pt x="84574" y="0"/>
                      </a:cubicBezTo>
                      <a:cubicBezTo>
                        <a:pt x="84574" y="0"/>
                        <a:pt x="161641" y="111277"/>
                        <a:pt x="167913" y="195661"/>
                      </a:cubicBezTo>
                      <a:cubicBezTo>
                        <a:pt x="174185" y="280045"/>
                        <a:pt x="148718" y="298290"/>
                        <a:pt x="148718" y="298290"/>
                      </a:cubicBezTo>
                      <a:lnTo>
                        <a:pt x="7602" y="244885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5" name="Google Shape;3575;p25"/>
                <p:cNvSpPr/>
                <p:nvPr/>
              </p:nvSpPr>
              <p:spPr>
                <a:xfrm>
                  <a:off x="6285563" y="4806931"/>
                  <a:ext cx="134694" cy="200887"/>
                </a:xfrm>
                <a:custGeom>
                  <a:rect b="b" l="l" r="r" t="t"/>
                  <a:pathLst>
                    <a:path extrusionOk="0" h="200887" w="134694">
                      <a:moveTo>
                        <a:pt x="104261" y="200888"/>
                      </a:moveTo>
                      <a:cubicBezTo>
                        <a:pt x="104261" y="200888"/>
                        <a:pt x="149113" y="181692"/>
                        <a:pt x="129918" y="126101"/>
                      </a:cubicBezTo>
                      <a:cubicBezTo>
                        <a:pt x="110722" y="70510"/>
                        <a:pt x="59407" y="0"/>
                        <a:pt x="59407" y="0"/>
                      </a:cubicBezTo>
                      <a:cubicBezTo>
                        <a:pt x="59407" y="0"/>
                        <a:pt x="33750" y="42762"/>
                        <a:pt x="12369" y="79063"/>
                      </a:cubicBezTo>
                      <a:cubicBezTo>
                        <a:pt x="-9012" y="115363"/>
                        <a:pt x="3817" y="162402"/>
                        <a:pt x="3817" y="162402"/>
                      </a:cubicBezTo>
                      <a:lnTo>
                        <a:pt x="104261" y="200888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6" name="Google Shape;3576;p25"/>
                <p:cNvSpPr/>
                <p:nvPr/>
              </p:nvSpPr>
              <p:spPr>
                <a:xfrm>
                  <a:off x="6084772" y="4843231"/>
                  <a:ext cx="99792" cy="164587"/>
                </a:xfrm>
                <a:custGeom>
                  <a:rect b="b" l="l" r="r" t="t"/>
                  <a:pathLst>
                    <a:path extrusionOk="0" h="164587" w="99792">
                      <a:moveTo>
                        <a:pt x="20730" y="164587"/>
                      </a:moveTo>
                      <a:cubicBezTo>
                        <a:pt x="20730" y="164587"/>
                        <a:pt x="-15570" y="119734"/>
                        <a:pt x="7901" y="0"/>
                      </a:cubicBezTo>
                      <a:cubicBezTo>
                        <a:pt x="7901" y="0"/>
                        <a:pt x="89149" y="13874"/>
                        <a:pt x="99793" y="126671"/>
                      </a:cubicBezTo>
                      <a:cubicBezTo>
                        <a:pt x="99887" y="126671"/>
                        <a:pt x="27192" y="149573"/>
                        <a:pt x="20730" y="164587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7" name="Google Shape;3577;p25"/>
                <p:cNvSpPr/>
                <p:nvPr/>
              </p:nvSpPr>
              <p:spPr>
                <a:xfrm>
                  <a:off x="9719960" y="4118796"/>
                  <a:ext cx="885939" cy="568685"/>
                </a:xfrm>
                <a:custGeom>
                  <a:rect b="b" l="l" r="r" t="t"/>
                  <a:pathLst>
                    <a:path extrusionOk="0" h="568685" w="885939">
                      <a:moveTo>
                        <a:pt x="0" y="421679"/>
                      </a:moveTo>
                      <a:cubicBezTo>
                        <a:pt x="45708" y="399442"/>
                        <a:pt x="2946" y="271155"/>
                        <a:pt x="79918" y="198460"/>
                      </a:cubicBezTo>
                      <a:cubicBezTo>
                        <a:pt x="156890" y="125764"/>
                        <a:pt x="332215" y="-17442"/>
                        <a:pt x="885939" y="1753"/>
                      </a:cubicBezTo>
                      <a:cubicBezTo>
                        <a:pt x="885939" y="1753"/>
                        <a:pt x="764115" y="35963"/>
                        <a:pt x="740548" y="104383"/>
                      </a:cubicBezTo>
                      <a:cubicBezTo>
                        <a:pt x="717076" y="172802"/>
                        <a:pt x="684956" y="402578"/>
                        <a:pt x="586603" y="465201"/>
                      </a:cubicBezTo>
                      <a:cubicBezTo>
                        <a:pt x="488250" y="527824"/>
                        <a:pt x="373932" y="568686"/>
                        <a:pt x="373932" y="568686"/>
                      </a:cubicBezTo>
                      <a:lnTo>
                        <a:pt x="0" y="421679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8" name="Google Shape;3578;p25"/>
                <p:cNvSpPr/>
                <p:nvPr/>
              </p:nvSpPr>
              <p:spPr>
                <a:xfrm>
                  <a:off x="10296863" y="4564432"/>
                  <a:ext cx="512109" cy="326027"/>
                </a:xfrm>
                <a:custGeom>
                  <a:rect b="b" l="l" r="r" t="t"/>
                  <a:pathLst>
                    <a:path extrusionOk="0" h="326027" w="512109">
                      <a:moveTo>
                        <a:pt x="1243" y="203728"/>
                      </a:moveTo>
                      <a:cubicBezTo>
                        <a:pt x="1243" y="203728"/>
                        <a:pt x="-22324" y="92736"/>
                        <a:pt x="135802" y="30778"/>
                      </a:cubicBezTo>
                      <a:cubicBezTo>
                        <a:pt x="294022" y="-31180"/>
                        <a:pt x="512109" y="19565"/>
                        <a:pt x="512109" y="19565"/>
                      </a:cubicBezTo>
                      <a:cubicBezTo>
                        <a:pt x="512109" y="19565"/>
                        <a:pt x="450151" y="67173"/>
                        <a:pt x="443690" y="107750"/>
                      </a:cubicBezTo>
                      <a:cubicBezTo>
                        <a:pt x="437323" y="148327"/>
                        <a:pt x="462886" y="210380"/>
                        <a:pt x="411666" y="253142"/>
                      </a:cubicBezTo>
                      <a:cubicBezTo>
                        <a:pt x="360446" y="295904"/>
                        <a:pt x="309036" y="326028"/>
                        <a:pt x="309036" y="326028"/>
                      </a:cubicBezTo>
                      <a:lnTo>
                        <a:pt x="1243" y="203728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79" name="Google Shape;3579;p25"/>
                <p:cNvSpPr/>
                <p:nvPr/>
              </p:nvSpPr>
              <p:spPr>
                <a:xfrm>
                  <a:off x="10767836" y="4794102"/>
                  <a:ext cx="346934" cy="247451"/>
                </a:xfrm>
                <a:custGeom>
                  <a:rect b="b" l="l" r="r" t="t"/>
                  <a:pathLst>
                    <a:path extrusionOk="0" h="247451" w="346934">
                      <a:moveTo>
                        <a:pt x="3886" y="162592"/>
                      </a:moveTo>
                      <a:cubicBezTo>
                        <a:pt x="3886" y="162592"/>
                        <a:pt x="-23007" y="74786"/>
                        <a:pt x="64703" y="40577"/>
                      </a:cubicBezTo>
                      <a:cubicBezTo>
                        <a:pt x="152413" y="6367"/>
                        <a:pt x="207909" y="59772"/>
                        <a:pt x="346934" y="0"/>
                      </a:cubicBezTo>
                      <a:cubicBezTo>
                        <a:pt x="346934" y="0"/>
                        <a:pt x="302081" y="34400"/>
                        <a:pt x="299895" y="81343"/>
                      </a:cubicBezTo>
                      <a:cubicBezTo>
                        <a:pt x="297710" y="128287"/>
                        <a:pt x="319662" y="240419"/>
                        <a:pt x="214656" y="247451"/>
                      </a:cubicBezTo>
                      <a:lnTo>
                        <a:pt x="3886" y="162592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580" name="Google Shape;3580;p25"/>
              <p:cNvGrpSpPr/>
              <p:nvPr/>
            </p:nvGrpSpPr>
            <p:grpSpPr>
              <a:xfrm>
                <a:off x="6091649" y="3279367"/>
                <a:ext cx="4999269" cy="1845240"/>
                <a:chOff x="6091649" y="3279367"/>
                <a:chExt cx="4999269" cy="1845240"/>
              </a:xfrm>
            </p:grpSpPr>
            <p:grpSp>
              <p:nvGrpSpPr>
                <p:cNvPr id="3581" name="Google Shape;3581;p25"/>
                <p:cNvGrpSpPr/>
                <p:nvPr/>
              </p:nvGrpSpPr>
              <p:grpSpPr>
                <a:xfrm>
                  <a:off x="7947438" y="3279367"/>
                  <a:ext cx="496448" cy="970038"/>
                  <a:chOff x="7947438" y="3279367"/>
                  <a:chExt cx="496448" cy="970038"/>
                </a:xfrm>
              </p:grpSpPr>
              <p:sp>
                <p:nvSpPr>
                  <p:cNvPr id="3582" name="Google Shape;3582;p25"/>
                  <p:cNvSpPr/>
                  <p:nvPr/>
                </p:nvSpPr>
                <p:spPr>
                  <a:xfrm>
                    <a:off x="7947438" y="3279367"/>
                    <a:ext cx="353574" cy="970038"/>
                  </a:xfrm>
                  <a:custGeom>
                    <a:rect b="b" l="l" r="r" t="t"/>
                    <a:pathLst>
                      <a:path extrusionOk="0" h="970038" w="353574">
                        <a:moveTo>
                          <a:pt x="150597" y="970038"/>
                        </a:moveTo>
                        <a:cubicBezTo>
                          <a:pt x="145180" y="924806"/>
                          <a:pt x="128360" y="881568"/>
                          <a:pt x="103368" y="843937"/>
                        </a:cubicBezTo>
                        <a:cubicBezTo>
                          <a:pt x="90919" y="825027"/>
                          <a:pt x="76760" y="807352"/>
                          <a:pt x="61841" y="790342"/>
                        </a:cubicBezTo>
                        <a:cubicBezTo>
                          <a:pt x="47017" y="773142"/>
                          <a:pt x="31147" y="756892"/>
                          <a:pt x="17273" y="738362"/>
                        </a:cubicBezTo>
                        <a:cubicBezTo>
                          <a:pt x="10526" y="729049"/>
                          <a:pt x="4065" y="718976"/>
                          <a:pt x="1213" y="706908"/>
                        </a:cubicBezTo>
                        <a:cubicBezTo>
                          <a:pt x="-117" y="700921"/>
                          <a:pt x="-592" y="694459"/>
                          <a:pt x="1024" y="688378"/>
                        </a:cubicBezTo>
                        <a:cubicBezTo>
                          <a:pt x="2544" y="682391"/>
                          <a:pt x="4920" y="677354"/>
                          <a:pt x="6820" y="671748"/>
                        </a:cubicBezTo>
                        <a:cubicBezTo>
                          <a:pt x="15563" y="650462"/>
                          <a:pt x="25065" y="629841"/>
                          <a:pt x="34663" y="609220"/>
                        </a:cubicBezTo>
                        <a:cubicBezTo>
                          <a:pt x="53954" y="567978"/>
                          <a:pt x="73814" y="527116"/>
                          <a:pt x="93865" y="486255"/>
                        </a:cubicBezTo>
                        <a:cubicBezTo>
                          <a:pt x="133872" y="404626"/>
                          <a:pt x="175303" y="323663"/>
                          <a:pt x="216450" y="242605"/>
                        </a:cubicBezTo>
                        <a:cubicBezTo>
                          <a:pt x="257787" y="161641"/>
                          <a:pt x="299029" y="80583"/>
                          <a:pt x="341126" y="0"/>
                        </a:cubicBezTo>
                        <a:lnTo>
                          <a:pt x="353575" y="5607"/>
                        </a:lnTo>
                        <a:cubicBezTo>
                          <a:pt x="323926" y="82674"/>
                          <a:pt x="296463" y="160786"/>
                          <a:pt x="271281" y="239374"/>
                        </a:cubicBezTo>
                        <a:cubicBezTo>
                          <a:pt x="246289" y="318151"/>
                          <a:pt x="223292" y="397594"/>
                          <a:pt x="206757" y="478367"/>
                        </a:cubicBezTo>
                        <a:cubicBezTo>
                          <a:pt x="199060" y="518754"/>
                          <a:pt x="192314" y="559711"/>
                          <a:pt x="193739" y="600477"/>
                        </a:cubicBezTo>
                        <a:cubicBezTo>
                          <a:pt x="194024" y="605514"/>
                          <a:pt x="194689" y="610550"/>
                          <a:pt x="195069" y="615587"/>
                        </a:cubicBezTo>
                        <a:cubicBezTo>
                          <a:pt x="195735" y="620528"/>
                          <a:pt x="196970" y="625374"/>
                          <a:pt x="197825" y="630316"/>
                        </a:cubicBezTo>
                        <a:cubicBezTo>
                          <a:pt x="200771" y="640104"/>
                          <a:pt x="203432" y="650082"/>
                          <a:pt x="206853" y="659774"/>
                        </a:cubicBezTo>
                        <a:cubicBezTo>
                          <a:pt x="213409" y="679255"/>
                          <a:pt x="221582" y="698070"/>
                          <a:pt x="230134" y="716886"/>
                        </a:cubicBezTo>
                        <a:cubicBezTo>
                          <a:pt x="247334" y="754136"/>
                          <a:pt x="268811" y="790817"/>
                          <a:pt x="276317" y="832249"/>
                        </a:cubicBezTo>
                        <a:cubicBezTo>
                          <a:pt x="284205" y="873396"/>
                          <a:pt x="278979" y="915683"/>
                          <a:pt x="269000" y="955689"/>
                        </a:cubicBezTo>
                        <a:cubicBezTo>
                          <a:pt x="277553" y="915398"/>
                          <a:pt x="281449" y="873301"/>
                          <a:pt x="272897" y="833009"/>
                        </a:cubicBezTo>
                        <a:cubicBezTo>
                          <a:pt x="264629" y="792527"/>
                          <a:pt x="242583" y="756892"/>
                          <a:pt x="224338" y="719737"/>
                        </a:cubicBezTo>
                        <a:cubicBezTo>
                          <a:pt x="215215" y="701111"/>
                          <a:pt x="206757" y="682011"/>
                          <a:pt x="199726" y="662340"/>
                        </a:cubicBezTo>
                        <a:cubicBezTo>
                          <a:pt x="196114" y="652552"/>
                          <a:pt x="193264" y="642479"/>
                          <a:pt x="190128" y="632502"/>
                        </a:cubicBezTo>
                        <a:cubicBezTo>
                          <a:pt x="189083" y="627275"/>
                          <a:pt x="187657" y="622048"/>
                          <a:pt x="186897" y="616822"/>
                        </a:cubicBezTo>
                        <a:cubicBezTo>
                          <a:pt x="186327" y="611596"/>
                          <a:pt x="185662" y="606274"/>
                          <a:pt x="185281" y="601048"/>
                        </a:cubicBezTo>
                        <a:cubicBezTo>
                          <a:pt x="183191" y="558855"/>
                          <a:pt x="189558" y="517423"/>
                          <a:pt x="196685" y="476562"/>
                        </a:cubicBezTo>
                        <a:cubicBezTo>
                          <a:pt x="211889" y="394743"/>
                          <a:pt x="234791" y="314920"/>
                          <a:pt x="259497" y="235763"/>
                        </a:cubicBezTo>
                        <a:cubicBezTo>
                          <a:pt x="284490" y="156700"/>
                          <a:pt x="311573" y="78398"/>
                          <a:pt x="340936" y="760"/>
                        </a:cubicBezTo>
                        <a:lnTo>
                          <a:pt x="353384" y="6367"/>
                        </a:lnTo>
                        <a:lnTo>
                          <a:pt x="227949" y="248496"/>
                        </a:lnTo>
                        <a:lnTo>
                          <a:pt x="103843" y="491291"/>
                        </a:lnTo>
                        <a:cubicBezTo>
                          <a:pt x="83222" y="531773"/>
                          <a:pt x="62791" y="572349"/>
                          <a:pt x="42931" y="613211"/>
                        </a:cubicBezTo>
                        <a:cubicBezTo>
                          <a:pt x="33048" y="633642"/>
                          <a:pt x="23165" y="654168"/>
                          <a:pt x="14327" y="674789"/>
                        </a:cubicBezTo>
                        <a:cubicBezTo>
                          <a:pt x="12522" y="679920"/>
                          <a:pt x="9956" y="685147"/>
                          <a:pt x="8626" y="690183"/>
                        </a:cubicBezTo>
                        <a:cubicBezTo>
                          <a:pt x="7295" y="695124"/>
                          <a:pt x="7581" y="700256"/>
                          <a:pt x="8626" y="705387"/>
                        </a:cubicBezTo>
                        <a:cubicBezTo>
                          <a:pt x="10811" y="715650"/>
                          <a:pt x="16608" y="725343"/>
                          <a:pt x="23070" y="734371"/>
                        </a:cubicBezTo>
                        <a:cubicBezTo>
                          <a:pt x="36089" y="752521"/>
                          <a:pt x="51578" y="769341"/>
                          <a:pt x="66022" y="786921"/>
                        </a:cubicBezTo>
                        <a:cubicBezTo>
                          <a:pt x="80562" y="804406"/>
                          <a:pt x="94530" y="822651"/>
                          <a:pt x="106599" y="842037"/>
                        </a:cubicBezTo>
                        <a:cubicBezTo>
                          <a:pt x="118572" y="861422"/>
                          <a:pt x="128930" y="881948"/>
                          <a:pt x="136438" y="903519"/>
                        </a:cubicBezTo>
                        <a:cubicBezTo>
                          <a:pt x="143754" y="924995"/>
                          <a:pt x="148601" y="947422"/>
                          <a:pt x="150597" y="970038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3" name="Google Shape;3583;p25"/>
                  <p:cNvSpPr/>
                  <p:nvPr/>
                </p:nvSpPr>
                <p:spPr>
                  <a:xfrm>
                    <a:off x="8245992" y="3329447"/>
                    <a:ext cx="197894" cy="912166"/>
                  </a:xfrm>
                  <a:custGeom>
                    <a:rect b="b" l="l" r="r" t="t"/>
                    <a:pathLst>
                      <a:path extrusionOk="0" h="912166" w="197894">
                        <a:moveTo>
                          <a:pt x="118214" y="912167"/>
                        </a:moveTo>
                        <a:cubicBezTo>
                          <a:pt x="150048" y="886129"/>
                          <a:pt x="170859" y="848879"/>
                          <a:pt x="180932" y="810013"/>
                        </a:cubicBezTo>
                        <a:cubicBezTo>
                          <a:pt x="191005" y="770861"/>
                          <a:pt x="191100" y="729620"/>
                          <a:pt x="183782" y="689898"/>
                        </a:cubicBezTo>
                        <a:cubicBezTo>
                          <a:pt x="176371" y="650082"/>
                          <a:pt x="164017" y="611501"/>
                          <a:pt x="142446" y="577386"/>
                        </a:cubicBezTo>
                        <a:cubicBezTo>
                          <a:pt x="121445" y="543081"/>
                          <a:pt x="93317" y="513147"/>
                          <a:pt x="68895" y="479508"/>
                        </a:cubicBezTo>
                        <a:cubicBezTo>
                          <a:pt x="44568" y="445773"/>
                          <a:pt x="25942" y="407572"/>
                          <a:pt x="14824" y="367375"/>
                        </a:cubicBezTo>
                        <a:lnTo>
                          <a:pt x="7792" y="336967"/>
                        </a:lnTo>
                        <a:cubicBezTo>
                          <a:pt x="5511" y="326799"/>
                          <a:pt x="4941" y="316441"/>
                          <a:pt x="3516" y="306178"/>
                        </a:cubicBezTo>
                        <a:lnTo>
                          <a:pt x="1615" y="290689"/>
                        </a:lnTo>
                        <a:cubicBezTo>
                          <a:pt x="855" y="285557"/>
                          <a:pt x="475" y="280426"/>
                          <a:pt x="570" y="275199"/>
                        </a:cubicBezTo>
                        <a:lnTo>
                          <a:pt x="0" y="244220"/>
                        </a:lnTo>
                        <a:cubicBezTo>
                          <a:pt x="0" y="161546"/>
                          <a:pt x="13874" y="80108"/>
                          <a:pt x="31169" y="0"/>
                        </a:cubicBezTo>
                        <a:cubicBezTo>
                          <a:pt x="28413" y="20336"/>
                          <a:pt x="25657" y="40672"/>
                          <a:pt x="22617" y="60913"/>
                        </a:cubicBezTo>
                        <a:cubicBezTo>
                          <a:pt x="21286" y="71081"/>
                          <a:pt x="19480" y="81153"/>
                          <a:pt x="18435" y="91321"/>
                        </a:cubicBezTo>
                        <a:lnTo>
                          <a:pt x="15774" y="121920"/>
                        </a:lnTo>
                        <a:cubicBezTo>
                          <a:pt x="13969" y="142256"/>
                          <a:pt x="11213" y="162592"/>
                          <a:pt x="11213" y="183023"/>
                        </a:cubicBezTo>
                        <a:lnTo>
                          <a:pt x="10263" y="213621"/>
                        </a:lnTo>
                        <a:cubicBezTo>
                          <a:pt x="10168" y="218753"/>
                          <a:pt x="9788" y="223789"/>
                          <a:pt x="9883" y="228921"/>
                        </a:cubicBezTo>
                        <a:lnTo>
                          <a:pt x="10643" y="244125"/>
                        </a:lnTo>
                        <a:cubicBezTo>
                          <a:pt x="11688" y="264461"/>
                          <a:pt x="11974" y="284797"/>
                          <a:pt x="15394" y="304753"/>
                        </a:cubicBezTo>
                        <a:cubicBezTo>
                          <a:pt x="16915" y="314730"/>
                          <a:pt x="17580" y="324898"/>
                          <a:pt x="19860" y="334686"/>
                        </a:cubicBezTo>
                        <a:lnTo>
                          <a:pt x="26987" y="364050"/>
                        </a:lnTo>
                        <a:cubicBezTo>
                          <a:pt x="38106" y="402726"/>
                          <a:pt x="56256" y="438931"/>
                          <a:pt x="80203" y="471525"/>
                        </a:cubicBezTo>
                        <a:cubicBezTo>
                          <a:pt x="103484" y="504500"/>
                          <a:pt x="131613" y="535004"/>
                          <a:pt x="153184" y="570924"/>
                        </a:cubicBezTo>
                        <a:cubicBezTo>
                          <a:pt x="175040" y="606654"/>
                          <a:pt x="188344" y="647326"/>
                          <a:pt x="194236" y="688283"/>
                        </a:cubicBezTo>
                        <a:cubicBezTo>
                          <a:pt x="200412" y="729334"/>
                          <a:pt x="199177" y="771907"/>
                          <a:pt x="187394" y="811913"/>
                        </a:cubicBezTo>
                        <a:cubicBezTo>
                          <a:pt x="174850" y="851159"/>
                          <a:pt x="152044" y="888410"/>
                          <a:pt x="118214" y="912167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84" name="Google Shape;3584;p25"/>
                <p:cNvGrpSpPr/>
                <p:nvPr/>
              </p:nvGrpSpPr>
              <p:grpSpPr>
                <a:xfrm>
                  <a:off x="7042281" y="3884026"/>
                  <a:ext cx="488440" cy="711374"/>
                  <a:chOff x="7042281" y="3884026"/>
                  <a:chExt cx="488440" cy="711374"/>
                </a:xfrm>
              </p:grpSpPr>
              <p:sp>
                <p:nvSpPr>
                  <p:cNvPr id="3585" name="Google Shape;3585;p25"/>
                  <p:cNvSpPr/>
                  <p:nvPr/>
                </p:nvSpPr>
                <p:spPr>
                  <a:xfrm>
                    <a:off x="7042281" y="3884026"/>
                    <a:ext cx="378113" cy="711374"/>
                  </a:xfrm>
                  <a:custGeom>
                    <a:rect b="b" l="l" r="r" t="t"/>
                    <a:pathLst>
                      <a:path extrusionOk="0" h="711374" w="378113">
                        <a:moveTo>
                          <a:pt x="296010" y="711374"/>
                        </a:moveTo>
                        <a:cubicBezTo>
                          <a:pt x="292589" y="694554"/>
                          <a:pt x="284037" y="678780"/>
                          <a:pt x="271018" y="667757"/>
                        </a:cubicBezTo>
                        <a:cubicBezTo>
                          <a:pt x="258285" y="656448"/>
                          <a:pt x="242890" y="648751"/>
                          <a:pt x="227495" y="641434"/>
                        </a:cubicBezTo>
                        <a:cubicBezTo>
                          <a:pt x="196422" y="627180"/>
                          <a:pt x="164398" y="613781"/>
                          <a:pt x="135699" y="594111"/>
                        </a:cubicBezTo>
                        <a:cubicBezTo>
                          <a:pt x="128477" y="589264"/>
                          <a:pt x="121445" y="584228"/>
                          <a:pt x="114698" y="578716"/>
                        </a:cubicBezTo>
                        <a:cubicBezTo>
                          <a:pt x="111372" y="575866"/>
                          <a:pt x="107761" y="573680"/>
                          <a:pt x="104625" y="570164"/>
                        </a:cubicBezTo>
                        <a:cubicBezTo>
                          <a:pt x="101395" y="567028"/>
                          <a:pt x="98163" y="563797"/>
                          <a:pt x="95693" y="560091"/>
                        </a:cubicBezTo>
                        <a:cubicBezTo>
                          <a:pt x="84954" y="545742"/>
                          <a:pt x="78113" y="529397"/>
                          <a:pt x="72316" y="512957"/>
                        </a:cubicBezTo>
                        <a:cubicBezTo>
                          <a:pt x="61293" y="479888"/>
                          <a:pt x="55306" y="445678"/>
                          <a:pt x="50365" y="411563"/>
                        </a:cubicBezTo>
                        <a:cubicBezTo>
                          <a:pt x="40767" y="343239"/>
                          <a:pt x="37441" y="274534"/>
                          <a:pt x="32214" y="206114"/>
                        </a:cubicBezTo>
                        <a:cubicBezTo>
                          <a:pt x="29744" y="171904"/>
                          <a:pt x="26988" y="137790"/>
                          <a:pt x="22902" y="103960"/>
                        </a:cubicBezTo>
                        <a:cubicBezTo>
                          <a:pt x="20716" y="87045"/>
                          <a:pt x="18341" y="70225"/>
                          <a:pt x="14919" y="53690"/>
                        </a:cubicBezTo>
                        <a:cubicBezTo>
                          <a:pt x="11403" y="37346"/>
                          <a:pt x="7222" y="20811"/>
                          <a:pt x="0" y="6747"/>
                        </a:cubicBezTo>
                        <a:lnTo>
                          <a:pt x="11784" y="0"/>
                        </a:lnTo>
                        <a:cubicBezTo>
                          <a:pt x="73266" y="104815"/>
                          <a:pt x="135604" y="209060"/>
                          <a:pt x="196422" y="314255"/>
                        </a:cubicBezTo>
                        <a:cubicBezTo>
                          <a:pt x="257524" y="419260"/>
                          <a:pt x="318437" y="524361"/>
                          <a:pt x="378114" y="630221"/>
                        </a:cubicBezTo>
                        <a:cubicBezTo>
                          <a:pt x="313780" y="527116"/>
                          <a:pt x="250492" y="423347"/>
                          <a:pt x="187584" y="319482"/>
                        </a:cubicBezTo>
                        <a:cubicBezTo>
                          <a:pt x="124296" y="215712"/>
                          <a:pt x="62623" y="111087"/>
                          <a:pt x="0" y="7032"/>
                        </a:cubicBezTo>
                        <a:lnTo>
                          <a:pt x="11784" y="285"/>
                        </a:lnTo>
                        <a:cubicBezTo>
                          <a:pt x="28128" y="33450"/>
                          <a:pt x="31549" y="68230"/>
                          <a:pt x="36205" y="102440"/>
                        </a:cubicBezTo>
                        <a:cubicBezTo>
                          <a:pt x="40102" y="136744"/>
                          <a:pt x="42573" y="171049"/>
                          <a:pt x="44853" y="205354"/>
                        </a:cubicBezTo>
                        <a:cubicBezTo>
                          <a:pt x="49319" y="273869"/>
                          <a:pt x="52930" y="342383"/>
                          <a:pt x="61103" y="410233"/>
                        </a:cubicBezTo>
                        <a:cubicBezTo>
                          <a:pt x="65284" y="444062"/>
                          <a:pt x="70700" y="477892"/>
                          <a:pt x="80679" y="510202"/>
                        </a:cubicBezTo>
                        <a:cubicBezTo>
                          <a:pt x="85905" y="526166"/>
                          <a:pt x="92272" y="542036"/>
                          <a:pt x="101870" y="555340"/>
                        </a:cubicBezTo>
                        <a:cubicBezTo>
                          <a:pt x="104055" y="558856"/>
                          <a:pt x="106906" y="561706"/>
                          <a:pt x="109757" y="564652"/>
                        </a:cubicBezTo>
                        <a:cubicBezTo>
                          <a:pt x="112322" y="567693"/>
                          <a:pt x="116029" y="570164"/>
                          <a:pt x="119165" y="572919"/>
                        </a:cubicBezTo>
                        <a:cubicBezTo>
                          <a:pt x="125626" y="578431"/>
                          <a:pt x="132374" y="583468"/>
                          <a:pt x="139310" y="588409"/>
                        </a:cubicBezTo>
                        <a:cubicBezTo>
                          <a:pt x="166868" y="608365"/>
                          <a:pt x="198037" y="622809"/>
                          <a:pt x="228826" y="638013"/>
                        </a:cubicBezTo>
                        <a:cubicBezTo>
                          <a:pt x="244125" y="645805"/>
                          <a:pt x="259519" y="654168"/>
                          <a:pt x="272158" y="666236"/>
                        </a:cubicBezTo>
                        <a:cubicBezTo>
                          <a:pt x="285367" y="678020"/>
                          <a:pt x="293255" y="694459"/>
                          <a:pt x="296010" y="711374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6" name="Google Shape;3586;p25"/>
                  <p:cNvSpPr/>
                  <p:nvPr/>
                </p:nvSpPr>
                <p:spPr>
                  <a:xfrm>
                    <a:off x="7054350" y="3897520"/>
                    <a:ext cx="476371" cy="554388"/>
                  </a:xfrm>
                  <a:custGeom>
                    <a:rect b="b" l="l" r="r" t="t"/>
                    <a:pathLst>
                      <a:path extrusionOk="0" h="554388" w="476371">
                        <a:moveTo>
                          <a:pt x="476372" y="554389"/>
                        </a:moveTo>
                        <a:cubicBezTo>
                          <a:pt x="460977" y="549733"/>
                          <a:pt x="446343" y="540800"/>
                          <a:pt x="436365" y="527306"/>
                        </a:cubicBezTo>
                        <a:cubicBezTo>
                          <a:pt x="431519" y="520559"/>
                          <a:pt x="427718" y="512767"/>
                          <a:pt x="426292" y="504405"/>
                        </a:cubicBezTo>
                        <a:cubicBezTo>
                          <a:pt x="424867" y="496042"/>
                          <a:pt x="424962" y="487680"/>
                          <a:pt x="425342" y="479603"/>
                        </a:cubicBezTo>
                        <a:cubicBezTo>
                          <a:pt x="426292" y="463353"/>
                          <a:pt x="427813" y="447388"/>
                          <a:pt x="427243" y="431519"/>
                        </a:cubicBezTo>
                        <a:cubicBezTo>
                          <a:pt x="426768" y="415649"/>
                          <a:pt x="424677" y="399970"/>
                          <a:pt x="420116" y="384955"/>
                        </a:cubicBezTo>
                        <a:cubicBezTo>
                          <a:pt x="411088" y="354927"/>
                          <a:pt x="395219" y="327179"/>
                          <a:pt x="374788" y="302947"/>
                        </a:cubicBezTo>
                        <a:cubicBezTo>
                          <a:pt x="354737" y="278430"/>
                          <a:pt x="330980" y="256954"/>
                          <a:pt x="306558" y="236048"/>
                        </a:cubicBezTo>
                        <a:cubicBezTo>
                          <a:pt x="257999" y="193951"/>
                          <a:pt x="206494" y="155084"/>
                          <a:pt x="155369" y="115743"/>
                        </a:cubicBezTo>
                        <a:cubicBezTo>
                          <a:pt x="129712" y="96168"/>
                          <a:pt x="103865" y="76877"/>
                          <a:pt x="77827" y="57776"/>
                        </a:cubicBezTo>
                        <a:lnTo>
                          <a:pt x="0" y="0"/>
                        </a:lnTo>
                        <a:cubicBezTo>
                          <a:pt x="27653" y="16725"/>
                          <a:pt x="54641" y="34590"/>
                          <a:pt x="81723" y="52265"/>
                        </a:cubicBezTo>
                        <a:cubicBezTo>
                          <a:pt x="108616" y="70225"/>
                          <a:pt x="135224" y="88565"/>
                          <a:pt x="161642" y="107191"/>
                        </a:cubicBezTo>
                        <a:cubicBezTo>
                          <a:pt x="214477" y="144536"/>
                          <a:pt x="266362" y="183212"/>
                          <a:pt x="315681" y="225595"/>
                        </a:cubicBezTo>
                        <a:cubicBezTo>
                          <a:pt x="340102" y="246881"/>
                          <a:pt x="364429" y="268927"/>
                          <a:pt x="385051" y="294775"/>
                        </a:cubicBezTo>
                        <a:cubicBezTo>
                          <a:pt x="405576" y="320432"/>
                          <a:pt x="422396" y="349985"/>
                          <a:pt x="430378" y="382295"/>
                        </a:cubicBezTo>
                        <a:cubicBezTo>
                          <a:pt x="434560" y="398354"/>
                          <a:pt x="436175" y="415079"/>
                          <a:pt x="435985" y="431519"/>
                        </a:cubicBezTo>
                        <a:cubicBezTo>
                          <a:pt x="435890" y="447959"/>
                          <a:pt x="433800" y="464208"/>
                          <a:pt x="432089" y="480173"/>
                        </a:cubicBezTo>
                        <a:cubicBezTo>
                          <a:pt x="431139" y="488155"/>
                          <a:pt x="430569" y="496042"/>
                          <a:pt x="431424" y="503644"/>
                        </a:cubicBezTo>
                        <a:cubicBezTo>
                          <a:pt x="432184" y="511342"/>
                          <a:pt x="435225" y="518659"/>
                          <a:pt x="439406" y="525311"/>
                        </a:cubicBezTo>
                        <a:cubicBezTo>
                          <a:pt x="447959" y="538424"/>
                          <a:pt x="461452" y="548307"/>
                          <a:pt x="476372" y="554389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87" name="Google Shape;3587;p25"/>
                <p:cNvGrpSpPr/>
                <p:nvPr/>
              </p:nvGrpSpPr>
              <p:grpSpPr>
                <a:xfrm>
                  <a:off x="6655615" y="4578390"/>
                  <a:ext cx="384195" cy="488630"/>
                  <a:chOff x="6655615" y="4578390"/>
                  <a:chExt cx="384195" cy="488630"/>
                </a:xfrm>
              </p:grpSpPr>
              <p:sp>
                <p:nvSpPr>
                  <p:cNvPr id="3588" name="Google Shape;3588;p25"/>
                  <p:cNvSpPr/>
                  <p:nvPr/>
                </p:nvSpPr>
                <p:spPr>
                  <a:xfrm>
                    <a:off x="6655615" y="4578390"/>
                    <a:ext cx="384195" cy="439596"/>
                  </a:xfrm>
                  <a:custGeom>
                    <a:rect b="b" l="l" r="r" t="t"/>
                    <a:pathLst>
                      <a:path extrusionOk="0" h="439596" w="384195">
                        <a:moveTo>
                          <a:pt x="384196" y="394553"/>
                        </a:moveTo>
                        <a:cubicBezTo>
                          <a:pt x="365855" y="379254"/>
                          <a:pt x="351221" y="359583"/>
                          <a:pt x="341148" y="337822"/>
                        </a:cubicBezTo>
                        <a:cubicBezTo>
                          <a:pt x="330980" y="316061"/>
                          <a:pt x="326609" y="291639"/>
                          <a:pt x="327084" y="267882"/>
                        </a:cubicBezTo>
                        <a:cubicBezTo>
                          <a:pt x="325849" y="244220"/>
                          <a:pt x="315491" y="221984"/>
                          <a:pt x="301902" y="202693"/>
                        </a:cubicBezTo>
                        <a:cubicBezTo>
                          <a:pt x="288218" y="183308"/>
                          <a:pt x="271398" y="166203"/>
                          <a:pt x="253533" y="150618"/>
                        </a:cubicBezTo>
                        <a:cubicBezTo>
                          <a:pt x="217518" y="119449"/>
                          <a:pt x="177131" y="93697"/>
                          <a:pt x="135604" y="70415"/>
                        </a:cubicBezTo>
                        <a:cubicBezTo>
                          <a:pt x="93982" y="47229"/>
                          <a:pt x="50840" y="26608"/>
                          <a:pt x="6937" y="8362"/>
                        </a:cubicBezTo>
                        <a:lnTo>
                          <a:pt x="9883" y="4466"/>
                        </a:lnTo>
                        <a:lnTo>
                          <a:pt x="177986" y="221794"/>
                        </a:lnTo>
                        <a:lnTo>
                          <a:pt x="261990" y="330505"/>
                        </a:lnTo>
                        <a:lnTo>
                          <a:pt x="345425" y="439596"/>
                        </a:lnTo>
                        <a:lnTo>
                          <a:pt x="260090" y="331930"/>
                        </a:lnTo>
                        <a:lnTo>
                          <a:pt x="175325" y="223789"/>
                        </a:lnTo>
                        <a:lnTo>
                          <a:pt x="5892" y="7507"/>
                        </a:lnTo>
                        <a:lnTo>
                          <a:pt x="0" y="0"/>
                        </a:lnTo>
                        <a:lnTo>
                          <a:pt x="8838" y="3611"/>
                        </a:lnTo>
                        <a:cubicBezTo>
                          <a:pt x="53216" y="21761"/>
                          <a:pt x="96073" y="43048"/>
                          <a:pt x="137790" y="66519"/>
                        </a:cubicBezTo>
                        <a:cubicBezTo>
                          <a:pt x="179317" y="90181"/>
                          <a:pt x="219798" y="116314"/>
                          <a:pt x="255909" y="147958"/>
                        </a:cubicBezTo>
                        <a:cubicBezTo>
                          <a:pt x="273869" y="163827"/>
                          <a:pt x="290689" y="181122"/>
                          <a:pt x="304468" y="200888"/>
                        </a:cubicBezTo>
                        <a:cubicBezTo>
                          <a:pt x="318152" y="220559"/>
                          <a:pt x="328700" y="243365"/>
                          <a:pt x="329745" y="267692"/>
                        </a:cubicBezTo>
                        <a:cubicBezTo>
                          <a:pt x="329080" y="291544"/>
                          <a:pt x="332691" y="315396"/>
                          <a:pt x="342384" y="337252"/>
                        </a:cubicBezTo>
                        <a:cubicBezTo>
                          <a:pt x="351981" y="359013"/>
                          <a:pt x="366140" y="378969"/>
                          <a:pt x="384196" y="394553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9" name="Google Shape;3589;p25"/>
                  <p:cNvSpPr/>
                  <p:nvPr/>
                </p:nvSpPr>
                <p:spPr>
                  <a:xfrm>
                    <a:off x="6663502" y="4595685"/>
                    <a:ext cx="297340" cy="471335"/>
                  </a:xfrm>
                  <a:custGeom>
                    <a:rect b="b" l="l" r="r" t="t"/>
                    <a:pathLst>
                      <a:path extrusionOk="0" h="471335" w="297340">
                        <a:moveTo>
                          <a:pt x="297341" y="471335"/>
                        </a:moveTo>
                        <a:cubicBezTo>
                          <a:pt x="295060" y="445868"/>
                          <a:pt x="281566" y="422396"/>
                          <a:pt x="263131" y="405482"/>
                        </a:cubicBezTo>
                        <a:cubicBezTo>
                          <a:pt x="253913" y="396929"/>
                          <a:pt x="243650" y="389232"/>
                          <a:pt x="231962" y="384766"/>
                        </a:cubicBezTo>
                        <a:cubicBezTo>
                          <a:pt x="220368" y="380014"/>
                          <a:pt x="208015" y="376878"/>
                          <a:pt x="195661" y="374028"/>
                        </a:cubicBezTo>
                        <a:cubicBezTo>
                          <a:pt x="170859" y="368611"/>
                          <a:pt x="145487" y="363099"/>
                          <a:pt x="122395" y="351221"/>
                        </a:cubicBezTo>
                        <a:cubicBezTo>
                          <a:pt x="99588" y="338962"/>
                          <a:pt x="80298" y="319957"/>
                          <a:pt x="67850" y="297245"/>
                        </a:cubicBezTo>
                        <a:cubicBezTo>
                          <a:pt x="55401" y="274534"/>
                          <a:pt x="47514" y="250017"/>
                          <a:pt x="40291" y="225595"/>
                        </a:cubicBezTo>
                        <a:cubicBezTo>
                          <a:pt x="33260" y="201078"/>
                          <a:pt x="27178" y="176181"/>
                          <a:pt x="22332" y="151188"/>
                        </a:cubicBezTo>
                        <a:cubicBezTo>
                          <a:pt x="12259" y="101204"/>
                          <a:pt x="5037" y="50650"/>
                          <a:pt x="0" y="0"/>
                        </a:cubicBezTo>
                        <a:cubicBezTo>
                          <a:pt x="3326" y="25277"/>
                          <a:pt x="7412" y="50365"/>
                          <a:pt x="11783" y="75452"/>
                        </a:cubicBezTo>
                        <a:cubicBezTo>
                          <a:pt x="16060" y="100539"/>
                          <a:pt x="20811" y="125531"/>
                          <a:pt x="26228" y="150428"/>
                        </a:cubicBezTo>
                        <a:cubicBezTo>
                          <a:pt x="31644" y="175230"/>
                          <a:pt x="37536" y="200033"/>
                          <a:pt x="44758" y="224360"/>
                        </a:cubicBezTo>
                        <a:cubicBezTo>
                          <a:pt x="52075" y="248591"/>
                          <a:pt x="60152" y="272824"/>
                          <a:pt x="72316" y="294870"/>
                        </a:cubicBezTo>
                        <a:cubicBezTo>
                          <a:pt x="84194" y="317011"/>
                          <a:pt x="102535" y="335256"/>
                          <a:pt x="124486" y="347230"/>
                        </a:cubicBezTo>
                        <a:cubicBezTo>
                          <a:pt x="146722" y="358918"/>
                          <a:pt x="171714" y="364335"/>
                          <a:pt x="196421" y="370416"/>
                        </a:cubicBezTo>
                        <a:cubicBezTo>
                          <a:pt x="208775" y="373552"/>
                          <a:pt x="221224" y="376878"/>
                          <a:pt x="233102" y="382010"/>
                        </a:cubicBezTo>
                        <a:cubicBezTo>
                          <a:pt x="245076" y="386951"/>
                          <a:pt x="255529" y="395028"/>
                          <a:pt x="264746" y="403961"/>
                        </a:cubicBezTo>
                        <a:cubicBezTo>
                          <a:pt x="283087" y="421541"/>
                          <a:pt x="295915" y="445773"/>
                          <a:pt x="297341" y="471335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90" name="Google Shape;3590;p25"/>
                <p:cNvGrpSpPr/>
                <p:nvPr/>
              </p:nvGrpSpPr>
              <p:grpSpPr>
                <a:xfrm>
                  <a:off x="6566193" y="4859481"/>
                  <a:ext cx="123075" cy="265126"/>
                  <a:chOff x="6566193" y="4859481"/>
                  <a:chExt cx="123075" cy="265126"/>
                </a:xfrm>
              </p:grpSpPr>
              <p:sp>
                <p:nvSpPr>
                  <p:cNvPr id="3591" name="Google Shape;3591;p25"/>
                  <p:cNvSpPr/>
                  <p:nvPr/>
                </p:nvSpPr>
                <p:spPr>
                  <a:xfrm>
                    <a:off x="6566193" y="4859481"/>
                    <a:ext cx="123075" cy="265126"/>
                  </a:xfrm>
                  <a:custGeom>
                    <a:rect b="b" l="l" r="r" t="t"/>
                    <a:pathLst>
                      <a:path extrusionOk="0" h="265126" w="123075">
                        <a:moveTo>
                          <a:pt x="1617" y="224264"/>
                        </a:moveTo>
                        <a:cubicBezTo>
                          <a:pt x="-473" y="205164"/>
                          <a:pt x="-284" y="185873"/>
                          <a:pt x="762" y="166678"/>
                        </a:cubicBezTo>
                        <a:cubicBezTo>
                          <a:pt x="1997" y="147482"/>
                          <a:pt x="4848" y="128382"/>
                          <a:pt x="8934" y="109471"/>
                        </a:cubicBezTo>
                        <a:cubicBezTo>
                          <a:pt x="12830" y="90561"/>
                          <a:pt x="19102" y="72126"/>
                          <a:pt x="26799" y="54356"/>
                        </a:cubicBezTo>
                        <a:cubicBezTo>
                          <a:pt x="34306" y="36490"/>
                          <a:pt x="44665" y="19861"/>
                          <a:pt x="55973" y="4086"/>
                        </a:cubicBezTo>
                        <a:lnTo>
                          <a:pt x="58919" y="0"/>
                        </a:lnTo>
                        <a:lnTo>
                          <a:pt x="61579" y="4371"/>
                        </a:lnTo>
                        <a:cubicBezTo>
                          <a:pt x="73458" y="24042"/>
                          <a:pt x="83151" y="44663"/>
                          <a:pt x="92083" y="65759"/>
                        </a:cubicBezTo>
                        <a:cubicBezTo>
                          <a:pt x="100825" y="86855"/>
                          <a:pt x="108618" y="108331"/>
                          <a:pt x="114034" y="130663"/>
                        </a:cubicBezTo>
                        <a:cubicBezTo>
                          <a:pt x="119166" y="152899"/>
                          <a:pt x="123347" y="175611"/>
                          <a:pt x="123062" y="198512"/>
                        </a:cubicBezTo>
                        <a:cubicBezTo>
                          <a:pt x="122777" y="221319"/>
                          <a:pt x="119071" y="244315"/>
                          <a:pt x="109758" y="265126"/>
                        </a:cubicBezTo>
                        <a:cubicBezTo>
                          <a:pt x="117550" y="243650"/>
                          <a:pt x="120211" y="221034"/>
                          <a:pt x="119451" y="198512"/>
                        </a:cubicBezTo>
                        <a:cubicBezTo>
                          <a:pt x="119071" y="175990"/>
                          <a:pt x="114225" y="153754"/>
                          <a:pt x="108523" y="131993"/>
                        </a:cubicBezTo>
                        <a:cubicBezTo>
                          <a:pt x="102821" y="110232"/>
                          <a:pt x="95029" y="88945"/>
                          <a:pt x="86096" y="68230"/>
                        </a:cubicBezTo>
                        <a:cubicBezTo>
                          <a:pt x="77164" y="47514"/>
                          <a:pt x="66996" y="27178"/>
                          <a:pt x="55783" y="7792"/>
                        </a:cubicBezTo>
                        <a:lnTo>
                          <a:pt x="61294" y="8077"/>
                        </a:lnTo>
                        <a:cubicBezTo>
                          <a:pt x="50176" y="23282"/>
                          <a:pt x="39913" y="39341"/>
                          <a:pt x="32406" y="56731"/>
                        </a:cubicBezTo>
                        <a:cubicBezTo>
                          <a:pt x="24804" y="74121"/>
                          <a:pt x="18247" y="91986"/>
                          <a:pt x="13781" y="110517"/>
                        </a:cubicBezTo>
                        <a:cubicBezTo>
                          <a:pt x="4658" y="147577"/>
                          <a:pt x="477" y="185968"/>
                          <a:pt x="1617" y="224264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2" name="Google Shape;3592;p25"/>
                  <p:cNvSpPr/>
                  <p:nvPr/>
                </p:nvSpPr>
                <p:spPr>
                  <a:xfrm>
                    <a:off x="6623050" y="4865658"/>
                    <a:ext cx="7105" cy="240609"/>
                  </a:xfrm>
                  <a:custGeom>
                    <a:rect b="b" l="l" r="r" t="t"/>
                    <a:pathLst>
                      <a:path extrusionOk="0" h="240609" w="7105">
                        <a:moveTo>
                          <a:pt x="4247" y="240609"/>
                        </a:moveTo>
                        <a:lnTo>
                          <a:pt x="1681" y="180457"/>
                        </a:lnTo>
                        <a:cubicBezTo>
                          <a:pt x="921" y="160406"/>
                          <a:pt x="731" y="140355"/>
                          <a:pt x="161" y="120305"/>
                        </a:cubicBezTo>
                        <a:cubicBezTo>
                          <a:pt x="161" y="100254"/>
                          <a:pt x="-125" y="80203"/>
                          <a:pt x="65" y="60152"/>
                        </a:cubicBezTo>
                        <a:cubicBezTo>
                          <a:pt x="351" y="40102"/>
                          <a:pt x="636" y="20051"/>
                          <a:pt x="1776" y="0"/>
                        </a:cubicBezTo>
                        <a:cubicBezTo>
                          <a:pt x="3581" y="20051"/>
                          <a:pt x="4532" y="40102"/>
                          <a:pt x="5387" y="60152"/>
                        </a:cubicBezTo>
                        <a:cubicBezTo>
                          <a:pt x="6242" y="80203"/>
                          <a:pt x="6527" y="100254"/>
                          <a:pt x="7002" y="120305"/>
                        </a:cubicBezTo>
                        <a:cubicBezTo>
                          <a:pt x="7002" y="140355"/>
                          <a:pt x="7288" y="160406"/>
                          <a:pt x="6908" y="180457"/>
                        </a:cubicBezTo>
                        <a:cubicBezTo>
                          <a:pt x="6527" y="200508"/>
                          <a:pt x="6338" y="220558"/>
                          <a:pt x="4247" y="240609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93" name="Google Shape;3593;p25"/>
                <p:cNvGrpSpPr/>
                <p:nvPr/>
              </p:nvGrpSpPr>
              <p:grpSpPr>
                <a:xfrm>
                  <a:off x="6296542" y="4825556"/>
                  <a:ext cx="105603" cy="179126"/>
                  <a:chOff x="6296542" y="4825556"/>
                  <a:chExt cx="105603" cy="179126"/>
                </a:xfrm>
              </p:grpSpPr>
              <p:sp>
                <p:nvSpPr>
                  <p:cNvPr id="3594" name="Google Shape;3594;p25"/>
                  <p:cNvSpPr/>
                  <p:nvPr/>
                </p:nvSpPr>
                <p:spPr>
                  <a:xfrm>
                    <a:off x="6296542" y="4825556"/>
                    <a:ext cx="105603" cy="179126"/>
                  </a:xfrm>
                  <a:custGeom>
                    <a:rect b="b" l="l" r="r" t="t"/>
                    <a:pathLst>
                      <a:path extrusionOk="0" h="179126" w="105603">
                        <a:moveTo>
                          <a:pt x="6712" y="149098"/>
                        </a:moveTo>
                        <a:cubicBezTo>
                          <a:pt x="4241" y="147007"/>
                          <a:pt x="3290" y="143586"/>
                          <a:pt x="2435" y="140545"/>
                        </a:cubicBezTo>
                        <a:cubicBezTo>
                          <a:pt x="1485" y="137409"/>
                          <a:pt x="1010" y="134178"/>
                          <a:pt x="630" y="130948"/>
                        </a:cubicBezTo>
                        <a:cubicBezTo>
                          <a:pt x="-131" y="124486"/>
                          <a:pt x="-131" y="117929"/>
                          <a:pt x="250" y="111467"/>
                        </a:cubicBezTo>
                        <a:cubicBezTo>
                          <a:pt x="1105" y="98448"/>
                          <a:pt x="4146" y="85620"/>
                          <a:pt x="8042" y="73171"/>
                        </a:cubicBezTo>
                        <a:cubicBezTo>
                          <a:pt x="11843" y="60723"/>
                          <a:pt x="17260" y="48749"/>
                          <a:pt x="23151" y="37156"/>
                        </a:cubicBezTo>
                        <a:cubicBezTo>
                          <a:pt x="26192" y="31359"/>
                          <a:pt x="29518" y="25847"/>
                          <a:pt x="32749" y="20146"/>
                        </a:cubicBezTo>
                        <a:lnTo>
                          <a:pt x="43297" y="3706"/>
                        </a:lnTo>
                        <a:lnTo>
                          <a:pt x="45673" y="0"/>
                        </a:lnTo>
                        <a:lnTo>
                          <a:pt x="48523" y="3421"/>
                        </a:lnTo>
                        <a:cubicBezTo>
                          <a:pt x="59072" y="15965"/>
                          <a:pt x="68194" y="29363"/>
                          <a:pt x="76557" y="43428"/>
                        </a:cubicBezTo>
                        <a:cubicBezTo>
                          <a:pt x="84729" y="57492"/>
                          <a:pt x="92236" y="72031"/>
                          <a:pt x="97653" y="87425"/>
                        </a:cubicBezTo>
                        <a:cubicBezTo>
                          <a:pt x="102974" y="102820"/>
                          <a:pt x="106395" y="119259"/>
                          <a:pt x="105445" y="135699"/>
                        </a:cubicBezTo>
                        <a:cubicBezTo>
                          <a:pt x="104495" y="152139"/>
                          <a:pt x="97272" y="168198"/>
                          <a:pt x="85394" y="179126"/>
                        </a:cubicBezTo>
                        <a:cubicBezTo>
                          <a:pt x="96037" y="166963"/>
                          <a:pt x="101929" y="151284"/>
                          <a:pt x="101834" y="135509"/>
                        </a:cubicBezTo>
                        <a:cubicBezTo>
                          <a:pt x="102119" y="119734"/>
                          <a:pt x="98128" y="104055"/>
                          <a:pt x="92331" y="89326"/>
                        </a:cubicBezTo>
                        <a:cubicBezTo>
                          <a:pt x="81023" y="59677"/>
                          <a:pt x="63063" y="32499"/>
                          <a:pt x="43487" y="7697"/>
                        </a:cubicBezTo>
                        <a:lnTo>
                          <a:pt x="48809" y="7412"/>
                        </a:lnTo>
                        <a:lnTo>
                          <a:pt x="38166" y="23377"/>
                        </a:lnTo>
                        <a:cubicBezTo>
                          <a:pt x="34935" y="28888"/>
                          <a:pt x="31609" y="34305"/>
                          <a:pt x="28568" y="39912"/>
                        </a:cubicBezTo>
                        <a:cubicBezTo>
                          <a:pt x="22676" y="51220"/>
                          <a:pt x="16974" y="62623"/>
                          <a:pt x="12699" y="74596"/>
                        </a:cubicBezTo>
                        <a:cubicBezTo>
                          <a:pt x="8327" y="86570"/>
                          <a:pt x="5001" y="98923"/>
                          <a:pt x="3290" y="111562"/>
                        </a:cubicBezTo>
                        <a:cubicBezTo>
                          <a:pt x="2435" y="117834"/>
                          <a:pt x="1960" y="124296"/>
                          <a:pt x="2245" y="130663"/>
                        </a:cubicBezTo>
                        <a:cubicBezTo>
                          <a:pt x="2435" y="133799"/>
                          <a:pt x="2626" y="137029"/>
                          <a:pt x="3290" y="140165"/>
                        </a:cubicBezTo>
                        <a:cubicBezTo>
                          <a:pt x="3956" y="143396"/>
                          <a:pt x="4526" y="146722"/>
                          <a:pt x="6712" y="149098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5" name="Google Shape;3595;p25"/>
                  <p:cNvSpPr/>
                  <p:nvPr/>
                </p:nvSpPr>
                <p:spPr>
                  <a:xfrm>
                    <a:off x="6339079" y="4831258"/>
                    <a:ext cx="6937" cy="158505"/>
                  </a:xfrm>
                  <a:custGeom>
                    <a:rect b="b" l="l" r="r" t="t"/>
                    <a:pathLst>
                      <a:path extrusionOk="0" h="158505" w="6937">
                        <a:moveTo>
                          <a:pt x="3516" y="158505"/>
                        </a:moveTo>
                        <a:cubicBezTo>
                          <a:pt x="2091" y="145297"/>
                          <a:pt x="1426" y="132088"/>
                          <a:pt x="856" y="118879"/>
                        </a:cubicBezTo>
                        <a:cubicBezTo>
                          <a:pt x="190" y="105670"/>
                          <a:pt x="95" y="92462"/>
                          <a:pt x="0" y="79253"/>
                        </a:cubicBezTo>
                        <a:cubicBezTo>
                          <a:pt x="95" y="66044"/>
                          <a:pt x="190" y="52835"/>
                          <a:pt x="760" y="39627"/>
                        </a:cubicBezTo>
                        <a:cubicBezTo>
                          <a:pt x="1331" y="26418"/>
                          <a:pt x="1996" y="13209"/>
                          <a:pt x="3421" y="0"/>
                        </a:cubicBezTo>
                        <a:cubicBezTo>
                          <a:pt x="4846" y="13209"/>
                          <a:pt x="5512" y="26418"/>
                          <a:pt x="6082" y="39627"/>
                        </a:cubicBezTo>
                        <a:cubicBezTo>
                          <a:pt x="6747" y="52835"/>
                          <a:pt x="6842" y="66044"/>
                          <a:pt x="6937" y="79253"/>
                        </a:cubicBezTo>
                        <a:cubicBezTo>
                          <a:pt x="6842" y="92462"/>
                          <a:pt x="6747" y="105670"/>
                          <a:pt x="6177" y="118879"/>
                        </a:cubicBezTo>
                        <a:cubicBezTo>
                          <a:pt x="5607" y="132088"/>
                          <a:pt x="4942" y="145297"/>
                          <a:pt x="3516" y="158505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96" name="Google Shape;3596;p25"/>
                <p:cNvGrpSpPr/>
                <p:nvPr/>
              </p:nvGrpSpPr>
              <p:grpSpPr>
                <a:xfrm>
                  <a:off x="6091649" y="4849028"/>
                  <a:ext cx="84268" cy="149002"/>
                  <a:chOff x="6091649" y="4849028"/>
                  <a:chExt cx="84268" cy="149002"/>
                </a:xfrm>
              </p:grpSpPr>
              <p:sp>
                <p:nvSpPr>
                  <p:cNvPr id="3597" name="Google Shape;3597;p25"/>
                  <p:cNvSpPr/>
                  <p:nvPr/>
                </p:nvSpPr>
                <p:spPr>
                  <a:xfrm>
                    <a:off x="6091649" y="4849028"/>
                    <a:ext cx="84268" cy="149002"/>
                  </a:xfrm>
                  <a:custGeom>
                    <a:rect b="b" l="l" r="r" t="t"/>
                    <a:pathLst>
                      <a:path extrusionOk="0" h="149002" w="84268">
                        <a:moveTo>
                          <a:pt x="24686" y="149003"/>
                        </a:moveTo>
                        <a:cubicBezTo>
                          <a:pt x="15849" y="140165"/>
                          <a:pt x="11573" y="127812"/>
                          <a:pt x="7867" y="116123"/>
                        </a:cubicBezTo>
                        <a:cubicBezTo>
                          <a:pt x="4541" y="104150"/>
                          <a:pt x="2545" y="91796"/>
                          <a:pt x="1310" y="79443"/>
                        </a:cubicBezTo>
                        <a:cubicBezTo>
                          <a:pt x="-21" y="67089"/>
                          <a:pt x="-116" y="54641"/>
                          <a:pt x="75" y="42192"/>
                        </a:cubicBezTo>
                        <a:cubicBezTo>
                          <a:pt x="265" y="29744"/>
                          <a:pt x="1120" y="17390"/>
                          <a:pt x="2070" y="5036"/>
                        </a:cubicBezTo>
                        <a:lnTo>
                          <a:pt x="2450" y="0"/>
                        </a:lnTo>
                        <a:lnTo>
                          <a:pt x="6916" y="2281"/>
                        </a:lnTo>
                        <a:cubicBezTo>
                          <a:pt x="18605" y="8077"/>
                          <a:pt x="28678" y="15585"/>
                          <a:pt x="38085" y="24042"/>
                        </a:cubicBezTo>
                        <a:cubicBezTo>
                          <a:pt x="47398" y="32594"/>
                          <a:pt x="55856" y="42097"/>
                          <a:pt x="62412" y="52930"/>
                        </a:cubicBezTo>
                        <a:cubicBezTo>
                          <a:pt x="69064" y="63573"/>
                          <a:pt x="74576" y="74977"/>
                          <a:pt x="78092" y="87045"/>
                        </a:cubicBezTo>
                        <a:cubicBezTo>
                          <a:pt x="81893" y="99019"/>
                          <a:pt x="83508" y="111467"/>
                          <a:pt x="84269" y="123821"/>
                        </a:cubicBezTo>
                        <a:cubicBezTo>
                          <a:pt x="81988" y="111657"/>
                          <a:pt x="79612" y="99494"/>
                          <a:pt x="74861" y="88185"/>
                        </a:cubicBezTo>
                        <a:cubicBezTo>
                          <a:pt x="70775" y="76687"/>
                          <a:pt x="64883" y="65854"/>
                          <a:pt x="57946" y="55971"/>
                        </a:cubicBezTo>
                        <a:cubicBezTo>
                          <a:pt x="51009" y="46088"/>
                          <a:pt x="43027" y="36776"/>
                          <a:pt x="33904" y="28888"/>
                        </a:cubicBezTo>
                        <a:cubicBezTo>
                          <a:pt x="24877" y="20906"/>
                          <a:pt x="14709" y="13874"/>
                          <a:pt x="4161" y="8743"/>
                        </a:cubicBezTo>
                        <a:lnTo>
                          <a:pt x="9007" y="5892"/>
                        </a:lnTo>
                        <a:cubicBezTo>
                          <a:pt x="7867" y="18055"/>
                          <a:pt x="6822" y="30314"/>
                          <a:pt x="6441" y="42572"/>
                        </a:cubicBezTo>
                        <a:cubicBezTo>
                          <a:pt x="5966" y="54831"/>
                          <a:pt x="6251" y="66994"/>
                          <a:pt x="6631" y="79253"/>
                        </a:cubicBezTo>
                        <a:cubicBezTo>
                          <a:pt x="7202" y="91416"/>
                          <a:pt x="8627" y="103580"/>
                          <a:pt x="11193" y="115553"/>
                        </a:cubicBezTo>
                        <a:cubicBezTo>
                          <a:pt x="13758" y="127147"/>
                          <a:pt x="17179" y="139215"/>
                          <a:pt x="24686" y="149003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8" name="Google Shape;3598;p25"/>
                  <p:cNvSpPr/>
                  <p:nvPr/>
                </p:nvSpPr>
                <p:spPr>
                  <a:xfrm>
                    <a:off x="6097235" y="4854349"/>
                    <a:ext cx="43617" cy="131612"/>
                  </a:xfrm>
                  <a:custGeom>
                    <a:rect b="b" l="l" r="r" t="t"/>
                    <a:pathLst>
                      <a:path extrusionOk="0" h="131612" w="43617">
                        <a:moveTo>
                          <a:pt x="43617" y="131613"/>
                        </a:moveTo>
                        <a:cubicBezTo>
                          <a:pt x="33735" y="110517"/>
                          <a:pt x="25847" y="88851"/>
                          <a:pt x="18530" y="66899"/>
                        </a:cubicBezTo>
                        <a:cubicBezTo>
                          <a:pt x="11308" y="44948"/>
                          <a:pt x="4656" y="22806"/>
                          <a:pt x="0" y="0"/>
                        </a:cubicBezTo>
                        <a:cubicBezTo>
                          <a:pt x="9883" y="21096"/>
                          <a:pt x="17770" y="42762"/>
                          <a:pt x="25087" y="64714"/>
                        </a:cubicBezTo>
                        <a:cubicBezTo>
                          <a:pt x="32309" y="86665"/>
                          <a:pt x="38961" y="108806"/>
                          <a:pt x="43617" y="131613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99" name="Google Shape;3599;p25"/>
                <p:cNvGrpSpPr/>
                <p:nvPr/>
              </p:nvGrpSpPr>
              <p:grpSpPr>
                <a:xfrm>
                  <a:off x="9149321" y="3405089"/>
                  <a:ext cx="906559" cy="1046820"/>
                  <a:chOff x="9149321" y="3405089"/>
                  <a:chExt cx="906559" cy="1046820"/>
                </a:xfrm>
              </p:grpSpPr>
              <p:sp>
                <p:nvSpPr>
                  <p:cNvPr id="3600" name="Google Shape;3600;p25"/>
                  <p:cNvSpPr/>
                  <p:nvPr/>
                </p:nvSpPr>
                <p:spPr>
                  <a:xfrm>
                    <a:off x="9149321" y="3405089"/>
                    <a:ext cx="906559" cy="1046820"/>
                  </a:xfrm>
                  <a:custGeom>
                    <a:rect b="b" l="l" r="r" t="t"/>
                    <a:pathLst>
                      <a:path extrusionOk="0" h="1046820" w="906559">
                        <a:moveTo>
                          <a:pt x="0" y="945997"/>
                        </a:moveTo>
                        <a:cubicBezTo>
                          <a:pt x="22331" y="927371"/>
                          <a:pt x="37630" y="901144"/>
                          <a:pt x="44092" y="873111"/>
                        </a:cubicBezTo>
                        <a:cubicBezTo>
                          <a:pt x="50934" y="844983"/>
                          <a:pt x="50744" y="815714"/>
                          <a:pt x="48273" y="787016"/>
                        </a:cubicBezTo>
                        <a:cubicBezTo>
                          <a:pt x="45803" y="758223"/>
                          <a:pt x="40766" y="729714"/>
                          <a:pt x="37346" y="700826"/>
                        </a:cubicBezTo>
                        <a:cubicBezTo>
                          <a:pt x="35730" y="686382"/>
                          <a:pt x="34400" y="671748"/>
                          <a:pt x="35635" y="656828"/>
                        </a:cubicBezTo>
                        <a:cubicBezTo>
                          <a:pt x="35730" y="654928"/>
                          <a:pt x="36110" y="653122"/>
                          <a:pt x="36300" y="651222"/>
                        </a:cubicBezTo>
                        <a:cubicBezTo>
                          <a:pt x="36395" y="649416"/>
                          <a:pt x="36965" y="647421"/>
                          <a:pt x="37726" y="645330"/>
                        </a:cubicBezTo>
                        <a:cubicBezTo>
                          <a:pt x="39341" y="641434"/>
                          <a:pt x="41527" y="638393"/>
                          <a:pt x="43712" y="635352"/>
                        </a:cubicBezTo>
                        <a:cubicBezTo>
                          <a:pt x="48273" y="629461"/>
                          <a:pt x="53215" y="623854"/>
                          <a:pt x="58346" y="618723"/>
                        </a:cubicBezTo>
                        <a:cubicBezTo>
                          <a:pt x="78873" y="597912"/>
                          <a:pt x="101109" y="579096"/>
                          <a:pt x="123440" y="560471"/>
                        </a:cubicBezTo>
                        <a:cubicBezTo>
                          <a:pt x="145772" y="541941"/>
                          <a:pt x="168483" y="523885"/>
                          <a:pt x="191385" y="506020"/>
                        </a:cubicBezTo>
                        <a:cubicBezTo>
                          <a:pt x="237093" y="470290"/>
                          <a:pt x="283466" y="435510"/>
                          <a:pt x="330125" y="400920"/>
                        </a:cubicBezTo>
                        <a:cubicBezTo>
                          <a:pt x="423251" y="331740"/>
                          <a:pt x="517994" y="264841"/>
                          <a:pt x="612830" y="198037"/>
                        </a:cubicBezTo>
                        <a:cubicBezTo>
                          <a:pt x="707764" y="131423"/>
                          <a:pt x="802980" y="65284"/>
                          <a:pt x="898863" y="0"/>
                        </a:cubicBezTo>
                        <a:lnTo>
                          <a:pt x="906560" y="11403"/>
                        </a:lnTo>
                        <a:cubicBezTo>
                          <a:pt x="861898" y="42762"/>
                          <a:pt x="819515" y="78492"/>
                          <a:pt x="780079" y="116693"/>
                        </a:cubicBezTo>
                        <a:cubicBezTo>
                          <a:pt x="740643" y="154989"/>
                          <a:pt x="703962" y="196231"/>
                          <a:pt x="672983" y="241369"/>
                        </a:cubicBezTo>
                        <a:cubicBezTo>
                          <a:pt x="657494" y="263891"/>
                          <a:pt x="643335" y="287458"/>
                          <a:pt x="631266" y="311880"/>
                        </a:cubicBezTo>
                        <a:cubicBezTo>
                          <a:pt x="619388" y="336492"/>
                          <a:pt x="609695" y="362054"/>
                          <a:pt x="603138" y="388376"/>
                        </a:cubicBezTo>
                        <a:cubicBezTo>
                          <a:pt x="596581" y="414699"/>
                          <a:pt x="593255" y="441877"/>
                          <a:pt x="593825" y="468960"/>
                        </a:cubicBezTo>
                        <a:cubicBezTo>
                          <a:pt x="595060" y="495662"/>
                          <a:pt x="599432" y="523695"/>
                          <a:pt x="601427" y="551253"/>
                        </a:cubicBezTo>
                        <a:cubicBezTo>
                          <a:pt x="606084" y="606464"/>
                          <a:pt x="609314" y="662150"/>
                          <a:pt x="604658" y="717741"/>
                        </a:cubicBezTo>
                        <a:cubicBezTo>
                          <a:pt x="602187" y="745489"/>
                          <a:pt x="597247" y="773427"/>
                          <a:pt x="586793" y="799655"/>
                        </a:cubicBezTo>
                        <a:cubicBezTo>
                          <a:pt x="576816" y="826072"/>
                          <a:pt x="558000" y="849639"/>
                          <a:pt x="533578" y="864178"/>
                        </a:cubicBezTo>
                        <a:cubicBezTo>
                          <a:pt x="527591" y="867979"/>
                          <a:pt x="521034" y="870735"/>
                          <a:pt x="514763" y="873776"/>
                        </a:cubicBezTo>
                        <a:lnTo>
                          <a:pt x="495567" y="881853"/>
                        </a:lnTo>
                        <a:lnTo>
                          <a:pt x="457366" y="897913"/>
                        </a:lnTo>
                        <a:cubicBezTo>
                          <a:pt x="431994" y="908841"/>
                          <a:pt x="407001" y="920434"/>
                          <a:pt x="382960" y="934118"/>
                        </a:cubicBezTo>
                        <a:cubicBezTo>
                          <a:pt x="359013" y="947707"/>
                          <a:pt x="336111" y="963292"/>
                          <a:pt x="315680" y="981917"/>
                        </a:cubicBezTo>
                        <a:cubicBezTo>
                          <a:pt x="295344" y="1000447"/>
                          <a:pt x="277669" y="1022208"/>
                          <a:pt x="264841" y="1046820"/>
                        </a:cubicBezTo>
                        <a:cubicBezTo>
                          <a:pt x="277194" y="1022018"/>
                          <a:pt x="294489" y="999782"/>
                          <a:pt x="314540" y="980777"/>
                        </a:cubicBezTo>
                        <a:cubicBezTo>
                          <a:pt x="334686" y="961676"/>
                          <a:pt x="357397" y="945522"/>
                          <a:pt x="381249" y="931267"/>
                        </a:cubicBezTo>
                        <a:cubicBezTo>
                          <a:pt x="405101" y="917108"/>
                          <a:pt x="430094" y="904850"/>
                          <a:pt x="455275" y="893446"/>
                        </a:cubicBezTo>
                        <a:lnTo>
                          <a:pt x="493191" y="876627"/>
                        </a:lnTo>
                        <a:lnTo>
                          <a:pt x="512102" y="868264"/>
                        </a:lnTo>
                        <a:cubicBezTo>
                          <a:pt x="518183" y="865128"/>
                          <a:pt x="524360" y="862373"/>
                          <a:pt x="529967" y="858666"/>
                        </a:cubicBezTo>
                        <a:cubicBezTo>
                          <a:pt x="552869" y="844317"/>
                          <a:pt x="570259" y="822366"/>
                          <a:pt x="579476" y="796899"/>
                        </a:cubicBezTo>
                        <a:cubicBezTo>
                          <a:pt x="589169" y="771621"/>
                          <a:pt x="593825" y="744349"/>
                          <a:pt x="595916" y="717076"/>
                        </a:cubicBezTo>
                        <a:cubicBezTo>
                          <a:pt x="599907" y="662340"/>
                          <a:pt x="596107" y="607129"/>
                          <a:pt x="590880" y="552298"/>
                        </a:cubicBezTo>
                        <a:cubicBezTo>
                          <a:pt x="588504" y="524646"/>
                          <a:pt x="584038" y="497943"/>
                          <a:pt x="582232" y="469435"/>
                        </a:cubicBezTo>
                        <a:cubicBezTo>
                          <a:pt x="581187" y="441212"/>
                          <a:pt x="584703" y="412893"/>
                          <a:pt x="591355" y="385621"/>
                        </a:cubicBezTo>
                        <a:cubicBezTo>
                          <a:pt x="598102" y="358253"/>
                          <a:pt x="607985" y="331930"/>
                          <a:pt x="620148" y="306653"/>
                        </a:cubicBezTo>
                        <a:cubicBezTo>
                          <a:pt x="632406" y="281471"/>
                          <a:pt x="646756" y="257429"/>
                          <a:pt x="662531" y="234337"/>
                        </a:cubicBezTo>
                        <a:cubicBezTo>
                          <a:pt x="693984" y="188154"/>
                          <a:pt x="731045" y="146247"/>
                          <a:pt x="770861" y="107286"/>
                        </a:cubicBezTo>
                        <a:cubicBezTo>
                          <a:pt x="810773" y="68420"/>
                          <a:pt x="853155" y="32404"/>
                          <a:pt x="898863" y="95"/>
                        </a:cubicBezTo>
                        <a:lnTo>
                          <a:pt x="906560" y="11498"/>
                        </a:lnTo>
                        <a:cubicBezTo>
                          <a:pt x="810773" y="76687"/>
                          <a:pt x="715080" y="142256"/>
                          <a:pt x="620052" y="208490"/>
                        </a:cubicBezTo>
                        <a:cubicBezTo>
                          <a:pt x="524931" y="274724"/>
                          <a:pt x="430473" y="341908"/>
                          <a:pt x="336491" y="409663"/>
                        </a:cubicBezTo>
                        <a:cubicBezTo>
                          <a:pt x="289548" y="443587"/>
                          <a:pt x="242890" y="477892"/>
                          <a:pt x="196801" y="513052"/>
                        </a:cubicBezTo>
                        <a:cubicBezTo>
                          <a:pt x="173805" y="530632"/>
                          <a:pt x="150903" y="548402"/>
                          <a:pt x="128476" y="566648"/>
                        </a:cubicBezTo>
                        <a:cubicBezTo>
                          <a:pt x="106050" y="584893"/>
                          <a:pt x="83719" y="603423"/>
                          <a:pt x="63383" y="623664"/>
                        </a:cubicBezTo>
                        <a:cubicBezTo>
                          <a:pt x="58252" y="628701"/>
                          <a:pt x="53405" y="633927"/>
                          <a:pt x="49034" y="639438"/>
                        </a:cubicBezTo>
                        <a:cubicBezTo>
                          <a:pt x="46944" y="642194"/>
                          <a:pt x="44853" y="645045"/>
                          <a:pt x="43617" y="647896"/>
                        </a:cubicBezTo>
                        <a:cubicBezTo>
                          <a:pt x="43047" y="649131"/>
                          <a:pt x="42572" y="650652"/>
                          <a:pt x="42382" y="652457"/>
                        </a:cubicBezTo>
                        <a:cubicBezTo>
                          <a:pt x="42097" y="654168"/>
                          <a:pt x="41717" y="655878"/>
                          <a:pt x="41622" y="657684"/>
                        </a:cubicBezTo>
                        <a:cubicBezTo>
                          <a:pt x="40101" y="671748"/>
                          <a:pt x="41146" y="686192"/>
                          <a:pt x="42477" y="700446"/>
                        </a:cubicBezTo>
                        <a:cubicBezTo>
                          <a:pt x="45233" y="729144"/>
                          <a:pt x="49794" y="757938"/>
                          <a:pt x="51695" y="786921"/>
                        </a:cubicBezTo>
                        <a:cubicBezTo>
                          <a:pt x="53595" y="815904"/>
                          <a:pt x="53215" y="845458"/>
                          <a:pt x="45708" y="873681"/>
                        </a:cubicBezTo>
                        <a:cubicBezTo>
                          <a:pt x="38581" y="901714"/>
                          <a:pt x="22711" y="927846"/>
                          <a:pt x="0" y="945997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1" name="Google Shape;3601;p25"/>
                  <p:cNvSpPr/>
                  <p:nvPr/>
                </p:nvSpPr>
                <p:spPr>
                  <a:xfrm>
                    <a:off x="9258983" y="3508383"/>
                    <a:ext cx="647135" cy="913877"/>
                  </a:xfrm>
                  <a:custGeom>
                    <a:rect b="b" l="l" r="r" t="t"/>
                    <a:pathLst>
                      <a:path extrusionOk="0" h="913877" w="647135">
                        <a:moveTo>
                          <a:pt x="0" y="882614"/>
                        </a:moveTo>
                        <a:cubicBezTo>
                          <a:pt x="16155" y="838901"/>
                          <a:pt x="28698" y="793953"/>
                          <a:pt x="40957" y="749005"/>
                        </a:cubicBezTo>
                        <a:cubicBezTo>
                          <a:pt x="52930" y="703962"/>
                          <a:pt x="63859" y="658729"/>
                          <a:pt x="73932" y="613211"/>
                        </a:cubicBezTo>
                        <a:cubicBezTo>
                          <a:pt x="84859" y="566648"/>
                          <a:pt x="110992" y="526261"/>
                          <a:pt x="137790" y="488155"/>
                        </a:cubicBezTo>
                        <a:cubicBezTo>
                          <a:pt x="165062" y="450049"/>
                          <a:pt x="195186" y="414224"/>
                          <a:pt x="226545" y="379444"/>
                        </a:cubicBezTo>
                        <a:cubicBezTo>
                          <a:pt x="289073" y="309979"/>
                          <a:pt x="356732" y="245360"/>
                          <a:pt x="425722" y="182452"/>
                        </a:cubicBezTo>
                        <a:cubicBezTo>
                          <a:pt x="494902" y="119734"/>
                          <a:pt x="565603" y="58917"/>
                          <a:pt x="638299" y="190"/>
                        </a:cubicBezTo>
                        <a:lnTo>
                          <a:pt x="646850" y="11118"/>
                        </a:lnTo>
                        <a:cubicBezTo>
                          <a:pt x="610836" y="39436"/>
                          <a:pt x="576721" y="70985"/>
                          <a:pt x="544791" y="104150"/>
                        </a:cubicBezTo>
                        <a:cubicBezTo>
                          <a:pt x="513052" y="137504"/>
                          <a:pt x="483118" y="172855"/>
                          <a:pt x="457652" y="211056"/>
                        </a:cubicBezTo>
                        <a:cubicBezTo>
                          <a:pt x="432089" y="249162"/>
                          <a:pt x="410423" y="290213"/>
                          <a:pt x="398165" y="334116"/>
                        </a:cubicBezTo>
                        <a:cubicBezTo>
                          <a:pt x="391988" y="355972"/>
                          <a:pt x="388092" y="378589"/>
                          <a:pt x="388092" y="401205"/>
                        </a:cubicBezTo>
                        <a:cubicBezTo>
                          <a:pt x="388186" y="412513"/>
                          <a:pt x="388567" y="423822"/>
                          <a:pt x="390467" y="434940"/>
                        </a:cubicBezTo>
                        <a:lnTo>
                          <a:pt x="392938" y="452235"/>
                        </a:lnTo>
                        <a:cubicBezTo>
                          <a:pt x="393793" y="458127"/>
                          <a:pt x="394743" y="464018"/>
                          <a:pt x="394838" y="470005"/>
                        </a:cubicBezTo>
                        <a:cubicBezTo>
                          <a:pt x="396359" y="493762"/>
                          <a:pt x="393128" y="517994"/>
                          <a:pt x="385240" y="540515"/>
                        </a:cubicBezTo>
                        <a:cubicBezTo>
                          <a:pt x="377354" y="563037"/>
                          <a:pt x="365190" y="583753"/>
                          <a:pt x="350841" y="602378"/>
                        </a:cubicBezTo>
                        <a:cubicBezTo>
                          <a:pt x="322048" y="639819"/>
                          <a:pt x="286127" y="670037"/>
                          <a:pt x="250777" y="700066"/>
                        </a:cubicBezTo>
                        <a:cubicBezTo>
                          <a:pt x="215237" y="729905"/>
                          <a:pt x="179316" y="759363"/>
                          <a:pt x="148433" y="793763"/>
                        </a:cubicBezTo>
                        <a:cubicBezTo>
                          <a:pt x="117644" y="827973"/>
                          <a:pt x="92272" y="868359"/>
                          <a:pt x="81818" y="913877"/>
                        </a:cubicBezTo>
                        <a:cubicBezTo>
                          <a:pt x="86380" y="891071"/>
                          <a:pt x="94552" y="869024"/>
                          <a:pt x="105575" y="848498"/>
                        </a:cubicBezTo>
                        <a:cubicBezTo>
                          <a:pt x="116694" y="827973"/>
                          <a:pt x="130472" y="808967"/>
                          <a:pt x="145582" y="791292"/>
                        </a:cubicBezTo>
                        <a:cubicBezTo>
                          <a:pt x="175991" y="755847"/>
                          <a:pt x="211436" y="725343"/>
                          <a:pt x="246311" y="694840"/>
                        </a:cubicBezTo>
                        <a:cubicBezTo>
                          <a:pt x="281091" y="664336"/>
                          <a:pt x="316346" y="633737"/>
                          <a:pt x="343809" y="597056"/>
                        </a:cubicBezTo>
                        <a:cubicBezTo>
                          <a:pt x="357397" y="578716"/>
                          <a:pt x="368801" y="558760"/>
                          <a:pt x="375928" y="537284"/>
                        </a:cubicBezTo>
                        <a:cubicBezTo>
                          <a:pt x="383150" y="515903"/>
                          <a:pt x="385811" y="493097"/>
                          <a:pt x="384100" y="470670"/>
                        </a:cubicBezTo>
                        <a:cubicBezTo>
                          <a:pt x="384006" y="465064"/>
                          <a:pt x="383055" y="459457"/>
                          <a:pt x="382105" y="453850"/>
                        </a:cubicBezTo>
                        <a:lnTo>
                          <a:pt x="379444" y="436650"/>
                        </a:lnTo>
                        <a:cubicBezTo>
                          <a:pt x="377258" y="424962"/>
                          <a:pt x="376688" y="412989"/>
                          <a:pt x="376498" y="401110"/>
                        </a:cubicBezTo>
                        <a:cubicBezTo>
                          <a:pt x="376308" y="377258"/>
                          <a:pt x="380394" y="353597"/>
                          <a:pt x="386666" y="330885"/>
                        </a:cubicBezTo>
                        <a:cubicBezTo>
                          <a:pt x="399210" y="285177"/>
                          <a:pt x="421351" y="242985"/>
                          <a:pt x="447293" y="204024"/>
                        </a:cubicBezTo>
                        <a:cubicBezTo>
                          <a:pt x="473141" y="164872"/>
                          <a:pt x="503359" y="128952"/>
                          <a:pt x="535383" y="94932"/>
                        </a:cubicBezTo>
                        <a:cubicBezTo>
                          <a:pt x="567693" y="61103"/>
                          <a:pt x="601712" y="29268"/>
                          <a:pt x="638583" y="0"/>
                        </a:cubicBezTo>
                        <a:lnTo>
                          <a:pt x="647136" y="10928"/>
                        </a:lnTo>
                        <a:cubicBezTo>
                          <a:pt x="574535" y="68990"/>
                          <a:pt x="503549" y="129522"/>
                          <a:pt x="434370" y="191670"/>
                        </a:cubicBezTo>
                        <a:cubicBezTo>
                          <a:pt x="365190" y="254008"/>
                          <a:pt x="298101" y="318531"/>
                          <a:pt x="234622" y="386476"/>
                        </a:cubicBezTo>
                        <a:cubicBezTo>
                          <a:pt x="203073" y="420591"/>
                          <a:pt x="172570" y="455751"/>
                          <a:pt x="145107" y="493097"/>
                        </a:cubicBezTo>
                        <a:cubicBezTo>
                          <a:pt x="118024" y="530442"/>
                          <a:pt x="91986" y="569879"/>
                          <a:pt x="80773" y="614541"/>
                        </a:cubicBezTo>
                        <a:cubicBezTo>
                          <a:pt x="69655" y="659870"/>
                          <a:pt x="57777" y="705008"/>
                          <a:pt x="44758" y="749765"/>
                        </a:cubicBezTo>
                        <a:cubicBezTo>
                          <a:pt x="31359" y="794808"/>
                          <a:pt x="17485" y="839376"/>
                          <a:pt x="0" y="882614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02" name="Google Shape;3602;p25"/>
                <p:cNvGrpSpPr/>
                <p:nvPr/>
              </p:nvGrpSpPr>
              <p:grpSpPr>
                <a:xfrm>
                  <a:off x="9795887" y="4113897"/>
                  <a:ext cx="811247" cy="532817"/>
                  <a:chOff x="9795887" y="4113897"/>
                  <a:chExt cx="811247" cy="532817"/>
                </a:xfrm>
              </p:grpSpPr>
              <p:sp>
                <p:nvSpPr>
                  <p:cNvPr id="3603" name="Google Shape;3603;p25"/>
                  <p:cNvSpPr/>
                  <p:nvPr/>
                </p:nvSpPr>
                <p:spPr>
                  <a:xfrm>
                    <a:off x="9795887" y="4113897"/>
                    <a:ext cx="811247" cy="532817"/>
                  </a:xfrm>
                  <a:custGeom>
                    <a:rect b="b" l="l" r="r" t="t"/>
                    <a:pathLst>
                      <a:path extrusionOk="0" h="532817" w="811247">
                        <a:moveTo>
                          <a:pt x="0" y="456416"/>
                        </a:moveTo>
                        <a:cubicBezTo>
                          <a:pt x="1711" y="414604"/>
                          <a:pt x="10928" y="373077"/>
                          <a:pt x="25657" y="333736"/>
                        </a:cubicBezTo>
                        <a:cubicBezTo>
                          <a:pt x="40577" y="294489"/>
                          <a:pt x="62908" y="257524"/>
                          <a:pt x="93411" y="227875"/>
                        </a:cubicBezTo>
                        <a:cubicBezTo>
                          <a:pt x="97022" y="223884"/>
                          <a:pt x="101109" y="220653"/>
                          <a:pt x="105290" y="217327"/>
                        </a:cubicBezTo>
                        <a:lnTo>
                          <a:pt x="117739" y="207349"/>
                        </a:lnTo>
                        <a:cubicBezTo>
                          <a:pt x="126387" y="201173"/>
                          <a:pt x="135699" y="196041"/>
                          <a:pt x="144726" y="190340"/>
                        </a:cubicBezTo>
                        <a:lnTo>
                          <a:pt x="173330" y="176751"/>
                        </a:lnTo>
                        <a:cubicBezTo>
                          <a:pt x="182928" y="172474"/>
                          <a:pt x="192811" y="168863"/>
                          <a:pt x="202598" y="164872"/>
                        </a:cubicBezTo>
                        <a:cubicBezTo>
                          <a:pt x="222079" y="156890"/>
                          <a:pt x="242034" y="150523"/>
                          <a:pt x="261801" y="143396"/>
                        </a:cubicBezTo>
                        <a:cubicBezTo>
                          <a:pt x="281756" y="137029"/>
                          <a:pt x="301617" y="130187"/>
                          <a:pt x="321667" y="124200"/>
                        </a:cubicBezTo>
                        <a:cubicBezTo>
                          <a:pt x="401871" y="99684"/>
                          <a:pt x="482928" y="78398"/>
                          <a:pt x="564082" y="57872"/>
                        </a:cubicBezTo>
                        <a:cubicBezTo>
                          <a:pt x="645331" y="37536"/>
                          <a:pt x="726673" y="17770"/>
                          <a:pt x="808587" y="190"/>
                        </a:cubicBezTo>
                        <a:lnTo>
                          <a:pt x="811248" y="13494"/>
                        </a:lnTo>
                        <a:cubicBezTo>
                          <a:pt x="776372" y="20431"/>
                          <a:pt x="741403" y="30789"/>
                          <a:pt x="708334" y="44473"/>
                        </a:cubicBezTo>
                        <a:cubicBezTo>
                          <a:pt x="675358" y="58157"/>
                          <a:pt x="643429" y="75642"/>
                          <a:pt x="617963" y="99969"/>
                        </a:cubicBezTo>
                        <a:cubicBezTo>
                          <a:pt x="605514" y="112227"/>
                          <a:pt x="595061" y="126481"/>
                          <a:pt x="588504" y="142351"/>
                        </a:cubicBezTo>
                        <a:cubicBezTo>
                          <a:pt x="585368" y="150523"/>
                          <a:pt x="583468" y="158315"/>
                          <a:pt x="581852" y="167438"/>
                        </a:cubicBezTo>
                        <a:cubicBezTo>
                          <a:pt x="580142" y="176465"/>
                          <a:pt x="578621" y="185493"/>
                          <a:pt x="576341" y="194426"/>
                        </a:cubicBezTo>
                        <a:cubicBezTo>
                          <a:pt x="568169" y="230251"/>
                          <a:pt x="556290" y="265221"/>
                          <a:pt x="540801" y="298481"/>
                        </a:cubicBezTo>
                        <a:cubicBezTo>
                          <a:pt x="525596" y="331930"/>
                          <a:pt x="505356" y="363004"/>
                          <a:pt x="481883" y="391322"/>
                        </a:cubicBezTo>
                        <a:cubicBezTo>
                          <a:pt x="475707" y="398164"/>
                          <a:pt x="470290" y="405671"/>
                          <a:pt x="463638" y="411943"/>
                        </a:cubicBezTo>
                        <a:lnTo>
                          <a:pt x="443777" y="431044"/>
                        </a:lnTo>
                        <a:cubicBezTo>
                          <a:pt x="437126" y="437411"/>
                          <a:pt x="429523" y="442637"/>
                          <a:pt x="422396" y="448434"/>
                        </a:cubicBezTo>
                        <a:lnTo>
                          <a:pt x="411564" y="456891"/>
                        </a:lnTo>
                        <a:cubicBezTo>
                          <a:pt x="407953" y="459647"/>
                          <a:pt x="403866" y="461832"/>
                          <a:pt x="399970" y="464303"/>
                        </a:cubicBezTo>
                        <a:cubicBezTo>
                          <a:pt x="338297" y="504215"/>
                          <a:pt x="266647" y="526356"/>
                          <a:pt x="194236" y="532818"/>
                        </a:cubicBezTo>
                        <a:cubicBezTo>
                          <a:pt x="266267" y="523410"/>
                          <a:pt x="336871" y="500033"/>
                          <a:pt x="396358" y="458982"/>
                        </a:cubicBezTo>
                        <a:cubicBezTo>
                          <a:pt x="400065" y="456416"/>
                          <a:pt x="403961" y="454230"/>
                          <a:pt x="407477" y="451380"/>
                        </a:cubicBezTo>
                        <a:lnTo>
                          <a:pt x="417930" y="442827"/>
                        </a:lnTo>
                        <a:cubicBezTo>
                          <a:pt x="424771" y="437030"/>
                          <a:pt x="432184" y="431804"/>
                          <a:pt x="438551" y="425437"/>
                        </a:cubicBezTo>
                        <a:lnTo>
                          <a:pt x="457652" y="406336"/>
                        </a:lnTo>
                        <a:cubicBezTo>
                          <a:pt x="464113" y="400065"/>
                          <a:pt x="469340" y="392652"/>
                          <a:pt x="475232" y="385906"/>
                        </a:cubicBezTo>
                        <a:cubicBezTo>
                          <a:pt x="497658" y="357873"/>
                          <a:pt x="517044" y="327179"/>
                          <a:pt x="531393" y="294204"/>
                        </a:cubicBezTo>
                        <a:cubicBezTo>
                          <a:pt x="546026" y="261325"/>
                          <a:pt x="556860" y="226925"/>
                          <a:pt x="564653" y="191765"/>
                        </a:cubicBezTo>
                        <a:cubicBezTo>
                          <a:pt x="566838" y="183022"/>
                          <a:pt x="568264" y="174185"/>
                          <a:pt x="569878" y="165252"/>
                        </a:cubicBezTo>
                        <a:cubicBezTo>
                          <a:pt x="570639" y="160976"/>
                          <a:pt x="571684" y="156130"/>
                          <a:pt x="572730" y="151474"/>
                        </a:cubicBezTo>
                        <a:cubicBezTo>
                          <a:pt x="573775" y="146722"/>
                          <a:pt x="575580" y="142256"/>
                          <a:pt x="577101" y="137694"/>
                        </a:cubicBezTo>
                        <a:cubicBezTo>
                          <a:pt x="584323" y="119829"/>
                          <a:pt x="595821" y="104150"/>
                          <a:pt x="609125" y="90941"/>
                        </a:cubicBezTo>
                        <a:cubicBezTo>
                          <a:pt x="636207" y="64714"/>
                          <a:pt x="669278" y="46563"/>
                          <a:pt x="703107" y="32309"/>
                        </a:cubicBezTo>
                        <a:cubicBezTo>
                          <a:pt x="737221" y="18055"/>
                          <a:pt x="772287" y="7412"/>
                          <a:pt x="808587" y="0"/>
                        </a:cubicBezTo>
                        <a:lnTo>
                          <a:pt x="811248" y="13304"/>
                        </a:lnTo>
                        <a:cubicBezTo>
                          <a:pt x="729715" y="31739"/>
                          <a:pt x="648086" y="50174"/>
                          <a:pt x="566933" y="70225"/>
                        </a:cubicBezTo>
                        <a:cubicBezTo>
                          <a:pt x="485779" y="90181"/>
                          <a:pt x="404816" y="111467"/>
                          <a:pt x="324614" y="134749"/>
                        </a:cubicBezTo>
                        <a:cubicBezTo>
                          <a:pt x="304468" y="140355"/>
                          <a:pt x="284701" y="146912"/>
                          <a:pt x="264651" y="152899"/>
                        </a:cubicBezTo>
                        <a:cubicBezTo>
                          <a:pt x="244885" y="159646"/>
                          <a:pt x="224930" y="165728"/>
                          <a:pt x="205544" y="173235"/>
                        </a:cubicBezTo>
                        <a:cubicBezTo>
                          <a:pt x="195851" y="177036"/>
                          <a:pt x="185968" y="180457"/>
                          <a:pt x="176465" y="184543"/>
                        </a:cubicBezTo>
                        <a:lnTo>
                          <a:pt x="148242" y="197467"/>
                        </a:lnTo>
                        <a:cubicBezTo>
                          <a:pt x="139501" y="202883"/>
                          <a:pt x="130377" y="207634"/>
                          <a:pt x="121920" y="213526"/>
                        </a:cubicBezTo>
                        <a:lnTo>
                          <a:pt x="109757" y="223029"/>
                        </a:lnTo>
                        <a:cubicBezTo>
                          <a:pt x="105670" y="226165"/>
                          <a:pt x="101585" y="229301"/>
                          <a:pt x="98068" y="233102"/>
                        </a:cubicBezTo>
                        <a:cubicBezTo>
                          <a:pt x="67945" y="261230"/>
                          <a:pt x="44757" y="296770"/>
                          <a:pt x="29079" y="335256"/>
                        </a:cubicBezTo>
                        <a:cubicBezTo>
                          <a:pt x="13685" y="373742"/>
                          <a:pt x="3326" y="414699"/>
                          <a:pt x="0" y="456416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4" name="Google Shape;3604;p25"/>
                  <p:cNvSpPr/>
                  <p:nvPr/>
                </p:nvSpPr>
                <p:spPr>
                  <a:xfrm>
                    <a:off x="9901462" y="4141835"/>
                    <a:ext cx="610169" cy="470004"/>
                  </a:xfrm>
                  <a:custGeom>
                    <a:rect b="b" l="l" r="r" t="t"/>
                    <a:pathLst>
                      <a:path extrusionOk="0" h="470004" w="610169">
                        <a:moveTo>
                          <a:pt x="0" y="470005"/>
                        </a:moveTo>
                        <a:cubicBezTo>
                          <a:pt x="15585" y="441212"/>
                          <a:pt x="34685" y="414509"/>
                          <a:pt x="54071" y="388091"/>
                        </a:cubicBezTo>
                        <a:cubicBezTo>
                          <a:pt x="74217" y="362244"/>
                          <a:pt x="95122" y="336967"/>
                          <a:pt x="117549" y="313115"/>
                        </a:cubicBezTo>
                        <a:cubicBezTo>
                          <a:pt x="162212" y="265126"/>
                          <a:pt x="210866" y="220653"/>
                          <a:pt x="263320" y="181217"/>
                        </a:cubicBezTo>
                        <a:cubicBezTo>
                          <a:pt x="316156" y="142351"/>
                          <a:pt x="370797" y="105575"/>
                          <a:pt x="429524" y="76212"/>
                        </a:cubicBezTo>
                        <a:cubicBezTo>
                          <a:pt x="458126" y="60247"/>
                          <a:pt x="488536" y="47799"/>
                          <a:pt x="518279" y="34115"/>
                        </a:cubicBezTo>
                        <a:cubicBezTo>
                          <a:pt x="533103" y="27178"/>
                          <a:pt x="548783" y="22331"/>
                          <a:pt x="564082" y="16535"/>
                        </a:cubicBezTo>
                        <a:cubicBezTo>
                          <a:pt x="579381" y="10833"/>
                          <a:pt x="594775" y="5416"/>
                          <a:pt x="610170" y="0"/>
                        </a:cubicBezTo>
                        <a:cubicBezTo>
                          <a:pt x="595251" y="6747"/>
                          <a:pt x="580332" y="13494"/>
                          <a:pt x="565412" y="19955"/>
                        </a:cubicBezTo>
                        <a:cubicBezTo>
                          <a:pt x="550589" y="26703"/>
                          <a:pt x="535289" y="32499"/>
                          <a:pt x="521035" y="40387"/>
                        </a:cubicBezTo>
                        <a:cubicBezTo>
                          <a:pt x="492052" y="55211"/>
                          <a:pt x="462403" y="68610"/>
                          <a:pt x="434560" y="85619"/>
                        </a:cubicBezTo>
                        <a:cubicBezTo>
                          <a:pt x="420591" y="93887"/>
                          <a:pt x="406242" y="101584"/>
                          <a:pt x="392368" y="109946"/>
                        </a:cubicBezTo>
                        <a:lnTo>
                          <a:pt x="351316" y="136174"/>
                        </a:lnTo>
                        <a:cubicBezTo>
                          <a:pt x="337442" y="144632"/>
                          <a:pt x="324328" y="154229"/>
                          <a:pt x="311024" y="163542"/>
                        </a:cubicBezTo>
                        <a:lnTo>
                          <a:pt x="291164" y="177606"/>
                        </a:lnTo>
                        <a:lnTo>
                          <a:pt x="281185" y="184638"/>
                        </a:lnTo>
                        <a:lnTo>
                          <a:pt x="271589" y="192145"/>
                        </a:lnTo>
                        <a:lnTo>
                          <a:pt x="233102" y="222079"/>
                        </a:lnTo>
                        <a:lnTo>
                          <a:pt x="196041" y="253723"/>
                        </a:lnTo>
                        <a:cubicBezTo>
                          <a:pt x="183403" y="263986"/>
                          <a:pt x="172094" y="275579"/>
                          <a:pt x="160026" y="286507"/>
                        </a:cubicBezTo>
                        <a:cubicBezTo>
                          <a:pt x="147958" y="297435"/>
                          <a:pt x="136649" y="309029"/>
                          <a:pt x="125056" y="320432"/>
                        </a:cubicBezTo>
                        <a:cubicBezTo>
                          <a:pt x="101869" y="343238"/>
                          <a:pt x="80299" y="367565"/>
                          <a:pt x="59107" y="392367"/>
                        </a:cubicBezTo>
                        <a:cubicBezTo>
                          <a:pt x="38296" y="417170"/>
                          <a:pt x="18246" y="442922"/>
                          <a:pt x="0" y="470005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05" name="Google Shape;3605;p25"/>
                <p:cNvGrpSpPr/>
                <p:nvPr/>
              </p:nvGrpSpPr>
              <p:grpSpPr>
                <a:xfrm>
                  <a:off x="10347059" y="4577155"/>
                  <a:ext cx="452981" cy="285176"/>
                  <a:chOff x="10347059" y="4577155"/>
                  <a:chExt cx="452981" cy="285176"/>
                </a:xfrm>
              </p:grpSpPr>
              <p:sp>
                <p:nvSpPr>
                  <p:cNvPr id="3606" name="Google Shape;3606;p25"/>
                  <p:cNvSpPr/>
                  <p:nvPr/>
                </p:nvSpPr>
                <p:spPr>
                  <a:xfrm>
                    <a:off x="10347059" y="4577155"/>
                    <a:ext cx="452981" cy="285176"/>
                  </a:xfrm>
                  <a:custGeom>
                    <a:rect b="b" l="l" r="r" t="t"/>
                    <a:pathLst>
                      <a:path extrusionOk="0" h="285176" w="452981">
                        <a:moveTo>
                          <a:pt x="176" y="205069"/>
                        </a:moveTo>
                        <a:cubicBezTo>
                          <a:pt x="-1059" y="183688"/>
                          <a:pt x="4262" y="162021"/>
                          <a:pt x="13955" y="142826"/>
                        </a:cubicBezTo>
                        <a:cubicBezTo>
                          <a:pt x="23838" y="123821"/>
                          <a:pt x="36476" y="105575"/>
                          <a:pt x="53011" y="91416"/>
                        </a:cubicBezTo>
                        <a:cubicBezTo>
                          <a:pt x="85225" y="62148"/>
                          <a:pt x="125138" y="43142"/>
                          <a:pt x="165903" y="29173"/>
                        </a:cubicBezTo>
                        <a:cubicBezTo>
                          <a:pt x="176167" y="26037"/>
                          <a:pt x="186715" y="23662"/>
                          <a:pt x="197168" y="20906"/>
                        </a:cubicBezTo>
                        <a:cubicBezTo>
                          <a:pt x="207621" y="18340"/>
                          <a:pt x="217979" y="15204"/>
                          <a:pt x="228716" y="13874"/>
                        </a:cubicBezTo>
                        <a:lnTo>
                          <a:pt x="260551" y="8742"/>
                        </a:lnTo>
                        <a:lnTo>
                          <a:pt x="276515" y="6177"/>
                        </a:lnTo>
                        <a:lnTo>
                          <a:pt x="292576" y="4846"/>
                        </a:lnTo>
                        <a:lnTo>
                          <a:pt x="324695" y="2185"/>
                        </a:lnTo>
                        <a:cubicBezTo>
                          <a:pt x="335433" y="1235"/>
                          <a:pt x="346076" y="285"/>
                          <a:pt x="356814" y="380"/>
                        </a:cubicBezTo>
                        <a:lnTo>
                          <a:pt x="421147" y="95"/>
                        </a:lnTo>
                        <a:lnTo>
                          <a:pt x="452982" y="0"/>
                        </a:lnTo>
                        <a:lnTo>
                          <a:pt x="423428" y="12828"/>
                        </a:lnTo>
                        <a:cubicBezTo>
                          <a:pt x="395870" y="24802"/>
                          <a:pt x="368977" y="44188"/>
                          <a:pt x="355103" y="70700"/>
                        </a:cubicBezTo>
                        <a:cubicBezTo>
                          <a:pt x="351587" y="77257"/>
                          <a:pt x="349211" y="84384"/>
                          <a:pt x="347691" y="91606"/>
                        </a:cubicBezTo>
                        <a:cubicBezTo>
                          <a:pt x="346266" y="98923"/>
                          <a:pt x="346171" y="106050"/>
                          <a:pt x="345315" y="114793"/>
                        </a:cubicBezTo>
                        <a:cubicBezTo>
                          <a:pt x="343510" y="131518"/>
                          <a:pt x="338568" y="147292"/>
                          <a:pt x="332296" y="162402"/>
                        </a:cubicBezTo>
                        <a:cubicBezTo>
                          <a:pt x="318992" y="192145"/>
                          <a:pt x="300653" y="219608"/>
                          <a:pt x="277181" y="242034"/>
                        </a:cubicBezTo>
                        <a:cubicBezTo>
                          <a:pt x="254089" y="264176"/>
                          <a:pt x="225106" y="282991"/>
                          <a:pt x="192702" y="285177"/>
                        </a:cubicBezTo>
                        <a:cubicBezTo>
                          <a:pt x="224631" y="280235"/>
                          <a:pt x="251618" y="260755"/>
                          <a:pt x="272904" y="237853"/>
                        </a:cubicBezTo>
                        <a:cubicBezTo>
                          <a:pt x="294381" y="214761"/>
                          <a:pt x="311676" y="187869"/>
                          <a:pt x="323269" y="158790"/>
                        </a:cubicBezTo>
                        <a:cubicBezTo>
                          <a:pt x="328780" y="144251"/>
                          <a:pt x="332867" y="129047"/>
                          <a:pt x="334007" y="113938"/>
                        </a:cubicBezTo>
                        <a:cubicBezTo>
                          <a:pt x="334482" y="106811"/>
                          <a:pt x="334388" y="97878"/>
                          <a:pt x="335907" y="89421"/>
                        </a:cubicBezTo>
                        <a:cubicBezTo>
                          <a:pt x="337523" y="80963"/>
                          <a:pt x="340184" y="72791"/>
                          <a:pt x="344080" y="65189"/>
                        </a:cubicBezTo>
                        <a:cubicBezTo>
                          <a:pt x="351777" y="49984"/>
                          <a:pt x="363180" y="37156"/>
                          <a:pt x="375915" y="26512"/>
                        </a:cubicBezTo>
                        <a:cubicBezTo>
                          <a:pt x="388933" y="15965"/>
                          <a:pt x="402712" y="7317"/>
                          <a:pt x="418392" y="570"/>
                        </a:cubicBezTo>
                        <a:lnTo>
                          <a:pt x="420672" y="13304"/>
                        </a:lnTo>
                        <a:lnTo>
                          <a:pt x="357098" y="14254"/>
                        </a:lnTo>
                        <a:cubicBezTo>
                          <a:pt x="346455" y="13969"/>
                          <a:pt x="335907" y="14824"/>
                          <a:pt x="325360" y="15679"/>
                        </a:cubicBezTo>
                        <a:lnTo>
                          <a:pt x="293716" y="17960"/>
                        </a:lnTo>
                        <a:lnTo>
                          <a:pt x="277846" y="19100"/>
                        </a:lnTo>
                        <a:lnTo>
                          <a:pt x="262166" y="21476"/>
                        </a:lnTo>
                        <a:lnTo>
                          <a:pt x="230808" y="26227"/>
                        </a:lnTo>
                        <a:cubicBezTo>
                          <a:pt x="220260" y="27368"/>
                          <a:pt x="210187" y="30409"/>
                          <a:pt x="199924" y="32784"/>
                        </a:cubicBezTo>
                        <a:cubicBezTo>
                          <a:pt x="189755" y="35350"/>
                          <a:pt x="179398" y="37536"/>
                          <a:pt x="169324" y="40481"/>
                        </a:cubicBezTo>
                        <a:cubicBezTo>
                          <a:pt x="129223" y="52740"/>
                          <a:pt x="89977" y="69845"/>
                          <a:pt x="57953" y="97023"/>
                        </a:cubicBezTo>
                        <a:cubicBezTo>
                          <a:pt x="41608" y="110137"/>
                          <a:pt x="28209" y="126671"/>
                          <a:pt x="17566" y="144821"/>
                        </a:cubicBezTo>
                        <a:cubicBezTo>
                          <a:pt x="7113" y="162972"/>
                          <a:pt x="651" y="183783"/>
                          <a:pt x="176" y="205069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7" name="Google Shape;3607;p25"/>
                  <p:cNvSpPr/>
                  <p:nvPr/>
                </p:nvSpPr>
                <p:spPr>
                  <a:xfrm>
                    <a:off x="10422876" y="4591599"/>
                    <a:ext cx="329364" cy="225974"/>
                  </a:xfrm>
                  <a:custGeom>
                    <a:rect b="b" l="l" r="r" t="t"/>
                    <a:pathLst>
                      <a:path extrusionOk="0" h="225974" w="329364">
                        <a:moveTo>
                          <a:pt x="0" y="225975"/>
                        </a:moveTo>
                        <a:cubicBezTo>
                          <a:pt x="5987" y="209915"/>
                          <a:pt x="15585" y="195376"/>
                          <a:pt x="25658" y="181597"/>
                        </a:cubicBezTo>
                        <a:cubicBezTo>
                          <a:pt x="30599" y="174565"/>
                          <a:pt x="36490" y="168293"/>
                          <a:pt x="41907" y="161546"/>
                        </a:cubicBezTo>
                        <a:cubicBezTo>
                          <a:pt x="47799" y="155275"/>
                          <a:pt x="53691" y="149003"/>
                          <a:pt x="59773" y="142921"/>
                        </a:cubicBezTo>
                        <a:cubicBezTo>
                          <a:pt x="84289" y="118689"/>
                          <a:pt x="112133" y="98163"/>
                          <a:pt x="141210" y="80013"/>
                        </a:cubicBezTo>
                        <a:cubicBezTo>
                          <a:pt x="170194" y="61578"/>
                          <a:pt x="201078" y="46563"/>
                          <a:pt x="232438" y="32785"/>
                        </a:cubicBezTo>
                        <a:cubicBezTo>
                          <a:pt x="248306" y="26418"/>
                          <a:pt x="264271" y="20431"/>
                          <a:pt x="280330" y="14539"/>
                        </a:cubicBezTo>
                        <a:cubicBezTo>
                          <a:pt x="296770" y="9693"/>
                          <a:pt x="312925" y="4371"/>
                          <a:pt x="329365" y="0"/>
                        </a:cubicBezTo>
                        <a:cubicBezTo>
                          <a:pt x="313971" y="7412"/>
                          <a:pt x="298291" y="13874"/>
                          <a:pt x="282801" y="20906"/>
                        </a:cubicBezTo>
                        <a:lnTo>
                          <a:pt x="236904" y="42667"/>
                        </a:lnTo>
                        <a:cubicBezTo>
                          <a:pt x="206875" y="58252"/>
                          <a:pt x="176846" y="73551"/>
                          <a:pt x="148528" y="91796"/>
                        </a:cubicBezTo>
                        <a:cubicBezTo>
                          <a:pt x="119924" y="109471"/>
                          <a:pt x="92461" y="128952"/>
                          <a:pt x="66995" y="150903"/>
                        </a:cubicBezTo>
                        <a:cubicBezTo>
                          <a:pt x="60627" y="156415"/>
                          <a:pt x="54641" y="162306"/>
                          <a:pt x="48369" y="167818"/>
                        </a:cubicBezTo>
                        <a:cubicBezTo>
                          <a:pt x="42572" y="173805"/>
                          <a:pt x="36301" y="179601"/>
                          <a:pt x="30789" y="185873"/>
                        </a:cubicBezTo>
                        <a:cubicBezTo>
                          <a:pt x="19196" y="198132"/>
                          <a:pt x="8743" y="211341"/>
                          <a:pt x="0" y="225975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08" name="Google Shape;3608;p25"/>
                <p:cNvGrpSpPr/>
                <p:nvPr/>
              </p:nvGrpSpPr>
              <p:grpSpPr>
                <a:xfrm>
                  <a:off x="10798317" y="4802750"/>
                  <a:ext cx="292601" cy="222972"/>
                  <a:chOff x="10798317" y="4802750"/>
                  <a:chExt cx="292601" cy="222972"/>
                </a:xfrm>
              </p:grpSpPr>
              <p:sp>
                <p:nvSpPr>
                  <p:cNvPr id="3609" name="Google Shape;3609;p25"/>
                  <p:cNvSpPr/>
                  <p:nvPr/>
                </p:nvSpPr>
                <p:spPr>
                  <a:xfrm>
                    <a:off x="10798317" y="4802750"/>
                    <a:ext cx="292601" cy="222972"/>
                  </a:xfrm>
                  <a:custGeom>
                    <a:rect b="b" l="l" r="r" t="t"/>
                    <a:pathLst>
                      <a:path extrusionOk="0" h="222972" w="292601">
                        <a:moveTo>
                          <a:pt x="1723" y="165347"/>
                        </a:moveTo>
                        <a:cubicBezTo>
                          <a:pt x="-843" y="150143"/>
                          <a:pt x="-557" y="134368"/>
                          <a:pt x="2673" y="119069"/>
                        </a:cubicBezTo>
                        <a:cubicBezTo>
                          <a:pt x="5809" y="103770"/>
                          <a:pt x="12651" y="88565"/>
                          <a:pt x="24340" y="77162"/>
                        </a:cubicBezTo>
                        <a:cubicBezTo>
                          <a:pt x="35933" y="65759"/>
                          <a:pt x="51232" y="58442"/>
                          <a:pt x="67007" y="55496"/>
                        </a:cubicBezTo>
                        <a:cubicBezTo>
                          <a:pt x="82401" y="52455"/>
                          <a:pt x="97701" y="50459"/>
                          <a:pt x="113095" y="48559"/>
                        </a:cubicBezTo>
                        <a:cubicBezTo>
                          <a:pt x="143789" y="45233"/>
                          <a:pt x="174387" y="42762"/>
                          <a:pt x="203941" y="36871"/>
                        </a:cubicBezTo>
                        <a:cubicBezTo>
                          <a:pt x="233400" y="30979"/>
                          <a:pt x="261623" y="19861"/>
                          <a:pt x="283478" y="285"/>
                        </a:cubicBezTo>
                        <a:lnTo>
                          <a:pt x="292221" y="10643"/>
                        </a:lnTo>
                        <a:cubicBezTo>
                          <a:pt x="275117" y="24992"/>
                          <a:pt x="259342" y="42857"/>
                          <a:pt x="249079" y="62718"/>
                        </a:cubicBezTo>
                        <a:cubicBezTo>
                          <a:pt x="243948" y="72696"/>
                          <a:pt x="240527" y="83434"/>
                          <a:pt x="239482" y="94267"/>
                        </a:cubicBezTo>
                        <a:cubicBezTo>
                          <a:pt x="238816" y="99398"/>
                          <a:pt x="238911" y="106146"/>
                          <a:pt x="238151" y="112037"/>
                        </a:cubicBezTo>
                        <a:cubicBezTo>
                          <a:pt x="237581" y="118119"/>
                          <a:pt x="236535" y="124106"/>
                          <a:pt x="235490" y="130092"/>
                        </a:cubicBezTo>
                        <a:cubicBezTo>
                          <a:pt x="230549" y="153659"/>
                          <a:pt x="222472" y="177321"/>
                          <a:pt x="206887" y="196326"/>
                        </a:cubicBezTo>
                        <a:cubicBezTo>
                          <a:pt x="199284" y="205734"/>
                          <a:pt x="189593" y="214001"/>
                          <a:pt x="178189" y="218468"/>
                        </a:cubicBezTo>
                        <a:cubicBezTo>
                          <a:pt x="166881" y="223219"/>
                          <a:pt x="154527" y="223884"/>
                          <a:pt x="142839" y="221984"/>
                        </a:cubicBezTo>
                        <a:cubicBezTo>
                          <a:pt x="154717" y="222554"/>
                          <a:pt x="166500" y="220653"/>
                          <a:pt x="176858" y="215427"/>
                        </a:cubicBezTo>
                        <a:cubicBezTo>
                          <a:pt x="187217" y="210390"/>
                          <a:pt x="195673" y="202028"/>
                          <a:pt x="202136" y="192620"/>
                        </a:cubicBezTo>
                        <a:cubicBezTo>
                          <a:pt x="215249" y="173710"/>
                          <a:pt x="222472" y="151093"/>
                          <a:pt x="225988" y="128382"/>
                        </a:cubicBezTo>
                        <a:cubicBezTo>
                          <a:pt x="226747" y="122680"/>
                          <a:pt x="227413" y="116979"/>
                          <a:pt x="227697" y="111182"/>
                        </a:cubicBezTo>
                        <a:cubicBezTo>
                          <a:pt x="228173" y="105290"/>
                          <a:pt x="227697" y="100159"/>
                          <a:pt x="228173" y="93507"/>
                        </a:cubicBezTo>
                        <a:cubicBezTo>
                          <a:pt x="228744" y="80773"/>
                          <a:pt x="232639" y="68515"/>
                          <a:pt x="237961" y="57301"/>
                        </a:cubicBezTo>
                        <a:cubicBezTo>
                          <a:pt x="248985" y="34780"/>
                          <a:pt x="264853" y="16060"/>
                          <a:pt x="283859" y="0"/>
                        </a:cubicBezTo>
                        <a:lnTo>
                          <a:pt x="292602" y="10358"/>
                        </a:lnTo>
                        <a:cubicBezTo>
                          <a:pt x="268560" y="32499"/>
                          <a:pt x="237295" y="44473"/>
                          <a:pt x="206602" y="50174"/>
                        </a:cubicBezTo>
                        <a:cubicBezTo>
                          <a:pt x="175718" y="56256"/>
                          <a:pt x="144739" y="57587"/>
                          <a:pt x="114235" y="60247"/>
                        </a:cubicBezTo>
                        <a:cubicBezTo>
                          <a:pt x="84111" y="63383"/>
                          <a:pt x="51327" y="62053"/>
                          <a:pt x="29375" y="82579"/>
                        </a:cubicBezTo>
                        <a:cubicBezTo>
                          <a:pt x="18543" y="92271"/>
                          <a:pt x="10655" y="105575"/>
                          <a:pt x="6665" y="120114"/>
                        </a:cubicBezTo>
                        <a:cubicBezTo>
                          <a:pt x="2483" y="134559"/>
                          <a:pt x="867" y="149953"/>
                          <a:pt x="1723" y="165347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0" name="Google Shape;3610;p25"/>
                  <p:cNvSpPr/>
                  <p:nvPr/>
                </p:nvSpPr>
                <p:spPr>
                  <a:xfrm>
                    <a:off x="10869885" y="4817574"/>
                    <a:ext cx="204783" cy="177986"/>
                  </a:xfrm>
                  <a:custGeom>
                    <a:rect b="b" l="l" r="r" t="t"/>
                    <a:pathLst>
                      <a:path extrusionOk="0" h="177986" w="204783">
                        <a:moveTo>
                          <a:pt x="0" y="177986"/>
                        </a:moveTo>
                        <a:cubicBezTo>
                          <a:pt x="7412" y="156035"/>
                          <a:pt x="21096" y="136554"/>
                          <a:pt x="36395" y="119164"/>
                        </a:cubicBezTo>
                        <a:cubicBezTo>
                          <a:pt x="44093" y="110327"/>
                          <a:pt x="52645" y="102439"/>
                          <a:pt x="61292" y="94647"/>
                        </a:cubicBezTo>
                        <a:cubicBezTo>
                          <a:pt x="70225" y="87140"/>
                          <a:pt x="79348" y="80203"/>
                          <a:pt x="88470" y="73266"/>
                        </a:cubicBezTo>
                        <a:cubicBezTo>
                          <a:pt x="106906" y="59677"/>
                          <a:pt x="125721" y="46563"/>
                          <a:pt x="145107" y="34305"/>
                        </a:cubicBezTo>
                        <a:cubicBezTo>
                          <a:pt x="164397" y="22046"/>
                          <a:pt x="184163" y="10358"/>
                          <a:pt x="204783" y="0"/>
                        </a:cubicBezTo>
                        <a:cubicBezTo>
                          <a:pt x="169909" y="30029"/>
                          <a:pt x="133228" y="57016"/>
                          <a:pt x="96737" y="84289"/>
                        </a:cubicBezTo>
                        <a:cubicBezTo>
                          <a:pt x="78207" y="97688"/>
                          <a:pt x="60532" y="111182"/>
                          <a:pt x="44093" y="126576"/>
                        </a:cubicBezTo>
                        <a:cubicBezTo>
                          <a:pt x="27937" y="142161"/>
                          <a:pt x="12543" y="158696"/>
                          <a:pt x="0" y="177986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3611" name="Google Shape;3611;p25"/>
            <p:cNvGrpSpPr/>
            <p:nvPr/>
          </p:nvGrpSpPr>
          <p:grpSpPr>
            <a:xfrm>
              <a:off x="5626890" y="5105426"/>
              <a:ext cx="371208" cy="403186"/>
              <a:chOff x="5626890" y="5105426"/>
              <a:chExt cx="371208" cy="403186"/>
            </a:xfrm>
          </p:grpSpPr>
          <p:sp>
            <p:nvSpPr>
              <p:cNvPr id="3612" name="Google Shape;3612;p25"/>
              <p:cNvSpPr/>
              <p:nvPr/>
            </p:nvSpPr>
            <p:spPr>
              <a:xfrm>
                <a:off x="5626890" y="5389259"/>
                <a:ext cx="131002" cy="119353"/>
              </a:xfrm>
              <a:custGeom>
                <a:rect b="b" l="l" r="r" t="t"/>
                <a:pathLst>
                  <a:path extrusionOk="0" h="119353" w="131002">
                    <a:moveTo>
                      <a:pt x="131003" y="89135"/>
                    </a:moveTo>
                    <a:lnTo>
                      <a:pt x="98028" y="108140"/>
                    </a:lnTo>
                    <a:lnTo>
                      <a:pt x="53176" y="83528"/>
                    </a:lnTo>
                    <a:lnTo>
                      <a:pt x="12504" y="119353"/>
                    </a:lnTo>
                    <a:cubicBezTo>
                      <a:pt x="12504" y="119353"/>
                      <a:pt x="-7737" y="55115"/>
                      <a:pt x="3286" y="94"/>
                    </a:cubicBezTo>
                    <a:cubicBezTo>
                      <a:pt x="3286" y="94"/>
                      <a:pt x="79878" y="-3042"/>
                      <a:pt x="107626" y="26892"/>
                    </a:cubicBezTo>
                    <a:cubicBezTo>
                      <a:pt x="107721" y="26892"/>
                      <a:pt x="123401" y="55495"/>
                      <a:pt x="131003" y="89135"/>
                    </a:cubicBezTo>
                    <a:close/>
                  </a:path>
                </a:pathLst>
              </a:custGeom>
              <a:solidFill>
                <a:srgbClr val="64845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613" name="Google Shape;3613;p25"/>
              <p:cNvGrpSpPr/>
              <p:nvPr/>
            </p:nvGrpSpPr>
            <p:grpSpPr>
              <a:xfrm>
                <a:off x="5680065" y="5105426"/>
                <a:ext cx="318033" cy="367360"/>
                <a:chOff x="5680065" y="5105426"/>
                <a:chExt cx="318033" cy="367360"/>
              </a:xfrm>
            </p:grpSpPr>
            <p:grpSp>
              <p:nvGrpSpPr>
                <p:cNvPr id="3614" name="Google Shape;3614;p25"/>
                <p:cNvGrpSpPr/>
                <p:nvPr/>
              </p:nvGrpSpPr>
              <p:grpSpPr>
                <a:xfrm>
                  <a:off x="5859382" y="5105426"/>
                  <a:ext cx="138716" cy="105808"/>
                  <a:chOff x="5859382" y="5105426"/>
                  <a:chExt cx="138716" cy="105808"/>
                </a:xfrm>
              </p:grpSpPr>
              <p:grpSp>
                <p:nvGrpSpPr>
                  <p:cNvPr id="3615" name="Google Shape;3615;p25"/>
                  <p:cNvGrpSpPr/>
                  <p:nvPr/>
                </p:nvGrpSpPr>
                <p:grpSpPr>
                  <a:xfrm>
                    <a:off x="5859382" y="5109402"/>
                    <a:ext cx="138577" cy="98635"/>
                    <a:chOff x="5859382" y="5109402"/>
                    <a:chExt cx="138577" cy="98635"/>
                  </a:xfrm>
                </p:grpSpPr>
                <p:sp>
                  <p:nvSpPr>
                    <p:cNvPr id="3616" name="Google Shape;3616;p25"/>
                    <p:cNvSpPr/>
                    <p:nvPr/>
                  </p:nvSpPr>
                  <p:spPr>
                    <a:xfrm>
                      <a:off x="5859382" y="5109415"/>
                      <a:ext cx="138577" cy="98622"/>
                    </a:xfrm>
                    <a:custGeom>
                      <a:rect b="b" l="l" r="r" t="t"/>
                      <a:pathLst>
                        <a:path extrusionOk="0" h="98622" w="138577">
                          <a:moveTo>
                            <a:pt x="138360" y="1603"/>
                          </a:moveTo>
                          <a:cubicBezTo>
                            <a:pt x="138360" y="1603"/>
                            <a:pt x="138455" y="2363"/>
                            <a:pt x="138550" y="3693"/>
                          </a:cubicBezTo>
                          <a:cubicBezTo>
                            <a:pt x="138835" y="13766"/>
                            <a:pt x="137790" y="58619"/>
                            <a:pt x="93222" y="85702"/>
                          </a:cubicBezTo>
                          <a:cubicBezTo>
                            <a:pt x="42762" y="116301"/>
                            <a:pt x="0" y="82946"/>
                            <a:pt x="0" y="82946"/>
                          </a:cubicBezTo>
                          <a:cubicBezTo>
                            <a:pt x="95" y="82091"/>
                            <a:pt x="285" y="81331"/>
                            <a:pt x="380" y="80666"/>
                          </a:cubicBezTo>
                          <a:cubicBezTo>
                            <a:pt x="665" y="79145"/>
                            <a:pt x="1045" y="77720"/>
                            <a:pt x="1331" y="76199"/>
                          </a:cubicBezTo>
                          <a:cubicBezTo>
                            <a:pt x="20716" y="-11511"/>
                            <a:pt x="122870" y="-488"/>
                            <a:pt x="136840" y="1508"/>
                          </a:cubicBezTo>
                          <a:cubicBezTo>
                            <a:pt x="137885" y="1603"/>
                            <a:pt x="138360" y="1603"/>
                            <a:pt x="138360" y="1603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17" name="Google Shape;3617;p25"/>
                    <p:cNvSpPr/>
                    <p:nvPr/>
                  </p:nvSpPr>
                  <p:spPr>
                    <a:xfrm>
                      <a:off x="5859761" y="5109402"/>
                      <a:ext cx="136459" cy="80678"/>
                    </a:xfrm>
                    <a:custGeom>
                      <a:rect b="b" l="l" r="r" t="t"/>
                      <a:pathLst>
                        <a:path extrusionOk="0" h="80678" w="136459">
                          <a:moveTo>
                            <a:pt x="136460" y="1521"/>
                          </a:moveTo>
                          <a:cubicBezTo>
                            <a:pt x="53025" y="27273"/>
                            <a:pt x="13399" y="65284"/>
                            <a:pt x="0" y="80678"/>
                          </a:cubicBezTo>
                          <a:cubicBezTo>
                            <a:pt x="285" y="79158"/>
                            <a:pt x="665" y="77733"/>
                            <a:pt x="951" y="76212"/>
                          </a:cubicBezTo>
                          <a:cubicBezTo>
                            <a:pt x="20336" y="-11593"/>
                            <a:pt x="122490" y="-475"/>
                            <a:pt x="136460" y="1521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618" name="Google Shape;3618;p25"/>
                    <p:cNvSpPr/>
                    <p:nvPr/>
                  </p:nvSpPr>
                  <p:spPr>
                    <a:xfrm>
                      <a:off x="5895872" y="5134680"/>
                      <a:ext cx="45993" cy="45993"/>
                    </a:xfrm>
                    <a:custGeom>
                      <a:rect b="b" l="l" r="r" t="t"/>
                      <a:pathLst>
                        <a:path extrusionOk="0" h="45993" w="45993">
                          <a:moveTo>
                            <a:pt x="45993" y="22997"/>
                          </a:moveTo>
                          <a:cubicBezTo>
                            <a:pt x="45993" y="35697"/>
                            <a:pt x="35697" y="45993"/>
                            <a:pt x="22997" y="45993"/>
                          </a:cubicBezTo>
                          <a:cubicBezTo>
                            <a:pt x="10296" y="45993"/>
                            <a:pt x="0" y="35698"/>
                            <a:pt x="0" y="22997"/>
                          </a:cubicBezTo>
                          <a:cubicBezTo>
                            <a:pt x="0" y="10296"/>
                            <a:pt x="10296" y="0"/>
                            <a:pt x="22997" y="0"/>
                          </a:cubicBezTo>
                          <a:cubicBezTo>
                            <a:pt x="35698" y="0"/>
                            <a:pt x="45993" y="10296"/>
                            <a:pt x="45993" y="22997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619" name="Google Shape;3619;p25"/>
                  <p:cNvSpPr/>
                  <p:nvPr/>
                </p:nvSpPr>
                <p:spPr>
                  <a:xfrm>
                    <a:off x="5861377" y="5115104"/>
                    <a:ext cx="136721" cy="96130"/>
                  </a:xfrm>
                  <a:custGeom>
                    <a:rect b="b" l="l" r="r" t="t"/>
                    <a:pathLst>
                      <a:path extrusionOk="0" h="96130" w="136721">
                        <a:moveTo>
                          <a:pt x="0" y="78587"/>
                        </a:moveTo>
                        <a:cubicBezTo>
                          <a:pt x="13589" y="87235"/>
                          <a:pt x="29553" y="91416"/>
                          <a:pt x="45138" y="91321"/>
                        </a:cubicBezTo>
                        <a:cubicBezTo>
                          <a:pt x="52930" y="91036"/>
                          <a:pt x="60627" y="89801"/>
                          <a:pt x="68134" y="87710"/>
                        </a:cubicBezTo>
                        <a:cubicBezTo>
                          <a:pt x="75452" y="85144"/>
                          <a:pt x="82768" y="82199"/>
                          <a:pt x="89325" y="77922"/>
                        </a:cubicBezTo>
                        <a:cubicBezTo>
                          <a:pt x="96263" y="74216"/>
                          <a:pt x="102154" y="69085"/>
                          <a:pt x="107761" y="63763"/>
                        </a:cubicBezTo>
                        <a:cubicBezTo>
                          <a:pt x="113082" y="58062"/>
                          <a:pt x="117833" y="51790"/>
                          <a:pt x="121825" y="45043"/>
                        </a:cubicBezTo>
                        <a:cubicBezTo>
                          <a:pt x="129712" y="31454"/>
                          <a:pt x="134654" y="15965"/>
                          <a:pt x="136649" y="0"/>
                        </a:cubicBezTo>
                        <a:cubicBezTo>
                          <a:pt x="137315" y="16155"/>
                          <a:pt x="133323" y="32594"/>
                          <a:pt x="126006" y="47324"/>
                        </a:cubicBezTo>
                        <a:cubicBezTo>
                          <a:pt x="118594" y="62148"/>
                          <a:pt x="106715" y="74692"/>
                          <a:pt x="92461" y="83244"/>
                        </a:cubicBezTo>
                        <a:cubicBezTo>
                          <a:pt x="78207" y="91606"/>
                          <a:pt x="61673" y="96738"/>
                          <a:pt x="45043" y="96073"/>
                        </a:cubicBezTo>
                        <a:cubicBezTo>
                          <a:pt x="28508" y="95122"/>
                          <a:pt x="12163" y="89326"/>
                          <a:pt x="0" y="78587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20" name="Google Shape;3620;p25"/>
                  <p:cNvSpPr/>
                  <p:nvPr/>
                </p:nvSpPr>
                <p:spPr>
                  <a:xfrm>
                    <a:off x="5859422" y="5105426"/>
                    <a:ext cx="138413" cy="86839"/>
                  </a:xfrm>
                  <a:custGeom>
                    <a:rect b="b" l="l" r="r" t="t"/>
                    <a:pathLst>
                      <a:path extrusionOk="0" h="86839" w="138413">
                        <a:moveTo>
                          <a:pt x="54" y="86840"/>
                        </a:moveTo>
                        <a:cubicBezTo>
                          <a:pt x="-611" y="71541"/>
                          <a:pt x="4901" y="56336"/>
                          <a:pt x="13548" y="43508"/>
                        </a:cubicBezTo>
                        <a:cubicBezTo>
                          <a:pt x="22576" y="30774"/>
                          <a:pt x="35119" y="20701"/>
                          <a:pt x="48898" y="13764"/>
                        </a:cubicBezTo>
                        <a:cubicBezTo>
                          <a:pt x="62772" y="7112"/>
                          <a:pt x="77691" y="2266"/>
                          <a:pt x="93086" y="650"/>
                        </a:cubicBezTo>
                        <a:cubicBezTo>
                          <a:pt x="108386" y="-870"/>
                          <a:pt x="124160" y="80"/>
                          <a:pt x="138414" y="5592"/>
                        </a:cubicBezTo>
                        <a:cubicBezTo>
                          <a:pt x="131002" y="4071"/>
                          <a:pt x="123495" y="3406"/>
                          <a:pt x="115988" y="3501"/>
                        </a:cubicBezTo>
                        <a:cubicBezTo>
                          <a:pt x="108480" y="3501"/>
                          <a:pt x="101068" y="3976"/>
                          <a:pt x="93751" y="5402"/>
                        </a:cubicBezTo>
                        <a:cubicBezTo>
                          <a:pt x="79117" y="7967"/>
                          <a:pt x="64863" y="12529"/>
                          <a:pt x="51749" y="19370"/>
                        </a:cubicBezTo>
                        <a:cubicBezTo>
                          <a:pt x="38350" y="25548"/>
                          <a:pt x="26662" y="34955"/>
                          <a:pt x="17444" y="46359"/>
                        </a:cubicBezTo>
                        <a:cubicBezTo>
                          <a:pt x="12883" y="52060"/>
                          <a:pt x="9082" y="58522"/>
                          <a:pt x="6136" y="65364"/>
                        </a:cubicBezTo>
                        <a:cubicBezTo>
                          <a:pt x="3000" y="72111"/>
                          <a:pt x="909" y="79333"/>
                          <a:pt x="54" y="86840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621" name="Google Shape;3621;p25"/>
                <p:cNvSpPr/>
                <p:nvPr/>
              </p:nvSpPr>
              <p:spPr>
                <a:xfrm>
                  <a:off x="5680065" y="5307154"/>
                  <a:ext cx="209820" cy="165632"/>
                </a:xfrm>
                <a:custGeom>
                  <a:rect b="b" l="l" r="r" t="t"/>
                  <a:pathLst>
                    <a:path extrusionOk="0" h="165632" w="209820">
                      <a:moveTo>
                        <a:pt x="0" y="165633"/>
                      </a:moveTo>
                      <a:cubicBezTo>
                        <a:pt x="3041" y="159741"/>
                        <a:pt x="7792" y="154989"/>
                        <a:pt x="11974" y="149953"/>
                      </a:cubicBezTo>
                      <a:cubicBezTo>
                        <a:pt x="16344" y="145012"/>
                        <a:pt x="20621" y="140070"/>
                        <a:pt x="25182" y="135319"/>
                      </a:cubicBezTo>
                      <a:lnTo>
                        <a:pt x="52550" y="106906"/>
                      </a:lnTo>
                      <a:lnTo>
                        <a:pt x="53121" y="106336"/>
                      </a:lnTo>
                      <a:lnTo>
                        <a:pt x="54071" y="106146"/>
                      </a:lnTo>
                      <a:cubicBezTo>
                        <a:pt x="69845" y="102724"/>
                        <a:pt x="85525" y="97593"/>
                        <a:pt x="100634" y="91606"/>
                      </a:cubicBezTo>
                      <a:cubicBezTo>
                        <a:pt x="115648" y="85430"/>
                        <a:pt x="130663" y="78873"/>
                        <a:pt x="144442" y="70320"/>
                      </a:cubicBezTo>
                      <a:cubicBezTo>
                        <a:pt x="158221" y="61673"/>
                        <a:pt x="171239" y="51980"/>
                        <a:pt x="182737" y="40482"/>
                      </a:cubicBezTo>
                      <a:cubicBezTo>
                        <a:pt x="193761" y="28603"/>
                        <a:pt x="203073" y="15110"/>
                        <a:pt x="209820" y="0"/>
                      </a:cubicBezTo>
                      <a:cubicBezTo>
                        <a:pt x="204879" y="15775"/>
                        <a:pt x="196707" y="30599"/>
                        <a:pt x="185873" y="43428"/>
                      </a:cubicBezTo>
                      <a:cubicBezTo>
                        <a:pt x="174755" y="55971"/>
                        <a:pt x="161832" y="66709"/>
                        <a:pt x="147672" y="75642"/>
                      </a:cubicBezTo>
                      <a:cubicBezTo>
                        <a:pt x="133513" y="84479"/>
                        <a:pt x="118594" y="91987"/>
                        <a:pt x="103010" y="97878"/>
                      </a:cubicBezTo>
                      <a:cubicBezTo>
                        <a:pt x="87425" y="103770"/>
                        <a:pt x="71556" y="108616"/>
                        <a:pt x="55116" y="111847"/>
                      </a:cubicBezTo>
                      <a:lnTo>
                        <a:pt x="56636" y="111087"/>
                      </a:lnTo>
                      <a:lnTo>
                        <a:pt x="27843" y="137885"/>
                      </a:lnTo>
                      <a:lnTo>
                        <a:pt x="13494" y="151379"/>
                      </a:lnTo>
                      <a:cubicBezTo>
                        <a:pt x="8933" y="156035"/>
                        <a:pt x="3706" y="160311"/>
                        <a:pt x="0" y="165633"/>
                      </a:cubicBezTo>
                      <a:close/>
                    </a:path>
                  </a:pathLst>
                </a:custGeom>
                <a:solidFill>
                  <a:srgbClr val="2D362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22" name="Google Shape;3622;p25"/>
                <p:cNvSpPr/>
                <p:nvPr/>
              </p:nvSpPr>
              <p:spPr>
                <a:xfrm>
                  <a:off x="5687626" y="5325780"/>
                  <a:ext cx="43943" cy="38842"/>
                </a:xfrm>
                <a:custGeom>
                  <a:rect b="b" l="l" r="r" t="t"/>
                  <a:pathLst>
                    <a:path extrusionOk="0" h="38842" w="43943">
                      <a:moveTo>
                        <a:pt x="706" y="34495"/>
                      </a:moveTo>
                      <a:cubicBezTo>
                        <a:pt x="2702" y="41052"/>
                        <a:pt x="17526" y="41717"/>
                        <a:pt x="23133" y="25657"/>
                      </a:cubicBezTo>
                      <a:cubicBezTo>
                        <a:pt x="28739" y="9598"/>
                        <a:pt x="31970" y="6462"/>
                        <a:pt x="43944" y="0"/>
                      </a:cubicBezTo>
                      <a:cubicBezTo>
                        <a:pt x="44039" y="95"/>
                        <a:pt x="-6516" y="10453"/>
                        <a:pt x="706" y="34495"/>
                      </a:cubicBezTo>
                      <a:close/>
                    </a:path>
                  </a:pathLst>
                </a:custGeom>
                <a:solidFill>
                  <a:srgbClr val="2D362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623" name="Google Shape;3623;p25"/>
            <p:cNvGrpSpPr/>
            <p:nvPr/>
          </p:nvGrpSpPr>
          <p:grpSpPr>
            <a:xfrm>
              <a:off x="6793975" y="6357016"/>
              <a:ext cx="2283315" cy="127272"/>
              <a:chOff x="6793975" y="6357016"/>
              <a:chExt cx="2283315" cy="127272"/>
            </a:xfrm>
          </p:grpSpPr>
          <p:grpSp>
            <p:nvGrpSpPr>
              <p:cNvPr id="3624" name="Google Shape;3624;p25"/>
              <p:cNvGrpSpPr/>
              <p:nvPr/>
            </p:nvGrpSpPr>
            <p:grpSpPr>
              <a:xfrm>
                <a:off x="8929713" y="6357016"/>
                <a:ext cx="147577" cy="74405"/>
                <a:chOff x="8929713" y="6357016"/>
                <a:chExt cx="147577" cy="74405"/>
              </a:xfrm>
            </p:grpSpPr>
            <p:sp>
              <p:nvSpPr>
                <p:cNvPr id="3625" name="Google Shape;3625;p25"/>
                <p:cNvSpPr/>
                <p:nvPr/>
              </p:nvSpPr>
              <p:spPr>
                <a:xfrm>
                  <a:off x="8929713" y="6357016"/>
                  <a:ext cx="54366" cy="68799"/>
                </a:xfrm>
                <a:custGeom>
                  <a:rect b="b" l="l" r="r" t="t"/>
                  <a:pathLst>
                    <a:path extrusionOk="0" h="68799" w="54366">
                      <a:moveTo>
                        <a:pt x="53500" y="68800"/>
                      </a:moveTo>
                      <a:lnTo>
                        <a:pt x="52836" y="68800"/>
                      </a:lnTo>
                      <a:cubicBezTo>
                        <a:pt x="20431" y="64999"/>
                        <a:pt x="0" y="60723"/>
                        <a:pt x="0" y="60723"/>
                      </a:cubicBezTo>
                      <a:cubicBezTo>
                        <a:pt x="0" y="60723"/>
                        <a:pt x="6557" y="35635"/>
                        <a:pt x="15014" y="0"/>
                      </a:cubicBezTo>
                      <a:cubicBezTo>
                        <a:pt x="63573" y="8267"/>
                        <a:pt x="53500" y="68800"/>
                        <a:pt x="53500" y="68800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26" name="Google Shape;3626;p25"/>
                <p:cNvSpPr/>
                <p:nvPr/>
              </p:nvSpPr>
              <p:spPr>
                <a:xfrm>
                  <a:off x="8998703" y="6360148"/>
                  <a:ext cx="78587" cy="71273"/>
                </a:xfrm>
                <a:custGeom>
                  <a:rect b="b" l="l" r="r" t="t"/>
                  <a:pathLst>
                    <a:path extrusionOk="0" h="71273" w="78587">
                      <a:moveTo>
                        <a:pt x="0" y="65667"/>
                      </a:moveTo>
                      <a:cubicBezTo>
                        <a:pt x="0" y="65667"/>
                        <a:pt x="24042" y="-2943"/>
                        <a:pt x="51315" y="98"/>
                      </a:cubicBezTo>
                      <a:cubicBezTo>
                        <a:pt x="78588" y="3139"/>
                        <a:pt x="78588" y="71274"/>
                        <a:pt x="78588" y="71274"/>
                      </a:cubicBezTo>
                      <a:lnTo>
                        <a:pt x="0" y="65667"/>
                      </a:ln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627" name="Google Shape;3627;p25"/>
              <p:cNvGrpSpPr/>
              <p:nvPr/>
            </p:nvGrpSpPr>
            <p:grpSpPr>
              <a:xfrm>
                <a:off x="8198478" y="6411086"/>
                <a:ext cx="152846" cy="73202"/>
                <a:chOff x="8198478" y="6411086"/>
                <a:chExt cx="152846" cy="73202"/>
              </a:xfrm>
            </p:grpSpPr>
            <p:sp>
              <p:nvSpPr>
                <p:cNvPr id="3628" name="Google Shape;3628;p25"/>
                <p:cNvSpPr/>
                <p:nvPr/>
              </p:nvSpPr>
              <p:spPr>
                <a:xfrm>
                  <a:off x="8198478" y="6411086"/>
                  <a:ext cx="64558" cy="64428"/>
                </a:xfrm>
                <a:custGeom>
                  <a:rect b="b" l="l" r="r" t="t"/>
                  <a:pathLst>
                    <a:path extrusionOk="0" h="64428" w="64558">
                      <a:moveTo>
                        <a:pt x="52835" y="64428"/>
                      </a:moveTo>
                      <a:cubicBezTo>
                        <a:pt x="19195" y="58537"/>
                        <a:pt x="0" y="51600"/>
                        <a:pt x="0" y="51600"/>
                      </a:cubicBezTo>
                      <a:lnTo>
                        <a:pt x="44378" y="0"/>
                      </a:lnTo>
                      <a:cubicBezTo>
                        <a:pt x="44473" y="0"/>
                        <a:pt x="83434" y="17105"/>
                        <a:pt x="52835" y="64428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29" name="Google Shape;3629;p25"/>
                <p:cNvSpPr/>
                <p:nvPr/>
              </p:nvSpPr>
              <p:spPr>
                <a:xfrm>
                  <a:off x="8276495" y="6434122"/>
                  <a:ext cx="74829" cy="50166"/>
                </a:xfrm>
                <a:custGeom>
                  <a:rect b="b" l="l" r="r" t="t"/>
                  <a:pathLst>
                    <a:path extrusionOk="0" h="50166" w="74829">
                      <a:moveTo>
                        <a:pt x="0" y="45099"/>
                      </a:moveTo>
                      <a:cubicBezTo>
                        <a:pt x="0" y="45099"/>
                        <a:pt x="15110" y="-5170"/>
                        <a:pt x="51220" y="436"/>
                      </a:cubicBezTo>
                      <a:cubicBezTo>
                        <a:pt x="87330" y="6043"/>
                        <a:pt x="71270" y="49375"/>
                        <a:pt x="71270" y="49375"/>
                      </a:cubicBezTo>
                      <a:cubicBezTo>
                        <a:pt x="71270" y="49375"/>
                        <a:pt x="14539" y="52891"/>
                        <a:pt x="0" y="45099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630" name="Google Shape;3630;p25"/>
              <p:cNvGrpSpPr/>
              <p:nvPr/>
            </p:nvGrpSpPr>
            <p:grpSpPr>
              <a:xfrm>
                <a:off x="7555048" y="6375631"/>
                <a:ext cx="151501" cy="93327"/>
                <a:chOff x="7555048" y="6375631"/>
                <a:chExt cx="151501" cy="93327"/>
              </a:xfrm>
            </p:grpSpPr>
            <p:sp>
              <p:nvSpPr>
                <p:cNvPr id="3631" name="Google Shape;3631;p25"/>
                <p:cNvSpPr/>
                <p:nvPr/>
              </p:nvSpPr>
              <p:spPr>
                <a:xfrm>
                  <a:off x="7555048" y="6375631"/>
                  <a:ext cx="61323" cy="82303"/>
                </a:xfrm>
                <a:custGeom>
                  <a:rect b="b" l="l" r="r" t="t"/>
                  <a:pathLst>
                    <a:path extrusionOk="0" h="82303" w="61323">
                      <a:moveTo>
                        <a:pt x="56256" y="82303"/>
                      </a:moveTo>
                      <a:cubicBezTo>
                        <a:pt x="22331" y="74986"/>
                        <a:pt x="0" y="66719"/>
                        <a:pt x="0" y="66719"/>
                      </a:cubicBezTo>
                      <a:cubicBezTo>
                        <a:pt x="4751" y="44578"/>
                        <a:pt x="25467" y="22911"/>
                        <a:pt x="49794" y="10"/>
                      </a:cubicBezTo>
                      <a:cubicBezTo>
                        <a:pt x="50745" y="-846"/>
                        <a:pt x="70320" y="55126"/>
                        <a:pt x="56256" y="82303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32" name="Google Shape;3632;p25"/>
                <p:cNvSpPr/>
                <p:nvPr/>
              </p:nvSpPr>
              <p:spPr>
                <a:xfrm>
                  <a:off x="7625369" y="6409988"/>
                  <a:ext cx="81180" cy="58970"/>
                </a:xfrm>
                <a:custGeom>
                  <a:rect b="b" l="l" r="r" t="t"/>
                  <a:pathLst>
                    <a:path extrusionOk="0" h="58970" w="81180">
                      <a:moveTo>
                        <a:pt x="0" y="50798"/>
                      </a:moveTo>
                      <a:cubicBezTo>
                        <a:pt x="0" y="50798"/>
                        <a:pt x="20811" y="-9830"/>
                        <a:pt x="61673" y="1384"/>
                      </a:cubicBezTo>
                      <a:cubicBezTo>
                        <a:pt x="102534" y="12597"/>
                        <a:pt x="66519" y="58970"/>
                        <a:pt x="66519" y="58970"/>
                      </a:cubicBezTo>
                      <a:lnTo>
                        <a:pt x="0" y="50798"/>
                      </a:ln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633" name="Google Shape;3633;p25"/>
              <p:cNvGrpSpPr/>
              <p:nvPr/>
            </p:nvGrpSpPr>
            <p:grpSpPr>
              <a:xfrm>
                <a:off x="6793975" y="6365839"/>
                <a:ext cx="152860" cy="93111"/>
                <a:chOff x="6793975" y="6365839"/>
                <a:chExt cx="152860" cy="93111"/>
              </a:xfrm>
            </p:grpSpPr>
            <p:sp>
              <p:nvSpPr>
                <p:cNvPr id="3634" name="Google Shape;3634;p25"/>
                <p:cNvSpPr/>
                <p:nvPr/>
              </p:nvSpPr>
              <p:spPr>
                <a:xfrm>
                  <a:off x="6793975" y="6365839"/>
                  <a:ext cx="68073" cy="83828"/>
                </a:xfrm>
                <a:custGeom>
                  <a:rect b="b" l="l" r="r" t="t"/>
                  <a:pathLst>
                    <a:path extrusionOk="0" h="83828" w="68073">
                      <a:moveTo>
                        <a:pt x="59012" y="83828"/>
                      </a:moveTo>
                      <a:cubicBezTo>
                        <a:pt x="39816" y="79552"/>
                        <a:pt x="20146" y="73660"/>
                        <a:pt x="0" y="65583"/>
                      </a:cubicBezTo>
                      <a:cubicBezTo>
                        <a:pt x="0" y="65583"/>
                        <a:pt x="28794" y="35649"/>
                        <a:pt x="45328" y="14"/>
                      </a:cubicBezTo>
                      <a:cubicBezTo>
                        <a:pt x="60913" y="-936"/>
                        <a:pt x="79538" y="46768"/>
                        <a:pt x="59012" y="83828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35" name="Google Shape;3635;p25"/>
                <p:cNvSpPr/>
                <p:nvPr/>
              </p:nvSpPr>
              <p:spPr>
                <a:xfrm>
                  <a:off x="6876648" y="6394484"/>
                  <a:ext cx="70187" cy="64466"/>
                </a:xfrm>
                <a:custGeom>
                  <a:rect b="b" l="l" r="r" t="t"/>
                  <a:pathLst>
                    <a:path extrusionOk="0" h="64466" w="70187">
                      <a:moveTo>
                        <a:pt x="70130" y="63451"/>
                      </a:moveTo>
                      <a:cubicBezTo>
                        <a:pt x="70130" y="63451"/>
                        <a:pt x="70035" y="63831"/>
                        <a:pt x="69750" y="64401"/>
                      </a:cubicBezTo>
                      <a:cubicBezTo>
                        <a:pt x="48084" y="64781"/>
                        <a:pt x="24612" y="63546"/>
                        <a:pt x="0" y="59745"/>
                      </a:cubicBezTo>
                      <a:cubicBezTo>
                        <a:pt x="0" y="59745"/>
                        <a:pt x="10738" y="-8675"/>
                        <a:pt x="41717" y="923"/>
                      </a:cubicBezTo>
                      <a:cubicBezTo>
                        <a:pt x="72791" y="10521"/>
                        <a:pt x="70130" y="63451"/>
                        <a:pt x="70130" y="63451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636" name="Google Shape;3636;p25"/>
            <p:cNvGrpSpPr/>
            <p:nvPr/>
          </p:nvGrpSpPr>
          <p:grpSpPr>
            <a:xfrm>
              <a:off x="7105094" y="4846367"/>
              <a:ext cx="2137210" cy="952838"/>
              <a:chOff x="7105094" y="4846367"/>
              <a:chExt cx="2137210" cy="952838"/>
            </a:xfrm>
          </p:grpSpPr>
          <p:sp>
            <p:nvSpPr>
              <p:cNvPr id="3637" name="Google Shape;3637;p25"/>
              <p:cNvSpPr/>
              <p:nvPr/>
            </p:nvSpPr>
            <p:spPr>
              <a:xfrm>
                <a:off x="8294741" y="4846367"/>
                <a:ext cx="348559" cy="771526"/>
              </a:xfrm>
              <a:custGeom>
                <a:rect b="b" l="l" r="r" t="t"/>
                <a:pathLst>
                  <a:path extrusionOk="0" h="771526" w="348559">
                    <a:moveTo>
                      <a:pt x="0" y="0"/>
                    </a:moveTo>
                    <a:cubicBezTo>
                      <a:pt x="10453" y="37821"/>
                      <a:pt x="24042" y="74786"/>
                      <a:pt x="39911" y="110612"/>
                    </a:cubicBezTo>
                    <a:cubicBezTo>
                      <a:pt x="47608" y="128572"/>
                      <a:pt x="56351" y="146152"/>
                      <a:pt x="65664" y="163352"/>
                    </a:cubicBezTo>
                    <a:cubicBezTo>
                      <a:pt x="74882" y="180552"/>
                      <a:pt x="85429" y="197086"/>
                      <a:pt x="96452" y="213146"/>
                    </a:cubicBezTo>
                    <a:lnTo>
                      <a:pt x="96833" y="213716"/>
                    </a:lnTo>
                    <a:lnTo>
                      <a:pt x="96927" y="214477"/>
                    </a:lnTo>
                    <a:cubicBezTo>
                      <a:pt x="103675" y="265506"/>
                      <a:pt x="115173" y="316156"/>
                      <a:pt x="129427" y="365760"/>
                    </a:cubicBezTo>
                    <a:cubicBezTo>
                      <a:pt x="143966" y="415364"/>
                      <a:pt x="161356" y="464113"/>
                      <a:pt x="182167" y="511342"/>
                    </a:cubicBezTo>
                    <a:cubicBezTo>
                      <a:pt x="187584" y="523030"/>
                      <a:pt x="192240" y="535099"/>
                      <a:pt x="198322" y="546597"/>
                    </a:cubicBezTo>
                    <a:lnTo>
                      <a:pt x="215711" y="581187"/>
                    </a:lnTo>
                    <a:cubicBezTo>
                      <a:pt x="221603" y="592685"/>
                      <a:pt x="228350" y="603708"/>
                      <a:pt x="234622" y="615017"/>
                    </a:cubicBezTo>
                    <a:lnTo>
                      <a:pt x="244220" y="631836"/>
                    </a:lnTo>
                    <a:cubicBezTo>
                      <a:pt x="247641" y="637348"/>
                      <a:pt x="251252" y="642670"/>
                      <a:pt x="254768" y="648086"/>
                    </a:cubicBezTo>
                    <a:lnTo>
                      <a:pt x="275959" y="680585"/>
                    </a:lnTo>
                    <a:lnTo>
                      <a:pt x="299051" y="711754"/>
                    </a:lnTo>
                    <a:lnTo>
                      <a:pt x="310644" y="727339"/>
                    </a:lnTo>
                    <a:lnTo>
                      <a:pt x="323282" y="742068"/>
                    </a:lnTo>
                    <a:lnTo>
                      <a:pt x="348560" y="771526"/>
                    </a:lnTo>
                    <a:lnTo>
                      <a:pt x="322332" y="742828"/>
                    </a:lnTo>
                    <a:lnTo>
                      <a:pt x="309219" y="728479"/>
                    </a:lnTo>
                    <a:lnTo>
                      <a:pt x="297150" y="713275"/>
                    </a:lnTo>
                    <a:lnTo>
                      <a:pt x="273108" y="682676"/>
                    </a:lnTo>
                    <a:lnTo>
                      <a:pt x="251252" y="650462"/>
                    </a:lnTo>
                    <a:cubicBezTo>
                      <a:pt x="247641" y="645045"/>
                      <a:pt x="243935" y="639724"/>
                      <a:pt x="240419" y="634307"/>
                    </a:cubicBezTo>
                    <a:lnTo>
                      <a:pt x="230536" y="617582"/>
                    </a:lnTo>
                    <a:cubicBezTo>
                      <a:pt x="224074" y="606369"/>
                      <a:pt x="217042" y="595346"/>
                      <a:pt x="210960" y="583943"/>
                    </a:cubicBezTo>
                    <a:cubicBezTo>
                      <a:pt x="198987" y="560851"/>
                      <a:pt x="186919" y="537854"/>
                      <a:pt x="176655" y="514002"/>
                    </a:cubicBezTo>
                    <a:cubicBezTo>
                      <a:pt x="155560" y="466489"/>
                      <a:pt x="137219" y="417740"/>
                      <a:pt x="123155" y="367756"/>
                    </a:cubicBezTo>
                    <a:cubicBezTo>
                      <a:pt x="109091" y="317676"/>
                      <a:pt x="97783" y="266932"/>
                      <a:pt x="91416" y="215237"/>
                    </a:cubicBezTo>
                    <a:lnTo>
                      <a:pt x="91891" y="216567"/>
                    </a:lnTo>
                    <a:cubicBezTo>
                      <a:pt x="80963" y="200032"/>
                      <a:pt x="70700" y="183213"/>
                      <a:pt x="61673" y="165632"/>
                    </a:cubicBezTo>
                    <a:cubicBezTo>
                      <a:pt x="52645" y="148147"/>
                      <a:pt x="44187" y="130282"/>
                      <a:pt x="36680" y="112132"/>
                    </a:cubicBezTo>
                    <a:cubicBezTo>
                      <a:pt x="21666" y="75642"/>
                      <a:pt x="9312" y="38201"/>
                      <a:pt x="0" y="0"/>
                    </a:cubicBezTo>
                    <a:close/>
                  </a:path>
                </a:pathLst>
              </a:custGeom>
              <a:solidFill>
                <a:srgbClr val="2D362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8" name="Google Shape;3638;p25"/>
              <p:cNvSpPr/>
              <p:nvPr/>
            </p:nvSpPr>
            <p:spPr>
              <a:xfrm>
                <a:off x="7496036" y="5384412"/>
                <a:ext cx="146627" cy="414793"/>
              </a:xfrm>
              <a:custGeom>
                <a:rect b="b" l="l" r="r" t="t"/>
                <a:pathLst>
                  <a:path extrusionOk="0" h="414793" w="146627">
                    <a:moveTo>
                      <a:pt x="146628" y="0"/>
                    </a:moveTo>
                    <a:cubicBezTo>
                      <a:pt x="130948" y="10453"/>
                      <a:pt x="118119" y="24422"/>
                      <a:pt x="107001" y="39341"/>
                    </a:cubicBezTo>
                    <a:cubicBezTo>
                      <a:pt x="95788" y="54261"/>
                      <a:pt x="86570" y="70605"/>
                      <a:pt x="78683" y="87425"/>
                    </a:cubicBezTo>
                    <a:cubicBezTo>
                      <a:pt x="63288" y="121350"/>
                      <a:pt x="52930" y="157460"/>
                      <a:pt x="47134" y="194331"/>
                    </a:cubicBezTo>
                    <a:cubicBezTo>
                      <a:pt x="40767" y="231296"/>
                      <a:pt x="35065" y="268547"/>
                      <a:pt x="27558" y="305418"/>
                    </a:cubicBezTo>
                    <a:cubicBezTo>
                      <a:pt x="19861" y="342193"/>
                      <a:pt x="12069" y="379159"/>
                      <a:pt x="0" y="414794"/>
                    </a:cubicBezTo>
                    <a:cubicBezTo>
                      <a:pt x="4751" y="396644"/>
                      <a:pt x="8648" y="378209"/>
                      <a:pt x="12164" y="359773"/>
                    </a:cubicBezTo>
                    <a:cubicBezTo>
                      <a:pt x="15870" y="341338"/>
                      <a:pt x="19196" y="322903"/>
                      <a:pt x="22332" y="304372"/>
                    </a:cubicBezTo>
                    <a:cubicBezTo>
                      <a:pt x="28794" y="267407"/>
                      <a:pt x="34495" y="230346"/>
                      <a:pt x="40292" y="193191"/>
                    </a:cubicBezTo>
                    <a:cubicBezTo>
                      <a:pt x="46754" y="155940"/>
                      <a:pt x="57111" y="119164"/>
                      <a:pt x="73836" y="85050"/>
                    </a:cubicBezTo>
                    <a:cubicBezTo>
                      <a:pt x="91036" y="51695"/>
                      <a:pt x="113938" y="19291"/>
                      <a:pt x="146628" y="0"/>
                    </a:cubicBezTo>
                    <a:close/>
                  </a:path>
                </a:pathLst>
              </a:custGeom>
              <a:solidFill>
                <a:srgbClr val="2D362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9" name="Google Shape;3639;p25"/>
              <p:cNvSpPr/>
              <p:nvPr/>
            </p:nvSpPr>
            <p:spPr>
              <a:xfrm>
                <a:off x="7105094" y="5490177"/>
                <a:ext cx="57683" cy="288502"/>
              </a:xfrm>
              <a:custGeom>
                <a:rect b="b" l="l" r="r" t="t"/>
                <a:pathLst>
                  <a:path extrusionOk="0" h="288502" w="57683">
                    <a:moveTo>
                      <a:pt x="0" y="0"/>
                    </a:moveTo>
                    <a:cubicBezTo>
                      <a:pt x="11213" y="22236"/>
                      <a:pt x="20431" y="45423"/>
                      <a:pt x="28793" y="68895"/>
                    </a:cubicBezTo>
                    <a:cubicBezTo>
                      <a:pt x="37155" y="92367"/>
                      <a:pt x="43712" y="116504"/>
                      <a:pt x="49129" y="140926"/>
                    </a:cubicBezTo>
                    <a:cubicBezTo>
                      <a:pt x="54071" y="165347"/>
                      <a:pt x="57776" y="190245"/>
                      <a:pt x="57682" y="215427"/>
                    </a:cubicBezTo>
                    <a:cubicBezTo>
                      <a:pt x="57491" y="240324"/>
                      <a:pt x="54641" y="266076"/>
                      <a:pt x="43237" y="288503"/>
                    </a:cubicBezTo>
                    <a:lnTo>
                      <a:pt x="48464" y="270638"/>
                    </a:lnTo>
                    <a:cubicBezTo>
                      <a:pt x="49794" y="264651"/>
                      <a:pt x="50364" y="258379"/>
                      <a:pt x="51314" y="252392"/>
                    </a:cubicBezTo>
                    <a:cubicBezTo>
                      <a:pt x="52550" y="246406"/>
                      <a:pt x="52075" y="240134"/>
                      <a:pt x="52550" y="233957"/>
                    </a:cubicBezTo>
                    <a:cubicBezTo>
                      <a:pt x="53025" y="227780"/>
                      <a:pt x="52740" y="221699"/>
                      <a:pt x="52360" y="215522"/>
                    </a:cubicBezTo>
                    <a:cubicBezTo>
                      <a:pt x="51980" y="203263"/>
                      <a:pt x="50459" y="191005"/>
                      <a:pt x="49129" y="178746"/>
                    </a:cubicBezTo>
                    <a:cubicBezTo>
                      <a:pt x="47038" y="166583"/>
                      <a:pt x="45232" y="154419"/>
                      <a:pt x="42382" y="142351"/>
                    </a:cubicBezTo>
                    <a:cubicBezTo>
                      <a:pt x="37535" y="118119"/>
                      <a:pt x="30978" y="94267"/>
                      <a:pt x="23757" y="70605"/>
                    </a:cubicBezTo>
                    <a:cubicBezTo>
                      <a:pt x="16535" y="46754"/>
                      <a:pt x="8552" y="23282"/>
                      <a:pt x="0" y="0"/>
                    </a:cubicBezTo>
                    <a:close/>
                  </a:path>
                </a:pathLst>
              </a:custGeom>
              <a:solidFill>
                <a:srgbClr val="2D362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0" name="Google Shape;3640;p25"/>
              <p:cNvSpPr/>
              <p:nvPr/>
            </p:nvSpPr>
            <p:spPr>
              <a:xfrm>
                <a:off x="9165286" y="4937403"/>
                <a:ext cx="77018" cy="361008"/>
              </a:xfrm>
              <a:custGeom>
                <a:rect b="b" l="l" r="r" t="t"/>
                <a:pathLst>
                  <a:path extrusionOk="0" h="361008" w="77018">
                    <a:moveTo>
                      <a:pt x="76497" y="0"/>
                    </a:moveTo>
                    <a:cubicBezTo>
                      <a:pt x="77827" y="30979"/>
                      <a:pt x="76497" y="62148"/>
                      <a:pt x="73836" y="93031"/>
                    </a:cubicBezTo>
                    <a:cubicBezTo>
                      <a:pt x="71175" y="124010"/>
                      <a:pt x="66424" y="154799"/>
                      <a:pt x="60723" y="185303"/>
                    </a:cubicBezTo>
                    <a:cubicBezTo>
                      <a:pt x="54641" y="215807"/>
                      <a:pt x="46658" y="245930"/>
                      <a:pt x="36871" y="275484"/>
                    </a:cubicBezTo>
                    <a:cubicBezTo>
                      <a:pt x="27083" y="305037"/>
                      <a:pt x="14444" y="333546"/>
                      <a:pt x="0" y="361009"/>
                    </a:cubicBezTo>
                    <a:cubicBezTo>
                      <a:pt x="5512" y="346469"/>
                      <a:pt x="12353" y="332595"/>
                      <a:pt x="17105" y="317771"/>
                    </a:cubicBezTo>
                    <a:cubicBezTo>
                      <a:pt x="19671" y="310454"/>
                      <a:pt x="22521" y="303327"/>
                      <a:pt x="24897" y="296010"/>
                    </a:cubicBezTo>
                    <a:lnTo>
                      <a:pt x="31739" y="273868"/>
                    </a:lnTo>
                    <a:cubicBezTo>
                      <a:pt x="40387" y="244220"/>
                      <a:pt x="48369" y="214382"/>
                      <a:pt x="53880" y="183973"/>
                    </a:cubicBezTo>
                    <a:cubicBezTo>
                      <a:pt x="60152" y="153754"/>
                      <a:pt x="64714" y="123155"/>
                      <a:pt x="68514" y="92461"/>
                    </a:cubicBezTo>
                    <a:cubicBezTo>
                      <a:pt x="72221" y="61768"/>
                      <a:pt x="74977" y="30979"/>
                      <a:pt x="76497" y="0"/>
                    </a:cubicBezTo>
                    <a:close/>
                  </a:path>
                </a:pathLst>
              </a:custGeom>
              <a:solidFill>
                <a:srgbClr val="2D362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641" name="Google Shape;3641;p25"/>
          <p:cNvGrpSpPr/>
          <p:nvPr/>
        </p:nvGrpSpPr>
        <p:grpSpPr>
          <a:xfrm flipH="1">
            <a:off x="5161768" y="3167328"/>
            <a:ext cx="3243043" cy="1554270"/>
            <a:chOff x="308733" y="3438679"/>
            <a:chExt cx="6808824" cy="3263216"/>
          </a:xfrm>
        </p:grpSpPr>
        <p:grpSp>
          <p:nvGrpSpPr>
            <p:cNvPr id="3642" name="Google Shape;3642;p25"/>
            <p:cNvGrpSpPr/>
            <p:nvPr/>
          </p:nvGrpSpPr>
          <p:grpSpPr>
            <a:xfrm>
              <a:off x="1942449" y="5839206"/>
              <a:ext cx="3437120" cy="794670"/>
              <a:chOff x="1942449" y="5839206"/>
              <a:chExt cx="3437120" cy="794670"/>
            </a:xfrm>
          </p:grpSpPr>
          <p:grpSp>
            <p:nvGrpSpPr>
              <p:cNvPr id="3643" name="Google Shape;3643;p25"/>
              <p:cNvGrpSpPr/>
              <p:nvPr/>
            </p:nvGrpSpPr>
            <p:grpSpPr>
              <a:xfrm>
                <a:off x="4412741" y="5993034"/>
                <a:ext cx="966828" cy="640842"/>
                <a:chOff x="4412741" y="5993034"/>
                <a:chExt cx="966828" cy="640842"/>
              </a:xfrm>
            </p:grpSpPr>
            <p:sp>
              <p:nvSpPr>
                <p:cNvPr id="3644" name="Google Shape;3644;p25"/>
                <p:cNvSpPr/>
                <p:nvPr/>
              </p:nvSpPr>
              <p:spPr>
                <a:xfrm>
                  <a:off x="4412741" y="5993034"/>
                  <a:ext cx="870870" cy="640841"/>
                </a:xfrm>
                <a:custGeom>
                  <a:rect b="b" l="l" r="r" t="t"/>
                  <a:pathLst>
                    <a:path extrusionOk="0" h="640841" w="870870">
                      <a:moveTo>
                        <a:pt x="443674" y="0"/>
                      </a:moveTo>
                      <a:cubicBezTo>
                        <a:pt x="443674" y="0"/>
                        <a:pt x="584835" y="98870"/>
                        <a:pt x="634365" y="188690"/>
                      </a:cubicBezTo>
                      <a:cubicBezTo>
                        <a:pt x="683991" y="278511"/>
                        <a:pt x="806006" y="461582"/>
                        <a:pt x="870871" y="476821"/>
                      </a:cubicBezTo>
                      <a:cubicBezTo>
                        <a:pt x="870871" y="476821"/>
                        <a:pt x="760285" y="514921"/>
                        <a:pt x="783146" y="640842"/>
                      </a:cubicBezTo>
                      <a:lnTo>
                        <a:pt x="378809" y="640842"/>
                      </a:lnTo>
                      <a:cubicBezTo>
                        <a:pt x="378809" y="640842"/>
                        <a:pt x="291084" y="637032"/>
                        <a:pt x="352139" y="473011"/>
                      </a:cubicBezTo>
                      <a:cubicBezTo>
                        <a:pt x="352139" y="473011"/>
                        <a:pt x="368713" y="436150"/>
                        <a:pt x="292418" y="428530"/>
                      </a:cubicBezTo>
                      <a:cubicBezTo>
                        <a:pt x="226314" y="331851"/>
                        <a:pt x="0" y="123349"/>
                        <a:pt x="0" y="123349"/>
                      </a:cubicBezTo>
                      <a:lnTo>
                        <a:pt x="443674" y="0"/>
                      </a:lnTo>
                      <a:close/>
                    </a:path>
                  </a:pathLst>
                </a:custGeom>
                <a:solidFill>
                  <a:srgbClr val="7B4A7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45" name="Google Shape;3645;p25"/>
                <p:cNvSpPr/>
                <p:nvPr/>
              </p:nvSpPr>
              <p:spPr>
                <a:xfrm>
                  <a:off x="5191448" y="6469856"/>
                  <a:ext cx="188121" cy="164020"/>
                </a:xfrm>
                <a:custGeom>
                  <a:rect b="b" l="l" r="r" t="t"/>
                  <a:pathLst>
                    <a:path extrusionOk="0" h="164020" w="188121">
                      <a:moveTo>
                        <a:pt x="92165" y="0"/>
                      </a:moveTo>
                      <a:cubicBezTo>
                        <a:pt x="92165" y="0"/>
                        <a:pt x="197035" y="20955"/>
                        <a:pt x="187510" y="164020"/>
                      </a:cubicBezTo>
                      <a:lnTo>
                        <a:pt x="4439" y="164020"/>
                      </a:lnTo>
                      <a:cubicBezTo>
                        <a:pt x="4439" y="164020"/>
                        <a:pt x="-29850" y="47720"/>
                        <a:pt x="92165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646" name="Google Shape;3646;p25"/>
                <p:cNvGrpSpPr/>
                <p:nvPr/>
              </p:nvGrpSpPr>
              <p:grpSpPr>
                <a:xfrm>
                  <a:off x="4899903" y="6125824"/>
                  <a:ext cx="166062" cy="129532"/>
                  <a:chOff x="4899903" y="6125824"/>
                  <a:chExt cx="166062" cy="129532"/>
                </a:xfrm>
              </p:grpSpPr>
              <p:sp>
                <p:nvSpPr>
                  <p:cNvPr id="3647" name="Google Shape;3647;p25"/>
                  <p:cNvSpPr/>
                  <p:nvPr/>
                </p:nvSpPr>
                <p:spPr>
                  <a:xfrm>
                    <a:off x="4899903" y="6125824"/>
                    <a:ext cx="107198" cy="73521"/>
                  </a:xfrm>
                  <a:custGeom>
                    <a:rect b="b" l="l" r="r" t="t"/>
                    <a:pathLst>
                      <a:path extrusionOk="0" h="73521" w="107198">
                        <a:moveTo>
                          <a:pt x="107198" y="465"/>
                        </a:moveTo>
                        <a:cubicBezTo>
                          <a:pt x="95387" y="2655"/>
                          <a:pt x="83862" y="5418"/>
                          <a:pt x="72527" y="8561"/>
                        </a:cubicBezTo>
                        <a:cubicBezTo>
                          <a:pt x="61288" y="11799"/>
                          <a:pt x="50239" y="15705"/>
                          <a:pt x="40142" y="21134"/>
                        </a:cubicBezTo>
                        <a:cubicBezTo>
                          <a:pt x="30046" y="26468"/>
                          <a:pt x="20521" y="32945"/>
                          <a:pt x="13472" y="41803"/>
                        </a:cubicBezTo>
                        <a:cubicBezTo>
                          <a:pt x="6519" y="50757"/>
                          <a:pt x="2423" y="61615"/>
                          <a:pt x="328" y="73521"/>
                        </a:cubicBezTo>
                        <a:cubicBezTo>
                          <a:pt x="-910" y="61615"/>
                          <a:pt x="1280" y="48756"/>
                          <a:pt x="8233" y="38088"/>
                        </a:cubicBezTo>
                        <a:cubicBezTo>
                          <a:pt x="14996" y="27325"/>
                          <a:pt x="25473" y="19610"/>
                          <a:pt x="36332" y="13800"/>
                        </a:cubicBezTo>
                        <a:cubicBezTo>
                          <a:pt x="47381" y="8180"/>
                          <a:pt x="59097" y="4370"/>
                          <a:pt x="71099" y="2370"/>
                        </a:cubicBezTo>
                        <a:cubicBezTo>
                          <a:pt x="83005" y="179"/>
                          <a:pt x="95197" y="-583"/>
                          <a:pt x="107198" y="465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8" name="Google Shape;3648;p25"/>
                  <p:cNvSpPr/>
                  <p:nvPr/>
                </p:nvSpPr>
                <p:spPr>
                  <a:xfrm>
                    <a:off x="4928806" y="6214395"/>
                    <a:ext cx="137159" cy="40961"/>
                  </a:xfrm>
                  <a:custGeom>
                    <a:rect b="b" l="l" r="r" t="t"/>
                    <a:pathLst>
                      <a:path extrusionOk="0" h="40961" w="137159">
                        <a:moveTo>
                          <a:pt x="137160" y="0"/>
                        </a:moveTo>
                        <a:cubicBezTo>
                          <a:pt x="130873" y="10954"/>
                          <a:pt x="121253" y="19908"/>
                          <a:pt x="110299" y="26480"/>
                        </a:cubicBezTo>
                        <a:cubicBezTo>
                          <a:pt x="99346" y="33242"/>
                          <a:pt x="86963" y="37338"/>
                          <a:pt x="74295" y="39624"/>
                        </a:cubicBezTo>
                        <a:cubicBezTo>
                          <a:pt x="61531" y="41529"/>
                          <a:pt x="48673" y="41339"/>
                          <a:pt x="36100" y="39434"/>
                        </a:cubicBezTo>
                        <a:cubicBezTo>
                          <a:pt x="29813" y="38576"/>
                          <a:pt x="23717" y="36672"/>
                          <a:pt x="17621" y="35243"/>
                        </a:cubicBezTo>
                        <a:cubicBezTo>
                          <a:pt x="11716" y="33052"/>
                          <a:pt x="5810" y="30956"/>
                          <a:pt x="0" y="28480"/>
                        </a:cubicBezTo>
                        <a:cubicBezTo>
                          <a:pt x="6286" y="29146"/>
                          <a:pt x="12287" y="30480"/>
                          <a:pt x="18479" y="31242"/>
                        </a:cubicBezTo>
                        <a:cubicBezTo>
                          <a:pt x="24669" y="31718"/>
                          <a:pt x="30670" y="32671"/>
                          <a:pt x="36766" y="32957"/>
                        </a:cubicBezTo>
                        <a:cubicBezTo>
                          <a:pt x="48958" y="33528"/>
                          <a:pt x="61055" y="33338"/>
                          <a:pt x="72866" y="31432"/>
                        </a:cubicBezTo>
                        <a:cubicBezTo>
                          <a:pt x="84677" y="29433"/>
                          <a:pt x="96202" y="26003"/>
                          <a:pt x="107156" y="20764"/>
                        </a:cubicBezTo>
                        <a:cubicBezTo>
                          <a:pt x="118014" y="15621"/>
                          <a:pt x="128397" y="8954"/>
                          <a:pt x="137160" y="0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9" name="Google Shape;3649;p25"/>
                  <p:cNvSpPr/>
                  <p:nvPr/>
                </p:nvSpPr>
                <p:spPr>
                  <a:xfrm>
                    <a:off x="4944141" y="6139543"/>
                    <a:ext cx="76676" cy="48087"/>
                  </a:xfrm>
                  <a:custGeom>
                    <a:rect b="b" l="l" r="r" t="t"/>
                    <a:pathLst>
                      <a:path extrusionOk="0" h="48087" w="76676">
                        <a:moveTo>
                          <a:pt x="76676" y="3224"/>
                        </a:moveTo>
                        <a:cubicBezTo>
                          <a:pt x="60293" y="4463"/>
                          <a:pt x="44577" y="7130"/>
                          <a:pt x="31052" y="14274"/>
                        </a:cubicBezTo>
                        <a:cubicBezTo>
                          <a:pt x="24193" y="17607"/>
                          <a:pt x="18288" y="22465"/>
                          <a:pt x="13240" y="28180"/>
                        </a:cubicBezTo>
                        <a:cubicBezTo>
                          <a:pt x="7906" y="33800"/>
                          <a:pt x="4286" y="40848"/>
                          <a:pt x="0" y="48087"/>
                        </a:cubicBezTo>
                        <a:cubicBezTo>
                          <a:pt x="857" y="39896"/>
                          <a:pt x="3048" y="31419"/>
                          <a:pt x="8096" y="24275"/>
                        </a:cubicBezTo>
                        <a:cubicBezTo>
                          <a:pt x="12668" y="16940"/>
                          <a:pt x="19431" y="10845"/>
                          <a:pt x="27241" y="6939"/>
                        </a:cubicBezTo>
                        <a:cubicBezTo>
                          <a:pt x="34957" y="2939"/>
                          <a:pt x="43434" y="653"/>
                          <a:pt x="51911" y="177"/>
                        </a:cubicBezTo>
                        <a:cubicBezTo>
                          <a:pt x="60293" y="-395"/>
                          <a:pt x="68770" y="367"/>
                          <a:pt x="76676" y="3224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0" name="Google Shape;3650;p25"/>
                  <p:cNvSpPr/>
                  <p:nvPr/>
                </p:nvSpPr>
                <p:spPr>
                  <a:xfrm>
                    <a:off x="4974812" y="6193631"/>
                    <a:ext cx="79057" cy="30098"/>
                  </a:xfrm>
                  <a:custGeom>
                    <a:rect b="b" l="l" r="r" t="t"/>
                    <a:pathLst>
                      <a:path extrusionOk="0" h="30098" w="79057">
                        <a:moveTo>
                          <a:pt x="79058" y="0"/>
                        </a:moveTo>
                        <a:cubicBezTo>
                          <a:pt x="74676" y="6001"/>
                          <a:pt x="69152" y="10954"/>
                          <a:pt x="63246" y="15240"/>
                        </a:cubicBezTo>
                        <a:cubicBezTo>
                          <a:pt x="57245" y="19621"/>
                          <a:pt x="50673" y="23146"/>
                          <a:pt x="43720" y="25813"/>
                        </a:cubicBezTo>
                        <a:cubicBezTo>
                          <a:pt x="36672" y="28289"/>
                          <a:pt x="29242" y="30004"/>
                          <a:pt x="21622" y="30099"/>
                        </a:cubicBezTo>
                        <a:cubicBezTo>
                          <a:pt x="14097" y="30099"/>
                          <a:pt x="6477" y="28384"/>
                          <a:pt x="0" y="24765"/>
                        </a:cubicBezTo>
                        <a:cubicBezTo>
                          <a:pt x="7430" y="25051"/>
                          <a:pt x="14288" y="24765"/>
                          <a:pt x="21050" y="23622"/>
                        </a:cubicBezTo>
                        <a:cubicBezTo>
                          <a:pt x="27813" y="22289"/>
                          <a:pt x="34386" y="20479"/>
                          <a:pt x="40767" y="18002"/>
                        </a:cubicBezTo>
                        <a:cubicBezTo>
                          <a:pt x="53721" y="13335"/>
                          <a:pt x="66008" y="6763"/>
                          <a:pt x="79058" y="0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651" name="Google Shape;3651;p25"/>
              <p:cNvGrpSpPr/>
              <p:nvPr/>
            </p:nvGrpSpPr>
            <p:grpSpPr>
              <a:xfrm>
                <a:off x="1942449" y="5839206"/>
                <a:ext cx="786748" cy="774737"/>
                <a:chOff x="1942449" y="5839206"/>
                <a:chExt cx="786748" cy="774737"/>
              </a:xfrm>
            </p:grpSpPr>
            <p:sp>
              <p:nvSpPr>
                <p:cNvPr id="3652" name="Google Shape;3652;p25"/>
                <p:cNvSpPr/>
                <p:nvPr/>
              </p:nvSpPr>
              <p:spPr>
                <a:xfrm>
                  <a:off x="1942449" y="5839206"/>
                  <a:ext cx="786748" cy="773049"/>
                </a:xfrm>
                <a:custGeom>
                  <a:rect b="b" l="l" r="r" t="t"/>
                  <a:pathLst>
                    <a:path extrusionOk="0" h="773049" w="786748">
                      <a:moveTo>
                        <a:pt x="786749" y="180594"/>
                      </a:moveTo>
                      <a:cubicBezTo>
                        <a:pt x="786749" y="180594"/>
                        <a:pt x="756268" y="326517"/>
                        <a:pt x="540051" y="342519"/>
                      </a:cubicBezTo>
                      <a:cubicBezTo>
                        <a:pt x="440896" y="376333"/>
                        <a:pt x="400224" y="579786"/>
                        <a:pt x="486616" y="658654"/>
                      </a:cubicBezTo>
                      <a:cubicBezTo>
                        <a:pt x="486616" y="658654"/>
                        <a:pt x="420036" y="706946"/>
                        <a:pt x="439372" y="773049"/>
                      </a:cubicBezTo>
                      <a:lnTo>
                        <a:pt x="372220" y="773049"/>
                      </a:lnTo>
                      <a:cubicBezTo>
                        <a:pt x="372220" y="773049"/>
                        <a:pt x="123047" y="653510"/>
                        <a:pt x="3508" y="597599"/>
                      </a:cubicBezTo>
                      <a:cubicBezTo>
                        <a:pt x="3508" y="597599"/>
                        <a:pt x="-11732" y="516255"/>
                        <a:pt x="21320" y="471678"/>
                      </a:cubicBezTo>
                      <a:cubicBezTo>
                        <a:pt x="54371" y="427101"/>
                        <a:pt x="135715" y="391573"/>
                        <a:pt x="135715" y="307658"/>
                      </a:cubicBezTo>
                      <a:cubicBezTo>
                        <a:pt x="135715" y="223742"/>
                        <a:pt x="117903" y="218694"/>
                        <a:pt x="163718" y="200882"/>
                      </a:cubicBezTo>
                      <a:cubicBezTo>
                        <a:pt x="209533" y="183071"/>
                        <a:pt x="298497" y="155067"/>
                        <a:pt x="283257" y="0"/>
                      </a:cubicBezTo>
                      <a:lnTo>
                        <a:pt x="786749" y="180594"/>
                      </a:lnTo>
                      <a:close/>
                    </a:path>
                  </a:pathLst>
                </a:custGeom>
                <a:solidFill>
                  <a:srgbClr val="7B4A7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653" name="Google Shape;3653;p25"/>
                <p:cNvGrpSpPr/>
                <p:nvPr/>
              </p:nvGrpSpPr>
              <p:grpSpPr>
                <a:xfrm>
                  <a:off x="2186368" y="6497859"/>
                  <a:ext cx="317274" cy="116084"/>
                  <a:chOff x="2186368" y="6497859"/>
                  <a:chExt cx="317274" cy="116084"/>
                </a:xfrm>
              </p:grpSpPr>
              <p:sp>
                <p:nvSpPr>
                  <p:cNvPr id="3654" name="Google Shape;3654;p25"/>
                  <p:cNvSpPr/>
                  <p:nvPr/>
                </p:nvSpPr>
                <p:spPr>
                  <a:xfrm>
                    <a:off x="2380046" y="6497859"/>
                    <a:ext cx="123596" cy="116084"/>
                  </a:xfrm>
                  <a:custGeom>
                    <a:rect b="b" l="l" r="r" t="t"/>
                    <a:pathLst>
                      <a:path extrusionOk="0" h="116084" w="123596">
                        <a:moveTo>
                          <a:pt x="49114" y="0"/>
                        </a:moveTo>
                        <a:cubicBezTo>
                          <a:pt x="49114" y="0"/>
                          <a:pt x="132363" y="13049"/>
                          <a:pt x="122838" y="104584"/>
                        </a:cubicBezTo>
                        <a:cubicBezTo>
                          <a:pt x="122838" y="104584"/>
                          <a:pt x="83500" y="121348"/>
                          <a:pt x="1870" y="114395"/>
                        </a:cubicBezTo>
                        <a:cubicBezTo>
                          <a:pt x="1775" y="114395"/>
                          <a:pt x="-14227" y="41339"/>
                          <a:pt x="49114" y="0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5" name="Google Shape;3655;p25"/>
                  <p:cNvSpPr/>
                  <p:nvPr/>
                </p:nvSpPr>
                <p:spPr>
                  <a:xfrm>
                    <a:off x="2186368" y="6507584"/>
                    <a:ext cx="131953" cy="104670"/>
                  </a:xfrm>
                  <a:custGeom>
                    <a:rect b="b" l="l" r="r" t="t"/>
                    <a:pathLst>
                      <a:path extrusionOk="0" h="104670" w="131953">
                        <a:moveTo>
                          <a:pt x="128302" y="104671"/>
                        </a:moveTo>
                        <a:cubicBezTo>
                          <a:pt x="128302" y="104671"/>
                          <a:pt x="151162" y="5515"/>
                          <a:pt x="82487" y="372"/>
                        </a:cubicBezTo>
                        <a:cubicBezTo>
                          <a:pt x="13811" y="-4677"/>
                          <a:pt x="0" y="43330"/>
                          <a:pt x="0" y="43330"/>
                        </a:cubicBezTo>
                        <a:lnTo>
                          <a:pt x="128302" y="104671"/>
                        </a:ln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656" name="Google Shape;3656;p25"/>
                <p:cNvSpPr/>
                <p:nvPr/>
              </p:nvSpPr>
              <p:spPr>
                <a:xfrm>
                  <a:off x="2297706" y="6307073"/>
                  <a:ext cx="52851" cy="305181"/>
                </a:xfrm>
                <a:custGeom>
                  <a:rect b="b" l="l" r="r" t="t"/>
                  <a:pathLst>
                    <a:path extrusionOk="0" h="305181" w="52851">
                      <a:moveTo>
                        <a:pt x="38109" y="305181"/>
                      </a:moveTo>
                      <a:cubicBezTo>
                        <a:pt x="42872" y="292894"/>
                        <a:pt x="45634" y="280035"/>
                        <a:pt x="46682" y="266986"/>
                      </a:cubicBezTo>
                      <a:cubicBezTo>
                        <a:pt x="48015" y="254032"/>
                        <a:pt x="47825" y="240983"/>
                        <a:pt x="46015" y="228124"/>
                      </a:cubicBezTo>
                      <a:cubicBezTo>
                        <a:pt x="42967" y="202406"/>
                        <a:pt x="34299" y="177546"/>
                        <a:pt x="22679" y="154591"/>
                      </a:cubicBezTo>
                      <a:cubicBezTo>
                        <a:pt x="19726" y="148876"/>
                        <a:pt x="16868" y="143161"/>
                        <a:pt x="13535" y="137065"/>
                      </a:cubicBezTo>
                      <a:cubicBezTo>
                        <a:pt x="10487" y="130969"/>
                        <a:pt x="8010" y="124587"/>
                        <a:pt x="6105" y="118015"/>
                      </a:cubicBezTo>
                      <a:cubicBezTo>
                        <a:pt x="2390" y="104966"/>
                        <a:pt x="485" y="91536"/>
                        <a:pt x="104" y="78200"/>
                      </a:cubicBezTo>
                      <a:cubicBezTo>
                        <a:pt x="-658" y="51531"/>
                        <a:pt x="2676" y="24575"/>
                        <a:pt x="12582" y="0"/>
                      </a:cubicBezTo>
                      <a:cubicBezTo>
                        <a:pt x="9248" y="12764"/>
                        <a:pt x="7153" y="25718"/>
                        <a:pt x="6296" y="38767"/>
                      </a:cubicBezTo>
                      <a:cubicBezTo>
                        <a:pt x="5248" y="51816"/>
                        <a:pt x="5248" y="64865"/>
                        <a:pt x="6391" y="77820"/>
                      </a:cubicBezTo>
                      <a:cubicBezTo>
                        <a:pt x="7629" y="90678"/>
                        <a:pt x="9629" y="103537"/>
                        <a:pt x="13535" y="115729"/>
                      </a:cubicBezTo>
                      <a:cubicBezTo>
                        <a:pt x="15535" y="121825"/>
                        <a:pt x="17821" y="127731"/>
                        <a:pt x="20678" y="133350"/>
                      </a:cubicBezTo>
                      <a:cubicBezTo>
                        <a:pt x="23726" y="138779"/>
                        <a:pt x="26870" y="144780"/>
                        <a:pt x="30013" y="150781"/>
                      </a:cubicBezTo>
                      <a:cubicBezTo>
                        <a:pt x="41919" y="174689"/>
                        <a:pt x="50682" y="200596"/>
                        <a:pt x="52301" y="227457"/>
                      </a:cubicBezTo>
                      <a:cubicBezTo>
                        <a:pt x="54397" y="254222"/>
                        <a:pt x="50682" y="281845"/>
                        <a:pt x="38109" y="305181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657" name="Google Shape;3657;p25"/>
            <p:cNvGrpSpPr/>
            <p:nvPr/>
          </p:nvGrpSpPr>
          <p:grpSpPr>
            <a:xfrm>
              <a:off x="308733" y="4109066"/>
              <a:ext cx="5451510" cy="2072754"/>
              <a:chOff x="308733" y="4109066"/>
              <a:chExt cx="5451510" cy="2072754"/>
            </a:xfrm>
          </p:grpSpPr>
          <p:sp>
            <p:nvSpPr>
              <p:cNvPr id="3658" name="Google Shape;3658;p25"/>
              <p:cNvSpPr/>
              <p:nvPr/>
            </p:nvSpPr>
            <p:spPr>
              <a:xfrm>
                <a:off x="308733" y="4109066"/>
                <a:ext cx="5451510" cy="2072536"/>
              </a:xfrm>
              <a:custGeom>
                <a:rect b="b" l="l" r="r" t="t"/>
                <a:pathLst>
                  <a:path extrusionOk="0" h="2072536" w="5451510">
                    <a:moveTo>
                      <a:pt x="111414" y="1615744"/>
                    </a:moveTo>
                    <a:cubicBezTo>
                      <a:pt x="168755" y="1641080"/>
                      <a:pt x="262481" y="1663559"/>
                      <a:pt x="374399" y="1681943"/>
                    </a:cubicBezTo>
                    <a:cubicBezTo>
                      <a:pt x="411547" y="1688039"/>
                      <a:pt x="450695" y="1693754"/>
                      <a:pt x="491176" y="1698897"/>
                    </a:cubicBezTo>
                    <a:cubicBezTo>
                      <a:pt x="609191" y="1713947"/>
                      <a:pt x="738635" y="1724805"/>
                      <a:pt x="862937" y="1730139"/>
                    </a:cubicBezTo>
                    <a:cubicBezTo>
                      <a:pt x="893607" y="1731473"/>
                      <a:pt x="923992" y="1732425"/>
                      <a:pt x="953805" y="1733092"/>
                    </a:cubicBezTo>
                    <a:cubicBezTo>
                      <a:pt x="1013241" y="1734330"/>
                      <a:pt x="1070391" y="1734235"/>
                      <a:pt x="1123446" y="1732711"/>
                    </a:cubicBezTo>
                    <a:cubicBezTo>
                      <a:pt x="1162498" y="1731568"/>
                      <a:pt x="1203265" y="1731473"/>
                      <a:pt x="1245270" y="1732235"/>
                    </a:cubicBezTo>
                    <a:cubicBezTo>
                      <a:pt x="1295372" y="1733187"/>
                      <a:pt x="1347092" y="1735378"/>
                      <a:pt x="1398909" y="1738426"/>
                    </a:cubicBezTo>
                    <a:cubicBezTo>
                      <a:pt x="1553595" y="1747570"/>
                      <a:pt x="1709709" y="1764905"/>
                      <a:pt x="1829820" y="1780907"/>
                    </a:cubicBezTo>
                    <a:cubicBezTo>
                      <a:pt x="1830105" y="1781003"/>
                      <a:pt x="1830105" y="1781003"/>
                      <a:pt x="1830105" y="1781003"/>
                    </a:cubicBezTo>
                    <a:cubicBezTo>
                      <a:pt x="1925641" y="1793766"/>
                      <a:pt x="1998412" y="1805672"/>
                      <a:pt x="2029940" y="1812150"/>
                    </a:cubicBezTo>
                    <a:cubicBezTo>
                      <a:pt x="2116427" y="1829961"/>
                      <a:pt x="2159003" y="1893493"/>
                      <a:pt x="2237299" y="1930735"/>
                    </a:cubicBezTo>
                    <a:cubicBezTo>
                      <a:pt x="2245300" y="1934546"/>
                      <a:pt x="2253777" y="1937975"/>
                      <a:pt x="2262636" y="1941213"/>
                    </a:cubicBezTo>
                    <a:cubicBezTo>
                      <a:pt x="2338645" y="1956263"/>
                      <a:pt x="2413702" y="1964454"/>
                      <a:pt x="2484854" y="1967788"/>
                    </a:cubicBezTo>
                    <a:cubicBezTo>
                      <a:pt x="2578961" y="1972455"/>
                      <a:pt x="2666400" y="1968741"/>
                      <a:pt x="2740505" y="1961978"/>
                    </a:cubicBezTo>
                    <a:cubicBezTo>
                      <a:pt x="2880141" y="1949405"/>
                      <a:pt x="2972153" y="1925878"/>
                      <a:pt x="2972153" y="1925878"/>
                    </a:cubicBezTo>
                    <a:cubicBezTo>
                      <a:pt x="3015587" y="1942166"/>
                      <a:pt x="3058640" y="1956834"/>
                      <a:pt x="3101407" y="1969978"/>
                    </a:cubicBezTo>
                    <a:cubicBezTo>
                      <a:pt x="3147508" y="1984266"/>
                      <a:pt x="3193228" y="1996744"/>
                      <a:pt x="3238567" y="2007793"/>
                    </a:cubicBezTo>
                    <a:cubicBezTo>
                      <a:pt x="3358963" y="2036844"/>
                      <a:pt x="3476597" y="2054942"/>
                      <a:pt x="3590135" y="2064372"/>
                    </a:cubicBezTo>
                    <a:cubicBezTo>
                      <a:pt x="3601089" y="2065324"/>
                      <a:pt x="3612138" y="2066086"/>
                      <a:pt x="3622996" y="2066848"/>
                    </a:cubicBezTo>
                    <a:cubicBezTo>
                      <a:pt x="3739296" y="2074944"/>
                      <a:pt x="3851120" y="2073992"/>
                      <a:pt x="3957133" y="2066562"/>
                    </a:cubicBezTo>
                    <a:cubicBezTo>
                      <a:pt x="4474531" y="2030653"/>
                      <a:pt x="4853245" y="1842725"/>
                      <a:pt x="4932779" y="1803768"/>
                    </a:cubicBezTo>
                    <a:cubicBezTo>
                      <a:pt x="5057366" y="1742807"/>
                      <a:pt x="5164237" y="1625840"/>
                      <a:pt x="5207385" y="1585073"/>
                    </a:cubicBezTo>
                    <a:cubicBezTo>
                      <a:pt x="5250628" y="1544402"/>
                      <a:pt x="5361880" y="1537734"/>
                      <a:pt x="5451510" y="1552022"/>
                    </a:cubicBezTo>
                    <a:cubicBezTo>
                      <a:pt x="5382073" y="1518589"/>
                      <a:pt x="5330257" y="1474964"/>
                      <a:pt x="5292634" y="1424291"/>
                    </a:cubicBezTo>
                    <a:cubicBezTo>
                      <a:pt x="5145568" y="1225981"/>
                      <a:pt x="5216053" y="920133"/>
                      <a:pt x="5299777" y="700106"/>
                    </a:cubicBezTo>
                    <a:lnTo>
                      <a:pt x="4964021" y="325297"/>
                    </a:lnTo>
                    <a:cubicBezTo>
                      <a:pt x="4877725" y="300246"/>
                      <a:pt x="4783141" y="269862"/>
                      <a:pt x="4683605" y="233286"/>
                    </a:cubicBezTo>
                    <a:cubicBezTo>
                      <a:pt x="4598356" y="202043"/>
                      <a:pt x="4509488" y="166229"/>
                      <a:pt x="4419096" y="125462"/>
                    </a:cubicBezTo>
                    <a:cubicBezTo>
                      <a:pt x="4345944" y="92411"/>
                      <a:pt x="4261267" y="65741"/>
                      <a:pt x="4167921" y="45738"/>
                    </a:cubicBezTo>
                    <a:cubicBezTo>
                      <a:pt x="3613090" y="-73896"/>
                      <a:pt x="2756126" y="38785"/>
                      <a:pt x="2237299" y="411784"/>
                    </a:cubicBezTo>
                    <a:cubicBezTo>
                      <a:pt x="2215963" y="427024"/>
                      <a:pt x="2195199" y="442740"/>
                      <a:pt x="2175101" y="458933"/>
                    </a:cubicBezTo>
                    <a:cubicBezTo>
                      <a:pt x="2172053" y="461219"/>
                      <a:pt x="2169005" y="463695"/>
                      <a:pt x="2166052" y="466172"/>
                    </a:cubicBezTo>
                    <a:cubicBezTo>
                      <a:pt x="1860585" y="716393"/>
                      <a:pt x="1628747" y="879271"/>
                      <a:pt x="1421768" y="1002143"/>
                    </a:cubicBezTo>
                    <a:cubicBezTo>
                      <a:pt x="1358522" y="1039863"/>
                      <a:pt x="1297563" y="1073676"/>
                      <a:pt x="1237555" y="1105109"/>
                    </a:cubicBezTo>
                    <a:cubicBezTo>
                      <a:pt x="1187454" y="1131398"/>
                      <a:pt x="1138019" y="1156067"/>
                      <a:pt x="1088489" y="1179689"/>
                    </a:cubicBezTo>
                    <a:cubicBezTo>
                      <a:pt x="1036006" y="1204931"/>
                      <a:pt x="983237" y="1229029"/>
                      <a:pt x="929517" y="1253127"/>
                    </a:cubicBezTo>
                    <a:cubicBezTo>
                      <a:pt x="909609" y="1262081"/>
                      <a:pt x="889512" y="1270939"/>
                      <a:pt x="869223" y="1279892"/>
                    </a:cubicBezTo>
                    <a:cubicBezTo>
                      <a:pt x="838458" y="1293418"/>
                      <a:pt x="808835" y="1305610"/>
                      <a:pt x="780164" y="1316468"/>
                    </a:cubicBezTo>
                    <a:cubicBezTo>
                      <a:pt x="707584" y="1343710"/>
                      <a:pt x="641766" y="1362760"/>
                      <a:pt x="582902" y="1375238"/>
                    </a:cubicBezTo>
                    <a:cubicBezTo>
                      <a:pt x="502225" y="1392478"/>
                      <a:pt x="434502" y="1397717"/>
                      <a:pt x="380210" y="1396193"/>
                    </a:cubicBezTo>
                    <a:cubicBezTo>
                      <a:pt x="333537" y="1394764"/>
                      <a:pt x="296771" y="1388478"/>
                      <a:pt x="270386" y="1380381"/>
                    </a:cubicBezTo>
                    <a:cubicBezTo>
                      <a:pt x="245717" y="1372952"/>
                      <a:pt x="229905" y="1363998"/>
                      <a:pt x="223238" y="1356283"/>
                    </a:cubicBezTo>
                    <a:cubicBezTo>
                      <a:pt x="218761" y="1351044"/>
                      <a:pt x="219047" y="1343520"/>
                      <a:pt x="222571" y="1334280"/>
                    </a:cubicBezTo>
                    <a:cubicBezTo>
                      <a:pt x="243335" y="1281512"/>
                      <a:pt x="376400" y="1176737"/>
                      <a:pt x="380877" y="1173308"/>
                    </a:cubicBezTo>
                    <a:cubicBezTo>
                      <a:pt x="376304" y="1174641"/>
                      <a:pt x="231620" y="1220361"/>
                      <a:pt x="111414" y="1305420"/>
                    </a:cubicBezTo>
                    <a:cubicBezTo>
                      <a:pt x="95507" y="1316659"/>
                      <a:pt x="80934" y="1328851"/>
                      <a:pt x="67885" y="1341900"/>
                    </a:cubicBezTo>
                    <a:cubicBezTo>
                      <a:pt x="28928" y="1380286"/>
                      <a:pt x="3496" y="1425339"/>
                      <a:pt x="353" y="1469440"/>
                    </a:cubicBezTo>
                    <a:cubicBezTo>
                      <a:pt x="-3743" y="1524875"/>
                      <a:pt x="27499" y="1578692"/>
                      <a:pt x="111414" y="1615744"/>
                    </a:cubicBezTo>
                    <a:close/>
                  </a:path>
                </a:pathLst>
              </a:custGeom>
              <a:solidFill>
                <a:srgbClr val="AE719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659" name="Google Shape;3659;p25"/>
              <p:cNvGrpSpPr/>
              <p:nvPr/>
            </p:nvGrpSpPr>
            <p:grpSpPr>
              <a:xfrm>
                <a:off x="309086" y="4109067"/>
                <a:ext cx="4683633" cy="1781002"/>
                <a:chOff x="309086" y="4109067"/>
                <a:chExt cx="4683633" cy="1781002"/>
              </a:xfrm>
            </p:grpSpPr>
            <p:sp>
              <p:nvSpPr>
                <p:cNvPr id="3660" name="Google Shape;3660;p25"/>
                <p:cNvSpPr/>
                <p:nvPr/>
              </p:nvSpPr>
              <p:spPr>
                <a:xfrm>
                  <a:off x="1730597" y="4568190"/>
                  <a:ext cx="753332" cy="1321879"/>
                </a:xfrm>
                <a:custGeom>
                  <a:rect b="b" l="l" r="r" t="t"/>
                  <a:pathLst>
                    <a:path extrusionOk="0" h="1321879" w="753332">
                      <a:moveTo>
                        <a:pt x="0" y="543115"/>
                      </a:moveTo>
                      <a:cubicBezTo>
                        <a:pt x="33052" y="1224344"/>
                        <a:pt x="396240" y="1318831"/>
                        <a:pt x="408051" y="1321784"/>
                      </a:cubicBezTo>
                      <a:cubicBezTo>
                        <a:pt x="408337" y="1321880"/>
                        <a:pt x="408337" y="1321880"/>
                        <a:pt x="408337" y="1321880"/>
                      </a:cubicBezTo>
                      <a:cubicBezTo>
                        <a:pt x="212312" y="1138619"/>
                        <a:pt x="180975" y="566642"/>
                        <a:pt x="211836" y="476631"/>
                      </a:cubicBezTo>
                      <a:cubicBezTo>
                        <a:pt x="242602" y="386620"/>
                        <a:pt x="364046" y="409480"/>
                        <a:pt x="364046" y="409480"/>
                      </a:cubicBezTo>
                      <a:cubicBezTo>
                        <a:pt x="364046" y="641318"/>
                        <a:pt x="649414" y="1020604"/>
                        <a:pt x="649414" y="1020604"/>
                      </a:cubicBezTo>
                      <a:cubicBezTo>
                        <a:pt x="611791" y="869537"/>
                        <a:pt x="590550" y="321755"/>
                        <a:pt x="753332" y="0"/>
                      </a:cubicBezTo>
                      <a:cubicBezTo>
                        <a:pt x="750284" y="2286"/>
                        <a:pt x="747236" y="4763"/>
                        <a:pt x="744283" y="7239"/>
                      </a:cubicBezTo>
                      <a:cubicBezTo>
                        <a:pt x="438817" y="257365"/>
                        <a:pt x="206978" y="420243"/>
                        <a:pt x="0" y="543115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1" name="Google Shape;3661;p25"/>
                <p:cNvSpPr/>
                <p:nvPr/>
              </p:nvSpPr>
              <p:spPr>
                <a:xfrm>
                  <a:off x="1397317" y="5214366"/>
                  <a:ext cx="310419" cy="633126"/>
                </a:xfrm>
                <a:custGeom>
                  <a:rect b="b" l="l" r="r" t="t"/>
                  <a:pathLst>
                    <a:path extrusionOk="0" h="633126" w="310419">
                      <a:moveTo>
                        <a:pt x="0" y="74486"/>
                      </a:moveTo>
                      <a:cubicBezTo>
                        <a:pt x="15145" y="342233"/>
                        <a:pt x="90011" y="519589"/>
                        <a:pt x="156782" y="626936"/>
                      </a:cubicBezTo>
                      <a:cubicBezTo>
                        <a:pt x="206883" y="627888"/>
                        <a:pt x="258604" y="630079"/>
                        <a:pt x="310420" y="633127"/>
                      </a:cubicBezTo>
                      <a:cubicBezTo>
                        <a:pt x="225171" y="472821"/>
                        <a:pt x="175165" y="194310"/>
                        <a:pt x="149066" y="0"/>
                      </a:cubicBezTo>
                      <a:cubicBezTo>
                        <a:pt x="98965" y="26194"/>
                        <a:pt x="49625" y="50863"/>
                        <a:pt x="0" y="74486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2" name="Google Shape;3662;p25"/>
                <p:cNvSpPr/>
                <p:nvPr/>
              </p:nvSpPr>
              <p:spPr>
                <a:xfrm>
                  <a:off x="1081875" y="5362289"/>
                  <a:ext cx="180758" cy="479869"/>
                </a:xfrm>
                <a:custGeom>
                  <a:rect b="b" l="l" r="r" t="t"/>
                  <a:pathLst>
                    <a:path extrusionOk="0" h="479869" w="180758">
                      <a:moveTo>
                        <a:pt x="180758" y="479870"/>
                      </a:moveTo>
                      <a:cubicBezTo>
                        <a:pt x="111416" y="316897"/>
                        <a:pt x="132276" y="120777"/>
                        <a:pt x="156470" y="0"/>
                      </a:cubicBezTo>
                      <a:lnTo>
                        <a:pt x="7118" y="63341"/>
                      </a:lnTo>
                      <a:cubicBezTo>
                        <a:pt x="-18505" y="262890"/>
                        <a:pt x="28739" y="393382"/>
                        <a:pt x="89890" y="476917"/>
                      </a:cubicBezTo>
                      <a:lnTo>
                        <a:pt x="180758" y="479870"/>
                      </a:ln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3" name="Google Shape;3663;p25"/>
                <p:cNvSpPr/>
                <p:nvPr/>
              </p:nvSpPr>
              <p:spPr>
                <a:xfrm>
                  <a:off x="658559" y="5484399"/>
                  <a:ext cx="233075" cy="323564"/>
                </a:xfrm>
                <a:custGeom>
                  <a:rect b="b" l="l" r="r" t="t"/>
                  <a:pathLst>
                    <a:path extrusionOk="0" h="323564" w="233075">
                      <a:moveTo>
                        <a:pt x="24574" y="306610"/>
                      </a:moveTo>
                      <a:cubicBezTo>
                        <a:pt x="61721" y="312706"/>
                        <a:pt x="100869" y="318421"/>
                        <a:pt x="141350" y="323564"/>
                      </a:cubicBezTo>
                      <a:cubicBezTo>
                        <a:pt x="130111" y="192024"/>
                        <a:pt x="186880" y="72962"/>
                        <a:pt x="233076" y="0"/>
                      </a:cubicBezTo>
                      <a:cubicBezTo>
                        <a:pt x="152399" y="17240"/>
                        <a:pt x="84676" y="22479"/>
                        <a:pt x="30384" y="20955"/>
                      </a:cubicBezTo>
                      <a:cubicBezTo>
                        <a:pt x="-13526" y="140589"/>
                        <a:pt x="-4763" y="234887"/>
                        <a:pt x="24574" y="306610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4" name="Google Shape;3664;p25"/>
                <p:cNvSpPr/>
                <p:nvPr/>
              </p:nvSpPr>
              <p:spPr>
                <a:xfrm>
                  <a:off x="309086" y="5442114"/>
                  <a:ext cx="270129" cy="136487"/>
                </a:xfrm>
                <a:custGeom>
                  <a:rect b="b" l="l" r="r" t="t"/>
                  <a:pathLst>
                    <a:path extrusionOk="0" h="136487" w="270129">
                      <a:moveTo>
                        <a:pt x="222218" y="1328"/>
                      </a:moveTo>
                      <a:cubicBezTo>
                        <a:pt x="176498" y="-2292"/>
                        <a:pt x="120682" y="1899"/>
                        <a:pt x="67532" y="8948"/>
                      </a:cubicBezTo>
                      <a:cubicBezTo>
                        <a:pt x="28575" y="47334"/>
                        <a:pt x="3143" y="92387"/>
                        <a:pt x="0" y="136487"/>
                      </a:cubicBezTo>
                      <a:cubicBezTo>
                        <a:pt x="71152" y="76670"/>
                        <a:pt x="200692" y="54953"/>
                        <a:pt x="270129" y="47429"/>
                      </a:cubicBezTo>
                      <a:cubicBezTo>
                        <a:pt x="270129" y="47429"/>
                        <a:pt x="216503" y="48000"/>
                        <a:pt x="222218" y="1328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5" name="Google Shape;3665;p25"/>
                <p:cNvSpPr/>
                <p:nvPr/>
              </p:nvSpPr>
              <p:spPr>
                <a:xfrm>
                  <a:off x="2546223" y="4109067"/>
                  <a:ext cx="2446496" cy="658542"/>
                </a:xfrm>
                <a:custGeom>
                  <a:rect b="b" l="l" r="r" t="t"/>
                  <a:pathLst>
                    <a:path extrusionOk="0" h="658542" w="2446496">
                      <a:moveTo>
                        <a:pt x="0" y="411783"/>
                      </a:moveTo>
                      <a:cubicBezTo>
                        <a:pt x="280797" y="248620"/>
                        <a:pt x="486823" y="134510"/>
                        <a:pt x="578358" y="276814"/>
                      </a:cubicBezTo>
                      <a:cubicBezTo>
                        <a:pt x="669893" y="419213"/>
                        <a:pt x="860679" y="381684"/>
                        <a:pt x="910304" y="212139"/>
                      </a:cubicBezTo>
                      <a:cubicBezTo>
                        <a:pt x="959930" y="42594"/>
                        <a:pt x="1079373" y="26973"/>
                        <a:pt x="1172242" y="45642"/>
                      </a:cubicBezTo>
                      <a:cubicBezTo>
                        <a:pt x="1265015" y="64311"/>
                        <a:pt x="1223200" y="361396"/>
                        <a:pt x="1244156" y="458837"/>
                      </a:cubicBezTo>
                      <a:cubicBezTo>
                        <a:pt x="1265111" y="556373"/>
                        <a:pt x="1273873" y="164895"/>
                        <a:pt x="1459611" y="85552"/>
                      </a:cubicBezTo>
                      <a:cubicBezTo>
                        <a:pt x="1645348" y="6304"/>
                        <a:pt x="1333786" y="578471"/>
                        <a:pt x="1459611" y="641812"/>
                      </a:cubicBezTo>
                      <a:cubicBezTo>
                        <a:pt x="1585436" y="705153"/>
                        <a:pt x="1648397" y="201852"/>
                        <a:pt x="1780032" y="171277"/>
                      </a:cubicBezTo>
                      <a:cubicBezTo>
                        <a:pt x="1911763" y="140702"/>
                        <a:pt x="1873472" y="477315"/>
                        <a:pt x="1906905" y="579804"/>
                      </a:cubicBezTo>
                      <a:cubicBezTo>
                        <a:pt x="1940338" y="682198"/>
                        <a:pt x="1954339" y="222807"/>
                        <a:pt x="2128171" y="210330"/>
                      </a:cubicBezTo>
                      <a:cubicBezTo>
                        <a:pt x="2302097" y="197852"/>
                        <a:pt x="2113216" y="641622"/>
                        <a:pt x="2155222" y="658100"/>
                      </a:cubicBezTo>
                      <a:cubicBezTo>
                        <a:pt x="2193608" y="673244"/>
                        <a:pt x="2410968" y="295578"/>
                        <a:pt x="2446496" y="233190"/>
                      </a:cubicBezTo>
                      <a:cubicBezTo>
                        <a:pt x="2361247" y="201948"/>
                        <a:pt x="2272379" y="166134"/>
                        <a:pt x="2181987" y="125367"/>
                      </a:cubicBezTo>
                      <a:cubicBezTo>
                        <a:pt x="2108835" y="92315"/>
                        <a:pt x="2024158" y="65645"/>
                        <a:pt x="1930813" y="45642"/>
                      </a:cubicBezTo>
                      <a:cubicBezTo>
                        <a:pt x="1375791" y="-73801"/>
                        <a:pt x="518827" y="38784"/>
                        <a:pt x="0" y="411783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666" name="Google Shape;3666;p25"/>
              <p:cNvGrpSpPr/>
              <p:nvPr/>
            </p:nvGrpSpPr>
            <p:grpSpPr>
              <a:xfrm>
                <a:off x="2532125" y="5091017"/>
                <a:ext cx="2383440" cy="1090681"/>
                <a:chOff x="2532125" y="5091017"/>
                <a:chExt cx="2383440" cy="1090681"/>
              </a:xfrm>
            </p:grpSpPr>
            <p:sp>
              <p:nvSpPr>
                <p:cNvPr id="3667" name="Google Shape;3667;p25"/>
                <p:cNvSpPr/>
                <p:nvPr/>
              </p:nvSpPr>
              <p:spPr>
                <a:xfrm>
                  <a:off x="3931919" y="5485733"/>
                  <a:ext cx="983646" cy="695965"/>
                </a:xfrm>
                <a:custGeom>
                  <a:rect b="b" l="l" r="r" t="t"/>
                  <a:pathLst>
                    <a:path extrusionOk="0" h="695965" w="983646">
                      <a:moveTo>
                        <a:pt x="0" y="690277"/>
                      </a:moveTo>
                      <a:cubicBezTo>
                        <a:pt x="116300" y="698373"/>
                        <a:pt x="228124" y="697421"/>
                        <a:pt x="334137" y="689991"/>
                      </a:cubicBezTo>
                      <a:cubicBezTo>
                        <a:pt x="294513" y="627507"/>
                        <a:pt x="317850" y="546068"/>
                        <a:pt x="342519" y="518732"/>
                      </a:cubicBezTo>
                      <a:cubicBezTo>
                        <a:pt x="380333" y="476726"/>
                        <a:pt x="457867" y="282321"/>
                        <a:pt x="457867" y="282321"/>
                      </a:cubicBezTo>
                      <a:cubicBezTo>
                        <a:pt x="765525" y="325564"/>
                        <a:pt x="983647" y="251746"/>
                        <a:pt x="983647" y="251746"/>
                      </a:cubicBezTo>
                      <a:lnTo>
                        <a:pt x="633317" y="122111"/>
                      </a:lnTo>
                      <a:lnTo>
                        <a:pt x="160306" y="0"/>
                      </a:lnTo>
                      <a:cubicBezTo>
                        <a:pt x="160306" y="0"/>
                        <a:pt x="41815" y="499491"/>
                        <a:pt x="0" y="690277"/>
                      </a:cubicBezTo>
                      <a:close/>
                    </a:path>
                  </a:pathLst>
                </a:custGeom>
                <a:solidFill>
                  <a:srgbClr val="9B628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8" name="Google Shape;3668;p25"/>
                <p:cNvSpPr/>
                <p:nvPr/>
              </p:nvSpPr>
              <p:spPr>
                <a:xfrm>
                  <a:off x="2532125" y="5507831"/>
                  <a:ext cx="433292" cy="569023"/>
                </a:xfrm>
                <a:custGeom>
                  <a:rect b="b" l="l" r="r" t="t"/>
                  <a:pathLst>
                    <a:path extrusionOk="0" h="569023" w="433292">
                      <a:moveTo>
                        <a:pt x="14097" y="531971"/>
                      </a:moveTo>
                      <a:cubicBezTo>
                        <a:pt x="22098" y="535781"/>
                        <a:pt x="30575" y="539210"/>
                        <a:pt x="39434" y="542449"/>
                      </a:cubicBezTo>
                      <a:cubicBezTo>
                        <a:pt x="115443" y="557499"/>
                        <a:pt x="190500" y="565690"/>
                        <a:pt x="261652" y="569023"/>
                      </a:cubicBezTo>
                      <a:lnTo>
                        <a:pt x="433292" y="254413"/>
                      </a:lnTo>
                      <a:lnTo>
                        <a:pt x="213455" y="37052"/>
                      </a:lnTo>
                      <a:lnTo>
                        <a:pt x="0" y="0"/>
                      </a:lnTo>
                      <a:cubicBezTo>
                        <a:pt x="10192" y="110109"/>
                        <a:pt x="127159" y="190881"/>
                        <a:pt x="125921" y="246412"/>
                      </a:cubicBezTo>
                      <a:cubicBezTo>
                        <a:pt x="124873" y="287941"/>
                        <a:pt x="50959" y="439864"/>
                        <a:pt x="14097" y="531971"/>
                      </a:cubicBezTo>
                      <a:close/>
                    </a:path>
                  </a:pathLst>
                </a:custGeom>
                <a:solidFill>
                  <a:srgbClr val="9B628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69" name="Google Shape;3669;p25"/>
                <p:cNvSpPr/>
                <p:nvPr/>
              </p:nvSpPr>
              <p:spPr>
                <a:xfrm>
                  <a:off x="3047047" y="5091017"/>
                  <a:ext cx="1118711" cy="1082421"/>
                </a:xfrm>
                <a:custGeom>
                  <a:rect b="b" l="l" r="r" t="t"/>
                  <a:pathLst>
                    <a:path extrusionOk="0" h="1082421" w="1118711">
                      <a:moveTo>
                        <a:pt x="462820" y="338709"/>
                      </a:moveTo>
                      <a:lnTo>
                        <a:pt x="589979" y="267748"/>
                      </a:lnTo>
                      <a:cubicBezTo>
                        <a:pt x="567023" y="409385"/>
                        <a:pt x="574643" y="499015"/>
                        <a:pt x="592455" y="552355"/>
                      </a:cubicBezTo>
                      <a:cubicBezTo>
                        <a:pt x="599980" y="574834"/>
                        <a:pt x="621221" y="648938"/>
                        <a:pt x="691705" y="641413"/>
                      </a:cubicBezTo>
                      <a:cubicBezTo>
                        <a:pt x="784955" y="631317"/>
                        <a:pt x="838581" y="478727"/>
                        <a:pt x="781336" y="385191"/>
                      </a:cubicBezTo>
                      <a:cubicBezTo>
                        <a:pt x="724186" y="291751"/>
                        <a:pt x="752761" y="226790"/>
                        <a:pt x="781336" y="163925"/>
                      </a:cubicBezTo>
                      <a:cubicBezTo>
                        <a:pt x="809911" y="100965"/>
                        <a:pt x="1027081" y="73057"/>
                        <a:pt x="1118711" y="0"/>
                      </a:cubicBezTo>
                      <a:cubicBezTo>
                        <a:pt x="1118711" y="0"/>
                        <a:pt x="883063" y="883253"/>
                        <a:pt x="851916" y="1082421"/>
                      </a:cubicBezTo>
                      <a:cubicBezTo>
                        <a:pt x="738378" y="1072992"/>
                        <a:pt x="620744" y="1054894"/>
                        <a:pt x="500348" y="1025843"/>
                      </a:cubicBezTo>
                      <a:cubicBezTo>
                        <a:pt x="477964" y="1020413"/>
                        <a:pt x="455390" y="1014603"/>
                        <a:pt x="432816" y="1008412"/>
                      </a:cubicBezTo>
                      <a:cubicBezTo>
                        <a:pt x="430054" y="1007650"/>
                        <a:pt x="427292" y="1006888"/>
                        <a:pt x="424529" y="1006030"/>
                      </a:cubicBezTo>
                      <a:cubicBezTo>
                        <a:pt x="416052" y="1003649"/>
                        <a:pt x="407575" y="1001268"/>
                        <a:pt x="399097" y="998791"/>
                      </a:cubicBezTo>
                      <a:cubicBezTo>
                        <a:pt x="396050" y="997934"/>
                        <a:pt x="393002" y="996982"/>
                        <a:pt x="389954" y="996029"/>
                      </a:cubicBezTo>
                      <a:cubicBezTo>
                        <a:pt x="381286" y="993457"/>
                        <a:pt x="372618" y="990886"/>
                        <a:pt x="363855" y="988219"/>
                      </a:cubicBezTo>
                      <a:cubicBezTo>
                        <a:pt x="363664" y="988123"/>
                        <a:pt x="363379" y="988123"/>
                        <a:pt x="363188" y="988028"/>
                      </a:cubicBezTo>
                      <a:lnTo>
                        <a:pt x="363188" y="988028"/>
                      </a:lnTo>
                      <a:cubicBezTo>
                        <a:pt x="320421" y="974789"/>
                        <a:pt x="277273" y="960120"/>
                        <a:pt x="233934" y="943928"/>
                      </a:cubicBezTo>
                      <a:cubicBezTo>
                        <a:pt x="233934" y="943928"/>
                        <a:pt x="141827" y="967454"/>
                        <a:pt x="2286" y="980027"/>
                      </a:cubicBezTo>
                      <a:lnTo>
                        <a:pt x="0" y="979551"/>
                      </a:lnTo>
                      <a:lnTo>
                        <a:pt x="462820" y="338709"/>
                      </a:lnTo>
                      <a:close/>
                    </a:path>
                  </a:pathLst>
                </a:custGeom>
                <a:solidFill>
                  <a:srgbClr val="9B628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670" name="Google Shape;3670;p25"/>
              <p:cNvSpPr/>
              <p:nvPr/>
            </p:nvSpPr>
            <p:spPr>
              <a:xfrm>
                <a:off x="4453041" y="4154900"/>
                <a:ext cx="1155754" cy="1378553"/>
              </a:xfrm>
              <a:custGeom>
                <a:rect b="b" l="l" r="r" t="t"/>
                <a:pathLst>
                  <a:path extrusionOk="0" h="1378553" w="1155754">
                    <a:moveTo>
                      <a:pt x="967922" y="1044797"/>
                    </a:moveTo>
                    <a:cubicBezTo>
                      <a:pt x="967922" y="1090613"/>
                      <a:pt x="1006117" y="1277493"/>
                      <a:pt x="1136228" y="1370076"/>
                    </a:cubicBezTo>
                    <a:cubicBezTo>
                      <a:pt x="1140324" y="1372934"/>
                      <a:pt x="1144420" y="1375791"/>
                      <a:pt x="1148611" y="1378553"/>
                    </a:cubicBezTo>
                    <a:cubicBezTo>
                      <a:pt x="1001545" y="1180243"/>
                      <a:pt x="1072030" y="874395"/>
                      <a:pt x="1155754" y="654368"/>
                    </a:cubicBezTo>
                    <a:lnTo>
                      <a:pt x="819998" y="279559"/>
                    </a:lnTo>
                    <a:cubicBezTo>
                      <a:pt x="659788" y="232982"/>
                      <a:pt x="470907" y="168212"/>
                      <a:pt x="274978" y="79724"/>
                    </a:cubicBezTo>
                    <a:cubicBezTo>
                      <a:pt x="201826" y="46672"/>
                      <a:pt x="117148" y="20003"/>
                      <a:pt x="23804" y="0"/>
                    </a:cubicBezTo>
                    <a:cubicBezTo>
                      <a:pt x="-177841" y="739426"/>
                      <a:pt x="967922" y="1044797"/>
                      <a:pt x="967922" y="1044797"/>
                    </a:cubicBezTo>
                    <a:close/>
                  </a:path>
                </a:pathLst>
              </a:custGeom>
              <a:solidFill>
                <a:srgbClr val="9B628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671" name="Google Shape;3671;p25"/>
              <p:cNvGrpSpPr/>
              <p:nvPr/>
            </p:nvGrpSpPr>
            <p:grpSpPr>
              <a:xfrm>
                <a:off x="2441828" y="4456652"/>
                <a:ext cx="2473738" cy="1725168"/>
                <a:chOff x="2441828" y="4456652"/>
                <a:chExt cx="2473738" cy="1725168"/>
              </a:xfrm>
            </p:grpSpPr>
            <p:sp>
              <p:nvSpPr>
                <p:cNvPr id="3672" name="Google Shape;3672;p25"/>
                <p:cNvSpPr/>
                <p:nvPr/>
              </p:nvSpPr>
              <p:spPr>
                <a:xfrm>
                  <a:off x="3292221" y="4456652"/>
                  <a:ext cx="405455" cy="1582292"/>
                </a:xfrm>
                <a:custGeom>
                  <a:rect b="b" l="l" r="r" t="t"/>
                  <a:pathLst>
                    <a:path extrusionOk="0" h="1582292" w="405455">
                      <a:moveTo>
                        <a:pt x="268129" y="0"/>
                      </a:moveTo>
                      <a:cubicBezTo>
                        <a:pt x="307086" y="48101"/>
                        <a:pt x="336994" y="103346"/>
                        <a:pt x="358235" y="161544"/>
                      </a:cubicBezTo>
                      <a:cubicBezTo>
                        <a:pt x="379571" y="219837"/>
                        <a:pt x="391858" y="281178"/>
                        <a:pt x="398907" y="342709"/>
                      </a:cubicBezTo>
                      <a:cubicBezTo>
                        <a:pt x="405765" y="404431"/>
                        <a:pt x="406908" y="466630"/>
                        <a:pt x="403860" y="528542"/>
                      </a:cubicBezTo>
                      <a:cubicBezTo>
                        <a:pt x="400907" y="590455"/>
                        <a:pt x="393954" y="652177"/>
                        <a:pt x="385381" y="713518"/>
                      </a:cubicBezTo>
                      <a:lnTo>
                        <a:pt x="385381" y="713708"/>
                      </a:lnTo>
                      <a:lnTo>
                        <a:pt x="385381" y="713899"/>
                      </a:lnTo>
                      <a:cubicBezTo>
                        <a:pt x="376047" y="754285"/>
                        <a:pt x="366903" y="794671"/>
                        <a:pt x="359473" y="835438"/>
                      </a:cubicBezTo>
                      <a:cubicBezTo>
                        <a:pt x="351568" y="876109"/>
                        <a:pt x="344995" y="916972"/>
                        <a:pt x="339661" y="958024"/>
                      </a:cubicBezTo>
                      <a:cubicBezTo>
                        <a:pt x="334232" y="999077"/>
                        <a:pt x="330136" y="1040320"/>
                        <a:pt x="325850" y="1081659"/>
                      </a:cubicBezTo>
                      <a:cubicBezTo>
                        <a:pt x="321564" y="1122902"/>
                        <a:pt x="316611" y="1164336"/>
                        <a:pt x="307753" y="1205103"/>
                      </a:cubicBezTo>
                      <a:cubicBezTo>
                        <a:pt x="299466" y="1245870"/>
                        <a:pt x="285559" y="1286065"/>
                        <a:pt x="264605" y="1322165"/>
                      </a:cubicBezTo>
                      <a:cubicBezTo>
                        <a:pt x="244126" y="1358646"/>
                        <a:pt x="218218" y="1391602"/>
                        <a:pt x="190214" y="1422273"/>
                      </a:cubicBezTo>
                      <a:cubicBezTo>
                        <a:pt x="133921" y="1483614"/>
                        <a:pt x="69151" y="1536573"/>
                        <a:pt x="0" y="1582293"/>
                      </a:cubicBezTo>
                      <a:cubicBezTo>
                        <a:pt x="68389" y="1535335"/>
                        <a:pt x="131826" y="1480947"/>
                        <a:pt x="186976" y="1419320"/>
                      </a:cubicBezTo>
                      <a:cubicBezTo>
                        <a:pt x="214503" y="1388459"/>
                        <a:pt x="239839" y="1355503"/>
                        <a:pt x="259651" y="1319308"/>
                      </a:cubicBezTo>
                      <a:cubicBezTo>
                        <a:pt x="279940" y="1283303"/>
                        <a:pt x="293084" y="1244156"/>
                        <a:pt x="300990" y="1203579"/>
                      </a:cubicBezTo>
                      <a:cubicBezTo>
                        <a:pt x="309658" y="1163193"/>
                        <a:pt x="314420" y="1122045"/>
                        <a:pt x="318516" y="1080802"/>
                      </a:cubicBezTo>
                      <a:cubicBezTo>
                        <a:pt x="322612" y="1039558"/>
                        <a:pt x="326612" y="998220"/>
                        <a:pt x="331946" y="956977"/>
                      </a:cubicBezTo>
                      <a:cubicBezTo>
                        <a:pt x="342138" y="874490"/>
                        <a:pt x="358426" y="792766"/>
                        <a:pt x="377857" y="711994"/>
                      </a:cubicBezTo>
                      <a:lnTo>
                        <a:pt x="377761" y="712375"/>
                      </a:lnTo>
                      <a:cubicBezTo>
                        <a:pt x="386524" y="651129"/>
                        <a:pt x="393668" y="589788"/>
                        <a:pt x="396811" y="528161"/>
                      </a:cubicBezTo>
                      <a:cubicBezTo>
                        <a:pt x="399859" y="466534"/>
                        <a:pt x="399574" y="404622"/>
                        <a:pt x="393382" y="343281"/>
                      </a:cubicBezTo>
                      <a:cubicBezTo>
                        <a:pt x="387191" y="281940"/>
                        <a:pt x="375190" y="220980"/>
                        <a:pt x="355092" y="162592"/>
                      </a:cubicBezTo>
                      <a:cubicBezTo>
                        <a:pt x="334994" y="104394"/>
                        <a:pt x="306229" y="48768"/>
                        <a:pt x="268129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73" name="Google Shape;3673;p25"/>
                <p:cNvSpPr/>
                <p:nvPr/>
              </p:nvSpPr>
              <p:spPr>
                <a:xfrm>
                  <a:off x="2441828" y="5325522"/>
                  <a:ext cx="362712" cy="726567"/>
                </a:xfrm>
                <a:custGeom>
                  <a:rect b="b" l="l" r="r" t="t"/>
                  <a:pathLst>
                    <a:path extrusionOk="0" h="726567" w="362712">
                      <a:moveTo>
                        <a:pt x="0" y="0"/>
                      </a:moveTo>
                      <a:cubicBezTo>
                        <a:pt x="14383" y="43529"/>
                        <a:pt x="33624" y="85249"/>
                        <a:pt x="56483" y="124873"/>
                      </a:cubicBezTo>
                      <a:cubicBezTo>
                        <a:pt x="79248" y="164497"/>
                        <a:pt x="106775" y="201263"/>
                        <a:pt x="136779" y="235553"/>
                      </a:cubicBezTo>
                      <a:cubicBezTo>
                        <a:pt x="166783" y="269939"/>
                        <a:pt x="199835" y="301562"/>
                        <a:pt x="236125" y="329184"/>
                      </a:cubicBezTo>
                      <a:cubicBezTo>
                        <a:pt x="245269" y="335947"/>
                        <a:pt x="254222" y="342900"/>
                        <a:pt x="263938" y="348996"/>
                      </a:cubicBezTo>
                      <a:lnTo>
                        <a:pt x="278225" y="358331"/>
                      </a:lnTo>
                      <a:lnTo>
                        <a:pt x="292989" y="366808"/>
                      </a:lnTo>
                      <a:cubicBezTo>
                        <a:pt x="312706" y="377476"/>
                        <a:pt x="333470" y="388049"/>
                        <a:pt x="355283" y="391097"/>
                      </a:cubicBezTo>
                      <a:lnTo>
                        <a:pt x="362712" y="392144"/>
                      </a:lnTo>
                      <a:lnTo>
                        <a:pt x="357569" y="397669"/>
                      </a:lnTo>
                      <a:cubicBezTo>
                        <a:pt x="335375" y="421672"/>
                        <a:pt x="314897" y="447866"/>
                        <a:pt x="295180" y="474250"/>
                      </a:cubicBezTo>
                      <a:cubicBezTo>
                        <a:pt x="275654" y="500825"/>
                        <a:pt x="256699" y="527876"/>
                        <a:pt x="238506" y="555498"/>
                      </a:cubicBezTo>
                      <a:cubicBezTo>
                        <a:pt x="220409" y="583121"/>
                        <a:pt x="203264" y="611410"/>
                        <a:pt x="186404" y="639889"/>
                      </a:cubicBezTo>
                      <a:cubicBezTo>
                        <a:pt x="177832" y="654082"/>
                        <a:pt x="169926" y="668560"/>
                        <a:pt x="161735" y="682943"/>
                      </a:cubicBezTo>
                      <a:lnTo>
                        <a:pt x="138113" y="726567"/>
                      </a:lnTo>
                      <a:lnTo>
                        <a:pt x="160306" y="682085"/>
                      </a:lnTo>
                      <a:cubicBezTo>
                        <a:pt x="168116" y="667512"/>
                        <a:pt x="175451" y="652653"/>
                        <a:pt x="183547" y="638175"/>
                      </a:cubicBezTo>
                      <a:cubicBezTo>
                        <a:pt x="199263" y="609029"/>
                        <a:pt x="216408" y="580644"/>
                        <a:pt x="233839" y="552450"/>
                      </a:cubicBezTo>
                      <a:cubicBezTo>
                        <a:pt x="251555" y="524447"/>
                        <a:pt x="269748" y="496729"/>
                        <a:pt x="289465" y="469964"/>
                      </a:cubicBezTo>
                      <a:cubicBezTo>
                        <a:pt x="309182" y="443199"/>
                        <a:pt x="329375" y="417005"/>
                        <a:pt x="351949" y="392240"/>
                      </a:cubicBezTo>
                      <a:lnTo>
                        <a:pt x="354330" y="398812"/>
                      </a:lnTo>
                      <a:cubicBezTo>
                        <a:pt x="330327" y="395574"/>
                        <a:pt x="309372" y="384810"/>
                        <a:pt x="288989" y="374047"/>
                      </a:cubicBezTo>
                      <a:lnTo>
                        <a:pt x="273939" y="365379"/>
                      </a:lnTo>
                      <a:lnTo>
                        <a:pt x="259461" y="355759"/>
                      </a:lnTo>
                      <a:cubicBezTo>
                        <a:pt x="249650" y="349568"/>
                        <a:pt x="240602" y="342424"/>
                        <a:pt x="231362" y="335471"/>
                      </a:cubicBezTo>
                      <a:cubicBezTo>
                        <a:pt x="194786" y="307277"/>
                        <a:pt x="161639" y="274987"/>
                        <a:pt x="131541" y="240125"/>
                      </a:cubicBezTo>
                      <a:cubicBezTo>
                        <a:pt x="101822" y="204978"/>
                        <a:pt x="74867" y="167450"/>
                        <a:pt x="52674" y="127064"/>
                      </a:cubicBezTo>
                      <a:cubicBezTo>
                        <a:pt x="30575" y="86678"/>
                        <a:pt x="13049" y="44006"/>
                        <a:pt x="0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74" name="Google Shape;3674;p25"/>
                <p:cNvSpPr/>
                <p:nvPr/>
              </p:nvSpPr>
              <p:spPr>
                <a:xfrm>
                  <a:off x="4006215" y="5623655"/>
                  <a:ext cx="909351" cy="558165"/>
                </a:xfrm>
                <a:custGeom>
                  <a:rect b="b" l="l" r="r" t="t"/>
                  <a:pathLst>
                    <a:path extrusionOk="0" h="558165" w="909351">
                      <a:moveTo>
                        <a:pt x="909352" y="113824"/>
                      </a:moveTo>
                      <a:cubicBezTo>
                        <a:pt x="857345" y="124587"/>
                        <a:pt x="804291" y="129730"/>
                        <a:pt x="751141" y="131350"/>
                      </a:cubicBezTo>
                      <a:cubicBezTo>
                        <a:pt x="697992" y="132588"/>
                        <a:pt x="644652" y="129349"/>
                        <a:pt x="591979" y="121825"/>
                      </a:cubicBezTo>
                      <a:cubicBezTo>
                        <a:pt x="539115" y="114871"/>
                        <a:pt x="487299" y="100870"/>
                        <a:pt x="437197" y="82867"/>
                      </a:cubicBezTo>
                      <a:lnTo>
                        <a:pt x="399955" y="68294"/>
                      </a:lnTo>
                      <a:cubicBezTo>
                        <a:pt x="387858" y="62674"/>
                        <a:pt x="375952" y="56579"/>
                        <a:pt x="363950" y="50768"/>
                      </a:cubicBezTo>
                      <a:lnTo>
                        <a:pt x="345948" y="41910"/>
                      </a:lnTo>
                      <a:lnTo>
                        <a:pt x="328898" y="31432"/>
                      </a:lnTo>
                      <a:lnTo>
                        <a:pt x="294704" y="10478"/>
                      </a:lnTo>
                      <a:lnTo>
                        <a:pt x="301085" y="7334"/>
                      </a:lnTo>
                      <a:cubicBezTo>
                        <a:pt x="296989" y="62198"/>
                        <a:pt x="290989" y="116872"/>
                        <a:pt x="282702" y="171260"/>
                      </a:cubicBezTo>
                      <a:cubicBezTo>
                        <a:pt x="278511" y="198406"/>
                        <a:pt x="273653" y="225552"/>
                        <a:pt x="267271" y="252413"/>
                      </a:cubicBezTo>
                      <a:cubicBezTo>
                        <a:pt x="264033" y="265843"/>
                        <a:pt x="260413" y="279177"/>
                        <a:pt x="255937" y="292322"/>
                      </a:cubicBezTo>
                      <a:cubicBezTo>
                        <a:pt x="251270" y="305371"/>
                        <a:pt x="246126" y="318516"/>
                        <a:pt x="237363" y="330137"/>
                      </a:cubicBezTo>
                      <a:cubicBezTo>
                        <a:pt x="232410" y="336042"/>
                        <a:pt x="227266" y="339947"/>
                        <a:pt x="222218" y="344709"/>
                      </a:cubicBezTo>
                      <a:lnTo>
                        <a:pt x="206788" y="358426"/>
                      </a:lnTo>
                      <a:lnTo>
                        <a:pt x="175927" y="385667"/>
                      </a:lnTo>
                      <a:cubicBezTo>
                        <a:pt x="155353" y="403860"/>
                        <a:pt x="134779" y="421958"/>
                        <a:pt x="114490" y="440436"/>
                      </a:cubicBezTo>
                      <a:cubicBezTo>
                        <a:pt x="94107" y="458819"/>
                        <a:pt x="73914" y="477298"/>
                        <a:pt x="54292" y="496538"/>
                      </a:cubicBezTo>
                      <a:cubicBezTo>
                        <a:pt x="34957" y="515874"/>
                        <a:pt x="15145" y="535115"/>
                        <a:pt x="0" y="558165"/>
                      </a:cubicBezTo>
                      <a:cubicBezTo>
                        <a:pt x="14478" y="534829"/>
                        <a:pt x="33909" y="514921"/>
                        <a:pt x="52769" y="495110"/>
                      </a:cubicBezTo>
                      <a:cubicBezTo>
                        <a:pt x="71914" y="475393"/>
                        <a:pt x="91726" y="456343"/>
                        <a:pt x="111633" y="437483"/>
                      </a:cubicBezTo>
                      <a:cubicBezTo>
                        <a:pt x="131636" y="418719"/>
                        <a:pt x="152019" y="400240"/>
                        <a:pt x="172307" y="381762"/>
                      </a:cubicBezTo>
                      <a:lnTo>
                        <a:pt x="202787" y="354140"/>
                      </a:lnTo>
                      <a:lnTo>
                        <a:pt x="217932" y="340233"/>
                      </a:lnTo>
                      <a:cubicBezTo>
                        <a:pt x="222790" y="335566"/>
                        <a:pt x="228409" y="330899"/>
                        <a:pt x="232220" y="326136"/>
                      </a:cubicBezTo>
                      <a:cubicBezTo>
                        <a:pt x="239935" y="315754"/>
                        <a:pt x="244888" y="302800"/>
                        <a:pt x="249269" y="290131"/>
                      </a:cubicBezTo>
                      <a:cubicBezTo>
                        <a:pt x="253555" y="277273"/>
                        <a:pt x="257080" y="264128"/>
                        <a:pt x="260223" y="250793"/>
                      </a:cubicBezTo>
                      <a:cubicBezTo>
                        <a:pt x="266414" y="224219"/>
                        <a:pt x="271081" y="197263"/>
                        <a:pt x="275082" y="170116"/>
                      </a:cubicBezTo>
                      <a:cubicBezTo>
                        <a:pt x="283083" y="115919"/>
                        <a:pt x="288607" y="61341"/>
                        <a:pt x="292703" y="6763"/>
                      </a:cubicBezTo>
                      <a:lnTo>
                        <a:pt x="293180" y="0"/>
                      </a:lnTo>
                      <a:lnTo>
                        <a:pt x="299085" y="3620"/>
                      </a:lnTo>
                      <a:lnTo>
                        <a:pt x="332708" y="24479"/>
                      </a:lnTo>
                      <a:lnTo>
                        <a:pt x="349472" y="34862"/>
                      </a:lnTo>
                      <a:lnTo>
                        <a:pt x="367189" y="43720"/>
                      </a:lnTo>
                      <a:cubicBezTo>
                        <a:pt x="379000" y="49530"/>
                        <a:pt x="390715" y="55626"/>
                        <a:pt x="402622" y="61246"/>
                      </a:cubicBezTo>
                      <a:lnTo>
                        <a:pt x="439388" y="75819"/>
                      </a:lnTo>
                      <a:cubicBezTo>
                        <a:pt x="488918" y="94012"/>
                        <a:pt x="540163" y="107823"/>
                        <a:pt x="592455" y="115633"/>
                      </a:cubicBezTo>
                      <a:cubicBezTo>
                        <a:pt x="644652" y="123920"/>
                        <a:pt x="697611" y="127825"/>
                        <a:pt x="750570" y="127445"/>
                      </a:cubicBezTo>
                      <a:cubicBezTo>
                        <a:pt x="804005" y="127063"/>
                        <a:pt x="857155" y="123254"/>
                        <a:pt x="909352" y="113824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75" name="Google Shape;3675;p25"/>
                <p:cNvSpPr/>
                <p:nvPr/>
              </p:nvSpPr>
              <p:spPr>
                <a:xfrm>
                  <a:off x="3603781" y="5091112"/>
                  <a:ext cx="561977" cy="1047463"/>
                </a:xfrm>
                <a:custGeom>
                  <a:rect b="b" l="l" r="r" t="t"/>
                  <a:pathLst>
                    <a:path extrusionOk="0" h="1047463" w="561977">
                      <a:moveTo>
                        <a:pt x="561977" y="0"/>
                      </a:moveTo>
                      <a:cubicBezTo>
                        <a:pt x="528640" y="33719"/>
                        <a:pt x="490445" y="62484"/>
                        <a:pt x="449487" y="86392"/>
                      </a:cubicBezTo>
                      <a:cubicBezTo>
                        <a:pt x="428913" y="98203"/>
                        <a:pt x="407672" y="109156"/>
                        <a:pt x="385574" y="117920"/>
                      </a:cubicBezTo>
                      <a:cubicBezTo>
                        <a:pt x="374621" y="122491"/>
                        <a:pt x="363000" y="125921"/>
                        <a:pt x="352332" y="130588"/>
                      </a:cubicBezTo>
                      <a:cubicBezTo>
                        <a:pt x="346998" y="132969"/>
                        <a:pt x="341378" y="134779"/>
                        <a:pt x="336330" y="137541"/>
                      </a:cubicBezTo>
                      <a:lnTo>
                        <a:pt x="321376" y="146495"/>
                      </a:lnTo>
                      <a:cubicBezTo>
                        <a:pt x="302326" y="159829"/>
                        <a:pt x="287277" y="178308"/>
                        <a:pt x="278132" y="199549"/>
                      </a:cubicBezTo>
                      <a:cubicBezTo>
                        <a:pt x="268798" y="220789"/>
                        <a:pt x="264988" y="244126"/>
                        <a:pt x="264416" y="267367"/>
                      </a:cubicBezTo>
                      <a:cubicBezTo>
                        <a:pt x="263750" y="290703"/>
                        <a:pt x="267274" y="314039"/>
                        <a:pt x="272513" y="336804"/>
                      </a:cubicBezTo>
                      <a:cubicBezTo>
                        <a:pt x="277942" y="359569"/>
                        <a:pt x="285562" y="381857"/>
                        <a:pt x="295277" y="403193"/>
                      </a:cubicBezTo>
                      <a:lnTo>
                        <a:pt x="295849" y="404431"/>
                      </a:lnTo>
                      <a:lnTo>
                        <a:pt x="295468" y="405765"/>
                      </a:lnTo>
                      <a:lnTo>
                        <a:pt x="251748" y="559118"/>
                      </a:lnTo>
                      <a:lnTo>
                        <a:pt x="207362" y="712280"/>
                      </a:lnTo>
                      <a:lnTo>
                        <a:pt x="206695" y="714470"/>
                      </a:lnTo>
                      <a:lnTo>
                        <a:pt x="204790" y="714851"/>
                      </a:lnTo>
                      <a:cubicBezTo>
                        <a:pt x="191550" y="717328"/>
                        <a:pt x="180025" y="714756"/>
                        <a:pt x="168404" y="711803"/>
                      </a:cubicBezTo>
                      <a:cubicBezTo>
                        <a:pt x="156879" y="708660"/>
                        <a:pt x="146021" y="704088"/>
                        <a:pt x="135448" y="698945"/>
                      </a:cubicBezTo>
                      <a:cubicBezTo>
                        <a:pt x="124875" y="693420"/>
                        <a:pt x="115160" y="688467"/>
                        <a:pt x="104206" y="685133"/>
                      </a:cubicBezTo>
                      <a:cubicBezTo>
                        <a:pt x="93443" y="681704"/>
                        <a:pt x="82203" y="679895"/>
                        <a:pt x="71059" y="679609"/>
                      </a:cubicBezTo>
                      <a:cubicBezTo>
                        <a:pt x="59915" y="679418"/>
                        <a:pt x="48580" y="680847"/>
                        <a:pt x="38388" y="684943"/>
                      </a:cubicBezTo>
                      <a:cubicBezTo>
                        <a:pt x="28196" y="689134"/>
                        <a:pt x="19338" y="696278"/>
                        <a:pt x="13909" y="705707"/>
                      </a:cubicBezTo>
                      <a:cubicBezTo>
                        <a:pt x="2384" y="724853"/>
                        <a:pt x="5908" y="749141"/>
                        <a:pt x="7432" y="771906"/>
                      </a:cubicBezTo>
                      <a:cubicBezTo>
                        <a:pt x="11432" y="818007"/>
                        <a:pt x="17719" y="863918"/>
                        <a:pt x="23720" y="909828"/>
                      </a:cubicBezTo>
                      <a:cubicBezTo>
                        <a:pt x="29911" y="955739"/>
                        <a:pt x="36578" y="1001649"/>
                        <a:pt x="43532" y="1047464"/>
                      </a:cubicBezTo>
                      <a:cubicBezTo>
                        <a:pt x="35531" y="1001839"/>
                        <a:pt x="27815" y="956120"/>
                        <a:pt x="20577" y="910304"/>
                      </a:cubicBezTo>
                      <a:cubicBezTo>
                        <a:pt x="13337" y="864489"/>
                        <a:pt x="6765" y="818579"/>
                        <a:pt x="2098" y="772382"/>
                      </a:cubicBezTo>
                      <a:cubicBezTo>
                        <a:pt x="1050" y="760762"/>
                        <a:pt x="2" y="749237"/>
                        <a:pt x="2" y="737426"/>
                      </a:cubicBezTo>
                      <a:cubicBezTo>
                        <a:pt x="-93" y="725519"/>
                        <a:pt x="2574" y="713232"/>
                        <a:pt x="8575" y="702564"/>
                      </a:cubicBezTo>
                      <a:cubicBezTo>
                        <a:pt x="14576" y="691896"/>
                        <a:pt x="24672" y="683609"/>
                        <a:pt x="35816" y="678847"/>
                      </a:cubicBezTo>
                      <a:cubicBezTo>
                        <a:pt x="47056" y="674180"/>
                        <a:pt x="59248" y="672465"/>
                        <a:pt x="71154" y="672655"/>
                      </a:cubicBezTo>
                      <a:cubicBezTo>
                        <a:pt x="95062" y="672655"/>
                        <a:pt x="118589" y="681228"/>
                        <a:pt x="138686" y="692372"/>
                      </a:cubicBezTo>
                      <a:cubicBezTo>
                        <a:pt x="148973" y="697325"/>
                        <a:pt x="159546" y="701707"/>
                        <a:pt x="170405" y="704564"/>
                      </a:cubicBezTo>
                      <a:cubicBezTo>
                        <a:pt x="181073" y="707422"/>
                        <a:pt x="193074" y="709327"/>
                        <a:pt x="202694" y="707517"/>
                      </a:cubicBezTo>
                      <a:lnTo>
                        <a:pt x="200123" y="710089"/>
                      </a:lnTo>
                      <a:lnTo>
                        <a:pt x="243843" y="556736"/>
                      </a:lnTo>
                      <a:lnTo>
                        <a:pt x="288229" y="403574"/>
                      </a:lnTo>
                      <a:lnTo>
                        <a:pt x="288419" y="406241"/>
                      </a:lnTo>
                      <a:cubicBezTo>
                        <a:pt x="278609" y="384429"/>
                        <a:pt x="270894" y="361664"/>
                        <a:pt x="265464" y="338328"/>
                      </a:cubicBezTo>
                      <a:cubicBezTo>
                        <a:pt x="260130" y="314992"/>
                        <a:pt x="256701" y="291084"/>
                        <a:pt x="257463" y="267081"/>
                      </a:cubicBezTo>
                      <a:cubicBezTo>
                        <a:pt x="258035" y="243078"/>
                        <a:pt x="262511" y="218885"/>
                        <a:pt x="272418" y="196882"/>
                      </a:cubicBezTo>
                      <a:cubicBezTo>
                        <a:pt x="282323" y="174784"/>
                        <a:pt x="298421" y="155543"/>
                        <a:pt x="318423" y="141922"/>
                      </a:cubicBezTo>
                      <a:lnTo>
                        <a:pt x="334044" y="132874"/>
                      </a:lnTo>
                      <a:cubicBezTo>
                        <a:pt x="339378" y="130112"/>
                        <a:pt x="345188" y="128302"/>
                        <a:pt x="350713" y="125921"/>
                      </a:cubicBezTo>
                      <a:cubicBezTo>
                        <a:pt x="361857" y="121253"/>
                        <a:pt x="373002" y="118110"/>
                        <a:pt x="384051" y="113729"/>
                      </a:cubicBezTo>
                      <a:cubicBezTo>
                        <a:pt x="406053" y="105251"/>
                        <a:pt x="427294" y="94964"/>
                        <a:pt x="448059" y="83629"/>
                      </a:cubicBezTo>
                      <a:cubicBezTo>
                        <a:pt x="489206" y="60770"/>
                        <a:pt x="527973" y="32861"/>
                        <a:pt x="561977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676" name="Google Shape;3676;p25"/>
            <p:cNvGrpSpPr/>
            <p:nvPr/>
          </p:nvGrpSpPr>
          <p:grpSpPr>
            <a:xfrm>
              <a:off x="3604471" y="5071205"/>
              <a:ext cx="1339670" cy="1467381"/>
              <a:chOff x="3604471" y="5071205"/>
              <a:chExt cx="1339670" cy="1467381"/>
            </a:xfrm>
          </p:grpSpPr>
          <p:sp>
            <p:nvSpPr>
              <p:cNvPr id="3677" name="Google Shape;3677;p25"/>
              <p:cNvSpPr/>
              <p:nvPr/>
            </p:nvSpPr>
            <p:spPr>
              <a:xfrm>
                <a:off x="3604471" y="5071205"/>
                <a:ext cx="1339670" cy="1350359"/>
              </a:xfrm>
              <a:custGeom>
                <a:rect b="b" l="l" r="r" t="t"/>
                <a:pathLst>
                  <a:path extrusionOk="0" h="1350359" w="1339670">
                    <a:moveTo>
                      <a:pt x="1339670" y="658654"/>
                    </a:moveTo>
                    <a:cubicBezTo>
                      <a:pt x="1339670" y="658654"/>
                      <a:pt x="1011629" y="765429"/>
                      <a:pt x="698828" y="559498"/>
                    </a:cubicBezTo>
                    <a:cubicBezTo>
                      <a:pt x="698828" y="559498"/>
                      <a:pt x="673396" y="839248"/>
                      <a:pt x="632725" y="884968"/>
                    </a:cubicBezTo>
                    <a:cubicBezTo>
                      <a:pt x="592053" y="930783"/>
                      <a:pt x="421651" y="1055370"/>
                      <a:pt x="378407" y="1149477"/>
                    </a:cubicBezTo>
                    <a:cubicBezTo>
                      <a:pt x="335164" y="1243584"/>
                      <a:pt x="324972" y="1312259"/>
                      <a:pt x="241057" y="1350359"/>
                    </a:cubicBezTo>
                    <a:cubicBezTo>
                      <a:pt x="241057" y="1350359"/>
                      <a:pt x="185145" y="1329976"/>
                      <a:pt x="113898" y="1350359"/>
                    </a:cubicBezTo>
                    <a:cubicBezTo>
                      <a:pt x="113898" y="1350359"/>
                      <a:pt x="-10689" y="873538"/>
                      <a:pt x="741" y="768001"/>
                    </a:cubicBezTo>
                    <a:cubicBezTo>
                      <a:pt x="12171" y="662464"/>
                      <a:pt x="111326" y="696754"/>
                      <a:pt x="134281" y="715899"/>
                    </a:cubicBezTo>
                    <a:cubicBezTo>
                      <a:pt x="157142" y="734949"/>
                      <a:pt x="202957" y="731139"/>
                      <a:pt x="202957" y="731139"/>
                    </a:cubicBezTo>
                    <a:lnTo>
                      <a:pt x="290682" y="422148"/>
                    </a:lnTo>
                    <a:cubicBezTo>
                      <a:pt x="290682" y="422148"/>
                      <a:pt x="246200" y="284797"/>
                      <a:pt x="271632" y="228886"/>
                    </a:cubicBezTo>
                    <a:cubicBezTo>
                      <a:pt x="297064" y="172974"/>
                      <a:pt x="309732" y="162782"/>
                      <a:pt x="391171" y="132207"/>
                    </a:cubicBezTo>
                    <a:cubicBezTo>
                      <a:pt x="472610" y="101632"/>
                      <a:pt x="571765" y="25432"/>
                      <a:pt x="571765" y="0"/>
                    </a:cubicBezTo>
                  </a:path>
                </a:pathLst>
              </a:custGeom>
              <a:solidFill>
                <a:srgbClr val="AE719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678" name="Google Shape;3678;p25"/>
              <p:cNvGrpSpPr/>
              <p:nvPr/>
            </p:nvGrpSpPr>
            <p:grpSpPr>
              <a:xfrm>
                <a:off x="3694321" y="5976278"/>
                <a:ext cx="169590" cy="562308"/>
                <a:chOff x="3694321" y="5976278"/>
                <a:chExt cx="169590" cy="562308"/>
              </a:xfrm>
            </p:grpSpPr>
            <p:sp>
              <p:nvSpPr>
                <p:cNvPr id="3679" name="Google Shape;3679;p25"/>
                <p:cNvSpPr/>
                <p:nvPr/>
              </p:nvSpPr>
              <p:spPr>
                <a:xfrm>
                  <a:off x="3718464" y="6408017"/>
                  <a:ext cx="127158" cy="130569"/>
                </a:xfrm>
                <a:custGeom>
                  <a:rect b="b" l="l" r="r" t="t"/>
                  <a:pathLst>
                    <a:path extrusionOk="0" h="130569" w="127158">
                      <a:moveTo>
                        <a:pt x="0" y="13547"/>
                      </a:moveTo>
                      <a:cubicBezTo>
                        <a:pt x="0" y="13547"/>
                        <a:pt x="28003" y="122894"/>
                        <a:pt x="33051" y="129276"/>
                      </a:cubicBezTo>
                      <a:cubicBezTo>
                        <a:pt x="38100" y="135657"/>
                        <a:pt x="105537" y="121656"/>
                        <a:pt x="127159" y="13547"/>
                      </a:cubicBezTo>
                      <a:cubicBezTo>
                        <a:pt x="127159" y="13547"/>
                        <a:pt x="76295" y="-16933"/>
                        <a:pt x="0" y="13547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0" name="Google Shape;3680;p25"/>
                <p:cNvSpPr/>
                <p:nvPr/>
              </p:nvSpPr>
              <p:spPr>
                <a:xfrm>
                  <a:off x="3716496" y="6234331"/>
                  <a:ext cx="147415" cy="145782"/>
                </a:xfrm>
                <a:custGeom>
                  <a:rect b="b" l="l" r="r" t="t"/>
                  <a:pathLst>
                    <a:path extrusionOk="0" h="145782" w="147415">
                      <a:moveTo>
                        <a:pt x="18447" y="137607"/>
                      </a:moveTo>
                      <a:cubicBezTo>
                        <a:pt x="18447" y="137607"/>
                        <a:pt x="-6985" y="34642"/>
                        <a:pt x="1873" y="13021"/>
                      </a:cubicBezTo>
                      <a:cubicBezTo>
                        <a:pt x="10732" y="-8601"/>
                        <a:pt x="133509" y="-13078"/>
                        <a:pt x="147415" y="78457"/>
                      </a:cubicBezTo>
                      <a:cubicBezTo>
                        <a:pt x="147511" y="78553"/>
                        <a:pt x="122746" y="173707"/>
                        <a:pt x="18447" y="137607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1" name="Google Shape;3681;p25"/>
                <p:cNvSpPr/>
                <p:nvPr/>
              </p:nvSpPr>
              <p:spPr>
                <a:xfrm>
                  <a:off x="3708883" y="6083609"/>
                  <a:ext cx="103052" cy="110043"/>
                </a:xfrm>
                <a:custGeom>
                  <a:rect b="b" l="l" r="r" t="t"/>
                  <a:pathLst>
                    <a:path extrusionOk="0" h="110043" w="103052">
                      <a:moveTo>
                        <a:pt x="7676" y="109070"/>
                      </a:moveTo>
                      <a:cubicBezTo>
                        <a:pt x="7676" y="109070"/>
                        <a:pt x="-10803" y="49348"/>
                        <a:pt x="9581" y="961"/>
                      </a:cubicBezTo>
                      <a:cubicBezTo>
                        <a:pt x="9581" y="961"/>
                        <a:pt x="92258" y="-11708"/>
                        <a:pt x="102355" y="54967"/>
                      </a:cubicBezTo>
                      <a:cubicBezTo>
                        <a:pt x="112546" y="121833"/>
                        <a:pt x="7676" y="109070"/>
                        <a:pt x="7676" y="109070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2" name="Google Shape;3682;p25"/>
                <p:cNvSpPr/>
                <p:nvPr/>
              </p:nvSpPr>
              <p:spPr>
                <a:xfrm>
                  <a:off x="3694321" y="5976278"/>
                  <a:ext cx="59994" cy="73812"/>
                </a:xfrm>
                <a:custGeom>
                  <a:rect b="b" l="l" r="r" t="t"/>
                  <a:pathLst>
                    <a:path extrusionOk="0" h="73812" w="59994">
                      <a:moveTo>
                        <a:pt x="8808" y="68953"/>
                      </a:moveTo>
                      <a:cubicBezTo>
                        <a:pt x="8808" y="68953"/>
                        <a:pt x="-3860" y="33330"/>
                        <a:pt x="1188" y="278"/>
                      </a:cubicBezTo>
                      <a:cubicBezTo>
                        <a:pt x="1188" y="278"/>
                        <a:pt x="54624" y="-6104"/>
                        <a:pt x="59672" y="42283"/>
                      </a:cubicBezTo>
                      <a:cubicBezTo>
                        <a:pt x="64720" y="90670"/>
                        <a:pt x="8808" y="68953"/>
                        <a:pt x="8808" y="68953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683" name="Google Shape;3683;p25"/>
              <p:cNvGrpSpPr/>
              <p:nvPr/>
            </p:nvGrpSpPr>
            <p:grpSpPr>
              <a:xfrm>
                <a:off x="4111311" y="5857567"/>
                <a:ext cx="130932" cy="135870"/>
                <a:chOff x="4111311" y="5857567"/>
                <a:chExt cx="130932" cy="135870"/>
              </a:xfrm>
            </p:grpSpPr>
            <p:sp>
              <p:nvSpPr>
                <p:cNvPr id="3684" name="Google Shape;3684;p25"/>
                <p:cNvSpPr/>
                <p:nvPr/>
              </p:nvSpPr>
              <p:spPr>
                <a:xfrm>
                  <a:off x="4145565" y="5857567"/>
                  <a:ext cx="96678" cy="48598"/>
                </a:xfrm>
                <a:custGeom>
                  <a:rect b="b" l="l" r="r" t="t"/>
                  <a:pathLst>
                    <a:path extrusionOk="0" h="48598" w="96678">
                      <a:moveTo>
                        <a:pt x="96679" y="48599"/>
                      </a:moveTo>
                      <a:cubicBezTo>
                        <a:pt x="83058" y="35454"/>
                        <a:pt x="68771" y="23929"/>
                        <a:pt x="52768" y="15738"/>
                      </a:cubicBezTo>
                      <a:cubicBezTo>
                        <a:pt x="44863" y="11452"/>
                        <a:pt x="36290" y="8785"/>
                        <a:pt x="27527" y="6689"/>
                      </a:cubicBezTo>
                      <a:cubicBezTo>
                        <a:pt x="18669" y="4498"/>
                        <a:pt x="9620" y="4689"/>
                        <a:pt x="0" y="4498"/>
                      </a:cubicBezTo>
                      <a:cubicBezTo>
                        <a:pt x="8858" y="1355"/>
                        <a:pt x="18669" y="-836"/>
                        <a:pt x="28384" y="307"/>
                      </a:cubicBezTo>
                      <a:cubicBezTo>
                        <a:pt x="38100" y="1164"/>
                        <a:pt x="47815" y="3831"/>
                        <a:pt x="56388" y="8308"/>
                      </a:cubicBezTo>
                      <a:cubicBezTo>
                        <a:pt x="65056" y="12880"/>
                        <a:pt x="72962" y="18595"/>
                        <a:pt x="79724" y="25453"/>
                      </a:cubicBezTo>
                      <a:cubicBezTo>
                        <a:pt x="86677" y="32311"/>
                        <a:pt x="92678" y="40026"/>
                        <a:pt x="96679" y="48599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5" name="Google Shape;3685;p25"/>
                <p:cNvSpPr/>
                <p:nvPr/>
              </p:nvSpPr>
              <p:spPr>
                <a:xfrm>
                  <a:off x="4111311" y="5883211"/>
                  <a:ext cx="54446" cy="110226"/>
                </a:xfrm>
                <a:custGeom>
                  <a:rect b="b" l="l" r="r" t="t"/>
                  <a:pathLst>
                    <a:path extrusionOk="0" h="110226" w="54446">
                      <a:moveTo>
                        <a:pt x="1297" y="0"/>
                      </a:moveTo>
                      <a:cubicBezTo>
                        <a:pt x="5012" y="22002"/>
                        <a:pt x="8251" y="43720"/>
                        <a:pt x="14823" y="64389"/>
                      </a:cubicBezTo>
                      <a:cubicBezTo>
                        <a:pt x="18061" y="74581"/>
                        <a:pt x="22157" y="84582"/>
                        <a:pt x="28348" y="93059"/>
                      </a:cubicBezTo>
                      <a:cubicBezTo>
                        <a:pt x="34444" y="101537"/>
                        <a:pt x="43303" y="107918"/>
                        <a:pt x="54447" y="109919"/>
                      </a:cubicBezTo>
                      <a:cubicBezTo>
                        <a:pt x="43208" y="111633"/>
                        <a:pt x="31111" y="106013"/>
                        <a:pt x="23395" y="97250"/>
                      </a:cubicBezTo>
                      <a:cubicBezTo>
                        <a:pt x="15394" y="88583"/>
                        <a:pt x="10537" y="77724"/>
                        <a:pt x="7012" y="66961"/>
                      </a:cubicBezTo>
                      <a:cubicBezTo>
                        <a:pt x="3679" y="56102"/>
                        <a:pt x="1583" y="44863"/>
                        <a:pt x="726" y="33719"/>
                      </a:cubicBezTo>
                      <a:cubicBezTo>
                        <a:pt x="-322" y="22384"/>
                        <a:pt x="-322" y="11144"/>
                        <a:pt x="1297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6" name="Google Shape;3686;p25"/>
                <p:cNvSpPr/>
                <p:nvPr/>
              </p:nvSpPr>
              <p:spPr>
                <a:xfrm>
                  <a:off x="4145660" y="5890577"/>
                  <a:ext cx="83915" cy="35115"/>
                </a:xfrm>
                <a:custGeom>
                  <a:rect b="b" l="l" r="r" t="t"/>
                  <a:pathLst>
                    <a:path extrusionOk="0" h="35115" w="83915">
                      <a:moveTo>
                        <a:pt x="83915" y="35116"/>
                      </a:moveTo>
                      <a:cubicBezTo>
                        <a:pt x="69818" y="28163"/>
                        <a:pt x="56674" y="20638"/>
                        <a:pt x="42958" y="14542"/>
                      </a:cubicBezTo>
                      <a:cubicBezTo>
                        <a:pt x="36195" y="11303"/>
                        <a:pt x="29242" y="8637"/>
                        <a:pt x="22193" y="6636"/>
                      </a:cubicBezTo>
                      <a:cubicBezTo>
                        <a:pt x="15050" y="4731"/>
                        <a:pt x="7811" y="3493"/>
                        <a:pt x="0" y="4636"/>
                      </a:cubicBezTo>
                      <a:cubicBezTo>
                        <a:pt x="6763" y="255"/>
                        <a:pt x="15430" y="-603"/>
                        <a:pt x="23432" y="349"/>
                      </a:cubicBezTo>
                      <a:cubicBezTo>
                        <a:pt x="31528" y="1207"/>
                        <a:pt x="39243" y="3779"/>
                        <a:pt x="46482" y="7017"/>
                      </a:cubicBezTo>
                      <a:cubicBezTo>
                        <a:pt x="53626" y="10446"/>
                        <a:pt x="60484" y="14351"/>
                        <a:pt x="66770" y="19114"/>
                      </a:cubicBezTo>
                      <a:cubicBezTo>
                        <a:pt x="72962" y="23781"/>
                        <a:pt x="78962" y="28924"/>
                        <a:pt x="83915" y="35116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87" name="Google Shape;3687;p25"/>
                <p:cNvSpPr/>
                <p:nvPr/>
              </p:nvSpPr>
              <p:spPr>
                <a:xfrm>
                  <a:off x="4144847" y="5909310"/>
                  <a:ext cx="42819" cy="69047"/>
                </a:xfrm>
                <a:custGeom>
                  <a:rect b="b" l="l" r="r" t="t"/>
                  <a:pathLst>
                    <a:path extrusionOk="0" h="69047" w="42819">
                      <a:moveTo>
                        <a:pt x="814" y="0"/>
                      </a:moveTo>
                      <a:cubicBezTo>
                        <a:pt x="5196" y="14478"/>
                        <a:pt x="8624" y="28575"/>
                        <a:pt x="13863" y="41814"/>
                      </a:cubicBezTo>
                      <a:cubicBezTo>
                        <a:pt x="16530" y="48291"/>
                        <a:pt x="19769" y="54483"/>
                        <a:pt x="24246" y="59341"/>
                      </a:cubicBezTo>
                      <a:cubicBezTo>
                        <a:pt x="28722" y="64198"/>
                        <a:pt x="35009" y="66865"/>
                        <a:pt x="42819" y="66960"/>
                      </a:cubicBezTo>
                      <a:cubicBezTo>
                        <a:pt x="36057" y="70485"/>
                        <a:pt x="26532" y="69532"/>
                        <a:pt x="20055" y="64198"/>
                      </a:cubicBezTo>
                      <a:cubicBezTo>
                        <a:pt x="13387" y="59150"/>
                        <a:pt x="9387" y="52006"/>
                        <a:pt x="6243" y="44862"/>
                      </a:cubicBezTo>
                      <a:cubicBezTo>
                        <a:pt x="719" y="30385"/>
                        <a:pt x="-1282" y="15049"/>
                        <a:pt x="814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688" name="Google Shape;3688;p25"/>
            <p:cNvGrpSpPr/>
            <p:nvPr/>
          </p:nvGrpSpPr>
          <p:grpSpPr>
            <a:xfrm>
              <a:off x="2487739" y="5325522"/>
              <a:ext cx="1159383" cy="1376373"/>
              <a:chOff x="2487739" y="5325522"/>
              <a:chExt cx="1159383" cy="1376373"/>
            </a:xfrm>
          </p:grpSpPr>
          <p:sp>
            <p:nvSpPr>
              <p:cNvPr id="3689" name="Google Shape;3689;p25"/>
              <p:cNvSpPr/>
              <p:nvPr/>
            </p:nvSpPr>
            <p:spPr>
              <a:xfrm>
                <a:off x="2487739" y="5325522"/>
                <a:ext cx="1159383" cy="1376373"/>
              </a:xfrm>
              <a:custGeom>
                <a:rect b="b" l="l" r="r" t="t"/>
                <a:pathLst>
                  <a:path extrusionOk="0" h="1376373" w="1159383">
                    <a:moveTo>
                      <a:pt x="1159383" y="0"/>
                    </a:moveTo>
                    <a:cubicBezTo>
                      <a:pt x="1098518" y="183071"/>
                      <a:pt x="1151858" y="274606"/>
                      <a:pt x="1075563" y="434816"/>
                    </a:cubicBezTo>
                    <a:cubicBezTo>
                      <a:pt x="999268" y="595027"/>
                      <a:pt x="747522" y="801053"/>
                      <a:pt x="427101" y="900208"/>
                    </a:cubicBezTo>
                    <a:cubicBezTo>
                      <a:pt x="427101" y="900208"/>
                      <a:pt x="465677" y="1083279"/>
                      <a:pt x="546830" y="1139285"/>
                    </a:cubicBezTo>
                    <a:cubicBezTo>
                      <a:pt x="627983" y="1195197"/>
                      <a:pt x="668655" y="1230439"/>
                      <a:pt x="668655" y="1230439"/>
                    </a:cubicBezTo>
                    <a:cubicBezTo>
                      <a:pt x="668655" y="1230439"/>
                      <a:pt x="620363" y="1289399"/>
                      <a:pt x="645795" y="1370743"/>
                    </a:cubicBezTo>
                    <a:cubicBezTo>
                      <a:pt x="645795" y="1370743"/>
                      <a:pt x="147352" y="1383411"/>
                      <a:pt x="106680" y="1370743"/>
                    </a:cubicBezTo>
                    <a:cubicBezTo>
                      <a:pt x="66008" y="1358075"/>
                      <a:pt x="35433" y="1332643"/>
                      <a:pt x="35433" y="1286828"/>
                    </a:cubicBezTo>
                    <a:cubicBezTo>
                      <a:pt x="35433" y="1241013"/>
                      <a:pt x="71057" y="1085945"/>
                      <a:pt x="55817" y="1045273"/>
                    </a:cubicBezTo>
                    <a:cubicBezTo>
                      <a:pt x="40577" y="1004602"/>
                      <a:pt x="-32575" y="944213"/>
                      <a:pt x="62770" y="778288"/>
                    </a:cubicBezTo>
                    <a:cubicBezTo>
                      <a:pt x="158115" y="612363"/>
                      <a:pt x="240125" y="448342"/>
                      <a:pt x="308801" y="394907"/>
                    </a:cubicBezTo>
                    <a:cubicBezTo>
                      <a:pt x="308801" y="394907"/>
                      <a:pt x="122015" y="354806"/>
                      <a:pt x="0" y="110681"/>
                    </a:cubicBezTo>
                    <a:lnTo>
                      <a:pt x="1159383" y="0"/>
                    </a:lnTo>
                    <a:close/>
                  </a:path>
                </a:pathLst>
              </a:custGeom>
              <a:solidFill>
                <a:srgbClr val="AE719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690" name="Google Shape;3690;p25"/>
              <p:cNvGrpSpPr/>
              <p:nvPr/>
            </p:nvGrpSpPr>
            <p:grpSpPr>
              <a:xfrm>
                <a:off x="2899907" y="6555550"/>
                <a:ext cx="352404" cy="145191"/>
                <a:chOff x="2899907" y="6555550"/>
                <a:chExt cx="352404" cy="145191"/>
              </a:xfrm>
            </p:grpSpPr>
            <p:sp>
              <p:nvSpPr>
                <p:cNvPr id="3691" name="Google Shape;3691;p25"/>
                <p:cNvSpPr/>
                <p:nvPr/>
              </p:nvSpPr>
              <p:spPr>
                <a:xfrm>
                  <a:off x="3124598" y="6555550"/>
                  <a:ext cx="127713" cy="140619"/>
                </a:xfrm>
                <a:custGeom>
                  <a:rect b="b" l="l" r="r" t="t"/>
                  <a:pathLst>
                    <a:path extrusionOk="0" h="140619" w="127713">
                      <a:moveTo>
                        <a:pt x="31796" y="317"/>
                      </a:moveTo>
                      <a:cubicBezTo>
                        <a:pt x="31796" y="317"/>
                        <a:pt x="138285" y="-13209"/>
                        <a:pt x="126855" y="136524"/>
                      </a:cubicBezTo>
                      <a:lnTo>
                        <a:pt x="8936" y="140620"/>
                      </a:lnTo>
                      <a:cubicBezTo>
                        <a:pt x="8936" y="140620"/>
                        <a:pt x="-22211" y="53942"/>
                        <a:pt x="31796" y="317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92" name="Google Shape;3692;p25"/>
                <p:cNvSpPr/>
                <p:nvPr/>
              </p:nvSpPr>
              <p:spPr>
                <a:xfrm>
                  <a:off x="2899907" y="6582354"/>
                  <a:ext cx="165640" cy="118387"/>
                </a:xfrm>
                <a:custGeom>
                  <a:rect b="b" l="l" r="r" t="t"/>
                  <a:pathLst>
                    <a:path extrusionOk="0" h="118387" w="165640">
                      <a:moveTo>
                        <a:pt x="165619" y="115435"/>
                      </a:moveTo>
                      <a:cubicBezTo>
                        <a:pt x="165619" y="115435"/>
                        <a:pt x="169429" y="3897"/>
                        <a:pt x="75988" y="87"/>
                      </a:cubicBezTo>
                      <a:cubicBezTo>
                        <a:pt x="-17452" y="-3723"/>
                        <a:pt x="1598" y="118388"/>
                        <a:pt x="1598" y="118388"/>
                      </a:cubicBezTo>
                      <a:lnTo>
                        <a:pt x="165619" y="115435"/>
                      </a:ln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693" name="Google Shape;3693;p25"/>
              <p:cNvSpPr/>
              <p:nvPr/>
            </p:nvSpPr>
            <p:spPr>
              <a:xfrm>
                <a:off x="2893218" y="6436042"/>
                <a:ext cx="186332" cy="261461"/>
              </a:xfrm>
              <a:custGeom>
                <a:rect b="b" l="l" r="r" t="t"/>
                <a:pathLst>
                  <a:path extrusionOk="0" h="261461" w="186332">
                    <a:moveTo>
                      <a:pt x="183071" y="261461"/>
                    </a:moveTo>
                    <a:cubicBezTo>
                      <a:pt x="185547" y="247650"/>
                      <a:pt x="184118" y="233648"/>
                      <a:pt x="180880" y="220313"/>
                    </a:cubicBezTo>
                    <a:cubicBezTo>
                      <a:pt x="177832" y="206883"/>
                      <a:pt x="172593" y="194024"/>
                      <a:pt x="165926" y="182023"/>
                    </a:cubicBezTo>
                    <a:cubicBezTo>
                      <a:pt x="152781" y="157925"/>
                      <a:pt x="135160" y="136207"/>
                      <a:pt x="114776" y="117824"/>
                    </a:cubicBezTo>
                    <a:cubicBezTo>
                      <a:pt x="104775" y="108395"/>
                      <a:pt x="93726" y="100108"/>
                      <a:pt x="82391" y="92202"/>
                    </a:cubicBezTo>
                    <a:cubicBezTo>
                      <a:pt x="71056" y="84201"/>
                      <a:pt x="59055" y="77057"/>
                      <a:pt x="47815" y="68294"/>
                    </a:cubicBezTo>
                    <a:cubicBezTo>
                      <a:pt x="36576" y="59721"/>
                      <a:pt x="26003" y="49816"/>
                      <a:pt x="17907" y="38100"/>
                    </a:cubicBezTo>
                    <a:cubicBezTo>
                      <a:pt x="9906" y="26289"/>
                      <a:pt x="4096" y="13335"/>
                      <a:pt x="0" y="0"/>
                    </a:cubicBezTo>
                    <a:cubicBezTo>
                      <a:pt x="5905" y="12668"/>
                      <a:pt x="12382" y="25051"/>
                      <a:pt x="21146" y="35623"/>
                    </a:cubicBezTo>
                    <a:cubicBezTo>
                      <a:pt x="29623" y="46387"/>
                      <a:pt x="40196" y="55340"/>
                      <a:pt x="51530" y="63055"/>
                    </a:cubicBezTo>
                    <a:cubicBezTo>
                      <a:pt x="74390" y="78391"/>
                      <a:pt x="99155" y="92393"/>
                      <a:pt x="120301" y="111633"/>
                    </a:cubicBezTo>
                    <a:cubicBezTo>
                      <a:pt x="130588" y="121348"/>
                      <a:pt x="140398" y="131731"/>
                      <a:pt x="148876" y="143065"/>
                    </a:cubicBezTo>
                    <a:cubicBezTo>
                      <a:pt x="157639" y="154210"/>
                      <a:pt x="165354" y="166211"/>
                      <a:pt x="171450" y="179070"/>
                    </a:cubicBezTo>
                    <a:cubicBezTo>
                      <a:pt x="183737" y="204501"/>
                      <a:pt x="190881" y="234219"/>
                      <a:pt x="183071" y="261461"/>
                    </a:cubicBezTo>
                    <a:close/>
                  </a:path>
                </a:pathLst>
              </a:custGeom>
              <a:solidFill>
                <a:srgbClr val="5F1B5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694" name="Google Shape;3694;p25"/>
              <p:cNvGrpSpPr/>
              <p:nvPr/>
            </p:nvGrpSpPr>
            <p:grpSpPr>
              <a:xfrm>
                <a:off x="3300126" y="5604702"/>
                <a:ext cx="280320" cy="234503"/>
                <a:chOff x="3300126" y="5604702"/>
                <a:chExt cx="280320" cy="234503"/>
              </a:xfrm>
            </p:grpSpPr>
            <p:sp>
              <p:nvSpPr>
                <p:cNvPr id="3695" name="Google Shape;3695;p25"/>
                <p:cNvSpPr/>
                <p:nvPr/>
              </p:nvSpPr>
              <p:spPr>
                <a:xfrm>
                  <a:off x="3344036" y="5604702"/>
                  <a:ext cx="236410" cy="73625"/>
                </a:xfrm>
                <a:custGeom>
                  <a:rect b="b" l="l" r="r" t="t"/>
                  <a:pathLst>
                    <a:path extrusionOk="0" h="73625" w="236410">
                      <a:moveTo>
                        <a:pt x="236411" y="73626"/>
                      </a:moveTo>
                      <a:cubicBezTo>
                        <a:pt x="232315" y="70102"/>
                        <a:pt x="228410" y="66482"/>
                        <a:pt x="224504" y="62863"/>
                      </a:cubicBezTo>
                      <a:lnTo>
                        <a:pt x="218599" y="57433"/>
                      </a:lnTo>
                      <a:lnTo>
                        <a:pt x="212122" y="52861"/>
                      </a:lnTo>
                      <a:cubicBezTo>
                        <a:pt x="207836" y="49813"/>
                        <a:pt x="203645" y="46479"/>
                        <a:pt x="199358" y="43527"/>
                      </a:cubicBezTo>
                      <a:lnTo>
                        <a:pt x="185547" y="35716"/>
                      </a:lnTo>
                      <a:cubicBezTo>
                        <a:pt x="166783" y="26191"/>
                        <a:pt x="147161" y="18286"/>
                        <a:pt x="126492" y="14095"/>
                      </a:cubicBezTo>
                      <a:cubicBezTo>
                        <a:pt x="105918" y="9523"/>
                        <a:pt x="84868" y="7237"/>
                        <a:pt x="63722" y="6570"/>
                      </a:cubicBezTo>
                      <a:cubicBezTo>
                        <a:pt x="53150" y="6284"/>
                        <a:pt x="42482" y="6379"/>
                        <a:pt x="31909" y="7141"/>
                      </a:cubicBezTo>
                      <a:cubicBezTo>
                        <a:pt x="21241" y="7522"/>
                        <a:pt x="10668" y="8665"/>
                        <a:pt x="0" y="10094"/>
                      </a:cubicBezTo>
                      <a:cubicBezTo>
                        <a:pt x="20574" y="3808"/>
                        <a:pt x="42196" y="1045"/>
                        <a:pt x="63722" y="188"/>
                      </a:cubicBezTo>
                      <a:cubicBezTo>
                        <a:pt x="85344" y="-669"/>
                        <a:pt x="107156" y="1426"/>
                        <a:pt x="128397" y="5998"/>
                      </a:cubicBezTo>
                      <a:cubicBezTo>
                        <a:pt x="149733" y="10570"/>
                        <a:pt x="170212" y="19048"/>
                        <a:pt x="188786" y="30192"/>
                      </a:cubicBezTo>
                      <a:cubicBezTo>
                        <a:pt x="207645" y="41146"/>
                        <a:pt x="223171" y="56957"/>
                        <a:pt x="236411" y="73626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96" name="Google Shape;3696;p25"/>
                <p:cNvSpPr/>
                <p:nvPr/>
              </p:nvSpPr>
              <p:spPr>
                <a:xfrm>
                  <a:off x="3300126" y="5710808"/>
                  <a:ext cx="193071" cy="128397"/>
                </a:xfrm>
                <a:custGeom>
                  <a:rect b="b" l="l" r="r" t="t"/>
                  <a:pathLst>
                    <a:path extrusionOk="0" h="128397" w="193071">
                      <a:moveTo>
                        <a:pt x="0" y="0"/>
                      </a:moveTo>
                      <a:cubicBezTo>
                        <a:pt x="12859" y="15145"/>
                        <a:pt x="25718" y="30099"/>
                        <a:pt x="40291" y="43339"/>
                      </a:cubicBezTo>
                      <a:cubicBezTo>
                        <a:pt x="54483" y="56864"/>
                        <a:pt x="70009" y="68866"/>
                        <a:pt x="86296" y="79724"/>
                      </a:cubicBezTo>
                      <a:cubicBezTo>
                        <a:pt x="102489" y="90773"/>
                        <a:pt x="119729" y="100108"/>
                        <a:pt x="137541" y="108299"/>
                      </a:cubicBezTo>
                      <a:cubicBezTo>
                        <a:pt x="155448" y="116396"/>
                        <a:pt x="173831" y="123444"/>
                        <a:pt x="193072" y="128397"/>
                      </a:cubicBezTo>
                      <a:cubicBezTo>
                        <a:pt x="173260" y="126587"/>
                        <a:pt x="153638" y="121444"/>
                        <a:pt x="134969" y="114205"/>
                      </a:cubicBezTo>
                      <a:cubicBezTo>
                        <a:pt x="116205" y="107061"/>
                        <a:pt x="98298" y="97822"/>
                        <a:pt x="81629" y="86582"/>
                      </a:cubicBezTo>
                      <a:cubicBezTo>
                        <a:pt x="65056" y="75343"/>
                        <a:pt x="49244" y="62675"/>
                        <a:pt x="35719" y="47815"/>
                      </a:cubicBezTo>
                      <a:cubicBezTo>
                        <a:pt x="21622" y="33623"/>
                        <a:pt x="10192" y="16954"/>
                        <a:pt x="0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97" name="Google Shape;3697;p25"/>
                <p:cNvSpPr/>
                <p:nvPr/>
              </p:nvSpPr>
              <p:spPr>
                <a:xfrm>
                  <a:off x="3353466" y="5656315"/>
                  <a:ext cx="213645" cy="73543"/>
                </a:xfrm>
                <a:custGeom>
                  <a:rect b="b" l="l" r="r" t="t"/>
                  <a:pathLst>
                    <a:path extrusionOk="0" h="73543" w="213645">
                      <a:moveTo>
                        <a:pt x="213646" y="73544"/>
                      </a:moveTo>
                      <a:cubicBezTo>
                        <a:pt x="198406" y="61352"/>
                        <a:pt x="182213" y="50779"/>
                        <a:pt x="165545" y="41063"/>
                      </a:cubicBezTo>
                      <a:cubicBezTo>
                        <a:pt x="148780" y="31634"/>
                        <a:pt x="131350" y="23442"/>
                        <a:pt x="113252" y="17346"/>
                      </a:cubicBezTo>
                      <a:cubicBezTo>
                        <a:pt x="95250" y="10964"/>
                        <a:pt x="76295" y="7821"/>
                        <a:pt x="57245" y="6488"/>
                      </a:cubicBezTo>
                      <a:lnTo>
                        <a:pt x="42863" y="6202"/>
                      </a:lnTo>
                      <a:cubicBezTo>
                        <a:pt x="38100" y="6392"/>
                        <a:pt x="33338" y="7059"/>
                        <a:pt x="28575" y="7440"/>
                      </a:cubicBezTo>
                      <a:lnTo>
                        <a:pt x="21336" y="8012"/>
                      </a:lnTo>
                      <a:lnTo>
                        <a:pt x="14288" y="9536"/>
                      </a:lnTo>
                      <a:cubicBezTo>
                        <a:pt x="9525" y="10584"/>
                        <a:pt x="4763" y="11536"/>
                        <a:pt x="0" y="12393"/>
                      </a:cubicBezTo>
                      <a:cubicBezTo>
                        <a:pt x="18002" y="5250"/>
                        <a:pt x="37433" y="-275"/>
                        <a:pt x="57340" y="11"/>
                      </a:cubicBezTo>
                      <a:cubicBezTo>
                        <a:pt x="77153" y="11"/>
                        <a:pt x="97060" y="2963"/>
                        <a:pt x="115824" y="9440"/>
                      </a:cubicBezTo>
                      <a:cubicBezTo>
                        <a:pt x="134588" y="15917"/>
                        <a:pt x="152400" y="24680"/>
                        <a:pt x="168878" y="35539"/>
                      </a:cubicBezTo>
                      <a:cubicBezTo>
                        <a:pt x="185356" y="46397"/>
                        <a:pt x="200596" y="58970"/>
                        <a:pt x="213646" y="73544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698" name="Google Shape;3698;p25"/>
                <p:cNvSpPr/>
                <p:nvPr/>
              </p:nvSpPr>
              <p:spPr>
                <a:xfrm>
                  <a:off x="3363086" y="5694616"/>
                  <a:ext cx="148780" cy="119253"/>
                </a:xfrm>
                <a:custGeom>
                  <a:rect b="b" l="l" r="r" t="t"/>
                  <a:pathLst>
                    <a:path extrusionOk="0" h="119253" w="148780">
                      <a:moveTo>
                        <a:pt x="0" y="0"/>
                      </a:moveTo>
                      <a:cubicBezTo>
                        <a:pt x="7811" y="14478"/>
                        <a:pt x="18288" y="27242"/>
                        <a:pt x="28766" y="39624"/>
                      </a:cubicBezTo>
                      <a:cubicBezTo>
                        <a:pt x="39434" y="51816"/>
                        <a:pt x="50959" y="63341"/>
                        <a:pt x="63341" y="73724"/>
                      </a:cubicBezTo>
                      <a:cubicBezTo>
                        <a:pt x="75819" y="84011"/>
                        <a:pt x="89249" y="92964"/>
                        <a:pt x="103442" y="100870"/>
                      </a:cubicBezTo>
                      <a:cubicBezTo>
                        <a:pt x="117729" y="108490"/>
                        <a:pt x="132969" y="114300"/>
                        <a:pt x="148781" y="119253"/>
                      </a:cubicBezTo>
                      <a:cubicBezTo>
                        <a:pt x="132398" y="117443"/>
                        <a:pt x="115919" y="113633"/>
                        <a:pt x="100679" y="106680"/>
                      </a:cubicBezTo>
                      <a:cubicBezTo>
                        <a:pt x="85439" y="99822"/>
                        <a:pt x="71152" y="90678"/>
                        <a:pt x="58103" y="80105"/>
                      </a:cubicBezTo>
                      <a:cubicBezTo>
                        <a:pt x="45339" y="69342"/>
                        <a:pt x="33719" y="57055"/>
                        <a:pt x="23717" y="43720"/>
                      </a:cubicBezTo>
                      <a:cubicBezTo>
                        <a:pt x="13811" y="30290"/>
                        <a:pt x="4953" y="15907"/>
                        <a:pt x="0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699" name="Google Shape;3699;p25"/>
            <p:cNvGrpSpPr/>
            <p:nvPr/>
          </p:nvGrpSpPr>
          <p:grpSpPr>
            <a:xfrm>
              <a:off x="4574190" y="3438679"/>
              <a:ext cx="2543367" cy="2240043"/>
              <a:chOff x="4574190" y="3438679"/>
              <a:chExt cx="2543367" cy="2240043"/>
            </a:xfrm>
          </p:grpSpPr>
          <p:grpSp>
            <p:nvGrpSpPr>
              <p:cNvPr id="3700" name="Google Shape;3700;p25"/>
              <p:cNvGrpSpPr/>
              <p:nvPr/>
            </p:nvGrpSpPr>
            <p:grpSpPr>
              <a:xfrm>
                <a:off x="6006560" y="3743191"/>
                <a:ext cx="1110997" cy="1845507"/>
                <a:chOff x="6006560" y="3743191"/>
                <a:chExt cx="1110997" cy="1845507"/>
              </a:xfrm>
            </p:grpSpPr>
            <p:grpSp>
              <p:nvGrpSpPr>
                <p:cNvPr id="3701" name="Google Shape;3701;p25"/>
                <p:cNvGrpSpPr/>
                <p:nvPr/>
              </p:nvGrpSpPr>
              <p:grpSpPr>
                <a:xfrm>
                  <a:off x="6459855" y="4620490"/>
                  <a:ext cx="585393" cy="968208"/>
                  <a:chOff x="6459855" y="4620490"/>
                  <a:chExt cx="585393" cy="968208"/>
                </a:xfrm>
              </p:grpSpPr>
              <p:sp>
                <p:nvSpPr>
                  <p:cNvPr id="3702" name="Google Shape;3702;p25"/>
                  <p:cNvSpPr/>
                  <p:nvPr/>
                </p:nvSpPr>
                <p:spPr>
                  <a:xfrm>
                    <a:off x="6459855" y="4846796"/>
                    <a:ext cx="585393" cy="741902"/>
                  </a:xfrm>
                  <a:custGeom>
                    <a:rect b="b" l="l" r="r" t="t"/>
                    <a:pathLst>
                      <a:path extrusionOk="0" h="741902" w="585393">
                        <a:moveTo>
                          <a:pt x="479298" y="0"/>
                        </a:moveTo>
                        <a:cubicBezTo>
                          <a:pt x="479298" y="0"/>
                          <a:pt x="638270" y="104870"/>
                          <a:pt x="567023" y="331184"/>
                        </a:cubicBezTo>
                        <a:cubicBezTo>
                          <a:pt x="567023" y="331184"/>
                          <a:pt x="518731" y="242221"/>
                          <a:pt x="444912" y="254889"/>
                        </a:cubicBezTo>
                        <a:cubicBezTo>
                          <a:pt x="371189" y="267557"/>
                          <a:pt x="355949" y="361664"/>
                          <a:pt x="94012" y="341376"/>
                        </a:cubicBezTo>
                        <a:cubicBezTo>
                          <a:pt x="94012" y="341376"/>
                          <a:pt x="83820" y="560070"/>
                          <a:pt x="386429" y="524447"/>
                        </a:cubicBezTo>
                        <a:cubicBezTo>
                          <a:pt x="386429" y="524447"/>
                          <a:pt x="391477" y="699897"/>
                          <a:pt x="174117" y="741902"/>
                        </a:cubicBezTo>
                        <a:lnTo>
                          <a:pt x="94012" y="710089"/>
                        </a:lnTo>
                        <a:lnTo>
                          <a:pt x="0" y="298609"/>
                        </a:lnTo>
                        <a:lnTo>
                          <a:pt x="479298" y="0"/>
                        </a:ln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03" name="Google Shape;3703;p25"/>
                  <p:cNvSpPr/>
                  <p:nvPr/>
                </p:nvSpPr>
                <p:spPr>
                  <a:xfrm>
                    <a:off x="6637794" y="4620490"/>
                    <a:ext cx="341371" cy="212970"/>
                  </a:xfrm>
                  <a:custGeom>
                    <a:rect b="b" l="l" r="r" t="t"/>
                    <a:pathLst>
                      <a:path extrusionOk="0" h="212970" w="341371">
                        <a:moveTo>
                          <a:pt x="276593" y="212971"/>
                        </a:moveTo>
                        <a:cubicBezTo>
                          <a:pt x="276593" y="205351"/>
                          <a:pt x="373844" y="87050"/>
                          <a:pt x="330029" y="16565"/>
                        </a:cubicBezTo>
                        <a:cubicBezTo>
                          <a:pt x="286214" y="-53920"/>
                          <a:pt x="-5633" y="123340"/>
                          <a:pt x="83" y="123340"/>
                        </a:cubicBezTo>
                        <a:cubicBezTo>
                          <a:pt x="5798" y="123340"/>
                          <a:pt x="276593" y="212971"/>
                          <a:pt x="276593" y="212971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704" name="Google Shape;3704;p25"/>
                <p:cNvSpPr/>
                <p:nvPr/>
              </p:nvSpPr>
              <p:spPr>
                <a:xfrm>
                  <a:off x="6006560" y="3743191"/>
                  <a:ext cx="1110997" cy="983779"/>
                </a:xfrm>
                <a:custGeom>
                  <a:rect b="b" l="l" r="r" t="t"/>
                  <a:pathLst>
                    <a:path extrusionOk="0" h="983779" w="1110997">
                      <a:moveTo>
                        <a:pt x="297466" y="983780"/>
                      </a:moveTo>
                      <a:cubicBezTo>
                        <a:pt x="297466" y="983780"/>
                        <a:pt x="549212" y="630688"/>
                        <a:pt x="663702" y="504768"/>
                      </a:cubicBezTo>
                      <a:cubicBezTo>
                        <a:pt x="778097" y="378847"/>
                        <a:pt x="1157669" y="73761"/>
                        <a:pt x="1106234" y="10801"/>
                      </a:cubicBezTo>
                      <a:cubicBezTo>
                        <a:pt x="1054704" y="-52159"/>
                        <a:pt x="811054" y="178631"/>
                        <a:pt x="720185" y="226352"/>
                      </a:cubicBezTo>
                      <a:cubicBezTo>
                        <a:pt x="629412" y="274072"/>
                        <a:pt x="522541" y="315982"/>
                        <a:pt x="440531" y="407517"/>
                      </a:cubicBezTo>
                      <a:cubicBezTo>
                        <a:pt x="358521" y="499053"/>
                        <a:pt x="0" y="877290"/>
                        <a:pt x="0" y="877290"/>
                      </a:cubicBezTo>
                      <a:lnTo>
                        <a:pt x="297466" y="983780"/>
                      </a:ln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705" name="Google Shape;3705;p25"/>
              <p:cNvGrpSpPr/>
              <p:nvPr/>
            </p:nvGrpSpPr>
            <p:grpSpPr>
              <a:xfrm>
                <a:off x="4574190" y="3788259"/>
                <a:ext cx="2365057" cy="1890463"/>
                <a:chOff x="4574190" y="3788259"/>
                <a:chExt cx="2365057" cy="1890463"/>
              </a:xfrm>
            </p:grpSpPr>
            <p:grpSp>
              <p:nvGrpSpPr>
                <p:cNvPr id="3706" name="Google Shape;3706;p25"/>
                <p:cNvGrpSpPr/>
                <p:nvPr/>
              </p:nvGrpSpPr>
              <p:grpSpPr>
                <a:xfrm>
                  <a:off x="4574190" y="3788259"/>
                  <a:ext cx="657987" cy="492304"/>
                  <a:chOff x="4574190" y="3788259"/>
                  <a:chExt cx="657987" cy="492304"/>
                </a:xfrm>
              </p:grpSpPr>
              <p:sp>
                <p:nvSpPr>
                  <p:cNvPr id="3707" name="Google Shape;3707;p25"/>
                  <p:cNvSpPr/>
                  <p:nvPr/>
                </p:nvSpPr>
                <p:spPr>
                  <a:xfrm>
                    <a:off x="5100581" y="3799367"/>
                    <a:ext cx="131596" cy="124361"/>
                  </a:xfrm>
                  <a:custGeom>
                    <a:rect b="b" l="l" r="r" t="t"/>
                    <a:pathLst>
                      <a:path extrusionOk="0" h="124361" w="131596">
                        <a:moveTo>
                          <a:pt x="131596" y="116646"/>
                        </a:moveTo>
                        <a:cubicBezTo>
                          <a:pt x="131596" y="116646"/>
                          <a:pt x="36251" y="-7370"/>
                          <a:pt x="13391" y="346"/>
                        </a:cubicBezTo>
                        <a:cubicBezTo>
                          <a:pt x="-9469" y="7966"/>
                          <a:pt x="3866" y="124361"/>
                          <a:pt x="3866" y="124361"/>
                        </a:cubicBezTo>
                        <a:lnTo>
                          <a:pt x="131596" y="116646"/>
                        </a:ln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08" name="Google Shape;3708;p25"/>
                  <p:cNvSpPr/>
                  <p:nvPr/>
                </p:nvSpPr>
                <p:spPr>
                  <a:xfrm>
                    <a:off x="4869125" y="3788259"/>
                    <a:ext cx="170362" cy="164116"/>
                  </a:xfrm>
                  <a:custGeom>
                    <a:rect b="b" l="l" r="r" t="t"/>
                    <a:pathLst>
                      <a:path extrusionOk="0" h="164116" w="170362">
                        <a:moveTo>
                          <a:pt x="170362" y="112513"/>
                        </a:moveTo>
                        <a:cubicBezTo>
                          <a:pt x="170362" y="112513"/>
                          <a:pt x="29202" y="-17217"/>
                          <a:pt x="6341" y="1928"/>
                        </a:cubicBezTo>
                        <a:cubicBezTo>
                          <a:pt x="-16519" y="21073"/>
                          <a:pt x="29202" y="167854"/>
                          <a:pt x="36821" y="164044"/>
                        </a:cubicBezTo>
                        <a:cubicBezTo>
                          <a:pt x="44537" y="160234"/>
                          <a:pt x="170362" y="112513"/>
                          <a:pt x="170362" y="112513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09" name="Google Shape;3709;p25"/>
                  <p:cNvSpPr/>
                  <p:nvPr/>
                </p:nvSpPr>
                <p:spPr>
                  <a:xfrm>
                    <a:off x="4695390" y="3900564"/>
                    <a:ext cx="173789" cy="175659"/>
                  </a:xfrm>
                  <a:custGeom>
                    <a:rect b="b" l="l" r="r" t="t"/>
                    <a:pathLst>
                      <a:path extrusionOk="0" h="175659" w="173789">
                        <a:moveTo>
                          <a:pt x="173790" y="72694"/>
                        </a:moveTo>
                        <a:cubicBezTo>
                          <a:pt x="173790" y="72694"/>
                          <a:pt x="33296" y="-28367"/>
                          <a:pt x="4626" y="7828"/>
                        </a:cubicBezTo>
                        <a:cubicBezTo>
                          <a:pt x="-23949" y="44024"/>
                          <a:pt x="89208" y="175659"/>
                          <a:pt x="89208" y="175659"/>
                        </a:cubicBezTo>
                        <a:lnTo>
                          <a:pt x="173790" y="72694"/>
                        </a:ln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0" name="Google Shape;3710;p25"/>
                  <p:cNvSpPr/>
                  <p:nvPr/>
                </p:nvSpPr>
                <p:spPr>
                  <a:xfrm>
                    <a:off x="4574190" y="4109064"/>
                    <a:ext cx="200336" cy="171499"/>
                  </a:xfrm>
                  <a:custGeom>
                    <a:rect b="b" l="l" r="r" t="t"/>
                    <a:pathLst>
                      <a:path extrusionOk="0" h="171499" w="200336">
                        <a:moveTo>
                          <a:pt x="200216" y="20"/>
                        </a:moveTo>
                        <a:cubicBezTo>
                          <a:pt x="200216" y="20"/>
                          <a:pt x="381" y="-1980"/>
                          <a:pt x="1" y="33929"/>
                        </a:cubicBezTo>
                        <a:cubicBezTo>
                          <a:pt x="-381" y="69839"/>
                          <a:pt x="206026" y="176995"/>
                          <a:pt x="200216" y="171280"/>
                        </a:cubicBezTo>
                        <a:cubicBezTo>
                          <a:pt x="194501" y="165565"/>
                          <a:pt x="200216" y="20"/>
                          <a:pt x="200216" y="20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711" name="Google Shape;3711;p25"/>
                <p:cNvSpPr/>
                <p:nvPr/>
              </p:nvSpPr>
              <p:spPr>
                <a:xfrm>
                  <a:off x="4738197" y="3878483"/>
                  <a:ext cx="2201050" cy="1800239"/>
                </a:xfrm>
                <a:custGeom>
                  <a:rect b="b" l="l" r="r" t="t"/>
                  <a:pathLst>
                    <a:path extrusionOk="0" h="1800239" w="2201050">
                      <a:moveTo>
                        <a:pt x="14" y="305182"/>
                      </a:moveTo>
                      <a:cubicBezTo>
                        <a:pt x="-2558" y="640938"/>
                        <a:pt x="355105" y="1172433"/>
                        <a:pt x="776491" y="1258825"/>
                      </a:cubicBezTo>
                      <a:cubicBezTo>
                        <a:pt x="776491" y="1258825"/>
                        <a:pt x="779254" y="1260063"/>
                        <a:pt x="784017" y="1262064"/>
                      </a:cubicBezTo>
                      <a:cubicBezTo>
                        <a:pt x="756489" y="1475042"/>
                        <a:pt x="798209" y="1685831"/>
                        <a:pt x="1022332" y="1782700"/>
                      </a:cubicBezTo>
                      <a:cubicBezTo>
                        <a:pt x="1099485" y="1816133"/>
                        <a:pt x="1148252" y="1794225"/>
                        <a:pt x="1224452" y="1778890"/>
                      </a:cubicBezTo>
                      <a:cubicBezTo>
                        <a:pt x="1224452" y="1778890"/>
                        <a:pt x="1345229" y="1687355"/>
                        <a:pt x="1449338" y="1660399"/>
                      </a:cubicBezTo>
                      <a:cubicBezTo>
                        <a:pt x="1467245" y="1655732"/>
                        <a:pt x="1484676" y="1653065"/>
                        <a:pt x="1500964" y="1653065"/>
                      </a:cubicBezTo>
                      <a:cubicBezTo>
                        <a:pt x="1507917" y="1653065"/>
                        <a:pt x="1514394" y="1653160"/>
                        <a:pt x="1520680" y="1653350"/>
                      </a:cubicBezTo>
                      <a:cubicBezTo>
                        <a:pt x="1520775" y="1653350"/>
                        <a:pt x="1520775" y="1653350"/>
                        <a:pt x="1520775" y="1653350"/>
                      </a:cubicBezTo>
                      <a:cubicBezTo>
                        <a:pt x="1613930" y="1655541"/>
                        <a:pt x="1630694" y="1673258"/>
                        <a:pt x="1659364" y="1689355"/>
                      </a:cubicBezTo>
                      <a:cubicBezTo>
                        <a:pt x="1689844" y="1706500"/>
                        <a:pt x="1707084" y="1784605"/>
                        <a:pt x="1895774" y="1710310"/>
                      </a:cubicBezTo>
                      <a:cubicBezTo>
                        <a:pt x="1895774" y="1710310"/>
                        <a:pt x="1905395" y="1624490"/>
                        <a:pt x="1861485" y="1542575"/>
                      </a:cubicBezTo>
                      <a:cubicBezTo>
                        <a:pt x="1817574" y="1460469"/>
                        <a:pt x="1768044" y="1410939"/>
                        <a:pt x="1783284" y="1292734"/>
                      </a:cubicBezTo>
                      <a:cubicBezTo>
                        <a:pt x="1783284" y="1292734"/>
                        <a:pt x="1773664" y="1260254"/>
                        <a:pt x="1972070" y="1241204"/>
                      </a:cubicBezTo>
                      <a:cubicBezTo>
                        <a:pt x="2170380" y="1222154"/>
                        <a:pt x="2201051" y="968503"/>
                        <a:pt x="2201051" y="968503"/>
                      </a:cubicBezTo>
                      <a:cubicBezTo>
                        <a:pt x="2201051" y="968503"/>
                        <a:pt x="2151426" y="833153"/>
                        <a:pt x="1911110" y="846488"/>
                      </a:cubicBezTo>
                      <a:cubicBezTo>
                        <a:pt x="1911110" y="846488"/>
                        <a:pt x="1792809" y="913163"/>
                        <a:pt x="1691749" y="892208"/>
                      </a:cubicBezTo>
                      <a:cubicBezTo>
                        <a:pt x="1590689" y="871253"/>
                        <a:pt x="1552494" y="760667"/>
                        <a:pt x="1399903" y="731997"/>
                      </a:cubicBezTo>
                      <a:cubicBezTo>
                        <a:pt x="1281031" y="709709"/>
                        <a:pt x="1102913" y="679324"/>
                        <a:pt x="1029857" y="666941"/>
                      </a:cubicBezTo>
                      <a:cubicBezTo>
                        <a:pt x="1017188" y="662274"/>
                        <a:pt x="1004806" y="657607"/>
                        <a:pt x="992709" y="652749"/>
                      </a:cubicBezTo>
                      <a:cubicBezTo>
                        <a:pt x="896792" y="614554"/>
                        <a:pt x="817449" y="565405"/>
                        <a:pt x="742488" y="417291"/>
                      </a:cubicBezTo>
                      <a:cubicBezTo>
                        <a:pt x="665716" y="265748"/>
                        <a:pt x="625520" y="144590"/>
                        <a:pt x="565322" y="74010"/>
                      </a:cubicBezTo>
                      <a:cubicBezTo>
                        <a:pt x="547701" y="53436"/>
                        <a:pt x="528461" y="37148"/>
                        <a:pt x="506077" y="25623"/>
                      </a:cubicBezTo>
                      <a:cubicBezTo>
                        <a:pt x="406922" y="-25431"/>
                        <a:pt x="2585" y="-30479"/>
                        <a:pt x="14" y="305182"/>
                      </a:cubicBezTo>
                      <a:close/>
                    </a:path>
                  </a:pathLst>
                </a:custGeom>
                <a:solidFill>
                  <a:srgbClr val="CF8D8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712" name="Google Shape;3712;p25"/>
                <p:cNvGrpSpPr/>
                <p:nvPr/>
              </p:nvGrpSpPr>
              <p:grpSpPr>
                <a:xfrm>
                  <a:off x="4597239" y="4307109"/>
                  <a:ext cx="795720" cy="840021"/>
                  <a:chOff x="4597239" y="4307109"/>
                  <a:chExt cx="795720" cy="840021"/>
                </a:xfrm>
              </p:grpSpPr>
              <p:sp>
                <p:nvSpPr>
                  <p:cNvPr id="3713" name="Google Shape;3713;p25"/>
                  <p:cNvSpPr/>
                  <p:nvPr/>
                </p:nvSpPr>
                <p:spPr>
                  <a:xfrm>
                    <a:off x="4597239" y="4307109"/>
                    <a:ext cx="221148" cy="157756"/>
                  </a:xfrm>
                  <a:custGeom>
                    <a:rect b="b" l="l" r="r" t="t"/>
                    <a:pathLst>
                      <a:path extrusionOk="0" h="157756" w="221148">
                        <a:moveTo>
                          <a:pt x="221077" y="153829"/>
                        </a:moveTo>
                        <a:cubicBezTo>
                          <a:pt x="221077" y="153829"/>
                          <a:pt x="225363" y="61722"/>
                          <a:pt x="167641" y="0"/>
                        </a:cubicBezTo>
                        <a:cubicBezTo>
                          <a:pt x="167641" y="0"/>
                          <a:pt x="-15429" y="8858"/>
                          <a:pt x="1049" y="71247"/>
                        </a:cubicBezTo>
                        <a:cubicBezTo>
                          <a:pt x="17623" y="133445"/>
                          <a:pt x="207075" y="170307"/>
                          <a:pt x="221077" y="153829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4" name="Google Shape;3714;p25"/>
                  <p:cNvSpPr/>
                  <p:nvPr/>
                </p:nvSpPr>
                <p:spPr>
                  <a:xfrm>
                    <a:off x="4686870" y="4504182"/>
                    <a:ext cx="211551" cy="133262"/>
                  </a:xfrm>
                  <a:custGeom>
                    <a:rect b="b" l="l" r="r" t="t"/>
                    <a:pathLst>
                      <a:path extrusionOk="0" h="133262" w="211551">
                        <a:moveTo>
                          <a:pt x="211552" y="113157"/>
                        </a:moveTo>
                        <a:cubicBezTo>
                          <a:pt x="211552" y="113157"/>
                          <a:pt x="200122" y="28004"/>
                          <a:pt x="146686" y="0"/>
                        </a:cubicBezTo>
                        <a:cubicBezTo>
                          <a:pt x="146686" y="0"/>
                          <a:pt x="-9714" y="19050"/>
                          <a:pt x="477" y="83915"/>
                        </a:cubicBezTo>
                        <a:cubicBezTo>
                          <a:pt x="10574" y="148685"/>
                          <a:pt x="183548" y="139827"/>
                          <a:pt x="211552" y="113157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5" name="Google Shape;3715;p25"/>
                  <p:cNvSpPr/>
                  <p:nvPr/>
                </p:nvSpPr>
                <p:spPr>
                  <a:xfrm>
                    <a:off x="4844073" y="4687157"/>
                    <a:ext cx="181506" cy="127666"/>
                  </a:xfrm>
                  <a:custGeom>
                    <a:rect b="b" l="l" r="r" t="t"/>
                    <a:pathLst>
                      <a:path extrusionOk="0" h="127666" w="181506">
                        <a:moveTo>
                          <a:pt x="181507" y="104299"/>
                        </a:moveTo>
                        <a:cubicBezTo>
                          <a:pt x="181507" y="104299"/>
                          <a:pt x="164934" y="26765"/>
                          <a:pt x="100164" y="0"/>
                        </a:cubicBezTo>
                        <a:cubicBezTo>
                          <a:pt x="100164" y="0"/>
                          <a:pt x="-21947" y="72485"/>
                          <a:pt x="3485" y="111919"/>
                        </a:cubicBezTo>
                        <a:cubicBezTo>
                          <a:pt x="28917" y="151352"/>
                          <a:pt x="181507" y="104299"/>
                          <a:pt x="181507" y="104299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6" name="Google Shape;3716;p25"/>
                  <p:cNvSpPr/>
                  <p:nvPr/>
                </p:nvSpPr>
                <p:spPr>
                  <a:xfrm>
                    <a:off x="5019617" y="4827079"/>
                    <a:ext cx="120357" cy="115087"/>
                  </a:xfrm>
                  <a:custGeom>
                    <a:rect b="b" l="l" r="r" t="t"/>
                    <a:pathLst>
                      <a:path extrusionOk="0" h="115087" w="120357">
                        <a:moveTo>
                          <a:pt x="120358" y="83915"/>
                        </a:moveTo>
                        <a:cubicBezTo>
                          <a:pt x="120358" y="83915"/>
                          <a:pt x="109309" y="25622"/>
                          <a:pt x="39015" y="0"/>
                        </a:cubicBezTo>
                        <a:cubicBezTo>
                          <a:pt x="39015" y="0"/>
                          <a:pt x="-18231" y="71247"/>
                          <a:pt x="5963" y="104299"/>
                        </a:cubicBezTo>
                        <a:cubicBezTo>
                          <a:pt x="30061" y="137351"/>
                          <a:pt x="120358" y="83915"/>
                          <a:pt x="120358" y="83915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7" name="Google Shape;3717;p25"/>
                  <p:cNvSpPr/>
                  <p:nvPr/>
                </p:nvSpPr>
                <p:spPr>
                  <a:xfrm>
                    <a:off x="5167422" y="4969381"/>
                    <a:ext cx="95902" cy="104972"/>
                  </a:xfrm>
                  <a:custGeom>
                    <a:rect b="b" l="l" r="r" t="t"/>
                    <a:pathLst>
                      <a:path extrusionOk="0" h="104972" w="95902">
                        <a:moveTo>
                          <a:pt x="95902" y="36958"/>
                        </a:moveTo>
                        <a:cubicBezTo>
                          <a:pt x="95902" y="36958"/>
                          <a:pt x="70565" y="-2190"/>
                          <a:pt x="41229" y="96"/>
                        </a:cubicBezTo>
                        <a:cubicBezTo>
                          <a:pt x="41229" y="96"/>
                          <a:pt x="-13445" y="81440"/>
                          <a:pt x="3129" y="101823"/>
                        </a:cubicBezTo>
                        <a:cubicBezTo>
                          <a:pt x="19607" y="122207"/>
                          <a:pt x="95902" y="36958"/>
                          <a:pt x="95902" y="36958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8" name="Google Shape;3718;p25"/>
                  <p:cNvSpPr/>
                  <p:nvPr/>
                </p:nvSpPr>
                <p:spPr>
                  <a:xfrm>
                    <a:off x="5306036" y="5048161"/>
                    <a:ext cx="86923" cy="98969"/>
                  </a:xfrm>
                  <a:custGeom>
                    <a:rect b="b" l="l" r="r" t="t"/>
                    <a:pathLst>
                      <a:path extrusionOk="0" h="98969" w="86923">
                        <a:moveTo>
                          <a:pt x="86924" y="35808"/>
                        </a:moveTo>
                        <a:cubicBezTo>
                          <a:pt x="86924" y="35808"/>
                          <a:pt x="62730" y="-8674"/>
                          <a:pt x="18248" y="1518"/>
                        </a:cubicBezTo>
                        <a:cubicBezTo>
                          <a:pt x="18248" y="1518"/>
                          <a:pt x="-14803" y="83814"/>
                          <a:pt x="8056" y="97339"/>
                        </a:cubicBezTo>
                        <a:cubicBezTo>
                          <a:pt x="30917" y="110865"/>
                          <a:pt x="86924" y="35808"/>
                          <a:pt x="86924" y="35808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719" name="Google Shape;3719;p25"/>
                <p:cNvSpPr/>
                <p:nvPr/>
              </p:nvSpPr>
              <p:spPr>
                <a:xfrm>
                  <a:off x="5514622" y="5140642"/>
                  <a:ext cx="672817" cy="538080"/>
                </a:xfrm>
                <a:custGeom>
                  <a:rect b="b" l="l" r="r" t="t"/>
                  <a:pathLst>
                    <a:path extrusionOk="0" h="538080" w="672817">
                      <a:moveTo>
                        <a:pt x="245812" y="520541"/>
                      </a:moveTo>
                      <a:cubicBezTo>
                        <a:pt x="322964" y="553974"/>
                        <a:pt x="371732" y="532066"/>
                        <a:pt x="447932" y="516731"/>
                      </a:cubicBezTo>
                      <a:cubicBezTo>
                        <a:pt x="447932" y="516731"/>
                        <a:pt x="568709" y="425196"/>
                        <a:pt x="672817" y="398240"/>
                      </a:cubicBezTo>
                      <a:cubicBezTo>
                        <a:pt x="590045" y="407098"/>
                        <a:pt x="448980" y="424053"/>
                        <a:pt x="323917" y="448056"/>
                      </a:cubicBezTo>
                      <a:cubicBezTo>
                        <a:pt x="132560" y="485013"/>
                        <a:pt x="94079" y="202692"/>
                        <a:pt x="94079" y="202692"/>
                      </a:cubicBezTo>
                      <a:cubicBezTo>
                        <a:pt x="321059" y="308134"/>
                        <a:pt x="487651" y="109918"/>
                        <a:pt x="491652" y="104965"/>
                      </a:cubicBezTo>
                      <a:cubicBezTo>
                        <a:pt x="238001" y="249650"/>
                        <a:pt x="7401" y="0"/>
                        <a:pt x="7401" y="0"/>
                      </a:cubicBezTo>
                      <a:cubicBezTo>
                        <a:pt x="-19936" y="212884"/>
                        <a:pt x="21784" y="423672"/>
                        <a:pt x="245812" y="520541"/>
                      </a:cubicBezTo>
                      <a:close/>
                    </a:path>
                  </a:pathLst>
                </a:custGeom>
                <a:solidFill>
                  <a:srgbClr val="B4758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720" name="Google Shape;3720;p25"/>
              <p:cNvSpPr/>
              <p:nvPr/>
            </p:nvSpPr>
            <p:spPr>
              <a:xfrm>
                <a:off x="5760434" y="3438679"/>
                <a:ext cx="966260" cy="1250369"/>
              </a:xfrm>
              <a:custGeom>
                <a:rect b="b" l="l" r="r" t="t"/>
                <a:pathLst>
                  <a:path extrusionOk="0" h="1250369" w="966260">
                    <a:moveTo>
                      <a:pt x="396716" y="1223141"/>
                    </a:moveTo>
                    <a:cubicBezTo>
                      <a:pt x="396716" y="1223141"/>
                      <a:pt x="198405" y="1314677"/>
                      <a:pt x="0" y="1162086"/>
                    </a:cubicBezTo>
                    <a:cubicBezTo>
                      <a:pt x="0" y="1162086"/>
                      <a:pt x="71247" y="1090839"/>
                      <a:pt x="132207" y="907769"/>
                    </a:cubicBezTo>
                    <a:cubicBezTo>
                      <a:pt x="193262" y="724698"/>
                      <a:pt x="249174" y="628019"/>
                      <a:pt x="325469" y="531436"/>
                    </a:cubicBezTo>
                    <a:cubicBezTo>
                      <a:pt x="401764" y="434757"/>
                      <a:pt x="654177" y="309599"/>
                      <a:pt x="720947" y="225683"/>
                    </a:cubicBezTo>
                    <a:cubicBezTo>
                      <a:pt x="787717" y="141768"/>
                      <a:pt x="907828" y="-10822"/>
                      <a:pt x="953643" y="608"/>
                    </a:cubicBezTo>
                    <a:cubicBezTo>
                      <a:pt x="999458" y="12038"/>
                      <a:pt x="913638" y="191298"/>
                      <a:pt x="806767" y="334364"/>
                    </a:cubicBezTo>
                    <a:cubicBezTo>
                      <a:pt x="699992" y="477429"/>
                      <a:pt x="559975" y="616685"/>
                      <a:pt x="483108" y="715840"/>
                    </a:cubicBezTo>
                    <a:cubicBezTo>
                      <a:pt x="406241" y="814995"/>
                      <a:pt x="310896" y="1059121"/>
                      <a:pt x="396716" y="1223141"/>
                    </a:cubicBezTo>
                    <a:close/>
                  </a:path>
                </a:pathLst>
              </a:custGeom>
              <a:solidFill>
                <a:srgbClr val="9F577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721" name="Google Shape;3721;p25"/>
              <p:cNvGrpSpPr/>
              <p:nvPr/>
            </p:nvGrpSpPr>
            <p:grpSpPr>
              <a:xfrm>
                <a:off x="4830412" y="3978291"/>
                <a:ext cx="1978057" cy="1187304"/>
                <a:chOff x="4830412" y="3978291"/>
                <a:chExt cx="1978057" cy="1187304"/>
              </a:xfrm>
            </p:grpSpPr>
            <p:grpSp>
              <p:nvGrpSpPr>
                <p:cNvPr id="3722" name="Google Shape;3722;p25"/>
                <p:cNvGrpSpPr/>
                <p:nvPr/>
              </p:nvGrpSpPr>
              <p:grpSpPr>
                <a:xfrm>
                  <a:off x="6092095" y="4789640"/>
                  <a:ext cx="190785" cy="108826"/>
                  <a:chOff x="6092095" y="4789640"/>
                  <a:chExt cx="190785" cy="108826"/>
                </a:xfrm>
              </p:grpSpPr>
              <p:grpSp>
                <p:nvGrpSpPr>
                  <p:cNvPr id="3723" name="Google Shape;3723;p25"/>
                  <p:cNvGrpSpPr/>
                  <p:nvPr/>
                </p:nvGrpSpPr>
                <p:grpSpPr>
                  <a:xfrm>
                    <a:off x="6092095" y="4793611"/>
                    <a:ext cx="190690" cy="100857"/>
                    <a:chOff x="6092095" y="4793611"/>
                    <a:chExt cx="190690" cy="100857"/>
                  </a:xfrm>
                </p:grpSpPr>
                <p:sp>
                  <p:nvSpPr>
                    <p:cNvPr id="3724" name="Google Shape;3724;p25"/>
                    <p:cNvSpPr/>
                    <p:nvPr/>
                  </p:nvSpPr>
                  <p:spPr>
                    <a:xfrm>
                      <a:off x="6092095" y="4793664"/>
                      <a:ext cx="190690" cy="100804"/>
                    </a:xfrm>
                    <a:custGeom>
                      <a:rect b="b" l="l" r="r" t="t"/>
                      <a:pathLst>
                        <a:path extrusionOk="0" h="100804" w="190690">
                          <a:moveTo>
                            <a:pt x="0" y="38368"/>
                          </a:moveTo>
                          <a:cubicBezTo>
                            <a:pt x="0" y="38368"/>
                            <a:pt x="381" y="39225"/>
                            <a:pt x="952" y="40654"/>
                          </a:cubicBezTo>
                          <a:cubicBezTo>
                            <a:pt x="6382" y="51417"/>
                            <a:pt x="32956" y="97613"/>
                            <a:pt x="94869" y="100661"/>
                          </a:cubicBezTo>
                          <a:cubicBezTo>
                            <a:pt x="164972" y="104090"/>
                            <a:pt x="190690" y="44845"/>
                            <a:pt x="190690" y="44845"/>
                          </a:cubicBezTo>
                          <a:cubicBezTo>
                            <a:pt x="190214" y="43988"/>
                            <a:pt x="189547" y="43321"/>
                            <a:pt x="188976" y="42654"/>
                          </a:cubicBezTo>
                          <a:cubicBezTo>
                            <a:pt x="187833" y="41320"/>
                            <a:pt x="186690" y="39892"/>
                            <a:pt x="185451" y="38558"/>
                          </a:cubicBezTo>
                          <a:cubicBezTo>
                            <a:pt x="115443" y="-42214"/>
                            <a:pt x="14954" y="27414"/>
                            <a:pt x="1428" y="37415"/>
                          </a:cubicBezTo>
                          <a:cubicBezTo>
                            <a:pt x="571" y="37987"/>
                            <a:pt x="0" y="38368"/>
                            <a:pt x="0" y="38368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25" name="Google Shape;3725;p25"/>
                    <p:cNvSpPr/>
                    <p:nvPr/>
                  </p:nvSpPr>
                  <p:spPr>
                    <a:xfrm>
                      <a:off x="6093618" y="4793611"/>
                      <a:ext cx="187547" cy="42611"/>
                    </a:xfrm>
                    <a:custGeom>
                      <a:rect b="b" l="l" r="r" t="t"/>
                      <a:pathLst>
                        <a:path extrusionOk="0" h="42611" w="187547">
                          <a:moveTo>
                            <a:pt x="0" y="37373"/>
                          </a:moveTo>
                          <a:cubicBezTo>
                            <a:pt x="101822" y="16894"/>
                            <a:pt x="164878" y="34135"/>
                            <a:pt x="187547" y="42612"/>
                          </a:cubicBezTo>
                          <a:cubicBezTo>
                            <a:pt x="186404" y="41278"/>
                            <a:pt x="185261" y="39850"/>
                            <a:pt x="184023" y="38516"/>
                          </a:cubicBezTo>
                          <a:cubicBezTo>
                            <a:pt x="114014" y="-42161"/>
                            <a:pt x="13621" y="27372"/>
                            <a:pt x="0" y="37373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726" name="Google Shape;3726;p25"/>
                    <p:cNvSpPr/>
                    <p:nvPr/>
                  </p:nvSpPr>
                  <p:spPr>
                    <a:xfrm>
                      <a:off x="6173819" y="4808696"/>
                      <a:ext cx="54673" cy="54673"/>
                    </a:xfrm>
                    <a:custGeom>
                      <a:rect b="b" l="l" r="r" t="t"/>
                      <a:pathLst>
                        <a:path extrusionOk="0" h="54673" w="54673">
                          <a:moveTo>
                            <a:pt x="54673" y="27337"/>
                          </a:moveTo>
                          <a:cubicBezTo>
                            <a:pt x="54673" y="42434"/>
                            <a:pt x="42434" y="54673"/>
                            <a:pt x="27337" y="54673"/>
                          </a:cubicBezTo>
                          <a:cubicBezTo>
                            <a:pt x="12239" y="54673"/>
                            <a:pt x="0" y="42434"/>
                            <a:pt x="0" y="27337"/>
                          </a:cubicBezTo>
                          <a:cubicBezTo>
                            <a:pt x="0" y="12239"/>
                            <a:pt x="12239" y="0"/>
                            <a:pt x="27337" y="0"/>
                          </a:cubicBezTo>
                          <a:cubicBezTo>
                            <a:pt x="42434" y="0"/>
                            <a:pt x="54673" y="12239"/>
                            <a:pt x="54673" y="27337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727" name="Google Shape;3727;p25"/>
                  <p:cNvSpPr/>
                  <p:nvPr/>
                </p:nvSpPr>
                <p:spPr>
                  <a:xfrm>
                    <a:off x="6094285" y="4836318"/>
                    <a:ext cx="187356" cy="62148"/>
                  </a:xfrm>
                  <a:custGeom>
                    <a:rect b="b" l="l" r="r" t="t"/>
                    <a:pathLst>
                      <a:path extrusionOk="0" h="62148" w="187356">
                        <a:moveTo>
                          <a:pt x="187357" y="4667"/>
                        </a:moveTo>
                        <a:cubicBezTo>
                          <a:pt x="180689" y="22860"/>
                          <a:pt x="166973" y="38195"/>
                          <a:pt x="150209" y="48482"/>
                        </a:cubicBezTo>
                        <a:cubicBezTo>
                          <a:pt x="141732" y="53626"/>
                          <a:pt x="132302" y="56960"/>
                          <a:pt x="122777" y="59531"/>
                        </a:cubicBezTo>
                        <a:cubicBezTo>
                          <a:pt x="113062" y="61341"/>
                          <a:pt x="103251" y="62579"/>
                          <a:pt x="93345" y="62008"/>
                        </a:cubicBezTo>
                        <a:cubicBezTo>
                          <a:pt x="83439" y="61913"/>
                          <a:pt x="73628" y="59627"/>
                          <a:pt x="64198" y="56769"/>
                        </a:cubicBezTo>
                        <a:cubicBezTo>
                          <a:pt x="54959" y="53245"/>
                          <a:pt x="45815" y="49244"/>
                          <a:pt x="37909" y="43434"/>
                        </a:cubicBezTo>
                        <a:cubicBezTo>
                          <a:pt x="21907" y="32195"/>
                          <a:pt x="8477" y="17240"/>
                          <a:pt x="0" y="0"/>
                        </a:cubicBezTo>
                        <a:cubicBezTo>
                          <a:pt x="11049" y="15621"/>
                          <a:pt x="25146" y="28861"/>
                          <a:pt x="41053" y="38671"/>
                        </a:cubicBezTo>
                        <a:cubicBezTo>
                          <a:pt x="49053" y="43529"/>
                          <a:pt x="57626" y="47244"/>
                          <a:pt x="66389" y="50102"/>
                        </a:cubicBezTo>
                        <a:cubicBezTo>
                          <a:pt x="75342" y="52483"/>
                          <a:pt x="84391" y="54578"/>
                          <a:pt x="93726" y="54578"/>
                        </a:cubicBezTo>
                        <a:cubicBezTo>
                          <a:pt x="102965" y="55245"/>
                          <a:pt x="112300" y="54102"/>
                          <a:pt x="121444" y="52673"/>
                        </a:cubicBezTo>
                        <a:cubicBezTo>
                          <a:pt x="130493" y="50673"/>
                          <a:pt x="139255" y="47720"/>
                          <a:pt x="147638" y="43529"/>
                        </a:cubicBezTo>
                        <a:cubicBezTo>
                          <a:pt x="155829" y="39243"/>
                          <a:pt x="163449" y="33623"/>
                          <a:pt x="170212" y="27051"/>
                        </a:cubicBezTo>
                        <a:cubicBezTo>
                          <a:pt x="176879" y="20669"/>
                          <a:pt x="182689" y="13049"/>
                          <a:pt x="187357" y="4667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8" name="Google Shape;3728;p25"/>
                  <p:cNvSpPr/>
                  <p:nvPr/>
                </p:nvSpPr>
                <p:spPr>
                  <a:xfrm>
                    <a:off x="6092095" y="4789640"/>
                    <a:ext cx="190785" cy="48774"/>
                  </a:xfrm>
                  <a:custGeom>
                    <a:rect b="b" l="l" r="r" t="t"/>
                    <a:pathLst>
                      <a:path extrusionOk="0" h="48774" w="190785">
                        <a:moveTo>
                          <a:pt x="190785" y="48774"/>
                        </a:moveTo>
                        <a:cubicBezTo>
                          <a:pt x="185547" y="41440"/>
                          <a:pt x="179260" y="35058"/>
                          <a:pt x="172212" y="29724"/>
                        </a:cubicBezTo>
                        <a:cubicBezTo>
                          <a:pt x="165259" y="24200"/>
                          <a:pt x="157734" y="19628"/>
                          <a:pt x="149637" y="16294"/>
                        </a:cubicBezTo>
                        <a:cubicBezTo>
                          <a:pt x="133445" y="9722"/>
                          <a:pt x="115919" y="6674"/>
                          <a:pt x="98393" y="7531"/>
                        </a:cubicBezTo>
                        <a:cubicBezTo>
                          <a:pt x="80772" y="8103"/>
                          <a:pt x="63341" y="11246"/>
                          <a:pt x="46577" y="16770"/>
                        </a:cubicBezTo>
                        <a:cubicBezTo>
                          <a:pt x="38195" y="19532"/>
                          <a:pt x="30099" y="23152"/>
                          <a:pt x="22288" y="27438"/>
                        </a:cubicBezTo>
                        <a:cubicBezTo>
                          <a:pt x="14382" y="31534"/>
                          <a:pt x="6953" y="36487"/>
                          <a:pt x="0" y="42297"/>
                        </a:cubicBezTo>
                        <a:cubicBezTo>
                          <a:pt x="11716" y="28486"/>
                          <a:pt x="27717" y="18580"/>
                          <a:pt x="44577" y="11436"/>
                        </a:cubicBezTo>
                        <a:cubicBezTo>
                          <a:pt x="61531" y="4388"/>
                          <a:pt x="79819" y="863"/>
                          <a:pt x="98203" y="101"/>
                        </a:cubicBezTo>
                        <a:cubicBezTo>
                          <a:pt x="116586" y="-661"/>
                          <a:pt x="135445" y="2864"/>
                          <a:pt x="152019" y="11055"/>
                        </a:cubicBezTo>
                        <a:cubicBezTo>
                          <a:pt x="168402" y="19628"/>
                          <a:pt x="182785" y="32487"/>
                          <a:pt x="190785" y="48774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729" name="Google Shape;3729;p25"/>
                <p:cNvSpPr/>
                <p:nvPr/>
              </p:nvSpPr>
              <p:spPr>
                <a:xfrm>
                  <a:off x="6696519" y="4844724"/>
                  <a:ext cx="111950" cy="41695"/>
                </a:xfrm>
                <a:custGeom>
                  <a:rect b="b" l="l" r="r" t="t"/>
                  <a:pathLst>
                    <a:path extrusionOk="0" h="41695" w="111950">
                      <a:moveTo>
                        <a:pt x="111950" y="41695"/>
                      </a:moveTo>
                      <a:cubicBezTo>
                        <a:pt x="104330" y="39123"/>
                        <a:pt x="90329" y="29027"/>
                        <a:pt x="62325" y="31504"/>
                      </a:cubicBezTo>
                      <a:cubicBezTo>
                        <a:pt x="34322" y="34075"/>
                        <a:pt x="-1207" y="53125"/>
                        <a:pt x="31" y="21312"/>
                      </a:cubicBezTo>
                      <a:cubicBezTo>
                        <a:pt x="1365" y="-10406"/>
                        <a:pt x="106902" y="-9168"/>
                        <a:pt x="111950" y="41695"/>
                      </a:cubicBezTo>
                      <a:close/>
                    </a:path>
                  </a:pathLst>
                </a:custGeom>
                <a:solidFill>
                  <a:srgbClr val="4034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30" name="Google Shape;3730;p25"/>
                <p:cNvSpPr/>
                <p:nvPr/>
              </p:nvSpPr>
              <p:spPr>
                <a:xfrm>
                  <a:off x="4830412" y="3978291"/>
                  <a:ext cx="1176051" cy="1187304"/>
                </a:xfrm>
                <a:custGeom>
                  <a:rect b="b" l="l" r="r" t="t"/>
                  <a:pathLst>
                    <a:path extrusionOk="0" h="1187304" w="1176051">
                      <a:moveTo>
                        <a:pt x="1176052" y="1168732"/>
                      </a:moveTo>
                      <a:cubicBezTo>
                        <a:pt x="1134999" y="1180353"/>
                        <a:pt x="1092232" y="1186449"/>
                        <a:pt x="1049369" y="1187211"/>
                      </a:cubicBezTo>
                      <a:cubicBezTo>
                        <a:pt x="1006412" y="1188068"/>
                        <a:pt x="962978" y="1183115"/>
                        <a:pt x="921258" y="1170352"/>
                      </a:cubicBezTo>
                      <a:cubicBezTo>
                        <a:pt x="900398" y="1164161"/>
                        <a:pt x="880205" y="1155207"/>
                        <a:pt x="861155" y="1144158"/>
                      </a:cubicBezTo>
                      <a:cubicBezTo>
                        <a:pt x="842105" y="1133204"/>
                        <a:pt x="824104" y="1120060"/>
                        <a:pt x="808387" y="1104534"/>
                      </a:cubicBezTo>
                      <a:cubicBezTo>
                        <a:pt x="776002" y="1074149"/>
                        <a:pt x="752761" y="1035097"/>
                        <a:pt x="736473" y="994330"/>
                      </a:cubicBezTo>
                      <a:lnTo>
                        <a:pt x="748570" y="1002236"/>
                      </a:lnTo>
                      <a:cubicBezTo>
                        <a:pt x="724948" y="1003093"/>
                        <a:pt x="703231" y="1001092"/>
                        <a:pt x="681038" y="998045"/>
                      </a:cubicBezTo>
                      <a:cubicBezTo>
                        <a:pt x="658940" y="994997"/>
                        <a:pt x="637128" y="990615"/>
                        <a:pt x="615601" y="984900"/>
                      </a:cubicBezTo>
                      <a:cubicBezTo>
                        <a:pt x="572548" y="973756"/>
                        <a:pt x="530924" y="957373"/>
                        <a:pt x="491109" y="937847"/>
                      </a:cubicBezTo>
                      <a:cubicBezTo>
                        <a:pt x="411480" y="898508"/>
                        <a:pt x="339376" y="844597"/>
                        <a:pt x="277559" y="781446"/>
                      </a:cubicBezTo>
                      <a:cubicBezTo>
                        <a:pt x="261652" y="766111"/>
                        <a:pt x="247270" y="749251"/>
                        <a:pt x="232315" y="732964"/>
                      </a:cubicBezTo>
                      <a:lnTo>
                        <a:pt x="211265" y="707437"/>
                      </a:lnTo>
                      <a:lnTo>
                        <a:pt x="200788" y="694578"/>
                      </a:lnTo>
                      <a:lnTo>
                        <a:pt x="190881" y="681243"/>
                      </a:lnTo>
                      <a:lnTo>
                        <a:pt x="171164" y="654668"/>
                      </a:lnTo>
                      <a:lnTo>
                        <a:pt x="152686" y="627236"/>
                      </a:lnTo>
                      <a:cubicBezTo>
                        <a:pt x="140018" y="609234"/>
                        <a:pt x="129064" y="590089"/>
                        <a:pt x="117444" y="571420"/>
                      </a:cubicBezTo>
                      <a:cubicBezTo>
                        <a:pt x="72009" y="495982"/>
                        <a:pt x="35624" y="415686"/>
                        <a:pt x="4382" y="333771"/>
                      </a:cubicBezTo>
                      <a:lnTo>
                        <a:pt x="3810" y="332342"/>
                      </a:lnTo>
                      <a:lnTo>
                        <a:pt x="3620" y="331485"/>
                      </a:lnTo>
                      <a:cubicBezTo>
                        <a:pt x="-1428" y="300529"/>
                        <a:pt x="-857" y="271287"/>
                        <a:pt x="3239" y="241474"/>
                      </a:cubicBezTo>
                      <a:cubicBezTo>
                        <a:pt x="7811" y="211946"/>
                        <a:pt x="16193" y="182800"/>
                        <a:pt x="30004" y="156130"/>
                      </a:cubicBezTo>
                      <a:cubicBezTo>
                        <a:pt x="43720" y="129460"/>
                        <a:pt x="62198" y="105076"/>
                        <a:pt x="84392" y="85168"/>
                      </a:cubicBezTo>
                      <a:cubicBezTo>
                        <a:pt x="106585" y="65166"/>
                        <a:pt x="132017" y="49450"/>
                        <a:pt x="158687" y="37067"/>
                      </a:cubicBezTo>
                      <a:cubicBezTo>
                        <a:pt x="185642" y="25351"/>
                        <a:pt x="213646" y="16684"/>
                        <a:pt x="242126" y="10969"/>
                      </a:cubicBezTo>
                      <a:cubicBezTo>
                        <a:pt x="256413" y="8397"/>
                        <a:pt x="270701" y="6016"/>
                        <a:pt x="284988" y="4301"/>
                      </a:cubicBezTo>
                      <a:lnTo>
                        <a:pt x="306515" y="2301"/>
                      </a:lnTo>
                      <a:cubicBezTo>
                        <a:pt x="313659" y="1539"/>
                        <a:pt x="320898" y="967"/>
                        <a:pt x="328041" y="872"/>
                      </a:cubicBezTo>
                      <a:cubicBezTo>
                        <a:pt x="385572" y="-1890"/>
                        <a:pt x="442913" y="2111"/>
                        <a:pt x="499587" y="10016"/>
                      </a:cubicBezTo>
                      <a:cubicBezTo>
                        <a:pt x="442532" y="6492"/>
                        <a:pt x="385382" y="5635"/>
                        <a:pt x="328898" y="11254"/>
                      </a:cubicBezTo>
                      <a:cubicBezTo>
                        <a:pt x="321850" y="11731"/>
                        <a:pt x="314801" y="12588"/>
                        <a:pt x="307848" y="13731"/>
                      </a:cubicBezTo>
                      <a:lnTo>
                        <a:pt x="286893" y="16874"/>
                      </a:lnTo>
                      <a:cubicBezTo>
                        <a:pt x="272987" y="19351"/>
                        <a:pt x="259176" y="22399"/>
                        <a:pt x="245555" y="25637"/>
                      </a:cubicBezTo>
                      <a:cubicBezTo>
                        <a:pt x="218409" y="32876"/>
                        <a:pt x="191834" y="42020"/>
                        <a:pt x="166783" y="54022"/>
                      </a:cubicBezTo>
                      <a:cubicBezTo>
                        <a:pt x="142113" y="66595"/>
                        <a:pt x="119063" y="82216"/>
                        <a:pt x="99441" y="101266"/>
                      </a:cubicBezTo>
                      <a:cubicBezTo>
                        <a:pt x="79915" y="120221"/>
                        <a:pt x="63723" y="142509"/>
                        <a:pt x="52007" y="166988"/>
                      </a:cubicBezTo>
                      <a:cubicBezTo>
                        <a:pt x="40291" y="191467"/>
                        <a:pt x="33433" y="218138"/>
                        <a:pt x="29909" y="245093"/>
                      </a:cubicBezTo>
                      <a:cubicBezTo>
                        <a:pt x="28385" y="258619"/>
                        <a:pt x="27813" y="272335"/>
                        <a:pt x="28004" y="285955"/>
                      </a:cubicBezTo>
                      <a:cubicBezTo>
                        <a:pt x="28290" y="299386"/>
                        <a:pt x="29433" y="313578"/>
                        <a:pt x="31718" y="325770"/>
                      </a:cubicBezTo>
                      <a:lnTo>
                        <a:pt x="31052" y="323484"/>
                      </a:lnTo>
                      <a:cubicBezTo>
                        <a:pt x="62960" y="403589"/>
                        <a:pt x="100584" y="481408"/>
                        <a:pt x="144876" y="555037"/>
                      </a:cubicBezTo>
                      <a:cubicBezTo>
                        <a:pt x="156305" y="573230"/>
                        <a:pt x="167069" y="591803"/>
                        <a:pt x="179546" y="609234"/>
                      </a:cubicBezTo>
                      <a:lnTo>
                        <a:pt x="197739" y="635809"/>
                      </a:lnTo>
                      <a:lnTo>
                        <a:pt x="216980" y="661526"/>
                      </a:lnTo>
                      <a:lnTo>
                        <a:pt x="226600" y="674385"/>
                      </a:lnTo>
                      <a:lnTo>
                        <a:pt x="236792" y="686767"/>
                      </a:lnTo>
                      <a:lnTo>
                        <a:pt x="257080" y="711628"/>
                      </a:lnTo>
                      <a:cubicBezTo>
                        <a:pt x="271463" y="727439"/>
                        <a:pt x="285179" y="743822"/>
                        <a:pt x="300514" y="758776"/>
                      </a:cubicBezTo>
                      <a:cubicBezTo>
                        <a:pt x="315182" y="774302"/>
                        <a:pt x="331089" y="788495"/>
                        <a:pt x="346805" y="802972"/>
                      </a:cubicBezTo>
                      <a:lnTo>
                        <a:pt x="371285" y="823547"/>
                      </a:lnTo>
                      <a:cubicBezTo>
                        <a:pt x="379381" y="830405"/>
                        <a:pt x="388144" y="836596"/>
                        <a:pt x="396526" y="843168"/>
                      </a:cubicBezTo>
                      <a:cubicBezTo>
                        <a:pt x="430721" y="868600"/>
                        <a:pt x="466630" y="891746"/>
                        <a:pt x="504445" y="911081"/>
                      </a:cubicBezTo>
                      <a:cubicBezTo>
                        <a:pt x="542259" y="930417"/>
                        <a:pt x="581882" y="946705"/>
                        <a:pt x="622745" y="958039"/>
                      </a:cubicBezTo>
                      <a:cubicBezTo>
                        <a:pt x="643129" y="964040"/>
                        <a:pt x="663893" y="968707"/>
                        <a:pt x="684753" y="972232"/>
                      </a:cubicBezTo>
                      <a:cubicBezTo>
                        <a:pt x="705422" y="975661"/>
                        <a:pt x="727139" y="978042"/>
                        <a:pt x="747046" y="977947"/>
                      </a:cubicBezTo>
                      <a:lnTo>
                        <a:pt x="756000" y="977851"/>
                      </a:lnTo>
                      <a:lnTo>
                        <a:pt x="759143" y="985853"/>
                      </a:lnTo>
                      <a:cubicBezTo>
                        <a:pt x="766572" y="1004998"/>
                        <a:pt x="774478" y="1024048"/>
                        <a:pt x="785432" y="1041479"/>
                      </a:cubicBezTo>
                      <a:cubicBezTo>
                        <a:pt x="790289" y="1050527"/>
                        <a:pt x="796576" y="1058623"/>
                        <a:pt x="802386" y="1067101"/>
                      </a:cubicBezTo>
                      <a:cubicBezTo>
                        <a:pt x="805434" y="1071197"/>
                        <a:pt x="808863" y="1075006"/>
                        <a:pt x="812102" y="1079007"/>
                      </a:cubicBezTo>
                      <a:cubicBezTo>
                        <a:pt x="815245" y="1083007"/>
                        <a:pt x="818770" y="1086817"/>
                        <a:pt x="822389" y="1090342"/>
                      </a:cubicBezTo>
                      <a:cubicBezTo>
                        <a:pt x="850583" y="1120155"/>
                        <a:pt x="886873" y="1141777"/>
                        <a:pt x="925830" y="1156350"/>
                      </a:cubicBezTo>
                      <a:cubicBezTo>
                        <a:pt x="964978" y="1170638"/>
                        <a:pt x="1006983" y="1177781"/>
                        <a:pt x="1049179" y="1179115"/>
                      </a:cubicBezTo>
                      <a:cubicBezTo>
                        <a:pt x="1070325" y="1179877"/>
                        <a:pt x="1091565" y="1179210"/>
                        <a:pt x="1112711" y="1177496"/>
                      </a:cubicBezTo>
                      <a:cubicBezTo>
                        <a:pt x="1134142" y="1175876"/>
                        <a:pt x="1155287" y="1173305"/>
                        <a:pt x="1176052" y="1168732"/>
                      </a:cubicBezTo>
                      <a:close/>
                    </a:path>
                  </a:pathLst>
                </a:custGeom>
                <a:solidFill>
                  <a:srgbClr val="B4758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3731" name="Google Shape;3731;p25"/>
          <p:cNvGrpSpPr/>
          <p:nvPr/>
        </p:nvGrpSpPr>
        <p:grpSpPr>
          <a:xfrm>
            <a:off x="6675670" y="3186014"/>
            <a:ext cx="2378691" cy="1969560"/>
            <a:chOff x="8275605" y="3578066"/>
            <a:chExt cx="3796188" cy="3143250"/>
          </a:xfrm>
        </p:grpSpPr>
        <p:grpSp>
          <p:nvGrpSpPr>
            <p:cNvPr id="3732" name="Google Shape;3732;p25"/>
            <p:cNvGrpSpPr/>
            <p:nvPr/>
          </p:nvGrpSpPr>
          <p:grpSpPr>
            <a:xfrm>
              <a:off x="9216104" y="4725352"/>
              <a:ext cx="1283874" cy="1995964"/>
              <a:chOff x="9216104" y="4725352"/>
              <a:chExt cx="1283874" cy="1995964"/>
            </a:xfrm>
          </p:grpSpPr>
          <p:sp>
            <p:nvSpPr>
              <p:cNvPr id="3733" name="Google Shape;3733;p25"/>
              <p:cNvSpPr/>
              <p:nvPr/>
            </p:nvSpPr>
            <p:spPr>
              <a:xfrm>
                <a:off x="10183749" y="6591300"/>
                <a:ext cx="289083" cy="130016"/>
              </a:xfrm>
              <a:custGeom>
                <a:rect b="b" l="l" r="r" t="t"/>
                <a:pathLst>
                  <a:path extrusionOk="0" h="130016" w="289083">
                    <a:moveTo>
                      <a:pt x="289084" y="0"/>
                    </a:moveTo>
                    <a:cubicBezTo>
                      <a:pt x="287179" y="16097"/>
                      <a:pt x="285178" y="32290"/>
                      <a:pt x="282987" y="48577"/>
                    </a:cubicBezTo>
                    <a:cubicBezTo>
                      <a:pt x="279654" y="74581"/>
                      <a:pt x="275844" y="100870"/>
                      <a:pt x="271843" y="127349"/>
                    </a:cubicBezTo>
                    <a:cubicBezTo>
                      <a:pt x="271747" y="128207"/>
                      <a:pt x="271558" y="129159"/>
                      <a:pt x="271463" y="130016"/>
                    </a:cubicBezTo>
                    <a:lnTo>
                      <a:pt x="0" y="130016"/>
                    </a:lnTo>
                    <a:lnTo>
                      <a:pt x="5905" y="127349"/>
                    </a:lnTo>
                    <a:lnTo>
                      <a:pt x="289084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4" name="Google Shape;3734;p25"/>
              <p:cNvSpPr/>
              <p:nvPr/>
            </p:nvSpPr>
            <p:spPr>
              <a:xfrm>
                <a:off x="9894950" y="6403657"/>
                <a:ext cx="595789" cy="317659"/>
              </a:xfrm>
              <a:custGeom>
                <a:rect b="b" l="l" r="r" t="t"/>
                <a:pathLst>
                  <a:path extrusionOk="0" h="317659" w="595789">
                    <a:moveTo>
                      <a:pt x="595789" y="0"/>
                    </a:moveTo>
                    <a:cubicBezTo>
                      <a:pt x="593027" y="40672"/>
                      <a:pt x="589502" y="81820"/>
                      <a:pt x="585026" y="123825"/>
                    </a:cubicBezTo>
                    <a:cubicBezTo>
                      <a:pt x="584835" y="125921"/>
                      <a:pt x="584549" y="128111"/>
                      <a:pt x="584359" y="130207"/>
                    </a:cubicBezTo>
                    <a:lnTo>
                      <a:pt x="185453" y="314992"/>
                    </a:lnTo>
                    <a:lnTo>
                      <a:pt x="179737" y="317659"/>
                    </a:lnTo>
                    <a:lnTo>
                      <a:pt x="0" y="317659"/>
                    </a:lnTo>
                    <a:cubicBezTo>
                      <a:pt x="477" y="317659"/>
                      <a:pt x="2667" y="316706"/>
                      <a:pt x="6287" y="314992"/>
                    </a:cubicBezTo>
                    <a:cubicBezTo>
                      <a:pt x="52103" y="293275"/>
                      <a:pt x="333090" y="141923"/>
                      <a:pt x="508921" y="46958"/>
                    </a:cubicBezTo>
                    <a:cubicBezTo>
                      <a:pt x="542545" y="28861"/>
                      <a:pt x="572263" y="12764"/>
                      <a:pt x="595789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5" name="Google Shape;3735;p25"/>
              <p:cNvSpPr/>
              <p:nvPr/>
            </p:nvSpPr>
            <p:spPr>
              <a:xfrm>
                <a:off x="9216104" y="6455854"/>
                <a:ext cx="466534" cy="265461"/>
              </a:xfrm>
              <a:custGeom>
                <a:rect b="b" l="l" r="r" t="t"/>
                <a:pathLst>
                  <a:path extrusionOk="0" h="265461" w="466534">
                    <a:moveTo>
                      <a:pt x="466534" y="265462"/>
                    </a:moveTo>
                    <a:lnTo>
                      <a:pt x="0" y="265462"/>
                    </a:lnTo>
                    <a:cubicBezTo>
                      <a:pt x="0" y="265462"/>
                      <a:pt x="0" y="264509"/>
                      <a:pt x="0" y="262794"/>
                    </a:cubicBezTo>
                    <a:cubicBezTo>
                      <a:pt x="285" y="244983"/>
                      <a:pt x="2857" y="139350"/>
                      <a:pt x="32099" y="0"/>
                    </a:cubicBezTo>
                    <a:lnTo>
                      <a:pt x="101251" y="42290"/>
                    </a:lnTo>
                    <a:lnTo>
                      <a:pt x="462153" y="262794"/>
                    </a:lnTo>
                    <a:lnTo>
                      <a:pt x="466534" y="26546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6" name="Google Shape;3736;p25"/>
              <p:cNvSpPr/>
              <p:nvPr/>
            </p:nvSpPr>
            <p:spPr>
              <a:xfrm>
                <a:off x="9260681" y="4725352"/>
                <a:ext cx="1239297" cy="1995963"/>
              </a:xfrm>
              <a:custGeom>
                <a:rect b="b" l="l" r="r" t="t"/>
                <a:pathLst>
                  <a:path extrusionOk="0" h="1995963" w="1239297">
                    <a:moveTo>
                      <a:pt x="1200150" y="1493901"/>
                    </a:moveTo>
                    <a:lnTo>
                      <a:pt x="1238727" y="1473517"/>
                    </a:lnTo>
                    <a:cubicBezTo>
                      <a:pt x="1238727" y="1477423"/>
                      <a:pt x="1238631" y="1481328"/>
                      <a:pt x="1238536" y="1485234"/>
                    </a:cubicBezTo>
                    <a:cubicBezTo>
                      <a:pt x="1238250" y="1508665"/>
                      <a:pt x="1237584" y="1532382"/>
                      <a:pt x="1236630" y="1556385"/>
                    </a:cubicBezTo>
                    <a:cubicBezTo>
                      <a:pt x="1235964" y="1575816"/>
                      <a:pt x="1235107" y="1595437"/>
                      <a:pt x="1234060" y="1615154"/>
                    </a:cubicBezTo>
                    <a:lnTo>
                      <a:pt x="537781" y="1993297"/>
                    </a:lnTo>
                    <a:lnTo>
                      <a:pt x="532828" y="1995964"/>
                    </a:lnTo>
                    <a:lnTo>
                      <a:pt x="452533" y="1995964"/>
                    </a:lnTo>
                    <a:cubicBezTo>
                      <a:pt x="452533" y="1995964"/>
                      <a:pt x="452914" y="1995011"/>
                      <a:pt x="453485" y="1993297"/>
                    </a:cubicBezTo>
                    <a:cubicBezTo>
                      <a:pt x="455962" y="1985581"/>
                      <a:pt x="462153" y="1963293"/>
                      <a:pt x="452533" y="1953958"/>
                    </a:cubicBezTo>
                    <a:cubicBezTo>
                      <a:pt x="443389" y="1944719"/>
                      <a:pt x="120015" y="1747933"/>
                      <a:pt x="0" y="1675067"/>
                    </a:cubicBezTo>
                    <a:cubicBezTo>
                      <a:pt x="7430" y="1644205"/>
                      <a:pt x="16383" y="1611916"/>
                      <a:pt x="27051" y="1579150"/>
                    </a:cubicBezTo>
                    <a:lnTo>
                      <a:pt x="479393" y="1832705"/>
                    </a:lnTo>
                    <a:cubicBezTo>
                      <a:pt x="479393" y="1832705"/>
                      <a:pt x="506254" y="1785652"/>
                      <a:pt x="479393" y="1751361"/>
                    </a:cubicBezTo>
                    <a:cubicBezTo>
                      <a:pt x="457581" y="1723263"/>
                      <a:pt x="164973" y="1556004"/>
                      <a:pt x="56579" y="1494853"/>
                    </a:cubicBezTo>
                    <a:cubicBezTo>
                      <a:pt x="72771" y="1453896"/>
                      <a:pt x="91440" y="1412367"/>
                      <a:pt x="113062" y="1371600"/>
                    </a:cubicBezTo>
                    <a:cubicBezTo>
                      <a:pt x="228124" y="1444180"/>
                      <a:pt x="529114" y="1669351"/>
                      <a:pt x="529114" y="1669351"/>
                    </a:cubicBezTo>
                    <a:lnTo>
                      <a:pt x="559689" y="1598295"/>
                    </a:lnTo>
                    <a:lnTo>
                      <a:pt x="145161" y="1314926"/>
                    </a:lnTo>
                    <a:cubicBezTo>
                      <a:pt x="173927" y="1267396"/>
                      <a:pt x="206978" y="1221486"/>
                      <a:pt x="245269" y="1178242"/>
                    </a:cubicBezTo>
                    <a:cubicBezTo>
                      <a:pt x="356140" y="1265682"/>
                      <a:pt x="597503" y="1487424"/>
                      <a:pt x="597503" y="1487424"/>
                    </a:cubicBezTo>
                    <a:cubicBezTo>
                      <a:pt x="597503" y="1487424"/>
                      <a:pt x="613410" y="1426274"/>
                      <a:pt x="613410" y="1407128"/>
                    </a:cubicBezTo>
                    <a:cubicBezTo>
                      <a:pt x="613410" y="1392460"/>
                      <a:pt x="395668" y="1213485"/>
                      <a:pt x="292227" y="1129284"/>
                    </a:cubicBezTo>
                    <a:cubicBezTo>
                      <a:pt x="301943" y="1119569"/>
                      <a:pt x="312134" y="1110329"/>
                      <a:pt x="322612" y="1101185"/>
                    </a:cubicBezTo>
                    <a:cubicBezTo>
                      <a:pt x="348425" y="1078516"/>
                      <a:pt x="373570" y="1055180"/>
                      <a:pt x="397669" y="1031558"/>
                    </a:cubicBezTo>
                    <a:lnTo>
                      <a:pt x="639984" y="1254252"/>
                    </a:lnTo>
                    <a:lnTo>
                      <a:pt x="674560" y="1185386"/>
                    </a:lnTo>
                    <a:lnTo>
                      <a:pt x="443103" y="984790"/>
                    </a:lnTo>
                    <a:cubicBezTo>
                      <a:pt x="477679" y="948785"/>
                      <a:pt x="509778" y="912018"/>
                      <a:pt x="539782" y="874205"/>
                    </a:cubicBezTo>
                    <a:lnTo>
                      <a:pt x="701135" y="1086040"/>
                    </a:lnTo>
                    <a:lnTo>
                      <a:pt x="750855" y="1017175"/>
                    </a:lnTo>
                    <a:lnTo>
                      <a:pt x="581311" y="820293"/>
                    </a:lnTo>
                    <a:cubicBezTo>
                      <a:pt x="604933" y="788670"/>
                      <a:pt x="627030" y="756666"/>
                      <a:pt x="647700" y="724376"/>
                    </a:cubicBezTo>
                    <a:lnTo>
                      <a:pt x="781431" y="864013"/>
                    </a:lnTo>
                    <a:lnTo>
                      <a:pt x="812197" y="776287"/>
                    </a:lnTo>
                    <a:lnTo>
                      <a:pt x="675323" y="680085"/>
                    </a:lnTo>
                    <a:cubicBezTo>
                      <a:pt x="701135" y="637318"/>
                      <a:pt x="724281" y="594551"/>
                      <a:pt x="745331" y="551307"/>
                    </a:cubicBezTo>
                    <a:cubicBezTo>
                      <a:pt x="779430" y="598836"/>
                      <a:pt x="827437" y="669131"/>
                      <a:pt x="827437" y="669131"/>
                    </a:cubicBezTo>
                    <a:lnTo>
                      <a:pt x="850297" y="588835"/>
                    </a:lnTo>
                    <a:lnTo>
                      <a:pt x="777717" y="479965"/>
                    </a:lnTo>
                    <a:cubicBezTo>
                      <a:pt x="787908" y="456438"/>
                      <a:pt x="797337" y="432530"/>
                      <a:pt x="806005" y="408718"/>
                    </a:cubicBezTo>
                    <a:lnTo>
                      <a:pt x="850297" y="470344"/>
                    </a:lnTo>
                    <a:lnTo>
                      <a:pt x="877157" y="374618"/>
                    </a:lnTo>
                    <a:lnTo>
                      <a:pt x="830675" y="335375"/>
                    </a:lnTo>
                    <a:lnTo>
                      <a:pt x="830675" y="335090"/>
                    </a:lnTo>
                    <a:cubicBezTo>
                      <a:pt x="840581" y="303752"/>
                      <a:pt x="848773" y="272701"/>
                      <a:pt x="855726" y="241935"/>
                    </a:cubicBezTo>
                    <a:lnTo>
                      <a:pt x="909638" y="282892"/>
                    </a:lnTo>
                    <a:lnTo>
                      <a:pt x="909638" y="210312"/>
                    </a:lnTo>
                    <a:lnTo>
                      <a:pt x="871633" y="161354"/>
                    </a:lnTo>
                    <a:lnTo>
                      <a:pt x="871633" y="161068"/>
                    </a:lnTo>
                    <a:cubicBezTo>
                      <a:pt x="880301" y="105918"/>
                      <a:pt x="884777" y="52006"/>
                      <a:pt x="884777" y="0"/>
                    </a:cubicBezTo>
                    <a:cubicBezTo>
                      <a:pt x="884777" y="0"/>
                      <a:pt x="957929" y="104680"/>
                      <a:pt x="1037653" y="304324"/>
                    </a:cubicBezTo>
                    <a:lnTo>
                      <a:pt x="909638" y="439769"/>
                    </a:lnTo>
                    <a:lnTo>
                      <a:pt x="923068" y="504635"/>
                    </a:lnTo>
                    <a:lnTo>
                      <a:pt x="1060513" y="364141"/>
                    </a:lnTo>
                    <a:cubicBezTo>
                      <a:pt x="1068515" y="385762"/>
                      <a:pt x="1076420" y="408146"/>
                      <a:pt x="1084421" y="431577"/>
                    </a:cubicBezTo>
                    <a:cubicBezTo>
                      <a:pt x="1017080" y="485203"/>
                      <a:pt x="909638" y="577405"/>
                      <a:pt x="909638" y="577405"/>
                    </a:cubicBezTo>
                    <a:lnTo>
                      <a:pt x="877252" y="669036"/>
                    </a:lnTo>
                    <a:cubicBezTo>
                      <a:pt x="882015" y="665321"/>
                      <a:pt x="1032890" y="545687"/>
                      <a:pt x="1102519" y="486728"/>
                    </a:cubicBezTo>
                    <a:cubicBezTo>
                      <a:pt x="1110806" y="513302"/>
                      <a:pt x="1118997" y="540925"/>
                      <a:pt x="1127188" y="569500"/>
                    </a:cubicBezTo>
                    <a:lnTo>
                      <a:pt x="850297" y="768572"/>
                    </a:lnTo>
                    <a:lnTo>
                      <a:pt x="850297" y="822008"/>
                    </a:lnTo>
                    <a:cubicBezTo>
                      <a:pt x="850297" y="822008"/>
                      <a:pt x="1049370" y="690086"/>
                      <a:pt x="1143286" y="631126"/>
                    </a:cubicBezTo>
                    <a:cubicBezTo>
                      <a:pt x="1150525" y="658463"/>
                      <a:pt x="1157192" y="686848"/>
                      <a:pt x="1163670" y="715899"/>
                    </a:cubicBezTo>
                    <a:lnTo>
                      <a:pt x="812197" y="956024"/>
                    </a:lnTo>
                    <a:lnTo>
                      <a:pt x="812197" y="1024890"/>
                    </a:lnTo>
                    <a:cubicBezTo>
                      <a:pt x="812197" y="1024890"/>
                      <a:pt x="1066800" y="862012"/>
                      <a:pt x="1178337" y="784765"/>
                    </a:cubicBezTo>
                    <a:cubicBezTo>
                      <a:pt x="1182815" y="807625"/>
                      <a:pt x="1187101" y="830771"/>
                      <a:pt x="1191291" y="854583"/>
                    </a:cubicBezTo>
                    <a:lnTo>
                      <a:pt x="766286" y="1143381"/>
                    </a:lnTo>
                    <a:lnTo>
                      <a:pt x="750855" y="1227392"/>
                    </a:lnTo>
                    <a:cubicBezTo>
                      <a:pt x="750855" y="1227392"/>
                      <a:pt x="1082897" y="1000220"/>
                      <a:pt x="1200722" y="912971"/>
                    </a:cubicBezTo>
                    <a:cubicBezTo>
                      <a:pt x="1205960" y="945547"/>
                      <a:pt x="1210723" y="978884"/>
                      <a:pt x="1214628" y="1013174"/>
                    </a:cubicBezTo>
                    <a:lnTo>
                      <a:pt x="674560" y="1345977"/>
                    </a:lnTo>
                    <a:lnTo>
                      <a:pt x="659130" y="1439418"/>
                    </a:lnTo>
                    <a:lnTo>
                      <a:pt x="1220152" y="1059371"/>
                    </a:lnTo>
                    <a:cubicBezTo>
                      <a:pt x="1222629" y="1083278"/>
                      <a:pt x="1225106" y="1107662"/>
                      <a:pt x="1227296" y="1132236"/>
                    </a:cubicBezTo>
                    <a:lnTo>
                      <a:pt x="613410" y="1541145"/>
                    </a:lnTo>
                    <a:lnTo>
                      <a:pt x="597503" y="1628870"/>
                    </a:lnTo>
                    <a:lnTo>
                      <a:pt x="1233297" y="1217009"/>
                    </a:lnTo>
                    <a:cubicBezTo>
                      <a:pt x="1235392" y="1252728"/>
                      <a:pt x="1237012" y="1289114"/>
                      <a:pt x="1238059" y="1326356"/>
                    </a:cubicBezTo>
                    <a:cubicBezTo>
                      <a:pt x="1238536" y="1344358"/>
                      <a:pt x="1238916" y="1362646"/>
                      <a:pt x="1239107" y="1381030"/>
                    </a:cubicBezTo>
                    <a:cubicBezTo>
                      <a:pt x="1239202" y="1388745"/>
                      <a:pt x="1239298" y="1396555"/>
                      <a:pt x="1239298" y="1404366"/>
                    </a:cubicBezTo>
                    <a:cubicBezTo>
                      <a:pt x="1075468" y="1481423"/>
                      <a:pt x="559689" y="1751361"/>
                      <a:pt x="559689" y="1751361"/>
                    </a:cubicBezTo>
                    <a:lnTo>
                      <a:pt x="559689" y="1832705"/>
                    </a:lnTo>
                    <a:lnTo>
                      <a:pt x="1188339" y="1500187"/>
                    </a:lnTo>
                    <a:lnTo>
                      <a:pt x="1200150" y="1493901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37" name="Google Shape;3737;p25"/>
            <p:cNvGrpSpPr/>
            <p:nvPr/>
          </p:nvGrpSpPr>
          <p:grpSpPr>
            <a:xfrm>
              <a:off x="8275605" y="5608415"/>
              <a:ext cx="1147095" cy="1112900"/>
              <a:chOff x="8275605" y="5608415"/>
              <a:chExt cx="1147095" cy="1112900"/>
            </a:xfrm>
          </p:grpSpPr>
          <p:sp>
            <p:nvSpPr>
              <p:cNvPr id="3738" name="Google Shape;3738;p25"/>
              <p:cNvSpPr/>
              <p:nvPr/>
            </p:nvSpPr>
            <p:spPr>
              <a:xfrm>
                <a:off x="8275605" y="5608415"/>
                <a:ext cx="940212" cy="1112805"/>
              </a:xfrm>
              <a:custGeom>
                <a:rect b="b" l="l" r="r" t="t"/>
                <a:pathLst>
                  <a:path extrusionOk="0" h="1112805" w="940212">
                    <a:moveTo>
                      <a:pt x="678275" y="1046988"/>
                    </a:moveTo>
                    <a:lnTo>
                      <a:pt x="678275" y="1112806"/>
                    </a:lnTo>
                    <a:lnTo>
                      <a:pt x="0" y="1112806"/>
                    </a:lnTo>
                    <a:cubicBezTo>
                      <a:pt x="0" y="1112806"/>
                      <a:pt x="20860" y="987743"/>
                      <a:pt x="55721" y="818007"/>
                    </a:cubicBezTo>
                    <a:lnTo>
                      <a:pt x="521970" y="1069753"/>
                    </a:lnTo>
                    <a:lnTo>
                      <a:pt x="521970" y="1000887"/>
                    </a:lnTo>
                    <a:lnTo>
                      <a:pt x="68389" y="758000"/>
                    </a:lnTo>
                    <a:cubicBezTo>
                      <a:pt x="76867" y="717709"/>
                      <a:pt x="86296" y="675704"/>
                      <a:pt x="96012" y="632746"/>
                    </a:cubicBezTo>
                    <a:lnTo>
                      <a:pt x="498920" y="886301"/>
                    </a:lnTo>
                    <a:lnTo>
                      <a:pt x="498920" y="797338"/>
                    </a:lnTo>
                    <a:lnTo>
                      <a:pt x="117157" y="543306"/>
                    </a:lnTo>
                    <a:cubicBezTo>
                      <a:pt x="124396" y="514255"/>
                      <a:pt x="131540" y="485108"/>
                      <a:pt x="139065" y="456057"/>
                    </a:cubicBezTo>
                    <a:cubicBezTo>
                      <a:pt x="234505" y="511207"/>
                      <a:pt x="441770" y="636746"/>
                      <a:pt x="441770" y="636746"/>
                    </a:cubicBezTo>
                    <a:lnTo>
                      <a:pt x="424339" y="533591"/>
                    </a:lnTo>
                    <a:lnTo>
                      <a:pt x="159353" y="380238"/>
                    </a:lnTo>
                    <a:cubicBezTo>
                      <a:pt x="173069" y="330994"/>
                      <a:pt x="186976" y="283273"/>
                      <a:pt x="201835" y="238030"/>
                    </a:cubicBezTo>
                    <a:cubicBezTo>
                      <a:pt x="268700" y="288703"/>
                      <a:pt x="384238" y="392906"/>
                      <a:pt x="384238" y="392906"/>
                    </a:cubicBezTo>
                    <a:cubicBezTo>
                      <a:pt x="384238" y="392906"/>
                      <a:pt x="392906" y="295466"/>
                      <a:pt x="384238" y="302705"/>
                    </a:cubicBezTo>
                    <a:cubicBezTo>
                      <a:pt x="378523" y="307467"/>
                      <a:pt x="284607" y="232124"/>
                      <a:pt x="221170" y="179927"/>
                    </a:cubicBezTo>
                    <a:cubicBezTo>
                      <a:pt x="245745" y="109347"/>
                      <a:pt x="271653" y="47244"/>
                      <a:pt x="298228" y="0"/>
                    </a:cubicBezTo>
                    <a:cubicBezTo>
                      <a:pt x="298228" y="0"/>
                      <a:pt x="385191" y="81249"/>
                      <a:pt x="504730" y="207073"/>
                    </a:cubicBezTo>
                    <a:cubicBezTo>
                      <a:pt x="481108" y="249364"/>
                      <a:pt x="441579" y="318421"/>
                      <a:pt x="441579" y="318421"/>
                    </a:cubicBezTo>
                    <a:lnTo>
                      <a:pt x="453009" y="378619"/>
                    </a:lnTo>
                    <a:lnTo>
                      <a:pt x="550164" y="255841"/>
                    </a:lnTo>
                    <a:cubicBezTo>
                      <a:pt x="568071" y="275273"/>
                      <a:pt x="586740" y="295656"/>
                      <a:pt x="605885" y="316516"/>
                    </a:cubicBezTo>
                    <a:lnTo>
                      <a:pt x="473202" y="504920"/>
                    </a:lnTo>
                    <a:lnTo>
                      <a:pt x="498824" y="602361"/>
                    </a:lnTo>
                    <a:lnTo>
                      <a:pt x="657130" y="374142"/>
                    </a:lnTo>
                    <a:cubicBezTo>
                      <a:pt x="683704" y="404241"/>
                      <a:pt x="710565" y="435769"/>
                      <a:pt x="737425" y="467868"/>
                    </a:cubicBezTo>
                    <a:lnTo>
                      <a:pt x="533400" y="725900"/>
                    </a:lnTo>
                    <a:cubicBezTo>
                      <a:pt x="533400" y="725900"/>
                      <a:pt x="553498" y="820388"/>
                      <a:pt x="556260" y="811911"/>
                    </a:cubicBezTo>
                    <a:cubicBezTo>
                      <a:pt x="558546" y="805243"/>
                      <a:pt x="717328" y="615315"/>
                      <a:pt x="788670" y="530067"/>
                    </a:cubicBezTo>
                    <a:cubicBezTo>
                      <a:pt x="798576" y="542449"/>
                      <a:pt x="808577" y="554927"/>
                      <a:pt x="818293" y="567309"/>
                    </a:cubicBezTo>
                    <a:lnTo>
                      <a:pt x="573500" y="906589"/>
                    </a:lnTo>
                    <a:lnTo>
                      <a:pt x="586454" y="998315"/>
                    </a:lnTo>
                    <a:lnTo>
                      <a:pt x="867347" y="630936"/>
                    </a:lnTo>
                    <a:cubicBezTo>
                      <a:pt x="892493" y="663988"/>
                      <a:pt x="916781" y="697516"/>
                      <a:pt x="940212" y="731139"/>
                    </a:cubicBezTo>
                    <a:lnTo>
                      <a:pt x="678275" y="104698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39" name="Google Shape;3739;p25"/>
              <p:cNvSpPr/>
              <p:nvPr/>
            </p:nvSpPr>
            <p:spPr>
              <a:xfrm>
                <a:off x="8953880" y="6394703"/>
                <a:ext cx="468820" cy="326612"/>
              </a:xfrm>
              <a:custGeom>
                <a:rect b="b" l="l" r="r" t="t"/>
                <a:pathLst>
                  <a:path extrusionOk="0" h="326612" w="468820">
                    <a:moveTo>
                      <a:pt x="468821" y="326613"/>
                    </a:moveTo>
                    <a:lnTo>
                      <a:pt x="0" y="326613"/>
                    </a:lnTo>
                    <a:lnTo>
                      <a:pt x="299085" y="0"/>
                    </a:lnTo>
                    <a:cubicBezTo>
                      <a:pt x="321850" y="34480"/>
                      <a:pt x="343471" y="69056"/>
                      <a:pt x="363474" y="103441"/>
                    </a:cubicBezTo>
                    <a:cubicBezTo>
                      <a:pt x="407384" y="178975"/>
                      <a:pt x="443579" y="253365"/>
                      <a:pt x="467868" y="323945"/>
                    </a:cubicBezTo>
                    <a:cubicBezTo>
                      <a:pt x="468249" y="324803"/>
                      <a:pt x="468535" y="325755"/>
                      <a:pt x="468821" y="326613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40" name="Google Shape;3740;p25"/>
            <p:cNvSpPr/>
            <p:nvPr/>
          </p:nvSpPr>
          <p:spPr>
            <a:xfrm>
              <a:off x="10397775" y="3578066"/>
              <a:ext cx="1674018" cy="3143250"/>
            </a:xfrm>
            <a:custGeom>
              <a:rect b="b" l="l" r="r" t="t"/>
              <a:pathLst>
                <a:path extrusionOk="0" h="3143250" w="1674018">
                  <a:moveTo>
                    <a:pt x="1674019" y="1718120"/>
                  </a:moveTo>
                  <a:cubicBezTo>
                    <a:pt x="1673828" y="1763078"/>
                    <a:pt x="1672019" y="1807274"/>
                    <a:pt x="1668590" y="1850708"/>
                  </a:cubicBezTo>
                  <a:cubicBezTo>
                    <a:pt x="1668590" y="1850803"/>
                    <a:pt x="1668590" y="1850803"/>
                    <a:pt x="1668590" y="1850803"/>
                  </a:cubicBezTo>
                  <a:lnTo>
                    <a:pt x="1051656" y="1850803"/>
                  </a:lnTo>
                  <a:lnTo>
                    <a:pt x="1034415" y="1892903"/>
                  </a:lnTo>
                  <a:lnTo>
                    <a:pt x="1664875" y="1892903"/>
                  </a:lnTo>
                  <a:lnTo>
                    <a:pt x="1664875" y="1892999"/>
                  </a:lnTo>
                  <a:cubicBezTo>
                    <a:pt x="1661827" y="1921574"/>
                    <a:pt x="1658398" y="1949958"/>
                    <a:pt x="1653635" y="1977771"/>
                  </a:cubicBezTo>
                  <a:lnTo>
                    <a:pt x="1001934" y="1965579"/>
                  </a:lnTo>
                  <a:lnTo>
                    <a:pt x="1001934" y="1993868"/>
                  </a:lnTo>
                  <a:lnTo>
                    <a:pt x="1642015" y="2041875"/>
                  </a:lnTo>
                  <a:cubicBezTo>
                    <a:pt x="1638300" y="2061305"/>
                    <a:pt x="1633824" y="2080451"/>
                    <a:pt x="1629061" y="2099310"/>
                  </a:cubicBezTo>
                  <a:cubicBezTo>
                    <a:pt x="1628109" y="2103501"/>
                    <a:pt x="1626775" y="2107501"/>
                    <a:pt x="1625537" y="2111692"/>
                  </a:cubicBezTo>
                  <a:cubicBezTo>
                    <a:pt x="1558194" y="2111026"/>
                    <a:pt x="1385697" y="2112264"/>
                    <a:pt x="913923" y="2114741"/>
                  </a:cubicBezTo>
                  <a:lnTo>
                    <a:pt x="868204" y="2170176"/>
                  </a:lnTo>
                  <a:lnTo>
                    <a:pt x="1606487" y="2170176"/>
                  </a:lnTo>
                  <a:cubicBezTo>
                    <a:pt x="1589246" y="2216849"/>
                    <a:pt x="1566386" y="2263140"/>
                    <a:pt x="1539335" y="2309051"/>
                  </a:cubicBezTo>
                  <a:cubicBezTo>
                    <a:pt x="1370076" y="2281047"/>
                    <a:pt x="912685" y="2208943"/>
                    <a:pt x="849820" y="2235041"/>
                  </a:cubicBezTo>
                  <a:lnTo>
                    <a:pt x="806862" y="2280761"/>
                  </a:lnTo>
                  <a:lnTo>
                    <a:pt x="1474946" y="2406491"/>
                  </a:lnTo>
                  <a:cubicBezTo>
                    <a:pt x="1455325" y="2433352"/>
                    <a:pt x="1434179" y="2460212"/>
                    <a:pt x="1412081" y="2486597"/>
                  </a:cubicBezTo>
                  <a:cubicBezTo>
                    <a:pt x="1230630" y="2439543"/>
                    <a:pt x="787717" y="2327720"/>
                    <a:pt x="787717" y="2327720"/>
                  </a:cubicBezTo>
                  <a:cubicBezTo>
                    <a:pt x="787717" y="2327720"/>
                    <a:pt x="726567" y="2344103"/>
                    <a:pt x="749617" y="2358295"/>
                  </a:cubicBezTo>
                  <a:cubicBezTo>
                    <a:pt x="768096" y="2370010"/>
                    <a:pt x="1179385" y="2511457"/>
                    <a:pt x="1344740" y="2562606"/>
                  </a:cubicBezTo>
                  <a:cubicBezTo>
                    <a:pt x="1313402" y="2596420"/>
                    <a:pt x="1280351" y="2629186"/>
                    <a:pt x="1246251" y="2661571"/>
                  </a:cubicBezTo>
                  <a:lnTo>
                    <a:pt x="717138" y="2432114"/>
                  </a:lnTo>
                  <a:cubicBezTo>
                    <a:pt x="717138" y="2432114"/>
                    <a:pt x="653987" y="2462689"/>
                    <a:pt x="699992" y="2477833"/>
                  </a:cubicBezTo>
                  <a:cubicBezTo>
                    <a:pt x="741235" y="2491740"/>
                    <a:pt x="743427" y="2492026"/>
                    <a:pt x="1195292" y="2708529"/>
                  </a:cubicBezTo>
                  <a:cubicBezTo>
                    <a:pt x="1177194" y="2725198"/>
                    <a:pt x="1159003" y="2741105"/>
                    <a:pt x="1140428" y="2757011"/>
                  </a:cubicBezTo>
                  <a:lnTo>
                    <a:pt x="683037" y="2525554"/>
                  </a:lnTo>
                  <a:cubicBezTo>
                    <a:pt x="683037" y="2525554"/>
                    <a:pt x="638556" y="2582704"/>
                    <a:pt x="661702" y="2580989"/>
                  </a:cubicBezTo>
                  <a:cubicBezTo>
                    <a:pt x="678084" y="2579560"/>
                    <a:pt x="938783" y="2723674"/>
                    <a:pt x="1083469" y="2804732"/>
                  </a:cubicBezTo>
                  <a:cubicBezTo>
                    <a:pt x="1062608" y="2821876"/>
                    <a:pt x="1041749" y="2838545"/>
                    <a:pt x="1020604" y="2854642"/>
                  </a:cubicBezTo>
                  <a:cubicBezTo>
                    <a:pt x="900494" y="2779871"/>
                    <a:pt x="634842" y="2621280"/>
                    <a:pt x="634842" y="2621280"/>
                  </a:cubicBezTo>
                  <a:cubicBezTo>
                    <a:pt x="634842" y="2621280"/>
                    <a:pt x="619696" y="2652141"/>
                    <a:pt x="619696" y="2657856"/>
                  </a:cubicBezTo>
                  <a:cubicBezTo>
                    <a:pt x="619696" y="2662047"/>
                    <a:pt x="853344" y="2831307"/>
                    <a:pt x="955452" y="2904839"/>
                  </a:cubicBezTo>
                  <a:cubicBezTo>
                    <a:pt x="909447" y="2939224"/>
                    <a:pt x="863728" y="2971991"/>
                    <a:pt x="818769" y="3003042"/>
                  </a:cubicBezTo>
                  <a:lnTo>
                    <a:pt x="569976" y="2751296"/>
                  </a:lnTo>
                  <a:lnTo>
                    <a:pt x="531685" y="2810637"/>
                  </a:lnTo>
                  <a:lnTo>
                    <a:pt x="748951" y="3050572"/>
                  </a:lnTo>
                  <a:cubicBezTo>
                    <a:pt x="706659" y="3078861"/>
                    <a:pt x="665607" y="3105436"/>
                    <a:pt x="626364" y="3130106"/>
                  </a:cubicBezTo>
                  <a:lnTo>
                    <a:pt x="481965" y="2938463"/>
                  </a:lnTo>
                  <a:lnTo>
                    <a:pt x="439674" y="2959608"/>
                  </a:lnTo>
                  <a:lnTo>
                    <a:pt x="520255" y="3140583"/>
                  </a:lnTo>
                  <a:lnTo>
                    <a:pt x="412433" y="3140583"/>
                  </a:lnTo>
                  <a:lnTo>
                    <a:pt x="382524" y="3037904"/>
                  </a:lnTo>
                  <a:lnTo>
                    <a:pt x="344234" y="3072384"/>
                  </a:lnTo>
                  <a:lnTo>
                    <a:pt x="359950" y="3140583"/>
                  </a:lnTo>
                  <a:lnTo>
                    <a:pt x="167926" y="3140583"/>
                  </a:lnTo>
                  <a:lnTo>
                    <a:pt x="406622" y="2938558"/>
                  </a:lnTo>
                  <a:lnTo>
                    <a:pt x="406622" y="2910078"/>
                  </a:lnTo>
                  <a:lnTo>
                    <a:pt x="68961" y="3140583"/>
                  </a:lnTo>
                  <a:lnTo>
                    <a:pt x="57816" y="3140583"/>
                  </a:lnTo>
                  <a:cubicBezTo>
                    <a:pt x="57721" y="3141441"/>
                    <a:pt x="57531" y="3142393"/>
                    <a:pt x="57436" y="3143250"/>
                  </a:cubicBezTo>
                  <a:lnTo>
                    <a:pt x="0" y="3143250"/>
                  </a:lnTo>
                  <a:lnTo>
                    <a:pt x="0" y="3103435"/>
                  </a:lnTo>
                  <a:lnTo>
                    <a:pt x="68961" y="3061811"/>
                  </a:lnTo>
                  <a:lnTo>
                    <a:pt x="439865" y="2838260"/>
                  </a:lnTo>
                  <a:lnTo>
                    <a:pt x="462724" y="2757107"/>
                  </a:lnTo>
                  <a:cubicBezTo>
                    <a:pt x="462724" y="2757107"/>
                    <a:pt x="244507" y="2867692"/>
                    <a:pt x="82201" y="2949416"/>
                  </a:cubicBezTo>
                  <a:cubicBezTo>
                    <a:pt x="52388" y="2964466"/>
                    <a:pt x="24383" y="2978563"/>
                    <a:pt x="0" y="2990755"/>
                  </a:cubicBezTo>
                  <a:lnTo>
                    <a:pt x="0" y="2925223"/>
                  </a:lnTo>
                  <a:cubicBezTo>
                    <a:pt x="1620" y="2908078"/>
                    <a:pt x="3715" y="2890552"/>
                    <a:pt x="6096" y="2872549"/>
                  </a:cubicBezTo>
                  <a:cubicBezTo>
                    <a:pt x="8477" y="2855024"/>
                    <a:pt x="11240" y="2837117"/>
                    <a:pt x="14383" y="2818924"/>
                  </a:cubicBezTo>
                  <a:cubicBezTo>
                    <a:pt x="14383" y="2818829"/>
                    <a:pt x="14478" y="2818829"/>
                    <a:pt x="14478" y="2818829"/>
                  </a:cubicBezTo>
                  <a:lnTo>
                    <a:pt x="569880" y="2611755"/>
                  </a:lnTo>
                  <a:lnTo>
                    <a:pt x="596646" y="2555462"/>
                  </a:lnTo>
                  <a:cubicBezTo>
                    <a:pt x="596646" y="2555462"/>
                    <a:pt x="269177" y="2652713"/>
                    <a:pt x="99536" y="2703671"/>
                  </a:cubicBezTo>
                  <a:cubicBezTo>
                    <a:pt x="72866" y="2711767"/>
                    <a:pt x="50006" y="2718721"/>
                    <a:pt x="33051" y="2723864"/>
                  </a:cubicBezTo>
                  <a:cubicBezTo>
                    <a:pt x="33051" y="2723769"/>
                    <a:pt x="33051" y="2723769"/>
                    <a:pt x="33051" y="2723674"/>
                  </a:cubicBezTo>
                  <a:cubicBezTo>
                    <a:pt x="38481" y="2698718"/>
                    <a:pt x="44672" y="2673382"/>
                    <a:pt x="51245" y="2647474"/>
                  </a:cubicBezTo>
                  <a:cubicBezTo>
                    <a:pt x="51531" y="2646235"/>
                    <a:pt x="51911" y="2645092"/>
                    <a:pt x="52197" y="2643854"/>
                  </a:cubicBezTo>
                  <a:cubicBezTo>
                    <a:pt x="52197" y="2643759"/>
                    <a:pt x="52292" y="2643664"/>
                    <a:pt x="52292" y="2643569"/>
                  </a:cubicBezTo>
                  <a:cubicBezTo>
                    <a:pt x="55816" y="2642807"/>
                    <a:pt x="59436" y="2641950"/>
                    <a:pt x="63055" y="2641187"/>
                  </a:cubicBezTo>
                  <a:cubicBezTo>
                    <a:pt x="75248" y="2638425"/>
                    <a:pt x="88106" y="2635567"/>
                    <a:pt x="101441" y="2632520"/>
                  </a:cubicBezTo>
                  <a:cubicBezTo>
                    <a:pt x="309849" y="2584228"/>
                    <a:pt x="634842" y="2497074"/>
                    <a:pt x="634842" y="2497074"/>
                  </a:cubicBezTo>
                  <a:lnTo>
                    <a:pt x="634842" y="2447354"/>
                  </a:lnTo>
                  <a:lnTo>
                    <a:pt x="102012" y="2528316"/>
                  </a:lnTo>
                  <a:lnTo>
                    <a:pt x="83344" y="2531174"/>
                  </a:lnTo>
                  <a:cubicBezTo>
                    <a:pt x="88963" y="2512219"/>
                    <a:pt x="94869" y="2492978"/>
                    <a:pt x="100965" y="2473642"/>
                  </a:cubicBezTo>
                  <a:cubicBezTo>
                    <a:pt x="112300" y="2437638"/>
                    <a:pt x="124491" y="2401157"/>
                    <a:pt x="137256" y="2364296"/>
                  </a:cubicBezTo>
                  <a:cubicBezTo>
                    <a:pt x="137256" y="2364200"/>
                    <a:pt x="137256" y="2364200"/>
                    <a:pt x="137256" y="2364200"/>
                  </a:cubicBezTo>
                  <a:lnTo>
                    <a:pt x="699897" y="2363248"/>
                  </a:lnTo>
                  <a:lnTo>
                    <a:pt x="717042" y="2313527"/>
                  </a:lnTo>
                  <a:lnTo>
                    <a:pt x="163830" y="2288953"/>
                  </a:lnTo>
                  <a:cubicBezTo>
                    <a:pt x="183738" y="2234470"/>
                    <a:pt x="204597" y="2179320"/>
                    <a:pt x="226409" y="2124170"/>
                  </a:cubicBezTo>
                  <a:lnTo>
                    <a:pt x="766763" y="2286762"/>
                  </a:lnTo>
                  <a:lnTo>
                    <a:pt x="787812" y="2233232"/>
                  </a:lnTo>
                  <a:cubicBezTo>
                    <a:pt x="755999" y="2160175"/>
                    <a:pt x="378619" y="2084451"/>
                    <a:pt x="251840" y="2060925"/>
                  </a:cubicBezTo>
                  <a:cubicBezTo>
                    <a:pt x="276225" y="2001583"/>
                    <a:pt x="301562" y="1942434"/>
                    <a:pt x="327088" y="1883759"/>
                  </a:cubicBezTo>
                  <a:lnTo>
                    <a:pt x="818388" y="2145316"/>
                  </a:lnTo>
                  <a:lnTo>
                    <a:pt x="852774" y="2080260"/>
                  </a:lnTo>
                  <a:cubicBezTo>
                    <a:pt x="852774" y="2080260"/>
                    <a:pt x="478059" y="1880426"/>
                    <a:pt x="353091" y="1825466"/>
                  </a:cubicBezTo>
                  <a:cubicBezTo>
                    <a:pt x="367665" y="1792700"/>
                    <a:pt x="382524" y="1760506"/>
                    <a:pt x="397192" y="1728502"/>
                  </a:cubicBezTo>
                  <a:lnTo>
                    <a:pt x="914019" y="1965579"/>
                  </a:lnTo>
                  <a:lnTo>
                    <a:pt x="925449" y="1923479"/>
                  </a:lnTo>
                  <a:cubicBezTo>
                    <a:pt x="925449" y="1923479"/>
                    <a:pt x="571977" y="1734312"/>
                    <a:pt x="421958" y="1675162"/>
                  </a:cubicBezTo>
                  <a:cubicBezTo>
                    <a:pt x="422052" y="1675162"/>
                    <a:pt x="422052" y="1675067"/>
                    <a:pt x="422052" y="1674971"/>
                  </a:cubicBezTo>
                  <a:cubicBezTo>
                    <a:pt x="449675" y="1617155"/>
                    <a:pt x="477012" y="1560957"/>
                    <a:pt x="504063" y="1506569"/>
                  </a:cubicBezTo>
                  <a:lnTo>
                    <a:pt x="971359" y="1877568"/>
                  </a:lnTo>
                  <a:lnTo>
                    <a:pt x="971359" y="1804893"/>
                  </a:lnTo>
                  <a:lnTo>
                    <a:pt x="523018" y="1468660"/>
                  </a:lnTo>
                  <a:cubicBezTo>
                    <a:pt x="534638" y="1445038"/>
                    <a:pt x="546354" y="1422464"/>
                    <a:pt x="557974" y="1399889"/>
                  </a:cubicBezTo>
                  <a:lnTo>
                    <a:pt x="1017270" y="1747552"/>
                  </a:lnTo>
                  <a:lnTo>
                    <a:pt x="1051656" y="1682591"/>
                  </a:lnTo>
                  <a:cubicBezTo>
                    <a:pt x="1051656" y="1682591"/>
                    <a:pt x="721423" y="1451896"/>
                    <a:pt x="579596" y="1358265"/>
                  </a:cubicBezTo>
                  <a:cubicBezTo>
                    <a:pt x="579596" y="1358170"/>
                    <a:pt x="579596" y="1358170"/>
                    <a:pt x="579691" y="1358075"/>
                  </a:cubicBezTo>
                  <a:cubicBezTo>
                    <a:pt x="609695" y="1300258"/>
                    <a:pt x="639032" y="1245870"/>
                    <a:pt x="666559" y="1195959"/>
                  </a:cubicBezTo>
                  <a:lnTo>
                    <a:pt x="1078420" y="1621346"/>
                  </a:lnTo>
                  <a:lnTo>
                    <a:pt x="1080135" y="1533430"/>
                  </a:lnTo>
                  <a:cubicBezTo>
                    <a:pt x="1080135" y="1533430"/>
                    <a:pt x="1010316" y="1461326"/>
                    <a:pt x="927449" y="1376363"/>
                  </a:cubicBezTo>
                  <a:cubicBezTo>
                    <a:pt x="844582" y="1291495"/>
                    <a:pt x="748665" y="1193768"/>
                    <a:pt x="696468" y="1142619"/>
                  </a:cubicBezTo>
                  <a:cubicBezTo>
                    <a:pt x="718852" y="1103090"/>
                    <a:pt x="739997" y="1066800"/>
                    <a:pt x="759333" y="1034510"/>
                  </a:cubicBezTo>
                  <a:cubicBezTo>
                    <a:pt x="877824" y="1168337"/>
                    <a:pt x="1131855" y="1457135"/>
                    <a:pt x="1131855" y="1471898"/>
                  </a:cubicBezTo>
                  <a:cubicBezTo>
                    <a:pt x="1131760" y="1472279"/>
                    <a:pt x="1131760" y="1472660"/>
                    <a:pt x="1131760" y="1472851"/>
                  </a:cubicBezTo>
                  <a:cubicBezTo>
                    <a:pt x="1131855" y="1472756"/>
                    <a:pt x="1131855" y="1472470"/>
                    <a:pt x="1131951" y="1472279"/>
                  </a:cubicBezTo>
                  <a:cubicBezTo>
                    <a:pt x="1131951" y="1472184"/>
                    <a:pt x="1131855" y="1471994"/>
                    <a:pt x="1131855" y="1471898"/>
                  </a:cubicBezTo>
                  <a:cubicBezTo>
                    <a:pt x="1134141" y="1459325"/>
                    <a:pt x="1151096" y="1380458"/>
                    <a:pt x="1151096" y="1380458"/>
                  </a:cubicBezTo>
                  <a:lnTo>
                    <a:pt x="802195" y="965930"/>
                  </a:lnTo>
                  <a:cubicBezTo>
                    <a:pt x="817340" y="942213"/>
                    <a:pt x="830961" y="922306"/>
                    <a:pt x="842867" y="906209"/>
                  </a:cubicBezTo>
                  <a:cubicBezTo>
                    <a:pt x="857250" y="886587"/>
                    <a:pt x="872204" y="864299"/>
                    <a:pt x="887063" y="839438"/>
                  </a:cubicBezTo>
                  <a:lnTo>
                    <a:pt x="1197769" y="1273397"/>
                  </a:lnTo>
                  <a:lnTo>
                    <a:pt x="1216057" y="1193102"/>
                  </a:lnTo>
                  <a:cubicBezTo>
                    <a:pt x="1216057" y="1193102"/>
                    <a:pt x="990886" y="905066"/>
                    <a:pt x="912495" y="795242"/>
                  </a:cubicBezTo>
                  <a:cubicBezTo>
                    <a:pt x="930878" y="762191"/>
                    <a:pt x="949453" y="725996"/>
                    <a:pt x="967835" y="688277"/>
                  </a:cubicBezTo>
                  <a:cubicBezTo>
                    <a:pt x="1059656" y="825246"/>
                    <a:pt x="1237202" y="1090994"/>
                    <a:pt x="1242822" y="1105186"/>
                  </a:cubicBezTo>
                  <a:cubicBezTo>
                    <a:pt x="1250538" y="1124236"/>
                    <a:pt x="1242822" y="990410"/>
                    <a:pt x="1242822" y="990410"/>
                  </a:cubicBezTo>
                  <a:lnTo>
                    <a:pt x="996696" y="626459"/>
                  </a:lnTo>
                  <a:lnTo>
                    <a:pt x="996696" y="626364"/>
                  </a:lnTo>
                  <a:cubicBezTo>
                    <a:pt x="1014127" y="588836"/>
                    <a:pt x="1030986" y="550069"/>
                    <a:pt x="1047464" y="511302"/>
                  </a:cubicBezTo>
                  <a:lnTo>
                    <a:pt x="1261967" y="829818"/>
                  </a:lnTo>
                  <a:lnTo>
                    <a:pt x="1261967" y="718947"/>
                  </a:lnTo>
                  <a:lnTo>
                    <a:pt x="1073467" y="448246"/>
                  </a:lnTo>
                  <a:cubicBezTo>
                    <a:pt x="1073467" y="448151"/>
                    <a:pt x="1073562" y="448151"/>
                    <a:pt x="1073562" y="448151"/>
                  </a:cubicBezTo>
                  <a:cubicBezTo>
                    <a:pt x="1088708" y="411099"/>
                    <a:pt x="1103090" y="374333"/>
                    <a:pt x="1116997" y="338804"/>
                  </a:cubicBezTo>
                  <a:lnTo>
                    <a:pt x="1278827" y="588931"/>
                  </a:lnTo>
                  <a:lnTo>
                    <a:pt x="1261967" y="447389"/>
                  </a:lnTo>
                  <a:cubicBezTo>
                    <a:pt x="1261967" y="447389"/>
                    <a:pt x="1189005" y="335852"/>
                    <a:pt x="1146334" y="261938"/>
                  </a:cubicBezTo>
                  <a:cubicBezTo>
                    <a:pt x="1155763" y="236125"/>
                    <a:pt x="1164717" y="211741"/>
                    <a:pt x="1173195" y="188690"/>
                  </a:cubicBezTo>
                  <a:cubicBezTo>
                    <a:pt x="1217771" y="246983"/>
                    <a:pt x="1272731" y="319850"/>
                    <a:pt x="1277302" y="328898"/>
                  </a:cubicBezTo>
                  <a:cubicBezTo>
                    <a:pt x="1284923" y="344138"/>
                    <a:pt x="1261967" y="210312"/>
                    <a:pt x="1261967" y="210312"/>
                  </a:cubicBezTo>
                  <a:lnTo>
                    <a:pt x="1202341" y="107061"/>
                  </a:lnTo>
                  <a:cubicBezTo>
                    <a:pt x="1225392" y="41243"/>
                    <a:pt x="1239107" y="0"/>
                    <a:pt x="1239107" y="0"/>
                  </a:cubicBezTo>
                  <a:cubicBezTo>
                    <a:pt x="1290733" y="110585"/>
                    <a:pt x="1344454" y="237268"/>
                    <a:pt x="1395603" y="374713"/>
                  </a:cubicBezTo>
                  <a:lnTo>
                    <a:pt x="1315498" y="478060"/>
                  </a:lnTo>
                  <a:cubicBezTo>
                    <a:pt x="1315498" y="478060"/>
                    <a:pt x="1304068" y="604171"/>
                    <a:pt x="1315498" y="588931"/>
                  </a:cubicBezTo>
                  <a:cubicBezTo>
                    <a:pt x="1319213" y="583978"/>
                    <a:pt x="1336358" y="564737"/>
                    <a:pt x="1358169" y="540830"/>
                  </a:cubicBezTo>
                  <a:cubicBezTo>
                    <a:pt x="1379982" y="516922"/>
                    <a:pt x="1406271" y="488252"/>
                    <a:pt x="1428178" y="464534"/>
                  </a:cubicBezTo>
                  <a:cubicBezTo>
                    <a:pt x="1441609" y="502349"/>
                    <a:pt x="1454848" y="541115"/>
                    <a:pt x="1467707" y="580168"/>
                  </a:cubicBezTo>
                  <a:cubicBezTo>
                    <a:pt x="1467802" y="580168"/>
                    <a:pt x="1467802" y="580168"/>
                    <a:pt x="1467802" y="580263"/>
                  </a:cubicBezTo>
                  <a:cubicBezTo>
                    <a:pt x="1409034" y="630174"/>
                    <a:pt x="1310449" y="724853"/>
                    <a:pt x="1310449" y="724853"/>
                  </a:cubicBezTo>
                  <a:cubicBezTo>
                    <a:pt x="1310449" y="724853"/>
                    <a:pt x="1278541" y="812768"/>
                    <a:pt x="1310449" y="801338"/>
                  </a:cubicBezTo>
                  <a:cubicBezTo>
                    <a:pt x="1333119" y="793147"/>
                    <a:pt x="1440180" y="723138"/>
                    <a:pt x="1500092" y="683419"/>
                  </a:cubicBezTo>
                  <a:cubicBezTo>
                    <a:pt x="1510474" y="716947"/>
                    <a:pt x="1520476" y="750665"/>
                    <a:pt x="1530096" y="784860"/>
                  </a:cubicBezTo>
                  <a:cubicBezTo>
                    <a:pt x="1462754" y="850487"/>
                    <a:pt x="1296257" y="981075"/>
                    <a:pt x="1296257" y="981075"/>
                  </a:cubicBezTo>
                  <a:lnTo>
                    <a:pt x="1296257" y="1061371"/>
                  </a:lnTo>
                  <a:lnTo>
                    <a:pt x="1557719" y="888302"/>
                  </a:lnTo>
                  <a:cubicBezTo>
                    <a:pt x="1564958" y="915924"/>
                    <a:pt x="1571816" y="943166"/>
                    <a:pt x="1578578" y="970979"/>
                  </a:cubicBezTo>
                  <a:cubicBezTo>
                    <a:pt x="1495139" y="1031653"/>
                    <a:pt x="1261967" y="1195959"/>
                    <a:pt x="1261967" y="1195959"/>
                  </a:cubicBezTo>
                  <a:lnTo>
                    <a:pt x="1246251" y="1271683"/>
                  </a:lnTo>
                  <a:lnTo>
                    <a:pt x="1603724" y="1084612"/>
                  </a:lnTo>
                  <a:lnTo>
                    <a:pt x="1603724" y="1084707"/>
                  </a:lnTo>
                  <a:cubicBezTo>
                    <a:pt x="1612202" y="1123474"/>
                    <a:pt x="1619631" y="1162241"/>
                    <a:pt x="1626584" y="1201293"/>
                  </a:cubicBezTo>
                  <a:lnTo>
                    <a:pt x="1197769" y="1389888"/>
                  </a:lnTo>
                  <a:cubicBezTo>
                    <a:pt x="1197769" y="1389888"/>
                    <a:pt x="1167956" y="1461706"/>
                    <a:pt x="1178623" y="1467803"/>
                  </a:cubicBezTo>
                  <a:cubicBezTo>
                    <a:pt x="1187196" y="1472756"/>
                    <a:pt x="1511237" y="1341882"/>
                    <a:pt x="1640967" y="1289114"/>
                  </a:cubicBezTo>
                  <a:cubicBezTo>
                    <a:pt x="1644015" y="1309211"/>
                    <a:pt x="1646968" y="1329309"/>
                    <a:pt x="1649445" y="1349121"/>
                  </a:cubicBezTo>
                  <a:cubicBezTo>
                    <a:pt x="1649445" y="1349216"/>
                    <a:pt x="1649445" y="1349216"/>
                    <a:pt x="1649445" y="1349216"/>
                  </a:cubicBezTo>
                  <a:lnTo>
                    <a:pt x="1176338" y="1554290"/>
                  </a:lnTo>
                  <a:cubicBezTo>
                    <a:pt x="1176338" y="1554290"/>
                    <a:pt x="1120521" y="1607820"/>
                    <a:pt x="1131951" y="1615440"/>
                  </a:cubicBezTo>
                  <a:cubicBezTo>
                    <a:pt x="1141762" y="1622012"/>
                    <a:pt x="1541335" y="1484662"/>
                    <a:pt x="1660684" y="1443514"/>
                  </a:cubicBezTo>
                  <a:cubicBezTo>
                    <a:pt x="1666875" y="1504093"/>
                    <a:pt x="1671066" y="1563910"/>
                    <a:pt x="1672781" y="1623060"/>
                  </a:cubicBezTo>
                  <a:lnTo>
                    <a:pt x="1116711" y="1691926"/>
                  </a:lnTo>
                  <a:lnTo>
                    <a:pt x="1080135" y="1741646"/>
                  </a:lnTo>
                  <a:lnTo>
                    <a:pt x="1674019" y="1718120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41" name="Google Shape;3741;p25"/>
          <p:cNvGrpSpPr/>
          <p:nvPr/>
        </p:nvGrpSpPr>
        <p:grpSpPr>
          <a:xfrm>
            <a:off x="7075370" y="3942476"/>
            <a:ext cx="2064156" cy="1219606"/>
            <a:chOff x="9055645" y="4870608"/>
            <a:chExt cx="3130829" cy="1849850"/>
          </a:xfrm>
        </p:grpSpPr>
        <p:sp>
          <p:nvSpPr>
            <p:cNvPr id="3742" name="Google Shape;3742;p25"/>
            <p:cNvSpPr/>
            <p:nvPr/>
          </p:nvSpPr>
          <p:spPr>
            <a:xfrm>
              <a:off x="9055645" y="5479446"/>
              <a:ext cx="2549138" cy="1239202"/>
            </a:xfrm>
            <a:custGeom>
              <a:rect b="b" l="l" r="r" t="t"/>
              <a:pathLst>
                <a:path extrusionOk="0" h="1239202" w="2549138">
                  <a:moveTo>
                    <a:pt x="314669" y="1239202"/>
                  </a:moveTo>
                  <a:cubicBezTo>
                    <a:pt x="314669" y="1239202"/>
                    <a:pt x="-54616" y="1004411"/>
                    <a:pt x="6916" y="407670"/>
                  </a:cubicBezTo>
                  <a:cubicBezTo>
                    <a:pt x="6916" y="407670"/>
                    <a:pt x="68447" y="822103"/>
                    <a:pt x="428969" y="1033081"/>
                  </a:cubicBezTo>
                  <a:cubicBezTo>
                    <a:pt x="428969" y="1033081"/>
                    <a:pt x="72924" y="593503"/>
                    <a:pt x="94832" y="237363"/>
                  </a:cubicBezTo>
                  <a:cubicBezTo>
                    <a:pt x="94832" y="237363"/>
                    <a:pt x="178366" y="544544"/>
                    <a:pt x="371819" y="738283"/>
                  </a:cubicBezTo>
                  <a:cubicBezTo>
                    <a:pt x="371819" y="738283"/>
                    <a:pt x="380582" y="395668"/>
                    <a:pt x="428969" y="303371"/>
                  </a:cubicBezTo>
                  <a:cubicBezTo>
                    <a:pt x="428969" y="303371"/>
                    <a:pt x="457735" y="474821"/>
                    <a:pt x="531267" y="562737"/>
                  </a:cubicBezTo>
                  <a:cubicBezTo>
                    <a:pt x="604800" y="650653"/>
                    <a:pt x="736721" y="914400"/>
                    <a:pt x="736721" y="914400"/>
                  </a:cubicBezTo>
                  <a:cubicBezTo>
                    <a:pt x="736721" y="914400"/>
                    <a:pt x="613659" y="465963"/>
                    <a:pt x="688335" y="281368"/>
                  </a:cubicBezTo>
                  <a:cubicBezTo>
                    <a:pt x="688335" y="281368"/>
                    <a:pt x="714719" y="492347"/>
                    <a:pt x="785013" y="619887"/>
                  </a:cubicBezTo>
                  <a:cubicBezTo>
                    <a:pt x="855308" y="747331"/>
                    <a:pt x="1039998" y="1050703"/>
                    <a:pt x="1017995" y="1160621"/>
                  </a:cubicBezTo>
                  <a:cubicBezTo>
                    <a:pt x="1017995" y="1160621"/>
                    <a:pt x="1097148" y="1129856"/>
                    <a:pt x="952082" y="685800"/>
                  </a:cubicBezTo>
                  <a:cubicBezTo>
                    <a:pt x="807016" y="241745"/>
                    <a:pt x="837782" y="0"/>
                    <a:pt x="837782" y="0"/>
                  </a:cubicBezTo>
                  <a:cubicBezTo>
                    <a:pt x="837782" y="0"/>
                    <a:pt x="881788" y="395668"/>
                    <a:pt x="1017995" y="509968"/>
                  </a:cubicBezTo>
                  <a:cubicBezTo>
                    <a:pt x="1154298" y="624268"/>
                    <a:pt x="1185064" y="892397"/>
                    <a:pt x="1185064" y="892397"/>
                  </a:cubicBezTo>
                  <a:lnTo>
                    <a:pt x="1123532" y="483584"/>
                  </a:lnTo>
                  <a:lnTo>
                    <a:pt x="1479577" y="936403"/>
                  </a:lnTo>
                  <a:cubicBezTo>
                    <a:pt x="1479577" y="936403"/>
                    <a:pt x="1536727" y="716566"/>
                    <a:pt x="1668648" y="646271"/>
                  </a:cubicBezTo>
                  <a:cubicBezTo>
                    <a:pt x="1668648" y="646271"/>
                    <a:pt x="1585114" y="940784"/>
                    <a:pt x="1712653" y="971550"/>
                  </a:cubicBezTo>
                  <a:cubicBezTo>
                    <a:pt x="1840098" y="1002316"/>
                    <a:pt x="1848956" y="866013"/>
                    <a:pt x="1791806" y="694563"/>
                  </a:cubicBezTo>
                  <a:cubicBezTo>
                    <a:pt x="1734656" y="523113"/>
                    <a:pt x="1615974" y="250507"/>
                    <a:pt x="1615974" y="250507"/>
                  </a:cubicBezTo>
                  <a:lnTo>
                    <a:pt x="1825524" y="545020"/>
                  </a:lnTo>
                  <a:lnTo>
                    <a:pt x="1739038" y="307657"/>
                  </a:lnTo>
                  <a:cubicBezTo>
                    <a:pt x="1739038" y="307657"/>
                    <a:pt x="2099559" y="575786"/>
                    <a:pt x="2108321" y="734092"/>
                  </a:cubicBezTo>
                  <a:lnTo>
                    <a:pt x="1884103" y="83439"/>
                  </a:lnTo>
                  <a:cubicBezTo>
                    <a:pt x="1884103" y="83439"/>
                    <a:pt x="2490464" y="650081"/>
                    <a:pt x="2549138" y="1237869"/>
                  </a:cubicBezTo>
                  <a:lnTo>
                    <a:pt x="314669" y="1239202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3" name="Google Shape;3743;p25"/>
            <p:cNvSpPr/>
            <p:nvPr/>
          </p:nvSpPr>
          <p:spPr>
            <a:xfrm>
              <a:off x="10489596" y="4870608"/>
              <a:ext cx="1696878" cy="1849850"/>
            </a:xfrm>
            <a:custGeom>
              <a:rect b="b" l="l" r="r" t="t"/>
              <a:pathLst>
                <a:path extrusionOk="0" h="1849850" w="1696878">
                  <a:moveTo>
                    <a:pt x="995649" y="1849850"/>
                  </a:moveTo>
                  <a:cubicBezTo>
                    <a:pt x="995649" y="1849850"/>
                    <a:pt x="844010" y="698183"/>
                    <a:pt x="0" y="0"/>
                  </a:cubicBezTo>
                  <a:cubicBezTo>
                    <a:pt x="0" y="0"/>
                    <a:pt x="1503521" y="543878"/>
                    <a:pt x="1696879" y="1848326"/>
                  </a:cubicBezTo>
                  <a:lnTo>
                    <a:pt x="995649" y="1849850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44" name="Google Shape;3744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Custom Layout">
  <p:cSld name="13_Custom Layout">
    <p:spTree>
      <p:nvGrpSpPr>
        <p:cNvPr id="3745" name="Shape 3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46" name="Google Shape;3746;p26"/>
          <p:cNvGrpSpPr/>
          <p:nvPr/>
        </p:nvGrpSpPr>
        <p:grpSpPr>
          <a:xfrm>
            <a:off x="0" y="4285035"/>
            <a:ext cx="9145643" cy="869608"/>
            <a:chOff x="0" y="5560980"/>
            <a:chExt cx="12194190" cy="1159478"/>
          </a:xfrm>
        </p:grpSpPr>
        <p:sp>
          <p:nvSpPr>
            <p:cNvPr id="3747" name="Google Shape;3747;p26"/>
            <p:cNvSpPr/>
            <p:nvPr/>
          </p:nvSpPr>
          <p:spPr>
            <a:xfrm>
              <a:off x="0" y="5560980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8" name="Google Shape;3748;p26"/>
            <p:cNvGrpSpPr/>
            <p:nvPr/>
          </p:nvGrpSpPr>
          <p:grpSpPr>
            <a:xfrm>
              <a:off x="0" y="5630227"/>
              <a:ext cx="12194189" cy="957262"/>
              <a:chOff x="0" y="5630227"/>
              <a:chExt cx="12194189" cy="957262"/>
            </a:xfrm>
          </p:grpSpPr>
          <p:sp>
            <p:nvSpPr>
              <p:cNvPr id="3749" name="Google Shape;3749;p26"/>
              <p:cNvSpPr/>
              <p:nvPr/>
            </p:nvSpPr>
            <p:spPr>
              <a:xfrm>
                <a:off x="2190" y="5803487"/>
                <a:ext cx="12191999" cy="784002"/>
              </a:xfrm>
              <a:custGeom>
                <a:rect b="b" l="l" r="r" t="t"/>
                <a:pathLst>
                  <a:path extrusionOk="0" h="784002" w="12191999">
                    <a:moveTo>
                      <a:pt x="0" y="784003"/>
                    </a:moveTo>
                    <a:lnTo>
                      <a:pt x="9258967" y="632841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204"/>
                    </a:lnTo>
                    <a:lnTo>
                      <a:pt x="9570625" y="443961"/>
                    </a:lnTo>
                    <a:lnTo>
                      <a:pt x="7596664" y="443961"/>
                    </a:lnTo>
                    <a:lnTo>
                      <a:pt x="7530561" y="377857"/>
                    </a:lnTo>
                    <a:lnTo>
                      <a:pt x="11506867" y="330613"/>
                    </a:lnTo>
                    <a:lnTo>
                      <a:pt x="11469052" y="273939"/>
                    </a:lnTo>
                    <a:lnTo>
                      <a:pt x="12167997" y="273939"/>
                    </a:lnTo>
                    <a:lnTo>
                      <a:pt x="11809095" y="217265"/>
                    </a:lnTo>
                    <a:lnTo>
                      <a:pt x="12192000" y="159258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0" name="Google Shape;3750;p26"/>
              <p:cNvSpPr/>
              <p:nvPr/>
            </p:nvSpPr>
            <p:spPr>
              <a:xfrm>
                <a:off x="0" y="5630227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60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6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1" name="Google Shape;3751;p26"/>
              <p:cNvSpPr/>
              <p:nvPr/>
            </p:nvSpPr>
            <p:spPr>
              <a:xfrm>
                <a:off x="10106881" y="5671279"/>
                <a:ext cx="2087308" cy="132112"/>
              </a:xfrm>
              <a:custGeom>
                <a:rect b="b" l="l" r="r" t="t"/>
                <a:pathLst>
                  <a:path extrusionOk="0" h="132112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3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52" name="Google Shape;3752;p26"/>
          <p:cNvSpPr/>
          <p:nvPr/>
        </p:nvSpPr>
        <p:spPr>
          <a:xfrm>
            <a:off x="0" y="1340420"/>
            <a:ext cx="9145643" cy="2944616"/>
          </a:xfrm>
          <a:custGeom>
            <a:rect b="b" l="l" r="r" t="t"/>
            <a:pathLst>
              <a:path extrusionOk="0" h="3926154" w="12194190">
                <a:moveTo>
                  <a:pt x="2191" y="446291"/>
                </a:moveTo>
                <a:cubicBezTo>
                  <a:pt x="2191" y="446291"/>
                  <a:pt x="562737" y="94247"/>
                  <a:pt x="633032" y="59195"/>
                </a:cubicBezTo>
                <a:cubicBezTo>
                  <a:pt x="703326" y="24143"/>
                  <a:pt x="907733" y="-84918"/>
                  <a:pt x="1051751" y="127870"/>
                </a:cubicBezTo>
                <a:cubicBezTo>
                  <a:pt x="1195769" y="340659"/>
                  <a:pt x="1636395" y="579451"/>
                  <a:pt x="1732598" y="855676"/>
                </a:cubicBezTo>
                <a:cubicBezTo>
                  <a:pt x="1828800" y="1131901"/>
                  <a:pt x="3938969" y="2643709"/>
                  <a:pt x="4114800" y="2538458"/>
                </a:cubicBezTo>
                <a:cubicBezTo>
                  <a:pt x="4290632" y="2433206"/>
                  <a:pt x="4994053" y="1428985"/>
                  <a:pt x="5539169" y="1359643"/>
                </a:cubicBezTo>
                <a:cubicBezTo>
                  <a:pt x="6084285" y="1290301"/>
                  <a:pt x="6365653" y="1395553"/>
                  <a:pt x="6365653" y="1483564"/>
                </a:cubicBezTo>
                <a:cubicBezTo>
                  <a:pt x="6365653" y="1571575"/>
                  <a:pt x="6556915" y="1827797"/>
                  <a:pt x="6652546" y="1817891"/>
                </a:cubicBezTo>
                <a:cubicBezTo>
                  <a:pt x="6748272" y="1807985"/>
                  <a:pt x="12194191" y="3155296"/>
                  <a:pt x="12194191" y="3155296"/>
                </a:cubicBezTo>
                <a:lnTo>
                  <a:pt x="12194191" y="3926155"/>
                </a:lnTo>
                <a:lnTo>
                  <a:pt x="0" y="3926155"/>
                </a:lnTo>
                <a:lnTo>
                  <a:pt x="2191" y="446291"/>
                </a:lnTo>
                <a:close/>
              </a:path>
            </a:pathLst>
          </a:custGeom>
          <a:solidFill>
            <a:srgbClr val="BAD2D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3" name="Google Shape;3753;p26"/>
          <p:cNvSpPr/>
          <p:nvPr/>
        </p:nvSpPr>
        <p:spPr>
          <a:xfrm>
            <a:off x="0" y="1470966"/>
            <a:ext cx="9145499" cy="2814141"/>
          </a:xfrm>
          <a:custGeom>
            <a:rect b="b" l="l" r="r" t="t"/>
            <a:pathLst>
              <a:path extrusionOk="0" h="3752188" w="12193999">
                <a:moveTo>
                  <a:pt x="0" y="894116"/>
                </a:moveTo>
                <a:cubicBezTo>
                  <a:pt x="0" y="894116"/>
                  <a:pt x="295180" y="1039849"/>
                  <a:pt x="408337" y="1056041"/>
                </a:cubicBezTo>
                <a:cubicBezTo>
                  <a:pt x="521589" y="1072234"/>
                  <a:pt x="780288" y="764576"/>
                  <a:pt x="942023" y="715999"/>
                </a:cubicBezTo>
                <a:cubicBezTo>
                  <a:pt x="1103757" y="667421"/>
                  <a:pt x="1168432" y="456919"/>
                  <a:pt x="1605058" y="424534"/>
                </a:cubicBezTo>
                <a:cubicBezTo>
                  <a:pt x="1605058" y="424534"/>
                  <a:pt x="1803178" y="266609"/>
                  <a:pt x="1960817" y="205935"/>
                </a:cubicBezTo>
                <a:cubicBezTo>
                  <a:pt x="2118455" y="145166"/>
                  <a:pt x="2167033" y="-49144"/>
                  <a:pt x="2312575" y="11625"/>
                </a:cubicBezTo>
                <a:cubicBezTo>
                  <a:pt x="2458117" y="72395"/>
                  <a:pt x="3428524" y="545978"/>
                  <a:pt x="3755993" y="813154"/>
                </a:cubicBezTo>
                <a:cubicBezTo>
                  <a:pt x="4083463" y="1080330"/>
                  <a:pt x="5405628" y="1638972"/>
                  <a:pt x="5769483" y="1663260"/>
                </a:cubicBezTo>
                <a:cubicBezTo>
                  <a:pt x="6133338" y="1687549"/>
                  <a:pt x="6667024" y="1881859"/>
                  <a:pt x="7152228" y="1833281"/>
                </a:cubicBezTo>
                <a:cubicBezTo>
                  <a:pt x="7637431" y="1784704"/>
                  <a:pt x="9238488" y="1027847"/>
                  <a:pt x="9456801" y="920501"/>
                </a:cubicBezTo>
                <a:cubicBezTo>
                  <a:pt x="9675114" y="813154"/>
                  <a:pt x="10111835" y="643133"/>
                  <a:pt x="10111835" y="643133"/>
                </a:cubicBezTo>
                <a:cubicBezTo>
                  <a:pt x="10111835" y="643133"/>
                  <a:pt x="10208895" y="448823"/>
                  <a:pt x="10572750" y="473111"/>
                </a:cubicBezTo>
                <a:cubicBezTo>
                  <a:pt x="10936605" y="497400"/>
                  <a:pt x="10863835" y="521689"/>
                  <a:pt x="11251978" y="521689"/>
                </a:cubicBezTo>
                <a:cubicBezTo>
                  <a:pt x="11640122" y="521689"/>
                  <a:pt x="12194000" y="181646"/>
                  <a:pt x="12194000" y="181646"/>
                </a:cubicBezTo>
                <a:lnTo>
                  <a:pt x="12194000" y="3752188"/>
                </a:lnTo>
                <a:lnTo>
                  <a:pt x="0" y="3752188"/>
                </a:lnTo>
                <a:lnTo>
                  <a:pt x="0" y="894116"/>
                </a:lnTo>
                <a:close/>
              </a:path>
            </a:pathLst>
          </a:custGeom>
          <a:solidFill>
            <a:srgbClr val="9BC2C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54" name="Google Shape;3754;p26"/>
          <p:cNvGrpSpPr/>
          <p:nvPr/>
        </p:nvGrpSpPr>
        <p:grpSpPr>
          <a:xfrm>
            <a:off x="1643" y="4434200"/>
            <a:ext cx="865236" cy="720873"/>
            <a:chOff x="2190" y="5215012"/>
            <a:chExt cx="1989963" cy="1657942"/>
          </a:xfrm>
        </p:grpSpPr>
        <p:grpSp>
          <p:nvGrpSpPr>
            <p:cNvPr id="3755" name="Google Shape;3755;p26"/>
            <p:cNvGrpSpPr/>
            <p:nvPr/>
          </p:nvGrpSpPr>
          <p:grpSpPr>
            <a:xfrm>
              <a:off x="2190" y="5215012"/>
              <a:ext cx="1434176" cy="1657942"/>
              <a:chOff x="2190" y="5062612"/>
              <a:chExt cx="1434176" cy="1657942"/>
            </a:xfrm>
          </p:grpSpPr>
          <p:sp>
            <p:nvSpPr>
              <p:cNvPr id="3756" name="Google Shape;3756;p26"/>
              <p:cNvSpPr/>
              <p:nvPr/>
            </p:nvSpPr>
            <p:spPr>
              <a:xfrm>
                <a:off x="2190" y="5062612"/>
                <a:ext cx="824557" cy="1657942"/>
              </a:xfrm>
              <a:custGeom>
                <a:rect b="b" l="l" r="r" t="t"/>
                <a:pathLst>
                  <a:path extrusionOk="0" h="1657942" w="824557">
                    <a:moveTo>
                      <a:pt x="232124" y="1657847"/>
                    </a:moveTo>
                    <a:cubicBezTo>
                      <a:pt x="232124" y="1657847"/>
                      <a:pt x="1157954" y="244337"/>
                      <a:pt x="694849" y="3830"/>
                    </a:cubicBezTo>
                    <a:cubicBezTo>
                      <a:pt x="641890" y="-23696"/>
                      <a:pt x="329279" y="61933"/>
                      <a:pt x="0" y="1460489"/>
                    </a:cubicBezTo>
                    <a:lnTo>
                      <a:pt x="0" y="1657942"/>
                    </a:lnTo>
                    <a:lnTo>
                      <a:pt x="232124" y="165794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7" name="Google Shape;3757;p26"/>
              <p:cNvSpPr/>
              <p:nvPr/>
            </p:nvSpPr>
            <p:spPr>
              <a:xfrm>
                <a:off x="203072" y="5583771"/>
                <a:ext cx="1233294" cy="1136687"/>
              </a:xfrm>
              <a:custGeom>
                <a:rect b="b" l="l" r="r" t="t"/>
                <a:pathLst>
                  <a:path extrusionOk="0" h="1136687" w="1233294">
                    <a:moveTo>
                      <a:pt x="479869" y="1136687"/>
                    </a:moveTo>
                    <a:cubicBezTo>
                      <a:pt x="479869" y="1136687"/>
                      <a:pt x="1510570" y="402881"/>
                      <a:pt x="1160907" y="15404"/>
                    </a:cubicBezTo>
                    <a:cubicBezTo>
                      <a:pt x="1120902" y="-28887"/>
                      <a:pt x="798195" y="-58129"/>
                      <a:pt x="0" y="1136592"/>
                    </a:cubicBezTo>
                    <a:lnTo>
                      <a:pt x="479869" y="113668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58" name="Google Shape;3758;p26"/>
            <p:cNvGrpSpPr/>
            <p:nvPr/>
          </p:nvGrpSpPr>
          <p:grpSpPr>
            <a:xfrm>
              <a:off x="70961" y="5249798"/>
              <a:ext cx="1661635" cy="1611820"/>
              <a:chOff x="70961" y="5097398"/>
              <a:chExt cx="1661635" cy="1611820"/>
            </a:xfrm>
          </p:grpSpPr>
          <p:sp>
            <p:nvSpPr>
              <p:cNvPr id="3759" name="Google Shape;3759;p26"/>
              <p:cNvSpPr/>
              <p:nvPr/>
            </p:nvSpPr>
            <p:spPr>
              <a:xfrm>
                <a:off x="370617" y="5097398"/>
                <a:ext cx="1361979" cy="1611820"/>
              </a:xfrm>
              <a:custGeom>
                <a:rect b="b" l="l" r="r" t="t"/>
                <a:pathLst>
                  <a:path extrusionOk="0" h="1611820" w="1361979">
                    <a:moveTo>
                      <a:pt x="379381" y="1516380"/>
                    </a:moveTo>
                    <a:lnTo>
                      <a:pt x="379381" y="1611821"/>
                    </a:lnTo>
                    <a:lnTo>
                      <a:pt x="1361980" y="1611821"/>
                    </a:lnTo>
                    <a:cubicBezTo>
                      <a:pt x="1361980" y="1611821"/>
                      <a:pt x="1331690" y="1430751"/>
                      <a:pt x="1281303" y="1184815"/>
                    </a:cubicBezTo>
                    <a:lnTo>
                      <a:pt x="605885" y="1549528"/>
                    </a:lnTo>
                    <a:lnTo>
                      <a:pt x="605885" y="1449801"/>
                    </a:lnTo>
                    <a:lnTo>
                      <a:pt x="1262920" y="1098042"/>
                    </a:lnTo>
                    <a:cubicBezTo>
                      <a:pt x="1250633" y="1039749"/>
                      <a:pt x="1237012" y="978884"/>
                      <a:pt x="1222915" y="916591"/>
                    </a:cubicBezTo>
                    <a:lnTo>
                      <a:pt x="639318" y="1283875"/>
                    </a:lnTo>
                    <a:lnTo>
                      <a:pt x="639318" y="1155002"/>
                    </a:lnTo>
                    <a:lnTo>
                      <a:pt x="1192340" y="787051"/>
                    </a:lnTo>
                    <a:cubicBezTo>
                      <a:pt x="1181862" y="744950"/>
                      <a:pt x="1171480" y="702755"/>
                      <a:pt x="1160621" y="660654"/>
                    </a:cubicBezTo>
                    <a:cubicBezTo>
                      <a:pt x="1022414" y="740569"/>
                      <a:pt x="722090" y="922401"/>
                      <a:pt x="722090" y="922401"/>
                    </a:cubicBezTo>
                    <a:lnTo>
                      <a:pt x="747332" y="772954"/>
                    </a:lnTo>
                    <a:lnTo>
                      <a:pt x="1131094" y="550831"/>
                    </a:lnTo>
                    <a:cubicBezTo>
                      <a:pt x="1111282" y="479584"/>
                      <a:pt x="1091089" y="410433"/>
                      <a:pt x="1069562" y="344900"/>
                    </a:cubicBezTo>
                    <a:cubicBezTo>
                      <a:pt x="972693" y="418338"/>
                      <a:pt x="805244" y="569214"/>
                      <a:pt x="805244" y="569214"/>
                    </a:cubicBezTo>
                    <a:cubicBezTo>
                      <a:pt x="805244" y="569214"/>
                      <a:pt x="792671" y="428054"/>
                      <a:pt x="805244" y="438531"/>
                    </a:cubicBezTo>
                    <a:cubicBezTo>
                      <a:pt x="813530" y="445389"/>
                      <a:pt x="949643" y="336233"/>
                      <a:pt x="1041464" y="260700"/>
                    </a:cubicBezTo>
                    <a:cubicBezTo>
                      <a:pt x="1005840" y="158401"/>
                      <a:pt x="968407" y="68485"/>
                      <a:pt x="929831" y="0"/>
                    </a:cubicBezTo>
                    <a:cubicBezTo>
                      <a:pt x="929831" y="0"/>
                      <a:pt x="803815" y="117729"/>
                      <a:pt x="630650" y="299943"/>
                    </a:cubicBezTo>
                    <a:cubicBezTo>
                      <a:pt x="664845" y="361188"/>
                      <a:pt x="722090" y="461201"/>
                      <a:pt x="722090" y="461201"/>
                    </a:cubicBezTo>
                    <a:lnTo>
                      <a:pt x="705517" y="548354"/>
                    </a:lnTo>
                    <a:lnTo>
                      <a:pt x="564737" y="370523"/>
                    </a:lnTo>
                    <a:cubicBezTo>
                      <a:pt x="538829" y="398622"/>
                      <a:pt x="511778" y="428149"/>
                      <a:pt x="484061" y="458344"/>
                    </a:cubicBezTo>
                    <a:lnTo>
                      <a:pt x="676275" y="731234"/>
                    </a:lnTo>
                    <a:lnTo>
                      <a:pt x="639223" y="872395"/>
                    </a:lnTo>
                    <a:lnTo>
                      <a:pt x="409861" y="541877"/>
                    </a:lnTo>
                    <a:cubicBezTo>
                      <a:pt x="371380" y="585407"/>
                      <a:pt x="332422" y="631127"/>
                      <a:pt x="293561" y="677609"/>
                    </a:cubicBezTo>
                    <a:lnTo>
                      <a:pt x="589121" y="1051370"/>
                    </a:lnTo>
                    <a:cubicBezTo>
                      <a:pt x="589121" y="1051370"/>
                      <a:pt x="559975" y="1188149"/>
                      <a:pt x="555974" y="1175957"/>
                    </a:cubicBezTo>
                    <a:cubicBezTo>
                      <a:pt x="552736" y="1166241"/>
                      <a:pt x="322707" y="891159"/>
                      <a:pt x="219361" y="767620"/>
                    </a:cubicBezTo>
                    <a:cubicBezTo>
                      <a:pt x="204978" y="785622"/>
                      <a:pt x="190595" y="803625"/>
                      <a:pt x="176498" y="821627"/>
                    </a:cubicBezTo>
                    <a:lnTo>
                      <a:pt x="531114" y="1313117"/>
                    </a:lnTo>
                    <a:lnTo>
                      <a:pt x="512350" y="1445990"/>
                    </a:lnTo>
                    <a:lnTo>
                      <a:pt x="105537" y="913829"/>
                    </a:lnTo>
                    <a:cubicBezTo>
                      <a:pt x="69151" y="961740"/>
                      <a:pt x="33909" y="1010317"/>
                      <a:pt x="0" y="1058895"/>
                    </a:cubicBezTo>
                    <a:lnTo>
                      <a:pt x="379381" y="1516380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0" name="Google Shape;3760;p26"/>
              <p:cNvSpPr/>
              <p:nvPr/>
            </p:nvSpPr>
            <p:spPr>
              <a:xfrm>
                <a:off x="70961" y="6236112"/>
                <a:ext cx="679037" cy="473106"/>
              </a:xfrm>
              <a:custGeom>
                <a:rect b="b" l="l" r="r" t="t"/>
                <a:pathLst>
                  <a:path extrusionOk="0" h="473106" w="679037">
                    <a:moveTo>
                      <a:pt x="0" y="473107"/>
                    </a:moveTo>
                    <a:lnTo>
                      <a:pt x="679037" y="473107"/>
                    </a:lnTo>
                    <a:lnTo>
                      <a:pt x="245936" y="0"/>
                    </a:lnTo>
                    <a:cubicBezTo>
                      <a:pt x="139351" y="161354"/>
                      <a:pt x="51149" y="323373"/>
                      <a:pt x="0" y="473107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61" name="Google Shape;3761;p26"/>
            <p:cNvSpPr/>
            <p:nvPr/>
          </p:nvSpPr>
          <p:spPr>
            <a:xfrm>
              <a:off x="91249" y="6122797"/>
              <a:ext cx="1900904" cy="747045"/>
            </a:xfrm>
            <a:custGeom>
              <a:rect b="b" l="l" r="r" t="t"/>
              <a:pathLst>
                <a:path extrusionOk="0" h="747045" w="1900904">
                  <a:moveTo>
                    <a:pt x="1900904" y="746950"/>
                  </a:moveTo>
                  <a:lnTo>
                    <a:pt x="1545717" y="593122"/>
                  </a:lnTo>
                  <a:cubicBezTo>
                    <a:pt x="1545717" y="593122"/>
                    <a:pt x="1509236" y="432435"/>
                    <a:pt x="1704118" y="255937"/>
                  </a:cubicBezTo>
                  <a:cubicBezTo>
                    <a:pt x="1704118" y="255937"/>
                    <a:pt x="1471136" y="306514"/>
                    <a:pt x="1408462" y="460153"/>
                  </a:cubicBezTo>
                  <a:lnTo>
                    <a:pt x="1492187" y="0"/>
                  </a:lnTo>
                  <a:cubicBezTo>
                    <a:pt x="1492187" y="0"/>
                    <a:pt x="1170813" y="271082"/>
                    <a:pt x="1160621" y="535877"/>
                  </a:cubicBezTo>
                  <a:lnTo>
                    <a:pt x="1042226" y="165640"/>
                  </a:lnTo>
                  <a:lnTo>
                    <a:pt x="1042226" y="573881"/>
                  </a:lnTo>
                  <a:cubicBezTo>
                    <a:pt x="1042226" y="573881"/>
                    <a:pt x="955072" y="426434"/>
                    <a:pt x="769715" y="403574"/>
                  </a:cubicBezTo>
                  <a:cubicBezTo>
                    <a:pt x="769715" y="403574"/>
                    <a:pt x="893826" y="521875"/>
                    <a:pt x="893826" y="593122"/>
                  </a:cubicBezTo>
                  <a:cubicBezTo>
                    <a:pt x="893826" y="593122"/>
                    <a:pt x="558832" y="516827"/>
                    <a:pt x="557879" y="165735"/>
                  </a:cubicBezTo>
                  <a:cubicBezTo>
                    <a:pt x="557879" y="165735"/>
                    <a:pt x="529590" y="483394"/>
                    <a:pt x="607124" y="599789"/>
                  </a:cubicBezTo>
                  <a:cubicBezTo>
                    <a:pt x="607124" y="599789"/>
                    <a:pt x="454247" y="334994"/>
                    <a:pt x="328708" y="268891"/>
                  </a:cubicBezTo>
                  <a:cubicBezTo>
                    <a:pt x="328708" y="268891"/>
                    <a:pt x="430625" y="458343"/>
                    <a:pt x="419576" y="545020"/>
                  </a:cubicBezTo>
                  <a:cubicBezTo>
                    <a:pt x="419576" y="545020"/>
                    <a:pt x="381191" y="476535"/>
                    <a:pt x="283083" y="428625"/>
                  </a:cubicBezTo>
                  <a:cubicBezTo>
                    <a:pt x="283083" y="428625"/>
                    <a:pt x="374333" y="567880"/>
                    <a:pt x="374333" y="613505"/>
                  </a:cubicBezTo>
                  <a:lnTo>
                    <a:pt x="0" y="684276"/>
                  </a:lnTo>
                  <a:cubicBezTo>
                    <a:pt x="0" y="684276"/>
                    <a:pt x="413671" y="693991"/>
                    <a:pt x="405098" y="693991"/>
                  </a:cubicBezTo>
                  <a:cubicBezTo>
                    <a:pt x="396526" y="693991"/>
                    <a:pt x="180880" y="747046"/>
                    <a:pt x="180880" y="747046"/>
                  </a:cubicBezTo>
                  <a:lnTo>
                    <a:pt x="1900904" y="747046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62" name="Google Shape;3762;p26"/>
          <p:cNvGrpSpPr/>
          <p:nvPr/>
        </p:nvGrpSpPr>
        <p:grpSpPr>
          <a:xfrm>
            <a:off x="7240525" y="3638893"/>
            <a:ext cx="1900351" cy="1523948"/>
            <a:chOff x="8900341" y="4247780"/>
            <a:chExt cx="3286099" cy="2635220"/>
          </a:xfrm>
        </p:grpSpPr>
        <p:sp>
          <p:nvSpPr>
            <p:cNvPr id="3763" name="Google Shape;3763;p26"/>
            <p:cNvSpPr/>
            <p:nvPr/>
          </p:nvSpPr>
          <p:spPr>
            <a:xfrm>
              <a:off x="9026747" y="6871049"/>
              <a:ext cx="655891" cy="2667"/>
            </a:xfrm>
            <a:custGeom>
              <a:rect b="b" l="l" r="r" t="t"/>
              <a:pathLst>
                <a:path extrusionOk="0" h="2667" w="655891">
                  <a:moveTo>
                    <a:pt x="651510" y="0"/>
                  </a:moveTo>
                  <a:lnTo>
                    <a:pt x="655891" y="2667"/>
                  </a:lnTo>
                  <a:lnTo>
                    <a:pt x="0" y="2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4" name="Google Shape;3764;p26"/>
            <p:cNvSpPr/>
            <p:nvPr/>
          </p:nvSpPr>
          <p:spPr>
            <a:xfrm>
              <a:off x="9713214" y="6871049"/>
              <a:ext cx="85248" cy="2667"/>
            </a:xfrm>
            <a:custGeom>
              <a:rect b="b" l="l" r="r" t="t"/>
              <a:pathLst>
                <a:path extrusionOk="0" h="2667" w="85248">
                  <a:moveTo>
                    <a:pt x="952" y="0"/>
                  </a:moveTo>
                  <a:lnTo>
                    <a:pt x="85248" y="0"/>
                  </a:lnTo>
                  <a:lnTo>
                    <a:pt x="80295" y="2667"/>
                  </a:lnTo>
                  <a:lnTo>
                    <a:pt x="0" y="2667"/>
                  </a:lnTo>
                  <a:cubicBezTo>
                    <a:pt x="0" y="2667"/>
                    <a:pt x="381" y="1714"/>
                    <a:pt x="952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5" name="Google Shape;3765;p26"/>
            <p:cNvSpPr/>
            <p:nvPr/>
          </p:nvSpPr>
          <p:spPr>
            <a:xfrm>
              <a:off x="9894950" y="6871049"/>
              <a:ext cx="185452" cy="2667"/>
            </a:xfrm>
            <a:custGeom>
              <a:rect b="b" l="l" r="r" t="t"/>
              <a:pathLst>
                <a:path extrusionOk="0" h="2667" w="185452">
                  <a:moveTo>
                    <a:pt x="6287" y="0"/>
                  </a:moveTo>
                  <a:lnTo>
                    <a:pt x="185453" y="0"/>
                  </a:lnTo>
                  <a:lnTo>
                    <a:pt x="179737" y="2667"/>
                  </a:lnTo>
                  <a:lnTo>
                    <a:pt x="0" y="2667"/>
                  </a:lnTo>
                  <a:cubicBezTo>
                    <a:pt x="477" y="2667"/>
                    <a:pt x="2667" y="1714"/>
                    <a:pt x="6287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6" name="Google Shape;3766;p26"/>
            <p:cNvSpPr/>
            <p:nvPr/>
          </p:nvSpPr>
          <p:spPr>
            <a:xfrm>
              <a:off x="10183749" y="6871049"/>
              <a:ext cx="271842" cy="2667"/>
            </a:xfrm>
            <a:custGeom>
              <a:rect b="b" l="l" r="r" t="t"/>
              <a:pathLst>
                <a:path extrusionOk="0" h="2667" w="271842">
                  <a:moveTo>
                    <a:pt x="271843" y="0"/>
                  </a:moveTo>
                  <a:cubicBezTo>
                    <a:pt x="271747" y="858"/>
                    <a:pt x="271558" y="1810"/>
                    <a:pt x="271463" y="2667"/>
                  </a:cubicBezTo>
                  <a:lnTo>
                    <a:pt x="0" y="2667"/>
                  </a:lnTo>
                  <a:lnTo>
                    <a:pt x="5905" y="0"/>
                  </a:lnTo>
                  <a:lnTo>
                    <a:pt x="271843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67" name="Google Shape;3767;p26"/>
            <p:cNvGrpSpPr/>
            <p:nvPr/>
          </p:nvGrpSpPr>
          <p:grpSpPr>
            <a:xfrm>
              <a:off x="8900341" y="4247780"/>
              <a:ext cx="3171335" cy="2625871"/>
              <a:chOff x="8275605" y="3578066"/>
              <a:chExt cx="3796188" cy="3143250"/>
            </a:xfrm>
          </p:grpSpPr>
          <p:grpSp>
            <p:nvGrpSpPr>
              <p:cNvPr id="3768" name="Google Shape;3768;p26"/>
              <p:cNvGrpSpPr/>
              <p:nvPr/>
            </p:nvGrpSpPr>
            <p:grpSpPr>
              <a:xfrm>
                <a:off x="9216104" y="4725352"/>
                <a:ext cx="1283874" cy="1995964"/>
                <a:chOff x="9216104" y="4725352"/>
                <a:chExt cx="1283874" cy="1995964"/>
              </a:xfrm>
            </p:grpSpPr>
            <p:sp>
              <p:nvSpPr>
                <p:cNvPr id="3769" name="Google Shape;3769;p26"/>
                <p:cNvSpPr/>
                <p:nvPr/>
              </p:nvSpPr>
              <p:spPr>
                <a:xfrm>
                  <a:off x="10183749" y="6591300"/>
                  <a:ext cx="289083" cy="130016"/>
                </a:xfrm>
                <a:custGeom>
                  <a:rect b="b" l="l" r="r" t="t"/>
                  <a:pathLst>
                    <a:path extrusionOk="0" h="130016" w="289083">
                      <a:moveTo>
                        <a:pt x="289084" y="0"/>
                      </a:moveTo>
                      <a:cubicBezTo>
                        <a:pt x="287179" y="16097"/>
                        <a:pt x="285178" y="32290"/>
                        <a:pt x="282987" y="48577"/>
                      </a:cubicBezTo>
                      <a:cubicBezTo>
                        <a:pt x="279654" y="74581"/>
                        <a:pt x="275844" y="100870"/>
                        <a:pt x="271843" y="127349"/>
                      </a:cubicBezTo>
                      <a:cubicBezTo>
                        <a:pt x="271747" y="128207"/>
                        <a:pt x="271558" y="129159"/>
                        <a:pt x="271463" y="130016"/>
                      </a:cubicBezTo>
                      <a:lnTo>
                        <a:pt x="0" y="130016"/>
                      </a:lnTo>
                      <a:lnTo>
                        <a:pt x="5905" y="127349"/>
                      </a:lnTo>
                      <a:lnTo>
                        <a:pt x="289084" y="0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70" name="Google Shape;3770;p26"/>
                <p:cNvSpPr/>
                <p:nvPr/>
              </p:nvSpPr>
              <p:spPr>
                <a:xfrm>
                  <a:off x="9894950" y="6403657"/>
                  <a:ext cx="595789" cy="317659"/>
                </a:xfrm>
                <a:custGeom>
                  <a:rect b="b" l="l" r="r" t="t"/>
                  <a:pathLst>
                    <a:path extrusionOk="0" h="317659" w="595789">
                      <a:moveTo>
                        <a:pt x="595789" y="0"/>
                      </a:moveTo>
                      <a:cubicBezTo>
                        <a:pt x="593027" y="40672"/>
                        <a:pt x="589502" y="81820"/>
                        <a:pt x="585026" y="123825"/>
                      </a:cubicBezTo>
                      <a:cubicBezTo>
                        <a:pt x="584835" y="125921"/>
                        <a:pt x="584549" y="128111"/>
                        <a:pt x="584359" y="130207"/>
                      </a:cubicBezTo>
                      <a:lnTo>
                        <a:pt x="185453" y="314992"/>
                      </a:lnTo>
                      <a:lnTo>
                        <a:pt x="179737" y="317659"/>
                      </a:lnTo>
                      <a:lnTo>
                        <a:pt x="0" y="317659"/>
                      </a:lnTo>
                      <a:cubicBezTo>
                        <a:pt x="477" y="317659"/>
                        <a:pt x="2667" y="316706"/>
                        <a:pt x="6287" y="314992"/>
                      </a:cubicBezTo>
                      <a:cubicBezTo>
                        <a:pt x="52103" y="293275"/>
                        <a:pt x="333090" y="141923"/>
                        <a:pt x="508921" y="46958"/>
                      </a:cubicBezTo>
                      <a:cubicBezTo>
                        <a:pt x="542545" y="28861"/>
                        <a:pt x="572263" y="12764"/>
                        <a:pt x="595789" y="0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71" name="Google Shape;3771;p26"/>
                <p:cNvSpPr/>
                <p:nvPr/>
              </p:nvSpPr>
              <p:spPr>
                <a:xfrm>
                  <a:off x="9216104" y="6455854"/>
                  <a:ext cx="466534" cy="265461"/>
                </a:xfrm>
                <a:custGeom>
                  <a:rect b="b" l="l" r="r" t="t"/>
                  <a:pathLst>
                    <a:path extrusionOk="0" h="265461" w="466534">
                      <a:moveTo>
                        <a:pt x="466534" y="265462"/>
                      </a:moveTo>
                      <a:lnTo>
                        <a:pt x="0" y="265462"/>
                      </a:lnTo>
                      <a:cubicBezTo>
                        <a:pt x="0" y="265462"/>
                        <a:pt x="0" y="264509"/>
                        <a:pt x="0" y="262794"/>
                      </a:cubicBezTo>
                      <a:cubicBezTo>
                        <a:pt x="285" y="244983"/>
                        <a:pt x="2857" y="139350"/>
                        <a:pt x="32099" y="0"/>
                      </a:cubicBezTo>
                      <a:lnTo>
                        <a:pt x="101251" y="42290"/>
                      </a:lnTo>
                      <a:lnTo>
                        <a:pt x="462153" y="262794"/>
                      </a:lnTo>
                      <a:lnTo>
                        <a:pt x="466534" y="265462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72" name="Google Shape;3772;p26"/>
                <p:cNvSpPr/>
                <p:nvPr/>
              </p:nvSpPr>
              <p:spPr>
                <a:xfrm>
                  <a:off x="9260681" y="4725352"/>
                  <a:ext cx="1239297" cy="1995963"/>
                </a:xfrm>
                <a:custGeom>
                  <a:rect b="b" l="l" r="r" t="t"/>
                  <a:pathLst>
                    <a:path extrusionOk="0" h="1995963" w="1239297">
                      <a:moveTo>
                        <a:pt x="1200150" y="1493901"/>
                      </a:moveTo>
                      <a:lnTo>
                        <a:pt x="1238727" y="1473517"/>
                      </a:lnTo>
                      <a:cubicBezTo>
                        <a:pt x="1238727" y="1477423"/>
                        <a:pt x="1238631" y="1481328"/>
                        <a:pt x="1238536" y="1485234"/>
                      </a:cubicBezTo>
                      <a:cubicBezTo>
                        <a:pt x="1238250" y="1508665"/>
                        <a:pt x="1237584" y="1532382"/>
                        <a:pt x="1236630" y="1556385"/>
                      </a:cubicBezTo>
                      <a:cubicBezTo>
                        <a:pt x="1235964" y="1575816"/>
                        <a:pt x="1235107" y="1595437"/>
                        <a:pt x="1234060" y="1615154"/>
                      </a:cubicBezTo>
                      <a:lnTo>
                        <a:pt x="537781" y="1993297"/>
                      </a:lnTo>
                      <a:lnTo>
                        <a:pt x="532828" y="1995964"/>
                      </a:lnTo>
                      <a:lnTo>
                        <a:pt x="452533" y="1995964"/>
                      </a:lnTo>
                      <a:cubicBezTo>
                        <a:pt x="452533" y="1995964"/>
                        <a:pt x="452914" y="1995011"/>
                        <a:pt x="453485" y="1993297"/>
                      </a:cubicBezTo>
                      <a:cubicBezTo>
                        <a:pt x="455962" y="1985581"/>
                        <a:pt x="462153" y="1963293"/>
                        <a:pt x="452533" y="1953958"/>
                      </a:cubicBezTo>
                      <a:cubicBezTo>
                        <a:pt x="443389" y="1944719"/>
                        <a:pt x="120015" y="1747933"/>
                        <a:pt x="0" y="1675067"/>
                      </a:cubicBezTo>
                      <a:cubicBezTo>
                        <a:pt x="7430" y="1644205"/>
                        <a:pt x="16383" y="1611916"/>
                        <a:pt x="27051" y="1579150"/>
                      </a:cubicBezTo>
                      <a:lnTo>
                        <a:pt x="479393" y="1832705"/>
                      </a:lnTo>
                      <a:cubicBezTo>
                        <a:pt x="479393" y="1832705"/>
                        <a:pt x="506254" y="1785652"/>
                        <a:pt x="479393" y="1751361"/>
                      </a:cubicBezTo>
                      <a:cubicBezTo>
                        <a:pt x="457581" y="1723263"/>
                        <a:pt x="164973" y="1556004"/>
                        <a:pt x="56579" y="1494853"/>
                      </a:cubicBezTo>
                      <a:cubicBezTo>
                        <a:pt x="72771" y="1453896"/>
                        <a:pt x="91440" y="1412367"/>
                        <a:pt x="113062" y="1371600"/>
                      </a:cubicBezTo>
                      <a:cubicBezTo>
                        <a:pt x="228124" y="1444180"/>
                        <a:pt x="529114" y="1669351"/>
                        <a:pt x="529114" y="1669351"/>
                      </a:cubicBezTo>
                      <a:lnTo>
                        <a:pt x="559689" y="1598295"/>
                      </a:lnTo>
                      <a:lnTo>
                        <a:pt x="145161" y="1314926"/>
                      </a:lnTo>
                      <a:cubicBezTo>
                        <a:pt x="173927" y="1267396"/>
                        <a:pt x="206978" y="1221486"/>
                        <a:pt x="245269" y="1178242"/>
                      </a:cubicBezTo>
                      <a:cubicBezTo>
                        <a:pt x="356140" y="1265682"/>
                        <a:pt x="597503" y="1487424"/>
                        <a:pt x="597503" y="1487424"/>
                      </a:cubicBezTo>
                      <a:cubicBezTo>
                        <a:pt x="597503" y="1487424"/>
                        <a:pt x="613410" y="1426274"/>
                        <a:pt x="613410" y="1407128"/>
                      </a:cubicBezTo>
                      <a:cubicBezTo>
                        <a:pt x="613410" y="1392460"/>
                        <a:pt x="395668" y="1213485"/>
                        <a:pt x="292227" y="1129284"/>
                      </a:cubicBezTo>
                      <a:cubicBezTo>
                        <a:pt x="301943" y="1119569"/>
                        <a:pt x="312134" y="1110329"/>
                        <a:pt x="322612" y="1101185"/>
                      </a:cubicBezTo>
                      <a:cubicBezTo>
                        <a:pt x="348425" y="1078516"/>
                        <a:pt x="373570" y="1055180"/>
                        <a:pt x="397669" y="1031558"/>
                      </a:cubicBezTo>
                      <a:lnTo>
                        <a:pt x="639984" y="1254252"/>
                      </a:lnTo>
                      <a:lnTo>
                        <a:pt x="674560" y="1185386"/>
                      </a:lnTo>
                      <a:lnTo>
                        <a:pt x="443103" y="984790"/>
                      </a:lnTo>
                      <a:cubicBezTo>
                        <a:pt x="477679" y="948785"/>
                        <a:pt x="509778" y="912018"/>
                        <a:pt x="539782" y="874205"/>
                      </a:cubicBezTo>
                      <a:lnTo>
                        <a:pt x="701135" y="1086040"/>
                      </a:lnTo>
                      <a:lnTo>
                        <a:pt x="750855" y="1017175"/>
                      </a:lnTo>
                      <a:lnTo>
                        <a:pt x="581311" y="820293"/>
                      </a:lnTo>
                      <a:cubicBezTo>
                        <a:pt x="604933" y="788670"/>
                        <a:pt x="627030" y="756666"/>
                        <a:pt x="647700" y="724376"/>
                      </a:cubicBezTo>
                      <a:lnTo>
                        <a:pt x="781431" y="864013"/>
                      </a:lnTo>
                      <a:lnTo>
                        <a:pt x="812197" y="776287"/>
                      </a:lnTo>
                      <a:lnTo>
                        <a:pt x="675323" y="680085"/>
                      </a:lnTo>
                      <a:cubicBezTo>
                        <a:pt x="701135" y="637318"/>
                        <a:pt x="724281" y="594551"/>
                        <a:pt x="745331" y="551307"/>
                      </a:cubicBezTo>
                      <a:cubicBezTo>
                        <a:pt x="779430" y="598836"/>
                        <a:pt x="827437" y="669131"/>
                        <a:pt x="827437" y="669131"/>
                      </a:cubicBezTo>
                      <a:lnTo>
                        <a:pt x="850297" y="588835"/>
                      </a:lnTo>
                      <a:lnTo>
                        <a:pt x="777717" y="479965"/>
                      </a:lnTo>
                      <a:cubicBezTo>
                        <a:pt x="787908" y="456438"/>
                        <a:pt x="797337" y="432530"/>
                        <a:pt x="806005" y="408718"/>
                      </a:cubicBezTo>
                      <a:lnTo>
                        <a:pt x="850297" y="470344"/>
                      </a:lnTo>
                      <a:lnTo>
                        <a:pt x="877157" y="374618"/>
                      </a:lnTo>
                      <a:lnTo>
                        <a:pt x="830675" y="335375"/>
                      </a:lnTo>
                      <a:lnTo>
                        <a:pt x="830675" y="335090"/>
                      </a:lnTo>
                      <a:cubicBezTo>
                        <a:pt x="840581" y="303752"/>
                        <a:pt x="848773" y="272701"/>
                        <a:pt x="855726" y="241935"/>
                      </a:cubicBezTo>
                      <a:lnTo>
                        <a:pt x="909638" y="282892"/>
                      </a:lnTo>
                      <a:lnTo>
                        <a:pt x="909638" y="210312"/>
                      </a:lnTo>
                      <a:lnTo>
                        <a:pt x="871633" y="161354"/>
                      </a:lnTo>
                      <a:lnTo>
                        <a:pt x="871633" y="161068"/>
                      </a:lnTo>
                      <a:cubicBezTo>
                        <a:pt x="880301" y="105918"/>
                        <a:pt x="884777" y="52006"/>
                        <a:pt x="884777" y="0"/>
                      </a:cubicBezTo>
                      <a:cubicBezTo>
                        <a:pt x="884777" y="0"/>
                        <a:pt x="957929" y="104680"/>
                        <a:pt x="1037653" y="304324"/>
                      </a:cubicBezTo>
                      <a:lnTo>
                        <a:pt x="909638" y="439769"/>
                      </a:lnTo>
                      <a:lnTo>
                        <a:pt x="923068" y="504635"/>
                      </a:lnTo>
                      <a:lnTo>
                        <a:pt x="1060513" y="364141"/>
                      </a:lnTo>
                      <a:cubicBezTo>
                        <a:pt x="1068515" y="385762"/>
                        <a:pt x="1076420" y="408146"/>
                        <a:pt x="1084421" y="431577"/>
                      </a:cubicBezTo>
                      <a:cubicBezTo>
                        <a:pt x="1017080" y="485203"/>
                        <a:pt x="909638" y="577405"/>
                        <a:pt x="909638" y="577405"/>
                      </a:cubicBezTo>
                      <a:lnTo>
                        <a:pt x="877252" y="669036"/>
                      </a:lnTo>
                      <a:cubicBezTo>
                        <a:pt x="882015" y="665321"/>
                        <a:pt x="1032890" y="545687"/>
                        <a:pt x="1102519" y="486728"/>
                      </a:cubicBezTo>
                      <a:cubicBezTo>
                        <a:pt x="1110806" y="513302"/>
                        <a:pt x="1118997" y="540925"/>
                        <a:pt x="1127188" y="569500"/>
                      </a:cubicBezTo>
                      <a:lnTo>
                        <a:pt x="850297" y="768572"/>
                      </a:lnTo>
                      <a:lnTo>
                        <a:pt x="850297" y="822008"/>
                      </a:lnTo>
                      <a:cubicBezTo>
                        <a:pt x="850297" y="822008"/>
                        <a:pt x="1049370" y="690086"/>
                        <a:pt x="1143286" y="631126"/>
                      </a:cubicBezTo>
                      <a:cubicBezTo>
                        <a:pt x="1150525" y="658463"/>
                        <a:pt x="1157192" y="686848"/>
                        <a:pt x="1163670" y="715899"/>
                      </a:cubicBezTo>
                      <a:lnTo>
                        <a:pt x="812197" y="956024"/>
                      </a:lnTo>
                      <a:lnTo>
                        <a:pt x="812197" y="1024890"/>
                      </a:lnTo>
                      <a:cubicBezTo>
                        <a:pt x="812197" y="1024890"/>
                        <a:pt x="1066800" y="862012"/>
                        <a:pt x="1178337" y="784765"/>
                      </a:cubicBezTo>
                      <a:cubicBezTo>
                        <a:pt x="1182815" y="807625"/>
                        <a:pt x="1187101" y="830771"/>
                        <a:pt x="1191291" y="854583"/>
                      </a:cubicBezTo>
                      <a:lnTo>
                        <a:pt x="766286" y="1143381"/>
                      </a:lnTo>
                      <a:lnTo>
                        <a:pt x="750855" y="1227392"/>
                      </a:lnTo>
                      <a:cubicBezTo>
                        <a:pt x="750855" y="1227392"/>
                        <a:pt x="1082897" y="1000220"/>
                        <a:pt x="1200722" y="912971"/>
                      </a:cubicBezTo>
                      <a:cubicBezTo>
                        <a:pt x="1205960" y="945547"/>
                        <a:pt x="1210723" y="978884"/>
                        <a:pt x="1214628" y="1013174"/>
                      </a:cubicBezTo>
                      <a:lnTo>
                        <a:pt x="674560" y="1345977"/>
                      </a:lnTo>
                      <a:lnTo>
                        <a:pt x="659130" y="1439418"/>
                      </a:lnTo>
                      <a:lnTo>
                        <a:pt x="1220152" y="1059371"/>
                      </a:lnTo>
                      <a:cubicBezTo>
                        <a:pt x="1222629" y="1083278"/>
                        <a:pt x="1225106" y="1107662"/>
                        <a:pt x="1227296" y="1132236"/>
                      </a:cubicBezTo>
                      <a:lnTo>
                        <a:pt x="613410" y="1541145"/>
                      </a:lnTo>
                      <a:lnTo>
                        <a:pt x="597503" y="1628870"/>
                      </a:lnTo>
                      <a:lnTo>
                        <a:pt x="1233297" y="1217009"/>
                      </a:lnTo>
                      <a:cubicBezTo>
                        <a:pt x="1235392" y="1252728"/>
                        <a:pt x="1237012" y="1289114"/>
                        <a:pt x="1238059" y="1326356"/>
                      </a:cubicBezTo>
                      <a:cubicBezTo>
                        <a:pt x="1238536" y="1344358"/>
                        <a:pt x="1238916" y="1362646"/>
                        <a:pt x="1239107" y="1381030"/>
                      </a:cubicBezTo>
                      <a:cubicBezTo>
                        <a:pt x="1239202" y="1388745"/>
                        <a:pt x="1239298" y="1396555"/>
                        <a:pt x="1239298" y="1404366"/>
                      </a:cubicBezTo>
                      <a:cubicBezTo>
                        <a:pt x="1075468" y="1481423"/>
                        <a:pt x="559689" y="1751361"/>
                        <a:pt x="559689" y="1751361"/>
                      </a:cubicBezTo>
                      <a:lnTo>
                        <a:pt x="559689" y="1832705"/>
                      </a:lnTo>
                      <a:lnTo>
                        <a:pt x="1188339" y="1500187"/>
                      </a:lnTo>
                      <a:lnTo>
                        <a:pt x="1200150" y="1493901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3773" name="Google Shape;3773;p26"/>
              <p:cNvGrpSpPr/>
              <p:nvPr/>
            </p:nvGrpSpPr>
            <p:grpSpPr>
              <a:xfrm>
                <a:off x="8275605" y="5608415"/>
                <a:ext cx="1147095" cy="1112900"/>
                <a:chOff x="8275605" y="5608415"/>
                <a:chExt cx="1147095" cy="1112900"/>
              </a:xfrm>
            </p:grpSpPr>
            <p:sp>
              <p:nvSpPr>
                <p:cNvPr id="3774" name="Google Shape;3774;p26"/>
                <p:cNvSpPr/>
                <p:nvPr/>
              </p:nvSpPr>
              <p:spPr>
                <a:xfrm>
                  <a:off x="8275605" y="5608415"/>
                  <a:ext cx="940212" cy="1112805"/>
                </a:xfrm>
                <a:custGeom>
                  <a:rect b="b" l="l" r="r" t="t"/>
                  <a:pathLst>
                    <a:path extrusionOk="0" h="1112805" w="940212">
                      <a:moveTo>
                        <a:pt x="678275" y="1046988"/>
                      </a:moveTo>
                      <a:lnTo>
                        <a:pt x="678275" y="1112806"/>
                      </a:lnTo>
                      <a:lnTo>
                        <a:pt x="0" y="1112806"/>
                      </a:lnTo>
                      <a:cubicBezTo>
                        <a:pt x="0" y="1112806"/>
                        <a:pt x="20860" y="987743"/>
                        <a:pt x="55721" y="818007"/>
                      </a:cubicBezTo>
                      <a:lnTo>
                        <a:pt x="521970" y="1069753"/>
                      </a:lnTo>
                      <a:lnTo>
                        <a:pt x="521970" y="1000887"/>
                      </a:lnTo>
                      <a:lnTo>
                        <a:pt x="68389" y="758000"/>
                      </a:lnTo>
                      <a:cubicBezTo>
                        <a:pt x="76867" y="717709"/>
                        <a:pt x="86296" y="675704"/>
                        <a:pt x="96012" y="632746"/>
                      </a:cubicBezTo>
                      <a:lnTo>
                        <a:pt x="498920" y="886301"/>
                      </a:lnTo>
                      <a:lnTo>
                        <a:pt x="498920" y="797338"/>
                      </a:lnTo>
                      <a:lnTo>
                        <a:pt x="117157" y="543306"/>
                      </a:lnTo>
                      <a:cubicBezTo>
                        <a:pt x="124396" y="514255"/>
                        <a:pt x="131540" y="485108"/>
                        <a:pt x="139065" y="456057"/>
                      </a:cubicBezTo>
                      <a:cubicBezTo>
                        <a:pt x="234505" y="511207"/>
                        <a:pt x="441770" y="636746"/>
                        <a:pt x="441770" y="636746"/>
                      </a:cubicBezTo>
                      <a:lnTo>
                        <a:pt x="424339" y="533591"/>
                      </a:lnTo>
                      <a:lnTo>
                        <a:pt x="159353" y="380238"/>
                      </a:lnTo>
                      <a:cubicBezTo>
                        <a:pt x="173069" y="330994"/>
                        <a:pt x="186976" y="283273"/>
                        <a:pt x="201835" y="238030"/>
                      </a:cubicBezTo>
                      <a:cubicBezTo>
                        <a:pt x="268700" y="288703"/>
                        <a:pt x="384238" y="392906"/>
                        <a:pt x="384238" y="392906"/>
                      </a:cubicBezTo>
                      <a:cubicBezTo>
                        <a:pt x="384238" y="392906"/>
                        <a:pt x="392906" y="295466"/>
                        <a:pt x="384238" y="302705"/>
                      </a:cubicBezTo>
                      <a:cubicBezTo>
                        <a:pt x="378523" y="307467"/>
                        <a:pt x="284607" y="232124"/>
                        <a:pt x="221170" y="179927"/>
                      </a:cubicBezTo>
                      <a:cubicBezTo>
                        <a:pt x="245745" y="109347"/>
                        <a:pt x="271653" y="47244"/>
                        <a:pt x="298228" y="0"/>
                      </a:cubicBezTo>
                      <a:cubicBezTo>
                        <a:pt x="298228" y="0"/>
                        <a:pt x="385191" y="81249"/>
                        <a:pt x="504730" y="207073"/>
                      </a:cubicBezTo>
                      <a:cubicBezTo>
                        <a:pt x="481108" y="249364"/>
                        <a:pt x="441579" y="318421"/>
                        <a:pt x="441579" y="318421"/>
                      </a:cubicBezTo>
                      <a:lnTo>
                        <a:pt x="453009" y="378619"/>
                      </a:lnTo>
                      <a:lnTo>
                        <a:pt x="550164" y="255841"/>
                      </a:lnTo>
                      <a:cubicBezTo>
                        <a:pt x="568071" y="275273"/>
                        <a:pt x="586740" y="295656"/>
                        <a:pt x="605885" y="316516"/>
                      </a:cubicBezTo>
                      <a:lnTo>
                        <a:pt x="473202" y="504920"/>
                      </a:lnTo>
                      <a:lnTo>
                        <a:pt x="498824" y="602361"/>
                      </a:lnTo>
                      <a:lnTo>
                        <a:pt x="657130" y="374142"/>
                      </a:lnTo>
                      <a:cubicBezTo>
                        <a:pt x="683704" y="404241"/>
                        <a:pt x="710565" y="435769"/>
                        <a:pt x="737425" y="467868"/>
                      </a:cubicBezTo>
                      <a:lnTo>
                        <a:pt x="533400" y="725900"/>
                      </a:lnTo>
                      <a:cubicBezTo>
                        <a:pt x="533400" y="725900"/>
                        <a:pt x="553498" y="820388"/>
                        <a:pt x="556260" y="811911"/>
                      </a:cubicBezTo>
                      <a:cubicBezTo>
                        <a:pt x="558546" y="805243"/>
                        <a:pt x="717328" y="615315"/>
                        <a:pt x="788670" y="530067"/>
                      </a:cubicBezTo>
                      <a:cubicBezTo>
                        <a:pt x="798576" y="542449"/>
                        <a:pt x="808577" y="554927"/>
                        <a:pt x="818293" y="567309"/>
                      </a:cubicBezTo>
                      <a:lnTo>
                        <a:pt x="573500" y="906589"/>
                      </a:lnTo>
                      <a:lnTo>
                        <a:pt x="586454" y="998315"/>
                      </a:lnTo>
                      <a:lnTo>
                        <a:pt x="867347" y="630936"/>
                      </a:lnTo>
                      <a:cubicBezTo>
                        <a:pt x="892493" y="663988"/>
                        <a:pt x="916781" y="697516"/>
                        <a:pt x="940212" y="731139"/>
                      </a:cubicBezTo>
                      <a:lnTo>
                        <a:pt x="678275" y="1046988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75" name="Google Shape;3775;p26"/>
                <p:cNvSpPr/>
                <p:nvPr/>
              </p:nvSpPr>
              <p:spPr>
                <a:xfrm>
                  <a:off x="8953880" y="6394703"/>
                  <a:ext cx="468820" cy="326612"/>
                </a:xfrm>
                <a:custGeom>
                  <a:rect b="b" l="l" r="r" t="t"/>
                  <a:pathLst>
                    <a:path extrusionOk="0" h="326612" w="468820">
                      <a:moveTo>
                        <a:pt x="468821" y="326613"/>
                      </a:moveTo>
                      <a:lnTo>
                        <a:pt x="0" y="326613"/>
                      </a:lnTo>
                      <a:lnTo>
                        <a:pt x="299085" y="0"/>
                      </a:lnTo>
                      <a:cubicBezTo>
                        <a:pt x="321850" y="34480"/>
                        <a:pt x="343471" y="69056"/>
                        <a:pt x="363474" y="103441"/>
                      </a:cubicBezTo>
                      <a:cubicBezTo>
                        <a:pt x="407384" y="178975"/>
                        <a:pt x="443579" y="253365"/>
                        <a:pt x="467868" y="323945"/>
                      </a:cubicBezTo>
                      <a:cubicBezTo>
                        <a:pt x="468249" y="324803"/>
                        <a:pt x="468535" y="325755"/>
                        <a:pt x="468821" y="326613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776" name="Google Shape;3776;p26"/>
              <p:cNvSpPr/>
              <p:nvPr/>
            </p:nvSpPr>
            <p:spPr>
              <a:xfrm>
                <a:off x="10397775" y="3578066"/>
                <a:ext cx="1674018" cy="3143250"/>
              </a:xfrm>
              <a:custGeom>
                <a:rect b="b" l="l" r="r" t="t"/>
                <a:pathLst>
                  <a:path extrusionOk="0" h="3143250" w="1674018">
                    <a:moveTo>
                      <a:pt x="1674019" y="1718120"/>
                    </a:moveTo>
                    <a:cubicBezTo>
                      <a:pt x="1673828" y="1763078"/>
                      <a:pt x="1672019" y="1807274"/>
                      <a:pt x="1668590" y="1850708"/>
                    </a:cubicBezTo>
                    <a:cubicBezTo>
                      <a:pt x="1668590" y="1850803"/>
                      <a:pt x="1668590" y="1850803"/>
                      <a:pt x="1668590" y="1850803"/>
                    </a:cubicBezTo>
                    <a:lnTo>
                      <a:pt x="1051656" y="1850803"/>
                    </a:lnTo>
                    <a:lnTo>
                      <a:pt x="1034415" y="1892903"/>
                    </a:lnTo>
                    <a:lnTo>
                      <a:pt x="1664875" y="1892903"/>
                    </a:lnTo>
                    <a:lnTo>
                      <a:pt x="1664875" y="1892999"/>
                    </a:lnTo>
                    <a:cubicBezTo>
                      <a:pt x="1661827" y="1921574"/>
                      <a:pt x="1658398" y="1949958"/>
                      <a:pt x="1653635" y="1977771"/>
                    </a:cubicBezTo>
                    <a:lnTo>
                      <a:pt x="1001934" y="1965579"/>
                    </a:lnTo>
                    <a:lnTo>
                      <a:pt x="1001934" y="1993868"/>
                    </a:lnTo>
                    <a:lnTo>
                      <a:pt x="1642015" y="2041875"/>
                    </a:lnTo>
                    <a:cubicBezTo>
                      <a:pt x="1638300" y="2061305"/>
                      <a:pt x="1633824" y="2080451"/>
                      <a:pt x="1629061" y="2099310"/>
                    </a:cubicBezTo>
                    <a:cubicBezTo>
                      <a:pt x="1628109" y="2103501"/>
                      <a:pt x="1626775" y="2107501"/>
                      <a:pt x="1625537" y="2111692"/>
                    </a:cubicBezTo>
                    <a:cubicBezTo>
                      <a:pt x="1558194" y="2111026"/>
                      <a:pt x="1385697" y="2112264"/>
                      <a:pt x="913923" y="2114741"/>
                    </a:cubicBezTo>
                    <a:lnTo>
                      <a:pt x="868204" y="2170176"/>
                    </a:lnTo>
                    <a:lnTo>
                      <a:pt x="1606487" y="2170176"/>
                    </a:lnTo>
                    <a:cubicBezTo>
                      <a:pt x="1589246" y="2216849"/>
                      <a:pt x="1566386" y="2263140"/>
                      <a:pt x="1539335" y="2309051"/>
                    </a:cubicBezTo>
                    <a:cubicBezTo>
                      <a:pt x="1370076" y="2281047"/>
                      <a:pt x="912685" y="2208943"/>
                      <a:pt x="849820" y="2235041"/>
                    </a:cubicBezTo>
                    <a:lnTo>
                      <a:pt x="806862" y="2280761"/>
                    </a:lnTo>
                    <a:lnTo>
                      <a:pt x="1474946" y="2406491"/>
                    </a:lnTo>
                    <a:cubicBezTo>
                      <a:pt x="1455325" y="2433352"/>
                      <a:pt x="1434179" y="2460212"/>
                      <a:pt x="1412081" y="2486597"/>
                    </a:cubicBezTo>
                    <a:cubicBezTo>
                      <a:pt x="1230630" y="2439543"/>
                      <a:pt x="787717" y="2327720"/>
                      <a:pt x="787717" y="2327720"/>
                    </a:cubicBezTo>
                    <a:cubicBezTo>
                      <a:pt x="787717" y="2327720"/>
                      <a:pt x="726567" y="2344103"/>
                      <a:pt x="749617" y="2358295"/>
                    </a:cubicBezTo>
                    <a:cubicBezTo>
                      <a:pt x="768096" y="2370010"/>
                      <a:pt x="1179385" y="2511457"/>
                      <a:pt x="1344740" y="2562606"/>
                    </a:cubicBezTo>
                    <a:cubicBezTo>
                      <a:pt x="1313402" y="2596420"/>
                      <a:pt x="1280351" y="2629186"/>
                      <a:pt x="1246251" y="2661571"/>
                    </a:cubicBezTo>
                    <a:lnTo>
                      <a:pt x="717138" y="2432114"/>
                    </a:lnTo>
                    <a:cubicBezTo>
                      <a:pt x="717138" y="2432114"/>
                      <a:pt x="653987" y="2462689"/>
                      <a:pt x="699992" y="2477833"/>
                    </a:cubicBezTo>
                    <a:cubicBezTo>
                      <a:pt x="741235" y="2491740"/>
                      <a:pt x="743427" y="2492026"/>
                      <a:pt x="1195292" y="2708529"/>
                    </a:cubicBezTo>
                    <a:cubicBezTo>
                      <a:pt x="1177194" y="2725198"/>
                      <a:pt x="1159003" y="2741105"/>
                      <a:pt x="1140428" y="2757011"/>
                    </a:cubicBezTo>
                    <a:lnTo>
                      <a:pt x="683037" y="2525554"/>
                    </a:lnTo>
                    <a:cubicBezTo>
                      <a:pt x="683037" y="2525554"/>
                      <a:pt x="638556" y="2582704"/>
                      <a:pt x="661702" y="2580989"/>
                    </a:cubicBezTo>
                    <a:cubicBezTo>
                      <a:pt x="678084" y="2579560"/>
                      <a:pt x="938783" y="2723674"/>
                      <a:pt x="1083469" y="2804732"/>
                    </a:cubicBezTo>
                    <a:cubicBezTo>
                      <a:pt x="1062608" y="2821876"/>
                      <a:pt x="1041749" y="2838545"/>
                      <a:pt x="1020604" y="2854642"/>
                    </a:cubicBezTo>
                    <a:cubicBezTo>
                      <a:pt x="900494" y="2779871"/>
                      <a:pt x="634842" y="2621280"/>
                      <a:pt x="634842" y="2621280"/>
                    </a:cubicBezTo>
                    <a:cubicBezTo>
                      <a:pt x="634842" y="2621280"/>
                      <a:pt x="619696" y="2652141"/>
                      <a:pt x="619696" y="2657856"/>
                    </a:cubicBezTo>
                    <a:cubicBezTo>
                      <a:pt x="619696" y="2662047"/>
                      <a:pt x="853344" y="2831307"/>
                      <a:pt x="955452" y="2904839"/>
                    </a:cubicBezTo>
                    <a:cubicBezTo>
                      <a:pt x="909447" y="2939224"/>
                      <a:pt x="863728" y="2971991"/>
                      <a:pt x="818769" y="3003042"/>
                    </a:cubicBezTo>
                    <a:lnTo>
                      <a:pt x="569976" y="2751296"/>
                    </a:lnTo>
                    <a:lnTo>
                      <a:pt x="531685" y="2810637"/>
                    </a:lnTo>
                    <a:lnTo>
                      <a:pt x="748951" y="3050572"/>
                    </a:lnTo>
                    <a:cubicBezTo>
                      <a:pt x="706659" y="3078861"/>
                      <a:pt x="665607" y="3105436"/>
                      <a:pt x="626364" y="3130106"/>
                    </a:cubicBezTo>
                    <a:lnTo>
                      <a:pt x="481965" y="2938463"/>
                    </a:lnTo>
                    <a:lnTo>
                      <a:pt x="439674" y="2959608"/>
                    </a:lnTo>
                    <a:lnTo>
                      <a:pt x="520255" y="3140583"/>
                    </a:lnTo>
                    <a:lnTo>
                      <a:pt x="412433" y="3140583"/>
                    </a:lnTo>
                    <a:lnTo>
                      <a:pt x="382524" y="3037904"/>
                    </a:lnTo>
                    <a:lnTo>
                      <a:pt x="344234" y="3072384"/>
                    </a:lnTo>
                    <a:lnTo>
                      <a:pt x="359950" y="3140583"/>
                    </a:lnTo>
                    <a:lnTo>
                      <a:pt x="167926" y="3140583"/>
                    </a:lnTo>
                    <a:lnTo>
                      <a:pt x="406622" y="2938558"/>
                    </a:lnTo>
                    <a:lnTo>
                      <a:pt x="406622" y="2910078"/>
                    </a:lnTo>
                    <a:lnTo>
                      <a:pt x="68961" y="3140583"/>
                    </a:lnTo>
                    <a:lnTo>
                      <a:pt x="57816" y="3140583"/>
                    </a:lnTo>
                    <a:cubicBezTo>
                      <a:pt x="57721" y="3141441"/>
                      <a:pt x="57531" y="3142393"/>
                      <a:pt x="57436" y="3143250"/>
                    </a:cubicBezTo>
                    <a:lnTo>
                      <a:pt x="0" y="3143250"/>
                    </a:lnTo>
                    <a:lnTo>
                      <a:pt x="0" y="3103435"/>
                    </a:lnTo>
                    <a:lnTo>
                      <a:pt x="68961" y="3061811"/>
                    </a:lnTo>
                    <a:lnTo>
                      <a:pt x="439865" y="2838260"/>
                    </a:lnTo>
                    <a:lnTo>
                      <a:pt x="462724" y="2757107"/>
                    </a:lnTo>
                    <a:cubicBezTo>
                      <a:pt x="462724" y="2757107"/>
                      <a:pt x="244507" y="2867692"/>
                      <a:pt x="82201" y="2949416"/>
                    </a:cubicBezTo>
                    <a:cubicBezTo>
                      <a:pt x="52388" y="2964466"/>
                      <a:pt x="24383" y="2978563"/>
                      <a:pt x="0" y="2990755"/>
                    </a:cubicBezTo>
                    <a:lnTo>
                      <a:pt x="0" y="2925223"/>
                    </a:lnTo>
                    <a:cubicBezTo>
                      <a:pt x="1620" y="2908078"/>
                      <a:pt x="3715" y="2890552"/>
                      <a:pt x="6096" y="2872549"/>
                    </a:cubicBezTo>
                    <a:cubicBezTo>
                      <a:pt x="8477" y="2855024"/>
                      <a:pt x="11240" y="2837117"/>
                      <a:pt x="14383" y="2818924"/>
                    </a:cubicBezTo>
                    <a:cubicBezTo>
                      <a:pt x="14383" y="2818829"/>
                      <a:pt x="14478" y="2818829"/>
                      <a:pt x="14478" y="2818829"/>
                    </a:cubicBezTo>
                    <a:lnTo>
                      <a:pt x="569880" y="2611755"/>
                    </a:lnTo>
                    <a:lnTo>
                      <a:pt x="596646" y="2555462"/>
                    </a:lnTo>
                    <a:cubicBezTo>
                      <a:pt x="596646" y="2555462"/>
                      <a:pt x="269177" y="2652713"/>
                      <a:pt x="99536" y="2703671"/>
                    </a:cubicBezTo>
                    <a:cubicBezTo>
                      <a:pt x="72866" y="2711767"/>
                      <a:pt x="50006" y="2718721"/>
                      <a:pt x="33051" y="2723864"/>
                    </a:cubicBezTo>
                    <a:cubicBezTo>
                      <a:pt x="33051" y="2723769"/>
                      <a:pt x="33051" y="2723769"/>
                      <a:pt x="33051" y="2723674"/>
                    </a:cubicBezTo>
                    <a:cubicBezTo>
                      <a:pt x="38481" y="2698718"/>
                      <a:pt x="44672" y="2673382"/>
                      <a:pt x="51245" y="2647474"/>
                    </a:cubicBezTo>
                    <a:cubicBezTo>
                      <a:pt x="51531" y="2646235"/>
                      <a:pt x="51911" y="2645092"/>
                      <a:pt x="52197" y="2643854"/>
                    </a:cubicBezTo>
                    <a:cubicBezTo>
                      <a:pt x="52197" y="2643759"/>
                      <a:pt x="52292" y="2643664"/>
                      <a:pt x="52292" y="2643569"/>
                    </a:cubicBezTo>
                    <a:cubicBezTo>
                      <a:pt x="55816" y="2642807"/>
                      <a:pt x="59436" y="2641950"/>
                      <a:pt x="63055" y="2641187"/>
                    </a:cubicBezTo>
                    <a:cubicBezTo>
                      <a:pt x="75248" y="2638425"/>
                      <a:pt x="88106" y="2635567"/>
                      <a:pt x="101441" y="2632520"/>
                    </a:cubicBezTo>
                    <a:cubicBezTo>
                      <a:pt x="309849" y="2584228"/>
                      <a:pt x="634842" y="2497074"/>
                      <a:pt x="634842" y="2497074"/>
                    </a:cubicBezTo>
                    <a:lnTo>
                      <a:pt x="634842" y="2447354"/>
                    </a:lnTo>
                    <a:lnTo>
                      <a:pt x="102012" y="2528316"/>
                    </a:lnTo>
                    <a:lnTo>
                      <a:pt x="83344" y="2531174"/>
                    </a:lnTo>
                    <a:cubicBezTo>
                      <a:pt x="88963" y="2512219"/>
                      <a:pt x="94869" y="2492978"/>
                      <a:pt x="100965" y="2473642"/>
                    </a:cubicBezTo>
                    <a:cubicBezTo>
                      <a:pt x="112300" y="2437638"/>
                      <a:pt x="124491" y="2401157"/>
                      <a:pt x="137256" y="2364296"/>
                    </a:cubicBezTo>
                    <a:cubicBezTo>
                      <a:pt x="137256" y="2364200"/>
                      <a:pt x="137256" y="2364200"/>
                      <a:pt x="137256" y="2364200"/>
                    </a:cubicBezTo>
                    <a:lnTo>
                      <a:pt x="699897" y="2363248"/>
                    </a:lnTo>
                    <a:lnTo>
                      <a:pt x="717042" y="2313527"/>
                    </a:lnTo>
                    <a:lnTo>
                      <a:pt x="163830" y="2288953"/>
                    </a:lnTo>
                    <a:cubicBezTo>
                      <a:pt x="183738" y="2234470"/>
                      <a:pt x="204597" y="2179320"/>
                      <a:pt x="226409" y="2124170"/>
                    </a:cubicBezTo>
                    <a:lnTo>
                      <a:pt x="766763" y="2286762"/>
                    </a:lnTo>
                    <a:lnTo>
                      <a:pt x="787812" y="2233232"/>
                    </a:lnTo>
                    <a:cubicBezTo>
                      <a:pt x="755999" y="2160175"/>
                      <a:pt x="378619" y="2084451"/>
                      <a:pt x="251840" y="2060925"/>
                    </a:cubicBezTo>
                    <a:cubicBezTo>
                      <a:pt x="276225" y="2001583"/>
                      <a:pt x="301562" y="1942434"/>
                      <a:pt x="327088" y="1883759"/>
                    </a:cubicBezTo>
                    <a:lnTo>
                      <a:pt x="818388" y="2145316"/>
                    </a:lnTo>
                    <a:lnTo>
                      <a:pt x="852774" y="2080260"/>
                    </a:lnTo>
                    <a:cubicBezTo>
                      <a:pt x="852774" y="2080260"/>
                      <a:pt x="478059" y="1880426"/>
                      <a:pt x="353091" y="1825466"/>
                    </a:cubicBezTo>
                    <a:cubicBezTo>
                      <a:pt x="367665" y="1792700"/>
                      <a:pt x="382524" y="1760506"/>
                      <a:pt x="397192" y="1728502"/>
                    </a:cubicBezTo>
                    <a:lnTo>
                      <a:pt x="914019" y="1965579"/>
                    </a:lnTo>
                    <a:lnTo>
                      <a:pt x="925449" y="1923479"/>
                    </a:lnTo>
                    <a:cubicBezTo>
                      <a:pt x="925449" y="1923479"/>
                      <a:pt x="571977" y="1734312"/>
                      <a:pt x="421958" y="1675162"/>
                    </a:cubicBezTo>
                    <a:cubicBezTo>
                      <a:pt x="422052" y="1675162"/>
                      <a:pt x="422052" y="1675067"/>
                      <a:pt x="422052" y="1674971"/>
                    </a:cubicBezTo>
                    <a:cubicBezTo>
                      <a:pt x="449675" y="1617155"/>
                      <a:pt x="477012" y="1560957"/>
                      <a:pt x="504063" y="1506569"/>
                    </a:cubicBezTo>
                    <a:lnTo>
                      <a:pt x="971359" y="1877568"/>
                    </a:lnTo>
                    <a:lnTo>
                      <a:pt x="971359" y="1804893"/>
                    </a:lnTo>
                    <a:lnTo>
                      <a:pt x="523018" y="1468660"/>
                    </a:lnTo>
                    <a:cubicBezTo>
                      <a:pt x="534638" y="1445038"/>
                      <a:pt x="546354" y="1422464"/>
                      <a:pt x="557974" y="1399889"/>
                    </a:cubicBezTo>
                    <a:lnTo>
                      <a:pt x="1017270" y="1747552"/>
                    </a:lnTo>
                    <a:lnTo>
                      <a:pt x="1051656" y="1682591"/>
                    </a:lnTo>
                    <a:cubicBezTo>
                      <a:pt x="1051656" y="1682591"/>
                      <a:pt x="721423" y="1451896"/>
                      <a:pt x="579596" y="1358265"/>
                    </a:cubicBezTo>
                    <a:cubicBezTo>
                      <a:pt x="579596" y="1358170"/>
                      <a:pt x="579596" y="1358170"/>
                      <a:pt x="579691" y="1358075"/>
                    </a:cubicBezTo>
                    <a:cubicBezTo>
                      <a:pt x="609695" y="1300258"/>
                      <a:pt x="639032" y="1245870"/>
                      <a:pt x="666559" y="1195959"/>
                    </a:cubicBezTo>
                    <a:lnTo>
                      <a:pt x="1078420" y="1621346"/>
                    </a:lnTo>
                    <a:lnTo>
                      <a:pt x="1080135" y="1533430"/>
                    </a:lnTo>
                    <a:cubicBezTo>
                      <a:pt x="1080135" y="1533430"/>
                      <a:pt x="1010316" y="1461326"/>
                      <a:pt x="927449" y="1376363"/>
                    </a:cubicBezTo>
                    <a:cubicBezTo>
                      <a:pt x="844582" y="1291495"/>
                      <a:pt x="748665" y="1193768"/>
                      <a:pt x="696468" y="1142619"/>
                    </a:cubicBezTo>
                    <a:cubicBezTo>
                      <a:pt x="718852" y="1103090"/>
                      <a:pt x="739997" y="1066800"/>
                      <a:pt x="759333" y="1034510"/>
                    </a:cubicBezTo>
                    <a:cubicBezTo>
                      <a:pt x="877824" y="1168337"/>
                      <a:pt x="1131855" y="1457135"/>
                      <a:pt x="1131855" y="1471898"/>
                    </a:cubicBezTo>
                    <a:cubicBezTo>
                      <a:pt x="1131760" y="1472279"/>
                      <a:pt x="1131760" y="1472660"/>
                      <a:pt x="1131760" y="1472851"/>
                    </a:cubicBezTo>
                    <a:cubicBezTo>
                      <a:pt x="1131855" y="1472756"/>
                      <a:pt x="1131855" y="1472470"/>
                      <a:pt x="1131951" y="1472279"/>
                    </a:cubicBezTo>
                    <a:cubicBezTo>
                      <a:pt x="1131951" y="1472184"/>
                      <a:pt x="1131855" y="1471994"/>
                      <a:pt x="1131855" y="1471898"/>
                    </a:cubicBezTo>
                    <a:cubicBezTo>
                      <a:pt x="1134141" y="1459325"/>
                      <a:pt x="1151096" y="1380458"/>
                      <a:pt x="1151096" y="1380458"/>
                    </a:cubicBezTo>
                    <a:lnTo>
                      <a:pt x="802195" y="965930"/>
                    </a:lnTo>
                    <a:cubicBezTo>
                      <a:pt x="817340" y="942213"/>
                      <a:pt x="830961" y="922306"/>
                      <a:pt x="842867" y="906209"/>
                    </a:cubicBezTo>
                    <a:cubicBezTo>
                      <a:pt x="857250" y="886587"/>
                      <a:pt x="872204" y="864299"/>
                      <a:pt x="887063" y="839438"/>
                    </a:cubicBezTo>
                    <a:lnTo>
                      <a:pt x="1197769" y="1273397"/>
                    </a:lnTo>
                    <a:lnTo>
                      <a:pt x="1216057" y="1193102"/>
                    </a:lnTo>
                    <a:cubicBezTo>
                      <a:pt x="1216057" y="1193102"/>
                      <a:pt x="990886" y="905066"/>
                      <a:pt x="912495" y="795242"/>
                    </a:cubicBezTo>
                    <a:cubicBezTo>
                      <a:pt x="930878" y="762191"/>
                      <a:pt x="949453" y="725996"/>
                      <a:pt x="967835" y="688277"/>
                    </a:cubicBezTo>
                    <a:cubicBezTo>
                      <a:pt x="1059656" y="825246"/>
                      <a:pt x="1237202" y="1090994"/>
                      <a:pt x="1242822" y="1105186"/>
                    </a:cubicBezTo>
                    <a:cubicBezTo>
                      <a:pt x="1250538" y="1124236"/>
                      <a:pt x="1242822" y="990410"/>
                      <a:pt x="1242822" y="990410"/>
                    </a:cubicBezTo>
                    <a:lnTo>
                      <a:pt x="996696" y="626459"/>
                    </a:lnTo>
                    <a:lnTo>
                      <a:pt x="996696" y="626364"/>
                    </a:lnTo>
                    <a:cubicBezTo>
                      <a:pt x="1014127" y="588836"/>
                      <a:pt x="1030986" y="550069"/>
                      <a:pt x="1047464" y="511302"/>
                    </a:cubicBezTo>
                    <a:lnTo>
                      <a:pt x="1261967" y="829818"/>
                    </a:lnTo>
                    <a:lnTo>
                      <a:pt x="1261967" y="718947"/>
                    </a:lnTo>
                    <a:lnTo>
                      <a:pt x="1073467" y="448246"/>
                    </a:lnTo>
                    <a:cubicBezTo>
                      <a:pt x="1073467" y="448151"/>
                      <a:pt x="1073562" y="448151"/>
                      <a:pt x="1073562" y="448151"/>
                    </a:cubicBezTo>
                    <a:cubicBezTo>
                      <a:pt x="1088708" y="411099"/>
                      <a:pt x="1103090" y="374333"/>
                      <a:pt x="1116997" y="338804"/>
                    </a:cubicBezTo>
                    <a:lnTo>
                      <a:pt x="1278827" y="588931"/>
                    </a:lnTo>
                    <a:lnTo>
                      <a:pt x="1261967" y="447389"/>
                    </a:lnTo>
                    <a:cubicBezTo>
                      <a:pt x="1261967" y="447389"/>
                      <a:pt x="1189005" y="335852"/>
                      <a:pt x="1146334" y="261938"/>
                    </a:cubicBezTo>
                    <a:cubicBezTo>
                      <a:pt x="1155763" y="236125"/>
                      <a:pt x="1164717" y="211741"/>
                      <a:pt x="1173195" y="188690"/>
                    </a:cubicBezTo>
                    <a:cubicBezTo>
                      <a:pt x="1217771" y="246983"/>
                      <a:pt x="1272731" y="319850"/>
                      <a:pt x="1277302" y="328898"/>
                    </a:cubicBezTo>
                    <a:cubicBezTo>
                      <a:pt x="1284923" y="344138"/>
                      <a:pt x="1261967" y="210312"/>
                      <a:pt x="1261967" y="210312"/>
                    </a:cubicBezTo>
                    <a:lnTo>
                      <a:pt x="1202341" y="107061"/>
                    </a:lnTo>
                    <a:cubicBezTo>
                      <a:pt x="1225392" y="41243"/>
                      <a:pt x="1239107" y="0"/>
                      <a:pt x="1239107" y="0"/>
                    </a:cubicBezTo>
                    <a:cubicBezTo>
                      <a:pt x="1290733" y="110585"/>
                      <a:pt x="1344454" y="237268"/>
                      <a:pt x="1395603" y="374713"/>
                    </a:cubicBezTo>
                    <a:lnTo>
                      <a:pt x="1315498" y="478060"/>
                    </a:lnTo>
                    <a:cubicBezTo>
                      <a:pt x="1315498" y="478060"/>
                      <a:pt x="1304068" y="604171"/>
                      <a:pt x="1315498" y="588931"/>
                    </a:cubicBezTo>
                    <a:cubicBezTo>
                      <a:pt x="1319213" y="583978"/>
                      <a:pt x="1336358" y="564737"/>
                      <a:pt x="1358169" y="540830"/>
                    </a:cubicBezTo>
                    <a:cubicBezTo>
                      <a:pt x="1379982" y="516922"/>
                      <a:pt x="1406271" y="488252"/>
                      <a:pt x="1428178" y="464534"/>
                    </a:cubicBezTo>
                    <a:cubicBezTo>
                      <a:pt x="1441609" y="502349"/>
                      <a:pt x="1454848" y="541115"/>
                      <a:pt x="1467707" y="580168"/>
                    </a:cubicBezTo>
                    <a:cubicBezTo>
                      <a:pt x="1467802" y="580168"/>
                      <a:pt x="1467802" y="580168"/>
                      <a:pt x="1467802" y="580263"/>
                    </a:cubicBezTo>
                    <a:cubicBezTo>
                      <a:pt x="1409034" y="630174"/>
                      <a:pt x="1310449" y="724853"/>
                      <a:pt x="1310449" y="724853"/>
                    </a:cubicBezTo>
                    <a:cubicBezTo>
                      <a:pt x="1310449" y="724853"/>
                      <a:pt x="1278541" y="812768"/>
                      <a:pt x="1310449" y="801338"/>
                    </a:cubicBezTo>
                    <a:cubicBezTo>
                      <a:pt x="1333119" y="793147"/>
                      <a:pt x="1440180" y="723138"/>
                      <a:pt x="1500092" y="683419"/>
                    </a:cubicBezTo>
                    <a:cubicBezTo>
                      <a:pt x="1510474" y="716947"/>
                      <a:pt x="1520476" y="750665"/>
                      <a:pt x="1530096" y="784860"/>
                    </a:cubicBezTo>
                    <a:cubicBezTo>
                      <a:pt x="1462754" y="850487"/>
                      <a:pt x="1296257" y="981075"/>
                      <a:pt x="1296257" y="981075"/>
                    </a:cubicBezTo>
                    <a:lnTo>
                      <a:pt x="1296257" y="1061371"/>
                    </a:lnTo>
                    <a:lnTo>
                      <a:pt x="1557719" y="888302"/>
                    </a:lnTo>
                    <a:cubicBezTo>
                      <a:pt x="1564958" y="915924"/>
                      <a:pt x="1571816" y="943166"/>
                      <a:pt x="1578578" y="970979"/>
                    </a:cubicBezTo>
                    <a:cubicBezTo>
                      <a:pt x="1495139" y="1031653"/>
                      <a:pt x="1261967" y="1195959"/>
                      <a:pt x="1261967" y="1195959"/>
                    </a:cubicBezTo>
                    <a:lnTo>
                      <a:pt x="1246251" y="1271683"/>
                    </a:lnTo>
                    <a:lnTo>
                      <a:pt x="1603724" y="1084612"/>
                    </a:lnTo>
                    <a:lnTo>
                      <a:pt x="1603724" y="1084707"/>
                    </a:lnTo>
                    <a:cubicBezTo>
                      <a:pt x="1612202" y="1123474"/>
                      <a:pt x="1619631" y="1162241"/>
                      <a:pt x="1626584" y="1201293"/>
                    </a:cubicBezTo>
                    <a:lnTo>
                      <a:pt x="1197769" y="1389888"/>
                    </a:lnTo>
                    <a:cubicBezTo>
                      <a:pt x="1197769" y="1389888"/>
                      <a:pt x="1167956" y="1461706"/>
                      <a:pt x="1178623" y="1467803"/>
                    </a:cubicBezTo>
                    <a:cubicBezTo>
                      <a:pt x="1187196" y="1472756"/>
                      <a:pt x="1511237" y="1341882"/>
                      <a:pt x="1640967" y="1289114"/>
                    </a:cubicBezTo>
                    <a:cubicBezTo>
                      <a:pt x="1644015" y="1309211"/>
                      <a:pt x="1646968" y="1329309"/>
                      <a:pt x="1649445" y="1349121"/>
                    </a:cubicBezTo>
                    <a:cubicBezTo>
                      <a:pt x="1649445" y="1349216"/>
                      <a:pt x="1649445" y="1349216"/>
                      <a:pt x="1649445" y="1349216"/>
                    </a:cubicBezTo>
                    <a:lnTo>
                      <a:pt x="1176338" y="1554290"/>
                    </a:lnTo>
                    <a:cubicBezTo>
                      <a:pt x="1176338" y="1554290"/>
                      <a:pt x="1120521" y="1607820"/>
                      <a:pt x="1131951" y="1615440"/>
                    </a:cubicBezTo>
                    <a:cubicBezTo>
                      <a:pt x="1141762" y="1622012"/>
                      <a:pt x="1541335" y="1484662"/>
                      <a:pt x="1660684" y="1443514"/>
                    </a:cubicBezTo>
                    <a:cubicBezTo>
                      <a:pt x="1666875" y="1504093"/>
                      <a:pt x="1671066" y="1563910"/>
                      <a:pt x="1672781" y="1623060"/>
                    </a:cubicBezTo>
                    <a:lnTo>
                      <a:pt x="1116711" y="1691926"/>
                    </a:lnTo>
                    <a:lnTo>
                      <a:pt x="1080135" y="1741646"/>
                    </a:lnTo>
                    <a:lnTo>
                      <a:pt x="1674019" y="171812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77" name="Google Shape;3777;p26"/>
            <p:cNvGrpSpPr/>
            <p:nvPr/>
          </p:nvGrpSpPr>
          <p:grpSpPr>
            <a:xfrm>
              <a:off x="9434129" y="5256797"/>
              <a:ext cx="2752312" cy="1626203"/>
              <a:chOff x="9055645" y="4870608"/>
              <a:chExt cx="3130829" cy="1849850"/>
            </a:xfrm>
          </p:grpSpPr>
          <p:sp>
            <p:nvSpPr>
              <p:cNvPr id="3778" name="Google Shape;3778;p26"/>
              <p:cNvSpPr/>
              <p:nvPr/>
            </p:nvSpPr>
            <p:spPr>
              <a:xfrm>
                <a:off x="9055645" y="5479446"/>
                <a:ext cx="2549138" cy="1239202"/>
              </a:xfrm>
              <a:custGeom>
                <a:rect b="b" l="l" r="r" t="t"/>
                <a:pathLst>
                  <a:path extrusionOk="0" h="1239202" w="2549138">
                    <a:moveTo>
                      <a:pt x="314669" y="1239202"/>
                    </a:moveTo>
                    <a:cubicBezTo>
                      <a:pt x="314669" y="1239202"/>
                      <a:pt x="-54616" y="1004411"/>
                      <a:pt x="6916" y="407670"/>
                    </a:cubicBezTo>
                    <a:cubicBezTo>
                      <a:pt x="6916" y="407670"/>
                      <a:pt x="68447" y="822103"/>
                      <a:pt x="428969" y="1033081"/>
                    </a:cubicBezTo>
                    <a:cubicBezTo>
                      <a:pt x="428969" y="1033081"/>
                      <a:pt x="72924" y="593503"/>
                      <a:pt x="94832" y="237363"/>
                    </a:cubicBezTo>
                    <a:cubicBezTo>
                      <a:pt x="94832" y="237363"/>
                      <a:pt x="178366" y="544544"/>
                      <a:pt x="371819" y="738283"/>
                    </a:cubicBezTo>
                    <a:cubicBezTo>
                      <a:pt x="371819" y="738283"/>
                      <a:pt x="380582" y="395668"/>
                      <a:pt x="428969" y="303371"/>
                    </a:cubicBezTo>
                    <a:cubicBezTo>
                      <a:pt x="428969" y="303371"/>
                      <a:pt x="457735" y="474821"/>
                      <a:pt x="531267" y="562737"/>
                    </a:cubicBezTo>
                    <a:cubicBezTo>
                      <a:pt x="604800" y="650653"/>
                      <a:pt x="736721" y="914400"/>
                      <a:pt x="736721" y="914400"/>
                    </a:cubicBezTo>
                    <a:cubicBezTo>
                      <a:pt x="736721" y="914400"/>
                      <a:pt x="613659" y="465963"/>
                      <a:pt x="688335" y="281368"/>
                    </a:cubicBezTo>
                    <a:cubicBezTo>
                      <a:pt x="688335" y="281368"/>
                      <a:pt x="714719" y="492347"/>
                      <a:pt x="785013" y="619887"/>
                    </a:cubicBezTo>
                    <a:cubicBezTo>
                      <a:pt x="855308" y="747331"/>
                      <a:pt x="1039998" y="1050703"/>
                      <a:pt x="1017995" y="1160621"/>
                    </a:cubicBezTo>
                    <a:cubicBezTo>
                      <a:pt x="1017995" y="1160621"/>
                      <a:pt x="1097148" y="1129856"/>
                      <a:pt x="952082" y="685800"/>
                    </a:cubicBezTo>
                    <a:cubicBezTo>
                      <a:pt x="807016" y="241745"/>
                      <a:pt x="837782" y="0"/>
                      <a:pt x="837782" y="0"/>
                    </a:cubicBezTo>
                    <a:cubicBezTo>
                      <a:pt x="837782" y="0"/>
                      <a:pt x="881788" y="395668"/>
                      <a:pt x="1017995" y="509968"/>
                    </a:cubicBezTo>
                    <a:cubicBezTo>
                      <a:pt x="1154298" y="624268"/>
                      <a:pt x="1185064" y="892397"/>
                      <a:pt x="1185064" y="892397"/>
                    </a:cubicBezTo>
                    <a:lnTo>
                      <a:pt x="1123532" y="483584"/>
                    </a:lnTo>
                    <a:lnTo>
                      <a:pt x="1479577" y="936403"/>
                    </a:lnTo>
                    <a:cubicBezTo>
                      <a:pt x="1479577" y="936403"/>
                      <a:pt x="1536727" y="716566"/>
                      <a:pt x="1668648" y="646271"/>
                    </a:cubicBezTo>
                    <a:cubicBezTo>
                      <a:pt x="1668648" y="646271"/>
                      <a:pt x="1585114" y="940784"/>
                      <a:pt x="1712653" y="971550"/>
                    </a:cubicBezTo>
                    <a:cubicBezTo>
                      <a:pt x="1840098" y="1002316"/>
                      <a:pt x="1848956" y="866013"/>
                      <a:pt x="1791806" y="694563"/>
                    </a:cubicBezTo>
                    <a:cubicBezTo>
                      <a:pt x="1734656" y="523113"/>
                      <a:pt x="1615974" y="250507"/>
                      <a:pt x="1615974" y="250507"/>
                    </a:cubicBezTo>
                    <a:lnTo>
                      <a:pt x="1825524" y="545020"/>
                    </a:lnTo>
                    <a:lnTo>
                      <a:pt x="1739038" y="307657"/>
                    </a:lnTo>
                    <a:cubicBezTo>
                      <a:pt x="1739038" y="307657"/>
                      <a:pt x="2099559" y="575786"/>
                      <a:pt x="2108321" y="734092"/>
                    </a:cubicBezTo>
                    <a:lnTo>
                      <a:pt x="1884103" y="83439"/>
                    </a:lnTo>
                    <a:cubicBezTo>
                      <a:pt x="1884103" y="83439"/>
                      <a:pt x="2490464" y="650081"/>
                      <a:pt x="2549138" y="1237869"/>
                    </a:cubicBezTo>
                    <a:lnTo>
                      <a:pt x="314669" y="1239202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9" name="Google Shape;3779;p26"/>
              <p:cNvSpPr/>
              <p:nvPr/>
            </p:nvSpPr>
            <p:spPr>
              <a:xfrm>
                <a:off x="10489596" y="4870608"/>
                <a:ext cx="1696878" cy="1849850"/>
              </a:xfrm>
              <a:custGeom>
                <a:rect b="b" l="l" r="r" t="t"/>
                <a:pathLst>
                  <a:path extrusionOk="0" h="1849850" w="1696878">
                    <a:moveTo>
                      <a:pt x="995649" y="1849850"/>
                    </a:moveTo>
                    <a:cubicBezTo>
                      <a:pt x="995649" y="1849850"/>
                      <a:pt x="844010" y="698183"/>
                      <a:pt x="0" y="0"/>
                    </a:cubicBezTo>
                    <a:cubicBezTo>
                      <a:pt x="0" y="0"/>
                      <a:pt x="1503521" y="543878"/>
                      <a:pt x="1696879" y="1848326"/>
                    </a:cubicBezTo>
                    <a:lnTo>
                      <a:pt x="995649" y="1849850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780" name="Google Shape;3780;p26"/>
          <p:cNvGrpSpPr/>
          <p:nvPr/>
        </p:nvGrpSpPr>
        <p:grpSpPr>
          <a:xfrm>
            <a:off x="6987739" y="944744"/>
            <a:ext cx="1862298" cy="1682933"/>
            <a:chOff x="8345395" y="133350"/>
            <a:chExt cx="2424236" cy="2190749"/>
          </a:xfrm>
        </p:grpSpPr>
        <p:grpSp>
          <p:nvGrpSpPr>
            <p:cNvPr id="3781" name="Google Shape;3781;p26"/>
            <p:cNvGrpSpPr/>
            <p:nvPr/>
          </p:nvGrpSpPr>
          <p:grpSpPr>
            <a:xfrm>
              <a:off x="8882920" y="367474"/>
              <a:ext cx="1030460" cy="1664779"/>
              <a:chOff x="8882920" y="367474"/>
              <a:chExt cx="1030460" cy="1664779"/>
            </a:xfrm>
          </p:grpSpPr>
          <p:grpSp>
            <p:nvGrpSpPr>
              <p:cNvPr id="3782" name="Google Shape;3782;p26"/>
              <p:cNvGrpSpPr/>
              <p:nvPr/>
            </p:nvGrpSpPr>
            <p:grpSpPr>
              <a:xfrm>
                <a:off x="8882920" y="367474"/>
                <a:ext cx="672274" cy="1427892"/>
                <a:chOff x="8882920" y="367474"/>
                <a:chExt cx="672274" cy="1427892"/>
              </a:xfrm>
            </p:grpSpPr>
            <p:sp>
              <p:nvSpPr>
                <p:cNvPr id="3783" name="Google Shape;3783;p26"/>
                <p:cNvSpPr/>
                <p:nvPr/>
              </p:nvSpPr>
              <p:spPr>
                <a:xfrm>
                  <a:off x="8882920" y="367474"/>
                  <a:ext cx="672274" cy="1393888"/>
                </a:xfrm>
                <a:custGeom>
                  <a:rect b="b" l="l" r="r" t="t"/>
                  <a:pathLst>
                    <a:path extrusionOk="0" h="1393888" w="672274">
                      <a:moveTo>
                        <a:pt x="0" y="400431"/>
                      </a:moveTo>
                      <a:cubicBezTo>
                        <a:pt x="0" y="400431"/>
                        <a:pt x="120872" y="691325"/>
                        <a:pt x="120872" y="823532"/>
                      </a:cubicBezTo>
                      <a:lnTo>
                        <a:pt x="49149" y="746855"/>
                      </a:lnTo>
                      <a:cubicBezTo>
                        <a:pt x="50863" y="749618"/>
                        <a:pt x="109442" y="843629"/>
                        <a:pt x="104489" y="846773"/>
                      </a:cubicBezTo>
                      <a:cubicBezTo>
                        <a:pt x="99536" y="850011"/>
                        <a:pt x="30956" y="825532"/>
                        <a:pt x="28956" y="824865"/>
                      </a:cubicBezTo>
                      <a:lnTo>
                        <a:pt x="100679" y="884015"/>
                      </a:lnTo>
                      <a:lnTo>
                        <a:pt x="44005" y="931545"/>
                      </a:lnTo>
                      <a:lnTo>
                        <a:pt x="118300" y="914210"/>
                      </a:lnTo>
                      <a:cubicBezTo>
                        <a:pt x="118300" y="914210"/>
                        <a:pt x="162401" y="1023747"/>
                        <a:pt x="200120" y="1103090"/>
                      </a:cubicBezTo>
                      <a:cubicBezTo>
                        <a:pt x="237934" y="1182434"/>
                        <a:pt x="381476" y="1216438"/>
                        <a:pt x="396525" y="1269302"/>
                      </a:cubicBezTo>
                      <a:cubicBezTo>
                        <a:pt x="405860" y="1301972"/>
                        <a:pt x="402241" y="1341882"/>
                        <a:pt x="398050" y="1367504"/>
                      </a:cubicBezTo>
                      <a:cubicBezTo>
                        <a:pt x="395478" y="1383411"/>
                        <a:pt x="392716" y="1393889"/>
                        <a:pt x="392716" y="1393889"/>
                      </a:cubicBezTo>
                      <a:lnTo>
                        <a:pt x="430244" y="1383792"/>
                      </a:lnTo>
                      <a:lnTo>
                        <a:pt x="541210" y="1353979"/>
                      </a:lnTo>
                      <a:lnTo>
                        <a:pt x="645795" y="1325880"/>
                      </a:lnTo>
                      <a:lnTo>
                        <a:pt x="672274" y="1235202"/>
                      </a:lnTo>
                      <a:cubicBezTo>
                        <a:pt x="672274" y="1235202"/>
                        <a:pt x="478821" y="1119283"/>
                        <a:pt x="386715" y="816483"/>
                      </a:cubicBezTo>
                      <a:cubicBezTo>
                        <a:pt x="303943" y="544544"/>
                        <a:pt x="103537" y="102489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7"/>
                      </a:lnTo>
                      <a:lnTo>
                        <a:pt x="0" y="400431"/>
                      </a:lnTo>
                      <a:close/>
                    </a:path>
                  </a:pathLst>
                </a:custGeom>
                <a:solidFill>
                  <a:srgbClr val="BA57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84" name="Google Shape;3784;p26"/>
                <p:cNvSpPr/>
                <p:nvPr/>
              </p:nvSpPr>
              <p:spPr>
                <a:xfrm>
                  <a:off x="8882920" y="367569"/>
                  <a:ext cx="565750" cy="1427797"/>
                </a:xfrm>
                <a:custGeom>
                  <a:rect b="b" l="l" r="r" t="t"/>
                  <a:pathLst>
                    <a:path extrusionOk="0" h="1427797" w="565750">
                      <a:moveTo>
                        <a:pt x="0" y="400336"/>
                      </a:moveTo>
                      <a:cubicBezTo>
                        <a:pt x="0" y="400336"/>
                        <a:pt x="120872" y="691229"/>
                        <a:pt x="120872" y="823436"/>
                      </a:cubicBezTo>
                      <a:lnTo>
                        <a:pt x="49149" y="746760"/>
                      </a:lnTo>
                      <a:cubicBezTo>
                        <a:pt x="50863" y="749522"/>
                        <a:pt x="109442" y="843534"/>
                        <a:pt x="104489" y="846677"/>
                      </a:cubicBezTo>
                      <a:cubicBezTo>
                        <a:pt x="99536" y="849916"/>
                        <a:pt x="30956" y="825437"/>
                        <a:pt x="28956" y="824770"/>
                      </a:cubicBezTo>
                      <a:lnTo>
                        <a:pt x="100679" y="883920"/>
                      </a:lnTo>
                      <a:lnTo>
                        <a:pt x="44005" y="931450"/>
                      </a:lnTo>
                      <a:lnTo>
                        <a:pt x="118300" y="914114"/>
                      </a:lnTo>
                      <a:cubicBezTo>
                        <a:pt x="118300" y="914114"/>
                        <a:pt x="162401" y="1023652"/>
                        <a:pt x="200120" y="1102995"/>
                      </a:cubicBezTo>
                      <a:cubicBezTo>
                        <a:pt x="237934" y="1182338"/>
                        <a:pt x="381476" y="1216342"/>
                        <a:pt x="396525" y="1269206"/>
                      </a:cubicBezTo>
                      <a:cubicBezTo>
                        <a:pt x="405860" y="1301877"/>
                        <a:pt x="402241" y="1341787"/>
                        <a:pt x="398050" y="1367409"/>
                      </a:cubicBezTo>
                      <a:lnTo>
                        <a:pt x="430244" y="1383697"/>
                      </a:lnTo>
                      <a:lnTo>
                        <a:pt x="517398" y="1427798"/>
                      </a:lnTo>
                      <a:cubicBezTo>
                        <a:pt x="517398" y="1427798"/>
                        <a:pt x="529209" y="1392365"/>
                        <a:pt x="541210" y="1353884"/>
                      </a:cubicBezTo>
                      <a:cubicBezTo>
                        <a:pt x="552069" y="1319117"/>
                        <a:pt x="563023" y="1281779"/>
                        <a:pt x="565594" y="1266063"/>
                      </a:cubicBezTo>
                      <a:cubicBezTo>
                        <a:pt x="570929" y="1232821"/>
                        <a:pt x="438055" y="1170623"/>
                        <a:pt x="438055" y="1170623"/>
                      </a:cubicBezTo>
                      <a:cubicBezTo>
                        <a:pt x="309657" y="1132427"/>
                        <a:pt x="188785" y="948119"/>
                        <a:pt x="188785" y="948119"/>
                      </a:cubicBezTo>
                      <a:cubicBezTo>
                        <a:pt x="188785" y="948119"/>
                        <a:pt x="158591" y="857441"/>
                        <a:pt x="158591" y="781907"/>
                      </a:cubicBezTo>
                      <a:cubicBezTo>
                        <a:pt x="158591" y="706374"/>
                        <a:pt x="90582" y="506159"/>
                        <a:pt x="72485" y="487299"/>
                      </a:cubicBezTo>
                      <a:cubicBezTo>
                        <a:pt x="54292" y="468439"/>
                        <a:pt x="102012" y="200216"/>
                        <a:pt x="102012" y="200216"/>
                      </a:cubicBezTo>
                      <a:cubicBezTo>
                        <a:pt x="64865" y="216694"/>
                        <a:pt x="56673" y="411766"/>
                        <a:pt x="43148" y="381572"/>
                      </a:cubicBezTo>
                      <a:cubicBezTo>
                        <a:pt x="29623" y="351377"/>
                        <a:pt x="43434" y="179451"/>
                        <a:pt x="43434" y="179451"/>
                      </a:cubicBezTo>
                      <a:cubicBezTo>
                        <a:pt x="43434" y="179451"/>
                        <a:pt x="38862" y="113348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6"/>
                      </a:lnTo>
                      <a:lnTo>
                        <a:pt x="0" y="400336"/>
                      </a:lnTo>
                      <a:close/>
                    </a:path>
                  </a:pathLst>
                </a:custGeom>
                <a:solidFill>
                  <a:srgbClr val="8B484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785" name="Google Shape;3785;p26"/>
              <p:cNvSpPr/>
              <p:nvPr/>
            </p:nvSpPr>
            <p:spPr>
              <a:xfrm>
                <a:off x="9727787" y="1831752"/>
                <a:ext cx="185593" cy="200501"/>
              </a:xfrm>
              <a:custGeom>
                <a:rect b="b" l="l" r="r" t="t"/>
                <a:pathLst>
                  <a:path extrusionOk="0" h="200501" w="185593">
                    <a:moveTo>
                      <a:pt x="108204" y="0"/>
                    </a:moveTo>
                    <a:cubicBezTo>
                      <a:pt x="128302" y="62960"/>
                      <a:pt x="148495" y="75533"/>
                      <a:pt x="166116" y="80582"/>
                    </a:cubicBezTo>
                    <a:cubicBezTo>
                      <a:pt x="183737" y="85630"/>
                      <a:pt x="188786" y="95726"/>
                      <a:pt x="183737" y="110776"/>
                    </a:cubicBezTo>
                    <a:cubicBezTo>
                      <a:pt x="178690" y="125921"/>
                      <a:pt x="166116" y="186309"/>
                      <a:pt x="166116" y="186309"/>
                    </a:cubicBezTo>
                    <a:lnTo>
                      <a:pt x="160783" y="162687"/>
                    </a:lnTo>
                    <a:lnTo>
                      <a:pt x="154210" y="200501"/>
                    </a:lnTo>
                    <a:cubicBezTo>
                      <a:pt x="154210" y="200501"/>
                      <a:pt x="155162" y="146685"/>
                      <a:pt x="146685" y="129635"/>
                    </a:cubicBezTo>
                    <a:cubicBezTo>
                      <a:pt x="138208" y="112586"/>
                      <a:pt x="40291" y="25908"/>
                      <a:pt x="0" y="21812"/>
                    </a:cubicBezTo>
                    <a:lnTo>
                      <a:pt x="108204" y="0"/>
                    </a:lnTo>
                    <a:close/>
                  </a:path>
                </a:pathLst>
              </a:custGeom>
              <a:solidFill>
                <a:srgbClr val="BA57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86" name="Google Shape;3786;p26"/>
            <p:cNvGrpSpPr/>
            <p:nvPr/>
          </p:nvGrpSpPr>
          <p:grpSpPr>
            <a:xfrm>
              <a:off x="8345395" y="1383183"/>
              <a:ext cx="2248690" cy="940916"/>
              <a:chOff x="8345395" y="1383183"/>
              <a:chExt cx="2248690" cy="940916"/>
            </a:xfrm>
          </p:grpSpPr>
          <p:sp>
            <p:nvSpPr>
              <p:cNvPr id="3787" name="Google Shape;3787;p26"/>
              <p:cNvSpPr/>
              <p:nvPr/>
            </p:nvSpPr>
            <p:spPr>
              <a:xfrm>
                <a:off x="8345395" y="1383183"/>
                <a:ext cx="2248690" cy="940916"/>
              </a:xfrm>
              <a:custGeom>
                <a:rect b="b" l="l" r="r" t="t"/>
                <a:pathLst>
                  <a:path extrusionOk="0" h="940916" w="2248690">
                    <a:moveTo>
                      <a:pt x="4982" y="940916"/>
                    </a:moveTo>
                    <a:lnTo>
                      <a:pt x="280731" y="657643"/>
                    </a:lnTo>
                    <a:cubicBezTo>
                      <a:pt x="280731" y="657643"/>
                      <a:pt x="390077" y="611256"/>
                      <a:pt x="490090" y="567917"/>
                    </a:cubicBezTo>
                    <a:cubicBezTo>
                      <a:pt x="568386" y="533913"/>
                      <a:pt x="640966" y="501814"/>
                      <a:pt x="650872" y="495242"/>
                    </a:cubicBezTo>
                    <a:cubicBezTo>
                      <a:pt x="673541" y="480097"/>
                      <a:pt x="700021" y="438568"/>
                      <a:pt x="700021" y="438568"/>
                    </a:cubicBezTo>
                    <a:cubicBezTo>
                      <a:pt x="700021" y="438568"/>
                      <a:pt x="915286" y="502766"/>
                      <a:pt x="1002154" y="491432"/>
                    </a:cubicBezTo>
                    <a:cubicBezTo>
                      <a:pt x="1002154" y="491432"/>
                      <a:pt x="1077687" y="570775"/>
                      <a:pt x="1149506" y="578300"/>
                    </a:cubicBezTo>
                    <a:cubicBezTo>
                      <a:pt x="1221229" y="585824"/>
                      <a:pt x="1474308" y="453617"/>
                      <a:pt x="1572606" y="483907"/>
                    </a:cubicBezTo>
                    <a:cubicBezTo>
                      <a:pt x="1670809" y="514101"/>
                      <a:pt x="1955988" y="634973"/>
                      <a:pt x="2063621" y="665168"/>
                    </a:cubicBezTo>
                    <a:lnTo>
                      <a:pt x="2203352" y="767180"/>
                    </a:lnTo>
                    <a:lnTo>
                      <a:pt x="2192017" y="738796"/>
                    </a:lnTo>
                    <a:lnTo>
                      <a:pt x="2248691" y="759560"/>
                    </a:lnTo>
                    <a:lnTo>
                      <a:pt x="2197732" y="706697"/>
                    </a:lnTo>
                    <a:lnTo>
                      <a:pt x="2248691" y="719936"/>
                    </a:lnTo>
                    <a:lnTo>
                      <a:pt x="2201447" y="685932"/>
                    </a:lnTo>
                    <a:lnTo>
                      <a:pt x="2241070" y="672692"/>
                    </a:lnTo>
                    <a:cubicBezTo>
                      <a:pt x="2241070" y="672692"/>
                      <a:pt x="2037141" y="621734"/>
                      <a:pt x="2012566" y="610399"/>
                    </a:cubicBezTo>
                    <a:cubicBezTo>
                      <a:pt x="1995326" y="602398"/>
                      <a:pt x="1827114" y="545057"/>
                      <a:pt x="1680715" y="470381"/>
                    </a:cubicBezTo>
                    <a:cubicBezTo>
                      <a:pt x="1680715" y="470381"/>
                      <a:pt x="1680429" y="470286"/>
                      <a:pt x="1679858" y="470000"/>
                    </a:cubicBezTo>
                    <a:cubicBezTo>
                      <a:pt x="1618231" y="438473"/>
                      <a:pt x="1560414" y="403897"/>
                      <a:pt x="1519647" y="368654"/>
                    </a:cubicBezTo>
                    <a:cubicBezTo>
                      <a:pt x="1357246" y="291216"/>
                      <a:pt x="1170937" y="253497"/>
                      <a:pt x="1097880" y="283691"/>
                    </a:cubicBezTo>
                    <a:cubicBezTo>
                      <a:pt x="1085117" y="289025"/>
                      <a:pt x="1070258" y="295026"/>
                      <a:pt x="1053685" y="300932"/>
                    </a:cubicBezTo>
                    <a:cubicBezTo>
                      <a:pt x="1039492" y="306075"/>
                      <a:pt x="1023966" y="311123"/>
                      <a:pt x="1007393" y="315791"/>
                    </a:cubicBezTo>
                    <a:cubicBezTo>
                      <a:pt x="990057" y="320648"/>
                      <a:pt x="971484" y="324935"/>
                      <a:pt x="952148" y="328173"/>
                    </a:cubicBezTo>
                    <a:cubicBezTo>
                      <a:pt x="938051" y="330459"/>
                      <a:pt x="923573" y="332269"/>
                      <a:pt x="908714" y="333221"/>
                    </a:cubicBezTo>
                    <a:cubicBezTo>
                      <a:pt x="894522" y="334174"/>
                      <a:pt x="880139" y="334364"/>
                      <a:pt x="865470" y="333698"/>
                    </a:cubicBezTo>
                    <a:cubicBezTo>
                      <a:pt x="855755" y="333317"/>
                      <a:pt x="845944" y="332459"/>
                      <a:pt x="836133" y="331126"/>
                    </a:cubicBezTo>
                    <a:cubicBezTo>
                      <a:pt x="829370" y="330269"/>
                      <a:pt x="822513" y="329221"/>
                      <a:pt x="815654" y="327887"/>
                    </a:cubicBezTo>
                    <a:cubicBezTo>
                      <a:pt x="810987" y="327030"/>
                      <a:pt x="806320" y="325982"/>
                      <a:pt x="801557" y="324935"/>
                    </a:cubicBezTo>
                    <a:cubicBezTo>
                      <a:pt x="794700" y="323411"/>
                      <a:pt x="787841" y="321506"/>
                      <a:pt x="780888" y="319410"/>
                    </a:cubicBezTo>
                    <a:cubicBezTo>
                      <a:pt x="770125" y="316172"/>
                      <a:pt x="759171" y="312266"/>
                      <a:pt x="748312" y="307694"/>
                    </a:cubicBezTo>
                    <a:cubicBezTo>
                      <a:pt x="747360" y="307313"/>
                      <a:pt x="746313" y="306837"/>
                      <a:pt x="745360" y="306456"/>
                    </a:cubicBezTo>
                    <a:cubicBezTo>
                      <a:pt x="745360" y="306456"/>
                      <a:pt x="733549" y="280262"/>
                      <a:pt x="707070" y="251782"/>
                    </a:cubicBezTo>
                    <a:cubicBezTo>
                      <a:pt x="677542" y="220160"/>
                      <a:pt x="629917" y="185774"/>
                      <a:pt x="560289" y="181774"/>
                    </a:cubicBezTo>
                    <a:cubicBezTo>
                      <a:pt x="560289" y="181774"/>
                      <a:pt x="629536" y="88524"/>
                      <a:pt x="604771" y="34041"/>
                    </a:cubicBezTo>
                    <a:cubicBezTo>
                      <a:pt x="600103" y="23659"/>
                      <a:pt x="591912" y="14705"/>
                      <a:pt x="579244" y="8038"/>
                    </a:cubicBezTo>
                    <a:cubicBezTo>
                      <a:pt x="568100" y="2228"/>
                      <a:pt x="556384" y="-344"/>
                      <a:pt x="544573" y="37"/>
                    </a:cubicBezTo>
                    <a:cubicBezTo>
                      <a:pt x="526856" y="608"/>
                      <a:pt x="508664" y="7466"/>
                      <a:pt x="490852" y="18992"/>
                    </a:cubicBezTo>
                    <a:cubicBezTo>
                      <a:pt x="465039" y="35565"/>
                      <a:pt x="439893" y="61664"/>
                      <a:pt x="417605" y="92048"/>
                    </a:cubicBezTo>
                    <a:cubicBezTo>
                      <a:pt x="414081" y="96811"/>
                      <a:pt x="410652" y="101764"/>
                      <a:pt x="407318" y="106717"/>
                    </a:cubicBezTo>
                    <a:cubicBezTo>
                      <a:pt x="387411" y="136244"/>
                      <a:pt x="370361" y="168820"/>
                      <a:pt x="358169" y="200062"/>
                    </a:cubicBezTo>
                    <a:cubicBezTo>
                      <a:pt x="357597" y="201491"/>
                      <a:pt x="357026" y="203015"/>
                      <a:pt x="356454" y="204443"/>
                    </a:cubicBezTo>
                    <a:cubicBezTo>
                      <a:pt x="354930" y="208444"/>
                      <a:pt x="353406" y="212444"/>
                      <a:pt x="351977" y="216445"/>
                    </a:cubicBezTo>
                    <a:cubicBezTo>
                      <a:pt x="345024" y="235399"/>
                      <a:pt x="338737" y="254069"/>
                      <a:pt x="332642" y="272833"/>
                    </a:cubicBezTo>
                    <a:cubicBezTo>
                      <a:pt x="321402" y="307028"/>
                      <a:pt x="310544" y="341508"/>
                      <a:pt x="296542" y="378179"/>
                    </a:cubicBezTo>
                    <a:cubicBezTo>
                      <a:pt x="275682" y="432567"/>
                      <a:pt x="247869" y="492098"/>
                      <a:pt x="201578" y="563250"/>
                    </a:cubicBezTo>
                    <a:cubicBezTo>
                      <a:pt x="103375" y="714317"/>
                      <a:pt x="16507" y="820139"/>
                      <a:pt x="5172" y="861668"/>
                    </a:cubicBezTo>
                    <a:cubicBezTo>
                      <a:pt x="-6353" y="903102"/>
                      <a:pt x="4982" y="940916"/>
                      <a:pt x="4982" y="940916"/>
                    </a:cubicBezTo>
                    <a:close/>
                  </a:path>
                </a:pathLst>
              </a:custGeom>
              <a:solidFill>
                <a:srgbClr val="FCB1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8" name="Google Shape;3788;p26"/>
              <p:cNvSpPr/>
              <p:nvPr/>
            </p:nvSpPr>
            <p:spPr>
              <a:xfrm>
                <a:off x="9160859" y="1656473"/>
                <a:ext cx="864298" cy="196710"/>
              </a:xfrm>
              <a:custGeom>
                <a:rect b="b" l="l" r="r" t="t"/>
                <a:pathLst>
                  <a:path extrusionOk="0" h="196710" w="864298">
                    <a:moveTo>
                      <a:pt x="0" y="54502"/>
                    </a:moveTo>
                    <a:cubicBezTo>
                      <a:pt x="79438" y="94126"/>
                      <a:pt x="178212" y="94412"/>
                      <a:pt x="317563" y="59551"/>
                    </a:cubicBezTo>
                    <a:cubicBezTo>
                      <a:pt x="484061" y="17831"/>
                      <a:pt x="844296" y="187186"/>
                      <a:pt x="864298" y="196711"/>
                    </a:cubicBezTo>
                    <a:cubicBezTo>
                      <a:pt x="802672" y="165183"/>
                      <a:pt x="744855" y="130607"/>
                      <a:pt x="704087" y="95365"/>
                    </a:cubicBezTo>
                    <a:cubicBezTo>
                      <a:pt x="541687" y="17926"/>
                      <a:pt x="355378" y="-19793"/>
                      <a:pt x="282321" y="10402"/>
                    </a:cubicBezTo>
                    <a:cubicBezTo>
                      <a:pt x="269557" y="15736"/>
                      <a:pt x="254698" y="21736"/>
                      <a:pt x="238125" y="27642"/>
                    </a:cubicBezTo>
                    <a:cubicBezTo>
                      <a:pt x="223933" y="32785"/>
                      <a:pt x="208407" y="37834"/>
                      <a:pt x="191833" y="42501"/>
                    </a:cubicBezTo>
                    <a:cubicBezTo>
                      <a:pt x="174498" y="47359"/>
                      <a:pt x="155924" y="51645"/>
                      <a:pt x="136588" y="54883"/>
                    </a:cubicBezTo>
                    <a:cubicBezTo>
                      <a:pt x="122491" y="57169"/>
                      <a:pt x="108013" y="58979"/>
                      <a:pt x="93154" y="59932"/>
                    </a:cubicBezTo>
                    <a:cubicBezTo>
                      <a:pt x="78962" y="60884"/>
                      <a:pt x="64579" y="61075"/>
                      <a:pt x="49911" y="60408"/>
                    </a:cubicBezTo>
                    <a:cubicBezTo>
                      <a:pt x="40195" y="60027"/>
                      <a:pt x="30385" y="59170"/>
                      <a:pt x="20574" y="57836"/>
                    </a:cubicBezTo>
                    <a:cubicBezTo>
                      <a:pt x="13716" y="56979"/>
                      <a:pt x="6953" y="55836"/>
                      <a:pt x="0" y="54502"/>
                    </a:cubicBezTo>
                    <a:close/>
                  </a:path>
                </a:pathLst>
              </a:custGeom>
              <a:solidFill>
                <a:srgbClr val="E582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789" name="Google Shape;3789;p26"/>
              <p:cNvGrpSpPr/>
              <p:nvPr/>
            </p:nvGrpSpPr>
            <p:grpSpPr>
              <a:xfrm>
                <a:off x="9052369" y="1634775"/>
                <a:ext cx="346614" cy="168116"/>
                <a:chOff x="9052369" y="1634775"/>
                <a:chExt cx="346614" cy="168116"/>
              </a:xfrm>
            </p:grpSpPr>
            <p:sp>
              <p:nvSpPr>
                <p:cNvPr id="3790" name="Google Shape;3790;p26"/>
                <p:cNvSpPr/>
                <p:nvPr/>
              </p:nvSpPr>
              <p:spPr>
                <a:xfrm>
                  <a:off x="9052369" y="1634775"/>
                  <a:ext cx="41243" cy="116395"/>
                </a:xfrm>
                <a:custGeom>
                  <a:rect b="b" l="l" r="r" t="t"/>
                  <a:pathLst>
                    <a:path extrusionOk="0" h="116395" w="41243">
                      <a:moveTo>
                        <a:pt x="6858" y="116396"/>
                      </a:moveTo>
                      <a:cubicBezTo>
                        <a:pt x="6858" y="116396"/>
                        <a:pt x="28099" y="93250"/>
                        <a:pt x="41243" y="55912"/>
                      </a:cubicBezTo>
                      <a:cubicBezTo>
                        <a:pt x="40291" y="55531"/>
                        <a:pt x="39243" y="55054"/>
                        <a:pt x="38291" y="54673"/>
                      </a:cubicBezTo>
                      <a:cubicBezTo>
                        <a:pt x="38291" y="54673"/>
                        <a:pt x="26479" y="28480"/>
                        <a:pt x="0" y="0"/>
                      </a:cubicBezTo>
                      <a:cubicBezTo>
                        <a:pt x="9144" y="38862"/>
                        <a:pt x="17907" y="90678"/>
                        <a:pt x="6858" y="116396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91" name="Google Shape;3791;p26"/>
                <p:cNvSpPr/>
                <p:nvPr/>
              </p:nvSpPr>
              <p:spPr>
                <a:xfrm>
                  <a:off x="9109233" y="1702498"/>
                  <a:ext cx="37528" cy="80200"/>
                </a:xfrm>
                <a:custGeom>
                  <a:rect b="b" l="l" r="r" t="t"/>
                  <a:pathLst>
                    <a:path extrusionOk="0" h="80200" w="37528">
                      <a:moveTo>
                        <a:pt x="0" y="80200"/>
                      </a:moveTo>
                      <a:cubicBezTo>
                        <a:pt x="0" y="80200"/>
                        <a:pt x="26765" y="68008"/>
                        <a:pt x="37529" y="5525"/>
                      </a:cubicBezTo>
                      <a:cubicBezTo>
                        <a:pt x="30671" y="4000"/>
                        <a:pt x="23813" y="2096"/>
                        <a:pt x="16859" y="0"/>
                      </a:cubicBezTo>
                      <a:cubicBezTo>
                        <a:pt x="17431" y="28956"/>
                        <a:pt x="13907" y="59912"/>
                        <a:pt x="0" y="8020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92" name="Google Shape;3792;p26"/>
                <p:cNvSpPr/>
                <p:nvPr/>
              </p:nvSpPr>
              <p:spPr>
                <a:xfrm>
                  <a:off x="9165812" y="1714309"/>
                  <a:ext cx="44862" cy="62103"/>
                </a:xfrm>
                <a:custGeom>
                  <a:rect b="b" l="l" r="r" t="t"/>
                  <a:pathLst>
                    <a:path extrusionOk="0" h="62103" w="44862">
                      <a:moveTo>
                        <a:pt x="0" y="62103"/>
                      </a:moveTo>
                      <a:cubicBezTo>
                        <a:pt x="0" y="62103"/>
                        <a:pt x="32195" y="52102"/>
                        <a:pt x="44863" y="2572"/>
                      </a:cubicBezTo>
                      <a:cubicBezTo>
                        <a:pt x="35147" y="2191"/>
                        <a:pt x="25337" y="1333"/>
                        <a:pt x="15526" y="0"/>
                      </a:cubicBezTo>
                      <a:cubicBezTo>
                        <a:pt x="15050" y="18383"/>
                        <a:pt x="11239" y="40386"/>
                        <a:pt x="0" y="62103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93" name="Google Shape;3793;p26"/>
                <p:cNvSpPr/>
                <p:nvPr/>
              </p:nvSpPr>
              <p:spPr>
                <a:xfrm>
                  <a:off x="9235439" y="1711261"/>
                  <a:ext cx="61912" cy="84010"/>
                </a:xfrm>
                <a:custGeom>
                  <a:rect b="b" l="l" r="r" t="t"/>
                  <a:pathLst>
                    <a:path extrusionOk="0" h="84010" w="61912">
                      <a:moveTo>
                        <a:pt x="0" y="84010"/>
                      </a:moveTo>
                      <a:cubicBezTo>
                        <a:pt x="0" y="84010"/>
                        <a:pt x="48483" y="77057"/>
                        <a:pt x="61913" y="0"/>
                      </a:cubicBezTo>
                      <a:cubicBezTo>
                        <a:pt x="47816" y="2286"/>
                        <a:pt x="33338" y="4096"/>
                        <a:pt x="18479" y="5048"/>
                      </a:cubicBezTo>
                      <a:cubicBezTo>
                        <a:pt x="20670" y="27908"/>
                        <a:pt x="20098" y="63151"/>
                        <a:pt x="0" y="8401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794" name="Google Shape;3794;p26"/>
                <p:cNvSpPr/>
                <p:nvPr/>
              </p:nvSpPr>
              <p:spPr>
                <a:xfrm>
                  <a:off x="9349358" y="1684115"/>
                  <a:ext cx="49625" cy="118776"/>
                </a:xfrm>
                <a:custGeom>
                  <a:rect b="b" l="l" r="r" t="t"/>
                  <a:pathLst>
                    <a:path extrusionOk="0" h="118776" w="49625">
                      <a:moveTo>
                        <a:pt x="0" y="118777"/>
                      </a:moveTo>
                      <a:cubicBezTo>
                        <a:pt x="0" y="118777"/>
                        <a:pt x="41148" y="118777"/>
                        <a:pt x="49625" y="0"/>
                      </a:cubicBezTo>
                      <a:cubicBezTo>
                        <a:pt x="35433" y="5144"/>
                        <a:pt x="19908" y="10192"/>
                        <a:pt x="3334" y="14859"/>
                      </a:cubicBezTo>
                      <a:cubicBezTo>
                        <a:pt x="12764" y="43053"/>
                        <a:pt x="21717" y="87440"/>
                        <a:pt x="0" y="118777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795" name="Google Shape;3795;p26"/>
            <p:cNvGrpSpPr/>
            <p:nvPr/>
          </p:nvGrpSpPr>
          <p:grpSpPr>
            <a:xfrm>
              <a:off x="8350376" y="1383088"/>
              <a:ext cx="605044" cy="941011"/>
              <a:chOff x="8350376" y="1383088"/>
              <a:chExt cx="605044" cy="941011"/>
            </a:xfrm>
          </p:grpSpPr>
          <p:grpSp>
            <p:nvGrpSpPr>
              <p:cNvPr id="3796" name="Google Shape;3796;p26"/>
              <p:cNvGrpSpPr/>
              <p:nvPr/>
            </p:nvGrpSpPr>
            <p:grpSpPr>
              <a:xfrm>
                <a:off x="8641746" y="1383088"/>
                <a:ext cx="313674" cy="378179"/>
                <a:chOff x="8641746" y="1383088"/>
                <a:chExt cx="313674" cy="378179"/>
              </a:xfrm>
            </p:grpSpPr>
            <p:sp>
              <p:nvSpPr>
                <p:cNvPr id="3797" name="Google Shape;3797;p26"/>
                <p:cNvSpPr/>
                <p:nvPr/>
              </p:nvSpPr>
              <p:spPr>
                <a:xfrm>
                  <a:off x="8641746" y="1383088"/>
                  <a:ext cx="313674" cy="378179"/>
                </a:xfrm>
                <a:custGeom>
                  <a:rect b="b" l="l" r="r" t="t"/>
                  <a:pathLst>
                    <a:path extrusionOk="0" h="378179" w="313674">
                      <a:moveTo>
                        <a:pt x="0" y="378179"/>
                      </a:moveTo>
                      <a:cubicBezTo>
                        <a:pt x="125349" y="191108"/>
                        <a:pt x="193738" y="179297"/>
                        <a:pt x="263842" y="181774"/>
                      </a:cubicBezTo>
                      <a:cubicBezTo>
                        <a:pt x="263842" y="181774"/>
                        <a:pt x="333089" y="88524"/>
                        <a:pt x="308324" y="34041"/>
                      </a:cubicBezTo>
                      <a:cubicBezTo>
                        <a:pt x="303657" y="23659"/>
                        <a:pt x="295465" y="14705"/>
                        <a:pt x="282797" y="8038"/>
                      </a:cubicBezTo>
                      <a:cubicBezTo>
                        <a:pt x="271653" y="2228"/>
                        <a:pt x="259937" y="-344"/>
                        <a:pt x="248126" y="37"/>
                      </a:cubicBezTo>
                      <a:cubicBezTo>
                        <a:pt x="230410" y="608"/>
                        <a:pt x="212217" y="7466"/>
                        <a:pt x="194405" y="18991"/>
                      </a:cubicBezTo>
                      <a:cubicBezTo>
                        <a:pt x="168592" y="35565"/>
                        <a:pt x="143446" y="61663"/>
                        <a:pt x="121158" y="92048"/>
                      </a:cubicBezTo>
                      <a:cubicBezTo>
                        <a:pt x="117634" y="96811"/>
                        <a:pt x="114205" y="101764"/>
                        <a:pt x="110871" y="106717"/>
                      </a:cubicBezTo>
                      <a:cubicBezTo>
                        <a:pt x="90964" y="136244"/>
                        <a:pt x="73914" y="168820"/>
                        <a:pt x="61722" y="200062"/>
                      </a:cubicBezTo>
                      <a:cubicBezTo>
                        <a:pt x="61150" y="201491"/>
                        <a:pt x="60579" y="203015"/>
                        <a:pt x="60007" y="204443"/>
                      </a:cubicBezTo>
                      <a:cubicBezTo>
                        <a:pt x="58483" y="208444"/>
                        <a:pt x="56959" y="212444"/>
                        <a:pt x="55530" y="216445"/>
                      </a:cubicBezTo>
                      <a:cubicBezTo>
                        <a:pt x="48577" y="235399"/>
                        <a:pt x="42291" y="254069"/>
                        <a:pt x="36195" y="272833"/>
                      </a:cubicBezTo>
                      <a:cubicBezTo>
                        <a:pt x="24860" y="307123"/>
                        <a:pt x="14097" y="341508"/>
                        <a:pt x="0" y="378179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798" name="Google Shape;3798;p26"/>
                <p:cNvGrpSpPr/>
                <p:nvPr/>
              </p:nvGrpSpPr>
              <p:grpSpPr>
                <a:xfrm>
                  <a:off x="8677846" y="1383088"/>
                  <a:ext cx="272224" cy="272833"/>
                  <a:chOff x="8677846" y="1383088"/>
                  <a:chExt cx="272224" cy="272833"/>
                </a:xfrm>
              </p:grpSpPr>
              <p:sp>
                <p:nvSpPr>
                  <p:cNvPr id="3799" name="Google Shape;3799;p26"/>
                  <p:cNvSpPr/>
                  <p:nvPr/>
                </p:nvSpPr>
                <p:spPr>
                  <a:xfrm>
                    <a:off x="8876727" y="1383088"/>
                    <a:ext cx="73343" cy="144531"/>
                  </a:xfrm>
                  <a:custGeom>
                    <a:rect b="b" l="l" r="r" t="t"/>
                    <a:pathLst>
                      <a:path extrusionOk="0" h="144531" w="73343">
                        <a:moveTo>
                          <a:pt x="13050" y="37"/>
                        </a:moveTo>
                        <a:cubicBezTo>
                          <a:pt x="5430" y="46614"/>
                          <a:pt x="-7905" y="139769"/>
                          <a:pt x="6193" y="143960"/>
                        </a:cubicBezTo>
                        <a:cubicBezTo>
                          <a:pt x="23051" y="149008"/>
                          <a:pt x="57913" y="121290"/>
                          <a:pt x="73344" y="34041"/>
                        </a:cubicBezTo>
                        <a:cubicBezTo>
                          <a:pt x="68677" y="23659"/>
                          <a:pt x="60485" y="14705"/>
                          <a:pt x="47817" y="8038"/>
                        </a:cubicBezTo>
                        <a:cubicBezTo>
                          <a:pt x="36577" y="2228"/>
                          <a:pt x="24957" y="-344"/>
                          <a:pt x="13050" y="3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0" name="Google Shape;3800;p26"/>
                  <p:cNvSpPr/>
                  <p:nvPr/>
                </p:nvSpPr>
                <p:spPr>
                  <a:xfrm>
                    <a:off x="8762809" y="1402079"/>
                    <a:ext cx="82374" cy="140787"/>
                  </a:xfrm>
                  <a:custGeom>
                    <a:rect b="b" l="l" r="r" t="t"/>
                    <a:pathLst>
                      <a:path extrusionOk="0" h="140787" w="82374">
                        <a:moveTo>
                          <a:pt x="0" y="73057"/>
                        </a:moveTo>
                        <a:cubicBezTo>
                          <a:pt x="15716" y="104870"/>
                          <a:pt x="44196" y="152400"/>
                          <a:pt x="67246" y="138208"/>
                        </a:cubicBezTo>
                        <a:cubicBezTo>
                          <a:pt x="91536" y="123349"/>
                          <a:pt x="81153" y="44196"/>
                          <a:pt x="73247" y="0"/>
                        </a:cubicBezTo>
                        <a:cubicBezTo>
                          <a:pt x="47435" y="16574"/>
                          <a:pt x="22289" y="42672"/>
                          <a:pt x="0" y="7305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1" name="Google Shape;3801;p26"/>
                  <p:cNvSpPr/>
                  <p:nvPr/>
                </p:nvSpPr>
                <p:spPr>
                  <a:xfrm>
                    <a:off x="8703373" y="1489805"/>
                    <a:ext cx="70120" cy="96437"/>
                  </a:xfrm>
                  <a:custGeom>
                    <a:rect b="b" l="l" r="r" t="t"/>
                    <a:pathLst>
                      <a:path extrusionOk="0" h="96437" w="70120">
                        <a:moveTo>
                          <a:pt x="66294" y="80677"/>
                        </a:moveTo>
                        <a:cubicBezTo>
                          <a:pt x="77629" y="60579"/>
                          <a:pt x="61341" y="22955"/>
                          <a:pt x="49149" y="0"/>
                        </a:cubicBezTo>
                        <a:cubicBezTo>
                          <a:pt x="29242" y="29527"/>
                          <a:pt x="12192" y="62103"/>
                          <a:pt x="0" y="93345"/>
                        </a:cubicBezTo>
                        <a:cubicBezTo>
                          <a:pt x="22003" y="97726"/>
                          <a:pt x="55245" y="100298"/>
                          <a:pt x="66294" y="8067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2" name="Google Shape;3802;p26"/>
                  <p:cNvSpPr/>
                  <p:nvPr/>
                </p:nvSpPr>
                <p:spPr>
                  <a:xfrm>
                    <a:off x="8677846" y="1599533"/>
                    <a:ext cx="66221" cy="56388"/>
                  </a:xfrm>
                  <a:custGeom>
                    <a:rect b="b" l="l" r="r" t="t"/>
                    <a:pathLst>
                      <a:path extrusionOk="0" h="56388" w="66221">
                        <a:moveTo>
                          <a:pt x="0" y="56388"/>
                        </a:moveTo>
                        <a:cubicBezTo>
                          <a:pt x="26384" y="51149"/>
                          <a:pt x="59722" y="41434"/>
                          <a:pt x="65341" y="25718"/>
                        </a:cubicBezTo>
                        <a:cubicBezTo>
                          <a:pt x="72009" y="7144"/>
                          <a:pt x="39243" y="1619"/>
                          <a:pt x="19336" y="0"/>
                        </a:cubicBezTo>
                        <a:cubicBezTo>
                          <a:pt x="12382" y="18955"/>
                          <a:pt x="6191" y="37719"/>
                          <a:pt x="0" y="56388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803" name="Google Shape;3803;p26"/>
              <p:cNvGrpSpPr/>
              <p:nvPr/>
            </p:nvGrpSpPr>
            <p:grpSpPr>
              <a:xfrm>
                <a:off x="8350376" y="1634782"/>
                <a:ext cx="531936" cy="689317"/>
                <a:chOff x="8350376" y="1634782"/>
                <a:chExt cx="531936" cy="689317"/>
              </a:xfrm>
            </p:grpSpPr>
            <p:grpSp>
              <p:nvGrpSpPr>
                <p:cNvPr id="3804" name="Google Shape;3804;p26"/>
                <p:cNvGrpSpPr/>
                <p:nvPr/>
              </p:nvGrpSpPr>
              <p:grpSpPr>
                <a:xfrm>
                  <a:off x="8350376" y="1776412"/>
                  <a:ext cx="494728" cy="547687"/>
                  <a:chOff x="8350376" y="1776412"/>
                  <a:chExt cx="494728" cy="547687"/>
                </a:xfrm>
              </p:grpSpPr>
              <p:sp>
                <p:nvSpPr>
                  <p:cNvPr id="3805" name="Google Shape;3805;p26"/>
                  <p:cNvSpPr/>
                  <p:nvPr/>
                </p:nvSpPr>
                <p:spPr>
                  <a:xfrm>
                    <a:off x="8350376" y="1776412"/>
                    <a:ext cx="494728" cy="547687"/>
                  </a:xfrm>
                  <a:custGeom>
                    <a:rect b="b" l="l" r="r" t="t"/>
                    <a:pathLst>
                      <a:path extrusionOk="0" h="547687" w="494728">
                        <a:moveTo>
                          <a:pt x="0" y="547688"/>
                        </a:moveTo>
                        <a:lnTo>
                          <a:pt x="58484" y="476155"/>
                        </a:lnTo>
                        <a:lnTo>
                          <a:pt x="117824" y="405384"/>
                        </a:lnTo>
                        <a:cubicBezTo>
                          <a:pt x="157543" y="358330"/>
                          <a:pt x="198025" y="311944"/>
                          <a:pt x="238411" y="265557"/>
                        </a:cubicBezTo>
                        <a:cubicBezTo>
                          <a:pt x="279273" y="219551"/>
                          <a:pt x="320230" y="173546"/>
                          <a:pt x="362236" y="128492"/>
                        </a:cubicBezTo>
                        <a:cubicBezTo>
                          <a:pt x="383286" y="106013"/>
                          <a:pt x="404527" y="83725"/>
                          <a:pt x="426053" y="61722"/>
                        </a:cubicBezTo>
                        <a:cubicBezTo>
                          <a:pt x="437102" y="51054"/>
                          <a:pt x="447866" y="40005"/>
                          <a:pt x="459200" y="29528"/>
                        </a:cubicBezTo>
                        <a:lnTo>
                          <a:pt x="476345" y="14002"/>
                        </a:lnTo>
                        <a:cubicBezTo>
                          <a:pt x="482251" y="9049"/>
                          <a:pt x="488632" y="4667"/>
                          <a:pt x="494729" y="0"/>
                        </a:cubicBezTo>
                        <a:cubicBezTo>
                          <a:pt x="488823" y="5048"/>
                          <a:pt x="482822" y="9716"/>
                          <a:pt x="477203" y="14954"/>
                        </a:cubicBezTo>
                        <a:lnTo>
                          <a:pt x="460820" y="31147"/>
                        </a:lnTo>
                        <a:cubicBezTo>
                          <a:pt x="449961" y="42005"/>
                          <a:pt x="439674" y="53435"/>
                          <a:pt x="429006" y="64579"/>
                        </a:cubicBezTo>
                        <a:cubicBezTo>
                          <a:pt x="408051" y="87154"/>
                          <a:pt x="387287" y="109823"/>
                          <a:pt x="366903" y="132874"/>
                        </a:cubicBezTo>
                        <a:cubicBezTo>
                          <a:pt x="325946" y="178784"/>
                          <a:pt x="284893" y="224600"/>
                          <a:pt x="244507" y="271082"/>
                        </a:cubicBezTo>
                        <a:lnTo>
                          <a:pt x="122491" y="409670"/>
                        </a:lnTo>
                        <a:lnTo>
                          <a:pt x="61436" y="478917"/>
                        </a:lnTo>
                        <a:lnTo>
                          <a:pt x="0" y="547688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6" name="Google Shape;3806;p26"/>
                  <p:cNvSpPr/>
                  <p:nvPr/>
                </p:nvSpPr>
                <p:spPr>
                  <a:xfrm>
                    <a:off x="8370379" y="2085212"/>
                    <a:ext cx="180688" cy="203549"/>
                  </a:xfrm>
                  <a:custGeom>
                    <a:rect b="b" l="l" r="r" t="t"/>
                    <a:pathLst>
                      <a:path extrusionOk="0" h="203549" w="180688">
                        <a:moveTo>
                          <a:pt x="154209" y="22288"/>
                        </a:moveTo>
                        <a:lnTo>
                          <a:pt x="143351" y="22574"/>
                        </a:lnTo>
                        <a:lnTo>
                          <a:pt x="148590" y="33338"/>
                        </a:lnTo>
                        <a:lnTo>
                          <a:pt x="138874" y="45149"/>
                        </a:lnTo>
                        <a:lnTo>
                          <a:pt x="120110" y="44672"/>
                        </a:lnTo>
                        <a:lnTo>
                          <a:pt x="129254" y="57912"/>
                        </a:lnTo>
                        <a:lnTo>
                          <a:pt x="123444" y="63627"/>
                        </a:lnTo>
                        <a:lnTo>
                          <a:pt x="109347" y="64103"/>
                        </a:lnTo>
                        <a:lnTo>
                          <a:pt x="114585" y="73819"/>
                        </a:lnTo>
                        <a:lnTo>
                          <a:pt x="105632" y="83249"/>
                        </a:lnTo>
                        <a:lnTo>
                          <a:pt x="91916" y="80963"/>
                        </a:lnTo>
                        <a:lnTo>
                          <a:pt x="97250" y="93917"/>
                        </a:lnTo>
                        <a:lnTo>
                          <a:pt x="89059" y="103442"/>
                        </a:lnTo>
                        <a:lnTo>
                          <a:pt x="74676" y="103346"/>
                        </a:lnTo>
                        <a:lnTo>
                          <a:pt x="77152" y="113633"/>
                        </a:lnTo>
                        <a:lnTo>
                          <a:pt x="63055" y="129921"/>
                        </a:lnTo>
                        <a:lnTo>
                          <a:pt x="44482" y="130492"/>
                        </a:lnTo>
                        <a:lnTo>
                          <a:pt x="51054" y="145542"/>
                        </a:lnTo>
                        <a:lnTo>
                          <a:pt x="39528" y="158972"/>
                        </a:lnTo>
                        <a:lnTo>
                          <a:pt x="20478" y="159639"/>
                        </a:lnTo>
                        <a:lnTo>
                          <a:pt x="28480" y="172403"/>
                        </a:lnTo>
                        <a:lnTo>
                          <a:pt x="19050" y="184213"/>
                        </a:lnTo>
                        <a:lnTo>
                          <a:pt x="0" y="184785"/>
                        </a:lnTo>
                        <a:lnTo>
                          <a:pt x="7715" y="203549"/>
                        </a:lnTo>
                        <a:lnTo>
                          <a:pt x="180689" y="0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807" name="Google Shape;3807;p26"/>
                <p:cNvSpPr/>
                <p:nvPr/>
              </p:nvSpPr>
              <p:spPr>
                <a:xfrm>
                  <a:off x="8626125" y="1840706"/>
                  <a:ext cx="209359" cy="200120"/>
                </a:xfrm>
                <a:custGeom>
                  <a:rect b="b" l="l" r="r" t="t"/>
                  <a:pathLst>
                    <a:path extrusionOk="0" h="200120" w="209359">
                      <a:moveTo>
                        <a:pt x="177832" y="0"/>
                      </a:moveTo>
                      <a:lnTo>
                        <a:pt x="0" y="200120"/>
                      </a:lnTo>
                      <a:cubicBezTo>
                        <a:pt x="0" y="200120"/>
                        <a:pt x="109347" y="153734"/>
                        <a:pt x="209359" y="110395"/>
                      </a:cubicBezTo>
                      <a:cubicBezTo>
                        <a:pt x="111347" y="96583"/>
                        <a:pt x="175070" y="3810"/>
                        <a:pt x="177832" y="0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08" name="Google Shape;3808;p26"/>
                <p:cNvSpPr/>
                <p:nvPr/>
              </p:nvSpPr>
              <p:spPr>
                <a:xfrm>
                  <a:off x="8665762" y="1815318"/>
                  <a:ext cx="49124" cy="51128"/>
                </a:xfrm>
                <a:custGeom>
                  <a:rect b="b" l="l" r="r" t="t"/>
                  <a:pathLst>
                    <a:path extrusionOk="0" h="51128" w="49124">
                      <a:moveTo>
                        <a:pt x="3321" y="48439"/>
                      </a:moveTo>
                      <a:cubicBezTo>
                        <a:pt x="-12109" y="33580"/>
                        <a:pt x="30372" y="-8902"/>
                        <a:pt x="45803" y="1671"/>
                      </a:cubicBezTo>
                      <a:cubicBezTo>
                        <a:pt x="61233" y="12244"/>
                        <a:pt x="18752" y="63298"/>
                        <a:pt x="3321" y="48439"/>
                      </a:cubicBezTo>
                      <a:close/>
                    </a:path>
                  </a:pathLst>
                </a:custGeom>
                <a:solidFill>
                  <a:srgbClr val="6A153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809" name="Google Shape;3809;p26"/>
                <p:cNvGrpSpPr/>
                <p:nvPr/>
              </p:nvGrpSpPr>
              <p:grpSpPr>
                <a:xfrm>
                  <a:off x="8788594" y="1634782"/>
                  <a:ext cx="93718" cy="82706"/>
                  <a:chOff x="8788594" y="1634782"/>
                  <a:chExt cx="93718" cy="82706"/>
                </a:xfrm>
              </p:grpSpPr>
              <p:grpSp>
                <p:nvGrpSpPr>
                  <p:cNvPr id="3810" name="Google Shape;3810;p26"/>
                  <p:cNvGrpSpPr/>
                  <p:nvPr/>
                </p:nvGrpSpPr>
                <p:grpSpPr>
                  <a:xfrm>
                    <a:off x="8789289" y="1636395"/>
                    <a:ext cx="92647" cy="79026"/>
                    <a:chOff x="8789289" y="1636395"/>
                    <a:chExt cx="92647" cy="79026"/>
                  </a:xfrm>
                </p:grpSpPr>
                <p:sp>
                  <p:nvSpPr>
                    <p:cNvPr id="3811" name="Google Shape;3811;p26"/>
                    <p:cNvSpPr/>
                    <p:nvPr/>
                  </p:nvSpPr>
                  <p:spPr>
                    <a:xfrm>
                      <a:off x="8789289" y="1636395"/>
                      <a:ext cx="92647" cy="79026"/>
                    </a:xfrm>
                    <a:custGeom>
                      <a:rect b="b" l="l" r="r" t="t"/>
                      <a:pathLst>
                        <a:path extrusionOk="0" h="79026" w="92647">
                          <a:moveTo>
                            <a:pt x="91440" y="0"/>
                          </a:moveTo>
                          <a:cubicBezTo>
                            <a:pt x="91440" y="0"/>
                            <a:pt x="91535" y="571"/>
                            <a:pt x="91821" y="1429"/>
                          </a:cubicBezTo>
                          <a:cubicBezTo>
                            <a:pt x="93059" y="8668"/>
                            <a:pt x="96678" y="40958"/>
                            <a:pt x="67246" y="64865"/>
                          </a:cubicBezTo>
                          <a:cubicBezTo>
                            <a:pt x="34004" y="91821"/>
                            <a:pt x="0" y="72009"/>
                            <a:pt x="0" y="72009"/>
                          </a:cubicBezTo>
                          <a:cubicBezTo>
                            <a:pt x="0" y="71438"/>
                            <a:pt x="0" y="70866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429" y="2096"/>
                            <a:pt x="80010" y="0"/>
                            <a:pt x="90201" y="0"/>
                          </a:cubicBezTo>
                          <a:cubicBezTo>
                            <a:pt x="91059" y="0"/>
                            <a:pt x="91440" y="0"/>
                            <a:pt x="91440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12" name="Google Shape;3812;p26"/>
                    <p:cNvSpPr/>
                    <p:nvPr/>
                  </p:nvSpPr>
                  <p:spPr>
                    <a:xfrm>
                      <a:off x="8789289" y="1636395"/>
                      <a:ext cx="90296" cy="70294"/>
                    </a:xfrm>
                    <a:custGeom>
                      <a:rect b="b" l="l" r="r" t="t"/>
                      <a:pathLst>
                        <a:path extrusionOk="0" h="70294" w="90296">
                          <a:moveTo>
                            <a:pt x="90297" y="0"/>
                          </a:moveTo>
                          <a:cubicBezTo>
                            <a:pt x="32861" y="26765"/>
                            <a:pt x="8096" y="57912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525" y="2096"/>
                            <a:pt x="80010" y="0"/>
                            <a:pt x="90297" y="0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3813" name="Google Shape;3813;p26"/>
                    <p:cNvSpPr/>
                    <p:nvPr/>
                  </p:nvSpPr>
                  <p:spPr>
                    <a:xfrm>
                      <a:off x="8811958" y="1661064"/>
                      <a:ext cx="33337" cy="33337"/>
                    </a:xfrm>
                    <a:custGeom>
                      <a:rect b="b" l="l" r="r" t="t"/>
                      <a:pathLst>
                        <a:path extrusionOk="0" h="33337" w="33337">
                          <a:moveTo>
                            <a:pt x="33338" y="16669"/>
                          </a:moveTo>
                          <a:cubicBezTo>
                            <a:pt x="33338" y="25875"/>
                            <a:pt x="25875" y="33337"/>
                            <a:pt x="16669" y="33337"/>
                          </a:cubicBezTo>
                          <a:cubicBezTo>
                            <a:pt x="7463" y="33337"/>
                            <a:pt x="0" y="25875"/>
                            <a:pt x="0" y="16669"/>
                          </a:cubicBezTo>
                          <a:cubicBezTo>
                            <a:pt x="0" y="7463"/>
                            <a:pt x="7463" y="0"/>
                            <a:pt x="16669" y="0"/>
                          </a:cubicBezTo>
                          <a:cubicBezTo>
                            <a:pt x="25875" y="0"/>
                            <a:pt x="33338" y="7463"/>
                            <a:pt x="33338" y="16669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3814" name="Google Shape;3814;p26"/>
                  <p:cNvSpPr/>
                  <p:nvPr/>
                </p:nvSpPr>
                <p:spPr>
                  <a:xfrm>
                    <a:off x="8790812" y="1639157"/>
                    <a:ext cx="91500" cy="78331"/>
                  </a:xfrm>
                  <a:custGeom>
                    <a:rect b="b" l="l" r="r" t="t"/>
                    <a:pathLst>
                      <a:path extrusionOk="0" h="78331" w="91500">
                        <a:moveTo>
                          <a:pt x="0" y="70009"/>
                        </a:moveTo>
                        <a:cubicBezTo>
                          <a:pt x="10668" y="74867"/>
                          <a:pt x="22479" y="76295"/>
                          <a:pt x="33719" y="74676"/>
                        </a:cubicBezTo>
                        <a:cubicBezTo>
                          <a:pt x="39338" y="73724"/>
                          <a:pt x="44768" y="72104"/>
                          <a:pt x="49911" y="69818"/>
                        </a:cubicBezTo>
                        <a:cubicBezTo>
                          <a:pt x="54959" y="67246"/>
                          <a:pt x="59913" y="64389"/>
                          <a:pt x="64198" y="60674"/>
                        </a:cubicBezTo>
                        <a:cubicBezTo>
                          <a:pt x="73247" y="53816"/>
                          <a:pt x="80010" y="44387"/>
                          <a:pt x="84297" y="33814"/>
                        </a:cubicBezTo>
                        <a:cubicBezTo>
                          <a:pt x="88582" y="23241"/>
                          <a:pt x="90678" y="11716"/>
                          <a:pt x="90488" y="0"/>
                        </a:cubicBezTo>
                        <a:cubicBezTo>
                          <a:pt x="92583" y="11525"/>
                          <a:pt x="91345" y="23717"/>
                          <a:pt x="87535" y="35052"/>
                        </a:cubicBezTo>
                        <a:cubicBezTo>
                          <a:pt x="83630" y="46387"/>
                          <a:pt x="76391" y="56579"/>
                          <a:pt x="66961" y="64199"/>
                        </a:cubicBezTo>
                        <a:cubicBezTo>
                          <a:pt x="57531" y="71628"/>
                          <a:pt x="46197" y="76962"/>
                          <a:pt x="34100" y="78105"/>
                        </a:cubicBezTo>
                        <a:cubicBezTo>
                          <a:pt x="22098" y="79153"/>
                          <a:pt x="9811" y="76581"/>
                          <a:pt x="0" y="70009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5" name="Google Shape;3815;p26"/>
                  <p:cNvSpPr/>
                  <p:nvPr/>
                </p:nvSpPr>
                <p:spPr>
                  <a:xfrm>
                    <a:off x="8788594" y="1634782"/>
                    <a:ext cx="92134" cy="73621"/>
                  </a:xfrm>
                  <a:custGeom>
                    <a:rect b="b" l="l" r="r" t="t"/>
                    <a:pathLst>
                      <a:path extrusionOk="0" h="73621" w="92134">
                        <a:moveTo>
                          <a:pt x="695" y="73622"/>
                        </a:moveTo>
                        <a:cubicBezTo>
                          <a:pt x="-1306" y="62668"/>
                          <a:pt x="1171" y="51143"/>
                          <a:pt x="6124" y="41141"/>
                        </a:cubicBezTo>
                        <a:cubicBezTo>
                          <a:pt x="11363" y="31140"/>
                          <a:pt x="19363" y="22663"/>
                          <a:pt x="28603" y="16281"/>
                        </a:cubicBezTo>
                        <a:cubicBezTo>
                          <a:pt x="37937" y="10185"/>
                          <a:pt x="48129" y="5137"/>
                          <a:pt x="59083" y="2470"/>
                        </a:cubicBezTo>
                        <a:cubicBezTo>
                          <a:pt x="69941" y="-102"/>
                          <a:pt x="81371" y="-1054"/>
                          <a:pt x="92134" y="1517"/>
                        </a:cubicBezTo>
                        <a:cubicBezTo>
                          <a:pt x="81181" y="851"/>
                          <a:pt x="70322" y="2565"/>
                          <a:pt x="60035" y="5804"/>
                        </a:cubicBezTo>
                        <a:cubicBezTo>
                          <a:pt x="49748" y="9042"/>
                          <a:pt x="40033" y="13805"/>
                          <a:pt x="31175" y="19996"/>
                        </a:cubicBezTo>
                        <a:cubicBezTo>
                          <a:pt x="22126" y="25806"/>
                          <a:pt x="14696" y="33712"/>
                          <a:pt x="9172" y="42760"/>
                        </a:cubicBezTo>
                        <a:cubicBezTo>
                          <a:pt x="3838" y="52000"/>
                          <a:pt x="599" y="62668"/>
                          <a:pt x="695" y="73622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3816" name="Google Shape;3816;p26"/>
            <p:cNvGrpSpPr/>
            <p:nvPr/>
          </p:nvGrpSpPr>
          <p:grpSpPr>
            <a:xfrm>
              <a:off x="9430416" y="133350"/>
              <a:ext cx="1339215" cy="1682098"/>
              <a:chOff x="9430416" y="133350"/>
              <a:chExt cx="1339215" cy="1682098"/>
            </a:xfrm>
          </p:grpSpPr>
          <p:grpSp>
            <p:nvGrpSpPr>
              <p:cNvPr id="3817" name="Google Shape;3817;p26"/>
              <p:cNvGrpSpPr/>
              <p:nvPr/>
            </p:nvGrpSpPr>
            <p:grpSpPr>
              <a:xfrm>
                <a:off x="9430416" y="133350"/>
                <a:ext cx="1339215" cy="1682098"/>
                <a:chOff x="9430416" y="133350"/>
                <a:chExt cx="1339215" cy="1682098"/>
              </a:xfrm>
            </p:grpSpPr>
            <p:sp>
              <p:nvSpPr>
                <p:cNvPr id="3818" name="Google Shape;3818;p26"/>
                <p:cNvSpPr/>
                <p:nvPr/>
              </p:nvSpPr>
              <p:spPr>
                <a:xfrm>
                  <a:off x="9430607" y="133350"/>
                  <a:ext cx="1339024" cy="1682098"/>
                </a:xfrm>
                <a:custGeom>
                  <a:rect b="b" l="l" r="r" t="t"/>
                  <a:pathLst>
                    <a:path extrusionOk="0" h="1682098" w="1339024">
                      <a:moveTo>
                        <a:pt x="0" y="1677067"/>
                      </a:moveTo>
                      <a:cubicBezTo>
                        <a:pt x="40957" y="1694498"/>
                        <a:pt x="173545" y="1662779"/>
                        <a:pt x="246030" y="1640777"/>
                      </a:cubicBezTo>
                      <a:cubicBezTo>
                        <a:pt x="262699" y="1635824"/>
                        <a:pt x="276130" y="1631252"/>
                        <a:pt x="284606" y="1628013"/>
                      </a:cubicBezTo>
                      <a:cubicBezTo>
                        <a:pt x="286988" y="1627061"/>
                        <a:pt x="289560" y="1626394"/>
                        <a:pt x="292322" y="1625918"/>
                      </a:cubicBezTo>
                      <a:cubicBezTo>
                        <a:pt x="340423" y="1617345"/>
                        <a:pt x="435673" y="1675543"/>
                        <a:pt x="438149" y="1677067"/>
                      </a:cubicBezTo>
                      <a:cubicBezTo>
                        <a:pt x="437006" y="1674781"/>
                        <a:pt x="401288" y="1602105"/>
                        <a:pt x="401288" y="1518095"/>
                      </a:cubicBezTo>
                      <a:cubicBezTo>
                        <a:pt x="401288" y="1516380"/>
                        <a:pt x="401669" y="1514189"/>
                        <a:pt x="402431" y="1511427"/>
                      </a:cubicBezTo>
                      <a:cubicBezTo>
                        <a:pt x="410146" y="1482471"/>
                        <a:pt x="457581" y="1396460"/>
                        <a:pt x="527399" y="1279303"/>
                      </a:cubicBezTo>
                      <a:cubicBezTo>
                        <a:pt x="697896" y="992791"/>
                        <a:pt x="1001839" y="519684"/>
                        <a:pt x="1185482" y="236220"/>
                      </a:cubicBezTo>
                      <a:cubicBezTo>
                        <a:pt x="1277208" y="94393"/>
                        <a:pt x="1339025" y="0"/>
                        <a:pt x="1339025" y="0"/>
                      </a:cubicBezTo>
                      <a:cubicBezTo>
                        <a:pt x="1261014" y="56674"/>
                        <a:pt x="1157859" y="164592"/>
                        <a:pt x="1052132" y="287465"/>
                      </a:cubicBezTo>
                      <a:cubicBezTo>
                        <a:pt x="808958" y="569786"/>
                        <a:pt x="551497" y="931069"/>
                        <a:pt x="551497" y="931069"/>
                      </a:cubicBezTo>
                      <a:lnTo>
                        <a:pt x="271939" y="1325785"/>
                      </a:lnTo>
                      <a:cubicBezTo>
                        <a:pt x="271939" y="1325785"/>
                        <a:pt x="157257" y="1529810"/>
                        <a:pt x="127063" y="1575054"/>
                      </a:cubicBezTo>
                      <a:cubicBezTo>
                        <a:pt x="96869" y="1620393"/>
                        <a:pt x="75533" y="1645539"/>
                        <a:pt x="0" y="1677067"/>
                      </a:cubicBezTo>
                      <a:close/>
                    </a:path>
                  </a:pathLst>
                </a:custGeom>
                <a:solidFill>
                  <a:srgbClr val="FCB14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819" name="Google Shape;3819;p26"/>
                <p:cNvSpPr/>
                <p:nvPr/>
              </p:nvSpPr>
              <p:spPr>
                <a:xfrm>
                  <a:off x="9430416" y="420909"/>
                  <a:ext cx="1052131" cy="1394538"/>
                </a:xfrm>
                <a:custGeom>
                  <a:rect b="b" l="l" r="r" t="t"/>
                  <a:pathLst>
                    <a:path extrusionOk="0" h="1394538" w="1052131">
                      <a:moveTo>
                        <a:pt x="127254" y="1287494"/>
                      </a:moveTo>
                      <a:cubicBezTo>
                        <a:pt x="157448" y="1242155"/>
                        <a:pt x="272129" y="1038225"/>
                        <a:pt x="272129" y="1038225"/>
                      </a:cubicBezTo>
                      <a:lnTo>
                        <a:pt x="485965" y="736283"/>
                      </a:lnTo>
                      <a:cubicBezTo>
                        <a:pt x="480441" y="734854"/>
                        <a:pt x="471202" y="732758"/>
                        <a:pt x="461582" y="731615"/>
                      </a:cubicBezTo>
                      <a:cubicBezTo>
                        <a:pt x="446342" y="729710"/>
                        <a:pt x="441484" y="748379"/>
                        <a:pt x="441484" y="748379"/>
                      </a:cubicBezTo>
                      <a:cubicBezTo>
                        <a:pt x="441484" y="748379"/>
                        <a:pt x="433959" y="710279"/>
                        <a:pt x="496158" y="708184"/>
                      </a:cubicBezTo>
                      <a:cubicBezTo>
                        <a:pt x="496158" y="708184"/>
                        <a:pt x="492918" y="695516"/>
                        <a:pt x="500443" y="683038"/>
                      </a:cubicBezTo>
                      <a:cubicBezTo>
                        <a:pt x="507968" y="670560"/>
                        <a:pt x="517779" y="671894"/>
                        <a:pt x="528257" y="643033"/>
                      </a:cubicBezTo>
                      <a:cubicBezTo>
                        <a:pt x="538734" y="614172"/>
                        <a:pt x="578263" y="548354"/>
                        <a:pt x="603314" y="538734"/>
                      </a:cubicBezTo>
                      <a:cubicBezTo>
                        <a:pt x="603314" y="538734"/>
                        <a:pt x="591978" y="569119"/>
                        <a:pt x="594264" y="584454"/>
                      </a:cubicBezTo>
                      <a:cubicBezTo>
                        <a:pt x="677417" y="470535"/>
                        <a:pt x="868775" y="212788"/>
                        <a:pt x="1052132" y="0"/>
                      </a:cubicBezTo>
                      <a:cubicBezTo>
                        <a:pt x="931545" y="179356"/>
                        <a:pt x="597693" y="643795"/>
                        <a:pt x="561594" y="693325"/>
                      </a:cubicBezTo>
                      <a:cubicBezTo>
                        <a:pt x="521304" y="748665"/>
                        <a:pt x="364617" y="964597"/>
                        <a:pt x="324898" y="1068991"/>
                      </a:cubicBezTo>
                      <a:cubicBezTo>
                        <a:pt x="290226" y="1160240"/>
                        <a:pt x="342043" y="1228630"/>
                        <a:pt x="246031" y="1353217"/>
                      </a:cubicBezTo>
                      <a:cubicBezTo>
                        <a:pt x="173641" y="1375220"/>
                        <a:pt x="40957" y="1406938"/>
                        <a:pt x="0" y="1389507"/>
                      </a:cubicBezTo>
                      <a:cubicBezTo>
                        <a:pt x="75724" y="1357979"/>
                        <a:pt x="97060" y="1332833"/>
                        <a:pt x="127254" y="1287494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820" name="Google Shape;3820;p26"/>
              <p:cNvSpPr/>
              <p:nvPr/>
            </p:nvSpPr>
            <p:spPr>
              <a:xfrm>
                <a:off x="9430512" y="1756818"/>
                <a:ext cx="438244" cy="56889"/>
              </a:xfrm>
              <a:custGeom>
                <a:rect b="b" l="l" r="r" t="t"/>
                <a:pathLst>
                  <a:path extrusionOk="0" h="56889" w="438244">
                    <a:moveTo>
                      <a:pt x="438245" y="53503"/>
                    </a:moveTo>
                    <a:cubicBezTo>
                      <a:pt x="421671" y="44169"/>
                      <a:pt x="404812" y="35501"/>
                      <a:pt x="387572" y="27595"/>
                    </a:cubicBezTo>
                    <a:cubicBezTo>
                      <a:pt x="370427" y="19594"/>
                      <a:pt x="352901" y="12260"/>
                      <a:pt x="334708" y="7307"/>
                    </a:cubicBezTo>
                    <a:cubicBezTo>
                      <a:pt x="325660" y="4926"/>
                      <a:pt x="316325" y="3116"/>
                      <a:pt x="307181" y="3592"/>
                    </a:cubicBezTo>
                    <a:cubicBezTo>
                      <a:pt x="298037" y="4068"/>
                      <a:pt x="288703" y="6354"/>
                      <a:pt x="279463" y="8355"/>
                    </a:cubicBezTo>
                    <a:cubicBezTo>
                      <a:pt x="261080" y="12641"/>
                      <a:pt x="242697" y="17689"/>
                      <a:pt x="224409" y="22642"/>
                    </a:cubicBezTo>
                    <a:cubicBezTo>
                      <a:pt x="187737" y="32262"/>
                      <a:pt x="150876" y="41883"/>
                      <a:pt x="113442" y="48741"/>
                    </a:cubicBezTo>
                    <a:cubicBezTo>
                      <a:pt x="94774" y="52265"/>
                      <a:pt x="75819" y="54741"/>
                      <a:pt x="56864" y="56361"/>
                    </a:cubicBezTo>
                    <a:cubicBezTo>
                      <a:pt x="37909" y="57313"/>
                      <a:pt x="18669" y="57313"/>
                      <a:pt x="0" y="53503"/>
                    </a:cubicBezTo>
                    <a:cubicBezTo>
                      <a:pt x="37719" y="59123"/>
                      <a:pt x="75724" y="52741"/>
                      <a:pt x="112776" y="45597"/>
                    </a:cubicBezTo>
                    <a:cubicBezTo>
                      <a:pt x="149923" y="38168"/>
                      <a:pt x="186594" y="28548"/>
                      <a:pt x="223266" y="18642"/>
                    </a:cubicBezTo>
                    <a:cubicBezTo>
                      <a:pt x="241649" y="13784"/>
                      <a:pt x="259937" y="8926"/>
                      <a:pt x="278511" y="4735"/>
                    </a:cubicBezTo>
                    <a:cubicBezTo>
                      <a:pt x="287845" y="2735"/>
                      <a:pt x="297085" y="544"/>
                      <a:pt x="306895" y="68"/>
                    </a:cubicBezTo>
                    <a:cubicBezTo>
                      <a:pt x="316706" y="-408"/>
                      <a:pt x="326231" y="1687"/>
                      <a:pt x="335375" y="4259"/>
                    </a:cubicBezTo>
                    <a:cubicBezTo>
                      <a:pt x="372237" y="15499"/>
                      <a:pt x="405765" y="33977"/>
                      <a:pt x="438245" y="53503"/>
                    </a:cubicBezTo>
                    <a:close/>
                  </a:path>
                </a:pathLst>
              </a:custGeom>
              <a:solidFill>
                <a:srgbClr val="8B484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821" name="Google Shape;3821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2" name="Google Shape;3822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3" name="Google Shape;3823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24" name="Google Shape;3824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25" name="Google Shape;382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343648" y="1134037"/>
            <a:ext cx="3287313" cy="15769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6" name="Google Shape;3826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12437" y="2758515"/>
            <a:ext cx="2733687" cy="1823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7" name="Google Shape;3827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17347" y="989945"/>
            <a:ext cx="1756083" cy="235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8" name="Google Shape;3828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7876" y="2849731"/>
            <a:ext cx="2557777" cy="1978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9" name="Google Shape;3829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50034" y="2853488"/>
            <a:ext cx="3638550" cy="18246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213145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" name="Google Shape;463;p4"/>
          <p:cNvGrpSpPr/>
          <p:nvPr/>
        </p:nvGrpSpPr>
        <p:grpSpPr>
          <a:xfrm>
            <a:off x="1" y="1517431"/>
            <a:ext cx="9143891" cy="2950023"/>
            <a:chOff x="2194" y="2924921"/>
            <a:chExt cx="12216287" cy="3933364"/>
          </a:xfrm>
        </p:grpSpPr>
        <p:sp>
          <p:nvSpPr>
            <p:cNvPr id="464" name="Google Shape;464;p4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3B2C5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251A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" name="Google Shape;466;p4"/>
          <p:cNvGrpSpPr/>
          <p:nvPr/>
        </p:nvGrpSpPr>
        <p:grpSpPr>
          <a:xfrm>
            <a:off x="216659" y="1405990"/>
            <a:ext cx="3697787" cy="3061705"/>
            <a:chOff x="288925" y="1988809"/>
            <a:chExt cx="4930383" cy="4082273"/>
          </a:xfrm>
        </p:grpSpPr>
        <p:grpSp>
          <p:nvGrpSpPr>
            <p:cNvPr id="467" name="Google Shape;467;p4"/>
            <p:cNvGrpSpPr/>
            <p:nvPr/>
          </p:nvGrpSpPr>
          <p:grpSpPr>
            <a:xfrm>
              <a:off x="2330471" y="3478418"/>
              <a:ext cx="1667277" cy="2592664"/>
              <a:chOff x="2330471" y="3478418"/>
              <a:chExt cx="1667277" cy="2592664"/>
            </a:xfrm>
          </p:grpSpPr>
          <p:sp>
            <p:nvSpPr>
              <p:cNvPr id="468" name="Google Shape;468;p4"/>
              <p:cNvSpPr/>
              <p:nvPr/>
            </p:nvSpPr>
            <p:spPr>
              <a:xfrm>
                <a:off x="2365604" y="5902152"/>
                <a:ext cx="375451" cy="168839"/>
              </a:xfrm>
              <a:custGeom>
                <a:rect b="b" l="l" r="r" t="t"/>
                <a:pathLst>
                  <a:path extrusionOk="0" h="168839" w="375451">
                    <a:moveTo>
                      <a:pt x="0" y="0"/>
                    </a:moveTo>
                    <a:cubicBezTo>
                      <a:pt x="2457" y="20934"/>
                      <a:pt x="5097" y="41959"/>
                      <a:pt x="7919" y="63076"/>
                    </a:cubicBezTo>
                    <a:cubicBezTo>
                      <a:pt x="12287" y="96843"/>
                      <a:pt x="17203" y="130975"/>
                      <a:pt x="22390" y="165381"/>
                    </a:cubicBezTo>
                    <a:cubicBezTo>
                      <a:pt x="22482" y="166473"/>
                      <a:pt x="22755" y="167747"/>
                      <a:pt x="22846" y="168839"/>
                    </a:cubicBezTo>
                    <a:lnTo>
                      <a:pt x="375452" y="168839"/>
                    </a:lnTo>
                    <a:lnTo>
                      <a:pt x="367806" y="1653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4"/>
              <p:cNvSpPr/>
              <p:nvPr/>
            </p:nvSpPr>
            <p:spPr>
              <a:xfrm>
                <a:off x="2342303" y="5658495"/>
                <a:ext cx="773930" cy="412587"/>
              </a:xfrm>
              <a:custGeom>
                <a:rect b="b" l="l" r="r" t="t"/>
                <a:pathLst>
                  <a:path extrusionOk="0" h="412587" w="773930">
                    <a:moveTo>
                      <a:pt x="0" y="0"/>
                    </a:moveTo>
                    <a:cubicBezTo>
                      <a:pt x="3550" y="52791"/>
                      <a:pt x="8192" y="106310"/>
                      <a:pt x="14017" y="160830"/>
                    </a:cubicBezTo>
                    <a:cubicBezTo>
                      <a:pt x="14290" y="163560"/>
                      <a:pt x="14654" y="166382"/>
                      <a:pt x="14927" y="169113"/>
                    </a:cubicBezTo>
                    <a:lnTo>
                      <a:pt x="533005" y="409129"/>
                    </a:lnTo>
                    <a:lnTo>
                      <a:pt x="540468" y="412587"/>
                    </a:lnTo>
                    <a:lnTo>
                      <a:pt x="773931" y="412587"/>
                    </a:lnTo>
                    <a:cubicBezTo>
                      <a:pt x="773294" y="412587"/>
                      <a:pt x="770472" y="411313"/>
                      <a:pt x="765739" y="409129"/>
                    </a:cubicBezTo>
                    <a:cubicBezTo>
                      <a:pt x="706213" y="380912"/>
                      <a:pt x="341320" y="184313"/>
                      <a:pt x="112954" y="60983"/>
                    </a:cubicBezTo>
                    <a:cubicBezTo>
                      <a:pt x="69174" y="37500"/>
                      <a:pt x="30582" y="16565"/>
                      <a:pt x="0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4"/>
              <p:cNvSpPr/>
              <p:nvPr/>
            </p:nvSpPr>
            <p:spPr>
              <a:xfrm>
                <a:off x="3391838" y="5726212"/>
                <a:ext cx="605910" cy="344778"/>
              </a:xfrm>
              <a:custGeom>
                <a:rect b="b" l="l" r="r" t="t"/>
                <a:pathLst>
                  <a:path extrusionOk="0" h="344778" w="605910">
                    <a:moveTo>
                      <a:pt x="0" y="344778"/>
                    </a:moveTo>
                    <a:lnTo>
                      <a:pt x="605911" y="344778"/>
                    </a:lnTo>
                    <a:cubicBezTo>
                      <a:pt x="605911" y="344778"/>
                      <a:pt x="605911" y="343504"/>
                      <a:pt x="605911" y="341320"/>
                    </a:cubicBezTo>
                    <a:cubicBezTo>
                      <a:pt x="605546" y="318201"/>
                      <a:pt x="602179" y="181036"/>
                      <a:pt x="564224" y="0"/>
                    </a:cubicBezTo>
                    <a:lnTo>
                      <a:pt x="474389" y="54884"/>
                    </a:lnTo>
                    <a:lnTo>
                      <a:pt x="5643" y="341228"/>
                    </a:lnTo>
                    <a:lnTo>
                      <a:pt x="0" y="34477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4"/>
              <p:cNvSpPr/>
              <p:nvPr/>
            </p:nvSpPr>
            <p:spPr>
              <a:xfrm>
                <a:off x="2330471" y="3478418"/>
                <a:ext cx="1609481" cy="2592572"/>
              </a:xfrm>
              <a:custGeom>
                <a:rect b="b" l="l" r="r" t="t"/>
                <a:pathLst>
                  <a:path extrusionOk="0" h="2592572" w="1609481">
                    <a:moveTo>
                      <a:pt x="50697" y="1940516"/>
                    </a:moveTo>
                    <a:lnTo>
                      <a:pt x="637" y="1914029"/>
                    </a:lnTo>
                    <a:cubicBezTo>
                      <a:pt x="637" y="1919126"/>
                      <a:pt x="728" y="1924132"/>
                      <a:pt x="910" y="1929229"/>
                    </a:cubicBezTo>
                    <a:cubicBezTo>
                      <a:pt x="1274" y="1959630"/>
                      <a:pt x="2184" y="1990485"/>
                      <a:pt x="3368" y="2021613"/>
                    </a:cubicBezTo>
                    <a:cubicBezTo>
                      <a:pt x="4278" y="2046825"/>
                      <a:pt x="5370" y="2072311"/>
                      <a:pt x="6735" y="2097978"/>
                    </a:cubicBezTo>
                    <a:lnTo>
                      <a:pt x="911005" y="2589114"/>
                    </a:lnTo>
                    <a:lnTo>
                      <a:pt x="917467" y="2592573"/>
                    </a:lnTo>
                    <a:lnTo>
                      <a:pt x="1021774" y="2592573"/>
                    </a:lnTo>
                    <a:cubicBezTo>
                      <a:pt x="1021774" y="2592573"/>
                      <a:pt x="1021319" y="2591298"/>
                      <a:pt x="1020500" y="2589114"/>
                    </a:cubicBezTo>
                    <a:cubicBezTo>
                      <a:pt x="1017314" y="2579102"/>
                      <a:pt x="1009214" y="2550158"/>
                      <a:pt x="1021774" y="2538053"/>
                    </a:cubicBezTo>
                    <a:cubicBezTo>
                      <a:pt x="1033607" y="2526038"/>
                      <a:pt x="1453657" y="2270458"/>
                      <a:pt x="1609481" y="2175799"/>
                    </a:cubicBezTo>
                    <a:cubicBezTo>
                      <a:pt x="1599833" y="2135751"/>
                      <a:pt x="1588183" y="2093791"/>
                      <a:pt x="1574348" y="2051194"/>
                    </a:cubicBezTo>
                    <a:lnTo>
                      <a:pt x="986823" y="2380500"/>
                    </a:lnTo>
                    <a:cubicBezTo>
                      <a:pt x="986823" y="2380500"/>
                      <a:pt x="951963" y="2319426"/>
                      <a:pt x="986823" y="2274827"/>
                    </a:cubicBezTo>
                    <a:cubicBezTo>
                      <a:pt x="1015130" y="2238329"/>
                      <a:pt x="1395223" y="2021067"/>
                      <a:pt x="1535938" y="1941699"/>
                    </a:cubicBezTo>
                    <a:cubicBezTo>
                      <a:pt x="1514913" y="1888544"/>
                      <a:pt x="1490702" y="1834570"/>
                      <a:pt x="1462577" y="1781597"/>
                    </a:cubicBezTo>
                    <a:cubicBezTo>
                      <a:pt x="1313125" y="1875892"/>
                      <a:pt x="922200" y="2168335"/>
                      <a:pt x="922200" y="2168335"/>
                    </a:cubicBezTo>
                    <a:lnTo>
                      <a:pt x="882516" y="2076042"/>
                    </a:lnTo>
                    <a:lnTo>
                      <a:pt x="1420891" y="1708054"/>
                    </a:lnTo>
                    <a:cubicBezTo>
                      <a:pt x="1383573" y="1646344"/>
                      <a:pt x="1340612" y="1586727"/>
                      <a:pt x="1290916" y="1530568"/>
                    </a:cubicBezTo>
                    <a:cubicBezTo>
                      <a:pt x="1146925" y="1644159"/>
                      <a:pt x="833457" y="1932142"/>
                      <a:pt x="833457" y="1932142"/>
                    </a:cubicBezTo>
                    <a:cubicBezTo>
                      <a:pt x="833457" y="1932142"/>
                      <a:pt x="812796" y="1852683"/>
                      <a:pt x="812796" y="1827835"/>
                    </a:cubicBezTo>
                    <a:cubicBezTo>
                      <a:pt x="812796" y="1808812"/>
                      <a:pt x="1095590" y="1576350"/>
                      <a:pt x="1229934" y="1466946"/>
                    </a:cubicBezTo>
                    <a:cubicBezTo>
                      <a:pt x="1217282" y="1454295"/>
                      <a:pt x="1204084" y="1442371"/>
                      <a:pt x="1190432" y="1430448"/>
                    </a:cubicBezTo>
                    <a:cubicBezTo>
                      <a:pt x="1156937" y="1401049"/>
                      <a:pt x="1124261" y="1370739"/>
                      <a:pt x="1092951" y="1339975"/>
                    </a:cubicBezTo>
                    <a:lnTo>
                      <a:pt x="778209" y="1629232"/>
                    </a:lnTo>
                    <a:lnTo>
                      <a:pt x="733336" y="1539761"/>
                    </a:lnTo>
                    <a:lnTo>
                      <a:pt x="1033971" y="1279266"/>
                    </a:lnTo>
                    <a:cubicBezTo>
                      <a:pt x="989099" y="1232482"/>
                      <a:pt x="947412" y="1184789"/>
                      <a:pt x="908365" y="1135639"/>
                    </a:cubicBezTo>
                    <a:lnTo>
                      <a:pt x="698840" y="1410788"/>
                    </a:lnTo>
                    <a:lnTo>
                      <a:pt x="634308" y="1321316"/>
                    </a:lnTo>
                    <a:lnTo>
                      <a:pt x="854482" y="1065645"/>
                    </a:lnTo>
                    <a:cubicBezTo>
                      <a:pt x="823809" y="1024596"/>
                      <a:pt x="795138" y="983000"/>
                      <a:pt x="768288" y="941041"/>
                    </a:cubicBezTo>
                    <a:lnTo>
                      <a:pt x="594624" y="1122441"/>
                    </a:lnTo>
                    <a:lnTo>
                      <a:pt x="554667" y="1008486"/>
                    </a:lnTo>
                    <a:lnTo>
                      <a:pt x="732426" y="883517"/>
                    </a:lnTo>
                    <a:cubicBezTo>
                      <a:pt x="698931" y="827996"/>
                      <a:pt x="668804" y="772384"/>
                      <a:pt x="641499" y="716225"/>
                    </a:cubicBezTo>
                    <a:cubicBezTo>
                      <a:pt x="597173" y="777936"/>
                      <a:pt x="534825" y="869227"/>
                      <a:pt x="534825" y="869227"/>
                    </a:cubicBezTo>
                    <a:lnTo>
                      <a:pt x="505153" y="764920"/>
                    </a:lnTo>
                    <a:lnTo>
                      <a:pt x="599448" y="623477"/>
                    </a:lnTo>
                    <a:cubicBezTo>
                      <a:pt x="586250" y="592895"/>
                      <a:pt x="573963" y="561858"/>
                      <a:pt x="562677" y="530911"/>
                    </a:cubicBezTo>
                    <a:lnTo>
                      <a:pt x="505153" y="610917"/>
                    </a:lnTo>
                    <a:lnTo>
                      <a:pt x="470293" y="486585"/>
                    </a:lnTo>
                    <a:lnTo>
                      <a:pt x="530638" y="435615"/>
                    </a:lnTo>
                    <a:lnTo>
                      <a:pt x="530638" y="435251"/>
                    </a:lnTo>
                    <a:cubicBezTo>
                      <a:pt x="517805" y="394565"/>
                      <a:pt x="507155" y="354244"/>
                      <a:pt x="498145" y="314287"/>
                    </a:cubicBezTo>
                    <a:lnTo>
                      <a:pt x="428151" y="367442"/>
                    </a:lnTo>
                    <a:lnTo>
                      <a:pt x="428151" y="273147"/>
                    </a:lnTo>
                    <a:lnTo>
                      <a:pt x="477483" y="209525"/>
                    </a:lnTo>
                    <a:lnTo>
                      <a:pt x="477483" y="209161"/>
                    </a:lnTo>
                    <a:cubicBezTo>
                      <a:pt x="466197" y="137529"/>
                      <a:pt x="460372" y="67536"/>
                      <a:pt x="460372" y="0"/>
                    </a:cubicBezTo>
                    <a:cubicBezTo>
                      <a:pt x="460372" y="0"/>
                      <a:pt x="365348" y="135982"/>
                      <a:pt x="261860" y="395203"/>
                    </a:cubicBezTo>
                    <a:lnTo>
                      <a:pt x="428151" y="571141"/>
                    </a:lnTo>
                    <a:lnTo>
                      <a:pt x="410676" y="655425"/>
                    </a:lnTo>
                    <a:lnTo>
                      <a:pt x="232188" y="472933"/>
                    </a:lnTo>
                    <a:cubicBezTo>
                      <a:pt x="221812" y="501057"/>
                      <a:pt x="211527" y="530092"/>
                      <a:pt x="201151" y="560492"/>
                    </a:cubicBezTo>
                    <a:cubicBezTo>
                      <a:pt x="288620" y="630122"/>
                      <a:pt x="428151" y="749902"/>
                      <a:pt x="428151" y="749902"/>
                    </a:cubicBezTo>
                    <a:lnTo>
                      <a:pt x="470202" y="868863"/>
                    </a:lnTo>
                    <a:cubicBezTo>
                      <a:pt x="464013" y="864039"/>
                      <a:pt x="268050" y="708671"/>
                      <a:pt x="177668" y="632124"/>
                    </a:cubicBezTo>
                    <a:cubicBezTo>
                      <a:pt x="166928" y="666620"/>
                      <a:pt x="156279" y="702481"/>
                      <a:pt x="145630" y="739617"/>
                    </a:cubicBezTo>
                    <a:lnTo>
                      <a:pt x="505244" y="998201"/>
                    </a:lnTo>
                    <a:lnTo>
                      <a:pt x="505244" y="1067557"/>
                    </a:lnTo>
                    <a:cubicBezTo>
                      <a:pt x="505244" y="1067557"/>
                      <a:pt x="246660" y="896260"/>
                      <a:pt x="124695" y="819622"/>
                    </a:cubicBezTo>
                    <a:cubicBezTo>
                      <a:pt x="115320" y="855119"/>
                      <a:pt x="106674" y="891982"/>
                      <a:pt x="98209" y="929755"/>
                    </a:cubicBezTo>
                    <a:lnTo>
                      <a:pt x="554667" y="1241584"/>
                    </a:lnTo>
                    <a:lnTo>
                      <a:pt x="554667" y="1331056"/>
                    </a:lnTo>
                    <a:cubicBezTo>
                      <a:pt x="554667" y="1331056"/>
                      <a:pt x="223997" y="1119528"/>
                      <a:pt x="79095" y="1019226"/>
                    </a:cubicBezTo>
                    <a:cubicBezTo>
                      <a:pt x="73270" y="1048898"/>
                      <a:pt x="67718" y="1078934"/>
                      <a:pt x="62257" y="1109880"/>
                    </a:cubicBezTo>
                    <a:lnTo>
                      <a:pt x="614284" y="1484968"/>
                    </a:lnTo>
                    <a:lnTo>
                      <a:pt x="634308" y="1594099"/>
                    </a:lnTo>
                    <a:cubicBezTo>
                      <a:pt x="634308" y="1594099"/>
                      <a:pt x="203062" y="1299017"/>
                      <a:pt x="50060" y="1185699"/>
                    </a:cubicBezTo>
                    <a:cubicBezTo>
                      <a:pt x="43234" y="1228022"/>
                      <a:pt x="37044" y="1271347"/>
                      <a:pt x="32039" y="1315855"/>
                    </a:cubicBezTo>
                    <a:lnTo>
                      <a:pt x="733428" y="1748103"/>
                    </a:lnTo>
                    <a:lnTo>
                      <a:pt x="753451" y="1869430"/>
                    </a:lnTo>
                    <a:lnTo>
                      <a:pt x="24848" y="1375837"/>
                    </a:lnTo>
                    <a:cubicBezTo>
                      <a:pt x="21662" y="1406874"/>
                      <a:pt x="18386" y="1438548"/>
                      <a:pt x="15564" y="1470496"/>
                    </a:cubicBezTo>
                    <a:lnTo>
                      <a:pt x="812887" y="2001589"/>
                    </a:lnTo>
                    <a:lnTo>
                      <a:pt x="833548" y="2115545"/>
                    </a:lnTo>
                    <a:lnTo>
                      <a:pt x="7828" y="1580628"/>
                    </a:lnTo>
                    <a:cubicBezTo>
                      <a:pt x="5097" y="1627048"/>
                      <a:pt x="3004" y="1674286"/>
                      <a:pt x="1638" y="1722617"/>
                    </a:cubicBezTo>
                    <a:cubicBezTo>
                      <a:pt x="1001" y="1746009"/>
                      <a:pt x="546" y="1769765"/>
                      <a:pt x="273" y="1793612"/>
                    </a:cubicBezTo>
                    <a:cubicBezTo>
                      <a:pt x="182" y="1803624"/>
                      <a:pt x="0" y="1813818"/>
                      <a:pt x="0" y="1823921"/>
                    </a:cubicBezTo>
                    <a:cubicBezTo>
                      <a:pt x="212801" y="1924041"/>
                      <a:pt x="882607" y="2274554"/>
                      <a:pt x="882607" y="2274554"/>
                    </a:cubicBezTo>
                    <a:lnTo>
                      <a:pt x="882607" y="2380226"/>
                    </a:lnTo>
                    <a:lnTo>
                      <a:pt x="66171" y="1948343"/>
                    </a:lnTo>
                    <a:lnTo>
                      <a:pt x="50697" y="1940516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2" name="Google Shape;472;p4"/>
            <p:cNvGrpSpPr/>
            <p:nvPr/>
          </p:nvGrpSpPr>
          <p:grpSpPr>
            <a:xfrm>
              <a:off x="3729517" y="4625889"/>
              <a:ext cx="1489791" cy="1445192"/>
              <a:chOff x="3729517" y="4625889"/>
              <a:chExt cx="1489791" cy="1445192"/>
            </a:xfrm>
          </p:grpSpPr>
          <p:sp>
            <p:nvSpPr>
              <p:cNvPr id="473" name="Google Shape;473;p4"/>
              <p:cNvSpPr/>
              <p:nvPr/>
            </p:nvSpPr>
            <p:spPr>
              <a:xfrm>
                <a:off x="3998750" y="4625889"/>
                <a:ext cx="1220558" cy="1445192"/>
              </a:xfrm>
              <a:custGeom>
                <a:rect b="b" l="l" r="r" t="t"/>
                <a:pathLst>
                  <a:path extrusionOk="0" h="1445192" w="1220558">
                    <a:moveTo>
                      <a:pt x="339590" y="1359635"/>
                    </a:moveTo>
                    <a:lnTo>
                      <a:pt x="339590" y="1445193"/>
                    </a:lnTo>
                    <a:lnTo>
                      <a:pt x="1220559" y="1445193"/>
                    </a:lnTo>
                    <a:cubicBezTo>
                      <a:pt x="1220559" y="1445193"/>
                      <a:pt x="1193436" y="1282816"/>
                      <a:pt x="1148290" y="1062369"/>
                    </a:cubicBezTo>
                    <a:lnTo>
                      <a:pt x="542653" y="1389398"/>
                    </a:lnTo>
                    <a:lnTo>
                      <a:pt x="542653" y="1300018"/>
                    </a:lnTo>
                    <a:lnTo>
                      <a:pt x="1131816" y="984639"/>
                    </a:lnTo>
                    <a:cubicBezTo>
                      <a:pt x="1120802" y="932303"/>
                      <a:pt x="1108606" y="877783"/>
                      <a:pt x="1095954" y="821898"/>
                    </a:cubicBezTo>
                    <a:lnTo>
                      <a:pt x="572689" y="1151203"/>
                    </a:lnTo>
                    <a:lnTo>
                      <a:pt x="572689" y="1035609"/>
                    </a:lnTo>
                    <a:lnTo>
                      <a:pt x="1068558" y="705667"/>
                    </a:lnTo>
                    <a:cubicBezTo>
                      <a:pt x="1059183" y="667894"/>
                      <a:pt x="1049808" y="630122"/>
                      <a:pt x="1040160" y="592349"/>
                    </a:cubicBezTo>
                    <a:cubicBezTo>
                      <a:pt x="916193" y="663980"/>
                      <a:pt x="646960" y="826995"/>
                      <a:pt x="646960" y="826995"/>
                    </a:cubicBezTo>
                    <a:lnTo>
                      <a:pt x="669532" y="693015"/>
                    </a:lnTo>
                    <a:lnTo>
                      <a:pt x="1013674" y="493867"/>
                    </a:lnTo>
                    <a:cubicBezTo>
                      <a:pt x="995925" y="429972"/>
                      <a:pt x="977813" y="367988"/>
                      <a:pt x="958517" y="309190"/>
                    </a:cubicBezTo>
                    <a:cubicBezTo>
                      <a:pt x="871685" y="375088"/>
                      <a:pt x="721595" y="510341"/>
                      <a:pt x="721595" y="510341"/>
                    </a:cubicBezTo>
                    <a:cubicBezTo>
                      <a:pt x="721595" y="510341"/>
                      <a:pt x="710309" y="383825"/>
                      <a:pt x="721595" y="393200"/>
                    </a:cubicBezTo>
                    <a:cubicBezTo>
                      <a:pt x="729059" y="399298"/>
                      <a:pt x="851024" y="301545"/>
                      <a:pt x="933395" y="233736"/>
                    </a:cubicBezTo>
                    <a:cubicBezTo>
                      <a:pt x="901448" y="142080"/>
                      <a:pt x="867862" y="61347"/>
                      <a:pt x="833275" y="0"/>
                    </a:cubicBezTo>
                    <a:cubicBezTo>
                      <a:pt x="833275" y="0"/>
                      <a:pt x="720321" y="105582"/>
                      <a:pt x="565043" y="268869"/>
                    </a:cubicBezTo>
                    <a:cubicBezTo>
                      <a:pt x="595717" y="323753"/>
                      <a:pt x="647051" y="413497"/>
                      <a:pt x="647051" y="413497"/>
                    </a:cubicBezTo>
                    <a:lnTo>
                      <a:pt x="632215" y="491591"/>
                    </a:lnTo>
                    <a:lnTo>
                      <a:pt x="505972" y="332127"/>
                    </a:lnTo>
                    <a:cubicBezTo>
                      <a:pt x="482762" y="357339"/>
                      <a:pt x="458552" y="383825"/>
                      <a:pt x="433703" y="410858"/>
                    </a:cubicBezTo>
                    <a:lnTo>
                      <a:pt x="606093" y="655516"/>
                    </a:lnTo>
                    <a:lnTo>
                      <a:pt x="572871" y="782032"/>
                    </a:lnTo>
                    <a:lnTo>
                      <a:pt x="367260" y="485675"/>
                    </a:lnTo>
                    <a:cubicBezTo>
                      <a:pt x="332673" y="524722"/>
                      <a:pt x="297813" y="565771"/>
                      <a:pt x="262953" y="607367"/>
                    </a:cubicBezTo>
                    <a:lnTo>
                      <a:pt x="527999" y="942497"/>
                    </a:lnTo>
                    <a:cubicBezTo>
                      <a:pt x="527999" y="942497"/>
                      <a:pt x="501876" y="1065190"/>
                      <a:pt x="498327" y="1054177"/>
                    </a:cubicBezTo>
                    <a:cubicBezTo>
                      <a:pt x="495414" y="1045439"/>
                      <a:pt x="289166" y="798779"/>
                      <a:pt x="196509" y="688100"/>
                    </a:cubicBezTo>
                    <a:cubicBezTo>
                      <a:pt x="183585" y="704211"/>
                      <a:pt x="170660" y="720412"/>
                      <a:pt x="158099" y="736522"/>
                    </a:cubicBezTo>
                    <a:lnTo>
                      <a:pt x="476118" y="1177143"/>
                    </a:lnTo>
                    <a:lnTo>
                      <a:pt x="459371" y="1296286"/>
                    </a:lnTo>
                    <a:lnTo>
                      <a:pt x="94568" y="819167"/>
                    </a:lnTo>
                    <a:cubicBezTo>
                      <a:pt x="61984" y="862128"/>
                      <a:pt x="30309" y="905635"/>
                      <a:pt x="0" y="949233"/>
                    </a:cubicBezTo>
                    <a:lnTo>
                      <a:pt x="339590" y="1359635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4"/>
              <p:cNvSpPr/>
              <p:nvPr/>
            </p:nvSpPr>
            <p:spPr>
              <a:xfrm>
                <a:off x="3729517" y="5646753"/>
                <a:ext cx="608914" cy="424237"/>
              </a:xfrm>
              <a:custGeom>
                <a:rect b="b" l="l" r="r" t="t"/>
                <a:pathLst>
                  <a:path extrusionOk="0" h="424237" w="608914">
                    <a:moveTo>
                      <a:pt x="0" y="424238"/>
                    </a:moveTo>
                    <a:lnTo>
                      <a:pt x="608914" y="424238"/>
                    </a:lnTo>
                    <a:lnTo>
                      <a:pt x="220447" y="0"/>
                    </a:lnTo>
                    <a:cubicBezTo>
                      <a:pt x="190866" y="44781"/>
                      <a:pt x="162832" y="89653"/>
                      <a:pt x="136801" y="134343"/>
                    </a:cubicBezTo>
                    <a:cubicBezTo>
                      <a:pt x="79732" y="232461"/>
                      <a:pt x="32766" y="329032"/>
                      <a:pt x="1183" y="420688"/>
                    </a:cubicBezTo>
                    <a:cubicBezTo>
                      <a:pt x="728" y="421962"/>
                      <a:pt x="364" y="423145"/>
                      <a:pt x="0" y="424238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5" name="Google Shape;475;p4"/>
            <p:cNvSpPr/>
            <p:nvPr/>
          </p:nvSpPr>
          <p:spPr>
            <a:xfrm>
              <a:off x="288925" y="1988809"/>
              <a:ext cx="2174069" cy="4082182"/>
            </a:xfrm>
            <a:custGeom>
              <a:rect b="b" l="l" r="r" t="t"/>
              <a:pathLst>
                <a:path extrusionOk="0" h="4082182" w="2174069">
                  <a:moveTo>
                    <a:pt x="0" y="2231320"/>
                  </a:moveTo>
                  <a:cubicBezTo>
                    <a:pt x="273" y="2289754"/>
                    <a:pt x="2640" y="2347096"/>
                    <a:pt x="7008" y="2403527"/>
                  </a:cubicBezTo>
                  <a:cubicBezTo>
                    <a:pt x="7008" y="2403618"/>
                    <a:pt x="7008" y="2403618"/>
                    <a:pt x="7008" y="2403618"/>
                  </a:cubicBezTo>
                  <a:lnTo>
                    <a:pt x="808245" y="2403618"/>
                  </a:lnTo>
                  <a:lnTo>
                    <a:pt x="830635" y="2458320"/>
                  </a:lnTo>
                  <a:lnTo>
                    <a:pt x="11832" y="2458320"/>
                  </a:lnTo>
                  <a:lnTo>
                    <a:pt x="11832" y="2458411"/>
                  </a:lnTo>
                  <a:cubicBezTo>
                    <a:pt x="15746" y="2495547"/>
                    <a:pt x="20206" y="2532409"/>
                    <a:pt x="26395" y="2568544"/>
                  </a:cubicBezTo>
                  <a:lnTo>
                    <a:pt x="872777" y="2552706"/>
                  </a:lnTo>
                  <a:lnTo>
                    <a:pt x="872777" y="2589478"/>
                  </a:lnTo>
                  <a:lnTo>
                    <a:pt x="41595" y="2651826"/>
                  </a:lnTo>
                  <a:cubicBezTo>
                    <a:pt x="46419" y="2677038"/>
                    <a:pt x="52245" y="2701886"/>
                    <a:pt x="58434" y="2726461"/>
                  </a:cubicBezTo>
                  <a:cubicBezTo>
                    <a:pt x="59708" y="2731922"/>
                    <a:pt x="61438" y="2737110"/>
                    <a:pt x="62985" y="2742571"/>
                  </a:cubicBezTo>
                  <a:cubicBezTo>
                    <a:pt x="150454" y="2741661"/>
                    <a:pt x="374450" y="2743299"/>
                    <a:pt x="987187" y="2746485"/>
                  </a:cubicBezTo>
                  <a:lnTo>
                    <a:pt x="1046531" y="2818480"/>
                  </a:lnTo>
                  <a:lnTo>
                    <a:pt x="87742" y="2818480"/>
                  </a:lnTo>
                  <a:cubicBezTo>
                    <a:pt x="110132" y="2879099"/>
                    <a:pt x="139805" y="2939262"/>
                    <a:pt x="174938" y="2998879"/>
                  </a:cubicBezTo>
                  <a:cubicBezTo>
                    <a:pt x="394747" y="2962472"/>
                    <a:pt x="988826" y="2868905"/>
                    <a:pt x="1070469" y="2902764"/>
                  </a:cubicBezTo>
                  <a:lnTo>
                    <a:pt x="1126264" y="2962108"/>
                  </a:lnTo>
                  <a:lnTo>
                    <a:pt x="258584" y="3125395"/>
                  </a:lnTo>
                  <a:cubicBezTo>
                    <a:pt x="284069" y="3160255"/>
                    <a:pt x="311557" y="3195206"/>
                    <a:pt x="340227" y="3229429"/>
                  </a:cubicBezTo>
                  <a:cubicBezTo>
                    <a:pt x="575874" y="3168356"/>
                    <a:pt x="1151112" y="3023090"/>
                    <a:pt x="1151112" y="3023090"/>
                  </a:cubicBezTo>
                  <a:cubicBezTo>
                    <a:pt x="1151112" y="3023090"/>
                    <a:pt x="1230571" y="3044389"/>
                    <a:pt x="1200626" y="3062775"/>
                  </a:cubicBezTo>
                  <a:cubicBezTo>
                    <a:pt x="1176597" y="3077974"/>
                    <a:pt x="642500" y="3261650"/>
                    <a:pt x="427696" y="3328094"/>
                  </a:cubicBezTo>
                  <a:cubicBezTo>
                    <a:pt x="468381" y="3372055"/>
                    <a:pt x="511342" y="3414561"/>
                    <a:pt x="555577" y="3456612"/>
                  </a:cubicBezTo>
                  <a:lnTo>
                    <a:pt x="1242767" y="3158617"/>
                  </a:lnTo>
                  <a:cubicBezTo>
                    <a:pt x="1242767" y="3158617"/>
                    <a:pt x="1324775" y="3198301"/>
                    <a:pt x="1265067" y="3217961"/>
                  </a:cubicBezTo>
                  <a:cubicBezTo>
                    <a:pt x="1211457" y="3235983"/>
                    <a:pt x="1208635" y="3236438"/>
                    <a:pt x="621748" y="3517594"/>
                  </a:cubicBezTo>
                  <a:cubicBezTo>
                    <a:pt x="645231" y="3539256"/>
                    <a:pt x="668895" y="3559918"/>
                    <a:pt x="693015" y="3580579"/>
                  </a:cubicBezTo>
                  <a:lnTo>
                    <a:pt x="1287093" y="3279945"/>
                  </a:lnTo>
                  <a:cubicBezTo>
                    <a:pt x="1287093" y="3279945"/>
                    <a:pt x="1344890" y="3354125"/>
                    <a:pt x="1314763" y="3351940"/>
                  </a:cubicBezTo>
                  <a:cubicBezTo>
                    <a:pt x="1293465" y="3350120"/>
                    <a:pt x="954876" y="3537254"/>
                    <a:pt x="767013" y="3642563"/>
                  </a:cubicBezTo>
                  <a:cubicBezTo>
                    <a:pt x="794137" y="3664862"/>
                    <a:pt x="821169" y="3686433"/>
                    <a:pt x="848657" y="3707368"/>
                  </a:cubicBezTo>
                  <a:cubicBezTo>
                    <a:pt x="1004663" y="3610251"/>
                    <a:pt x="1349714" y="3404276"/>
                    <a:pt x="1349714" y="3404276"/>
                  </a:cubicBezTo>
                  <a:cubicBezTo>
                    <a:pt x="1349714" y="3404276"/>
                    <a:pt x="1369374" y="3444324"/>
                    <a:pt x="1369374" y="3451788"/>
                  </a:cubicBezTo>
                  <a:cubicBezTo>
                    <a:pt x="1369374" y="3457249"/>
                    <a:pt x="1065918" y="3677059"/>
                    <a:pt x="933304" y="3772537"/>
                  </a:cubicBezTo>
                  <a:cubicBezTo>
                    <a:pt x="993012" y="3817227"/>
                    <a:pt x="1052448" y="3859733"/>
                    <a:pt x="1110790" y="3900054"/>
                  </a:cubicBezTo>
                  <a:lnTo>
                    <a:pt x="1433906" y="3573115"/>
                  </a:lnTo>
                  <a:lnTo>
                    <a:pt x="1483602" y="3650208"/>
                  </a:lnTo>
                  <a:lnTo>
                    <a:pt x="1201445" y="3961855"/>
                  </a:lnTo>
                  <a:cubicBezTo>
                    <a:pt x="1256329" y="3998627"/>
                    <a:pt x="1309666" y="4033123"/>
                    <a:pt x="1360636" y="4065162"/>
                  </a:cubicBezTo>
                  <a:lnTo>
                    <a:pt x="1548135" y="3816226"/>
                  </a:lnTo>
                  <a:lnTo>
                    <a:pt x="1603019" y="3843714"/>
                  </a:lnTo>
                  <a:lnTo>
                    <a:pt x="1498347" y="4078724"/>
                  </a:lnTo>
                  <a:lnTo>
                    <a:pt x="1638425" y="4078724"/>
                  </a:lnTo>
                  <a:lnTo>
                    <a:pt x="1677290" y="3945381"/>
                  </a:lnTo>
                  <a:lnTo>
                    <a:pt x="1726986" y="3990163"/>
                  </a:lnTo>
                  <a:lnTo>
                    <a:pt x="1706598" y="4078724"/>
                  </a:lnTo>
                  <a:lnTo>
                    <a:pt x="1955989" y="4078724"/>
                  </a:lnTo>
                  <a:lnTo>
                    <a:pt x="1645980" y="3816317"/>
                  </a:lnTo>
                  <a:lnTo>
                    <a:pt x="1645980" y="3779363"/>
                  </a:lnTo>
                  <a:lnTo>
                    <a:pt x="2084507" y="4078724"/>
                  </a:lnTo>
                  <a:lnTo>
                    <a:pt x="2098979" y="4078724"/>
                  </a:lnTo>
                  <a:cubicBezTo>
                    <a:pt x="2099070" y="4079816"/>
                    <a:pt x="2099343" y="4081090"/>
                    <a:pt x="2099434" y="4082182"/>
                  </a:cubicBezTo>
                  <a:lnTo>
                    <a:pt x="2174069" y="4082182"/>
                  </a:lnTo>
                  <a:lnTo>
                    <a:pt x="2174069" y="4030484"/>
                  </a:lnTo>
                  <a:lnTo>
                    <a:pt x="2084507" y="3976419"/>
                  </a:lnTo>
                  <a:lnTo>
                    <a:pt x="1602746" y="3686069"/>
                  </a:lnTo>
                  <a:lnTo>
                    <a:pt x="1573074" y="3580670"/>
                  </a:lnTo>
                  <a:cubicBezTo>
                    <a:pt x="1573074" y="3580670"/>
                    <a:pt x="1856505" y="3724297"/>
                    <a:pt x="2067305" y="3830425"/>
                  </a:cubicBezTo>
                  <a:cubicBezTo>
                    <a:pt x="2105987" y="3849994"/>
                    <a:pt x="2142395" y="3868289"/>
                    <a:pt x="2174069" y="3884126"/>
                  </a:cubicBezTo>
                  <a:lnTo>
                    <a:pt x="2174069" y="3799024"/>
                  </a:lnTo>
                  <a:cubicBezTo>
                    <a:pt x="2171976" y="3776724"/>
                    <a:pt x="2169245" y="3753969"/>
                    <a:pt x="2166151" y="3730578"/>
                  </a:cubicBezTo>
                  <a:cubicBezTo>
                    <a:pt x="2163056" y="3707823"/>
                    <a:pt x="2159506" y="3684522"/>
                    <a:pt x="2155410" y="3660948"/>
                  </a:cubicBezTo>
                  <a:cubicBezTo>
                    <a:pt x="2155410" y="3660857"/>
                    <a:pt x="2155319" y="3660857"/>
                    <a:pt x="2155319" y="3660857"/>
                  </a:cubicBezTo>
                  <a:lnTo>
                    <a:pt x="1433997" y="3391897"/>
                  </a:lnTo>
                  <a:lnTo>
                    <a:pt x="1399228" y="3318809"/>
                  </a:lnTo>
                  <a:cubicBezTo>
                    <a:pt x="1399228" y="3318809"/>
                    <a:pt x="1824558" y="3445143"/>
                    <a:pt x="2044823" y="3511314"/>
                  </a:cubicBezTo>
                  <a:cubicBezTo>
                    <a:pt x="2079501" y="3521872"/>
                    <a:pt x="2109173" y="3530883"/>
                    <a:pt x="2131199" y="3537527"/>
                  </a:cubicBezTo>
                  <a:cubicBezTo>
                    <a:pt x="2131199" y="3537436"/>
                    <a:pt x="2131199" y="3537436"/>
                    <a:pt x="2131199" y="3537254"/>
                  </a:cubicBezTo>
                  <a:cubicBezTo>
                    <a:pt x="2124191" y="3504851"/>
                    <a:pt x="2116091" y="3471903"/>
                    <a:pt x="2107535" y="3438317"/>
                  </a:cubicBezTo>
                  <a:cubicBezTo>
                    <a:pt x="2107171" y="3436679"/>
                    <a:pt x="2106625" y="3435222"/>
                    <a:pt x="2106260" y="3433584"/>
                  </a:cubicBezTo>
                  <a:cubicBezTo>
                    <a:pt x="2106260" y="3433493"/>
                    <a:pt x="2106169" y="3433311"/>
                    <a:pt x="2106169" y="3433220"/>
                  </a:cubicBezTo>
                  <a:cubicBezTo>
                    <a:pt x="2101618" y="3432219"/>
                    <a:pt x="2096886" y="3431127"/>
                    <a:pt x="2092153" y="3430125"/>
                  </a:cubicBezTo>
                  <a:cubicBezTo>
                    <a:pt x="2076315" y="3426576"/>
                    <a:pt x="2059659" y="3422844"/>
                    <a:pt x="2042274" y="3418839"/>
                  </a:cubicBezTo>
                  <a:cubicBezTo>
                    <a:pt x="1771585" y="3356127"/>
                    <a:pt x="1349532" y="3242900"/>
                    <a:pt x="1349532" y="3242900"/>
                  </a:cubicBezTo>
                  <a:lnTo>
                    <a:pt x="1349532" y="3178368"/>
                  </a:lnTo>
                  <a:lnTo>
                    <a:pt x="2041546" y="3283494"/>
                  </a:lnTo>
                  <a:lnTo>
                    <a:pt x="2065757" y="3287226"/>
                  </a:lnTo>
                  <a:cubicBezTo>
                    <a:pt x="2058476" y="3262651"/>
                    <a:pt x="2050830" y="3237621"/>
                    <a:pt x="2042911" y="3212500"/>
                  </a:cubicBezTo>
                  <a:cubicBezTo>
                    <a:pt x="2028166" y="3165716"/>
                    <a:pt x="2012329" y="3118387"/>
                    <a:pt x="1995764" y="3070511"/>
                  </a:cubicBezTo>
                  <a:cubicBezTo>
                    <a:pt x="1995764" y="3070420"/>
                    <a:pt x="1995764" y="3070420"/>
                    <a:pt x="1995764" y="3070420"/>
                  </a:cubicBezTo>
                  <a:lnTo>
                    <a:pt x="1265158" y="3069146"/>
                  </a:lnTo>
                  <a:lnTo>
                    <a:pt x="1242858" y="3004614"/>
                  </a:lnTo>
                  <a:lnTo>
                    <a:pt x="1961359" y="2972666"/>
                  </a:lnTo>
                  <a:cubicBezTo>
                    <a:pt x="1935510" y="2901945"/>
                    <a:pt x="1908386" y="2830313"/>
                    <a:pt x="1880079" y="2758681"/>
                  </a:cubicBezTo>
                  <a:lnTo>
                    <a:pt x="1178326" y="2969844"/>
                  </a:lnTo>
                  <a:lnTo>
                    <a:pt x="1151021" y="2900306"/>
                  </a:lnTo>
                  <a:cubicBezTo>
                    <a:pt x="1192343" y="2805465"/>
                    <a:pt x="1682478" y="2707074"/>
                    <a:pt x="1847131" y="2676492"/>
                  </a:cubicBezTo>
                  <a:cubicBezTo>
                    <a:pt x="1815456" y="2599399"/>
                    <a:pt x="1782598" y="2522579"/>
                    <a:pt x="1749377" y="2446397"/>
                  </a:cubicBezTo>
                  <a:lnTo>
                    <a:pt x="1111337" y="2786078"/>
                  </a:lnTo>
                  <a:lnTo>
                    <a:pt x="1066647" y="2701613"/>
                  </a:lnTo>
                  <a:cubicBezTo>
                    <a:pt x="1066647" y="2701613"/>
                    <a:pt x="1553323" y="2442119"/>
                    <a:pt x="1715609" y="2370669"/>
                  </a:cubicBezTo>
                  <a:cubicBezTo>
                    <a:pt x="1696677" y="2328073"/>
                    <a:pt x="1677381" y="2286295"/>
                    <a:pt x="1658358" y="2244700"/>
                  </a:cubicBezTo>
                  <a:lnTo>
                    <a:pt x="987096" y="2552615"/>
                  </a:lnTo>
                  <a:lnTo>
                    <a:pt x="972260" y="2497913"/>
                  </a:lnTo>
                  <a:cubicBezTo>
                    <a:pt x="972260" y="2497913"/>
                    <a:pt x="1431358" y="2252254"/>
                    <a:pt x="1626138" y="2175434"/>
                  </a:cubicBezTo>
                  <a:cubicBezTo>
                    <a:pt x="1626046" y="2175434"/>
                    <a:pt x="1626046" y="2175344"/>
                    <a:pt x="1626046" y="2175161"/>
                  </a:cubicBezTo>
                  <a:cubicBezTo>
                    <a:pt x="1590185" y="2100071"/>
                    <a:pt x="1554688" y="2027074"/>
                    <a:pt x="1519555" y="1956444"/>
                  </a:cubicBezTo>
                  <a:lnTo>
                    <a:pt x="912643" y="2438296"/>
                  </a:lnTo>
                  <a:lnTo>
                    <a:pt x="912643" y="2343910"/>
                  </a:lnTo>
                  <a:lnTo>
                    <a:pt x="1494889" y="1907294"/>
                  </a:lnTo>
                  <a:cubicBezTo>
                    <a:pt x="1479780" y="1876621"/>
                    <a:pt x="1464580" y="1847313"/>
                    <a:pt x="1449471" y="1818005"/>
                  </a:cubicBezTo>
                  <a:lnTo>
                    <a:pt x="852935" y="2269548"/>
                  </a:lnTo>
                  <a:lnTo>
                    <a:pt x="808245" y="2185174"/>
                  </a:lnTo>
                  <a:cubicBezTo>
                    <a:pt x="808245" y="2185174"/>
                    <a:pt x="1237124" y="1885540"/>
                    <a:pt x="1421346" y="1763940"/>
                  </a:cubicBezTo>
                  <a:cubicBezTo>
                    <a:pt x="1421346" y="1763849"/>
                    <a:pt x="1421346" y="1763849"/>
                    <a:pt x="1421255" y="1763667"/>
                  </a:cubicBezTo>
                  <a:cubicBezTo>
                    <a:pt x="1382299" y="1688576"/>
                    <a:pt x="1344162" y="1617946"/>
                    <a:pt x="1308392" y="1553141"/>
                  </a:cubicBezTo>
                  <a:lnTo>
                    <a:pt x="773476" y="2105623"/>
                  </a:lnTo>
                  <a:lnTo>
                    <a:pt x="771291" y="1991486"/>
                  </a:lnTo>
                  <a:cubicBezTo>
                    <a:pt x="771291" y="1991486"/>
                    <a:pt x="861946" y="1897828"/>
                    <a:pt x="969621" y="1787513"/>
                  </a:cubicBezTo>
                  <a:cubicBezTo>
                    <a:pt x="1077205" y="1677290"/>
                    <a:pt x="1201809" y="1550410"/>
                    <a:pt x="1269618" y="1483966"/>
                  </a:cubicBezTo>
                  <a:cubicBezTo>
                    <a:pt x="1240583" y="1432632"/>
                    <a:pt x="1213095" y="1385485"/>
                    <a:pt x="1187974" y="1343525"/>
                  </a:cubicBezTo>
                  <a:cubicBezTo>
                    <a:pt x="1034062" y="1517370"/>
                    <a:pt x="704120" y="1892458"/>
                    <a:pt x="704120" y="1911572"/>
                  </a:cubicBezTo>
                  <a:cubicBezTo>
                    <a:pt x="704211" y="1912027"/>
                    <a:pt x="704211" y="1912573"/>
                    <a:pt x="704211" y="1912846"/>
                  </a:cubicBezTo>
                  <a:cubicBezTo>
                    <a:pt x="704120" y="1912755"/>
                    <a:pt x="704120" y="1912391"/>
                    <a:pt x="703937" y="1912118"/>
                  </a:cubicBezTo>
                  <a:cubicBezTo>
                    <a:pt x="703937" y="1912027"/>
                    <a:pt x="704029" y="1911754"/>
                    <a:pt x="704029" y="1911663"/>
                  </a:cubicBezTo>
                  <a:cubicBezTo>
                    <a:pt x="701025" y="1895370"/>
                    <a:pt x="678998" y="1792883"/>
                    <a:pt x="678998" y="1792883"/>
                  </a:cubicBezTo>
                  <a:lnTo>
                    <a:pt x="1132180" y="1254509"/>
                  </a:lnTo>
                  <a:cubicBezTo>
                    <a:pt x="1112520" y="1223744"/>
                    <a:pt x="1094862" y="1197895"/>
                    <a:pt x="1079389" y="1176961"/>
                  </a:cubicBezTo>
                  <a:cubicBezTo>
                    <a:pt x="1060730" y="1151476"/>
                    <a:pt x="1041252" y="1122532"/>
                    <a:pt x="1021956" y="1090220"/>
                  </a:cubicBezTo>
                  <a:lnTo>
                    <a:pt x="618380" y="1653807"/>
                  </a:lnTo>
                  <a:lnTo>
                    <a:pt x="594624" y="1549500"/>
                  </a:lnTo>
                  <a:cubicBezTo>
                    <a:pt x="594624" y="1549500"/>
                    <a:pt x="887067" y="1175414"/>
                    <a:pt x="988917" y="1032788"/>
                  </a:cubicBezTo>
                  <a:cubicBezTo>
                    <a:pt x="965070" y="989827"/>
                    <a:pt x="940950" y="942861"/>
                    <a:pt x="917012" y="893893"/>
                  </a:cubicBezTo>
                  <a:cubicBezTo>
                    <a:pt x="797778" y="1071744"/>
                    <a:pt x="567137" y="1416886"/>
                    <a:pt x="559855" y="1435363"/>
                  </a:cubicBezTo>
                  <a:cubicBezTo>
                    <a:pt x="549843" y="1460120"/>
                    <a:pt x="559855" y="1286274"/>
                    <a:pt x="559855" y="1286274"/>
                  </a:cubicBezTo>
                  <a:lnTo>
                    <a:pt x="879512" y="813615"/>
                  </a:lnTo>
                  <a:lnTo>
                    <a:pt x="879512" y="813524"/>
                  </a:lnTo>
                  <a:cubicBezTo>
                    <a:pt x="856849" y="764738"/>
                    <a:pt x="835004" y="714405"/>
                    <a:pt x="813615" y="664071"/>
                  </a:cubicBezTo>
                  <a:lnTo>
                    <a:pt x="535189" y="1077660"/>
                  </a:lnTo>
                  <a:lnTo>
                    <a:pt x="535189" y="933668"/>
                  </a:lnTo>
                  <a:lnTo>
                    <a:pt x="780029" y="582064"/>
                  </a:lnTo>
                  <a:cubicBezTo>
                    <a:pt x="780029" y="581973"/>
                    <a:pt x="779938" y="581973"/>
                    <a:pt x="779938" y="581973"/>
                  </a:cubicBezTo>
                  <a:cubicBezTo>
                    <a:pt x="760278" y="533824"/>
                    <a:pt x="741619" y="486130"/>
                    <a:pt x="723506" y="439984"/>
                  </a:cubicBezTo>
                  <a:lnTo>
                    <a:pt x="513345" y="764829"/>
                  </a:lnTo>
                  <a:lnTo>
                    <a:pt x="535280" y="580971"/>
                  </a:lnTo>
                  <a:cubicBezTo>
                    <a:pt x="535280" y="580971"/>
                    <a:pt x="630030" y="436070"/>
                    <a:pt x="685461" y="340136"/>
                  </a:cubicBezTo>
                  <a:cubicBezTo>
                    <a:pt x="673173" y="306642"/>
                    <a:pt x="661614" y="274967"/>
                    <a:pt x="650601" y="245022"/>
                  </a:cubicBezTo>
                  <a:cubicBezTo>
                    <a:pt x="592713" y="320749"/>
                    <a:pt x="521354" y="415409"/>
                    <a:pt x="515347" y="427150"/>
                  </a:cubicBezTo>
                  <a:cubicBezTo>
                    <a:pt x="505426" y="446901"/>
                    <a:pt x="535280" y="273147"/>
                    <a:pt x="535280" y="273147"/>
                  </a:cubicBezTo>
                  <a:lnTo>
                    <a:pt x="612737" y="139076"/>
                  </a:lnTo>
                  <a:cubicBezTo>
                    <a:pt x="582792" y="53610"/>
                    <a:pt x="564952" y="0"/>
                    <a:pt x="564952" y="0"/>
                  </a:cubicBezTo>
                  <a:cubicBezTo>
                    <a:pt x="497872" y="143627"/>
                    <a:pt x="428151" y="308189"/>
                    <a:pt x="361708" y="486676"/>
                  </a:cubicBezTo>
                  <a:lnTo>
                    <a:pt x="465742" y="620929"/>
                  </a:lnTo>
                  <a:cubicBezTo>
                    <a:pt x="465742" y="620929"/>
                    <a:pt x="480578" y="784762"/>
                    <a:pt x="465742" y="764920"/>
                  </a:cubicBezTo>
                  <a:cubicBezTo>
                    <a:pt x="460918" y="758458"/>
                    <a:pt x="438618" y="733519"/>
                    <a:pt x="410312" y="702481"/>
                  </a:cubicBezTo>
                  <a:cubicBezTo>
                    <a:pt x="382005" y="671444"/>
                    <a:pt x="347873" y="634217"/>
                    <a:pt x="319384" y="603362"/>
                  </a:cubicBezTo>
                  <a:cubicBezTo>
                    <a:pt x="301909" y="652512"/>
                    <a:pt x="284706" y="702845"/>
                    <a:pt x="268050" y="753543"/>
                  </a:cubicBezTo>
                  <a:cubicBezTo>
                    <a:pt x="267959" y="753543"/>
                    <a:pt x="267959" y="753543"/>
                    <a:pt x="267959" y="753634"/>
                  </a:cubicBezTo>
                  <a:cubicBezTo>
                    <a:pt x="344323" y="818439"/>
                    <a:pt x="472295" y="941405"/>
                    <a:pt x="472295" y="941405"/>
                  </a:cubicBezTo>
                  <a:cubicBezTo>
                    <a:pt x="472295" y="941405"/>
                    <a:pt x="513709" y="1055542"/>
                    <a:pt x="472295" y="1040706"/>
                  </a:cubicBezTo>
                  <a:cubicBezTo>
                    <a:pt x="442896" y="1030057"/>
                    <a:pt x="303820" y="939130"/>
                    <a:pt x="225999" y="887522"/>
                  </a:cubicBezTo>
                  <a:cubicBezTo>
                    <a:pt x="212528" y="931029"/>
                    <a:pt x="199513" y="974900"/>
                    <a:pt x="187043" y="1019226"/>
                  </a:cubicBezTo>
                  <a:cubicBezTo>
                    <a:pt x="274512" y="1104419"/>
                    <a:pt x="490772" y="1274078"/>
                    <a:pt x="490772" y="1274078"/>
                  </a:cubicBezTo>
                  <a:lnTo>
                    <a:pt x="490772" y="1378385"/>
                  </a:lnTo>
                  <a:lnTo>
                    <a:pt x="151182" y="1153569"/>
                  </a:lnTo>
                  <a:cubicBezTo>
                    <a:pt x="141807" y="1189431"/>
                    <a:pt x="132887" y="1224837"/>
                    <a:pt x="124058" y="1260971"/>
                  </a:cubicBezTo>
                  <a:cubicBezTo>
                    <a:pt x="232461" y="1339793"/>
                    <a:pt x="535280" y="1553141"/>
                    <a:pt x="535280" y="1553141"/>
                  </a:cubicBezTo>
                  <a:lnTo>
                    <a:pt x="555668" y="1651532"/>
                  </a:lnTo>
                  <a:lnTo>
                    <a:pt x="91292" y="1408512"/>
                  </a:lnTo>
                  <a:lnTo>
                    <a:pt x="91292" y="1408603"/>
                  </a:lnTo>
                  <a:cubicBezTo>
                    <a:pt x="80278" y="1458936"/>
                    <a:pt x="70630" y="1509270"/>
                    <a:pt x="61620" y="1560058"/>
                  </a:cubicBezTo>
                  <a:lnTo>
                    <a:pt x="618562" y="1804989"/>
                  </a:lnTo>
                  <a:cubicBezTo>
                    <a:pt x="618562" y="1804989"/>
                    <a:pt x="657245" y="1898283"/>
                    <a:pt x="643410" y="1906202"/>
                  </a:cubicBezTo>
                  <a:cubicBezTo>
                    <a:pt x="632306" y="1912664"/>
                    <a:pt x="211436" y="1742641"/>
                    <a:pt x="42961" y="1674104"/>
                  </a:cubicBezTo>
                  <a:cubicBezTo>
                    <a:pt x="38956" y="1700227"/>
                    <a:pt x="35133" y="1726349"/>
                    <a:pt x="31948" y="1752016"/>
                  </a:cubicBezTo>
                  <a:cubicBezTo>
                    <a:pt x="31948" y="1752107"/>
                    <a:pt x="31948" y="1752107"/>
                    <a:pt x="31948" y="1752107"/>
                  </a:cubicBezTo>
                  <a:lnTo>
                    <a:pt x="646414" y="2018427"/>
                  </a:lnTo>
                  <a:cubicBezTo>
                    <a:pt x="646414" y="2018427"/>
                    <a:pt x="718865" y="2087966"/>
                    <a:pt x="704029" y="2097887"/>
                  </a:cubicBezTo>
                  <a:cubicBezTo>
                    <a:pt x="691286" y="2106443"/>
                    <a:pt x="172298" y="1928046"/>
                    <a:pt x="17294" y="1874618"/>
                  </a:cubicBezTo>
                  <a:cubicBezTo>
                    <a:pt x="9284" y="1953258"/>
                    <a:pt x="3823" y="2030988"/>
                    <a:pt x="1547" y="2107808"/>
                  </a:cubicBezTo>
                  <a:lnTo>
                    <a:pt x="723780" y="2197279"/>
                  </a:lnTo>
                  <a:lnTo>
                    <a:pt x="771291" y="2261811"/>
                  </a:lnTo>
                  <a:lnTo>
                    <a:pt x="0" y="2231320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6" name="Google Shape;476;p4"/>
          <p:cNvSpPr txBox="1"/>
          <p:nvPr>
            <p:ph type="title"/>
          </p:nvPr>
        </p:nvSpPr>
        <p:spPr>
          <a:xfrm>
            <a:off x="5484992" y="612570"/>
            <a:ext cx="3025500" cy="153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B140"/>
              </a:buClr>
              <a:buSzPts val="3300"/>
              <a:buFont typeface="Comic Sans MS"/>
              <a:buNone/>
              <a:defRPr sz="3300">
                <a:solidFill>
                  <a:srgbClr val="FCB14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7" name="Google Shape;477;p4"/>
          <p:cNvSpPr txBox="1"/>
          <p:nvPr>
            <p:ph idx="1" type="body"/>
          </p:nvPr>
        </p:nvSpPr>
        <p:spPr>
          <a:xfrm>
            <a:off x="5484992" y="2334665"/>
            <a:ext cx="3025500" cy="20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78" name="Google Shape;478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9" name="Google Shape;479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0" name="Google Shape;480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1" name="Google Shape;481;p4"/>
          <p:cNvGrpSpPr/>
          <p:nvPr/>
        </p:nvGrpSpPr>
        <p:grpSpPr>
          <a:xfrm>
            <a:off x="1020501" y="751278"/>
            <a:ext cx="3201919" cy="3725577"/>
            <a:chOff x="1360668" y="1001704"/>
            <a:chExt cx="4269225" cy="4967436"/>
          </a:xfrm>
        </p:grpSpPr>
        <p:grpSp>
          <p:nvGrpSpPr>
            <p:cNvPr id="482" name="Google Shape;482;p4"/>
            <p:cNvGrpSpPr/>
            <p:nvPr/>
          </p:nvGrpSpPr>
          <p:grpSpPr>
            <a:xfrm>
              <a:off x="1360668" y="1001704"/>
              <a:ext cx="4269225" cy="4053610"/>
              <a:chOff x="1360668" y="1001704"/>
              <a:chExt cx="4269225" cy="4053610"/>
            </a:xfrm>
          </p:grpSpPr>
          <p:sp>
            <p:nvSpPr>
              <p:cNvPr id="483" name="Google Shape;483;p4"/>
              <p:cNvSpPr/>
              <p:nvPr/>
            </p:nvSpPr>
            <p:spPr>
              <a:xfrm>
                <a:off x="1360668" y="1001704"/>
                <a:ext cx="4269225" cy="4053610"/>
              </a:xfrm>
              <a:custGeom>
                <a:rect b="b" l="l" r="r" t="t"/>
                <a:pathLst>
                  <a:path extrusionOk="0" h="4053610" w="4269225">
                    <a:moveTo>
                      <a:pt x="4191859" y="374550"/>
                    </a:moveTo>
                    <a:cubicBezTo>
                      <a:pt x="4268953" y="558863"/>
                      <a:pt x="4274231" y="708042"/>
                      <a:pt x="4181483" y="789049"/>
                    </a:cubicBezTo>
                    <a:cubicBezTo>
                      <a:pt x="4088735" y="869873"/>
                      <a:pt x="4007001" y="850395"/>
                      <a:pt x="3822233" y="939047"/>
                    </a:cubicBezTo>
                    <a:cubicBezTo>
                      <a:pt x="3637557" y="1027517"/>
                      <a:pt x="3422480" y="1236223"/>
                      <a:pt x="3234526" y="1292472"/>
                    </a:cubicBezTo>
                    <a:cubicBezTo>
                      <a:pt x="3046573" y="1348904"/>
                      <a:pt x="3001701" y="1324056"/>
                      <a:pt x="3001701" y="1324056"/>
                    </a:cubicBezTo>
                    <a:cubicBezTo>
                      <a:pt x="2859985" y="1533580"/>
                      <a:pt x="2689052" y="1677663"/>
                      <a:pt x="2627069" y="1789707"/>
                    </a:cubicBezTo>
                    <a:cubicBezTo>
                      <a:pt x="2612506" y="1816011"/>
                      <a:pt x="2606681" y="1839585"/>
                      <a:pt x="2605861" y="1862885"/>
                    </a:cubicBezTo>
                    <a:cubicBezTo>
                      <a:pt x="2602858" y="1938795"/>
                      <a:pt x="2652554" y="2011155"/>
                      <a:pt x="2625248" y="2160880"/>
                    </a:cubicBezTo>
                    <a:cubicBezTo>
                      <a:pt x="2610048" y="2244344"/>
                      <a:pt x="2566814" y="2336364"/>
                      <a:pt x="2513113" y="2427747"/>
                    </a:cubicBezTo>
                    <a:cubicBezTo>
                      <a:pt x="2471882" y="2497649"/>
                      <a:pt x="2424552" y="2567096"/>
                      <a:pt x="2378770" y="2632174"/>
                    </a:cubicBezTo>
                    <a:cubicBezTo>
                      <a:pt x="2344274" y="2681233"/>
                      <a:pt x="2310688" y="2727653"/>
                      <a:pt x="2281289" y="2769885"/>
                    </a:cubicBezTo>
                    <a:cubicBezTo>
                      <a:pt x="2167061" y="2933719"/>
                      <a:pt x="2096157" y="3114118"/>
                      <a:pt x="1930594" y="3255105"/>
                    </a:cubicBezTo>
                    <a:cubicBezTo>
                      <a:pt x="1923131" y="3261659"/>
                      <a:pt x="1915213" y="3268121"/>
                      <a:pt x="1907203" y="3274401"/>
                    </a:cubicBezTo>
                    <a:cubicBezTo>
                      <a:pt x="1873344" y="3301161"/>
                      <a:pt x="1833478" y="3326009"/>
                      <a:pt x="1789607" y="3349219"/>
                    </a:cubicBezTo>
                    <a:cubicBezTo>
                      <a:pt x="1716155" y="3388083"/>
                      <a:pt x="1631417" y="3422306"/>
                      <a:pt x="1543766" y="3452525"/>
                    </a:cubicBezTo>
                    <a:cubicBezTo>
                      <a:pt x="1402050" y="3501402"/>
                      <a:pt x="1252779" y="3540266"/>
                      <a:pt x="1131634" y="3572032"/>
                    </a:cubicBezTo>
                    <a:cubicBezTo>
                      <a:pt x="1126628" y="3573306"/>
                      <a:pt x="1121622" y="3574762"/>
                      <a:pt x="1116616" y="3576219"/>
                    </a:cubicBezTo>
                    <a:cubicBezTo>
                      <a:pt x="980998" y="3616813"/>
                      <a:pt x="826995" y="3727492"/>
                      <a:pt x="687736" y="3825610"/>
                    </a:cubicBezTo>
                    <a:cubicBezTo>
                      <a:pt x="687645" y="3825701"/>
                      <a:pt x="687554" y="3825701"/>
                      <a:pt x="687554" y="3825792"/>
                    </a:cubicBezTo>
                    <a:cubicBezTo>
                      <a:pt x="650783" y="3851732"/>
                      <a:pt x="615012" y="3876671"/>
                      <a:pt x="580881" y="3899335"/>
                    </a:cubicBezTo>
                    <a:cubicBezTo>
                      <a:pt x="555122" y="3916446"/>
                      <a:pt x="530274" y="3932192"/>
                      <a:pt x="506609" y="3945936"/>
                    </a:cubicBezTo>
                    <a:cubicBezTo>
                      <a:pt x="471749" y="3966051"/>
                      <a:pt x="439347" y="3981889"/>
                      <a:pt x="410494" y="3991172"/>
                    </a:cubicBezTo>
                    <a:cubicBezTo>
                      <a:pt x="314105" y="4022119"/>
                      <a:pt x="199058" y="4026396"/>
                      <a:pt x="78549" y="4053611"/>
                    </a:cubicBezTo>
                    <a:cubicBezTo>
                      <a:pt x="72087" y="4034497"/>
                      <a:pt x="65806" y="4014837"/>
                      <a:pt x="59526" y="3994540"/>
                    </a:cubicBezTo>
                    <a:cubicBezTo>
                      <a:pt x="37409" y="3922180"/>
                      <a:pt x="16838" y="3842175"/>
                      <a:pt x="0" y="3754342"/>
                    </a:cubicBezTo>
                    <a:cubicBezTo>
                      <a:pt x="11650" y="3744603"/>
                      <a:pt x="23119" y="3734864"/>
                      <a:pt x="34314" y="3725307"/>
                    </a:cubicBezTo>
                    <a:cubicBezTo>
                      <a:pt x="78822" y="3687261"/>
                      <a:pt x="120053" y="3651127"/>
                      <a:pt x="158281" y="3617450"/>
                    </a:cubicBezTo>
                    <a:cubicBezTo>
                      <a:pt x="218627" y="3564295"/>
                      <a:pt x="271326" y="3517239"/>
                      <a:pt x="318110" y="3478101"/>
                    </a:cubicBezTo>
                    <a:cubicBezTo>
                      <a:pt x="332673" y="3465995"/>
                      <a:pt x="346690" y="3454618"/>
                      <a:pt x="360069" y="3444060"/>
                    </a:cubicBezTo>
                    <a:cubicBezTo>
                      <a:pt x="366532" y="3438872"/>
                      <a:pt x="372903" y="3433957"/>
                      <a:pt x="379183" y="3429224"/>
                    </a:cubicBezTo>
                    <a:cubicBezTo>
                      <a:pt x="388831" y="3421942"/>
                      <a:pt x="398206" y="3415207"/>
                      <a:pt x="407308" y="3408836"/>
                    </a:cubicBezTo>
                    <a:cubicBezTo>
                      <a:pt x="441531" y="3385262"/>
                      <a:pt x="474753" y="3356227"/>
                      <a:pt x="504880" y="3320457"/>
                    </a:cubicBezTo>
                    <a:cubicBezTo>
                      <a:pt x="572780" y="3240633"/>
                      <a:pt x="625844" y="3127679"/>
                      <a:pt x="642045" y="2968761"/>
                    </a:cubicBezTo>
                    <a:cubicBezTo>
                      <a:pt x="643137" y="2958476"/>
                      <a:pt x="644047" y="2948191"/>
                      <a:pt x="644775" y="2937541"/>
                    </a:cubicBezTo>
                    <a:cubicBezTo>
                      <a:pt x="657609" y="2753138"/>
                      <a:pt x="654150" y="2628351"/>
                      <a:pt x="700479" y="2513031"/>
                    </a:cubicBezTo>
                    <a:cubicBezTo>
                      <a:pt x="704120" y="2504020"/>
                      <a:pt x="708033" y="2495009"/>
                      <a:pt x="712311" y="2486090"/>
                    </a:cubicBezTo>
                    <a:cubicBezTo>
                      <a:pt x="727238" y="2454961"/>
                      <a:pt x="746261" y="2424106"/>
                      <a:pt x="770654" y="2392705"/>
                    </a:cubicBezTo>
                    <a:cubicBezTo>
                      <a:pt x="809155" y="2343372"/>
                      <a:pt x="854118" y="2298500"/>
                      <a:pt x="899081" y="2256905"/>
                    </a:cubicBezTo>
                    <a:cubicBezTo>
                      <a:pt x="928662" y="2229326"/>
                      <a:pt x="958243" y="2203295"/>
                      <a:pt x="986095" y="2178265"/>
                    </a:cubicBezTo>
                    <a:cubicBezTo>
                      <a:pt x="1049080" y="2121560"/>
                      <a:pt x="1102781" y="2070226"/>
                      <a:pt x="1125444" y="2020257"/>
                    </a:cubicBezTo>
                    <a:cubicBezTo>
                      <a:pt x="1128721" y="2012975"/>
                      <a:pt x="1132544" y="2005148"/>
                      <a:pt x="1136913" y="1996683"/>
                    </a:cubicBezTo>
                    <a:cubicBezTo>
                      <a:pt x="1137368" y="1995773"/>
                      <a:pt x="1137823" y="1994771"/>
                      <a:pt x="1138369" y="1993770"/>
                    </a:cubicBezTo>
                    <a:cubicBezTo>
                      <a:pt x="1165857" y="1940342"/>
                      <a:pt x="1212094" y="1865707"/>
                      <a:pt x="1265431" y="1788978"/>
                    </a:cubicBezTo>
                    <a:cubicBezTo>
                      <a:pt x="1305570" y="1731182"/>
                      <a:pt x="1349896" y="1672202"/>
                      <a:pt x="1393221" y="1620230"/>
                    </a:cubicBezTo>
                    <a:cubicBezTo>
                      <a:pt x="1416522" y="1592287"/>
                      <a:pt x="1439550" y="1566438"/>
                      <a:pt x="1461667" y="1543865"/>
                    </a:cubicBezTo>
                    <a:cubicBezTo>
                      <a:pt x="1481691" y="1523386"/>
                      <a:pt x="1502443" y="1504819"/>
                      <a:pt x="1523651" y="1488071"/>
                    </a:cubicBezTo>
                    <a:cubicBezTo>
                      <a:pt x="1570434" y="1451027"/>
                      <a:pt x="1619220" y="1422447"/>
                      <a:pt x="1666459" y="1398600"/>
                    </a:cubicBezTo>
                    <a:cubicBezTo>
                      <a:pt x="1733084" y="1365014"/>
                      <a:pt x="1796615" y="1340894"/>
                      <a:pt x="1847586" y="1315864"/>
                    </a:cubicBezTo>
                    <a:cubicBezTo>
                      <a:pt x="1873162" y="1303486"/>
                      <a:pt x="1898192" y="1289105"/>
                      <a:pt x="1921857" y="1273631"/>
                    </a:cubicBezTo>
                    <a:cubicBezTo>
                      <a:pt x="1988482" y="1230216"/>
                      <a:pt x="2042912" y="1178517"/>
                      <a:pt x="2058476" y="1137650"/>
                    </a:cubicBezTo>
                    <a:lnTo>
                      <a:pt x="2058476" y="1137559"/>
                    </a:lnTo>
                    <a:cubicBezTo>
                      <a:pt x="2059932" y="1134009"/>
                      <a:pt x="2060933" y="1130641"/>
                      <a:pt x="2061661" y="1127274"/>
                    </a:cubicBezTo>
                    <a:cubicBezTo>
                      <a:pt x="2073585" y="1074756"/>
                      <a:pt x="2074677" y="990564"/>
                      <a:pt x="2128560" y="863593"/>
                    </a:cubicBezTo>
                    <a:cubicBezTo>
                      <a:pt x="2132474" y="854309"/>
                      <a:pt x="2136661" y="844934"/>
                      <a:pt x="2141120" y="835195"/>
                    </a:cubicBezTo>
                    <a:cubicBezTo>
                      <a:pt x="2175344" y="759104"/>
                      <a:pt x="2215756" y="693115"/>
                      <a:pt x="2257442" y="636957"/>
                    </a:cubicBezTo>
                    <a:cubicBezTo>
                      <a:pt x="2379771" y="471485"/>
                      <a:pt x="2512931" y="390114"/>
                      <a:pt x="2531226" y="381923"/>
                    </a:cubicBezTo>
                    <a:cubicBezTo>
                      <a:pt x="2555710" y="370909"/>
                      <a:pt x="2624247" y="335958"/>
                      <a:pt x="2705800" y="236293"/>
                    </a:cubicBezTo>
                    <a:cubicBezTo>
                      <a:pt x="2852795" y="-73807"/>
                      <a:pt x="3091172" y="63358"/>
                      <a:pt x="3091172" y="63358"/>
                    </a:cubicBezTo>
                    <a:cubicBezTo>
                      <a:pt x="3219690" y="30864"/>
                      <a:pt x="3314987" y="93303"/>
                      <a:pt x="3314987" y="93303"/>
                    </a:cubicBezTo>
                    <a:cubicBezTo>
                      <a:pt x="3539257" y="-7364"/>
                      <a:pt x="3683521" y="-4724"/>
                      <a:pt x="3805213" y="3741"/>
                    </a:cubicBezTo>
                    <a:cubicBezTo>
                      <a:pt x="3926905" y="12296"/>
                      <a:pt x="4084913" y="139267"/>
                      <a:pt x="4150901" y="164297"/>
                    </a:cubicBezTo>
                    <a:cubicBezTo>
                      <a:pt x="4216890" y="189418"/>
                      <a:pt x="4269225" y="334320"/>
                      <a:pt x="4269225" y="334320"/>
                    </a:cubicBezTo>
                    <a:lnTo>
                      <a:pt x="4191859" y="374550"/>
                    </a:lnTo>
                    <a:close/>
                  </a:path>
                </a:pathLst>
              </a:custGeom>
              <a:solidFill>
                <a:srgbClr val="3A959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484" name="Google Shape;484;p4"/>
              <p:cNvGrpSpPr/>
              <p:nvPr/>
            </p:nvGrpSpPr>
            <p:grpSpPr>
              <a:xfrm>
                <a:off x="1420194" y="1940751"/>
                <a:ext cx="3762798" cy="3114563"/>
                <a:chOff x="1420194" y="1940751"/>
                <a:chExt cx="3762798" cy="3114563"/>
              </a:xfrm>
            </p:grpSpPr>
            <p:sp>
              <p:nvSpPr>
                <p:cNvPr id="485" name="Google Shape;485;p4"/>
                <p:cNvSpPr/>
                <p:nvPr/>
              </p:nvSpPr>
              <p:spPr>
                <a:xfrm>
                  <a:off x="3738437" y="1940751"/>
                  <a:ext cx="1444555" cy="1488790"/>
                </a:xfrm>
                <a:custGeom>
                  <a:rect b="b" l="l" r="r" t="t"/>
                  <a:pathLst>
                    <a:path extrusionOk="0" h="1488790" w="1444555">
                      <a:moveTo>
                        <a:pt x="0" y="1343798"/>
                      </a:moveTo>
                      <a:cubicBezTo>
                        <a:pt x="6917" y="1355266"/>
                        <a:pt x="12379" y="1365551"/>
                        <a:pt x="16201" y="1374107"/>
                      </a:cubicBezTo>
                      <a:cubicBezTo>
                        <a:pt x="31220" y="1407511"/>
                        <a:pt x="71268" y="1487607"/>
                        <a:pt x="135254" y="1488790"/>
                      </a:cubicBezTo>
                      <a:cubicBezTo>
                        <a:pt x="188955" y="1397408"/>
                        <a:pt x="232188" y="1305388"/>
                        <a:pt x="247479" y="1221833"/>
                      </a:cubicBezTo>
                      <a:cubicBezTo>
                        <a:pt x="283159" y="1026234"/>
                        <a:pt x="187225" y="962703"/>
                        <a:pt x="249300" y="850659"/>
                      </a:cubicBezTo>
                      <a:cubicBezTo>
                        <a:pt x="311284" y="738616"/>
                        <a:pt x="482308" y="594533"/>
                        <a:pt x="624023" y="385009"/>
                      </a:cubicBezTo>
                      <a:cubicBezTo>
                        <a:pt x="624023" y="385009"/>
                        <a:pt x="668804" y="409857"/>
                        <a:pt x="856849" y="353516"/>
                      </a:cubicBezTo>
                      <a:cubicBezTo>
                        <a:pt x="1044802" y="297267"/>
                        <a:pt x="1259788" y="88470"/>
                        <a:pt x="1444556" y="0"/>
                      </a:cubicBezTo>
                      <a:cubicBezTo>
                        <a:pt x="1269618" y="72906"/>
                        <a:pt x="1090493" y="203791"/>
                        <a:pt x="1000294" y="244203"/>
                      </a:cubicBezTo>
                      <a:cubicBezTo>
                        <a:pt x="910095" y="284706"/>
                        <a:pt x="666620" y="361708"/>
                        <a:pt x="555213" y="253851"/>
                      </a:cubicBezTo>
                      <a:cubicBezTo>
                        <a:pt x="555213" y="253851"/>
                        <a:pt x="460736" y="296265"/>
                        <a:pt x="421507" y="409037"/>
                      </a:cubicBezTo>
                      <a:cubicBezTo>
                        <a:pt x="382278" y="521627"/>
                        <a:pt x="189319" y="641954"/>
                        <a:pt x="136528" y="699296"/>
                      </a:cubicBezTo>
                      <a:cubicBezTo>
                        <a:pt x="83737" y="756728"/>
                        <a:pt x="61347" y="878966"/>
                        <a:pt x="85922" y="935307"/>
                      </a:cubicBezTo>
                      <a:cubicBezTo>
                        <a:pt x="106128" y="981635"/>
                        <a:pt x="91929" y="1173229"/>
                        <a:pt x="0" y="1343798"/>
                      </a:cubicBezTo>
                      <a:close/>
                    </a:path>
                  </a:pathLst>
                </a:custGeom>
                <a:solidFill>
                  <a:srgbClr val="AD837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6" name="Google Shape;486;p4"/>
                <p:cNvSpPr/>
                <p:nvPr/>
              </p:nvSpPr>
              <p:spPr>
                <a:xfrm>
                  <a:off x="3219267" y="3538582"/>
                  <a:ext cx="520170" cy="718227"/>
                </a:xfrm>
                <a:custGeom>
                  <a:rect b="b" l="l" r="r" t="t"/>
                  <a:pathLst>
                    <a:path extrusionOk="0" h="718227" w="520170">
                      <a:moveTo>
                        <a:pt x="0" y="568320"/>
                      </a:moveTo>
                      <a:cubicBezTo>
                        <a:pt x="28034" y="611736"/>
                        <a:pt x="52791" y="661250"/>
                        <a:pt x="71995" y="718227"/>
                      </a:cubicBezTo>
                      <a:cubicBezTo>
                        <a:pt x="237558" y="577240"/>
                        <a:pt x="308462" y="396841"/>
                        <a:pt x="422690" y="233008"/>
                      </a:cubicBezTo>
                      <a:cubicBezTo>
                        <a:pt x="452089" y="190775"/>
                        <a:pt x="485675" y="144355"/>
                        <a:pt x="520171" y="95296"/>
                      </a:cubicBezTo>
                      <a:cubicBezTo>
                        <a:pt x="470657" y="93294"/>
                        <a:pt x="400572" y="83009"/>
                        <a:pt x="365621" y="43416"/>
                      </a:cubicBezTo>
                      <a:cubicBezTo>
                        <a:pt x="356520" y="33040"/>
                        <a:pt x="346234" y="18022"/>
                        <a:pt x="335585" y="0"/>
                      </a:cubicBezTo>
                      <a:cubicBezTo>
                        <a:pt x="264409" y="103488"/>
                        <a:pt x="231460" y="180672"/>
                        <a:pt x="215350" y="258584"/>
                      </a:cubicBezTo>
                      <a:cubicBezTo>
                        <a:pt x="202152" y="322479"/>
                        <a:pt x="115047" y="460008"/>
                        <a:pt x="0" y="568320"/>
                      </a:cubicBezTo>
                      <a:close/>
                    </a:path>
                  </a:pathLst>
                </a:custGeom>
                <a:solidFill>
                  <a:srgbClr val="AD837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7" name="Google Shape;487;p4"/>
                <p:cNvSpPr/>
                <p:nvPr/>
              </p:nvSpPr>
              <p:spPr>
                <a:xfrm>
                  <a:off x="3105494" y="4106810"/>
                  <a:ext cx="185768" cy="244111"/>
                </a:xfrm>
                <a:custGeom>
                  <a:rect b="b" l="l" r="r" t="t"/>
                  <a:pathLst>
                    <a:path extrusionOk="0" h="244111" w="185768">
                      <a:moveTo>
                        <a:pt x="44690" y="244112"/>
                      </a:moveTo>
                      <a:cubicBezTo>
                        <a:pt x="88561" y="220993"/>
                        <a:pt x="128427" y="196054"/>
                        <a:pt x="162377" y="169295"/>
                      </a:cubicBezTo>
                      <a:cubicBezTo>
                        <a:pt x="170387" y="162923"/>
                        <a:pt x="178214" y="156552"/>
                        <a:pt x="185769" y="149908"/>
                      </a:cubicBezTo>
                      <a:cubicBezTo>
                        <a:pt x="166473" y="93021"/>
                        <a:pt x="141807" y="43416"/>
                        <a:pt x="113773" y="0"/>
                      </a:cubicBezTo>
                      <a:cubicBezTo>
                        <a:pt x="78094" y="33495"/>
                        <a:pt x="39775" y="64259"/>
                        <a:pt x="0" y="89107"/>
                      </a:cubicBezTo>
                      <a:cubicBezTo>
                        <a:pt x="16838" y="140351"/>
                        <a:pt x="31947" y="192777"/>
                        <a:pt x="44690" y="244112"/>
                      </a:cubicBezTo>
                      <a:close/>
                    </a:path>
                  </a:pathLst>
                </a:custGeom>
                <a:solidFill>
                  <a:srgbClr val="AA6C6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8" name="Google Shape;488;p4"/>
                <p:cNvSpPr/>
                <p:nvPr/>
              </p:nvSpPr>
              <p:spPr>
                <a:xfrm>
                  <a:off x="2048222" y="4444489"/>
                  <a:ext cx="429061" cy="383005"/>
                </a:xfrm>
                <a:custGeom>
                  <a:rect b="b" l="l" r="r" t="t"/>
                  <a:pathLst>
                    <a:path extrusionOk="0" h="383005" w="429061">
                      <a:moveTo>
                        <a:pt x="0" y="383006"/>
                      </a:moveTo>
                      <a:lnTo>
                        <a:pt x="182" y="382915"/>
                      </a:lnTo>
                      <a:cubicBezTo>
                        <a:pt x="139440" y="284797"/>
                        <a:pt x="293444" y="174027"/>
                        <a:pt x="429061" y="133524"/>
                      </a:cubicBezTo>
                      <a:cubicBezTo>
                        <a:pt x="429061" y="133524"/>
                        <a:pt x="363892" y="99665"/>
                        <a:pt x="287164" y="0"/>
                      </a:cubicBezTo>
                      <a:cubicBezTo>
                        <a:pt x="247389" y="19569"/>
                        <a:pt x="212892" y="38319"/>
                        <a:pt x="186042" y="54793"/>
                      </a:cubicBezTo>
                      <a:cubicBezTo>
                        <a:pt x="166655" y="66626"/>
                        <a:pt x="148906" y="80733"/>
                        <a:pt x="131977" y="96662"/>
                      </a:cubicBezTo>
                      <a:lnTo>
                        <a:pt x="131886" y="96662"/>
                      </a:lnTo>
                      <a:cubicBezTo>
                        <a:pt x="99938" y="208342"/>
                        <a:pt x="48695" y="306550"/>
                        <a:pt x="0" y="383006"/>
                      </a:cubicBezTo>
                      <a:close/>
                    </a:path>
                  </a:pathLst>
                </a:custGeom>
                <a:solidFill>
                  <a:srgbClr val="AA6C6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9" name="Google Shape;489;p4"/>
                <p:cNvSpPr/>
                <p:nvPr/>
              </p:nvSpPr>
              <p:spPr>
                <a:xfrm>
                  <a:off x="3554761" y="3284458"/>
                  <a:ext cx="318929" cy="349420"/>
                </a:xfrm>
                <a:custGeom>
                  <a:rect b="b" l="l" r="r" t="t"/>
                  <a:pathLst>
                    <a:path extrusionOk="0" h="349420" w="318929">
                      <a:moveTo>
                        <a:pt x="0" y="254124"/>
                      </a:moveTo>
                      <a:cubicBezTo>
                        <a:pt x="10649" y="272146"/>
                        <a:pt x="20934" y="287164"/>
                        <a:pt x="30036" y="297540"/>
                      </a:cubicBezTo>
                      <a:cubicBezTo>
                        <a:pt x="64987" y="337133"/>
                        <a:pt x="135072" y="347418"/>
                        <a:pt x="184586" y="349420"/>
                      </a:cubicBezTo>
                      <a:cubicBezTo>
                        <a:pt x="230459" y="284342"/>
                        <a:pt x="277789" y="214895"/>
                        <a:pt x="318929" y="144993"/>
                      </a:cubicBezTo>
                      <a:cubicBezTo>
                        <a:pt x="254943" y="143900"/>
                        <a:pt x="214895" y="63713"/>
                        <a:pt x="199877" y="30309"/>
                      </a:cubicBezTo>
                      <a:cubicBezTo>
                        <a:pt x="196054" y="21844"/>
                        <a:pt x="190502" y="11559"/>
                        <a:pt x="183675" y="0"/>
                      </a:cubicBezTo>
                      <a:cubicBezTo>
                        <a:pt x="164106" y="36316"/>
                        <a:pt x="141079" y="71632"/>
                        <a:pt x="114137" y="104489"/>
                      </a:cubicBezTo>
                      <a:cubicBezTo>
                        <a:pt x="67991" y="160648"/>
                        <a:pt x="30491" y="209798"/>
                        <a:pt x="0" y="254124"/>
                      </a:cubicBezTo>
                      <a:close/>
                    </a:path>
                  </a:pathLst>
                </a:custGeom>
                <a:solidFill>
                  <a:srgbClr val="AA6C6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0" name="Google Shape;490;p4"/>
                <p:cNvSpPr/>
                <p:nvPr/>
              </p:nvSpPr>
              <p:spPr>
                <a:xfrm>
                  <a:off x="1420194" y="4541060"/>
                  <a:ext cx="759913" cy="514254"/>
                </a:xfrm>
                <a:custGeom>
                  <a:rect b="b" l="l" r="r" t="t"/>
                  <a:pathLst>
                    <a:path extrusionOk="0" h="514254" w="759913">
                      <a:moveTo>
                        <a:pt x="759914" y="0"/>
                      </a:moveTo>
                      <a:cubicBezTo>
                        <a:pt x="728057" y="111680"/>
                        <a:pt x="676814" y="209798"/>
                        <a:pt x="628210" y="286253"/>
                      </a:cubicBezTo>
                      <a:cubicBezTo>
                        <a:pt x="628119" y="286345"/>
                        <a:pt x="628028" y="286345"/>
                        <a:pt x="628028" y="286435"/>
                      </a:cubicBezTo>
                      <a:cubicBezTo>
                        <a:pt x="591257" y="312376"/>
                        <a:pt x="555486" y="337315"/>
                        <a:pt x="521354" y="359979"/>
                      </a:cubicBezTo>
                      <a:cubicBezTo>
                        <a:pt x="495596" y="377090"/>
                        <a:pt x="470748" y="392836"/>
                        <a:pt x="447083" y="406580"/>
                      </a:cubicBezTo>
                      <a:cubicBezTo>
                        <a:pt x="412223" y="426695"/>
                        <a:pt x="379820" y="442532"/>
                        <a:pt x="350968" y="451816"/>
                      </a:cubicBezTo>
                      <a:cubicBezTo>
                        <a:pt x="254579" y="482762"/>
                        <a:pt x="139531" y="487040"/>
                        <a:pt x="19023" y="514255"/>
                      </a:cubicBezTo>
                      <a:cubicBezTo>
                        <a:pt x="12561" y="495141"/>
                        <a:pt x="6280" y="475481"/>
                        <a:pt x="0" y="455184"/>
                      </a:cubicBezTo>
                      <a:cubicBezTo>
                        <a:pt x="132341" y="409766"/>
                        <a:pt x="263135" y="387284"/>
                        <a:pt x="365530" y="346872"/>
                      </a:cubicBezTo>
                      <a:cubicBezTo>
                        <a:pt x="368716" y="345507"/>
                        <a:pt x="371902" y="344232"/>
                        <a:pt x="375087" y="342958"/>
                      </a:cubicBezTo>
                      <a:cubicBezTo>
                        <a:pt x="410039" y="328486"/>
                        <a:pt x="441167" y="312103"/>
                        <a:pt x="469201" y="294354"/>
                      </a:cubicBezTo>
                      <a:cubicBezTo>
                        <a:pt x="610735" y="204610"/>
                        <a:pt x="674538" y="80278"/>
                        <a:pt x="759914" y="0"/>
                      </a:cubicBezTo>
                      <a:close/>
                    </a:path>
                  </a:pathLst>
                </a:custGeom>
                <a:solidFill>
                  <a:srgbClr val="AD837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91" name="Google Shape;491;p4"/>
              <p:cNvGrpSpPr/>
              <p:nvPr/>
            </p:nvGrpSpPr>
            <p:grpSpPr>
              <a:xfrm>
                <a:off x="1394891" y="1638751"/>
                <a:ext cx="2390147" cy="3268658"/>
                <a:chOff x="1394891" y="1638751"/>
                <a:chExt cx="2390147" cy="3268658"/>
              </a:xfrm>
            </p:grpSpPr>
            <p:sp>
              <p:nvSpPr>
                <p:cNvPr id="492" name="Google Shape;492;p4"/>
                <p:cNvSpPr/>
                <p:nvPr/>
              </p:nvSpPr>
              <p:spPr>
                <a:xfrm>
                  <a:off x="3489228" y="1638751"/>
                  <a:ext cx="295810" cy="463557"/>
                </a:xfrm>
                <a:custGeom>
                  <a:rect b="b" l="l" r="r" t="t"/>
                  <a:pathLst>
                    <a:path extrusionOk="0" h="463557" w="295810">
                      <a:moveTo>
                        <a:pt x="0" y="226545"/>
                      </a:moveTo>
                      <a:cubicBezTo>
                        <a:pt x="114320" y="438527"/>
                        <a:pt x="295810" y="463557"/>
                        <a:pt x="295810" y="463557"/>
                      </a:cubicBezTo>
                      <a:cubicBezTo>
                        <a:pt x="191048" y="323025"/>
                        <a:pt x="149453" y="185132"/>
                        <a:pt x="128882" y="0"/>
                      </a:cubicBezTo>
                      <a:cubicBezTo>
                        <a:pt x="87196" y="56159"/>
                        <a:pt x="46875" y="122147"/>
                        <a:pt x="12561" y="198329"/>
                      </a:cubicBezTo>
                      <a:cubicBezTo>
                        <a:pt x="8010" y="207886"/>
                        <a:pt x="3823" y="217261"/>
                        <a:pt x="0" y="226545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3" name="Google Shape;493;p4"/>
                <p:cNvSpPr/>
                <p:nvPr/>
              </p:nvSpPr>
              <p:spPr>
                <a:xfrm>
                  <a:off x="3282525" y="2139353"/>
                  <a:ext cx="342411" cy="292715"/>
                </a:xfrm>
                <a:custGeom>
                  <a:rect b="b" l="l" r="r" t="t"/>
                  <a:pathLst>
                    <a:path extrusionOk="0" h="292715" w="342411">
                      <a:moveTo>
                        <a:pt x="0" y="135982"/>
                      </a:moveTo>
                      <a:cubicBezTo>
                        <a:pt x="122875" y="239470"/>
                        <a:pt x="334129" y="290804"/>
                        <a:pt x="342412" y="292716"/>
                      </a:cubicBezTo>
                      <a:cubicBezTo>
                        <a:pt x="284342" y="260131"/>
                        <a:pt x="196145" y="146085"/>
                        <a:pt x="136619" y="0"/>
                      </a:cubicBezTo>
                      <a:cubicBezTo>
                        <a:pt x="120964" y="40958"/>
                        <a:pt x="66535" y="92566"/>
                        <a:pt x="0" y="135982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4" name="Google Shape;494;p4"/>
                <p:cNvSpPr/>
                <p:nvPr/>
              </p:nvSpPr>
              <p:spPr>
                <a:xfrm>
                  <a:off x="2884318" y="2400212"/>
                  <a:ext cx="207340" cy="295446"/>
                </a:xfrm>
                <a:custGeom>
                  <a:rect b="b" l="l" r="r" t="t"/>
                  <a:pathLst>
                    <a:path extrusionOk="0" h="295446" w="207340">
                      <a:moveTo>
                        <a:pt x="207340" y="295446"/>
                      </a:moveTo>
                      <a:cubicBezTo>
                        <a:pt x="124604" y="184222"/>
                        <a:pt x="124604" y="76547"/>
                        <a:pt x="142808" y="0"/>
                      </a:cubicBezTo>
                      <a:cubicBezTo>
                        <a:pt x="95479" y="23847"/>
                        <a:pt x="46784" y="52518"/>
                        <a:pt x="0" y="89562"/>
                      </a:cubicBezTo>
                      <a:cubicBezTo>
                        <a:pt x="55976" y="215077"/>
                        <a:pt x="207340" y="295446"/>
                        <a:pt x="207340" y="295446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5" name="Google Shape;495;p4"/>
                <p:cNvSpPr/>
                <p:nvPr/>
              </p:nvSpPr>
              <p:spPr>
                <a:xfrm>
                  <a:off x="2626008" y="2622025"/>
                  <a:ext cx="256126" cy="407308"/>
                </a:xfrm>
                <a:custGeom>
                  <a:rect b="b" l="l" r="r" t="t"/>
                  <a:pathLst>
                    <a:path extrusionOk="0" h="407308" w="256126">
                      <a:moveTo>
                        <a:pt x="0" y="168657"/>
                      </a:moveTo>
                      <a:cubicBezTo>
                        <a:pt x="91565" y="348328"/>
                        <a:pt x="250938" y="405488"/>
                        <a:pt x="256126" y="407308"/>
                      </a:cubicBezTo>
                      <a:cubicBezTo>
                        <a:pt x="134798" y="292261"/>
                        <a:pt x="119872" y="120782"/>
                        <a:pt x="127881" y="0"/>
                      </a:cubicBezTo>
                      <a:cubicBezTo>
                        <a:pt x="84465" y="51881"/>
                        <a:pt x="40230" y="110861"/>
                        <a:pt x="0" y="168657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6" name="Google Shape;496;p4"/>
                <p:cNvSpPr/>
                <p:nvPr/>
              </p:nvSpPr>
              <p:spPr>
                <a:xfrm>
                  <a:off x="2346763" y="2995565"/>
                  <a:ext cx="488860" cy="428515"/>
                </a:xfrm>
                <a:custGeom>
                  <a:rect b="b" l="l" r="r" t="t"/>
                  <a:pathLst>
                    <a:path extrusionOk="0" h="428515" w="488860">
                      <a:moveTo>
                        <a:pt x="0" y="184404"/>
                      </a:moveTo>
                      <a:cubicBezTo>
                        <a:pt x="155096" y="413861"/>
                        <a:pt x="477939" y="428060"/>
                        <a:pt x="488861" y="428516"/>
                      </a:cubicBezTo>
                      <a:cubicBezTo>
                        <a:pt x="270416" y="353607"/>
                        <a:pt x="185314" y="143172"/>
                        <a:pt x="152274" y="0"/>
                      </a:cubicBezTo>
                      <a:cubicBezTo>
                        <a:pt x="147359" y="9557"/>
                        <a:pt x="142990" y="18386"/>
                        <a:pt x="139349" y="26395"/>
                      </a:cubicBezTo>
                      <a:cubicBezTo>
                        <a:pt x="116595" y="76365"/>
                        <a:pt x="62985" y="127790"/>
                        <a:pt x="0" y="184404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7" name="Google Shape;497;p4"/>
                <p:cNvSpPr/>
                <p:nvPr/>
              </p:nvSpPr>
              <p:spPr>
                <a:xfrm>
                  <a:off x="2002713" y="3514735"/>
                  <a:ext cx="103124" cy="560856"/>
                </a:xfrm>
                <a:custGeom>
                  <a:rect b="b" l="l" r="r" t="t"/>
                  <a:pathLst>
                    <a:path extrusionOk="0" h="560856" w="103124">
                      <a:moveTo>
                        <a:pt x="0" y="455730"/>
                      </a:moveTo>
                      <a:cubicBezTo>
                        <a:pt x="53701" y="521718"/>
                        <a:pt x="103124" y="560856"/>
                        <a:pt x="103124" y="560856"/>
                      </a:cubicBezTo>
                      <a:cubicBezTo>
                        <a:pt x="103124" y="560856"/>
                        <a:pt x="63531" y="407945"/>
                        <a:pt x="58343" y="0"/>
                      </a:cubicBezTo>
                      <a:cubicBezTo>
                        <a:pt x="12015" y="115411"/>
                        <a:pt x="15473" y="240107"/>
                        <a:pt x="2640" y="424510"/>
                      </a:cubicBezTo>
                      <a:cubicBezTo>
                        <a:pt x="2002" y="435160"/>
                        <a:pt x="1092" y="445445"/>
                        <a:pt x="0" y="455730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8" name="Google Shape;498;p4"/>
                <p:cNvSpPr/>
                <p:nvPr/>
              </p:nvSpPr>
              <p:spPr>
                <a:xfrm>
                  <a:off x="1720646" y="4322160"/>
                  <a:ext cx="207249" cy="432156"/>
                </a:xfrm>
                <a:custGeom>
                  <a:rect b="b" l="l" r="r" t="t"/>
                  <a:pathLst>
                    <a:path extrusionOk="0" h="432156" w="207249">
                      <a:moveTo>
                        <a:pt x="207249" y="432156"/>
                      </a:moveTo>
                      <a:cubicBezTo>
                        <a:pt x="207249" y="432156"/>
                        <a:pt x="158463" y="185496"/>
                        <a:pt x="144902" y="0"/>
                      </a:cubicBezTo>
                      <a:cubicBezTo>
                        <a:pt x="114683" y="35679"/>
                        <a:pt x="81462" y="64714"/>
                        <a:pt x="47330" y="88379"/>
                      </a:cubicBezTo>
                      <a:cubicBezTo>
                        <a:pt x="32312" y="98755"/>
                        <a:pt x="16565" y="110497"/>
                        <a:pt x="0" y="123603"/>
                      </a:cubicBezTo>
                      <a:cubicBezTo>
                        <a:pt x="64441" y="272692"/>
                        <a:pt x="207249" y="432156"/>
                        <a:pt x="207249" y="432156"/>
                      </a:cubicBez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9" name="Google Shape;499;p4"/>
                <p:cNvSpPr/>
                <p:nvPr/>
              </p:nvSpPr>
              <p:spPr>
                <a:xfrm>
                  <a:off x="1394891" y="4619154"/>
                  <a:ext cx="191958" cy="288255"/>
                </a:xfrm>
                <a:custGeom>
                  <a:rect b="b" l="l" r="r" t="t"/>
                  <a:pathLst>
                    <a:path extrusionOk="0" h="288255" w="191958">
                      <a:moveTo>
                        <a:pt x="124058" y="0"/>
                      </a:moveTo>
                      <a:cubicBezTo>
                        <a:pt x="148906" y="177668"/>
                        <a:pt x="191958" y="288256"/>
                        <a:pt x="191958" y="288256"/>
                      </a:cubicBezTo>
                      <a:cubicBezTo>
                        <a:pt x="191958" y="288256"/>
                        <a:pt x="56887" y="228639"/>
                        <a:pt x="0" y="107948"/>
                      </a:cubicBezTo>
                      <a:lnTo>
                        <a:pt x="124058" y="0"/>
                      </a:lnTo>
                      <a:close/>
                    </a:path>
                  </a:pathLst>
                </a:custGeom>
                <a:solidFill>
                  <a:srgbClr val="8CAAC3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00" name="Google Shape;500;p4"/>
            <p:cNvGrpSpPr/>
            <p:nvPr/>
          </p:nvGrpSpPr>
          <p:grpSpPr>
            <a:xfrm>
              <a:off x="4062645" y="1096008"/>
              <a:ext cx="1567248" cy="767983"/>
              <a:chOff x="4062645" y="1096008"/>
              <a:chExt cx="1567248" cy="767983"/>
            </a:xfrm>
          </p:grpSpPr>
          <p:grpSp>
            <p:nvGrpSpPr>
              <p:cNvPr id="501" name="Google Shape;501;p4"/>
              <p:cNvGrpSpPr/>
              <p:nvPr/>
            </p:nvGrpSpPr>
            <p:grpSpPr>
              <a:xfrm>
                <a:off x="4062645" y="1336024"/>
                <a:ext cx="1567248" cy="527967"/>
                <a:chOff x="4062645" y="1336024"/>
                <a:chExt cx="1567248" cy="527967"/>
              </a:xfrm>
            </p:grpSpPr>
            <p:grpSp>
              <p:nvGrpSpPr>
                <p:cNvPr id="502" name="Google Shape;502;p4"/>
                <p:cNvGrpSpPr/>
                <p:nvPr/>
              </p:nvGrpSpPr>
              <p:grpSpPr>
                <a:xfrm>
                  <a:off x="4817462" y="1342577"/>
                  <a:ext cx="806092" cy="446176"/>
                  <a:chOff x="4817462" y="1342577"/>
                  <a:chExt cx="806092" cy="446176"/>
                </a:xfrm>
              </p:grpSpPr>
              <p:sp>
                <p:nvSpPr>
                  <p:cNvPr id="503" name="Google Shape;503;p4"/>
                  <p:cNvSpPr/>
                  <p:nvPr/>
                </p:nvSpPr>
                <p:spPr>
                  <a:xfrm>
                    <a:off x="5552527" y="1342577"/>
                    <a:ext cx="71027" cy="89131"/>
                  </a:xfrm>
                  <a:custGeom>
                    <a:rect b="b" l="l" r="r" t="t"/>
                    <a:pathLst>
                      <a:path extrusionOk="0" h="89131" w="71027">
                        <a:moveTo>
                          <a:pt x="0" y="28398"/>
                        </a:moveTo>
                        <a:cubicBezTo>
                          <a:pt x="19751" y="52336"/>
                          <a:pt x="55886" y="93567"/>
                          <a:pt x="66443" y="88743"/>
                        </a:cubicBezTo>
                        <a:cubicBezTo>
                          <a:pt x="76729" y="84101"/>
                          <a:pt x="67445" y="31947"/>
                          <a:pt x="60619" y="0"/>
                        </a:cubicBezTo>
                        <a:cubicBezTo>
                          <a:pt x="46055" y="6098"/>
                          <a:pt x="23392" y="16019"/>
                          <a:pt x="0" y="28398"/>
                        </a:cubicBezTo>
                        <a:close/>
                      </a:path>
                    </a:pathLst>
                  </a:custGeom>
                  <a:solidFill>
                    <a:srgbClr val="E3F5BC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504" name="Google Shape;504;p4"/>
                  <p:cNvGrpSpPr/>
                  <p:nvPr/>
                </p:nvGrpSpPr>
                <p:grpSpPr>
                  <a:xfrm>
                    <a:off x="4817462" y="1417758"/>
                    <a:ext cx="682002" cy="370995"/>
                    <a:chOff x="4817462" y="1417758"/>
                    <a:chExt cx="682002" cy="370995"/>
                  </a:xfrm>
                </p:grpSpPr>
                <p:sp>
                  <p:nvSpPr>
                    <p:cNvPr id="505" name="Google Shape;505;p4"/>
                    <p:cNvSpPr/>
                    <p:nvPr/>
                  </p:nvSpPr>
                  <p:spPr>
                    <a:xfrm>
                      <a:off x="5440120" y="1417758"/>
                      <a:ext cx="59344" cy="137360"/>
                    </a:xfrm>
                    <a:custGeom>
                      <a:rect b="b" l="l" r="r" t="t"/>
                      <a:pathLst>
                        <a:path extrusionOk="0" h="137360" w="59344">
                          <a:moveTo>
                            <a:pt x="49514" y="135891"/>
                          </a:moveTo>
                          <a:cubicBezTo>
                            <a:pt x="70903" y="125424"/>
                            <a:pt x="51971" y="35588"/>
                            <a:pt x="43507" y="0"/>
                          </a:cubicBezTo>
                          <a:cubicBezTo>
                            <a:pt x="34314" y="8738"/>
                            <a:pt x="26851" y="17840"/>
                            <a:pt x="22481" y="27033"/>
                          </a:cubicBezTo>
                          <a:cubicBezTo>
                            <a:pt x="17749" y="36681"/>
                            <a:pt x="10194" y="48058"/>
                            <a:pt x="0" y="60436"/>
                          </a:cubicBezTo>
                          <a:cubicBezTo>
                            <a:pt x="38592" y="92566"/>
                            <a:pt x="26851" y="146995"/>
                            <a:pt x="49514" y="135891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6" name="Google Shape;506;p4"/>
                    <p:cNvSpPr/>
                    <p:nvPr/>
                  </p:nvSpPr>
                  <p:spPr>
                    <a:xfrm>
                      <a:off x="5379046" y="1494396"/>
                      <a:ext cx="55395" cy="88487"/>
                    </a:xfrm>
                    <a:custGeom>
                      <a:rect b="b" l="l" r="r" t="t"/>
                      <a:pathLst>
                        <a:path extrusionOk="0" h="88487" w="55395">
                          <a:moveTo>
                            <a:pt x="0" y="41140"/>
                          </a:moveTo>
                          <a:cubicBezTo>
                            <a:pt x="12288" y="61984"/>
                            <a:pt x="34041" y="94386"/>
                            <a:pt x="47603" y="87560"/>
                          </a:cubicBezTo>
                          <a:cubicBezTo>
                            <a:pt x="62621" y="80096"/>
                            <a:pt x="52336" y="25758"/>
                            <a:pt x="46510" y="0"/>
                          </a:cubicBezTo>
                          <a:cubicBezTo>
                            <a:pt x="33677" y="13198"/>
                            <a:pt x="18113" y="27215"/>
                            <a:pt x="0" y="41140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7" name="Google Shape;507;p4"/>
                    <p:cNvSpPr/>
                    <p:nvPr/>
                  </p:nvSpPr>
                  <p:spPr>
                    <a:xfrm>
                      <a:off x="5326893" y="1540178"/>
                      <a:ext cx="60806" cy="67419"/>
                    </a:xfrm>
                    <a:custGeom>
                      <a:rect b="b" l="l" r="r" t="t"/>
                      <a:pathLst>
                        <a:path extrusionOk="0" h="67419" w="60806">
                          <a:moveTo>
                            <a:pt x="0" y="30582"/>
                          </a:moveTo>
                          <a:cubicBezTo>
                            <a:pt x="12106" y="47785"/>
                            <a:pt x="32585" y="71541"/>
                            <a:pt x="50970" y="66808"/>
                          </a:cubicBezTo>
                          <a:cubicBezTo>
                            <a:pt x="70722" y="61711"/>
                            <a:pt x="56341" y="22937"/>
                            <a:pt x="45873" y="0"/>
                          </a:cubicBezTo>
                          <a:cubicBezTo>
                            <a:pt x="31948" y="10376"/>
                            <a:pt x="16657" y="20661"/>
                            <a:pt x="0" y="30582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8" name="Google Shape;508;p4"/>
                    <p:cNvSpPr/>
                    <p:nvPr/>
                  </p:nvSpPr>
                  <p:spPr>
                    <a:xfrm>
                      <a:off x="5282658" y="1575038"/>
                      <a:ext cx="49310" cy="64894"/>
                    </a:xfrm>
                    <a:custGeom>
                      <a:rect b="b" l="l" r="r" t="t"/>
                      <a:pathLst>
                        <a:path extrusionOk="0" h="64894" w="49310">
                          <a:moveTo>
                            <a:pt x="0" y="19114"/>
                          </a:moveTo>
                          <a:cubicBezTo>
                            <a:pt x="12196" y="39775"/>
                            <a:pt x="31674" y="68446"/>
                            <a:pt x="43507" y="64532"/>
                          </a:cubicBezTo>
                          <a:cubicBezTo>
                            <a:pt x="56522" y="60254"/>
                            <a:pt x="44690" y="21753"/>
                            <a:pt x="36771" y="0"/>
                          </a:cubicBezTo>
                          <a:cubicBezTo>
                            <a:pt x="25121" y="6553"/>
                            <a:pt x="12833" y="13016"/>
                            <a:pt x="0" y="19114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09" name="Google Shape;509;p4"/>
                    <p:cNvSpPr/>
                    <p:nvPr/>
                  </p:nvSpPr>
                  <p:spPr>
                    <a:xfrm>
                      <a:off x="5215759" y="1595973"/>
                      <a:ext cx="77523" cy="118058"/>
                    </a:xfrm>
                    <a:custGeom>
                      <a:rect b="b" l="l" r="r" t="t"/>
                      <a:pathLst>
                        <a:path extrusionOk="0" h="118058" w="77523">
                          <a:moveTo>
                            <a:pt x="63713" y="117505"/>
                          </a:moveTo>
                          <a:cubicBezTo>
                            <a:pt x="89926" y="111407"/>
                            <a:pt x="72542" y="35861"/>
                            <a:pt x="62712" y="0"/>
                          </a:cubicBezTo>
                          <a:cubicBezTo>
                            <a:pt x="43143" y="9193"/>
                            <a:pt x="22209" y="17476"/>
                            <a:pt x="0" y="24575"/>
                          </a:cubicBezTo>
                          <a:cubicBezTo>
                            <a:pt x="36772" y="64987"/>
                            <a:pt x="34041" y="124422"/>
                            <a:pt x="63713" y="117505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0" name="Google Shape;510;p4"/>
                    <p:cNvSpPr/>
                    <p:nvPr/>
                  </p:nvSpPr>
                  <p:spPr>
                    <a:xfrm>
                      <a:off x="5113545" y="1624461"/>
                      <a:ext cx="115882" cy="164292"/>
                    </a:xfrm>
                    <a:custGeom>
                      <a:rect b="b" l="l" r="r" t="t"/>
                      <a:pathLst>
                        <a:path extrusionOk="0" h="164292" w="115882">
                          <a:moveTo>
                            <a:pt x="42870" y="82099"/>
                          </a:moveTo>
                          <a:cubicBezTo>
                            <a:pt x="53701" y="108585"/>
                            <a:pt x="63986" y="171297"/>
                            <a:pt x="85739" y="163651"/>
                          </a:cubicBezTo>
                          <a:cubicBezTo>
                            <a:pt x="104854" y="156916"/>
                            <a:pt x="140533" y="80369"/>
                            <a:pt x="89926" y="0"/>
                          </a:cubicBezTo>
                          <a:cubicBezTo>
                            <a:pt x="61893" y="8374"/>
                            <a:pt x="31948" y="14927"/>
                            <a:pt x="455" y="18932"/>
                          </a:cubicBezTo>
                          <a:cubicBezTo>
                            <a:pt x="273" y="18932"/>
                            <a:pt x="182" y="18932"/>
                            <a:pt x="0" y="18932"/>
                          </a:cubicBezTo>
                          <a:cubicBezTo>
                            <a:pt x="14563" y="37136"/>
                            <a:pt x="35952" y="65260"/>
                            <a:pt x="42870" y="82099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1" name="Google Shape;511;p4"/>
                    <p:cNvSpPr/>
                    <p:nvPr/>
                  </p:nvSpPr>
                  <p:spPr>
                    <a:xfrm>
                      <a:off x="5013061" y="1645214"/>
                      <a:ext cx="86025" cy="97193"/>
                    </a:xfrm>
                    <a:custGeom>
                      <a:rect b="b" l="l" r="r" t="t"/>
                      <a:pathLst>
                        <a:path extrusionOk="0" h="97193" w="86025">
                          <a:moveTo>
                            <a:pt x="63622" y="97117"/>
                          </a:moveTo>
                          <a:cubicBezTo>
                            <a:pt x="88834" y="94295"/>
                            <a:pt x="86923" y="27852"/>
                            <a:pt x="85011" y="0"/>
                          </a:cubicBezTo>
                          <a:cubicBezTo>
                            <a:pt x="54338" y="3277"/>
                            <a:pt x="26122" y="4642"/>
                            <a:pt x="0" y="4824"/>
                          </a:cubicBezTo>
                          <a:cubicBezTo>
                            <a:pt x="15200" y="42415"/>
                            <a:pt x="42051" y="99574"/>
                            <a:pt x="63622" y="97117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2" name="Google Shape;512;p4"/>
                    <p:cNvSpPr/>
                    <p:nvPr/>
                  </p:nvSpPr>
                  <p:spPr>
                    <a:xfrm>
                      <a:off x="4915853" y="1647398"/>
                      <a:ext cx="95660" cy="92132"/>
                    </a:xfrm>
                    <a:custGeom>
                      <a:rect b="b" l="l" r="r" t="t"/>
                      <a:pathLst>
                        <a:path extrusionOk="0" h="92132" w="95660">
                          <a:moveTo>
                            <a:pt x="44872" y="92111"/>
                          </a:moveTo>
                          <a:cubicBezTo>
                            <a:pt x="56522" y="90654"/>
                            <a:pt x="82554" y="33313"/>
                            <a:pt x="95660" y="2640"/>
                          </a:cubicBezTo>
                          <a:cubicBezTo>
                            <a:pt x="62439" y="3004"/>
                            <a:pt x="32494" y="1547"/>
                            <a:pt x="4733" y="182"/>
                          </a:cubicBezTo>
                          <a:cubicBezTo>
                            <a:pt x="3186" y="182"/>
                            <a:pt x="1547" y="91"/>
                            <a:pt x="0" y="0"/>
                          </a:cubicBezTo>
                          <a:cubicBezTo>
                            <a:pt x="546" y="1638"/>
                            <a:pt x="1183" y="3459"/>
                            <a:pt x="1820" y="5370"/>
                          </a:cubicBezTo>
                          <a:cubicBezTo>
                            <a:pt x="13380" y="39047"/>
                            <a:pt x="33768" y="93385"/>
                            <a:pt x="44872" y="92111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3" name="Google Shape;513;p4"/>
                    <p:cNvSpPr/>
                    <p:nvPr/>
                  </p:nvSpPr>
                  <p:spPr>
                    <a:xfrm>
                      <a:off x="4817462" y="1645676"/>
                      <a:ext cx="103032" cy="88008"/>
                    </a:xfrm>
                    <a:custGeom>
                      <a:rect b="b" l="l" r="r" t="t"/>
                      <a:pathLst>
                        <a:path extrusionOk="0" h="88008" w="103032">
                          <a:moveTo>
                            <a:pt x="41595" y="87826"/>
                          </a:moveTo>
                          <a:cubicBezTo>
                            <a:pt x="54793" y="84185"/>
                            <a:pt x="84192" y="35217"/>
                            <a:pt x="100211" y="7093"/>
                          </a:cubicBezTo>
                          <a:cubicBezTo>
                            <a:pt x="101213" y="5272"/>
                            <a:pt x="102214" y="3543"/>
                            <a:pt x="103033" y="1905"/>
                          </a:cubicBezTo>
                          <a:cubicBezTo>
                            <a:pt x="101486" y="1905"/>
                            <a:pt x="99847" y="1814"/>
                            <a:pt x="98300" y="1723"/>
                          </a:cubicBezTo>
                          <a:cubicBezTo>
                            <a:pt x="62803" y="84"/>
                            <a:pt x="30855" y="-1190"/>
                            <a:pt x="0" y="1814"/>
                          </a:cubicBezTo>
                          <a:cubicBezTo>
                            <a:pt x="8556" y="31668"/>
                            <a:pt x="27579" y="91740"/>
                            <a:pt x="41595" y="87826"/>
                          </a:cubicBezTo>
                          <a:close/>
                        </a:path>
                      </a:pathLst>
                    </a:custGeom>
                    <a:solidFill>
                      <a:srgbClr val="E3F5BC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sp>
              <p:nvSpPr>
                <p:cNvPr id="514" name="Google Shape;514;p4"/>
                <p:cNvSpPr/>
                <p:nvPr/>
              </p:nvSpPr>
              <p:spPr>
                <a:xfrm>
                  <a:off x="4062645" y="1336024"/>
                  <a:ext cx="1567248" cy="527967"/>
                </a:xfrm>
                <a:custGeom>
                  <a:rect b="b" l="l" r="r" t="t"/>
                  <a:pathLst>
                    <a:path extrusionOk="0" h="527967" w="1567248">
                      <a:moveTo>
                        <a:pt x="1567249" y="0"/>
                      </a:moveTo>
                      <a:cubicBezTo>
                        <a:pt x="1543402" y="9648"/>
                        <a:pt x="1520283" y="20843"/>
                        <a:pt x="1497620" y="32858"/>
                      </a:cubicBezTo>
                      <a:cubicBezTo>
                        <a:pt x="1475138" y="45054"/>
                        <a:pt x="1453111" y="58434"/>
                        <a:pt x="1433633" y="74635"/>
                      </a:cubicBezTo>
                      <a:cubicBezTo>
                        <a:pt x="1423985" y="82827"/>
                        <a:pt x="1414884" y="91747"/>
                        <a:pt x="1408148" y="102032"/>
                      </a:cubicBezTo>
                      <a:cubicBezTo>
                        <a:pt x="1406510" y="104580"/>
                        <a:pt x="1404962" y="107220"/>
                        <a:pt x="1403688" y="109950"/>
                      </a:cubicBezTo>
                      <a:cubicBezTo>
                        <a:pt x="1402323" y="112863"/>
                        <a:pt x="1400776" y="115958"/>
                        <a:pt x="1399138" y="118779"/>
                      </a:cubicBezTo>
                      <a:cubicBezTo>
                        <a:pt x="1395860" y="124513"/>
                        <a:pt x="1392220" y="129974"/>
                        <a:pt x="1388306" y="135254"/>
                      </a:cubicBezTo>
                      <a:cubicBezTo>
                        <a:pt x="1380569" y="145812"/>
                        <a:pt x="1371650" y="155369"/>
                        <a:pt x="1362912" y="165017"/>
                      </a:cubicBezTo>
                      <a:cubicBezTo>
                        <a:pt x="1353901" y="174392"/>
                        <a:pt x="1344344" y="183220"/>
                        <a:pt x="1334423" y="191594"/>
                      </a:cubicBezTo>
                      <a:cubicBezTo>
                        <a:pt x="1314763" y="208341"/>
                        <a:pt x="1293374" y="223633"/>
                        <a:pt x="1271438" y="237285"/>
                      </a:cubicBezTo>
                      <a:cubicBezTo>
                        <a:pt x="1260334" y="244294"/>
                        <a:pt x="1248775" y="250028"/>
                        <a:pt x="1237306" y="256217"/>
                      </a:cubicBezTo>
                      <a:cubicBezTo>
                        <a:pt x="1225838" y="262498"/>
                        <a:pt x="1214370" y="268141"/>
                        <a:pt x="1202355" y="273329"/>
                      </a:cubicBezTo>
                      <a:cubicBezTo>
                        <a:pt x="1154661" y="294263"/>
                        <a:pt x="1103964" y="307825"/>
                        <a:pt x="1052265" y="314651"/>
                      </a:cubicBezTo>
                      <a:lnTo>
                        <a:pt x="1050992" y="314742"/>
                      </a:lnTo>
                      <a:lnTo>
                        <a:pt x="1050537" y="314742"/>
                      </a:lnTo>
                      <a:lnTo>
                        <a:pt x="1051810" y="314651"/>
                      </a:lnTo>
                      <a:cubicBezTo>
                        <a:pt x="1018133" y="319020"/>
                        <a:pt x="984366" y="321295"/>
                        <a:pt x="950507" y="321751"/>
                      </a:cubicBezTo>
                      <a:lnTo>
                        <a:pt x="951235" y="321751"/>
                      </a:lnTo>
                      <a:lnTo>
                        <a:pt x="887067" y="320294"/>
                      </a:lnTo>
                      <a:lnTo>
                        <a:pt x="855392" y="319566"/>
                      </a:lnTo>
                      <a:lnTo>
                        <a:pt x="823809" y="318383"/>
                      </a:lnTo>
                      <a:cubicBezTo>
                        <a:pt x="782032" y="317109"/>
                        <a:pt x="740345" y="317655"/>
                        <a:pt x="701389" y="330215"/>
                      </a:cubicBezTo>
                      <a:cubicBezTo>
                        <a:pt x="681911" y="336314"/>
                        <a:pt x="663434" y="344960"/>
                        <a:pt x="645686" y="355792"/>
                      </a:cubicBezTo>
                      <a:cubicBezTo>
                        <a:pt x="627664" y="366077"/>
                        <a:pt x="610462" y="377909"/>
                        <a:pt x="593532" y="390105"/>
                      </a:cubicBezTo>
                      <a:cubicBezTo>
                        <a:pt x="559764" y="414590"/>
                        <a:pt x="528545" y="443078"/>
                        <a:pt x="493048" y="467198"/>
                      </a:cubicBezTo>
                      <a:cubicBezTo>
                        <a:pt x="475299" y="479213"/>
                        <a:pt x="456367" y="489589"/>
                        <a:pt x="436798" y="498418"/>
                      </a:cubicBezTo>
                      <a:cubicBezTo>
                        <a:pt x="417047" y="506882"/>
                        <a:pt x="396750" y="513800"/>
                        <a:pt x="376089" y="519170"/>
                      </a:cubicBezTo>
                      <a:cubicBezTo>
                        <a:pt x="334493" y="530638"/>
                        <a:pt x="290258" y="529910"/>
                        <a:pt x="248572" y="522629"/>
                      </a:cubicBezTo>
                      <a:cubicBezTo>
                        <a:pt x="206612" y="515620"/>
                        <a:pt x="166200" y="503606"/>
                        <a:pt x="124514" y="498782"/>
                      </a:cubicBezTo>
                      <a:cubicBezTo>
                        <a:pt x="82918" y="494049"/>
                        <a:pt x="40412" y="497325"/>
                        <a:pt x="0" y="509704"/>
                      </a:cubicBezTo>
                      <a:cubicBezTo>
                        <a:pt x="39684" y="495232"/>
                        <a:pt x="82736" y="490408"/>
                        <a:pt x="124969" y="493776"/>
                      </a:cubicBezTo>
                      <a:cubicBezTo>
                        <a:pt x="167292" y="497416"/>
                        <a:pt x="208615" y="507519"/>
                        <a:pt x="249846" y="513800"/>
                      </a:cubicBezTo>
                      <a:cubicBezTo>
                        <a:pt x="291077" y="519989"/>
                        <a:pt x="333219" y="519807"/>
                        <a:pt x="372903" y="507884"/>
                      </a:cubicBezTo>
                      <a:cubicBezTo>
                        <a:pt x="392927" y="502240"/>
                        <a:pt x="412496" y="495141"/>
                        <a:pt x="431246" y="486585"/>
                      </a:cubicBezTo>
                      <a:cubicBezTo>
                        <a:pt x="449996" y="477756"/>
                        <a:pt x="467744" y="467198"/>
                        <a:pt x="484856" y="455548"/>
                      </a:cubicBezTo>
                      <a:cubicBezTo>
                        <a:pt x="518988" y="432065"/>
                        <a:pt x="550116" y="403394"/>
                        <a:pt x="584430" y="378091"/>
                      </a:cubicBezTo>
                      <a:cubicBezTo>
                        <a:pt x="601633" y="365531"/>
                        <a:pt x="619108" y="353243"/>
                        <a:pt x="637585" y="342594"/>
                      </a:cubicBezTo>
                      <a:cubicBezTo>
                        <a:pt x="655698" y="331308"/>
                        <a:pt x="675631" y="321842"/>
                        <a:pt x="696292" y="315197"/>
                      </a:cubicBezTo>
                      <a:cubicBezTo>
                        <a:pt x="737888" y="301544"/>
                        <a:pt x="781940" y="300361"/>
                        <a:pt x="824082" y="302000"/>
                      </a:cubicBezTo>
                      <a:lnTo>
                        <a:pt x="855666" y="303456"/>
                      </a:lnTo>
                      <a:lnTo>
                        <a:pt x="887249" y="304457"/>
                      </a:lnTo>
                      <a:lnTo>
                        <a:pt x="949415" y="306368"/>
                      </a:lnTo>
                      <a:lnTo>
                        <a:pt x="950143" y="306368"/>
                      </a:lnTo>
                      <a:cubicBezTo>
                        <a:pt x="983365" y="306186"/>
                        <a:pt x="1016768" y="304184"/>
                        <a:pt x="1049626" y="300088"/>
                      </a:cubicBezTo>
                      <a:lnTo>
                        <a:pt x="1049717" y="300088"/>
                      </a:lnTo>
                      <a:lnTo>
                        <a:pt x="1050900" y="300088"/>
                      </a:lnTo>
                      <a:lnTo>
                        <a:pt x="1051355" y="300088"/>
                      </a:lnTo>
                      <a:lnTo>
                        <a:pt x="1050081" y="300179"/>
                      </a:lnTo>
                      <a:cubicBezTo>
                        <a:pt x="1100415" y="294081"/>
                        <a:pt x="1149838" y="280610"/>
                        <a:pt x="1196712" y="261314"/>
                      </a:cubicBezTo>
                      <a:cubicBezTo>
                        <a:pt x="1208454" y="256490"/>
                        <a:pt x="1220104" y="251120"/>
                        <a:pt x="1231299" y="245204"/>
                      </a:cubicBezTo>
                      <a:cubicBezTo>
                        <a:pt x="1242494" y="239379"/>
                        <a:pt x="1254145" y="233918"/>
                        <a:pt x="1264976" y="227455"/>
                      </a:cubicBezTo>
                      <a:cubicBezTo>
                        <a:pt x="1286912" y="214440"/>
                        <a:pt x="1307755" y="200150"/>
                        <a:pt x="1327597" y="184040"/>
                      </a:cubicBezTo>
                      <a:cubicBezTo>
                        <a:pt x="1337427" y="176030"/>
                        <a:pt x="1346984" y="167565"/>
                        <a:pt x="1355995" y="158645"/>
                      </a:cubicBezTo>
                      <a:cubicBezTo>
                        <a:pt x="1364732" y="149452"/>
                        <a:pt x="1373561" y="140351"/>
                        <a:pt x="1381207" y="130339"/>
                      </a:cubicBezTo>
                      <a:cubicBezTo>
                        <a:pt x="1385030" y="125333"/>
                        <a:pt x="1388670" y="120236"/>
                        <a:pt x="1391947" y="114865"/>
                      </a:cubicBezTo>
                      <a:cubicBezTo>
                        <a:pt x="1393585" y="112226"/>
                        <a:pt x="1395042" y="109586"/>
                        <a:pt x="1396498" y="106674"/>
                      </a:cubicBezTo>
                      <a:cubicBezTo>
                        <a:pt x="1398045" y="103670"/>
                        <a:pt x="1399865" y="100758"/>
                        <a:pt x="1401777" y="98027"/>
                      </a:cubicBezTo>
                      <a:cubicBezTo>
                        <a:pt x="1409604" y="87105"/>
                        <a:pt x="1419343" y="78185"/>
                        <a:pt x="1429537" y="70084"/>
                      </a:cubicBezTo>
                      <a:cubicBezTo>
                        <a:pt x="1450108" y="54065"/>
                        <a:pt x="1472771" y="41413"/>
                        <a:pt x="1495799" y="29945"/>
                      </a:cubicBezTo>
                      <a:cubicBezTo>
                        <a:pt x="1519191" y="18477"/>
                        <a:pt x="1542947" y="8556"/>
                        <a:pt x="1567249" y="0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15" name="Google Shape;515;p4"/>
              <p:cNvGrpSpPr/>
              <p:nvPr/>
            </p:nvGrpSpPr>
            <p:grpSpPr>
              <a:xfrm>
                <a:off x="4079665" y="1096008"/>
                <a:ext cx="1152418" cy="309156"/>
                <a:chOff x="4079665" y="1096008"/>
                <a:chExt cx="1152418" cy="309156"/>
              </a:xfrm>
            </p:grpSpPr>
            <p:grpSp>
              <p:nvGrpSpPr>
                <p:cNvPr id="516" name="Google Shape;516;p4"/>
                <p:cNvGrpSpPr/>
                <p:nvPr/>
              </p:nvGrpSpPr>
              <p:grpSpPr>
                <a:xfrm>
                  <a:off x="4174871" y="1205227"/>
                  <a:ext cx="283052" cy="199937"/>
                  <a:chOff x="4174871" y="1205227"/>
                  <a:chExt cx="283052" cy="199937"/>
                </a:xfrm>
              </p:grpSpPr>
              <p:grpSp>
                <p:nvGrpSpPr>
                  <p:cNvPr id="517" name="Google Shape;517;p4"/>
                  <p:cNvGrpSpPr/>
                  <p:nvPr/>
                </p:nvGrpSpPr>
                <p:grpSpPr>
                  <a:xfrm>
                    <a:off x="4174871" y="1211370"/>
                    <a:ext cx="282157" cy="189254"/>
                    <a:chOff x="4174871" y="1211370"/>
                    <a:chExt cx="282157" cy="189254"/>
                  </a:xfrm>
                </p:grpSpPr>
                <p:sp>
                  <p:nvSpPr>
                    <p:cNvPr id="518" name="Google Shape;518;p4"/>
                    <p:cNvSpPr/>
                    <p:nvPr/>
                  </p:nvSpPr>
                  <p:spPr>
                    <a:xfrm>
                      <a:off x="4174871" y="1211370"/>
                      <a:ext cx="282157" cy="189254"/>
                    </a:xfrm>
                    <a:custGeom>
                      <a:rect b="b" l="l" r="r" t="t"/>
                      <a:pathLst>
                        <a:path extrusionOk="0" h="189254" w="282157">
                          <a:moveTo>
                            <a:pt x="0" y="152688"/>
                          </a:moveTo>
                          <a:cubicBezTo>
                            <a:pt x="0" y="152688"/>
                            <a:pt x="1183" y="153689"/>
                            <a:pt x="3095" y="155236"/>
                          </a:cubicBezTo>
                          <a:cubicBezTo>
                            <a:pt x="19023" y="166704"/>
                            <a:pt x="92202" y="214216"/>
                            <a:pt x="184404" y="172257"/>
                          </a:cubicBezTo>
                          <a:cubicBezTo>
                            <a:pt x="288893" y="124836"/>
                            <a:pt x="282066" y="19619"/>
                            <a:pt x="282066" y="19619"/>
                          </a:cubicBezTo>
                          <a:cubicBezTo>
                            <a:pt x="280701" y="18799"/>
                            <a:pt x="279245" y="18253"/>
                            <a:pt x="277971" y="17707"/>
                          </a:cubicBezTo>
                          <a:cubicBezTo>
                            <a:pt x="275240" y="16615"/>
                            <a:pt x="272510" y="15432"/>
                            <a:pt x="269870" y="14339"/>
                          </a:cubicBezTo>
                          <a:cubicBezTo>
                            <a:pt x="107766" y="-50739"/>
                            <a:pt x="13653" y="125382"/>
                            <a:pt x="1456" y="150048"/>
                          </a:cubicBezTo>
                          <a:cubicBezTo>
                            <a:pt x="546" y="151777"/>
                            <a:pt x="0" y="152688"/>
                            <a:pt x="0" y="152688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19" name="Google Shape;519;p4"/>
                    <p:cNvSpPr/>
                    <p:nvPr/>
                  </p:nvSpPr>
                  <p:spPr>
                    <a:xfrm>
                      <a:off x="4176327" y="1211370"/>
                      <a:ext cx="276514" cy="150048"/>
                    </a:xfrm>
                    <a:custGeom>
                      <a:rect b="b" l="l" r="r" t="t"/>
                      <a:pathLst>
                        <a:path extrusionOk="0" h="150048" w="276514">
                          <a:moveTo>
                            <a:pt x="0" y="150048"/>
                          </a:moveTo>
                          <a:cubicBezTo>
                            <a:pt x="132796" y="44285"/>
                            <a:pt x="237194" y="22349"/>
                            <a:pt x="276514" y="17707"/>
                          </a:cubicBezTo>
                          <a:cubicBezTo>
                            <a:pt x="273784" y="16615"/>
                            <a:pt x="271053" y="15432"/>
                            <a:pt x="268414" y="14339"/>
                          </a:cubicBezTo>
                          <a:cubicBezTo>
                            <a:pt x="106310" y="-50739"/>
                            <a:pt x="12196" y="125382"/>
                            <a:pt x="0" y="150048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20" name="Google Shape;520;p4"/>
                    <p:cNvSpPr/>
                    <p:nvPr/>
                  </p:nvSpPr>
                  <p:spPr>
                    <a:xfrm>
                      <a:off x="4291647" y="1243822"/>
                      <a:ext cx="89380" cy="89380"/>
                    </a:xfrm>
                    <a:custGeom>
                      <a:rect b="b" l="l" r="r" t="t"/>
                      <a:pathLst>
                        <a:path extrusionOk="0" h="89380" w="89380">
                          <a:moveTo>
                            <a:pt x="89380" y="44690"/>
                          </a:moveTo>
                          <a:cubicBezTo>
                            <a:pt x="89380" y="69372"/>
                            <a:pt x="69372" y="89380"/>
                            <a:pt x="44690" y="89380"/>
                          </a:cubicBezTo>
                          <a:cubicBezTo>
                            <a:pt x="20008" y="89380"/>
                            <a:pt x="0" y="69372"/>
                            <a:pt x="0" y="44690"/>
                          </a:cubicBezTo>
                          <a:cubicBezTo>
                            <a:pt x="0" y="20008"/>
                            <a:pt x="20008" y="0"/>
                            <a:pt x="44690" y="0"/>
                          </a:cubicBezTo>
                          <a:cubicBezTo>
                            <a:pt x="69372" y="0"/>
                            <a:pt x="89380" y="20008"/>
                            <a:pt x="89380" y="44690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521" name="Google Shape;521;p4"/>
                  <p:cNvSpPr/>
                  <p:nvPr/>
                </p:nvSpPr>
                <p:spPr>
                  <a:xfrm>
                    <a:off x="4181060" y="1235630"/>
                    <a:ext cx="276863" cy="169534"/>
                  </a:xfrm>
                  <a:custGeom>
                    <a:rect b="b" l="l" r="r" t="t"/>
                    <a:pathLst>
                      <a:path extrusionOk="0" h="169534" w="276863">
                        <a:moveTo>
                          <a:pt x="275968" y="0"/>
                        </a:moveTo>
                        <a:cubicBezTo>
                          <a:pt x="279700" y="31310"/>
                          <a:pt x="271599" y="63986"/>
                          <a:pt x="254670" y="91474"/>
                        </a:cubicBezTo>
                        <a:cubicBezTo>
                          <a:pt x="246114" y="105217"/>
                          <a:pt x="234919" y="117141"/>
                          <a:pt x="222904" y="127972"/>
                        </a:cubicBezTo>
                        <a:cubicBezTo>
                          <a:pt x="210162" y="137893"/>
                          <a:pt x="196782" y="146995"/>
                          <a:pt x="181946" y="153548"/>
                        </a:cubicBezTo>
                        <a:cubicBezTo>
                          <a:pt x="178214" y="155187"/>
                          <a:pt x="174574" y="156916"/>
                          <a:pt x="170842" y="158463"/>
                        </a:cubicBezTo>
                        <a:lnTo>
                          <a:pt x="159282" y="162195"/>
                        </a:lnTo>
                        <a:cubicBezTo>
                          <a:pt x="151728" y="165017"/>
                          <a:pt x="143536" y="166018"/>
                          <a:pt x="135709" y="167747"/>
                        </a:cubicBezTo>
                        <a:cubicBezTo>
                          <a:pt x="119689" y="169568"/>
                          <a:pt x="103397" y="170478"/>
                          <a:pt x="87560" y="168111"/>
                        </a:cubicBezTo>
                        <a:cubicBezTo>
                          <a:pt x="55794" y="163924"/>
                          <a:pt x="25303" y="151819"/>
                          <a:pt x="0" y="133251"/>
                        </a:cubicBezTo>
                        <a:cubicBezTo>
                          <a:pt x="27761" y="147814"/>
                          <a:pt x="58161" y="156279"/>
                          <a:pt x="88561" y="158736"/>
                        </a:cubicBezTo>
                        <a:cubicBezTo>
                          <a:pt x="103852" y="159920"/>
                          <a:pt x="119052" y="158827"/>
                          <a:pt x="133979" y="156461"/>
                        </a:cubicBezTo>
                        <a:cubicBezTo>
                          <a:pt x="141261" y="154550"/>
                          <a:pt x="148907" y="153730"/>
                          <a:pt x="155915" y="150909"/>
                        </a:cubicBezTo>
                        <a:lnTo>
                          <a:pt x="166655" y="147268"/>
                        </a:lnTo>
                        <a:cubicBezTo>
                          <a:pt x="170114" y="145812"/>
                          <a:pt x="173572" y="144082"/>
                          <a:pt x="176940" y="142535"/>
                        </a:cubicBezTo>
                        <a:cubicBezTo>
                          <a:pt x="190866" y="136619"/>
                          <a:pt x="203608" y="128063"/>
                          <a:pt x="215714" y="119052"/>
                        </a:cubicBezTo>
                        <a:cubicBezTo>
                          <a:pt x="227364" y="109404"/>
                          <a:pt x="238013" y="98573"/>
                          <a:pt x="246842" y="86195"/>
                        </a:cubicBezTo>
                        <a:cubicBezTo>
                          <a:pt x="255398" y="73725"/>
                          <a:pt x="262497" y="60072"/>
                          <a:pt x="267321" y="45418"/>
                        </a:cubicBezTo>
                        <a:cubicBezTo>
                          <a:pt x="272601" y="31037"/>
                          <a:pt x="275422" y="15655"/>
                          <a:pt x="275968" y="0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4"/>
                  <p:cNvSpPr/>
                  <p:nvPr/>
                </p:nvSpPr>
                <p:spPr>
                  <a:xfrm>
                    <a:off x="4174871" y="1205227"/>
                    <a:ext cx="282066" cy="158830"/>
                  </a:xfrm>
                  <a:custGeom>
                    <a:rect b="b" l="l" r="r" t="t"/>
                    <a:pathLst>
                      <a:path extrusionOk="0" h="158830" w="282066">
                        <a:moveTo>
                          <a:pt x="282066" y="25761"/>
                        </a:moveTo>
                        <a:cubicBezTo>
                          <a:pt x="268960" y="19026"/>
                          <a:pt x="255034" y="14384"/>
                          <a:pt x="240835" y="11926"/>
                        </a:cubicBezTo>
                        <a:cubicBezTo>
                          <a:pt x="226636" y="9196"/>
                          <a:pt x="212255" y="8377"/>
                          <a:pt x="197965" y="9287"/>
                        </a:cubicBezTo>
                        <a:cubicBezTo>
                          <a:pt x="169568" y="11653"/>
                          <a:pt x="141807" y="20391"/>
                          <a:pt x="116959" y="34772"/>
                        </a:cubicBezTo>
                        <a:cubicBezTo>
                          <a:pt x="91838" y="48789"/>
                          <a:pt x="68628" y="66264"/>
                          <a:pt x="48604" y="87017"/>
                        </a:cubicBezTo>
                        <a:cubicBezTo>
                          <a:pt x="38501" y="97393"/>
                          <a:pt x="29399" y="108679"/>
                          <a:pt x="21207" y="120602"/>
                        </a:cubicBezTo>
                        <a:cubicBezTo>
                          <a:pt x="12834" y="132435"/>
                          <a:pt x="5643" y="145269"/>
                          <a:pt x="0" y="158830"/>
                        </a:cubicBezTo>
                        <a:cubicBezTo>
                          <a:pt x="6917" y="130068"/>
                          <a:pt x="22390" y="103491"/>
                          <a:pt x="41686" y="80736"/>
                        </a:cubicBezTo>
                        <a:cubicBezTo>
                          <a:pt x="61073" y="57891"/>
                          <a:pt x="85102" y="39050"/>
                          <a:pt x="111134" y="24305"/>
                        </a:cubicBezTo>
                        <a:cubicBezTo>
                          <a:pt x="137256" y="9378"/>
                          <a:pt x="167383" y="458"/>
                          <a:pt x="197601" y="3"/>
                        </a:cubicBezTo>
                        <a:cubicBezTo>
                          <a:pt x="227728" y="-179"/>
                          <a:pt x="258220" y="8195"/>
                          <a:pt x="282066" y="25761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523" name="Google Shape;523;p4"/>
                <p:cNvSpPr/>
                <p:nvPr/>
              </p:nvSpPr>
              <p:spPr>
                <a:xfrm>
                  <a:off x="5155120" y="1124075"/>
                  <a:ext cx="76963" cy="34584"/>
                </a:xfrm>
                <a:custGeom>
                  <a:rect b="b" l="l" r="r" t="t"/>
                  <a:pathLst>
                    <a:path extrusionOk="0" h="34584" w="76963">
                      <a:moveTo>
                        <a:pt x="76931" y="18079"/>
                      </a:moveTo>
                      <a:cubicBezTo>
                        <a:pt x="78751" y="-6496"/>
                        <a:pt x="3570" y="-4766"/>
                        <a:pt x="111" y="15713"/>
                      </a:cubicBezTo>
                      <a:cubicBezTo>
                        <a:pt x="-3348" y="36192"/>
                        <a:pt x="75019" y="44202"/>
                        <a:pt x="76931" y="18079"/>
                      </a:cubicBezTo>
                      <a:close/>
                    </a:path>
                  </a:pathLst>
                </a:custGeom>
                <a:solidFill>
                  <a:srgbClr val="02201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4" name="Google Shape;524;p4"/>
                <p:cNvSpPr/>
                <p:nvPr/>
              </p:nvSpPr>
              <p:spPr>
                <a:xfrm>
                  <a:off x="4079665" y="1096008"/>
                  <a:ext cx="920561" cy="270234"/>
                </a:xfrm>
                <a:custGeom>
                  <a:rect b="b" l="l" r="r" t="t"/>
                  <a:pathLst>
                    <a:path extrusionOk="0" h="270234" w="920561">
                      <a:moveTo>
                        <a:pt x="920562" y="0"/>
                      </a:moveTo>
                      <a:cubicBezTo>
                        <a:pt x="888796" y="12652"/>
                        <a:pt x="856211" y="23574"/>
                        <a:pt x="823263" y="33040"/>
                      </a:cubicBezTo>
                      <a:cubicBezTo>
                        <a:pt x="790314" y="42506"/>
                        <a:pt x="756910" y="50333"/>
                        <a:pt x="723233" y="57160"/>
                      </a:cubicBezTo>
                      <a:cubicBezTo>
                        <a:pt x="689648" y="63986"/>
                        <a:pt x="655880" y="70175"/>
                        <a:pt x="621839" y="74726"/>
                      </a:cubicBezTo>
                      <a:cubicBezTo>
                        <a:pt x="587798" y="79368"/>
                        <a:pt x="553848" y="83464"/>
                        <a:pt x="519352" y="85831"/>
                      </a:cubicBezTo>
                      <a:lnTo>
                        <a:pt x="517076" y="86013"/>
                      </a:lnTo>
                      <a:lnTo>
                        <a:pt x="514801" y="84738"/>
                      </a:lnTo>
                      <a:cubicBezTo>
                        <a:pt x="491591" y="71905"/>
                        <a:pt x="466379" y="60982"/>
                        <a:pt x="441076" y="51881"/>
                      </a:cubicBezTo>
                      <a:cubicBezTo>
                        <a:pt x="415682" y="42688"/>
                        <a:pt x="389650" y="35224"/>
                        <a:pt x="363164" y="30127"/>
                      </a:cubicBezTo>
                      <a:cubicBezTo>
                        <a:pt x="310464" y="20115"/>
                        <a:pt x="255216" y="18932"/>
                        <a:pt x="203973" y="34678"/>
                      </a:cubicBezTo>
                      <a:cubicBezTo>
                        <a:pt x="152547" y="49514"/>
                        <a:pt x="107220" y="82554"/>
                        <a:pt x="74089" y="125242"/>
                      </a:cubicBezTo>
                      <a:cubicBezTo>
                        <a:pt x="40321" y="167747"/>
                        <a:pt x="17385" y="218262"/>
                        <a:pt x="0" y="270234"/>
                      </a:cubicBezTo>
                      <a:cubicBezTo>
                        <a:pt x="6644" y="243566"/>
                        <a:pt x="15291" y="217443"/>
                        <a:pt x="26304" y="192140"/>
                      </a:cubicBezTo>
                      <a:cubicBezTo>
                        <a:pt x="37408" y="166928"/>
                        <a:pt x="50242" y="142171"/>
                        <a:pt x="66898" y="119871"/>
                      </a:cubicBezTo>
                      <a:cubicBezTo>
                        <a:pt x="99483" y="74999"/>
                        <a:pt x="145721" y="38501"/>
                        <a:pt x="199695" y="21207"/>
                      </a:cubicBezTo>
                      <a:cubicBezTo>
                        <a:pt x="253486" y="3732"/>
                        <a:pt x="311466" y="3823"/>
                        <a:pt x="366077" y="14199"/>
                      </a:cubicBezTo>
                      <a:cubicBezTo>
                        <a:pt x="421052" y="24666"/>
                        <a:pt x="473570" y="43689"/>
                        <a:pt x="522811" y="70812"/>
                      </a:cubicBezTo>
                      <a:lnTo>
                        <a:pt x="518260" y="69720"/>
                      </a:lnTo>
                      <a:cubicBezTo>
                        <a:pt x="552027" y="67445"/>
                        <a:pt x="586068" y="64259"/>
                        <a:pt x="619836" y="60254"/>
                      </a:cubicBezTo>
                      <a:cubicBezTo>
                        <a:pt x="653604" y="56067"/>
                        <a:pt x="687463" y="51608"/>
                        <a:pt x="721049" y="46055"/>
                      </a:cubicBezTo>
                      <a:cubicBezTo>
                        <a:pt x="754726" y="40776"/>
                        <a:pt x="788039" y="33495"/>
                        <a:pt x="821351" y="26304"/>
                      </a:cubicBezTo>
                      <a:cubicBezTo>
                        <a:pt x="854937" y="19114"/>
                        <a:pt x="887704" y="9739"/>
                        <a:pt x="920562" y="0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25" name="Google Shape;525;p4"/>
            <p:cNvGrpSpPr/>
            <p:nvPr/>
          </p:nvGrpSpPr>
          <p:grpSpPr>
            <a:xfrm>
              <a:off x="3332388" y="2975875"/>
              <a:ext cx="877195" cy="707243"/>
              <a:chOff x="3332388" y="2975875"/>
              <a:chExt cx="877195" cy="707243"/>
            </a:xfrm>
          </p:grpSpPr>
          <p:grpSp>
            <p:nvGrpSpPr>
              <p:cNvPr id="526" name="Google Shape;526;p4"/>
              <p:cNvGrpSpPr/>
              <p:nvPr/>
            </p:nvGrpSpPr>
            <p:grpSpPr>
              <a:xfrm>
                <a:off x="3437252" y="3115439"/>
                <a:ext cx="772331" cy="567679"/>
                <a:chOff x="3437252" y="3115439"/>
                <a:chExt cx="772331" cy="567679"/>
              </a:xfrm>
            </p:grpSpPr>
            <p:sp>
              <p:nvSpPr>
                <p:cNvPr id="527" name="Google Shape;527;p4"/>
                <p:cNvSpPr/>
                <p:nvPr/>
              </p:nvSpPr>
              <p:spPr>
                <a:xfrm>
                  <a:off x="3447345" y="3126814"/>
                  <a:ext cx="291000" cy="411767"/>
                </a:xfrm>
                <a:custGeom>
                  <a:rect b="b" l="l" r="r" t="t"/>
                  <a:pathLst>
                    <a:path extrusionOk="0" h="411767" w="291000">
                      <a:moveTo>
                        <a:pt x="107416" y="411768"/>
                      </a:moveTo>
                      <a:cubicBezTo>
                        <a:pt x="137816" y="367351"/>
                        <a:pt x="175316" y="318292"/>
                        <a:pt x="221462" y="262133"/>
                      </a:cubicBezTo>
                      <a:cubicBezTo>
                        <a:pt x="248404" y="229367"/>
                        <a:pt x="271523" y="193961"/>
                        <a:pt x="291001" y="157644"/>
                      </a:cubicBezTo>
                      <a:cubicBezTo>
                        <a:pt x="264696" y="113227"/>
                        <a:pt x="218550" y="50606"/>
                        <a:pt x="172403" y="0"/>
                      </a:cubicBezTo>
                      <a:cubicBezTo>
                        <a:pt x="172403" y="0"/>
                        <a:pt x="29049" y="51061"/>
                        <a:pt x="3928" y="98027"/>
                      </a:cubicBezTo>
                      <a:cubicBezTo>
                        <a:pt x="-17188" y="137711"/>
                        <a:pt x="51076" y="317018"/>
                        <a:pt x="107416" y="411768"/>
                      </a:cubicBezTo>
                      <a:close/>
                    </a:path>
                  </a:pathLst>
                </a:custGeom>
                <a:solidFill>
                  <a:srgbClr val="42869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28" name="Google Shape;528;p4"/>
                <p:cNvSpPr/>
                <p:nvPr/>
              </p:nvSpPr>
              <p:spPr>
                <a:xfrm>
                  <a:off x="3437252" y="3115439"/>
                  <a:ext cx="743328" cy="510722"/>
                </a:xfrm>
                <a:custGeom>
                  <a:rect b="b" l="l" r="r" t="t"/>
                  <a:pathLst>
                    <a:path extrusionOk="0" h="510722" w="743328">
                      <a:moveTo>
                        <a:pt x="193692" y="6551"/>
                      </a:moveTo>
                      <a:cubicBezTo>
                        <a:pt x="226094" y="47418"/>
                        <a:pt x="312744" y="290529"/>
                        <a:pt x="344601" y="323933"/>
                      </a:cubicBezTo>
                      <a:cubicBezTo>
                        <a:pt x="374182" y="355061"/>
                        <a:pt x="573512" y="358519"/>
                        <a:pt x="626212" y="354333"/>
                      </a:cubicBezTo>
                      <a:cubicBezTo>
                        <a:pt x="628578" y="353969"/>
                        <a:pt x="631127" y="353787"/>
                        <a:pt x="633584" y="353604"/>
                      </a:cubicBezTo>
                      <a:cubicBezTo>
                        <a:pt x="634221" y="353514"/>
                        <a:pt x="635041" y="353422"/>
                        <a:pt x="635587" y="353331"/>
                      </a:cubicBezTo>
                      <a:cubicBezTo>
                        <a:pt x="637225" y="353058"/>
                        <a:pt x="638590" y="353058"/>
                        <a:pt x="639956" y="353331"/>
                      </a:cubicBezTo>
                      <a:cubicBezTo>
                        <a:pt x="689925" y="352148"/>
                        <a:pt x="751453" y="381092"/>
                        <a:pt x="742443" y="408489"/>
                      </a:cubicBezTo>
                      <a:cubicBezTo>
                        <a:pt x="735889" y="428240"/>
                        <a:pt x="651515" y="385188"/>
                        <a:pt x="650787" y="396019"/>
                      </a:cubicBezTo>
                      <a:cubicBezTo>
                        <a:pt x="650059" y="406850"/>
                        <a:pt x="755913" y="476116"/>
                        <a:pt x="723056" y="509064"/>
                      </a:cubicBezTo>
                      <a:cubicBezTo>
                        <a:pt x="700483" y="523900"/>
                        <a:pt x="661163" y="434611"/>
                        <a:pt x="585071" y="423871"/>
                      </a:cubicBezTo>
                      <a:cubicBezTo>
                        <a:pt x="550029" y="421777"/>
                        <a:pt x="498422" y="425509"/>
                        <a:pt x="429339" y="437523"/>
                      </a:cubicBezTo>
                      <a:cubicBezTo>
                        <a:pt x="307010" y="458731"/>
                        <a:pt x="165385" y="393289"/>
                        <a:pt x="145543" y="374084"/>
                      </a:cubicBezTo>
                      <a:cubicBezTo>
                        <a:pt x="125701" y="354879"/>
                        <a:pt x="3827" y="145900"/>
                        <a:pt x="3827" y="145900"/>
                      </a:cubicBezTo>
                      <a:cubicBezTo>
                        <a:pt x="-31852" y="-45876"/>
                        <a:pt x="193692" y="6551"/>
                        <a:pt x="193692" y="6551"/>
                      </a:cubicBezTo>
                      <a:close/>
                    </a:path>
                  </a:pathLst>
                </a:custGeom>
                <a:solidFill>
                  <a:srgbClr val="3A959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29" name="Google Shape;529;p4"/>
                <p:cNvGrpSpPr/>
                <p:nvPr/>
              </p:nvGrpSpPr>
              <p:grpSpPr>
                <a:xfrm>
                  <a:off x="4128892" y="3495253"/>
                  <a:ext cx="80691" cy="187865"/>
                  <a:chOff x="4128892" y="3495253"/>
                  <a:chExt cx="80691" cy="187865"/>
                </a:xfrm>
              </p:grpSpPr>
              <p:sp>
                <p:nvSpPr>
                  <p:cNvPr id="530" name="Google Shape;530;p4"/>
                  <p:cNvSpPr/>
                  <p:nvPr/>
                </p:nvSpPr>
                <p:spPr>
                  <a:xfrm>
                    <a:off x="4128892" y="3585776"/>
                    <a:ext cx="56005" cy="97342"/>
                  </a:xfrm>
                  <a:custGeom>
                    <a:rect b="b" l="l" r="r" t="t"/>
                    <a:pathLst>
                      <a:path extrusionOk="0" h="97342" w="56005">
                        <a:moveTo>
                          <a:pt x="33965" y="6142"/>
                        </a:moveTo>
                        <a:cubicBezTo>
                          <a:pt x="21313" y="-8057"/>
                          <a:pt x="-6265" y="4686"/>
                          <a:pt x="1289" y="20796"/>
                        </a:cubicBezTo>
                        <a:cubicBezTo>
                          <a:pt x="8843" y="36906"/>
                          <a:pt x="38789" y="56475"/>
                          <a:pt x="44887" y="74042"/>
                        </a:cubicBezTo>
                        <a:cubicBezTo>
                          <a:pt x="50985" y="91609"/>
                          <a:pt x="49256" y="97343"/>
                          <a:pt x="49256" y="97343"/>
                        </a:cubicBezTo>
                        <a:cubicBezTo>
                          <a:pt x="49256" y="97343"/>
                          <a:pt x="72010" y="48921"/>
                          <a:pt x="33965" y="6142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4"/>
                  <p:cNvSpPr/>
                  <p:nvPr/>
                </p:nvSpPr>
                <p:spPr>
                  <a:xfrm>
                    <a:off x="4145368" y="3495253"/>
                    <a:ext cx="64215" cy="84013"/>
                  </a:xfrm>
                  <a:custGeom>
                    <a:rect b="b" l="l" r="r" t="t"/>
                    <a:pathLst>
                      <a:path extrusionOk="0" h="84013" w="64215">
                        <a:moveTo>
                          <a:pt x="22130" y="1369"/>
                        </a:moveTo>
                        <a:cubicBezTo>
                          <a:pt x="7021" y="-6004"/>
                          <a:pt x="-7087" y="18207"/>
                          <a:pt x="3927" y="30950"/>
                        </a:cubicBezTo>
                        <a:cubicBezTo>
                          <a:pt x="14940" y="43693"/>
                          <a:pt x="65728" y="52430"/>
                          <a:pt x="64181" y="84014"/>
                        </a:cubicBezTo>
                        <a:cubicBezTo>
                          <a:pt x="64272" y="83923"/>
                          <a:pt x="65910" y="22758"/>
                          <a:pt x="22130" y="1369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532" name="Google Shape;532;p4"/>
              <p:cNvGrpSpPr/>
              <p:nvPr/>
            </p:nvGrpSpPr>
            <p:grpSpPr>
              <a:xfrm>
                <a:off x="3431686" y="3112886"/>
                <a:ext cx="422435" cy="443444"/>
                <a:chOff x="3431686" y="3112886"/>
                <a:chExt cx="422435" cy="443444"/>
              </a:xfrm>
            </p:grpSpPr>
            <p:sp>
              <p:nvSpPr>
                <p:cNvPr id="533" name="Google Shape;533;p4"/>
                <p:cNvSpPr/>
                <p:nvPr/>
              </p:nvSpPr>
              <p:spPr>
                <a:xfrm>
                  <a:off x="3431686" y="3112886"/>
                  <a:ext cx="361271" cy="443444"/>
                </a:xfrm>
                <a:custGeom>
                  <a:rect b="b" l="l" r="r" t="t"/>
                  <a:pathLst>
                    <a:path extrusionOk="0" h="443444" w="361271">
                      <a:moveTo>
                        <a:pt x="199258" y="9104"/>
                      </a:moveTo>
                      <a:cubicBezTo>
                        <a:pt x="174683" y="4462"/>
                        <a:pt x="149562" y="2186"/>
                        <a:pt x="124623" y="3005"/>
                      </a:cubicBezTo>
                      <a:cubicBezTo>
                        <a:pt x="99866" y="4007"/>
                        <a:pt x="74653" y="7829"/>
                        <a:pt x="52900" y="19207"/>
                      </a:cubicBezTo>
                      <a:cubicBezTo>
                        <a:pt x="42069" y="24850"/>
                        <a:pt x="32421" y="32586"/>
                        <a:pt x="25049" y="42052"/>
                      </a:cubicBezTo>
                      <a:cubicBezTo>
                        <a:pt x="17676" y="51609"/>
                        <a:pt x="12761" y="62805"/>
                        <a:pt x="9939" y="74546"/>
                      </a:cubicBezTo>
                      <a:cubicBezTo>
                        <a:pt x="4933" y="98302"/>
                        <a:pt x="7300" y="123423"/>
                        <a:pt x="12943" y="147452"/>
                      </a:cubicBezTo>
                      <a:lnTo>
                        <a:pt x="12488" y="146451"/>
                      </a:lnTo>
                      <a:lnTo>
                        <a:pt x="74927" y="252123"/>
                      </a:lnTo>
                      <a:cubicBezTo>
                        <a:pt x="95861" y="287256"/>
                        <a:pt x="116795" y="322572"/>
                        <a:pt x="139459" y="356340"/>
                      </a:cubicBezTo>
                      <a:cubicBezTo>
                        <a:pt x="142280" y="360617"/>
                        <a:pt x="145284" y="364622"/>
                        <a:pt x="148287" y="368536"/>
                      </a:cubicBezTo>
                      <a:cubicBezTo>
                        <a:pt x="149744" y="370720"/>
                        <a:pt x="151291" y="371722"/>
                        <a:pt x="152748" y="373542"/>
                      </a:cubicBezTo>
                      <a:cubicBezTo>
                        <a:pt x="154750" y="374907"/>
                        <a:pt x="156843" y="376273"/>
                        <a:pt x="159028" y="377547"/>
                      </a:cubicBezTo>
                      <a:cubicBezTo>
                        <a:pt x="167674" y="382735"/>
                        <a:pt x="176685" y="387468"/>
                        <a:pt x="185787" y="391928"/>
                      </a:cubicBezTo>
                      <a:cubicBezTo>
                        <a:pt x="204082" y="400847"/>
                        <a:pt x="223014" y="408584"/>
                        <a:pt x="242219" y="415319"/>
                      </a:cubicBezTo>
                      <a:cubicBezTo>
                        <a:pt x="261515" y="421964"/>
                        <a:pt x="280993" y="428062"/>
                        <a:pt x="300926" y="432704"/>
                      </a:cubicBezTo>
                      <a:cubicBezTo>
                        <a:pt x="320859" y="437346"/>
                        <a:pt x="340974" y="440896"/>
                        <a:pt x="361271" y="443444"/>
                      </a:cubicBezTo>
                      <a:cubicBezTo>
                        <a:pt x="320404" y="440532"/>
                        <a:pt x="279809" y="432613"/>
                        <a:pt x="240762" y="419779"/>
                      </a:cubicBezTo>
                      <a:cubicBezTo>
                        <a:pt x="221193" y="413408"/>
                        <a:pt x="201989" y="406036"/>
                        <a:pt x="183239" y="397480"/>
                      </a:cubicBezTo>
                      <a:cubicBezTo>
                        <a:pt x="173864" y="393111"/>
                        <a:pt x="164671" y="388560"/>
                        <a:pt x="155569" y="383463"/>
                      </a:cubicBezTo>
                      <a:cubicBezTo>
                        <a:pt x="153294" y="382189"/>
                        <a:pt x="151018" y="380824"/>
                        <a:pt x="148834" y="379367"/>
                      </a:cubicBezTo>
                      <a:cubicBezTo>
                        <a:pt x="146831" y="377365"/>
                        <a:pt x="144283" y="375180"/>
                        <a:pt x="142827" y="373087"/>
                      </a:cubicBezTo>
                      <a:cubicBezTo>
                        <a:pt x="139641" y="368900"/>
                        <a:pt x="136455" y="364804"/>
                        <a:pt x="133634" y="360526"/>
                      </a:cubicBezTo>
                      <a:cubicBezTo>
                        <a:pt x="110424" y="326485"/>
                        <a:pt x="89308" y="291443"/>
                        <a:pt x="68009" y="256401"/>
                      </a:cubicBezTo>
                      <a:cubicBezTo>
                        <a:pt x="46802" y="221359"/>
                        <a:pt x="26414" y="185862"/>
                        <a:pt x="5935" y="150364"/>
                      </a:cubicBezTo>
                      <a:lnTo>
                        <a:pt x="5662" y="149909"/>
                      </a:lnTo>
                      <a:lnTo>
                        <a:pt x="5570" y="149363"/>
                      </a:lnTo>
                      <a:cubicBezTo>
                        <a:pt x="18" y="124697"/>
                        <a:pt x="-2439" y="98575"/>
                        <a:pt x="3204" y="73181"/>
                      </a:cubicBezTo>
                      <a:cubicBezTo>
                        <a:pt x="6481" y="60620"/>
                        <a:pt x="12033" y="48515"/>
                        <a:pt x="20315" y="38412"/>
                      </a:cubicBezTo>
                      <a:cubicBezTo>
                        <a:pt x="28507" y="28309"/>
                        <a:pt x="39065" y="20299"/>
                        <a:pt x="50625" y="14656"/>
                      </a:cubicBezTo>
                      <a:cubicBezTo>
                        <a:pt x="73834" y="3278"/>
                        <a:pt x="99593" y="-89"/>
                        <a:pt x="124714" y="2"/>
                      </a:cubicBezTo>
                      <a:cubicBezTo>
                        <a:pt x="149835" y="2"/>
                        <a:pt x="174865" y="3005"/>
                        <a:pt x="199258" y="9104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34" name="Google Shape;534;p4"/>
                <p:cNvSpPr/>
                <p:nvPr/>
              </p:nvSpPr>
              <p:spPr>
                <a:xfrm>
                  <a:off x="3671629" y="3201904"/>
                  <a:ext cx="182492" cy="259857"/>
                </a:xfrm>
                <a:custGeom>
                  <a:rect b="b" l="l" r="r" t="t"/>
                  <a:pathLst>
                    <a:path extrusionOk="0" h="259857" w="182492">
                      <a:moveTo>
                        <a:pt x="0" y="0"/>
                      </a:moveTo>
                      <a:cubicBezTo>
                        <a:pt x="12379" y="25485"/>
                        <a:pt x="23938" y="51334"/>
                        <a:pt x="35588" y="77093"/>
                      </a:cubicBezTo>
                      <a:cubicBezTo>
                        <a:pt x="47239" y="102851"/>
                        <a:pt x="58343" y="128882"/>
                        <a:pt x="70175" y="154459"/>
                      </a:cubicBezTo>
                      <a:cubicBezTo>
                        <a:pt x="75819" y="167383"/>
                        <a:pt x="81553" y="180308"/>
                        <a:pt x="87742" y="192868"/>
                      </a:cubicBezTo>
                      <a:cubicBezTo>
                        <a:pt x="90837" y="199331"/>
                        <a:pt x="93931" y="204974"/>
                        <a:pt x="97754" y="211254"/>
                      </a:cubicBezTo>
                      <a:cubicBezTo>
                        <a:pt x="101486" y="217352"/>
                        <a:pt x="104762" y="223815"/>
                        <a:pt x="107857" y="230004"/>
                      </a:cubicBezTo>
                      <a:cubicBezTo>
                        <a:pt x="109495" y="233099"/>
                        <a:pt x="111043" y="235920"/>
                        <a:pt x="113136" y="237831"/>
                      </a:cubicBezTo>
                      <a:cubicBezTo>
                        <a:pt x="115321" y="239743"/>
                        <a:pt x="118415" y="241108"/>
                        <a:pt x="121601" y="242382"/>
                      </a:cubicBezTo>
                      <a:cubicBezTo>
                        <a:pt x="127972" y="244931"/>
                        <a:pt x="134798" y="246842"/>
                        <a:pt x="141534" y="248754"/>
                      </a:cubicBezTo>
                      <a:cubicBezTo>
                        <a:pt x="155096" y="252759"/>
                        <a:pt x="168840" y="256126"/>
                        <a:pt x="182492" y="259858"/>
                      </a:cubicBezTo>
                      <a:cubicBezTo>
                        <a:pt x="168475" y="258038"/>
                        <a:pt x="154550" y="255489"/>
                        <a:pt x="140533" y="252759"/>
                      </a:cubicBezTo>
                      <a:cubicBezTo>
                        <a:pt x="133615" y="251211"/>
                        <a:pt x="126698" y="249664"/>
                        <a:pt x="119780" y="247389"/>
                      </a:cubicBezTo>
                      <a:cubicBezTo>
                        <a:pt x="116322" y="246205"/>
                        <a:pt x="112772" y="244931"/>
                        <a:pt x="109404" y="242382"/>
                      </a:cubicBezTo>
                      <a:cubicBezTo>
                        <a:pt x="106128" y="239743"/>
                        <a:pt x="104034" y="236284"/>
                        <a:pt x="102214" y="233190"/>
                      </a:cubicBezTo>
                      <a:cubicBezTo>
                        <a:pt x="98573" y="227000"/>
                        <a:pt x="95205" y="220993"/>
                        <a:pt x="91565" y="214986"/>
                      </a:cubicBezTo>
                      <a:cubicBezTo>
                        <a:pt x="87833" y="209252"/>
                        <a:pt x="84010" y="202607"/>
                        <a:pt x="80916" y="196327"/>
                      </a:cubicBezTo>
                      <a:cubicBezTo>
                        <a:pt x="74453" y="183584"/>
                        <a:pt x="68446" y="170751"/>
                        <a:pt x="62530" y="157917"/>
                      </a:cubicBezTo>
                      <a:cubicBezTo>
                        <a:pt x="51243" y="131886"/>
                        <a:pt x="40048" y="105946"/>
                        <a:pt x="29672" y="79641"/>
                      </a:cubicBezTo>
                      <a:cubicBezTo>
                        <a:pt x="19296" y="53246"/>
                        <a:pt x="9193" y="26850"/>
                        <a:pt x="0" y="0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35" name="Google Shape;535;p4"/>
                <p:cNvGrpSpPr/>
                <p:nvPr/>
              </p:nvGrpSpPr>
              <p:grpSpPr>
                <a:xfrm>
                  <a:off x="3573329" y="3443129"/>
                  <a:ext cx="67973" cy="58953"/>
                  <a:chOff x="3573329" y="3443129"/>
                  <a:chExt cx="67973" cy="58953"/>
                </a:xfrm>
              </p:grpSpPr>
              <p:sp>
                <p:nvSpPr>
                  <p:cNvPr id="536" name="Google Shape;536;p4"/>
                  <p:cNvSpPr/>
                  <p:nvPr/>
                </p:nvSpPr>
                <p:spPr>
                  <a:xfrm>
                    <a:off x="3573329" y="3443129"/>
                    <a:ext cx="58069" cy="18541"/>
                  </a:xfrm>
                  <a:custGeom>
                    <a:rect b="b" l="l" r="r" t="t"/>
                    <a:pathLst>
                      <a:path extrusionOk="0" h="18541" w="58069">
                        <a:moveTo>
                          <a:pt x="58070" y="7255"/>
                        </a:moveTo>
                        <a:cubicBezTo>
                          <a:pt x="52973" y="6163"/>
                          <a:pt x="47694" y="7164"/>
                          <a:pt x="42597" y="7255"/>
                        </a:cubicBezTo>
                        <a:cubicBezTo>
                          <a:pt x="37500" y="7620"/>
                          <a:pt x="32403" y="7983"/>
                          <a:pt x="27488" y="8621"/>
                        </a:cubicBezTo>
                        <a:cubicBezTo>
                          <a:pt x="22482" y="9167"/>
                          <a:pt x="17658" y="10077"/>
                          <a:pt x="13016" y="11351"/>
                        </a:cubicBezTo>
                        <a:cubicBezTo>
                          <a:pt x="8374" y="12808"/>
                          <a:pt x="3914" y="14628"/>
                          <a:pt x="0" y="18542"/>
                        </a:cubicBezTo>
                        <a:cubicBezTo>
                          <a:pt x="819" y="12898"/>
                          <a:pt x="5461" y="8166"/>
                          <a:pt x="10376" y="5435"/>
                        </a:cubicBezTo>
                        <a:cubicBezTo>
                          <a:pt x="15382" y="2522"/>
                          <a:pt x="20934" y="1066"/>
                          <a:pt x="26486" y="338"/>
                        </a:cubicBezTo>
                        <a:cubicBezTo>
                          <a:pt x="32038" y="-208"/>
                          <a:pt x="37500" y="-117"/>
                          <a:pt x="42961" y="793"/>
                        </a:cubicBezTo>
                        <a:cubicBezTo>
                          <a:pt x="45691" y="1248"/>
                          <a:pt x="48331" y="1885"/>
                          <a:pt x="50970" y="2796"/>
                        </a:cubicBezTo>
                        <a:cubicBezTo>
                          <a:pt x="53428" y="3979"/>
                          <a:pt x="56431" y="4798"/>
                          <a:pt x="58070" y="7255"/>
                        </a:cubicBezTo>
                        <a:close/>
                      </a:path>
                    </a:pathLst>
                  </a:custGeom>
                  <a:solidFill>
                    <a:srgbClr val="154639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4"/>
                  <p:cNvSpPr/>
                  <p:nvPr/>
                </p:nvSpPr>
                <p:spPr>
                  <a:xfrm>
                    <a:off x="3600725" y="3472320"/>
                    <a:ext cx="40577" cy="29762"/>
                  </a:xfrm>
                  <a:custGeom>
                    <a:rect b="b" l="l" r="r" t="t"/>
                    <a:pathLst>
                      <a:path extrusionOk="0" h="29762" w="40577">
                        <a:moveTo>
                          <a:pt x="40503" y="0"/>
                        </a:moveTo>
                        <a:cubicBezTo>
                          <a:pt x="41049" y="4824"/>
                          <a:pt x="38501" y="9375"/>
                          <a:pt x="35861" y="13016"/>
                        </a:cubicBezTo>
                        <a:cubicBezTo>
                          <a:pt x="33131" y="16747"/>
                          <a:pt x="29672" y="19842"/>
                          <a:pt x="26031" y="22482"/>
                        </a:cubicBezTo>
                        <a:cubicBezTo>
                          <a:pt x="22300" y="25030"/>
                          <a:pt x="18295" y="27306"/>
                          <a:pt x="13835" y="28580"/>
                        </a:cubicBezTo>
                        <a:cubicBezTo>
                          <a:pt x="11651" y="29308"/>
                          <a:pt x="9284" y="29672"/>
                          <a:pt x="6826" y="29763"/>
                        </a:cubicBezTo>
                        <a:cubicBezTo>
                          <a:pt x="4460" y="29672"/>
                          <a:pt x="1639" y="29399"/>
                          <a:pt x="0" y="27579"/>
                        </a:cubicBezTo>
                        <a:cubicBezTo>
                          <a:pt x="4460" y="27306"/>
                          <a:pt x="7555" y="24666"/>
                          <a:pt x="11104" y="22573"/>
                        </a:cubicBezTo>
                        <a:cubicBezTo>
                          <a:pt x="14472" y="20297"/>
                          <a:pt x="17931" y="18022"/>
                          <a:pt x="21207" y="15564"/>
                        </a:cubicBezTo>
                        <a:cubicBezTo>
                          <a:pt x="24575" y="13289"/>
                          <a:pt x="27852" y="10831"/>
                          <a:pt x="31220" y="8374"/>
                        </a:cubicBezTo>
                        <a:cubicBezTo>
                          <a:pt x="34405" y="5825"/>
                          <a:pt x="37682" y="3641"/>
                          <a:pt x="40503" y="0"/>
                        </a:cubicBezTo>
                        <a:close/>
                      </a:path>
                    </a:pathLst>
                  </a:custGeom>
                  <a:solidFill>
                    <a:srgbClr val="154639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4"/>
                  <p:cNvSpPr/>
                  <p:nvPr/>
                </p:nvSpPr>
                <p:spPr>
                  <a:xfrm>
                    <a:off x="3580428" y="3460051"/>
                    <a:ext cx="46601" cy="17457"/>
                  </a:xfrm>
                  <a:custGeom>
                    <a:rect b="b" l="l" r="r" t="t"/>
                    <a:pathLst>
                      <a:path extrusionOk="0" h="17457" w="46601">
                        <a:moveTo>
                          <a:pt x="46601" y="6444"/>
                        </a:moveTo>
                        <a:cubicBezTo>
                          <a:pt x="41959" y="7354"/>
                          <a:pt x="37682" y="7446"/>
                          <a:pt x="33404" y="7627"/>
                        </a:cubicBezTo>
                        <a:cubicBezTo>
                          <a:pt x="29217" y="7901"/>
                          <a:pt x="25121" y="7901"/>
                          <a:pt x="21207" y="8356"/>
                        </a:cubicBezTo>
                        <a:cubicBezTo>
                          <a:pt x="17293" y="8720"/>
                          <a:pt x="13562" y="9448"/>
                          <a:pt x="10103" y="10722"/>
                        </a:cubicBezTo>
                        <a:cubicBezTo>
                          <a:pt x="6644" y="12088"/>
                          <a:pt x="3368" y="14090"/>
                          <a:pt x="0" y="17458"/>
                        </a:cubicBezTo>
                        <a:cubicBezTo>
                          <a:pt x="91" y="12816"/>
                          <a:pt x="2822" y="8083"/>
                          <a:pt x="6826" y="5170"/>
                        </a:cubicBezTo>
                        <a:cubicBezTo>
                          <a:pt x="10831" y="2075"/>
                          <a:pt x="15746" y="710"/>
                          <a:pt x="20388" y="164"/>
                        </a:cubicBezTo>
                        <a:cubicBezTo>
                          <a:pt x="29763" y="-655"/>
                          <a:pt x="38865" y="1620"/>
                          <a:pt x="46601" y="6444"/>
                        </a:cubicBezTo>
                        <a:close/>
                      </a:path>
                    </a:pathLst>
                  </a:custGeom>
                  <a:solidFill>
                    <a:srgbClr val="154639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539" name="Google Shape;539;p4"/>
              <p:cNvSpPr/>
              <p:nvPr/>
            </p:nvSpPr>
            <p:spPr>
              <a:xfrm>
                <a:off x="3332388" y="2975875"/>
                <a:ext cx="338603" cy="382489"/>
              </a:xfrm>
              <a:custGeom>
                <a:rect b="b" l="l" r="r" t="t"/>
                <a:pathLst>
                  <a:path extrusionOk="0" h="382489" w="338603">
                    <a:moveTo>
                      <a:pt x="338604" y="100605"/>
                    </a:moveTo>
                    <a:cubicBezTo>
                      <a:pt x="317943" y="79944"/>
                      <a:pt x="295279" y="61376"/>
                      <a:pt x="270613" y="46176"/>
                    </a:cubicBezTo>
                    <a:cubicBezTo>
                      <a:pt x="246038" y="31067"/>
                      <a:pt x="219461" y="18871"/>
                      <a:pt x="191609" y="14502"/>
                    </a:cubicBezTo>
                    <a:cubicBezTo>
                      <a:pt x="163848" y="9769"/>
                      <a:pt x="135359" y="14411"/>
                      <a:pt x="111240" y="28064"/>
                    </a:cubicBezTo>
                    <a:cubicBezTo>
                      <a:pt x="99316" y="34799"/>
                      <a:pt x="87484" y="43537"/>
                      <a:pt x="76835" y="52548"/>
                    </a:cubicBezTo>
                    <a:cubicBezTo>
                      <a:pt x="66003" y="61649"/>
                      <a:pt x="56173" y="71662"/>
                      <a:pt x="47617" y="82675"/>
                    </a:cubicBezTo>
                    <a:cubicBezTo>
                      <a:pt x="30597" y="104701"/>
                      <a:pt x="19584" y="131006"/>
                      <a:pt x="16762" y="158675"/>
                    </a:cubicBezTo>
                    <a:cubicBezTo>
                      <a:pt x="13941" y="186345"/>
                      <a:pt x="17946" y="214834"/>
                      <a:pt x="26410" y="242048"/>
                    </a:cubicBezTo>
                    <a:cubicBezTo>
                      <a:pt x="30506" y="255701"/>
                      <a:pt x="35603" y="269172"/>
                      <a:pt x="41519" y="282278"/>
                    </a:cubicBezTo>
                    <a:cubicBezTo>
                      <a:pt x="47162" y="295567"/>
                      <a:pt x="53716" y="308310"/>
                      <a:pt x="60906" y="320870"/>
                    </a:cubicBezTo>
                    <a:cubicBezTo>
                      <a:pt x="68279" y="333249"/>
                      <a:pt x="76289" y="345263"/>
                      <a:pt x="85845" y="356004"/>
                    </a:cubicBezTo>
                    <a:cubicBezTo>
                      <a:pt x="90578" y="361374"/>
                      <a:pt x="95766" y="366471"/>
                      <a:pt x="101409" y="371022"/>
                    </a:cubicBezTo>
                    <a:cubicBezTo>
                      <a:pt x="106962" y="375572"/>
                      <a:pt x="112969" y="379850"/>
                      <a:pt x="119795" y="382490"/>
                    </a:cubicBezTo>
                    <a:cubicBezTo>
                      <a:pt x="105505" y="378667"/>
                      <a:pt x="93127" y="369474"/>
                      <a:pt x="82387" y="359462"/>
                    </a:cubicBezTo>
                    <a:cubicBezTo>
                      <a:pt x="71555" y="349268"/>
                      <a:pt x="61817" y="337891"/>
                      <a:pt x="53443" y="325694"/>
                    </a:cubicBezTo>
                    <a:cubicBezTo>
                      <a:pt x="36786" y="301119"/>
                      <a:pt x="23225" y="274542"/>
                      <a:pt x="13212" y="246417"/>
                    </a:cubicBezTo>
                    <a:cubicBezTo>
                      <a:pt x="3564" y="218201"/>
                      <a:pt x="-2261" y="187801"/>
                      <a:pt x="834" y="157128"/>
                    </a:cubicBezTo>
                    <a:cubicBezTo>
                      <a:pt x="3656" y="126546"/>
                      <a:pt x="15670" y="96601"/>
                      <a:pt x="34875" y="72754"/>
                    </a:cubicBezTo>
                    <a:cubicBezTo>
                      <a:pt x="53898" y="48634"/>
                      <a:pt x="77745" y="29793"/>
                      <a:pt x="104413" y="15139"/>
                    </a:cubicBezTo>
                    <a:cubicBezTo>
                      <a:pt x="131628" y="303"/>
                      <a:pt x="164303" y="-3338"/>
                      <a:pt x="193884" y="2942"/>
                    </a:cubicBezTo>
                    <a:cubicBezTo>
                      <a:pt x="223648" y="9132"/>
                      <a:pt x="250771" y="23149"/>
                      <a:pt x="274618" y="40442"/>
                    </a:cubicBezTo>
                    <a:cubicBezTo>
                      <a:pt x="298465" y="57827"/>
                      <a:pt x="320218" y="77851"/>
                      <a:pt x="338604" y="100605"/>
                    </a:cubicBezTo>
                    <a:close/>
                  </a:path>
                </a:pathLst>
              </a:custGeom>
              <a:solidFill>
                <a:srgbClr val="15463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40" name="Google Shape;540;p4"/>
            <p:cNvGrpSpPr/>
            <p:nvPr/>
          </p:nvGrpSpPr>
          <p:grpSpPr>
            <a:xfrm>
              <a:off x="2180199" y="3501860"/>
              <a:ext cx="1743732" cy="2467280"/>
              <a:chOff x="2180199" y="3501860"/>
              <a:chExt cx="1743732" cy="2467280"/>
            </a:xfrm>
          </p:grpSpPr>
          <p:grpSp>
            <p:nvGrpSpPr>
              <p:cNvPr id="541" name="Google Shape;541;p4"/>
              <p:cNvGrpSpPr/>
              <p:nvPr/>
            </p:nvGrpSpPr>
            <p:grpSpPr>
              <a:xfrm>
                <a:off x="2352133" y="3758937"/>
                <a:ext cx="1571798" cy="2210203"/>
                <a:chOff x="2352133" y="3758937"/>
                <a:chExt cx="1571798" cy="2210203"/>
              </a:xfrm>
            </p:grpSpPr>
            <p:sp>
              <p:nvSpPr>
                <p:cNvPr id="542" name="Google Shape;542;p4"/>
                <p:cNvSpPr/>
                <p:nvPr/>
              </p:nvSpPr>
              <p:spPr>
                <a:xfrm>
                  <a:off x="2352133" y="3758937"/>
                  <a:ext cx="1394219" cy="2191331"/>
                </a:xfrm>
                <a:custGeom>
                  <a:rect b="b" l="l" r="r" t="t"/>
                  <a:pathLst>
                    <a:path extrusionOk="0" h="2191331" w="1394219">
                      <a:moveTo>
                        <a:pt x="481397" y="2025436"/>
                      </a:moveTo>
                      <a:cubicBezTo>
                        <a:pt x="549206" y="2213844"/>
                        <a:pt x="589163" y="2190362"/>
                        <a:pt x="589163" y="2190362"/>
                      </a:cubicBezTo>
                      <a:cubicBezTo>
                        <a:pt x="961975" y="2208201"/>
                        <a:pt x="1368191" y="1975466"/>
                        <a:pt x="1390673" y="1869885"/>
                      </a:cubicBezTo>
                      <a:cubicBezTo>
                        <a:pt x="1401595" y="1818915"/>
                        <a:pt x="1386213" y="1776227"/>
                        <a:pt x="1359271" y="1740093"/>
                      </a:cubicBezTo>
                      <a:cubicBezTo>
                        <a:pt x="1355175" y="1734541"/>
                        <a:pt x="1350806" y="1729079"/>
                        <a:pt x="1346164" y="1723891"/>
                      </a:cubicBezTo>
                      <a:cubicBezTo>
                        <a:pt x="1318586" y="1692399"/>
                        <a:pt x="1283180" y="1666186"/>
                        <a:pt x="1251414" y="1644068"/>
                      </a:cubicBezTo>
                      <a:cubicBezTo>
                        <a:pt x="1245680" y="1640063"/>
                        <a:pt x="1239491" y="1637242"/>
                        <a:pt x="1233028" y="1635421"/>
                      </a:cubicBezTo>
                      <a:cubicBezTo>
                        <a:pt x="1158211" y="1614578"/>
                        <a:pt x="1035700" y="1726895"/>
                        <a:pt x="941405" y="1712423"/>
                      </a:cubicBezTo>
                      <a:cubicBezTo>
                        <a:pt x="838918" y="1696677"/>
                        <a:pt x="626845" y="1561787"/>
                        <a:pt x="568138" y="1430994"/>
                      </a:cubicBezTo>
                      <a:cubicBezTo>
                        <a:pt x="509431" y="1300200"/>
                        <a:pt x="690649" y="1241311"/>
                        <a:pt x="801692" y="888432"/>
                      </a:cubicBezTo>
                      <a:cubicBezTo>
                        <a:pt x="804422" y="879785"/>
                        <a:pt x="806879" y="871048"/>
                        <a:pt x="808791" y="862219"/>
                      </a:cubicBezTo>
                      <a:cubicBezTo>
                        <a:pt x="828724" y="778118"/>
                        <a:pt x="821169" y="685006"/>
                        <a:pt x="798051" y="592076"/>
                      </a:cubicBezTo>
                      <a:cubicBezTo>
                        <a:pt x="753179" y="411495"/>
                        <a:pt x="649872" y="231369"/>
                        <a:pt x="575783" y="118051"/>
                      </a:cubicBezTo>
                      <a:cubicBezTo>
                        <a:pt x="528181" y="45236"/>
                        <a:pt x="492683" y="0"/>
                        <a:pt x="492683" y="0"/>
                      </a:cubicBezTo>
                      <a:lnTo>
                        <a:pt x="0" y="704120"/>
                      </a:lnTo>
                      <a:cubicBezTo>
                        <a:pt x="44599" y="748173"/>
                        <a:pt x="91383" y="791771"/>
                        <a:pt x="125060" y="819076"/>
                      </a:cubicBezTo>
                      <a:cubicBezTo>
                        <a:pt x="248572" y="919014"/>
                        <a:pt x="209434" y="983820"/>
                        <a:pt x="200696" y="1062642"/>
                      </a:cubicBezTo>
                      <a:cubicBezTo>
                        <a:pt x="189592" y="1163035"/>
                        <a:pt x="165927" y="1235395"/>
                        <a:pt x="185678" y="1316947"/>
                      </a:cubicBezTo>
                      <a:cubicBezTo>
                        <a:pt x="205520" y="1398591"/>
                        <a:pt x="188135" y="1472316"/>
                        <a:pt x="190411" y="1527382"/>
                      </a:cubicBezTo>
                      <a:cubicBezTo>
                        <a:pt x="192686" y="1582449"/>
                        <a:pt x="240744" y="1639517"/>
                        <a:pt x="327485" y="1690306"/>
                      </a:cubicBezTo>
                      <a:cubicBezTo>
                        <a:pt x="414317" y="1741185"/>
                        <a:pt x="413679" y="1836937"/>
                        <a:pt x="481397" y="2025436"/>
                      </a:cubicBezTo>
                      <a:close/>
                    </a:path>
                  </a:pathLst>
                </a:custGeom>
                <a:solidFill>
                  <a:srgbClr val="3A959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43" name="Google Shape;543;p4"/>
                <p:cNvGrpSpPr/>
                <p:nvPr/>
              </p:nvGrpSpPr>
              <p:grpSpPr>
                <a:xfrm>
                  <a:off x="2894149" y="5308710"/>
                  <a:ext cx="1029782" cy="660430"/>
                  <a:chOff x="2894149" y="5308710"/>
                  <a:chExt cx="1029782" cy="660430"/>
                </a:xfrm>
              </p:grpSpPr>
              <p:sp>
                <p:nvSpPr>
                  <p:cNvPr id="544" name="Google Shape;544;p4"/>
                  <p:cNvSpPr/>
                  <p:nvPr/>
                </p:nvSpPr>
                <p:spPr>
                  <a:xfrm>
                    <a:off x="3585161" y="5365896"/>
                    <a:ext cx="315743" cy="133043"/>
                  </a:xfrm>
                  <a:custGeom>
                    <a:rect b="b" l="l" r="r" t="t"/>
                    <a:pathLst>
                      <a:path extrusionOk="0" h="133043" w="315743">
                        <a:moveTo>
                          <a:pt x="0" y="28372"/>
                        </a:moveTo>
                        <a:cubicBezTo>
                          <a:pt x="6462" y="30192"/>
                          <a:pt x="12652" y="33014"/>
                          <a:pt x="18386" y="37019"/>
                        </a:cubicBezTo>
                        <a:cubicBezTo>
                          <a:pt x="50151" y="59136"/>
                          <a:pt x="85557" y="85349"/>
                          <a:pt x="113136" y="116842"/>
                        </a:cubicBezTo>
                        <a:lnTo>
                          <a:pt x="123694" y="106284"/>
                        </a:lnTo>
                        <a:cubicBezTo>
                          <a:pt x="198421" y="60956"/>
                          <a:pt x="315743" y="133043"/>
                          <a:pt x="315743" y="133043"/>
                        </a:cubicBezTo>
                        <a:cubicBezTo>
                          <a:pt x="228730" y="-46718"/>
                          <a:pt x="69993" y="-2483"/>
                          <a:pt x="0" y="28372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4"/>
                  <p:cNvSpPr/>
                  <p:nvPr/>
                </p:nvSpPr>
                <p:spPr>
                  <a:xfrm>
                    <a:off x="3144115" y="5747050"/>
                    <a:ext cx="271842" cy="222090"/>
                  </a:xfrm>
                  <a:custGeom>
                    <a:rect b="b" l="l" r="r" t="t"/>
                    <a:pathLst>
                      <a:path extrusionOk="0" h="222090" w="271842">
                        <a:moveTo>
                          <a:pt x="195296" y="51522"/>
                        </a:moveTo>
                        <a:cubicBezTo>
                          <a:pt x="195296" y="51522"/>
                          <a:pt x="54400" y="-31123"/>
                          <a:pt x="12440" y="12930"/>
                        </a:cubicBezTo>
                        <a:cubicBezTo>
                          <a:pt x="-29519" y="56983"/>
                          <a:pt x="48119" y="180677"/>
                          <a:pt x="48119" y="180677"/>
                        </a:cubicBezTo>
                        <a:cubicBezTo>
                          <a:pt x="48119" y="180677"/>
                          <a:pt x="95995" y="208347"/>
                          <a:pt x="150242" y="184045"/>
                        </a:cubicBezTo>
                        <a:cubicBezTo>
                          <a:pt x="204489" y="159652"/>
                          <a:pt x="271843" y="222091"/>
                          <a:pt x="271843" y="222091"/>
                        </a:cubicBezTo>
                        <a:cubicBezTo>
                          <a:pt x="271843" y="222091"/>
                          <a:pt x="252456" y="110138"/>
                          <a:pt x="195296" y="51522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4"/>
                  <p:cNvSpPr/>
                  <p:nvPr/>
                </p:nvSpPr>
                <p:spPr>
                  <a:xfrm>
                    <a:off x="3532198" y="5487036"/>
                    <a:ext cx="391733" cy="221420"/>
                  </a:xfrm>
                  <a:custGeom>
                    <a:rect b="b" l="l" r="r" t="t"/>
                    <a:pathLst>
                      <a:path extrusionOk="0" h="221420" w="391733">
                        <a:moveTo>
                          <a:pt x="73078" y="9901"/>
                        </a:moveTo>
                        <a:cubicBezTo>
                          <a:pt x="41221" y="19458"/>
                          <a:pt x="-14391" y="46308"/>
                          <a:pt x="3449" y="86083"/>
                        </a:cubicBezTo>
                        <a:cubicBezTo>
                          <a:pt x="21289" y="125767"/>
                          <a:pt x="136700" y="233351"/>
                          <a:pt x="151081" y="220336"/>
                        </a:cubicBezTo>
                        <a:cubicBezTo>
                          <a:pt x="165371" y="207229"/>
                          <a:pt x="304538" y="94093"/>
                          <a:pt x="391734" y="200857"/>
                        </a:cubicBezTo>
                        <a:cubicBezTo>
                          <a:pt x="391643" y="200766"/>
                          <a:pt x="280782" y="-52538"/>
                          <a:pt x="73078" y="9901"/>
                        </a:cubicBezTo>
                        <a:close/>
                      </a:path>
                    </a:pathLst>
                  </a:custGeom>
                  <a:solidFill>
                    <a:srgbClr val="022018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547" name="Google Shape;547;p4"/>
                  <p:cNvGrpSpPr/>
                  <p:nvPr/>
                </p:nvGrpSpPr>
                <p:grpSpPr>
                  <a:xfrm>
                    <a:off x="2894149" y="5308710"/>
                    <a:ext cx="810247" cy="529637"/>
                    <a:chOff x="2894149" y="5308710"/>
                    <a:chExt cx="810247" cy="529637"/>
                  </a:xfrm>
                </p:grpSpPr>
                <p:sp>
                  <p:nvSpPr>
                    <p:cNvPr id="548" name="Google Shape;548;p4"/>
                    <p:cNvSpPr/>
                    <p:nvPr/>
                  </p:nvSpPr>
                  <p:spPr>
                    <a:xfrm>
                      <a:off x="2894149" y="5375609"/>
                      <a:ext cx="572506" cy="462738"/>
                    </a:xfrm>
                    <a:custGeom>
                      <a:rect b="b" l="l" r="r" t="t"/>
                      <a:pathLst>
                        <a:path extrusionOk="0" h="462738" w="572506">
                          <a:moveTo>
                            <a:pt x="572507" y="462739"/>
                          </a:moveTo>
                          <a:cubicBezTo>
                            <a:pt x="557306" y="434250"/>
                            <a:pt x="539558" y="407308"/>
                            <a:pt x="519261" y="382460"/>
                          </a:cubicBezTo>
                          <a:cubicBezTo>
                            <a:pt x="499237" y="357430"/>
                            <a:pt x="477028" y="334220"/>
                            <a:pt x="452453" y="314196"/>
                          </a:cubicBezTo>
                          <a:cubicBezTo>
                            <a:pt x="427787" y="294627"/>
                            <a:pt x="400572" y="277152"/>
                            <a:pt x="370810" y="270416"/>
                          </a:cubicBezTo>
                          <a:cubicBezTo>
                            <a:pt x="355700" y="266958"/>
                            <a:pt x="341957" y="267868"/>
                            <a:pt x="324481" y="268232"/>
                          </a:cubicBezTo>
                          <a:cubicBezTo>
                            <a:pt x="316198" y="268778"/>
                            <a:pt x="307825" y="268050"/>
                            <a:pt x="299542" y="267413"/>
                          </a:cubicBezTo>
                          <a:cubicBezTo>
                            <a:pt x="295355" y="267049"/>
                            <a:pt x="291168" y="267049"/>
                            <a:pt x="287072" y="266320"/>
                          </a:cubicBezTo>
                          <a:lnTo>
                            <a:pt x="274694" y="264136"/>
                          </a:lnTo>
                          <a:cubicBezTo>
                            <a:pt x="241836" y="257856"/>
                            <a:pt x="210526" y="244294"/>
                            <a:pt x="183038" y="225908"/>
                          </a:cubicBezTo>
                          <a:cubicBezTo>
                            <a:pt x="155551" y="207340"/>
                            <a:pt x="131249" y="184859"/>
                            <a:pt x="109586" y="160466"/>
                          </a:cubicBezTo>
                          <a:cubicBezTo>
                            <a:pt x="66079" y="111589"/>
                            <a:pt x="31856" y="56159"/>
                            <a:pt x="0" y="0"/>
                          </a:cubicBezTo>
                          <a:cubicBezTo>
                            <a:pt x="18932" y="26213"/>
                            <a:pt x="36954" y="52973"/>
                            <a:pt x="57069" y="78276"/>
                          </a:cubicBezTo>
                          <a:cubicBezTo>
                            <a:pt x="76729" y="103761"/>
                            <a:pt x="96844" y="128791"/>
                            <a:pt x="119143" y="151728"/>
                          </a:cubicBezTo>
                          <a:cubicBezTo>
                            <a:pt x="141443" y="174574"/>
                            <a:pt x="165108" y="195963"/>
                            <a:pt x="191685" y="212801"/>
                          </a:cubicBezTo>
                          <a:cubicBezTo>
                            <a:pt x="218080" y="229822"/>
                            <a:pt x="247206" y="242292"/>
                            <a:pt x="277880" y="247844"/>
                          </a:cubicBezTo>
                          <a:lnTo>
                            <a:pt x="289348" y="249937"/>
                          </a:lnTo>
                          <a:cubicBezTo>
                            <a:pt x="293171" y="250665"/>
                            <a:pt x="297084" y="250665"/>
                            <a:pt x="300998" y="251029"/>
                          </a:cubicBezTo>
                          <a:cubicBezTo>
                            <a:pt x="308735" y="251667"/>
                            <a:pt x="316563" y="252395"/>
                            <a:pt x="324390" y="251940"/>
                          </a:cubicBezTo>
                          <a:cubicBezTo>
                            <a:pt x="339135" y="251848"/>
                            <a:pt x="357976" y="250665"/>
                            <a:pt x="374450" y="255125"/>
                          </a:cubicBezTo>
                          <a:cubicBezTo>
                            <a:pt x="390925" y="259585"/>
                            <a:pt x="406671" y="266138"/>
                            <a:pt x="420870" y="274967"/>
                          </a:cubicBezTo>
                          <a:lnTo>
                            <a:pt x="431519" y="281429"/>
                          </a:lnTo>
                          <a:lnTo>
                            <a:pt x="441622" y="288711"/>
                          </a:lnTo>
                          <a:cubicBezTo>
                            <a:pt x="448448" y="293444"/>
                            <a:pt x="454547" y="298996"/>
                            <a:pt x="460827" y="304275"/>
                          </a:cubicBezTo>
                          <a:cubicBezTo>
                            <a:pt x="485675" y="325937"/>
                            <a:pt x="507064" y="350876"/>
                            <a:pt x="525814" y="377545"/>
                          </a:cubicBezTo>
                          <a:cubicBezTo>
                            <a:pt x="544109" y="404395"/>
                            <a:pt x="560674" y="432520"/>
                            <a:pt x="572507" y="462739"/>
                          </a:cubicBezTo>
                          <a:close/>
                        </a:path>
                      </a:pathLst>
                    </a:custGeom>
                    <a:solidFill>
                      <a:srgbClr val="316146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549" name="Google Shape;549;p4"/>
                    <p:cNvSpPr/>
                    <p:nvPr/>
                  </p:nvSpPr>
                  <p:spPr>
                    <a:xfrm>
                      <a:off x="2967965" y="5308710"/>
                      <a:ext cx="736431" cy="237386"/>
                    </a:xfrm>
                    <a:custGeom>
                      <a:rect b="b" l="l" r="r" t="t"/>
                      <a:pathLst>
                        <a:path extrusionOk="0" h="237386" w="736431">
                          <a:moveTo>
                            <a:pt x="736431" y="181218"/>
                          </a:moveTo>
                          <a:cubicBezTo>
                            <a:pt x="723598" y="169294"/>
                            <a:pt x="708306" y="160192"/>
                            <a:pt x="691923" y="155005"/>
                          </a:cubicBezTo>
                          <a:cubicBezTo>
                            <a:pt x="675540" y="149816"/>
                            <a:pt x="658155" y="148633"/>
                            <a:pt x="641135" y="150181"/>
                          </a:cubicBezTo>
                          <a:cubicBezTo>
                            <a:pt x="606912" y="153184"/>
                            <a:pt x="574327" y="165836"/>
                            <a:pt x="544109" y="182219"/>
                          </a:cubicBezTo>
                          <a:cubicBezTo>
                            <a:pt x="513709" y="199148"/>
                            <a:pt x="481670" y="215805"/>
                            <a:pt x="447083" y="225999"/>
                          </a:cubicBezTo>
                          <a:cubicBezTo>
                            <a:pt x="412587" y="236193"/>
                            <a:pt x="375816" y="239834"/>
                            <a:pt x="339954" y="235738"/>
                          </a:cubicBezTo>
                          <a:cubicBezTo>
                            <a:pt x="304002" y="231642"/>
                            <a:pt x="269233" y="220083"/>
                            <a:pt x="237285" y="204610"/>
                          </a:cubicBezTo>
                          <a:cubicBezTo>
                            <a:pt x="205247" y="189137"/>
                            <a:pt x="174756" y="171024"/>
                            <a:pt x="145812" y="150727"/>
                          </a:cubicBezTo>
                          <a:cubicBezTo>
                            <a:pt x="116868" y="130429"/>
                            <a:pt x="89289" y="108221"/>
                            <a:pt x="63986" y="83555"/>
                          </a:cubicBezTo>
                          <a:cubicBezTo>
                            <a:pt x="51425" y="71176"/>
                            <a:pt x="39411" y="58161"/>
                            <a:pt x="28398" y="44417"/>
                          </a:cubicBezTo>
                          <a:cubicBezTo>
                            <a:pt x="17293" y="30673"/>
                            <a:pt x="7372" y="15928"/>
                            <a:pt x="0" y="0"/>
                          </a:cubicBezTo>
                          <a:cubicBezTo>
                            <a:pt x="18204" y="30036"/>
                            <a:pt x="43143" y="54975"/>
                            <a:pt x="69447" y="77639"/>
                          </a:cubicBezTo>
                          <a:cubicBezTo>
                            <a:pt x="95661" y="100484"/>
                            <a:pt x="123876" y="121055"/>
                            <a:pt x="153002" y="140077"/>
                          </a:cubicBezTo>
                          <a:cubicBezTo>
                            <a:pt x="182310" y="158827"/>
                            <a:pt x="212437" y="176212"/>
                            <a:pt x="243930" y="190411"/>
                          </a:cubicBezTo>
                          <a:cubicBezTo>
                            <a:pt x="275240" y="204883"/>
                            <a:pt x="307916" y="215623"/>
                            <a:pt x="341775" y="219264"/>
                          </a:cubicBezTo>
                          <a:cubicBezTo>
                            <a:pt x="375543" y="223359"/>
                            <a:pt x="409857" y="220174"/>
                            <a:pt x="442714" y="210890"/>
                          </a:cubicBezTo>
                          <a:cubicBezTo>
                            <a:pt x="475845" y="202061"/>
                            <a:pt x="506609" y="186497"/>
                            <a:pt x="538011" y="170660"/>
                          </a:cubicBezTo>
                          <a:cubicBezTo>
                            <a:pt x="569685" y="154732"/>
                            <a:pt x="604545" y="143081"/>
                            <a:pt x="640589" y="141989"/>
                          </a:cubicBezTo>
                          <a:cubicBezTo>
                            <a:pt x="658519" y="141625"/>
                            <a:pt x="676723" y="144173"/>
                            <a:pt x="693379" y="150818"/>
                          </a:cubicBezTo>
                          <a:cubicBezTo>
                            <a:pt x="710127" y="157280"/>
                            <a:pt x="724963" y="168020"/>
                            <a:pt x="736431" y="181218"/>
                          </a:cubicBezTo>
                          <a:close/>
                        </a:path>
                      </a:pathLst>
                    </a:custGeom>
                    <a:solidFill>
                      <a:srgbClr val="316146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</p:grpSp>
          <p:grpSp>
            <p:nvGrpSpPr>
              <p:cNvPr id="550" name="Google Shape;550;p4"/>
              <p:cNvGrpSpPr/>
              <p:nvPr/>
            </p:nvGrpSpPr>
            <p:grpSpPr>
              <a:xfrm>
                <a:off x="2180199" y="3863700"/>
                <a:ext cx="1039067" cy="677359"/>
                <a:chOff x="2180199" y="3863700"/>
                <a:chExt cx="1039067" cy="677359"/>
              </a:xfrm>
            </p:grpSpPr>
            <p:sp>
              <p:nvSpPr>
                <p:cNvPr id="551" name="Google Shape;551;p4"/>
                <p:cNvSpPr/>
                <p:nvPr/>
              </p:nvSpPr>
              <p:spPr>
                <a:xfrm>
                  <a:off x="2957224" y="3863700"/>
                  <a:ext cx="262042" cy="332308"/>
                </a:xfrm>
                <a:custGeom>
                  <a:rect b="b" l="l" r="r" t="t"/>
                  <a:pathLst>
                    <a:path extrusionOk="0" h="332308" w="262042">
                      <a:moveTo>
                        <a:pt x="148269" y="332309"/>
                      </a:moveTo>
                      <a:cubicBezTo>
                        <a:pt x="188044" y="307461"/>
                        <a:pt x="226363" y="276696"/>
                        <a:pt x="262042" y="243202"/>
                      </a:cubicBezTo>
                      <a:cubicBezTo>
                        <a:pt x="186406" y="126425"/>
                        <a:pt x="86103" y="53701"/>
                        <a:pt x="0" y="0"/>
                      </a:cubicBezTo>
                      <a:cubicBezTo>
                        <a:pt x="52973" y="81098"/>
                        <a:pt x="105945" y="203153"/>
                        <a:pt x="148269" y="332309"/>
                      </a:cubicBezTo>
                      <a:close/>
                    </a:path>
                  </a:pathLst>
                </a:custGeom>
                <a:solidFill>
                  <a:srgbClr val="42869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2" name="Google Shape;552;p4"/>
                <p:cNvSpPr/>
                <p:nvPr/>
              </p:nvSpPr>
              <p:spPr>
                <a:xfrm>
                  <a:off x="2180199" y="4202562"/>
                  <a:ext cx="155186" cy="338497"/>
                </a:xfrm>
                <a:custGeom>
                  <a:rect b="b" l="l" r="r" t="t"/>
                  <a:pathLst>
                    <a:path extrusionOk="0" h="338497" w="155186">
                      <a:moveTo>
                        <a:pt x="0" y="338498"/>
                      </a:moveTo>
                      <a:cubicBezTo>
                        <a:pt x="16929" y="322570"/>
                        <a:pt x="34678" y="308462"/>
                        <a:pt x="54065" y="296629"/>
                      </a:cubicBezTo>
                      <a:cubicBezTo>
                        <a:pt x="80915" y="280246"/>
                        <a:pt x="115321" y="261496"/>
                        <a:pt x="155187" y="241836"/>
                      </a:cubicBezTo>
                      <a:cubicBezTo>
                        <a:pt x="111225" y="184768"/>
                        <a:pt x="63531" y="106127"/>
                        <a:pt x="22027" y="0"/>
                      </a:cubicBezTo>
                      <a:cubicBezTo>
                        <a:pt x="42779" y="119871"/>
                        <a:pt x="29672" y="234919"/>
                        <a:pt x="0" y="338498"/>
                      </a:cubicBezTo>
                      <a:close/>
                    </a:path>
                  </a:pathLst>
                </a:custGeom>
                <a:solidFill>
                  <a:srgbClr val="42869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53" name="Google Shape;553;p4"/>
              <p:cNvGrpSpPr/>
              <p:nvPr/>
            </p:nvGrpSpPr>
            <p:grpSpPr>
              <a:xfrm>
                <a:off x="2268851" y="3501860"/>
                <a:ext cx="881241" cy="1076062"/>
                <a:chOff x="2268851" y="3501860"/>
                <a:chExt cx="881241" cy="1076062"/>
              </a:xfrm>
            </p:grpSpPr>
            <p:sp>
              <p:nvSpPr>
                <p:cNvPr id="554" name="Google Shape;554;p4"/>
                <p:cNvSpPr/>
                <p:nvPr/>
              </p:nvSpPr>
              <p:spPr>
                <a:xfrm>
                  <a:off x="2545001" y="3501860"/>
                  <a:ext cx="605091" cy="849062"/>
                </a:xfrm>
                <a:custGeom>
                  <a:rect b="b" l="l" r="r" t="t"/>
                  <a:pathLst>
                    <a:path extrusionOk="0" h="849062" w="605091">
                      <a:moveTo>
                        <a:pt x="0" y="1498"/>
                      </a:moveTo>
                      <a:cubicBezTo>
                        <a:pt x="45873" y="-4328"/>
                        <a:pt x="92930" y="7323"/>
                        <a:pt x="134343" y="28075"/>
                      </a:cubicBezTo>
                      <a:cubicBezTo>
                        <a:pt x="175757" y="49373"/>
                        <a:pt x="212346" y="78954"/>
                        <a:pt x="245295" y="111448"/>
                      </a:cubicBezTo>
                      <a:cubicBezTo>
                        <a:pt x="311101" y="177073"/>
                        <a:pt x="362982" y="254711"/>
                        <a:pt x="408764" y="334716"/>
                      </a:cubicBezTo>
                      <a:cubicBezTo>
                        <a:pt x="454092" y="415177"/>
                        <a:pt x="492957" y="498914"/>
                        <a:pt x="526269" y="584836"/>
                      </a:cubicBezTo>
                      <a:cubicBezTo>
                        <a:pt x="542835" y="627796"/>
                        <a:pt x="558217" y="671212"/>
                        <a:pt x="572143" y="715083"/>
                      </a:cubicBezTo>
                      <a:cubicBezTo>
                        <a:pt x="578878" y="737110"/>
                        <a:pt x="585249" y="759227"/>
                        <a:pt x="590983" y="781526"/>
                      </a:cubicBezTo>
                      <a:cubicBezTo>
                        <a:pt x="596718" y="803826"/>
                        <a:pt x="602088" y="826217"/>
                        <a:pt x="605091" y="849062"/>
                      </a:cubicBezTo>
                      <a:cubicBezTo>
                        <a:pt x="594897" y="804281"/>
                        <a:pt x="579970" y="760774"/>
                        <a:pt x="564315" y="717723"/>
                      </a:cubicBezTo>
                      <a:cubicBezTo>
                        <a:pt x="548933" y="674580"/>
                        <a:pt x="532186" y="631892"/>
                        <a:pt x="514346" y="589660"/>
                      </a:cubicBezTo>
                      <a:cubicBezTo>
                        <a:pt x="478485" y="505376"/>
                        <a:pt x="439438" y="422367"/>
                        <a:pt x="394201" y="342908"/>
                      </a:cubicBezTo>
                      <a:cubicBezTo>
                        <a:pt x="349238" y="263449"/>
                        <a:pt x="298450" y="186811"/>
                        <a:pt x="236102" y="120368"/>
                      </a:cubicBezTo>
                      <a:cubicBezTo>
                        <a:pt x="204792" y="87419"/>
                        <a:pt x="170023" y="57474"/>
                        <a:pt x="130430" y="35174"/>
                      </a:cubicBezTo>
                      <a:cubicBezTo>
                        <a:pt x="91292" y="12693"/>
                        <a:pt x="46055" y="-505"/>
                        <a:pt x="0" y="1498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55" name="Google Shape;555;p4"/>
                <p:cNvSpPr/>
                <p:nvPr/>
              </p:nvSpPr>
              <p:spPr>
                <a:xfrm>
                  <a:off x="2268851" y="4343641"/>
                  <a:ext cx="208523" cy="234281"/>
                </a:xfrm>
                <a:custGeom>
                  <a:rect b="b" l="l" r="r" t="t"/>
                  <a:pathLst>
                    <a:path extrusionOk="0" h="234281" w="208523">
                      <a:moveTo>
                        <a:pt x="0" y="0"/>
                      </a:moveTo>
                      <a:cubicBezTo>
                        <a:pt x="13380" y="22937"/>
                        <a:pt x="28762" y="43962"/>
                        <a:pt x="45236" y="64077"/>
                      </a:cubicBezTo>
                      <a:cubicBezTo>
                        <a:pt x="61802" y="84101"/>
                        <a:pt x="79277" y="103397"/>
                        <a:pt x="97572" y="122056"/>
                      </a:cubicBezTo>
                      <a:cubicBezTo>
                        <a:pt x="115594" y="140897"/>
                        <a:pt x="134525" y="159009"/>
                        <a:pt x="153275" y="177395"/>
                      </a:cubicBezTo>
                      <a:cubicBezTo>
                        <a:pt x="172025" y="195781"/>
                        <a:pt x="191230" y="213984"/>
                        <a:pt x="208524" y="234282"/>
                      </a:cubicBezTo>
                      <a:cubicBezTo>
                        <a:pt x="186679" y="219173"/>
                        <a:pt x="165199" y="203882"/>
                        <a:pt x="144628" y="187134"/>
                      </a:cubicBezTo>
                      <a:cubicBezTo>
                        <a:pt x="123967" y="170569"/>
                        <a:pt x="104216" y="152729"/>
                        <a:pt x="85648" y="133615"/>
                      </a:cubicBezTo>
                      <a:cubicBezTo>
                        <a:pt x="67263" y="114410"/>
                        <a:pt x="49787" y="94022"/>
                        <a:pt x="34860" y="71722"/>
                      </a:cubicBezTo>
                      <a:cubicBezTo>
                        <a:pt x="19933" y="49696"/>
                        <a:pt x="7099" y="25667"/>
                        <a:pt x="0" y="0"/>
                      </a:cubicBezTo>
                      <a:close/>
                    </a:path>
                  </a:pathLst>
                </a:custGeom>
                <a:solidFill>
                  <a:srgbClr val="154639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556" name="Google Shape;556;p4"/>
          <p:cNvGrpSpPr/>
          <p:nvPr/>
        </p:nvGrpSpPr>
        <p:grpSpPr>
          <a:xfrm>
            <a:off x="987185" y="2127827"/>
            <a:ext cx="4511634" cy="2430969"/>
            <a:chOff x="1316246" y="2837102"/>
            <a:chExt cx="6015512" cy="3241292"/>
          </a:xfrm>
        </p:grpSpPr>
        <p:grpSp>
          <p:nvGrpSpPr>
            <p:cNvPr id="557" name="Google Shape;557;p4"/>
            <p:cNvGrpSpPr/>
            <p:nvPr/>
          </p:nvGrpSpPr>
          <p:grpSpPr>
            <a:xfrm>
              <a:off x="1316246" y="2856671"/>
              <a:ext cx="3295099" cy="3221723"/>
              <a:chOff x="1316246" y="2856671"/>
              <a:chExt cx="3295099" cy="3221723"/>
            </a:xfrm>
          </p:grpSpPr>
          <p:sp>
            <p:nvSpPr>
              <p:cNvPr id="558" name="Google Shape;558;p4"/>
              <p:cNvSpPr/>
              <p:nvPr/>
            </p:nvSpPr>
            <p:spPr>
              <a:xfrm>
                <a:off x="1316246" y="2856671"/>
                <a:ext cx="3295099" cy="3221723"/>
              </a:xfrm>
              <a:custGeom>
                <a:rect b="b" l="l" r="r" t="t"/>
                <a:pathLst>
                  <a:path extrusionOk="0" h="3221723" w="3295099">
                    <a:moveTo>
                      <a:pt x="2338454" y="3066142"/>
                    </a:moveTo>
                    <a:cubicBezTo>
                      <a:pt x="1204272" y="3544991"/>
                      <a:pt x="372453" y="2805647"/>
                      <a:pt x="187594" y="2368758"/>
                    </a:cubicBezTo>
                    <a:cubicBezTo>
                      <a:pt x="166205" y="2318151"/>
                      <a:pt x="144179" y="2261538"/>
                      <a:pt x="122971" y="2198644"/>
                    </a:cubicBezTo>
                    <a:cubicBezTo>
                      <a:pt x="116509" y="2179530"/>
                      <a:pt x="110229" y="2159870"/>
                      <a:pt x="103948" y="2139573"/>
                    </a:cubicBezTo>
                    <a:cubicBezTo>
                      <a:pt x="81831" y="2067213"/>
                      <a:pt x="61261" y="1987208"/>
                      <a:pt x="44422" y="1899375"/>
                    </a:cubicBezTo>
                    <a:cubicBezTo>
                      <a:pt x="-31942" y="1501897"/>
                      <a:pt x="-32944" y="941860"/>
                      <a:pt x="229554" y="180672"/>
                    </a:cubicBezTo>
                    <a:lnTo>
                      <a:pt x="538289" y="0"/>
                    </a:lnTo>
                    <a:lnTo>
                      <a:pt x="756733" y="631123"/>
                    </a:lnTo>
                    <a:lnTo>
                      <a:pt x="782583" y="705758"/>
                    </a:lnTo>
                    <a:lnTo>
                      <a:pt x="943503" y="401938"/>
                    </a:lnTo>
                    <a:lnTo>
                      <a:pt x="1122901" y="62985"/>
                    </a:lnTo>
                    <a:lnTo>
                      <a:pt x="1181335" y="141716"/>
                    </a:lnTo>
                    <a:lnTo>
                      <a:pt x="1440920" y="491500"/>
                    </a:lnTo>
                    <a:lnTo>
                      <a:pt x="1440920" y="62985"/>
                    </a:lnTo>
                    <a:lnTo>
                      <a:pt x="1992401" y="630121"/>
                    </a:lnTo>
                    <a:lnTo>
                      <a:pt x="2181447" y="0"/>
                    </a:lnTo>
                    <a:lnTo>
                      <a:pt x="2509114" y="352879"/>
                    </a:lnTo>
                    <a:lnTo>
                      <a:pt x="2635174" y="0"/>
                    </a:lnTo>
                    <a:lnTo>
                      <a:pt x="2650283" y="7919"/>
                    </a:lnTo>
                    <a:lnTo>
                      <a:pt x="3023459" y="203973"/>
                    </a:lnTo>
                    <a:cubicBezTo>
                      <a:pt x="3109927" y="427332"/>
                      <a:pt x="3172275" y="646505"/>
                      <a:pt x="3203858" y="839646"/>
                    </a:cubicBezTo>
                    <a:cubicBezTo>
                      <a:pt x="3346666" y="1713424"/>
                      <a:pt x="3472727" y="2587202"/>
                      <a:pt x="2338454" y="3066142"/>
                    </a:cubicBezTo>
                    <a:close/>
                  </a:path>
                </a:pathLst>
              </a:custGeom>
              <a:solidFill>
                <a:srgbClr val="D0CCB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559" name="Google Shape;559;p4"/>
              <p:cNvGrpSpPr/>
              <p:nvPr/>
            </p:nvGrpSpPr>
            <p:grpSpPr>
              <a:xfrm>
                <a:off x="1494612" y="4643664"/>
                <a:ext cx="1627354" cy="1119672"/>
                <a:chOff x="1494612" y="4643664"/>
                <a:chExt cx="1627354" cy="1119672"/>
              </a:xfrm>
            </p:grpSpPr>
            <p:sp>
              <p:nvSpPr>
                <p:cNvPr id="560" name="Google Shape;560;p4"/>
                <p:cNvSpPr/>
                <p:nvPr/>
              </p:nvSpPr>
              <p:spPr>
                <a:xfrm rot="-5107765">
                  <a:off x="2212336" y="5312742"/>
                  <a:ext cx="294493" cy="560194"/>
                </a:xfrm>
                <a:custGeom>
                  <a:rect b="b" l="l" r="r" t="t"/>
                  <a:pathLst>
                    <a:path extrusionOk="0" h="559570" w="294165">
                      <a:moveTo>
                        <a:pt x="294166" y="279785"/>
                      </a:moveTo>
                      <a:cubicBezTo>
                        <a:pt x="294166" y="434306"/>
                        <a:pt x="228315" y="559570"/>
                        <a:pt x="147083" y="559570"/>
                      </a:cubicBezTo>
                      <a:cubicBezTo>
                        <a:pt x="65851" y="559570"/>
                        <a:pt x="0" y="434306"/>
                        <a:pt x="0" y="279785"/>
                      </a:cubicBezTo>
                      <a:cubicBezTo>
                        <a:pt x="0" y="125264"/>
                        <a:pt x="65851" y="0"/>
                        <a:pt x="147083" y="0"/>
                      </a:cubicBezTo>
                      <a:cubicBezTo>
                        <a:pt x="228315" y="0"/>
                        <a:pt x="294166" y="125264"/>
                        <a:pt x="294166" y="279785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561" name="Google Shape;561;p4"/>
                <p:cNvGrpSpPr/>
                <p:nvPr/>
              </p:nvGrpSpPr>
              <p:grpSpPr>
                <a:xfrm>
                  <a:off x="2160554" y="5167804"/>
                  <a:ext cx="961413" cy="310786"/>
                  <a:chOff x="2160554" y="5167804"/>
                  <a:chExt cx="961413" cy="310786"/>
                </a:xfrm>
              </p:grpSpPr>
              <p:sp>
                <p:nvSpPr>
                  <p:cNvPr id="562" name="Google Shape;562;p4"/>
                  <p:cNvSpPr/>
                  <p:nvPr/>
                </p:nvSpPr>
                <p:spPr>
                  <a:xfrm rot="-4067954">
                    <a:off x="2582299" y="5201702"/>
                    <a:ext cx="110393" cy="209874"/>
                  </a:xfrm>
                  <a:custGeom>
                    <a:rect b="b" l="l" r="r" t="t"/>
                    <a:pathLst>
                      <a:path extrusionOk="0" h="210070" w="110496">
                        <a:moveTo>
                          <a:pt x="110496" y="105035"/>
                        </a:moveTo>
                        <a:cubicBezTo>
                          <a:pt x="110496" y="163045"/>
                          <a:pt x="85761" y="210071"/>
                          <a:pt x="55248" y="210071"/>
                        </a:cubicBezTo>
                        <a:cubicBezTo>
                          <a:pt x="24735" y="210071"/>
                          <a:pt x="0" y="163045"/>
                          <a:pt x="0" y="105035"/>
                        </a:cubicBezTo>
                        <a:cubicBezTo>
                          <a:pt x="0" y="47026"/>
                          <a:pt x="24735" y="0"/>
                          <a:pt x="55248" y="0"/>
                        </a:cubicBezTo>
                        <a:cubicBezTo>
                          <a:pt x="85761" y="0"/>
                          <a:pt x="110496" y="47026"/>
                          <a:pt x="110496" y="10503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3" name="Google Shape;563;p4"/>
                  <p:cNvSpPr/>
                  <p:nvPr/>
                </p:nvSpPr>
                <p:spPr>
                  <a:xfrm rot="-3003970">
                    <a:off x="3014258" y="5343375"/>
                    <a:ext cx="69422" cy="132284"/>
                  </a:xfrm>
                  <a:custGeom>
                    <a:rect b="b" l="l" r="r" t="t"/>
                    <a:pathLst>
                      <a:path extrusionOk="0" h="132161" w="69357">
                        <a:moveTo>
                          <a:pt x="69358" y="66081"/>
                        </a:moveTo>
                        <a:cubicBezTo>
                          <a:pt x="69358" y="102576"/>
                          <a:pt x="53832" y="132162"/>
                          <a:pt x="34679" y="132162"/>
                        </a:cubicBezTo>
                        <a:cubicBezTo>
                          <a:pt x="15526" y="132162"/>
                          <a:pt x="0" y="102576"/>
                          <a:pt x="0" y="66081"/>
                        </a:cubicBezTo>
                        <a:cubicBezTo>
                          <a:pt x="0" y="29586"/>
                          <a:pt x="15526" y="0"/>
                          <a:pt x="34679" y="0"/>
                        </a:cubicBezTo>
                        <a:cubicBezTo>
                          <a:pt x="53832" y="0"/>
                          <a:pt x="69358" y="29586"/>
                          <a:pt x="69358" y="66081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4" name="Google Shape;564;p4"/>
                  <p:cNvSpPr/>
                  <p:nvPr/>
                </p:nvSpPr>
                <p:spPr>
                  <a:xfrm rot="-2169224">
                    <a:off x="2192861" y="5175538"/>
                    <a:ext cx="69357" cy="132161"/>
                  </a:xfrm>
                  <a:custGeom>
                    <a:rect b="b" l="l" r="r" t="t"/>
                    <a:pathLst>
                      <a:path extrusionOk="0" h="132151" w="69352">
                        <a:moveTo>
                          <a:pt x="69352" y="66076"/>
                        </a:moveTo>
                        <a:cubicBezTo>
                          <a:pt x="69352" y="102568"/>
                          <a:pt x="53827" y="132151"/>
                          <a:pt x="34676" y="132151"/>
                        </a:cubicBezTo>
                        <a:cubicBezTo>
                          <a:pt x="15525" y="132151"/>
                          <a:pt x="0" y="102568"/>
                          <a:pt x="0" y="66076"/>
                        </a:cubicBezTo>
                        <a:cubicBezTo>
                          <a:pt x="0" y="29583"/>
                          <a:pt x="15525" y="0"/>
                          <a:pt x="34676" y="0"/>
                        </a:cubicBezTo>
                        <a:cubicBezTo>
                          <a:pt x="53827" y="0"/>
                          <a:pt x="69352" y="29583"/>
                          <a:pt x="69352" y="6607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65" name="Google Shape;565;p4"/>
                <p:cNvGrpSpPr/>
                <p:nvPr/>
              </p:nvGrpSpPr>
              <p:grpSpPr>
                <a:xfrm>
                  <a:off x="1494612" y="4643664"/>
                  <a:ext cx="506818" cy="793675"/>
                  <a:chOff x="1494612" y="4643664"/>
                  <a:chExt cx="506818" cy="793675"/>
                </a:xfrm>
              </p:grpSpPr>
              <p:sp>
                <p:nvSpPr>
                  <p:cNvPr id="566" name="Google Shape;566;p4"/>
                  <p:cNvSpPr/>
                  <p:nvPr/>
                </p:nvSpPr>
                <p:spPr>
                  <a:xfrm rot="-3211846">
                    <a:off x="1799390" y="4773021"/>
                    <a:ext cx="110611" cy="210290"/>
                  </a:xfrm>
                  <a:custGeom>
                    <a:rect b="b" l="l" r="r" t="t"/>
                    <a:pathLst>
                      <a:path extrusionOk="0" h="210075" w="110498">
                        <a:moveTo>
                          <a:pt x="110499" y="105038"/>
                        </a:moveTo>
                        <a:cubicBezTo>
                          <a:pt x="110499" y="163048"/>
                          <a:pt x="85763" y="210075"/>
                          <a:pt x="55249" y="210075"/>
                        </a:cubicBezTo>
                        <a:cubicBezTo>
                          <a:pt x="24736" y="210075"/>
                          <a:pt x="0" y="163048"/>
                          <a:pt x="0" y="105038"/>
                        </a:cubicBezTo>
                        <a:cubicBezTo>
                          <a:pt x="0" y="47027"/>
                          <a:pt x="24736" y="0"/>
                          <a:pt x="55249" y="0"/>
                        </a:cubicBezTo>
                        <a:cubicBezTo>
                          <a:pt x="85763" y="0"/>
                          <a:pt x="110499" y="47027"/>
                          <a:pt x="110499" y="105038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4"/>
                  <p:cNvSpPr/>
                  <p:nvPr/>
                </p:nvSpPr>
                <p:spPr>
                  <a:xfrm rot="-3022674">
                    <a:off x="1784316" y="5165452"/>
                    <a:ext cx="139932" cy="266217"/>
                  </a:xfrm>
                  <a:custGeom>
                    <a:rect b="b" l="l" r="r" t="t"/>
                    <a:pathLst>
                      <a:path extrusionOk="0" h="266309" w="139981">
                        <a:moveTo>
                          <a:pt x="139981" y="133155"/>
                        </a:moveTo>
                        <a:cubicBezTo>
                          <a:pt x="139981" y="206694"/>
                          <a:pt x="108645" y="266310"/>
                          <a:pt x="69991" y="266310"/>
                        </a:cubicBezTo>
                        <a:cubicBezTo>
                          <a:pt x="31336" y="266310"/>
                          <a:pt x="0" y="206694"/>
                          <a:pt x="0" y="133155"/>
                        </a:cubicBezTo>
                        <a:cubicBezTo>
                          <a:pt x="0" y="59616"/>
                          <a:pt x="31336" y="0"/>
                          <a:pt x="69991" y="0"/>
                        </a:cubicBezTo>
                        <a:cubicBezTo>
                          <a:pt x="108645" y="0"/>
                          <a:pt x="139981" y="59616"/>
                          <a:pt x="139981" y="13315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4"/>
                  <p:cNvSpPr/>
                  <p:nvPr/>
                </p:nvSpPr>
                <p:spPr>
                  <a:xfrm rot="-3022674">
                    <a:off x="1497383" y="4681985"/>
                    <a:ext cx="132107" cy="69329"/>
                  </a:xfrm>
                  <a:custGeom>
                    <a:rect b="b" l="l" r="r" t="t"/>
                    <a:pathLst>
                      <a:path extrusionOk="0" h="69353" w="132153">
                        <a:moveTo>
                          <a:pt x="132154" y="34677"/>
                        </a:moveTo>
                        <a:cubicBezTo>
                          <a:pt x="132154" y="53828"/>
                          <a:pt x="102570" y="69354"/>
                          <a:pt x="66077" y="69354"/>
                        </a:cubicBezTo>
                        <a:cubicBezTo>
                          <a:pt x="29584" y="69354"/>
                          <a:pt x="0" y="53828"/>
                          <a:pt x="0" y="34677"/>
                        </a:cubicBezTo>
                        <a:cubicBezTo>
                          <a:pt x="0" y="15525"/>
                          <a:pt x="29584" y="0"/>
                          <a:pt x="66077" y="0"/>
                        </a:cubicBezTo>
                        <a:cubicBezTo>
                          <a:pt x="102570" y="0"/>
                          <a:pt x="132154" y="15525"/>
                          <a:pt x="132154" y="3467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569" name="Google Shape;569;p4"/>
              <p:cNvGrpSpPr/>
              <p:nvPr/>
            </p:nvGrpSpPr>
            <p:grpSpPr>
              <a:xfrm>
                <a:off x="3358764" y="3998592"/>
                <a:ext cx="1132793" cy="1254073"/>
                <a:chOff x="3358764" y="3998592"/>
                <a:chExt cx="1132793" cy="1254073"/>
              </a:xfrm>
            </p:grpSpPr>
            <p:sp>
              <p:nvSpPr>
                <p:cNvPr id="570" name="Google Shape;570;p4"/>
                <p:cNvSpPr/>
                <p:nvPr/>
              </p:nvSpPr>
              <p:spPr>
                <a:xfrm rot="-4052055">
                  <a:off x="3986837" y="4111767"/>
                  <a:ext cx="377736" cy="198617"/>
                </a:xfrm>
                <a:custGeom>
                  <a:rect b="b" l="l" r="r" t="t"/>
                  <a:pathLst>
                    <a:path extrusionOk="0" h="198425" w="377372">
                      <a:moveTo>
                        <a:pt x="377373" y="99213"/>
                      </a:moveTo>
                      <a:cubicBezTo>
                        <a:pt x="377373" y="154006"/>
                        <a:pt x="292895" y="198425"/>
                        <a:pt x="188686" y="198425"/>
                      </a:cubicBezTo>
                      <a:cubicBezTo>
                        <a:pt x="84478" y="198425"/>
                        <a:pt x="0" y="154006"/>
                        <a:pt x="0" y="99213"/>
                      </a:cubicBezTo>
                      <a:cubicBezTo>
                        <a:pt x="0" y="44419"/>
                        <a:pt x="84478" y="0"/>
                        <a:pt x="188686" y="0"/>
                      </a:cubicBezTo>
                      <a:cubicBezTo>
                        <a:pt x="292895" y="0"/>
                        <a:pt x="377373" y="44419"/>
                        <a:pt x="377373" y="99213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4"/>
                <p:cNvSpPr/>
                <p:nvPr/>
              </p:nvSpPr>
              <p:spPr>
                <a:xfrm rot="-4052055">
                  <a:off x="3471939" y="4823418"/>
                  <a:ext cx="198617" cy="377736"/>
                </a:xfrm>
                <a:custGeom>
                  <a:rect b="b" l="l" r="r" t="t"/>
                  <a:pathLst>
                    <a:path extrusionOk="0" h="377372" w="198425">
                      <a:moveTo>
                        <a:pt x="198425" y="188686"/>
                      </a:moveTo>
                      <a:cubicBezTo>
                        <a:pt x="198425" y="292895"/>
                        <a:pt x="154006" y="377373"/>
                        <a:pt x="99213" y="377373"/>
                      </a:cubicBezTo>
                      <a:cubicBezTo>
                        <a:pt x="44419" y="377373"/>
                        <a:pt x="0" y="292895"/>
                        <a:pt x="0" y="188686"/>
                      </a:cubicBezTo>
                      <a:cubicBezTo>
                        <a:pt x="0" y="84478"/>
                        <a:pt x="44419" y="0"/>
                        <a:pt x="99213" y="0"/>
                      </a:cubicBezTo>
                      <a:cubicBezTo>
                        <a:pt x="154006" y="0"/>
                        <a:pt x="198425" y="84477"/>
                        <a:pt x="198425" y="188686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4"/>
                <p:cNvSpPr/>
                <p:nvPr/>
              </p:nvSpPr>
              <p:spPr>
                <a:xfrm rot="-2279289">
                  <a:off x="3979530" y="4875438"/>
                  <a:ext cx="484916" cy="255008"/>
                </a:xfrm>
                <a:custGeom>
                  <a:rect b="b" l="l" r="r" t="t"/>
                  <a:pathLst>
                    <a:path extrusionOk="0" h="255215" w="485309">
                      <a:moveTo>
                        <a:pt x="485310" y="127608"/>
                      </a:moveTo>
                      <a:cubicBezTo>
                        <a:pt x="485310" y="198084"/>
                        <a:pt x="376669" y="255215"/>
                        <a:pt x="242655" y="255215"/>
                      </a:cubicBezTo>
                      <a:cubicBezTo>
                        <a:pt x="108640" y="255215"/>
                        <a:pt x="0" y="198083"/>
                        <a:pt x="0" y="127608"/>
                      </a:cubicBezTo>
                      <a:cubicBezTo>
                        <a:pt x="0" y="57132"/>
                        <a:pt x="108640" y="0"/>
                        <a:pt x="242655" y="0"/>
                      </a:cubicBezTo>
                      <a:cubicBezTo>
                        <a:pt x="376669" y="0"/>
                        <a:pt x="485310" y="57132"/>
                        <a:pt x="485310" y="127608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573" name="Google Shape;573;p4"/>
              <p:cNvGrpSpPr/>
              <p:nvPr/>
            </p:nvGrpSpPr>
            <p:grpSpPr>
              <a:xfrm>
                <a:off x="1635104" y="4389286"/>
                <a:ext cx="2198601" cy="1409557"/>
                <a:chOff x="1635104" y="4389286"/>
                <a:chExt cx="2198601" cy="1409557"/>
              </a:xfrm>
            </p:grpSpPr>
            <p:sp>
              <p:nvSpPr>
                <p:cNvPr id="574" name="Google Shape;574;p4"/>
                <p:cNvSpPr/>
                <p:nvPr/>
              </p:nvSpPr>
              <p:spPr>
                <a:xfrm rot="-1073513">
                  <a:off x="3493431" y="5605528"/>
                  <a:ext cx="325589" cy="146852"/>
                </a:xfrm>
                <a:custGeom>
                  <a:rect b="b" l="l" r="r" t="t"/>
                  <a:pathLst>
                    <a:path extrusionOk="0" h="146719" w="325294">
                      <a:moveTo>
                        <a:pt x="325295" y="73360"/>
                      </a:moveTo>
                      <a:cubicBezTo>
                        <a:pt x="325295" y="113875"/>
                        <a:pt x="252475" y="146719"/>
                        <a:pt x="162647" y="146719"/>
                      </a:cubicBezTo>
                      <a:cubicBezTo>
                        <a:pt x="72820" y="146719"/>
                        <a:pt x="0" y="113875"/>
                        <a:pt x="0" y="73360"/>
                      </a:cubicBezTo>
                      <a:cubicBezTo>
                        <a:pt x="0" y="32844"/>
                        <a:pt x="72820" y="0"/>
                        <a:pt x="162647" y="0"/>
                      </a:cubicBezTo>
                      <a:cubicBezTo>
                        <a:pt x="252475" y="0"/>
                        <a:pt x="325295" y="32844"/>
                        <a:pt x="325295" y="73360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4"/>
                <p:cNvSpPr/>
                <p:nvPr/>
              </p:nvSpPr>
              <p:spPr>
                <a:xfrm rot="-3354740">
                  <a:off x="2717533" y="4925006"/>
                  <a:ext cx="78937" cy="175154"/>
                </a:xfrm>
                <a:custGeom>
                  <a:rect b="b" l="l" r="r" t="t"/>
                  <a:pathLst>
                    <a:path extrusionOk="0" h="175298" w="79002">
                      <a:moveTo>
                        <a:pt x="79003" y="87649"/>
                      </a:moveTo>
                      <a:cubicBezTo>
                        <a:pt x="79003" y="136057"/>
                        <a:pt x="61317" y="175299"/>
                        <a:pt x="39501" y="175299"/>
                      </a:cubicBezTo>
                      <a:cubicBezTo>
                        <a:pt x="17685" y="175299"/>
                        <a:pt x="0" y="136057"/>
                        <a:pt x="0" y="87649"/>
                      </a:cubicBezTo>
                      <a:cubicBezTo>
                        <a:pt x="0" y="39242"/>
                        <a:pt x="17685" y="0"/>
                        <a:pt x="39501" y="0"/>
                      </a:cubicBezTo>
                      <a:cubicBezTo>
                        <a:pt x="61317" y="0"/>
                        <a:pt x="79003" y="39242"/>
                        <a:pt x="79003" y="87649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4"/>
                <p:cNvSpPr/>
                <p:nvPr/>
              </p:nvSpPr>
              <p:spPr>
                <a:xfrm rot="-3354740">
                  <a:off x="1690286" y="4383479"/>
                  <a:ext cx="78937" cy="175154"/>
                </a:xfrm>
                <a:custGeom>
                  <a:rect b="b" l="l" r="r" t="t"/>
                  <a:pathLst>
                    <a:path extrusionOk="0" h="175298" w="79002">
                      <a:moveTo>
                        <a:pt x="79003" y="87649"/>
                      </a:moveTo>
                      <a:cubicBezTo>
                        <a:pt x="79003" y="136057"/>
                        <a:pt x="61317" y="175299"/>
                        <a:pt x="39501" y="175299"/>
                      </a:cubicBezTo>
                      <a:cubicBezTo>
                        <a:pt x="17685" y="175299"/>
                        <a:pt x="0" y="136057"/>
                        <a:pt x="0" y="87649"/>
                      </a:cubicBezTo>
                      <a:cubicBezTo>
                        <a:pt x="0" y="39242"/>
                        <a:pt x="17685" y="0"/>
                        <a:pt x="39501" y="0"/>
                      </a:cubicBezTo>
                      <a:cubicBezTo>
                        <a:pt x="61317" y="0"/>
                        <a:pt x="79003" y="39242"/>
                        <a:pt x="79003" y="87649"/>
                      </a:cubicBezTo>
                      <a:close/>
                    </a:path>
                  </a:pathLst>
                </a:custGeom>
                <a:solidFill>
                  <a:srgbClr val="6484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577" name="Google Shape;577;p4"/>
            <p:cNvSpPr/>
            <p:nvPr/>
          </p:nvSpPr>
          <p:spPr>
            <a:xfrm>
              <a:off x="4643616" y="3984299"/>
              <a:ext cx="2688142" cy="2056942"/>
            </a:xfrm>
            <a:custGeom>
              <a:rect b="b" l="l" r="r" t="t"/>
              <a:pathLst>
                <a:path extrusionOk="0" h="2056942" w="2688142">
                  <a:moveTo>
                    <a:pt x="0" y="137893"/>
                  </a:moveTo>
                  <a:lnTo>
                    <a:pt x="320385" y="437435"/>
                  </a:lnTo>
                  <a:lnTo>
                    <a:pt x="535371" y="130521"/>
                  </a:lnTo>
                  <a:lnTo>
                    <a:pt x="757912" y="557580"/>
                  </a:lnTo>
                  <a:lnTo>
                    <a:pt x="1107059" y="0"/>
                  </a:lnTo>
                  <a:lnTo>
                    <a:pt x="1488699" y="692924"/>
                  </a:lnTo>
                  <a:lnTo>
                    <a:pt x="1602199" y="279700"/>
                  </a:lnTo>
                  <a:lnTo>
                    <a:pt x="1795432" y="777116"/>
                  </a:lnTo>
                  <a:lnTo>
                    <a:pt x="2293850" y="247388"/>
                  </a:lnTo>
                  <a:lnTo>
                    <a:pt x="2342545" y="992648"/>
                  </a:lnTo>
                  <a:lnTo>
                    <a:pt x="2688142" y="900173"/>
                  </a:lnTo>
                  <a:cubicBezTo>
                    <a:pt x="2564175" y="1081391"/>
                    <a:pt x="2417271" y="1271893"/>
                    <a:pt x="2243699" y="1471406"/>
                  </a:cubicBezTo>
                  <a:cubicBezTo>
                    <a:pt x="1727623" y="2017973"/>
                    <a:pt x="1353537" y="2093609"/>
                    <a:pt x="1049535" y="2044276"/>
                  </a:cubicBezTo>
                  <a:cubicBezTo>
                    <a:pt x="445081" y="1946250"/>
                    <a:pt x="85284" y="977539"/>
                    <a:pt x="0" y="137893"/>
                  </a:cubicBezTo>
                  <a:close/>
                </a:path>
              </a:pathLst>
            </a:custGeom>
            <a:solidFill>
              <a:srgbClr val="D0CCB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1545800" y="2837102"/>
              <a:ext cx="2793905" cy="747717"/>
            </a:xfrm>
            <a:custGeom>
              <a:rect b="b" l="l" r="r" t="t"/>
              <a:pathLst>
                <a:path extrusionOk="0" h="747717" w="2793905">
                  <a:moveTo>
                    <a:pt x="2793906" y="223542"/>
                  </a:moveTo>
                  <a:lnTo>
                    <a:pt x="2403527" y="23483"/>
                  </a:lnTo>
                  <a:lnTo>
                    <a:pt x="2409716" y="21025"/>
                  </a:lnTo>
                  <a:lnTo>
                    <a:pt x="2286477" y="374905"/>
                  </a:lnTo>
                  <a:lnTo>
                    <a:pt x="2282472" y="386374"/>
                  </a:lnTo>
                  <a:lnTo>
                    <a:pt x="2274099" y="377454"/>
                  </a:lnTo>
                  <a:lnTo>
                    <a:pt x="1944521" y="26304"/>
                  </a:lnTo>
                  <a:lnTo>
                    <a:pt x="1961450" y="22391"/>
                  </a:lnTo>
                  <a:lnTo>
                    <a:pt x="1868429" y="337952"/>
                  </a:lnTo>
                  <a:lnTo>
                    <a:pt x="1774498" y="653149"/>
                  </a:lnTo>
                  <a:lnTo>
                    <a:pt x="1768582" y="672991"/>
                  </a:lnTo>
                  <a:lnTo>
                    <a:pt x="1754110" y="658155"/>
                  </a:lnTo>
                  <a:lnTo>
                    <a:pt x="1201627" y="92020"/>
                  </a:lnTo>
                  <a:lnTo>
                    <a:pt x="1224928" y="82554"/>
                  </a:lnTo>
                  <a:lnTo>
                    <a:pt x="1224291" y="511069"/>
                  </a:lnTo>
                  <a:lnTo>
                    <a:pt x="1224200" y="550207"/>
                  </a:lnTo>
                  <a:lnTo>
                    <a:pt x="1200899" y="518715"/>
                  </a:lnTo>
                  <a:lnTo>
                    <a:pt x="883699" y="89653"/>
                  </a:lnTo>
                  <a:lnTo>
                    <a:pt x="903905" y="88106"/>
                  </a:lnTo>
                  <a:lnTo>
                    <a:pt x="732881" y="409037"/>
                  </a:lnTo>
                  <a:lnTo>
                    <a:pt x="560947" y="729514"/>
                  </a:lnTo>
                  <a:lnTo>
                    <a:pt x="551117" y="747717"/>
                  </a:lnTo>
                  <a:lnTo>
                    <a:pt x="544473" y="728240"/>
                  </a:lnTo>
                  <a:lnTo>
                    <a:pt x="424237" y="374724"/>
                  </a:lnTo>
                  <a:lnTo>
                    <a:pt x="305185" y="20752"/>
                  </a:lnTo>
                  <a:lnTo>
                    <a:pt x="310555" y="22755"/>
                  </a:lnTo>
                  <a:lnTo>
                    <a:pt x="0" y="200241"/>
                  </a:lnTo>
                  <a:lnTo>
                    <a:pt x="306824" y="16292"/>
                  </a:lnTo>
                  <a:lnTo>
                    <a:pt x="310646" y="14017"/>
                  </a:lnTo>
                  <a:lnTo>
                    <a:pt x="312194" y="18295"/>
                  </a:lnTo>
                  <a:lnTo>
                    <a:pt x="437435" y="370173"/>
                  </a:lnTo>
                  <a:lnTo>
                    <a:pt x="561494" y="722323"/>
                  </a:lnTo>
                  <a:lnTo>
                    <a:pt x="545019" y="721140"/>
                  </a:lnTo>
                  <a:lnTo>
                    <a:pt x="713494" y="398752"/>
                  </a:lnTo>
                  <a:lnTo>
                    <a:pt x="882698" y="76911"/>
                  </a:lnTo>
                  <a:lnTo>
                    <a:pt x="891527" y="60072"/>
                  </a:lnTo>
                  <a:lnTo>
                    <a:pt x="902904" y="75363"/>
                  </a:lnTo>
                  <a:lnTo>
                    <a:pt x="1221742" y="503333"/>
                  </a:lnTo>
                  <a:lnTo>
                    <a:pt x="1198350" y="511069"/>
                  </a:lnTo>
                  <a:lnTo>
                    <a:pt x="1197713" y="82554"/>
                  </a:lnTo>
                  <a:lnTo>
                    <a:pt x="1197713" y="48877"/>
                  </a:lnTo>
                  <a:lnTo>
                    <a:pt x="1221105" y="73088"/>
                  </a:lnTo>
                  <a:lnTo>
                    <a:pt x="1771585" y="641135"/>
                  </a:lnTo>
                  <a:lnTo>
                    <a:pt x="1751106" y="646141"/>
                  </a:lnTo>
                  <a:lnTo>
                    <a:pt x="1846220" y="331308"/>
                  </a:lnTo>
                  <a:lnTo>
                    <a:pt x="1942336" y="16656"/>
                  </a:lnTo>
                  <a:lnTo>
                    <a:pt x="1947433" y="0"/>
                  </a:lnTo>
                  <a:lnTo>
                    <a:pt x="1959174" y="12743"/>
                  </a:lnTo>
                  <a:lnTo>
                    <a:pt x="2284930" y="367442"/>
                  </a:lnTo>
                  <a:lnTo>
                    <a:pt x="2272551" y="369899"/>
                  </a:lnTo>
                  <a:lnTo>
                    <a:pt x="2401434" y="18022"/>
                  </a:lnTo>
                  <a:lnTo>
                    <a:pt x="2403163" y="13198"/>
                  </a:lnTo>
                  <a:lnTo>
                    <a:pt x="2407623" y="15655"/>
                  </a:lnTo>
                  <a:close/>
                </a:path>
              </a:pathLst>
            </a:custGeom>
            <a:solidFill>
              <a:srgbClr val="64845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9" name="Google Shape;579;p4"/>
          <p:cNvGrpSpPr/>
          <p:nvPr/>
        </p:nvGrpSpPr>
        <p:grpSpPr>
          <a:xfrm>
            <a:off x="1444694" y="2977525"/>
            <a:ext cx="1937056" cy="1620688"/>
            <a:chOff x="2089272" y="3932372"/>
            <a:chExt cx="2582741" cy="2160918"/>
          </a:xfrm>
        </p:grpSpPr>
        <p:grpSp>
          <p:nvGrpSpPr>
            <p:cNvPr id="580" name="Google Shape;580;p4"/>
            <p:cNvGrpSpPr/>
            <p:nvPr/>
          </p:nvGrpSpPr>
          <p:grpSpPr>
            <a:xfrm>
              <a:off x="2810608" y="3932372"/>
              <a:ext cx="1861405" cy="2151817"/>
              <a:chOff x="2810608" y="3932372"/>
              <a:chExt cx="1861405" cy="2151817"/>
            </a:xfrm>
          </p:grpSpPr>
          <p:sp>
            <p:nvSpPr>
              <p:cNvPr id="581" name="Google Shape;581;p4"/>
              <p:cNvSpPr/>
              <p:nvPr/>
            </p:nvSpPr>
            <p:spPr>
              <a:xfrm>
                <a:off x="3601806" y="3932372"/>
                <a:ext cx="1070207" cy="2151817"/>
              </a:xfrm>
              <a:custGeom>
                <a:rect b="b" l="l" r="r" t="t"/>
                <a:pathLst>
                  <a:path extrusionOk="0" h="2151817" w="1070207">
                    <a:moveTo>
                      <a:pt x="768936" y="2151817"/>
                    </a:moveTo>
                    <a:cubicBezTo>
                      <a:pt x="768936" y="2151817"/>
                      <a:pt x="-432782" y="317247"/>
                      <a:pt x="168396" y="4962"/>
                    </a:cubicBezTo>
                    <a:cubicBezTo>
                      <a:pt x="237115" y="-30717"/>
                      <a:pt x="642876" y="80326"/>
                      <a:pt x="1070208" y="1895509"/>
                    </a:cubicBezTo>
                    <a:lnTo>
                      <a:pt x="1070208" y="2151726"/>
                    </a:lnTo>
                    <a:lnTo>
                      <a:pt x="768936" y="2151726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4"/>
              <p:cNvSpPr/>
              <p:nvPr/>
            </p:nvSpPr>
            <p:spPr>
              <a:xfrm>
                <a:off x="2810608" y="4608882"/>
                <a:ext cx="1600637" cy="1475306"/>
              </a:xfrm>
              <a:custGeom>
                <a:rect b="b" l="l" r="r" t="t"/>
                <a:pathLst>
                  <a:path extrusionOk="0" h="1475306" w="1600637">
                    <a:moveTo>
                      <a:pt x="977889" y="1475307"/>
                    </a:moveTo>
                    <a:cubicBezTo>
                      <a:pt x="977889" y="1475307"/>
                      <a:pt x="-359811" y="522979"/>
                      <a:pt x="93917" y="20011"/>
                    </a:cubicBezTo>
                    <a:cubicBezTo>
                      <a:pt x="145797" y="-37513"/>
                      <a:pt x="564756" y="-75468"/>
                      <a:pt x="1600638" y="1475124"/>
                    </a:cubicBezTo>
                    <a:lnTo>
                      <a:pt x="977889" y="147530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83" name="Google Shape;583;p4"/>
            <p:cNvGrpSpPr/>
            <p:nvPr/>
          </p:nvGrpSpPr>
          <p:grpSpPr>
            <a:xfrm>
              <a:off x="2426131" y="3977473"/>
              <a:ext cx="2156593" cy="2092061"/>
              <a:chOff x="2426131" y="3977473"/>
              <a:chExt cx="2156593" cy="2092061"/>
            </a:xfrm>
          </p:grpSpPr>
          <p:sp>
            <p:nvSpPr>
              <p:cNvPr id="584" name="Google Shape;584;p4"/>
              <p:cNvSpPr/>
              <p:nvPr/>
            </p:nvSpPr>
            <p:spPr>
              <a:xfrm>
                <a:off x="2426131" y="3977473"/>
                <a:ext cx="1767216" cy="2092061"/>
              </a:xfrm>
              <a:custGeom>
                <a:rect b="b" l="l" r="r" t="t"/>
                <a:pathLst>
                  <a:path extrusionOk="0" h="2092061" w="1767216">
                    <a:moveTo>
                      <a:pt x="1275261" y="1968276"/>
                    </a:moveTo>
                    <a:lnTo>
                      <a:pt x="1275261" y="2092061"/>
                    </a:lnTo>
                    <a:lnTo>
                      <a:pt x="0" y="2092061"/>
                    </a:lnTo>
                    <a:cubicBezTo>
                      <a:pt x="0" y="2092061"/>
                      <a:pt x="39229" y="1857051"/>
                      <a:pt x="104671" y="1537849"/>
                    </a:cubicBezTo>
                    <a:lnTo>
                      <a:pt x="981362" y="2011237"/>
                    </a:lnTo>
                    <a:lnTo>
                      <a:pt x="981362" y="1881809"/>
                    </a:lnTo>
                    <a:lnTo>
                      <a:pt x="128518" y="1425260"/>
                    </a:lnTo>
                    <a:cubicBezTo>
                      <a:pt x="144446" y="1349532"/>
                      <a:pt x="162195" y="1270619"/>
                      <a:pt x="180399" y="1189703"/>
                    </a:cubicBezTo>
                    <a:lnTo>
                      <a:pt x="937855" y="1666368"/>
                    </a:lnTo>
                    <a:lnTo>
                      <a:pt x="937855" y="1499076"/>
                    </a:lnTo>
                    <a:lnTo>
                      <a:pt x="220083" y="1021501"/>
                    </a:lnTo>
                    <a:cubicBezTo>
                      <a:pt x="233645" y="966799"/>
                      <a:pt x="247206" y="912188"/>
                      <a:pt x="261223" y="857486"/>
                    </a:cubicBezTo>
                    <a:cubicBezTo>
                      <a:pt x="440621" y="961247"/>
                      <a:pt x="830362" y="1197258"/>
                      <a:pt x="830362" y="1197258"/>
                    </a:cubicBezTo>
                    <a:lnTo>
                      <a:pt x="797687" y="1003298"/>
                    </a:lnTo>
                    <a:lnTo>
                      <a:pt x="299542" y="714951"/>
                    </a:lnTo>
                    <a:cubicBezTo>
                      <a:pt x="325209" y="622385"/>
                      <a:pt x="351423" y="532732"/>
                      <a:pt x="379456" y="447629"/>
                    </a:cubicBezTo>
                    <a:cubicBezTo>
                      <a:pt x="505153" y="542926"/>
                      <a:pt x="722505" y="738797"/>
                      <a:pt x="722505" y="738797"/>
                    </a:cubicBezTo>
                    <a:cubicBezTo>
                      <a:pt x="722505" y="738797"/>
                      <a:pt x="738889" y="555577"/>
                      <a:pt x="722505" y="569139"/>
                    </a:cubicBezTo>
                    <a:cubicBezTo>
                      <a:pt x="711765" y="578059"/>
                      <a:pt x="535098" y="436434"/>
                      <a:pt x="415955" y="338316"/>
                    </a:cubicBezTo>
                    <a:cubicBezTo>
                      <a:pt x="462192" y="205611"/>
                      <a:pt x="510796" y="88743"/>
                      <a:pt x="560856" y="0"/>
                    </a:cubicBezTo>
                    <a:cubicBezTo>
                      <a:pt x="560856" y="0"/>
                      <a:pt x="724417" y="152820"/>
                      <a:pt x="949141" y="389286"/>
                    </a:cubicBezTo>
                    <a:cubicBezTo>
                      <a:pt x="904724" y="468746"/>
                      <a:pt x="830453" y="598629"/>
                      <a:pt x="830453" y="598629"/>
                    </a:cubicBezTo>
                    <a:lnTo>
                      <a:pt x="851934" y="711674"/>
                    </a:lnTo>
                    <a:lnTo>
                      <a:pt x="1034608" y="480851"/>
                    </a:lnTo>
                    <a:cubicBezTo>
                      <a:pt x="1068285" y="517258"/>
                      <a:pt x="1103327" y="555668"/>
                      <a:pt x="1139279" y="594897"/>
                    </a:cubicBezTo>
                    <a:lnTo>
                      <a:pt x="889706" y="949141"/>
                    </a:lnTo>
                    <a:lnTo>
                      <a:pt x="937855" y="1132362"/>
                    </a:lnTo>
                    <a:lnTo>
                      <a:pt x="1235486" y="703391"/>
                    </a:lnTo>
                    <a:cubicBezTo>
                      <a:pt x="1285455" y="759914"/>
                      <a:pt x="1335970" y="819258"/>
                      <a:pt x="1386395" y="879603"/>
                    </a:cubicBezTo>
                    <a:lnTo>
                      <a:pt x="1002752" y="1364641"/>
                    </a:lnTo>
                    <a:cubicBezTo>
                      <a:pt x="1002752" y="1364641"/>
                      <a:pt x="1040615" y="1542218"/>
                      <a:pt x="1045712" y="1526290"/>
                    </a:cubicBezTo>
                    <a:cubicBezTo>
                      <a:pt x="1049899" y="1513638"/>
                      <a:pt x="1348531" y="1156664"/>
                      <a:pt x="1482601" y="996380"/>
                    </a:cubicBezTo>
                    <a:cubicBezTo>
                      <a:pt x="1501260" y="1019772"/>
                      <a:pt x="1520010" y="1043073"/>
                      <a:pt x="1538214" y="1066464"/>
                    </a:cubicBezTo>
                    <a:lnTo>
                      <a:pt x="1077933" y="1704322"/>
                    </a:lnTo>
                    <a:lnTo>
                      <a:pt x="1102235" y="1876803"/>
                    </a:lnTo>
                    <a:lnTo>
                      <a:pt x="1630324" y="1186154"/>
                    </a:lnTo>
                    <a:cubicBezTo>
                      <a:pt x="1677563" y="1248319"/>
                      <a:pt x="1723345" y="1311395"/>
                      <a:pt x="1767216" y="1374471"/>
                    </a:cubicBezTo>
                    <a:lnTo>
                      <a:pt x="1275261" y="1968276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4"/>
              <p:cNvSpPr/>
              <p:nvPr/>
            </p:nvSpPr>
            <p:spPr>
              <a:xfrm>
                <a:off x="3701392" y="5455523"/>
                <a:ext cx="881332" cy="614011"/>
              </a:xfrm>
              <a:custGeom>
                <a:rect b="b" l="l" r="r" t="t"/>
                <a:pathLst>
                  <a:path extrusionOk="0" h="614011" w="881332">
                    <a:moveTo>
                      <a:pt x="881333" y="614011"/>
                    </a:moveTo>
                    <a:lnTo>
                      <a:pt x="0" y="614011"/>
                    </a:lnTo>
                    <a:lnTo>
                      <a:pt x="562130" y="0"/>
                    </a:lnTo>
                    <a:cubicBezTo>
                      <a:pt x="700479" y="209343"/>
                      <a:pt x="814980" y="419687"/>
                      <a:pt x="881333" y="614011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86" name="Google Shape;586;p4"/>
            <p:cNvSpPr/>
            <p:nvPr/>
          </p:nvSpPr>
          <p:spPr>
            <a:xfrm>
              <a:off x="2089272" y="5123761"/>
              <a:ext cx="2467057" cy="969529"/>
            </a:xfrm>
            <a:custGeom>
              <a:rect b="b" l="l" r="r" t="t"/>
              <a:pathLst>
                <a:path extrusionOk="0" h="969529" w="2467057">
                  <a:moveTo>
                    <a:pt x="0" y="969530"/>
                  </a:moveTo>
                  <a:lnTo>
                    <a:pt x="461009" y="769835"/>
                  </a:lnTo>
                  <a:cubicBezTo>
                    <a:pt x="461009" y="769835"/>
                    <a:pt x="508430" y="561311"/>
                    <a:pt x="255398" y="332127"/>
                  </a:cubicBezTo>
                  <a:cubicBezTo>
                    <a:pt x="255398" y="332127"/>
                    <a:pt x="557762" y="397842"/>
                    <a:pt x="639132" y="597173"/>
                  </a:cubicBezTo>
                  <a:lnTo>
                    <a:pt x="530456" y="0"/>
                  </a:lnTo>
                  <a:cubicBezTo>
                    <a:pt x="530456" y="0"/>
                    <a:pt x="947594" y="351878"/>
                    <a:pt x="960792" y="695473"/>
                  </a:cubicBezTo>
                  <a:lnTo>
                    <a:pt x="1114431" y="215077"/>
                  </a:lnTo>
                  <a:lnTo>
                    <a:pt x="1114431" y="744896"/>
                  </a:lnTo>
                  <a:cubicBezTo>
                    <a:pt x="1114431" y="744896"/>
                    <a:pt x="1227567" y="553575"/>
                    <a:pt x="1468129" y="523812"/>
                  </a:cubicBezTo>
                  <a:cubicBezTo>
                    <a:pt x="1468129" y="523812"/>
                    <a:pt x="1307026" y="677360"/>
                    <a:pt x="1307026" y="769835"/>
                  </a:cubicBezTo>
                  <a:cubicBezTo>
                    <a:pt x="1307026" y="769835"/>
                    <a:pt x="1741822" y="670807"/>
                    <a:pt x="1743005" y="215077"/>
                  </a:cubicBezTo>
                  <a:cubicBezTo>
                    <a:pt x="1743005" y="215077"/>
                    <a:pt x="1779777" y="627300"/>
                    <a:pt x="1679019" y="778391"/>
                  </a:cubicBezTo>
                  <a:cubicBezTo>
                    <a:pt x="1679019" y="778391"/>
                    <a:pt x="1877531" y="434796"/>
                    <a:pt x="2040454" y="348874"/>
                  </a:cubicBezTo>
                  <a:cubicBezTo>
                    <a:pt x="2040454" y="348874"/>
                    <a:pt x="1908204" y="594715"/>
                    <a:pt x="1922494" y="707305"/>
                  </a:cubicBezTo>
                  <a:cubicBezTo>
                    <a:pt x="1922494" y="707305"/>
                    <a:pt x="1972372" y="618471"/>
                    <a:pt x="2099707" y="556214"/>
                  </a:cubicBezTo>
                  <a:cubicBezTo>
                    <a:pt x="2099707" y="556214"/>
                    <a:pt x="1981201" y="736886"/>
                    <a:pt x="1981201" y="796139"/>
                  </a:cubicBezTo>
                  <a:lnTo>
                    <a:pt x="2467058" y="887977"/>
                  </a:lnTo>
                  <a:cubicBezTo>
                    <a:pt x="2467058" y="887977"/>
                    <a:pt x="1930139" y="900538"/>
                    <a:pt x="1941244" y="900538"/>
                  </a:cubicBezTo>
                  <a:cubicBezTo>
                    <a:pt x="1952348" y="900538"/>
                    <a:pt x="2232321" y="969439"/>
                    <a:pt x="2232321" y="969439"/>
                  </a:cubicBezTo>
                  <a:lnTo>
                    <a:pt x="0" y="969439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5"/>
          <p:cNvGrpSpPr/>
          <p:nvPr/>
        </p:nvGrpSpPr>
        <p:grpSpPr>
          <a:xfrm>
            <a:off x="1643" y="2212004"/>
            <a:ext cx="9145643" cy="2944616"/>
            <a:chOff x="2190" y="2949339"/>
            <a:chExt cx="12194190" cy="3926154"/>
          </a:xfrm>
        </p:grpSpPr>
        <p:sp>
          <p:nvSpPr>
            <p:cNvPr id="589" name="Google Shape;589;p5"/>
            <p:cNvSpPr/>
            <p:nvPr/>
          </p:nvSpPr>
          <p:spPr>
            <a:xfrm>
              <a:off x="2190" y="2949339"/>
              <a:ext cx="12194190" cy="3926154"/>
            </a:xfrm>
            <a:custGeom>
              <a:rect b="b" l="l" r="r" t="t"/>
              <a:pathLst>
                <a:path extrusionOk="0" h="3926154" w="12194190">
                  <a:moveTo>
                    <a:pt x="2191" y="446291"/>
                  </a:moveTo>
                  <a:cubicBezTo>
                    <a:pt x="2191" y="446291"/>
                    <a:pt x="562737" y="94247"/>
                    <a:pt x="633032" y="59195"/>
                  </a:cubicBezTo>
                  <a:cubicBezTo>
                    <a:pt x="703326" y="24143"/>
                    <a:pt x="907733" y="-84918"/>
                    <a:pt x="1051751" y="127870"/>
                  </a:cubicBezTo>
                  <a:cubicBezTo>
                    <a:pt x="1195769" y="340659"/>
                    <a:pt x="1636395" y="579451"/>
                    <a:pt x="1732598" y="855676"/>
                  </a:cubicBezTo>
                  <a:cubicBezTo>
                    <a:pt x="1828800" y="1131901"/>
                    <a:pt x="3938969" y="2643613"/>
                    <a:pt x="4114800" y="2538458"/>
                  </a:cubicBezTo>
                  <a:cubicBezTo>
                    <a:pt x="4290632" y="2433206"/>
                    <a:pt x="4994053" y="1428985"/>
                    <a:pt x="5539169" y="1359643"/>
                  </a:cubicBezTo>
                  <a:cubicBezTo>
                    <a:pt x="6084284" y="1290301"/>
                    <a:pt x="6365653" y="1395553"/>
                    <a:pt x="6365653" y="1483564"/>
                  </a:cubicBezTo>
                  <a:cubicBezTo>
                    <a:pt x="6365653" y="1571575"/>
                    <a:pt x="6556915" y="1827797"/>
                    <a:pt x="6652546" y="1817891"/>
                  </a:cubicBezTo>
                  <a:cubicBezTo>
                    <a:pt x="6748272" y="1807985"/>
                    <a:pt x="12194190" y="3155296"/>
                    <a:pt x="12194190" y="3155296"/>
                  </a:cubicBezTo>
                  <a:lnTo>
                    <a:pt x="12194190" y="3926155"/>
                  </a:lnTo>
                  <a:lnTo>
                    <a:pt x="0" y="3926155"/>
                  </a:lnTo>
                  <a:lnTo>
                    <a:pt x="2191" y="446291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5"/>
            <p:cNvSpPr/>
            <p:nvPr/>
          </p:nvSpPr>
          <p:spPr>
            <a:xfrm>
              <a:off x="2190" y="3123306"/>
              <a:ext cx="12193999" cy="3752187"/>
            </a:xfrm>
            <a:custGeom>
              <a:rect b="b" l="l" r="r" t="t"/>
              <a:pathLst>
                <a:path extrusionOk="0" h="3752187" w="12193999">
                  <a:moveTo>
                    <a:pt x="0" y="894116"/>
                  </a:moveTo>
                  <a:cubicBezTo>
                    <a:pt x="0" y="894116"/>
                    <a:pt x="295180" y="1039849"/>
                    <a:pt x="408337" y="1056041"/>
                  </a:cubicBezTo>
                  <a:cubicBezTo>
                    <a:pt x="521589" y="1072234"/>
                    <a:pt x="780288" y="764576"/>
                    <a:pt x="942023" y="715999"/>
                  </a:cubicBezTo>
                  <a:cubicBezTo>
                    <a:pt x="1103757" y="667421"/>
                    <a:pt x="1168432" y="456919"/>
                    <a:pt x="1605058" y="424534"/>
                  </a:cubicBezTo>
                  <a:cubicBezTo>
                    <a:pt x="1605058" y="424534"/>
                    <a:pt x="1803178" y="266609"/>
                    <a:pt x="1960817" y="205935"/>
                  </a:cubicBezTo>
                  <a:cubicBezTo>
                    <a:pt x="2118455" y="145166"/>
                    <a:pt x="2167033" y="-49144"/>
                    <a:pt x="2312575" y="11625"/>
                  </a:cubicBezTo>
                  <a:cubicBezTo>
                    <a:pt x="2458117" y="72395"/>
                    <a:pt x="3428524" y="545978"/>
                    <a:pt x="3755993" y="813154"/>
                  </a:cubicBezTo>
                  <a:cubicBezTo>
                    <a:pt x="4083463" y="1080330"/>
                    <a:pt x="5405628" y="1638971"/>
                    <a:pt x="5769483" y="1663260"/>
                  </a:cubicBezTo>
                  <a:cubicBezTo>
                    <a:pt x="6133338" y="1687549"/>
                    <a:pt x="6667024" y="1881859"/>
                    <a:pt x="7152227" y="1833281"/>
                  </a:cubicBezTo>
                  <a:cubicBezTo>
                    <a:pt x="7637431" y="1784704"/>
                    <a:pt x="9238488" y="1027847"/>
                    <a:pt x="9456801" y="920501"/>
                  </a:cubicBezTo>
                  <a:cubicBezTo>
                    <a:pt x="9675114" y="813154"/>
                    <a:pt x="10111835" y="643133"/>
                    <a:pt x="10111835" y="643133"/>
                  </a:cubicBezTo>
                  <a:cubicBezTo>
                    <a:pt x="10111835" y="643133"/>
                    <a:pt x="10208895" y="448822"/>
                    <a:pt x="10572750" y="473111"/>
                  </a:cubicBezTo>
                  <a:cubicBezTo>
                    <a:pt x="10936606" y="497400"/>
                    <a:pt x="10863834" y="521689"/>
                    <a:pt x="11251978" y="521689"/>
                  </a:cubicBezTo>
                  <a:cubicBezTo>
                    <a:pt x="11640122" y="521689"/>
                    <a:pt x="12194000" y="181646"/>
                    <a:pt x="12194000" y="181646"/>
                  </a:cubicBezTo>
                  <a:lnTo>
                    <a:pt x="12194000" y="3752188"/>
                  </a:lnTo>
                  <a:lnTo>
                    <a:pt x="0" y="3752188"/>
                  </a:lnTo>
                  <a:lnTo>
                    <a:pt x="0" y="894116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1" name="Google Shape;591;p5"/>
          <p:cNvGrpSpPr/>
          <p:nvPr/>
        </p:nvGrpSpPr>
        <p:grpSpPr>
          <a:xfrm>
            <a:off x="0" y="4281725"/>
            <a:ext cx="9145643" cy="869608"/>
            <a:chOff x="0" y="5708967"/>
            <a:chExt cx="12194190" cy="1159478"/>
          </a:xfrm>
        </p:grpSpPr>
        <p:sp>
          <p:nvSpPr>
            <p:cNvPr id="592" name="Google Shape;592;p5"/>
            <p:cNvSpPr/>
            <p:nvPr/>
          </p:nvSpPr>
          <p:spPr>
            <a:xfrm>
              <a:off x="0" y="5708967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3" name="Google Shape;593;p5"/>
            <p:cNvGrpSpPr/>
            <p:nvPr/>
          </p:nvGrpSpPr>
          <p:grpSpPr>
            <a:xfrm>
              <a:off x="0" y="5778309"/>
              <a:ext cx="12194189" cy="957166"/>
              <a:chOff x="0" y="5778309"/>
              <a:chExt cx="12194189" cy="957166"/>
            </a:xfrm>
          </p:grpSpPr>
          <p:sp>
            <p:nvSpPr>
              <p:cNvPr id="594" name="Google Shape;594;p5"/>
              <p:cNvSpPr/>
              <p:nvPr/>
            </p:nvSpPr>
            <p:spPr>
              <a:xfrm>
                <a:off x="2190" y="5951568"/>
                <a:ext cx="12191999" cy="783907"/>
              </a:xfrm>
              <a:custGeom>
                <a:rect b="b" l="l" r="r" t="t"/>
                <a:pathLst>
                  <a:path extrusionOk="0" h="783907" w="12191999">
                    <a:moveTo>
                      <a:pt x="0" y="783907"/>
                    </a:moveTo>
                    <a:lnTo>
                      <a:pt x="9258967" y="632746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109"/>
                    </a:lnTo>
                    <a:lnTo>
                      <a:pt x="9570625" y="443865"/>
                    </a:lnTo>
                    <a:lnTo>
                      <a:pt x="7596664" y="443865"/>
                    </a:lnTo>
                    <a:lnTo>
                      <a:pt x="7530561" y="377762"/>
                    </a:lnTo>
                    <a:lnTo>
                      <a:pt x="11506867" y="330518"/>
                    </a:lnTo>
                    <a:lnTo>
                      <a:pt x="11469052" y="273844"/>
                    </a:lnTo>
                    <a:lnTo>
                      <a:pt x="12167997" y="273844"/>
                    </a:lnTo>
                    <a:lnTo>
                      <a:pt x="11809095" y="217170"/>
                    </a:lnTo>
                    <a:lnTo>
                      <a:pt x="12192000" y="159163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5" name="Google Shape;595;p5"/>
              <p:cNvSpPr/>
              <p:nvPr/>
            </p:nvSpPr>
            <p:spPr>
              <a:xfrm>
                <a:off x="0" y="5778309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59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59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6" name="Google Shape;596;p5"/>
              <p:cNvSpPr/>
              <p:nvPr/>
            </p:nvSpPr>
            <p:spPr>
              <a:xfrm>
                <a:off x="10106881" y="5819266"/>
                <a:ext cx="2087308" cy="132111"/>
              </a:xfrm>
              <a:custGeom>
                <a:rect b="b" l="l" r="r" t="t"/>
                <a:pathLst>
                  <a:path extrusionOk="0" h="132111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2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97" name="Google Shape;597;p5"/>
          <p:cNvSpPr/>
          <p:nvPr/>
        </p:nvSpPr>
        <p:spPr>
          <a:xfrm>
            <a:off x="462058" y="770930"/>
            <a:ext cx="841422" cy="760523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5"/>
          <p:cNvSpPr/>
          <p:nvPr/>
        </p:nvSpPr>
        <p:spPr>
          <a:xfrm>
            <a:off x="7955159" y="598754"/>
            <a:ext cx="493792" cy="446198"/>
          </a:xfrm>
          <a:custGeom>
            <a:rect b="b" l="l" r="r" t="t"/>
            <a:pathLst>
              <a:path extrusionOk="0" h="594931" w="658389">
                <a:moveTo>
                  <a:pt x="220408" y="347377"/>
                </a:moveTo>
                <a:cubicBezTo>
                  <a:pt x="174117" y="269557"/>
                  <a:pt x="91630" y="141161"/>
                  <a:pt x="41720" y="64103"/>
                </a:cubicBezTo>
                <a:cubicBezTo>
                  <a:pt x="16764" y="25622"/>
                  <a:pt x="0" y="0"/>
                  <a:pt x="0" y="0"/>
                </a:cubicBezTo>
                <a:cubicBezTo>
                  <a:pt x="21145" y="15430"/>
                  <a:pt x="49149" y="44672"/>
                  <a:pt x="77914" y="78010"/>
                </a:cubicBezTo>
                <a:cubicBezTo>
                  <a:pt x="79820" y="80201"/>
                  <a:pt x="81629" y="82391"/>
                  <a:pt x="83534" y="84582"/>
                </a:cubicBezTo>
                <a:cubicBezTo>
                  <a:pt x="84105" y="85249"/>
                  <a:pt x="84677" y="85915"/>
                  <a:pt x="85154" y="86487"/>
                </a:cubicBezTo>
                <a:cubicBezTo>
                  <a:pt x="86582" y="88106"/>
                  <a:pt x="87916" y="89726"/>
                  <a:pt x="89345" y="91440"/>
                </a:cubicBezTo>
                <a:cubicBezTo>
                  <a:pt x="89916" y="92107"/>
                  <a:pt x="90488" y="92773"/>
                  <a:pt x="91059" y="93440"/>
                </a:cubicBezTo>
                <a:cubicBezTo>
                  <a:pt x="92773" y="95536"/>
                  <a:pt x="94583" y="97631"/>
                  <a:pt x="96298" y="99727"/>
                </a:cubicBezTo>
                <a:cubicBezTo>
                  <a:pt x="96393" y="99822"/>
                  <a:pt x="96488" y="100013"/>
                  <a:pt x="96583" y="100108"/>
                </a:cubicBezTo>
                <a:cubicBezTo>
                  <a:pt x="98488" y="102394"/>
                  <a:pt x="100298" y="104585"/>
                  <a:pt x="102203" y="106871"/>
                </a:cubicBezTo>
                <a:cubicBezTo>
                  <a:pt x="102775" y="107537"/>
                  <a:pt x="103251" y="108204"/>
                  <a:pt x="103822" y="108776"/>
                </a:cubicBezTo>
                <a:cubicBezTo>
                  <a:pt x="105251" y="110490"/>
                  <a:pt x="106585" y="112204"/>
                  <a:pt x="108013" y="113919"/>
                </a:cubicBezTo>
                <a:cubicBezTo>
                  <a:pt x="108585" y="114586"/>
                  <a:pt x="109061" y="115253"/>
                  <a:pt x="109633" y="115919"/>
                </a:cubicBezTo>
                <a:cubicBezTo>
                  <a:pt x="111347" y="118015"/>
                  <a:pt x="113062" y="120110"/>
                  <a:pt x="114776" y="122206"/>
                </a:cubicBezTo>
                <a:cubicBezTo>
                  <a:pt x="114871" y="122396"/>
                  <a:pt x="115062" y="122587"/>
                  <a:pt x="115157" y="122682"/>
                </a:cubicBezTo>
                <a:cubicBezTo>
                  <a:pt x="116967" y="124968"/>
                  <a:pt x="118776" y="127254"/>
                  <a:pt x="120682" y="129540"/>
                </a:cubicBezTo>
                <a:cubicBezTo>
                  <a:pt x="121158" y="130207"/>
                  <a:pt x="121729" y="130778"/>
                  <a:pt x="122205" y="131445"/>
                </a:cubicBezTo>
                <a:cubicBezTo>
                  <a:pt x="123539" y="133160"/>
                  <a:pt x="124873" y="134779"/>
                  <a:pt x="126206" y="136493"/>
                </a:cubicBezTo>
                <a:cubicBezTo>
                  <a:pt x="126778" y="137160"/>
                  <a:pt x="127254" y="137827"/>
                  <a:pt x="127825" y="138494"/>
                </a:cubicBezTo>
                <a:cubicBezTo>
                  <a:pt x="129444" y="140494"/>
                  <a:pt x="131064" y="142494"/>
                  <a:pt x="132588" y="144589"/>
                </a:cubicBezTo>
                <a:cubicBezTo>
                  <a:pt x="132779" y="144780"/>
                  <a:pt x="132969" y="145066"/>
                  <a:pt x="133159" y="145256"/>
                </a:cubicBezTo>
                <a:cubicBezTo>
                  <a:pt x="134969" y="147542"/>
                  <a:pt x="136684" y="149733"/>
                  <a:pt x="138493" y="152019"/>
                </a:cubicBezTo>
                <a:cubicBezTo>
                  <a:pt x="138969" y="152590"/>
                  <a:pt x="139351" y="153162"/>
                  <a:pt x="139827" y="153734"/>
                </a:cubicBezTo>
                <a:cubicBezTo>
                  <a:pt x="141161" y="155448"/>
                  <a:pt x="142494" y="157067"/>
                  <a:pt x="143732" y="158782"/>
                </a:cubicBezTo>
                <a:cubicBezTo>
                  <a:pt x="144208" y="159448"/>
                  <a:pt x="144685" y="160020"/>
                  <a:pt x="145256" y="160687"/>
                </a:cubicBezTo>
                <a:cubicBezTo>
                  <a:pt x="146685" y="162592"/>
                  <a:pt x="148209" y="164402"/>
                  <a:pt x="149637" y="166306"/>
                </a:cubicBezTo>
                <a:cubicBezTo>
                  <a:pt x="149828" y="166592"/>
                  <a:pt x="150114" y="166878"/>
                  <a:pt x="150304" y="167164"/>
                </a:cubicBezTo>
                <a:cubicBezTo>
                  <a:pt x="151924" y="169354"/>
                  <a:pt x="153638" y="171450"/>
                  <a:pt x="155257" y="173546"/>
                </a:cubicBezTo>
                <a:cubicBezTo>
                  <a:pt x="155638" y="174117"/>
                  <a:pt x="156114" y="174593"/>
                  <a:pt x="156496" y="175165"/>
                </a:cubicBezTo>
                <a:cubicBezTo>
                  <a:pt x="157734" y="176784"/>
                  <a:pt x="158972" y="178403"/>
                  <a:pt x="160115" y="179927"/>
                </a:cubicBezTo>
                <a:cubicBezTo>
                  <a:pt x="160591" y="180499"/>
                  <a:pt x="161068" y="181165"/>
                  <a:pt x="161544" y="181737"/>
                </a:cubicBezTo>
                <a:cubicBezTo>
                  <a:pt x="162782" y="183452"/>
                  <a:pt x="164116" y="185071"/>
                  <a:pt x="165354" y="186785"/>
                </a:cubicBezTo>
                <a:cubicBezTo>
                  <a:pt x="165639" y="187166"/>
                  <a:pt x="165925" y="187547"/>
                  <a:pt x="166211" y="187833"/>
                </a:cubicBezTo>
                <a:cubicBezTo>
                  <a:pt x="167735" y="189833"/>
                  <a:pt x="169164" y="191738"/>
                  <a:pt x="170688" y="193738"/>
                </a:cubicBezTo>
                <a:cubicBezTo>
                  <a:pt x="171069" y="194215"/>
                  <a:pt x="171450" y="194691"/>
                  <a:pt x="171735" y="195167"/>
                </a:cubicBezTo>
                <a:cubicBezTo>
                  <a:pt x="172878" y="196691"/>
                  <a:pt x="173927" y="198120"/>
                  <a:pt x="175070" y="199549"/>
                </a:cubicBezTo>
                <a:cubicBezTo>
                  <a:pt x="175450" y="200120"/>
                  <a:pt x="175831" y="200596"/>
                  <a:pt x="176308" y="201168"/>
                </a:cubicBezTo>
                <a:cubicBezTo>
                  <a:pt x="177451" y="202692"/>
                  <a:pt x="178594" y="204121"/>
                  <a:pt x="179641" y="205645"/>
                </a:cubicBezTo>
                <a:cubicBezTo>
                  <a:pt x="179927" y="206026"/>
                  <a:pt x="180213" y="206407"/>
                  <a:pt x="180404" y="206693"/>
                </a:cubicBezTo>
                <a:cubicBezTo>
                  <a:pt x="181737" y="208407"/>
                  <a:pt x="182975" y="210121"/>
                  <a:pt x="184213" y="211836"/>
                </a:cubicBezTo>
                <a:cubicBezTo>
                  <a:pt x="184595" y="212312"/>
                  <a:pt x="184880" y="212788"/>
                  <a:pt x="185261" y="213265"/>
                </a:cubicBezTo>
                <a:cubicBezTo>
                  <a:pt x="186214" y="214503"/>
                  <a:pt x="187071" y="215741"/>
                  <a:pt x="187928" y="216884"/>
                </a:cubicBezTo>
                <a:cubicBezTo>
                  <a:pt x="188309" y="217456"/>
                  <a:pt x="188690" y="217932"/>
                  <a:pt x="189166" y="218504"/>
                </a:cubicBezTo>
                <a:cubicBezTo>
                  <a:pt x="190119" y="219742"/>
                  <a:pt x="190976" y="220980"/>
                  <a:pt x="191833" y="222123"/>
                </a:cubicBezTo>
                <a:cubicBezTo>
                  <a:pt x="192119" y="222409"/>
                  <a:pt x="192310" y="222790"/>
                  <a:pt x="192595" y="223076"/>
                </a:cubicBezTo>
                <a:cubicBezTo>
                  <a:pt x="193643" y="224504"/>
                  <a:pt x="194691" y="225933"/>
                  <a:pt x="195739" y="227266"/>
                </a:cubicBezTo>
                <a:cubicBezTo>
                  <a:pt x="196119" y="227743"/>
                  <a:pt x="196405" y="228219"/>
                  <a:pt x="196786" y="228695"/>
                </a:cubicBezTo>
                <a:cubicBezTo>
                  <a:pt x="197453" y="229553"/>
                  <a:pt x="198120" y="230505"/>
                  <a:pt x="198691" y="231362"/>
                </a:cubicBezTo>
                <a:cubicBezTo>
                  <a:pt x="199072" y="231838"/>
                  <a:pt x="199454" y="232315"/>
                  <a:pt x="199739" y="232886"/>
                </a:cubicBezTo>
                <a:cubicBezTo>
                  <a:pt x="200406" y="233744"/>
                  <a:pt x="200977" y="234601"/>
                  <a:pt x="201549" y="235363"/>
                </a:cubicBezTo>
                <a:cubicBezTo>
                  <a:pt x="201835" y="235744"/>
                  <a:pt x="202120" y="236125"/>
                  <a:pt x="202406" y="236506"/>
                </a:cubicBezTo>
                <a:cubicBezTo>
                  <a:pt x="202406" y="236601"/>
                  <a:pt x="202502" y="236601"/>
                  <a:pt x="202502" y="236696"/>
                </a:cubicBezTo>
                <a:cubicBezTo>
                  <a:pt x="203168" y="232505"/>
                  <a:pt x="200025" y="224314"/>
                  <a:pt x="200025" y="224314"/>
                </a:cubicBezTo>
                <a:cubicBezTo>
                  <a:pt x="206787" y="226981"/>
                  <a:pt x="217551" y="244793"/>
                  <a:pt x="220408" y="252603"/>
                </a:cubicBezTo>
                <a:cubicBezTo>
                  <a:pt x="223266" y="260413"/>
                  <a:pt x="225933" y="260128"/>
                  <a:pt x="227933" y="263462"/>
                </a:cubicBezTo>
                <a:cubicBezTo>
                  <a:pt x="230028" y="266890"/>
                  <a:pt x="229076" y="270320"/>
                  <a:pt x="229076" y="270320"/>
                </a:cubicBezTo>
                <a:cubicBezTo>
                  <a:pt x="245936" y="270891"/>
                  <a:pt x="243935" y="281178"/>
                  <a:pt x="243935" y="281178"/>
                </a:cubicBezTo>
                <a:cubicBezTo>
                  <a:pt x="243935" y="281178"/>
                  <a:pt x="242601" y="276130"/>
                  <a:pt x="238506" y="276606"/>
                </a:cubicBezTo>
                <a:cubicBezTo>
                  <a:pt x="235934" y="276892"/>
                  <a:pt x="233363" y="277463"/>
                  <a:pt x="231934" y="277844"/>
                </a:cubicBezTo>
                <a:lnTo>
                  <a:pt x="290036" y="359855"/>
                </a:lnTo>
                <a:cubicBezTo>
                  <a:pt x="290036" y="359855"/>
                  <a:pt x="309563" y="394621"/>
                  <a:pt x="321754" y="415195"/>
                </a:cubicBezTo>
                <a:cubicBezTo>
                  <a:pt x="326136" y="414528"/>
                  <a:pt x="330422" y="414052"/>
                  <a:pt x="334327" y="413766"/>
                </a:cubicBezTo>
                <a:lnTo>
                  <a:pt x="329946" y="398907"/>
                </a:lnTo>
                <a:cubicBezTo>
                  <a:pt x="329946" y="398907"/>
                  <a:pt x="382428" y="367379"/>
                  <a:pt x="407479" y="285274"/>
                </a:cubicBezTo>
                <a:cubicBezTo>
                  <a:pt x="429958" y="211455"/>
                  <a:pt x="484346" y="91440"/>
                  <a:pt x="495205" y="67723"/>
                </a:cubicBezTo>
                <a:cubicBezTo>
                  <a:pt x="496443" y="65056"/>
                  <a:pt x="497110" y="63627"/>
                  <a:pt x="497110" y="63627"/>
                </a:cubicBezTo>
                <a:lnTo>
                  <a:pt x="512540" y="105632"/>
                </a:lnTo>
                <a:lnTo>
                  <a:pt x="512540" y="172307"/>
                </a:lnTo>
                <a:cubicBezTo>
                  <a:pt x="512540" y="172307"/>
                  <a:pt x="479679" y="251270"/>
                  <a:pt x="479679" y="287179"/>
                </a:cubicBezTo>
                <a:lnTo>
                  <a:pt x="499110" y="266319"/>
                </a:lnTo>
                <a:cubicBezTo>
                  <a:pt x="498634" y="267081"/>
                  <a:pt x="482727" y="292608"/>
                  <a:pt x="484061" y="293465"/>
                </a:cubicBezTo>
                <a:cubicBezTo>
                  <a:pt x="485394" y="294322"/>
                  <a:pt x="503968" y="287655"/>
                  <a:pt x="504539" y="287464"/>
                </a:cubicBezTo>
                <a:lnTo>
                  <a:pt x="485108" y="303562"/>
                </a:lnTo>
                <a:lnTo>
                  <a:pt x="500539" y="316516"/>
                </a:lnTo>
                <a:lnTo>
                  <a:pt x="480346" y="311848"/>
                </a:lnTo>
                <a:cubicBezTo>
                  <a:pt x="480346" y="311848"/>
                  <a:pt x="468344" y="341566"/>
                  <a:pt x="458152" y="363093"/>
                </a:cubicBezTo>
                <a:cubicBezTo>
                  <a:pt x="447865" y="384620"/>
                  <a:pt x="408908" y="393859"/>
                  <a:pt x="404813" y="408241"/>
                </a:cubicBezTo>
                <a:cubicBezTo>
                  <a:pt x="402907" y="414909"/>
                  <a:pt x="403003" y="422624"/>
                  <a:pt x="403670" y="429006"/>
                </a:cubicBezTo>
                <a:cubicBezTo>
                  <a:pt x="406336" y="429387"/>
                  <a:pt x="409004" y="429673"/>
                  <a:pt x="411766" y="429863"/>
                </a:cubicBezTo>
                <a:cubicBezTo>
                  <a:pt x="415576" y="430149"/>
                  <a:pt x="419576" y="430149"/>
                  <a:pt x="423481" y="429959"/>
                </a:cubicBezTo>
                <a:cubicBezTo>
                  <a:pt x="426148" y="429863"/>
                  <a:pt x="428815" y="429578"/>
                  <a:pt x="431482" y="429292"/>
                </a:cubicBezTo>
                <a:cubicBezTo>
                  <a:pt x="433292" y="429101"/>
                  <a:pt x="435197" y="428815"/>
                  <a:pt x="437007" y="428435"/>
                </a:cubicBezTo>
                <a:cubicBezTo>
                  <a:pt x="438245" y="428244"/>
                  <a:pt x="439578" y="427958"/>
                  <a:pt x="440817" y="427577"/>
                </a:cubicBezTo>
                <a:cubicBezTo>
                  <a:pt x="442722" y="427196"/>
                  <a:pt x="444532" y="426625"/>
                  <a:pt x="446437" y="426053"/>
                </a:cubicBezTo>
                <a:cubicBezTo>
                  <a:pt x="449389" y="425196"/>
                  <a:pt x="452342" y="424148"/>
                  <a:pt x="455295" y="422910"/>
                </a:cubicBezTo>
                <a:cubicBezTo>
                  <a:pt x="455580" y="422815"/>
                  <a:pt x="455866" y="422720"/>
                  <a:pt x="456057" y="422624"/>
                </a:cubicBezTo>
                <a:cubicBezTo>
                  <a:pt x="456057" y="422624"/>
                  <a:pt x="459295" y="415480"/>
                  <a:pt x="466439" y="407765"/>
                </a:cubicBezTo>
                <a:cubicBezTo>
                  <a:pt x="474440" y="399193"/>
                  <a:pt x="487394" y="389858"/>
                  <a:pt x="506253" y="388811"/>
                </a:cubicBezTo>
                <a:cubicBezTo>
                  <a:pt x="506253" y="388811"/>
                  <a:pt x="487489" y="363474"/>
                  <a:pt x="494157" y="348710"/>
                </a:cubicBezTo>
                <a:cubicBezTo>
                  <a:pt x="495395" y="345853"/>
                  <a:pt x="497681" y="343471"/>
                  <a:pt x="501110" y="341662"/>
                </a:cubicBezTo>
                <a:cubicBezTo>
                  <a:pt x="504158" y="340043"/>
                  <a:pt x="507302" y="339376"/>
                  <a:pt x="510540" y="339471"/>
                </a:cubicBezTo>
                <a:cubicBezTo>
                  <a:pt x="515302" y="339662"/>
                  <a:pt x="520255" y="341471"/>
                  <a:pt x="525113" y="344614"/>
                </a:cubicBezTo>
                <a:cubicBezTo>
                  <a:pt x="532066" y="349091"/>
                  <a:pt x="538924" y="356235"/>
                  <a:pt x="545020" y="364427"/>
                </a:cubicBezTo>
                <a:cubicBezTo>
                  <a:pt x="545973" y="365760"/>
                  <a:pt x="546925" y="367094"/>
                  <a:pt x="547783" y="368427"/>
                </a:cubicBezTo>
                <a:cubicBezTo>
                  <a:pt x="553212" y="376428"/>
                  <a:pt x="557784" y="385286"/>
                  <a:pt x="561118" y="393763"/>
                </a:cubicBezTo>
                <a:cubicBezTo>
                  <a:pt x="561308" y="394145"/>
                  <a:pt x="561404" y="394526"/>
                  <a:pt x="561594" y="394906"/>
                </a:cubicBezTo>
                <a:cubicBezTo>
                  <a:pt x="561975" y="395954"/>
                  <a:pt x="562451" y="397097"/>
                  <a:pt x="562832" y="398145"/>
                </a:cubicBezTo>
                <a:cubicBezTo>
                  <a:pt x="564737" y="403288"/>
                  <a:pt x="566452" y="408337"/>
                  <a:pt x="568071" y="413480"/>
                </a:cubicBezTo>
                <a:cubicBezTo>
                  <a:pt x="571119" y="422815"/>
                  <a:pt x="574071" y="432149"/>
                  <a:pt x="577882" y="442055"/>
                </a:cubicBezTo>
                <a:cubicBezTo>
                  <a:pt x="583502" y="456819"/>
                  <a:pt x="591122" y="473012"/>
                  <a:pt x="603695" y="492347"/>
                </a:cubicBezTo>
                <a:cubicBezTo>
                  <a:pt x="630364" y="533400"/>
                  <a:pt x="653986" y="562070"/>
                  <a:pt x="657034" y="573405"/>
                </a:cubicBezTo>
                <a:cubicBezTo>
                  <a:pt x="660082" y="584740"/>
                  <a:pt x="657034" y="594931"/>
                  <a:pt x="657034" y="594931"/>
                </a:cubicBezTo>
                <a:lnTo>
                  <a:pt x="582168" y="517970"/>
                </a:lnTo>
                <a:cubicBezTo>
                  <a:pt x="582168" y="517970"/>
                  <a:pt x="552450" y="505396"/>
                  <a:pt x="525303" y="493586"/>
                </a:cubicBezTo>
                <a:cubicBezTo>
                  <a:pt x="504063" y="484346"/>
                  <a:pt x="484346" y="475679"/>
                  <a:pt x="481679" y="473869"/>
                </a:cubicBezTo>
                <a:cubicBezTo>
                  <a:pt x="475488" y="469773"/>
                  <a:pt x="468344" y="458438"/>
                  <a:pt x="468344" y="458438"/>
                </a:cubicBezTo>
                <a:cubicBezTo>
                  <a:pt x="468344" y="458438"/>
                  <a:pt x="409860" y="475869"/>
                  <a:pt x="386334" y="472821"/>
                </a:cubicBezTo>
                <a:cubicBezTo>
                  <a:pt x="386334" y="472821"/>
                  <a:pt x="365855" y="494347"/>
                  <a:pt x="346329" y="496443"/>
                </a:cubicBezTo>
                <a:cubicBezTo>
                  <a:pt x="333280" y="497777"/>
                  <a:pt x="298228" y="482251"/>
                  <a:pt x="268510" y="474155"/>
                </a:cubicBezTo>
                <a:cubicBezTo>
                  <a:pt x="257175" y="481774"/>
                  <a:pt x="244793" y="493300"/>
                  <a:pt x="243268" y="496443"/>
                </a:cubicBezTo>
                <a:cubicBezTo>
                  <a:pt x="240982" y="501015"/>
                  <a:pt x="241173" y="515684"/>
                  <a:pt x="241173" y="515684"/>
                </a:cubicBezTo>
                <a:lnTo>
                  <a:pt x="239363" y="505396"/>
                </a:lnTo>
                <a:lnTo>
                  <a:pt x="237934" y="511778"/>
                </a:lnTo>
                <a:cubicBezTo>
                  <a:pt x="237934" y="511778"/>
                  <a:pt x="234505" y="495395"/>
                  <a:pt x="233172" y="491299"/>
                </a:cubicBezTo>
                <a:cubicBezTo>
                  <a:pt x="231838" y="487204"/>
                  <a:pt x="233172" y="484441"/>
                  <a:pt x="237934" y="483108"/>
                </a:cubicBezTo>
                <a:cubicBezTo>
                  <a:pt x="241745" y="482060"/>
                  <a:pt x="245936" y="479679"/>
                  <a:pt x="250221" y="470249"/>
                </a:cubicBezTo>
                <a:cubicBezTo>
                  <a:pt x="242888" y="469202"/>
                  <a:pt x="236411" y="469202"/>
                  <a:pt x="231457" y="470726"/>
                </a:cubicBezTo>
                <a:cubicBezTo>
                  <a:pt x="204788" y="478917"/>
                  <a:pt x="127349" y="511778"/>
                  <a:pt x="98107" y="519970"/>
                </a:cubicBezTo>
                <a:lnTo>
                  <a:pt x="60198" y="547688"/>
                </a:lnTo>
                <a:lnTo>
                  <a:pt x="63246" y="539972"/>
                </a:lnTo>
                <a:lnTo>
                  <a:pt x="47815" y="545592"/>
                </a:lnTo>
                <a:lnTo>
                  <a:pt x="61626" y="531209"/>
                </a:lnTo>
                <a:lnTo>
                  <a:pt x="47815" y="534829"/>
                </a:lnTo>
                <a:lnTo>
                  <a:pt x="60674" y="525589"/>
                </a:lnTo>
                <a:lnTo>
                  <a:pt x="49911" y="521970"/>
                </a:lnTo>
                <a:cubicBezTo>
                  <a:pt x="49911" y="521970"/>
                  <a:pt x="105251" y="508159"/>
                  <a:pt x="111919" y="505015"/>
                </a:cubicBezTo>
                <a:cubicBezTo>
                  <a:pt x="116586" y="502825"/>
                  <a:pt x="162306" y="487299"/>
                  <a:pt x="202025" y="467011"/>
                </a:cubicBezTo>
                <a:cubicBezTo>
                  <a:pt x="202025" y="467011"/>
                  <a:pt x="202120" y="467011"/>
                  <a:pt x="202216" y="466915"/>
                </a:cubicBezTo>
                <a:cubicBezTo>
                  <a:pt x="218980" y="458343"/>
                  <a:pt x="234601" y="449009"/>
                  <a:pt x="245745" y="439388"/>
                </a:cubicBezTo>
                <a:cubicBezTo>
                  <a:pt x="247555" y="438531"/>
                  <a:pt x="249460" y="437674"/>
                  <a:pt x="251364" y="436816"/>
                </a:cubicBezTo>
                <a:cubicBezTo>
                  <a:pt x="253269" y="429768"/>
                  <a:pt x="254794" y="421196"/>
                  <a:pt x="254794" y="412147"/>
                </a:cubicBezTo>
                <a:cubicBezTo>
                  <a:pt x="254794" y="411671"/>
                  <a:pt x="254698" y="411099"/>
                  <a:pt x="254508" y="410337"/>
                </a:cubicBezTo>
                <a:cubicBezTo>
                  <a:pt x="252222" y="402527"/>
                  <a:pt x="239363" y="379190"/>
                  <a:pt x="220408" y="347377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9" name="Google Shape;599;p5"/>
          <p:cNvSpPr txBox="1"/>
          <p:nvPr>
            <p:ph type="title"/>
          </p:nvPr>
        </p:nvSpPr>
        <p:spPr>
          <a:xfrm>
            <a:off x="3822549" y="273844"/>
            <a:ext cx="4692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0" name="Google Shape;600;p5"/>
          <p:cNvSpPr txBox="1"/>
          <p:nvPr>
            <p:ph idx="1" type="body"/>
          </p:nvPr>
        </p:nvSpPr>
        <p:spPr>
          <a:xfrm>
            <a:off x="3823421" y="1611561"/>
            <a:ext cx="4708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01" name="Google Shape;601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2" name="Google Shape;602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3" name="Google Shape;603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04" name="Google Shape;604;p5"/>
          <p:cNvGrpSpPr/>
          <p:nvPr/>
        </p:nvGrpSpPr>
        <p:grpSpPr>
          <a:xfrm>
            <a:off x="8029360" y="2218110"/>
            <a:ext cx="903042" cy="2077188"/>
            <a:chOff x="10705813" y="2957480"/>
            <a:chExt cx="1204056" cy="2769584"/>
          </a:xfrm>
        </p:grpSpPr>
        <p:sp>
          <p:nvSpPr>
            <p:cNvPr id="605" name="Google Shape;605;p5"/>
            <p:cNvSpPr/>
            <p:nvPr/>
          </p:nvSpPr>
          <p:spPr>
            <a:xfrm>
              <a:off x="11168539" y="3461924"/>
              <a:ext cx="176497" cy="2265140"/>
            </a:xfrm>
            <a:custGeom>
              <a:rect b="b" l="l" r="r" t="t"/>
              <a:pathLst>
                <a:path extrusionOk="0" h="2265140" w="176497">
                  <a:moveTo>
                    <a:pt x="0" y="2265140"/>
                  </a:moveTo>
                  <a:cubicBezTo>
                    <a:pt x="0" y="2265140"/>
                    <a:pt x="7333" y="478060"/>
                    <a:pt x="176497" y="0"/>
                  </a:cubicBezTo>
                </a:path>
              </a:pathLst>
            </a:custGeom>
            <a:noFill/>
            <a:ln cap="flat" cmpd="sng" w="34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6" name="Google Shape;606;p5"/>
            <p:cNvGrpSpPr/>
            <p:nvPr/>
          </p:nvGrpSpPr>
          <p:grpSpPr>
            <a:xfrm>
              <a:off x="10705813" y="2957480"/>
              <a:ext cx="1204056" cy="1130713"/>
              <a:chOff x="10705813" y="2957480"/>
              <a:chExt cx="1204056" cy="1130713"/>
            </a:xfrm>
          </p:grpSpPr>
          <p:sp>
            <p:nvSpPr>
              <p:cNvPr id="607" name="Google Shape;607;p5"/>
              <p:cNvSpPr/>
              <p:nvPr/>
            </p:nvSpPr>
            <p:spPr>
              <a:xfrm>
                <a:off x="11705806" y="3666331"/>
                <a:ext cx="52519" cy="163734"/>
              </a:xfrm>
              <a:custGeom>
                <a:rect b="b" l="l" r="r" t="t"/>
                <a:pathLst>
                  <a:path extrusionOk="0" h="163734" w="52519">
                    <a:moveTo>
                      <a:pt x="1561" y="0"/>
                    </a:moveTo>
                    <a:cubicBezTo>
                      <a:pt x="1752" y="2000"/>
                      <a:pt x="-5297" y="45625"/>
                      <a:pt x="9086" y="81915"/>
                    </a:cubicBezTo>
                    <a:cubicBezTo>
                      <a:pt x="23469" y="118205"/>
                      <a:pt x="40138" y="150971"/>
                      <a:pt x="52520" y="163735"/>
                    </a:cubicBezTo>
                    <a:cubicBezTo>
                      <a:pt x="52520" y="163735"/>
                      <a:pt x="43471" y="68199"/>
                      <a:pt x="7466" y="7239"/>
                    </a:cubicBezTo>
                    <a:lnTo>
                      <a:pt x="1561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5"/>
              <p:cNvSpPr/>
              <p:nvPr/>
            </p:nvSpPr>
            <p:spPr>
              <a:xfrm>
                <a:off x="11106340" y="3712431"/>
                <a:ext cx="164592" cy="202787"/>
              </a:xfrm>
              <a:custGeom>
                <a:rect b="b" l="l" r="r" t="t"/>
                <a:pathLst>
                  <a:path extrusionOk="0" h="202787" w="164592">
                    <a:moveTo>
                      <a:pt x="162211" y="9239"/>
                    </a:moveTo>
                    <a:lnTo>
                      <a:pt x="164592" y="0"/>
                    </a:lnTo>
                    <a:cubicBezTo>
                      <a:pt x="164592" y="0"/>
                      <a:pt x="130397" y="28004"/>
                      <a:pt x="90774" y="70676"/>
                    </a:cubicBezTo>
                    <a:cubicBezTo>
                      <a:pt x="52388" y="112109"/>
                      <a:pt x="0" y="202787"/>
                      <a:pt x="0" y="202787"/>
                    </a:cubicBezTo>
                    <a:cubicBezTo>
                      <a:pt x="0" y="202787"/>
                      <a:pt x="61150" y="137731"/>
                      <a:pt x="95536" y="97441"/>
                    </a:cubicBezTo>
                    <a:cubicBezTo>
                      <a:pt x="119824" y="68866"/>
                      <a:pt x="162211" y="9239"/>
                      <a:pt x="162211" y="9239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5"/>
              <p:cNvSpPr/>
              <p:nvPr/>
            </p:nvSpPr>
            <p:spPr>
              <a:xfrm>
                <a:off x="11120914" y="3883310"/>
                <a:ext cx="109537" cy="184784"/>
              </a:xfrm>
              <a:custGeom>
                <a:rect b="b" l="l" r="r" t="t"/>
                <a:pathLst>
                  <a:path extrusionOk="0" h="184784" w="109537">
                    <a:moveTo>
                      <a:pt x="109538" y="0"/>
                    </a:moveTo>
                    <a:cubicBezTo>
                      <a:pt x="108109" y="2000"/>
                      <a:pt x="72865" y="37624"/>
                      <a:pt x="49530" y="80581"/>
                    </a:cubicBezTo>
                    <a:cubicBezTo>
                      <a:pt x="26194" y="123539"/>
                      <a:pt x="6095" y="164782"/>
                      <a:pt x="0" y="184785"/>
                    </a:cubicBezTo>
                    <a:cubicBezTo>
                      <a:pt x="0" y="184785"/>
                      <a:pt x="69913" y="90583"/>
                      <a:pt x="105632" y="10668"/>
                    </a:cubicBezTo>
                    <a:lnTo>
                      <a:pt x="109538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5"/>
              <p:cNvSpPr/>
              <p:nvPr/>
            </p:nvSpPr>
            <p:spPr>
              <a:xfrm>
                <a:off x="10826305" y="3310286"/>
                <a:ext cx="259651" cy="32826"/>
              </a:xfrm>
              <a:custGeom>
                <a:rect b="b" l="l" r="r" t="t"/>
                <a:pathLst>
                  <a:path extrusionOk="0" h="32826" w="259651">
                    <a:moveTo>
                      <a:pt x="160210" y="26765"/>
                    </a:moveTo>
                    <a:cubicBezTo>
                      <a:pt x="217551" y="16574"/>
                      <a:pt x="259652" y="2953"/>
                      <a:pt x="259652" y="2953"/>
                    </a:cubicBezTo>
                    <a:lnTo>
                      <a:pt x="250508" y="0"/>
                    </a:lnTo>
                    <a:cubicBezTo>
                      <a:pt x="250508" y="0"/>
                      <a:pt x="177451" y="3334"/>
                      <a:pt x="140303" y="8287"/>
                    </a:cubicBezTo>
                    <a:cubicBezTo>
                      <a:pt x="87820" y="15335"/>
                      <a:pt x="0" y="31528"/>
                      <a:pt x="0" y="31528"/>
                    </a:cubicBezTo>
                    <a:cubicBezTo>
                      <a:pt x="0" y="31528"/>
                      <a:pt x="104584" y="36576"/>
                      <a:pt x="160210" y="26765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5"/>
              <p:cNvSpPr/>
              <p:nvPr/>
            </p:nvSpPr>
            <p:spPr>
              <a:xfrm>
                <a:off x="10705813" y="3244519"/>
                <a:ext cx="214598" cy="17770"/>
              </a:xfrm>
              <a:custGeom>
                <a:rect b="b" l="l" r="r" t="t"/>
                <a:pathLst>
                  <a:path extrusionOk="0" h="17770" w="214598">
                    <a:moveTo>
                      <a:pt x="214599" y="10236"/>
                    </a:moveTo>
                    <a:lnTo>
                      <a:pt x="203549" y="7759"/>
                    </a:lnTo>
                    <a:cubicBezTo>
                      <a:pt x="116967" y="-5480"/>
                      <a:pt x="0" y="2235"/>
                      <a:pt x="0" y="2235"/>
                    </a:cubicBezTo>
                    <a:cubicBezTo>
                      <a:pt x="20098" y="7950"/>
                      <a:pt x="65627" y="13379"/>
                      <a:pt x="114395" y="16999"/>
                    </a:cubicBezTo>
                    <a:cubicBezTo>
                      <a:pt x="163068" y="20618"/>
                      <a:pt x="212027" y="10331"/>
                      <a:pt x="214599" y="1023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5"/>
              <p:cNvSpPr/>
              <p:nvPr/>
            </p:nvSpPr>
            <p:spPr>
              <a:xfrm>
                <a:off x="11248060" y="3045301"/>
                <a:ext cx="17207" cy="212693"/>
              </a:xfrm>
              <a:custGeom>
                <a:rect b="b" l="l" r="r" t="t"/>
                <a:pathLst>
                  <a:path extrusionOk="0" h="212693" w="17207">
                    <a:moveTo>
                      <a:pt x="7822" y="212693"/>
                    </a:moveTo>
                    <a:cubicBezTo>
                      <a:pt x="7822" y="212693"/>
                      <a:pt x="14586" y="177355"/>
                      <a:pt x="16967" y="129921"/>
                    </a:cubicBezTo>
                    <a:cubicBezTo>
                      <a:pt x="19253" y="83915"/>
                      <a:pt x="4489" y="0"/>
                      <a:pt x="4489" y="0"/>
                    </a:cubicBezTo>
                    <a:cubicBezTo>
                      <a:pt x="4489" y="0"/>
                      <a:pt x="298" y="72580"/>
                      <a:pt x="12" y="115729"/>
                    </a:cubicBezTo>
                    <a:cubicBezTo>
                      <a:pt x="-274" y="146304"/>
                      <a:pt x="4489" y="205645"/>
                      <a:pt x="4489" y="205645"/>
                    </a:cubicBezTo>
                    <a:lnTo>
                      <a:pt x="7822" y="212693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5"/>
              <p:cNvSpPr/>
              <p:nvPr/>
            </p:nvSpPr>
            <p:spPr>
              <a:xfrm>
                <a:off x="11163490" y="2957480"/>
                <a:ext cx="28906" cy="172592"/>
              </a:xfrm>
              <a:custGeom>
                <a:rect b="b" l="l" r="r" t="t"/>
                <a:pathLst>
                  <a:path extrusionOk="0" h="172592" w="28906">
                    <a:moveTo>
                      <a:pt x="28289" y="172593"/>
                    </a:moveTo>
                    <a:cubicBezTo>
                      <a:pt x="28194" y="170593"/>
                      <a:pt x="31527" y="129921"/>
                      <a:pt x="23622" y="90964"/>
                    </a:cubicBezTo>
                    <a:cubicBezTo>
                      <a:pt x="15716" y="51911"/>
                      <a:pt x="6667" y="15716"/>
                      <a:pt x="0" y="0"/>
                    </a:cubicBezTo>
                    <a:cubicBezTo>
                      <a:pt x="0" y="0"/>
                      <a:pt x="5619" y="95345"/>
                      <a:pt x="25146" y="163925"/>
                    </a:cubicBezTo>
                    <a:lnTo>
                      <a:pt x="28289" y="172593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614;p5"/>
              <p:cNvSpPr/>
              <p:nvPr/>
            </p:nvSpPr>
            <p:spPr>
              <a:xfrm>
                <a:off x="11769471" y="3490023"/>
                <a:ext cx="140398" cy="104203"/>
              </a:xfrm>
              <a:custGeom>
                <a:rect b="b" l="l" r="r" t="t"/>
                <a:pathLst>
                  <a:path extrusionOk="0" h="104203" w="140398">
                    <a:moveTo>
                      <a:pt x="0" y="0"/>
                    </a:moveTo>
                    <a:cubicBezTo>
                      <a:pt x="1524" y="1334"/>
                      <a:pt x="27432" y="32861"/>
                      <a:pt x="60197" y="55340"/>
                    </a:cubicBezTo>
                    <a:cubicBezTo>
                      <a:pt x="93059" y="77819"/>
                      <a:pt x="124777" y="97536"/>
                      <a:pt x="140398" y="104204"/>
                    </a:cubicBezTo>
                    <a:cubicBezTo>
                      <a:pt x="140398" y="104204"/>
                      <a:pt x="70009" y="39624"/>
                      <a:pt x="8191" y="400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5" name="Google Shape;615;p5"/>
              <p:cNvSpPr/>
              <p:nvPr/>
            </p:nvSpPr>
            <p:spPr>
              <a:xfrm>
                <a:off x="11548534" y="3902265"/>
                <a:ext cx="23200" cy="185928"/>
              </a:xfrm>
              <a:custGeom>
                <a:rect b="b" l="l" r="r" t="t"/>
                <a:pathLst>
                  <a:path extrusionOk="0" h="185928" w="23200">
                    <a:moveTo>
                      <a:pt x="2433" y="134112"/>
                    </a:moveTo>
                    <a:cubicBezTo>
                      <a:pt x="-1853" y="152686"/>
                      <a:pt x="-233" y="165259"/>
                      <a:pt x="5386" y="185928"/>
                    </a:cubicBezTo>
                    <a:cubicBezTo>
                      <a:pt x="5386" y="185928"/>
                      <a:pt x="8529" y="171450"/>
                      <a:pt x="9006" y="153734"/>
                    </a:cubicBezTo>
                    <a:cubicBezTo>
                      <a:pt x="9481" y="136112"/>
                      <a:pt x="25102" y="103537"/>
                      <a:pt x="23007" y="77915"/>
                    </a:cubicBezTo>
                    <a:cubicBezTo>
                      <a:pt x="21103" y="54959"/>
                      <a:pt x="17578" y="9430"/>
                      <a:pt x="16816" y="0"/>
                    </a:cubicBezTo>
                    <a:cubicBezTo>
                      <a:pt x="16625" y="7429"/>
                      <a:pt x="12911" y="36100"/>
                      <a:pt x="12816" y="64199"/>
                    </a:cubicBezTo>
                    <a:cubicBezTo>
                      <a:pt x="12816" y="96393"/>
                      <a:pt x="6720" y="115538"/>
                      <a:pt x="2433" y="134112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616;p5"/>
              <p:cNvSpPr/>
              <p:nvPr/>
            </p:nvSpPr>
            <p:spPr>
              <a:xfrm>
                <a:off x="11561921" y="3886358"/>
                <a:ext cx="43910" cy="172657"/>
              </a:xfrm>
              <a:custGeom>
                <a:rect b="b" l="l" r="r" t="t"/>
                <a:pathLst>
                  <a:path extrusionOk="0" h="172657" w="43910">
                    <a:moveTo>
                      <a:pt x="26003" y="143256"/>
                    </a:moveTo>
                    <a:cubicBezTo>
                      <a:pt x="37720" y="175450"/>
                      <a:pt x="43910" y="172593"/>
                      <a:pt x="43910" y="172593"/>
                    </a:cubicBezTo>
                    <a:cubicBezTo>
                      <a:pt x="39910" y="162020"/>
                      <a:pt x="46101" y="109633"/>
                      <a:pt x="35909" y="70199"/>
                    </a:cubicBezTo>
                    <a:cubicBezTo>
                      <a:pt x="25718" y="30766"/>
                      <a:pt x="95" y="2476"/>
                      <a:pt x="0" y="0"/>
                    </a:cubicBezTo>
                    <a:cubicBezTo>
                      <a:pt x="0" y="0"/>
                      <a:pt x="11431" y="43624"/>
                      <a:pt x="10859" y="59150"/>
                    </a:cubicBezTo>
                    <a:cubicBezTo>
                      <a:pt x="10192" y="74771"/>
                      <a:pt x="14288" y="111157"/>
                      <a:pt x="26003" y="14325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5"/>
              <p:cNvSpPr/>
              <p:nvPr/>
            </p:nvSpPr>
            <p:spPr>
              <a:xfrm>
                <a:off x="10918317" y="3619658"/>
                <a:ext cx="1142" cy="1238"/>
              </a:xfrm>
              <a:custGeom>
                <a:rect b="b" l="l" r="r" t="t"/>
                <a:pathLst>
                  <a:path extrusionOk="0" h="1238" w="1142">
                    <a:moveTo>
                      <a:pt x="0" y="1238"/>
                    </a:moveTo>
                    <a:cubicBezTo>
                      <a:pt x="666" y="476"/>
                      <a:pt x="1143" y="0"/>
                      <a:pt x="1143" y="0"/>
                    </a:cubicBezTo>
                    <a:cubicBezTo>
                      <a:pt x="952" y="0"/>
                      <a:pt x="571" y="476"/>
                      <a:pt x="0" y="123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618;p5"/>
              <p:cNvSpPr/>
              <p:nvPr/>
            </p:nvSpPr>
            <p:spPr>
              <a:xfrm>
                <a:off x="10798682" y="3611276"/>
                <a:ext cx="131159" cy="101033"/>
              </a:xfrm>
              <a:custGeom>
                <a:rect b="b" l="l" r="r" t="t"/>
                <a:pathLst>
                  <a:path extrusionOk="0" h="101033" w="131159">
                    <a:moveTo>
                      <a:pt x="0" y="100394"/>
                    </a:moveTo>
                    <a:cubicBezTo>
                      <a:pt x="0" y="100394"/>
                      <a:pt x="4192" y="105251"/>
                      <a:pt x="32004" y="88202"/>
                    </a:cubicBezTo>
                    <a:cubicBezTo>
                      <a:pt x="59722" y="71152"/>
                      <a:pt x="82487" y="47625"/>
                      <a:pt x="90107" y="36386"/>
                    </a:cubicBezTo>
                    <a:cubicBezTo>
                      <a:pt x="97727" y="25241"/>
                      <a:pt x="131159" y="0"/>
                      <a:pt x="131159" y="0"/>
                    </a:cubicBezTo>
                    <a:cubicBezTo>
                      <a:pt x="129826" y="1714"/>
                      <a:pt x="91060" y="9620"/>
                      <a:pt x="60960" y="32480"/>
                    </a:cubicBezTo>
                    <a:cubicBezTo>
                      <a:pt x="30956" y="55340"/>
                      <a:pt x="9239" y="94869"/>
                      <a:pt x="0" y="10039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5"/>
              <p:cNvSpPr/>
              <p:nvPr/>
            </p:nvSpPr>
            <p:spPr>
              <a:xfrm>
                <a:off x="10831924" y="3597972"/>
                <a:ext cx="115824" cy="44190"/>
              </a:xfrm>
              <a:custGeom>
                <a:rect b="b" l="l" r="r" t="t"/>
                <a:pathLst>
                  <a:path extrusionOk="0" h="44190" w="115824">
                    <a:moveTo>
                      <a:pt x="51340" y="12351"/>
                    </a:moveTo>
                    <a:cubicBezTo>
                      <a:pt x="25814" y="28544"/>
                      <a:pt x="8573" y="38736"/>
                      <a:pt x="0" y="42831"/>
                    </a:cubicBezTo>
                    <a:cubicBezTo>
                      <a:pt x="0" y="42831"/>
                      <a:pt x="6382" y="46451"/>
                      <a:pt x="19431" y="41879"/>
                    </a:cubicBezTo>
                    <a:cubicBezTo>
                      <a:pt x="32481" y="37307"/>
                      <a:pt x="56674" y="17114"/>
                      <a:pt x="78010" y="10351"/>
                    </a:cubicBezTo>
                    <a:cubicBezTo>
                      <a:pt x="99346" y="3683"/>
                      <a:pt x="115824" y="540"/>
                      <a:pt x="115824" y="540"/>
                    </a:cubicBezTo>
                    <a:cubicBezTo>
                      <a:pt x="115824" y="540"/>
                      <a:pt x="76867" y="-3841"/>
                      <a:pt x="51340" y="12351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5"/>
              <p:cNvSpPr/>
              <p:nvPr/>
            </p:nvSpPr>
            <p:spPr>
              <a:xfrm>
                <a:off x="11652028" y="3048634"/>
                <a:ext cx="164477" cy="96012"/>
              </a:xfrm>
              <a:custGeom>
                <a:rect b="b" l="l" r="r" t="t"/>
                <a:pathLst>
                  <a:path extrusionOk="0" h="96012" w="164477">
                    <a:moveTo>
                      <a:pt x="140779" y="24956"/>
                    </a:moveTo>
                    <a:cubicBezTo>
                      <a:pt x="169735" y="4096"/>
                      <a:pt x="164020" y="0"/>
                      <a:pt x="164020" y="0"/>
                    </a:cubicBezTo>
                    <a:cubicBezTo>
                      <a:pt x="154495" y="6953"/>
                      <a:pt x="96202" y="19812"/>
                      <a:pt x="58769" y="41910"/>
                    </a:cubicBezTo>
                    <a:cubicBezTo>
                      <a:pt x="21336" y="64008"/>
                      <a:pt x="2666" y="95060"/>
                      <a:pt x="0" y="96012"/>
                    </a:cubicBezTo>
                    <a:cubicBezTo>
                      <a:pt x="0" y="96012"/>
                      <a:pt x="41243" y="71438"/>
                      <a:pt x="58102" y="66580"/>
                    </a:cubicBezTo>
                    <a:cubicBezTo>
                      <a:pt x="74962" y="61722"/>
                      <a:pt x="111823" y="45815"/>
                      <a:pt x="140779" y="2495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5"/>
              <p:cNvSpPr/>
              <p:nvPr/>
            </p:nvSpPr>
            <p:spPr>
              <a:xfrm>
                <a:off x="10716577" y="2964243"/>
                <a:ext cx="1191292" cy="1113758"/>
              </a:xfrm>
              <a:custGeom>
                <a:rect b="b" l="l" r="r" t="t"/>
                <a:pathLst>
                  <a:path extrusionOk="0" h="1113758" w="1191292">
                    <a:moveTo>
                      <a:pt x="1178053" y="719518"/>
                    </a:moveTo>
                    <a:cubicBezTo>
                      <a:pt x="1178053" y="719518"/>
                      <a:pt x="1111758" y="692563"/>
                      <a:pt x="1076230" y="683514"/>
                    </a:cubicBezTo>
                    <a:cubicBezTo>
                      <a:pt x="1092042" y="683990"/>
                      <a:pt x="1106710" y="684276"/>
                      <a:pt x="1114997" y="685324"/>
                    </a:cubicBezTo>
                    <a:cubicBezTo>
                      <a:pt x="1134332" y="687800"/>
                      <a:pt x="1167860" y="691706"/>
                      <a:pt x="1167860" y="691706"/>
                    </a:cubicBezTo>
                    <a:cubicBezTo>
                      <a:pt x="1167860" y="691706"/>
                      <a:pt x="1093566" y="656654"/>
                      <a:pt x="1046893" y="652939"/>
                    </a:cubicBezTo>
                    <a:cubicBezTo>
                      <a:pt x="1003363" y="649415"/>
                      <a:pt x="942784" y="648176"/>
                      <a:pt x="934879" y="648081"/>
                    </a:cubicBezTo>
                    <a:cubicBezTo>
                      <a:pt x="930212" y="644366"/>
                      <a:pt x="925545" y="640556"/>
                      <a:pt x="920782" y="636937"/>
                    </a:cubicBezTo>
                    <a:cubicBezTo>
                      <a:pt x="928592" y="639509"/>
                      <a:pt x="957549" y="647986"/>
                      <a:pt x="999745" y="646367"/>
                    </a:cubicBezTo>
                    <a:cubicBezTo>
                      <a:pt x="1037559" y="644843"/>
                      <a:pt x="1086613" y="640747"/>
                      <a:pt x="1107949" y="638842"/>
                    </a:cubicBezTo>
                    <a:cubicBezTo>
                      <a:pt x="1108329" y="639128"/>
                      <a:pt x="1108615" y="639318"/>
                      <a:pt x="1108615" y="639318"/>
                    </a:cubicBezTo>
                    <a:cubicBezTo>
                      <a:pt x="1108615" y="639318"/>
                      <a:pt x="1108424" y="639128"/>
                      <a:pt x="1108138" y="638747"/>
                    </a:cubicBezTo>
                    <a:cubicBezTo>
                      <a:pt x="1114616" y="638175"/>
                      <a:pt x="1118617" y="637794"/>
                      <a:pt x="1118617" y="637794"/>
                    </a:cubicBezTo>
                    <a:cubicBezTo>
                      <a:pt x="1118617" y="637794"/>
                      <a:pt x="1112901" y="635984"/>
                      <a:pt x="1103662" y="633508"/>
                    </a:cubicBezTo>
                    <a:cubicBezTo>
                      <a:pt x="1097566" y="626459"/>
                      <a:pt x="1086327" y="613601"/>
                      <a:pt x="1073658" y="599408"/>
                    </a:cubicBezTo>
                    <a:cubicBezTo>
                      <a:pt x="1074421" y="599313"/>
                      <a:pt x="1075277" y="599218"/>
                      <a:pt x="1076039" y="599123"/>
                    </a:cubicBezTo>
                    <a:cubicBezTo>
                      <a:pt x="1102805" y="621601"/>
                      <a:pt x="1129569" y="641033"/>
                      <a:pt x="1129569" y="641033"/>
                    </a:cubicBezTo>
                    <a:cubicBezTo>
                      <a:pt x="1129569" y="641033"/>
                      <a:pt x="1110615" y="621316"/>
                      <a:pt x="1089756" y="597884"/>
                    </a:cubicBezTo>
                    <a:cubicBezTo>
                      <a:pt x="1095947" y="597503"/>
                      <a:pt x="1101471" y="597313"/>
                      <a:pt x="1106329" y="597599"/>
                    </a:cubicBezTo>
                    <a:cubicBezTo>
                      <a:pt x="1112234" y="602456"/>
                      <a:pt x="1118902" y="607885"/>
                      <a:pt x="1126427" y="614077"/>
                    </a:cubicBezTo>
                    <a:cubicBezTo>
                      <a:pt x="1153859" y="636365"/>
                      <a:pt x="1174719" y="639032"/>
                      <a:pt x="1174719" y="639032"/>
                    </a:cubicBezTo>
                    <a:cubicBezTo>
                      <a:pt x="1144620" y="625697"/>
                      <a:pt x="1137285" y="618649"/>
                      <a:pt x="1126045" y="608362"/>
                    </a:cubicBezTo>
                    <a:cubicBezTo>
                      <a:pt x="1114806" y="598075"/>
                      <a:pt x="1088803" y="570833"/>
                      <a:pt x="1076802" y="560165"/>
                    </a:cubicBezTo>
                    <a:cubicBezTo>
                      <a:pt x="1064800" y="549497"/>
                      <a:pt x="1032701" y="516826"/>
                      <a:pt x="1032701" y="516826"/>
                    </a:cubicBezTo>
                    <a:cubicBezTo>
                      <a:pt x="1033844" y="517017"/>
                      <a:pt x="1034987" y="517112"/>
                      <a:pt x="1036130" y="517208"/>
                    </a:cubicBezTo>
                    <a:cubicBezTo>
                      <a:pt x="1042512" y="519684"/>
                      <a:pt x="1048798" y="522256"/>
                      <a:pt x="1055084" y="524828"/>
                    </a:cubicBezTo>
                    <a:cubicBezTo>
                      <a:pt x="1054514" y="524923"/>
                      <a:pt x="1053942" y="524923"/>
                      <a:pt x="1053369" y="525018"/>
                    </a:cubicBezTo>
                    <a:cubicBezTo>
                      <a:pt x="1053369" y="525018"/>
                      <a:pt x="1094518" y="548926"/>
                      <a:pt x="1116902" y="559880"/>
                    </a:cubicBezTo>
                    <a:cubicBezTo>
                      <a:pt x="1139381" y="570833"/>
                      <a:pt x="1178719" y="581406"/>
                      <a:pt x="1178719" y="581406"/>
                    </a:cubicBezTo>
                    <a:cubicBezTo>
                      <a:pt x="1178719" y="581406"/>
                      <a:pt x="1143095" y="562070"/>
                      <a:pt x="1118426" y="549783"/>
                    </a:cubicBezTo>
                    <a:cubicBezTo>
                      <a:pt x="1123188" y="550926"/>
                      <a:pt x="1128046" y="551974"/>
                      <a:pt x="1132904" y="552831"/>
                    </a:cubicBezTo>
                    <a:cubicBezTo>
                      <a:pt x="1174147" y="559880"/>
                      <a:pt x="1191292" y="553022"/>
                      <a:pt x="1191292" y="553022"/>
                    </a:cubicBezTo>
                    <a:cubicBezTo>
                      <a:pt x="1191292" y="553022"/>
                      <a:pt x="1127094" y="515112"/>
                      <a:pt x="1055084" y="524828"/>
                    </a:cubicBezTo>
                    <a:cubicBezTo>
                      <a:pt x="1049084" y="522256"/>
                      <a:pt x="1042988" y="519684"/>
                      <a:pt x="1036891" y="517303"/>
                    </a:cubicBezTo>
                    <a:cubicBezTo>
                      <a:pt x="1079183" y="523399"/>
                      <a:pt x="1109758" y="513588"/>
                      <a:pt x="1120903" y="511207"/>
                    </a:cubicBezTo>
                    <a:cubicBezTo>
                      <a:pt x="1132427" y="508825"/>
                      <a:pt x="1169194" y="503873"/>
                      <a:pt x="1169194" y="503873"/>
                    </a:cubicBezTo>
                    <a:cubicBezTo>
                      <a:pt x="1169194" y="503873"/>
                      <a:pt x="1113759" y="497110"/>
                      <a:pt x="1087756" y="497300"/>
                    </a:cubicBezTo>
                    <a:cubicBezTo>
                      <a:pt x="1096899" y="494729"/>
                      <a:pt x="1105281" y="492347"/>
                      <a:pt x="1110615" y="491490"/>
                    </a:cubicBezTo>
                    <a:cubicBezTo>
                      <a:pt x="1123093" y="489680"/>
                      <a:pt x="1144524" y="486442"/>
                      <a:pt x="1144524" y="486442"/>
                    </a:cubicBezTo>
                    <a:cubicBezTo>
                      <a:pt x="1144524" y="486442"/>
                      <a:pt x="1079088" y="475583"/>
                      <a:pt x="1050513" y="481394"/>
                    </a:cubicBezTo>
                    <a:cubicBezTo>
                      <a:pt x="1023938" y="486823"/>
                      <a:pt x="989457" y="496824"/>
                      <a:pt x="984790" y="498158"/>
                    </a:cubicBezTo>
                    <a:cubicBezTo>
                      <a:pt x="979741" y="496443"/>
                      <a:pt x="974694" y="494729"/>
                      <a:pt x="969550" y="493014"/>
                    </a:cubicBezTo>
                    <a:cubicBezTo>
                      <a:pt x="975932" y="493395"/>
                      <a:pt x="997458" y="493967"/>
                      <a:pt x="1019652" y="485299"/>
                    </a:cubicBezTo>
                    <a:cubicBezTo>
                      <a:pt x="1046036" y="475012"/>
                      <a:pt x="1080135" y="458057"/>
                      <a:pt x="1080135" y="458057"/>
                    </a:cubicBezTo>
                    <a:cubicBezTo>
                      <a:pt x="1080135" y="458057"/>
                      <a:pt x="1037749" y="455676"/>
                      <a:pt x="1012222" y="465392"/>
                    </a:cubicBezTo>
                    <a:cubicBezTo>
                      <a:pt x="986694" y="475107"/>
                      <a:pt x="958025" y="488728"/>
                      <a:pt x="958025" y="488728"/>
                    </a:cubicBezTo>
                    <a:cubicBezTo>
                      <a:pt x="958025" y="488728"/>
                      <a:pt x="958215" y="489014"/>
                      <a:pt x="958596" y="489490"/>
                    </a:cubicBezTo>
                    <a:cubicBezTo>
                      <a:pt x="948310" y="486061"/>
                      <a:pt x="937927" y="482822"/>
                      <a:pt x="927640" y="479584"/>
                    </a:cubicBezTo>
                    <a:cubicBezTo>
                      <a:pt x="935165" y="478441"/>
                      <a:pt x="968407" y="476441"/>
                      <a:pt x="982218" y="469297"/>
                    </a:cubicBezTo>
                    <a:cubicBezTo>
                      <a:pt x="997744" y="461296"/>
                      <a:pt x="1028414" y="435197"/>
                      <a:pt x="1048322" y="431768"/>
                    </a:cubicBezTo>
                    <a:cubicBezTo>
                      <a:pt x="1048322" y="431768"/>
                      <a:pt x="996696" y="432054"/>
                      <a:pt x="964406" y="446437"/>
                    </a:cubicBezTo>
                    <a:cubicBezTo>
                      <a:pt x="949833" y="452914"/>
                      <a:pt x="939355" y="459677"/>
                      <a:pt x="932021" y="465201"/>
                    </a:cubicBezTo>
                    <a:cubicBezTo>
                      <a:pt x="926497" y="464058"/>
                      <a:pt x="918782" y="462725"/>
                      <a:pt x="909352" y="461391"/>
                    </a:cubicBezTo>
                    <a:cubicBezTo>
                      <a:pt x="917544" y="459677"/>
                      <a:pt x="926020" y="457295"/>
                      <a:pt x="932593" y="453962"/>
                    </a:cubicBezTo>
                    <a:cubicBezTo>
                      <a:pt x="935831" y="452342"/>
                      <a:pt x="940023" y="450247"/>
                      <a:pt x="944690" y="447866"/>
                    </a:cubicBezTo>
                    <a:cubicBezTo>
                      <a:pt x="967264" y="441198"/>
                      <a:pt x="990124" y="433483"/>
                      <a:pt x="990124" y="433483"/>
                    </a:cubicBezTo>
                    <a:cubicBezTo>
                      <a:pt x="990124" y="433483"/>
                      <a:pt x="984313" y="432911"/>
                      <a:pt x="975360" y="432245"/>
                    </a:cubicBezTo>
                    <a:cubicBezTo>
                      <a:pt x="990695" y="424434"/>
                      <a:pt x="1003649" y="417767"/>
                      <a:pt x="1003649" y="417767"/>
                    </a:cubicBezTo>
                    <a:cubicBezTo>
                      <a:pt x="1003649" y="417767"/>
                      <a:pt x="952309" y="417290"/>
                      <a:pt x="925259" y="429482"/>
                    </a:cubicBezTo>
                    <a:cubicBezTo>
                      <a:pt x="914877" y="429197"/>
                      <a:pt x="904780" y="429197"/>
                      <a:pt x="896588" y="429673"/>
                    </a:cubicBezTo>
                    <a:cubicBezTo>
                      <a:pt x="888206" y="430149"/>
                      <a:pt x="879920" y="431864"/>
                      <a:pt x="872110" y="434054"/>
                    </a:cubicBezTo>
                    <a:cubicBezTo>
                      <a:pt x="870490" y="433388"/>
                      <a:pt x="868966" y="432721"/>
                      <a:pt x="867632" y="431959"/>
                    </a:cubicBezTo>
                    <a:cubicBezTo>
                      <a:pt x="866109" y="431102"/>
                      <a:pt x="864584" y="430244"/>
                      <a:pt x="862965" y="429292"/>
                    </a:cubicBezTo>
                    <a:cubicBezTo>
                      <a:pt x="888588" y="419291"/>
                      <a:pt x="924497" y="396145"/>
                      <a:pt x="938975" y="395954"/>
                    </a:cubicBezTo>
                    <a:cubicBezTo>
                      <a:pt x="938975" y="395954"/>
                      <a:pt x="937832" y="395859"/>
                      <a:pt x="935927" y="395859"/>
                    </a:cubicBezTo>
                    <a:cubicBezTo>
                      <a:pt x="948690" y="393478"/>
                      <a:pt x="956977" y="388430"/>
                      <a:pt x="959453" y="386810"/>
                    </a:cubicBezTo>
                    <a:cubicBezTo>
                      <a:pt x="975742" y="386429"/>
                      <a:pt x="985171" y="383667"/>
                      <a:pt x="985171" y="383667"/>
                    </a:cubicBezTo>
                    <a:cubicBezTo>
                      <a:pt x="942118" y="382048"/>
                      <a:pt x="912114" y="368237"/>
                      <a:pt x="892112" y="362141"/>
                    </a:cubicBezTo>
                    <a:cubicBezTo>
                      <a:pt x="872110" y="356045"/>
                      <a:pt x="836582" y="334709"/>
                      <a:pt x="819055" y="328898"/>
                    </a:cubicBezTo>
                    <a:cubicBezTo>
                      <a:pt x="802767" y="323374"/>
                      <a:pt x="783336" y="322326"/>
                      <a:pt x="763906" y="327755"/>
                    </a:cubicBezTo>
                    <a:cubicBezTo>
                      <a:pt x="768668" y="322707"/>
                      <a:pt x="773335" y="317659"/>
                      <a:pt x="778098" y="312706"/>
                    </a:cubicBezTo>
                    <a:cubicBezTo>
                      <a:pt x="795624" y="313563"/>
                      <a:pt x="807625" y="315087"/>
                      <a:pt x="821722" y="320135"/>
                    </a:cubicBezTo>
                    <a:cubicBezTo>
                      <a:pt x="836582" y="325374"/>
                      <a:pt x="899160" y="340995"/>
                      <a:pt x="948500" y="343567"/>
                    </a:cubicBezTo>
                    <a:cubicBezTo>
                      <a:pt x="997839" y="346139"/>
                      <a:pt x="1024128" y="339471"/>
                      <a:pt x="1024128" y="339471"/>
                    </a:cubicBezTo>
                    <a:cubicBezTo>
                      <a:pt x="1024128" y="339471"/>
                      <a:pt x="984504" y="343948"/>
                      <a:pt x="948214" y="333375"/>
                    </a:cubicBezTo>
                    <a:cubicBezTo>
                      <a:pt x="940118" y="330994"/>
                      <a:pt x="933736" y="328898"/>
                      <a:pt x="928021" y="326898"/>
                    </a:cubicBezTo>
                    <a:cubicBezTo>
                      <a:pt x="946690" y="329279"/>
                      <a:pt x="966692" y="330613"/>
                      <a:pt x="985362" y="328803"/>
                    </a:cubicBezTo>
                    <a:cubicBezTo>
                      <a:pt x="1035082" y="324136"/>
                      <a:pt x="1035178" y="314230"/>
                      <a:pt x="1035178" y="314230"/>
                    </a:cubicBezTo>
                    <a:cubicBezTo>
                      <a:pt x="1035178" y="314230"/>
                      <a:pt x="1024605" y="322993"/>
                      <a:pt x="996315" y="320135"/>
                    </a:cubicBezTo>
                    <a:cubicBezTo>
                      <a:pt x="967930" y="317278"/>
                      <a:pt x="951834" y="316325"/>
                      <a:pt x="919353" y="307943"/>
                    </a:cubicBezTo>
                    <a:cubicBezTo>
                      <a:pt x="888016" y="299847"/>
                      <a:pt x="825532" y="287941"/>
                      <a:pt x="794290" y="296323"/>
                    </a:cubicBezTo>
                    <a:cubicBezTo>
                      <a:pt x="798862" y="291751"/>
                      <a:pt x="803529" y="287179"/>
                      <a:pt x="808101" y="282702"/>
                    </a:cubicBezTo>
                    <a:cubicBezTo>
                      <a:pt x="819722" y="288893"/>
                      <a:pt x="893159" y="300228"/>
                      <a:pt x="907828" y="302133"/>
                    </a:cubicBezTo>
                    <a:cubicBezTo>
                      <a:pt x="923259" y="304133"/>
                      <a:pt x="951929" y="306419"/>
                      <a:pt x="996030" y="308324"/>
                    </a:cubicBezTo>
                    <a:cubicBezTo>
                      <a:pt x="1040131" y="310134"/>
                      <a:pt x="1063371" y="291370"/>
                      <a:pt x="1063371" y="291370"/>
                    </a:cubicBezTo>
                    <a:cubicBezTo>
                      <a:pt x="1049656" y="296228"/>
                      <a:pt x="1031463" y="296132"/>
                      <a:pt x="1004221" y="296609"/>
                    </a:cubicBezTo>
                    <a:cubicBezTo>
                      <a:pt x="976885" y="296990"/>
                      <a:pt x="933545" y="288036"/>
                      <a:pt x="909447" y="284321"/>
                    </a:cubicBezTo>
                    <a:cubicBezTo>
                      <a:pt x="886111" y="280797"/>
                      <a:pt x="838963" y="272415"/>
                      <a:pt x="810102" y="280988"/>
                    </a:cubicBezTo>
                    <a:cubicBezTo>
                      <a:pt x="814483" y="276797"/>
                      <a:pt x="818770" y="272510"/>
                      <a:pt x="823151" y="268415"/>
                    </a:cubicBezTo>
                    <a:cubicBezTo>
                      <a:pt x="842296" y="277273"/>
                      <a:pt x="915543" y="281559"/>
                      <a:pt x="949071" y="281750"/>
                    </a:cubicBezTo>
                    <a:cubicBezTo>
                      <a:pt x="983361" y="281940"/>
                      <a:pt x="1024128" y="290608"/>
                      <a:pt x="1078897" y="255842"/>
                    </a:cubicBezTo>
                    <a:cubicBezTo>
                      <a:pt x="1078897" y="255842"/>
                      <a:pt x="1054703" y="267843"/>
                      <a:pt x="1017366" y="270891"/>
                    </a:cubicBezTo>
                    <a:cubicBezTo>
                      <a:pt x="980027" y="273939"/>
                      <a:pt x="962406" y="262700"/>
                      <a:pt x="922116" y="262509"/>
                    </a:cubicBezTo>
                    <a:cubicBezTo>
                      <a:pt x="886492" y="262319"/>
                      <a:pt x="842392" y="259937"/>
                      <a:pt x="826484" y="265271"/>
                    </a:cubicBezTo>
                    <a:cubicBezTo>
                      <a:pt x="831438" y="260699"/>
                      <a:pt x="836391" y="256223"/>
                      <a:pt x="841438" y="251746"/>
                    </a:cubicBezTo>
                    <a:cubicBezTo>
                      <a:pt x="854012" y="263081"/>
                      <a:pt x="1013365" y="266033"/>
                      <a:pt x="1035653" y="261747"/>
                    </a:cubicBezTo>
                    <a:cubicBezTo>
                      <a:pt x="1058609" y="257366"/>
                      <a:pt x="1081564" y="246698"/>
                      <a:pt x="1081564" y="246698"/>
                    </a:cubicBezTo>
                    <a:cubicBezTo>
                      <a:pt x="1081564" y="246698"/>
                      <a:pt x="1044226" y="253937"/>
                      <a:pt x="1031653" y="253937"/>
                    </a:cubicBezTo>
                    <a:cubicBezTo>
                      <a:pt x="1019080" y="253841"/>
                      <a:pt x="967074" y="246221"/>
                      <a:pt x="940594" y="246126"/>
                    </a:cubicBezTo>
                    <a:cubicBezTo>
                      <a:pt x="914972" y="246031"/>
                      <a:pt x="872680" y="239935"/>
                      <a:pt x="843535" y="249936"/>
                    </a:cubicBezTo>
                    <a:cubicBezTo>
                      <a:pt x="845058" y="248603"/>
                      <a:pt x="846487" y="247269"/>
                      <a:pt x="847916" y="245936"/>
                    </a:cubicBezTo>
                    <a:cubicBezTo>
                      <a:pt x="851821" y="242602"/>
                      <a:pt x="855821" y="239363"/>
                      <a:pt x="859727" y="236030"/>
                    </a:cubicBezTo>
                    <a:cubicBezTo>
                      <a:pt x="885063" y="241554"/>
                      <a:pt x="937070" y="236411"/>
                      <a:pt x="959264" y="236601"/>
                    </a:cubicBezTo>
                    <a:cubicBezTo>
                      <a:pt x="981838" y="236792"/>
                      <a:pt x="1041654" y="242507"/>
                      <a:pt x="1084898" y="210598"/>
                    </a:cubicBezTo>
                    <a:cubicBezTo>
                      <a:pt x="1084898" y="210598"/>
                      <a:pt x="1053846" y="226124"/>
                      <a:pt x="1018127" y="225362"/>
                    </a:cubicBezTo>
                    <a:cubicBezTo>
                      <a:pt x="984409" y="224600"/>
                      <a:pt x="892303" y="220980"/>
                      <a:pt x="862869" y="233458"/>
                    </a:cubicBezTo>
                    <a:cubicBezTo>
                      <a:pt x="868299" y="228886"/>
                      <a:pt x="873823" y="224409"/>
                      <a:pt x="879444" y="220028"/>
                    </a:cubicBezTo>
                    <a:cubicBezTo>
                      <a:pt x="889445" y="229838"/>
                      <a:pt x="1009364" y="217170"/>
                      <a:pt x="1043178" y="214408"/>
                    </a:cubicBezTo>
                    <a:cubicBezTo>
                      <a:pt x="1077849" y="211550"/>
                      <a:pt x="1095375" y="197644"/>
                      <a:pt x="1095375" y="197644"/>
                    </a:cubicBezTo>
                    <a:cubicBezTo>
                      <a:pt x="1065943" y="209836"/>
                      <a:pt x="1041749" y="204502"/>
                      <a:pt x="1024985" y="206121"/>
                    </a:cubicBezTo>
                    <a:cubicBezTo>
                      <a:pt x="1008221" y="207645"/>
                      <a:pt x="973931" y="202883"/>
                      <a:pt x="948690" y="207169"/>
                    </a:cubicBezTo>
                    <a:cubicBezTo>
                      <a:pt x="924497" y="211265"/>
                      <a:pt x="907924" y="207169"/>
                      <a:pt x="882110" y="218027"/>
                    </a:cubicBezTo>
                    <a:cubicBezTo>
                      <a:pt x="886206" y="214789"/>
                      <a:pt x="890302" y="211646"/>
                      <a:pt x="894493" y="208502"/>
                    </a:cubicBezTo>
                    <a:cubicBezTo>
                      <a:pt x="896493" y="209360"/>
                      <a:pt x="901542" y="210407"/>
                      <a:pt x="912971" y="208026"/>
                    </a:cubicBezTo>
                    <a:cubicBezTo>
                      <a:pt x="928878" y="204597"/>
                      <a:pt x="965645" y="198977"/>
                      <a:pt x="980695" y="198787"/>
                    </a:cubicBezTo>
                    <a:cubicBezTo>
                      <a:pt x="995744" y="198596"/>
                      <a:pt x="1022699" y="194596"/>
                      <a:pt x="1048322" y="194977"/>
                    </a:cubicBezTo>
                    <a:cubicBezTo>
                      <a:pt x="1073848" y="195358"/>
                      <a:pt x="1099090" y="188309"/>
                      <a:pt x="1111758" y="183166"/>
                    </a:cubicBezTo>
                    <a:cubicBezTo>
                      <a:pt x="1124427" y="178022"/>
                      <a:pt x="1141857" y="180594"/>
                      <a:pt x="1141857" y="180594"/>
                    </a:cubicBezTo>
                    <a:cubicBezTo>
                      <a:pt x="1141857" y="180594"/>
                      <a:pt x="1125093" y="176594"/>
                      <a:pt x="1111378" y="179832"/>
                    </a:cubicBezTo>
                    <a:cubicBezTo>
                      <a:pt x="1097661" y="183071"/>
                      <a:pt x="1080231" y="186881"/>
                      <a:pt x="1063371" y="186500"/>
                    </a:cubicBezTo>
                    <a:cubicBezTo>
                      <a:pt x="1046607" y="186119"/>
                      <a:pt x="1005650" y="185928"/>
                      <a:pt x="973360" y="189357"/>
                    </a:cubicBezTo>
                    <a:cubicBezTo>
                      <a:pt x="941166" y="192786"/>
                      <a:pt x="919544" y="198977"/>
                      <a:pt x="912971" y="201740"/>
                    </a:cubicBezTo>
                    <a:cubicBezTo>
                      <a:pt x="908304" y="203645"/>
                      <a:pt x="900589" y="205931"/>
                      <a:pt x="896302" y="207074"/>
                    </a:cubicBezTo>
                    <a:cubicBezTo>
                      <a:pt x="902589" y="202406"/>
                      <a:pt x="909067" y="198120"/>
                      <a:pt x="915543" y="193739"/>
                    </a:cubicBezTo>
                    <a:cubicBezTo>
                      <a:pt x="918115" y="194120"/>
                      <a:pt x="926306" y="194501"/>
                      <a:pt x="945928" y="189548"/>
                    </a:cubicBezTo>
                    <a:cubicBezTo>
                      <a:pt x="970502" y="183356"/>
                      <a:pt x="1000220" y="182975"/>
                      <a:pt x="1022319" y="179165"/>
                    </a:cubicBezTo>
                    <a:cubicBezTo>
                      <a:pt x="1044417" y="175451"/>
                      <a:pt x="1073468" y="176117"/>
                      <a:pt x="1092708" y="169926"/>
                    </a:cubicBezTo>
                    <a:cubicBezTo>
                      <a:pt x="1111948" y="163735"/>
                      <a:pt x="1162813" y="156686"/>
                      <a:pt x="1162813" y="156686"/>
                    </a:cubicBezTo>
                    <a:cubicBezTo>
                      <a:pt x="1162813" y="156686"/>
                      <a:pt x="1118235" y="154400"/>
                      <a:pt x="1103948" y="160496"/>
                    </a:cubicBezTo>
                    <a:cubicBezTo>
                      <a:pt x="1089756" y="166592"/>
                      <a:pt x="1070324" y="168116"/>
                      <a:pt x="1064039" y="168116"/>
                    </a:cubicBezTo>
                    <a:cubicBezTo>
                      <a:pt x="1057752" y="168116"/>
                      <a:pt x="997744" y="174879"/>
                      <a:pt x="961359" y="180785"/>
                    </a:cubicBezTo>
                    <a:cubicBezTo>
                      <a:pt x="937356" y="184690"/>
                      <a:pt x="924782" y="188976"/>
                      <a:pt x="918877" y="191453"/>
                    </a:cubicBezTo>
                    <a:cubicBezTo>
                      <a:pt x="924688" y="187643"/>
                      <a:pt x="930689" y="183928"/>
                      <a:pt x="936688" y="180404"/>
                    </a:cubicBezTo>
                    <a:cubicBezTo>
                      <a:pt x="940594" y="180499"/>
                      <a:pt x="955738" y="180499"/>
                      <a:pt x="974788" y="174879"/>
                    </a:cubicBezTo>
                    <a:cubicBezTo>
                      <a:pt x="996887" y="168307"/>
                      <a:pt x="1053656" y="159925"/>
                      <a:pt x="1069372" y="160020"/>
                    </a:cubicBezTo>
                    <a:cubicBezTo>
                      <a:pt x="1085088" y="160115"/>
                      <a:pt x="1148715" y="148019"/>
                      <a:pt x="1148715" y="148019"/>
                    </a:cubicBezTo>
                    <a:cubicBezTo>
                      <a:pt x="1148715" y="148019"/>
                      <a:pt x="1098328" y="144875"/>
                      <a:pt x="1064133" y="152114"/>
                    </a:cubicBezTo>
                    <a:cubicBezTo>
                      <a:pt x="1032606" y="158782"/>
                      <a:pt x="950023" y="177165"/>
                      <a:pt x="937451" y="179927"/>
                    </a:cubicBezTo>
                    <a:cubicBezTo>
                      <a:pt x="942023" y="177165"/>
                      <a:pt x="946595" y="174498"/>
                      <a:pt x="951262" y="171926"/>
                    </a:cubicBezTo>
                    <a:cubicBezTo>
                      <a:pt x="959548" y="169545"/>
                      <a:pt x="991363" y="162782"/>
                      <a:pt x="1021081" y="153162"/>
                    </a:cubicBezTo>
                    <a:cubicBezTo>
                      <a:pt x="1055275" y="142113"/>
                      <a:pt x="1078231" y="140589"/>
                      <a:pt x="1099852" y="137827"/>
                    </a:cubicBezTo>
                    <a:cubicBezTo>
                      <a:pt x="1121473" y="135065"/>
                      <a:pt x="1134047" y="129350"/>
                      <a:pt x="1153573" y="117539"/>
                    </a:cubicBezTo>
                    <a:cubicBezTo>
                      <a:pt x="1153573" y="117539"/>
                      <a:pt x="1136713" y="119920"/>
                      <a:pt x="1117854" y="125635"/>
                    </a:cubicBezTo>
                    <a:cubicBezTo>
                      <a:pt x="1098899" y="131350"/>
                      <a:pt x="1057466" y="129445"/>
                      <a:pt x="1031177" y="140018"/>
                    </a:cubicBezTo>
                    <a:cubicBezTo>
                      <a:pt x="1007936" y="149352"/>
                      <a:pt x="961834" y="167735"/>
                      <a:pt x="951452" y="171926"/>
                    </a:cubicBezTo>
                    <a:cubicBezTo>
                      <a:pt x="952977" y="171069"/>
                      <a:pt x="954406" y="170117"/>
                      <a:pt x="955929" y="169355"/>
                    </a:cubicBezTo>
                    <a:cubicBezTo>
                      <a:pt x="954215" y="170212"/>
                      <a:pt x="952595" y="171260"/>
                      <a:pt x="950976" y="172117"/>
                    </a:cubicBezTo>
                    <a:cubicBezTo>
                      <a:pt x="949928" y="172403"/>
                      <a:pt x="949357" y="172688"/>
                      <a:pt x="949262" y="172784"/>
                    </a:cubicBezTo>
                    <a:cubicBezTo>
                      <a:pt x="949262" y="172784"/>
                      <a:pt x="949928" y="172498"/>
                      <a:pt x="950882" y="172117"/>
                    </a:cubicBezTo>
                    <a:cubicBezTo>
                      <a:pt x="945928" y="174689"/>
                      <a:pt x="941166" y="177451"/>
                      <a:pt x="936403" y="180213"/>
                    </a:cubicBezTo>
                    <a:cubicBezTo>
                      <a:pt x="936213" y="180308"/>
                      <a:pt x="935831" y="180308"/>
                      <a:pt x="935831" y="180308"/>
                    </a:cubicBezTo>
                    <a:cubicBezTo>
                      <a:pt x="935831" y="180308"/>
                      <a:pt x="936022" y="180308"/>
                      <a:pt x="936117" y="180308"/>
                    </a:cubicBezTo>
                    <a:cubicBezTo>
                      <a:pt x="928878" y="184499"/>
                      <a:pt x="921734" y="188881"/>
                      <a:pt x="914686" y="193453"/>
                    </a:cubicBezTo>
                    <a:cubicBezTo>
                      <a:pt x="914972" y="192977"/>
                      <a:pt x="922591" y="179927"/>
                      <a:pt x="935831" y="163354"/>
                    </a:cubicBezTo>
                    <a:cubicBezTo>
                      <a:pt x="949357" y="146495"/>
                      <a:pt x="981838" y="129064"/>
                      <a:pt x="990886" y="118777"/>
                    </a:cubicBezTo>
                    <a:cubicBezTo>
                      <a:pt x="999839" y="108490"/>
                      <a:pt x="996219" y="102775"/>
                      <a:pt x="996219" y="102775"/>
                    </a:cubicBezTo>
                    <a:cubicBezTo>
                      <a:pt x="988791" y="109347"/>
                      <a:pt x="971455" y="122396"/>
                      <a:pt x="944023" y="141446"/>
                    </a:cubicBezTo>
                    <a:cubicBezTo>
                      <a:pt x="916877" y="160306"/>
                      <a:pt x="914686" y="192786"/>
                      <a:pt x="914686" y="193453"/>
                    </a:cubicBezTo>
                    <a:cubicBezTo>
                      <a:pt x="907828" y="197930"/>
                      <a:pt x="901065" y="202406"/>
                      <a:pt x="894398" y="207074"/>
                    </a:cubicBezTo>
                    <a:cubicBezTo>
                      <a:pt x="913066" y="162211"/>
                      <a:pt x="926306" y="147161"/>
                      <a:pt x="951071" y="129064"/>
                    </a:cubicBezTo>
                    <a:cubicBezTo>
                      <a:pt x="975932" y="110871"/>
                      <a:pt x="976789" y="101346"/>
                      <a:pt x="977360" y="93536"/>
                    </a:cubicBezTo>
                    <a:cubicBezTo>
                      <a:pt x="977932" y="85725"/>
                      <a:pt x="956406" y="77343"/>
                      <a:pt x="956406" y="77343"/>
                    </a:cubicBezTo>
                    <a:cubicBezTo>
                      <a:pt x="956406" y="77343"/>
                      <a:pt x="971550" y="87249"/>
                      <a:pt x="972313" y="95536"/>
                    </a:cubicBezTo>
                    <a:cubicBezTo>
                      <a:pt x="972979" y="103727"/>
                      <a:pt x="951548" y="113538"/>
                      <a:pt x="937832" y="122968"/>
                    </a:cubicBezTo>
                    <a:cubicBezTo>
                      <a:pt x="933831" y="125730"/>
                      <a:pt x="929735" y="128873"/>
                      <a:pt x="925640" y="132588"/>
                    </a:cubicBezTo>
                    <a:cubicBezTo>
                      <a:pt x="931069" y="118872"/>
                      <a:pt x="933545" y="105251"/>
                      <a:pt x="936117" y="98298"/>
                    </a:cubicBezTo>
                    <a:cubicBezTo>
                      <a:pt x="940118" y="87630"/>
                      <a:pt x="915163" y="77248"/>
                      <a:pt x="915163" y="77248"/>
                    </a:cubicBezTo>
                    <a:cubicBezTo>
                      <a:pt x="927449" y="92107"/>
                      <a:pt x="921068" y="94107"/>
                      <a:pt x="918401" y="105251"/>
                    </a:cubicBezTo>
                    <a:cubicBezTo>
                      <a:pt x="915734" y="116396"/>
                      <a:pt x="892969" y="153257"/>
                      <a:pt x="885539" y="173260"/>
                    </a:cubicBezTo>
                    <a:cubicBezTo>
                      <a:pt x="878110" y="193262"/>
                      <a:pt x="876395" y="218599"/>
                      <a:pt x="876395" y="218599"/>
                    </a:cubicBezTo>
                    <a:cubicBezTo>
                      <a:pt x="876395" y="218599"/>
                      <a:pt x="884968" y="201263"/>
                      <a:pt x="894874" y="183547"/>
                    </a:cubicBezTo>
                    <a:cubicBezTo>
                      <a:pt x="888016" y="204311"/>
                      <a:pt x="891921" y="207264"/>
                      <a:pt x="893445" y="207740"/>
                    </a:cubicBezTo>
                    <a:cubicBezTo>
                      <a:pt x="880872" y="216789"/>
                      <a:pt x="868585" y="226314"/>
                      <a:pt x="856488" y="236220"/>
                    </a:cubicBezTo>
                    <a:cubicBezTo>
                      <a:pt x="859060" y="228791"/>
                      <a:pt x="871919" y="191548"/>
                      <a:pt x="882396" y="153257"/>
                    </a:cubicBezTo>
                    <a:cubicBezTo>
                      <a:pt x="894112" y="110490"/>
                      <a:pt x="890492" y="103918"/>
                      <a:pt x="891350" y="92774"/>
                    </a:cubicBezTo>
                    <a:cubicBezTo>
                      <a:pt x="892207" y="81629"/>
                      <a:pt x="876967" y="80391"/>
                      <a:pt x="876967" y="80391"/>
                    </a:cubicBezTo>
                    <a:cubicBezTo>
                      <a:pt x="888492" y="87440"/>
                      <a:pt x="882110" y="101822"/>
                      <a:pt x="873823" y="120301"/>
                    </a:cubicBezTo>
                    <a:cubicBezTo>
                      <a:pt x="865537" y="138779"/>
                      <a:pt x="862013" y="151543"/>
                      <a:pt x="854012" y="177260"/>
                    </a:cubicBezTo>
                    <a:cubicBezTo>
                      <a:pt x="846677" y="200787"/>
                      <a:pt x="854489" y="231648"/>
                      <a:pt x="855821" y="236792"/>
                    </a:cubicBezTo>
                    <a:cubicBezTo>
                      <a:pt x="852774" y="239363"/>
                      <a:pt x="849535" y="241745"/>
                      <a:pt x="846487" y="244316"/>
                    </a:cubicBezTo>
                    <a:cubicBezTo>
                      <a:pt x="843535" y="246793"/>
                      <a:pt x="840772" y="249365"/>
                      <a:pt x="837820" y="251841"/>
                    </a:cubicBezTo>
                    <a:cubicBezTo>
                      <a:pt x="839248" y="240602"/>
                      <a:pt x="849154" y="164592"/>
                      <a:pt x="855059" y="150209"/>
                    </a:cubicBezTo>
                    <a:cubicBezTo>
                      <a:pt x="861442" y="134588"/>
                      <a:pt x="865251" y="104585"/>
                      <a:pt x="863823" y="90583"/>
                    </a:cubicBezTo>
                    <a:cubicBezTo>
                      <a:pt x="862394" y="76581"/>
                      <a:pt x="847534" y="76962"/>
                      <a:pt x="847534" y="76962"/>
                    </a:cubicBezTo>
                    <a:cubicBezTo>
                      <a:pt x="861727" y="82391"/>
                      <a:pt x="854773" y="103346"/>
                      <a:pt x="847345" y="113633"/>
                    </a:cubicBezTo>
                    <a:cubicBezTo>
                      <a:pt x="839915" y="123920"/>
                      <a:pt x="837820" y="136684"/>
                      <a:pt x="831247" y="180213"/>
                    </a:cubicBezTo>
                    <a:cubicBezTo>
                      <a:pt x="825437" y="219266"/>
                      <a:pt x="835057" y="247079"/>
                      <a:pt x="837152" y="252413"/>
                    </a:cubicBezTo>
                    <a:cubicBezTo>
                      <a:pt x="830104" y="258509"/>
                      <a:pt x="823151" y="264605"/>
                      <a:pt x="816389" y="270891"/>
                    </a:cubicBezTo>
                    <a:cubicBezTo>
                      <a:pt x="824485" y="250984"/>
                      <a:pt x="818579" y="210407"/>
                      <a:pt x="818579" y="200692"/>
                    </a:cubicBezTo>
                    <a:cubicBezTo>
                      <a:pt x="818674" y="190405"/>
                      <a:pt x="803053" y="146304"/>
                      <a:pt x="801624" y="119158"/>
                    </a:cubicBezTo>
                    <a:cubicBezTo>
                      <a:pt x="800195" y="92012"/>
                      <a:pt x="779716" y="96869"/>
                      <a:pt x="779716" y="96869"/>
                    </a:cubicBezTo>
                    <a:cubicBezTo>
                      <a:pt x="779716" y="96869"/>
                      <a:pt x="781241" y="98870"/>
                      <a:pt x="782956" y="101822"/>
                    </a:cubicBezTo>
                    <a:cubicBezTo>
                      <a:pt x="782860" y="101822"/>
                      <a:pt x="778003" y="103632"/>
                      <a:pt x="768001" y="121539"/>
                    </a:cubicBezTo>
                    <a:cubicBezTo>
                      <a:pt x="757905" y="139637"/>
                      <a:pt x="757905" y="153162"/>
                      <a:pt x="760382" y="175641"/>
                    </a:cubicBezTo>
                    <a:cubicBezTo>
                      <a:pt x="762667" y="196406"/>
                      <a:pt x="791242" y="278606"/>
                      <a:pt x="795433" y="290703"/>
                    </a:cubicBezTo>
                    <a:cubicBezTo>
                      <a:pt x="790670" y="295370"/>
                      <a:pt x="785908" y="300038"/>
                      <a:pt x="781145" y="304705"/>
                    </a:cubicBezTo>
                    <a:cubicBezTo>
                      <a:pt x="784574" y="295751"/>
                      <a:pt x="785908" y="284226"/>
                      <a:pt x="775907" y="260699"/>
                    </a:cubicBezTo>
                    <a:cubicBezTo>
                      <a:pt x="764286" y="233458"/>
                      <a:pt x="741521" y="185452"/>
                      <a:pt x="739998" y="173736"/>
                    </a:cubicBezTo>
                    <a:cubicBezTo>
                      <a:pt x="738474" y="162020"/>
                      <a:pt x="735902" y="136970"/>
                      <a:pt x="737521" y="120491"/>
                    </a:cubicBezTo>
                    <a:cubicBezTo>
                      <a:pt x="737521" y="120491"/>
                      <a:pt x="718281" y="144685"/>
                      <a:pt x="726091" y="181737"/>
                    </a:cubicBezTo>
                    <a:cubicBezTo>
                      <a:pt x="733902" y="218789"/>
                      <a:pt x="760476" y="257270"/>
                      <a:pt x="767810" y="276035"/>
                    </a:cubicBezTo>
                    <a:cubicBezTo>
                      <a:pt x="773620" y="290894"/>
                      <a:pt x="777526" y="302609"/>
                      <a:pt x="778859" y="306896"/>
                    </a:cubicBezTo>
                    <a:cubicBezTo>
                      <a:pt x="773145" y="312515"/>
                      <a:pt x="767525" y="318326"/>
                      <a:pt x="762000" y="324041"/>
                    </a:cubicBezTo>
                    <a:cubicBezTo>
                      <a:pt x="767715" y="299180"/>
                      <a:pt x="756381" y="280607"/>
                      <a:pt x="749142" y="263462"/>
                    </a:cubicBezTo>
                    <a:cubicBezTo>
                      <a:pt x="741712" y="246031"/>
                      <a:pt x="708851" y="205550"/>
                      <a:pt x="707041" y="189929"/>
                    </a:cubicBezTo>
                    <a:cubicBezTo>
                      <a:pt x="705231" y="174308"/>
                      <a:pt x="702659" y="167926"/>
                      <a:pt x="707231" y="141637"/>
                    </a:cubicBezTo>
                    <a:cubicBezTo>
                      <a:pt x="707231" y="141637"/>
                      <a:pt x="689515" y="167545"/>
                      <a:pt x="696659" y="204692"/>
                    </a:cubicBezTo>
                    <a:cubicBezTo>
                      <a:pt x="703802" y="241745"/>
                      <a:pt x="733139" y="264509"/>
                      <a:pt x="743522" y="288036"/>
                    </a:cubicBezTo>
                    <a:cubicBezTo>
                      <a:pt x="752666" y="308705"/>
                      <a:pt x="759809" y="321755"/>
                      <a:pt x="761429" y="324612"/>
                    </a:cubicBezTo>
                    <a:cubicBezTo>
                      <a:pt x="757714" y="328517"/>
                      <a:pt x="753904" y="332327"/>
                      <a:pt x="750189" y="336233"/>
                    </a:cubicBezTo>
                    <a:cubicBezTo>
                      <a:pt x="749332" y="337090"/>
                      <a:pt x="748569" y="338042"/>
                      <a:pt x="747808" y="338900"/>
                    </a:cubicBezTo>
                    <a:cubicBezTo>
                      <a:pt x="749237" y="331280"/>
                      <a:pt x="749618" y="313182"/>
                      <a:pt x="734188" y="280511"/>
                    </a:cubicBezTo>
                    <a:cubicBezTo>
                      <a:pt x="712851" y="235363"/>
                      <a:pt x="686086" y="214408"/>
                      <a:pt x="689610" y="190024"/>
                    </a:cubicBezTo>
                    <a:cubicBezTo>
                      <a:pt x="693230" y="165640"/>
                      <a:pt x="698563" y="153448"/>
                      <a:pt x="695134" y="154210"/>
                    </a:cubicBezTo>
                    <a:cubicBezTo>
                      <a:pt x="691705" y="154972"/>
                      <a:pt x="677799" y="175927"/>
                      <a:pt x="679799" y="209264"/>
                    </a:cubicBezTo>
                    <a:cubicBezTo>
                      <a:pt x="680467" y="220980"/>
                      <a:pt x="683895" y="231839"/>
                      <a:pt x="688467" y="242126"/>
                    </a:cubicBezTo>
                    <a:cubicBezTo>
                      <a:pt x="667227" y="224504"/>
                      <a:pt x="658559" y="213170"/>
                      <a:pt x="661988" y="199263"/>
                    </a:cubicBezTo>
                    <a:cubicBezTo>
                      <a:pt x="661988" y="199263"/>
                      <a:pt x="657797" y="208121"/>
                      <a:pt x="656939" y="220790"/>
                    </a:cubicBezTo>
                    <a:cubicBezTo>
                      <a:pt x="652653" y="208407"/>
                      <a:pt x="651510" y="199263"/>
                      <a:pt x="651510" y="199263"/>
                    </a:cubicBezTo>
                    <a:cubicBezTo>
                      <a:pt x="643605" y="212789"/>
                      <a:pt x="648177" y="224790"/>
                      <a:pt x="650081" y="240030"/>
                    </a:cubicBezTo>
                    <a:cubicBezTo>
                      <a:pt x="650558" y="243745"/>
                      <a:pt x="652749" y="249079"/>
                      <a:pt x="655891" y="255365"/>
                    </a:cubicBezTo>
                    <a:cubicBezTo>
                      <a:pt x="653701" y="260509"/>
                      <a:pt x="651606" y="266033"/>
                      <a:pt x="649891" y="271177"/>
                    </a:cubicBezTo>
                    <a:cubicBezTo>
                      <a:pt x="645795" y="241364"/>
                      <a:pt x="641604" y="216503"/>
                      <a:pt x="641604" y="216503"/>
                    </a:cubicBezTo>
                    <a:cubicBezTo>
                      <a:pt x="641604" y="216503"/>
                      <a:pt x="641604" y="247555"/>
                      <a:pt x="638461" y="290132"/>
                    </a:cubicBezTo>
                    <a:cubicBezTo>
                      <a:pt x="633985" y="247079"/>
                      <a:pt x="628079" y="202883"/>
                      <a:pt x="628079" y="202883"/>
                    </a:cubicBezTo>
                    <a:cubicBezTo>
                      <a:pt x="628079" y="202883"/>
                      <a:pt x="624078" y="286988"/>
                      <a:pt x="621888" y="330803"/>
                    </a:cubicBezTo>
                    <a:cubicBezTo>
                      <a:pt x="621316" y="330518"/>
                      <a:pt x="620935" y="330327"/>
                      <a:pt x="620363" y="330041"/>
                    </a:cubicBezTo>
                    <a:cubicBezTo>
                      <a:pt x="617220" y="328517"/>
                      <a:pt x="614458" y="326803"/>
                      <a:pt x="611981" y="324803"/>
                    </a:cubicBezTo>
                    <a:cubicBezTo>
                      <a:pt x="612077" y="323850"/>
                      <a:pt x="612172" y="322898"/>
                      <a:pt x="612172" y="321945"/>
                    </a:cubicBezTo>
                    <a:cubicBezTo>
                      <a:pt x="616364" y="312896"/>
                      <a:pt x="621506" y="306705"/>
                      <a:pt x="621506" y="306705"/>
                    </a:cubicBezTo>
                    <a:cubicBezTo>
                      <a:pt x="618363" y="308610"/>
                      <a:pt x="615601" y="310515"/>
                      <a:pt x="612838" y="312420"/>
                    </a:cubicBezTo>
                    <a:cubicBezTo>
                      <a:pt x="616364" y="251936"/>
                      <a:pt x="604076" y="165830"/>
                      <a:pt x="604076" y="165830"/>
                    </a:cubicBezTo>
                    <a:cubicBezTo>
                      <a:pt x="604076" y="165830"/>
                      <a:pt x="599218" y="268415"/>
                      <a:pt x="597218" y="305848"/>
                    </a:cubicBezTo>
                    <a:cubicBezTo>
                      <a:pt x="590836" y="291941"/>
                      <a:pt x="591122" y="278321"/>
                      <a:pt x="591122" y="278321"/>
                    </a:cubicBezTo>
                    <a:cubicBezTo>
                      <a:pt x="590645" y="278987"/>
                      <a:pt x="590359" y="279654"/>
                      <a:pt x="589884" y="280416"/>
                    </a:cubicBezTo>
                    <a:cubicBezTo>
                      <a:pt x="589693" y="227743"/>
                      <a:pt x="581692" y="159163"/>
                      <a:pt x="581692" y="159163"/>
                    </a:cubicBezTo>
                    <a:cubicBezTo>
                      <a:pt x="581692" y="159163"/>
                      <a:pt x="578739" y="224695"/>
                      <a:pt x="577119" y="254413"/>
                    </a:cubicBezTo>
                    <a:cubicBezTo>
                      <a:pt x="576072" y="274034"/>
                      <a:pt x="577215" y="315659"/>
                      <a:pt x="578168" y="341662"/>
                    </a:cubicBezTo>
                    <a:cubicBezTo>
                      <a:pt x="573310" y="334518"/>
                      <a:pt x="568071" y="327660"/>
                      <a:pt x="563023" y="321564"/>
                    </a:cubicBezTo>
                    <a:cubicBezTo>
                      <a:pt x="565404" y="300038"/>
                      <a:pt x="569691" y="259747"/>
                      <a:pt x="570357" y="240221"/>
                    </a:cubicBezTo>
                    <a:cubicBezTo>
                      <a:pt x="571405" y="206216"/>
                      <a:pt x="557880" y="110300"/>
                      <a:pt x="557880" y="110300"/>
                    </a:cubicBezTo>
                    <a:cubicBezTo>
                      <a:pt x="557880" y="110300"/>
                      <a:pt x="552450" y="196215"/>
                      <a:pt x="550832" y="226028"/>
                    </a:cubicBezTo>
                    <a:cubicBezTo>
                      <a:pt x="549689" y="246983"/>
                      <a:pt x="553688" y="289751"/>
                      <a:pt x="556165" y="313468"/>
                    </a:cubicBezTo>
                    <a:cubicBezTo>
                      <a:pt x="546354" y="302133"/>
                      <a:pt x="538735" y="294513"/>
                      <a:pt x="538735" y="294513"/>
                    </a:cubicBezTo>
                    <a:cubicBezTo>
                      <a:pt x="538735" y="294513"/>
                      <a:pt x="538735" y="294704"/>
                      <a:pt x="538735" y="294799"/>
                    </a:cubicBezTo>
                    <a:cubicBezTo>
                      <a:pt x="531591" y="282035"/>
                      <a:pt x="524638" y="269177"/>
                      <a:pt x="517779" y="256318"/>
                    </a:cubicBezTo>
                    <a:cubicBezTo>
                      <a:pt x="519208" y="247936"/>
                      <a:pt x="524447" y="216313"/>
                      <a:pt x="526542" y="175832"/>
                    </a:cubicBezTo>
                    <a:cubicBezTo>
                      <a:pt x="528828" y="129826"/>
                      <a:pt x="514064" y="45911"/>
                      <a:pt x="514064" y="45911"/>
                    </a:cubicBezTo>
                    <a:cubicBezTo>
                      <a:pt x="514064" y="45911"/>
                      <a:pt x="512255" y="78010"/>
                      <a:pt x="510921" y="112205"/>
                    </a:cubicBezTo>
                    <a:cubicBezTo>
                      <a:pt x="507778" y="72485"/>
                      <a:pt x="500349" y="30004"/>
                      <a:pt x="500349" y="30004"/>
                    </a:cubicBezTo>
                    <a:cubicBezTo>
                      <a:pt x="500349" y="30004"/>
                      <a:pt x="500158" y="98298"/>
                      <a:pt x="494824" y="142685"/>
                    </a:cubicBezTo>
                    <a:cubicBezTo>
                      <a:pt x="494634" y="171450"/>
                      <a:pt x="501110" y="221456"/>
                      <a:pt x="501110" y="221456"/>
                    </a:cubicBezTo>
                    <a:lnTo>
                      <a:pt x="505302" y="229553"/>
                    </a:lnTo>
                    <a:cubicBezTo>
                      <a:pt x="505302" y="229553"/>
                      <a:pt x="507874" y="211550"/>
                      <a:pt x="510064" y="183928"/>
                    </a:cubicBezTo>
                    <a:cubicBezTo>
                      <a:pt x="511016" y="209931"/>
                      <a:pt x="513302" y="240506"/>
                      <a:pt x="513970" y="249174"/>
                    </a:cubicBezTo>
                    <a:cubicBezTo>
                      <a:pt x="513874" y="248984"/>
                      <a:pt x="513779" y="248888"/>
                      <a:pt x="513684" y="248698"/>
                    </a:cubicBezTo>
                    <a:cubicBezTo>
                      <a:pt x="510444" y="242507"/>
                      <a:pt x="507206" y="236411"/>
                      <a:pt x="504063" y="230219"/>
                    </a:cubicBezTo>
                    <a:lnTo>
                      <a:pt x="501682" y="224695"/>
                    </a:lnTo>
                    <a:cubicBezTo>
                      <a:pt x="501682" y="224695"/>
                      <a:pt x="501301" y="224314"/>
                      <a:pt x="500635" y="223647"/>
                    </a:cubicBezTo>
                    <a:cubicBezTo>
                      <a:pt x="495300" y="213170"/>
                      <a:pt x="490062" y="202502"/>
                      <a:pt x="485013" y="191834"/>
                    </a:cubicBezTo>
                    <a:cubicBezTo>
                      <a:pt x="485680" y="191929"/>
                      <a:pt x="486156" y="191929"/>
                      <a:pt x="486156" y="191643"/>
                    </a:cubicBezTo>
                    <a:cubicBezTo>
                      <a:pt x="492062" y="171069"/>
                      <a:pt x="491014" y="128683"/>
                      <a:pt x="490633" y="118491"/>
                    </a:cubicBezTo>
                    <a:cubicBezTo>
                      <a:pt x="490251" y="108299"/>
                      <a:pt x="487870" y="86678"/>
                      <a:pt x="483680" y="51626"/>
                    </a:cubicBezTo>
                    <a:cubicBezTo>
                      <a:pt x="479488" y="16478"/>
                      <a:pt x="466345" y="0"/>
                      <a:pt x="466345" y="0"/>
                    </a:cubicBezTo>
                    <a:cubicBezTo>
                      <a:pt x="478631" y="30480"/>
                      <a:pt x="479108" y="40672"/>
                      <a:pt x="479965" y="55912"/>
                    </a:cubicBezTo>
                    <a:cubicBezTo>
                      <a:pt x="480822" y="71152"/>
                      <a:pt x="480632" y="108776"/>
                      <a:pt x="481869" y="124778"/>
                    </a:cubicBezTo>
                    <a:cubicBezTo>
                      <a:pt x="483108" y="140780"/>
                      <a:pt x="483394" y="186500"/>
                      <a:pt x="483394" y="186500"/>
                    </a:cubicBezTo>
                    <a:cubicBezTo>
                      <a:pt x="482728" y="185547"/>
                      <a:pt x="481965" y="184785"/>
                      <a:pt x="481203" y="183833"/>
                    </a:cubicBezTo>
                    <a:cubicBezTo>
                      <a:pt x="478345" y="177641"/>
                      <a:pt x="475584" y="171355"/>
                      <a:pt x="472916" y="165164"/>
                    </a:cubicBezTo>
                    <a:cubicBezTo>
                      <a:pt x="473393" y="165545"/>
                      <a:pt x="473773" y="165830"/>
                      <a:pt x="474250" y="166211"/>
                    </a:cubicBezTo>
                    <a:cubicBezTo>
                      <a:pt x="474250" y="166211"/>
                      <a:pt x="461392" y="120491"/>
                      <a:pt x="452914" y="96965"/>
                    </a:cubicBezTo>
                    <a:cubicBezTo>
                      <a:pt x="444437" y="73438"/>
                      <a:pt x="423482" y="38386"/>
                      <a:pt x="423482" y="38386"/>
                    </a:cubicBezTo>
                    <a:cubicBezTo>
                      <a:pt x="423482" y="38386"/>
                      <a:pt x="435578" y="77057"/>
                      <a:pt x="444723" y="103061"/>
                    </a:cubicBezTo>
                    <a:cubicBezTo>
                      <a:pt x="442151" y="98870"/>
                      <a:pt x="439388" y="94774"/>
                      <a:pt x="436436" y="90773"/>
                    </a:cubicBezTo>
                    <a:cubicBezTo>
                      <a:pt x="411766" y="56960"/>
                      <a:pt x="394621" y="50006"/>
                      <a:pt x="394621" y="50006"/>
                    </a:cubicBezTo>
                    <a:cubicBezTo>
                      <a:pt x="394621" y="50006"/>
                      <a:pt x="414338" y="121920"/>
                      <a:pt x="472821" y="165068"/>
                    </a:cubicBezTo>
                    <a:cubicBezTo>
                      <a:pt x="475393" y="171164"/>
                      <a:pt x="477965" y="177165"/>
                      <a:pt x="480632" y="183166"/>
                    </a:cubicBezTo>
                    <a:cubicBezTo>
                      <a:pt x="454533" y="149257"/>
                      <a:pt x="425768" y="135160"/>
                      <a:pt x="416148" y="129064"/>
                    </a:cubicBezTo>
                    <a:cubicBezTo>
                      <a:pt x="406146" y="122777"/>
                      <a:pt x="376428" y="100679"/>
                      <a:pt x="376428" y="100679"/>
                    </a:cubicBezTo>
                    <a:cubicBezTo>
                      <a:pt x="376428" y="100679"/>
                      <a:pt x="411576" y="144113"/>
                      <a:pt x="430340" y="162116"/>
                    </a:cubicBezTo>
                    <a:cubicBezTo>
                      <a:pt x="422053" y="157544"/>
                      <a:pt x="414242" y="153448"/>
                      <a:pt x="409861" y="150305"/>
                    </a:cubicBezTo>
                    <a:cubicBezTo>
                      <a:pt x="399670" y="142970"/>
                      <a:pt x="382048" y="130397"/>
                      <a:pt x="382048" y="130397"/>
                    </a:cubicBezTo>
                    <a:cubicBezTo>
                      <a:pt x="382048" y="130397"/>
                      <a:pt x="421386" y="183737"/>
                      <a:pt x="445961" y="199454"/>
                    </a:cubicBezTo>
                    <a:cubicBezTo>
                      <a:pt x="468820" y="214027"/>
                      <a:pt x="500539" y="230886"/>
                      <a:pt x="504825" y="233172"/>
                    </a:cubicBezTo>
                    <a:cubicBezTo>
                      <a:pt x="507302" y="237935"/>
                      <a:pt x="509683" y="242697"/>
                      <a:pt x="512159" y="247460"/>
                    </a:cubicBezTo>
                    <a:cubicBezTo>
                      <a:pt x="507778" y="242697"/>
                      <a:pt x="492728" y="227362"/>
                      <a:pt x="470821" y="218123"/>
                    </a:cubicBezTo>
                    <a:cubicBezTo>
                      <a:pt x="444723" y="207169"/>
                      <a:pt x="408432" y="195548"/>
                      <a:pt x="408432" y="195548"/>
                    </a:cubicBezTo>
                    <a:cubicBezTo>
                      <a:pt x="408432" y="195548"/>
                      <a:pt x="437198" y="226790"/>
                      <a:pt x="462249" y="237554"/>
                    </a:cubicBezTo>
                    <a:cubicBezTo>
                      <a:pt x="487395" y="248317"/>
                      <a:pt x="517399" y="258509"/>
                      <a:pt x="517399" y="258509"/>
                    </a:cubicBezTo>
                    <a:cubicBezTo>
                      <a:pt x="517399" y="258509"/>
                      <a:pt x="517494" y="258128"/>
                      <a:pt x="517588" y="257556"/>
                    </a:cubicBezTo>
                    <a:cubicBezTo>
                      <a:pt x="522637" y="267176"/>
                      <a:pt x="527685" y="276701"/>
                      <a:pt x="532924" y="286226"/>
                    </a:cubicBezTo>
                    <a:cubicBezTo>
                      <a:pt x="526924" y="282035"/>
                      <a:pt x="501587" y="260128"/>
                      <a:pt x="486538" y="255651"/>
                    </a:cubicBezTo>
                    <a:cubicBezTo>
                      <a:pt x="469774" y="250603"/>
                      <a:pt x="429673" y="247936"/>
                      <a:pt x="412909" y="236506"/>
                    </a:cubicBezTo>
                    <a:cubicBezTo>
                      <a:pt x="412909" y="236506"/>
                      <a:pt x="450247" y="272225"/>
                      <a:pt x="483394" y="284417"/>
                    </a:cubicBezTo>
                    <a:cubicBezTo>
                      <a:pt x="490824" y="287084"/>
                      <a:pt x="497395" y="288989"/>
                      <a:pt x="503491" y="290513"/>
                    </a:cubicBezTo>
                    <a:cubicBezTo>
                      <a:pt x="505682" y="293656"/>
                      <a:pt x="507492" y="296990"/>
                      <a:pt x="508826" y="300419"/>
                    </a:cubicBezTo>
                    <a:cubicBezTo>
                      <a:pt x="505873" y="299466"/>
                      <a:pt x="502348" y="298418"/>
                      <a:pt x="498444" y="297180"/>
                    </a:cubicBezTo>
                    <a:cubicBezTo>
                      <a:pt x="477584" y="286226"/>
                      <a:pt x="455866" y="275844"/>
                      <a:pt x="455866" y="275844"/>
                    </a:cubicBezTo>
                    <a:cubicBezTo>
                      <a:pt x="455866" y="275844"/>
                      <a:pt x="459677" y="280321"/>
                      <a:pt x="465582" y="286988"/>
                    </a:cubicBezTo>
                    <a:cubicBezTo>
                      <a:pt x="457486" y="284512"/>
                      <a:pt x="449961" y="282226"/>
                      <a:pt x="444437" y="280511"/>
                    </a:cubicBezTo>
                    <a:cubicBezTo>
                      <a:pt x="427101" y="264605"/>
                      <a:pt x="412242" y="253937"/>
                      <a:pt x="412242" y="253937"/>
                    </a:cubicBezTo>
                    <a:cubicBezTo>
                      <a:pt x="427007" y="266033"/>
                      <a:pt x="445103" y="322993"/>
                      <a:pt x="463201" y="350711"/>
                    </a:cubicBezTo>
                    <a:cubicBezTo>
                      <a:pt x="477870" y="373190"/>
                      <a:pt x="500253" y="395669"/>
                      <a:pt x="507683" y="404336"/>
                    </a:cubicBezTo>
                    <a:cubicBezTo>
                      <a:pt x="495967" y="399288"/>
                      <a:pt x="484251" y="394240"/>
                      <a:pt x="472440" y="389192"/>
                    </a:cubicBezTo>
                    <a:cubicBezTo>
                      <a:pt x="471201" y="385763"/>
                      <a:pt x="455486" y="344615"/>
                      <a:pt x="426911" y="318802"/>
                    </a:cubicBezTo>
                    <a:cubicBezTo>
                      <a:pt x="419386" y="312039"/>
                      <a:pt x="409766" y="304324"/>
                      <a:pt x="399574" y="296513"/>
                    </a:cubicBezTo>
                    <a:cubicBezTo>
                      <a:pt x="383001" y="264033"/>
                      <a:pt x="333470" y="225076"/>
                      <a:pt x="333470" y="225076"/>
                    </a:cubicBezTo>
                    <a:cubicBezTo>
                      <a:pt x="333470" y="225076"/>
                      <a:pt x="340805" y="241364"/>
                      <a:pt x="349473" y="260604"/>
                    </a:cubicBezTo>
                    <a:cubicBezTo>
                      <a:pt x="340328" y="254413"/>
                      <a:pt x="334423" y="250412"/>
                      <a:pt x="334423" y="250412"/>
                    </a:cubicBezTo>
                    <a:cubicBezTo>
                      <a:pt x="334423" y="250412"/>
                      <a:pt x="350425" y="275273"/>
                      <a:pt x="366903" y="299085"/>
                    </a:cubicBezTo>
                    <a:cubicBezTo>
                      <a:pt x="369570" y="304991"/>
                      <a:pt x="371952" y="310229"/>
                      <a:pt x="373856" y="314230"/>
                    </a:cubicBezTo>
                    <a:cubicBezTo>
                      <a:pt x="383286" y="334709"/>
                      <a:pt x="408051" y="358807"/>
                      <a:pt x="414528" y="364903"/>
                    </a:cubicBezTo>
                    <a:cubicBezTo>
                      <a:pt x="399479" y="358712"/>
                      <a:pt x="384429" y="352520"/>
                      <a:pt x="369284" y="346615"/>
                    </a:cubicBezTo>
                    <a:cubicBezTo>
                      <a:pt x="369284" y="346424"/>
                      <a:pt x="368903" y="320993"/>
                      <a:pt x="349091" y="282607"/>
                    </a:cubicBezTo>
                    <a:cubicBezTo>
                      <a:pt x="329185" y="244031"/>
                      <a:pt x="279940" y="204121"/>
                      <a:pt x="279940" y="204121"/>
                    </a:cubicBezTo>
                    <a:cubicBezTo>
                      <a:pt x="296418" y="222695"/>
                      <a:pt x="305848" y="271177"/>
                      <a:pt x="314516" y="290798"/>
                    </a:cubicBezTo>
                    <a:cubicBezTo>
                      <a:pt x="322326" y="308324"/>
                      <a:pt x="352616" y="335756"/>
                      <a:pt x="358903" y="342614"/>
                    </a:cubicBezTo>
                    <a:cubicBezTo>
                      <a:pt x="346520" y="337757"/>
                      <a:pt x="334042" y="332994"/>
                      <a:pt x="321564" y="328327"/>
                    </a:cubicBezTo>
                    <a:cubicBezTo>
                      <a:pt x="322232" y="328136"/>
                      <a:pt x="322707" y="327946"/>
                      <a:pt x="322707" y="327946"/>
                    </a:cubicBezTo>
                    <a:cubicBezTo>
                      <a:pt x="322707" y="327946"/>
                      <a:pt x="305657" y="292894"/>
                      <a:pt x="288703" y="264033"/>
                    </a:cubicBezTo>
                    <a:cubicBezTo>
                      <a:pt x="271749" y="235172"/>
                      <a:pt x="229363" y="204883"/>
                      <a:pt x="229363" y="204883"/>
                    </a:cubicBezTo>
                    <a:cubicBezTo>
                      <a:pt x="229363" y="204883"/>
                      <a:pt x="248984" y="247364"/>
                      <a:pt x="266320" y="277463"/>
                    </a:cubicBezTo>
                    <a:cubicBezTo>
                      <a:pt x="280892" y="302800"/>
                      <a:pt x="301943" y="318802"/>
                      <a:pt x="308324" y="323374"/>
                    </a:cubicBezTo>
                    <a:cubicBezTo>
                      <a:pt x="302133" y="321088"/>
                      <a:pt x="295942" y="318897"/>
                      <a:pt x="289751" y="316611"/>
                    </a:cubicBezTo>
                    <a:cubicBezTo>
                      <a:pt x="286322" y="311658"/>
                      <a:pt x="260890" y="275654"/>
                      <a:pt x="239649" y="250031"/>
                    </a:cubicBezTo>
                    <a:cubicBezTo>
                      <a:pt x="216789" y="222504"/>
                      <a:pt x="145733" y="182690"/>
                      <a:pt x="145733" y="182690"/>
                    </a:cubicBezTo>
                    <a:cubicBezTo>
                      <a:pt x="145733" y="182690"/>
                      <a:pt x="163735" y="202311"/>
                      <a:pt x="174308" y="213551"/>
                    </a:cubicBezTo>
                    <a:cubicBezTo>
                      <a:pt x="178784" y="218408"/>
                      <a:pt x="184976" y="227171"/>
                      <a:pt x="191834" y="236601"/>
                    </a:cubicBezTo>
                    <a:cubicBezTo>
                      <a:pt x="167069" y="216503"/>
                      <a:pt x="108776" y="180308"/>
                      <a:pt x="108776" y="180308"/>
                    </a:cubicBezTo>
                    <a:cubicBezTo>
                      <a:pt x="108776" y="180308"/>
                      <a:pt x="140208" y="213170"/>
                      <a:pt x="149448" y="224409"/>
                    </a:cubicBezTo>
                    <a:cubicBezTo>
                      <a:pt x="158401" y="235268"/>
                      <a:pt x="180023" y="268129"/>
                      <a:pt x="225266" y="294704"/>
                    </a:cubicBezTo>
                    <a:cubicBezTo>
                      <a:pt x="217551" y="292322"/>
                      <a:pt x="209836" y="290132"/>
                      <a:pt x="202026" y="287941"/>
                    </a:cubicBezTo>
                    <a:cubicBezTo>
                      <a:pt x="140494" y="223361"/>
                      <a:pt x="49911" y="210312"/>
                      <a:pt x="49911" y="210312"/>
                    </a:cubicBezTo>
                    <a:cubicBezTo>
                      <a:pt x="49911" y="210312"/>
                      <a:pt x="61056" y="230124"/>
                      <a:pt x="106013" y="254984"/>
                    </a:cubicBezTo>
                    <a:cubicBezTo>
                      <a:pt x="111348" y="257937"/>
                      <a:pt x="116777" y="260699"/>
                      <a:pt x="122206" y="263176"/>
                    </a:cubicBezTo>
                    <a:cubicBezTo>
                      <a:pt x="89154" y="256032"/>
                      <a:pt x="40195" y="247269"/>
                      <a:pt x="40195" y="247269"/>
                    </a:cubicBezTo>
                    <a:cubicBezTo>
                      <a:pt x="40195" y="247269"/>
                      <a:pt x="86011" y="267367"/>
                      <a:pt x="116015" y="274130"/>
                    </a:cubicBezTo>
                    <a:cubicBezTo>
                      <a:pt x="145924" y="280892"/>
                      <a:pt x="203740" y="289560"/>
                      <a:pt x="203740" y="289560"/>
                    </a:cubicBezTo>
                    <a:cubicBezTo>
                      <a:pt x="203263" y="289084"/>
                      <a:pt x="202788" y="288608"/>
                      <a:pt x="202216" y="288131"/>
                    </a:cubicBezTo>
                    <a:cubicBezTo>
                      <a:pt x="210217" y="290417"/>
                      <a:pt x="218313" y="292799"/>
                      <a:pt x="226219" y="295370"/>
                    </a:cubicBezTo>
                    <a:cubicBezTo>
                      <a:pt x="227457" y="296132"/>
                      <a:pt x="228505" y="296894"/>
                      <a:pt x="229838" y="297561"/>
                    </a:cubicBezTo>
                    <a:cubicBezTo>
                      <a:pt x="229838" y="297561"/>
                      <a:pt x="174022" y="304229"/>
                      <a:pt x="154401" y="305181"/>
                    </a:cubicBezTo>
                    <a:cubicBezTo>
                      <a:pt x="134684" y="306134"/>
                      <a:pt x="88869" y="312230"/>
                      <a:pt x="70199" y="313468"/>
                    </a:cubicBezTo>
                    <a:cubicBezTo>
                      <a:pt x="51531" y="314706"/>
                      <a:pt x="39052" y="315754"/>
                      <a:pt x="0" y="305467"/>
                    </a:cubicBezTo>
                    <a:cubicBezTo>
                      <a:pt x="0" y="305467"/>
                      <a:pt x="22099" y="318992"/>
                      <a:pt x="65532" y="318611"/>
                    </a:cubicBezTo>
                    <a:cubicBezTo>
                      <a:pt x="108967" y="318326"/>
                      <a:pt x="135636" y="317849"/>
                      <a:pt x="148114" y="316802"/>
                    </a:cubicBezTo>
                    <a:cubicBezTo>
                      <a:pt x="160591" y="315754"/>
                      <a:pt x="212313" y="310515"/>
                      <a:pt x="236507" y="300228"/>
                    </a:cubicBezTo>
                    <a:cubicBezTo>
                      <a:pt x="236791" y="300133"/>
                      <a:pt x="236696" y="299561"/>
                      <a:pt x="236507" y="298799"/>
                    </a:cubicBezTo>
                    <a:cubicBezTo>
                      <a:pt x="250317" y="303371"/>
                      <a:pt x="264033" y="308039"/>
                      <a:pt x="277654" y="312992"/>
                    </a:cubicBezTo>
                    <a:cubicBezTo>
                      <a:pt x="278511" y="313658"/>
                      <a:pt x="279083" y="314039"/>
                      <a:pt x="279083" y="314039"/>
                    </a:cubicBezTo>
                    <a:lnTo>
                      <a:pt x="286131" y="316040"/>
                    </a:lnTo>
                    <a:cubicBezTo>
                      <a:pt x="294132" y="318992"/>
                      <a:pt x="302133" y="321945"/>
                      <a:pt x="310135" y="324993"/>
                    </a:cubicBezTo>
                    <a:cubicBezTo>
                      <a:pt x="310325" y="325088"/>
                      <a:pt x="310515" y="325184"/>
                      <a:pt x="310705" y="325184"/>
                    </a:cubicBezTo>
                    <a:cubicBezTo>
                      <a:pt x="300133" y="325660"/>
                      <a:pt x="262510" y="327565"/>
                      <a:pt x="230601" y="330422"/>
                    </a:cubicBezTo>
                    <a:cubicBezTo>
                      <a:pt x="263939" y="323469"/>
                      <a:pt x="285464" y="317564"/>
                      <a:pt x="285464" y="317564"/>
                    </a:cubicBezTo>
                    <a:lnTo>
                      <a:pt x="274987" y="313754"/>
                    </a:lnTo>
                    <a:cubicBezTo>
                      <a:pt x="274987" y="313754"/>
                      <a:pt x="213170" y="313468"/>
                      <a:pt x="178118" y="318230"/>
                    </a:cubicBezTo>
                    <a:cubicBezTo>
                      <a:pt x="124777" y="331470"/>
                      <a:pt x="41720" y="342233"/>
                      <a:pt x="41720" y="342233"/>
                    </a:cubicBezTo>
                    <a:cubicBezTo>
                      <a:pt x="41720" y="342233"/>
                      <a:pt x="94584" y="344805"/>
                      <a:pt x="143447" y="342519"/>
                    </a:cubicBezTo>
                    <a:cubicBezTo>
                      <a:pt x="102014" y="349377"/>
                      <a:pt x="63151" y="356521"/>
                      <a:pt x="63151" y="356521"/>
                    </a:cubicBezTo>
                    <a:cubicBezTo>
                      <a:pt x="63151" y="356521"/>
                      <a:pt x="167735" y="361664"/>
                      <a:pt x="223362" y="351854"/>
                    </a:cubicBezTo>
                    <a:cubicBezTo>
                      <a:pt x="272415" y="343186"/>
                      <a:pt x="310230" y="331946"/>
                      <a:pt x="320135" y="328898"/>
                    </a:cubicBezTo>
                    <a:cubicBezTo>
                      <a:pt x="351568" y="340900"/>
                      <a:pt x="382715" y="353568"/>
                      <a:pt x="413767" y="366522"/>
                    </a:cubicBezTo>
                    <a:cubicBezTo>
                      <a:pt x="399479" y="366713"/>
                      <a:pt x="320993" y="367856"/>
                      <a:pt x="288322" y="373761"/>
                    </a:cubicBezTo>
                    <a:cubicBezTo>
                      <a:pt x="252317" y="380238"/>
                      <a:pt x="148494" y="400050"/>
                      <a:pt x="148494" y="400050"/>
                    </a:cubicBezTo>
                    <a:cubicBezTo>
                      <a:pt x="148494" y="400050"/>
                      <a:pt x="267367" y="401860"/>
                      <a:pt x="308706" y="395383"/>
                    </a:cubicBezTo>
                    <a:cubicBezTo>
                      <a:pt x="339566" y="390525"/>
                      <a:pt x="412147" y="372713"/>
                      <a:pt x="422529" y="370142"/>
                    </a:cubicBezTo>
                    <a:cubicBezTo>
                      <a:pt x="423387" y="370523"/>
                      <a:pt x="424339" y="370904"/>
                      <a:pt x="425291" y="371285"/>
                    </a:cubicBezTo>
                    <a:cubicBezTo>
                      <a:pt x="437388" y="376428"/>
                      <a:pt x="449390" y="381762"/>
                      <a:pt x="461392" y="386906"/>
                    </a:cubicBezTo>
                    <a:cubicBezTo>
                      <a:pt x="458534" y="387191"/>
                      <a:pt x="362617" y="395097"/>
                      <a:pt x="327184" y="401479"/>
                    </a:cubicBezTo>
                    <a:cubicBezTo>
                      <a:pt x="291180" y="407956"/>
                      <a:pt x="211836" y="421577"/>
                      <a:pt x="211836" y="421577"/>
                    </a:cubicBezTo>
                    <a:cubicBezTo>
                      <a:pt x="211836" y="421577"/>
                      <a:pt x="325470" y="420624"/>
                      <a:pt x="389191" y="408718"/>
                    </a:cubicBezTo>
                    <a:cubicBezTo>
                      <a:pt x="421386" y="402717"/>
                      <a:pt x="465011" y="389096"/>
                      <a:pt x="465868" y="388811"/>
                    </a:cubicBezTo>
                    <a:cubicBezTo>
                      <a:pt x="480537" y="395192"/>
                      <a:pt x="495300" y="401384"/>
                      <a:pt x="509874" y="407861"/>
                    </a:cubicBezTo>
                    <a:cubicBezTo>
                      <a:pt x="509301" y="407861"/>
                      <a:pt x="507588" y="407956"/>
                      <a:pt x="504920" y="408051"/>
                    </a:cubicBezTo>
                    <a:cubicBezTo>
                      <a:pt x="504349" y="407765"/>
                      <a:pt x="503873" y="407670"/>
                      <a:pt x="503301" y="407289"/>
                    </a:cubicBezTo>
                    <a:cubicBezTo>
                      <a:pt x="503301" y="407289"/>
                      <a:pt x="503682" y="407575"/>
                      <a:pt x="504159" y="408051"/>
                    </a:cubicBezTo>
                    <a:cubicBezTo>
                      <a:pt x="486727" y="408623"/>
                      <a:pt x="435198" y="410909"/>
                      <a:pt x="400907" y="416624"/>
                    </a:cubicBezTo>
                    <a:cubicBezTo>
                      <a:pt x="390525" y="414909"/>
                      <a:pt x="379191" y="415004"/>
                      <a:pt x="366713" y="418148"/>
                    </a:cubicBezTo>
                    <a:cubicBezTo>
                      <a:pt x="366713" y="418148"/>
                      <a:pt x="371570" y="418814"/>
                      <a:pt x="378428" y="420624"/>
                    </a:cubicBezTo>
                    <a:cubicBezTo>
                      <a:pt x="325470" y="429959"/>
                      <a:pt x="223362" y="447770"/>
                      <a:pt x="223362" y="447770"/>
                    </a:cubicBezTo>
                    <a:cubicBezTo>
                      <a:pt x="223362" y="447770"/>
                      <a:pt x="241459" y="448056"/>
                      <a:pt x="267557" y="447485"/>
                    </a:cubicBezTo>
                    <a:cubicBezTo>
                      <a:pt x="270034" y="448056"/>
                      <a:pt x="279559" y="450533"/>
                      <a:pt x="291655" y="455009"/>
                    </a:cubicBezTo>
                    <a:cubicBezTo>
                      <a:pt x="276702" y="453390"/>
                      <a:pt x="265843" y="454819"/>
                      <a:pt x="265843" y="454819"/>
                    </a:cubicBezTo>
                    <a:cubicBezTo>
                      <a:pt x="277273" y="454819"/>
                      <a:pt x="286702" y="458629"/>
                      <a:pt x="297370" y="466916"/>
                    </a:cubicBezTo>
                    <a:cubicBezTo>
                      <a:pt x="289751" y="468249"/>
                      <a:pt x="283464" y="469392"/>
                      <a:pt x="278988" y="470154"/>
                    </a:cubicBezTo>
                    <a:cubicBezTo>
                      <a:pt x="277845" y="469868"/>
                      <a:pt x="276797" y="469583"/>
                      <a:pt x="275559" y="469297"/>
                    </a:cubicBezTo>
                    <a:cubicBezTo>
                      <a:pt x="236601" y="461963"/>
                      <a:pt x="210407" y="468154"/>
                      <a:pt x="209170" y="470535"/>
                    </a:cubicBezTo>
                    <a:cubicBezTo>
                      <a:pt x="207932" y="472916"/>
                      <a:pt x="222790" y="471202"/>
                      <a:pt x="251937" y="472916"/>
                    </a:cubicBezTo>
                    <a:cubicBezTo>
                      <a:pt x="280988" y="474631"/>
                      <a:pt x="302609" y="497586"/>
                      <a:pt x="353377" y="520827"/>
                    </a:cubicBezTo>
                    <a:cubicBezTo>
                      <a:pt x="389477" y="537401"/>
                      <a:pt x="410813" y="540449"/>
                      <a:pt x="420148" y="540925"/>
                    </a:cubicBezTo>
                    <a:cubicBezTo>
                      <a:pt x="414147" y="543306"/>
                      <a:pt x="408146" y="545687"/>
                      <a:pt x="402145" y="548068"/>
                    </a:cubicBezTo>
                    <a:cubicBezTo>
                      <a:pt x="398716" y="546259"/>
                      <a:pt x="384334" y="538925"/>
                      <a:pt x="361284" y="528923"/>
                    </a:cubicBezTo>
                    <a:cubicBezTo>
                      <a:pt x="334804" y="517303"/>
                      <a:pt x="311278" y="492347"/>
                      <a:pt x="268415" y="480632"/>
                    </a:cubicBezTo>
                    <a:cubicBezTo>
                      <a:pt x="225553" y="468916"/>
                      <a:pt x="193072" y="477012"/>
                      <a:pt x="193072" y="477012"/>
                    </a:cubicBezTo>
                    <a:cubicBezTo>
                      <a:pt x="224410" y="478346"/>
                      <a:pt x="231649" y="481394"/>
                      <a:pt x="249841" y="485394"/>
                    </a:cubicBezTo>
                    <a:cubicBezTo>
                      <a:pt x="268034" y="489395"/>
                      <a:pt x="312039" y="520160"/>
                      <a:pt x="331661" y="528542"/>
                    </a:cubicBezTo>
                    <a:cubicBezTo>
                      <a:pt x="350901" y="536734"/>
                      <a:pt x="371380" y="548164"/>
                      <a:pt x="401193" y="548450"/>
                    </a:cubicBezTo>
                    <a:cubicBezTo>
                      <a:pt x="393859" y="551402"/>
                      <a:pt x="386619" y="554450"/>
                      <a:pt x="379382" y="557498"/>
                    </a:cubicBezTo>
                    <a:cubicBezTo>
                      <a:pt x="374524" y="555784"/>
                      <a:pt x="361188" y="550831"/>
                      <a:pt x="344424" y="544163"/>
                    </a:cubicBezTo>
                    <a:cubicBezTo>
                      <a:pt x="323184" y="535686"/>
                      <a:pt x="280988" y="509778"/>
                      <a:pt x="238220" y="497586"/>
                    </a:cubicBezTo>
                    <a:cubicBezTo>
                      <a:pt x="195453" y="485394"/>
                      <a:pt x="164878" y="494919"/>
                      <a:pt x="164878" y="494919"/>
                    </a:cubicBezTo>
                    <a:cubicBezTo>
                      <a:pt x="184404" y="496634"/>
                      <a:pt x="213646" y="502920"/>
                      <a:pt x="227171" y="506063"/>
                    </a:cubicBezTo>
                    <a:cubicBezTo>
                      <a:pt x="240697" y="509302"/>
                      <a:pt x="294704" y="534067"/>
                      <a:pt x="325374" y="547211"/>
                    </a:cubicBezTo>
                    <a:cubicBezTo>
                      <a:pt x="351854" y="558546"/>
                      <a:pt x="365474" y="559594"/>
                      <a:pt x="376333" y="558737"/>
                    </a:cubicBezTo>
                    <a:cubicBezTo>
                      <a:pt x="370332" y="561308"/>
                      <a:pt x="364331" y="563880"/>
                      <a:pt x="358426" y="566452"/>
                    </a:cubicBezTo>
                    <a:cubicBezTo>
                      <a:pt x="344806" y="561308"/>
                      <a:pt x="251270" y="526351"/>
                      <a:pt x="227076" y="521017"/>
                    </a:cubicBezTo>
                    <a:cubicBezTo>
                      <a:pt x="200977" y="515207"/>
                      <a:pt x="184976" y="512921"/>
                      <a:pt x="162688" y="516922"/>
                    </a:cubicBezTo>
                    <a:cubicBezTo>
                      <a:pt x="140494" y="520922"/>
                      <a:pt x="137922" y="524066"/>
                      <a:pt x="137922" y="524066"/>
                    </a:cubicBezTo>
                    <a:cubicBezTo>
                      <a:pt x="134588" y="522351"/>
                      <a:pt x="132493" y="520827"/>
                      <a:pt x="132493" y="520827"/>
                    </a:cubicBezTo>
                    <a:cubicBezTo>
                      <a:pt x="132493" y="520827"/>
                      <a:pt x="124492" y="534638"/>
                      <a:pt x="156306" y="540449"/>
                    </a:cubicBezTo>
                    <a:cubicBezTo>
                      <a:pt x="188119" y="546259"/>
                      <a:pt x="238220" y="565214"/>
                      <a:pt x="250317" y="567023"/>
                    </a:cubicBezTo>
                    <a:cubicBezTo>
                      <a:pt x="261842" y="568738"/>
                      <a:pt x="308896" y="580168"/>
                      <a:pt x="333184" y="577882"/>
                    </a:cubicBezTo>
                    <a:cubicBezTo>
                      <a:pt x="325088" y="581692"/>
                      <a:pt x="317088" y="585597"/>
                      <a:pt x="309087" y="589502"/>
                    </a:cubicBezTo>
                    <a:cubicBezTo>
                      <a:pt x="303182" y="587121"/>
                      <a:pt x="271558" y="575215"/>
                      <a:pt x="224694" y="572453"/>
                    </a:cubicBezTo>
                    <a:cubicBezTo>
                      <a:pt x="172688" y="569405"/>
                      <a:pt x="157449" y="568643"/>
                      <a:pt x="144590" y="572167"/>
                    </a:cubicBezTo>
                    <a:cubicBezTo>
                      <a:pt x="131732" y="575691"/>
                      <a:pt x="106299" y="576929"/>
                      <a:pt x="101537" y="565785"/>
                    </a:cubicBezTo>
                    <a:cubicBezTo>
                      <a:pt x="101537" y="565785"/>
                      <a:pt x="99442" y="576453"/>
                      <a:pt x="115824" y="579882"/>
                    </a:cubicBezTo>
                    <a:cubicBezTo>
                      <a:pt x="132112" y="583311"/>
                      <a:pt x="167830" y="585978"/>
                      <a:pt x="186976" y="584168"/>
                    </a:cubicBezTo>
                    <a:cubicBezTo>
                      <a:pt x="204692" y="582454"/>
                      <a:pt x="295370" y="588835"/>
                      <a:pt x="308515" y="589788"/>
                    </a:cubicBezTo>
                    <a:cubicBezTo>
                      <a:pt x="307658" y="590169"/>
                      <a:pt x="306801" y="590550"/>
                      <a:pt x="306038" y="591026"/>
                    </a:cubicBezTo>
                    <a:cubicBezTo>
                      <a:pt x="300324" y="593979"/>
                      <a:pt x="294609" y="597027"/>
                      <a:pt x="288894" y="600075"/>
                    </a:cubicBezTo>
                    <a:cubicBezTo>
                      <a:pt x="283559" y="598360"/>
                      <a:pt x="247650" y="587121"/>
                      <a:pt x="218884" y="588169"/>
                    </a:cubicBezTo>
                    <a:cubicBezTo>
                      <a:pt x="187739" y="589312"/>
                      <a:pt x="172307" y="589598"/>
                      <a:pt x="149639" y="592265"/>
                    </a:cubicBezTo>
                    <a:cubicBezTo>
                      <a:pt x="126969" y="594932"/>
                      <a:pt x="109347" y="596932"/>
                      <a:pt x="102394" y="587502"/>
                    </a:cubicBezTo>
                    <a:cubicBezTo>
                      <a:pt x="102394" y="587502"/>
                      <a:pt x="102203" y="598646"/>
                      <a:pt x="115348" y="599980"/>
                    </a:cubicBezTo>
                    <a:cubicBezTo>
                      <a:pt x="128492" y="601313"/>
                      <a:pt x="135827" y="605123"/>
                      <a:pt x="187453" y="604266"/>
                    </a:cubicBezTo>
                    <a:cubicBezTo>
                      <a:pt x="234315" y="603504"/>
                      <a:pt x="280226" y="600837"/>
                      <a:pt x="288227" y="600361"/>
                    </a:cubicBezTo>
                    <a:cubicBezTo>
                      <a:pt x="275463" y="607124"/>
                      <a:pt x="262700" y="614172"/>
                      <a:pt x="250413" y="621697"/>
                    </a:cubicBezTo>
                    <a:lnTo>
                      <a:pt x="250413" y="621697"/>
                    </a:lnTo>
                    <a:lnTo>
                      <a:pt x="250413" y="621697"/>
                    </a:lnTo>
                    <a:cubicBezTo>
                      <a:pt x="250413" y="621697"/>
                      <a:pt x="250317" y="621697"/>
                      <a:pt x="250317" y="621697"/>
                    </a:cubicBezTo>
                    <a:cubicBezTo>
                      <a:pt x="250031" y="620554"/>
                      <a:pt x="247079" y="617125"/>
                      <a:pt x="221742" y="618458"/>
                    </a:cubicBezTo>
                    <a:cubicBezTo>
                      <a:pt x="243650" y="614458"/>
                      <a:pt x="264986" y="611410"/>
                      <a:pt x="264986" y="611410"/>
                    </a:cubicBezTo>
                    <a:cubicBezTo>
                      <a:pt x="264986" y="611410"/>
                      <a:pt x="234982" y="608171"/>
                      <a:pt x="210598" y="609886"/>
                    </a:cubicBezTo>
                    <a:cubicBezTo>
                      <a:pt x="186214" y="611696"/>
                      <a:pt x="140303" y="621411"/>
                      <a:pt x="126969" y="621411"/>
                    </a:cubicBezTo>
                    <a:cubicBezTo>
                      <a:pt x="113634" y="621316"/>
                      <a:pt x="110490" y="625507"/>
                      <a:pt x="94393" y="614077"/>
                    </a:cubicBezTo>
                    <a:cubicBezTo>
                      <a:pt x="94393" y="614077"/>
                      <a:pt x="103823" y="633793"/>
                      <a:pt x="116872" y="632841"/>
                    </a:cubicBezTo>
                    <a:cubicBezTo>
                      <a:pt x="125349" y="632174"/>
                      <a:pt x="141637" y="632841"/>
                      <a:pt x="158401" y="631412"/>
                    </a:cubicBezTo>
                    <a:cubicBezTo>
                      <a:pt x="153543" y="633698"/>
                      <a:pt x="149353" y="636080"/>
                      <a:pt x="145733" y="638461"/>
                    </a:cubicBezTo>
                    <a:cubicBezTo>
                      <a:pt x="133159" y="646557"/>
                      <a:pt x="119253" y="660178"/>
                      <a:pt x="109633" y="658273"/>
                    </a:cubicBezTo>
                    <a:cubicBezTo>
                      <a:pt x="100013" y="656368"/>
                      <a:pt x="90012" y="643700"/>
                      <a:pt x="90012" y="643700"/>
                    </a:cubicBezTo>
                    <a:cubicBezTo>
                      <a:pt x="90012" y="643700"/>
                      <a:pt x="97441" y="660559"/>
                      <a:pt x="106681" y="661511"/>
                    </a:cubicBezTo>
                    <a:cubicBezTo>
                      <a:pt x="115920" y="662464"/>
                      <a:pt x="127254" y="663607"/>
                      <a:pt x="151352" y="648938"/>
                    </a:cubicBezTo>
                    <a:cubicBezTo>
                      <a:pt x="175356" y="634365"/>
                      <a:pt x="194596" y="627698"/>
                      <a:pt x="249460" y="622173"/>
                    </a:cubicBezTo>
                    <a:cubicBezTo>
                      <a:pt x="243174" y="626078"/>
                      <a:pt x="237173" y="630174"/>
                      <a:pt x="231172" y="634365"/>
                    </a:cubicBezTo>
                    <a:cubicBezTo>
                      <a:pt x="231172" y="634365"/>
                      <a:pt x="231172" y="634270"/>
                      <a:pt x="231172" y="634270"/>
                    </a:cubicBezTo>
                    <a:cubicBezTo>
                      <a:pt x="231172" y="634270"/>
                      <a:pt x="230886" y="634460"/>
                      <a:pt x="230506" y="634841"/>
                    </a:cubicBezTo>
                    <a:cubicBezTo>
                      <a:pt x="224600" y="638937"/>
                      <a:pt x="218884" y="643223"/>
                      <a:pt x="213265" y="647509"/>
                    </a:cubicBezTo>
                    <a:cubicBezTo>
                      <a:pt x="213265" y="647224"/>
                      <a:pt x="213265" y="647033"/>
                      <a:pt x="213265" y="647033"/>
                    </a:cubicBezTo>
                    <a:cubicBezTo>
                      <a:pt x="213265" y="647033"/>
                      <a:pt x="213074" y="647319"/>
                      <a:pt x="212788" y="647891"/>
                    </a:cubicBezTo>
                    <a:cubicBezTo>
                      <a:pt x="209074" y="650748"/>
                      <a:pt x="205264" y="653606"/>
                      <a:pt x="201740" y="656654"/>
                    </a:cubicBezTo>
                    <a:cubicBezTo>
                      <a:pt x="201740" y="656654"/>
                      <a:pt x="201740" y="656654"/>
                      <a:pt x="201740" y="656654"/>
                    </a:cubicBezTo>
                    <a:cubicBezTo>
                      <a:pt x="201740" y="656654"/>
                      <a:pt x="201740" y="656654"/>
                      <a:pt x="201740" y="656654"/>
                    </a:cubicBezTo>
                    <a:cubicBezTo>
                      <a:pt x="200502" y="657701"/>
                      <a:pt x="199263" y="658559"/>
                      <a:pt x="198025" y="659606"/>
                    </a:cubicBezTo>
                    <a:cubicBezTo>
                      <a:pt x="199168" y="658654"/>
                      <a:pt x="200311" y="657892"/>
                      <a:pt x="201454" y="656939"/>
                    </a:cubicBezTo>
                    <a:cubicBezTo>
                      <a:pt x="195167" y="663988"/>
                      <a:pt x="168689" y="693325"/>
                      <a:pt x="155163" y="708279"/>
                    </a:cubicBezTo>
                    <a:cubicBezTo>
                      <a:pt x="139828" y="725234"/>
                      <a:pt x="137351" y="755237"/>
                      <a:pt x="128588" y="767810"/>
                    </a:cubicBezTo>
                    <a:cubicBezTo>
                      <a:pt x="119825" y="780383"/>
                      <a:pt x="115157" y="792004"/>
                      <a:pt x="115157" y="792004"/>
                    </a:cubicBezTo>
                    <a:cubicBezTo>
                      <a:pt x="131255" y="780193"/>
                      <a:pt x="139351" y="772097"/>
                      <a:pt x="145066" y="757142"/>
                    </a:cubicBezTo>
                    <a:cubicBezTo>
                      <a:pt x="150782" y="742188"/>
                      <a:pt x="155067" y="725996"/>
                      <a:pt x="171927" y="703421"/>
                    </a:cubicBezTo>
                    <a:cubicBezTo>
                      <a:pt x="186500" y="683895"/>
                      <a:pt x="197930" y="662368"/>
                      <a:pt x="201645" y="656844"/>
                    </a:cubicBezTo>
                    <a:cubicBezTo>
                      <a:pt x="205169" y="653987"/>
                      <a:pt x="208884" y="651320"/>
                      <a:pt x="212503" y="648557"/>
                    </a:cubicBezTo>
                    <a:cubicBezTo>
                      <a:pt x="207455" y="657797"/>
                      <a:pt x="177069" y="712851"/>
                      <a:pt x="165831" y="733997"/>
                    </a:cubicBezTo>
                    <a:cubicBezTo>
                      <a:pt x="153543" y="757142"/>
                      <a:pt x="151543" y="793814"/>
                      <a:pt x="151543" y="793814"/>
                    </a:cubicBezTo>
                    <a:cubicBezTo>
                      <a:pt x="151543" y="793814"/>
                      <a:pt x="172784" y="750380"/>
                      <a:pt x="174499" y="739140"/>
                    </a:cubicBezTo>
                    <a:cubicBezTo>
                      <a:pt x="176213" y="727805"/>
                      <a:pt x="192310" y="688753"/>
                      <a:pt x="202502" y="674084"/>
                    </a:cubicBezTo>
                    <a:cubicBezTo>
                      <a:pt x="211170" y="661702"/>
                      <a:pt x="212884" y="651034"/>
                      <a:pt x="213265" y="647986"/>
                    </a:cubicBezTo>
                    <a:cubicBezTo>
                      <a:pt x="218218" y="644271"/>
                      <a:pt x="223171" y="640556"/>
                      <a:pt x="228314" y="637032"/>
                    </a:cubicBezTo>
                    <a:cubicBezTo>
                      <a:pt x="224790" y="640842"/>
                      <a:pt x="218313" y="649129"/>
                      <a:pt x="211074" y="665512"/>
                    </a:cubicBezTo>
                    <a:cubicBezTo>
                      <a:pt x="200120" y="690467"/>
                      <a:pt x="185357" y="732187"/>
                      <a:pt x="184690" y="736759"/>
                    </a:cubicBezTo>
                    <a:cubicBezTo>
                      <a:pt x="184024" y="741235"/>
                      <a:pt x="180023" y="754951"/>
                      <a:pt x="171259" y="764000"/>
                    </a:cubicBezTo>
                    <a:cubicBezTo>
                      <a:pt x="162497" y="773049"/>
                      <a:pt x="160211" y="805434"/>
                      <a:pt x="160211" y="805434"/>
                    </a:cubicBezTo>
                    <a:cubicBezTo>
                      <a:pt x="160211" y="805434"/>
                      <a:pt x="174117" y="770287"/>
                      <a:pt x="183642" y="757618"/>
                    </a:cubicBezTo>
                    <a:cubicBezTo>
                      <a:pt x="193072" y="744950"/>
                      <a:pt x="195549" y="723995"/>
                      <a:pt x="202406" y="708851"/>
                    </a:cubicBezTo>
                    <a:cubicBezTo>
                      <a:pt x="209264" y="693706"/>
                      <a:pt x="213074" y="672465"/>
                      <a:pt x="223076" y="655987"/>
                    </a:cubicBezTo>
                    <a:cubicBezTo>
                      <a:pt x="230981" y="642938"/>
                      <a:pt x="231553" y="636937"/>
                      <a:pt x="231363" y="635032"/>
                    </a:cubicBezTo>
                    <a:cubicBezTo>
                      <a:pt x="237268" y="631126"/>
                      <a:pt x="243078" y="627221"/>
                      <a:pt x="249174" y="623602"/>
                    </a:cubicBezTo>
                    <a:cubicBezTo>
                      <a:pt x="247364" y="626459"/>
                      <a:pt x="243840" y="631603"/>
                      <a:pt x="241078" y="634556"/>
                    </a:cubicBezTo>
                    <a:cubicBezTo>
                      <a:pt x="237173" y="638747"/>
                      <a:pt x="227457" y="653129"/>
                      <a:pt x="219838" y="675608"/>
                    </a:cubicBezTo>
                    <a:cubicBezTo>
                      <a:pt x="212217" y="698087"/>
                      <a:pt x="207932" y="727424"/>
                      <a:pt x="206407" y="739521"/>
                    </a:cubicBezTo>
                    <a:cubicBezTo>
                      <a:pt x="204978" y="751618"/>
                      <a:pt x="198596" y="763524"/>
                      <a:pt x="193263" y="772668"/>
                    </a:cubicBezTo>
                    <a:cubicBezTo>
                      <a:pt x="187928" y="781907"/>
                      <a:pt x="190691" y="794576"/>
                      <a:pt x="190691" y="794576"/>
                    </a:cubicBezTo>
                    <a:cubicBezTo>
                      <a:pt x="190691" y="794576"/>
                      <a:pt x="189643" y="781622"/>
                      <a:pt x="197073" y="773430"/>
                    </a:cubicBezTo>
                    <a:cubicBezTo>
                      <a:pt x="204501" y="765334"/>
                      <a:pt x="215551" y="748475"/>
                      <a:pt x="217932" y="730091"/>
                    </a:cubicBezTo>
                    <a:cubicBezTo>
                      <a:pt x="220313" y="711708"/>
                      <a:pt x="228029" y="693134"/>
                      <a:pt x="229934" y="682371"/>
                    </a:cubicBezTo>
                    <a:cubicBezTo>
                      <a:pt x="231838" y="671608"/>
                      <a:pt x="242507" y="646271"/>
                      <a:pt x="248317" y="635508"/>
                    </a:cubicBezTo>
                    <a:cubicBezTo>
                      <a:pt x="252508" y="627698"/>
                      <a:pt x="251746" y="623888"/>
                      <a:pt x="250984" y="622364"/>
                    </a:cubicBezTo>
                    <a:cubicBezTo>
                      <a:pt x="255080" y="619982"/>
                      <a:pt x="259270" y="617696"/>
                      <a:pt x="263462" y="615410"/>
                    </a:cubicBezTo>
                    <a:cubicBezTo>
                      <a:pt x="248031" y="631889"/>
                      <a:pt x="250888" y="644462"/>
                      <a:pt x="243460" y="660940"/>
                    </a:cubicBezTo>
                    <a:cubicBezTo>
                      <a:pt x="235648" y="678275"/>
                      <a:pt x="237459" y="703612"/>
                      <a:pt x="233744" y="715423"/>
                    </a:cubicBezTo>
                    <a:cubicBezTo>
                      <a:pt x="230029" y="727234"/>
                      <a:pt x="233649" y="745426"/>
                      <a:pt x="215932" y="764286"/>
                    </a:cubicBezTo>
                    <a:cubicBezTo>
                      <a:pt x="215932" y="764286"/>
                      <a:pt x="234219" y="754190"/>
                      <a:pt x="241459" y="729901"/>
                    </a:cubicBezTo>
                    <a:cubicBezTo>
                      <a:pt x="248507" y="706184"/>
                      <a:pt x="276606" y="622745"/>
                      <a:pt x="266224" y="613886"/>
                    </a:cubicBezTo>
                    <a:cubicBezTo>
                      <a:pt x="272130" y="610648"/>
                      <a:pt x="277940" y="607409"/>
                      <a:pt x="283941" y="604266"/>
                    </a:cubicBezTo>
                    <a:cubicBezTo>
                      <a:pt x="266034" y="623221"/>
                      <a:pt x="260033" y="689610"/>
                      <a:pt x="257175" y="713899"/>
                    </a:cubicBezTo>
                    <a:cubicBezTo>
                      <a:pt x="254128" y="739616"/>
                      <a:pt x="232410" y="759047"/>
                      <a:pt x="232410" y="759047"/>
                    </a:cubicBezTo>
                    <a:cubicBezTo>
                      <a:pt x="274701" y="733806"/>
                      <a:pt x="274796" y="689896"/>
                      <a:pt x="276988" y="673703"/>
                    </a:cubicBezTo>
                    <a:cubicBezTo>
                      <a:pt x="279178" y="657797"/>
                      <a:pt x="290894" y="621601"/>
                      <a:pt x="287274" y="602456"/>
                    </a:cubicBezTo>
                    <a:cubicBezTo>
                      <a:pt x="293275" y="599313"/>
                      <a:pt x="299371" y="596265"/>
                      <a:pt x="305467" y="593217"/>
                    </a:cubicBezTo>
                    <a:cubicBezTo>
                      <a:pt x="290417" y="612362"/>
                      <a:pt x="292894" y="643604"/>
                      <a:pt x="290226" y="661988"/>
                    </a:cubicBezTo>
                    <a:cubicBezTo>
                      <a:pt x="287465" y="680942"/>
                      <a:pt x="290608" y="719518"/>
                      <a:pt x="289274" y="728567"/>
                    </a:cubicBezTo>
                    <a:cubicBezTo>
                      <a:pt x="287941" y="737616"/>
                      <a:pt x="275273" y="763048"/>
                      <a:pt x="275273" y="763048"/>
                    </a:cubicBezTo>
                    <a:cubicBezTo>
                      <a:pt x="275273" y="763048"/>
                      <a:pt x="290322" y="748475"/>
                      <a:pt x="298133" y="732854"/>
                    </a:cubicBezTo>
                    <a:cubicBezTo>
                      <a:pt x="305657" y="717614"/>
                      <a:pt x="319850" y="603028"/>
                      <a:pt x="307944" y="592074"/>
                    </a:cubicBezTo>
                    <a:cubicBezTo>
                      <a:pt x="313659" y="589312"/>
                      <a:pt x="319564" y="586645"/>
                      <a:pt x="325374" y="583978"/>
                    </a:cubicBezTo>
                    <a:cubicBezTo>
                      <a:pt x="317469" y="594646"/>
                      <a:pt x="315373" y="626364"/>
                      <a:pt x="311658" y="651701"/>
                    </a:cubicBezTo>
                    <a:cubicBezTo>
                      <a:pt x="307372" y="680561"/>
                      <a:pt x="318612" y="695134"/>
                      <a:pt x="310896" y="721328"/>
                    </a:cubicBezTo>
                    <a:cubicBezTo>
                      <a:pt x="303182" y="747522"/>
                      <a:pt x="286322" y="762667"/>
                      <a:pt x="286322" y="762667"/>
                    </a:cubicBezTo>
                    <a:cubicBezTo>
                      <a:pt x="333280" y="729615"/>
                      <a:pt x="327565" y="698945"/>
                      <a:pt x="331184" y="674275"/>
                    </a:cubicBezTo>
                    <a:cubicBezTo>
                      <a:pt x="334709" y="650272"/>
                      <a:pt x="337757" y="597313"/>
                      <a:pt x="329565" y="581882"/>
                    </a:cubicBezTo>
                    <a:cubicBezTo>
                      <a:pt x="334899" y="579406"/>
                      <a:pt x="340328" y="577025"/>
                      <a:pt x="345758" y="574739"/>
                    </a:cubicBezTo>
                    <a:cubicBezTo>
                      <a:pt x="332518" y="593884"/>
                      <a:pt x="337090" y="629126"/>
                      <a:pt x="338614" y="646367"/>
                    </a:cubicBezTo>
                    <a:cubicBezTo>
                      <a:pt x="340233" y="664274"/>
                      <a:pt x="345949" y="696944"/>
                      <a:pt x="342424" y="716375"/>
                    </a:cubicBezTo>
                    <a:cubicBezTo>
                      <a:pt x="338900" y="735806"/>
                      <a:pt x="336995" y="748856"/>
                      <a:pt x="329755" y="757809"/>
                    </a:cubicBezTo>
                    <a:cubicBezTo>
                      <a:pt x="329755" y="757809"/>
                      <a:pt x="354426" y="744569"/>
                      <a:pt x="357188" y="712660"/>
                    </a:cubicBezTo>
                    <a:cubicBezTo>
                      <a:pt x="359950" y="680752"/>
                      <a:pt x="360426" y="659797"/>
                      <a:pt x="359759" y="648462"/>
                    </a:cubicBezTo>
                    <a:cubicBezTo>
                      <a:pt x="359189" y="637699"/>
                      <a:pt x="354140" y="583216"/>
                      <a:pt x="348044" y="573691"/>
                    </a:cubicBezTo>
                    <a:cubicBezTo>
                      <a:pt x="353854" y="571119"/>
                      <a:pt x="359664" y="568547"/>
                      <a:pt x="365570" y="566071"/>
                    </a:cubicBezTo>
                    <a:cubicBezTo>
                      <a:pt x="352139" y="587026"/>
                      <a:pt x="359283" y="633793"/>
                      <a:pt x="365284" y="657701"/>
                    </a:cubicBezTo>
                    <a:cubicBezTo>
                      <a:pt x="371475" y="682466"/>
                      <a:pt x="370809" y="694182"/>
                      <a:pt x="370999" y="714947"/>
                    </a:cubicBezTo>
                    <a:cubicBezTo>
                      <a:pt x="371189" y="735711"/>
                      <a:pt x="359759" y="741712"/>
                      <a:pt x="359759" y="741712"/>
                    </a:cubicBezTo>
                    <a:cubicBezTo>
                      <a:pt x="359759" y="741712"/>
                      <a:pt x="371380" y="743426"/>
                      <a:pt x="382429" y="708660"/>
                    </a:cubicBezTo>
                    <a:cubicBezTo>
                      <a:pt x="386619" y="695611"/>
                      <a:pt x="387287" y="681133"/>
                      <a:pt x="386525" y="667322"/>
                    </a:cubicBezTo>
                    <a:cubicBezTo>
                      <a:pt x="388239" y="671703"/>
                      <a:pt x="389954" y="676656"/>
                      <a:pt x="391859" y="682847"/>
                    </a:cubicBezTo>
                    <a:cubicBezTo>
                      <a:pt x="400241" y="710756"/>
                      <a:pt x="390620" y="738283"/>
                      <a:pt x="390620" y="738283"/>
                    </a:cubicBezTo>
                    <a:cubicBezTo>
                      <a:pt x="390620" y="738283"/>
                      <a:pt x="401479" y="720662"/>
                      <a:pt x="403860" y="684848"/>
                    </a:cubicBezTo>
                    <a:cubicBezTo>
                      <a:pt x="406241" y="649034"/>
                      <a:pt x="394907" y="601504"/>
                      <a:pt x="390334" y="589979"/>
                    </a:cubicBezTo>
                    <a:cubicBezTo>
                      <a:pt x="386049" y="579025"/>
                      <a:pt x="385572" y="570167"/>
                      <a:pt x="386430" y="557498"/>
                    </a:cubicBezTo>
                    <a:cubicBezTo>
                      <a:pt x="392811" y="554926"/>
                      <a:pt x="399193" y="552450"/>
                      <a:pt x="405669" y="549974"/>
                    </a:cubicBezTo>
                    <a:cubicBezTo>
                      <a:pt x="397193" y="562928"/>
                      <a:pt x="396335" y="576929"/>
                      <a:pt x="401002" y="589598"/>
                    </a:cubicBezTo>
                    <a:cubicBezTo>
                      <a:pt x="405955" y="603123"/>
                      <a:pt x="427007" y="632365"/>
                      <a:pt x="432054" y="647700"/>
                    </a:cubicBezTo>
                    <a:cubicBezTo>
                      <a:pt x="434055" y="653701"/>
                      <a:pt x="437198" y="661130"/>
                      <a:pt x="440151" y="669703"/>
                    </a:cubicBezTo>
                    <a:cubicBezTo>
                      <a:pt x="417100" y="705993"/>
                      <a:pt x="397193" y="739807"/>
                      <a:pt x="397193" y="739807"/>
                    </a:cubicBezTo>
                    <a:cubicBezTo>
                      <a:pt x="397193" y="739807"/>
                      <a:pt x="415957" y="717518"/>
                      <a:pt x="445008" y="686753"/>
                    </a:cubicBezTo>
                    <a:cubicBezTo>
                      <a:pt x="445294" y="688276"/>
                      <a:pt x="445580" y="689896"/>
                      <a:pt x="445866" y="691515"/>
                    </a:cubicBezTo>
                    <a:cubicBezTo>
                      <a:pt x="420910" y="729043"/>
                      <a:pt x="399193" y="763238"/>
                      <a:pt x="399193" y="763238"/>
                    </a:cubicBezTo>
                    <a:cubicBezTo>
                      <a:pt x="399193" y="763238"/>
                      <a:pt x="421386" y="739140"/>
                      <a:pt x="447295" y="711041"/>
                    </a:cubicBezTo>
                    <a:cubicBezTo>
                      <a:pt x="447199" y="713423"/>
                      <a:pt x="447295" y="715709"/>
                      <a:pt x="447009" y="718090"/>
                    </a:cubicBezTo>
                    <a:cubicBezTo>
                      <a:pt x="447009" y="718090"/>
                      <a:pt x="449961" y="713613"/>
                      <a:pt x="452342" y="705612"/>
                    </a:cubicBezTo>
                    <a:cubicBezTo>
                      <a:pt x="475107" y="680942"/>
                      <a:pt x="499587" y="654463"/>
                      <a:pt x="514255" y="638651"/>
                    </a:cubicBezTo>
                    <a:cubicBezTo>
                      <a:pt x="515207" y="639985"/>
                      <a:pt x="516065" y="641318"/>
                      <a:pt x="516922" y="642557"/>
                    </a:cubicBezTo>
                    <a:cubicBezTo>
                      <a:pt x="518637" y="645033"/>
                      <a:pt x="519685" y="647986"/>
                      <a:pt x="520541" y="651034"/>
                    </a:cubicBezTo>
                    <a:cubicBezTo>
                      <a:pt x="512921" y="658654"/>
                      <a:pt x="505682" y="665893"/>
                      <a:pt x="499967" y="671893"/>
                    </a:cubicBezTo>
                    <a:cubicBezTo>
                      <a:pt x="448913" y="725996"/>
                      <a:pt x="392431" y="816959"/>
                      <a:pt x="392431" y="816959"/>
                    </a:cubicBezTo>
                    <a:cubicBezTo>
                      <a:pt x="392431" y="816959"/>
                      <a:pt x="483584" y="718090"/>
                      <a:pt x="512255" y="687324"/>
                    </a:cubicBezTo>
                    <a:cubicBezTo>
                      <a:pt x="514922" y="684467"/>
                      <a:pt x="517684" y="681323"/>
                      <a:pt x="520446" y="678085"/>
                    </a:cubicBezTo>
                    <a:cubicBezTo>
                      <a:pt x="519969" y="680466"/>
                      <a:pt x="519494" y="681990"/>
                      <a:pt x="519494" y="681990"/>
                    </a:cubicBezTo>
                    <a:cubicBezTo>
                      <a:pt x="519969" y="680466"/>
                      <a:pt x="520255" y="679133"/>
                      <a:pt x="520637" y="677704"/>
                    </a:cubicBezTo>
                    <a:cubicBezTo>
                      <a:pt x="521970" y="676084"/>
                      <a:pt x="523399" y="674560"/>
                      <a:pt x="524732" y="672846"/>
                    </a:cubicBezTo>
                    <a:cubicBezTo>
                      <a:pt x="523970" y="677513"/>
                      <a:pt x="522446" y="679323"/>
                      <a:pt x="522446" y="679323"/>
                    </a:cubicBezTo>
                    <a:cubicBezTo>
                      <a:pt x="522446" y="679323"/>
                      <a:pt x="524923" y="676370"/>
                      <a:pt x="527209" y="669798"/>
                    </a:cubicBezTo>
                    <a:cubicBezTo>
                      <a:pt x="546926" y="645795"/>
                      <a:pt x="567785" y="616458"/>
                      <a:pt x="576644" y="603790"/>
                    </a:cubicBezTo>
                    <a:lnTo>
                      <a:pt x="579025" y="609219"/>
                    </a:lnTo>
                    <a:cubicBezTo>
                      <a:pt x="578548" y="612076"/>
                      <a:pt x="578168" y="614934"/>
                      <a:pt x="577692" y="617887"/>
                    </a:cubicBezTo>
                    <a:cubicBezTo>
                      <a:pt x="566738" y="633984"/>
                      <a:pt x="563023" y="644843"/>
                      <a:pt x="559975" y="656177"/>
                    </a:cubicBezTo>
                    <a:cubicBezTo>
                      <a:pt x="559975" y="656273"/>
                      <a:pt x="559975" y="656273"/>
                      <a:pt x="559880" y="656368"/>
                    </a:cubicBezTo>
                    <a:cubicBezTo>
                      <a:pt x="547402" y="667226"/>
                      <a:pt x="528733" y="683990"/>
                      <a:pt x="514827" y="698754"/>
                    </a:cubicBezTo>
                    <a:cubicBezTo>
                      <a:pt x="470345" y="745903"/>
                      <a:pt x="408051" y="840867"/>
                      <a:pt x="408051" y="840867"/>
                    </a:cubicBezTo>
                    <a:cubicBezTo>
                      <a:pt x="408051" y="840867"/>
                      <a:pt x="462535" y="781526"/>
                      <a:pt x="487395" y="754761"/>
                    </a:cubicBezTo>
                    <a:cubicBezTo>
                      <a:pt x="503873" y="737140"/>
                      <a:pt x="535495" y="697135"/>
                      <a:pt x="555213" y="671893"/>
                    </a:cubicBezTo>
                    <a:cubicBezTo>
                      <a:pt x="554451" y="674275"/>
                      <a:pt x="553688" y="676466"/>
                      <a:pt x="553022" y="678466"/>
                    </a:cubicBezTo>
                    <a:cubicBezTo>
                      <a:pt x="547878" y="687705"/>
                      <a:pt x="542639" y="694373"/>
                      <a:pt x="541211" y="697611"/>
                    </a:cubicBezTo>
                    <a:cubicBezTo>
                      <a:pt x="538830" y="702755"/>
                      <a:pt x="537210" y="711899"/>
                      <a:pt x="537210" y="711899"/>
                    </a:cubicBezTo>
                    <a:cubicBezTo>
                      <a:pt x="545878" y="689801"/>
                      <a:pt x="559214" y="681514"/>
                      <a:pt x="564452" y="671513"/>
                    </a:cubicBezTo>
                    <a:cubicBezTo>
                      <a:pt x="565690" y="669036"/>
                      <a:pt x="567785" y="666179"/>
                      <a:pt x="570262" y="663131"/>
                    </a:cubicBezTo>
                    <a:cubicBezTo>
                      <a:pt x="569214" y="669322"/>
                      <a:pt x="568167" y="675608"/>
                      <a:pt x="567119" y="681800"/>
                    </a:cubicBezTo>
                    <a:cubicBezTo>
                      <a:pt x="560927" y="690563"/>
                      <a:pt x="554831" y="699326"/>
                      <a:pt x="550069" y="706184"/>
                    </a:cubicBezTo>
                    <a:cubicBezTo>
                      <a:pt x="530257" y="725138"/>
                      <a:pt x="497681" y="756666"/>
                      <a:pt x="482632" y="773525"/>
                    </a:cubicBezTo>
                    <a:cubicBezTo>
                      <a:pt x="454819" y="804767"/>
                      <a:pt x="391859" y="905637"/>
                      <a:pt x="391859" y="905637"/>
                    </a:cubicBezTo>
                    <a:cubicBezTo>
                      <a:pt x="391859" y="905637"/>
                      <a:pt x="464725" y="829056"/>
                      <a:pt x="489681" y="802291"/>
                    </a:cubicBezTo>
                    <a:cubicBezTo>
                      <a:pt x="512350" y="778002"/>
                      <a:pt x="555784" y="712660"/>
                      <a:pt x="563690" y="700754"/>
                    </a:cubicBezTo>
                    <a:cubicBezTo>
                      <a:pt x="563404" y="702183"/>
                      <a:pt x="563118" y="703612"/>
                      <a:pt x="562927" y="705041"/>
                    </a:cubicBezTo>
                    <a:cubicBezTo>
                      <a:pt x="548926" y="725519"/>
                      <a:pt x="544640" y="739997"/>
                      <a:pt x="544640" y="739997"/>
                    </a:cubicBezTo>
                    <a:cubicBezTo>
                      <a:pt x="544640" y="739997"/>
                      <a:pt x="550926" y="725329"/>
                      <a:pt x="561975" y="710660"/>
                    </a:cubicBezTo>
                    <a:cubicBezTo>
                      <a:pt x="556642" y="740474"/>
                      <a:pt x="550926" y="770192"/>
                      <a:pt x="544735" y="799814"/>
                    </a:cubicBezTo>
                    <a:cubicBezTo>
                      <a:pt x="536734" y="806482"/>
                      <a:pt x="506920" y="832199"/>
                      <a:pt x="473012" y="868680"/>
                    </a:cubicBezTo>
                    <a:cubicBezTo>
                      <a:pt x="434626" y="910114"/>
                      <a:pt x="382238" y="1000792"/>
                      <a:pt x="382238" y="1000792"/>
                    </a:cubicBezTo>
                    <a:cubicBezTo>
                      <a:pt x="382238" y="1000792"/>
                      <a:pt x="409289" y="972026"/>
                      <a:pt x="437579" y="940880"/>
                    </a:cubicBezTo>
                    <a:cubicBezTo>
                      <a:pt x="409195" y="980789"/>
                      <a:pt x="382715" y="1026605"/>
                      <a:pt x="382715" y="1026605"/>
                    </a:cubicBezTo>
                    <a:cubicBezTo>
                      <a:pt x="382715" y="1026605"/>
                      <a:pt x="436721" y="962597"/>
                      <a:pt x="476727" y="924878"/>
                    </a:cubicBezTo>
                    <a:cubicBezTo>
                      <a:pt x="499682" y="897922"/>
                      <a:pt x="532924" y="845820"/>
                      <a:pt x="532924" y="845820"/>
                    </a:cubicBezTo>
                    <a:lnTo>
                      <a:pt x="535401" y="834962"/>
                    </a:lnTo>
                    <a:cubicBezTo>
                      <a:pt x="535401" y="834962"/>
                      <a:pt x="518826" y="849821"/>
                      <a:pt x="494920" y="874109"/>
                    </a:cubicBezTo>
                    <a:cubicBezTo>
                      <a:pt x="514541" y="848868"/>
                      <a:pt x="536544" y="818293"/>
                      <a:pt x="542734" y="809625"/>
                    </a:cubicBezTo>
                    <a:cubicBezTo>
                      <a:pt x="542734" y="809816"/>
                      <a:pt x="542639" y="810006"/>
                      <a:pt x="542639" y="810197"/>
                    </a:cubicBezTo>
                    <a:cubicBezTo>
                      <a:pt x="540830" y="818579"/>
                      <a:pt x="539019" y="826865"/>
                      <a:pt x="537115" y="835247"/>
                    </a:cubicBezTo>
                    <a:lnTo>
                      <a:pt x="535020" y="842296"/>
                    </a:lnTo>
                    <a:cubicBezTo>
                      <a:pt x="535020" y="842296"/>
                      <a:pt x="535115" y="842963"/>
                      <a:pt x="535115" y="844010"/>
                    </a:cubicBezTo>
                    <a:cubicBezTo>
                      <a:pt x="531876" y="858107"/>
                      <a:pt x="528447" y="872204"/>
                      <a:pt x="524827" y="886301"/>
                    </a:cubicBezTo>
                    <a:cubicBezTo>
                      <a:pt x="524256" y="885730"/>
                      <a:pt x="523875" y="885349"/>
                      <a:pt x="523589" y="885539"/>
                    </a:cubicBezTo>
                    <a:cubicBezTo>
                      <a:pt x="501778" y="900303"/>
                      <a:pt x="469392" y="940975"/>
                      <a:pt x="461772" y="950881"/>
                    </a:cubicBezTo>
                    <a:cubicBezTo>
                      <a:pt x="454153" y="960787"/>
                      <a:pt x="439293" y="982980"/>
                      <a:pt x="415576" y="1019270"/>
                    </a:cubicBezTo>
                    <a:cubicBezTo>
                      <a:pt x="391763" y="1055560"/>
                      <a:pt x="391192" y="1081468"/>
                      <a:pt x="391192" y="1081468"/>
                    </a:cubicBezTo>
                    <a:cubicBezTo>
                      <a:pt x="403670" y="1043083"/>
                      <a:pt x="411290" y="1033177"/>
                      <a:pt x="422434" y="1018127"/>
                    </a:cubicBezTo>
                    <a:cubicBezTo>
                      <a:pt x="433578" y="1003078"/>
                      <a:pt x="463487" y="967835"/>
                      <a:pt x="475012" y="951833"/>
                    </a:cubicBezTo>
                    <a:cubicBezTo>
                      <a:pt x="486538" y="935831"/>
                      <a:pt x="522257" y="892493"/>
                      <a:pt x="522257" y="892493"/>
                    </a:cubicBezTo>
                    <a:cubicBezTo>
                      <a:pt x="522161" y="893921"/>
                      <a:pt x="522257" y="895255"/>
                      <a:pt x="522161" y="896684"/>
                    </a:cubicBezTo>
                    <a:cubicBezTo>
                      <a:pt x="519969" y="904780"/>
                      <a:pt x="517588" y="912781"/>
                      <a:pt x="515207" y="920782"/>
                    </a:cubicBezTo>
                    <a:cubicBezTo>
                      <a:pt x="515017" y="920115"/>
                      <a:pt x="514922" y="919448"/>
                      <a:pt x="514731" y="918782"/>
                    </a:cubicBezTo>
                    <a:cubicBezTo>
                      <a:pt x="514731" y="918782"/>
                      <a:pt x="490728" y="972026"/>
                      <a:pt x="480156" y="1000792"/>
                    </a:cubicBezTo>
                    <a:cubicBezTo>
                      <a:pt x="469583" y="1029653"/>
                      <a:pt x="461676" y="1079087"/>
                      <a:pt x="461676" y="1079087"/>
                    </a:cubicBezTo>
                    <a:cubicBezTo>
                      <a:pt x="461676" y="1079087"/>
                      <a:pt x="480822" y="1033082"/>
                      <a:pt x="492728" y="1001459"/>
                    </a:cubicBezTo>
                    <a:cubicBezTo>
                      <a:pt x="491871" y="1007364"/>
                      <a:pt x="491300" y="1013460"/>
                      <a:pt x="490824" y="1019556"/>
                    </a:cubicBezTo>
                    <a:cubicBezTo>
                      <a:pt x="487395" y="1070801"/>
                      <a:pt x="498063" y="1090898"/>
                      <a:pt x="498063" y="1090898"/>
                    </a:cubicBezTo>
                    <a:cubicBezTo>
                      <a:pt x="498063" y="1090898"/>
                      <a:pt x="536163" y="1007650"/>
                      <a:pt x="515207" y="920972"/>
                    </a:cubicBezTo>
                    <a:cubicBezTo>
                      <a:pt x="517588" y="913257"/>
                      <a:pt x="519969" y="905542"/>
                      <a:pt x="522066" y="897826"/>
                    </a:cubicBezTo>
                    <a:cubicBezTo>
                      <a:pt x="519969" y="950309"/>
                      <a:pt x="535877" y="986314"/>
                      <a:pt x="540068" y="999649"/>
                    </a:cubicBezTo>
                    <a:cubicBezTo>
                      <a:pt x="544449" y="1013460"/>
                      <a:pt x="555117" y="1057656"/>
                      <a:pt x="555117" y="1057656"/>
                    </a:cubicBezTo>
                    <a:cubicBezTo>
                      <a:pt x="555117" y="1057656"/>
                      <a:pt x="556260" y="989076"/>
                      <a:pt x="552831" y="957358"/>
                    </a:cubicBezTo>
                    <a:cubicBezTo>
                      <a:pt x="557117" y="968216"/>
                      <a:pt x="561118" y="978122"/>
                      <a:pt x="562738" y="984599"/>
                    </a:cubicBezTo>
                    <a:cubicBezTo>
                      <a:pt x="566452" y="999554"/>
                      <a:pt x="573215" y="1025271"/>
                      <a:pt x="573215" y="1025271"/>
                    </a:cubicBezTo>
                    <a:cubicBezTo>
                      <a:pt x="573215" y="1025271"/>
                      <a:pt x="578168" y="944023"/>
                      <a:pt x="567500" y="909828"/>
                    </a:cubicBezTo>
                    <a:cubicBezTo>
                      <a:pt x="557499" y="878110"/>
                      <a:pt x="540925" y="837248"/>
                      <a:pt x="538639" y="831628"/>
                    </a:cubicBezTo>
                    <a:cubicBezTo>
                      <a:pt x="540068" y="825246"/>
                      <a:pt x="541591" y="818864"/>
                      <a:pt x="543020" y="812483"/>
                    </a:cubicBezTo>
                    <a:cubicBezTo>
                      <a:pt x="543402" y="820674"/>
                      <a:pt x="545592" y="846963"/>
                      <a:pt x="558832" y="872585"/>
                    </a:cubicBezTo>
                    <a:cubicBezTo>
                      <a:pt x="574738" y="903446"/>
                      <a:pt x="599789" y="942975"/>
                      <a:pt x="599789" y="942975"/>
                    </a:cubicBezTo>
                    <a:cubicBezTo>
                      <a:pt x="599789" y="942975"/>
                      <a:pt x="597408" y="890968"/>
                      <a:pt x="582168" y="861060"/>
                    </a:cubicBezTo>
                    <a:cubicBezTo>
                      <a:pt x="567024" y="831151"/>
                      <a:pt x="546831" y="797909"/>
                      <a:pt x="546831" y="797909"/>
                    </a:cubicBezTo>
                    <a:cubicBezTo>
                      <a:pt x="546831" y="797909"/>
                      <a:pt x="546449" y="798195"/>
                      <a:pt x="545974" y="798671"/>
                    </a:cubicBezTo>
                    <a:cubicBezTo>
                      <a:pt x="548830" y="785622"/>
                      <a:pt x="551498" y="772668"/>
                      <a:pt x="554165" y="759524"/>
                    </a:cubicBezTo>
                    <a:cubicBezTo>
                      <a:pt x="556546" y="768572"/>
                      <a:pt x="563118" y="808863"/>
                      <a:pt x="573691" y="824960"/>
                    </a:cubicBezTo>
                    <a:cubicBezTo>
                      <a:pt x="585502" y="842867"/>
                      <a:pt x="621126" y="877062"/>
                      <a:pt x="627888" y="900970"/>
                    </a:cubicBezTo>
                    <a:cubicBezTo>
                      <a:pt x="627888" y="900970"/>
                      <a:pt x="626459" y="888016"/>
                      <a:pt x="622935" y="870395"/>
                    </a:cubicBezTo>
                    <a:cubicBezTo>
                      <a:pt x="638747" y="839343"/>
                      <a:pt x="661321" y="822008"/>
                      <a:pt x="673608" y="809244"/>
                    </a:cubicBezTo>
                    <a:cubicBezTo>
                      <a:pt x="686467" y="795814"/>
                      <a:pt x="720090" y="776288"/>
                      <a:pt x="731901" y="764762"/>
                    </a:cubicBezTo>
                    <a:cubicBezTo>
                      <a:pt x="735331" y="761429"/>
                      <a:pt x="738378" y="757618"/>
                      <a:pt x="741045" y="753428"/>
                    </a:cubicBezTo>
                    <a:cubicBezTo>
                      <a:pt x="742570" y="760190"/>
                      <a:pt x="743713" y="764667"/>
                      <a:pt x="744093" y="766286"/>
                    </a:cubicBezTo>
                    <a:cubicBezTo>
                      <a:pt x="742759" y="767715"/>
                      <a:pt x="741521" y="769144"/>
                      <a:pt x="739998" y="770573"/>
                    </a:cubicBezTo>
                    <a:cubicBezTo>
                      <a:pt x="729710" y="780193"/>
                      <a:pt x="692944" y="823913"/>
                      <a:pt x="673894" y="862393"/>
                    </a:cubicBezTo>
                    <a:cubicBezTo>
                      <a:pt x="654844" y="900970"/>
                      <a:pt x="653035" y="924878"/>
                      <a:pt x="653035" y="924878"/>
                    </a:cubicBezTo>
                    <a:cubicBezTo>
                      <a:pt x="653035" y="924878"/>
                      <a:pt x="661607" y="891159"/>
                      <a:pt x="684466" y="866489"/>
                    </a:cubicBezTo>
                    <a:cubicBezTo>
                      <a:pt x="689515" y="860965"/>
                      <a:pt x="693801" y="856774"/>
                      <a:pt x="697706" y="853059"/>
                    </a:cubicBezTo>
                    <a:cubicBezTo>
                      <a:pt x="689038" y="866966"/>
                      <a:pt x="681133" y="882491"/>
                      <a:pt x="676752" y="898208"/>
                    </a:cubicBezTo>
                    <a:cubicBezTo>
                      <a:pt x="665036" y="940118"/>
                      <a:pt x="675227" y="944404"/>
                      <a:pt x="675227" y="944404"/>
                    </a:cubicBezTo>
                    <a:cubicBezTo>
                      <a:pt x="675227" y="944404"/>
                      <a:pt x="669799" y="932212"/>
                      <a:pt x="682085" y="910685"/>
                    </a:cubicBezTo>
                    <a:cubicBezTo>
                      <a:pt x="694468" y="889159"/>
                      <a:pt x="700755" y="876586"/>
                      <a:pt x="720090" y="854012"/>
                    </a:cubicBezTo>
                    <a:cubicBezTo>
                      <a:pt x="738760" y="832199"/>
                      <a:pt x="771811" y="787051"/>
                      <a:pt x="773431" y="758285"/>
                    </a:cubicBezTo>
                    <a:cubicBezTo>
                      <a:pt x="776574" y="763905"/>
                      <a:pt x="779716" y="769620"/>
                      <a:pt x="782765" y="775335"/>
                    </a:cubicBezTo>
                    <a:cubicBezTo>
                      <a:pt x="772573" y="781907"/>
                      <a:pt x="736569" y="836200"/>
                      <a:pt x="729805" y="847154"/>
                    </a:cubicBezTo>
                    <a:cubicBezTo>
                      <a:pt x="722662" y="858679"/>
                      <a:pt x="710755" y="880777"/>
                      <a:pt x="694277" y="915353"/>
                    </a:cubicBezTo>
                    <a:cubicBezTo>
                      <a:pt x="677799" y="950024"/>
                      <a:pt x="689324" y="976598"/>
                      <a:pt x="689324" y="976598"/>
                    </a:cubicBezTo>
                    <a:cubicBezTo>
                      <a:pt x="688849" y="963549"/>
                      <a:pt x="695039" y="948976"/>
                      <a:pt x="703612" y="926878"/>
                    </a:cubicBezTo>
                    <a:cubicBezTo>
                      <a:pt x="712280" y="904780"/>
                      <a:pt x="735806" y="873728"/>
                      <a:pt x="747617" y="855917"/>
                    </a:cubicBezTo>
                    <a:cubicBezTo>
                      <a:pt x="758953" y="838676"/>
                      <a:pt x="783241" y="804291"/>
                      <a:pt x="784003" y="777431"/>
                    </a:cubicBezTo>
                    <a:cubicBezTo>
                      <a:pt x="786860" y="782765"/>
                      <a:pt x="789718" y="788003"/>
                      <a:pt x="792481" y="793337"/>
                    </a:cubicBezTo>
                    <a:cubicBezTo>
                      <a:pt x="777050" y="804958"/>
                      <a:pt x="748380" y="861917"/>
                      <a:pt x="737045" y="888778"/>
                    </a:cubicBezTo>
                    <a:cubicBezTo>
                      <a:pt x="725520" y="916305"/>
                      <a:pt x="703041" y="945261"/>
                      <a:pt x="720471" y="1004126"/>
                    </a:cubicBezTo>
                    <a:cubicBezTo>
                      <a:pt x="720471" y="1004126"/>
                      <a:pt x="716185" y="979551"/>
                      <a:pt x="725520" y="948309"/>
                    </a:cubicBezTo>
                    <a:cubicBezTo>
                      <a:pt x="734854" y="917067"/>
                      <a:pt x="752189" y="907637"/>
                      <a:pt x="765715" y="875443"/>
                    </a:cubicBezTo>
                    <a:cubicBezTo>
                      <a:pt x="777717" y="846773"/>
                      <a:pt x="794767" y="812387"/>
                      <a:pt x="794481" y="797338"/>
                    </a:cubicBezTo>
                    <a:cubicBezTo>
                      <a:pt x="797528" y="803243"/>
                      <a:pt x="800481" y="809149"/>
                      <a:pt x="803434" y="815150"/>
                    </a:cubicBezTo>
                    <a:cubicBezTo>
                      <a:pt x="787718" y="820388"/>
                      <a:pt x="731711" y="947071"/>
                      <a:pt x="728758" y="966883"/>
                    </a:cubicBezTo>
                    <a:cubicBezTo>
                      <a:pt x="725710" y="987171"/>
                      <a:pt x="728949" y="1010222"/>
                      <a:pt x="728949" y="1010222"/>
                    </a:cubicBezTo>
                    <a:cubicBezTo>
                      <a:pt x="728949" y="1010222"/>
                      <a:pt x="733902" y="977170"/>
                      <a:pt x="738092" y="967073"/>
                    </a:cubicBezTo>
                    <a:cubicBezTo>
                      <a:pt x="742379" y="956977"/>
                      <a:pt x="767430" y="918496"/>
                      <a:pt x="776288" y="897255"/>
                    </a:cubicBezTo>
                    <a:cubicBezTo>
                      <a:pt x="784956" y="876681"/>
                      <a:pt x="805244" y="845344"/>
                      <a:pt x="804672" y="817626"/>
                    </a:cubicBezTo>
                    <a:cubicBezTo>
                      <a:pt x="804958" y="818293"/>
                      <a:pt x="805339" y="818864"/>
                      <a:pt x="805625" y="819531"/>
                    </a:cubicBezTo>
                    <a:cubicBezTo>
                      <a:pt x="808291" y="825246"/>
                      <a:pt x="810959" y="830866"/>
                      <a:pt x="813626" y="836676"/>
                    </a:cubicBezTo>
                    <a:cubicBezTo>
                      <a:pt x="799529" y="854583"/>
                      <a:pt x="787528" y="898589"/>
                      <a:pt x="779907" y="916400"/>
                    </a:cubicBezTo>
                    <a:cubicBezTo>
                      <a:pt x="772192" y="934403"/>
                      <a:pt x="746570" y="980123"/>
                      <a:pt x="764858" y="1028414"/>
                    </a:cubicBezTo>
                    <a:cubicBezTo>
                      <a:pt x="764858" y="1028414"/>
                      <a:pt x="759239" y="996887"/>
                      <a:pt x="771906" y="968502"/>
                    </a:cubicBezTo>
                    <a:cubicBezTo>
                      <a:pt x="783908" y="941642"/>
                      <a:pt x="818388" y="868775"/>
                      <a:pt x="815055" y="840010"/>
                    </a:cubicBezTo>
                    <a:cubicBezTo>
                      <a:pt x="818007" y="846487"/>
                      <a:pt x="820770" y="852964"/>
                      <a:pt x="823532" y="859536"/>
                    </a:cubicBezTo>
                    <a:cubicBezTo>
                      <a:pt x="810197" y="862584"/>
                      <a:pt x="783241" y="964787"/>
                      <a:pt x="774763" y="993362"/>
                    </a:cubicBezTo>
                    <a:cubicBezTo>
                      <a:pt x="766192" y="1022414"/>
                      <a:pt x="774574" y="1042511"/>
                      <a:pt x="774574" y="1042511"/>
                    </a:cubicBezTo>
                    <a:cubicBezTo>
                      <a:pt x="771811" y="1013651"/>
                      <a:pt x="785337" y="996506"/>
                      <a:pt x="789241" y="982313"/>
                    </a:cubicBezTo>
                    <a:cubicBezTo>
                      <a:pt x="793147" y="968121"/>
                      <a:pt x="809530" y="942689"/>
                      <a:pt x="813531" y="920591"/>
                    </a:cubicBezTo>
                    <a:cubicBezTo>
                      <a:pt x="817436" y="899255"/>
                      <a:pt x="827151" y="887730"/>
                      <a:pt x="824485" y="862013"/>
                    </a:cubicBezTo>
                    <a:cubicBezTo>
                      <a:pt x="826484" y="866775"/>
                      <a:pt x="828389" y="871633"/>
                      <a:pt x="830199" y="876395"/>
                    </a:cubicBezTo>
                    <a:cubicBezTo>
                      <a:pt x="828675" y="877634"/>
                      <a:pt x="825818" y="881158"/>
                      <a:pt x="824580" y="891445"/>
                    </a:cubicBezTo>
                    <a:cubicBezTo>
                      <a:pt x="822770" y="905637"/>
                      <a:pt x="816293" y="937546"/>
                      <a:pt x="811531" y="949738"/>
                    </a:cubicBezTo>
                    <a:cubicBezTo>
                      <a:pt x="806768" y="961930"/>
                      <a:pt x="801910" y="985266"/>
                      <a:pt x="792956" y="1005650"/>
                    </a:cubicBezTo>
                    <a:cubicBezTo>
                      <a:pt x="784099" y="1026033"/>
                      <a:pt x="782860" y="1049274"/>
                      <a:pt x="784003" y="1061561"/>
                    </a:cubicBezTo>
                    <a:cubicBezTo>
                      <a:pt x="785051" y="1073944"/>
                      <a:pt x="776669" y="1086898"/>
                      <a:pt x="776669" y="1086898"/>
                    </a:cubicBezTo>
                    <a:cubicBezTo>
                      <a:pt x="776669" y="1086898"/>
                      <a:pt x="786289" y="1075087"/>
                      <a:pt x="787528" y="1062704"/>
                    </a:cubicBezTo>
                    <a:cubicBezTo>
                      <a:pt x="788766" y="1050322"/>
                      <a:pt x="790670" y="1034701"/>
                      <a:pt x="796671" y="1021271"/>
                    </a:cubicBezTo>
                    <a:cubicBezTo>
                      <a:pt x="802577" y="1007935"/>
                      <a:pt x="816389" y="975074"/>
                      <a:pt x="823627" y="947738"/>
                    </a:cubicBezTo>
                    <a:cubicBezTo>
                      <a:pt x="830866" y="920401"/>
                      <a:pt x="831628" y="900398"/>
                      <a:pt x="831056" y="894017"/>
                    </a:cubicBezTo>
                    <a:cubicBezTo>
                      <a:pt x="830581" y="889445"/>
                      <a:pt x="830961" y="882110"/>
                      <a:pt x="831152" y="878205"/>
                    </a:cubicBezTo>
                    <a:cubicBezTo>
                      <a:pt x="833819" y="885158"/>
                      <a:pt x="836200" y="892207"/>
                      <a:pt x="838581" y="899255"/>
                    </a:cubicBezTo>
                    <a:cubicBezTo>
                      <a:pt x="837438" y="900875"/>
                      <a:pt x="834105" y="907161"/>
                      <a:pt x="832676" y="925640"/>
                    </a:cubicBezTo>
                    <a:cubicBezTo>
                      <a:pt x="830866" y="948023"/>
                      <a:pt x="821436" y="972026"/>
                      <a:pt x="817912" y="991362"/>
                    </a:cubicBezTo>
                    <a:cubicBezTo>
                      <a:pt x="814388" y="1010698"/>
                      <a:pt x="804101" y="1033748"/>
                      <a:pt x="804006" y="1051846"/>
                    </a:cubicBezTo>
                    <a:cubicBezTo>
                      <a:pt x="804006" y="1069943"/>
                      <a:pt x="794290" y="1113758"/>
                      <a:pt x="794290" y="1113758"/>
                    </a:cubicBezTo>
                    <a:cubicBezTo>
                      <a:pt x="794290" y="1113758"/>
                      <a:pt x="811435" y="1078897"/>
                      <a:pt x="809911" y="1064895"/>
                    </a:cubicBezTo>
                    <a:cubicBezTo>
                      <a:pt x="808387" y="1050893"/>
                      <a:pt x="813245" y="1034606"/>
                      <a:pt x="815340" y="1029557"/>
                    </a:cubicBezTo>
                    <a:cubicBezTo>
                      <a:pt x="817436" y="1024509"/>
                      <a:pt x="830390" y="973360"/>
                      <a:pt x="836391" y="941737"/>
                    </a:cubicBezTo>
                    <a:cubicBezTo>
                      <a:pt x="840486" y="919925"/>
                      <a:pt x="840201" y="907923"/>
                      <a:pt x="839534" y="902399"/>
                    </a:cubicBezTo>
                    <a:cubicBezTo>
                      <a:pt x="841534" y="908780"/>
                      <a:pt x="843439" y="915257"/>
                      <a:pt x="845153" y="921734"/>
                    </a:cubicBezTo>
                    <a:cubicBezTo>
                      <a:pt x="844010" y="924211"/>
                      <a:pt x="838581" y="936593"/>
                      <a:pt x="838105" y="954976"/>
                    </a:cubicBezTo>
                    <a:cubicBezTo>
                      <a:pt x="837534" y="975551"/>
                      <a:pt x="827246" y="1024700"/>
                      <a:pt x="821913" y="1037273"/>
                    </a:cubicBezTo>
                    <a:cubicBezTo>
                      <a:pt x="816578" y="1049941"/>
                      <a:pt x="807816" y="1106139"/>
                      <a:pt x="807816" y="1106139"/>
                    </a:cubicBezTo>
                    <a:cubicBezTo>
                      <a:pt x="807816" y="1106139"/>
                      <a:pt x="827723" y="1066991"/>
                      <a:pt x="831628" y="1036415"/>
                    </a:cubicBezTo>
                    <a:cubicBezTo>
                      <a:pt x="835343" y="1007840"/>
                      <a:pt x="844105" y="931735"/>
                      <a:pt x="845248" y="922210"/>
                    </a:cubicBezTo>
                    <a:cubicBezTo>
                      <a:pt x="846487" y="927068"/>
                      <a:pt x="847725" y="931926"/>
                      <a:pt x="848773" y="936784"/>
                    </a:cubicBezTo>
                    <a:cubicBezTo>
                      <a:pt x="848773" y="936879"/>
                      <a:pt x="848773" y="936974"/>
                      <a:pt x="848773" y="937165"/>
                    </a:cubicBezTo>
                    <a:cubicBezTo>
                      <a:pt x="848773" y="937070"/>
                      <a:pt x="848773" y="937070"/>
                      <a:pt x="848773" y="936974"/>
                    </a:cubicBezTo>
                    <a:cubicBezTo>
                      <a:pt x="849154" y="938689"/>
                      <a:pt x="849631" y="940403"/>
                      <a:pt x="849916" y="942213"/>
                    </a:cubicBezTo>
                    <a:cubicBezTo>
                      <a:pt x="849535" y="940308"/>
                      <a:pt x="849154" y="938498"/>
                      <a:pt x="848677" y="936593"/>
                    </a:cubicBezTo>
                    <a:cubicBezTo>
                      <a:pt x="848677" y="935926"/>
                      <a:pt x="848677" y="935450"/>
                      <a:pt x="848488" y="935355"/>
                    </a:cubicBezTo>
                    <a:cubicBezTo>
                      <a:pt x="848488" y="935355"/>
                      <a:pt x="848488" y="935641"/>
                      <a:pt x="848582" y="936212"/>
                    </a:cubicBezTo>
                    <a:cubicBezTo>
                      <a:pt x="847534" y="931259"/>
                      <a:pt x="846487" y="926306"/>
                      <a:pt x="845248" y="921353"/>
                    </a:cubicBezTo>
                    <a:cubicBezTo>
                      <a:pt x="845248" y="921353"/>
                      <a:pt x="845248" y="921258"/>
                      <a:pt x="845248" y="921258"/>
                    </a:cubicBezTo>
                    <a:cubicBezTo>
                      <a:pt x="845248" y="921258"/>
                      <a:pt x="845248" y="921353"/>
                      <a:pt x="845248" y="921353"/>
                    </a:cubicBezTo>
                    <a:cubicBezTo>
                      <a:pt x="843344" y="913829"/>
                      <a:pt x="841344" y="906399"/>
                      <a:pt x="839057" y="898970"/>
                    </a:cubicBezTo>
                    <a:cubicBezTo>
                      <a:pt x="840391" y="900398"/>
                      <a:pt x="850774" y="911733"/>
                      <a:pt x="862585" y="928497"/>
                    </a:cubicBezTo>
                    <a:cubicBezTo>
                      <a:pt x="875348" y="946499"/>
                      <a:pt x="882492" y="980123"/>
                      <a:pt x="889921" y="991648"/>
                    </a:cubicBezTo>
                    <a:cubicBezTo>
                      <a:pt x="897351" y="1003173"/>
                      <a:pt x="904589" y="1002792"/>
                      <a:pt x="904589" y="1002792"/>
                    </a:cubicBezTo>
                    <a:cubicBezTo>
                      <a:pt x="900303" y="994029"/>
                      <a:pt x="892683" y="974503"/>
                      <a:pt x="882301" y="944404"/>
                    </a:cubicBezTo>
                    <a:cubicBezTo>
                      <a:pt x="872205" y="915353"/>
                      <a:pt x="841153" y="899827"/>
                      <a:pt x="838963" y="898779"/>
                    </a:cubicBezTo>
                    <a:cubicBezTo>
                      <a:pt x="836676" y="891350"/>
                      <a:pt x="834200" y="883920"/>
                      <a:pt x="831533" y="876586"/>
                    </a:cubicBezTo>
                    <a:cubicBezTo>
                      <a:pt x="871252" y="910685"/>
                      <a:pt x="882301" y="927735"/>
                      <a:pt x="892589" y="955262"/>
                    </a:cubicBezTo>
                    <a:cubicBezTo>
                      <a:pt x="902875" y="982980"/>
                      <a:pt x="912400" y="987743"/>
                      <a:pt x="920210" y="991553"/>
                    </a:cubicBezTo>
                    <a:cubicBezTo>
                      <a:pt x="928021" y="995363"/>
                      <a:pt x="943738" y="981647"/>
                      <a:pt x="943738" y="981647"/>
                    </a:cubicBezTo>
                    <a:cubicBezTo>
                      <a:pt x="943738" y="981647"/>
                      <a:pt x="928497" y="989648"/>
                      <a:pt x="919830" y="986695"/>
                    </a:cubicBezTo>
                    <a:cubicBezTo>
                      <a:pt x="911162" y="983742"/>
                      <a:pt x="908304" y="962311"/>
                      <a:pt x="903161" y="947357"/>
                    </a:cubicBezTo>
                    <a:cubicBezTo>
                      <a:pt x="901732" y="942975"/>
                      <a:pt x="899827" y="938403"/>
                      <a:pt x="897351" y="933450"/>
                    </a:cubicBezTo>
                    <a:cubicBezTo>
                      <a:pt x="909638" y="943642"/>
                      <a:pt x="922782" y="951452"/>
                      <a:pt x="928974" y="956501"/>
                    </a:cubicBezTo>
                    <a:cubicBezTo>
                      <a:pt x="938594" y="964311"/>
                      <a:pt x="957549" y="948690"/>
                      <a:pt x="957549" y="948690"/>
                    </a:cubicBezTo>
                    <a:cubicBezTo>
                      <a:pt x="938213" y="952214"/>
                      <a:pt x="938308" y="946309"/>
                      <a:pt x="927831" y="939356"/>
                    </a:cubicBezTo>
                    <a:cubicBezTo>
                      <a:pt x="917353" y="932498"/>
                      <a:pt x="887063" y="898493"/>
                      <a:pt x="869061" y="884015"/>
                    </a:cubicBezTo>
                    <a:cubicBezTo>
                      <a:pt x="851059" y="869537"/>
                      <a:pt x="825628" y="857345"/>
                      <a:pt x="825628" y="857345"/>
                    </a:cubicBezTo>
                    <a:cubicBezTo>
                      <a:pt x="825628" y="857345"/>
                      <a:pt x="840581" y="871633"/>
                      <a:pt x="855345" y="887159"/>
                    </a:cubicBezTo>
                    <a:cubicBezTo>
                      <a:pt x="836391" y="872776"/>
                      <a:pt x="832009" y="874585"/>
                      <a:pt x="831056" y="875729"/>
                    </a:cubicBezTo>
                    <a:cubicBezTo>
                      <a:pt x="825914" y="861632"/>
                      <a:pt x="820293" y="847725"/>
                      <a:pt x="814197" y="834009"/>
                    </a:cubicBezTo>
                    <a:cubicBezTo>
                      <a:pt x="821056" y="839343"/>
                      <a:pt x="854869" y="865442"/>
                      <a:pt x="890492" y="890111"/>
                    </a:cubicBezTo>
                    <a:cubicBezTo>
                      <a:pt x="930403" y="917734"/>
                      <a:pt x="938308" y="917639"/>
                      <a:pt x="949453" y="923068"/>
                    </a:cubicBezTo>
                    <a:cubicBezTo>
                      <a:pt x="960596" y="928497"/>
                      <a:pt x="966978" y="916781"/>
                      <a:pt x="966978" y="916781"/>
                    </a:cubicBezTo>
                    <a:cubicBezTo>
                      <a:pt x="955929" y="923068"/>
                      <a:pt x="943356" y="911828"/>
                      <a:pt x="927163" y="897255"/>
                    </a:cubicBezTo>
                    <a:cubicBezTo>
                      <a:pt x="910971" y="882682"/>
                      <a:pt x="899160" y="874395"/>
                      <a:pt x="875443" y="857059"/>
                    </a:cubicBezTo>
                    <a:cubicBezTo>
                      <a:pt x="853821" y="841153"/>
                      <a:pt x="819722" y="834295"/>
                      <a:pt x="813912" y="833152"/>
                    </a:cubicBezTo>
                    <a:cubicBezTo>
                      <a:pt x="811720" y="828294"/>
                      <a:pt x="809530" y="823436"/>
                      <a:pt x="807339" y="818579"/>
                    </a:cubicBezTo>
                    <a:cubicBezTo>
                      <a:pt x="806387" y="816483"/>
                      <a:pt x="805244" y="814388"/>
                      <a:pt x="804292" y="812292"/>
                    </a:cubicBezTo>
                    <a:cubicBezTo>
                      <a:pt x="815150" y="818102"/>
                      <a:pt x="889826" y="858584"/>
                      <a:pt x="902684" y="869537"/>
                    </a:cubicBezTo>
                    <a:cubicBezTo>
                      <a:pt x="916591" y="881348"/>
                      <a:pt x="946024" y="897160"/>
                      <a:pt x="960787" y="902018"/>
                    </a:cubicBezTo>
                    <a:cubicBezTo>
                      <a:pt x="975551" y="906875"/>
                      <a:pt x="980218" y="894683"/>
                      <a:pt x="980218" y="894683"/>
                    </a:cubicBezTo>
                    <a:cubicBezTo>
                      <a:pt x="969932" y="903732"/>
                      <a:pt x="950786" y="889254"/>
                      <a:pt x="942784" y="878967"/>
                    </a:cubicBezTo>
                    <a:cubicBezTo>
                      <a:pt x="934784" y="868680"/>
                      <a:pt x="922401" y="861536"/>
                      <a:pt x="879920" y="837724"/>
                    </a:cubicBezTo>
                    <a:cubicBezTo>
                      <a:pt x="841724" y="816293"/>
                      <a:pt x="809911" y="812292"/>
                      <a:pt x="803910" y="811721"/>
                    </a:cubicBezTo>
                    <a:cubicBezTo>
                      <a:pt x="800005" y="803529"/>
                      <a:pt x="796100" y="795242"/>
                      <a:pt x="791909" y="787146"/>
                    </a:cubicBezTo>
                    <a:cubicBezTo>
                      <a:pt x="809625" y="802100"/>
                      <a:pt x="853060" y="814578"/>
                      <a:pt x="863060" y="818769"/>
                    </a:cubicBezTo>
                    <a:cubicBezTo>
                      <a:pt x="869061" y="821341"/>
                      <a:pt x="888111" y="824484"/>
                      <a:pt x="908685" y="828675"/>
                    </a:cubicBezTo>
                    <a:cubicBezTo>
                      <a:pt x="911639" y="838867"/>
                      <a:pt x="913829" y="845344"/>
                      <a:pt x="913829" y="845344"/>
                    </a:cubicBezTo>
                    <a:cubicBezTo>
                      <a:pt x="913829" y="845344"/>
                      <a:pt x="914495" y="839438"/>
                      <a:pt x="915543" y="830104"/>
                    </a:cubicBezTo>
                    <a:cubicBezTo>
                      <a:pt x="921639" y="831437"/>
                      <a:pt x="927831" y="832771"/>
                      <a:pt x="933641" y="834295"/>
                    </a:cubicBezTo>
                    <a:cubicBezTo>
                      <a:pt x="937070" y="846677"/>
                      <a:pt x="939832" y="854678"/>
                      <a:pt x="939832" y="854678"/>
                    </a:cubicBezTo>
                    <a:cubicBezTo>
                      <a:pt x="939832" y="854678"/>
                      <a:pt x="940023" y="847439"/>
                      <a:pt x="940594" y="836105"/>
                    </a:cubicBezTo>
                    <a:cubicBezTo>
                      <a:pt x="944690" y="837248"/>
                      <a:pt x="948594" y="838486"/>
                      <a:pt x="952214" y="839819"/>
                    </a:cubicBezTo>
                    <a:cubicBezTo>
                      <a:pt x="966026" y="844868"/>
                      <a:pt x="973456" y="843058"/>
                      <a:pt x="977455" y="839915"/>
                    </a:cubicBezTo>
                    <a:cubicBezTo>
                      <a:pt x="987457" y="861155"/>
                      <a:pt x="1004031" y="868394"/>
                      <a:pt x="1004031" y="868394"/>
                    </a:cubicBezTo>
                    <a:cubicBezTo>
                      <a:pt x="989934" y="852868"/>
                      <a:pt x="984219" y="843058"/>
                      <a:pt x="981647" y="834200"/>
                    </a:cubicBezTo>
                    <a:cubicBezTo>
                      <a:pt x="982123" y="832866"/>
                      <a:pt x="982313" y="831818"/>
                      <a:pt x="982313" y="831818"/>
                    </a:cubicBezTo>
                    <a:cubicBezTo>
                      <a:pt x="982313" y="831818"/>
                      <a:pt x="981838" y="831914"/>
                      <a:pt x="981075" y="832009"/>
                    </a:cubicBezTo>
                    <a:cubicBezTo>
                      <a:pt x="979932" y="827342"/>
                      <a:pt x="979457" y="822770"/>
                      <a:pt x="978980" y="817721"/>
                    </a:cubicBezTo>
                    <a:cubicBezTo>
                      <a:pt x="977551" y="802481"/>
                      <a:pt x="978694" y="763524"/>
                      <a:pt x="976694" y="747522"/>
                    </a:cubicBezTo>
                    <a:cubicBezTo>
                      <a:pt x="974694" y="731615"/>
                      <a:pt x="974884" y="684562"/>
                      <a:pt x="974884" y="684562"/>
                    </a:cubicBezTo>
                    <a:cubicBezTo>
                      <a:pt x="976408" y="685324"/>
                      <a:pt x="977932" y="685895"/>
                      <a:pt x="979551" y="686562"/>
                    </a:cubicBezTo>
                    <a:cubicBezTo>
                      <a:pt x="984695" y="691325"/>
                      <a:pt x="989552" y="696278"/>
                      <a:pt x="994506" y="701231"/>
                    </a:cubicBezTo>
                    <a:cubicBezTo>
                      <a:pt x="993649" y="701135"/>
                      <a:pt x="992886" y="700945"/>
                      <a:pt x="991934" y="700850"/>
                    </a:cubicBezTo>
                    <a:cubicBezTo>
                      <a:pt x="991934" y="700850"/>
                      <a:pt x="1015746" y="741521"/>
                      <a:pt x="1031463" y="761524"/>
                    </a:cubicBezTo>
                    <a:cubicBezTo>
                      <a:pt x="1047179" y="781526"/>
                      <a:pt x="1086613" y="806958"/>
                      <a:pt x="1086613" y="806958"/>
                    </a:cubicBezTo>
                    <a:cubicBezTo>
                      <a:pt x="1086613" y="806958"/>
                      <a:pt x="1064133" y="773144"/>
                      <a:pt x="1047179" y="750951"/>
                    </a:cubicBezTo>
                    <a:cubicBezTo>
                      <a:pt x="1052037" y="753904"/>
                      <a:pt x="1057275" y="756761"/>
                      <a:pt x="1062800" y="759428"/>
                    </a:cubicBezTo>
                    <a:cubicBezTo>
                      <a:pt x="1109377" y="781717"/>
                      <a:pt x="1141952" y="780288"/>
                      <a:pt x="1141952" y="780288"/>
                    </a:cubicBezTo>
                    <a:cubicBezTo>
                      <a:pt x="1141952" y="780288"/>
                      <a:pt x="1105567" y="716090"/>
                      <a:pt x="994601" y="701231"/>
                    </a:cubicBezTo>
                    <a:cubicBezTo>
                      <a:pt x="989934" y="696373"/>
                      <a:pt x="985267" y="691515"/>
                      <a:pt x="980313" y="686848"/>
                    </a:cubicBezTo>
                    <a:cubicBezTo>
                      <a:pt x="1029557" y="708374"/>
                      <a:pt x="1084041" y="708279"/>
                      <a:pt x="1102328" y="709613"/>
                    </a:cubicBezTo>
                    <a:cubicBezTo>
                      <a:pt x="1121569" y="711803"/>
                      <a:pt x="1178053" y="719518"/>
                      <a:pt x="1178053" y="719518"/>
                    </a:cubicBezTo>
                    <a:close/>
                    <a:moveTo>
                      <a:pt x="772002" y="145637"/>
                    </a:moveTo>
                    <a:cubicBezTo>
                      <a:pt x="774192" y="126492"/>
                      <a:pt x="782765" y="101918"/>
                      <a:pt x="782860" y="101822"/>
                    </a:cubicBezTo>
                    <a:cubicBezTo>
                      <a:pt x="784860" y="105347"/>
                      <a:pt x="787146" y="110490"/>
                      <a:pt x="787432" y="115824"/>
                    </a:cubicBezTo>
                    <a:cubicBezTo>
                      <a:pt x="787908" y="125730"/>
                      <a:pt x="792956" y="169736"/>
                      <a:pt x="795910" y="204788"/>
                    </a:cubicBezTo>
                    <a:cubicBezTo>
                      <a:pt x="798576" y="236030"/>
                      <a:pt x="811531" y="266605"/>
                      <a:pt x="814292" y="272891"/>
                    </a:cubicBezTo>
                    <a:cubicBezTo>
                      <a:pt x="808387" y="278321"/>
                      <a:pt x="802577" y="283750"/>
                      <a:pt x="796767" y="289274"/>
                    </a:cubicBezTo>
                    <a:cubicBezTo>
                      <a:pt x="800291" y="276701"/>
                      <a:pt x="803815" y="268986"/>
                      <a:pt x="796194" y="241935"/>
                    </a:cubicBezTo>
                    <a:cubicBezTo>
                      <a:pt x="788003" y="212598"/>
                      <a:pt x="769811" y="164878"/>
                      <a:pt x="772002" y="145637"/>
                    </a:cubicBezTo>
                    <a:close/>
                    <a:moveTo>
                      <a:pt x="792766" y="297847"/>
                    </a:moveTo>
                    <a:cubicBezTo>
                      <a:pt x="804482" y="300133"/>
                      <a:pt x="818579" y="304229"/>
                      <a:pt x="831628" y="307943"/>
                    </a:cubicBezTo>
                    <a:cubicBezTo>
                      <a:pt x="810006" y="306991"/>
                      <a:pt x="790195" y="307753"/>
                      <a:pt x="780002" y="310896"/>
                    </a:cubicBezTo>
                    <a:cubicBezTo>
                      <a:pt x="784288" y="306419"/>
                      <a:pt x="788575" y="302133"/>
                      <a:pt x="792766" y="297847"/>
                    </a:cubicBezTo>
                    <a:close/>
                    <a:moveTo>
                      <a:pt x="460058" y="181356"/>
                    </a:moveTo>
                    <a:cubicBezTo>
                      <a:pt x="460058" y="181356"/>
                      <a:pt x="460058" y="181356"/>
                      <a:pt x="460058" y="181356"/>
                    </a:cubicBezTo>
                    <a:cubicBezTo>
                      <a:pt x="470821" y="186785"/>
                      <a:pt x="481108" y="190881"/>
                      <a:pt x="484823" y="191548"/>
                    </a:cubicBezTo>
                    <a:cubicBezTo>
                      <a:pt x="489585" y="201835"/>
                      <a:pt x="494538" y="212027"/>
                      <a:pt x="499587" y="222123"/>
                    </a:cubicBezTo>
                    <a:cubicBezTo>
                      <a:pt x="492348" y="214789"/>
                      <a:pt x="469392" y="191072"/>
                      <a:pt x="460058" y="181356"/>
                    </a:cubicBezTo>
                    <a:close/>
                    <a:moveTo>
                      <a:pt x="236601" y="298228"/>
                    </a:moveTo>
                    <a:cubicBezTo>
                      <a:pt x="235268" y="293751"/>
                      <a:pt x="228695" y="281940"/>
                      <a:pt x="220409" y="269558"/>
                    </a:cubicBezTo>
                    <a:cubicBezTo>
                      <a:pt x="220409" y="269558"/>
                      <a:pt x="220409" y="269558"/>
                      <a:pt x="220409" y="269558"/>
                    </a:cubicBezTo>
                    <a:cubicBezTo>
                      <a:pt x="233649" y="279464"/>
                      <a:pt x="266034" y="303848"/>
                      <a:pt x="276130" y="311468"/>
                    </a:cubicBezTo>
                    <a:cubicBezTo>
                      <a:pt x="262985" y="306896"/>
                      <a:pt x="249841" y="302514"/>
                      <a:pt x="236601" y="298228"/>
                    </a:cubicBezTo>
                    <a:close/>
                    <a:moveTo>
                      <a:pt x="426053" y="369475"/>
                    </a:moveTo>
                    <a:cubicBezTo>
                      <a:pt x="424435" y="368808"/>
                      <a:pt x="422720" y="368141"/>
                      <a:pt x="421101" y="367475"/>
                    </a:cubicBezTo>
                    <a:cubicBezTo>
                      <a:pt x="420815" y="365570"/>
                      <a:pt x="420052" y="360902"/>
                      <a:pt x="418720" y="354330"/>
                    </a:cubicBezTo>
                    <a:cubicBezTo>
                      <a:pt x="438245" y="368141"/>
                      <a:pt x="462630" y="384524"/>
                      <a:pt x="462630" y="384524"/>
                    </a:cubicBezTo>
                    <a:lnTo>
                      <a:pt x="467868" y="387001"/>
                    </a:lnTo>
                    <a:cubicBezTo>
                      <a:pt x="453962" y="381095"/>
                      <a:pt x="440056" y="375190"/>
                      <a:pt x="426053" y="369475"/>
                    </a:cubicBezTo>
                    <a:close/>
                    <a:moveTo>
                      <a:pt x="335470" y="576739"/>
                    </a:moveTo>
                    <a:cubicBezTo>
                      <a:pt x="328326" y="573596"/>
                      <a:pt x="293846" y="558927"/>
                      <a:pt x="257461" y="551498"/>
                    </a:cubicBezTo>
                    <a:cubicBezTo>
                      <a:pt x="216598" y="543211"/>
                      <a:pt x="165354" y="531781"/>
                      <a:pt x="153829" y="529685"/>
                    </a:cubicBezTo>
                    <a:cubicBezTo>
                      <a:pt x="147542" y="528542"/>
                      <a:pt x="141827" y="526066"/>
                      <a:pt x="137922" y="523970"/>
                    </a:cubicBezTo>
                    <a:cubicBezTo>
                      <a:pt x="138208" y="523970"/>
                      <a:pt x="167926" y="522160"/>
                      <a:pt x="190691" y="523970"/>
                    </a:cubicBezTo>
                    <a:cubicBezTo>
                      <a:pt x="213551" y="525780"/>
                      <a:pt x="267557" y="547211"/>
                      <a:pt x="301085" y="558260"/>
                    </a:cubicBezTo>
                    <a:cubicBezTo>
                      <a:pt x="332232" y="568547"/>
                      <a:pt x="341662" y="567404"/>
                      <a:pt x="356901" y="567118"/>
                    </a:cubicBezTo>
                    <a:cubicBezTo>
                      <a:pt x="349758" y="570262"/>
                      <a:pt x="342614" y="573405"/>
                      <a:pt x="335470" y="576739"/>
                    </a:cubicBezTo>
                    <a:close/>
                    <a:moveTo>
                      <a:pt x="374809" y="595503"/>
                    </a:moveTo>
                    <a:cubicBezTo>
                      <a:pt x="371952" y="585407"/>
                      <a:pt x="368618" y="574548"/>
                      <a:pt x="367285" y="565785"/>
                    </a:cubicBezTo>
                    <a:cubicBezTo>
                      <a:pt x="372904" y="563499"/>
                      <a:pt x="378428" y="561213"/>
                      <a:pt x="384049" y="559022"/>
                    </a:cubicBezTo>
                    <a:cubicBezTo>
                      <a:pt x="379286" y="565690"/>
                      <a:pt x="376047" y="579692"/>
                      <a:pt x="374809" y="595503"/>
                    </a:cubicBezTo>
                    <a:close/>
                    <a:moveTo>
                      <a:pt x="550069" y="515779"/>
                    </a:moveTo>
                    <a:cubicBezTo>
                      <a:pt x="548069" y="510540"/>
                      <a:pt x="547307" y="505968"/>
                      <a:pt x="547974" y="501968"/>
                    </a:cubicBezTo>
                    <a:lnTo>
                      <a:pt x="550069" y="515779"/>
                    </a:lnTo>
                    <a:close/>
                    <a:moveTo>
                      <a:pt x="536067" y="526447"/>
                    </a:moveTo>
                    <a:cubicBezTo>
                      <a:pt x="537115" y="531495"/>
                      <a:pt x="540258" y="536829"/>
                      <a:pt x="544163" y="542068"/>
                    </a:cubicBezTo>
                    <a:cubicBezTo>
                      <a:pt x="543211" y="542925"/>
                      <a:pt x="542354" y="543878"/>
                      <a:pt x="541401" y="544735"/>
                    </a:cubicBezTo>
                    <a:cubicBezTo>
                      <a:pt x="532162" y="534067"/>
                      <a:pt x="523589" y="522542"/>
                      <a:pt x="519780" y="519398"/>
                    </a:cubicBezTo>
                    <a:cubicBezTo>
                      <a:pt x="516445" y="516636"/>
                      <a:pt x="515398" y="514350"/>
                      <a:pt x="515302" y="512255"/>
                    </a:cubicBezTo>
                    <a:cubicBezTo>
                      <a:pt x="523970" y="509492"/>
                      <a:pt x="532638" y="506635"/>
                      <a:pt x="541401" y="503968"/>
                    </a:cubicBezTo>
                    <a:cubicBezTo>
                      <a:pt x="536258" y="509397"/>
                      <a:pt x="534067" y="517112"/>
                      <a:pt x="536067" y="526447"/>
                    </a:cubicBezTo>
                    <a:close/>
                    <a:moveTo>
                      <a:pt x="505588" y="290894"/>
                    </a:moveTo>
                    <a:cubicBezTo>
                      <a:pt x="525495" y="295466"/>
                      <a:pt x="537210" y="294132"/>
                      <a:pt x="537401" y="294132"/>
                    </a:cubicBezTo>
                    <a:cubicBezTo>
                      <a:pt x="538163" y="295466"/>
                      <a:pt x="538925" y="296799"/>
                      <a:pt x="539592" y="298133"/>
                    </a:cubicBezTo>
                    <a:cubicBezTo>
                      <a:pt x="540353" y="302324"/>
                      <a:pt x="541687" y="309753"/>
                      <a:pt x="543402" y="318611"/>
                    </a:cubicBezTo>
                    <a:cubicBezTo>
                      <a:pt x="536449" y="313658"/>
                      <a:pt x="528067" y="308229"/>
                      <a:pt x="519780" y="304324"/>
                    </a:cubicBezTo>
                    <a:cubicBezTo>
                      <a:pt x="513779" y="298323"/>
                      <a:pt x="508731" y="293656"/>
                      <a:pt x="505588" y="290894"/>
                    </a:cubicBezTo>
                    <a:close/>
                    <a:moveTo>
                      <a:pt x="491490" y="338423"/>
                    </a:moveTo>
                    <a:cubicBezTo>
                      <a:pt x="486538" y="327755"/>
                      <a:pt x="479013" y="317183"/>
                      <a:pt x="470631" y="307181"/>
                    </a:cubicBezTo>
                    <a:cubicBezTo>
                      <a:pt x="480251" y="314039"/>
                      <a:pt x="490538" y="320326"/>
                      <a:pt x="499872" y="323660"/>
                    </a:cubicBezTo>
                    <a:cubicBezTo>
                      <a:pt x="505873" y="329756"/>
                      <a:pt x="511778" y="335566"/>
                      <a:pt x="517208" y="340424"/>
                    </a:cubicBezTo>
                    <a:cubicBezTo>
                      <a:pt x="518160" y="346520"/>
                      <a:pt x="519399" y="352711"/>
                      <a:pt x="521303" y="358902"/>
                    </a:cubicBezTo>
                    <a:cubicBezTo>
                      <a:pt x="513302" y="356426"/>
                      <a:pt x="505111" y="353949"/>
                      <a:pt x="497491" y="351568"/>
                    </a:cubicBezTo>
                    <a:cubicBezTo>
                      <a:pt x="495586" y="347377"/>
                      <a:pt x="493682" y="342995"/>
                      <a:pt x="491490" y="338423"/>
                    </a:cubicBezTo>
                    <a:close/>
                    <a:moveTo>
                      <a:pt x="506731" y="373571"/>
                    </a:moveTo>
                    <a:cubicBezTo>
                      <a:pt x="516636" y="380714"/>
                      <a:pt x="527399" y="387382"/>
                      <a:pt x="537972" y="391573"/>
                    </a:cubicBezTo>
                    <a:cubicBezTo>
                      <a:pt x="539687" y="394145"/>
                      <a:pt x="541307" y="396526"/>
                      <a:pt x="543020" y="398907"/>
                    </a:cubicBezTo>
                    <a:lnTo>
                      <a:pt x="519113" y="407765"/>
                    </a:lnTo>
                    <a:cubicBezTo>
                      <a:pt x="518351" y="405003"/>
                      <a:pt x="514445" y="392525"/>
                      <a:pt x="506731" y="373571"/>
                    </a:cubicBezTo>
                    <a:close/>
                    <a:moveTo>
                      <a:pt x="517874" y="408242"/>
                    </a:moveTo>
                    <a:lnTo>
                      <a:pt x="517588" y="408337"/>
                    </a:lnTo>
                    <a:cubicBezTo>
                      <a:pt x="517494" y="408242"/>
                      <a:pt x="517399" y="408242"/>
                      <a:pt x="517303" y="408146"/>
                    </a:cubicBezTo>
                    <a:lnTo>
                      <a:pt x="517874" y="408242"/>
                    </a:lnTo>
                    <a:close/>
                    <a:moveTo>
                      <a:pt x="459867" y="484346"/>
                    </a:moveTo>
                    <a:cubicBezTo>
                      <a:pt x="465773" y="487204"/>
                      <a:pt x="472344" y="489680"/>
                      <a:pt x="480060" y="491681"/>
                    </a:cubicBezTo>
                    <a:cubicBezTo>
                      <a:pt x="500730" y="497015"/>
                      <a:pt x="525399" y="498539"/>
                      <a:pt x="537020" y="499015"/>
                    </a:cubicBezTo>
                    <a:lnTo>
                      <a:pt x="537401" y="499110"/>
                    </a:lnTo>
                    <a:cubicBezTo>
                      <a:pt x="528828" y="501872"/>
                      <a:pt x="520351" y="504825"/>
                      <a:pt x="511778" y="507683"/>
                    </a:cubicBezTo>
                    <a:cubicBezTo>
                      <a:pt x="501110" y="503968"/>
                      <a:pt x="469774" y="493490"/>
                      <a:pt x="440436" y="486061"/>
                    </a:cubicBezTo>
                    <a:cubicBezTo>
                      <a:pt x="447675" y="485585"/>
                      <a:pt x="454153" y="485013"/>
                      <a:pt x="459867" y="484346"/>
                    </a:cubicBezTo>
                    <a:close/>
                    <a:moveTo>
                      <a:pt x="508635" y="508730"/>
                    </a:moveTo>
                    <a:cubicBezTo>
                      <a:pt x="499015" y="511969"/>
                      <a:pt x="489395" y="515112"/>
                      <a:pt x="479870" y="518541"/>
                    </a:cubicBezTo>
                    <a:cubicBezTo>
                      <a:pt x="468440" y="515112"/>
                      <a:pt x="434150" y="504730"/>
                      <a:pt x="409195" y="496824"/>
                    </a:cubicBezTo>
                    <a:cubicBezTo>
                      <a:pt x="402145" y="494633"/>
                      <a:pt x="394335" y="491204"/>
                      <a:pt x="386144" y="487394"/>
                    </a:cubicBezTo>
                    <a:cubicBezTo>
                      <a:pt x="388430" y="487394"/>
                      <a:pt x="390620" y="487394"/>
                      <a:pt x="392906" y="487394"/>
                    </a:cubicBezTo>
                    <a:cubicBezTo>
                      <a:pt x="401479" y="491585"/>
                      <a:pt x="412909" y="495872"/>
                      <a:pt x="431863" y="499586"/>
                    </a:cubicBezTo>
                    <a:cubicBezTo>
                      <a:pt x="465201" y="506159"/>
                      <a:pt x="495395" y="508159"/>
                      <a:pt x="508635" y="508730"/>
                    </a:cubicBezTo>
                    <a:close/>
                    <a:moveTo>
                      <a:pt x="480346" y="562642"/>
                    </a:moveTo>
                    <a:cubicBezTo>
                      <a:pt x="478536" y="560642"/>
                      <a:pt x="477013" y="558927"/>
                      <a:pt x="476250" y="557879"/>
                    </a:cubicBezTo>
                    <a:cubicBezTo>
                      <a:pt x="471869" y="551688"/>
                      <a:pt x="463582" y="545401"/>
                      <a:pt x="456914" y="531781"/>
                    </a:cubicBezTo>
                    <a:cubicBezTo>
                      <a:pt x="464820" y="529018"/>
                      <a:pt x="472630" y="526066"/>
                      <a:pt x="480632" y="523399"/>
                    </a:cubicBezTo>
                    <a:cubicBezTo>
                      <a:pt x="472060" y="535210"/>
                      <a:pt x="476155" y="549878"/>
                      <a:pt x="480346" y="562642"/>
                    </a:cubicBezTo>
                    <a:close/>
                    <a:moveTo>
                      <a:pt x="284226" y="471202"/>
                    </a:moveTo>
                    <a:cubicBezTo>
                      <a:pt x="289179" y="471202"/>
                      <a:pt x="295466" y="471202"/>
                      <a:pt x="302705" y="471202"/>
                    </a:cubicBezTo>
                    <a:cubicBezTo>
                      <a:pt x="306038" y="474059"/>
                      <a:pt x="309563" y="477488"/>
                      <a:pt x="313277" y="481203"/>
                    </a:cubicBezTo>
                    <a:cubicBezTo>
                      <a:pt x="304229" y="477203"/>
                      <a:pt x="294513" y="473774"/>
                      <a:pt x="284226" y="471202"/>
                    </a:cubicBezTo>
                    <a:close/>
                    <a:moveTo>
                      <a:pt x="332327" y="460248"/>
                    </a:moveTo>
                    <a:cubicBezTo>
                      <a:pt x="325279" y="456914"/>
                      <a:pt x="319278" y="454343"/>
                      <a:pt x="314992" y="453390"/>
                    </a:cubicBezTo>
                    <a:cubicBezTo>
                      <a:pt x="304420" y="450914"/>
                      <a:pt x="295275" y="448056"/>
                      <a:pt x="286036" y="446818"/>
                    </a:cubicBezTo>
                    <a:cubicBezTo>
                      <a:pt x="321945" y="445580"/>
                      <a:pt x="366999" y="442627"/>
                      <a:pt x="403574" y="435769"/>
                    </a:cubicBezTo>
                    <a:cubicBezTo>
                      <a:pt x="405955" y="435293"/>
                      <a:pt x="408432" y="434816"/>
                      <a:pt x="411004" y="434340"/>
                    </a:cubicBezTo>
                    <a:cubicBezTo>
                      <a:pt x="411385" y="434626"/>
                      <a:pt x="411766" y="434912"/>
                      <a:pt x="412147" y="435102"/>
                    </a:cubicBezTo>
                    <a:cubicBezTo>
                      <a:pt x="407003" y="437769"/>
                      <a:pt x="401860" y="440912"/>
                      <a:pt x="396716" y="444722"/>
                    </a:cubicBezTo>
                    <a:cubicBezTo>
                      <a:pt x="396716" y="444722"/>
                      <a:pt x="405860" y="441770"/>
                      <a:pt x="418434" y="440436"/>
                    </a:cubicBezTo>
                    <a:cubicBezTo>
                      <a:pt x="419767" y="441770"/>
                      <a:pt x="421006" y="443294"/>
                      <a:pt x="422053" y="444818"/>
                    </a:cubicBezTo>
                    <a:cubicBezTo>
                      <a:pt x="397955" y="449104"/>
                      <a:pt x="365665" y="454724"/>
                      <a:pt x="337185" y="459772"/>
                    </a:cubicBezTo>
                    <a:cubicBezTo>
                      <a:pt x="335566" y="459962"/>
                      <a:pt x="333947" y="460058"/>
                      <a:pt x="332327" y="460248"/>
                    </a:cubicBezTo>
                    <a:close/>
                    <a:moveTo>
                      <a:pt x="359855" y="474250"/>
                    </a:moveTo>
                    <a:cubicBezTo>
                      <a:pt x="357569" y="473107"/>
                      <a:pt x="355378" y="471964"/>
                      <a:pt x="353188" y="470821"/>
                    </a:cubicBezTo>
                    <a:cubicBezTo>
                      <a:pt x="354902" y="470821"/>
                      <a:pt x="356712" y="470821"/>
                      <a:pt x="358521" y="470726"/>
                    </a:cubicBezTo>
                    <a:cubicBezTo>
                      <a:pt x="359759" y="471107"/>
                      <a:pt x="360902" y="471392"/>
                      <a:pt x="362045" y="471773"/>
                    </a:cubicBezTo>
                    <a:cubicBezTo>
                      <a:pt x="363379" y="472250"/>
                      <a:pt x="364617" y="472631"/>
                      <a:pt x="365760" y="473107"/>
                    </a:cubicBezTo>
                    <a:cubicBezTo>
                      <a:pt x="363760" y="473583"/>
                      <a:pt x="361855" y="473869"/>
                      <a:pt x="359855" y="474250"/>
                    </a:cubicBezTo>
                    <a:close/>
                    <a:moveTo>
                      <a:pt x="368998" y="499301"/>
                    </a:moveTo>
                    <a:cubicBezTo>
                      <a:pt x="389859" y="508540"/>
                      <a:pt x="412147" y="513112"/>
                      <a:pt x="432435" y="516065"/>
                    </a:cubicBezTo>
                    <a:cubicBezTo>
                      <a:pt x="452438" y="519017"/>
                      <a:pt x="467868" y="519589"/>
                      <a:pt x="476345" y="519684"/>
                    </a:cubicBezTo>
                    <a:cubicBezTo>
                      <a:pt x="468345" y="522542"/>
                      <a:pt x="460534" y="525590"/>
                      <a:pt x="452533" y="528447"/>
                    </a:cubicBezTo>
                    <a:cubicBezTo>
                      <a:pt x="444437" y="526161"/>
                      <a:pt x="421006" y="519303"/>
                      <a:pt x="391382" y="509968"/>
                    </a:cubicBezTo>
                    <a:cubicBezTo>
                      <a:pt x="382238" y="507206"/>
                      <a:pt x="374999" y="503492"/>
                      <a:pt x="368998" y="499301"/>
                    </a:cubicBezTo>
                    <a:close/>
                    <a:moveTo>
                      <a:pt x="395478" y="523780"/>
                    </a:moveTo>
                    <a:cubicBezTo>
                      <a:pt x="400431" y="525209"/>
                      <a:pt x="405385" y="526542"/>
                      <a:pt x="410147" y="527876"/>
                    </a:cubicBezTo>
                    <a:cubicBezTo>
                      <a:pt x="424910" y="531971"/>
                      <a:pt x="435389" y="532638"/>
                      <a:pt x="442722" y="532257"/>
                    </a:cubicBezTo>
                    <a:cubicBezTo>
                      <a:pt x="436341" y="534638"/>
                      <a:pt x="429863" y="536924"/>
                      <a:pt x="423482" y="539401"/>
                    </a:cubicBezTo>
                    <a:cubicBezTo>
                      <a:pt x="419291" y="536829"/>
                      <a:pt x="408718" y="530828"/>
                      <a:pt x="395478" y="523780"/>
                    </a:cubicBezTo>
                    <a:close/>
                    <a:moveTo>
                      <a:pt x="449199" y="655892"/>
                    </a:moveTo>
                    <a:cubicBezTo>
                      <a:pt x="437959" y="621221"/>
                      <a:pt x="415480" y="588169"/>
                      <a:pt x="413290" y="570833"/>
                    </a:cubicBezTo>
                    <a:cubicBezTo>
                      <a:pt x="411766" y="558165"/>
                      <a:pt x="409575" y="551974"/>
                      <a:pt x="408337" y="549402"/>
                    </a:cubicBezTo>
                    <a:cubicBezTo>
                      <a:pt x="413767" y="547307"/>
                      <a:pt x="419291" y="545211"/>
                      <a:pt x="424719" y="543116"/>
                    </a:cubicBezTo>
                    <a:cubicBezTo>
                      <a:pt x="426530" y="542449"/>
                      <a:pt x="428434" y="541877"/>
                      <a:pt x="430245" y="541115"/>
                    </a:cubicBezTo>
                    <a:cubicBezTo>
                      <a:pt x="420624" y="550831"/>
                      <a:pt x="415576" y="557117"/>
                      <a:pt x="421101" y="575596"/>
                    </a:cubicBezTo>
                    <a:cubicBezTo>
                      <a:pt x="427291" y="596265"/>
                      <a:pt x="443389" y="625793"/>
                      <a:pt x="452628" y="645605"/>
                    </a:cubicBezTo>
                    <a:cubicBezTo>
                      <a:pt x="453105" y="646652"/>
                      <a:pt x="453485" y="647605"/>
                      <a:pt x="453866" y="648653"/>
                    </a:cubicBezTo>
                    <a:cubicBezTo>
                      <a:pt x="452438" y="651034"/>
                      <a:pt x="450819" y="653510"/>
                      <a:pt x="449199" y="655892"/>
                    </a:cubicBezTo>
                    <a:close/>
                    <a:moveTo>
                      <a:pt x="454248" y="679133"/>
                    </a:moveTo>
                    <a:cubicBezTo>
                      <a:pt x="454153" y="678561"/>
                      <a:pt x="454153" y="678085"/>
                      <a:pt x="454153" y="677513"/>
                    </a:cubicBezTo>
                    <a:cubicBezTo>
                      <a:pt x="455486" y="676180"/>
                      <a:pt x="456820" y="674751"/>
                      <a:pt x="458152" y="673418"/>
                    </a:cubicBezTo>
                    <a:cubicBezTo>
                      <a:pt x="456820" y="675323"/>
                      <a:pt x="455582" y="677228"/>
                      <a:pt x="454248" y="679133"/>
                    </a:cubicBezTo>
                    <a:close/>
                    <a:moveTo>
                      <a:pt x="461296" y="637794"/>
                    </a:moveTo>
                    <a:cubicBezTo>
                      <a:pt x="454057" y="617125"/>
                      <a:pt x="446627" y="598456"/>
                      <a:pt x="439102" y="579787"/>
                    </a:cubicBezTo>
                    <a:cubicBezTo>
                      <a:pt x="431292" y="560546"/>
                      <a:pt x="432531" y="545687"/>
                      <a:pt x="433483" y="540068"/>
                    </a:cubicBezTo>
                    <a:cubicBezTo>
                      <a:pt x="440245" y="537591"/>
                      <a:pt x="447104" y="535305"/>
                      <a:pt x="453866" y="532924"/>
                    </a:cubicBezTo>
                    <a:cubicBezTo>
                      <a:pt x="445484" y="547307"/>
                      <a:pt x="455009" y="558260"/>
                      <a:pt x="473964" y="582930"/>
                    </a:cubicBezTo>
                    <a:cubicBezTo>
                      <a:pt x="479013" y="589502"/>
                      <a:pt x="483489" y="595503"/>
                      <a:pt x="487681" y="601218"/>
                    </a:cubicBezTo>
                    <a:cubicBezTo>
                      <a:pt x="479774" y="610934"/>
                      <a:pt x="470726" y="623792"/>
                      <a:pt x="461296" y="637794"/>
                    </a:cubicBezTo>
                    <a:close/>
                    <a:moveTo>
                      <a:pt x="510255" y="576263"/>
                    </a:moveTo>
                    <a:cubicBezTo>
                      <a:pt x="509492" y="574929"/>
                      <a:pt x="508826" y="573500"/>
                      <a:pt x="508159" y="572262"/>
                    </a:cubicBezTo>
                    <a:cubicBezTo>
                      <a:pt x="500825" y="558546"/>
                      <a:pt x="489109" y="536448"/>
                      <a:pt x="484537" y="521970"/>
                    </a:cubicBezTo>
                    <a:cubicBezTo>
                      <a:pt x="493871" y="518827"/>
                      <a:pt x="503301" y="515969"/>
                      <a:pt x="512636" y="513017"/>
                    </a:cubicBezTo>
                    <a:cubicBezTo>
                      <a:pt x="510064" y="516922"/>
                      <a:pt x="507206" y="522923"/>
                      <a:pt x="508540" y="528638"/>
                    </a:cubicBezTo>
                    <a:cubicBezTo>
                      <a:pt x="510350" y="535972"/>
                      <a:pt x="517303" y="545306"/>
                      <a:pt x="530257" y="555879"/>
                    </a:cubicBezTo>
                    <a:cubicBezTo>
                      <a:pt x="523209" y="562928"/>
                      <a:pt x="516445" y="569785"/>
                      <a:pt x="510255" y="576263"/>
                    </a:cubicBezTo>
                    <a:close/>
                    <a:moveTo>
                      <a:pt x="530923" y="641223"/>
                    </a:moveTo>
                    <a:cubicBezTo>
                      <a:pt x="530923" y="641128"/>
                      <a:pt x="530923" y="641128"/>
                      <a:pt x="530923" y="641223"/>
                    </a:cubicBezTo>
                    <a:cubicBezTo>
                      <a:pt x="530639" y="635127"/>
                      <a:pt x="529685" y="629126"/>
                      <a:pt x="528447" y="623221"/>
                    </a:cubicBezTo>
                    <a:cubicBezTo>
                      <a:pt x="539115" y="610648"/>
                      <a:pt x="550736" y="595408"/>
                      <a:pt x="561023" y="581311"/>
                    </a:cubicBezTo>
                    <a:cubicBezTo>
                      <a:pt x="566167" y="586740"/>
                      <a:pt x="570548" y="592455"/>
                      <a:pt x="574263" y="598360"/>
                    </a:cubicBezTo>
                    <a:lnTo>
                      <a:pt x="574738" y="599408"/>
                    </a:lnTo>
                    <a:cubicBezTo>
                      <a:pt x="565119" y="608362"/>
                      <a:pt x="547783" y="624745"/>
                      <a:pt x="530923" y="641223"/>
                    </a:cubicBezTo>
                    <a:close/>
                    <a:moveTo>
                      <a:pt x="540353" y="916400"/>
                    </a:moveTo>
                    <a:cubicBezTo>
                      <a:pt x="540353" y="916400"/>
                      <a:pt x="540353" y="916400"/>
                      <a:pt x="540353" y="916400"/>
                    </a:cubicBezTo>
                    <a:cubicBezTo>
                      <a:pt x="534448" y="902780"/>
                      <a:pt x="528067" y="890778"/>
                      <a:pt x="525018" y="887254"/>
                    </a:cubicBezTo>
                    <a:cubicBezTo>
                      <a:pt x="528638" y="873824"/>
                      <a:pt x="532066" y="860393"/>
                      <a:pt x="535210" y="846868"/>
                    </a:cubicBezTo>
                    <a:cubicBezTo>
                      <a:pt x="536258" y="859536"/>
                      <a:pt x="539210" y="899922"/>
                      <a:pt x="540353" y="916400"/>
                    </a:cubicBezTo>
                    <a:close/>
                    <a:moveTo>
                      <a:pt x="1030891" y="621887"/>
                    </a:moveTo>
                    <a:cubicBezTo>
                      <a:pt x="1028891" y="619506"/>
                      <a:pt x="1024605" y="614553"/>
                      <a:pt x="1018889" y="607790"/>
                    </a:cubicBezTo>
                    <a:cubicBezTo>
                      <a:pt x="1024700" y="606838"/>
                      <a:pt x="1030606" y="605790"/>
                      <a:pt x="1036511" y="604838"/>
                    </a:cubicBezTo>
                    <a:cubicBezTo>
                      <a:pt x="1047845" y="613696"/>
                      <a:pt x="1057370" y="620935"/>
                      <a:pt x="1062990" y="625031"/>
                    </a:cubicBezTo>
                    <a:cubicBezTo>
                      <a:pt x="1052703" y="623507"/>
                      <a:pt x="1041845" y="622268"/>
                      <a:pt x="1030891" y="621887"/>
                    </a:cubicBezTo>
                    <a:close/>
                    <a:moveTo>
                      <a:pt x="1021938" y="576358"/>
                    </a:moveTo>
                    <a:cubicBezTo>
                      <a:pt x="1020604" y="574834"/>
                      <a:pt x="1019175" y="573310"/>
                      <a:pt x="1017841" y="571786"/>
                    </a:cubicBezTo>
                    <a:cubicBezTo>
                      <a:pt x="1020318" y="571500"/>
                      <a:pt x="1022795" y="571309"/>
                      <a:pt x="1025176" y="571024"/>
                    </a:cubicBezTo>
                    <a:cubicBezTo>
                      <a:pt x="1030320" y="575977"/>
                      <a:pt x="1035844" y="581025"/>
                      <a:pt x="1041559" y="585978"/>
                    </a:cubicBezTo>
                    <a:cubicBezTo>
                      <a:pt x="1037654" y="585597"/>
                      <a:pt x="1033653" y="585216"/>
                      <a:pt x="1029557" y="584835"/>
                    </a:cubicBezTo>
                    <a:cubicBezTo>
                      <a:pt x="1027843" y="582930"/>
                      <a:pt x="1026128" y="580930"/>
                      <a:pt x="1024319" y="579025"/>
                    </a:cubicBezTo>
                    <a:cubicBezTo>
                      <a:pt x="1027462" y="579025"/>
                      <a:pt x="1029272" y="579025"/>
                      <a:pt x="1029272" y="579025"/>
                    </a:cubicBezTo>
                    <a:cubicBezTo>
                      <a:pt x="1029272" y="579025"/>
                      <a:pt x="1026700" y="578072"/>
                      <a:pt x="1021938" y="576358"/>
                    </a:cubicBezTo>
                    <a:close/>
                    <a:moveTo>
                      <a:pt x="1099376" y="632365"/>
                    </a:moveTo>
                    <a:cubicBezTo>
                      <a:pt x="1090137" y="630079"/>
                      <a:pt x="1078326" y="627412"/>
                      <a:pt x="1065276" y="625316"/>
                    </a:cubicBezTo>
                    <a:cubicBezTo>
                      <a:pt x="1061467" y="620935"/>
                      <a:pt x="1054608" y="613029"/>
                      <a:pt x="1045941" y="603218"/>
                    </a:cubicBezTo>
                    <a:cubicBezTo>
                      <a:pt x="1050513" y="602456"/>
                      <a:pt x="1055084" y="601790"/>
                      <a:pt x="1059561" y="601123"/>
                    </a:cubicBezTo>
                    <a:cubicBezTo>
                      <a:pt x="1075373" y="614172"/>
                      <a:pt x="1090232" y="625507"/>
                      <a:pt x="1099376" y="632365"/>
                    </a:cubicBezTo>
                    <a:close/>
                    <a:moveTo>
                      <a:pt x="1052989" y="504063"/>
                    </a:moveTo>
                    <a:cubicBezTo>
                      <a:pt x="1052989" y="504063"/>
                      <a:pt x="1052989" y="504063"/>
                      <a:pt x="1052989" y="504063"/>
                    </a:cubicBezTo>
                    <a:cubicBezTo>
                      <a:pt x="1041463" y="507683"/>
                      <a:pt x="1031177" y="511874"/>
                      <a:pt x="1028129" y="513969"/>
                    </a:cubicBezTo>
                    <a:cubicBezTo>
                      <a:pt x="1017557" y="509968"/>
                      <a:pt x="1006983" y="506063"/>
                      <a:pt x="996315" y="502253"/>
                    </a:cubicBezTo>
                    <a:cubicBezTo>
                      <a:pt x="1006603" y="502634"/>
                      <a:pt x="1039559" y="503587"/>
                      <a:pt x="1052989" y="504063"/>
                    </a:cubicBezTo>
                    <a:close/>
                    <a:moveTo>
                      <a:pt x="967740" y="493300"/>
                    </a:moveTo>
                    <a:cubicBezTo>
                      <a:pt x="974313" y="495491"/>
                      <a:pt x="980980" y="497681"/>
                      <a:pt x="987553" y="499872"/>
                    </a:cubicBezTo>
                    <a:lnTo>
                      <a:pt x="993077" y="502158"/>
                    </a:lnTo>
                    <a:cubicBezTo>
                      <a:pt x="993077" y="502158"/>
                      <a:pt x="993649" y="502158"/>
                      <a:pt x="994506" y="502158"/>
                    </a:cubicBezTo>
                    <a:cubicBezTo>
                      <a:pt x="1005650" y="505968"/>
                      <a:pt x="1016794" y="509968"/>
                      <a:pt x="1027843" y="514064"/>
                    </a:cubicBezTo>
                    <a:cubicBezTo>
                      <a:pt x="1027366" y="514445"/>
                      <a:pt x="1026986" y="514826"/>
                      <a:pt x="1027082" y="515017"/>
                    </a:cubicBezTo>
                    <a:cubicBezTo>
                      <a:pt x="1037177" y="533876"/>
                      <a:pt x="1067467" y="563594"/>
                      <a:pt x="1074801" y="570643"/>
                    </a:cubicBezTo>
                    <a:cubicBezTo>
                      <a:pt x="1080040" y="575596"/>
                      <a:pt x="1089946" y="583978"/>
                      <a:pt x="1104900" y="596360"/>
                    </a:cubicBezTo>
                    <a:cubicBezTo>
                      <a:pt x="1100424" y="595313"/>
                      <a:pt x="1093566" y="593884"/>
                      <a:pt x="1084802" y="592265"/>
                    </a:cubicBezTo>
                    <a:cubicBezTo>
                      <a:pt x="1077563" y="583978"/>
                      <a:pt x="1070229" y="575405"/>
                      <a:pt x="1063562" y="567118"/>
                    </a:cubicBezTo>
                    <a:cubicBezTo>
                      <a:pt x="1066800" y="566833"/>
                      <a:pt x="1068706" y="566642"/>
                      <a:pt x="1068706" y="566642"/>
                    </a:cubicBezTo>
                    <a:cubicBezTo>
                      <a:pt x="1068706" y="566642"/>
                      <a:pt x="1066229" y="565976"/>
                      <a:pt x="1061752" y="564928"/>
                    </a:cubicBezTo>
                    <a:cubicBezTo>
                      <a:pt x="1059370" y="561975"/>
                      <a:pt x="1057084" y="559118"/>
                      <a:pt x="1054989" y="556260"/>
                    </a:cubicBezTo>
                    <a:cubicBezTo>
                      <a:pt x="1035082" y="535400"/>
                      <a:pt x="995649" y="504063"/>
                      <a:pt x="995649" y="504063"/>
                    </a:cubicBezTo>
                    <a:lnTo>
                      <a:pt x="987076" y="501206"/>
                    </a:lnTo>
                    <a:cubicBezTo>
                      <a:pt x="987076" y="501206"/>
                      <a:pt x="991363" y="507111"/>
                      <a:pt x="998887" y="516636"/>
                    </a:cubicBezTo>
                    <a:cubicBezTo>
                      <a:pt x="996601" y="515969"/>
                      <a:pt x="994029" y="515303"/>
                      <a:pt x="991077" y="514636"/>
                    </a:cubicBezTo>
                    <a:cubicBezTo>
                      <a:pt x="980218" y="504730"/>
                      <a:pt x="970979" y="496538"/>
                      <a:pt x="967169" y="493205"/>
                    </a:cubicBezTo>
                    <a:cubicBezTo>
                      <a:pt x="967455" y="493205"/>
                      <a:pt x="967550" y="493300"/>
                      <a:pt x="967740" y="493300"/>
                    </a:cubicBezTo>
                    <a:close/>
                    <a:moveTo>
                      <a:pt x="875252" y="602361"/>
                    </a:moveTo>
                    <a:cubicBezTo>
                      <a:pt x="862680" y="593122"/>
                      <a:pt x="850011" y="584168"/>
                      <a:pt x="837248" y="575310"/>
                    </a:cubicBezTo>
                    <a:cubicBezTo>
                      <a:pt x="841249" y="576072"/>
                      <a:pt x="851154" y="577787"/>
                      <a:pt x="863823" y="579310"/>
                    </a:cubicBezTo>
                    <a:cubicBezTo>
                      <a:pt x="873348" y="586645"/>
                      <a:pt x="881730" y="593026"/>
                      <a:pt x="887920" y="597599"/>
                    </a:cubicBezTo>
                    <a:cubicBezTo>
                      <a:pt x="879158" y="599789"/>
                      <a:pt x="874300" y="601409"/>
                      <a:pt x="874300" y="601409"/>
                    </a:cubicBezTo>
                    <a:lnTo>
                      <a:pt x="875252" y="602361"/>
                    </a:lnTo>
                    <a:close/>
                    <a:moveTo>
                      <a:pt x="886588" y="500729"/>
                    </a:moveTo>
                    <a:cubicBezTo>
                      <a:pt x="879538" y="493776"/>
                      <a:pt x="872394" y="486823"/>
                      <a:pt x="865918" y="480441"/>
                    </a:cubicBezTo>
                    <a:cubicBezTo>
                      <a:pt x="871347" y="479012"/>
                      <a:pt x="876777" y="477584"/>
                      <a:pt x="882110" y="476250"/>
                    </a:cubicBezTo>
                    <a:cubicBezTo>
                      <a:pt x="887349" y="483013"/>
                      <a:pt x="894207" y="491871"/>
                      <a:pt x="901542" y="501015"/>
                    </a:cubicBezTo>
                    <a:cubicBezTo>
                      <a:pt x="896493" y="500729"/>
                      <a:pt x="891540" y="500729"/>
                      <a:pt x="886588" y="500729"/>
                    </a:cubicBezTo>
                    <a:close/>
                    <a:moveTo>
                      <a:pt x="910114" y="542544"/>
                    </a:moveTo>
                    <a:cubicBezTo>
                      <a:pt x="909162" y="542354"/>
                      <a:pt x="908019" y="542068"/>
                      <a:pt x="907066" y="541877"/>
                    </a:cubicBezTo>
                    <a:cubicBezTo>
                      <a:pt x="902780" y="541020"/>
                      <a:pt x="898208" y="540353"/>
                      <a:pt x="893541" y="539782"/>
                    </a:cubicBezTo>
                    <a:cubicBezTo>
                      <a:pt x="890017" y="535781"/>
                      <a:pt x="886588" y="531876"/>
                      <a:pt x="883444" y="528257"/>
                    </a:cubicBezTo>
                    <a:cubicBezTo>
                      <a:pt x="887063" y="527971"/>
                      <a:pt x="890778" y="527685"/>
                      <a:pt x="894493" y="527304"/>
                    </a:cubicBezTo>
                    <a:cubicBezTo>
                      <a:pt x="899542" y="532352"/>
                      <a:pt x="904780" y="537496"/>
                      <a:pt x="910114" y="542544"/>
                    </a:cubicBezTo>
                    <a:close/>
                    <a:moveTo>
                      <a:pt x="870681" y="501301"/>
                    </a:moveTo>
                    <a:cubicBezTo>
                      <a:pt x="868776" y="501396"/>
                      <a:pt x="866870" y="501491"/>
                      <a:pt x="864966" y="501682"/>
                    </a:cubicBezTo>
                    <a:cubicBezTo>
                      <a:pt x="863442" y="501872"/>
                      <a:pt x="861917" y="501968"/>
                      <a:pt x="860394" y="502158"/>
                    </a:cubicBezTo>
                    <a:cubicBezTo>
                      <a:pt x="857631" y="499205"/>
                      <a:pt x="854678" y="496062"/>
                      <a:pt x="851535" y="493014"/>
                    </a:cubicBezTo>
                    <a:cubicBezTo>
                      <a:pt x="856584" y="493395"/>
                      <a:pt x="860870" y="493586"/>
                      <a:pt x="864394" y="493681"/>
                    </a:cubicBezTo>
                    <a:cubicBezTo>
                      <a:pt x="866584" y="496253"/>
                      <a:pt x="868681" y="498824"/>
                      <a:pt x="870681" y="501301"/>
                    </a:cubicBezTo>
                    <a:close/>
                    <a:moveTo>
                      <a:pt x="872300" y="538163"/>
                    </a:moveTo>
                    <a:cubicBezTo>
                      <a:pt x="867442" y="537972"/>
                      <a:pt x="862585" y="537877"/>
                      <a:pt x="857727" y="537877"/>
                    </a:cubicBezTo>
                    <a:cubicBezTo>
                      <a:pt x="855345" y="535210"/>
                      <a:pt x="853060" y="532543"/>
                      <a:pt x="850678" y="529876"/>
                    </a:cubicBezTo>
                    <a:cubicBezTo>
                      <a:pt x="850869" y="529876"/>
                      <a:pt x="851059" y="529876"/>
                      <a:pt x="851249" y="529876"/>
                    </a:cubicBezTo>
                    <a:cubicBezTo>
                      <a:pt x="855155" y="529876"/>
                      <a:pt x="859441" y="529685"/>
                      <a:pt x="863918" y="529495"/>
                    </a:cubicBezTo>
                    <a:cubicBezTo>
                      <a:pt x="866680" y="532448"/>
                      <a:pt x="869442" y="535305"/>
                      <a:pt x="872300" y="538163"/>
                    </a:cubicBezTo>
                    <a:close/>
                    <a:moveTo>
                      <a:pt x="850202" y="491490"/>
                    </a:moveTo>
                    <a:cubicBezTo>
                      <a:pt x="848297" y="489585"/>
                      <a:pt x="846296" y="487680"/>
                      <a:pt x="844392" y="485775"/>
                    </a:cubicBezTo>
                    <a:cubicBezTo>
                      <a:pt x="848392" y="484823"/>
                      <a:pt x="852392" y="483870"/>
                      <a:pt x="856393" y="482918"/>
                    </a:cubicBezTo>
                    <a:cubicBezTo>
                      <a:pt x="858870" y="486251"/>
                      <a:pt x="861442" y="489680"/>
                      <a:pt x="864108" y="493014"/>
                    </a:cubicBezTo>
                    <a:cubicBezTo>
                      <a:pt x="860013" y="492633"/>
                      <a:pt x="855345" y="492252"/>
                      <a:pt x="850202" y="491490"/>
                    </a:cubicBezTo>
                    <a:close/>
                    <a:moveTo>
                      <a:pt x="875348" y="580454"/>
                    </a:moveTo>
                    <a:cubicBezTo>
                      <a:pt x="879158" y="580834"/>
                      <a:pt x="883064" y="581120"/>
                      <a:pt x="887063" y="581311"/>
                    </a:cubicBezTo>
                    <a:cubicBezTo>
                      <a:pt x="892969" y="586168"/>
                      <a:pt x="898399" y="590455"/>
                      <a:pt x="902875" y="594074"/>
                    </a:cubicBezTo>
                    <a:cubicBezTo>
                      <a:pt x="898113" y="595027"/>
                      <a:pt x="893921" y="595979"/>
                      <a:pt x="890302" y="596932"/>
                    </a:cubicBezTo>
                    <a:cubicBezTo>
                      <a:pt x="886588" y="592836"/>
                      <a:pt x="881444" y="587216"/>
                      <a:pt x="875348" y="580454"/>
                    </a:cubicBezTo>
                    <a:close/>
                    <a:moveTo>
                      <a:pt x="896302" y="581787"/>
                    </a:moveTo>
                    <a:cubicBezTo>
                      <a:pt x="903923" y="581978"/>
                      <a:pt x="911543" y="581978"/>
                      <a:pt x="918972" y="581501"/>
                    </a:cubicBezTo>
                    <a:cubicBezTo>
                      <a:pt x="922211" y="584264"/>
                      <a:pt x="925354" y="587026"/>
                      <a:pt x="928402" y="589598"/>
                    </a:cubicBezTo>
                    <a:cubicBezTo>
                      <a:pt x="920305" y="590836"/>
                      <a:pt x="912971" y="592169"/>
                      <a:pt x="906590" y="593503"/>
                    </a:cubicBezTo>
                    <a:cubicBezTo>
                      <a:pt x="903637" y="590074"/>
                      <a:pt x="900113" y="586073"/>
                      <a:pt x="896302" y="581787"/>
                    </a:cubicBezTo>
                    <a:close/>
                    <a:moveTo>
                      <a:pt x="918020" y="533305"/>
                    </a:moveTo>
                    <a:cubicBezTo>
                      <a:pt x="916115" y="531114"/>
                      <a:pt x="913734" y="528542"/>
                      <a:pt x="911162" y="525780"/>
                    </a:cubicBezTo>
                    <a:cubicBezTo>
                      <a:pt x="914400" y="525494"/>
                      <a:pt x="917638" y="525113"/>
                      <a:pt x="920782" y="524828"/>
                    </a:cubicBezTo>
                    <a:cubicBezTo>
                      <a:pt x="925259" y="530257"/>
                      <a:pt x="929450" y="535115"/>
                      <a:pt x="932784" y="538829"/>
                    </a:cubicBezTo>
                    <a:cubicBezTo>
                      <a:pt x="936117" y="542449"/>
                      <a:pt x="940594" y="546830"/>
                      <a:pt x="945738" y="551593"/>
                    </a:cubicBezTo>
                    <a:cubicBezTo>
                      <a:pt x="940498" y="550069"/>
                      <a:pt x="935356" y="548735"/>
                      <a:pt x="930307" y="547402"/>
                    </a:cubicBezTo>
                    <a:cubicBezTo>
                      <a:pt x="925735" y="542163"/>
                      <a:pt x="921448" y="537305"/>
                      <a:pt x="918020" y="533305"/>
                    </a:cubicBezTo>
                    <a:close/>
                    <a:moveTo>
                      <a:pt x="944118" y="522446"/>
                    </a:moveTo>
                    <a:cubicBezTo>
                      <a:pt x="946119" y="522256"/>
                      <a:pt x="948119" y="522065"/>
                      <a:pt x="950119" y="521875"/>
                    </a:cubicBezTo>
                    <a:cubicBezTo>
                      <a:pt x="955834" y="528923"/>
                      <a:pt x="962120" y="536543"/>
                      <a:pt x="968978" y="544354"/>
                    </a:cubicBezTo>
                    <a:cubicBezTo>
                      <a:pt x="971074" y="546735"/>
                      <a:pt x="973265" y="549116"/>
                      <a:pt x="975646" y="551593"/>
                    </a:cubicBezTo>
                    <a:cubicBezTo>
                      <a:pt x="973931" y="551498"/>
                      <a:pt x="972217" y="551498"/>
                      <a:pt x="970502" y="551402"/>
                    </a:cubicBezTo>
                    <a:cubicBezTo>
                      <a:pt x="965074" y="545116"/>
                      <a:pt x="960311" y="539591"/>
                      <a:pt x="956692" y="535496"/>
                    </a:cubicBezTo>
                    <a:cubicBezTo>
                      <a:pt x="953452" y="531685"/>
                      <a:pt x="949071" y="527209"/>
                      <a:pt x="944118" y="522446"/>
                    </a:cubicBezTo>
                    <a:close/>
                    <a:moveTo>
                      <a:pt x="948310" y="578739"/>
                    </a:moveTo>
                    <a:cubicBezTo>
                      <a:pt x="948976" y="578739"/>
                      <a:pt x="949548" y="578739"/>
                      <a:pt x="950214" y="578739"/>
                    </a:cubicBezTo>
                    <a:cubicBezTo>
                      <a:pt x="953072" y="581216"/>
                      <a:pt x="955738" y="583501"/>
                      <a:pt x="958310" y="585692"/>
                    </a:cubicBezTo>
                    <a:cubicBezTo>
                      <a:pt x="950500" y="586454"/>
                      <a:pt x="943166" y="587312"/>
                      <a:pt x="936403" y="588359"/>
                    </a:cubicBezTo>
                    <a:cubicBezTo>
                      <a:pt x="934213" y="585883"/>
                      <a:pt x="931926" y="583216"/>
                      <a:pt x="929544" y="580549"/>
                    </a:cubicBezTo>
                    <a:cubicBezTo>
                      <a:pt x="934974" y="579977"/>
                      <a:pt x="941357" y="579406"/>
                      <a:pt x="948310" y="578739"/>
                    </a:cubicBezTo>
                    <a:close/>
                    <a:moveTo>
                      <a:pt x="958025" y="578834"/>
                    </a:moveTo>
                    <a:cubicBezTo>
                      <a:pt x="964502" y="578930"/>
                      <a:pt x="970979" y="579025"/>
                      <a:pt x="977169" y="579025"/>
                    </a:cubicBezTo>
                    <a:cubicBezTo>
                      <a:pt x="979075" y="580644"/>
                      <a:pt x="980980" y="582263"/>
                      <a:pt x="982981" y="583883"/>
                    </a:cubicBezTo>
                    <a:cubicBezTo>
                      <a:pt x="980980" y="583978"/>
                      <a:pt x="978884" y="584073"/>
                      <a:pt x="976885" y="584168"/>
                    </a:cubicBezTo>
                    <a:cubicBezTo>
                      <a:pt x="972313" y="584454"/>
                      <a:pt x="967930" y="584835"/>
                      <a:pt x="963645" y="585216"/>
                    </a:cubicBezTo>
                    <a:cubicBezTo>
                      <a:pt x="961834" y="583216"/>
                      <a:pt x="960025" y="581025"/>
                      <a:pt x="958025" y="578834"/>
                    </a:cubicBezTo>
                    <a:close/>
                    <a:moveTo>
                      <a:pt x="968026" y="520256"/>
                    </a:moveTo>
                    <a:cubicBezTo>
                      <a:pt x="972313" y="519875"/>
                      <a:pt x="976408" y="519589"/>
                      <a:pt x="980218" y="519398"/>
                    </a:cubicBezTo>
                    <a:cubicBezTo>
                      <a:pt x="988123" y="529685"/>
                      <a:pt x="997839" y="541782"/>
                      <a:pt x="1009174" y="554641"/>
                    </a:cubicBezTo>
                    <a:cubicBezTo>
                      <a:pt x="1009270" y="554736"/>
                      <a:pt x="1009364" y="554831"/>
                      <a:pt x="1009459" y="554926"/>
                    </a:cubicBezTo>
                    <a:cubicBezTo>
                      <a:pt x="1006793" y="554546"/>
                      <a:pt x="1004221" y="554260"/>
                      <a:pt x="1001459" y="553879"/>
                    </a:cubicBezTo>
                    <a:cubicBezTo>
                      <a:pt x="997839" y="549974"/>
                      <a:pt x="994315" y="546164"/>
                      <a:pt x="990981" y="542734"/>
                    </a:cubicBezTo>
                    <a:cubicBezTo>
                      <a:pt x="984885" y="536258"/>
                      <a:pt x="976599" y="528257"/>
                      <a:pt x="968026" y="520256"/>
                    </a:cubicBezTo>
                    <a:close/>
                    <a:moveTo>
                      <a:pt x="1005174" y="579120"/>
                    </a:moveTo>
                    <a:cubicBezTo>
                      <a:pt x="1006983" y="580644"/>
                      <a:pt x="1008793" y="582168"/>
                      <a:pt x="1010602" y="583787"/>
                    </a:cubicBezTo>
                    <a:cubicBezTo>
                      <a:pt x="1006412" y="583597"/>
                      <a:pt x="1002220" y="583597"/>
                      <a:pt x="998030" y="583597"/>
                    </a:cubicBezTo>
                    <a:cubicBezTo>
                      <a:pt x="996792" y="582168"/>
                      <a:pt x="995553" y="580644"/>
                      <a:pt x="994220" y="579215"/>
                    </a:cubicBezTo>
                    <a:cubicBezTo>
                      <a:pt x="998220" y="579120"/>
                      <a:pt x="1001840" y="579120"/>
                      <a:pt x="1005174" y="579120"/>
                    </a:cubicBezTo>
                    <a:close/>
                    <a:moveTo>
                      <a:pt x="995744" y="518827"/>
                    </a:moveTo>
                    <a:cubicBezTo>
                      <a:pt x="997458" y="518827"/>
                      <a:pt x="999173" y="518827"/>
                      <a:pt x="1000697" y="518922"/>
                    </a:cubicBezTo>
                    <a:cubicBezTo>
                      <a:pt x="1004792" y="524161"/>
                      <a:pt x="1009841" y="530447"/>
                      <a:pt x="1015555" y="537401"/>
                    </a:cubicBezTo>
                    <a:cubicBezTo>
                      <a:pt x="1009079" y="531209"/>
                      <a:pt x="1002220" y="524828"/>
                      <a:pt x="995744" y="518827"/>
                    </a:cubicBezTo>
                    <a:close/>
                    <a:moveTo>
                      <a:pt x="929164" y="467487"/>
                    </a:moveTo>
                    <a:cubicBezTo>
                      <a:pt x="922211" y="473012"/>
                      <a:pt x="919067" y="476822"/>
                      <a:pt x="918972" y="476917"/>
                    </a:cubicBezTo>
                    <a:cubicBezTo>
                      <a:pt x="913066" y="475107"/>
                      <a:pt x="907066" y="473393"/>
                      <a:pt x="901160" y="471583"/>
                    </a:cubicBezTo>
                    <a:cubicBezTo>
                      <a:pt x="910876" y="469583"/>
                      <a:pt x="920210" y="468059"/>
                      <a:pt x="929164" y="467487"/>
                    </a:cubicBezTo>
                    <a:close/>
                    <a:moveTo>
                      <a:pt x="898684" y="472154"/>
                    </a:moveTo>
                    <a:cubicBezTo>
                      <a:pt x="918972" y="478060"/>
                      <a:pt x="939260" y="484251"/>
                      <a:pt x="959453" y="490728"/>
                    </a:cubicBezTo>
                    <a:cubicBezTo>
                      <a:pt x="961549" y="493871"/>
                      <a:pt x="966502" y="500920"/>
                      <a:pt x="973645" y="510540"/>
                    </a:cubicBezTo>
                    <a:cubicBezTo>
                      <a:pt x="967455" y="509207"/>
                      <a:pt x="960691" y="507873"/>
                      <a:pt x="953452" y="506635"/>
                    </a:cubicBezTo>
                    <a:cubicBezTo>
                      <a:pt x="938213" y="492728"/>
                      <a:pt x="925259" y="481298"/>
                      <a:pt x="925259" y="481298"/>
                    </a:cubicBezTo>
                    <a:lnTo>
                      <a:pt x="917924" y="478536"/>
                    </a:lnTo>
                    <a:cubicBezTo>
                      <a:pt x="917924" y="478536"/>
                      <a:pt x="924592" y="488633"/>
                      <a:pt x="936213" y="503968"/>
                    </a:cubicBezTo>
                    <a:cubicBezTo>
                      <a:pt x="931736" y="503396"/>
                      <a:pt x="927163" y="502825"/>
                      <a:pt x="922401" y="502349"/>
                    </a:cubicBezTo>
                    <a:cubicBezTo>
                      <a:pt x="910210" y="491585"/>
                      <a:pt x="897922" y="481203"/>
                      <a:pt x="889635" y="474250"/>
                    </a:cubicBezTo>
                    <a:cubicBezTo>
                      <a:pt x="892589" y="473583"/>
                      <a:pt x="895636" y="472916"/>
                      <a:pt x="898684" y="472154"/>
                    </a:cubicBezTo>
                    <a:close/>
                    <a:moveTo>
                      <a:pt x="865823" y="455676"/>
                    </a:moveTo>
                    <a:cubicBezTo>
                      <a:pt x="871728" y="456057"/>
                      <a:pt x="877920" y="456533"/>
                      <a:pt x="883825" y="456914"/>
                    </a:cubicBezTo>
                    <a:cubicBezTo>
                      <a:pt x="883064" y="457486"/>
                      <a:pt x="882492" y="457962"/>
                      <a:pt x="881919" y="458534"/>
                    </a:cubicBezTo>
                    <a:cubicBezTo>
                      <a:pt x="874300" y="457962"/>
                      <a:pt x="866395" y="457581"/>
                      <a:pt x="858202" y="457486"/>
                    </a:cubicBezTo>
                    <a:cubicBezTo>
                      <a:pt x="860679" y="456819"/>
                      <a:pt x="863251" y="456248"/>
                      <a:pt x="865823" y="455676"/>
                    </a:cubicBezTo>
                    <a:close/>
                    <a:moveTo>
                      <a:pt x="845630" y="409670"/>
                    </a:moveTo>
                    <a:cubicBezTo>
                      <a:pt x="842392" y="411290"/>
                      <a:pt x="839438" y="412814"/>
                      <a:pt x="836486" y="414338"/>
                    </a:cubicBezTo>
                    <a:cubicBezTo>
                      <a:pt x="831438" y="411385"/>
                      <a:pt x="825914" y="408146"/>
                      <a:pt x="820198" y="404717"/>
                    </a:cubicBezTo>
                    <a:cubicBezTo>
                      <a:pt x="831533" y="395954"/>
                      <a:pt x="840106" y="385286"/>
                      <a:pt x="850869" y="378333"/>
                    </a:cubicBezTo>
                    <a:cubicBezTo>
                      <a:pt x="865823" y="383381"/>
                      <a:pt x="881349" y="388525"/>
                      <a:pt x="898208" y="393573"/>
                    </a:cubicBezTo>
                    <a:cubicBezTo>
                      <a:pt x="902494" y="394907"/>
                      <a:pt x="906590" y="395764"/>
                      <a:pt x="910590" y="396335"/>
                    </a:cubicBezTo>
                    <a:cubicBezTo>
                      <a:pt x="890683" y="397288"/>
                      <a:pt x="864298" y="400431"/>
                      <a:pt x="845630" y="409670"/>
                    </a:cubicBezTo>
                    <a:close/>
                    <a:moveTo>
                      <a:pt x="766763" y="510445"/>
                    </a:moveTo>
                    <a:cubicBezTo>
                      <a:pt x="771049" y="510254"/>
                      <a:pt x="775240" y="509968"/>
                      <a:pt x="779336" y="509588"/>
                    </a:cubicBezTo>
                    <a:cubicBezTo>
                      <a:pt x="780479" y="509492"/>
                      <a:pt x="781717" y="509397"/>
                      <a:pt x="782860" y="509302"/>
                    </a:cubicBezTo>
                    <a:cubicBezTo>
                      <a:pt x="783336" y="509873"/>
                      <a:pt x="783813" y="510445"/>
                      <a:pt x="784384" y="511016"/>
                    </a:cubicBezTo>
                    <a:cubicBezTo>
                      <a:pt x="773145" y="512540"/>
                      <a:pt x="764667" y="513874"/>
                      <a:pt x="759143" y="514826"/>
                    </a:cubicBezTo>
                    <a:lnTo>
                      <a:pt x="766763" y="510445"/>
                    </a:lnTo>
                    <a:close/>
                    <a:moveTo>
                      <a:pt x="752761" y="432530"/>
                    </a:moveTo>
                    <a:cubicBezTo>
                      <a:pt x="762572" y="435007"/>
                      <a:pt x="772382" y="437483"/>
                      <a:pt x="782193" y="440055"/>
                    </a:cubicBezTo>
                    <a:cubicBezTo>
                      <a:pt x="776478" y="441103"/>
                      <a:pt x="770859" y="442151"/>
                      <a:pt x="765334" y="443294"/>
                    </a:cubicBezTo>
                    <a:cubicBezTo>
                      <a:pt x="759239" y="438055"/>
                      <a:pt x="754666" y="434150"/>
                      <a:pt x="752761" y="432530"/>
                    </a:cubicBezTo>
                    <a:close/>
                    <a:moveTo>
                      <a:pt x="800481" y="527209"/>
                    </a:moveTo>
                    <a:cubicBezTo>
                      <a:pt x="804863" y="531209"/>
                      <a:pt x="809625" y="535496"/>
                      <a:pt x="814864" y="539877"/>
                    </a:cubicBezTo>
                    <a:cubicBezTo>
                      <a:pt x="799814" y="541210"/>
                      <a:pt x="789813" y="542639"/>
                      <a:pt x="789623" y="542639"/>
                    </a:cubicBezTo>
                    <a:cubicBezTo>
                      <a:pt x="779716" y="535972"/>
                      <a:pt x="769716" y="529304"/>
                      <a:pt x="759714" y="522732"/>
                    </a:cubicBezTo>
                    <a:cubicBezTo>
                      <a:pt x="767335" y="523304"/>
                      <a:pt x="782288" y="525399"/>
                      <a:pt x="800481" y="527209"/>
                    </a:cubicBezTo>
                    <a:close/>
                    <a:moveTo>
                      <a:pt x="811531" y="380238"/>
                    </a:moveTo>
                    <a:cubicBezTo>
                      <a:pt x="816103" y="376333"/>
                      <a:pt x="820674" y="372523"/>
                      <a:pt x="824580" y="369189"/>
                    </a:cubicBezTo>
                    <a:cubicBezTo>
                      <a:pt x="829438" y="370904"/>
                      <a:pt x="834390" y="372618"/>
                      <a:pt x="839343" y="374333"/>
                    </a:cubicBezTo>
                    <a:cubicBezTo>
                      <a:pt x="830770" y="375476"/>
                      <a:pt x="820960" y="377381"/>
                      <a:pt x="811531" y="380238"/>
                    </a:cubicBezTo>
                    <a:close/>
                    <a:moveTo>
                      <a:pt x="839248" y="501015"/>
                    </a:moveTo>
                    <a:cubicBezTo>
                      <a:pt x="840106" y="502063"/>
                      <a:pt x="840867" y="503015"/>
                      <a:pt x="841629" y="503968"/>
                    </a:cubicBezTo>
                    <a:cubicBezTo>
                      <a:pt x="837343" y="504444"/>
                      <a:pt x="833152" y="504825"/>
                      <a:pt x="829152" y="505301"/>
                    </a:cubicBezTo>
                    <a:cubicBezTo>
                      <a:pt x="826866" y="502634"/>
                      <a:pt x="824675" y="500253"/>
                      <a:pt x="822960" y="498158"/>
                    </a:cubicBezTo>
                    <a:cubicBezTo>
                      <a:pt x="828961" y="499301"/>
                      <a:pt x="834485" y="500253"/>
                      <a:pt x="839248" y="501015"/>
                    </a:cubicBezTo>
                    <a:close/>
                    <a:moveTo>
                      <a:pt x="820674" y="495681"/>
                    </a:moveTo>
                    <a:cubicBezTo>
                      <a:pt x="819150" y="494062"/>
                      <a:pt x="817626" y="492347"/>
                      <a:pt x="816007" y="490633"/>
                    </a:cubicBezTo>
                    <a:cubicBezTo>
                      <a:pt x="819245" y="490252"/>
                      <a:pt x="822484" y="489966"/>
                      <a:pt x="825628" y="489490"/>
                    </a:cubicBezTo>
                    <a:cubicBezTo>
                      <a:pt x="827341" y="489776"/>
                      <a:pt x="829056" y="490157"/>
                      <a:pt x="830676" y="490347"/>
                    </a:cubicBezTo>
                    <a:cubicBezTo>
                      <a:pt x="833342" y="493681"/>
                      <a:pt x="835914" y="496919"/>
                      <a:pt x="838486" y="500158"/>
                    </a:cubicBezTo>
                    <a:cubicBezTo>
                      <a:pt x="833342" y="498920"/>
                      <a:pt x="827341" y="497396"/>
                      <a:pt x="820674" y="495681"/>
                    </a:cubicBezTo>
                    <a:close/>
                    <a:moveTo>
                      <a:pt x="753238" y="339090"/>
                    </a:moveTo>
                    <a:cubicBezTo>
                      <a:pt x="756095" y="335947"/>
                      <a:pt x="759048" y="332899"/>
                      <a:pt x="762000" y="329756"/>
                    </a:cubicBezTo>
                    <a:cubicBezTo>
                      <a:pt x="765334" y="331089"/>
                      <a:pt x="773335" y="333756"/>
                      <a:pt x="790384" y="336709"/>
                    </a:cubicBezTo>
                    <a:cubicBezTo>
                      <a:pt x="814864" y="340900"/>
                      <a:pt x="858488" y="366427"/>
                      <a:pt x="906399" y="379762"/>
                    </a:cubicBezTo>
                    <a:cubicBezTo>
                      <a:pt x="925163" y="385001"/>
                      <a:pt x="941357" y="386715"/>
                      <a:pt x="954024" y="386906"/>
                    </a:cubicBezTo>
                    <a:cubicBezTo>
                      <a:pt x="926974" y="389382"/>
                      <a:pt x="907733" y="388620"/>
                      <a:pt x="884301" y="379095"/>
                    </a:cubicBezTo>
                    <a:cubicBezTo>
                      <a:pt x="870585" y="373475"/>
                      <a:pt x="853440" y="365951"/>
                      <a:pt x="836295" y="358902"/>
                    </a:cubicBezTo>
                    <a:cubicBezTo>
                      <a:pt x="837343" y="358045"/>
                      <a:pt x="837914" y="357473"/>
                      <a:pt x="837914" y="357473"/>
                    </a:cubicBezTo>
                    <a:cubicBezTo>
                      <a:pt x="837914" y="357473"/>
                      <a:pt x="836391" y="357664"/>
                      <a:pt x="833914" y="357950"/>
                    </a:cubicBezTo>
                    <a:cubicBezTo>
                      <a:pt x="820293" y="352425"/>
                      <a:pt x="806768" y="347282"/>
                      <a:pt x="795147" y="343853"/>
                    </a:cubicBezTo>
                    <a:cubicBezTo>
                      <a:pt x="771049" y="336899"/>
                      <a:pt x="761429" y="340328"/>
                      <a:pt x="746188" y="346996"/>
                    </a:cubicBezTo>
                    <a:cubicBezTo>
                      <a:pt x="748569" y="344424"/>
                      <a:pt x="750857" y="341757"/>
                      <a:pt x="753238" y="339090"/>
                    </a:cubicBezTo>
                    <a:close/>
                    <a:moveTo>
                      <a:pt x="806864" y="362807"/>
                    </a:moveTo>
                    <a:cubicBezTo>
                      <a:pt x="795147" y="365379"/>
                      <a:pt x="782002" y="369094"/>
                      <a:pt x="770954" y="374142"/>
                    </a:cubicBezTo>
                    <a:cubicBezTo>
                      <a:pt x="755809" y="365379"/>
                      <a:pt x="744856" y="361950"/>
                      <a:pt x="729901" y="365570"/>
                    </a:cubicBezTo>
                    <a:cubicBezTo>
                      <a:pt x="734663" y="360236"/>
                      <a:pt x="739330" y="354806"/>
                      <a:pt x="744093" y="349472"/>
                    </a:cubicBezTo>
                    <a:cubicBezTo>
                      <a:pt x="751904" y="349472"/>
                      <a:pt x="772477" y="350330"/>
                      <a:pt x="797243" y="359283"/>
                    </a:cubicBezTo>
                    <a:cubicBezTo>
                      <a:pt x="800481" y="360426"/>
                      <a:pt x="803720" y="361569"/>
                      <a:pt x="806864" y="362807"/>
                    </a:cubicBezTo>
                    <a:close/>
                    <a:moveTo>
                      <a:pt x="745331" y="341471"/>
                    </a:moveTo>
                    <a:cubicBezTo>
                      <a:pt x="740569" y="346520"/>
                      <a:pt x="735997" y="351758"/>
                      <a:pt x="731330" y="356807"/>
                    </a:cubicBezTo>
                    <a:cubicBezTo>
                      <a:pt x="733520" y="350806"/>
                      <a:pt x="734854" y="341852"/>
                      <a:pt x="732282" y="328613"/>
                    </a:cubicBezTo>
                    <a:cubicBezTo>
                      <a:pt x="731425" y="324422"/>
                      <a:pt x="730568" y="320135"/>
                      <a:pt x="729710" y="315849"/>
                    </a:cubicBezTo>
                    <a:cubicBezTo>
                      <a:pt x="736759" y="327946"/>
                      <a:pt x="742950" y="337757"/>
                      <a:pt x="745331" y="341471"/>
                    </a:cubicBezTo>
                    <a:close/>
                    <a:moveTo>
                      <a:pt x="754570" y="383953"/>
                    </a:moveTo>
                    <a:cubicBezTo>
                      <a:pt x="753142" y="385001"/>
                      <a:pt x="751618" y="386048"/>
                      <a:pt x="750189" y="387191"/>
                    </a:cubicBezTo>
                    <a:cubicBezTo>
                      <a:pt x="737426" y="384143"/>
                      <a:pt x="724091" y="382619"/>
                      <a:pt x="711232" y="386810"/>
                    </a:cubicBezTo>
                    <a:cubicBezTo>
                      <a:pt x="716661" y="380429"/>
                      <a:pt x="722376" y="374237"/>
                      <a:pt x="727901" y="367951"/>
                    </a:cubicBezTo>
                    <a:cubicBezTo>
                      <a:pt x="741332" y="373571"/>
                      <a:pt x="748475" y="379476"/>
                      <a:pt x="754570" y="383953"/>
                    </a:cubicBezTo>
                    <a:close/>
                    <a:moveTo>
                      <a:pt x="654653" y="733616"/>
                    </a:moveTo>
                    <a:cubicBezTo>
                      <a:pt x="659606" y="730758"/>
                      <a:pt x="664941" y="727710"/>
                      <a:pt x="670656" y="724567"/>
                    </a:cubicBezTo>
                    <a:cubicBezTo>
                      <a:pt x="672560" y="730758"/>
                      <a:pt x="673703" y="734473"/>
                      <a:pt x="673703" y="734473"/>
                    </a:cubicBezTo>
                    <a:cubicBezTo>
                      <a:pt x="673703" y="734473"/>
                      <a:pt x="673798" y="730187"/>
                      <a:pt x="674180" y="722567"/>
                    </a:cubicBezTo>
                    <a:cubicBezTo>
                      <a:pt x="675799" y="721709"/>
                      <a:pt x="677323" y="720852"/>
                      <a:pt x="678942" y="719995"/>
                    </a:cubicBezTo>
                    <a:cubicBezTo>
                      <a:pt x="683991" y="717328"/>
                      <a:pt x="688372" y="714947"/>
                      <a:pt x="692468" y="712660"/>
                    </a:cubicBezTo>
                    <a:cubicBezTo>
                      <a:pt x="696277" y="729901"/>
                      <a:pt x="699135" y="741712"/>
                      <a:pt x="699135" y="741712"/>
                    </a:cubicBezTo>
                    <a:cubicBezTo>
                      <a:pt x="699135" y="741712"/>
                      <a:pt x="700660" y="727043"/>
                      <a:pt x="702755" y="706755"/>
                    </a:cubicBezTo>
                    <a:cubicBezTo>
                      <a:pt x="715995" y="698659"/>
                      <a:pt x="722662" y="691325"/>
                      <a:pt x="723900" y="678275"/>
                    </a:cubicBezTo>
                    <a:cubicBezTo>
                      <a:pt x="726091" y="681609"/>
                      <a:pt x="728282" y="684943"/>
                      <a:pt x="730378" y="688372"/>
                    </a:cubicBezTo>
                    <a:cubicBezTo>
                      <a:pt x="730853" y="693610"/>
                      <a:pt x="731425" y="698754"/>
                      <a:pt x="732091" y="703802"/>
                    </a:cubicBezTo>
                    <a:cubicBezTo>
                      <a:pt x="727901" y="711803"/>
                      <a:pt x="720471" y="723424"/>
                      <a:pt x="707899" y="734949"/>
                    </a:cubicBezTo>
                    <a:cubicBezTo>
                      <a:pt x="685800" y="755333"/>
                      <a:pt x="663607" y="776097"/>
                      <a:pt x="639318" y="801529"/>
                    </a:cubicBezTo>
                    <a:cubicBezTo>
                      <a:pt x="637127" y="803815"/>
                      <a:pt x="635318" y="806196"/>
                      <a:pt x="633603" y="808482"/>
                    </a:cubicBezTo>
                    <a:cubicBezTo>
                      <a:pt x="630174" y="791051"/>
                      <a:pt x="625030" y="770954"/>
                      <a:pt x="617507" y="755904"/>
                    </a:cubicBezTo>
                    <a:cubicBezTo>
                      <a:pt x="625698" y="750856"/>
                      <a:pt x="635128" y="745046"/>
                      <a:pt x="646366" y="738378"/>
                    </a:cubicBezTo>
                    <a:cubicBezTo>
                      <a:pt x="652463" y="748570"/>
                      <a:pt x="656845" y="757428"/>
                      <a:pt x="657511" y="763524"/>
                    </a:cubicBezTo>
                    <a:cubicBezTo>
                      <a:pt x="657702" y="763429"/>
                      <a:pt x="657130" y="750951"/>
                      <a:pt x="654653" y="733616"/>
                    </a:cubicBezTo>
                    <a:close/>
                    <a:moveTo>
                      <a:pt x="678466" y="675704"/>
                    </a:moveTo>
                    <a:cubicBezTo>
                      <a:pt x="679228" y="669798"/>
                      <a:pt x="679990" y="663512"/>
                      <a:pt x="681038" y="656939"/>
                    </a:cubicBezTo>
                    <a:cubicBezTo>
                      <a:pt x="681894" y="661797"/>
                      <a:pt x="682848" y="666559"/>
                      <a:pt x="683800" y="671417"/>
                    </a:cubicBezTo>
                    <a:cubicBezTo>
                      <a:pt x="682085" y="672846"/>
                      <a:pt x="680276" y="674275"/>
                      <a:pt x="678466" y="675704"/>
                    </a:cubicBezTo>
                    <a:close/>
                    <a:moveTo>
                      <a:pt x="685800" y="695706"/>
                    </a:moveTo>
                    <a:cubicBezTo>
                      <a:pt x="686657" y="694849"/>
                      <a:pt x="687420" y="693992"/>
                      <a:pt x="688277" y="693134"/>
                    </a:cubicBezTo>
                    <a:cubicBezTo>
                      <a:pt x="688372" y="693610"/>
                      <a:pt x="688467" y="693992"/>
                      <a:pt x="688563" y="694468"/>
                    </a:cubicBezTo>
                    <a:cubicBezTo>
                      <a:pt x="687706" y="694754"/>
                      <a:pt x="686752" y="695230"/>
                      <a:pt x="685800" y="695706"/>
                    </a:cubicBezTo>
                    <a:close/>
                    <a:moveTo>
                      <a:pt x="694659" y="418052"/>
                    </a:moveTo>
                    <a:cubicBezTo>
                      <a:pt x="696088" y="418433"/>
                      <a:pt x="697420" y="418719"/>
                      <a:pt x="698849" y="419100"/>
                    </a:cubicBezTo>
                    <a:cubicBezTo>
                      <a:pt x="699707" y="419957"/>
                      <a:pt x="701135" y="421005"/>
                      <a:pt x="702755" y="422148"/>
                    </a:cubicBezTo>
                    <a:lnTo>
                      <a:pt x="694659" y="418052"/>
                    </a:lnTo>
                    <a:close/>
                    <a:moveTo>
                      <a:pt x="711423" y="625126"/>
                    </a:moveTo>
                    <a:cubicBezTo>
                      <a:pt x="711708" y="622173"/>
                      <a:pt x="711994" y="619316"/>
                      <a:pt x="712375" y="616553"/>
                    </a:cubicBezTo>
                    <a:cubicBezTo>
                      <a:pt x="717424" y="618554"/>
                      <a:pt x="722471" y="620363"/>
                      <a:pt x="727615" y="621792"/>
                    </a:cubicBezTo>
                    <a:cubicBezTo>
                      <a:pt x="728472" y="622078"/>
                      <a:pt x="729330" y="622173"/>
                      <a:pt x="730187" y="622364"/>
                    </a:cubicBezTo>
                    <a:cubicBezTo>
                      <a:pt x="729901" y="624459"/>
                      <a:pt x="729805" y="626650"/>
                      <a:pt x="729615" y="628745"/>
                    </a:cubicBezTo>
                    <a:cubicBezTo>
                      <a:pt x="722948" y="627412"/>
                      <a:pt x="716852" y="626174"/>
                      <a:pt x="711423" y="625126"/>
                    </a:cubicBezTo>
                    <a:close/>
                    <a:moveTo>
                      <a:pt x="729425" y="675037"/>
                    </a:moveTo>
                    <a:cubicBezTo>
                      <a:pt x="728472" y="674846"/>
                      <a:pt x="727901" y="674656"/>
                      <a:pt x="727234" y="674560"/>
                    </a:cubicBezTo>
                    <a:cubicBezTo>
                      <a:pt x="722757" y="667322"/>
                      <a:pt x="718376" y="660083"/>
                      <a:pt x="713709" y="652939"/>
                    </a:cubicBezTo>
                    <a:cubicBezTo>
                      <a:pt x="717138" y="655225"/>
                      <a:pt x="722186" y="658273"/>
                      <a:pt x="728758" y="661797"/>
                    </a:cubicBezTo>
                    <a:cubicBezTo>
                      <a:pt x="728853" y="666179"/>
                      <a:pt x="729139" y="670560"/>
                      <a:pt x="729425" y="675037"/>
                    </a:cubicBezTo>
                    <a:close/>
                    <a:moveTo>
                      <a:pt x="728758" y="642176"/>
                    </a:moveTo>
                    <a:cubicBezTo>
                      <a:pt x="728663" y="645890"/>
                      <a:pt x="728567" y="649700"/>
                      <a:pt x="728663" y="653510"/>
                    </a:cubicBezTo>
                    <a:cubicBezTo>
                      <a:pt x="721423" y="651986"/>
                      <a:pt x="715423" y="650748"/>
                      <a:pt x="711898" y="649986"/>
                    </a:cubicBezTo>
                    <a:cubicBezTo>
                      <a:pt x="711042" y="648653"/>
                      <a:pt x="710089" y="647224"/>
                      <a:pt x="709232" y="645890"/>
                    </a:cubicBezTo>
                    <a:cubicBezTo>
                      <a:pt x="709708" y="641604"/>
                      <a:pt x="710089" y="637413"/>
                      <a:pt x="710565" y="633317"/>
                    </a:cubicBezTo>
                    <a:cubicBezTo>
                      <a:pt x="715804" y="635984"/>
                      <a:pt x="721995" y="639032"/>
                      <a:pt x="728758" y="642176"/>
                    </a:cubicBezTo>
                    <a:close/>
                    <a:moveTo>
                      <a:pt x="722282" y="675513"/>
                    </a:moveTo>
                    <a:cubicBezTo>
                      <a:pt x="715804" y="680847"/>
                      <a:pt x="709994" y="684181"/>
                      <a:pt x="704945" y="686562"/>
                    </a:cubicBezTo>
                    <a:cubicBezTo>
                      <a:pt x="705707" y="679228"/>
                      <a:pt x="706470" y="671608"/>
                      <a:pt x="707327" y="663893"/>
                    </a:cubicBezTo>
                    <a:cubicBezTo>
                      <a:pt x="708184" y="660845"/>
                      <a:pt x="708470" y="657606"/>
                      <a:pt x="708470" y="654368"/>
                    </a:cubicBezTo>
                    <a:cubicBezTo>
                      <a:pt x="713232" y="661321"/>
                      <a:pt x="717613" y="668465"/>
                      <a:pt x="722282" y="675513"/>
                    </a:cubicBezTo>
                    <a:close/>
                    <a:moveTo>
                      <a:pt x="732091" y="607885"/>
                    </a:moveTo>
                    <a:cubicBezTo>
                      <a:pt x="725995" y="608552"/>
                      <a:pt x="719519" y="608267"/>
                      <a:pt x="713232" y="607505"/>
                    </a:cubicBezTo>
                    <a:cubicBezTo>
                      <a:pt x="713613" y="604361"/>
                      <a:pt x="713899" y="601409"/>
                      <a:pt x="714184" y="598646"/>
                    </a:cubicBezTo>
                    <a:cubicBezTo>
                      <a:pt x="715327" y="599027"/>
                      <a:pt x="716376" y="599408"/>
                      <a:pt x="717519" y="599694"/>
                    </a:cubicBezTo>
                    <a:cubicBezTo>
                      <a:pt x="723805" y="601599"/>
                      <a:pt x="728949" y="601790"/>
                      <a:pt x="733234" y="601028"/>
                    </a:cubicBezTo>
                    <a:cubicBezTo>
                      <a:pt x="732854" y="603409"/>
                      <a:pt x="732473" y="605695"/>
                      <a:pt x="732091" y="607885"/>
                    </a:cubicBezTo>
                    <a:close/>
                    <a:moveTo>
                      <a:pt x="720280" y="413004"/>
                    </a:moveTo>
                    <a:cubicBezTo>
                      <a:pt x="717804" y="411956"/>
                      <a:pt x="715423" y="411004"/>
                      <a:pt x="713232" y="410432"/>
                    </a:cubicBezTo>
                    <a:cubicBezTo>
                      <a:pt x="705613" y="408432"/>
                      <a:pt x="696468" y="410242"/>
                      <a:pt x="690658" y="411861"/>
                    </a:cubicBezTo>
                    <a:cubicBezTo>
                      <a:pt x="696754" y="404432"/>
                      <a:pt x="702659" y="396812"/>
                      <a:pt x="708851" y="389477"/>
                    </a:cubicBezTo>
                    <a:cubicBezTo>
                      <a:pt x="716566" y="391763"/>
                      <a:pt x="725806" y="395288"/>
                      <a:pt x="735331" y="399193"/>
                    </a:cubicBezTo>
                    <a:cubicBezTo>
                      <a:pt x="729044" y="404622"/>
                      <a:pt x="723995" y="409385"/>
                      <a:pt x="720280" y="413004"/>
                    </a:cubicBezTo>
                    <a:close/>
                    <a:moveTo>
                      <a:pt x="711898" y="310706"/>
                    </a:moveTo>
                    <a:cubicBezTo>
                      <a:pt x="718662" y="336899"/>
                      <a:pt x="723138" y="357473"/>
                      <a:pt x="724663" y="364236"/>
                    </a:cubicBezTo>
                    <a:cubicBezTo>
                      <a:pt x="718947" y="370523"/>
                      <a:pt x="713137" y="376619"/>
                      <a:pt x="707613" y="382905"/>
                    </a:cubicBezTo>
                    <a:cubicBezTo>
                      <a:pt x="709232" y="375952"/>
                      <a:pt x="711708" y="362903"/>
                      <a:pt x="711803" y="345567"/>
                    </a:cubicBezTo>
                    <a:cubicBezTo>
                      <a:pt x="711898" y="328327"/>
                      <a:pt x="710280" y="309182"/>
                      <a:pt x="701898" y="290703"/>
                    </a:cubicBezTo>
                    <a:cubicBezTo>
                      <a:pt x="706184" y="296228"/>
                      <a:pt x="709803" y="302705"/>
                      <a:pt x="711898" y="310706"/>
                    </a:cubicBezTo>
                    <a:close/>
                    <a:moveTo>
                      <a:pt x="690087" y="323755"/>
                    </a:moveTo>
                    <a:cubicBezTo>
                      <a:pt x="695897" y="345662"/>
                      <a:pt x="703041" y="375761"/>
                      <a:pt x="705327" y="385477"/>
                    </a:cubicBezTo>
                    <a:cubicBezTo>
                      <a:pt x="698659" y="393097"/>
                      <a:pt x="692373" y="400907"/>
                      <a:pt x="685895" y="408623"/>
                    </a:cubicBezTo>
                    <a:cubicBezTo>
                      <a:pt x="687801" y="397955"/>
                      <a:pt x="691515" y="372142"/>
                      <a:pt x="689229" y="342900"/>
                    </a:cubicBezTo>
                    <a:cubicBezTo>
                      <a:pt x="686277" y="304514"/>
                      <a:pt x="671037" y="300514"/>
                      <a:pt x="665702" y="281369"/>
                    </a:cubicBezTo>
                    <a:cubicBezTo>
                      <a:pt x="664655" y="277749"/>
                      <a:pt x="664083" y="273653"/>
                      <a:pt x="663703" y="269558"/>
                    </a:cubicBezTo>
                    <a:cubicBezTo>
                      <a:pt x="673608" y="287274"/>
                      <a:pt x="685991" y="308229"/>
                      <a:pt x="690087" y="323755"/>
                    </a:cubicBezTo>
                    <a:close/>
                    <a:moveTo>
                      <a:pt x="668465" y="345758"/>
                    </a:moveTo>
                    <a:cubicBezTo>
                      <a:pt x="672560" y="372142"/>
                      <a:pt x="681133" y="401669"/>
                      <a:pt x="683895" y="410813"/>
                    </a:cubicBezTo>
                    <a:cubicBezTo>
                      <a:pt x="683514" y="411194"/>
                      <a:pt x="683228" y="411575"/>
                      <a:pt x="682848" y="412052"/>
                    </a:cubicBezTo>
                    <a:lnTo>
                      <a:pt x="669513" y="405575"/>
                    </a:lnTo>
                    <a:cubicBezTo>
                      <a:pt x="669894" y="397955"/>
                      <a:pt x="669703" y="389668"/>
                      <a:pt x="668370" y="381953"/>
                    </a:cubicBezTo>
                    <a:cubicBezTo>
                      <a:pt x="666655" y="371951"/>
                      <a:pt x="663226" y="363855"/>
                      <a:pt x="657702" y="356711"/>
                    </a:cubicBezTo>
                    <a:cubicBezTo>
                      <a:pt x="657892" y="344996"/>
                      <a:pt x="656654" y="328327"/>
                      <a:pt x="654653" y="310229"/>
                    </a:cubicBezTo>
                    <a:cubicBezTo>
                      <a:pt x="659988" y="318897"/>
                      <a:pt x="665988" y="329660"/>
                      <a:pt x="668465" y="345758"/>
                    </a:cubicBezTo>
                    <a:close/>
                    <a:moveTo>
                      <a:pt x="659035" y="397478"/>
                    </a:moveTo>
                    <a:lnTo>
                      <a:pt x="655891" y="390430"/>
                    </a:lnTo>
                    <a:cubicBezTo>
                      <a:pt x="655891" y="390335"/>
                      <a:pt x="655891" y="390239"/>
                      <a:pt x="655891" y="390049"/>
                    </a:cubicBezTo>
                    <a:cubicBezTo>
                      <a:pt x="657034" y="392525"/>
                      <a:pt x="658082" y="395002"/>
                      <a:pt x="659035" y="397478"/>
                    </a:cubicBezTo>
                    <a:close/>
                    <a:moveTo>
                      <a:pt x="660749" y="689515"/>
                    </a:moveTo>
                    <a:cubicBezTo>
                      <a:pt x="659988" y="690086"/>
                      <a:pt x="659131" y="690753"/>
                      <a:pt x="658463" y="691325"/>
                    </a:cubicBezTo>
                    <a:cubicBezTo>
                      <a:pt x="655511" y="693610"/>
                      <a:pt x="651987" y="696373"/>
                      <a:pt x="648177" y="699421"/>
                    </a:cubicBezTo>
                    <a:cubicBezTo>
                      <a:pt x="645319" y="687896"/>
                      <a:pt x="641699" y="676370"/>
                      <a:pt x="637032" y="665798"/>
                    </a:cubicBezTo>
                    <a:cubicBezTo>
                      <a:pt x="643224" y="664750"/>
                      <a:pt x="648938" y="663416"/>
                      <a:pt x="653987" y="661892"/>
                    </a:cubicBezTo>
                    <a:cubicBezTo>
                      <a:pt x="656082" y="671417"/>
                      <a:pt x="658368" y="680752"/>
                      <a:pt x="660749" y="689515"/>
                    </a:cubicBezTo>
                    <a:close/>
                    <a:moveTo>
                      <a:pt x="649415" y="640175"/>
                    </a:moveTo>
                    <a:cubicBezTo>
                      <a:pt x="649701" y="641604"/>
                      <a:pt x="649891" y="643033"/>
                      <a:pt x="650177" y="644462"/>
                    </a:cubicBezTo>
                    <a:cubicBezTo>
                      <a:pt x="645033" y="646938"/>
                      <a:pt x="639795" y="649224"/>
                      <a:pt x="635032" y="651034"/>
                    </a:cubicBezTo>
                    <a:cubicBezTo>
                      <a:pt x="633603" y="651605"/>
                      <a:pt x="631888" y="652177"/>
                      <a:pt x="630270" y="652843"/>
                    </a:cubicBezTo>
                    <a:cubicBezTo>
                      <a:pt x="629984" y="652272"/>
                      <a:pt x="629698" y="651701"/>
                      <a:pt x="629317" y="651224"/>
                    </a:cubicBezTo>
                    <a:cubicBezTo>
                      <a:pt x="629127" y="650939"/>
                      <a:pt x="628936" y="650653"/>
                      <a:pt x="628745" y="650367"/>
                    </a:cubicBezTo>
                    <a:cubicBezTo>
                      <a:pt x="635414" y="647414"/>
                      <a:pt x="642747" y="644176"/>
                      <a:pt x="649415" y="640175"/>
                    </a:cubicBezTo>
                    <a:close/>
                    <a:moveTo>
                      <a:pt x="630079" y="617030"/>
                    </a:moveTo>
                    <a:cubicBezTo>
                      <a:pt x="632651" y="619887"/>
                      <a:pt x="635223" y="622554"/>
                      <a:pt x="637984" y="625126"/>
                    </a:cubicBezTo>
                    <a:cubicBezTo>
                      <a:pt x="637032" y="625697"/>
                      <a:pt x="636175" y="626174"/>
                      <a:pt x="635128" y="626745"/>
                    </a:cubicBezTo>
                    <a:cubicBezTo>
                      <a:pt x="630079" y="629412"/>
                      <a:pt x="624840" y="632460"/>
                      <a:pt x="619411" y="635794"/>
                    </a:cubicBezTo>
                    <a:cubicBezTo>
                      <a:pt x="617601" y="633032"/>
                      <a:pt x="615792" y="630460"/>
                      <a:pt x="614077" y="627983"/>
                    </a:cubicBezTo>
                    <a:cubicBezTo>
                      <a:pt x="619411" y="624459"/>
                      <a:pt x="624935" y="620649"/>
                      <a:pt x="630079" y="617030"/>
                    </a:cubicBezTo>
                    <a:close/>
                    <a:moveTo>
                      <a:pt x="609505" y="351568"/>
                    </a:moveTo>
                    <a:cubicBezTo>
                      <a:pt x="613220" y="354521"/>
                      <a:pt x="617030" y="357378"/>
                      <a:pt x="620840" y="359950"/>
                    </a:cubicBezTo>
                    <a:cubicBezTo>
                      <a:pt x="620840" y="362141"/>
                      <a:pt x="620840" y="364427"/>
                      <a:pt x="620935" y="366713"/>
                    </a:cubicBezTo>
                    <a:lnTo>
                      <a:pt x="618745" y="367760"/>
                    </a:lnTo>
                    <a:cubicBezTo>
                      <a:pt x="614744" y="364903"/>
                      <a:pt x="611220" y="361188"/>
                      <a:pt x="609124" y="355759"/>
                    </a:cubicBezTo>
                    <a:cubicBezTo>
                      <a:pt x="609220" y="354330"/>
                      <a:pt x="609409" y="352901"/>
                      <a:pt x="609505" y="351568"/>
                    </a:cubicBezTo>
                    <a:close/>
                    <a:moveTo>
                      <a:pt x="607219" y="674846"/>
                    </a:moveTo>
                    <a:cubicBezTo>
                      <a:pt x="613410" y="686848"/>
                      <a:pt x="622459" y="700659"/>
                      <a:pt x="631127" y="713994"/>
                    </a:cubicBezTo>
                    <a:cubicBezTo>
                      <a:pt x="625126" y="719614"/>
                      <a:pt x="619125" y="725900"/>
                      <a:pt x="613315" y="732854"/>
                    </a:cubicBezTo>
                    <a:cubicBezTo>
                      <a:pt x="612649" y="726758"/>
                      <a:pt x="611886" y="721043"/>
                      <a:pt x="611124" y="715994"/>
                    </a:cubicBezTo>
                    <a:cubicBezTo>
                      <a:pt x="608934" y="702850"/>
                      <a:pt x="604457" y="690086"/>
                      <a:pt x="599409" y="678847"/>
                    </a:cubicBezTo>
                    <a:cubicBezTo>
                      <a:pt x="601981" y="677418"/>
                      <a:pt x="604552" y="676084"/>
                      <a:pt x="607219" y="674846"/>
                    </a:cubicBezTo>
                    <a:close/>
                    <a:moveTo>
                      <a:pt x="601695" y="662750"/>
                    </a:moveTo>
                    <a:cubicBezTo>
                      <a:pt x="602170" y="663988"/>
                      <a:pt x="602742" y="665131"/>
                      <a:pt x="603219" y="666369"/>
                    </a:cubicBezTo>
                    <a:cubicBezTo>
                      <a:pt x="600742" y="667893"/>
                      <a:pt x="598266" y="669512"/>
                      <a:pt x="595789" y="671322"/>
                    </a:cubicBezTo>
                    <a:cubicBezTo>
                      <a:pt x="595027" y="669893"/>
                      <a:pt x="594360" y="668369"/>
                      <a:pt x="593599" y="667036"/>
                    </a:cubicBezTo>
                    <a:cubicBezTo>
                      <a:pt x="596360" y="665417"/>
                      <a:pt x="599027" y="663988"/>
                      <a:pt x="601695" y="662750"/>
                    </a:cubicBezTo>
                    <a:close/>
                    <a:moveTo>
                      <a:pt x="597218" y="651034"/>
                    </a:moveTo>
                    <a:cubicBezTo>
                      <a:pt x="594265" y="653320"/>
                      <a:pt x="591407" y="655701"/>
                      <a:pt x="588645" y="658082"/>
                    </a:cubicBezTo>
                    <a:cubicBezTo>
                      <a:pt x="588645" y="657987"/>
                      <a:pt x="588550" y="657987"/>
                      <a:pt x="588550" y="657892"/>
                    </a:cubicBezTo>
                    <a:cubicBezTo>
                      <a:pt x="589026" y="655701"/>
                      <a:pt x="589788" y="651034"/>
                      <a:pt x="590074" y="644271"/>
                    </a:cubicBezTo>
                    <a:cubicBezTo>
                      <a:pt x="591407" y="643223"/>
                      <a:pt x="592645" y="642271"/>
                      <a:pt x="593979" y="641223"/>
                    </a:cubicBezTo>
                    <a:cubicBezTo>
                      <a:pt x="595027" y="644462"/>
                      <a:pt x="596075" y="647700"/>
                      <a:pt x="597218" y="651034"/>
                    </a:cubicBezTo>
                    <a:close/>
                    <a:moveTo>
                      <a:pt x="588359" y="657606"/>
                    </a:moveTo>
                    <a:cubicBezTo>
                      <a:pt x="586644" y="654749"/>
                      <a:pt x="585026" y="652177"/>
                      <a:pt x="583597" y="649891"/>
                    </a:cubicBezTo>
                    <a:cubicBezTo>
                      <a:pt x="585312" y="648367"/>
                      <a:pt x="587026" y="646843"/>
                      <a:pt x="588741" y="645414"/>
                    </a:cubicBezTo>
                    <a:cubicBezTo>
                      <a:pt x="588932" y="651034"/>
                      <a:pt x="588645" y="655320"/>
                      <a:pt x="588359" y="657606"/>
                    </a:cubicBezTo>
                    <a:close/>
                    <a:moveTo>
                      <a:pt x="589216" y="624840"/>
                    </a:moveTo>
                    <a:cubicBezTo>
                      <a:pt x="589312" y="625031"/>
                      <a:pt x="589312" y="625221"/>
                      <a:pt x="589407" y="625412"/>
                    </a:cubicBezTo>
                    <a:cubicBezTo>
                      <a:pt x="589407" y="625412"/>
                      <a:pt x="589407" y="625412"/>
                      <a:pt x="589312" y="625507"/>
                    </a:cubicBezTo>
                    <a:cubicBezTo>
                      <a:pt x="589312" y="625221"/>
                      <a:pt x="589216" y="625031"/>
                      <a:pt x="589216" y="624840"/>
                    </a:cubicBezTo>
                    <a:close/>
                    <a:moveTo>
                      <a:pt x="587407" y="325946"/>
                    </a:moveTo>
                    <a:cubicBezTo>
                      <a:pt x="588550" y="328136"/>
                      <a:pt x="589788" y="330327"/>
                      <a:pt x="591313" y="332327"/>
                    </a:cubicBezTo>
                    <a:cubicBezTo>
                      <a:pt x="589026" y="335185"/>
                      <a:pt x="587121" y="338042"/>
                      <a:pt x="585502" y="340900"/>
                    </a:cubicBezTo>
                    <a:cubicBezTo>
                      <a:pt x="586169" y="336137"/>
                      <a:pt x="586835" y="331089"/>
                      <a:pt x="587407" y="325946"/>
                    </a:cubicBezTo>
                    <a:close/>
                    <a:moveTo>
                      <a:pt x="583120" y="630936"/>
                    </a:moveTo>
                    <a:cubicBezTo>
                      <a:pt x="584169" y="629793"/>
                      <a:pt x="585407" y="628459"/>
                      <a:pt x="586740" y="627126"/>
                    </a:cubicBezTo>
                    <a:cubicBezTo>
                      <a:pt x="586835" y="627412"/>
                      <a:pt x="586835" y="627602"/>
                      <a:pt x="586835" y="627888"/>
                    </a:cubicBezTo>
                    <a:cubicBezTo>
                      <a:pt x="584549" y="630174"/>
                      <a:pt x="582359" y="632460"/>
                      <a:pt x="580263" y="634651"/>
                    </a:cubicBezTo>
                    <a:cubicBezTo>
                      <a:pt x="581311" y="633127"/>
                      <a:pt x="582359" y="631793"/>
                      <a:pt x="583120" y="630936"/>
                    </a:cubicBezTo>
                    <a:close/>
                    <a:moveTo>
                      <a:pt x="576644" y="703802"/>
                    </a:moveTo>
                    <a:cubicBezTo>
                      <a:pt x="574929" y="702183"/>
                      <a:pt x="573501" y="700850"/>
                      <a:pt x="572167" y="699516"/>
                    </a:cubicBezTo>
                    <a:cubicBezTo>
                      <a:pt x="573501" y="698183"/>
                      <a:pt x="574834" y="696944"/>
                      <a:pt x="576263" y="695611"/>
                    </a:cubicBezTo>
                    <a:cubicBezTo>
                      <a:pt x="576358" y="698373"/>
                      <a:pt x="576453" y="701135"/>
                      <a:pt x="576644" y="703802"/>
                    </a:cubicBezTo>
                    <a:close/>
                    <a:moveTo>
                      <a:pt x="572929" y="660559"/>
                    </a:moveTo>
                    <a:cubicBezTo>
                      <a:pt x="573691" y="659701"/>
                      <a:pt x="574358" y="658940"/>
                      <a:pt x="575120" y="658082"/>
                    </a:cubicBezTo>
                    <a:cubicBezTo>
                      <a:pt x="575215" y="661607"/>
                      <a:pt x="575310" y="666083"/>
                      <a:pt x="575406" y="671322"/>
                    </a:cubicBezTo>
                    <a:cubicBezTo>
                      <a:pt x="573786" y="673227"/>
                      <a:pt x="572167" y="675132"/>
                      <a:pt x="570834" y="677037"/>
                    </a:cubicBezTo>
                    <a:cubicBezTo>
                      <a:pt x="570452" y="677609"/>
                      <a:pt x="570071" y="678085"/>
                      <a:pt x="569691" y="678656"/>
                    </a:cubicBezTo>
                    <a:cubicBezTo>
                      <a:pt x="570834" y="672656"/>
                      <a:pt x="571881" y="666655"/>
                      <a:pt x="572929" y="660559"/>
                    </a:cubicBezTo>
                    <a:close/>
                    <a:moveTo>
                      <a:pt x="567880" y="689420"/>
                    </a:moveTo>
                    <a:cubicBezTo>
                      <a:pt x="568071" y="688562"/>
                      <a:pt x="568167" y="687800"/>
                      <a:pt x="568357" y="686943"/>
                    </a:cubicBezTo>
                    <a:cubicBezTo>
                      <a:pt x="568833" y="686467"/>
                      <a:pt x="569214" y="685895"/>
                      <a:pt x="569691" y="685419"/>
                    </a:cubicBezTo>
                    <a:cubicBezTo>
                      <a:pt x="571691" y="683228"/>
                      <a:pt x="573691" y="681323"/>
                      <a:pt x="575787" y="679514"/>
                    </a:cubicBezTo>
                    <a:cubicBezTo>
                      <a:pt x="575882" y="682657"/>
                      <a:pt x="575977" y="685800"/>
                      <a:pt x="576072" y="689039"/>
                    </a:cubicBezTo>
                    <a:cubicBezTo>
                      <a:pt x="574263" y="691039"/>
                      <a:pt x="572452" y="692944"/>
                      <a:pt x="570834" y="695039"/>
                    </a:cubicBezTo>
                    <a:cubicBezTo>
                      <a:pt x="570357" y="695706"/>
                      <a:pt x="569976" y="696278"/>
                      <a:pt x="569405" y="696944"/>
                    </a:cubicBezTo>
                    <a:cubicBezTo>
                      <a:pt x="568262" y="695897"/>
                      <a:pt x="567405" y="695134"/>
                      <a:pt x="566928" y="694658"/>
                    </a:cubicBezTo>
                    <a:cubicBezTo>
                      <a:pt x="567214" y="692944"/>
                      <a:pt x="567500" y="691229"/>
                      <a:pt x="567880" y="689420"/>
                    </a:cubicBezTo>
                    <a:close/>
                    <a:moveTo>
                      <a:pt x="556165" y="700850"/>
                    </a:moveTo>
                    <a:cubicBezTo>
                      <a:pt x="559118" y="697325"/>
                      <a:pt x="562356" y="693515"/>
                      <a:pt x="565976" y="689515"/>
                    </a:cubicBezTo>
                    <a:cubicBezTo>
                      <a:pt x="565881" y="690277"/>
                      <a:pt x="565690" y="691134"/>
                      <a:pt x="565499" y="691896"/>
                    </a:cubicBezTo>
                    <a:cubicBezTo>
                      <a:pt x="563976" y="693420"/>
                      <a:pt x="560737" y="696563"/>
                      <a:pt x="556165" y="700850"/>
                    </a:cubicBezTo>
                    <a:close/>
                    <a:moveTo>
                      <a:pt x="565690" y="701897"/>
                    </a:moveTo>
                    <a:cubicBezTo>
                      <a:pt x="565595" y="701993"/>
                      <a:pt x="565499" y="702088"/>
                      <a:pt x="565404" y="702183"/>
                    </a:cubicBezTo>
                    <a:cubicBezTo>
                      <a:pt x="565499" y="701897"/>
                      <a:pt x="565499" y="701612"/>
                      <a:pt x="565595" y="701326"/>
                    </a:cubicBezTo>
                    <a:cubicBezTo>
                      <a:pt x="565595" y="701612"/>
                      <a:pt x="565690" y="701802"/>
                      <a:pt x="565690" y="701897"/>
                    </a:cubicBezTo>
                    <a:close/>
                    <a:moveTo>
                      <a:pt x="556546" y="749332"/>
                    </a:moveTo>
                    <a:cubicBezTo>
                      <a:pt x="559214" y="735711"/>
                      <a:pt x="561784" y="721995"/>
                      <a:pt x="564356" y="708279"/>
                    </a:cubicBezTo>
                    <a:cubicBezTo>
                      <a:pt x="565024" y="707422"/>
                      <a:pt x="565785" y="706565"/>
                      <a:pt x="566452" y="705707"/>
                    </a:cubicBezTo>
                    <a:cubicBezTo>
                      <a:pt x="569023" y="718280"/>
                      <a:pt x="575596" y="746379"/>
                      <a:pt x="586169" y="763048"/>
                    </a:cubicBezTo>
                    <a:cubicBezTo>
                      <a:pt x="587407" y="765048"/>
                      <a:pt x="588932" y="767334"/>
                      <a:pt x="590550" y="769906"/>
                    </a:cubicBezTo>
                    <a:cubicBezTo>
                      <a:pt x="588741" y="774287"/>
                      <a:pt x="587503" y="778002"/>
                      <a:pt x="586550" y="781241"/>
                    </a:cubicBezTo>
                    <a:cubicBezTo>
                      <a:pt x="570166" y="758666"/>
                      <a:pt x="556642" y="749427"/>
                      <a:pt x="556546" y="749332"/>
                    </a:cubicBezTo>
                    <a:close/>
                    <a:moveTo>
                      <a:pt x="588073" y="783431"/>
                    </a:moveTo>
                    <a:cubicBezTo>
                      <a:pt x="589407" y="780859"/>
                      <a:pt x="591122" y="777907"/>
                      <a:pt x="593503" y="774478"/>
                    </a:cubicBezTo>
                    <a:cubicBezTo>
                      <a:pt x="593694" y="774764"/>
                      <a:pt x="593884" y="775049"/>
                      <a:pt x="594074" y="775335"/>
                    </a:cubicBezTo>
                    <a:cubicBezTo>
                      <a:pt x="592551" y="778383"/>
                      <a:pt x="591027" y="781812"/>
                      <a:pt x="589598" y="785527"/>
                    </a:cubicBezTo>
                    <a:cubicBezTo>
                      <a:pt x="589121" y="784860"/>
                      <a:pt x="588645" y="784193"/>
                      <a:pt x="588073" y="783431"/>
                    </a:cubicBezTo>
                    <a:close/>
                    <a:moveTo>
                      <a:pt x="621983" y="866394"/>
                    </a:moveTo>
                    <a:cubicBezTo>
                      <a:pt x="617601" y="845725"/>
                      <a:pt x="610363" y="820103"/>
                      <a:pt x="599409" y="800957"/>
                    </a:cubicBezTo>
                    <a:cubicBezTo>
                      <a:pt x="596360" y="795623"/>
                      <a:pt x="593313" y="790956"/>
                      <a:pt x="590359" y="786479"/>
                    </a:cubicBezTo>
                    <a:cubicBezTo>
                      <a:pt x="591693" y="783526"/>
                      <a:pt x="593408" y="780288"/>
                      <a:pt x="595217" y="777145"/>
                    </a:cubicBezTo>
                    <a:cubicBezTo>
                      <a:pt x="606267" y="803910"/>
                      <a:pt x="618554" y="830771"/>
                      <a:pt x="618554" y="830771"/>
                    </a:cubicBezTo>
                    <a:cubicBezTo>
                      <a:pt x="618554" y="830771"/>
                      <a:pt x="618459" y="823627"/>
                      <a:pt x="618173" y="812578"/>
                    </a:cubicBezTo>
                    <a:cubicBezTo>
                      <a:pt x="620840" y="816769"/>
                      <a:pt x="623507" y="820769"/>
                      <a:pt x="625889" y="824484"/>
                    </a:cubicBezTo>
                    <a:cubicBezTo>
                      <a:pt x="621697" y="838676"/>
                      <a:pt x="624935" y="850297"/>
                      <a:pt x="625983" y="853345"/>
                    </a:cubicBezTo>
                    <a:cubicBezTo>
                      <a:pt x="623983" y="858488"/>
                      <a:pt x="622745" y="862870"/>
                      <a:pt x="621983" y="866394"/>
                    </a:cubicBezTo>
                    <a:close/>
                    <a:moveTo>
                      <a:pt x="627698" y="849059"/>
                    </a:moveTo>
                    <a:cubicBezTo>
                      <a:pt x="629127" y="843820"/>
                      <a:pt x="630745" y="839057"/>
                      <a:pt x="632365" y="834581"/>
                    </a:cubicBezTo>
                    <a:cubicBezTo>
                      <a:pt x="632937" y="835438"/>
                      <a:pt x="633413" y="836200"/>
                      <a:pt x="633889" y="836867"/>
                    </a:cubicBezTo>
                    <a:cubicBezTo>
                      <a:pt x="631317" y="841153"/>
                      <a:pt x="629317" y="845249"/>
                      <a:pt x="627698" y="849059"/>
                    </a:cubicBezTo>
                    <a:close/>
                    <a:moveTo>
                      <a:pt x="733425" y="738950"/>
                    </a:moveTo>
                    <a:cubicBezTo>
                      <a:pt x="720948" y="756857"/>
                      <a:pt x="680467" y="781050"/>
                      <a:pt x="650844" y="813816"/>
                    </a:cubicBezTo>
                    <a:cubicBezTo>
                      <a:pt x="645509" y="819722"/>
                      <a:pt x="641224" y="825437"/>
                      <a:pt x="637604" y="830866"/>
                    </a:cubicBezTo>
                    <a:cubicBezTo>
                      <a:pt x="637318" y="828866"/>
                      <a:pt x="637032" y="826770"/>
                      <a:pt x="636651" y="824484"/>
                    </a:cubicBezTo>
                    <a:cubicBezTo>
                      <a:pt x="641795" y="814007"/>
                      <a:pt x="648463" y="805053"/>
                      <a:pt x="658845" y="796385"/>
                    </a:cubicBezTo>
                    <a:cubicBezTo>
                      <a:pt x="677704" y="780574"/>
                      <a:pt x="707613" y="758095"/>
                      <a:pt x="724567" y="739807"/>
                    </a:cubicBezTo>
                    <a:cubicBezTo>
                      <a:pt x="729996" y="733901"/>
                      <a:pt x="733330" y="728948"/>
                      <a:pt x="735426" y="724376"/>
                    </a:cubicBezTo>
                    <a:cubicBezTo>
                      <a:pt x="735997" y="727710"/>
                      <a:pt x="736569" y="730949"/>
                      <a:pt x="737140" y="733997"/>
                    </a:cubicBezTo>
                    <a:cubicBezTo>
                      <a:pt x="735902" y="735521"/>
                      <a:pt x="734663" y="737140"/>
                      <a:pt x="733425" y="738950"/>
                    </a:cubicBezTo>
                    <a:close/>
                    <a:moveTo>
                      <a:pt x="740759" y="427006"/>
                    </a:moveTo>
                    <a:cubicBezTo>
                      <a:pt x="737997" y="424529"/>
                      <a:pt x="735331" y="422243"/>
                      <a:pt x="732759" y="420338"/>
                    </a:cubicBezTo>
                    <a:cubicBezTo>
                      <a:pt x="739330" y="418624"/>
                      <a:pt x="748189" y="416433"/>
                      <a:pt x="756857" y="413861"/>
                    </a:cubicBezTo>
                    <a:cubicBezTo>
                      <a:pt x="748189" y="421481"/>
                      <a:pt x="742759" y="427292"/>
                      <a:pt x="742759" y="427292"/>
                    </a:cubicBezTo>
                    <a:lnTo>
                      <a:pt x="751332" y="429101"/>
                    </a:lnTo>
                    <a:cubicBezTo>
                      <a:pt x="751904" y="428911"/>
                      <a:pt x="767144" y="426530"/>
                      <a:pt x="784956" y="421100"/>
                    </a:cubicBezTo>
                    <a:cubicBezTo>
                      <a:pt x="791623" y="423958"/>
                      <a:pt x="799338" y="427101"/>
                      <a:pt x="807911" y="430149"/>
                    </a:cubicBezTo>
                    <a:cubicBezTo>
                      <a:pt x="802101" y="433673"/>
                      <a:pt x="797814" y="436340"/>
                      <a:pt x="795338" y="437960"/>
                    </a:cubicBezTo>
                    <a:cubicBezTo>
                      <a:pt x="792576" y="438341"/>
                      <a:pt x="789909" y="438722"/>
                      <a:pt x="787337" y="439198"/>
                    </a:cubicBezTo>
                    <a:cubicBezTo>
                      <a:pt x="771716" y="435007"/>
                      <a:pt x="756285" y="431006"/>
                      <a:pt x="740759" y="427006"/>
                    </a:cubicBezTo>
                    <a:close/>
                    <a:moveTo>
                      <a:pt x="749903" y="719138"/>
                    </a:moveTo>
                    <a:cubicBezTo>
                      <a:pt x="749714" y="719328"/>
                      <a:pt x="749523" y="719423"/>
                      <a:pt x="749237" y="719709"/>
                    </a:cubicBezTo>
                    <a:cubicBezTo>
                      <a:pt x="749332" y="719233"/>
                      <a:pt x="749332" y="718852"/>
                      <a:pt x="749332" y="718376"/>
                    </a:cubicBezTo>
                    <a:cubicBezTo>
                      <a:pt x="749618" y="718566"/>
                      <a:pt x="749714" y="718852"/>
                      <a:pt x="749903" y="719138"/>
                    </a:cubicBezTo>
                    <a:close/>
                    <a:moveTo>
                      <a:pt x="746570" y="432626"/>
                    </a:moveTo>
                    <a:cubicBezTo>
                      <a:pt x="745903" y="431864"/>
                      <a:pt x="745141" y="431102"/>
                      <a:pt x="744474" y="430435"/>
                    </a:cubicBezTo>
                    <a:cubicBezTo>
                      <a:pt x="745999" y="430816"/>
                      <a:pt x="747522" y="431197"/>
                      <a:pt x="749046" y="431578"/>
                    </a:cubicBezTo>
                    <a:lnTo>
                      <a:pt x="745903" y="431673"/>
                    </a:lnTo>
                    <a:cubicBezTo>
                      <a:pt x="745999" y="431673"/>
                      <a:pt x="746284" y="432054"/>
                      <a:pt x="746570" y="432626"/>
                    </a:cubicBezTo>
                    <a:close/>
                    <a:moveTo>
                      <a:pt x="746856" y="742664"/>
                    </a:moveTo>
                    <a:cubicBezTo>
                      <a:pt x="749428" y="736187"/>
                      <a:pt x="750951" y="729139"/>
                      <a:pt x="751332" y="721614"/>
                    </a:cubicBezTo>
                    <a:cubicBezTo>
                      <a:pt x="754952" y="727520"/>
                      <a:pt x="758476" y="733520"/>
                      <a:pt x="762000" y="739426"/>
                    </a:cubicBezTo>
                    <a:cubicBezTo>
                      <a:pt x="756381" y="750856"/>
                      <a:pt x="751427" y="758952"/>
                      <a:pt x="744379" y="766667"/>
                    </a:cubicBezTo>
                    <a:cubicBezTo>
                      <a:pt x="744665" y="763810"/>
                      <a:pt x="745617" y="754856"/>
                      <a:pt x="746856" y="742664"/>
                    </a:cubicBezTo>
                    <a:close/>
                    <a:moveTo>
                      <a:pt x="774763" y="618649"/>
                    </a:moveTo>
                    <a:cubicBezTo>
                      <a:pt x="774002" y="625126"/>
                      <a:pt x="773526" y="632079"/>
                      <a:pt x="773431" y="639223"/>
                    </a:cubicBezTo>
                    <a:cubicBezTo>
                      <a:pt x="770573" y="638651"/>
                      <a:pt x="767715" y="638080"/>
                      <a:pt x="764667" y="637223"/>
                    </a:cubicBezTo>
                    <a:cubicBezTo>
                      <a:pt x="762572" y="636651"/>
                      <a:pt x="760382" y="636080"/>
                      <a:pt x="758190" y="635413"/>
                    </a:cubicBezTo>
                    <a:cubicBezTo>
                      <a:pt x="758667" y="631126"/>
                      <a:pt x="759048" y="627126"/>
                      <a:pt x="759428" y="623602"/>
                    </a:cubicBezTo>
                    <a:cubicBezTo>
                      <a:pt x="764572" y="622649"/>
                      <a:pt x="769620" y="620935"/>
                      <a:pt x="774763" y="618649"/>
                    </a:cubicBezTo>
                    <a:close/>
                    <a:moveTo>
                      <a:pt x="761048" y="586931"/>
                    </a:moveTo>
                    <a:cubicBezTo>
                      <a:pt x="765144" y="585407"/>
                      <a:pt x="769811" y="584645"/>
                      <a:pt x="775717" y="585502"/>
                    </a:cubicBezTo>
                    <a:cubicBezTo>
                      <a:pt x="777335" y="585692"/>
                      <a:pt x="778859" y="586264"/>
                      <a:pt x="780384" y="586740"/>
                    </a:cubicBezTo>
                    <a:cubicBezTo>
                      <a:pt x="773526" y="589312"/>
                      <a:pt x="767049" y="592360"/>
                      <a:pt x="761143" y="595598"/>
                    </a:cubicBezTo>
                    <a:cubicBezTo>
                      <a:pt x="761238" y="592646"/>
                      <a:pt x="761143" y="589788"/>
                      <a:pt x="761048" y="586931"/>
                    </a:cubicBezTo>
                    <a:close/>
                    <a:moveTo>
                      <a:pt x="760666" y="655034"/>
                    </a:moveTo>
                    <a:cubicBezTo>
                      <a:pt x="765429" y="656654"/>
                      <a:pt x="769620" y="657987"/>
                      <a:pt x="773620" y="658940"/>
                    </a:cubicBezTo>
                    <a:cubicBezTo>
                      <a:pt x="773620" y="660178"/>
                      <a:pt x="773716" y="661416"/>
                      <a:pt x="773716" y="662654"/>
                    </a:cubicBezTo>
                    <a:cubicBezTo>
                      <a:pt x="767905" y="661511"/>
                      <a:pt x="761714" y="660273"/>
                      <a:pt x="755619" y="659035"/>
                    </a:cubicBezTo>
                    <a:cubicBezTo>
                      <a:pt x="755809" y="657130"/>
                      <a:pt x="755999" y="655225"/>
                      <a:pt x="756190" y="653415"/>
                    </a:cubicBezTo>
                    <a:cubicBezTo>
                      <a:pt x="757714" y="653987"/>
                      <a:pt x="759143" y="654558"/>
                      <a:pt x="760666" y="655034"/>
                    </a:cubicBezTo>
                    <a:close/>
                    <a:moveTo>
                      <a:pt x="774954" y="681038"/>
                    </a:moveTo>
                    <a:cubicBezTo>
                      <a:pt x="775049" y="682371"/>
                      <a:pt x="775145" y="683609"/>
                      <a:pt x="775240" y="684943"/>
                    </a:cubicBezTo>
                    <a:cubicBezTo>
                      <a:pt x="767239" y="683324"/>
                      <a:pt x="759809" y="681800"/>
                      <a:pt x="753332" y="680371"/>
                    </a:cubicBezTo>
                    <a:cubicBezTo>
                      <a:pt x="753618" y="678085"/>
                      <a:pt x="753809" y="675894"/>
                      <a:pt x="753999" y="673608"/>
                    </a:cubicBezTo>
                    <a:cubicBezTo>
                      <a:pt x="760762" y="676180"/>
                      <a:pt x="767715" y="678751"/>
                      <a:pt x="774954" y="681038"/>
                    </a:cubicBezTo>
                    <a:close/>
                    <a:moveTo>
                      <a:pt x="761048" y="695801"/>
                    </a:moveTo>
                    <a:cubicBezTo>
                      <a:pt x="765620" y="696944"/>
                      <a:pt x="770191" y="697992"/>
                      <a:pt x="774859" y="699135"/>
                    </a:cubicBezTo>
                    <a:cubicBezTo>
                      <a:pt x="765524" y="699421"/>
                      <a:pt x="757333" y="699897"/>
                      <a:pt x="751332" y="700278"/>
                    </a:cubicBezTo>
                    <a:cubicBezTo>
                      <a:pt x="751618" y="697897"/>
                      <a:pt x="751809" y="695516"/>
                      <a:pt x="752095" y="693134"/>
                    </a:cubicBezTo>
                    <a:cubicBezTo>
                      <a:pt x="754856" y="694087"/>
                      <a:pt x="757714" y="694944"/>
                      <a:pt x="761048" y="695801"/>
                    </a:cubicBezTo>
                    <a:close/>
                    <a:moveTo>
                      <a:pt x="778669" y="714566"/>
                    </a:moveTo>
                    <a:cubicBezTo>
                      <a:pt x="778955" y="716756"/>
                      <a:pt x="779241" y="719042"/>
                      <a:pt x="779621" y="721138"/>
                    </a:cubicBezTo>
                    <a:cubicBezTo>
                      <a:pt x="766572" y="720662"/>
                      <a:pt x="758094" y="720757"/>
                      <a:pt x="755524" y="720852"/>
                    </a:cubicBezTo>
                    <a:cubicBezTo>
                      <a:pt x="753713" y="717804"/>
                      <a:pt x="751904" y="714661"/>
                      <a:pt x="750094" y="711613"/>
                    </a:cubicBezTo>
                    <a:cubicBezTo>
                      <a:pt x="750284" y="709898"/>
                      <a:pt x="750475" y="708279"/>
                      <a:pt x="750666" y="706469"/>
                    </a:cubicBezTo>
                    <a:cubicBezTo>
                      <a:pt x="756476" y="709232"/>
                      <a:pt x="765429" y="712280"/>
                      <a:pt x="778669" y="714566"/>
                    </a:cubicBezTo>
                    <a:close/>
                    <a:moveTo>
                      <a:pt x="781336" y="732663"/>
                    </a:moveTo>
                    <a:cubicBezTo>
                      <a:pt x="782002" y="737045"/>
                      <a:pt x="782670" y="740855"/>
                      <a:pt x="783336" y="744474"/>
                    </a:cubicBezTo>
                    <a:cubicBezTo>
                      <a:pt x="776002" y="743617"/>
                      <a:pt x="770573" y="742855"/>
                      <a:pt x="767905" y="742474"/>
                    </a:cubicBezTo>
                    <a:cubicBezTo>
                      <a:pt x="764001" y="735521"/>
                      <a:pt x="760000" y="728567"/>
                      <a:pt x="755999" y="721709"/>
                    </a:cubicBezTo>
                    <a:cubicBezTo>
                      <a:pt x="764572" y="727139"/>
                      <a:pt x="773049" y="730568"/>
                      <a:pt x="781336" y="732663"/>
                    </a:cubicBezTo>
                    <a:close/>
                    <a:moveTo>
                      <a:pt x="749142" y="784574"/>
                    </a:moveTo>
                    <a:cubicBezTo>
                      <a:pt x="757428" y="767334"/>
                      <a:pt x="763238" y="750951"/>
                      <a:pt x="763334" y="741521"/>
                    </a:cubicBezTo>
                    <a:cubicBezTo>
                      <a:pt x="766477" y="746855"/>
                      <a:pt x="769525" y="752094"/>
                      <a:pt x="772573" y="757428"/>
                    </a:cubicBezTo>
                    <a:cubicBezTo>
                      <a:pt x="766192" y="766001"/>
                      <a:pt x="757238" y="775621"/>
                      <a:pt x="749142" y="784574"/>
                    </a:cubicBezTo>
                    <a:close/>
                    <a:moveTo>
                      <a:pt x="769430" y="745236"/>
                    </a:moveTo>
                    <a:cubicBezTo>
                      <a:pt x="773335" y="748379"/>
                      <a:pt x="778098" y="751427"/>
                      <a:pt x="785051" y="753904"/>
                    </a:cubicBezTo>
                    <a:cubicBezTo>
                      <a:pt x="786194" y="759809"/>
                      <a:pt x="786860" y="763238"/>
                      <a:pt x="786860" y="763238"/>
                    </a:cubicBezTo>
                    <a:cubicBezTo>
                      <a:pt x="786860" y="763238"/>
                      <a:pt x="787146" y="760000"/>
                      <a:pt x="787718" y="754856"/>
                    </a:cubicBezTo>
                    <a:cubicBezTo>
                      <a:pt x="794671" y="757047"/>
                      <a:pt x="803720" y="758762"/>
                      <a:pt x="816198" y="759619"/>
                    </a:cubicBezTo>
                    <a:cubicBezTo>
                      <a:pt x="817912" y="759714"/>
                      <a:pt x="819817" y="759905"/>
                      <a:pt x="821722" y="760000"/>
                    </a:cubicBezTo>
                    <a:cubicBezTo>
                      <a:pt x="822388" y="762953"/>
                      <a:pt x="822960" y="765810"/>
                      <a:pt x="823627" y="768572"/>
                    </a:cubicBezTo>
                    <a:cubicBezTo>
                      <a:pt x="802481" y="765620"/>
                      <a:pt x="784574" y="763334"/>
                      <a:pt x="779145" y="762572"/>
                    </a:cubicBezTo>
                    <a:cubicBezTo>
                      <a:pt x="775907" y="756857"/>
                      <a:pt x="772668" y="751046"/>
                      <a:pt x="769430" y="745236"/>
                    </a:cubicBezTo>
                    <a:close/>
                    <a:moveTo>
                      <a:pt x="819436" y="615125"/>
                    </a:moveTo>
                    <a:cubicBezTo>
                      <a:pt x="817721" y="623602"/>
                      <a:pt x="816103" y="632460"/>
                      <a:pt x="814578" y="641033"/>
                    </a:cubicBezTo>
                    <a:cubicBezTo>
                      <a:pt x="809720" y="641128"/>
                      <a:pt x="804387" y="641509"/>
                      <a:pt x="798291" y="641509"/>
                    </a:cubicBezTo>
                    <a:cubicBezTo>
                      <a:pt x="798482" y="630174"/>
                      <a:pt x="798291" y="617125"/>
                      <a:pt x="798005" y="604552"/>
                    </a:cubicBezTo>
                    <a:cubicBezTo>
                      <a:pt x="800481" y="602933"/>
                      <a:pt x="802958" y="601504"/>
                      <a:pt x="805625" y="600456"/>
                    </a:cubicBezTo>
                    <a:cubicBezTo>
                      <a:pt x="812863" y="606743"/>
                      <a:pt x="817721" y="612839"/>
                      <a:pt x="819436" y="615125"/>
                    </a:cubicBezTo>
                    <a:close/>
                    <a:moveTo>
                      <a:pt x="813721" y="598170"/>
                    </a:moveTo>
                    <a:cubicBezTo>
                      <a:pt x="816864" y="597503"/>
                      <a:pt x="820007" y="597218"/>
                      <a:pt x="823056" y="597027"/>
                    </a:cubicBezTo>
                    <a:cubicBezTo>
                      <a:pt x="821913" y="602361"/>
                      <a:pt x="820770" y="608171"/>
                      <a:pt x="819531" y="614267"/>
                    </a:cubicBezTo>
                    <a:cubicBezTo>
                      <a:pt x="817912" y="608457"/>
                      <a:pt x="815912" y="603123"/>
                      <a:pt x="813721" y="598170"/>
                    </a:cubicBezTo>
                    <a:close/>
                    <a:moveTo>
                      <a:pt x="811340" y="661988"/>
                    </a:moveTo>
                    <a:cubicBezTo>
                      <a:pt x="811149" y="663512"/>
                      <a:pt x="810959" y="664940"/>
                      <a:pt x="810768" y="666274"/>
                    </a:cubicBezTo>
                    <a:cubicBezTo>
                      <a:pt x="806005" y="666274"/>
                      <a:pt x="801338" y="666083"/>
                      <a:pt x="796862" y="665798"/>
                    </a:cubicBezTo>
                    <a:cubicBezTo>
                      <a:pt x="796957" y="664750"/>
                      <a:pt x="797053" y="663607"/>
                      <a:pt x="797243" y="662654"/>
                    </a:cubicBezTo>
                    <a:cubicBezTo>
                      <a:pt x="797243" y="662654"/>
                      <a:pt x="797243" y="662559"/>
                      <a:pt x="797243" y="662464"/>
                    </a:cubicBezTo>
                    <a:cubicBezTo>
                      <a:pt x="802481" y="662654"/>
                      <a:pt x="806958" y="662273"/>
                      <a:pt x="811340" y="661988"/>
                    </a:cubicBezTo>
                    <a:close/>
                    <a:moveTo>
                      <a:pt x="810006" y="687515"/>
                    </a:moveTo>
                    <a:cubicBezTo>
                      <a:pt x="805149" y="688276"/>
                      <a:pt x="800005" y="688562"/>
                      <a:pt x="794481" y="688181"/>
                    </a:cubicBezTo>
                    <a:cubicBezTo>
                      <a:pt x="794576" y="687419"/>
                      <a:pt x="794671" y="686657"/>
                      <a:pt x="794671" y="685895"/>
                    </a:cubicBezTo>
                    <a:cubicBezTo>
                      <a:pt x="799720" y="686753"/>
                      <a:pt x="804767" y="687229"/>
                      <a:pt x="810006" y="687515"/>
                    </a:cubicBezTo>
                    <a:close/>
                    <a:moveTo>
                      <a:pt x="809720" y="717709"/>
                    </a:moveTo>
                    <a:cubicBezTo>
                      <a:pt x="811054" y="717804"/>
                      <a:pt x="812197" y="717709"/>
                      <a:pt x="813531" y="717709"/>
                    </a:cubicBezTo>
                    <a:cubicBezTo>
                      <a:pt x="813721" y="718947"/>
                      <a:pt x="813912" y="720281"/>
                      <a:pt x="814102" y="721519"/>
                    </a:cubicBezTo>
                    <a:cubicBezTo>
                      <a:pt x="808768" y="721995"/>
                      <a:pt x="803624" y="722281"/>
                      <a:pt x="798671" y="721995"/>
                    </a:cubicBezTo>
                    <a:cubicBezTo>
                      <a:pt x="795910" y="721805"/>
                      <a:pt x="793433" y="721709"/>
                      <a:pt x="790956" y="721614"/>
                    </a:cubicBezTo>
                    <a:cubicBezTo>
                      <a:pt x="791147" y="719900"/>
                      <a:pt x="791338" y="718185"/>
                      <a:pt x="791527" y="716375"/>
                    </a:cubicBezTo>
                    <a:cubicBezTo>
                      <a:pt x="797053" y="717042"/>
                      <a:pt x="803053" y="717518"/>
                      <a:pt x="809720" y="717709"/>
                    </a:cubicBezTo>
                    <a:close/>
                    <a:moveTo>
                      <a:pt x="816864" y="736664"/>
                    </a:moveTo>
                    <a:cubicBezTo>
                      <a:pt x="817532" y="740188"/>
                      <a:pt x="818198" y="743712"/>
                      <a:pt x="818959" y="747236"/>
                    </a:cubicBezTo>
                    <a:cubicBezTo>
                      <a:pt x="812863" y="747236"/>
                      <a:pt x="807339" y="747046"/>
                      <a:pt x="803053" y="746665"/>
                    </a:cubicBezTo>
                    <a:cubicBezTo>
                      <a:pt x="797909" y="746189"/>
                      <a:pt x="793052" y="745617"/>
                      <a:pt x="788670" y="745141"/>
                    </a:cubicBezTo>
                    <a:cubicBezTo>
                      <a:pt x="788957" y="741902"/>
                      <a:pt x="789337" y="738283"/>
                      <a:pt x="789718" y="734473"/>
                    </a:cubicBezTo>
                    <a:cubicBezTo>
                      <a:pt x="799148" y="735901"/>
                      <a:pt x="808196" y="736187"/>
                      <a:pt x="816864" y="736664"/>
                    </a:cubicBezTo>
                    <a:close/>
                    <a:moveTo>
                      <a:pt x="790861" y="785432"/>
                    </a:moveTo>
                    <a:cubicBezTo>
                      <a:pt x="787242" y="778383"/>
                      <a:pt x="783622" y="771334"/>
                      <a:pt x="779907" y="764381"/>
                    </a:cubicBezTo>
                    <a:cubicBezTo>
                      <a:pt x="791432" y="772478"/>
                      <a:pt x="798195" y="778383"/>
                      <a:pt x="827057" y="783812"/>
                    </a:cubicBezTo>
                    <a:cubicBezTo>
                      <a:pt x="827627" y="786098"/>
                      <a:pt x="828104" y="788194"/>
                      <a:pt x="828580" y="790099"/>
                    </a:cubicBezTo>
                    <a:cubicBezTo>
                      <a:pt x="810197" y="786765"/>
                      <a:pt x="795338" y="785717"/>
                      <a:pt x="790861" y="785432"/>
                    </a:cubicBezTo>
                    <a:close/>
                    <a:moveTo>
                      <a:pt x="826198" y="582359"/>
                    </a:moveTo>
                    <a:cubicBezTo>
                      <a:pt x="818864" y="580549"/>
                      <a:pt x="811340" y="580263"/>
                      <a:pt x="804006" y="581025"/>
                    </a:cubicBezTo>
                    <a:cubicBezTo>
                      <a:pt x="801720" y="577787"/>
                      <a:pt x="799243" y="574929"/>
                      <a:pt x="796767" y="572262"/>
                    </a:cubicBezTo>
                    <a:cubicBezTo>
                      <a:pt x="796100" y="559118"/>
                      <a:pt x="795528" y="550069"/>
                      <a:pt x="795528" y="550069"/>
                    </a:cubicBezTo>
                    <a:lnTo>
                      <a:pt x="791718" y="547592"/>
                    </a:lnTo>
                    <a:cubicBezTo>
                      <a:pt x="791718" y="547592"/>
                      <a:pt x="789718" y="553974"/>
                      <a:pt x="786955" y="563309"/>
                    </a:cubicBezTo>
                    <a:cubicBezTo>
                      <a:pt x="776383" y="555022"/>
                      <a:pt x="765715" y="550926"/>
                      <a:pt x="757905" y="549116"/>
                    </a:cubicBezTo>
                    <a:cubicBezTo>
                      <a:pt x="756095" y="533686"/>
                      <a:pt x="754190" y="522732"/>
                      <a:pt x="754190" y="522732"/>
                    </a:cubicBezTo>
                    <a:lnTo>
                      <a:pt x="749903" y="519875"/>
                    </a:lnTo>
                    <a:lnTo>
                      <a:pt x="749903" y="519875"/>
                    </a:lnTo>
                    <a:cubicBezTo>
                      <a:pt x="751332" y="520827"/>
                      <a:pt x="752761" y="521684"/>
                      <a:pt x="754095" y="522637"/>
                    </a:cubicBezTo>
                    <a:lnTo>
                      <a:pt x="754190" y="522732"/>
                    </a:lnTo>
                    <a:cubicBezTo>
                      <a:pt x="754190" y="522732"/>
                      <a:pt x="754285" y="522732"/>
                      <a:pt x="754285" y="522732"/>
                    </a:cubicBezTo>
                    <a:cubicBezTo>
                      <a:pt x="777050" y="537401"/>
                      <a:pt x="799814" y="552259"/>
                      <a:pt x="822294" y="567404"/>
                    </a:cubicBezTo>
                    <a:cubicBezTo>
                      <a:pt x="824389" y="568738"/>
                      <a:pt x="826294" y="570262"/>
                      <a:pt x="828389" y="571595"/>
                    </a:cubicBezTo>
                    <a:cubicBezTo>
                      <a:pt x="828199" y="573310"/>
                      <a:pt x="827341" y="577120"/>
                      <a:pt x="826198" y="582359"/>
                    </a:cubicBezTo>
                    <a:close/>
                    <a:moveTo>
                      <a:pt x="823627" y="565690"/>
                    </a:moveTo>
                    <a:cubicBezTo>
                      <a:pt x="812388" y="557975"/>
                      <a:pt x="801052" y="550355"/>
                      <a:pt x="789813" y="542734"/>
                    </a:cubicBezTo>
                    <a:lnTo>
                      <a:pt x="798957" y="548068"/>
                    </a:lnTo>
                    <a:cubicBezTo>
                      <a:pt x="798957" y="548068"/>
                      <a:pt x="821627" y="556165"/>
                      <a:pt x="843915" y="563690"/>
                    </a:cubicBezTo>
                    <a:cubicBezTo>
                      <a:pt x="845725" y="565118"/>
                      <a:pt x="847439" y="566452"/>
                      <a:pt x="849154" y="567881"/>
                    </a:cubicBezTo>
                    <a:cubicBezTo>
                      <a:pt x="840677" y="569785"/>
                      <a:pt x="834771" y="571309"/>
                      <a:pt x="832390" y="571881"/>
                    </a:cubicBezTo>
                    <a:cubicBezTo>
                      <a:pt x="829438" y="569785"/>
                      <a:pt x="826580" y="567690"/>
                      <a:pt x="823627" y="565690"/>
                    </a:cubicBezTo>
                    <a:close/>
                    <a:moveTo>
                      <a:pt x="853060" y="735616"/>
                    </a:moveTo>
                    <a:cubicBezTo>
                      <a:pt x="853535" y="739521"/>
                      <a:pt x="854203" y="743426"/>
                      <a:pt x="854773" y="747332"/>
                    </a:cubicBezTo>
                    <a:cubicBezTo>
                      <a:pt x="849154" y="747236"/>
                      <a:pt x="843630" y="747236"/>
                      <a:pt x="838486" y="747236"/>
                    </a:cubicBezTo>
                    <a:cubicBezTo>
                      <a:pt x="838963" y="743712"/>
                      <a:pt x="839343" y="740188"/>
                      <a:pt x="839820" y="736664"/>
                    </a:cubicBezTo>
                    <a:cubicBezTo>
                      <a:pt x="844010" y="736283"/>
                      <a:pt x="848488" y="735997"/>
                      <a:pt x="853060" y="735616"/>
                    </a:cubicBezTo>
                    <a:close/>
                    <a:moveTo>
                      <a:pt x="842201" y="718185"/>
                    </a:moveTo>
                    <a:cubicBezTo>
                      <a:pt x="842201" y="717899"/>
                      <a:pt x="842296" y="717614"/>
                      <a:pt x="842296" y="717423"/>
                    </a:cubicBezTo>
                    <a:cubicBezTo>
                      <a:pt x="845439" y="717233"/>
                      <a:pt x="848392" y="717042"/>
                      <a:pt x="851345" y="716851"/>
                    </a:cubicBezTo>
                    <a:cubicBezTo>
                      <a:pt x="851345" y="716947"/>
                      <a:pt x="851345" y="717137"/>
                      <a:pt x="851345" y="717233"/>
                    </a:cubicBezTo>
                    <a:cubicBezTo>
                      <a:pt x="848297" y="717518"/>
                      <a:pt x="845153" y="717804"/>
                      <a:pt x="842201" y="718185"/>
                    </a:cubicBezTo>
                    <a:close/>
                    <a:moveTo>
                      <a:pt x="857631" y="762286"/>
                    </a:moveTo>
                    <a:cubicBezTo>
                      <a:pt x="858488" y="766286"/>
                      <a:pt x="859345" y="770287"/>
                      <a:pt x="860203" y="774097"/>
                    </a:cubicBezTo>
                    <a:cubicBezTo>
                      <a:pt x="852107" y="772859"/>
                      <a:pt x="843725" y="771525"/>
                      <a:pt x="835533" y="770382"/>
                    </a:cubicBezTo>
                    <a:cubicBezTo>
                      <a:pt x="835914" y="767429"/>
                      <a:pt x="836295" y="764286"/>
                      <a:pt x="836771" y="761048"/>
                    </a:cubicBezTo>
                    <a:cubicBezTo>
                      <a:pt x="843535" y="761429"/>
                      <a:pt x="850583" y="761809"/>
                      <a:pt x="857631" y="762286"/>
                    </a:cubicBezTo>
                    <a:close/>
                    <a:moveTo>
                      <a:pt x="866680" y="799624"/>
                    </a:moveTo>
                    <a:cubicBezTo>
                      <a:pt x="855345" y="795814"/>
                      <a:pt x="843630" y="792956"/>
                      <a:pt x="832867" y="790861"/>
                    </a:cubicBezTo>
                    <a:cubicBezTo>
                      <a:pt x="833057" y="789051"/>
                      <a:pt x="833342" y="787146"/>
                      <a:pt x="833628" y="784955"/>
                    </a:cubicBezTo>
                    <a:cubicBezTo>
                      <a:pt x="842772" y="786479"/>
                      <a:pt x="853250" y="788003"/>
                      <a:pt x="864014" y="789718"/>
                    </a:cubicBezTo>
                    <a:cubicBezTo>
                      <a:pt x="864966" y="793242"/>
                      <a:pt x="865918" y="796576"/>
                      <a:pt x="866680" y="799624"/>
                    </a:cubicBezTo>
                    <a:cubicBezTo>
                      <a:pt x="866775" y="799624"/>
                      <a:pt x="866680" y="799624"/>
                      <a:pt x="866680" y="799624"/>
                    </a:cubicBezTo>
                    <a:close/>
                    <a:moveTo>
                      <a:pt x="875157" y="802481"/>
                    </a:moveTo>
                    <a:cubicBezTo>
                      <a:pt x="875538" y="799148"/>
                      <a:pt x="875920" y="795528"/>
                      <a:pt x="876300" y="791623"/>
                    </a:cubicBezTo>
                    <a:cubicBezTo>
                      <a:pt x="884491" y="792956"/>
                      <a:pt x="892589" y="794290"/>
                      <a:pt x="900208" y="795718"/>
                    </a:cubicBezTo>
                    <a:cubicBezTo>
                      <a:pt x="901446" y="801434"/>
                      <a:pt x="902780" y="806958"/>
                      <a:pt x="904113" y="812101"/>
                    </a:cubicBezTo>
                    <a:cubicBezTo>
                      <a:pt x="894588" y="808958"/>
                      <a:pt x="884682" y="805625"/>
                      <a:pt x="875157" y="802481"/>
                    </a:cubicBezTo>
                    <a:close/>
                    <a:moveTo>
                      <a:pt x="896684" y="689039"/>
                    </a:moveTo>
                    <a:cubicBezTo>
                      <a:pt x="895922" y="693420"/>
                      <a:pt x="895159" y="697897"/>
                      <a:pt x="894493" y="702564"/>
                    </a:cubicBezTo>
                    <a:cubicBezTo>
                      <a:pt x="890874" y="701516"/>
                      <a:pt x="887349" y="700564"/>
                      <a:pt x="883730" y="699897"/>
                    </a:cubicBezTo>
                    <a:cubicBezTo>
                      <a:pt x="883730" y="699516"/>
                      <a:pt x="883730" y="699135"/>
                      <a:pt x="883730" y="698849"/>
                    </a:cubicBezTo>
                    <a:cubicBezTo>
                      <a:pt x="883825" y="696373"/>
                      <a:pt x="883825" y="693706"/>
                      <a:pt x="883825" y="691039"/>
                    </a:cubicBezTo>
                    <a:cubicBezTo>
                      <a:pt x="888588" y="689801"/>
                      <a:pt x="892778" y="689229"/>
                      <a:pt x="896684" y="689039"/>
                    </a:cubicBezTo>
                    <a:close/>
                    <a:moveTo>
                      <a:pt x="896493" y="681228"/>
                    </a:moveTo>
                    <a:cubicBezTo>
                      <a:pt x="897065" y="681323"/>
                      <a:pt x="897541" y="681418"/>
                      <a:pt x="898113" y="681418"/>
                    </a:cubicBezTo>
                    <a:cubicBezTo>
                      <a:pt x="898113" y="681609"/>
                      <a:pt x="898017" y="681800"/>
                      <a:pt x="898017" y="681990"/>
                    </a:cubicBezTo>
                    <a:cubicBezTo>
                      <a:pt x="897445" y="681800"/>
                      <a:pt x="897065" y="681514"/>
                      <a:pt x="896493" y="681228"/>
                    </a:cubicBezTo>
                    <a:close/>
                    <a:moveTo>
                      <a:pt x="892969" y="714566"/>
                    </a:moveTo>
                    <a:cubicBezTo>
                      <a:pt x="892873" y="715804"/>
                      <a:pt x="892683" y="717042"/>
                      <a:pt x="892493" y="718280"/>
                    </a:cubicBezTo>
                    <a:cubicBezTo>
                      <a:pt x="892493" y="718376"/>
                      <a:pt x="892493" y="718471"/>
                      <a:pt x="892493" y="718661"/>
                    </a:cubicBezTo>
                    <a:cubicBezTo>
                      <a:pt x="889254" y="718090"/>
                      <a:pt x="886016" y="717423"/>
                      <a:pt x="882873" y="717137"/>
                    </a:cubicBezTo>
                    <a:cubicBezTo>
                      <a:pt x="882968" y="716280"/>
                      <a:pt x="882968" y="715423"/>
                      <a:pt x="883064" y="714566"/>
                    </a:cubicBezTo>
                    <a:cubicBezTo>
                      <a:pt x="886492" y="714375"/>
                      <a:pt x="889826" y="714470"/>
                      <a:pt x="892969" y="714566"/>
                    </a:cubicBezTo>
                    <a:close/>
                    <a:moveTo>
                      <a:pt x="891921" y="732949"/>
                    </a:moveTo>
                    <a:cubicBezTo>
                      <a:pt x="891921" y="738378"/>
                      <a:pt x="892207" y="743998"/>
                      <a:pt x="892683" y="749808"/>
                    </a:cubicBezTo>
                    <a:cubicBezTo>
                      <a:pt x="888588" y="749332"/>
                      <a:pt x="884587" y="748856"/>
                      <a:pt x="880492" y="748475"/>
                    </a:cubicBezTo>
                    <a:cubicBezTo>
                      <a:pt x="880967" y="743426"/>
                      <a:pt x="881349" y="738378"/>
                      <a:pt x="881730" y="733330"/>
                    </a:cubicBezTo>
                    <a:cubicBezTo>
                      <a:pt x="885349" y="733139"/>
                      <a:pt x="888683" y="732949"/>
                      <a:pt x="891921" y="732949"/>
                    </a:cubicBezTo>
                    <a:close/>
                    <a:moveTo>
                      <a:pt x="894588" y="764762"/>
                    </a:moveTo>
                    <a:cubicBezTo>
                      <a:pt x="895350" y="770096"/>
                      <a:pt x="896207" y="775430"/>
                      <a:pt x="897160" y="780669"/>
                    </a:cubicBezTo>
                    <a:cubicBezTo>
                      <a:pt x="891635" y="779526"/>
                      <a:pt x="885159" y="778288"/>
                      <a:pt x="877920" y="776954"/>
                    </a:cubicBezTo>
                    <a:cubicBezTo>
                      <a:pt x="878395" y="772668"/>
                      <a:pt x="878777" y="768191"/>
                      <a:pt x="879253" y="763524"/>
                    </a:cubicBezTo>
                    <a:cubicBezTo>
                      <a:pt x="884587" y="764000"/>
                      <a:pt x="889826" y="764381"/>
                      <a:pt x="894588" y="764762"/>
                    </a:cubicBezTo>
                    <a:close/>
                    <a:moveTo>
                      <a:pt x="899732" y="673513"/>
                    </a:moveTo>
                    <a:cubicBezTo>
                      <a:pt x="894493" y="671798"/>
                      <a:pt x="888969" y="670370"/>
                      <a:pt x="883064" y="668655"/>
                    </a:cubicBezTo>
                    <a:cubicBezTo>
                      <a:pt x="881158" y="639413"/>
                      <a:pt x="876872" y="608267"/>
                      <a:pt x="876872" y="608267"/>
                    </a:cubicBezTo>
                    <a:lnTo>
                      <a:pt x="870585" y="602647"/>
                    </a:lnTo>
                    <a:cubicBezTo>
                      <a:pt x="870585" y="602647"/>
                      <a:pt x="862394" y="626840"/>
                      <a:pt x="856202" y="661226"/>
                    </a:cubicBezTo>
                    <a:cubicBezTo>
                      <a:pt x="853155" y="658654"/>
                      <a:pt x="850011" y="656177"/>
                      <a:pt x="846963" y="653796"/>
                    </a:cubicBezTo>
                    <a:cubicBezTo>
                      <a:pt x="845725" y="635413"/>
                      <a:pt x="842487" y="614172"/>
                      <a:pt x="839724" y="598265"/>
                    </a:cubicBezTo>
                    <a:cubicBezTo>
                      <a:pt x="851059" y="600266"/>
                      <a:pt x="859345" y="603885"/>
                      <a:pt x="859345" y="603885"/>
                    </a:cubicBezTo>
                    <a:cubicBezTo>
                      <a:pt x="852583" y="595693"/>
                      <a:pt x="845248" y="590074"/>
                      <a:pt x="837534" y="586359"/>
                    </a:cubicBezTo>
                    <a:cubicBezTo>
                      <a:pt x="836676" y="581692"/>
                      <a:pt x="836009" y="578358"/>
                      <a:pt x="835628" y="576548"/>
                    </a:cubicBezTo>
                    <a:cubicBezTo>
                      <a:pt x="861060" y="593979"/>
                      <a:pt x="886206" y="611886"/>
                      <a:pt x="910780" y="630460"/>
                    </a:cubicBezTo>
                    <a:cubicBezTo>
                      <a:pt x="908971" y="636080"/>
                      <a:pt x="904209" y="651891"/>
                      <a:pt x="899732" y="673513"/>
                    </a:cubicBezTo>
                    <a:close/>
                    <a:moveTo>
                      <a:pt x="911448" y="628174"/>
                    </a:moveTo>
                    <a:cubicBezTo>
                      <a:pt x="911448" y="628174"/>
                      <a:pt x="911257" y="628650"/>
                      <a:pt x="911067" y="629317"/>
                    </a:cubicBezTo>
                    <a:cubicBezTo>
                      <a:pt x="901351" y="621887"/>
                      <a:pt x="891635" y="614553"/>
                      <a:pt x="881730" y="607314"/>
                    </a:cubicBezTo>
                    <a:cubicBezTo>
                      <a:pt x="892398" y="608457"/>
                      <a:pt x="941357" y="618458"/>
                      <a:pt x="970407" y="615410"/>
                    </a:cubicBezTo>
                    <a:cubicBezTo>
                      <a:pt x="980980" y="614267"/>
                      <a:pt x="996410" y="611600"/>
                      <a:pt x="1013556" y="608648"/>
                    </a:cubicBezTo>
                    <a:cubicBezTo>
                      <a:pt x="1021366" y="614934"/>
                      <a:pt x="1027366" y="619506"/>
                      <a:pt x="1030224" y="621792"/>
                    </a:cubicBezTo>
                    <a:cubicBezTo>
                      <a:pt x="1025653" y="621601"/>
                      <a:pt x="1020985" y="621601"/>
                      <a:pt x="1016414" y="621697"/>
                    </a:cubicBezTo>
                    <a:cubicBezTo>
                      <a:pt x="968693" y="623411"/>
                      <a:pt x="911448" y="628174"/>
                      <a:pt x="911448" y="628174"/>
                    </a:cubicBezTo>
                    <a:close/>
                    <a:moveTo>
                      <a:pt x="917353" y="816388"/>
                    </a:moveTo>
                    <a:cubicBezTo>
                      <a:pt x="917924" y="811244"/>
                      <a:pt x="918496" y="805815"/>
                      <a:pt x="919067" y="799909"/>
                    </a:cubicBezTo>
                    <a:cubicBezTo>
                      <a:pt x="921448" y="800576"/>
                      <a:pt x="923734" y="801148"/>
                      <a:pt x="925831" y="801910"/>
                    </a:cubicBezTo>
                    <a:cubicBezTo>
                      <a:pt x="927163" y="808482"/>
                      <a:pt x="928688" y="814768"/>
                      <a:pt x="930117" y="820579"/>
                    </a:cubicBezTo>
                    <a:cubicBezTo>
                      <a:pt x="926020" y="819150"/>
                      <a:pt x="921734" y="817817"/>
                      <a:pt x="917353" y="816388"/>
                    </a:cubicBezTo>
                    <a:close/>
                    <a:moveTo>
                      <a:pt x="920305" y="787432"/>
                    </a:moveTo>
                    <a:cubicBezTo>
                      <a:pt x="920687" y="783622"/>
                      <a:pt x="920973" y="779812"/>
                      <a:pt x="921353" y="775907"/>
                    </a:cubicBezTo>
                    <a:cubicBezTo>
                      <a:pt x="921925" y="780098"/>
                      <a:pt x="922591" y="784289"/>
                      <a:pt x="923259" y="788480"/>
                    </a:cubicBezTo>
                    <a:cubicBezTo>
                      <a:pt x="922307" y="788194"/>
                      <a:pt x="921258" y="787813"/>
                      <a:pt x="920305" y="787432"/>
                    </a:cubicBezTo>
                    <a:close/>
                    <a:moveTo>
                      <a:pt x="934307" y="651986"/>
                    </a:moveTo>
                    <a:cubicBezTo>
                      <a:pt x="934307" y="651986"/>
                      <a:pt x="929069" y="671893"/>
                      <a:pt x="924306" y="701516"/>
                    </a:cubicBezTo>
                    <a:cubicBezTo>
                      <a:pt x="922973" y="674846"/>
                      <a:pt x="919067" y="644176"/>
                      <a:pt x="918020" y="635984"/>
                    </a:cubicBezTo>
                    <a:cubicBezTo>
                      <a:pt x="923830" y="640461"/>
                      <a:pt x="929640" y="644938"/>
                      <a:pt x="935451" y="649510"/>
                    </a:cubicBezTo>
                    <a:lnTo>
                      <a:pt x="940975" y="655130"/>
                    </a:lnTo>
                    <a:cubicBezTo>
                      <a:pt x="940975" y="655130"/>
                      <a:pt x="941832" y="655415"/>
                      <a:pt x="943261" y="655796"/>
                    </a:cubicBezTo>
                    <a:cubicBezTo>
                      <a:pt x="953167" y="663797"/>
                      <a:pt x="962882" y="671989"/>
                      <a:pt x="972313" y="680561"/>
                    </a:cubicBezTo>
                    <a:cubicBezTo>
                      <a:pt x="970979" y="680847"/>
                      <a:pt x="970121" y="681038"/>
                      <a:pt x="969932" y="681323"/>
                    </a:cubicBezTo>
                    <a:cubicBezTo>
                      <a:pt x="959644" y="702850"/>
                      <a:pt x="959453" y="739140"/>
                      <a:pt x="959930" y="754285"/>
                    </a:cubicBezTo>
                    <a:cubicBezTo>
                      <a:pt x="958692" y="752951"/>
                      <a:pt x="955644" y="749713"/>
                      <a:pt x="950691" y="745522"/>
                    </a:cubicBezTo>
                    <a:cubicBezTo>
                      <a:pt x="951071" y="743712"/>
                      <a:pt x="951452" y="741998"/>
                      <a:pt x="951834" y="740188"/>
                    </a:cubicBezTo>
                    <a:cubicBezTo>
                      <a:pt x="951834" y="740093"/>
                      <a:pt x="951929" y="740188"/>
                      <a:pt x="951929" y="740093"/>
                    </a:cubicBezTo>
                    <a:cubicBezTo>
                      <a:pt x="951929" y="740093"/>
                      <a:pt x="951834" y="739902"/>
                      <a:pt x="951834" y="739902"/>
                    </a:cubicBezTo>
                    <a:cubicBezTo>
                      <a:pt x="952120" y="738664"/>
                      <a:pt x="952309" y="737426"/>
                      <a:pt x="952595" y="736187"/>
                    </a:cubicBezTo>
                    <a:cubicBezTo>
                      <a:pt x="953548" y="706374"/>
                      <a:pt x="942023" y="658082"/>
                      <a:pt x="942023" y="658082"/>
                    </a:cubicBezTo>
                    <a:lnTo>
                      <a:pt x="934307" y="651986"/>
                    </a:lnTo>
                    <a:close/>
                    <a:moveTo>
                      <a:pt x="964026" y="784670"/>
                    </a:moveTo>
                    <a:cubicBezTo>
                      <a:pt x="966026" y="795242"/>
                      <a:pt x="968693" y="808482"/>
                      <a:pt x="972217" y="824675"/>
                    </a:cubicBezTo>
                    <a:cubicBezTo>
                      <a:pt x="972313" y="825056"/>
                      <a:pt x="972407" y="825341"/>
                      <a:pt x="972502" y="825722"/>
                    </a:cubicBezTo>
                    <a:cubicBezTo>
                      <a:pt x="970312" y="822579"/>
                      <a:pt x="966788" y="818388"/>
                      <a:pt x="961263" y="812578"/>
                    </a:cubicBezTo>
                    <a:cubicBezTo>
                      <a:pt x="955453" y="806482"/>
                      <a:pt x="949739" y="801910"/>
                      <a:pt x="943642" y="798100"/>
                    </a:cubicBezTo>
                    <a:cubicBezTo>
                      <a:pt x="944309" y="791337"/>
                      <a:pt x="944976" y="784384"/>
                      <a:pt x="945833" y="777335"/>
                    </a:cubicBezTo>
                    <a:cubicBezTo>
                      <a:pt x="952024" y="779717"/>
                      <a:pt x="958310" y="782193"/>
                      <a:pt x="964026" y="784670"/>
                    </a:cubicBezTo>
                    <a:close/>
                    <a:moveTo>
                      <a:pt x="947167" y="767048"/>
                    </a:moveTo>
                    <a:cubicBezTo>
                      <a:pt x="948024" y="761048"/>
                      <a:pt x="948976" y="755047"/>
                      <a:pt x="950023" y="749237"/>
                    </a:cubicBezTo>
                    <a:cubicBezTo>
                      <a:pt x="952977" y="750856"/>
                      <a:pt x="956215" y="752666"/>
                      <a:pt x="959930" y="754761"/>
                    </a:cubicBezTo>
                    <a:cubicBezTo>
                      <a:pt x="960025" y="756476"/>
                      <a:pt x="960025" y="758000"/>
                      <a:pt x="960120" y="759047"/>
                    </a:cubicBezTo>
                    <a:cubicBezTo>
                      <a:pt x="960407" y="763429"/>
                      <a:pt x="961359" y="770001"/>
                      <a:pt x="962882" y="778574"/>
                    </a:cubicBezTo>
                    <a:cubicBezTo>
                      <a:pt x="958978" y="775049"/>
                      <a:pt x="953738" y="771049"/>
                      <a:pt x="947167" y="767048"/>
                    </a:cubicBezTo>
                    <a:close/>
                    <a:moveTo>
                      <a:pt x="960596" y="830675"/>
                    </a:moveTo>
                    <a:cubicBezTo>
                      <a:pt x="957358" y="829437"/>
                      <a:pt x="950595" y="827246"/>
                      <a:pt x="941641" y="824293"/>
                    </a:cubicBezTo>
                    <a:cubicBezTo>
                      <a:pt x="941927" y="819817"/>
                      <a:pt x="942309" y="814959"/>
                      <a:pt x="942689" y="809816"/>
                    </a:cubicBezTo>
                    <a:cubicBezTo>
                      <a:pt x="956024" y="817721"/>
                      <a:pt x="969169" y="827437"/>
                      <a:pt x="974217" y="831247"/>
                    </a:cubicBezTo>
                    <a:cubicBezTo>
                      <a:pt x="974408" y="831818"/>
                      <a:pt x="974503" y="832390"/>
                      <a:pt x="974694" y="832961"/>
                    </a:cubicBezTo>
                    <a:cubicBezTo>
                      <a:pt x="970502" y="832961"/>
                      <a:pt x="965454" y="832485"/>
                      <a:pt x="960596" y="830675"/>
                    </a:cubicBezTo>
                    <a:close/>
                    <a:moveTo>
                      <a:pt x="972788" y="680466"/>
                    </a:moveTo>
                    <a:cubicBezTo>
                      <a:pt x="963740" y="672179"/>
                      <a:pt x="954501" y="664178"/>
                      <a:pt x="944976" y="656368"/>
                    </a:cubicBezTo>
                    <a:cubicBezTo>
                      <a:pt x="958215" y="660273"/>
                      <a:pt x="1002220" y="673132"/>
                      <a:pt x="1020032" y="678371"/>
                    </a:cubicBezTo>
                    <a:cubicBezTo>
                      <a:pt x="1020032" y="678371"/>
                      <a:pt x="1020032" y="678371"/>
                      <a:pt x="1020032" y="678371"/>
                    </a:cubicBezTo>
                    <a:cubicBezTo>
                      <a:pt x="999459" y="678275"/>
                      <a:pt x="979837" y="679228"/>
                      <a:pt x="972788" y="68046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22" name="Google Shape;622;p5"/>
          <p:cNvGrpSpPr/>
          <p:nvPr/>
        </p:nvGrpSpPr>
        <p:grpSpPr>
          <a:xfrm>
            <a:off x="3159272" y="2667593"/>
            <a:ext cx="718589" cy="1652920"/>
            <a:chOff x="4588287" y="3558127"/>
            <a:chExt cx="958119" cy="2203893"/>
          </a:xfrm>
        </p:grpSpPr>
        <p:sp>
          <p:nvSpPr>
            <p:cNvPr id="623" name="Google Shape;623;p5"/>
            <p:cNvSpPr/>
            <p:nvPr/>
          </p:nvSpPr>
          <p:spPr>
            <a:xfrm>
              <a:off x="5037772" y="3959510"/>
              <a:ext cx="140493" cy="1802510"/>
            </a:xfrm>
            <a:custGeom>
              <a:rect b="b" l="l" r="r" t="t"/>
              <a:pathLst>
                <a:path extrusionOk="0" h="1802510" w="140493">
                  <a:moveTo>
                    <a:pt x="140494" y="1802511"/>
                  </a:moveTo>
                  <a:cubicBezTo>
                    <a:pt x="140494" y="1802511"/>
                    <a:pt x="134683" y="380429"/>
                    <a:pt x="0" y="0"/>
                  </a:cubicBezTo>
                </a:path>
              </a:pathLst>
            </a:custGeom>
            <a:noFill/>
            <a:ln cap="flat" cmpd="sng" w="274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4" name="Google Shape;624;p5"/>
            <p:cNvGrpSpPr/>
            <p:nvPr/>
          </p:nvGrpSpPr>
          <p:grpSpPr>
            <a:xfrm>
              <a:off x="4588287" y="3558127"/>
              <a:ext cx="958119" cy="899825"/>
              <a:chOff x="4588287" y="3558127"/>
              <a:chExt cx="958119" cy="899825"/>
            </a:xfrm>
          </p:grpSpPr>
          <p:sp>
            <p:nvSpPr>
              <p:cNvPr id="625" name="Google Shape;625;p5"/>
              <p:cNvSpPr/>
              <p:nvPr/>
            </p:nvSpPr>
            <p:spPr>
              <a:xfrm>
                <a:off x="4708969" y="4122197"/>
                <a:ext cx="41792" cy="130302"/>
              </a:xfrm>
              <a:custGeom>
                <a:rect b="b" l="l" r="r" t="t"/>
                <a:pathLst>
                  <a:path extrusionOk="0" h="130302" w="41792">
                    <a:moveTo>
                      <a:pt x="40577" y="0"/>
                    </a:moveTo>
                    <a:lnTo>
                      <a:pt x="35909" y="5810"/>
                    </a:lnTo>
                    <a:cubicBezTo>
                      <a:pt x="7239" y="54293"/>
                      <a:pt x="0" y="130302"/>
                      <a:pt x="0" y="130302"/>
                    </a:cubicBezTo>
                    <a:cubicBezTo>
                      <a:pt x="9906" y="120110"/>
                      <a:pt x="23146" y="94012"/>
                      <a:pt x="34576" y="65151"/>
                    </a:cubicBezTo>
                    <a:cubicBezTo>
                      <a:pt x="46006" y="36386"/>
                      <a:pt x="40386" y="1619"/>
                      <a:pt x="40577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5"/>
              <p:cNvSpPr/>
              <p:nvPr/>
            </p:nvSpPr>
            <p:spPr>
              <a:xfrm>
                <a:off x="5096732" y="4158868"/>
                <a:ext cx="130968" cy="161448"/>
              </a:xfrm>
              <a:custGeom>
                <a:rect b="b" l="l" r="r" t="t"/>
                <a:pathLst>
                  <a:path extrusionOk="0" h="161448" w="130968">
                    <a:moveTo>
                      <a:pt x="0" y="0"/>
                    </a:moveTo>
                    <a:lnTo>
                      <a:pt x="1905" y="7429"/>
                    </a:lnTo>
                    <a:cubicBezTo>
                      <a:pt x="1905" y="7429"/>
                      <a:pt x="35623" y="54864"/>
                      <a:pt x="54959" y="77629"/>
                    </a:cubicBezTo>
                    <a:cubicBezTo>
                      <a:pt x="82296" y="109728"/>
                      <a:pt x="130969" y="161449"/>
                      <a:pt x="130969" y="161449"/>
                    </a:cubicBezTo>
                    <a:cubicBezTo>
                      <a:pt x="130969" y="161449"/>
                      <a:pt x="89344" y="89249"/>
                      <a:pt x="58769" y="56293"/>
                    </a:cubicBezTo>
                    <a:cubicBezTo>
                      <a:pt x="27241" y="2228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5"/>
              <p:cNvSpPr/>
              <p:nvPr/>
            </p:nvSpPr>
            <p:spPr>
              <a:xfrm>
                <a:off x="5129021" y="4294885"/>
                <a:ext cx="87058" cy="147066"/>
              </a:xfrm>
              <a:custGeom>
                <a:rect b="b" l="l" r="r" t="t"/>
                <a:pathLst>
                  <a:path extrusionOk="0" h="147066" w="87058">
                    <a:moveTo>
                      <a:pt x="0" y="0"/>
                    </a:moveTo>
                    <a:lnTo>
                      <a:pt x="3048" y="8477"/>
                    </a:lnTo>
                    <a:cubicBezTo>
                      <a:pt x="31433" y="72104"/>
                      <a:pt x="87059" y="147066"/>
                      <a:pt x="87059" y="147066"/>
                    </a:cubicBezTo>
                    <a:cubicBezTo>
                      <a:pt x="82201" y="131159"/>
                      <a:pt x="66199" y="98393"/>
                      <a:pt x="47720" y="64199"/>
                    </a:cubicBezTo>
                    <a:cubicBezTo>
                      <a:pt x="29146" y="29909"/>
                      <a:pt x="1143" y="1524"/>
                      <a:pt x="0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5"/>
              <p:cNvSpPr/>
              <p:nvPr/>
            </p:nvSpPr>
            <p:spPr>
              <a:xfrm>
                <a:off x="5243988" y="3838828"/>
                <a:ext cx="206692" cy="26124"/>
              </a:xfrm>
              <a:custGeom>
                <a:rect b="b" l="l" r="r" t="t"/>
                <a:pathLst>
                  <a:path extrusionOk="0" h="26124" w="206692">
                    <a:moveTo>
                      <a:pt x="7239" y="0"/>
                    </a:moveTo>
                    <a:lnTo>
                      <a:pt x="0" y="2381"/>
                    </a:lnTo>
                    <a:cubicBezTo>
                      <a:pt x="0" y="2381"/>
                      <a:pt x="33433" y="13240"/>
                      <a:pt x="79153" y="21336"/>
                    </a:cubicBezTo>
                    <a:cubicBezTo>
                      <a:pt x="123444" y="29147"/>
                      <a:pt x="206693" y="25051"/>
                      <a:pt x="206693" y="25051"/>
                    </a:cubicBezTo>
                    <a:cubicBezTo>
                      <a:pt x="206693" y="25051"/>
                      <a:pt x="136874" y="12192"/>
                      <a:pt x="95060" y="6572"/>
                    </a:cubicBezTo>
                    <a:cubicBezTo>
                      <a:pt x="65341" y="2667"/>
                      <a:pt x="7239" y="0"/>
                      <a:pt x="7239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5"/>
              <p:cNvSpPr/>
              <p:nvPr/>
            </p:nvSpPr>
            <p:spPr>
              <a:xfrm>
                <a:off x="5375719" y="3786487"/>
                <a:ext cx="170687" cy="14179"/>
              </a:xfrm>
              <a:custGeom>
                <a:rect b="b" l="l" r="r" t="t"/>
                <a:pathLst>
                  <a:path extrusionOk="0" h="14179" w="170687">
                    <a:moveTo>
                      <a:pt x="8763" y="6145"/>
                    </a:moveTo>
                    <a:lnTo>
                      <a:pt x="0" y="8145"/>
                    </a:lnTo>
                    <a:cubicBezTo>
                      <a:pt x="2000" y="8240"/>
                      <a:pt x="40957" y="16432"/>
                      <a:pt x="79724" y="13574"/>
                    </a:cubicBezTo>
                    <a:cubicBezTo>
                      <a:pt x="118491" y="10717"/>
                      <a:pt x="154781" y="6335"/>
                      <a:pt x="170688" y="1763"/>
                    </a:cubicBezTo>
                    <a:cubicBezTo>
                      <a:pt x="170783" y="1763"/>
                      <a:pt x="77629" y="-4333"/>
                      <a:pt x="8763" y="6145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5"/>
              <p:cNvSpPr/>
              <p:nvPr/>
            </p:nvSpPr>
            <p:spPr>
              <a:xfrm>
                <a:off x="5101287" y="3628040"/>
                <a:ext cx="13740" cy="169259"/>
              </a:xfrm>
              <a:custGeom>
                <a:rect b="b" l="l" r="r" t="t"/>
                <a:pathLst>
                  <a:path extrusionOk="0" h="169259" w="13740">
                    <a:moveTo>
                      <a:pt x="7446" y="169259"/>
                    </a:moveTo>
                    <a:lnTo>
                      <a:pt x="10114" y="163639"/>
                    </a:lnTo>
                    <a:cubicBezTo>
                      <a:pt x="10114" y="163639"/>
                      <a:pt x="13924" y="116396"/>
                      <a:pt x="13733" y="92107"/>
                    </a:cubicBezTo>
                    <a:cubicBezTo>
                      <a:pt x="13447" y="57817"/>
                      <a:pt x="10114" y="0"/>
                      <a:pt x="10114" y="0"/>
                    </a:cubicBezTo>
                    <a:cubicBezTo>
                      <a:pt x="10114" y="0"/>
                      <a:pt x="-1697" y="66865"/>
                      <a:pt x="208" y="103441"/>
                    </a:cubicBezTo>
                    <a:cubicBezTo>
                      <a:pt x="2113" y="141065"/>
                      <a:pt x="7446" y="169259"/>
                      <a:pt x="7446" y="169259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5"/>
              <p:cNvSpPr/>
              <p:nvPr/>
            </p:nvSpPr>
            <p:spPr>
              <a:xfrm>
                <a:off x="5159305" y="3558127"/>
                <a:ext cx="22961" cy="137350"/>
              </a:xfrm>
              <a:custGeom>
                <a:rect b="b" l="l" r="r" t="t"/>
                <a:pathLst>
                  <a:path extrusionOk="0" h="137350" w="22961">
                    <a:moveTo>
                      <a:pt x="482" y="137350"/>
                    </a:moveTo>
                    <a:lnTo>
                      <a:pt x="2958" y="130492"/>
                    </a:lnTo>
                    <a:cubicBezTo>
                      <a:pt x="18484" y="75914"/>
                      <a:pt x="22961" y="0"/>
                      <a:pt x="22961" y="0"/>
                    </a:cubicBezTo>
                    <a:cubicBezTo>
                      <a:pt x="17627" y="12478"/>
                      <a:pt x="10483" y="41338"/>
                      <a:pt x="4197" y="72390"/>
                    </a:cubicBezTo>
                    <a:cubicBezTo>
                      <a:pt x="-2090" y="103441"/>
                      <a:pt x="577" y="135826"/>
                      <a:pt x="482" y="13735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5"/>
              <p:cNvSpPr/>
              <p:nvPr/>
            </p:nvSpPr>
            <p:spPr>
              <a:xfrm>
                <a:off x="4588287" y="3981894"/>
                <a:ext cx="111728" cy="82962"/>
              </a:xfrm>
              <a:custGeom>
                <a:rect b="b" l="l" r="r" t="t"/>
                <a:pathLst>
                  <a:path extrusionOk="0" h="82962" w="111728">
                    <a:moveTo>
                      <a:pt x="111728" y="0"/>
                    </a:moveTo>
                    <a:lnTo>
                      <a:pt x="105156" y="3238"/>
                    </a:lnTo>
                    <a:cubicBezTo>
                      <a:pt x="56007" y="31623"/>
                      <a:pt x="0" y="82963"/>
                      <a:pt x="0" y="82963"/>
                    </a:cubicBezTo>
                    <a:cubicBezTo>
                      <a:pt x="12478" y="77724"/>
                      <a:pt x="37719" y="62008"/>
                      <a:pt x="63818" y="44101"/>
                    </a:cubicBezTo>
                    <a:cubicBezTo>
                      <a:pt x="89916" y="26194"/>
                      <a:pt x="110585" y="1048"/>
                      <a:pt x="111728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3" name="Google Shape;633;p5"/>
              <p:cNvSpPr/>
              <p:nvPr/>
            </p:nvSpPr>
            <p:spPr>
              <a:xfrm>
                <a:off x="4857397" y="4310125"/>
                <a:ext cx="18479" cy="147827"/>
              </a:xfrm>
              <a:custGeom>
                <a:rect b="b" l="l" r="r" t="t"/>
                <a:pathLst>
                  <a:path extrusionOk="0" h="147827" w="18479">
                    <a:moveTo>
                      <a:pt x="11306" y="122206"/>
                    </a:moveTo>
                    <a:cubicBezTo>
                      <a:pt x="11687" y="136208"/>
                      <a:pt x="14163" y="147828"/>
                      <a:pt x="14163" y="147828"/>
                    </a:cubicBezTo>
                    <a:cubicBezTo>
                      <a:pt x="18640" y="131350"/>
                      <a:pt x="19974" y="121348"/>
                      <a:pt x="16545" y="106585"/>
                    </a:cubicBezTo>
                    <a:cubicBezTo>
                      <a:pt x="13116" y="91821"/>
                      <a:pt x="8258" y="76581"/>
                      <a:pt x="8258" y="51054"/>
                    </a:cubicBezTo>
                    <a:cubicBezTo>
                      <a:pt x="8258" y="28670"/>
                      <a:pt x="5305" y="5905"/>
                      <a:pt x="5115" y="0"/>
                    </a:cubicBezTo>
                    <a:cubicBezTo>
                      <a:pt x="4543" y="7525"/>
                      <a:pt x="1686" y="43720"/>
                      <a:pt x="162" y="62008"/>
                    </a:cubicBezTo>
                    <a:cubicBezTo>
                      <a:pt x="-1553" y="82296"/>
                      <a:pt x="10925" y="108109"/>
                      <a:pt x="11306" y="12220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4" name="Google Shape;634;p5"/>
              <p:cNvSpPr/>
              <p:nvPr/>
            </p:nvSpPr>
            <p:spPr>
              <a:xfrm>
                <a:off x="4830317" y="4297171"/>
                <a:ext cx="34861" cy="137498"/>
              </a:xfrm>
              <a:custGeom>
                <a:rect b="b" l="l" r="r" t="t"/>
                <a:pathLst>
                  <a:path extrusionOk="0" h="137498" w="34861">
                    <a:moveTo>
                      <a:pt x="0" y="137446"/>
                    </a:moveTo>
                    <a:cubicBezTo>
                      <a:pt x="0" y="137446"/>
                      <a:pt x="4858" y="139732"/>
                      <a:pt x="14192" y="114109"/>
                    </a:cubicBezTo>
                    <a:cubicBezTo>
                      <a:pt x="23527" y="88487"/>
                      <a:pt x="26765" y="59626"/>
                      <a:pt x="26289" y="47149"/>
                    </a:cubicBezTo>
                    <a:cubicBezTo>
                      <a:pt x="25813" y="34766"/>
                      <a:pt x="34862" y="0"/>
                      <a:pt x="34862" y="0"/>
                    </a:cubicBezTo>
                    <a:cubicBezTo>
                      <a:pt x="34766" y="2000"/>
                      <a:pt x="14383" y="24479"/>
                      <a:pt x="6287" y="55912"/>
                    </a:cubicBezTo>
                    <a:cubicBezTo>
                      <a:pt x="-1714" y="87344"/>
                      <a:pt x="3143" y="129064"/>
                      <a:pt x="0" y="13744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5" name="Google Shape;635;p5"/>
              <p:cNvSpPr/>
              <p:nvPr/>
            </p:nvSpPr>
            <p:spPr>
              <a:xfrm>
                <a:off x="5376481" y="4085049"/>
                <a:ext cx="856" cy="952"/>
              </a:xfrm>
              <a:custGeom>
                <a:rect b="b" l="l" r="r" t="t"/>
                <a:pathLst>
                  <a:path extrusionOk="0" h="952" w="856">
                    <a:moveTo>
                      <a:pt x="857" y="953"/>
                    </a:moveTo>
                    <a:cubicBezTo>
                      <a:pt x="285" y="381"/>
                      <a:pt x="0" y="0"/>
                      <a:pt x="0" y="0"/>
                    </a:cubicBezTo>
                    <a:cubicBezTo>
                      <a:pt x="190" y="0"/>
                      <a:pt x="476" y="381"/>
                      <a:pt x="857" y="953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6" name="Google Shape;636;p5"/>
              <p:cNvSpPr/>
              <p:nvPr/>
            </p:nvSpPr>
            <p:spPr>
              <a:xfrm>
                <a:off x="5368289" y="4078477"/>
                <a:ext cx="104299" cy="80314"/>
              </a:xfrm>
              <a:custGeom>
                <a:rect b="b" l="l" r="r" t="t"/>
                <a:pathLst>
                  <a:path extrusionOk="0" h="80314" w="104299">
                    <a:moveTo>
                      <a:pt x="32576" y="28861"/>
                    </a:moveTo>
                    <a:cubicBezTo>
                      <a:pt x="38577" y="37720"/>
                      <a:pt x="56769" y="56484"/>
                      <a:pt x="78868" y="70104"/>
                    </a:cubicBezTo>
                    <a:cubicBezTo>
                      <a:pt x="100966" y="83630"/>
                      <a:pt x="104299" y="79820"/>
                      <a:pt x="104299" y="79820"/>
                    </a:cubicBezTo>
                    <a:cubicBezTo>
                      <a:pt x="96965" y="75438"/>
                      <a:pt x="79724" y="44006"/>
                      <a:pt x="55817" y="25813"/>
                    </a:cubicBezTo>
                    <a:cubicBezTo>
                      <a:pt x="31909" y="7621"/>
                      <a:pt x="1048" y="1334"/>
                      <a:pt x="0" y="0"/>
                    </a:cubicBezTo>
                    <a:cubicBezTo>
                      <a:pt x="-95" y="-95"/>
                      <a:pt x="26480" y="20003"/>
                      <a:pt x="32576" y="28861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7" name="Google Shape;637;p5"/>
              <p:cNvSpPr/>
              <p:nvPr/>
            </p:nvSpPr>
            <p:spPr>
              <a:xfrm>
                <a:off x="5353907" y="4067753"/>
                <a:ext cx="92201" cy="35268"/>
              </a:xfrm>
              <a:custGeom>
                <a:rect b="b" l="l" r="r" t="t"/>
                <a:pathLst>
                  <a:path extrusionOk="0" h="35268" w="92201">
                    <a:moveTo>
                      <a:pt x="76771" y="33394"/>
                    </a:moveTo>
                    <a:cubicBezTo>
                      <a:pt x="87153" y="37109"/>
                      <a:pt x="92202" y="34156"/>
                      <a:pt x="92202" y="34156"/>
                    </a:cubicBezTo>
                    <a:cubicBezTo>
                      <a:pt x="85439" y="30918"/>
                      <a:pt x="71628" y="22821"/>
                      <a:pt x="51339" y="9867"/>
                    </a:cubicBezTo>
                    <a:cubicBezTo>
                      <a:pt x="31051" y="-3087"/>
                      <a:pt x="0" y="438"/>
                      <a:pt x="0" y="438"/>
                    </a:cubicBezTo>
                    <a:cubicBezTo>
                      <a:pt x="0" y="438"/>
                      <a:pt x="13144" y="2914"/>
                      <a:pt x="30099" y="8248"/>
                    </a:cubicBezTo>
                    <a:cubicBezTo>
                      <a:pt x="47054" y="13677"/>
                      <a:pt x="66389" y="29679"/>
                      <a:pt x="76771" y="3339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8" name="Google Shape;638;p5"/>
              <p:cNvSpPr/>
              <p:nvPr/>
            </p:nvSpPr>
            <p:spPr>
              <a:xfrm>
                <a:off x="4662690" y="3630707"/>
                <a:ext cx="130766" cy="76390"/>
              </a:xfrm>
              <a:custGeom>
                <a:rect b="b" l="l" r="r" t="t"/>
                <a:pathLst>
                  <a:path extrusionOk="0" h="76390" w="130766">
                    <a:moveTo>
                      <a:pt x="84094" y="33338"/>
                    </a:moveTo>
                    <a:cubicBezTo>
                      <a:pt x="54376" y="15812"/>
                      <a:pt x="7894" y="5524"/>
                      <a:pt x="369" y="0"/>
                    </a:cubicBezTo>
                    <a:cubicBezTo>
                      <a:pt x="369" y="0"/>
                      <a:pt x="-4203" y="3334"/>
                      <a:pt x="18847" y="19907"/>
                    </a:cubicBezTo>
                    <a:cubicBezTo>
                      <a:pt x="41898" y="36481"/>
                      <a:pt x="71235" y="49149"/>
                      <a:pt x="84570" y="52959"/>
                    </a:cubicBezTo>
                    <a:cubicBezTo>
                      <a:pt x="98000" y="56864"/>
                      <a:pt x="130766" y="76390"/>
                      <a:pt x="130766" y="76390"/>
                    </a:cubicBezTo>
                    <a:cubicBezTo>
                      <a:pt x="128671" y="75629"/>
                      <a:pt x="113812" y="50863"/>
                      <a:pt x="84094" y="3333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9" name="Google Shape;639;p5"/>
              <p:cNvSpPr/>
              <p:nvPr/>
            </p:nvSpPr>
            <p:spPr>
              <a:xfrm>
                <a:off x="4590573" y="3563270"/>
                <a:ext cx="947166" cy="887730"/>
              </a:xfrm>
              <a:custGeom>
                <a:rect b="b" l="l" r="r" t="t"/>
                <a:pathLst>
                  <a:path extrusionOk="0" h="887730" w="947166">
                    <a:moveTo>
                      <a:pt x="719518" y="251651"/>
                    </a:moveTo>
                    <a:lnTo>
                      <a:pt x="725138" y="250031"/>
                    </a:lnTo>
                    <a:cubicBezTo>
                      <a:pt x="725138" y="250031"/>
                      <a:pt x="725614" y="249650"/>
                      <a:pt x="726281" y="249174"/>
                    </a:cubicBezTo>
                    <a:cubicBezTo>
                      <a:pt x="737140" y="245269"/>
                      <a:pt x="747998" y="241459"/>
                      <a:pt x="758952" y="237839"/>
                    </a:cubicBezTo>
                    <a:cubicBezTo>
                      <a:pt x="758761" y="238411"/>
                      <a:pt x="758761" y="238887"/>
                      <a:pt x="758952" y="238982"/>
                    </a:cubicBezTo>
                    <a:cubicBezTo>
                      <a:pt x="778193" y="247174"/>
                      <a:pt x="819435" y="251365"/>
                      <a:pt x="829342" y="252222"/>
                    </a:cubicBezTo>
                    <a:cubicBezTo>
                      <a:pt x="839248" y="253079"/>
                      <a:pt x="860488" y="253460"/>
                      <a:pt x="895064" y="253651"/>
                    </a:cubicBezTo>
                    <a:cubicBezTo>
                      <a:pt x="929640" y="253937"/>
                      <a:pt x="947166" y="243173"/>
                      <a:pt x="947166" y="243173"/>
                    </a:cubicBezTo>
                    <a:cubicBezTo>
                      <a:pt x="916114" y="251365"/>
                      <a:pt x="906209" y="250508"/>
                      <a:pt x="891350" y="249555"/>
                    </a:cubicBezTo>
                    <a:cubicBezTo>
                      <a:pt x="876490" y="248507"/>
                      <a:pt x="840010" y="243745"/>
                      <a:pt x="824389" y="242983"/>
                    </a:cubicBezTo>
                    <a:cubicBezTo>
                      <a:pt x="808672" y="242221"/>
                      <a:pt x="764286" y="236887"/>
                      <a:pt x="764286" y="236887"/>
                    </a:cubicBezTo>
                    <a:cubicBezTo>
                      <a:pt x="765334" y="236315"/>
                      <a:pt x="766191" y="235744"/>
                      <a:pt x="767143" y="235172"/>
                    </a:cubicBezTo>
                    <a:cubicBezTo>
                      <a:pt x="773525" y="233172"/>
                      <a:pt x="779907" y="231267"/>
                      <a:pt x="786289" y="229457"/>
                    </a:cubicBezTo>
                    <a:cubicBezTo>
                      <a:pt x="785908" y="229838"/>
                      <a:pt x="785527" y="230219"/>
                      <a:pt x="785146" y="230600"/>
                    </a:cubicBezTo>
                    <a:cubicBezTo>
                      <a:pt x="785146" y="230600"/>
                      <a:pt x="831056" y="223742"/>
                      <a:pt x="854964" y="218313"/>
                    </a:cubicBezTo>
                    <a:cubicBezTo>
                      <a:pt x="878777" y="212979"/>
                      <a:pt x="915257" y="196977"/>
                      <a:pt x="915257" y="196977"/>
                    </a:cubicBezTo>
                    <a:cubicBezTo>
                      <a:pt x="915257" y="196977"/>
                      <a:pt x="876300" y="204026"/>
                      <a:pt x="849916" y="209645"/>
                    </a:cubicBezTo>
                    <a:cubicBezTo>
                      <a:pt x="854297" y="207645"/>
                      <a:pt x="858584" y="205454"/>
                      <a:pt x="862775" y="203073"/>
                    </a:cubicBezTo>
                    <a:cubicBezTo>
                      <a:pt x="898493" y="183261"/>
                      <a:pt x="907446" y="167450"/>
                      <a:pt x="907446" y="167450"/>
                    </a:cubicBezTo>
                    <a:cubicBezTo>
                      <a:pt x="907446" y="167450"/>
                      <a:pt x="835343" y="177832"/>
                      <a:pt x="786384" y="229267"/>
                    </a:cubicBezTo>
                    <a:cubicBezTo>
                      <a:pt x="780193" y="230981"/>
                      <a:pt x="774002" y="232791"/>
                      <a:pt x="767905" y="234696"/>
                    </a:cubicBezTo>
                    <a:cubicBezTo>
                      <a:pt x="803910" y="213455"/>
                      <a:pt x="821150" y="187357"/>
                      <a:pt x="828294" y="178784"/>
                    </a:cubicBezTo>
                    <a:cubicBezTo>
                      <a:pt x="835628" y="169926"/>
                      <a:pt x="860679" y="143732"/>
                      <a:pt x="860679" y="143732"/>
                    </a:cubicBezTo>
                    <a:cubicBezTo>
                      <a:pt x="860679" y="143732"/>
                      <a:pt x="814292" y="172498"/>
                      <a:pt x="794575" y="188500"/>
                    </a:cubicBezTo>
                    <a:cubicBezTo>
                      <a:pt x="800005" y="180975"/>
                      <a:pt x="804863" y="173927"/>
                      <a:pt x="808482" y="170117"/>
                    </a:cubicBezTo>
                    <a:cubicBezTo>
                      <a:pt x="816864" y="161163"/>
                      <a:pt x="831152" y="145542"/>
                      <a:pt x="831152" y="145542"/>
                    </a:cubicBezTo>
                    <a:cubicBezTo>
                      <a:pt x="831152" y="145542"/>
                      <a:pt x="774668" y="177260"/>
                      <a:pt x="756380" y="199168"/>
                    </a:cubicBezTo>
                    <a:cubicBezTo>
                      <a:pt x="739426" y="219551"/>
                      <a:pt x="719233" y="248221"/>
                      <a:pt x="716470" y="252127"/>
                    </a:cubicBezTo>
                    <a:cubicBezTo>
                      <a:pt x="711518" y="253937"/>
                      <a:pt x="706660" y="255651"/>
                      <a:pt x="701707" y="257461"/>
                    </a:cubicBezTo>
                    <a:cubicBezTo>
                      <a:pt x="706850" y="253841"/>
                      <a:pt x="723614" y="241078"/>
                      <a:pt x="735139" y="220980"/>
                    </a:cubicBezTo>
                    <a:cubicBezTo>
                      <a:pt x="748951" y="196977"/>
                      <a:pt x="764571" y="163259"/>
                      <a:pt x="764571" y="163259"/>
                    </a:cubicBezTo>
                    <a:cubicBezTo>
                      <a:pt x="764571" y="163259"/>
                      <a:pt x="730758" y="187357"/>
                      <a:pt x="717328" y="210312"/>
                    </a:cubicBezTo>
                    <a:cubicBezTo>
                      <a:pt x="703802" y="233363"/>
                      <a:pt x="690277" y="261176"/>
                      <a:pt x="690277" y="261176"/>
                    </a:cubicBezTo>
                    <a:cubicBezTo>
                      <a:pt x="690277" y="261176"/>
                      <a:pt x="690658" y="261271"/>
                      <a:pt x="691134" y="261461"/>
                    </a:cubicBezTo>
                    <a:cubicBezTo>
                      <a:pt x="681228" y="265176"/>
                      <a:pt x="671322" y="268986"/>
                      <a:pt x="661416" y="272796"/>
                    </a:cubicBezTo>
                    <a:cubicBezTo>
                      <a:pt x="666464" y="267271"/>
                      <a:pt x="690563" y="245554"/>
                      <a:pt x="696753" y="231553"/>
                    </a:cubicBezTo>
                    <a:cubicBezTo>
                      <a:pt x="703707" y="215932"/>
                      <a:pt x="711136" y="177355"/>
                      <a:pt x="724281" y="162592"/>
                    </a:cubicBezTo>
                    <a:cubicBezTo>
                      <a:pt x="724281" y="162592"/>
                      <a:pt x="685038" y="194405"/>
                      <a:pt x="669227" y="225076"/>
                    </a:cubicBezTo>
                    <a:cubicBezTo>
                      <a:pt x="653415" y="255651"/>
                      <a:pt x="653129" y="275844"/>
                      <a:pt x="653129" y="276035"/>
                    </a:cubicBezTo>
                    <a:cubicBezTo>
                      <a:pt x="641128" y="280797"/>
                      <a:pt x="629126" y="285655"/>
                      <a:pt x="617125" y="290608"/>
                    </a:cubicBezTo>
                    <a:cubicBezTo>
                      <a:pt x="622363" y="285750"/>
                      <a:pt x="641985" y="266605"/>
                      <a:pt x="649510" y="250222"/>
                    </a:cubicBezTo>
                    <a:cubicBezTo>
                      <a:pt x="650938" y="246983"/>
                      <a:pt x="652939" y="242792"/>
                      <a:pt x="655034" y="238125"/>
                    </a:cubicBezTo>
                    <a:cubicBezTo>
                      <a:pt x="668178" y="219266"/>
                      <a:pt x="680847" y="199358"/>
                      <a:pt x="680847" y="199358"/>
                    </a:cubicBezTo>
                    <a:cubicBezTo>
                      <a:pt x="680847" y="199358"/>
                      <a:pt x="676084" y="202502"/>
                      <a:pt x="668845" y="207454"/>
                    </a:cubicBezTo>
                    <a:cubicBezTo>
                      <a:pt x="675704" y="192119"/>
                      <a:pt x="681609" y="179165"/>
                      <a:pt x="681609" y="179165"/>
                    </a:cubicBezTo>
                    <a:cubicBezTo>
                      <a:pt x="681609" y="179165"/>
                      <a:pt x="642175" y="210121"/>
                      <a:pt x="629031" y="236029"/>
                    </a:cubicBezTo>
                    <a:cubicBezTo>
                      <a:pt x="620935" y="242221"/>
                      <a:pt x="613315" y="248317"/>
                      <a:pt x="607314" y="253746"/>
                    </a:cubicBezTo>
                    <a:cubicBezTo>
                      <a:pt x="584549" y="274320"/>
                      <a:pt x="572072" y="307086"/>
                      <a:pt x="571024" y="309753"/>
                    </a:cubicBezTo>
                    <a:cubicBezTo>
                      <a:pt x="561689" y="313754"/>
                      <a:pt x="552355" y="317754"/>
                      <a:pt x="543020" y="321755"/>
                    </a:cubicBezTo>
                    <a:cubicBezTo>
                      <a:pt x="548830" y="314896"/>
                      <a:pt x="566738" y="296989"/>
                      <a:pt x="578358" y="279083"/>
                    </a:cubicBezTo>
                    <a:cubicBezTo>
                      <a:pt x="592741" y="256985"/>
                      <a:pt x="607219" y="211741"/>
                      <a:pt x="618934" y="202025"/>
                    </a:cubicBezTo>
                    <a:cubicBezTo>
                      <a:pt x="618934" y="202025"/>
                      <a:pt x="607123" y="210503"/>
                      <a:pt x="593312" y="223171"/>
                    </a:cubicBezTo>
                    <a:cubicBezTo>
                      <a:pt x="588931" y="224504"/>
                      <a:pt x="582930" y="226314"/>
                      <a:pt x="576548" y="228314"/>
                    </a:cubicBezTo>
                    <a:cubicBezTo>
                      <a:pt x="581310" y="222980"/>
                      <a:pt x="584359" y="219456"/>
                      <a:pt x="584359" y="219456"/>
                    </a:cubicBezTo>
                    <a:cubicBezTo>
                      <a:pt x="584359" y="219456"/>
                      <a:pt x="567023" y="227743"/>
                      <a:pt x="550450" y="236411"/>
                    </a:cubicBezTo>
                    <a:cubicBezTo>
                      <a:pt x="547306" y="237363"/>
                      <a:pt x="544544" y="238220"/>
                      <a:pt x="542163" y="238982"/>
                    </a:cubicBezTo>
                    <a:cubicBezTo>
                      <a:pt x="543306" y="236315"/>
                      <a:pt x="544735" y="233648"/>
                      <a:pt x="546449" y="231172"/>
                    </a:cubicBezTo>
                    <a:cubicBezTo>
                      <a:pt x="551307" y="230029"/>
                      <a:pt x="556546" y="228505"/>
                      <a:pt x="562451" y="226314"/>
                    </a:cubicBezTo>
                    <a:cubicBezTo>
                      <a:pt x="588836" y="216599"/>
                      <a:pt x="618554" y="188214"/>
                      <a:pt x="618554" y="188214"/>
                    </a:cubicBezTo>
                    <a:cubicBezTo>
                      <a:pt x="605218" y="197358"/>
                      <a:pt x="573310" y="199454"/>
                      <a:pt x="559975" y="203454"/>
                    </a:cubicBezTo>
                    <a:cubicBezTo>
                      <a:pt x="547973" y="207074"/>
                      <a:pt x="527875" y="224409"/>
                      <a:pt x="523113" y="227838"/>
                    </a:cubicBezTo>
                    <a:cubicBezTo>
                      <a:pt x="527209" y="220218"/>
                      <a:pt x="531304" y="212693"/>
                      <a:pt x="535305" y="205073"/>
                    </a:cubicBezTo>
                    <a:cubicBezTo>
                      <a:pt x="535400" y="205550"/>
                      <a:pt x="535400" y="205835"/>
                      <a:pt x="535400" y="205835"/>
                    </a:cubicBezTo>
                    <a:cubicBezTo>
                      <a:pt x="535400" y="205835"/>
                      <a:pt x="559308" y="197739"/>
                      <a:pt x="579311" y="189167"/>
                    </a:cubicBezTo>
                    <a:cubicBezTo>
                      <a:pt x="599313" y="180594"/>
                      <a:pt x="622173" y="155734"/>
                      <a:pt x="622173" y="155734"/>
                    </a:cubicBezTo>
                    <a:cubicBezTo>
                      <a:pt x="622173" y="155734"/>
                      <a:pt x="593312" y="164973"/>
                      <a:pt x="572548" y="173641"/>
                    </a:cubicBezTo>
                    <a:cubicBezTo>
                      <a:pt x="555117" y="180975"/>
                      <a:pt x="543115" y="193167"/>
                      <a:pt x="539686" y="196977"/>
                    </a:cubicBezTo>
                    <a:cubicBezTo>
                      <a:pt x="541687" y="193167"/>
                      <a:pt x="543592" y="189357"/>
                      <a:pt x="545496" y="185642"/>
                    </a:cubicBezTo>
                    <a:cubicBezTo>
                      <a:pt x="548926" y="183833"/>
                      <a:pt x="574167" y="170402"/>
                      <a:pt x="592360" y="158782"/>
                    </a:cubicBezTo>
                    <a:cubicBezTo>
                      <a:pt x="611886" y="146304"/>
                      <a:pt x="643223" y="103822"/>
                      <a:pt x="643223" y="103822"/>
                    </a:cubicBezTo>
                    <a:cubicBezTo>
                      <a:pt x="643223" y="103822"/>
                      <a:pt x="629126" y="113824"/>
                      <a:pt x="621030" y="119634"/>
                    </a:cubicBezTo>
                    <a:cubicBezTo>
                      <a:pt x="617601" y="122111"/>
                      <a:pt x="611410" y="125444"/>
                      <a:pt x="604742" y="128969"/>
                    </a:cubicBezTo>
                    <a:cubicBezTo>
                      <a:pt x="619697" y="114681"/>
                      <a:pt x="647605" y="80105"/>
                      <a:pt x="647605" y="80105"/>
                    </a:cubicBezTo>
                    <a:cubicBezTo>
                      <a:pt x="647605" y="80105"/>
                      <a:pt x="623888" y="97631"/>
                      <a:pt x="615982" y="102679"/>
                    </a:cubicBezTo>
                    <a:cubicBezTo>
                      <a:pt x="608266" y="107537"/>
                      <a:pt x="585406" y="118777"/>
                      <a:pt x="564642" y="145733"/>
                    </a:cubicBezTo>
                    <a:cubicBezTo>
                      <a:pt x="566833" y="140970"/>
                      <a:pt x="568833" y="136208"/>
                      <a:pt x="570833" y="131350"/>
                    </a:cubicBezTo>
                    <a:cubicBezTo>
                      <a:pt x="617411" y="96964"/>
                      <a:pt x="633031" y="39814"/>
                      <a:pt x="633031" y="39814"/>
                    </a:cubicBezTo>
                    <a:cubicBezTo>
                      <a:pt x="633031" y="39814"/>
                      <a:pt x="619410" y="45434"/>
                      <a:pt x="599789" y="72295"/>
                    </a:cubicBezTo>
                    <a:cubicBezTo>
                      <a:pt x="597503" y="75438"/>
                      <a:pt x="595313" y="78772"/>
                      <a:pt x="593217" y="82010"/>
                    </a:cubicBezTo>
                    <a:cubicBezTo>
                      <a:pt x="600456" y="61341"/>
                      <a:pt x="610076" y="30575"/>
                      <a:pt x="610076" y="30575"/>
                    </a:cubicBezTo>
                    <a:cubicBezTo>
                      <a:pt x="610076" y="30575"/>
                      <a:pt x="593407" y="58388"/>
                      <a:pt x="586644" y="77153"/>
                    </a:cubicBezTo>
                    <a:cubicBezTo>
                      <a:pt x="579882" y="95917"/>
                      <a:pt x="569690" y="132302"/>
                      <a:pt x="569690" y="132302"/>
                    </a:cubicBezTo>
                    <a:cubicBezTo>
                      <a:pt x="570071" y="132017"/>
                      <a:pt x="570357" y="131731"/>
                      <a:pt x="570738" y="131445"/>
                    </a:cubicBezTo>
                    <a:cubicBezTo>
                      <a:pt x="568547" y="136398"/>
                      <a:pt x="566452" y="141446"/>
                      <a:pt x="564166" y="146304"/>
                    </a:cubicBezTo>
                    <a:cubicBezTo>
                      <a:pt x="563594" y="147066"/>
                      <a:pt x="563023" y="147638"/>
                      <a:pt x="562451" y="148400"/>
                    </a:cubicBezTo>
                    <a:cubicBezTo>
                      <a:pt x="562451" y="148400"/>
                      <a:pt x="562737" y="112014"/>
                      <a:pt x="563689" y="99251"/>
                    </a:cubicBezTo>
                    <a:cubicBezTo>
                      <a:pt x="564642" y="86487"/>
                      <a:pt x="564452" y="56579"/>
                      <a:pt x="565213" y="44482"/>
                    </a:cubicBezTo>
                    <a:cubicBezTo>
                      <a:pt x="565880" y="32385"/>
                      <a:pt x="566261" y="24289"/>
                      <a:pt x="576072" y="0"/>
                    </a:cubicBezTo>
                    <a:cubicBezTo>
                      <a:pt x="576072" y="0"/>
                      <a:pt x="565595" y="13145"/>
                      <a:pt x="562260" y="41053"/>
                    </a:cubicBezTo>
                    <a:cubicBezTo>
                      <a:pt x="558927" y="68961"/>
                      <a:pt x="557117" y="86201"/>
                      <a:pt x="556736" y="94297"/>
                    </a:cubicBezTo>
                    <a:cubicBezTo>
                      <a:pt x="556355" y="102394"/>
                      <a:pt x="555593" y="136112"/>
                      <a:pt x="560261" y="152495"/>
                    </a:cubicBezTo>
                    <a:cubicBezTo>
                      <a:pt x="560356" y="152686"/>
                      <a:pt x="560737" y="152686"/>
                      <a:pt x="561213" y="152591"/>
                    </a:cubicBezTo>
                    <a:cubicBezTo>
                      <a:pt x="557213" y="161068"/>
                      <a:pt x="553022" y="169545"/>
                      <a:pt x="548735" y="177832"/>
                    </a:cubicBezTo>
                    <a:cubicBezTo>
                      <a:pt x="548259" y="178308"/>
                      <a:pt x="547973" y="178689"/>
                      <a:pt x="547973" y="178689"/>
                    </a:cubicBezTo>
                    <a:lnTo>
                      <a:pt x="546068" y="183071"/>
                    </a:lnTo>
                    <a:cubicBezTo>
                      <a:pt x="543497" y="188024"/>
                      <a:pt x="541020" y="192881"/>
                      <a:pt x="538448" y="197739"/>
                    </a:cubicBezTo>
                    <a:cubicBezTo>
                      <a:pt x="538353" y="197834"/>
                      <a:pt x="538353" y="197929"/>
                      <a:pt x="538258" y="198120"/>
                    </a:cubicBezTo>
                    <a:cubicBezTo>
                      <a:pt x="538829" y="191262"/>
                      <a:pt x="540639" y="166878"/>
                      <a:pt x="541401" y="146209"/>
                    </a:cubicBezTo>
                    <a:cubicBezTo>
                      <a:pt x="543210" y="168212"/>
                      <a:pt x="545211" y="182499"/>
                      <a:pt x="545211" y="182499"/>
                    </a:cubicBezTo>
                    <a:lnTo>
                      <a:pt x="548544" y="176117"/>
                    </a:lnTo>
                    <a:cubicBezTo>
                      <a:pt x="548544" y="176117"/>
                      <a:pt x="553688" y="136398"/>
                      <a:pt x="553498" y="113443"/>
                    </a:cubicBezTo>
                    <a:cubicBezTo>
                      <a:pt x="549307" y="78105"/>
                      <a:pt x="549116" y="23813"/>
                      <a:pt x="549116" y="23813"/>
                    </a:cubicBezTo>
                    <a:cubicBezTo>
                      <a:pt x="549116" y="23813"/>
                      <a:pt x="543210" y="57626"/>
                      <a:pt x="540639" y="89249"/>
                    </a:cubicBezTo>
                    <a:cubicBezTo>
                      <a:pt x="539591" y="62008"/>
                      <a:pt x="538067" y="36481"/>
                      <a:pt x="538067" y="36481"/>
                    </a:cubicBezTo>
                    <a:cubicBezTo>
                      <a:pt x="538067" y="36481"/>
                      <a:pt x="526256" y="103346"/>
                      <a:pt x="528161" y="139922"/>
                    </a:cubicBezTo>
                    <a:cubicBezTo>
                      <a:pt x="529780" y="172212"/>
                      <a:pt x="533972" y="197358"/>
                      <a:pt x="535114" y="204026"/>
                    </a:cubicBezTo>
                    <a:cubicBezTo>
                      <a:pt x="529590" y="214313"/>
                      <a:pt x="524065" y="224504"/>
                      <a:pt x="518446" y="234696"/>
                    </a:cubicBezTo>
                    <a:cubicBezTo>
                      <a:pt x="518446" y="234696"/>
                      <a:pt x="518446" y="234505"/>
                      <a:pt x="518446" y="234505"/>
                    </a:cubicBezTo>
                    <a:cubicBezTo>
                      <a:pt x="518446" y="234505"/>
                      <a:pt x="512350" y="240506"/>
                      <a:pt x="504539" y="249555"/>
                    </a:cubicBezTo>
                    <a:cubicBezTo>
                      <a:pt x="506444" y="230696"/>
                      <a:pt x="509683" y="196596"/>
                      <a:pt x="508730" y="180022"/>
                    </a:cubicBezTo>
                    <a:cubicBezTo>
                      <a:pt x="507492" y="156305"/>
                      <a:pt x="503111" y="87916"/>
                      <a:pt x="503111" y="87916"/>
                    </a:cubicBezTo>
                    <a:cubicBezTo>
                      <a:pt x="503111" y="87916"/>
                      <a:pt x="492347" y="164211"/>
                      <a:pt x="493204" y="191357"/>
                    </a:cubicBezTo>
                    <a:cubicBezTo>
                      <a:pt x="493681" y="206978"/>
                      <a:pt x="497110" y="238982"/>
                      <a:pt x="499015" y="256127"/>
                    </a:cubicBezTo>
                    <a:cubicBezTo>
                      <a:pt x="495014" y="261080"/>
                      <a:pt x="490823" y="266510"/>
                      <a:pt x="487013" y="272129"/>
                    </a:cubicBezTo>
                    <a:cubicBezTo>
                      <a:pt x="487775" y="251365"/>
                      <a:pt x="488632" y="218313"/>
                      <a:pt x="487775" y="202692"/>
                    </a:cubicBezTo>
                    <a:cubicBezTo>
                      <a:pt x="486537" y="178975"/>
                      <a:pt x="484156" y="126873"/>
                      <a:pt x="484156" y="126873"/>
                    </a:cubicBezTo>
                    <a:cubicBezTo>
                      <a:pt x="484156" y="126873"/>
                      <a:pt x="477774" y="181451"/>
                      <a:pt x="477678" y="223361"/>
                    </a:cubicBezTo>
                    <a:cubicBezTo>
                      <a:pt x="477298" y="222790"/>
                      <a:pt x="477107" y="222313"/>
                      <a:pt x="476726" y="221742"/>
                    </a:cubicBezTo>
                    <a:cubicBezTo>
                      <a:pt x="476726" y="221742"/>
                      <a:pt x="476917" y="232601"/>
                      <a:pt x="471868" y="243650"/>
                    </a:cubicBezTo>
                    <a:cubicBezTo>
                      <a:pt x="470345" y="213836"/>
                      <a:pt x="466439" y="132207"/>
                      <a:pt x="466439" y="132207"/>
                    </a:cubicBezTo>
                    <a:cubicBezTo>
                      <a:pt x="466439" y="132207"/>
                      <a:pt x="456629" y="200692"/>
                      <a:pt x="459486" y="248888"/>
                    </a:cubicBezTo>
                    <a:cubicBezTo>
                      <a:pt x="457295" y="247364"/>
                      <a:pt x="455104" y="245840"/>
                      <a:pt x="452628" y="244316"/>
                    </a:cubicBezTo>
                    <a:cubicBezTo>
                      <a:pt x="452628" y="244316"/>
                      <a:pt x="456724" y="249269"/>
                      <a:pt x="460057" y="256413"/>
                    </a:cubicBezTo>
                    <a:cubicBezTo>
                      <a:pt x="460153" y="257175"/>
                      <a:pt x="460153" y="257937"/>
                      <a:pt x="460248" y="258699"/>
                    </a:cubicBezTo>
                    <a:cubicBezTo>
                      <a:pt x="458248" y="260223"/>
                      <a:pt x="456057" y="261652"/>
                      <a:pt x="453580" y="262795"/>
                    </a:cubicBezTo>
                    <a:cubicBezTo>
                      <a:pt x="453104" y="262985"/>
                      <a:pt x="452818" y="263176"/>
                      <a:pt x="452342" y="263366"/>
                    </a:cubicBezTo>
                    <a:cubicBezTo>
                      <a:pt x="450628" y="228505"/>
                      <a:pt x="447389" y="161544"/>
                      <a:pt x="447389" y="161544"/>
                    </a:cubicBezTo>
                    <a:cubicBezTo>
                      <a:pt x="447389" y="161544"/>
                      <a:pt x="442722" y="196787"/>
                      <a:pt x="439198" y="230981"/>
                    </a:cubicBezTo>
                    <a:cubicBezTo>
                      <a:pt x="436721" y="197072"/>
                      <a:pt x="436721" y="172403"/>
                      <a:pt x="436721" y="172403"/>
                    </a:cubicBezTo>
                    <a:cubicBezTo>
                      <a:pt x="436721" y="172403"/>
                      <a:pt x="433388" y="192119"/>
                      <a:pt x="430149" y="215837"/>
                    </a:cubicBezTo>
                    <a:cubicBezTo>
                      <a:pt x="428720" y="211741"/>
                      <a:pt x="427006" y="207359"/>
                      <a:pt x="425386" y="203263"/>
                    </a:cubicBezTo>
                    <a:cubicBezTo>
                      <a:pt x="427863" y="198311"/>
                      <a:pt x="429673" y="194024"/>
                      <a:pt x="430053" y="191071"/>
                    </a:cubicBezTo>
                    <a:cubicBezTo>
                      <a:pt x="431578" y="178975"/>
                      <a:pt x="435197" y="169450"/>
                      <a:pt x="428910" y="158687"/>
                    </a:cubicBezTo>
                    <a:cubicBezTo>
                      <a:pt x="428910" y="158687"/>
                      <a:pt x="428054" y="165926"/>
                      <a:pt x="424625" y="175832"/>
                    </a:cubicBezTo>
                    <a:cubicBezTo>
                      <a:pt x="423958" y="165735"/>
                      <a:pt x="420624" y="158687"/>
                      <a:pt x="420624" y="158687"/>
                    </a:cubicBezTo>
                    <a:cubicBezTo>
                      <a:pt x="423386" y="169736"/>
                      <a:pt x="416528" y="178689"/>
                      <a:pt x="399574" y="192786"/>
                    </a:cubicBezTo>
                    <a:cubicBezTo>
                      <a:pt x="403193" y="184595"/>
                      <a:pt x="405955" y="175927"/>
                      <a:pt x="406527" y="166688"/>
                    </a:cubicBezTo>
                    <a:cubicBezTo>
                      <a:pt x="408146" y="140208"/>
                      <a:pt x="397097" y="123444"/>
                      <a:pt x="394335" y="122872"/>
                    </a:cubicBezTo>
                    <a:cubicBezTo>
                      <a:pt x="391573" y="122301"/>
                      <a:pt x="395859" y="132017"/>
                      <a:pt x="398716" y="151352"/>
                    </a:cubicBezTo>
                    <a:cubicBezTo>
                      <a:pt x="401574" y="170783"/>
                      <a:pt x="380238" y="187357"/>
                      <a:pt x="363284" y="223361"/>
                    </a:cubicBezTo>
                    <a:cubicBezTo>
                      <a:pt x="350996" y="249364"/>
                      <a:pt x="351282" y="263747"/>
                      <a:pt x="352425" y="269843"/>
                    </a:cubicBezTo>
                    <a:cubicBezTo>
                      <a:pt x="351758" y="269177"/>
                      <a:pt x="351187" y="268414"/>
                      <a:pt x="350520" y="267748"/>
                    </a:cubicBezTo>
                    <a:cubicBezTo>
                      <a:pt x="347567" y="264605"/>
                      <a:pt x="344519" y="261652"/>
                      <a:pt x="341566" y="258509"/>
                    </a:cubicBezTo>
                    <a:cubicBezTo>
                      <a:pt x="342805" y="256222"/>
                      <a:pt x="348519" y="245936"/>
                      <a:pt x="355759" y="229457"/>
                    </a:cubicBezTo>
                    <a:cubicBezTo>
                      <a:pt x="364045" y="210788"/>
                      <a:pt x="387382" y="192596"/>
                      <a:pt x="393096" y="163163"/>
                    </a:cubicBezTo>
                    <a:cubicBezTo>
                      <a:pt x="398812" y="133636"/>
                      <a:pt x="384715" y="112967"/>
                      <a:pt x="384715" y="112967"/>
                    </a:cubicBezTo>
                    <a:cubicBezTo>
                      <a:pt x="388334" y="133826"/>
                      <a:pt x="386334" y="138875"/>
                      <a:pt x="384905" y="151352"/>
                    </a:cubicBezTo>
                    <a:cubicBezTo>
                      <a:pt x="383477" y="163830"/>
                      <a:pt x="357378" y="196025"/>
                      <a:pt x="351472" y="209836"/>
                    </a:cubicBezTo>
                    <a:cubicBezTo>
                      <a:pt x="345662" y="223457"/>
                      <a:pt x="336613" y="238220"/>
                      <a:pt x="341186" y="258032"/>
                    </a:cubicBezTo>
                    <a:cubicBezTo>
                      <a:pt x="336709" y="253460"/>
                      <a:pt x="332232" y="248888"/>
                      <a:pt x="327755" y="244412"/>
                    </a:cubicBezTo>
                    <a:cubicBezTo>
                      <a:pt x="328898" y="241078"/>
                      <a:pt x="331946" y="231743"/>
                      <a:pt x="336613" y="219837"/>
                    </a:cubicBezTo>
                    <a:cubicBezTo>
                      <a:pt x="342424" y="204883"/>
                      <a:pt x="363569" y="174308"/>
                      <a:pt x="369761" y="144780"/>
                    </a:cubicBezTo>
                    <a:cubicBezTo>
                      <a:pt x="375951" y="115253"/>
                      <a:pt x="360616" y="96012"/>
                      <a:pt x="360616" y="96012"/>
                    </a:cubicBezTo>
                    <a:cubicBezTo>
                      <a:pt x="361950" y="109061"/>
                      <a:pt x="359950" y="129064"/>
                      <a:pt x="358711" y="138398"/>
                    </a:cubicBezTo>
                    <a:cubicBezTo>
                      <a:pt x="357473" y="147638"/>
                      <a:pt x="339376" y="185928"/>
                      <a:pt x="330136" y="207550"/>
                    </a:cubicBezTo>
                    <a:cubicBezTo>
                      <a:pt x="322136" y="226314"/>
                      <a:pt x="323183" y="235363"/>
                      <a:pt x="325945" y="242507"/>
                    </a:cubicBezTo>
                    <a:cubicBezTo>
                      <a:pt x="322136" y="238792"/>
                      <a:pt x="318421" y="234982"/>
                      <a:pt x="314610" y="231362"/>
                    </a:cubicBezTo>
                    <a:cubicBezTo>
                      <a:pt x="317945" y="221742"/>
                      <a:pt x="340614" y="156401"/>
                      <a:pt x="342519" y="139827"/>
                    </a:cubicBezTo>
                    <a:cubicBezTo>
                      <a:pt x="344519" y="121920"/>
                      <a:pt x="344519" y="111157"/>
                      <a:pt x="336423" y="96774"/>
                    </a:cubicBezTo>
                    <a:cubicBezTo>
                      <a:pt x="328517" y="82487"/>
                      <a:pt x="324612" y="81153"/>
                      <a:pt x="324517" y="81153"/>
                    </a:cubicBezTo>
                    <a:cubicBezTo>
                      <a:pt x="325850" y="78772"/>
                      <a:pt x="327088" y="77248"/>
                      <a:pt x="327088" y="77248"/>
                    </a:cubicBezTo>
                    <a:cubicBezTo>
                      <a:pt x="327088" y="77248"/>
                      <a:pt x="310801" y="73438"/>
                      <a:pt x="309658" y="95060"/>
                    </a:cubicBezTo>
                    <a:cubicBezTo>
                      <a:pt x="308515" y="116681"/>
                      <a:pt x="296132" y="151829"/>
                      <a:pt x="296132" y="160020"/>
                    </a:cubicBezTo>
                    <a:cubicBezTo>
                      <a:pt x="296132" y="167830"/>
                      <a:pt x="291465" y="200025"/>
                      <a:pt x="297846" y="215932"/>
                    </a:cubicBezTo>
                    <a:cubicBezTo>
                      <a:pt x="292418" y="210979"/>
                      <a:pt x="286893" y="206026"/>
                      <a:pt x="281273" y="201168"/>
                    </a:cubicBezTo>
                    <a:cubicBezTo>
                      <a:pt x="282892" y="196882"/>
                      <a:pt x="290608" y="174784"/>
                      <a:pt x="285940" y="143637"/>
                    </a:cubicBezTo>
                    <a:cubicBezTo>
                      <a:pt x="280797" y="108966"/>
                      <a:pt x="279082" y="98774"/>
                      <a:pt x="273177" y="90678"/>
                    </a:cubicBezTo>
                    <a:cubicBezTo>
                      <a:pt x="267271" y="82487"/>
                      <a:pt x="261747" y="65818"/>
                      <a:pt x="273082" y="61532"/>
                    </a:cubicBezTo>
                    <a:cubicBezTo>
                      <a:pt x="273082" y="61532"/>
                      <a:pt x="261175" y="61246"/>
                      <a:pt x="260128" y="72390"/>
                    </a:cubicBezTo>
                    <a:cubicBezTo>
                      <a:pt x="258985" y="83534"/>
                      <a:pt x="262033" y="107442"/>
                      <a:pt x="267176" y="119825"/>
                    </a:cubicBezTo>
                    <a:cubicBezTo>
                      <a:pt x="271843" y="131350"/>
                      <a:pt x="279749" y="191738"/>
                      <a:pt x="280892" y="200692"/>
                    </a:cubicBezTo>
                    <a:cubicBezTo>
                      <a:pt x="278606" y="198692"/>
                      <a:pt x="276320" y="196596"/>
                      <a:pt x="274034" y="194691"/>
                    </a:cubicBezTo>
                    <a:cubicBezTo>
                      <a:pt x="271558" y="192691"/>
                      <a:pt x="269081" y="190691"/>
                      <a:pt x="266605" y="188690"/>
                    </a:cubicBezTo>
                    <a:cubicBezTo>
                      <a:pt x="267748" y="184595"/>
                      <a:pt x="273844" y="160020"/>
                      <a:pt x="268033" y="141351"/>
                    </a:cubicBezTo>
                    <a:cubicBezTo>
                      <a:pt x="261652" y="120872"/>
                      <a:pt x="258889" y="110680"/>
                      <a:pt x="252222" y="96012"/>
                    </a:cubicBezTo>
                    <a:cubicBezTo>
                      <a:pt x="245554" y="81344"/>
                      <a:pt x="240506" y="69818"/>
                      <a:pt x="249650" y="64294"/>
                    </a:cubicBezTo>
                    <a:cubicBezTo>
                      <a:pt x="249650" y="64294"/>
                      <a:pt x="237458" y="65342"/>
                      <a:pt x="238220" y="74200"/>
                    </a:cubicBezTo>
                    <a:cubicBezTo>
                      <a:pt x="238887" y="83058"/>
                      <a:pt x="236029" y="88297"/>
                      <a:pt x="245364" y="122301"/>
                    </a:cubicBezTo>
                    <a:cubicBezTo>
                      <a:pt x="253746" y="152781"/>
                      <a:pt x="263938" y="182404"/>
                      <a:pt x="265938" y="188309"/>
                    </a:cubicBezTo>
                    <a:cubicBezTo>
                      <a:pt x="256413" y="180499"/>
                      <a:pt x="246602" y="172879"/>
                      <a:pt x="236601" y="165640"/>
                    </a:cubicBezTo>
                    <a:cubicBezTo>
                      <a:pt x="237839" y="165354"/>
                      <a:pt x="240982" y="162973"/>
                      <a:pt x="235458" y="146399"/>
                    </a:cubicBezTo>
                    <a:cubicBezTo>
                      <a:pt x="243364" y="160496"/>
                      <a:pt x="250222" y="174308"/>
                      <a:pt x="250222" y="174308"/>
                    </a:cubicBezTo>
                    <a:cubicBezTo>
                      <a:pt x="250222" y="174308"/>
                      <a:pt x="248888" y="154114"/>
                      <a:pt x="242983" y="138208"/>
                    </a:cubicBezTo>
                    <a:cubicBezTo>
                      <a:pt x="237077" y="122301"/>
                      <a:pt x="218980" y="92869"/>
                      <a:pt x="216789" y="84106"/>
                    </a:cubicBezTo>
                    <a:cubicBezTo>
                      <a:pt x="214693" y="75247"/>
                      <a:pt x="209645" y="73628"/>
                      <a:pt x="219361" y="61817"/>
                    </a:cubicBezTo>
                    <a:cubicBezTo>
                      <a:pt x="219361" y="61817"/>
                      <a:pt x="199454" y="70104"/>
                      <a:pt x="202692" y="78581"/>
                    </a:cubicBezTo>
                    <a:cubicBezTo>
                      <a:pt x="204788" y="84106"/>
                      <a:pt x="206788" y="94964"/>
                      <a:pt x="211074" y="105918"/>
                    </a:cubicBezTo>
                    <a:cubicBezTo>
                      <a:pt x="207835" y="102965"/>
                      <a:pt x="204502" y="100394"/>
                      <a:pt x="201358" y="98298"/>
                    </a:cubicBezTo>
                    <a:cubicBezTo>
                      <a:pt x="190500" y="90773"/>
                      <a:pt x="173355" y="83058"/>
                      <a:pt x="173926" y="76486"/>
                    </a:cubicBezTo>
                    <a:cubicBezTo>
                      <a:pt x="174498" y="69913"/>
                      <a:pt x="186595" y="62008"/>
                      <a:pt x="186595" y="62008"/>
                    </a:cubicBezTo>
                    <a:cubicBezTo>
                      <a:pt x="186595" y="62008"/>
                      <a:pt x="169450" y="68675"/>
                      <a:pt x="169926" y="74867"/>
                    </a:cubicBezTo>
                    <a:cubicBezTo>
                      <a:pt x="170402" y="81058"/>
                      <a:pt x="171069" y="88678"/>
                      <a:pt x="190881" y="103156"/>
                    </a:cubicBezTo>
                    <a:cubicBezTo>
                      <a:pt x="210598" y="117538"/>
                      <a:pt x="221075" y="129540"/>
                      <a:pt x="235934" y="165259"/>
                    </a:cubicBezTo>
                    <a:cubicBezTo>
                      <a:pt x="230696" y="161449"/>
                      <a:pt x="225266" y="157925"/>
                      <a:pt x="219837" y="154400"/>
                    </a:cubicBezTo>
                    <a:cubicBezTo>
                      <a:pt x="219837" y="153924"/>
                      <a:pt x="218027" y="128016"/>
                      <a:pt x="196501" y="113062"/>
                    </a:cubicBezTo>
                    <a:cubicBezTo>
                      <a:pt x="174688" y="97917"/>
                      <a:pt x="160877" y="87439"/>
                      <a:pt x="154972" y="82296"/>
                    </a:cubicBezTo>
                    <a:cubicBezTo>
                      <a:pt x="154972" y="82296"/>
                      <a:pt x="152114" y="86868"/>
                      <a:pt x="159258" y="95060"/>
                    </a:cubicBezTo>
                    <a:cubicBezTo>
                      <a:pt x="166402" y="103251"/>
                      <a:pt x="192310" y="117158"/>
                      <a:pt x="203073" y="130493"/>
                    </a:cubicBezTo>
                    <a:cubicBezTo>
                      <a:pt x="213646" y="143637"/>
                      <a:pt x="219646" y="154019"/>
                      <a:pt x="219932" y="154400"/>
                    </a:cubicBezTo>
                    <a:cubicBezTo>
                      <a:pt x="214313" y="150781"/>
                      <a:pt x="208693" y="147257"/>
                      <a:pt x="202882" y="143923"/>
                    </a:cubicBezTo>
                    <a:cubicBezTo>
                      <a:pt x="202978" y="143923"/>
                      <a:pt x="203168" y="143923"/>
                      <a:pt x="203168" y="143923"/>
                    </a:cubicBezTo>
                    <a:cubicBezTo>
                      <a:pt x="203168" y="143923"/>
                      <a:pt x="202882" y="143828"/>
                      <a:pt x="202692" y="143828"/>
                    </a:cubicBezTo>
                    <a:cubicBezTo>
                      <a:pt x="198882" y="141637"/>
                      <a:pt x="195072" y="139446"/>
                      <a:pt x="191167" y="137351"/>
                    </a:cubicBezTo>
                    <a:cubicBezTo>
                      <a:pt x="191929" y="137636"/>
                      <a:pt x="192405" y="137827"/>
                      <a:pt x="192405" y="137827"/>
                    </a:cubicBezTo>
                    <a:cubicBezTo>
                      <a:pt x="192310" y="137732"/>
                      <a:pt x="191833" y="137541"/>
                      <a:pt x="191071" y="137255"/>
                    </a:cubicBezTo>
                    <a:cubicBezTo>
                      <a:pt x="189738" y="136588"/>
                      <a:pt x="188500" y="135731"/>
                      <a:pt x="187071" y="135064"/>
                    </a:cubicBezTo>
                    <a:cubicBezTo>
                      <a:pt x="188309" y="135731"/>
                      <a:pt x="189452" y="136493"/>
                      <a:pt x="190595" y="137160"/>
                    </a:cubicBezTo>
                    <a:cubicBezTo>
                      <a:pt x="182308" y="133826"/>
                      <a:pt x="145637" y="119253"/>
                      <a:pt x="127159" y="111824"/>
                    </a:cubicBezTo>
                    <a:cubicBezTo>
                      <a:pt x="106204" y="103442"/>
                      <a:pt x="73247" y="104870"/>
                      <a:pt x="58198" y="100394"/>
                    </a:cubicBezTo>
                    <a:cubicBezTo>
                      <a:pt x="43148" y="95917"/>
                      <a:pt x="29718" y="94012"/>
                      <a:pt x="29718" y="94012"/>
                    </a:cubicBezTo>
                    <a:cubicBezTo>
                      <a:pt x="45244" y="103442"/>
                      <a:pt x="55245" y="108013"/>
                      <a:pt x="72485" y="110204"/>
                    </a:cubicBezTo>
                    <a:cubicBezTo>
                      <a:pt x="89630" y="112395"/>
                      <a:pt x="108013" y="113633"/>
                      <a:pt x="135160" y="122396"/>
                    </a:cubicBezTo>
                    <a:cubicBezTo>
                      <a:pt x="158782" y="130016"/>
                      <a:pt x="184118" y="135350"/>
                      <a:pt x="190690" y="137351"/>
                    </a:cubicBezTo>
                    <a:cubicBezTo>
                      <a:pt x="194405" y="139351"/>
                      <a:pt x="198025" y="141542"/>
                      <a:pt x="201739" y="143732"/>
                    </a:cubicBezTo>
                    <a:cubicBezTo>
                      <a:pt x="191738" y="141542"/>
                      <a:pt x="126016" y="126873"/>
                      <a:pt x="100965" y="121539"/>
                    </a:cubicBezTo>
                    <a:cubicBezTo>
                      <a:pt x="73819" y="115729"/>
                      <a:pt x="33718" y="118301"/>
                      <a:pt x="33718" y="118301"/>
                    </a:cubicBezTo>
                    <a:cubicBezTo>
                      <a:pt x="33718" y="118301"/>
                      <a:pt x="84296" y="127921"/>
                      <a:pt x="96869" y="127826"/>
                    </a:cubicBezTo>
                    <a:cubicBezTo>
                      <a:pt x="109442" y="127730"/>
                      <a:pt x="154591" y="134398"/>
                      <a:pt x="172117" y="139637"/>
                    </a:cubicBezTo>
                    <a:cubicBezTo>
                      <a:pt x="187261" y="144113"/>
                      <a:pt x="199358" y="144113"/>
                      <a:pt x="202406" y="144018"/>
                    </a:cubicBezTo>
                    <a:cubicBezTo>
                      <a:pt x="207169" y="146876"/>
                      <a:pt x="211931" y="149828"/>
                      <a:pt x="216503" y="152876"/>
                    </a:cubicBezTo>
                    <a:cubicBezTo>
                      <a:pt x="211836" y="150876"/>
                      <a:pt x="201835" y="147542"/>
                      <a:pt x="182689" y="144399"/>
                    </a:cubicBezTo>
                    <a:cubicBezTo>
                      <a:pt x="153829" y="139732"/>
                      <a:pt x="106013" y="134303"/>
                      <a:pt x="101060" y="134303"/>
                    </a:cubicBezTo>
                    <a:cubicBezTo>
                      <a:pt x="96012" y="134303"/>
                      <a:pt x="80581" y="133064"/>
                      <a:pt x="69247" y="128207"/>
                    </a:cubicBezTo>
                    <a:cubicBezTo>
                      <a:pt x="57912" y="123349"/>
                      <a:pt x="22384" y="125159"/>
                      <a:pt x="22384" y="125159"/>
                    </a:cubicBezTo>
                    <a:cubicBezTo>
                      <a:pt x="22384" y="125159"/>
                      <a:pt x="62770" y="130778"/>
                      <a:pt x="78105" y="135731"/>
                    </a:cubicBezTo>
                    <a:cubicBezTo>
                      <a:pt x="93440" y="140684"/>
                      <a:pt x="116586" y="140113"/>
                      <a:pt x="134112" y="143066"/>
                    </a:cubicBezTo>
                    <a:cubicBezTo>
                      <a:pt x="151638" y="146018"/>
                      <a:pt x="175355" y="146399"/>
                      <a:pt x="194881" y="151257"/>
                    </a:cubicBezTo>
                    <a:cubicBezTo>
                      <a:pt x="210502" y="155162"/>
                      <a:pt x="217075" y="154877"/>
                      <a:pt x="219075" y="154591"/>
                    </a:cubicBezTo>
                    <a:cubicBezTo>
                      <a:pt x="224218" y="158020"/>
                      <a:pt x="229362" y="161544"/>
                      <a:pt x="234410" y="165163"/>
                    </a:cubicBezTo>
                    <a:cubicBezTo>
                      <a:pt x="231076" y="164211"/>
                      <a:pt x="224885" y="162401"/>
                      <a:pt x="221171" y="160877"/>
                    </a:cubicBezTo>
                    <a:cubicBezTo>
                      <a:pt x="215932" y="158687"/>
                      <a:pt x="198787" y="153734"/>
                      <a:pt x="173164" y="151067"/>
                    </a:cubicBezTo>
                    <a:cubicBezTo>
                      <a:pt x="147542" y="148304"/>
                      <a:pt x="114967" y="148495"/>
                      <a:pt x="101536" y="148780"/>
                    </a:cubicBezTo>
                    <a:cubicBezTo>
                      <a:pt x="88201" y="149066"/>
                      <a:pt x="74200" y="146113"/>
                      <a:pt x="63341" y="143446"/>
                    </a:cubicBezTo>
                    <a:cubicBezTo>
                      <a:pt x="52483" y="140875"/>
                      <a:pt x="39148" y="144018"/>
                      <a:pt x="39148" y="144018"/>
                    </a:cubicBezTo>
                    <a:cubicBezTo>
                      <a:pt x="39148" y="144018"/>
                      <a:pt x="53054" y="142018"/>
                      <a:pt x="63151" y="146113"/>
                    </a:cubicBezTo>
                    <a:cubicBezTo>
                      <a:pt x="73247" y="150209"/>
                      <a:pt x="93250" y="155829"/>
                      <a:pt x="113633" y="155448"/>
                    </a:cubicBezTo>
                    <a:cubicBezTo>
                      <a:pt x="133921" y="155162"/>
                      <a:pt x="155448" y="158305"/>
                      <a:pt x="167449" y="158496"/>
                    </a:cubicBezTo>
                    <a:cubicBezTo>
                      <a:pt x="179451" y="158687"/>
                      <a:pt x="208693" y="163068"/>
                      <a:pt x="221361" y="165830"/>
                    </a:cubicBezTo>
                    <a:cubicBezTo>
                      <a:pt x="230410" y="167735"/>
                      <a:pt x="234505" y="166878"/>
                      <a:pt x="236029" y="166211"/>
                    </a:cubicBezTo>
                    <a:cubicBezTo>
                      <a:pt x="239363" y="168688"/>
                      <a:pt x="242602" y="171260"/>
                      <a:pt x="245935" y="173736"/>
                    </a:cubicBezTo>
                    <a:cubicBezTo>
                      <a:pt x="225361" y="165068"/>
                      <a:pt x="212217" y="168307"/>
                      <a:pt x="192976" y="165068"/>
                    </a:cubicBezTo>
                    <a:cubicBezTo>
                      <a:pt x="172879" y="161639"/>
                      <a:pt x="145637" y="165545"/>
                      <a:pt x="132207" y="164306"/>
                    </a:cubicBezTo>
                    <a:cubicBezTo>
                      <a:pt x="118872" y="163068"/>
                      <a:pt x="99631" y="167259"/>
                      <a:pt x="76200" y="157544"/>
                    </a:cubicBezTo>
                    <a:cubicBezTo>
                      <a:pt x="76200" y="157544"/>
                      <a:pt x="90202" y="168593"/>
                      <a:pt x="117729" y="170879"/>
                    </a:cubicBezTo>
                    <a:cubicBezTo>
                      <a:pt x="144685" y="173069"/>
                      <a:pt x="240030" y="183166"/>
                      <a:pt x="248031" y="175355"/>
                    </a:cubicBezTo>
                    <a:cubicBezTo>
                      <a:pt x="252508" y="178879"/>
                      <a:pt x="256889" y="182404"/>
                      <a:pt x="261271" y="186023"/>
                    </a:cubicBezTo>
                    <a:cubicBezTo>
                      <a:pt x="237839" y="176117"/>
                      <a:pt x="164592" y="178975"/>
                      <a:pt x="137731" y="179546"/>
                    </a:cubicBezTo>
                    <a:cubicBezTo>
                      <a:pt x="109347" y="180213"/>
                      <a:pt x="84582" y="167830"/>
                      <a:pt x="84582" y="167830"/>
                    </a:cubicBezTo>
                    <a:cubicBezTo>
                      <a:pt x="118967" y="193262"/>
                      <a:pt x="166592" y="188690"/>
                      <a:pt x="184594" y="188595"/>
                    </a:cubicBezTo>
                    <a:cubicBezTo>
                      <a:pt x="202216" y="188404"/>
                      <a:pt x="243649" y="192500"/>
                      <a:pt x="263747" y="188119"/>
                    </a:cubicBezTo>
                    <a:cubicBezTo>
                      <a:pt x="266890" y="190786"/>
                      <a:pt x="270034" y="193358"/>
                      <a:pt x="273177" y="196025"/>
                    </a:cubicBezTo>
                    <a:cubicBezTo>
                      <a:pt x="274320" y="197072"/>
                      <a:pt x="275463" y="198120"/>
                      <a:pt x="276701" y="199168"/>
                    </a:cubicBezTo>
                    <a:cubicBezTo>
                      <a:pt x="253460" y="191167"/>
                      <a:pt x="219837" y="196025"/>
                      <a:pt x="199454" y="196120"/>
                    </a:cubicBezTo>
                    <a:cubicBezTo>
                      <a:pt x="178403" y="196215"/>
                      <a:pt x="137065" y="202311"/>
                      <a:pt x="127063" y="202311"/>
                    </a:cubicBezTo>
                    <a:cubicBezTo>
                      <a:pt x="117062" y="202311"/>
                      <a:pt x="87344" y="196596"/>
                      <a:pt x="87344" y="196596"/>
                    </a:cubicBezTo>
                    <a:cubicBezTo>
                      <a:pt x="87344" y="196596"/>
                      <a:pt x="105632" y="205073"/>
                      <a:pt x="123920" y="208597"/>
                    </a:cubicBezTo>
                    <a:cubicBezTo>
                      <a:pt x="141637" y="212027"/>
                      <a:pt x="268414" y="209645"/>
                      <a:pt x="278416" y="200596"/>
                    </a:cubicBezTo>
                    <a:cubicBezTo>
                      <a:pt x="282416" y="204121"/>
                      <a:pt x="286417" y="207740"/>
                      <a:pt x="290322" y="211360"/>
                    </a:cubicBezTo>
                    <a:cubicBezTo>
                      <a:pt x="277654" y="207074"/>
                      <a:pt x="242602" y="208979"/>
                      <a:pt x="214217" y="209169"/>
                    </a:cubicBezTo>
                    <a:cubicBezTo>
                      <a:pt x="182213" y="209360"/>
                      <a:pt x="168116" y="218218"/>
                      <a:pt x="138493" y="215837"/>
                    </a:cubicBezTo>
                    <a:cubicBezTo>
                      <a:pt x="108775" y="213455"/>
                      <a:pt x="89535" y="203835"/>
                      <a:pt x="89535" y="203835"/>
                    </a:cubicBezTo>
                    <a:cubicBezTo>
                      <a:pt x="133159" y="231458"/>
                      <a:pt x="165544" y="224504"/>
                      <a:pt x="192881" y="224409"/>
                    </a:cubicBezTo>
                    <a:cubicBezTo>
                      <a:pt x="219551" y="224314"/>
                      <a:pt x="277844" y="220885"/>
                      <a:pt x="293084" y="213836"/>
                    </a:cubicBezTo>
                    <a:cubicBezTo>
                      <a:pt x="296609" y="217075"/>
                      <a:pt x="300038" y="220504"/>
                      <a:pt x="303466" y="223838"/>
                    </a:cubicBezTo>
                    <a:cubicBezTo>
                      <a:pt x="280511" y="216979"/>
                      <a:pt x="242888" y="223647"/>
                      <a:pt x="224409" y="226504"/>
                    </a:cubicBezTo>
                    <a:cubicBezTo>
                      <a:pt x="205168" y="229457"/>
                      <a:pt x="170688" y="236601"/>
                      <a:pt x="148971" y="236220"/>
                    </a:cubicBezTo>
                    <a:cubicBezTo>
                      <a:pt x="127254" y="235839"/>
                      <a:pt x="112776" y="235934"/>
                      <a:pt x="101917" y="232029"/>
                    </a:cubicBezTo>
                    <a:cubicBezTo>
                      <a:pt x="101917" y="232029"/>
                      <a:pt x="120396" y="246983"/>
                      <a:pt x="155448" y="245554"/>
                    </a:cubicBezTo>
                    <a:cubicBezTo>
                      <a:pt x="190500" y="244126"/>
                      <a:pt x="213360" y="242221"/>
                      <a:pt x="225647" y="240697"/>
                    </a:cubicBezTo>
                    <a:cubicBezTo>
                      <a:pt x="237268" y="239173"/>
                      <a:pt x="295751" y="230219"/>
                      <a:pt x="304990" y="225266"/>
                    </a:cubicBezTo>
                    <a:cubicBezTo>
                      <a:pt x="308705" y="228886"/>
                      <a:pt x="312420" y="232410"/>
                      <a:pt x="316039" y="236125"/>
                    </a:cubicBezTo>
                    <a:cubicBezTo>
                      <a:pt x="291084" y="229362"/>
                      <a:pt x="241459" y="238887"/>
                      <a:pt x="216503" y="245364"/>
                    </a:cubicBezTo>
                    <a:cubicBezTo>
                      <a:pt x="190595" y="252032"/>
                      <a:pt x="177832" y="252794"/>
                      <a:pt x="155257" y="255079"/>
                    </a:cubicBezTo>
                    <a:cubicBezTo>
                      <a:pt x="132683" y="257366"/>
                      <a:pt x="124301" y="250412"/>
                      <a:pt x="124301" y="250412"/>
                    </a:cubicBezTo>
                    <a:cubicBezTo>
                      <a:pt x="124301" y="250412"/>
                      <a:pt x="124301" y="258318"/>
                      <a:pt x="163925" y="262033"/>
                    </a:cubicBezTo>
                    <a:cubicBezTo>
                      <a:pt x="178784" y="263462"/>
                      <a:pt x="194691" y="262414"/>
                      <a:pt x="209550" y="260509"/>
                    </a:cubicBezTo>
                    <a:cubicBezTo>
                      <a:pt x="205073" y="262033"/>
                      <a:pt x="199930" y="263747"/>
                      <a:pt x="193548" y="265652"/>
                    </a:cubicBezTo>
                    <a:cubicBezTo>
                      <a:pt x="164592" y="274130"/>
                      <a:pt x="133159" y="270510"/>
                      <a:pt x="133159" y="270510"/>
                    </a:cubicBezTo>
                    <a:cubicBezTo>
                      <a:pt x="133159" y="270510"/>
                      <a:pt x="154114" y="275844"/>
                      <a:pt x="193357" y="273749"/>
                    </a:cubicBezTo>
                    <a:cubicBezTo>
                      <a:pt x="232600" y="271653"/>
                      <a:pt x="282416" y="259271"/>
                      <a:pt x="294227" y="255079"/>
                    </a:cubicBezTo>
                    <a:cubicBezTo>
                      <a:pt x="305467" y="251079"/>
                      <a:pt x="314992" y="249841"/>
                      <a:pt x="328993" y="249174"/>
                    </a:cubicBezTo>
                    <a:cubicBezTo>
                      <a:pt x="332804" y="253079"/>
                      <a:pt x="336518" y="257175"/>
                      <a:pt x="340328" y="261176"/>
                    </a:cubicBezTo>
                    <a:cubicBezTo>
                      <a:pt x="324898" y="256889"/>
                      <a:pt x="309467" y="257746"/>
                      <a:pt x="296418" y="262128"/>
                    </a:cubicBezTo>
                    <a:cubicBezTo>
                      <a:pt x="282511" y="266795"/>
                      <a:pt x="254222" y="283750"/>
                      <a:pt x="238315" y="288608"/>
                    </a:cubicBezTo>
                    <a:cubicBezTo>
                      <a:pt x="222504" y="293465"/>
                      <a:pt x="198596" y="304514"/>
                      <a:pt x="164306" y="305753"/>
                    </a:cubicBezTo>
                    <a:cubicBezTo>
                      <a:pt x="164306" y="305753"/>
                      <a:pt x="171736" y="308038"/>
                      <a:pt x="184690" y="308324"/>
                    </a:cubicBezTo>
                    <a:cubicBezTo>
                      <a:pt x="186595" y="309658"/>
                      <a:pt x="193262" y="313658"/>
                      <a:pt x="203454" y="315563"/>
                    </a:cubicBezTo>
                    <a:cubicBezTo>
                      <a:pt x="201930" y="315563"/>
                      <a:pt x="200977" y="315659"/>
                      <a:pt x="200977" y="315659"/>
                    </a:cubicBezTo>
                    <a:cubicBezTo>
                      <a:pt x="212503" y="315849"/>
                      <a:pt x="241078" y="334232"/>
                      <a:pt x="261461" y="342233"/>
                    </a:cubicBezTo>
                    <a:cubicBezTo>
                      <a:pt x="260223" y="342900"/>
                      <a:pt x="258985" y="343662"/>
                      <a:pt x="257746" y="344329"/>
                    </a:cubicBezTo>
                    <a:cubicBezTo>
                      <a:pt x="256604" y="344996"/>
                      <a:pt x="255460" y="345472"/>
                      <a:pt x="254127" y="346043"/>
                    </a:cubicBezTo>
                    <a:cubicBezTo>
                      <a:pt x="247936" y="344329"/>
                      <a:pt x="241268" y="342995"/>
                      <a:pt x="234601" y="342614"/>
                    </a:cubicBezTo>
                    <a:cubicBezTo>
                      <a:pt x="228029" y="342233"/>
                      <a:pt x="220027" y="342233"/>
                      <a:pt x="211741" y="342424"/>
                    </a:cubicBezTo>
                    <a:cubicBezTo>
                      <a:pt x="190214" y="332708"/>
                      <a:pt x="149352" y="333089"/>
                      <a:pt x="149352" y="333089"/>
                    </a:cubicBezTo>
                    <a:cubicBezTo>
                      <a:pt x="149352" y="333089"/>
                      <a:pt x="159639" y="338328"/>
                      <a:pt x="171831" y="344614"/>
                    </a:cubicBezTo>
                    <a:cubicBezTo>
                      <a:pt x="164687" y="345186"/>
                      <a:pt x="160115" y="345567"/>
                      <a:pt x="160115" y="345567"/>
                    </a:cubicBezTo>
                    <a:cubicBezTo>
                      <a:pt x="160115" y="345567"/>
                      <a:pt x="178308" y="351663"/>
                      <a:pt x="196310" y="356997"/>
                    </a:cubicBezTo>
                    <a:cubicBezTo>
                      <a:pt x="200025" y="358902"/>
                      <a:pt x="203454" y="360617"/>
                      <a:pt x="205930" y="361855"/>
                    </a:cubicBezTo>
                    <a:cubicBezTo>
                      <a:pt x="211169" y="364522"/>
                      <a:pt x="217932" y="366427"/>
                      <a:pt x="224409" y="367760"/>
                    </a:cubicBezTo>
                    <a:cubicBezTo>
                      <a:pt x="216979" y="368808"/>
                      <a:pt x="210788" y="369951"/>
                      <a:pt x="206407" y="370808"/>
                    </a:cubicBezTo>
                    <a:cubicBezTo>
                      <a:pt x="200596" y="366427"/>
                      <a:pt x="192214" y="360997"/>
                      <a:pt x="180594" y="355854"/>
                    </a:cubicBezTo>
                    <a:cubicBezTo>
                      <a:pt x="154876" y="344424"/>
                      <a:pt x="113824" y="344234"/>
                      <a:pt x="113824" y="344234"/>
                    </a:cubicBezTo>
                    <a:cubicBezTo>
                      <a:pt x="129730" y="346996"/>
                      <a:pt x="154114" y="367665"/>
                      <a:pt x="166497" y="374047"/>
                    </a:cubicBezTo>
                    <a:cubicBezTo>
                      <a:pt x="177546" y="379762"/>
                      <a:pt x="204025" y="381286"/>
                      <a:pt x="209931" y="382238"/>
                    </a:cubicBezTo>
                    <a:cubicBezTo>
                      <a:pt x="201644" y="384810"/>
                      <a:pt x="193453" y="387477"/>
                      <a:pt x="185261" y="390144"/>
                    </a:cubicBezTo>
                    <a:cubicBezTo>
                      <a:pt x="185547" y="389763"/>
                      <a:pt x="185642" y="389477"/>
                      <a:pt x="185642" y="389477"/>
                    </a:cubicBezTo>
                    <a:cubicBezTo>
                      <a:pt x="185642" y="389477"/>
                      <a:pt x="162877" y="378714"/>
                      <a:pt x="142494" y="370904"/>
                    </a:cubicBezTo>
                    <a:cubicBezTo>
                      <a:pt x="122206" y="363093"/>
                      <a:pt x="88487" y="365093"/>
                      <a:pt x="88487" y="365093"/>
                    </a:cubicBezTo>
                    <a:cubicBezTo>
                      <a:pt x="88487" y="365093"/>
                      <a:pt x="115633" y="378619"/>
                      <a:pt x="136588" y="386810"/>
                    </a:cubicBezTo>
                    <a:cubicBezTo>
                      <a:pt x="154210" y="393668"/>
                      <a:pt x="171355" y="393287"/>
                      <a:pt x="176403" y="393002"/>
                    </a:cubicBezTo>
                    <a:cubicBezTo>
                      <a:pt x="172402" y="394335"/>
                      <a:pt x="168307" y="395764"/>
                      <a:pt x="164306" y="397097"/>
                    </a:cubicBezTo>
                    <a:cubicBezTo>
                      <a:pt x="160591" y="395954"/>
                      <a:pt x="133159" y="388049"/>
                      <a:pt x="112014" y="383762"/>
                    </a:cubicBezTo>
                    <a:cubicBezTo>
                      <a:pt x="89249" y="379095"/>
                      <a:pt x="37242" y="387763"/>
                      <a:pt x="37242" y="387763"/>
                    </a:cubicBezTo>
                    <a:cubicBezTo>
                      <a:pt x="37242" y="387763"/>
                      <a:pt x="54292" y="390430"/>
                      <a:pt x="64198" y="391763"/>
                    </a:cubicBezTo>
                    <a:cubicBezTo>
                      <a:pt x="68389" y="392335"/>
                      <a:pt x="75152" y="394335"/>
                      <a:pt x="82391" y="396335"/>
                    </a:cubicBezTo>
                    <a:cubicBezTo>
                      <a:pt x="61722" y="396240"/>
                      <a:pt x="17621" y="401574"/>
                      <a:pt x="17621" y="401574"/>
                    </a:cubicBezTo>
                    <a:cubicBezTo>
                      <a:pt x="17621" y="401574"/>
                      <a:pt x="46863" y="405479"/>
                      <a:pt x="56007" y="407384"/>
                    </a:cubicBezTo>
                    <a:cubicBezTo>
                      <a:pt x="64865" y="409194"/>
                      <a:pt x="89154" y="417100"/>
                      <a:pt x="122872" y="412242"/>
                    </a:cubicBezTo>
                    <a:cubicBezTo>
                      <a:pt x="118015" y="414147"/>
                      <a:pt x="113157" y="416147"/>
                      <a:pt x="108394" y="418243"/>
                    </a:cubicBezTo>
                    <a:cubicBezTo>
                      <a:pt x="51054" y="410528"/>
                      <a:pt x="0" y="440627"/>
                      <a:pt x="0" y="440627"/>
                    </a:cubicBezTo>
                    <a:cubicBezTo>
                      <a:pt x="0" y="440627"/>
                      <a:pt x="13621" y="446151"/>
                      <a:pt x="46482" y="440531"/>
                    </a:cubicBezTo>
                    <a:cubicBezTo>
                      <a:pt x="50387" y="439864"/>
                      <a:pt x="54197" y="439007"/>
                      <a:pt x="58007" y="438150"/>
                    </a:cubicBezTo>
                    <a:cubicBezTo>
                      <a:pt x="38386" y="447961"/>
                      <a:pt x="10001" y="463391"/>
                      <a:pt x="10001" y="463391"/>
                    </a:cubicBezTo>
                    <a:cubicBezTo>
                      <a:pt x="10001" y="463391"/>
                      <a:pt x="41338" y="455009"/>
                      <a:pt x="59246" y="446246"/>
                    </a:cubicBezTo>
                    <a:cubicBezTo>
                      <a:pt x="77152" y="437483"/>
                      <a:pt x="109823" y="418529"/>
                      <a:pt x="109823" y="418529"/>
                    </a:cubicBezTo>
                    <a:cubicBezTo>
                      <a:pt x="109347" y="418433"/>
                      <a:pt x="108966" y="418433"/>
                      <a:pt x="108490" y="418433"/>
                    </a:cubicBezTo>
                    <a:cubicBezTo>
                      <a:pt x="113538" y="416338"/>
                      <a:pt x="118491" y="414338"/>
                      <a:pt x="123539" y="412337"/>
                    </a:cubicBezTo>
                    <a:cubicBezTo>
                      <a:pt x="124492" y="412242"/>
                      <a:pt x="125349" y="412147"/>
                      <a:pt x="126206" y="411956"/>
                    </a:cubicBezTo>
                    <a:cubicBezTo>
                      <a:pt x="126206" y="411956"/>
                      <a:pt x="100679" y="437960"/>
                      <a:pt x="91154" y="446437"/>
                    </a:cubicBezTo>
                    <a:cubicBezTo>
                      <a:pt x="81629" y="454914"/>
                      <a:pt x="60865" y="476536"/>
                      <a:pt x="51911" y="484727"/>
                    </a:cubicBezTo>
                    <a:cubicBezTo>
                      <a:pt x="42958" y="492919"/>
                      <a:pt x="37052" y="498538"/>
                      <a:pt x="13144" y="509111"/>
                    </a:cubicBezTo>
                    <a:cubicBezTo>
                      <a:pt x="13144" y="509111"/>
                      <a:pt x="29813" y="507016"/>
                      <a:pt x="51625" y="489204"/>
                    </a:cubicBezTo>
                    <a:cubicBezTo>
                      <a:pt x="57626" y="484346"/>
                      <a:pt x="62865" y="479965"/>
                      <a:pt x="67627" y="476155"/>
                    </a:cubicBezTo>
                    <a:cubicBezTo>
                      <a:pt x="71438" y="475964"/>
                      <a:pt x="75914" y="476060"/>
                      <a:pt x="80772" y="476441"/>
                    </a:cubicBezTo>
                    <a:cubicBezTo>
                      <a:pt x="64198" y="495110"/>
                      <a:pt x="49149" y="510826"/>
                      <a:pt x="49149" y="510826"/>
                    </a:cubicBezTo>
                    <a:cubicBezTo>
                      <a:pt x="49149" y="510826"/>
                      <a:pt x="70485" y="495395"/>
                      <a:pt x="91726" y="477488"/>
                    </a:cubicBezTo>
                    <a:cubicBezTo>
                      <a:pt x="92392" y="477584"/>
                      <a:pt x="92964" y="477584"/>
                      <a:pt x="93631" y="477679"/>
                    </a:cubicBezTo>
                    <a:cubicBezTo>
                      <a:pt x="83534" y="489013"/>
                      <a:pt x="74676" y="499205"/>
                      <a:pt x="69723" y="504825"/>
                    </a:cubicBezTo>
                    <a:cubicBezTo>
                      <a:pt x="62389" y="506730"/>
                      <a:pt x="57817" y="508254"/>
                      <a:pt x="57817" y="508254"/>
                    </a:cubicBezTo>
                    <a:cubicBezTo>
                      <a:pt x="57817" y="508254"/>
                      <a:pt x="60960" y="508540"/>
                      <a:pt x="66104" y="509016"/>
                    </a:cubicBezTo>
                    <a:cubicBezTo>
                      <a:pt x="65913" y="509302"/>
                      <a:pt x="65722" y="509397"/>
                      <a:pt x="65722" y="509397"/>
                    </a:cubicBezTo>
                    <a:cubicBezTo>
                      <a:pt x="65722" y="509397"/>
                      <a:pt x="65913" y="509207"/>
                      <a:pt x="66294" y="509016"/>
                    </a:cubicBezTo>
                    <a:cubicBezTo>
                      <a:pt x="83248" y="510540"/>
                      <a:pt x="122206" y="513779"/>
                      <a:pt x="152400" y="515017"/>
                    </a:cubicBezTo>
                    <a:cubicBezTo>
                      <a:pt x="186023" y="516350"/>
                      <a:pt x="208979" y="509588"/>
                      <a:pt x="215170" y="507587"/>
                    </a:cubicBezTo>
                    <a:cubicBezTo>
                      <a:pt x="211455" y="510540"/>
                      <a:pt x="207645" y="513493"/>
                      <a:pt x="203930" y="516446"/>
                    </a:cubicBezTo>
                    <a:cubicBezTo>
                      <a:pt x="197644" y="516541"/>
                      <a:pt x="149447" y="517588"/>
                      <a:pt x="114776" y="520351"/>
                    </a:cubicBezTo>
                    <a:cubicBezTo>
                      <a:pt x="77629" y="523304"/>
                      <a:pt x="18479" y="551212"/>
                      <a:pt x="18479" y="551212"/>
                    </a:cubicBezTo>
                    <a:cubicBezTo>
                      <a:pt x="18479" y="551212"/>
                      <a:pt x="45148" y="548069"/>
                      <a:pt x="60579" y="546068"/>
                    </a:cubicBezTo>
                    <a:cubicBezTo>
                      <a:pt x="67151" y="545211"/>
                      <a:pt x="78867" y="545021"/>
                      <a:pt x="91440" y="544639"/>
                    </a:cubicBezTo>
                    <a:cubicBezTo>
                      <a:pt x="63151" y="551783"/>
                      <a:pt x="10382" y="573310"/>
                      <a:pt x="10382" y="573310"/>
                    </a:cubicBezTo>
                    <a:cubicBezTo>
                      <a:pt x="10382" y="573310"/>
                      <a:pt x="55340" y="567214"/>
                      <a:pt x="70390" y="566071"/>
                    </a:cubicBezTo>
                    <a:cubicBezTo>
                      <a:pt x="84963" y="564928"/>
                      <a:pt x="128302" y="565023"/>
                      <a:pt x="167449" y="547973"/>
                    </a:cubicBezTo>
                    <a:cubicBezTo>
                      <a:pt x="163544" y="551688"/>
                      <a:pt x="159829" y="555593"/>
                      <a:pt x="156115" y="559403"/>
                    </a:cubicBezTo>
                    <a:cubicBezTo>
                      <a:pt x="67818" y="571214"/>
                      <a:pt x="38862" y="622268"/>
                      <a:pt x="38862" y="622268"/>
                    </a:cubicBezTo>
                    <a:cubicBezTo>
                      <a:pt x="38862" y="622268"/>
                      <a:pt x="64770" y="623411"/>
                      <a:pt x="101917" y="605695"/>
                    </a:cubicBezTo>
                    <a:cubicBezTo>
                      <a:pt x="106299" y="603599"/>
                      <a:pt x="110395" y="601313"/>
                      <a:pt x="114300" y="598932"/>
                    </a:cubicBezTo>
                    <a:cubicBezTo>
                      <a:pt x="100774" y="616553"/>
                      <a:pt x="82963" y="643509"/>
                      <a:pt x="82963" y="643509"/>
                    </a:cubicBezTo>
                    <a:cubicBezTo>
                      <a:pt x="82963" y="643509"/>
                      <a:pt x="114300" y="623221"/>
                      <a:pt x="126778" y="607314"/>
                    </a:cubicBezTo>
                    <a:cubicBezTo>
                      <a:pt x="139351" y="591407"/>
                      <a:pt x="158210" y="559022"/>
                      <a:pt x="158210" y="559022"/>
                    </a:cubicBezTo>
                    <a:cubicBezTo>
                      <a:pt x="157543" y="559118"/>
                      <a:pt x="156877" y="559213"/>
                      <a:pt x="156210" y="559308"/>
                    </a:cubicBezTo>
                    <a:cubicBezTo>
                      <a:pt x="160115" y="555308"/>
                      <a:pt x="164021" y="551402"/>
                      <a:pt x="168116" y="547592"/>
                    </a:cubicBezTo>
                    <a:cubicBezTo>
                      <a:pt x="169354" y="547021"/>
                      <a:pt x="170593" y="546545"/>
                      <a:pt x="171831" y="545973"/>
                    </a:cubicBezTo>
                    <a:cubicBezTo>
                      <a:pt x="171831" y="545973"/>
                      <a:pt x="172021" y="583406"/>
                      <a:pt x="170402" y="596075"/>
                    </a:cubicBezTo>
                    <a:cubicBezTo>
                      <a:pt x="168783" y="608743"/>
                      <a:pt x="169640" y="639794"/>
                      <a:pt x="168592" y="651891"/>
                    </a:cubicBezTo>
                    <a:cubicBezTo>
                      <a:pt x="168211" y="655892"/>
                      <a:pt x="167830" y="659511"/>
                      <a:pt x="166973" y="663226"/>
                    </a:cubicBezTo>
                    <a:cubicBezTo>
                      <a:pt x="166402" y="663130"/>
                      <a:pt x="166021" y="663130"/>
                      <a:pt x="166021" y="663130"/>
                    </a:cubicBezTo>
                    <a:cubicBezTo>
                      <a:pt x="166021" y="663130"/>
                      <a:pt x="166116" y="663988"/>
                      <a:pt x="166497" y="665036"/>
                    </a:cubicBezTo>
                    <a:cubicBezTo>
                      <a:pt x="164401" y="672084"/>
                      <a:pt x="159925" y="679895"/>
                      <a:pt x="148685" y="692277"/>
                    </a:cubicBezTo>
                    <a:cubicBezTo>
                      <a:pt x="148685" y="692277"/>
                      <a:pt x="161830" y="686562"/>
                      <a:pt x="169831" y="669608"/>
                    </a:cubicBezTo>
                    <a:cubicBezTo>
                      <a:pt x="173069" y="672084"/>
                      <a:pt x="178975" y="673608"/>
                      <a:pt x="189929" y="669512"/>
                    </a:cubicBezTo>
                    <a:cubicBezTo>
                      <a:pt x="192786" y="668464"/>
                      <a:pt x="195834" y="667512"/>
                      <a:pt x="199168" y="666560"/>
                    </a:cubicBezTo>
                    <a:cubicBezTo>
                      <a:pt x="199644" y="675608"/>
                      <a:pt x="199739" y="681323"/>
                      <a:pt x="199739" y="681323"/>
                    </a:cubicBezTo>
                    <a:cubicBezTo>
                      <a:pt x="199739" y="681323"/>
                      <a:pt x="201930" y="674942"/>
                      <a:pt x="204692" y="665036"/>
                    </a:cubicBezTo>
                    <a:cubicBezTo>
                      <a:pt x="209359" y="663797"/>
                      <a:pt x="214217" y="662750"/>
                      <a:pt x="219075" y="661702"/>
                    </a:cubicBezTo>
                    <a:cubicBezTo>
                      <a:pt x="219932" y="669131"/>
                      <a:pt x="220504" y="673894"/>
                      <a:pt x="220504" y="673894"/>
                    </a:cubicBezTo>
                    <a:cubicBezTo>
                      <a:pt x="220504" y="673894"/>
                      <a:pt x="222218" y="668750"/>
                      <a:pt x="224599" y="660559"/>
                    </a:cubicBezTo>
                    <a:cubicBezTo>
                      <a:pt x="240887" y="657225"/>
                      <a:pt x="256127" y="654749"/>
                      <a:pt x="260890" y="652748"/>
                    </a:cubicBezTo>
                    <a:cubicBezTo>
                      <a:pt x="268796" y="649414"/>
                      <a:pt x="303466" y="639509"/>
                      <a:pt x="317468" y="627602"/>
                    </a:cubicBezTo>
                    <a:cubicBezTo>
                      <a:pt x="314230" y="634079"/>
                      <a:pt x="311086" y="640556"/>
                      <a:pt x="307943" y="647129"/>
                    </a:cubicBezTo>
                    <a:cubicBezTo>
                      <a:pt x="303181" y="647605"/>
                      <a:pt x="277939" y="650843"/>
                      <a:pt x="247459" y="667798"/>
                    </a:cubicBezTo>
                    <a:cubicBezTo>
                      <a:pt x="213646" y="686753"/>
                      <a:pt x="203835" y="692468"/>
                      <a:pt x="197453" y="700659"/>
                    </a:cubicBezTo>
                    <a:cubicBezTo>
                      <a:pt x="191071" y="708851"/>
                      <a:pt x="175831" y="720376"/>
                      <a:pt x="167640" y="713137"/>
                    </a:cubicBezTo>
                    <a:cubicBezTo>
                      <a:pt x="167640" y="713137"/>
                      <a:pt x="171355" y="722757"/>
                      <a:pt x="183071" y="718947"/>
                    </a:cubicBezTo>
                    <a:cubicBezTo>
                      <a:pt x="194881" y="715137"/>
                      <a:pt x="218313" y="702469"/>
                      <a:pt x="229362" y="693134"/>
                    </a:cubicBezTo>
                    <a:cubicBezTo>
                      <a:pt x="239554" y="684467"/>
                      <a:pt x="299085" y="652272"/>
                      <a:pt x="307657" y="647605"/>
                    </a:cubicBezTo>
                    <a:cubicBezTo>
                      <a:pt x="306895" y="649319"/>
                      <a:pt x="306038" y="650938"/>
                      <a:pt x="305181" y="652653"/>
                    </a:cubicBezTo>
                    <a:cubicBezTo>
                      <a:pt x="303371" y="656463"/>
                      <a:pt x="301657" y="660368"/>
                      <a:pt x="299942" y="664274"/>
                    </a:cubicBezTo>
                    <a:cubicBezTo>
                      <a:pt x="295275" y="665131"/>
                      <a:pt x="268224" y="670655"/>
                      <a:pt x="250984" y="683228"/>
                    </a:cubicBezTo>
                    <a:cubicBezTo>
                      <a:pt x="232124" y="697039"/>
                      <a:pt x="222694" y="703612"/>
                      <a:pt x="209836" y="715232"/>
                    </a:cubicBezTo>
                    <a:cubicBezTo>
                      <a:pt x="196977" y="726853"/>
                      <a:pt x="186976" y="735806"/>
                      <a:pt x="178117" y="730758"/>
                    </a:cubicBezTo>
                    <a:cubicBezTo>
                      <a:pt x="178117" y="730758"/>
                      <a:pt x="183261" y="740093"/>
                      <a:pt x="192024" y="735806"/>
                    </a:cubicBezTo>
                    <a:cubicBezTo>
                      <a:pt x="200882" y="731520"/>
                      <a:pt x="207169" y="731615"/>
                      <a:pt x="238887" y="709613"/>
                    </a:cubicBezTo>
                    <a:cubicBezTo>
                      <a:pt x="267176" y="689991"/>
                      <a:pt x="294132" y="669227"/>
                      <a:pt x="299561" y="664940"/>
                    </a:cubicBezTo>
                    <a:cubicBezTo>
                      <a:pt x="294799" y="675894"/>
                      <a:pt x="290226" y="686943"/>
                      <a:pt x="286131" y="698183"/>
                    </a:cubicBezTo>
                    <a:cubicBezTo>
                      <a:pt x="285369" y="697325"/>
                      <a:pt x="281940" y="695897"/>
                      <a:pt x="266795" y="707327"/>
                    </a:cubicBezTo>
                    <a:cubicBezTo>
                      <a:pt x="278606" y="694944"/>
                      <a:pt x="290513" y="683609"/>
                      <a:pt x="290513" y="683609"/>
                    </a:cubicBezTo>
                    <a:cubicBezTo>
                      <a:pt x="290513" y="683609"/>
                      <a:pt x="270319" y="693325"/>
                      <a:pt x="255937" y="704850"/>
                    </a:cubicBezTo>
                    <a:cubicBezTo>
                      <a:pt x="241649" y="716375"/>
                      <a:pt x="217551" y="743426"/>
                      <a:pt x="209169" y="748951"/>
                    </a:cubicBezTo>
                    <a:cubicBezTo>
                      <a:pt x="200787" y="754475"/>
                      <a:pt x="200882" y="759143"/>
                      <a:pt x="185452" y="756380"/>
                    </a:cubicBezTo>
                    <a:cubicBezTo>
                      <a:pt x="185452" y="756380"/>
                      <a:pt x="200501" y="768858"/>
                      <a:pt x="208121" y="762667"/>
                    </a:cubicBezTo>
                    <a:cubicBezTo>
                      <a:pt x="213074" y="758666"/>
                      <a:pt x="223552" y="752475"/>
                      <a:pt x="233363" y="744284"/>
                    </a:cubicBezTo>
                    <a:cubicBezTo>
                      <a:pt x="231362" y="748189"/>
                      <a:pt x="229933" y="751904"/>
                      <a:pt x="228695" y="755333"/>
                    </a:cubicBezTo>
                    <a:cubicBezTo>
                      <a:pt x="224695" y="767239"/>
                      <a:pt x="222313" y="784288"/>
                      <a:pt x="215455" y="786670"/>
                    </a:cubicBezTo>
                    <a:cubicBezTo>
                      <a:pt x="208597" y="789051"/>
                      <a:pt x="196405" y="782669"/>
                      <a:pt x="196405" y="782669"/>
                    </a:cubicBezTo>
                    <a:cubicBezTo>
                      <a:pt x="196405" y="782669"/>
                      <a:pt x="208883" y="793623"/>
                      <a:pt x="215074" y="790575"/>
                    </a:cubicBezTo>
                    <a:cubicBezTo>
                      <a:pt x="221266" y="787527"/>
                      <a:pt x="228886" y="783812"/>
                      <a:pt x="237077" y="761714"/>
                    </a:cubicBezTo>
                    <a:cubicBezTo>
                      <a:pt x="245269" y="739807"/>
                      <a:pt x="254032" y="726186"/>
                      <a:pt x="285655" y="699135"/>
                    </a:cubicBezTo>
                    <a:cubicBezTo>
                      <a:pt x="283559" y="704945"/>
                      <a:pt x="281559" y="710851"/>
                      <a:pt x="279749" y="716756"/>
                    </a:cubicBezTo>
                    <a:cubicBezTo>
                      <a:pt x="278035" y="717613"/>
                      <a:pt x="253270" y="729996"/>
                      <a:pt x="245269" y="753047"/>
                    </a:cubicBezTo>
                    <a:cubicBezTo>
                      <a:pt x="236982" y="777050"/>
                      <a:pt x="230886" y="792575"/>
                      <a:pt x="227457" y="799529"/>
                    </a:cubicBezTo>
                    <a:cubicBezTo>
                      <a:pt x="227457" y="799529"/>
                      <a:pt x="233172" y="799910"/>
                      <a:pt x="239077" y="790670"/>
                    </a:cubicBezTo>
                    <a:cubicBezTo>
                      <a:pt x="244983" y="781431"/>
                      <a:pt x="250698" y="754761"/>
                      <a:pt x="260890" y="740378"/>
                    </a:cubicBezTo>
                    <a:cubicBezTo>
                      <a:pt x="270319" y="726948"/>
                      <a:pt x="278606" y="717995"/>
                      <a:pt x="279654" y="716852"/>
                    </a:cubicBezTo>
                    <a:cubicBezTo>
                      <a:pt x="277844" y="722757"/>
                      <a:pt x="276225" y="728663"/>
                      <a:pt x="274701" y="734663"/>
                    </a:cubicBezTo>
                    <a:cubicBezTo>
                      <a:pt x="274701" y="734663"/>
                      <a:pt x="274701" y="734663"/>
                      <a:pt x="274701" y="734663"/>
                    </a:cubicBezTo>
                    <a:cubicBezTo>
                      <a:pt x="274701" y="734663"/>
                      <a:pt x="274701" y="734759"/>
                      <a:pt x="274701" y="734759"/>
                    </a:cubicBezTo>
                    <a:cubicBezTo>
                      <a:pt x="273748" y="738664"/>
                      <a:pt x="272796" y="742569"/>
                      <a:pt x="272034" y="746570"/>
                    </a:cubicBezTo>
                    <a:cubicBezTo>
                      <a:pt x="272034" y="746188"/>
                      <a:pt x="272129" y="745903"/>
                      <a:pt x="272129" y="745903"/>
                    </a:cubicBezTo>
                    <a:cubicBezTo>
                      <a:pt x="272034" y="745998"/>
                      <a:pt x="272034" y="746379"/>
                      <a:pt x="272034" y="746855"/>
                    </a:cubicBezTo>
                    <a:cubicBezTo>
                      <a:pt x="271748" y="748379"/>
                      <a:pt x="271367" y="749808"/>
                      <a:pt x="271081" y="751332"/>
                    </a:cubicBezTo>
                    <a:cubicBezTo>
                      <a:pt x="271367" y="749903"/>
                      <a:pt x="271748" y="748570"/>
                      <a:pt x="272034" y="747141"/>
                    </a:cubicBezTo>
                    <a:cubicBezTo>
                      <a:pt x="272034" y="747236"/>
                      <a:pt x="272034" y="747236"/>
                      <a:pt x="272034" y="747332"/>
                    </a:cubicBezTo>
                    <a:cubicBezTo>
                      <a:pt x="272034" y="747236"/>
                      <a:pt x="272034" y="747141"/>
                      <a:pt x="272034" y="747046"/>
                    </a:cubicBezTo>
                    <a:cubicBezTo>
                      <a:pt x="272891" y="743141"/>
                      <a:pt x="273844" y="739235"/>
                      <a:pt x="274796" y="735425"/>
                    </a:cubicBezTo>
                    <a:cubicBezTo>
                      <a:pt x="275654" y="743045"/>
                      <a:pt x="282702" y="803529"/>
                      <a:pt x="285655" y="826294"/>
                    </a:cubicBezTo>
                    <a:cubicBezTo>
                      <a:pt x="288798" y="850583"/>
                      <a:pt x="304609" y="881729"/>
                      <a:pt x="304609" y="881729"/>
                    </a:cubicBezTo>
                    <a:cubicBezTo>
                      <a:pt x="304609" y="881729"/>
                      <a:pt x="297656" y="836962"/>
                      <a:pt x="293370" y="826961"/>
                    </a:cubicBezTo>
                    <a:cubicBezTo>
                      <a:pt x="289179" y="816959"/>
                      <a:pt x="280988" y="777812"/>
                      <a:pt x="280511" y="761429"/>
                    </a:cubicBezTo>
                    <a:cubicBezTo>
                      <a:pt x="280130" y="746855"/>
                      <a:pt x="275844" y="736949"/>
                      <a:pt x="274891" y="734949"/>
                    </a:cubicBezTo>
                    <a:cubicBezTo>
                      <a:pt x="276225" y="729805"/>
                      <a:pt x="277749" y="724662"/>
                      <a:pt x="279368" y="719519"/>
                    </a:cubicBezTo>
                    <a:cubicBezTo>
                      <a:pt x="278892" y="723900"/>
                      <a:pt x="278606" y="733425"/>
                      <a:pt x="281845" y="750856"/>
                    </a:cubicBezTo>
                    <a:cubicBezTo>
                      <a:pt x="286607" y="776097"/>
                      <a:pt x="296894" y="816769"/>
                      <a:pt x="298609" y="820769"/>
                    </a:cubicBezTo>
                    <a:cubicBezTo>
                      <a:pt x="300323" y="824770"/>
                      <a:pt x="304133" y="837724"/>
                      <a:pt x="302895" y="848868"/>
                    </a:cubicBezTo>
                    <a:cubicBezTo>
                      <a:pt x="301657" y="860012"/>
                      <a:pt x="315277" y="887730"/>
                      <a:pt x="315277" y="887730"/>
                    </a:cubicBezTo>
                    <a:cubicBezTo>
                      <a:pt x="315277" y="887730"/>
                      <a:pt x="307562" y="852869"/>
                      <a:pt x="307562" y="838486"/>
                    </a:cubicBezTo>
                    <a:cubicBezTo>
                      <a:pt x="307562" y="824008"/>
                      <a:pt x="299275" y="805720"/>
                      <a:pt x="296513" y="790385"/>
                    </a:cubicBezTo>
                    <a:cubicBezTo>
                      <a:pt x="293751" y="775049"/>
                      <a:pt x="286226" y="755809"/>
                      <a:pt x="284797" y="738092"/>
                    </a:cubicBezTo>
                    <a:cubicBezTo>
                      <a:pt x="283655" y="723329"/>
                      <a:pt x="280988" y="718376"/>
                      <a:pt x="280130" y="717042"/>
                    </a:cubicBezTo>
                    <a:cubicBezTo>
                      <a:pt x="281940" y="711422"/>
                      <a:pt x="283940" y="705803"/>
                      <a:pt x="286036" y="700278"/>
                    </a:cubicBezTo>
                    <a:cubicBezTo>
                      <a:pt x="286226" y="703326"/>
                      <a:pt x="286417" y="709232"/>
                      <a:pt x="286131" y="712851"/>
                    </a:cubicBezTo>
                    <a:cubicBezTo>
                      <a:pt x="285655" y="717995"/>
                      <a:pt x="286321" y="733901"/>
                      <a:pt x="292036" y="755618"/>
                    </a:cubicBezTo>
                    <a:cubicBezTo>
                      <a:pt x="297752" y="777335"/>
                      <a:pt x="308705" y="803529"/>
                      <a:pt x="313468" y="814102"/>
                    </a:cubicBezTo>
                    <a:cubicBezTo>
                      <a:pt x="318230" y="824675"/>
                      <a:pt x="319754" y="837152"/>
                      <a:pt x="320707" y="847058"/>
                    </a:cubicBezTo>
                    <a:cubicBezTo>
                      <a:pt x="321659" y="856869"/>
                      <a:pt x="329375" y="866299"/>
                      <a:pt x="329375" y="866299"/>
                    </a:cubicBezTo>
                    <a:cubicBezTo>
                      <a:pt x="329375" y="866299"/>
                      <a:pt x="322707" y="856012"/>
                      <a:pt x="323564" y="846201"/>
                    </a:cubicBezTo>
                    <a:cubicBezTo>
                      <a:pt x="324421" y="836390"/>
                      <a:pt x="323469" y="817912"/>
                      <a:pt x="316420" y="801719"/>
                    </a:cubicBezTo>
                    <a:cubicBezTo>
                      <a:pt x="309372" y="785527"/>
                      <a:pt x="305467" y="766953"/>
                      <a:pt x="301657" y="757238"/>
                    </a:cubicBezTo>
                    <a:cubicBezTo>
                      <a:pt x="297846" y="747522"/>
                      <a:pt x="292703" y="722186"/>
                      <a:pt x="291275" y="710851"/>
                    </a:cubicBezTo>
                    <a:cubicBezTo>
                      <a:pt x="290226" y="702659"/>
                      <a:pt x="287941" y="699802"/>
                      <a:pt x="286798" y="698849"/>
                    </a:cubicBezTo>
                    <a:cubicBezTo>
                      <a:pt x="288227" y="695039"/>
                      <a:pt x="289750" y="691229"/>
                      <a:pt x="291369" y="687419"/>
                    </a:cubicBezTo>
                    <a:cubicBezTo>
                      <a:pt x="289274" y="707898"/>
                      <a:pt x="296989" y="717042"/>
                      <a:pt x="300038" y="733997"/>
                    </a:cubicBezTo>
                    <a:cubicBezTo>
                      <a:pt x="303181" y="751522"/>
                      <a:pt x="316230" y="771811"/>
                      <a:pt x="319373" y="783146"/>
                    </a:cubicBezTo>
                    <a:cubicBezTo>
                      <a:pt x="322516" y="794385"/>
                      <a:pt x="333280" y="808006"/>
                      <a:pt x="331089" y="831056"/>
                    </a:cubicBezTo>
                    <a:cubicBezTo>
                      <a:pt x="331089" y="831056"/>
                      <a:pt x="337756" y="815150"/>
                      <a:pt x="330994" y="792004"/>
                    </a:cubicBezTo>
                    <a:cubicBezTo>
                      <a:pt x="324326" y="769334"/>
                      <a:pt x="302800" y="687991"/>
                      <a:pt x="292227" y="685514"/>
                    </a:cubicBezTo>
                    <a:cubicBezTo>
                      <a:pt x="294418" y="680276"/>
                      <a:pt x="296609" y="675132"/>
                      <a:pt x="298990" y="669988"/>
                    </a:cubicBezTo>
                    <a:cubicBezTo>
                      <a:pt x="296323" y="692849"/>
                      <a:pt x="323755" y="750856"/>
                      <a:pt x="333375" y="772192"/>
                    </a:cubicBezTo>
                    <a:cubicBezTo>
                      <a:pt x="343471" y="794766"/>
                      <a:pt x="338994" y="819817"/>
                      <a:pt x="338994" y="819817"/>
                    </a:cubicBezTo>
                    <a:cubicBezTo>
                      <a:pt x="353568" y="781431"/>
                      <a:pt x="333184" y="745046"/>
                      <a:pt x="326993" y="730663"/>
                    </a:cubicBezTo>
                    <a:cubicBezTo>
                      <a:pt x="320993" y="716566"/>
                      <a:pt x="311372" y="681514"/>
                      <a:pt x="300133" y="667226"/>
                    </a:cubicBezTo>
                    <a:cubicBezTo>
                      <a:pt x="302228" y="662654"/>
                      <a:pt x="304324" y="658082"/>
                      <a:pt x="306514" y="653605"/>
                    </a:cubicBezTo>
                    <a:cubicBezTo>
                      <a:pt x="306800" y="653129"/>
                      <a:pt x="306991" y="652653"/>
                      <a:pt x="307277" y="652082"/>
                    </a:cubicBezTo>
                    <a:cubicBezTo>
                      <a:pt x="306800" y="674180"/>
                      <a:pt x="322993" y="699135"/>
                      <a:pt x="329851" y="715518"/>
                    </a:cubicBezTo>
                    <a:cubicBezTo>
                      <a:pt x="336899" y="732377"/>
                      <a:pt x="356901" y="763048"/>
                      <a:pt x="360236" y="771049"/>
                    </a:cubicBezTo>
                    <a:cubicBezTo>
                      <a:pt x="363569" y="779050"/>
                      <a:pt x="367569" y="805434"/>
                      <a:pt x="367569" y="805434"/>
                    </a:cubicBezTo>
                    <a:cubicBezTo>
                      <a:pt x="367569" y="805434"/>
                      <a:pt x="370141" y="787146"/>
                      <a:pt x="367665" y="770954"/>
                    </a:cubicBezTo>
                    <a:cubicBezTo>
                      <a:pt x="365284" y="755237"/>
                      <a:pt x="320707" y="654368"/>
                      <a:pt x="308229" y="650272"/>
                    </a:cubicBezTo>
                    <a:cubicBezTo>
                      <a:pt x="310515" y="645509"/>
                      <a:pt x="312991" y="640842"/>
                      <a:pt x="315373" y="636080"/>
                    </a:cubicBezTo>
                    <a:cubicBezTo>
                      <a:pt x="315182" y="647986"/>
                      <a:pt x="328708" y="675418"/>
                      <a:pt x="338328" y="698183"/>
                    </a:cubicBezTo>
                    <a:cubicBezTo>
                      <a:pt x="349091" y="723805"/>
                      <a:pt x="362902" y="731330"/>
                      <a:pt x="370332" y="756190"/>
                    </a:cubicBezTo>
                    <a:cubicBezTo>
                      <a:pt x="377761" y="781050"/>
                      <a:pt x="374332" y="800576"/>
                      <a:pt x="374332" y="800576"/>
                    </a:cubicBezTo>
                    <a:cubicBezTo>
                      <a:pt x="388144" y="753809"/>
                      <a:pt x="370332" y="730663"/>
                      <a:pt x="361093" y="708851"/>
                    </a:cubicBezTo>
                    <a:cubicBezTo>
                      <a:pt x="352139" y="687514"/>
                      <a:pt x="329279" y="642176"/>
                      <a:pt x="316992" y="632936"/>
                    </a:cubicBezTo>
                    <a:cubicBezTo>
                      <a:pt x="319183" y="628650"/>
                      <a:pt x="321469" y="624459"/>
                      <a:pt x="323755" y="620268"/>
                    </a:cubicBezTo>
                    <a:cubicBezTo>
                      <a:pt x="324326" y="641604"/>
                      <a:pt x="343662" y="669036"/>
                      <a:pt x="352710" y="682657"/>
                    </a:cubicBezTo>
                    <a:cubicBezTo>
                      <a:pt x="362045" y="696849"/>
                      <a:pt x="380905" y="721519"/>
                      <a:pt x="387762" y="739140"/>
                    </a:cubicBezTo>
                    <a:cubicBezTo>
                      <a:pt x="394621" y="756761"/>
                      <a:pt x="399479" y="768382"/>
                      <a:pt x="399193" y="778764"/>
                    </a:cubicBezTo>
                    <a:cubicBezTo>
                      <a:pt x="399193" y="778764"/>
                      <a:pt x="408337" y="757619"/>
                      <a:pt x="395192" y="729996"/>
                    </a:cubicBezTo>
                    <a:cubicBezTo>
                      <a:pt x="382048" y="702469"/>
                      <a:pt x="372618" y="684847"/>
                      <a:pt x="366903" y="675704"/>
                    </a:cubicBezTo>
                    <a:cubicBezTo>
                      <a:pt x="361474" y="666941"/>
                      <a:pt x="332899" y="623792"/>
                      <a:pt x="324707" y="618554"/>
                    </a:cubicBezTo>
                    <a:cubicBezTo>
                      <a:pt x="327184" y="613982"/>
                      <a:pt x="329660" y="609505"/>
                      <a:pt x="332137" y="605028"/>
                    </a:cubicBezTo>
                    <a:cubicBezTo>
                      <a:pt x="333470" y="627888"/>
                      <a:pt x="359759" y="663893"/>
                      <a:pt x="374618" y="681133"/>
                    </a:cubicBezTo>
                    <a:cubicBezTo>
                      <a:pt x="390049" y="699040"/>
                      <a:pt x="395001" y="709041"/>
                      <a:pt x="404908" y="726186"/>
                    </a:cubicBezTo>
                    <a:cubicBezTo>
                      <a:pt x="414718" y="743331"/>
                      <a:pt x="410432" y="753047"/>
                      <a:pt x="410432" y="753047"/>
                    </a:cubicBezTo>
                    <a:cubicBezTo>
                      <a:pt x="410432" y="753047"/>
                      <a:pt x="418529" y="749618"/>
                      <a:pt x="409194" y="716280"/>
                    </a:cubicBezTo>
                    <a:cubicBezTo>
                      <a:pt x="405669" y="703802"/>
                      <a:pt x="399383" y="691420"/>
                      <a:pt x="392525" y="680371"/>
                    </a:cubicBezTo>
                    <a:cubicBezTo>
                      <a:pt x="395668" y="683324"/>
                      <a:pt x="399002" y="686657"/>
                      <a:pt x="403098" y="691039"/>
                    </a:cubicBezTo>
                    <a:cubicBezTo>
                      <a:pt x="421291" y="710660"/>
                      <a:pt x="428149" y="737521"/>
                      <a:pt x="428149" y="737521"/>
                    </a:cubicBezTo>
                    <a:cubicBezTo>
                      <a:pt x="428149" y="737521"/>
                      <a:pt x="426720" y="718471"/>
                      <a:pt x="411575" y="687800"/>
                    </a:cubicBezTo>
                    <a:cubicBezTo>
                      <a:pt x="396430" y="657130"/>
                      <a:pt x="367189" y="622363"/>
                      <a:pt x="358997" y="614744"/>
                    </a:cubicBezTo>
                    <a:cubicBezTo>
                      <a:pt x="357759" y="613601"/>
                      <a:pt x="356806" y="612458"/>
                      <a:pt x="355663" y="611314"/>
                    </a:cubicBezTo>
                    <a:cubicBezTo>
                      <a:pt x="356045" y="609981"/>
                      <a:pt x="356901" y="606457"/>
                      <a:pt x="358044" y="601028"/>
                    </a:cubicBezTo>
                    <a:cubicBezTo>
                      <a:pt x="360140" y="604361"/>
                      <a:pt x="362617" y="607409"/>
                      <a:pt x="365379" y="610076"/>
                    </a:cubicBezTo>
                    <a:cubicBezTo>
                      <a:pt x="374809" y="619220"/>
                      <a:pt x="401478" y="634841"/>
                      <a:pt x="411766" y="645509"/>
                    </a:cubicBezTo>
                    <a:cubicBezTo>
                      <a:pt x="421577" y="655701"/>
                      <a:pt x="439484" y="669512"/>
                      <a:pt x="452056" y="694182"/>
                    </a:cubicBezTo>
                    <a:cubicBezTo>
                      <a:pt x="449199" y="708184"/>
                      <a:pt x="448056" y="718566"/>
                      <a:pt x="448056" y="718566"/>
                    </a:cubicBezTo>
                    <a:cubicBezTo>
                      <a:pt x="453390" y="699516"/>
                      <a:pt x="481775" y="672370"/>
                      <a:pt x="491204" y="658082"/>
                    </a:cubicBezTo>
                    <a:cubicBezTo>
                      <a:pt x="499586" y="645319"/>
                      <a:pt x="504825" y="613220"/>
                      <a:pt x="506730" y="606076"/>
                    </a:cubicBezTo>
                    <a:cubicBezTo>
                      <a:pt x="508825" y="616458"/>
                      <a:pt x="511016" y="626840"/>
                      <a:pt x="513302" y="637222"/>
                    </a:cubicBezTo>
                    <a:cubicBezTo>
                      <a:pt x="512921" y="636842"/>
                      <a:pt x="512540" y="636651"/>
                      <a:pt x="512540" y="636651"/>
                    </a:cubicBezTo>
                    <a:cubicBezTo>
                      <a:pt x="512540" y="636651"/>
                      <a:pt x="496443" y="663130"/>
                      <a:pt x="484441" y="686943"/>
                    </a:cubicBezTo>
                    <a:cubicBezTo>
                      <a:pt x="472344" y="710755"/>
                      <a:pt x="470440" y="752189"/>
                      <a:pt x="470440" y="752189"/>
                    </a:cubicBezTo>
                    <a:cubicBezTo>
                      <a:pt x="470440" y="752189"/>
                      <a:pt x="490347" y="720757"/>
                      <a:pt x="503015" y="696182"/>
                    </a:cubicBezTo>
                    <a:cubicBezTo>
                      <a:pt x="513588" y="675799"/>
                      <a:pt x="515302" y="654844"/>
                      <a:pt x="515588" y="648367"/>
                    </a:cubicBezTo>
                    <a:cubicBezTo>
                      <a:pt x="516731" y="653415"/>
                      <a:pt x="517874" y="658559"/>
                      <a:pt x="519113" y="663607"/>
                    </a:cubicBezTo>
                    <a:cubicBezTo>
                      <a:pt x="517303" y="668084"/>
                      <a:pt x="504158" y="700564"/>
                      <a:pt x="496157" y="725805"/>
                    </a:cubicBezTo>
                    <a:cubicBezTo>
                      <a:pt x="487585" y="752951"/>
                      <a:pt x="491585" y="817626"/>
                      <a:pt x="491585" y="817626"/>
                    </a:cubicBezTo>
                    <a:cubicBezTo>
                      <a:pt x="491585" y="817626"/>
                      <a:pt x="496919" y="797147"/>
                      <a:pt x="499967" y="785241"/>
                    </a:cubicBezTo>
                    <a:cubicBezTo>
                      <a:pt x="501205" y="780193"/>
                      <a:pt x="504539" y="772192"/>
                      <a:pt x="507873" y="763619"/>
                    </a:cubicBezTo>
                    <a:cubicBezTo>
                      <a:pt x="505110" y="788861"/>
                      <a:pt x="506063" y="843439"/>
                      <a:pt x="506063" y="843439"/>
                    </a:cubicBezTo>
                    <a:cubicBezTo>
                      <a:pt x="506063" y="843439"/>
                      <a:pt x="514540" y="808292"/>
                      <a:pt x="518065" y="797243"/>
                    </a:cubicBezTo>
                    <a:cubicBezTo>
                      <a:pt x="521494" y="786575"/>
                      <a:pt x="534067" y="758000"/>
                      <a:pt x="532447" y="716185"/>
                    </a:cubicBezTo>
                    <a:cubicBezTo>
                      <a:pt x="534162" y="722376"/>
                      <a:pt x="536067" y="728472"/>
                      <a:pt x="537972" y="734663"/>
                    </a:cubicBezTo>
                    <a:cubicBezTo>
                      <a:pt x="521303" y="803720"/>
                      <a:pt x="551593" y="869918"/>
                      <a:pt x="551593" y="869918"/>
                    </a:cubicBezTo>
                    <a:cubicBezTo>
                      <a:pt x="551593" y="869918"/>
                      <a:pt x="559975" y="853916"/>
                      <a:pt x="557308" y="813149"/>
                    </a:cubicBezTo>
                    <a:cubicBezTo>
                      <a:pt x="557022" y="808292"/>
                      <a:pt x="556450" y="803529"/>
                      <a:pt x="555784" y="798767"/>
                    </a:cubicBezTo>
                    <a:cubicBezTo>
                      <a:pt x="565213" y="823913"/>
                      <a:pt x="580454" y="860488"/>
                      <a:pt x="580454" y="860488"/>
                    </a:cubicBezTo>
                    <a:cubicBezTo>
                      <a:pt x="580454" y="860488"/>
                      <a:pt x="574167" y="821150"/>
                      <a:pt x="565785" y="798195"/>
                    </a:cubicBezTo>
                    <a:cubicBezTo>
                      <a:pt x="557403" y="775240"/>
                      <a:pt x="538258" y="732949"/>
                      <a:pt x="538258" y="732949"/>
                    </a:cubicBezTo>
                    <a:cubicBezTo>
                      <a:pt x="538163" y="733520"/>
                      <a:pt x="538067" y="733997"/>
                      <a:pt x="537877" y="734568"/>
                    </a:cubicBezTo>
                    <a:cubicBezTo>
                      <a:pt x="535971" y="728186"/>
                      <a:pt x="534067" y="721805"/>
                      <a:pt x="532352" y="715328"/>
                    </a:cubicBezTo>
                    <a:cubicBezTo>
                      <a:pt x="532257" y="714185"/>
                      <a:pt x="532352" y="713137"/>
                      <a:pt x="532257" y="711994"/>
                    </a:cubicBezTo>
                    <a:cubicBezTo>
                      <a:pt x="532257" y="711994"/>
                      <a:pt x="560737" y="746474"/>
                      <a:pt x="569881" y="759238"/>
                    </a:cubicBezTo>
                    <a:cubicBezTo>
                      <a:pt x="579025" y="772001"/>
                      <a:pt x="602837" y="800005"/>
                      <a:pt x="611695" y="812006"/>
                    </a:cubicBezTo>
                    <a:cubicBezTo>
                      <a:pt x="620553" y="823913"/>
                      <a:pt x="626650" y="831818"/>
                      <a:pt x="636556" y="862394"/>
                    </a:cubicBezTo>
                    <a:cubicBezTo>
                      <a:pt x="636556" y="862394"/>
                      <a:pt x="636079" y="841820"/>
                      <a:pt x="617125" y="812863"/>
                    </a:cubicBezTo>
                    <a:cubicBezTo>
                      <a:pt x="598170" y="784003"/>
                      <a:pt x="586359" y="766286"/>
                      <a:pt x="580358" y="758380"/>
                    </a:cubicBezTo>
                    <a:cubicBezTo>
                      <a:pt x="574357" y="750475"/>
                      <a:pt x="548450" y="718090"/>
                      <a:pt x="531114" y="706374"/>
                    </a:cubicBezTo>
                    <a:cubicBezTo>
                      <a:pt x="530923" y="706279"/>
                      <a:pt x="530543" y="706564"/>
                      <a:pt x="530161" y="707041"/>
                    </a:cubicBezTo>
                    <a:cubicBezTo>
                      <a:pt x="527304" y="695897"/>
                      <a:pt x="524542" y="684657"/>
                      <a:pt x="521970" y="673418"/>
                    </a:cubicBezTo>
                    <a:cubicBezTo>
                      <a:pt x="522065" y="672560"/>
                      <a:pt x="522065" y="671989"/>
                      <a:pt x="522065" y="671989"/>
                    </a:cubicBezTo>
                    <a:lnTo>
                      <a:pt x="520351" y="666369"/>
                    </a:lnTo>
                    <a:cubicBezTo>
                      <a:pt x="518826" y="659702"/>
                      <a:pt x="517398" y="653129"/>
                      <a:pt x="515969" y="646462"/>
                    </a:cubicBezTo>
                    <a:cubicBezTo>
                      <a:pt x="515969" y="646271"/>
                      <a:pt x="515874" y="646176"/>
                      <a:pt x="515874" y="645986"/>
                    </a:cubicBezTo>
                    <a:cubicBezTo>
                      <a:pt x="520827" y="652844"/>
                      <a:pt x="538258" y="677228"/>
                      <a:pt x="553878" y="697325"/>
                    </a:cubicBezTo>
                    <a:cubicBezTo>
                      <a:pt x="534828" y="677989"/>
                      <a:pt x="521684" y="666179"/>
                      <a:pt x="521684" y="666179"/>
                    </a:cubicBezTo>
                    <a:lnTo>
                      <a:pt x="523589" y="674846"/>
                    </a:lnTo>
                    <a:cubicBezTo>
                      <a:pt x="523589" y="674846"/>
                      <a:pt x="550069" y="716280"/>
                      <a:pt x="568261" y="737711"/>
                    </a:cubicBezTo>
                    <a:cubicBezTo>
                      <a:pt x="600075" y="767620"/>
                      <a:pt x="643128" y="818674"/>
                      <a:pt x="643128" y="818674"/>
                    </a:cubicBezTo>
                    <a:cubicBezTo>
                      <a:pt x="643128" y="818674"/>
                      <a:pt x="622078" y="782193"/>
                      <a:pt x="599504" y="750475"/>
                    </a:cubicBezTo>
                    <a:cubicBezTo>
                      <a:pt x="621982" y="775240"/>
                      <a:pt x="643509" y="798195"/>
                      <a:pt x="643509" y="798195"/>
                    </a:cubicBezTo>
                    <a:cubicBezTo>
                      <a:pt x="643509" y="798195"/>
                      <a:pt x="601885" y="725996"/>
                      <a:pt x="571309" y="693039"/>
                    </a:cubicBezTo>
                    <a:cubicBezTo>
                      <a:pt x="544353" y="663988"/>
                      <a:pt x="520541" y="643509"/>
                      <a:pt x="514255" y="638175"/>
                    </a:cubicBezTo>
                    <a:cubicBezTo>
                      <a:pt x="509301" y="614648"/>
                      <a:pt x="504825" y="590931"/>
                      <a:pt x="500539" y="567214"/>
                    </a:cubicBezTo>
                    <a:cubicBezTo>
                      <a:pt x="509301" y="578834"/>
                      <a:pt x="514350" y="590550"/>
                      <a:pt x="514350" y="590550"/>
                    </a:cubicBezTo>
                    <a:cubicBezTo>
                      <a:pt x="514350" y="590550"/>
                      <a:pt x="510921" y="579025"/>
                      <a:pt x="499776" y="562737"/>
                    </a:cubicBezTo>
                    <a:cubicBezTo>
                      <a:pt x="499586" y="561594"/>
                      <a:pt x="499396" y="560451"/>
                      <a:pt x="499110" y="559308"/>
                    </a:cubicBezTo>
                    <a:cubicBezTo>
                      <a:pt x="505396" y="568738"/>
                      <a:pt x="539972" y="620744"/>
                      <a:pt x="557975" y="640080"/>
                    </a:cubicBezTo>
                    <a:cubicBezTo>
                      <a:pt x="577786" y="661416"/>
                      <a:pt x="635794" y="722281"/>
                      <a:pt x="635794" y="722281"/>
                    </a:cubicBezTo>
                    <a:cubicBezTo>
                      <a:pt x="635794" y="722281"/>
                      <a:pt x="585788" y="641985"/>
                      <a:pt x="563594" y="617125"/>
                    </a:cubicBezTo>
                    <a:cubicBezTo>
                      <a:pt x="551593" y="603695"/>
                      <a:pt x="525685" y="578644"/>
                      <a:pt x="509968" y="563499"/>
                    </a:cubicBezTo>
                    <a:cubicBezTo>
                      <a:pt x="506159" y="558070"/>
                      <a:pt x="501301" y="551117"/>
                      <a:pt x="496348" y="544068"/>
                    </a:cubicBezTo>
                    <a:cubicBezTo>
                      <a:pt x="495490" y="539115"/>
                      <a:pt x="494633" y="534162"/>
                      <a:pt x="493871" y="529209"/>
                    </a:cubicBezTo>
                    <a:cubicBezTo>
                      <a:pt x="495871" y="531686"/>
                      <a:pt x="497491" y="533972"/>
                      <a:pt x="498538" y="535877"/>
                    </a:cubicBezTo>
                    <a:cubicBezTo>
                      <a:pt x="502634" y="543878"/>
                      <a:pt x="513302" y="550450"/>
                      <a:pt x="520160" y="567976"/>
                    </a:cubicBezTo>
                    <a:cubicBezTo>
                      <a:pt x="520160" y="567976"/>
                      <a:pt x="518922" y="560737"/>
                      <a:pt x="517017" y="556546"/>
                    </a:cubicBezTo>
                    <a:cubicBezTo>
                      <a:pt x="515874" y="553974"/>
                      <a:pt x="511683" y="548640"/>
                      <a:pt x="507587" y="541306"/>
                    </a:cubicBezTo>
                    <a:cubicBezTo>
                      <a:pt x="507016" y="539687"/>
                      <a:pt x="506444" y="537972"/>
                      <a:pt x="505873" y="536067"/>
                    </a:cubicBezTo>
                    <a:cubicBezTo>
                      <a:pt x="521589" y="556165"/>
                      <a:pt x="546735" y="587978"/>
                      <a:pt x="559879" y="602075"/>
                    </a:cubicBezTo>
                    <a:cubicBezTo>
                      <a:pt x="579691" y="623411"/>
                      <a:pt x="623030" y="670560"/>
                      <a:pt x="623030" y="670560"/>
                    </a:cubicBezTo>
                    <a:cubicBezTo>
                      <a:pt x="623030" y="670560"/>
                      <a:pt x="573405" y="594932"/>
                      <a:pt x="538067" y="557498"/>
                    </a:cubicBezTo>
                    <a:cubicBezTo>
                      <a:pt x="527018" y="545783"/>
                      <a:pt x="512064" y="532352"/>
                      <a:pt x="502158" y="523780"/>
                    </a:cubicBezTo>
                    <a:cubicBezTo>
                      <a:pt x="502158" y="523685"/>
                      <a:pt x="502158" y="523685"/>
                      <a:pt x="502158" y="523589"/>
                    </a:cubicBezTo>
                    <a:cubicBezTo>
                      <a:pt x="499681" y="514541"/>
                      <a:pt x="496728" y="505968"/>
                      <a:pt x="488061" y="493109"/>
                    </a:cubicBezTo>
                    <a:cubicBezTo>
                      <a:pt x="487680" y="490823"/>
                      <a:pt x="487299" y="488537"/>
                      <a:pt x="487013" y="486251"/>
                    </a:cubicBezTo>
                    <a:lnTo>
                      <a:pt x="488918" y="481965"/>
                    </a:lnTo>
                    <a:cubicBezTo>
                      <a:pt x="495967" y="492062"/>
                      <a:pt x="512540" y="515398"/>
                      <a:pt x="528256" y="534543"/>
                    </a:cubicBezTo>
                    <a:cubicBezTo>
                      <a:pt x="530066" y="539687"/>
                      <a:pt x="532066" y="542068"/>
                      <a:pt x="532066" y="542068"/>
                    </a:cubicBezTo>
                    <a:cubicBezTo>
                      <a:pt x="532066" y="542068"/>
                      <a:pt x="530923" y="540639"/>
                      <a:pt x="530257" y="536924"/>
                    </a:cubicBezTo>
                    <a:cubicBezTo>
                      <a:pt x="531400" y="538258"/>
                      <a:pt x="532447" y="539496"/>
                      <a:pt x="533495" y="540734"/>
                    </a:cubicBezTo>
                    <a:cubicBezTo>
                      <a:pt x="533781" y="541877"/>
                      <a:pt x="534067" y="542925"/>
                      <a:pt x="534448" y="544163"/>
                    </a:cubicBezTo>
                    <a:cubicBezTo>
                      <a:pt x="534448" y="544163"/>
                      <a:pt x="534067" y="542925"/>
                      <a:pt x="533685" y="541020"/>
                    </a:cubicBezTo>
                    <a:cubicBezTo>
                      <a:pt x="535877" y="543592"/>
                      <a:pt x="538163" y="546163"/>
                      <a:pt x="540258" y="548354"/>
                    </a:cubicBezTo>
                    <a:cubicBezTo>
                      <a:pt x="563023" y="572834"/>
                      <a:pt x="635603" y="651510"/>
                      <a:pt x="635603" y="651510"/>
                    </a:cubicBezTo>
                    <a:cubicBezTo>
                      <a:pt x="635603" y="651510"/>
                      <a:pt x="590645" y="579120"/>
                      <a:pt x="550069" y="536067"/>
                    </a:cubicBezTo>
                    <a:cubicBezTo>
                      <a:pt x="545496" y="531305"/>
                      <a:pt x="539877" y="525494"/>
                      <a:pt x="533781" y="519494"/>
                    </a:cubicBezTo>
                    <a:cubicBezTo>
                      <a:pt x="534448" y="517112"/>
                      <a:pt x="535305" y="514826"/>
                      <a:pt x="536638" y="512826"/>
                    </a:cubicBezTo>
                    <a:cubicBezTo>
                      <a:pt x="537305" y="511874"/>
                      <a:pt x="538067" y="510730"/>
                      <a:pt x="538734" y="509683"/>
                    </a:cubicBezTo>
                    <a:cubicBezTo>
                      <a:pt x="550354" y="522256"/>
                      <a:pt x="569881" y="543306"/>
                      <a:pt x="587978" y="562928"/>
                    </a:cubicBezTo>
                    <a:cubicBezTo>
                      <a:pt x="589788" y="569405"/>
                      <a:pt x="592169" y="572929"/>
                      <a:pt x="592169" y="572929"/>
                    </a:cubicBezTo>
                    <a:cubicBezTo>
                      <a:pt x="591978" y="571024"/>
                      <a:pt x="591978" y="569214"/>
                      <a:pt x="591978" y="567309"/>
                    </a:cubicBezTo>
                    <a:cubicBezTo>
                      <a:pt x="612648" y="589693"/>
                      <a:pt x="630269" y="608838"/>
                      <a:pt x="630269" y="608838"/>
                    </a:cubicBezTo>
                    <a:cubicBezTo>
                      <a:pt x="630269" y="608838"/>
                      <a:pt x="612934" y="581692"/>
                      <a:pt x="593121" y="551783"/>
                    </a:cubicBezTo>
                    <a:cubicBezTo>
                      <a:pt x="593312" y="550545"/>
                      <a:pt x="593503" y="549212"/>
                      <a:pt x="593788" y="547973"/>
                    </a:cubicBezTo>
                    <a:cubicBezTo>
                      <a:pt x="616934" y="572453"/>
                      <a:pt x="631793" y="590169"/>
                      <a:pt x="631793" y="590169"/>
                    </a:cubicBezTo>
                    <a:cubicBezTo>
                      <a:pt x="631793" y="590169"/>
                      <a:pt x="615982" y="563309"/>
                      <a:pt x="597598" y="534448"/>
                    </a:cubicBezTo>
                    <a:cubicBezTo>
                      <a:pt x="599980" y="527590"/>
                      <a:pt x="602456" y="521684"/>
                      <a:pt x="604075" y="516922"/>
                    </a:cubicBezTo>
                    <a:cubicBezTo>
                      <a:pt x="608076" y="504730"/>
                      <a:pt x="624744" y="481394"/>
                      <a:pt x="628745" y="470630"/>
                    </a:cubicBezTo>
                    <a:cubicBezTo>
                      <a:pt x="632460" y="460534"/>
                      <a:pt x="631698" y="449389"/>
                      <a:pt x="625030" y="439103"/>
                    </a:cubicBezTo>
                    <a:cubicBezTo>
                      <a:pt x="630174" y="441103"/>
                      <a:pt x="635222" y="443103"/>
                      <a:pt x="640366" y="445103"/>
                    </a:cubicBezTo>
                    <a:cubicBezTo>
                      <a:pt x="641032" y="455200"/>
                      <a:pt x="640746" y="462248"/>
                      <a:pt x="637222" y="470916"/>
                    </a:cubicBezTo>
                    <a:cubicBezTo>
                      <a:pt x="633603" y="480060"/>
                      <a:pt x="624554" y="517970"/>
                      <a:pt x="626459" y="546449"/>
                    </a:cubicBezTo>
                    <a:cubicBezTo>
                      <a:pt x="628364" y="574929"/>
                      <a:pt x="637032" y="588931"/>
                      <a:pt x="637032" y="588931"/>
                    </a:cubicBezTo>
                    <a:cubicBezTo>
                      <a:pt x="637032" y="588931"/>
                      <a:pt x="629317" y="567023"/>
                      <a:pt x="636079" y="544830"/>
                    </a:cubicBezTo>
                    <a:cubicBezTo>
                      <a:pt x="637604" y="539877"/>
                      <a:pt x="638937" y="535972"/>
                      <a:pt x="640270" y="532447"/>
                    </a:cubicBezTo>
                    <a:cubicBezTo>
                      <a:pt x="639699" y="543401"/>
                      <a:pt x="640270" y="554927"/>
                      <a:pt x="643509" y="565309"/>
                    </a:cubicBezTo>
                    <a:cubicBezTo>
                      <a:pt x="652272" y="592931"/>
                      <a:pt x="661606" y="591598"/>
                      <a:pt x="661606" y="591598"/>
                    </a:cubicBezTo>
                    <a:cubicBezTo>
                      <a:pt x="661606" y="591598"/>
                      <a:pt x="652463" y="586835"/>
                      <a:pt x="652653" y="570262"/>
                    </a:cubicBezTo>
                    <a:cubicBezTo>
                      <a:pt x="652843" y="553688"/>
                      <a:pt x="652272" y="544449"/>
                      <a:pt x="657225" y="524732"/>
                    </a:cubicBezTo>
                    <a:cubicBezTo>
                      <a:pt x="661988" y="505778"/>
                      <a:pt x="667607" y="468439"/>
                      <a:pt x="656939" y="451866"/>
                    </a:cubicBezTo>
                    <a:cubicBezTo>
                      <a:pt x="661606" y="453866"/>
                      <a:pt x="666274" y="455867"/>
                      <a:pt x="670941" y="457867"/>
                    </a:cubicBezTo>
                    <a:cubicBezTo>
                      <a:pt x="666179" y="465487"/>
                      <a:pt x="662083" y="508730"/>
                      <a:pt x="661606" y="517398"/>
                    </a:cubicBezTo>
                    <a:cubicBezTo>
                      <a:pt x="661130" y="526447"/>
                      <a:pt x="661511" y="543116"/>
                      <a:pt x="663702" y="568452"/>
                    </a:cubicBezTo>
                    <a:cubicBezTo>
                      <a:pt x="665893" y="593788"/>
                      <a:pt x="685514" y="604361"/>
                      <a:pt x="685514" y="604361"/>
                    </a:cubicBezTo>
                    <a:cubicBezTo>
                      <a:pt x="679704" y="597218"/>
                      <a:pt x="678180" y="586835"/>
                      <a:pt x="675418" y="571405"/>
                    </a:cubicBezTo>
                    <a:cubicBezTo>
                      <a:pt x="672560" y="555879"/>
                      <a:pt x="677132" y="529971"/>
                      <a:pt x="678466" y="515684"/>
                    </a:cubicBezTo>
                    <a:cubicBezTo>
                      <a:pt x="679704" y="501968"/>
                      <a:pt x="683323" y="473869"/>
                      <a:pt x="672846" y="458629"/>
                    </a:cubicBezTo>
                    <a:cubicBezTo>
                      <a:pt x="677132" y="460534"/>
                      <a:pt x="681418" y="462439"/>
                      <a:pt x="685705" y="464344"/>
                    </a:cubicBezTo>
                    <a:cubicBezTo>
                      <a:pt x="679132" y="476631"/>
                      <a:pt x="681609" y="518732"/>
                      <a:pt x="684466" y="537877"/>
                    </a:cubicBezTo>
                    <a:cubicBezTo>
                      <a:pt x="687324" y="557403"/>
                      <a:pt x="682847" y="581882"/>
                      <a:pt x="720185" y="608171"/>
                    </a:cubicBezTo>
                    <a:cubicBezTo>
                      <a:pt x="720185" y="608171"/>
                      <a:pt x="706755" y="596075"/>
                      <a:pt x="700659" y="575215"/>
                    </a:cubicBezTo>
                    <a:cubicBezTo>
                      <a:pt x="694563" y="554355"/>
                      <a:pt x="703421" y="542735"/>
                      <a:pt x="700088" y="519779"/>
                    </a:cubicBezTo>
                    <a:cubicBezTo>
                      <a:pt x="697135" y="499586"/>
                      <a:pt x="695420" y="474345"/>
                      <a:pt x="689134" y="465868"/>
                    </a:cubicBezTo>
                    <a:cubicBezTo>
                      <a:pt x="693801" y="467963"/>
                      <a:pt x="698373" y="470059"/>
                      <a:pt x="702945" y="472250"/>
                    </a:cubicBezTo>
                    <a:cubicBezTo>
                      <a:pt x="693515" y="480917"/>
                      <a:pt x="704755" y="572167"/>
                      <a:pt x="710755" y="584263"/>
                    </a:cubicBezTo>
                    <a:cubicBezTo>
                      <a:pt x="716946" y="596741"/>
                      <a:pt x="728948" y="608267"/>
                      <a:pt x="728948" y="608267"/>
                    </a:cubicBezTo>
                    <a:cubicBezTo>
                      <a:pt x="728948" y="608267"/>
                      <a:pt x="718852" y="588074"/>
                      <a:pt x="717804" y="580835"/>
                    </a:cubicBezTo>
                    <a:cubicBezTo>
                      <a:pt x="716756" y="573691"/>
                      <a:pt x="719328" y="543020"/>
                      <a:pt x="717042" y="527876"/>
                    </a:cubicBezTo>
                    <a:cubicBezTo>
                      <a:pt x="714851" y="513207"/>
                      <a:pt x="716852" y="488347"/>
                      <a:pt x="704945" y="473107"/>
                    </a:cubicBezTo>
                    <a:cubicBezTo>
                      <a:pt x="709803" y="475488"/>
                      <a:pt x="714565" y="477964"/>
                      <a:pt x="719423" y="480441"/>
                    </a:cubicBezTo>
                    <a:cubicBezTo>
                      <a:pt x="716566" y="495681"/>
                      <a:pt x="725900" y="524447"/>
                      <a:pt x="727615" y="537115"/>
                    </a:cubicBezTo>
                    <a:cubicBezTo>
                      <a:pt x="729425" y="549974"/>
                      <a:pt x="729425" y="584930"/>
                      <a:pt x="763143" y="605028"/>
                    </a:cubicBezTo>
                    <a:cubicBezTo>
                      <a:pt x="763143" y="605028"/>
                      <a:pt x="745807" y="589502"/>
                      <a:pt x="743426" y="569119"/>
                    </a:cubicBezTo>
                    <a:cubicBezTo>
                      <a:pt x="741140" y="549783"/>
                      <a:pt x="736378" y="496919"/>
                      <a:pt x="722090" y="481870"/>
                    </a:cubicBezTo>
                    <a:cubicBezTo>
                      <a:pt x="726853" y="484346"/>
                      <a:pt x="731520" y="486918"/>
                      <a:pt x="736187" y="489490"/>
                    </a:cubicBezTo>
                    <a:cubicBezTo>
                      <a:pt x="727900" y="496538"/>
                      <a:pt x="750284" y="562928"/>
                      <a:pt x="755904" y="581882"/>
                    </a:cubicBezTo>
                    <a:cubicBezTo>
                      <a:pt x="761619" y="601218"/>
                      <a:pt x="776192" y="609314"/>
                      <a:pt x="776192" y="609314"/>
                    </a:cubicBezTo>
                    <a:cubicBezTo>
                      <a:pt x="762190" y="594265"/>
                      <a:pt x="765048" y="579787"/>
                      <a:pt x="762095" y="570357"/>
                    </a:cubicBezTo>
                    <a:cubicBezTo>
                      <a:pt x="759143" y="561022"/>
                      <a:pt x="760571" y="540830"/>
                      <a:pt x="754380" y="527018"/>
                    </a:cubicBezTo>
                    <a:cubicBezTo>
                      <a:pt x="748379" y="513874"/>
                      <a:pt x="750761" y="503872"/>
                      <a:pt x="738473" y="490728"/>
                    </a:cubicBezTo>
                    <a:cubicBezTo>
                      <a:pt x="741807" y="492538"/>
                      <a:pt x="745141" y="494347"/>
                      <a:pt x="748379" y="496253"/>
                    </a:cubicBezTo>
                    <a:cubicBezTo>
                      <a:pt x="747808" y="497491"/>
                      <a:pt x="747141" y="500539"/>
                      <a:pt x="750475" y="506730"/>
                    </a:cubicBezTo>
                    <a:cubicBezTo>
                      <a:pt x="755046" y="515303"/>
                      <a:pt x="763524" y="535496"/>
                      <a:pt x="765048" y="543973"/>
                    </a:cubicBezTo>
                    <a:cubicBezTo>
                      <a:pt x="766572" y="552545"/>
                      <a:pt x="772668" y="567309"/>
                      <a:pt x="774573" y="581978"/>
                    </a:cubicBezTo>
                    <a:cubicBezTo>
                      <a:pt x="776478" y="596551"/>
                      <a:pt x="785241" y="609981"/>
                      <a:pt x="791242" y="616458"/>
                    </a:cubicBezTo>
                    <a:cubicBezTo>
                      <a:pt x="797147" y="622935"/>
                      <a:pt x="796385" y="633222"/>
                      <a:pt x="796385" y="633222"/>
                    </a:cubicBezTo>
                    <a:cubicBezTo>
                      <a:pt x="796385" y="633222"/>
                      <a:pt x="798671" y="623126"/>
                      <a:pt x="794385" y="615791"/>
                    </a:cubicBezTo>
                    <a:cubicBezTo>
                      <a:pt x="790099" y="608457"/>
                      <a:pt x="785050" y="599027"/>
                      <a:pt x="783907" y="589407"/>
                    </a:cubicBezTo>
                    <a:cubicBezTo>
                      <a:pt x="782764" y="579787"/>
                      <a:pt x="779336" y="556451"/>
                      <a:pt x="773239" y="538544"/>
                    </a:cubicBezTo>
                    <a:cubicBezTo>
                      <a:pt x="767143" y="520637"/>
                      <a:pt x="759428" y="509207"/>
                      <a:pt x="756380" y="505873"/>
                    </a:cubicBezTo>
                    <a:cubicBezTo>
                      <a:pt x="754189" y="503492"/>
                      <a:pt x="751332" y="499396"/>
                      <a:pt x="749903" y="497110"/>
                    </a:cubicBezTo>
                    <a:cubicBezTo>
                      <a:pt x="754761" y="499967"/>
                      <a:pt x="759428" y="503111"/>
                      <a:pt x="764095" y="506254"/>
                    </a:cubicBezTo>
                    <a:cubicBezTo>
                      <a:pt x="764000" y="507778"/>
                      <a:pt x="764381" y="512540"/>
                      <a:pt x="770763" y="522922"/>
                    </a:cubicBezTo>
                    <a:cubicBezTo>
                      <a:pt x="778764" y="536067"/>
                      <a:pt x="781717" y="552926"/>
                      <a:pt x="787241" y="564928"/>
                    </a:cubicBezTo>
                    <a:cubicBezTo>
                      <a:pt x="792670" y="576929"/>
                      <a:pt x="794671" y="593598"/>
                      <a:pt x="802195" y="603695"/>
                    </a:cubicBezTo>
                    <a:cubicBezTo>
                      <a:pt x="809720" y="613791"/>
                      <a:pt x="820769" y="641699"/>
                      <a:pt x="820769" y="641699"/>
                    </a:cubicBezTo>
                    <a:cubicBezTo>
                      <a:pt x="820769" y="641699"/>
                      <a:pt x="818959" y="615982"/>
                      <a:pt x="812006" y="608743"/>
                    </a:cubicBezTo>
                    <a:cubicBezTo>
                      <a:pt x="805053" y="601504"/>
                      <a:pt x="801814" y="590645"/>
                      <a:pt x="801338" y="587026"/>
                    </a:cubicBezTo>
                    <a:cubicBezTo>
                      <a:pt x="800767" y="583406"/>
                      <a:pt x="789146" y="550164"/>
                      <a:pt x="780383" y="530352"/>
                    </a:cubicBezTo>
                    <a:cubicBezTo>
                      <a:pt x="774573" y="517208"/>
                      <a:pt x="769525" y="510635"/>
                      <a:pt x="766667" y="507683"/>
                    </a:cubicBezTo>
                    <a:cubicBezTo>
                      <a:pt x="770763" y="510445"/>
                      <a:pt x="774668" y="513397"/>
                      <a:pt x="778669" y="516350"/>
                    </a:cubicBezTo>
                    <a:cubicBezTo>
                      <a:pt x="778954" y="518732"/>
                      <a:pt x="780383" y="527209"/>
                      <a:pt x="787241" y="537115"/>
                    </a:cubicBezTo>
                    <a:cubicBezTo>
                      <a:pt x="795338" y="548735"/>
                      <a:pt x="808196" y="579882"/>
                      <a:pt x="809530" y="588931"/>
                    </a:cubicBezTo>
                    <a:cubicBezTo>
                      <a:pt x="810863" y="597884"/>
                      <a:pt x="827722" y="632460"/>
                      <a:pt x="827722" y="632460"/>
                    </a:cubicBezTo>
                    <a:cubicBezTo>
                      <a:pt x="827722" y="632460"/>
                      <a:pt x="826198" y="603313"/>
                      <a:pt x="816387" y="584835"/>
                    </a:cubicBezTo>
                    <a:cubicBezTo>
                      <a:pt x="807434" y="567976"/>
                      <a:pt x="783241" y="524161"/>
                      <a:pt x="779240" y="516827"/>
                    </a:cubicBezTo>
                    <a:cubicBezTo>
                      <a:pt x="782098" y="519017"/>
                      <a:pt x="785050" y="521113"/>
                      <a:pt x="787908" y="523399"/>
                    </a:cubicBezTo>
                    <a:cubicBezTo>
                      <a:pt x="790956" y="527780"/>
                      <a:pt x="800005" y="544925"/>
                      <a:pt x="811625" y="560451"/>
                    </a:cubicBezTo>
                    <a:cubicBezTo>
                      <a:pt x="824960" y="578358"/>
                      <a:pt x="828484" y="591217"/>
                      <a:pt x="832961" y="603123"/>
                    </a:cubicBezTo>
                    <a:cubicBezTo>
                      <a:pt x="837438" y="615029"/>
                      <a:pt x="843915" y="621411"/>
                      <a:pt x="856774" y="630841"/>
                    </a:cubicBezTo>
                    <a:cubicBezTo>
                      <a:pt x="856774" y="630841"/>
                      <a:pt x="853059" y="621602"/>
                      <a:pt x="846106" y="611600"/>
                    </a:cubicBezTo>
                    <a:cubicBezTo>
                      <a:pt x="839152" y="601599"/>
                      <a:pt x="837152" y="577691"/>
                      <a:pt x="824960" y="564261"/>
                    </a:cubicBezTo>
                    <a:cubicBezTo>
                      <a:pt x="814197" y="552450"/>
                      <a:pt x="793146" y="529019"/>
                      <a:pt x="788194" y="523399"/>
                    </a:cubicBezTo>
                    <a:cubicBezTo>
                      <a:pt x="789051" y="524161"/>
                      <a:pt x="790004" y="524732"/>
                      <a:pt x="790956" y="525494"/>
                    </a:cubicBezTo>
                    <a:cubicBezTo>
                      <a:pt x="790004" y="524637"/>
                      <a:pt x="788956" y="523970"/>
                      <a:pt x="788003" y="523208"/>
                    </a:cubicBezTo>
                    <a:cubicBezTo>
                      <a:pt x="788003" y="523208"/>
                      <a:pt x="788003" y="523208"/>
                      <a:pt x="788003" y="523208"/>
                    </a:cubicBezTo>
                    <a:cubicBezTo>
                      <a:pt x="788003" y="523208"/>
                      <a:pt x="788003" y="523208"/>
                      <a:pt x="788003" y="523208"/>
                    </a:cubicBezTo>
                    <a:cubicBezTo>
                      <a:pt x="785146" y="520827"/>
                      <a:pt x="782098" y="518541"/>
                      <a:pt x="779145" y="516255"/>
                    </a:cubicBezTo>
                    <a:cubicBezTo>
                      <a:pt x="778954" y="515874"/>
                      <a:pt x="778764" y="515588"/>
                      <a:pt x="778764" y="515588"/>
                    </a:cubicBezTo>
                    <a:cubicBezTo>
                      <a:pt x="778764" y="515588"/>
                      <a:pt x="778764" y="515779"/>
                      <a:pt x="778764" y="515969"/>
                    </a:cubicBezTo>
                    <a:cubicBezTo>
                      <a:pt x="774287" y="512540"/>
                      <a:pt x="769715" y="509111"/>
                      <a:pt x="765048" y="505873"/>
                    </a:cubicBezTo>
                    <a:cubicBezTo>
                      <a:pt x="764762" y="505587"/>
                      <a:pt x="764477" y="505396"/>
                      <a:pt x="764477" y="505396"/>
                    </a:cubicBezTo>
                    <a:cubicBezTo>
                      <a:pt x="764477" y="505396"/>
                      <a:pt x="764477" y="505492"/>
                      <a:pt x="764477" y="505492"/>
                    </a:cubicBezTo>
                    <a:cubicBezTo>
                      <a:pt x="759619" y="502158"/>
                      <a:pt x="754856" y="498824"/>
                      <a:pt x="749903" y="495776"/>
                    </a:cubicBezTo>
                    <a:cubicBezTo>
                      <a:pt x="793528" y="500158"/>
                      <a:pt x="808863" y="505492"/>
                      <a:pt x="828008" y="517017"/>
                    </a:cubicBezTo>
                    <a:cubicBezTo>
                      <a:pt x="847154" y="528638"/>
                      <a:pt x="856202" y="527780"/>
                      <a:pt x="863632" y="527018"/>
                    </a:cubicBezTo>
                    <a:cubicBezTo>
                      <a:pt x="870966" y="526256"/>
                      <a:pt x="876872" y="512826"/>
                      <a:pt x="876872" y="512826"/>
                    </a:cubicBezTo>
                    <a:cubicBezTo>
                      <a:pt x="876872" y="512826"/>
                      <a:pt x="868870" y="522827"/>
                      <a:pt x="861250" y="524447"/>
                    </a:cubicBezTo>
                    <a:cubicBezTo>
                      <a:pt x="853630" y="525971"/>
                      <a:pt x="842581" y="515112"/>
                      <a:pt x="832580" y="508635"/>
                    </a:cubicBezTo>
                    <a:cubicBezTo>
                      <a:pt x="829723" y="506730"/>
                      <a:pt x="826389" y="504825"/>
                      <a:pt x="822484" y="503015"/>
                    </a:cubicBezTo>
                    <a:cubicBezTo>
                      <a:pt x="835819" y="504158"/>
                      <a:pt x="848773" y="503682"/>
                      <a:pt x="855536" y="504158"/>
                    </a:cubicBezTo>
                    <a:cubicBezTo>
                      <a:pt x="865918" y="504920"/>
                      <a:pt x="873443" y="489299"/>
                      <a:pt x="873443" y="489299"/>
                    </a:cubicBezTo>
                    <a:cubicBezTo>
                      <a:pt x="860584" y="498348"/>
                      <a:pt x="858107" y="495110"/>
                      <a:pt x="847534" y="495110"/>
                    </a:cubicBezTo>
                    <a:cubicBezTo>
                      <a:pt x="836866" y="495110"/>
                      <a:pt x="800290" y="487394"/>
                      <a:pt x="780955" y="485966"/>
                    </a:cubicBezTo>
                    <a:cubicBezTo>
                      <a:pt x="761619" y="484537"/>
                      <a:pt x="737711" y="487109"/>
                      <a:pt x="737711" y="487109"/>
                    </a:cubicBezTo>
                    <a:cubicBezTo>
                      <a:pt x="737711" y="487109"/>
                      <a:pt x="754666" y="489490"/>
                      <a:pt x="772192" y="492728"/>
                    </a:cubicBezTo>
                    <a:cubicBezTo>
                      <a:pt x="751999" y="491680"/>
                      <a:pt x="749712" y="494443"/>
                      <a:pt x="749427" y="495300"/>
                    </a:cubicBezTo>
                    <a:cubicBezTo>
                      <a:pt x="749427" y="495300"/>
                      <a:pt x="749427" y="495300"/>
                      <a:pt x="749332" y="495300"/>
                    </a:cubicBezTo>
                    <a:lnTo>
                      <a:pt x="749332" y="495300"/>
                    </a:lnTo>
                    <a:lnTo>
                      <a:pt x="749332" y="495300"/>
                    </a:lnTo>
                    <a:cubicBezTo>
                      <a:pt x="739521" y="489299"/>
                      <a:pt x="729425" y="483680"/>
                      <a:pt x="719233" y="478250"/>
                    </a:cubicBezTo>
                    <a:cubicBezTo>
                      <a:pt x="725614" y="478631"/>
                      <a:pt x="762190" y="480727"/>
                      <a:pt x="799433" y="481298"/>
                    </a:cubicBezTo>
                    <a:cubicBezTo>
                      <a:pt x="840486" y="481965"/>
                      <a:pt x="846296" y="479012"/>
                      <a:pt x="856774" y="477869"/>
                    </a:cubicBezTo>
                    <a:cubicBezTo>
                      <a:pt x="867251" y="476821"/>
                      <a:pt x="867156" y="467868"/>
                      <a:pt x="867156" y="467868"/>
                    </a:cubicBezTo>
                    <a:cubicBezTo>
                      <a:pt x="861536" y="475393"/>
                      <a:pt x="847534" y="473774"/>
                      <a:pt x="829532" y="471678"/>
                    </a:cubicBezTo>
                    <a:cubicBezTo>
                      <a:pt x="811530" y="469487"/>
                      <a:pt x="799243" y="469297"/>
                      <a:pt x="774478" y="468439"/>
                    </a:cubicBezTo>
                    <a:cubicBezTo>
                      <a:pt x="751522" y="467582"/>
                      <a:pt x="723043" y="476536"/>
                      <a:pt x="718756" y="477964"/>
                    </a:cubicBezTo>
                    <a:cubicBezTo>
                      <a:pt x="714184" y="475583"/>
                      <a:pt x="709708" y="473107"/>
                      <a:pt x="705135" y="470821"/>
                    </a:cubicBezTo>
                    <a:cubicBezTo>
                      <a:pt x="704469" y="470535"/>
                      <a:pt x="703802" y="470154"/>
                      <a:pt x="703136" y="469868"/>
                    </a:cubicBezTo>
                    <a:cubicBezTo>
                      <a:pt x="713613" y="469106"/>
                      <a:pt x="785813" y="464058"/>
                      <a:pt x="799909" y="465392"/>
                    </a:cubicBezTo>
                    <a:cubicBezTo>
                      <a:pt x="815054" y="466820"/>
                      <a:pt x="843534" y="464725"/>
                      <a:pt x="856488" y="461963"/>
                    </a:cubicBezTo>
                    <a:cubicBezTo>
                      <a:pt x="869442" y="459200"/>
                      <a:pt x="867823" y="450723"/>
                      <a:pt x="867823" y="450723"/>
                    </a:cubicBezTo>
                    <a:cubicBezTo>
                      <a:pt x="864012" y="459581"/>
                      <a:pt x="843819" y="458534"/>
                      <a:pt x="833533" y="455771"/>
                    </a:cubicBezTo>
                    <a:cubicBezTo>
                      <a:pt x="823246" y="453009"/>
                      <a:pt x="811149" y="453580"/>
                      <a:pt x="769811" y="455962"/>
                    </a:cubicBezTo>
                    <a:cubicBezTo>
                      <a:pt x="732568" y="458153"/>
                      <a:pt x="707327" y="467678"/>
                      <a:pt x="702659" y="469487"/>
                    </a:cubicBezTo>
                    <a:cubicBezTo>
                      <a:pt x="696277" y="466344"/>
                      <a:pt x="689896" y="463201"/>
                      <a:pt x="683514" y="460248"/>
                    </a:cubicBezTo>
                    <a:cubicBezTo>
                      <a:pt x="702850" y="462058"/>
                      <a:pt x="740378" y="453009"/>
                      <a:pt x="749522" y="451580"/>
                    </a:cubicBezTo>
                    <a:cubicBezTo>
                      <a:pt x="759143" y="450152"/>
                      <a:pt x="799052" y="435102"/>
                      <a:pt x="824389" y="430435"/>
                    </a:cubicBezTo>
                    <a:cubicBezTo>
                      <a:pt x="849725" y="425768"/>
                      <a:pt x="843343" y="414814"/>
                      <a:pt x="843343" y="414814"/>
                    </a:cubicBezTo>
                    <a:cubicBezTo>
                      <a:pt x="843343" y="414814"/>
                      <a:pt x="841629" y="415957"/>
                      <a:pt x="838962" y="417386"/>
                    </a:cubicBezTo>
                    <a:cubicBezTo>
                      <a:pt x="838962" y="417386"/>
                      <a:pt x="836866" y="414814"/>
                      <a:pt x="819245" y="411671"/>
                    </a:cubicBezTo>
                    <a:cubicBezTo>
                      <a:pt x="801434" y="408527"/>
                      <a:pt x="788765" y="410337"/>
                      <a:pt x="768001" y="414909"/>
                    </a:cubicBezTo>
                    <a:cubicBezTo>
                      <a:pt x="748760" y="419195"/>
                      <a:pt x="674275" y="447008"/>
                      <a:pt x="663416" y="451104"/>
                    </a:cubicBezTo>
                    <a:cubicBezTo>
                      <a:pt x="658653" y="449009"/>
                      <a:pt x="653891" y="447008"/>
                      <a:pt x="649128" y="444913"/>
                    </a:cubicBezTo>
                    <a:cubicBezTo>
                      <a:pt x="657797" y="445580"/>
                      <a:pt x="668655" y="444722"/>
                      <a:pt x="689705" y="435674"/>
                    </a:cubicBezTo>
                    <a:cubicBezTo>
                      <a:pt x="714184" y="425196"/>
                      <a:pt x="757142" y="405479"/>
                      <a:pt x="767905" y="403003"/>
                    </a:cubicBezTo>
                    <a:cubicBezTo>
                      <a:pt x="778669" y="400431"/>
                      <a:pt x="801910" y="395478"/>
                      <a:pt x="817531" y="394145"/>
                    </a:cubicBezTo>
                    <a:cubicBezTo>
                      <a:pt x="817531" y="394145"/>
                      <a:pt x="793146" y="386620"/>
                      <a:pt x="759143" y="396240"/>
                    </a:cubicBezTo>
                    <a:cubicBezTo>
                      <a:pt x="725138" y="405955"/>
                      <a:pt x="691515" y="426530"/>
                      <a:pt x="674656" y="433292"/>
                    </a:cubicBezTo>
                    <a:cubicBezTo>
                      <a:pt x="661321" y="438626"/>
                      <a:pt x="650748" y="442532"/>
                      <a:pt x="646843" y="443960"/>
                    </a:cubicBezTo>
                    <a:cubicBezTo>
                      <a:pt x="641032" y="441484"/>
                      <a:pt x="635318" y="439103"/>
                      <a:pt x="629507" y="436721"/>
                    </a:cubicBezTo>
                    <a:cubicBezTo>
                      <a:pt x="653129" y="436436"/>
                      <a:pt x="669512" y="427387"/>
                      <a:pt x="684847" y="420814"/>
                    </a:cubicBezTo>
                    <a:cubicBezTo>
                      <a:pt x="700468" y="414147"/>
                      <a:pt x="735425" y="389763"/>
                      <a:pt x="749903" y="386525"/>
                    </a:cubicBezTo>
                    <a:cubicBezTo>
                      <a:pt x="764381" y="383286"/>
                      <a:pt x="770191" y="380905"/>
                      <a:pt x="795052" y="379857"/>
                    </a:cubicBezTo>
                    <a:cubicBezTo>
                      <a:pt x="795052" y="379857"/>
                      <a:pt x="769239" y="373380"/>
                      <a:pt x="735139" y="382714"/>
                    </a:cubicBezTo>
                    <a:cubicBezTo>
                      <a:pt x="701040" y="392049"/>
                      <a:pt x="682371" y="411956"/>
                      <a:pt x="661321" y="421196"/>
                    </a:cubicBezTo>
                    <a:cubicBezTo>
                      <a:pt x="643033" y="429196"/>
                      <a:pt x="631603" y="435007"/>
                      <a:pt x="628840" y="436436"/>
                    </a:cubicBezTo>
                    <a:cubicBezTo>
                      <a:pt x="624078" y="434530"/>
                      <a:pt x="619315" y="432626"/>
                      <a:pt x="614553" y="430721"/>
                    </a:cubicBezTo>
                    <a:cubicBezTo>
                      <a:pt x="621982" y="430339"/>
                      <a:pt x="638937" y="427863"/>
                      <a:pt x="667607" y="414719"/>
                    </a:cubicBezTo>
                    <a:cubicBezTo>
                      <a:pt x="707993" y="396240"/>
                      <a:pt x="725138" y="377952"/>
                      <a:pt x="748284" y="376619"/>
                    </a:cubicBezTo>
                    <a:cubicBezTo>
                      <a:pt x="771430" y="375190"/>
                      <a:pt x="783241" y="376619"/>
                      <a:pt x="782288" y="374713"/>
                    </a:cubicBezTo>
                    <a:cubicBezTo>
                      <a:pt x="781335" y="372809"/>
                      <a:pt x="760476" y="367855"/>
                      <a:pt x="729425" y="373761"/>
                    </a:cubicBezTo>
                    <a:cubicBezTo>
                      <a:pt x="728472" y="373952"/>
                      <a:pt x="727615" y="374237"/>
                      <a:pt x="726757" y="374428"/>
                    </a:cubicBezTo>
                    <a:cubicBezTo>
                      <a:pt x="723233" y="373856"/>
                      <a:pt x="718280" y="372904"/>
                      <a:pt x="712184" y="371856"/>
                    </a:cubicBezTo>
                    <a:cubicBezTo>
                      <a:pt x="720661" y="365284"/>
                      <a:pt x="728091" y="362236"/>
                      <a:pt x="737235" y="362236"/>
                    </a:cubicBezTo>
                    <a:cubicBezTo>
                      <a:pt x="737235" y="362236"/>
                      <a:pt x="728567" y="361093"/>
                      <a:pt x="716661" y="362426"/>
                    </a:cubicBezTo>
                    <a:cubicBezTo>
                      <a:pt x="726281" y="358807"/>
                      <a:pt x="733806" y="356902"/>
                      <a:pt x="735806" y="356426"/>
                    </a:cubicBezTo>
                    <a:cubicBezTo>
                      <a:pt x="756666" y="356902"/>
                      <a:pt x="770954" y="356711"/>
                      <a:pt x="770954" y="356711"/>
                    </a:cubicBezTo>
                    <a:cubicBezTo>
                      <a:pt x="770954" y="356711"/>
                      <a:pt x="689705" y="342519"/>
                      <a:pt x="647605" y="335089"/>
                    </a:cubicBezTo>
                    <a:cubicBezTo>
                      <a:pt x="653129" y="333661"/>
                      <a:pt x="656939" y="333185"/>
                      <a:pt x="656939" y="333185"/>
                    </a:cubicBezTo>
                    <a:cubicBezTo>
                      <a:pt x="647033" y="330708"/>
                      <a:pt x="637984" y="330613"/>
                      <a:pt x="629698" y="331946"/>
                    </a:cubicBezTo>
                    <a:cubicBezTo>
                      <a:pt x="602456" y="327470"/>
                      <a:pt x="561404" y="325660"/>
                      <a:pt x="547497" y="325184"/>
                    </a:cubicBezTo>
                    <a:cubicBezTo>
                      <a:pt x="547878" y="324803"/>
                      <a:pt x="548164" y="324612"/>
                      <a:pt x="548164" y="324612"/>
                    </a:cubicBezTo>
                    <a:cubicBezTo>
                      <a:pt x="547783" y="324898"/>
                      <a:pt x="547306" y="324993"/>
                      <a:pt x="546925" y="325184"/>
                    </a:cubicBezTo>
                    <a:cubicBezTo>
                      <a:pt x="544830" y="325088"/>
                      <a:pt x="543497" y="325088"/>
                      <a:pt x="543020" y="325088"/>
                    </a:cubicBezTo>
                    <a:cubicBezTo>
                      <a:pt x="554641" y="319945"/>
                      <a:pt x="566356" y="314992"/>
                      <a:pt x="578072" y="309944"/>
                    </a:cubicBezTo>
                    <a:cubicBezTo>
                      <a:pt x="578739" y="310134"/>
                      <a:pt x="613505" y="320993"/>
                      <a:pt x="639127" y="325755"/>
                    </a:cubicBezTo>
                    <a:cubicBezTo>
                      <a:pt x="689800" y="335185"/>
                      <a:pt x="780193" y="335947"/>
                      <a:pt x="780193" y="335947"/>
                    </a:cubicBezTo>
                    <a:cubicBezTo>
                      <a:pt x="780193" y="335947"/>
                      <a:pt x="717042" y="325088"/>
                      <a:pt x="688371" y="319945"/>
                    </a:cubicBezTo>
                    <a:cubicBezTo>
                      <a:pt x="659892" y="314801"/>
                      <a:pt x="582739" y="308420"/>
                      <a:pt x="581597" y="308324"/>
                    </a:cubicBezTo>
                    <a:cubicBezTo>
                      <a:pt x="591217" y="304229"/>
                      <a:pt x="600742" y="299942"/>
                      <a:pt x="610362" y="295846"/>
                    </a:cubicBezTo>
                    <a:cubicBezTo>
                      <a:pt x="611124" y="295561"/>
                      <a:pt x="611791" y="295275"/>
                      <a:pt x="612553" y="294989"/>
                    </a:cubicBezTo>
                    <a:cubicBezTo>
                      <a:pt x="620744" y="296989"/>
                      <a:pt x="678561" y="311182"/>
                      <a:pt x="703136" y="315087"/>
                    </a:cubicBezTo>
                    <a:cubicBezTo>
                      <a:pt x="735996" y="320230"/>
                      <a:pt x="830580" y="318802"/>
                      <a:pt x="830580" y="318802"/>
                    </a:cubicBezTo>
                    <a:cubicBezTo>
                      <a:pt x="830580" y="318802"/>
                      <a:pt x="747903" y="302990"/>
                      <a:pt x="719328" y="297847"/>
                    </a:cubicBezTo>
                    <a:cubicBezTo>
                      <a:pt x="693325" y="293180"/>
                      <a:pt x="630841" y="292227"/>
                      <a:pt x="619506" y="292132"/>
                    </a:cubicBezTo>
                    <a:cubicBezTo>
                      <a:pt x="644176" y="281750"/>
                      <a:pt x="669036" y="271748"/>
                      <a:pt x="693991" y="262128"/>
                    </a:cubicBezTo>
                    <a:cubicBezTo>
                      <a:pt x="701897" y="264605"/>
                      <a:pt x="731901" y="273463"/>
                      <a:pt x="770954" y="280416"/>
                    </a:cubicBezTo>
                    <a:cubicBezTo>
                      <a:pt x="815244" y="288227"/>
                      <a:pt x="898493" y="284131"/>
                      <a:pt x="898493" y="284131"/>
                    </a:cubicBezTo>
                    <a:cubicBezTo>
                      <a:pt x="898493" y="284131"/>
                      <a:pt x="867537" y="278416"/>
                      <a:pt x="834580" y="272987"/>
                    </a:cubicBezTo>
                    <a:cubicBezTo>
                      <a:pt x="873443" y="274796"/>
                      <a:pt x="915543" y="272701"/>
                      <a:pt x="915543" y="272701"/>
                    </a:cubicBezTo>
                    <a:cubicBezTo>
                      <a:pt x="915543" y="272701"/>
                      <a:pt x="849439" y="264128"/>
                      <a:pt x="806958" y="253651"/>
                    </a:cubicBezTo>
                    <a:cubicBezTo>
                      <a:pt x="779050" y="249936"/>
                      <a:pt x="729901" y="250127"/>
                      <a:pt x="729901" y="250127"/>
                    </a:cubicBezTo>
                    <a:lnTo>
                      <a:pt x="721614" y="253175"/>
                    </a:lnTo>
                    <a:cubicBezTo>
                      <a:pt x="721614" y="253175"/>
                      <a:pt x="738759" y="257842"/>
                      <a:pt x="765238" y="263366"/>
                    </a:cubicBezTo>
                    <a:cubicBezTo>
                      <a:pt x="739902" y="261080"/>
                      <a:pt x="709993" y="259556"/>
                      <a:pt x="701516" y="259175"/>
                    </a:cubicBezTo>
                    <a:cubicBezTo>
                      <a:pt x="701707" y="259080"/>
                      <a:pt x="701802" y="259080"/>
                      <a:pt x="701993" y="258985"/>
                    </a:cubicBezTo>
                    <a:cubicBezTo>
                      <a:pt x="706755" y="256318"/>
                      <a:pt x="713137" y="254032"/>
                      <a:pt x="719518" y="251651"/>
                    </a:cubicBezTo>
                    <a:close/>
                    <a:moveTo>
                      <a:pt x="772001" y="214789"/>
                    </a:moveTo>
                    <a:cubicBezTo>
                      <a:pt x="772001" y="214789"/>
                      <a:pt x="772001" y="214789"/>
                      <a:pt x="772001" y="214789"/>
                    </a:cubicBezTo>
                    <a:cubicBezTo>
                      <a:pt x="765429" y="224600"/>
                      <a:pt x="760190" y="234029"/>
                      <a:pt x="759143" y="237554"/>
                    </a:cubicBezTo>
                    <a:cubicBezTo>
                      <a:pt x="748665" y="240887"/>
                      <a:pt x="738188" y="244412"/>
                      <a:pt x="727710" y="248126"/>
                    </a:cubicBezTo>
                    <a:cubicBezTo>
                      <a:pt x="735711" y="242126"/>
                      <a:pt x="761429" y="222695"/>
                      <a:pt x="772001" y="214789"/>
                    </a:cubicBezTo>
                    <a:close/>
                    <a:moveTo>
                      <a:pt x="561499" y="152686"/>
                    </a:moveTo>
                    <a:cubicBezTo>
                      <a:pt x="564452" y="152210"/>
                      <a:pt x="572643" y="148876"/>
                      <a:pt x="581215" y="144589"/>
                    </a:cubicBezTo>
                    <a:cubicBezTo>
                      <a:pt x="581215" y="144589"/>
                      <a:pt x="581215" y="144589"/>
                      <a:pt x="581215" y="144589"/>
                    </a:cubicBezTo>
                    <a:cubicBezTo>
                      <a:pt x="573786" y="152305"/>
                      <a:pt x="555498" y="171164"/>
                      <a:pt x="549783" y="176975"/>
                    </a:cubicBezTo>
                    <a:cubicBezTo>
                      <a:pt x="553878" y="168974"/>
                      <a:pt x="557784" y="160877"/>
                      <a:pt x="561499" y="152686"/>
                    </a:cubicBezTo>
                    <a:close/>
                    <a:moveTo>
                      <a:pt x="313277" y="230410"/>
                    </a:moveTo>
                    <a:cubicBezTo>
                      <a:pt x="308705" y="226028"/>
                      <a:pt x="304038" y="221742"/>
                      <a:pt x="299371" y="217361"/>
                    </a:cubicBezTo>
                    <a:cubicBezTo>
                      <a:pt x="301561" y="212312"/>
                      <a:pt x="311944" y="188024"/>
                      <a:pt x="314039" y="163163"/>
                    </a:cubicBezTo>
                    <a:cubicBezTo>
                      <a:pt x="316420" y="135350"/>
                      <a:pt x="320421" y="100203"/>
                      <a:pt x="320802" y="92393"/>
                    </a:cubicBezTo>
                    <a:cubicBezTo>
                      <a:pt x="320993" y="88106"/>
                      <a:pt x="322802" y="84106"/>
                      <a:pt x="324421" y="81248"/>
                    </a:cubicBezTo>
                    <a:cubicBezTo>
                      <a:pt x="324421" y="81344"/>
                      <a:pt x="331279" y="100870"/>
                      <a:pt x="332994" y="116110"/>
                    </a:cubicBezTo>
                    <a:cubicBezTo>
                      <a:pt x="334709" y="131350"/>
                      <a:pt x="320326" y="169354"/>
                      <a:pt x="313754" y="192596"/>
                    </a:cubicBezTo>
                    <a:cubicBezTo>
                      <a:pt x="307753" y="214313"/>
                      <a:pt x="310419" y="220409"/>
                      <a:pt x="313277" y="230410"/>
                    </a:cubicBezTo>
                    <a:close/>
                    <a:moveTo>
                      <a:pt x="285559" y="245269"/>
                    </a:moveTo>
                    <a:cubicBezTo>
                      <a:pt x="295942" y="242411"/>
                      <a:pt x="307181" y="239078"/>
                      <a:pt x="316516" y="237268"/>
                    </a:cubicBezTo>
                    <a:cubicBezTo>
                      <a:pt x="319944" y="240697"/>
                      <a:pt x="323279" y="244126"/>
                      <a:pt x="326707" y="247555"/>
                    </a:cubicBezTo>
                    <a:cubicBezTo>
                      <a:pt x="318516" y="245174"/>
                      <a:pt x="302704" y="244507"/>
                      <a:pt x="285559" y="245269"/>
                    </a:cubicBezTo>
                    <a:close/>
                    <a:moveTo>
                      <a:pt x="521398" y="674180"/>
                    </a:moveTo>
                    <a:cubicBezTo>
                      <a:pt x="523970" y="684943"/>
                      <a:pt x="526637" y="695611"/>
                      <a:pt x="529494" y="706279"/>
                    </a:cubicBezTo>
                    <a:cubicBezTo>
                      <a:pt x="527113" y="709136"/>
                      <a:pt x="521970" y="718661"/>
                      <a:pt x="517303" y="729520"/>
                    </a:cubicBezTo>
                    <a:cubicBezTo>
                      <a:pt x="517303" y="729520"/>
                      <a:pt x="517303" y="729520"/>
                      <a:pt x="517303" y="729520"/>
                    </a:cubicBezTo>
                    <a:cubicBezTo>
                      <a:pt x="518255" y="716375"/>
                      <a:pt x="520636" y="684181"/>
                      <a:pt x="521398" y="674180"/>
                    </a:cubicBezTo>
                    <a:close/>
                    <a:moveTo>
                      <a:pt x="485584" y="505301"/>
                    </a:moveTo>
                    <a:cubicBezTo>
                      <a:pt x="483965" y="503587"/>
                      <a:pt x="482155" y="501777"/>
                      <a:pt x="480346" y="499872"/>
                    </a:cubicBezTo>
                    <a:cubicBezTo>
                      <a:pt x="480346" y="499682"/>
                      <a:pt x="480441" y="499491"/>
                      <a:pt x="480441" y="499301"/>
                    </a:cubicBezTo>
                    <a:cubicBezTo>
                      <a:pt x="481489" y="500348"/>
                      <a:pt x="482536" y="501396"/>
                      <a:pt x="483298" y="502349"/>
                    </a:cubicBezTo>
                    <a:cubicBezTo>
                      <a:pt x="483965" y="503015"/>
                      <a:pt x="484727" y="504063"/>
                      <a:pt x="485584" y="505301"/>
                    </a:cubicBezTo>
                    <a:close/>
                    <a:moveTo>
                      <a:pt x="482918" y="517398"/>
                    </a:moveTo>
                    <a:cubicBezTo>
                      <a:pt x="481775" y="519208"/>
                      <a:pt x="480441" y="521303"/>
                      <a:pt x="479107" y="523589"/>
                    </a:cubicBezTo>
                    <a:cubicBezTo>
                      <a:pt x="478917" y="521780"/>
                      <a:pt x="478631" y="518351"/>
                      <a:pt x="478821" y="513874"/>
                    </a:cubicBezTo>
                    <a:cubicBezTo>
                      <a:pt x="480155" y="515017"/>
                      <a:pt x="481584" y="516160"/>
                      <a:pt x="482918" y="517398"/>
                    </a:cubicBezTo>
                    <a:close/>
                    <a:moveTo>
                      <a:pt x="479870" y="259556"/>
                    </a:moveTo>
                    <a:cubicBezTo>
                      <a:pt x="480346" y="263652"/>
                      <a:pt x="480917" y="267653"/>
                      <a:pt x="481393" y="271463"/>
                    </a:cubicBezTo>
                    <a:cubicBezTo>
                      <a:pt x="480060" y="269177"/>
                      <a:pt x="478631" y="266986"/>
                      <a:pt x="476726" y="264700"/>
                    </a:cubicBezTo>
                    <a:cubicBezTo>
                      <a:pt x="477964" y="263080"/>
                      <a:pt x="478917" y="261366"/>
                      <a:pt x="479870" y="259556"/>
                    </a:cubicBezTo>
                    <a:close/>
                    <a:moveTo>
                      <a:pt x="478441" y="497491"/>
                    </a:moveTo>
                    <a:cubicBezTo>
                      <a:pt x="478441" y="497681"/>
                      <a:pt x="478345" y="497777"/>
                      <a:pt x="478345" y="497967"/>
                    </a:cubicBezTo>
                    <a:cubicBezTo>
                      <a:pt x="478345" y="497967"/>
                      <a:pt x="478345" y="497967"/>
                      <a:pt x="478250" y="497967"/>
                    </a:cubicBezTo>
                    <a:cubicBezTo>
                      <a:pt x="478345" y="497777"/>
                      <a:pt x="478441" y="497586"/>
                      <a:pt x="478441" y="497491"/>
                    </a:cubicBezTo>
                    <a:close/>
                    <a:moveTo>
                      <a:pt x="474631" y="510540"/>
                    </a:moveTo>
                    <a:cubicBezTo>
                      <a:pt x="475679" y="511302"/>
                      <a:pt x="476726" y="512064"/>
                      <a:pt x="477774" y="512921"/>
                    </a:cubicBezTo>
                    <a:cubicBezTo>
                      <a:pt x="477964" y="518351"/>
                      <a:pt x="478631" y="521970"/>
                      <a:pt x="479012" y="523780"/>
                    </a:cubicBezTo>
                    <a:cubicBezTo>
                      <a:pt x="479012" y="523780"/>
                      <a:pt x="478917" y="523875"/>
                      <a:pt x="478917" y="523875"/>
                    </a:cubicBezTo>
                    <a:cubicBezTo>
                      <a:pt x="476726" y="521970"/>
                      <a:pt x="474440" y="520065"/>
                      <a:pt x="472059" y="518255"/>
                    </a:cubicBezTo>
                    <a:cubicBezTo>
                      <a:pt x="473011" y="515684"/>
                      <a:pt x="473773" y="513112"/>
                      <a:pt x="474631" y="510540"/>
                    </a:cubicBezTo>
                    <a:close/>
                    <a:moveTo>
                      <a:pt x="468535" y="527590"/>
                    </a:moveTo>
                    <a:cubicBezTo>
                      <a:pt x="470630" y="528542"/>
                      <a:pt x="472821" y="529685"/>
                      <a:pt x="474916" y="530924"/>
                    </a:cubicBezTo>
                    <a:cubicBezTo>
                      <a:pt x="474345" y="532067"/>
                      <a:pt x="473773" y="533210"/>
                      <a:pt x="473202" y="534353"/>
                    </a:cubicBezTo>
                    <a:cubicBezTo>
                      <a:pt x="471201" y="532924"/>
                      <a:pt x="469296" y="531686"/>
                      <a:pt x="467296" y="530447"/>
                    </a:cubicBezTo>
                    <a:cubicBezTo>
                      <a:pt x="467773" y="529495"/>
                      <a:pt x="468153" y="528542"/>
                      <a:pt x="468535" y="527590"/>
                    </a:cubicBezTo>
                    <a:close/>
                    <a:moveTo>
                      <a:pt x="470345" y="540449"/>
                    </a:moveTo>
                    <a:cubicBezTo>
                      <a:pt x="466344" y="549402"/>
                      <a:pt x="462725" y="559594"/>
                      <a:pt x="461010" y="569976"/>
                    </a:cubicBezTo>
                    <a:cubicBezTo>
                      <a:pt x="460343" y="574072"/>
                      <a:pt x="459771" y="578549"/>
                      <a:pt x="459200" y="583406"/>
                    </a:cubicBezTo>
                    <a:cubicBezTo>
                      <a:pt x="454628" y="577882"/>
                      <a:pt x="449770" y="572834"/>
                      <a:pt x="445008" y="568357"/>
                    </a:cubicBezTo>
                    <a:cubicBezTo>
                      <a:pt x="451961" y="557689"/>
                      <a:pt x="459105" y="546735"/>
                      <a:pt x="464058" y="537210"/>
                    </a:cubicBezTo>
                    <a:cubicBezTo>
                      <a:pt x="466249" y="538258"/>
                      <a:pt x="468344" y="539305"/>
                      <a:pt x="470345" y="540449"/>
                    </a:cubicBezTo>
                    <a:close/>
                    <a:moveTo>
                      <a:pt x="379762" y="326803"/>
                    </a:moveTo>
                    <a:cubicBezTo>
                      <a:pt x="377952" y="327279"/>
                      <a:pt x="376047" y="327946"/>
                      <a:pt x="374142" y="328803"/>
                    </a:cubicBezTo>
                    <a:cubicBezTo>
                      <a:pt x="371189" y="325946"/>
                      <a:pt x="367189" y="322136"/>
                      <a:pt x="362235" y="317849"/>
                    </a:cubicBezTo>
                    <a:cubicBezTo>
                      <a:pt x="369761" y="314706"/>
                      <a:pt x="377094" y="311944"/>
                      <a:pt x="383286" y="310134"/>
                    </a:cubicBezTo>
                    <a:cubicBezTo>
                      <a:pt x="388239" y="315944"/>
                      <a:pt x="392906" y="322040"/>
                      <a:pt x="397764" y="327946"/>
                    </a:cubicBezTo>
                    <a:cubicBezTo>
                      <a:pt x="393096" y="326708"/>
                      <a:pt x="385858" y="325279"/>
                      <a:pt x="379762" y="326803"/>
                    </a:cubicBezTo>
                    <a:close/>
                    <a:moveTo>
                      <a:pt x="394525" y="332899"/>
                    </a:moveTo>
                    <a:lnTo>
                      <a:pt x="388144" y="336137"/>
                    </a:lnTo>
                    <a:cubicBezTo>
                      <a:pt x="389477" y="335185"/>
                      <a:pt x="390525" y="334328"/>
                      <a:pt x="391192" y="333756"/>
                    </a:cubicBezTo>
                    <a:cubicBezTo>
                      <a:pt x="392335" y="333470"/>
                      <a:pt x="393382" y="333185"/>
                      <a:pt x="394525" y="332899"/>
                    </a:cubicBezTo>
                    <a:close/>
                    <a:moveTo>
                      <a:pt x="366808" y="500539"/>
                    </a:moveTo>
                    <a:cubicBezTo>
                      <a:pt x="366617" y="498824"/>
                      <a:pt x="366522" y="497110"/>
                      <a:pt x="366331" y="495491"/>
                    </a:cubicBezTo>
                    <a:cubicBezTo>
                      <a:pt x="366998" y="495300"/>
                      <a:pt x="367665" y="495205"/>
                      <a:pt x="368332" y="495014"/>
                    </a:cubicBezTo>
                    <a:cubicBezTo>
                      <a:pt x="372427" y="493967"/>
                      <a:pt x="376428" y="492443"/>
                      <a:pt x="380429" y="490823"/>
                    </a:cubicBezTo>
                    <a:cubicBezTo>
                      <a:pt x="380619" y="493014"/>
                      <a:pt x="380905" y="495300"/>
                      <a:pt x="381190" y="497681"/>
                    </a:cubicBezTo>
                    <a:cubicBezTo>
                      <a:pt x="376904" y="498538"/>
                      <a:pt x="372046" y="499491"/>
                      <a:pt x="366808" y="500539"/>
                    </a:cubicBezTo>
                    <a:close/>
                    <a:moveTo>
                      <a:pt x="381952" y="504158"/>
                    </a:moveTo>
                    <a:cubicBezTo>
                      <a:pt x="382334" y="507397"/>
                      <a:pt x="382619" y="510730"/>
                      <a:pt x="383000" y="514160"/>
                    </a:cubicBezTo>
                    <a:cubicBezTo>
                      <a:pt x="382334" y="515207"/>
                      <a:pt x="381571" y="516350"/>
                      <a:pt x="380905" y="517398"/>
                    </a:cubicBezTo>
                    <a:cubicBezTo>
                      <a:pt x="378047" y="517970"/>
                      <a:pt x="373380" y="519017"/>
                      <a:pt x="367569" y="520255"/>
                    </a:cubicBezTo>
                    <a:cubicBezTo>
                      <a:pt x="367569" y="517208"/>
                      <a:pt x="367569" y="514255"/>
                      <a:pt x="367475" y="511207"/>
                    </a:cubicBezTo>
                    <a:cubicBezTo>
                      <a:pt x="372809" y="508730"/>
                      <a:pt x="377761" y="506349"/>
                      <a:pt x="381952" y="504158"/>
                    </a:cubicBezTo>
                    <a:close/>
                    <a:moveTo>
                      <a:pt x="367379" y="526828"/>
                    </a:moveTo>
                    <a:cubicBezTo>
                      <a:pt x="372618" y="524066"/>
                      <a:pt x="376618" y="521589"/>
                      <a:pt x="379381" y="519779"/>
                    </a:cubicBezTo>
                    <a:cubicBezTo>
                      <a:pt x="375666" y="525494"/>
                      <a:pt x="372237" y="531305"/>
                      <a:pt x="368618" y="537020"/>
                    </a:cubicBezTo>
                    <a:cubicBezTo>
                      <a:pt x="368046" y="537115"/>
                      <a:pt x="367569" y="537210"/>
                      <a:pt x="366903" y="537401"/>
                    </a:cubicBezTo>
                    <a:cubicBezTo>
                      <a:pt x="367093" y="533876"/>
                      <a:pt x="367284" y="530352"/>
                      <a:pt x="367379" y="526828"/>
                    </a:cubicBezTo>
                    <a:close/>
                    <a:moveTo>
                      <a:pt x="383571" y="520922"/>
                    </a:moveTo>
                    <a:cubicBezTo>
                      <a:pt x="383571" y="523589"/>
                      <a:pt x="383857" y="526161"/>
                      <a:pt x="384524" y="528542"/>
                    </a:cubicBezTo>
                    <a:cubicBezTo>
                      <a:pt x="385191" y="534734"/>
                      <a:pt x="385763" y="540734"/>
                      <a:pt x="386429" y="546640"/>
                    </a:cubicBezTo>
                    <a:cubicBezTo>
                      <a:pt x="382428" y="544735"/>
                      <a:pt x="377857" y="542068"/>
                      <a:pt x="372713" y="537877"/>
                    </a:cubicBezTo>
                    <a:cubicBezTo>
                      <a:pt x="376238" y="532162"/>
                      <a:pt x="379857" y="526447"/>
                      <a:pt x="383571" y="520922"/>
                    </a:cubicBezTo>
                    <a:close/>
                    <a:moveTo>
                      <a:pt x="376333" y="477488"/>
                    </a:moveTo>
                    <a:cubicBezTo>
                      <a:pt x="377190" y="477203"/>
                      <a:pt x="378047" y="476917"/>
                      <a:pt x="379000" y="476631"/>
                    </a:cubicBezTo>
                    <a:cubicBezTo>
                      <a:pt x="379190" y="478822"/>
                      <a:pt x="379476" y="481203"/>
                      <a:pt x="379762" y="483680"/>
                    </a:cubicBezTo>
                    <a:cubicBezTo>
                      <a:pt x="374713" y="484346"/>
                      <a:pt x="369665" y="484537"/>
                      <a:pt x="364807" y="483965"/>
                    </a:cubicBezTo>
                    <a:cubicBezTo>
                      <a:pt x="364521" y="482155"/>
                      <a:pt x="364236" y="480346"/>
                      <a:pt x="363855" y="478441"/>
                    </a:cubicBezTo>
                    <a:cubicBezTo>
                      <a:pt x="367284" y="479108"/>
                      <a:pt x="371284" y="478917"/>
                      <a:pt x="376333" y="477488"/>
                    </a:cubicBezTo>
                    <a:close/>
                    <a:moveTo>
                      <a:pt x="366046" y="547973"/>
                    </a:moveTo>
                    <a:cubicBezTo>
                      <a:pt x="367760" y="545306"/>
                      <a:pt x="369475" y="542639"/>
                      <a:pt x="371189" y="539972"/>
                    </a:cubicBezTo>
                    <a:cubicBezTo>
                      <a:pt x="372142" y="550355"/>
                      <a:pt x="377476" y="556165"/>
                      <a:pt x="388048" y="562642"/>
                    </a:cubicBezTo>
                    <a:cubicBezTo>
                      <a:pt x="389763" y="578834"/>
                      <a:pt x="390906" y="590455"/>
                      <a:pt x="390906" y="590455"/>
                    </a:cubicBezTo>
                    <a:cubicBezTo>
                      <a:pt x="390906" y="590455"/>
                      <a:pt x="393192" y="581120"/>
                      <a:pt x="396240" y="567309"/>
                    </a:cubicBezTo>
                    <a:cubicBezTo>
                      <a:pt x="399574" y="569119"/>
                      <a:pt x="403003" y="571024"/>
                      <a:pt x="407003" y="573119"/>
                    </a:cubicBezTo>
                    <a:cubicBezTo>
                      <a:pt x="408337" y="573786"/>
                      <a:pt x="409480" y="574548"/>
                      <a:pt x="410813" y="575215"/>
                    </a:cubicBezTo>
                    <a:cubicBezTo>
                      <a:pt x="411194" y="581216"/>
                      <a:pt x="411194" y="584645"/>
                      <a:pt x="411194" y="584645"/>
                    </a:cubicBezTo>
                    <a:cubicBezTo>
                      <a:pt x="411194" y="584645"/>
                      <a:pt x="412146" y="581692"/>
                      <a:pt x="413671" y="576739"/>
                    </a:cubicBezTo>
                    <a:cubicBezTo>
                      <a:pt x="418147" y="579215"/>
                      <a:pt x="422434" y="581597"/>
                      <a:pt x="426434" y="583883"/>
                    </a:cubicBezTo>
                    <a:cubicBezTo>
                      <a:pt x="424434" y="597694"/>
                      <a:pt x="423958" y="607600"/>
                      <a:pt x="423958" y="607600"/>
                    </a:cubicBezTo>
                    <a:cubicBezTo>
                      <a:pt x="424529" y="602742"/>
                      <a:pt x="428054" y="595694"/>
                      <a:pt x="432816" y="587597"/>
                    </a:cubicBezTo>
                    <a:cubicBezTo>
                      <a:pt x="441770" y="592836"/>
                      <a:pt x="449294" y="597503"/>
                      <a:pt x="455771" y="601504"/>
                    </a:cubicBezTo>
                    <a:cubicBezTo>
                      <a:pt x="449770" y="613505"/>
                      <a:pt x="445675" y="629507"/>
                      <a:pt x="442913" y="643414"/>
                    </a:cubicBezTo>
                    <a:cubicBezTo>
                      <a:pt x="441579" y="641604"/>
                      <a:pt x="440150" y="639699"/>
                      <a:pt x="438435" y="637889"/>
                    </a:cubicBezTo>
                    <a:cubicBezTo>
                      <a:pt x="419195" y="617601"/>
                      <a:pt x="401478" y="601123"/>
                      <a:pt x="383857" y="584930"/>
                    </a:cubicBezTo>
                    <a:cubicBezTo>
                      <a:pt x="373856" y="575691"/>
                      <a:pt x="367951" y="566452"/>
                      <a:pt x="364617" y="560070"/>
                    </a:cubicBezTo>
                    <a:cubicBezTo>
                      <a:pt x="365188" y="556260"/>
                      <a:pt x="365570" y="552164"/>
                      <a:pt x="366046" y="547973"/>
                    </a:cubicBezTo>
                    <a:close/>
                    <a:moveTo>
                      <a:pt x="399383" y="552831"/>
                    </a:moveTo>
                    <a:cubicBezTo>
                      <a:pt x="399479" y="552450"/>
                      <a:pt x="399574" y="552164"/>
                      <a:pt x="399574" y="551783"/>
                    </a:cubicBezTo>
                    <a:cubicBezTo>
                      <a:pt x="400240" y="552450"/>
                      <a:pt x="400907" y="553212"/>
                      <a:pt x="401574" y="553879"/>
                    </a:cubicBezTo>
                    <a:cubicBezTo>
                      <a:pt x="400812" y="553498"/>
                      <a:pt x="400050" y="553117"/>
                      <a:pt x="399383" y="552831"/>
                    </a:cubicBezTo>
                    <a:close/>
                    <a:moveTo>
                      <a:pt x="403193" y="534543"/>
                    </a:moveTo>
                    <a:cubicBezTo>
                      <a:pt x="403955" y="530733"/>
                      <a:pt x="404717" y="526923"/>
                      <a:pt x="405384" y="523018"/>
                    </a:cubicBezTo>
                    <a:cubicBezTo>
                      <a:pt x="406146" y="528257"/>
                      <a:pt x="406812" y="533210"/>
                      <a:pt x="407384" y="537877"/>
                    </a:cubicBezTo>
                    <a:cubicBezTo>
                      <a:pt x="405955" y="536829"/>
                      <a:pt x="404622" y="535686"/>
                      <a:pt x="403193" y="534543"/>
                    </a:cubicBezTo>
                    <a:close/>
                    <a:moveTo>
                      <a:pt x="453294" y="286607"/>
                    </a:moveTo>
                    <a:cubicBezTo>
                      <a:pt x="456343" y="284607"/>
                      <a:pt x="459391" y="282321"/>
                      <a:pt x="462248" y="279940"/>
                    </a:cubicBezTo>
                    <a:cubicBezTo>
                      <a:pt x="462343" y="281083"/>
                      <a:pt x="462439" y="282226"/>
                      <a:pt x="462629" y="283274"/>
                    </a:cubicBezTo>
                    <a:cubicBezTo>
                      <a:pt x="460915" y="287560"/>
                      <a:pt x="458152" y="290513"/>
                      <a:pt x="455009" y="292799"/>
                    </a:cubicBezTo>
                    <a:lnTo>
                      <a:pt x="453294" y="291941"/>
                    </a:lnTo>
                    <a:cubicBezTo>
                      <a:pt x="453294" y="290227"/>
                      <a:pt x="453294" y="288322"/>
                      <a:pt x="453294" y="286607"/>
                    </a:cubicBezTo>
                    <a:close/>
                    <a:moveTo>
                      <a:pt x="445961" y="491300"/>
                    </a:moveTo>
                    <a:cubicBezTo>
                      <a:pt x="450056" y="494157"/>
                      <a:pt x="454437" y="497110"/>
                      <a:pt x="458724" y="499967"/>
                    </a:cubicBezTo>
                    <a:cubicBezTo>
                      <a:pt x="457390" y="501968"/>
                      <a:pt x="455962" y="504063"/>
                      <a:pt x="454533" y="506254"/>
                    </a:cubicBezTo>
                    <a:cubicBezTo>
                      <a:pt x="450246" y="503682"/>
                      <a:pt x="446056" y="501205"/>
                      <a:pt x="442055" y="499110"/>
                    </a:cubicBezTo>
                    <a:cubicBezTo>
                      <a:pt x="441198" y="498634"/>
                      <a:pt x="440531" y="498253"/>
                      <a:pt x="439769" y="497777"/>
                    </a:cubicBezTo>
                    <a:cubicBezTo>
                      <a:pt x="441865" y="495681"/>
                      <a:pt x="443960" y="493586"/>
                      <a:pt x="445961" y="491300"/>
                    </a:cubicBezTo>
                    <a:close/>
                    <a:moveTo>
                      <a:pt x="430530" y="509683"/>
                    </a:moveTo>
                    <a:cubicBezTo>
                      <a:pt x="435864" y="512826"/>
                      <a:pt x="441770" y="515493"/>
                      <a:pt x="446913" y="517779"/>
                    </a:cubicBezTo>
                    <a:cubicBezTo>
                      <a:pt x="446722" y="518065"/>
                      <a:pt x="446627" y="518255"/>
                      <a:pt x="446437" y="518446"/>
                    </a:cubicBezTo>
                    <a:cubicBezTo>
                      <a:pt x="446151" y="518827"/>
                      <a:pt x="445961" y="519303"/>
                      <a:pt x="445675" y="519779"/>
                    </a:cubicBezTo>
                    <a:cubicBezTo>
                      <a:pt x="444341" y="519303"/>
                      <a:pt x="443103" y="518732"/>
                      <a:pt x="441865" y="518351"/>
                    </a:cubicBezTo>
                    <a:cubicBezTo>
                      <a:pt x="438055" y="516922"/>
                      <a:pt x="433864" y="515112"/>
                      <a:pt x="429768" y="513112"/>
                    </a:cubicBezTo>
                    <a:cubicBezTo>
                      <a:pt x="430149" y="511969"/>
                      <a:pt x="430339" y="510826"/>
                      <a:pt x="430530" y="509683"/>
                    </a:cubicBezTo>
                    <a:close/>
                    <a:moveTo>
                      <a:pt x="440436" y="530066"/>
                    </a:moveTo>
                    <a:cubicBezTo>
                      <a:pt x="436721" y="538448"/>
                      <a:pt x="433864" y="547688"/>
                      <a:pt x="431578" y="556832"/>
                    </a:cubicBezTo>
                    <a:cubicBezTo>
                      <a:pt x="428530" y="554450"/>
                      <a:pt x="425768" y="552260"/>
                      <a:pt x="423386" y="550450"/>
                    </a:cubicBezTo>
                    <a:cubicBezTo>
                      <a:pt x="422815" y="549974"/>
                      <a:pt x="422148" y="549497"/>
                      <a:pt x="421577" y="549021"/>
                    </a:cubicBezTo>
                    <a:cubicBezTo>
                      <a:pt x="423386" y="542068"/>
                      <a:pt x="425291" y="534638"/>
                      <a:pt x="427006" y="527018"/>
                    </a:cubicBezTo>
                    <a:cubicBezTo>
                      <a:pt x="431006" y="528161"/>
                      <a:pt x="435483" y="529209"/>
                      <a:pt x="440436" y="530066"/>
                    </a:cubicBezTo>
                    <a:close/>
                    <a:moveTo>
                      <a:pt x="422910" y="316516"/>
                    </a:moveTo>
                    <a:cubicBezTo>
                      <a:pt x="423672" y="314516"/>
                      <a:pt x="424434" y="312515"/>
                      <a:pt x="425386" y="310610"/>
                    </a:cubicBezTo>
                    <a:cubicBezTo>
                      <a:pt x="425386" y="310705"/>
                      <a:pt x="425386" y="310801"/>
                      <a:pt x="425386" y="310896"/>
                    </a:cubicBezTo>
                    <a:lnTo>
                      <a:pt x="422910" y="316516"/>
                    </a:lnTo>
                    <a:close/>
                    <a:moveTo>
                      <a:pt x="426244" y="247174"/>
                    </a:moveTo>
                    <a:cubicBezTo>
                      <a:pt x="424719" y="261557"/>
                      <a:pt x="423672" y="274796"/>
                      <a:pt x="423767" y="284131"/>
                    </a:cubicBezTo>
                    <a:cubicBezTo>
                      <a:pt x="419385" y="289846"/>
                      <a:pt x="416623" y="296323"/>
                      <a:pt x="415290" y="304229"/>
                    </a:cubicBezTo>
                    <a:cubicBezTo>
                      <a:pt x="414242" y="310325"/>
                      <a:pt x="414147" y="316897"/>
                      <a:pt x="414433" y="322993"/>
                    </a:cubicBezTo>
                    <a:lnTo>
                      <a:pt x="403860" y="328136"/>
                    </a:lnTo>
                    <a:cubicBezTo>
                      <a:pt x="403574" y="327851"/>
                      <a:pt x="403288" y="327470"/>
                      <a:pt x="403098" y="327184"/>
                    </a:cubicBezTo>
                    <a:cubicBezTo>
                      <a:pt x="405289" y="319850"/>
                      <a:pt x="412146" y="296418"/>
                      <a:pt x="415385" y="275368"/>
                    </a:cubicBezTo>
                    <a:cubicBezTo>
                      <a:pt x="417386" y="262604"/>
                      <a:pt x="422148" y="254032"/>
                      <a:pt x="426244" y="247174"/>
                    </a:cubicBezTo>
                    <a:close/>
                    <a:moveTo>
                      <a:pt x="419195" y="214789"/>
                    </a:moveTo>
                    <a:cubicBezTo>
                      <a:pt x="418909" y="218027"/>
                      <a:pt x="418433" y="221266"/>
                      <a:pt x="417576" y="224219"/>
                    </a:cubicBezTo>
                    <a:cubicBezTo>
                      <a:pt x="413290" y="239459"/>
                      <a:pt x="401193" y="242602"/>
                      <a:pt x="398907" y="273177"/>
                    </a:cubicBezTo>
                    <a:cubicBezTo>
                      <a:pt x="397097" y="296418"/>
                      <a:pt x="400050" y="316992"/>
                      <a:pt x="401574" y="325469"/>
                    </a:cubicBezTo>
                    <a:cubicBezTo>
                      <a:pt x="396430" y="319373"/>
                      <a:pt x="391382" y="313087"/>
                      <a:pt x="386143" y="307086"/>
                    </a:cubicBezTo>
                    <a:cubicBezTo>
                      <a:pt x="387953" y="299371"/>
                      <a:pt x="393668" y="275368"/>
                      <a:pt x="398240" y="257937"/>
                    </a:cubicBezTo>
                    <a:cubicBezTo>
                      <a:pt x="401478" y="245459"/>
                      <a:pt x="411289" y="228886"/>
                      <a:pt x="419195" y="214789"/>
                    </a:cubicBezTo>
                    <a:close/>
                    <a:moveTo>
                      <a:pt x="380809" y="247555"/>
                    </a:moveTo>
                    <a:cubicBezTo>
                      <a:pt x="382428" y="241173"/>
                      <a:pt x="385286" y="236029"/>
                      <a:pt x="388811" y="231648"/>
                    </a:cubicBezTo>
                    <a:cubicBezTo>
                      <a:pt x="382143" y="246317"/>
                      <a:pt x="380905" y="261652"/>
                      <a:pt x="380905" y="275368"/>
                    </a:cubicBezTo>
                    <a:cubicBezTo>
                      <a:pt x="381000" y="289179"/>
                      <a:pt x="382905" y="299561"/>
                      <a:pt x="384238" y="305086"/>
                    </a:cubicBezTo>
                    <a:cubicBezTo>
                      <a:pt x="379762" y="300038"/>
                      <a:pt x="375190" y="295180"/>
                      <a:pt x="370713" y="290227"/>
                    </a:cubicBezTo>
                    <a:cubicBezTo>
                      <a:pt x="371856" y="284702"/>
                      <a:pt x="375475" y="268319"/>
                      <a:pt x="380809" y="247555"/>
                    </a:cubicBezTo>
                    <a:close/>
                    <a:moveTo>
                      <a:pt x="381381" y="308038"/>
                    </a:moveTo>
                    <a:cubicBezTo>
                      <a:pt x="371189" y="304705"/>
                      <a:pt x="360521" y="305848"/>
                      <a:pt x="350425" y="308324"/>
                    </a:cubicBezTo>
                    <a:cubicBezTo>
                      <a:pt x="349282" y="307467"/>
                      <a:pt x="348139" y="306610"/>
                      <a:pt x="346900" y="305753"/>
                    </a:cubicBezTo>
                    <a:cubicBezTo>
                      <a:pt x="351663" y="302228"/>
                      <a:pt x="357378" y="297561"/>
                      <a:pt x="368141" y="292989"/>
                    </a:cubicBezTo>
                    <a:cubicBezTo>
                      <a:pt x="372523" y="298037"/>
                      <a:pt x="377094" y="302895"/>
                      <a:pt x="381381" y="308038"/>
                    </a:cubicBezTo>
                    <a:close/>
                    <a:moveTo>
                      <a:pt x="333851" y="297942"/>
                    </a:moveTo>
                    <a:cubicBezTo>
                      <a:pt x="324993" y="293942"/>
                      <a:pt x="314610" y="290989"/>
                      <a:pt x="305276" y="288893"/>
                    </a:cubicBezTo>
                    <a:cubicBezTo>
                      <a:pt x="307848" y="287941"/>
                      <a:pt x="310419" y="287084"/>
                      <a:pt x="312991" y="286131"/>
                    </a:cubicBezTo>
                    <a:cubicBezTo>
                      <a:pt x="332708" y="278987"/>
                      <a:pt x="349091" y="278321"/>
                      <a:pt x="355282" y="278321"/>
                    </a:cubicBezTo>
                    <a:cubicBezTo>
                      <a:pt x="359093" y="282512"/>
                      <a:pt x="362807" y="286798"/>
                      <a:pt x="366522" y="291084"/>
                    </a:cubicBezTo>
                    <a:cubicBezTo>
                      <a:pt x="354616" y="288227"/>
                      <a:pt x="345853" y="290894"/>
                      <a:pt x="333851" y="297942"/>
                    </a:cubicBezTo>
                    <a:close/>
                    <a:moveTo>
                      <a:pt x="366713" y="251651"/>
                    </a:moveTo>
                    <a:cubicBezTo>
                      <a:pt x="365950" y="255079"/>
                      <a:pt x="365284" y="258413"/>
                      <a:pt x="364617" y="261747"/>
                    </a:cubicBezTo>
                    <a:cubicBezTo>
                      <a:pt x="362521" y="272225"/>
                      <a:pt x="363664" y="279368"/>
                      <a:pt x="365379" y="284226"/>
                    </a:cubicBezTo>
                    <a:cubicBezTo>
                      <a:pt x="361664" y="280130"/>
                      <a:pt x="358044" y="276035"/>
                      <a:pt x="354235" y="272034"/>
                    </a:cubicBezTo>
                    <a:cubicBezTo>
                      <a:pt x="356140" y="268986"/>
                      <a:pt x="361093" y="261271"/>
                      <a:pt x="366713" y="251651"/>
                    </a:cubicBezTo>
                    <a:close/>
                    <a:moveTo>
                      <a:pt x="188214" y="308229"/>
                    </a:moveTo>
                    <a:cubicBezTo>
                      <a:pt x="198310" y="308134"/>
                      <a:pt x="211169" y="306705"/>
                      <a:pt x="226123" y="302514"/>
                    </a:cubicBezTo>
                    <a:cubicBezTo>
                      <a:pt x="264223" y="291846"/>
                      <a:pt x="298990" y="271558"/>
                      <a:pt x="318421" y="268224"/>
                    </a:cubicBezTo>
                    <a:cubicBezTo>
                      <a:pt x="332041" y="265843"/>
                      <a:pt x="338328" y="263747"/>
                      <a:pt x="340995" y="262700"/>
                    </a:cubicBezTo>
                    <a:cubicBezTo>
                      <a:pt x="343281" y="265176"/>
                      <a:pt x="345662" y="267653"/>
                      <a:pt x="347948" y="270129"/>
                    </a:cubicBezTo>
                    <a:cubicBezTo>
                      <a:pt x="349853" y="272225"/>
                      <a:pt x="351663" y="274415"/>
                      <a:pt x="353568" y="276416"/>
                    </a:cubicBezTo>
                    <a:cubicBezTo>
                      <a:pt x="341376" y="271082"/>
                      <a:pt x="333756" y="268319"/>
                      <a:pt x="314610" y="273939"/>
                    </a:cubicBezTo>
                    <a:cubicBezTo>
                      <a:pt x="305371" y="276606"/>
                      <a:pt x="294608" y="280702"/>
                      <a:pt x="283750" y="285179"/>
                    </a:cubicBezTo>
                    <a:cubicBezTo>
                      <a:pt x="281749" y="284893"/>
                      <a:pt x="280606" y="284797"/>
                      <a:pt x="280606" y="284797"/>
                    </a:cubicBezTo>
                    <a:cubicBezTo>
                      <a:pt x="280606" y="284797"/>
                      <a:pt x="281083" y="285274"/>
                      <a:pt x="281940" y="285941"/>
                    </a:cubicBezTo>
                    <a:cubicBezTo>
                      <a:pt x="268319" y="291560"/>
                      <a:pt x="254603" y="297561"/>
                      <a:pt x="243745" y="302038"/>
                    </a:cubicBezTo>
                    <a:cubicBezTo>
                      <a:pt x="225076" y="309563"/>
                      <a:pt x="209645" y="310134"/>
                      <a:pt x="188214" y="308229"/>
                    </a:cubicBezTo>
                    <a:close/>
                    <a:moveTo>
                      <a:pt x="327088" y="405765"/>
                    </a:moveTo>
                    <a:cubicBezTo>
                      <a:pt x="330327" y="406051"/>
                      <a:pt x="333660" y="406337"/>
                      <a:pt x="337090" y="406432"/>
                    </a:cubicBezTo>
                    <a:lnTo>
                      <a:pt x="343090" y="409861"/>
                    </a:lnTo>
                    <a:cubicBezTo>
                      <a:pt x="338709" y="409194"/>
                      <a:pt x="331946" y="408146"/>
                      <a:pt x="322993" y="406813"/>
                    </a:cubicBezTo>
                    <a:cubicBezTo>
                      <a:pt x="323374" y="406337"/>
                      <a:pt x="323755" y="405955"/>
                      <a:pt x="324135" y="405479"/>
                    </a:cubicBezTo>
                    <a:cubicBezTo>
                      <a:pt x="325278" y="405575"/>
                      <a:pt x="326231" y="405670"/>
                      <a:pt x="327088" y="405765"/>
                    </a:cubicBezTo>
                    <a:close/>
                    <a:moveTo>
                      <a:pt x="324898" y="350425"/>
                    </a:moveTo>
                    <a:cubicBezTo>
                      <a:pt x="332708" y="348425"/>
                      <a:pt x="340519" y="346424"/>
                      <a:pt x="348329" y="344424"/>
                    </a:cubicBezTo>
                    <a:cubicBezTo>
                      <a:pt x="346805" y="345758"/>
                      <a:pt x="343185" y="348805"/>
                      <a:pt x="338328" y="352996"/>
                    </a:cubicBezTo>
                    <a:cubicBezTo>
                      <a:pt x="333946" y="352139"/>
                      <a:pt x="329469" y="351282"/>
                      <a:pt x="324898" y="350425"/>
                    </a:cubicBezTo>
                    <a:close/>
                    <a:moveTo>
                      <a:pt x="342805" y="416243"/>
                    </a:moveTo>
                    <a:cubicBezTo>
                      <a:pt x="334899" y="421481"/>
                      <a:pt x="326898" y="426720"/>
                      <a:pt x="318992" y="432054"/>
                    </a:cubicBezTo>
                    <a:cubicBezTo>
                      <a:pt x="318897" y="432054"/>
                      <a:pt x="310896" y="430911"/>
                      <a:pt x="298895" y="429863"/>
                    </a:cubicBezTo>
                    <a:cubicBezTo>
                      <a:pt x="302990" y="426339"/>
                      <a:pt x="306800" y="423005"/>
                      <a:pt x="310325" y="419767"/>
                    </a:cubicBezTo>
                    <a:cubicBezTo>
                      <a:pt x="324898" y="418338"/>
                      <a:pt x="336804" y="416719"/>
                      <a:pt x="342805" y="416243"/>
                    </a:cubicBezTo>
                    <a:close/>
                    <a:moveTo>
                      <a:pt x="279368" y="298133"/>
                    </a:moveTo>
                    <a:cubicBezTo>
                      <a:pt x="283369" y="296799"/>
                      <a:pt x="287274" y="295370"/>
                      <a:pt x="291179" y="294037"/>
                    </a:cubicBezTo>
                    <a:cubicBezTo>
                      <a:pt x="294322" y="296704"/>
                      <a:pt x="297846" y="299752"/>
                      <a:pt x="301561" y="302895"/>
                    </a:cubicBezTo>
                    <a:cubicBezTo>
                      <a:pt x="294037" y="300514"/>
                      <a:pt x="286226" y="299085"/>
                      <a:pt x="279368" y="298133"/>
                    </a:cubicBezTo>
                    <a:close/>
                    <a:moveTo>
                      <a:pt x="280130" y="398240"/>
                    </a:moveTo>
                    <a:cubicBezTo>
                      <a:pt x="282130" y="395764"/>
                      <a:pt x="284226" y="393097"/>
                      <a:pt x="286321" y="390430"/>
                    </a:cubicBezTo>
                    <a:cubicBezTo>
                      <a:pt x="287655" y="390239"/>
                      <a:pt x="288988" y="389954"/>
                      <a:pt x="290322" y="389668"/>
                    </a:cubicBezTo>
                    <a:cubicBezTo>
                      <a:pt x="292894" y="390049"/>
                      <a:pt x="295465" y="390335"/>
                      <a:pt x="298037" y="390620"/>
                    </a:cubicBezTo>
                    <a:cubicBezTo>
                      <a:pt x="296703" y="392049"/>
                      <a:pt x="295465" y="393383"/>
                      <a:pt x="294322" y="394621"/>
                    </a:cubicBezTo>
                    <a:cubicBezTo>
                      <a:pt x="288988" y="396050"/>
                      <a:pt x="284131" y="397288"/>
                      <a:pt x="280130" y="398240"/>
                    </a:cubicBezTo>
                    <a:close/>
                    <a:moveTo>
                      <a:pt x="292512" y="396716"/>
                    </a:moveTo>
                    <a:cubicBezTo>
                      <a:pt x="291084" y="398336"/>
                      <a:pt x="289370" y="400241"/>
                      <a:pt x="287560" y="402336"/>
                    </a:cubicBezTo>
                    <a:cubicBezTo>
                      <a:pt x="284321" y="401955"/>
                      <a:pt x="280988" y="401574"/>
                      <a:pt x="277558" y="401288"/>
                    </a:cubicBezTo>
                    <a:cubicBezTo>
                      <a:pt x="278225" y="400526"/>
                      <a:pt x="278797" y="399764"/>
                      <a:pt x="279463" y="398907"/>
                    </a:cubicBezTo>
                    <a:cubicBezTo>
                      <a:pt x="283273" y="398336"/>
                      <a:pt x="287750" y="397574"/>
                      <a:pt x="292512" y="396716"/>
                    </a:cubicBezTo>
                    <a:close/>
                    <a:moveTo>
                      <a:pt x="222694" y="315563"/>
                    </a:moveTo>
                    <a:cubicBezTo>
                      <a:pt x="225838" y="315087"/>
                      <a:pt x="229076" y="314420"/>
                      <a:pt x="232505" y="313372"/>
                    </a:cubicBezTo>
                    <a:cubicBezTo>
                      <a:pt x="245935" y="309277"/>
                      <a:pt x="258318" y="305276"/>
                      <a:pt x="270224" y="301180"/>
                    </a:cubicBezTo>
                    <a:cubicBezTo>
                      <a:pt x="278797" y="306705"/>
                      <a:pt x="285655" y="315278"/>
                      <a:pt x="294704" y="322231"/>
                    </a:cubicBezTo>
                    <a:cubicBezTo>
                      <a:pt x="290131" y="324993"/>
                      <a:pt x="285750" y="327565"/>
                      <a:pt x="281749" y="329946"/>
                    </a:cubicBezTo>
                    <a:cubicBezTo>
                      <a:pt x="279368" y="328708"/>
                      <a:pt x="276987" y="327470"/>
                      <a:pt x="274415" y="326231"/>
                    </a:cubicBezTo>
                    <a:cubicBezTo>
                      <a:pt x="259556" y="318897"/>
                      <a:pt x="238601" y="316421"/>
                      <a:pt x="222694" y="315563"/>
                    </a:cubicBezTo>
                    <a:close/>
                    <a:moveTo>
                      <a:pt x="240792" y="475774"/>
                    </a:moveTo>
                    <a:cubicBezTo>
                      <a:pt x="245650" y="472059"/>
                      <a:pt x="252413" y="467011"/>
                      <a:pt x="259937" y="461201"/>
                    </a:cubicBezTo>
                    <a:cubicBezTo>
                      <a:pt x="270034" y="459962"/>
                      <a:pt x="277939" y="458629"/>
                      <a:pt x="281083" y="458057"/>
                    </a:cubicBezTo>
                    <a:cubicBezTo>
                      <a:pt x="270891" y="465106"/>
                      <a:pt x="260794" y="472250"/>
                      <a:pt x="250888" y="479584"/>
                    </a:cubicBezTo>
                    <a:lnTo>
                      <a:pt x="251650" y="478822"/>
                    </a:lnTo>
                    <a:cubicBezTo>
                      <a:pt x="251650" y="478822"/>
                      <a:pt x="247745" y="477584"/>
                      <a:pt x="240792" y="475774"/>
                    </a:cubicBezTo>
                    <a:close/>
                    <a:moveTo>
                      <a:pt x="150400" y="441008"/>
                    </a:moveTo>
                    <a:cubicBezTo>
                      <a:pt x="148304" y="441293"/>
                      <a:pt x="146113" y="441579"/>
                      <a:pt x="144018" y="441865"/>
                    </a:cubicBezTo>
                    <a:cubicBezTo>
                      <a:pt x="144113" y="441770"/>
                      <a:pt x="144208" y="441674"/>
                      <a:pt x="144208" y="441579"/>
                    </a:cubicBezTo>
                    <a:cubicBezTo>
                      <a:pt x="153162" y="431292"/>
                      <a:pt x="160972" y="421672"/>
                      <a:pt x="167259" y="413480"/>
                    </a:cubicBezTo>
                    <a:cubicBezTo>
                      <a:pt x="170307" y="413671"/>
                      <a:pt x="173546" y="413861"/>
                      <a:pt x="176974" y="414147"/>
                    </a:cubicBezTo>
                    <a:cubicBezTo>
                      <a:pt x="170212" y="420529"/>
                      <a:pt x="163639" y="426911"/>
                      <a:pt x="158686" y="432054"/>
                    </a:cubicBezTo>
                    <a:cubicBezTo>
                      <a:pt x="156115" y="434912"/>
                      <a:pt x="153257" y="437864"/>
                      <a:pt x="150400" y="441008"/>
                    </a:cubicBezTo>
                    <a:close/>
                    <a:moveTo>
                      <a:pt x="156115" y="461105"/>
                    </a:moveTo>
                    <a:cubicBezTo>
                      <a:pt x="155067" y="462248"/>
                      <a:pt x="154114" y="463391"/>
                      <a:pt x="153162" y="464630"/>
                    </a:cubicBezTo>
                    <a:cubicBezTo>
                      <a:pt x="149828" y="464630"/>
                      <a:pt x="146494" y="464725"/>
                      <a:pt x="143161" y="464820"/>
                    </a:cubicBezTo>
                    <a:cubicBezTo>
                      <a:pt x="144589" y="463582"/>
                      <a:pt x="146018" y="462344"/>
                      <a:pt x="147542" y="461105"/>
                    </a:cubicBezTo>
                    <a:cubicBezTo>
                      <a:pt x="150114" y="461105"/>
                      <a:pt x="153067" y="461105"/>
                      <a:pt x="156115" y="461105"/>
                    </a:cubicBezTo>
                    <a:close/>
                    <a:moveTo>
                      <a:pt x="139255" y="427863"/>
                    </a:moveTo>
                    <a:cubicBezTo>
                      <a:pt x="143827" y="422338"/>
                      <a:pt x="147828" y="417386"/>
                      <a:pt x="151066" y="413195"/>
                    </a:cubicBezTo>
                    <a:cubicBezTo>
                      <a:pt x="152305" y="413195"/>
                      <a:pt x="153638" y="413099"/>
                      <a:pt x="154972" y="413099"/>
                    </a:cubicBezTo>
                    <a:cubicBezTo>
                      <a:pt x="149828" y="417862"/>
                      <a:pt x="144304" y="423005"/>
                      <a:pt x="139255" y="427863"/>
                    </a:cubicBezTo>
                    <a:close/>
                    <a:moveTo>
                      <a:pt x="191357" y="415480"/>
                    </a:moveTo>
                    <a:cubicBezTo>
                      <a:pt x="192881" y="415671"/>
                      <a:pt x="194500" y="415766"/>
                      <a:pt x="196120" y="415957"/>
                    </a:cubicBezTo>
                    <a:cubicBezTo>
                      <a:pt x="192214" y="419767"/>
                      <a:pt x="188690" y="423291"/>
                      <a:pt x="186023" y="426339"/>
                    </a:cubicBezTo>
                    <a:cubicBezTo>
                      <a:pt x="183166" y="429578"/>
                      <a:pt x="179356" y="434054"/>
                      <a:pt x="175069" y="439007"/>
                    </a:cubicBezTo>
                    <a:cubicBezTo>
                      <a:pt x="173736" y="439007"/>
                      <a:pt x="172402" y="439103"/>
                      <a:pt x="170974" y="439198"/>
                    </a:cubicBezTo>
                    <a:cubicBezTo>
                      <a:pt x="172879" y="437197"/>
                      <a:pt x="174688" y="435293"/>
                      <a:pt x="176308" y="433483"/>
                    </a:cubicBezTo>
                    <a:cubicBezTo>
                      <a:pt x="181737" y="427196"/>
                      <a:pt x="186785" y="421100"/>
                      <a:pt x="191357" y="415480"/>
                    </a:cubicBezTo>
                    <a:close/>
                    <a:moveTo>
                      <a:pt x="169735" y="461010"/>
                    </a:moveTo>
                    <a:cubicBezTo>
                      <a:pt x="174688" y="461010"/>
                      <a:pt x="179832" y="460915"/>
                      <a:pt x="184975" y="460820"/>
                    </a:cubicBezTo>
                    <a:cubicBezTo>
                      <a:pt x="183451" y="462534"/>
                      <a:pt x="181927" y="464249"/>
                      <a:pt x="180499" y="465868"/>
                    </a:cubicBezTo>
                    <a:cubicBezTo>
                      <a:pt x="177070" y="465582"/>
                      <a:pt x="173546" y="465296"/>
                      <a:pt x="169926" y="465011"/>
                    </a:cubicBezTo>
                    <a:cubicBezTo>
                      <a:pt x="168307" y="464915"/>
                      <a:pt x="166688" y="464820"/>
                      <a:pt x="165068" y="464820"/>
                    </a:cubicBezTo>
                    <a:cubicBezTo>
                      <a:pt x="166688" y="463582"/>
                      <a:pt x="168211" y="462344"/>
                      <a:pt x="169735" y="461010"/>
                    </a:cubicBezTo>
                    <a:close/>
                    <a:moveTo>
                      <a:pt x="191262" y="460820"/>
                    </a:moveTo>
                    <a:cubicBezTo>
                      <a:pt x="191738" y="460820"/>
                      <a:pt x="192214" y="460820"/>
                      <a:pt x="192786" y="460820"/>
                    </a:cubicBezTo>
                    <a:cubicBezTo>
                      <a:pt x="198310" y="461391"/>
                      <a:pt x="203359" y="461867"/>
                      <a:pt x="207740" y="462248"/>
                    </a:cubicBezTo>
                    <a:cubicBezTo>
                      <a:pt x="205835" y="464344"/>
                      <a:pt x="204025" y="466439"/>
                      <a:pt x="202311" y="468439"/>
                    </a:cubicBezTo>
                    <a:cubicBezTo>
                      <a:pt x="196882" y="467678"/>
                      <a:pt x="191071" y="467011"/>
                      <a:pt x="184880" y="466344"/>
                    </a:cubicBezTo>
                    <a:cubicBezTo>
                      <a:pt x="186785" y="464630"/>
                      <a:pt x="188976" y="462725"/>
                      <a:pt x="191262" y="460820"/>
                    </a:cubicBezTo>
                    <a:close/>
                    <a:moveTo>
                      <a:pt x="207073" y="435769"/>
                    </a:moveTo>
                    <a:cubicBezTo>
                      <a:pt x="203073" y="436817"/>
                      <a:pt x="198977" y="437960"/>
                      <a:pt x="194786" y="439103"/>
                    </a:cubicBezTo>
                    <a:cubicBezTo>
                      <a:pt x="198882" y="435293"/>
                      <a:pt x="202406" y="431863"/>
                      <a:pt x="205073" y="428911"/>
                    </a:cubicBezTo>
                    <a:cubicBezTo>
                      <a:pt x="207740" y="425958"/>
                      <a:pt x="211074" y="422053"/>
                      <a:pt x="214693" y="417767"/>
                    </a:cubicBezTo>
                    <a:cubicBezTo>
                      <a:pt x="217265" y="418052"/>
                      <a:pt x="219837" y="418243"/>
                      <a:pt x="222409" y="418529"/>
                    </a:cubicBezTo>
                    <a:cubicBezTo>
                      <a:pt x="220313" y="420719"/>
                      <a:pt x="218504" y="422815"/>
                      <a:pt x="216884" y="424529"/>
                    </a:cubicBezTo>
                    <a:cubicBezTo>
                      <a:pt x="214122" y="427768"/>
                      <a:pt x="210693" y="431673"/>
                      <a:pt x="207073" y="435769"/>
                    </a:cubicBezTo>
                    <a:close/>
                    <a:moveTo>
                      <a:pt x="216027" y="462915"/>
                    </a:moveTo>
                    <a:cubicBezTo>
                      <a:pt x="221932" y="463296"/>
                      <a:pt x="228029" y="463391"/>
                      <a:pt x="234029" y="463201"/>
                    </a:cubicBezTo>
                    <a:cubicBezTo>
                      <a:pt x="230981" y="466630"/>
                      <a:pt x="228219" y="469773"/>
                      <a:pt x="225838" y="472440"/>
                    </a:cubicBezTo>
                    <a:cubicBezTo>
                      <a:pt x="220694" y="471392"/>
                      <a:pt x="214884" y="470345"/>
                      <a:pt x="208502" y="469392"/>
                    </a:cubicBezTo>
                    <a:cubicBezTo>
                      <a:pt x="210979" y="467296"/>
                      <a:pt x="213455" y="465201"/>
                      <a:pt x="216027" y="462915"/>
                    </a:cubicBezTo>
                    <a:close/>
                    <a:moveTo>
                      <a:pt x="262604" y="399860"/>
                    </a:moveTo>
                    <a:cubicBezTo>
                      <a:pt x="261366" y="399764"/>
                      <a:pt x="260223" y="399669"/>
                      <a:pt x="258985" y="399479"/>
                    </a:cubicBezTo>
                    <a:cubicBezTo>
                      <a:pt x="257461" y="399383"/>
                      <a:pt x="255937" y="399288"/>
                      <a:pt x="254413" y="399193"/>
                    </a:cubicBezTo>
                    <a:cubicBezTo>
                      <a:pt x="256032" y="397193"/>
                      <a:pt x="257651" y="395192"/>
                      <a:pt x="259271" y="393097"/>
                    </a:cubicBezTo>
                    <a:cubicBezTo>
                      <a:pt x="262128" y="393002"/>
                      <a:pt x="265462" y="392906"/>
                      <a:pt x="269557" y="392525"/>
                    </a:cubicBezTo>
                    <a:cubicBezTo>
                      <a:pt x="267176" y="395002"/>
                      <a:pt x="264795" y="397478"/>
                      <a:pt x="262604" y="399860"/>
                    </a:cubicBezTo>
                    <a:close/>
                    <a:moveTo>
                      <a:pt x="269938" y="421958"/>
                    </a:moveTo>
                    <a:cubicBezTo>
                      <a:pt x="270129" y="421958"/>
                      <a:pt x="270224" y="421958"/>
                      <a:pt x="270415" y="421958"/>
                    </a:cubicBezTo>
                    <a:cubicBezTo>
                      <a:pt x="268605" y="424053"/>
                      <a:pt x="266700" y="426149"/>
                      <a:pt x="264890" y="428339"/>
                    </a:cubicBezTo>
                    <a:cubicBezTo>
                      <a:pt x="261080" y="428339"/>
                      <a:pt x="257175" y="428435"/>
                      <a:pt x="253270" y="428530"/>
                    </a:cubicBezTo>
                    <a:cubicBezTo>
                      <a:pt x="255556" y="426244"/>
                      <a:pt x="257746" y="423958"/>
                      <a:pt x="259937" y="421672"/>
                    </a:cubicBezTo>
                    <a:cubicBezTo>
                      <a:pt x="263461" y="421767"/>
                      <a:pt x="266890" y="421958"/>
                      <a:pt x="269938" y="421958"/>
                    </a:cubicBezTo>
                    <a:close/>
                    <a:moveTo>
                      <a:pt x="241840" y="398717"/>
                    </a:moveTo>
                    <a:cubicBezTo>
                      <a:pt x="237839" y="398717"/>
                      <a:pt x="233934" y="398717"/>
                      <a:pt x="229933" y="398907"/>
                    </a:cubicBezTo>
                    <a:cubicBezTo>
                      <a:pt x="235744" y="391573"/>
                      <a:pt x="241173" y="384620"/>
                      <a:pt x="245364" y="379190"/>
                    </a:cubicBezTo>
                    <a:cubicBezTo>
                      <a:pt x="249650" y="380333"/>
                      <a:pt x="253936" y="381381"/>
                      <a:pt x="258318" y="382524"/>
                    </a:cubicBezTo>
                    <a:cubicBezTo>
                      <a:pt x="253079" y="387572"/>
                      <a:pt x="247364" y="393192"/>
                      <a:pt x="241840" y="398717"/>
                    </a:cubicBezTo>
                    <a:close/>
                    <a:moveTo>
                      <a:pt x="235458" y="419862"/>
                    </a:moveTo>
                    <a:cubicBezTo>
                      <a:pt x="238411" y="420148"/>
                      <a:pt x="241363" y="420338"/>
                      <a:pt x="244221" y="420624"/>
                    </a:cubicBezTo>
                    <a:cubicBezTo>
                      <a:pt x="241649" y="423482"/>
                      <a:pt x="238982" y="426625"/>
                      <a:pt x="236220" y="429768"/>
                    </a:cubicBezTo>
                    <a:cubicBezTo>
                      <a:pt x="232505" y="430244"/>
                      <a:pt x="228886" y="430721"/>
                      <a:pt x="225457" y="431387"/>
                    </a:cubicBezTo>
                    <a:cubicBezTo>
                      <a:pt x="224695" y="431578"/>
                      <a:pt x="223838" y="431768"/>
                      <a:pt x="223075" y="431863"/>
                    </a:cubicBezTo>
                    <a:cubicBezTo>
                      <a:pt x="227362" y="427958"/>
                      <a:pt x="231553" y="423863"/>
                      <a:pt x="235458" y="419862"/>
                    </a:cubicBezTo>
                    <a:close/>
                    <a:moveTo>
                      <a:pt x="241363" y="462915"/>
                    </a:moveTo>
                    <a:cubicBezTo>
                      <a:pt x="244602" y="462725"/>
                      <a:pt x="247650" y="462439"/>
                      <a:pt x="250698" y="462248"/>
                    </a:cubicBezTo>
                    <a:cubicBezTo>
                      <a:pt x="245935" y="467582"/>
                      <a:pt x="241840" y="472059"/>
                      <a:pt x="238792" y="475393"/>
                    </a:cubicBezTo>
                    <a:cubicBezTo>
                      <a:pt x="235934" y="474726"/>
                      <a:pt x="232600" y="473964"/>
                      <a:pt x="228790" y="473107"/>
                    </a:cubicBezTo>
                    <a:cubicBezTo>
                      <a:pt x="232410" y="470154"/>
                      <a:pt x="236696" y="466725"/>
                      <a:pt x="241363" y="462915"/>
                    </a:cubicBezTo>
                    <a:close/>
                    <a:moveTo>
                      <a:pt x="259842" y="392525"/>
                    </a:moveTo>
                    <a:cubicBezTo>
                      <a:pt x="261938" y="389858"/>
                      <a:pt x="263938" y="387191"/>
                      <a:pt x="265938" y="384524"/>
                    </a:cubicBezTo>
                    <a:cubicBezTo>
                      <a:pt x="269081" y="385286"/>
                      <a:pt x="272320" y="386144"/>
                      <a:pt x="275463" y="386810"/>
                    </a:cubicBezTo>
                    <a:cubicBezTo>
                      <a:pt x="273844" y="388334"/>
                      <a:pt x="272320" y="389858"/>
                      <a:pt x="270796" y="391382"/>
                    </a:cubicBezTo>
                    <a:cubicBezTo>
                      <a:pt x="266700" y="391954"/>
                      <a:pt x="262985" y="392239"/>
                      <a:pt x="259842" y="392525"/>
                    </a:cubicBezTo>
                    <a:close/>
                    <a:moveTo>
                      <a:pt x="258318" y="362807"/>
                    </a:moveTo>
                    <a:cubicBezTo>
                      <a:pt x="260318" y="363284"/>
                      <a:pt x="262414" y="363760"/>
                      <a:pt x="264414" y="364236"/>
                    </a:cubicBezTo>
                    <a:cubicBezTo>
                      <a:pt x="257937" y="364331"/>
                      <a:pt x="251555" y="364617"/>
                      <a:pt x="245554" y="365093"/>
                    </a:cubicBezTo>
                    <a:cubicBezTo>
                      <a:pt x="245078" y="364617"/>
                      <a:pt x="244602" y="364236"/>
                      <a:pt x="244030" y="363760"/>
                    </a:cubicBezTo>
                    <a:cubicBezTo>
                      <a:pt x="248698" y="363474"/>
                      <a:pt x="253651" y="363188"/>
                      <a:pt x="258318" y="362807"/>
                    </a:cubicBezTo>
                    <a:close/>
                    <a:moveTo>
                      <a:pt x="207931" y="372332"/>
                    </a:moveTo>
                    <a:cubicBezTo>
                      <a:pt x="215074" y="372713"/>
                      <a:pt x="222504" y="373952"/>
                      <a:pt x="230124" y="375571"/>
                    </a:cubicBezTo>
                    <a:cubicBezTo>
                      <a:pt x="225457" y="377000"/>
                      <a:pt x="220694" y="378333"/>
                      <a:pt x="215932" y="379762"/>
                    </a:cubicBezTo>
                    <a:cubicBezTo>
                      <a:pt x="215932" y="379762"/>
                      <a:pt x="213455" y="376714"/>
                      <a:pt x="207931" y="372332"/>
                    </a:cubicBezTo>
                    <a:close/>
                    <a:moveTo>
                      <a:pt x="232219" y="376047"/>
                    </a:moveTo>
                    <a:cubicBezTo>
                      <a:pt x="234601" y="376619"/>
                      <a:pt x="236982" y="377095"/>
                      <a:pt x="239458" y="377762"/>
                    </a:cubicBezTo>
                    <a:cubicBezTo>
                      <a:pt x="232791" y="383286"/>
                      <a:pt x="223075" y="391573"/>
                      <a:pt x="213360" y="400145"/>
                    </a:cubicBezTo>
                    <a:cubicBezTo>
                      <a:pt x="209645" y="400526"/>
                      <a:pt x="205930" y="400907"/>
                      <a:pt x="202406" y="401384"/>
                    </a:cubicBezTo>
                    <a:cubicBezTo>
                      <a:pt x="211646" y="389192"/>
                      <a:pt x="216884" y="381095"/>
                      <a:pt x="216884" y="381095"/>
                    </a:cubicBezTo>
                    <a:lnTo>
                      <a:pt x="211074" y="383286"/>
                    </a:lnTo>
                    <a:cubicBezTo>
                      <a:pt x="211074" y="383286"/>
                      <a:pt x="200787" y="392335"/>
                      <a:pt x="188690" y="403384"/>
                    </a:cubicBezTo>
                    <a:cubicBezTo>
                      <a:pt x="182975" y="404336"/>
                      <a:pt x="177546" y="405384"/>
                      <a:pt x="172593" y="406527"/>
                    </a:cubicBezTo>
                    <a:cubicBezTo>
                      <a:pt x="178308" y="398907"/>
                      <a:pt x="182118" y="393287"/>
                      <a:pt x="183832" y="390811"/>
                    </a:cubicBezTo>
                    <a:cubicBezTo>
                      <a:pt x="199930" y="385572"/>
                      <a:pt x="216027" y="380714"/>
                      <a:pt x="232219" y="376047"/>
                    </a:cubicBezTo>
                    <a:close/>
                    <a:moveTo>
                      <a:pt x="109347" y="401384"/>
                    </a:moveTo>
                    <a:cubicBezTo>
                      <a:pt x="109347" y="401384"/>
                      <a:pt x="109347" y="401384"/>
                      <a:pt x="109347" y="401384"/>
                    </a:cubicBezTo>
                    <a:cubicBezTo>
                      <a:pt x="120110" y="401003"/>
                      <a:pt x="146304" y="400241"/>
                      <a:pt x="154496" y="400050"/>
                    </a:cubicBezTo>
                    <a:cubicBezTo>
                      <a:pt x="146018" y="403003"/>
                      <a:pt x="137541" y="406146"/>
                      <a:pt x="129159" y="409385"/>
                    </a:cubicBezTo>
                    <a:cubicBezTo>
                      <a:pt x="126682" y="407575"/>
                      <a:pt x="118586" y="404241"/>
                      <a:pt x="109347" y="401384"/>
                    </a:cubicBezTo>
                    <a:close/>
                    <a:moveTo>
                      <a:pt x="84010" y="471583"/>
                    </a:moveTo>
                    <a:cubicBezTo>
                      <a:pt x="77057" y="472916"/>
                      <a:pt x="71533" y="474059"/>
                      <a:pt x="68008" y="474821"/>
                    </a:cubicBezTo>
                    <a:cubicBezTo>
                      <a:pt x="79915" y="465011"/>
                      <a:pt x="87821" y="458343"/>
                      <a:pt x="92011" y="454343"/>
                    </a:cubicBezTo>
                    <a:cubicBezTo>
                      <a:pt x="97917" y="448723"/>
                      <a:pt x="121920" y="425101"/>
                      <a:pt x="130016" y="410051"/>
                    </a:cubicBezTo>
                    <a:cubicBezTo>
                      <a:pt x="130111" y="409861"/>
                      <a:pt x="129826" y="409575"/>
                      <a:pt x="129445" y="409289"/>
                    </a:cubicBezTo>
                    <a:cubicBezTo>
                      <a:pt x="138208" y="405955"/>
                      <a:pt x="147066" y="402812"/>
                      <a:pt x="156019" y="399764"/>
                    </a:cubicBezTo>
                    <a:cubicBezTo>
                      <a:pt x="156686" y="399764"/>
                      <a:pt x="157163" y="399764"/>
                      <a:pt x="157163" y="399764"/>
                    </a:cubicBezTo>
                    <a:lnTo>
                      <a:pt x="161544" y="397955"/>
                    </a:lnTo>
                    <a:cubicBezTo>
                      <a:pt x="166783" y="396240"/>
                      <a:pt x="172021" y="394430"/>
                      <a:pt x="177260" y="392716"/>
                    </a:cubicBezTo>
                    <a:cubicBezTo>
                      <a:pt x="177355" y="392716"/>
                      <a:pt x="177546" y="392621"/>
                      <a:pt x="177641" y="392621"/>
                    </a:cubicBezTo>
                    <a:cubicBezTo>
                      <a:pt x="174688" y="395288"/>
                      <a:pt x="167259" y="401860"/>
                      <a:pt x="158591" y="409670"/>
                    </a:cubicBezTo>
                    <a:cubicBezTo>
                      <a:pt x="156305" y="410242"/>
                      <a:pt x="154210" y="410813"/>
                      <a:pt x="152400" y="411289"/>
                    </a:cubicBezTo>
                    <a:cubicBezTo>
                      <a:pt x="158305" y="403670"/>
                      <a:pt x="161734" y="399002"/>
                      <a:pt x="161734" y="399002"/>
                    </a:cubicBezTo>
                    <a:lnTo>
                      <a:pt x="154876" y="401288"/>
                    </a:lnTo>
                    <a:cubicBezTo>
                      <a:pt x="154876" y="401288"/>
                      <a:pt x="123539" y="426244"/>
                      <a:pt x="107728" y="442817"/>
                    </a:cubicBezTo>
                    <a:cubicBezTo>
                      <a:pt x="106013" y="445008"/>
                      <a:pt x="104204" y="447389"/>
                      <a:pt x="102298" y="449675"/>
                    </a:cubicBezTo>
                    <a:cubicBezTo>
                      <a:pt x="98774" y="450533"/>
                      <a:pt x="96774" y="451104"/>
                      <a:pt x="96774" y="451104"/>
                    </a:cubicBezTo>
                    <a:cubicBezTo>
                      <a:pt x="96774" y="451104"/>
                      <a:pt x="98298" y="451295"/>
                      <a:pt x="100870" y="451485"/>
                    </a:cubicBezTo>
                    <a:cubicBezTo>
                      <a:pt x="95631" y="458153"/>
                      <a:pt x="89821" y="465011"/>
                      <a:pt x="84010" y="471583"/>
                    </a:cubicBezTo>
                    <a:close/>
                    <a:moveTo>
                      <a:pt x="132207" y="461010"/>
                    </a:moveTo>
                    <a:cubicBezTo>
                      <a:pt x="130778" y="462534"/>
                      <a:pt x="129445" y="464058"/>
                      <a:pt x="128111" y="465677"/>
                    </a:cubicBezTo>
                    <a:cubicBezTo>
                      <a:pt x="124873" y="465963"/>
                      <a:pt x="121729" y="466249"/>
                      <a:pt x="118586" y="466535"/>
                    </a:cubicBezTo>
                    <a:cubicBezTo>
                      <a:pt x="123158" y="462534"/>
                      <a:pt x="127540" y="458534"/>
                      <a:pt x="131635" y="454628"/>
                    </a:cubicBezTo>
                    <a:cubicBezTo>
                      <a:pt x="133540" y="454819"/>
                      <a:pt x="135446" y="455009"/>
                      <a:pt x="137446" y="455200"/>
                    </a:cubicBezTo>
                    <a:cubicBezTo>
                      <a:pt x="136303" y="456438"/>
                      <a:pt x="135255" y="457581"/>
                      <a:pt x="134207" y="458819"/>
                    </a:cubicBezTo>
                    <a:cubicBezTo>
                      <a:pt x="130492" y="460153"/>
                      <a:pt x="128302" y="460915"/>
                      <a:pt x="128302" y="460915"/>
                    </a:cubicBezTo>
                    <a:cubicBezTo>
                      <a:pt x="128302" y="460915"/>
                      <a:pt x="129635" y="461010"/>
                      <a:pt x="132207" y="461010"/>
                    </a:cubicBezTo>
                    <a:close/>
                    <a:moveTo>
                      <a:pt x="72485" y="503492"/>
                    </a:moveTo>
                    <a:cubicBezTo>
                      <a:pt x="79724" y="498062"/>
                      <a:pt x="91630" y="489013"/>
                      <a:pt x="104204" y="478727"/>
                    </a:cubicBezTo>
                    <a:cubicBezTo>
                      <a:pt x="107823" y="479203"/>
                      <a:pt x="111442" y="479774"/>
                      <a:pt x="115062" y="480346"/>
                    </a:cubicBezTo>
                    <a:cubicBezTo>
                      <a:pt x="108204" y="488156"/>
                      <a:pt x="102679" y="494443"/>
                      <a:pt x="99631" y="497967"/>
                    </a:cubicBezTo>
                    <a:cubicBezTo>
                      <a:pt x="89249" y="499586"/>
                      <a:pt x="79819" y="501682"/>
                      <a:pt x="72485" y="503492"/>
                    </a:cubicBezTo>
                    <a:close/>
                    <a:moveTo>
                      <a:pt x="101441" y="497586"/>
                    </a:moveTo>
                    <a:cubicBezTo>
                      <a:pt x="105918" y="494252"/>
                      <a:pt x="113538" y="488537"/>
                      <a:pt x="122491" y="481489"/>
                    </a:cubicBezTo>
                    <a:cubicBezTo>
                      <a:pt x="127254" y="482251"/>
                      <a:pt x="131921" y="483108"/>
                      <a:pt x="136493" y="483870"/>
                    </a:cubicBezTo>
                    <a:cubicBezTo>
                      <a:pt x="131921" y="489204"/>
                      <a:pt x="128492" y="493205"/>
                      <a:pt x="126873" y="495110"/>
                    </a:cubicBezTo>
                    <a:cubicBezTo>
                      <a:pt x="118300" y="495491"/>
                      <a:pt x="109633" y="496348"/>
                      <a:pt x="101441" y="497586"/>
                    </a:cubicBezTo>
                    <a:close/>
                    <a:moveTo>
                      <a:pt x="135636" y="540068"/>
                    </a:moveTo>
                    <a:cubicBezTo>
                      <a:pt x="135636" y="540068"/>
                      <a:pt x="135636" y="540068"/>
                      <a:pt x="135636" y="540068"/>
                    </a:cubicBezTo>
                    <a:cubicBezTo>
                      <a:pt x="149828" y="535877"/>
                      <a:pt x="184785" y="525589"/>
                      <a:pt x="195358" y="522542"/>
                    </a:cubicBezTo>
                    <a:cubicBezTo>
                      <a:pt x="187833" y="528733"/>
                      <a:pt x="180404" y="535114"/>
                      <a:pt x="173260" y="541782"/>
                    </a:cubicBezTo>
                    <a:cubicBezTo>
                      <a:pt x="167640" y="540734"/>
                      <a:pt x="152019" y="539972"/>
                      <a:pt x="135636" y="540068"/>
                    </a:cubicBezTo>
                    <a:close/>
                    <a:moveTo>
                      <a:pt x="194691" y="618935"/>
                    </a:moveTo>
                    <a:cubicBezTo>
                      <a:pt x="195358" y="624554"/>
                      <a:pt x="195929" y="630079"/>
                      <a:pt x="196501" y="635413"/>
                    </a:cubicBezTo>
                    <a:cubicBezTo>
                      <a:pt x="191643" y="638461"/>
                      <a:pt x="187166" y="642080"/>
                      <a:pt x="182499" y="646938"/>
                    </a:cubicBezTo>
                    <a:cubicBezTo>
                      <a:pt x="178117" y="651510"/>
                      <a:pt x="175260" y="654939"/>
                      <a:pt x="173546" y="657416"/>
                    </a:cubicBezTo>
                    <a:cubicBezTo>
                      <a:pt x="173641" y="657130"/>
                      <a:pt x="173736" y="656844"/>
                      <a:pt x="173831" y="656558"/>
                    </a:cubicBezTo>
                    <a:cubicBezTo>
                      <a:pt x="176593" y="643604"/>
                      <a:pt x="178784" y="633127"/>
                      <a:pt x="180308" y="624745"/>
                    </a:cubicBezTo>
                    <a:cubicBezTo>
                      <a:pt x="184785" y="622649"/>
                      <a:pt x="189738" y="620744"/>
                      <a:pt x="194691" y="618935"/>
                    </a:cubicBezTo>
                    <a:close/>
                    <a:moveTo>
                      <a:pt x="181070" y="619887"/>
                    </a:moveTo>
                    <a:cubicBezTo>
                      <a:pt x="182308" y="613029"/>
                      <a:pt x="183071" y="607886"/>
                      <a:pt x="183261" y="604361"/>
                    </a:cubicBezTo>
                    <a:cubicBezTo>
                      <a:pt x="183356" y="603504"/>
                      <a:pt x="183356" y="602266"/>
                      <a:pt x="183451" y="600932"/>
                    </a:cubicBezTo>
                    <a:cubicBezTo>
                      <a:pt x="186404" y="599218"/>
                      <a:pt x="188976" y="597789"/>
                      <a:pt x="191357" y="596551"/>
                    </a:cubicBezTo>
                    <a:cubicBezTo>
                      <a:pt x="192214" y="601218"/>
                      <a:pt x="192976" y="605885"/>
                      <a:pt x="193643" y="610743"/>
                    </a:cubicBezTo>
                    <a:cubicBezTo>
                      <a:pt x="188404" y="613791"/>
                      <a:pt x="184213" y="617030"/>
                      <a:pt x="181070" y="619887"/>
                    </a:cubicBezTo>
                    <a:close/>
                    <a:moveTo>
                      <a:pt x="182975" y="661226"/>
                    </a:moveTo>
                    <a:cubicBezTo>
                      <a:pt x="179165" y="662654"/>
                      <a:pt x="175069" y="663035"/>
                      <a:pt x="171736" y="663035"/>
                    </a:cubicBezTo>
                    <a:cubicBezTo>
                      <a:pt x="171926" y="662559"/>
                      <a:pt x="172021" y="662083"/>
                      <a:pt x="172117" y="661607"/>
                    </a:cubicBezTo>
                    <a:cubicBezTo>
                      <a:pt x="176117" y="658559"/>
                      <a:pt x="186595" y="650843"/>
                      <a:pt x="197167" y="644557"/>
                    </a:cubicBezTo>
                    <a:cubicBezTo>
                      <a:pt x="197453" y="648557"/>
                      <a:pt x="197739" y="652463"/>
                      <a:pt x="198025" y="656082"/>
                    </a:cubicBezTo>
                    <a:cubicBezTo>
                      <a:pt x="190976" y="658463"/>
                      <a:pt x="185547" y="660273"/>
                      <a:pt x="182975" y="661226"/>
                    </a:cubicBezTo>
                    <a:close/>
                    <a:moveTo>
                      <a:pt x="203835" y="519113"/>
                    </a:moveTo>
                    <a:lnTo>
                      <a:pt x="197644" y="524066"/>
                    </a:lnTo>
                    <a:cubicBezTo>
                      <a:pt x="197644" y="524066"/>
                      <a:pt x="188500" y="562451"/>
                      <a:pt x="189262" y="586169"/>
                    </a:cubicBezTo>
                    <a:cubicBezTo>
                      <a:pt x="189452" y="587121"/>
                      <a:pt x="189643" y="588169"/>
                      <a:pt x="189833" y="589121"/>
                    </a:cubicBezTo>
                    <a:cubicBezTo>
                      <a:pt x="189833" y="589121"/>
                      <a:pt x="189738" y="589217"/>
                      <a:pt x="189738" y="589312"/>
                    </a:cubicBezTo>
                    <a:cubicBezTo>
                      <a:pt x="189738" y="589407"/>
                      <a:pt x="189833" y="589312"/>
                      <a:pt x="189833" y="589407"/>
                    </a:cubicBezTo>
                    <a:cubicBezTo>
                      <a:pt x="190119" y="590836"/>
                      <a:pt x="190405" y="592169"/>
                      <a:pt x="190690" y="593693"/>
                    </a:cubicBezTo>
                    <a:cubicBezTo>
                      <a:pt x="186785" y="597027"/>
                      <a:pt x="184309" y="599599"/>
                      <a:pt x="183356" y="600647"/>
                    </a:cubicBezTo>
                    <a:cubicBezTo>
                      <a:pt x="183737" y="588550"/>
                      <a:pt x="183547" y="559689"/>
                      <a:pt x="175355" y="542544"/>
                    </a:cubicBezTo>
                    <a:cubicBezTo>
                      <a:pt x="175260" y="542354"/>
                      <a:pt x="174498" y="542163"/>
                      <a:pt x="173450" y="541877"/>
                    </a:cubicBezTo>
                    <a:cubicBezTo>
                      <a:pt x="180975" y="535114"/>
                      <a:pt x="188690" y="528542"/>
                      <a:pt x="196596" y="522161"/>
                    </a:cubicBezTo>
                    <a:cubicBezTo>
                      <a:pt x="197739" y="521875"/>
                      <a:pt x="198406" y="521684"/>
                      <a:pt x="198406" y="521684"/>
                    </a:cubicBezTo>
                    <a:lnTo>
                      <a:pt x="202787" y="517208"/>
                    </a:lnTo>
                    <a:cubicBezTo>
                      <a:pt x="207359" y="513588"/>
                      <a:pt x="212026" y="509969"/>
                      <a:pt x="216694" y="506444"/>
                    </a:cubicBezTo>
                    <a:cubicBezTo>
                      <a:pt x="215836" y="513017"/>
                      <a:pt x="212788" y="537401"/>
                      <a:pt x="211646" y="558641"/>
                    </a:cubicBezTo>
                    <a:cubicBezTo>
                      <a:pt x="208026" y="534924"/>
                      <a:pt x="203835" y="519113"/>
                      <a:pt x="203835" y="519113"/>
                    </a:cubicBezTo>
                    <a:close/>
                    <a:moveTo>
                      <a:pt x="215074" y="626840"/>
                    </a:moveTo>
                    <a:cubicBezTo>
                      <a:pt x="214313" y="627126"/>
                      <a:pt x="213455" y="627412"/>
                      <a:pt x="212693" y="627697"/>
                    </a:cubicBezTo>
                    <a:cubicBezTo>
                      <a:pt x="213265" y="624364"/>
                      <a:pt x="213836" y="621030"/>
                      <a:pt x="214217" y="617696"/>
                    </a:cubicBezTo>
                    <a:cubicBezTo>
                      <a:pt x="214503" y="620839"/>
                      <a:pt x="214789" y="623888"/>
                      <a:pt x="215074" y="626840"/>
                    </a:cubicBezTo>
                    <a:close/>
                    <a:moveTo>
                      <a:pt x="207264" y="653129"/>
                    </a:moveTo>
                    <a:cubicBezTo>
                      <a:pt x="208407" y="648462"/>
                      <a:pt x="209550" y="643509"/>
                      <a:pt x="210693" y="638270"/>
                    </a:cubicBezTo>
                    <a:cubicBezTo>
                      <a:pt x="212312" y="637699"/>
                      <a:pt x="214122" y="637222"/>
                      <a:pt x="216027" y="636746"/>
                    </a:cubicBezTo>
                    <a:cubicBezTo>
                      <a:pt x="216503" y="641413"/>
                      <a:pt x="216979" y="645795"/>
                      <a:pt x="217360" y="649891"/>
                    </a:cubicBezTo>
                    <a:cubicBezTo>
                      <a:pt x="213836" y="651034"/>
                      <a:pt x="210407" y="652082"/>
                      <a:pt x="207264" y="653129"/>
                    </a:cubicBezTo>
                    <a:close/>
                    <a:moveTo>
                      <a:pt x="222028" y="500158"/>
                    </a:moveTo>
                    <a:cubicBezTo>
                      <a:pt x="222028" y="500158"/>
                      <a:pt x="176498" y="496443"/>
                      <a:pt x="138493" y="495110"/>
                    </a:cubicBezTo>
                    <a:cubicBezTo>
                      <a:pt x="134874" y="495014"/>
                      <a:pt x="131159" y="495014"/>
                      <a:pt x="127540" y="495205"/>
                    </a:cubicBezTo>
                    <a:cubicBezTo>
                      <a:pt x="129826" y="493395"/>
                      <a:pt x="134493" y="489680"/>
                      <a:pt x="140779" y="484727"/>
                    </a:cubicBezTo>
                    <a:cubicBezTo>
                      <a:pt x="154400" y="487109"/>
                      <a:pt x="166688" y="489204"/>
                      <a:pt x="175069" y="490061"/>
                    </a:cubicBezTo>
                    <a:cubicBezTo>
                      <a:pt x="198120" y="492443"/>
                      <a:pt x="237077" y="484442"/>
                      <a:pt x="245554" y="483584"/>
                    </a:cubicBezTo>
                    <a:cubicBezTo>
                      <a:pt x="237744" y="489395"/>
                      <a:pt x="229933" y="495205"/>
                      <a:pt x="222218" y="501110"/>
                    </a:cubicBezTo>
                    <a:cubicBezTo>
                      <a:pt x="222123" y="500539"/>
                      <a:pt x="222028" y="500158"/>
                      <a:pt x="222028" y="500158"/>
                    </a:cubicBezTo>
                    <a:close/>
                    <a:moveTo>
                      <a:pt x="227838" y="646462"/>
                    </a:moveTo>
                    <a:cubicBezTo>
                      <a:pt x="228886" y="642366"/>
                      <a:pt x="229933" y="637985"/>
                      <a:pt x="230981" y="633413"/>
                    </a:cubicBezTo>
                    <a:cubicBezTo>
                      <a:pt x="236982" y="632270"/>
                      <a:pt x="243459" y="631127"/>
                      <a:pt x="250031" y="630174"/>
                    </a:cubicBezTo>
                    <a:cubicBezTo>
                      <a:pt x="250412" y="633317"/>
                      <a:pt x="250698" y="636175"/>
                      <a:pt x="250984" y="638842"/>
                    </a:cubicBezTo>
                    <a:cubicBezTo>
                      <a:pt x="243364" y="641318"/>
                      <a:pt x="235458" y="643985"/>
                      <a:pt x="227838" y="646462"/>
                    </a:cubicBezTo>
                    <a:close/>
                    <a:moveTo>
                      <a:pt x="236887" y="596837"/>
                    </a:moveTo>
                    <a:cubicBezTo>
                      <a:pt x="237268" y="592264"/>
                      <a:pt x="237458" y="587788"/>
                      <a:pt x="237554" y="583406"/>
                    </a:cubicBezTo>
                    <a:cubicBezTo>
                      <a:pt x="240125" y="583502"/>
                      <a:pt x="242792" y="583597"/>
                      <a:pt x="245650" y="583692"/>
                    </a:cubicBezTo>
                    <a:cubicBezTo>
                      <a:pt x="245935" y="587693"/>
                      <a:pt x="246316" y="591693"/>
                      <a:pt x="246602" y="595694"/>
                    </a:cubicBezTo>
                    <a:cubicBezTo>
                      <a:pt x="243364" y="596075"/>
                      <a:pt x="240125" y="596455"/>
                      <a:pt x="236887" y="596837"/>
                    </a:cubicBezTo>
                    <a:close/>
                    <a:moveTo>
                      <a:pt x="247745" y="607886"/>
                    </a:moveTo>
                    <a:cubicBezTo>
                      <a:pt x="248126" y="611505"/>
                      <a:pt x="248412" y="615125"/>
                      <a:pt x="248793" y="618554"/>
                    </a:cubicBezTo>
                    <a:cubicBezTo>
                      <a:pt x="242983" y="619601"/>
                      <a:pt x="237839" y="620554"/>
                      <a:pt x="233458" y="621506"/>
                    </a:cubicBezTo>
                    <a:cubicBezTo>
                      <a:pt x="234220" y="617315"/>
                      <a:pt x="234886" y="613124"/>
                      <a:pt x="235553" y="608838"/>
                    </a:cubicBezTo>
                    <a:cubicBezTo>
                      <a:pt x="239268" y="608552"/>
                      <a:pt x="243364" y="608171"/>
                      <a:pt x="247745" y="607886"/>
                    </a:cubicBezTo>
                    <a:close/>
                    <a:moveTo>
                      <a:pt x="237077" y="572072"/>
                    </a:moveTo>
                    <a:cubicBezTo>
                      <a:pt x="237077" y="571976"/>
                      <a:pt x="237077" y="571881"/>
                      <a:pt x="237077" y="571786"/>
                    </a:cubicBezTo>
                    <a:cubicBezTo>
                      <a:pt x="236982" y="570833"/>
                      <a:pt x="236887" y="569881"/>
                      <a:pt x="236696" y="568833"/>
                    </a:cubicBezTo>
                    <a:cubicBezTo>
                      <a:pt x="239173" y="568738"/>
                      <a:pt x="241840" y="568643"/>
                      <a:pt x="244602" y="568833"/>
                    </a:cubicBezTo>
                    <a:cubicBezTo>
                      <a:pt x="244602" y="569500"/>
                      <a:pt x="244697" y="570167"/>
                      <a:pt x="244697" y="570833"/>
                    </a:cubicBezTo>
                    <a:cubicBezTo>
                      <a:pt x="242221" y="571119"/>
                      <a:pt x="239649" y="571595"/>
                      <a:pt x="237077" y="572072"/>
                    </a:cubicBezTo>
                    <a:close/>
                    <a:moveTo>
                      <a:pt x="235458" y="559403"/>
                    </a:moveTo>
                    <a:cubicBezTo>
                      <a:pt x="234886" y="555688"/>
                      <a:pt x="234315" y="552069"/>
                      <a:pt x="233743" y="548640"/>
                    </a:cubicBezTo>
                    <a:cubicBezTo>
                      <a:pt x="236887" y="548735"/>
                      <a:pt x="240221" y="549212"/>
                      <a:pt x="243935" y="550164"/>
                    </a:cubicBezTo>
                    <a:cubicBezTo>
                      <a:pt x="243935" y="552355"/>
                      <a:pt x="243935" y="554450"/>
                      <a:pt x="244030" y="556451"/>
                    </a:cubicBezTo>
                    <a:cubicBezTo>
                      <a:pt x="244030" y="556736"/>
                      <a:pt x="244030" y="557022"/>
                      <a:pt x="244030" y="557308"/>
                    </a:cubicBezTo>
                    <a:cubicBezTo>
                      <a:pt x="241173" y="557784"/>
                      <a:pt x="238315" y="558546"/>
                      <a:pt x="235458" y="559403"/>
                    </a:cubicBezTo>
                    <a:close/>
                    <a:moveTo>
                      <a:pt x="232791" y="543020"/>
                    </a:moveTo>
                    <a:cubicBezTo>
                      <a:pt x="232791" y="542830"/>
                      <a:pt x="232696" y="542735"/>
                      <a:pt x="232696" y="542544"/>
                    </a:cubicBezTo>
                    <a:cubicBezTo>
                      <a:pt x="233172" y="542449"/>
                      <a:pt x="233553" y="542449"/>
                      <a:pt x="234029" y="542354"/>
                    </a:cubicBezTo>
                    <a:cubicBezTo>
                      <a:pt x="233553" y="542544"/>
                      <a:pt x="233172" y="542735"/>
                      <a:pt x="232791" y="543020"/>
                    </a:cubicBezTo>
                    <a:close/>
                    <a:moveTo>
                      <a:pt x="249555" y="484346"/>
                    </a:moveTo>
                    <a:cubicBezTo>
                      <a:pt x="249555" y="484346"/>
                      <a:pt x="246221" y="509207"/>
                      <a:pt x="244697" y="532352"/>
                    </a:cubicBezTo>
                    <a:cubicBezTo>
                      <a:pt x="240030" y="533686"/>
                      <a:pt x="235553" y="534829"/>
                      <a:pt x="231362" y="536162"/>
                    </a:cubicBezTo>
                    <a:cubicBezTo>
                      <a:pt x="227743" y="519017"/>
                      <a:pt x="223933" y="506349"/>
                      <a:pt x="222599" y="501872"/>
                    </a:cubicBezTo>
                    <a:cubicBezTo>
                      <a:pt x="242125" y="487109"/>
                      <a:pt x="262128" y="472821"/>
                      <a:pt x="282416" y="458914"/>
                    </a:cubicBezTo>
                    <a:cubicBezTo>
                      <a:pt x="282130" y="460343"/>
                      <a:pt x="281559" y="463010"/>
                      <a:pt x="280892" y="466725"/>
                    </a:cubicBezTo>
                    <a:cubicBezTo>
                      <a:pt x="274796" y="469678"/>
                      <a:pt x="268891" y="474155"/>
                      <a:pt x="263557" y="480727"/>
                    </a:cubicBezTo>
                    <a:cubicBezTo>
                      <a:pt x="263557" y="480727"/>
                      <a:pt x="270129" y="477869"/>
                      <a:pt x="279178" y="476250"/>
                    </a:cubicBezTo>
                    <a:cubicBezTo>
                      <a:pt x="276987" y="488823"/>
                      <a:pt x="274415" y="505778"/>
                      <a:pt x="273367" y="520446"/>
                    </a:cubicBezTo>
                    <a:cubicBezTo>
                      <a:pt x="270891" y="522351"/>
                      <a:pt x="268414" y="524256"/>
                      <a:pt x="266033" y="526352"/>
                    </a:cubicBezTo>
                    <a:cubicBezTo>
                      <a:pt x="261080" y="499015"/>
                      <a:pt x="254603" y="479774"/>
                      <a:pt x="254603" y="479774"/>
                    </a:cubicBezTo>
                    <a:lnTo>
                      <a:pt x="249555" y="484346"/>
                    </a:lnTo>
                    <a:close/>
                    <a:moveTo>
                      <a:pt x="278987" y="586359"/>
                    </a:moveTo>
                    <a:cubicBezTo>
                      <a:pt x="279368" y="589217"/>
                      <a:pt x="279749" y="591979"/>
                      <a:pt x="280035" y="594741"/>
                    </a:cubicBezTo>
                    <a:cubicBezTo>
                      <a:pt x="275844" y="594741"/>
                      <a:pt x="271558" y="594741"/>
                      <a:pt x="267081" y="594836"/>
                    </a:cubicBezTo>
                    <a:cubicBezTo>
                      <a:pt x="267557" y="591788"/>
                      <a:pt x="268033" y="588645"/>
                      <a:pt x="268510" y="585502"/>
                    </a:cubicBezTo>
                    <a:cubicBezTo>
                      <a:pt x="272129" y="585883"/>
                      <a:pt x="275654" y="586169"/>
                      <a:pt x="278987" y="586359"/>
                    </a:cubicBezTo>
                    <a:close/>
                    <a:moveTo>
                      <a:pt x="269843" y="570929"/>
                    </a:moveTo>
                    <a:cubicBezTo>
                      <a:pt x="269843" y="570833"/>
                      <a:pt x="269843" y="570738"/>
                      <a:pt x="269843" y="570643"/>
                    </a:cubicBezTo>
                    <a:cubicBezTo>
                      <a:pt x="272129" y="570833"/>
                      <a:pt x="274510" y="570929"/>
                      <a:pt x="276987" y="571119"/>
                    </a:cubicBezTo>
                    <a:cubicBezTo>
                      <a:pt x="276987" y="571310"/>
                      <a:pt x="277082" y="571500"/>
                      <a:pt x="277082" y="571786"/>
                    </a:cubicBezTo>
                    <a:cubicBezTo>
                      <a:pt x="274796" y="571405"/>
                      <a:pt x="272320" y="571214"/>
                      <a:pt x="269843" y="570929"/>
                    </a:cubicBezTo>
                    <a:close/>
                    <a:moveTo>
                      <a:pt x="281464" y="605885"/>
                    </a:moveTo>
                    <a:cubicBezTo>
                      <a:pt x="281749" y="608457"/>
                      <a:pt x="282130" y="610934"/>
                      <a:pt x="282416" y="613315"/>
                    </a:cubicBezTo>
                    <a:cubicBezTo>
                      <a:pt x="275844" y="614267"/>
                      <a:pt x="269272" y="615315"/>
                      <a:pt x="262795" y="616268"/>
                    </a:cubicBezTo>
                    <a:cubicBezTo>
                      <a:pt x="263461" y="613220"/>
                      <a:pt x="264223" y="610076"/>
                      <a:pt x="264890" y="606838"/>
                    </a:cubicBezTo>
                    <a:cubicBezTo>
                      <a:pt x="270510" y="606457"/>
                      <a:pt x="276130" y="606171"/>
                      <a:pt x="281464" y="605885"/>
                    </a:cubicBezTo>
                    <a:close/>
                    <a:moveTo>
                      <a:pt x="257651" y="636556"/>
                    </a:moveTo>
                    <a:cubicBezTo>
                      <a:pt x="257651" y="636556"/>
                      <a:pt x="257651" y="636556"/>
                      <a:pt x="257651" y="636556"/>
                    </a:cubicBezTo>
                    <a:cubicBezTo>
                      <a:pt x="258223" y="634175"/>
                      <a:pt x="258985" y="631508"/>
                      <a:pt x="259747" y="628650"/>
                    </a:cubicBezTo>
                    <a:cubicBezTo>
                      <a:pt x="268319" y="627317"/>
                      <a:pt x="276701" y="626078"/>
                      <a:pt x="283940" y="624840"/>
                    </a:cubicBezTo>
                    <a:cubicBezTo>
                      <a:pt x="284131" y="626555"/>
                      <a:pt x="284321" y="628079"/>
                      <a:pt x="284512" y="629507"/>
                    </a:cubicBezTo>
                    <a:cubicBezTo>
                      <a:pt x="276034" y="631222"/>
                      <a:pt x="266700" y="633508"/>
                      <a:pt x="257651" y="636556"/>
                    </a:cubicBezTo>
                    <a:close/>
                    <a:moveTo>
                      <a:pt x="271653" y="452057"/>
                    </a:moveTo>
                    <a:cubicBezTo>
                      <a:pt x="273082" y="451009"/>
                      <a:pt x="274415" y="449866"/>
                      <a:pt x="275844" y="448723"/>
                    </a:cubicBezTo>
                    <a:cubicBezTo>
                      <a:pt x="293561" y="442722"/>
                      <a:pt x="311658" y="436340"/>
                      <a:pt x="311658" y="436340"/>
                    </a:cubicBezTo>
                    <a:lnTo>
                      <a:pt x="318897" y="432054"/>
                    </a:lnTo>
                    <a:cubicBezTo>
                      <a:pt x="309943" y="438150"/>
                      <a:pt x="300894" y="444151"/>
                      <a:pt x="291941" y="450342"/>
                    </a:cubicBezTo>
                    <a:cubicBezTo>
                      <a:pt x="289655" y="451961"/>
                      <a:pt x="287369" y="453676"/>
                      <a:pt x="284988" y="455200"/>
                    </a:cubicBezTo>
                    <a:cubicBezTo>
                      <a:pt x="283083" y="454819"/>
                      <a:pt x="278321" y="453676"/>
                      <a:pt x="271653" y="452057"/>
                    </a:cubicBezTo>
                    <a:close/>
                    <a:moveTo>
                      <a:pt x="292894" y="451771"/>
                    </a:moveTo>
                    <a:cubicBezTo>
                      <a:pt x="310801" y="439674"/>
                      <a:pt x="328803" y="427863"/>
                      <a:pt x="346996" y="416147"/>
                    </a:cubicBezTo>
                    <a:cubicBezTo>
                      <a:pt x="346996" y="416147"/>
                      <a:pt x="347091" y="416147"/>
                      <a:pt x="347091" y="416147"/>
                    </a:cubicBezTo>
                    <a:lnTo>
                      <a:pt x="347091" y="416052"/>
                    </a:lnTo>
                    <a:cubicBezTo>
                      <a:pt x="348234" y="415290"/>
                      <a:pt x="349377" y="414623"/>
                      <a:pt x="350425" y="413861"/>
                    </a:cubicBezTo>
                    <a:lnTo>
                      <a:pt x="350425" y="413861"/>
                    </a:lnTo>
                    <a:lnTo>
                      <a:pt x="346996" y="416147"/>
                    </a:lnTo>
                    <a:cubicBezTo>
                      <a:pt x="346996" y="416147"/>
                      <a:pt x="345471" y="424910"/>
                      <a:pt x="344043" y="437102"/>
                    </a:cubicBezTo>
                    <a:cubicBezTo>
                      <a:pt x="337851" y="438531"/>
                      <a:pt x="329375" y="441865"/>
                      <a:pt x="320993" y="448342"/>
                    </a:cubicBezTo>
                    <a:cubicBezTo>
                      <a:pt x="318801" y="440912"/>
                      <a:pt x="317182" y="435864"/>
                      <a:pt x="317182" y="435864"/>
                    </a:cubicBezTo>
                    <a:lnTo>
                      <a:pt x="314230" y="437864"/>
                    </a:lnTo>
                    <a:cubicBezTo>
                      <a:pt x="314230" y="437864"/>
                      <a:pt x="313754" y="445103"/>
                      <a:pt x="313277" y="455486"/>
                    </a:cubicBezTo>
                    <a:cubicBezTo>
                      <a:pt x="311277" y="457581"/>
                      <a:pt x="309372" y="459867"/>
                      <a:pt x="307562" y="462439"/>
                    </a:cubicBezTo>
                    <a:cubicBezTo>
                      <a:pt x="301657" y="461867"/>
                      <a:pt x="295751" y="462058"/>
                      <a:pt x="289846" y="463487"/>
                    </a:cubicBezTo>
                    <a:cubicBezTo>
                      <a:pt x="288988" y="459296"/>
                      <a:pt x="288321" y="456343"/>
                      <a:pt x="288036" y="455009"/>
                    </a:cubicBezTo>
                    <a:cubicBezTo>
                      <a:pt x="289655" y="454057"/>
                      <a:pt x="291179" y="452914"/>
                      <a:pt x="292894" y="451771"/>
                    </a:cubicBezTo>
                    <a:close/>
                    <a:moveTo>
                      <a:pt x="330422" y="545211"/>
                    </a:moveTo>
                    <a:cubicBezTo>
                      <a:pt x="330518" y="544163"/>
                      <a:pt x="330612" y="543211"/>
                      <a:pt x="330708" y="542163"/>
                    </a:cubicBezTo>
                    <a:cubicBezTo>
                      <a:pt x="336518" y="540353"/>
                      <a:pt x="342043" y="538353"/>
                      <a:pt x="347281" y="536162"/>
                    </a:cubicBezTo>
                    <a:cubicBezTo>
                      <a:pt x="347472" y="537972"/>
                      <a:pt x="347663" y="539782"/>
                      <a:pt x="347853" y="541592"/>
                    </a:cubicBezTo>
                    <a:cubicBezTo>
                      <a:pt x="342614" y="542735"/>
                      <a:pt x="336804" y="543973"/>
                      <a:pt x="330422" y="545211"/>
                    </a:cubicBezTo>
                    <a:close/>
                    <a:moveTo>
                      <a:pt x="348901" y="551783"/>
                    </a:moveTo>
                    <a:cubicBezTo>
                      <a:pt x="349091" y="553688"/>
                      <a:pt x="349282" y="555593"/>
                      <a:pt x="349472" y="557498"/>
                    </a:cubicBezTo>
                    <a:cubicBezTo>
                      <a:pt x="344710" y="557213"/>
                      <a:pt x="338138" y="556832"/>
                      <a:pt x="330708" y="556546"/>
                    </a:cubicBezTo>
                    <a:cubicBezTo>
                      <a:pt x="334423" y="555688"/>
                      <a:pt x="338138" y="554736"/>
                      <a:pt x="341757" y="553879"/>
                    </a:cubicBezTo>
                    <a:cubicBezTo>
                      <a:pt x="344424" y="553307"/>
                      <a:pt x="346710" y="552545"/>
                      <a:pt x="348901" y="551783"/>
                    </a:cubicBezTo>
                    <a:close/>
                    <a:moveTo>
                      <a:pt x="331661" y="527590"/>
                    </a:moveTo>
                    <a:cubicBezTo>
                      <a:pt x="331661" y="526637"/>
                      <a:pt x="331756" y="525589"/>
                      <a:pt x="331756" y="524637"/>
                    </a:cubicBezTo>
                    <a:cubicBezTo>
                      <a:pt x="334899" y="523780"/>
                      <a:pt x="338328" y="522827"/>
                      <a:pt x="342043" y="521494"/>
                    </a:cubicBezTo>
                    <a:cubicBezTo>
                      <a:pt x="343281" y="521113"/>
                      <a:pt x="344424" y="520637"/>
                      <a:pt x="345567" y="520255"/>
                    </a:cubicBezTo>
                    <a:cubicBezTo>
                      <a:pt x="345757" y="521684"/>
                      <a:pt x="345853" y="523208"/>
                      <a:pt x="346043" y="524732"/>
                    </a:cubicBezTo>
                    <a:cubicBezTo>
                      <a:pt x="341186" y="525685"/>
                      <a:pt x="336232" y="526733"/>
                      <a:pt x="331661" y="527590"/>
                    </a:cubicBezTo>
                    <a:close/>
                    <a:moveTo>
                      <a:pt x="338900" y="507302"/>
                    </a:moveTo>
                    <a:cubicBezTo>
                      <a:pt x="336423" y="507968"/>
                      <a:pt x="334137" y="508445"/>
                      <a:pt x="331946" y="508921"/>
                    </a:cubicBezTo>
                    <a:cubicBezTo>
                      <a:pt x="331851" y="503206"/>
                      <a:pt x="331470" y="497681"/>
                      <a:pt x="330898" y="492538"/>
                    </a:cubicBezTo>
                    <a:cubicBezTo>
                      <a:pt x="334994" y="494347"/>
                      <a:pt x="338994" y="495681"/>
                      <a:pt x="343090" y="496443"/>
                    </a:cubicBezTo>
                    <a:cubicBezTo>
                      <a:pt x="343376" y="499301"/>
                      <a:pt x="343757" y="502444"/>
                      <a:pt x="344138" y="505873"/>
                    </a:cubicBezTo>
                    <a:cubicBezTo>
                      <a:pt x="342329" y="506349"/>
                      <a:pt x="340614" y="506825"/>
                      <a:pt x="338900" y="507302"/>
                    </a:cubicBezTo>
                    <a:close/>
                    <a:moveTo>
                      <a:pt x="341566" y="474155"/>
                    </a:moveTo>
                    <a:cubicBezTo>
                      <a:pt x="336899" y="471583"/>
                      <a:pt x="331756" y="469106"/>
                      <a:pt x="326327" y="467106"/>
                    </a:cubicBezTo>
                    <a:cubicBezTo>
                      <a:pt x="327565" y="466820"/>
                      <a:pt x="328708" y="466344"/>
                      <a:pt x="330041" y="466154"/>
                    </a:cubicBezTo>
                    <a:cubicBezTo>
                      <a:pt x="334709" y="465487"/>
                      <a:pt x="338423" y="466058"/>
                      <a:pt x="341757" y="467296"/>
                    </a:cubicBezTo>
                    <a:cubicBezTo>
                      <a:pt x="341662" y="469583"/>
                      <a:pt x="341566" y="471869"/>
                      <a:pt x="341566" y="474155"/>
                    </a:cubicBezTo>
                    <a:close/>
                    <a:moveTo>
                      <a:pt x="326993" y="574072"/>
                    </a:moveTo>
                    <a:cubicBezTo>
                      <a:pt x="327279" y="572357"/>
                      <a:pt x="327470" y="570643"/>
                      <a:pt x="327755" y="568833"/>
                    </a:cubicBezTo>
                    <a:cubicBezTo>
                      <a:pt x="338233" y="567023"/>
                      <a:pt x="345377" y="564547"/>
                      <a:pt x="350044" y="562451"/>
                    </a:cubicBezTo>
                    <a:cubicBezTo>
                      <a:pt x="350234" y="563785"/>
                      <a:pt x="350329" y="565118"/>
                      <a:pt x="350425" y="566547"/>
                    </a:cubicBezTo>
                    <a:cubicBezTo>
                      <a:pt x="348996" y="569024"/>
                      <a:pt x="347567" y="571405"/>
                      <a:pt x="346138" y="573881"/>
                    </a:cubicBezTo>
                    <a:cubicBezTo>
                      <a:pt x="344138" y="573786"/>
                      <a:pt x="337375" y="573786"/>
                      <a:pt x="326993" y="574072"/>
                    </a:cubicBezTo>
                    <a:close/>
                    <a:moveTo>
                      <a:pt x="345757" y="574453"/>
                    </a:moveTo>
                    <a:cubicBezTo>
                      <a:pt x="342519" y="579977"/>
                      <a:pt x="339376" y="585502"/>
                      <a:pt x="336328" y="591026"/>
                    </a:cubicBezTo>
                    <a:cubicBezTo>
                      <a:pt x="334137" y="591312"/>
                      <a:pt x="329851" y="591979"/>
                      <a:pt x="324040" y="592646"/>
                    </a:cubicBezTo>
                    <a:cubicBezTo>
                      <a:pt x="324517" y="589788"/>
                      <a:pt x="325088" y="586740"/>
                      <a:pt x="325564" y="583216"/>
                    </a:cubicBezTo>
                    <a:cubicBezTo>
                      <a:pt x="332232" y="581597"/>
                      <a:pt x="338994" y="578834"/>
                      <a:pt x="345757" y="574453"/>
                    </a:cubicBezTo>
                    <a:close/>
                    <a:moveTo>
                      <a:pt x="306228" y="478155"/>
                    </a:moveTo>
                    <a:cubicBezTo>
                      <a:pt x="308324" y="479012"/>
                      <a:pt x="310325" y="480060"/>
                      <a:pt x="312325" y="481394"/>
                    </a:cubicBezTo>
                    <a:cubicBezTo>
                      <a:pt x="312039" y="491395"/>
                      <a:pt x="311944" y="501777"/>
                      <a:pt x="312039" y="510826"/>
                    </a:cubicBezTo>
                    <a:cubicBezTo>
                      <a:pt x="307181" y="510730"/>
                      <a:pt x="302895" y="510445"/>
                      <a:pt x="299085" y="510445"/>
                    </a:cubicBezTo>
                    <a:cubicBezTo>
                      <a:pt x="297942" y="503682"/>
                      <a:pt x="296609" y="496634"/>
                      <a:pt x="295275" y="489871"/>
                    </a:cubicBezTo>
                    <a:cubicBezTo>
                      <a:pt x="296609" y="487966"/>
                      <a:pt x="300514" y="483108"/>
                      <a:pt x="306228" y="478155"/>
                    </a:cubicBezTo>
                    <a:close/>
                    <a:moveTo>
                      <a:pt x="295084" y="489109"/>
                    </a:moveTo>
                    <a:cubicBezTo>
                      <a:pt x="294132" y="484251"/>
                      <a:pt x="293179" y="479584"/>
                      <a:pt x="292322" y="475393"/>
                    </a:cubicBezTo>
                    <a:cubicBezTo>
                      <a:pt x="294799" y="475488"/>
                      <a:pt x="297275" y="475774"/>
                      <a:pt x="299751" y="476250"/>
                    </a:cubicBezTo>
                    <a:cubicBezTo>
                      <a:pt x="298037" y="480155"/>
                      <a:pt x="296513" y="484442"/>
                      <a:pt x="295084" y="489109"/>
                    </a:cubicBezTo>
                    <a:close/>
                    <a:moveTo>
                      <a:pt x="302800" y="547307"/>
                    </a:moveTo>
                    <a:cubicBezTo>
                      <a:pt x="306895" y="547116"/>
                      <a:pt x="310991" y="546735"/>
                      <a:pt x="314896" y="545973"/>
                    </a:cubicBezTo>
                    <a:cubicBezTo>
                      <a:pt x="314992" y="546545"/>
                      <a:pt x="314992" y="547211"/>
                      <a:pt x="315087" y="547783"/>
                    </a:cubicBezTo>
                    <a:cubicBezTo>
                      <a:pt x="310705" y="548164"/>
                      <a:pt x="306610" y="547973"/>
                      <a:pt x="302800" y="547307"/>
                    </a:cubicBezTo>
                    <a:close/>
                    <a:moveTo>
                      <a:pt x="317468" y="570357"/>
                    </a:moveTo>
                    <a:cubicBezTo>
                      <a:pt x="317659" y="571786"/>
                      <a:pt x="317754" y="573119"/>
                      <a:pt x="317849" y="574548"/>
                    </a:cubicBezTo>
                    <a:cubicBezTo>
                      <a:pt x="315849" y="574643"/>
                      <a:pt x="313849" y="574738"/>
                      <a:pt x="311658" y="574834"/>
                    </a:cubicBezTo>
                    <a:cubicBezTo>
                      <a:pt x="307753" y="575024"/>
                      <a:pt x="303657" y="574834"/>
                      <a:pt x="299371" y="574453"/>
                    </a:cubicBezTo>
                    <a:cubicBezTo>
                      <a:pt x="299561" y="573405"/>
                      <a:pt x="299656" y="572453"/>
                      <a:pt x="299847" y="571405"/>
                    </a:cubicBezTo>
                    <a:cubicBezTo>
                      <a:pt x="300894" y="571405"/>
                      <a:pt x="301847" y="571405"/>
                      <a:pt x="302895" y="571405"/>
                    </a:cubicBezTo>
                    <a:cubicBezTo>
                      <a:pt x="308229" y="571214"/>
                      <a:pt x="313087" y="570833"/>
                      <a:pt x="317468" y="570357"/>
                    </a:cubicBezTo>
                    <a:close/>
                    <a:moveTo>
                      <a:pt x="302133" y="530447"/>
                    </a:moveTo>
                    <a:cubicBezTo>
                      <a:pt x="302037" y="529304"/>
                      <a:pt x="301847" y="528257"/>
                      <a:pt x="301657" y="527018"/>
                    </a:cubicBezTo>
                    <a:cubicBezTo>
                      <a:pt x="305085" y="527304"/>
                      <a:pt x="308705" y="527590"/>
                      <a:pt x="312896" y="527495"/>
                    </a:cubicBezTo>
                    <a:cubicBezTo>
                      <a:pt x="312896" y="527495"/>
                      <a:pt x="312896" y="527590"/>
                      <a:pt x="312896" y="527590"/>
                    </a:cubicBezTo>
                    <a:cubicBezTo>
                      <a:pt x="312991" y="528352"/>
                      <a:pt x="313087" y="529304"/>
                      <a:pt x="313182" y="530066"/>
                    </a:cubicBezTo>
                    <a:cubicBezTo>
                      <a:pt x="309658" y="530257"/>
                      <a:pt x="305943" y="530447"/>
                      <a:pt x="302133" y="530447"/>
                    </a:cubicBezTo>
                    <a:close/>
                    <a:moveTo>
                      <a:pt x="297275" y="586454"/>
                    </a:moveTo>
                    <a:cubicBezTo>
                      <a:pt x="304133" y="586073"/>
                      <a:pt x="311372" y="585883"/>
                      <a:pt x="318897" y="584645"/>
                    </a:cubicBezTo>
                    <a:cubicBezTo>
                      <a:pt x="319183" y="587693"/>
                      <a:pt x="319468" y="590550"/>
                      <a:pt x="319754" y="593217"/>
                    </a:cubicBezTo>
                    <a:cubicBezTo>
                      <a:pt x="316230" y="593598"/>
                      <a:pt x="312420" y="594074"/>
                      <a:pt x="308324" y="594455"/>
                    </a:cubicBezTo>
                    <a:cubicBezTo>
                      <a:pt x="304895" y="594836"/>
                      <a:pt x="300514" y="594836"/>
                      <a:pt x="295656" y="594932"/>
                    </a:cubicBezTo>
                    <a:cubicBezTo>
                      <a:pt x="296227" y="592074"/>
                      <a:pt x="296799" y="589312"/>
                      <a:pt x="297275" y="586454"/>
                    </a:cubicBezTo>
                    <a:close/>
                    <a:moveTo>
                      <a:pt x="317945" y="625221"/>
                    </a:moveTo>
                    <a:cubicBezTo>
                      <a:pt x="314420" y="625412"/>
                      <a:pt x="302609" y="626269"/>
                      <a:pt x="287941" y="628936"/>
                    </a:cubicBezTo>
                    <a:cubicBezTo>
                      <a:pt x="288321" y="627412"/>
                      <a:pt x="288703" y="625793"/>
                      <a:pt x="289179" y="623888"/>
                    </a:cubicBezTo>
                    <a:cubicBezTo>
                      <a:pt x="312134" y="619601"/>
                      <a:pt x="317563" y="614839"/>
                      <a:pt x="326707" y="608457"/>
                    </a:cubicBezTo>
                    <a:cubicBezTo>
                      <a:pt x="323755" y="614077"/>
                      <a:pt x="320802" y="619601"/>
                      <a:pt x="317945" y="625221"/>
                    </a:cubicBezTo>
                    <a:close/>
                    <a:moveTo>
                      <a:pt x="327470" y="607124"/>
                    </a:moveTo>
                    <a:cubicBezTo>
                      <a:pt x="323088" y="607695"/>
                      <a:pt x="308896" y="609505"/>
                      <a:pt x="292036" y="611886"/>
                    </a:cubicBezTo>
                    <a:cubicBezTo>
                      <a:pt x="292512" y="609695"/>
                      <a:pt x="292989" y="607409"/>
                      <a:pt x="293561" y="605123"/>
                    </a:cubicBezTo>
                    <a:cubicBezTo>
                      <a:pt x="295084" y="605028"/>
                      <a:pt x="296513" y="604933"/>
                      <a:pt x="297942" y="604838"/>
                    </a:cubicBezTo>
                    <a:cubicBezTo>
                      <a:pt x="307848" y="604171"/>
                      <a:pt x="314992" y="602742"/>
                      <a:pt x="320611" y="601028"/>
                    </a:cubicBezTo>
                    <a:cubicBezTo>
                      <a:pt x="320993" y="605123"/>
                      <a:pt x="321278" y="607695"/>
                      <a:pt x="321278" y="607695"/>
                    </a:cubicBezTo>
                    <a:cubicBezTo>
                      <a:pt x="321278" y="607695"/>
                      <a:pt x="321850" y="604933"/>
                      <a:pt x="322707" y="600266"/>
                    </a:cubicBezTo>
                    <a:cubicBezTo>
                      <a:pt x="328231" y="598265"/>
                      <a:pt x="332041" y="595884"/>
                      <a:pt x="335089" y="593312"/>
                    </a:cubicBezTo>
                    <a:cubicBezTo>
                      <a:pt x="332518" y="597884"/>
                      <a:pt x="329946" y="602552"/>
                      <a:pt x="327470" y="607124"/>
                    </a:cubicBezTo>
                    <a:close/>
                    <a:moveTo>
                      <a:pt x="332613" y="603028"/>
                    </a:moveTo>
                    <a:cubicBezTo>
                      <a:pt x="334994" y="598742"/>
                      <a:pt x="337471" y="594551"/>
                      <a:pt x="339947" y="590360"/>
                    </a:cubicBezTo>
                    <a:cubicBezTo>
                      <a:pt x="340043" y="597884"/>
                      <a:pt x="344614" y="610934"/>
                      <a:pt x="351187" y="624650"/>
                    </a:cubicBezTo>
                    <a:cubicBezTo>
                      <a:pt x="344710" y="617411"/>
                      <a:pt x="337566" y="609791"/>
                      <a:pt x="332613" y="603028"/>
                    </a:cubicBezTo>
                    <a:close/>
                    <a:moveTo>
                      <a:pt x="340900" y="588645"/>
                    </a:moveTo>
                    <a:cubicBezTo>
                      <a:pt x="343662" y="583883"/>
                      <a:pt x="346520" y="579120"/>
                      <a:pt x="349377" y="574453"/>
                    </a:cubicBezTo>
                    <a:cubicBezTo>
                      <a:pt x="349662" y="580454"/>
                      <a:pt x="350901" y="586073"/>
                      <a:pt x="352996" y="591217"/>
                    </a:cubicBezTo>
                    <a:cubicBezTo>
                      <a:pt x="354044" y="600932"/>
                      <a:pt x="354711" y="608076"/>
                      <a:pt x="354996" y="610267"/>
                    </a:cubicBezTo>
                    <a:cubicBezTo>
                      <a:pt x="349282" y="604171"/>
                      <a:pt x="345377" y="597694"/>
                      <a:pt x="340900" y="588645"/>
                    </a:cubicBezTo>
                    <a:close/>
                    <a:moveTo>
                      <a:pt x="350615" y="572548"/>
                    </a:moveTo>
                    <a:cubicBezTo>
                      <a:pt x="350711" y="572357"/>
                      <a:pt x="350901" y="572072"/>
                      <a:pt x="350996" y="571881"/>
                    </a:cubicBezTo>
                    <a:cubicBezTo>
                      <a:pt x="350996" y="572262"/>
                      <a:pt x="351091" y="572643"/>
                      <a:pt x="351091" y="572929"/>
                    </a:cubicBezTo>
                    <a:cubicBezTo>
                      <a:pt x="350901" y="572738"/>
                      <a:pt x="350711" y="572643"/>
                      <a:pt x="350615" y="572548"/>
                    </a:cubicBezTo>
                    <a:close/>
                    <a:moveTo>
                      <a:pt x="351187" y="343757"/>
                    </a:moveTo>
                    <a:cubicBezTo>
                      <a:pt x="352425" y="343471"/>
                      <a:pt x="353663" y="343186"/>
                      <a:pt x="354902" y="342805"/>
                    </a:cubicBezTo>
                    <a:cubicBezTo>
                      <a:pt x="354330" y="343376"/>
                      <a:pt x="353759" y="343948"/>
                      <a:pt x="353282" y="344519"/>
                    </a:cubicBezTo>
                    <a:cubicBezTo>
                      <a:pt x="353568" y="344043"/>
                      <a:pt x="353759" y="343757"/>
                      <a:pt x="353759" y="343757"/>
                    </a:cubicBezTo>
                    <a:lnTo>
                      <a:pt x="351187" y="343757"/>
                    </a:lnTo>
                    <a:close/>
                    <a:moveTo>
                      <a:pt x="320897" y="349758"/>
                    </a:moveTo>
                    <a:cubicBezTo>
                      <a:pt x="318801" y="349377"/>
                      <a:pt x="316706" y="349091"/>
                      <a:pt x="314515" y="348805"/>
                    </a:cubicBezTo>
                    <a:cubicBezTo>
                      <a:pt x="312515" y="347472"/>
                      <a:pt x="309181" y="345377"/>
                      <a:pt x="304514" y="342614"/>
                    </a:cubicBezTo>
                    <a:cubicBezTo>
                      <a:pt x="311277" y="340138"/>
                      <a:pt x="317468" y="337661"/>
                      <a:pt x="322802" y="335375"/>
                    </a:cubicBezTo>
                    <a:cubicBezTo>
                      <a:pt x="336995" y="339662"/>
                      <a:pt x="349091" y="341567"/>
                      <a:pt x="349568" y="341757"/>
                    </a:cubicBezTo>
                    <a:lnTo>
                      <a:pt x="356425" y="340328"/>
                    </a:lnTo>
                    <a:cubicBezTo>
                      <a:pt x="356425" y="340328"/>
                      <a:pt x="352139" y="335756"/>
                      <a:pt x="345186" y="329660"/>
                    </a:cubicBezTo>
                    <a:cubicBezTo>
                      <a:pt x="352044" y="331756"/>
                      <a:pt x="359093" y="333566"/>
                      <a:pt x="364331" y="334804"/>
                    </a:cubicBezTo>
                    <a:cubicBezTo>
                      <a:pt x="362235" y="336328"/>
                      <a:pt x="360140" y="338138"/>
                      <a:pt x="357950" y="340138"/>
                    </a:cubicBezTo>
                    <a:cubicBezTo>
                      <a:pt x="345567" y="343186"/>
                      <a:pt x="333184" y="346424"/>
                      <a:pt x="320897" y="349758"/>
                    </a:cubicBezTo>
                    <a:close/>
                    <a:moveTo>
                      <a:pt x="439960" y="661416"/>
                    </a:moveTo>
                    <a:cubicBezTo>
                      <a:pt x="437102" y="657035"/>
                      <a:pt x="433673" y="652463"/>
                      <a:pt x="429387" y="647795"/>
                    </a:cubicBezTo>
                    <a:cubicBezTo>
                      <a:pt x="405860" y="621697"/>
                      <a:pt x="373570" y="602456"/>
                      <a:pt x="363664" y="588264"/>
                    </a:cubicBezTo>
                    <a:cubicBezTo>
                      <a:pt x="362617" y="586835"/>
                      <a:pt x="361759" y="585502"/>
                      <a:pt x="360807" y="584263"/>
                    </a:cubicBezTo>
                    <a:cubicBezTo>
                      <a:pt x="361283" y="581787"/>
                      <a:pt x="361664" y="579311"/>
                      <a:pt x="362140" y="576644"/>
                    </a:cubicBezTo>
                    <a:cubicBezTo>
                      <a:pt x="363855" y="580358"/>
                      <a:pt x="366426" y="584263"/>
                      <a:pt x="370808" y="588931"/>
                    </a:cubicBezTo>
                    <a:cubicBezTo>
                      <a:pt x="384238" y="603504"/>
                      <a:pt x="408051" y="621316"/>
                      <a:pt x="423100" y="633984"/>
                    </a:cubicBezTo>
                    <a:cubicBezTo>
                      <a:pt x="431387" y="640937"/>
                      <a:pt x="436721" y="647986"/>
                      <a:pt x="440721" y="656368"/>
                    </a:cubicBezTo>
                    <a:cubicBezTo>
                      <a:pt x="440436" y="658178"/>
                      <a:pt x="440245" y="659892"/>
                      <a:pt x="439960" y="661416"/>
                    </a:cubicBezTo>
                    <a:close/>
                    <a:moveTo>
                      <a:pt x="442913" y="666179"/>
                    </a:moveTo>
                    <a:cubicBezTo>
                      <a:pt x="443293" y="665607"/>
                      <a:pt x="443675" y="664940"/>
                      <a:pt x="444151" y="664369"/>
                    </a:cubicBezTo>
                    <a:cubicBezTo>
                      <a:pt x="445484" y="667893"/>
                      <a:pt x="446722" y="671798"/>
                      <a:pt x="447865" y="675894"/>
                    </a:cubicBezTo>
                    <a:cubicBezTo>
                      <a:pt x="446532" y="672846"/>
                      <a:pt x="444912" y="669608"/>
                      <a:pt x="442913" y="666179"/>
                    </a:cubicBezTo>
                    <a:close/>
                    <a:moveTo>
                      <a:pt x="470345" y="637604"/>
                    </a:moveTo>
                    <a:cubicBezTo>
                      <a:pt x="461581" y="652844"/>
                      <a:pt x="455866" y="673227"/>
                      <a:pt x="452342" y="689705"/>
                    </a:cubicBezTo>
                    <a:cubicBezTo>
                      <a:pt x="451771" y="686943"/>
                      <a:pt x="450723" y="683419"/>
                      <a:pt x="449199" y="679323"/>
                    </a:cubicBezTo>
                    <a:cubicBezTo>
                      <a:pt x="450056" y="676847"/>
                      <a:pt x="452533" y="667607"/>
                      <a:pt x="449199" y="656368"/>
                    </a:cubicBezTo>
                    <a:cubicBezTo>
                      <a:pt x="451104" y="653415"/>
                      <a:pt x="453200" y="650272"/>
                      <a:pt x="455295" y="646938"/>
                    </a:cubicBezTo>
                    <a:cubicBezTo>
                      <a:pt x="455009" y="655701"/>
                      <a:pt x="455009" y="661416"/>
                      <a:pt x="455009" y="661416"/>
                    </a:cubicBezTo>
                    <a:cubicBezTo>
                      <a:pt x="455009" y="661416"/>
                      <a:pt x="464820" y="639985"/>
                      <a:pt x="473583" y="618744"/>
                    </a:cubicBezTo>
                    <a:cubicBezTo>
                      <a:pt x="475107" y="621316"/>
                      <a:pt x="476345" y="623792"/>
                      <a:pt x="477488" y="626174"/>
                    </a:cubicBezTo>
                    <a:cubicBezTo>
                      <a:pt x="475202" y="629603"/>
                      <a:pt x="472821" y="633413"/>
                      <a:pt x="470345" y="637604"/>
                    </a:cubicBezTo>
                    <a:close/>
                    <a:moveTo>
                      <a:pt x="478155" y="625412"/>
                    </a:moveTo>
                    <a:cubicBezTo>
                      <a:pt x="477012" y="622459"/>
                      <a:pt x="475869" y="619792"/>
                      <a:pt x="474631" y="617315"/>
                    </a:cubicBezTo>
                    <a:cubicBezTo>
                      <a:pt x="474726" y="617125"/>
                      <a:pt x="474916" y="616839"/>
                      <a:pt x="475012" y="616649"/>
                    </a:cubicBezTo>
                    <a:cubicBezTo>
                      <a:pt x="476821" y="619316"/>
                      <a:pt x="478250" y="621697"/>
                      <a:pt x="479298" y="623697"/>
                    </a:cubicBezTo>
                    <a:cubicBezTo>
                      <a:pt x="478917" y="624269"/>
                      <a:pt x="478536" y="624745"/>
                      <a:pt x="478155" y="625412"/>
                    </a:cubicBezTo>
                    <a:close/>
                    <a:moveTo>
                      <a:pt x="504730" y="557975"/>
                    </a:moveTo>
                    <a:cubicBezTo>
                      <a:pt x="501110" y="554546"/>
                      <a:pt x="498538" y="552069"/>
                      <a:pt x="497300" y="550926"/>
                    </a:cubicBezTo>
                    <a:cubicBezTo>
                      <a:pt x="497205" y="550259"/>
                      <a:pt x="497014" y="549688"/>
                      <a:pt x="496919" y="549021"/>
                    </a:cubicBezTo>
                    <a:cubicBezTo>
                      <a:pt x="499776" y="552164"/>
                      <a:pt x="502444" y="555212"/>
                      <a:pt x="504730" y="557975"/>
                    </a:cubicBezTo>
                    <a:close/>
                    <a:moveTo>
                      <a:pt x="497395" y="559118"/>
                    </a:moveTo>
                    <a:cubicBezTo>
                      <a:pt x="497300" y="559022"/>
                      <a:pt x="497300" y="558927"/>
                      <a:pt x="497205" y="558832"/>
                    </a:cubicBezTo>
                    <a:cubicBezTo>
                      <a:pt x="497205" y="558737"/>
                      <a:pt x="497300" y="558546"/>
                      <a:pt x="497300" y="558451"/>
                    </a:cubicBezTo>
                    <a:cubicBezTo>
                      <a:pt x="497300" y="558641"/>
                      <a:pt x="497395" y="558832"/>
                      <a:pt x="497395" y="559118"/>
                    </a:cubicBezTo>
                    <a:close/>
                    <a:moveTo>
                      <a:pt x="489680" y="523970"/>
                    </a:moveTo>
                    <a:cubicBezTo>
                      <a:pt x="490347" y="524637"/>
                      <a:pt x="490823" y="525304"/>
                      <a:pt x="491394" y="525971"/>
                    </a:cubicBezTo>
                    <a:cubicBezTo>
                      <a:pt x="492252" y="530733"/>
                      <a:pt x="493109" y="535591"/>
                      <a:pt x="493966" y="540353"/>
                    </a:cubicBezTo>
                    <a:cubicBezTo>
                      <a:pt x="493681" y="539972"/>
                      <a:pt x="493395" y="539496"/>
                      <a:pt x="493014" y="539115"/>
                    </a:cubicBezTo>
                    <a:cubicBezTo>
                      <a:pt x="491871" y="537591"/>
                      <a:pt x="490633" y="536067"/>
                      <a:pt x="489395" y="534543"/>
                    </a:cubicBezTo>
                    <a:cubicBezTo>
                      <a:pt x="489490" y="530352"/>
                      <a:pt x="489585" y="526733"/>
                      <a:pt x="489680" y="523970"/>
                    </a:cubicBezTo>
                    <a:close/>
                    <a:moveTo>
                      <a:pt x="489204" y="540925"/>
                    </a:moveTo>
                    <a:cubicBezTo>
                      <a:pt x="490823" y="542354"/>
                      <a:pt x="492443" y="543973"/>
                      <a:pt x="494062" y="545687"/>
                    </a:cubicBezTo>
                    <a:cubicBezTo>
                      <a:pt x="494443" y="546068"/>
                      <a:pt x="494824" y="546545"/>
                      <a:pt x="495205" y="546926"/>
                    </a:cubicBezTo>
                    <a:cubicBezTo>
                      <a:pt x="495300" y="547592"/>
                      <a:pt x="495395" y="548259"/>
                      <a:pt x="495585" y="548926"/>
                    </a:cubicBezTo>
                    <a:cubicBezTo>
                      <a:pt x="495871" y="550355"/>
                      <a:pt x="496157" y="551688"/>
                      <a:pt x="496348" y="553117"/>
                    </a:cubicBezTo>
                    <a:cubicBezTo>
                      <a:pt x="495967" y="553498"/>
                      <a:pt x="495300" y="554069"/>
                      <a:pt x="494347" y="554927"/>
                    </a:cubicBezTo>
                    <a:cubicBezTo>
                      <a:pt x="493966" y="554450"/>
                      <a:pt x="493681" y="553974"/>
                      <a:pt x="493204" y="553403"/>
                    </a:cubicBezTo>
                    <a:cubicBezTo>
                      <a:pt x="491871" y="551688"/>
                      <a:pt x="490442" y="550164"/>
                      <a:pt x="489013" y="548640"/>
                    </a:cubicBezTo>
                    <a:cubicBezTo>
                      <a:pt x="489013" y="545973"/>
                      <a:pt x="489109" y="543401"/>
                      <a:pt x="489204" y="540925"/>
                    </a:cubicBezTo>
                    <a:close/>
                    <a:moveTo>
                      <a:pt x="488728" y="553784"/>
                    </a:moveTo>
                    <a:cubicBezTo>
                      <a:pt x="489871" y="554831"/>
                      <a:pt x="490918" y="555784"/>
                      <a:pt x="491966" y="556832"/>
                    </a:cubicBezTo>
                    <a:cubicBezTo>
                      <a:pt x="490918" y="557879"/>
                      <a:pt x="489775" y="558927"/>
                      <a:pt x="488442" y="560261"/>
                    </a:cubicBezTo>
                    <a:cubicBezTo>
                      <a:pt x="488632" y="558165"/>
                      <a:pt x="488728" y="555974"/>
                      <a:pt x="488728" y="553784"/>
                    </a:cubicBezTo>
                    <a:close/>
                    <a:moveTo>
                      <a:pt x="496634" y="561880"/>
                    </a:moveTo>
                    <a:cubicBezTo>
                      <a:pt x="497205" y="562547"/>
                      <a:pt x="497777" y="563213"/>
                      <a:pt x="498348" y="563880"/>
                    </a:cubicBezTo>
                    <a:cubicBezTo>
                      <a:pt x="500348" y="574738"/>
                      <a:pt x="502348" y="585692"/>
                      <a:pt x="504539" y="596551"/>
                    </a:cubicBezTo>
                    <a:cubicBezTo>
                      <a:pt x="504444" y="596646"/>
                      <a:pt x="493681" y="603980"/>
                      <a:pt x="480631" y="621983"/>
                    </a:cubicBezTo>
                    <a:cubicBezTo>
                      <a:pt x="479870" y="619316"/>
                      <a:pt x="478917" y="616363"/>
                      <a:pt x="477488" y="612934"/>
                    </a:cubicBezTo>
                    <a:cubicBezTo>
                      <a:pt x="478727" y="610934"/>
                      <a:pt x="479965" y="609029"/>
                      <a:pt x="480917" y="607505"/>
                    </a:cubicBezTo>
                    <a:cubicBezTo>
                      <a:pt x="489395" y="594265"/>
                      <a:pt x="494538" y="571881"/>
                      <a:pt x="496634" y="561880"/>
                    </a:cubicBezTo>
                    <a:close/>
                    <a:moveTo>
                      <a:pt x="707803" y="444437"/>
                    </a:moveTo>
                    <a:cubicBezTo>
                      <a:pt x="734473" y="435674"/>
                      <a:pt x="777526" y="418529"/>
                      <a:pt x="795623" y="417100"/>
                    </a:cubicBezTo>
                    <a:cubicBezTo>
                      <a:pt x="813721" y="415671"/>
                      <a:pt x="837343" y="417100"/>
                      <a:pt x="837629" y="417100"/>
                    </a:cubicBezTo>
                    <a:cubicBezTo>
                      <a:pt x="834485" y="418719"/>
                      <a:pt x="829913" y="420719"/>
                      <a:pt x="824960" y="421672"/>
                    </a:cubicBezTo>
                    <a:cubicBezTo>
                      <a:pt x="815721" y="423291"/>
                      <a:pt x="774954" y="432435"/>
                      <a:pt x="742474" y="439007"/>
                    </a:cubicBezTo>
                    <a:cubicBezTo>
                      <a:pt x="713518" y="444913"/>
                      <a:pt x="686085" y="456629"/>
                      <a:pt x="680466" y="459105"/>
                    </a:cubicBezTo>
                    <a:cubicBezTo>
                      <a:pt x="674846" y="456438"/>
                      <a:pt x="669131" y="453962"/>
                      <a:pt x="663416" y="451390"/>
                    </a:cubicBezTo>
                    <a:cubicBezTo>
                      <a:pt x="675513" y="451771"/>
                      <a:pt x="682943" y="452628"/>
                      <a:pt x="707803" y="444437"/>
                    </a:cubicBezTo>
                    <a:close/>
                    <a:moveTo>
                      <a:pt x="655034" y="450437"/>
                    </a:moveTo>
                    <a:cubicBezTo>
                      <a:pt x="653891" y="457486"/>
                      <a:pt x="651320" y="466154"/>
                      <a:pt x="649034" y="474155"/>
                    </a:cubicBezTo>
                    <a:cubicBezTo>
                      <a:pt x="647985" y="461582"/>
                      <a:pt x="645509" y="450437"/>
                      <a:pt x="641699" y="445103"/>
                    </a:cubicBezTo>
                    <a:cubicBezTo>
                      <a:pt x="646176" y="446818"/>
                      <a:pt x="650653" y="448628"/>
                      <a:pt x="655034" y="450437"/>
                    </a:cubicBezTo>
                    <a:close/>
                    <a:moveTo>
                      <a:pt x="549497" y="257842"/>
                    </a:moveTo>
                    <a:cubicBezTo>
                      <a:pt x="556927" y="255175"/>
                      <a:pt x="565118" y="250222"/>
                      <a:pt x="572738" y="244697"/>
                    </a:cubicBezTo>
                    <a:cubicBezTo>
                      <a:pt x="566071" y="252603"/>
                      <a:pt x="560070" y="261080"/>
                      <a:pt x="556165" y="269558"/>
                    </a:cubicBezTo>
                    <a:cubicBezTo>
                      <a:pt x="554450" y="273177"/>
                      <a:pt x="552926" y="276701"/>
                      <a:pt x="551402" y="280035"/>
                    </a:cubicBezTo>
                    <a:cubicBezTo>
                      <a:pt x="545306" y="281940"/>
                      <a:pt x="538829" y="283845"/>
                      <a:pt x="532447" y="285845"/>
                    </a:cubicBezTo>
                    <a:cubicBezTo>
                      <a:pt x="533972" y="280892"/>
                      <a:pt x="534924" y="275939"/>
                      <a:pt x="535686" y="271082"/>
                    </a:cubicBezTo>
                    <a:cubicBezTo>
                      <a:pt x="540068" y="267271"/>
                      <a:pt x="544735" y="262700"/>
                      <a:pt x="549497" y="257842"/>
                    </a:cubicBezTo>
                    <a:close/>
                    <a:moveTo>
                      <a:pt x="517970" y="237458"/>
                    </a:moveTo>
                    <a:cubicBezTo>
                      <a:pt x="518541" y="236411"/>
                      <a:pt x="519113" y="235363"/>
                      <a:pt x="519779" y="234315"/>
                    </a:cubicBezTo>
                    <a:cubicBezTo>
                      <a:pt x="519875" y="234315"/>
                      <a:pt x="529209" y="235363"/>
                      <a:pt x="545020" y="231743"/>
                    </a:cubicBezTo>
                    <a:cubicBezTo>
                      <a:pt x="542449" y="233934"/>
                      <a:pt x="538448" y="237649"/>
                      <a:pt x="533685" y="242411"/>
                    </a:cubicBezTo>
                    <a:cubicBezTo>
                      <a:pt x="527113" y="245459"/>
                      <a:pt x="520351" y="249841"/>
                      <a:pt x="514921" y="253746"/>
                    </a:cubicBezTo>
                    <a:cubicBezTo>
                      <a:pt x="516255" y="246697"/>
                      <a:pt x="517398" y="240792"/>
                      <a:pt x="517970" y="237458"/>
                    </a:cubicBezTo>
                    <a:close/>
                    <a:moveTo>
                      <a:pt x="520732" y="419195"/>
                    </a:moveTo>
                    <a:cubicBezTo>
                      <a:pt x="522351" y="411766"/>
                      <a:pt x="520541" y="405670"/>
                      <a:pt x="516541" y="401288"/>
                    </a:cubicBezTo>
                    <a:cubicBezTo>
                      <a:pt x="523494" y="403384"/>
                      <a:pt x="530352" y="405670"/>
                      <a:pt x="537305" y="407861"/>
                    </a:cubicBezTo>
                    <a:cubicBezTo>
                      <a:pt x="537210" y="409575"/>
                      <a:pt x="536353" y="411289"/>
                      <a:pt x="533685" y="413576"/>
                    </a:cubicBezTo>
                    <a:cubicBezTo>
                      <a:pt x="530637" y="416052"/>
                      <a:pt x="523875" y="425291"/>
                      <a:pt x="516445" y="433769"/>
                    </a:cubicBezTo>
                    <a:cubicBezTo>
                      <a:pt x="515684" y="433007"/>
                      <a:pt x="515017" y="432340"/>
                      <a:pt x="514255" y="431673"/>
                    </a:cubicBezTo>
                    <a:cubicBezTo>
                      <a:pt x="517398" y="427387"/>
                      <a:pt x="519875" y="423196"/>
                      <a:pt x="520732" y="419195"/>
                    </a:cubicBezTo>
                    <a:close/>
                    <a:moveTo>
                      <a:pt x="511302" y="399669"/>
                    </a:moveTo>
                    <a:cubicBezTo>
                      <a:pt x="511778" y="402908"/>
                      <a:pt x="511207" y="406527"/>
                      <a:pt x="509588" y="410623"/>
                    </a:cubicBezTo>
                    <a:lnTo>
                      <a:pt x="511302" y="399669"/>
                    </a:lnTo>
                    <a:close/>
                    <a:moveTo>
                      <a:pt x="524827" y="510445"/>
                    </a:moveTo>
                    <a:cubicBezTo>
                      <a:pt x="524827" y="510445"/>
                      <a:pt x="524827" y="510445"/>
                      <a:pt x="524827" y="510445"/>
                    </a:cubicBezTo>
                    <a:cubicBezTo>
                      <a:pt x="511397" y="497396"/>
                      <a:pt x="497681" y="484346"/>
                      <a:pt x="490061" y="477203"/>
                    </a:cubicBezTo>
                    <a:lnTo>
                      <a:pt x="490442" y="476345"/>
                    </a:lnTo>
                    <a:cubicBezTo>
                      <a:pt x="493395" y="471583"/>
                      <a:pt x="496824" y="467011"/>
                      <a:pt x="500919" y="462725"/>
                    </a:cubicBezTo>
                    <a:cubicBezTo>
                      <a:pt x="509111" y="473964"/>
                      <a:pt x="518350" y="486061"/>
                      <a:pt x="526828" y="496062"/>
                    </a:cubicBezTo>
                    <a:cubicBezTo>
                      <a:pt x="525780" y="500825"/>
                      <a:pt x="525018" y="505587"/>
                      <a:pt x="524827" y="510445"/>
                    </a:cubicBezTo>
                    <a:close/>
                    <a:moveTo>
                      <a:pt x="541306" y="458819"/>
                    </a:moveTo>
                    <a:cubicBezTo>
                      <a:pt x="536353" y="453676"/>
                      <a:pt x="530923" y="448246"/>
                      <a:pt x="525399" y="442627"/>
                    </a:cubicBezTo>
                    <a:cubicBezTo>
                      <a:pt x="535686" y="434245"/>
                      <a:pt x="541211" y="426815"/>
                      <a:pt x="542639" y="421005"/>
                    </a:cubicBezTo>
                    <a:cubicBezTo>
                      <a:pt x="543782" y="416433"/>
                      <a:pt x="541401" y="411671"/>
                      <a:pt x="539401" y="408622"/>
                    </a:cubicBezTo>
                    <a:cubicBezTo>
                      <a:pt x="546830" y="411004"/>
                      <a:pt x="554355" y="413290"/>
                      <a:pt x="561784" y="415766"/>
                    </a:cubicBezTo>
                    <a:cubicBezTo>
                      <a:pt x="558165" y="427196"/>
                      <a:pt x="548830" y="444818"/>
                      <a:pt x="543020" y="455771"/>
                    </a:cubicBezTo>
                    <a:cubicBezTo>
                      <a:pt x="542449" y="456629"/>
                      <a:pt x="541877" y="457771"/>
                      <a:pt x="541306" y="458819"/>
                    </a:cubicBezTo>
                    <a:close/>
                    <a:moveTo>
                      <a:pt x="559308" y="478631"/>
                    </a:moveTo>
                    <a:cubicBezTo>
                      <a:pt x="562642" y="474155"/>
                      <a:pt x="566261" y="469297"/>
                      <a:pt x="570262" y="464058"/>
                    </a:cubicBezTo>
                    <a:cubicBezTo>
                      <a:pt x="585406" y="444437"/>
                      <a:pt x="592931" y="435674"/>
                      <a:pt x="586264" y="424244"/>
                    </a:cubicBezTo>
                    <a:cubicBezTo>
                      <a:pt x="591693" y="426149"/>
                      <a:pt x="597122" y="427958"/>
                      <a:pt x="602456" y="429959"/>
                    </a:cubicBezTo>
                    <a:cubicBezTo>
                      <a:pt x="603123" y="434435"/>
                      <a:pt x="604171" y="446246"/>
                      <a:pt x="597979" y="461582"/>
                    </a:cubicBezTo>
                    <a:cubicBezTo>
                      <a:pt x="591978" y="476345"/>
                      <a:pt x="586073" y="491300"/>
                      <a:pt x="580358" y="507683"/>
                    </a:cubicBezTo>
                    <a:cubicBezTo>
                      <a:pt x="572834" y="496634"/>
                      <a:pt x="565499" y="486442"/>
                      <a:pt x="559308" y="478631"/>
                    </a:cubicBezTo>
                    <a:close/>
                    <a:moveTo>
                      <a:pt x="564832" y="416719"/>
                    </a:moveTo>
                    <a:cubicBezTo>
                      <a:pt x="571119" y="418814"/>
                      <a:pt x="577405" y="421196"/>
                      <a:pt x="583692" y="423386"/>
                    </a:cubicBezTo>
                    <a:cubicBezTo>
                      <a:pt x="578358" y="434245"/>
                      <a:pt x="571785" y="439198"/>
                      <a:pt x="568357" y="444151"/>
                    </a:cubicBezTo>
                    <a:cubicBezTo>
                      <a:pt x="567785" y="445008"/>
                      <a:pt x="566547" y="446342"/>
                      <a:pt x="565118" y="447961"/>
                    </a:cubicBezTo>
                    <a:cubicBezTo>
                      <a:pt x="568452" y="437769"/>
                      <a:pt x="571690" y="426149"/>
                      <a:pt x="564832" y="416719"/>
                    </a:cubicBezTo>
                    <a:close/>
                    <a:moveTo>
                      <a:pt x="585883" y="540734"/>
                    </a:moveTo>
                    <a:cubicBezTo>
                      <a:pt x="584835" y="539210"/>
                      <a:pt x="583882" y="537686"/>
                      <a:pt x="582835" y="536162"/>
                    </a:cubicBezTo>
                    <a:cubicBezTo>
                      <a:pt x="583882" y="537305"/>
                      <a:pt x="584930" y="538353"/>
                      <a:pt x="585978" y="539401"/>
                    </a:cubicBezTo>
                    <a:cubicBezTo>
                      <a:pt x="585883" y="539877"/>
                      <a:pt x="585883" y="540258"/>
                      <a:pt x="585883" y="540734"/>
                    </a:cubicBezTo>
                    <a:close/>
                    <a:moveTo>
                      <a:pt x="622363" y="437388"/>
                    </a:moveTo>
                    <a:cubicBezTo>
                      <a:pt x="621411" y="439484"/>
                      <a:pt x="619697" y="444437"/>
                      <a:pt x="618458" y="454438"/>
                    </a:cubicBezTo>
                    <a:cubicBezTo>
                      <a:pt x="616744" y="468249"/>
                      <a:pt x="598837" y="494538"/>
                      <a:pt x="589883" y="522161"/>
                    </a:cubicBezTo>
                    <a:cubicBezTo>
                      <a:pt x="588645" y="520255"/>
                      <a:pt x="587311" y="518255"/>
                      <a:pt x="586073" y="516350"/>
                    </a:cubicBezTo>
                    <a:cubicBezTo>
                      <a:pt x="586454" y="515588"/>
                      <a:pt x="586644" y="514731"/>
                      <a:pt x="587026" y="513969"/>
                    </a:cubicBezTo>
                    <a:cubicBezTo>
                      <a:pt x="594455" y="498158"/>
                      <a:pt x="607219" y="474726"/>
                      <a:pt x="612171" y="458248"/>
                    </a:cubicBezTo>
                    <a:cubicBezTo>
                      <a:pt x="616553" y="443579"/>
                      <a:pt x="612553" y="438531"/>
                      <a:pt x="604933" y="430816"/>
                    </a:cubicBezTo>
                    <a:cubicBezTo>
                      <a:pt x="606361" y="431387"/>
                      <a:pt x="607886" y="431863"/>
                      <a:pt x="609409" y="432340"/>
                    </a:cubicBezTo>
                    <a:cubicBezTo>
                      <a:pt x="613696" y="434054"/>
                      <a:pt x="617982" y="435769"/>
                      <a:pt x="622363" y="437388"/>
                    </a:cubicBezTo>
                    <a:close/>
                    <a:moveTo>
                      <a:pt x="610267" y="429387"/>
                    </a:moveTo>
                    <a:cubicBezTo>
                      <a:pt x="605218" y="427387"/>
                      <a:pt x="600075" y="425672"/>
                      <a:pt x="594931" y="423767"/>
                    </a:cubicBezTo>
                    <a:cubicBezTo>
                      <a:pt x="600742" y="424053"/>
                      <a:pt x="609124" y="423577"/>
                      <a:pt x="620839" y="420338"/>
                    </a:cubicBezTo>
                    <a:cubicBezTo>
                      <a:pt x="624650" y="419291"/>
                      <a:pt x="628555" y="418147"/>
                      <a:pt x="632555" y="417100"/>
                    </a:cubicBezTo>
                    <a:cubicBezTo>
                      <a:pt x="622078" y="422624"/>
                      <a:pt x="613696" y="427482"/>
                      <a:pt x="610267" y="429387"/>
                    </a:cubicBezTo>
                    <a:close/>
                    <a:moveTo>
                      <a:pt x="635794" y="406146"/>
                    </a:moveTo>
                    <a:cubicBezTo>
                      <a:pt x="612171" y="413576"/>
                      <a:pt x="593503" y="419005"/>
                      <a:pt x="587121" y="420814"/>
                    </a:cubicBezTo>
                    <a:cubicBezTo>
                      <a:pt x="580834" y="418433"/>
                      <a:pt x="574548" y="416052"/>
                      <a:pt x="568166" y="413766"/>
                    </a:cubicBezTo>
                    <a:cubicBezTo>
                      <a:pt x="574929" y="413671"/>
                      <a:pt x="587216" y="413195"/>
                      <a:pt x="603123" y="410909"/>
                    </a:cubicBezTo>
                    <a:cubicBezTo>
                      <a:pt x="619220" y="408527"/>
                      <a:pt x="637032" y="404908"/>
                      <a:pt x="653605" y="397574"/>
                    </a:cubicBezTo>
                    <a:cubicBezTo>
                      <a:pt x="648938" y="400907"/>
                      <a:pt x="643128" y="403860"/>
                      <a:pt x="635794" y="406146"/>
                    </a:cubicBezTo>
                    <a:close/>
                    <a:moveTo>
                      <a:pt x="660940" y="377666"/>
                    </a:moveTo>
                    <a:cubicBezTo>
                      <a:pt x="659416" y="377380"/>
                      <a:pt x="657797" y="377095"/>
                      <a:pt x="656177" y="376809"/>
                    </a:cubicBezTo>
                    <a:cubicBezTo>
                      <a:pt x="657130" y="376428"/>
                      <a:pt x="658082" y="376047"/>
                      <a:pt x="659130" y="375761"/>
                    </a:cubicBezTo>
                    <a:cubicBezTo>
                      <a:pt x="660082" y="375476"/>
                      <a:pt x="661035" y="375190"/>
                      <a:pt x="661988" y="374904"/>
                    </a:cubicBezTo>
                    <a:cubicBezTo>
                      <a:pt x="663416" y="374904"/>
                      <a:pt x="664845" y="374904"/>
                      <a:pt x="666179" y="374999"/>
                    </a:cubicBezTo>
                    <a:cubicBezTo>
                      <a:pt x="664464" y="375857"/>
                      <a:pt x="662750" y="376714"/>
                      <a:pt x="660940" y="377666"/>
                    </a:cubicBezTo>
                    <a:close/>
                    <a:moveTo>
                      <a:pt x="721137" y="375190"/>
                    </a:moveTo>
                    <a:cubicBezTo>
                      <a:pt x="712946" y="377285"/>
                      <a:pt x="705231" y="379952"/>
                      <a:pt x="697992" y="383191"/>
                    </a:cubicBezTo>
                    <a:cubicBezTo>
                      <a:pt x="700944" y="380238"/>
                      <a:pt x="703802" y="377571"/>
                      <a:pt x="706469" y="375190"/>
                    </a:cubicBezTo>
                    <a:cubicBezTo>
                      <a:pt x="712279" y="375190"/>
                      <a:pt x="717232" y="375190"/>
                      <a:pt x="721137" y="375190"/>
                    </a:cubicBezTo>
                    <a:close/>
                    <a:moveTo>
                      <a:pt x="614363" y="350806"/>
                    </a:moveTo>
                    <a:cubicBezTo>
                      <a:pt x="624364" y="351854"/>
                      <a:pt x="631603" y="354235"/>
                      <a:pt x="631603" y="354235"/>
                    </a:cubicBezTo>
                    <a:cubicBezTo>
                      <a:pt x="627507" y="351187"/>
                      <a:pt x="623411" y="348710"/>
                      <a:pt x="619315" y="346615"/>
                    </a:cubicBezTo>
                    <a:cubicBezTo>
                      <a:pt x="619601" y="346424"/>
                      <a:pt x="619887" y="346138"/>
                      <a:pt x="620173" y="345948"/>
                    </a:cubicBezTo>
                    <a:cubicBezTo>
                      <a:pt x="622268" y="346329"/>
                      <a:pt x="624268" y="346710"/>
                      <a:pt x="626078" y="347091"/>
                    </a:cubicBezTo>
                    <a:cubicBezTo>
                      <a:pt x="655225" y="352520"/>
                      <a:pt x="691039" y="354902"/>
                      <a:pt x="719614" y="355854"/>
                    </a:cubicBezTo>
                    <a:cubicBezTo>
                      <a:pt x="712279" y="356807"/>
                      <a:pt x="705040" y="359093"/>
                      <a:pt x="696563" y="361093"/>
                    </a:cubicBezTo>
                    <a:cubicBezTo>
                      <a:pt x="693134" y="361855"/>
                      <a:pt x="688371" y="363855"/>
                      <a:pt x="682752" y="366522"/>
                    </a:cubicBezTo>
                    <a:cubicBezTo>
                      <a:pt x="681514" y="366427"/>
                      <a:pt x="680180" y="366236"/>
                      <a:pt x="678942" y="366141"/>
                    </a:cubicBezTo>
                    <a:cubicBezTo>
                      <a:pt x="656272" y="362141"/>
                      <a:pt x="630555" y="357664"/>
                      <a:pt x="611410" y="354235"/>
                    </a:cubicBezTo>
                    <a:cubicBezTo>
                      <a:pt x="612362" y="352996"/>
                      <a:pt x="613315" y="351854"/>
                      <a:pt x="614363" y="350806"/>
                    </a:cubicBezTo>
                    <a:close/>
                    <a:moveTo>
                      <a:pt x="634746" y="388049"/>
                    </a:moveTo>
                    <a:cubicBezTo>
                      <a:pt x="636556" y="388049"/>
                      <a:pt x="638365" y="388049"/>
                      <a:pt x="640175" y="388049"/>
                    </a:cubicBezTo>
                    <a:cubicBezTo>
                      <a:pt x="633698" y="391096"/>
                      <a:pt x="627412" y="393763"/>
                      <a:pt x="621792" y="395573"/>
                    </a:cubicBezTo>
                    <a:cubicBezTo>
                      <a:pt x="601980" y="401860"/>
                      <a:pt x="574643" y="410146"/>
                      <a:pt x="565595" y="412909"/>
                    </a:cubicBezTo>
                    <a:cubicBezTo>
                      <a:pt x="557975" y="410242"/>
                      <a:pt x="550354" y="407670"/>
                      <a:pt x="542639" y="405098"/>
                    </a:cubicBezTo>
                    <a:cubicBezTo>
                      <a:pt x="553117" y="404622"/>
                      <a:pt x="577215" y="403098"/>
                      <a:pt x="603790" y="397764"/>
                    </a:cubicBezTo>
                    <a:cubicBezTo>
                      <a:pt x="618744" y="394716"/>
                      <a:pt x="627888" y="391382"/>
                      <a:pt x="634746" y="388049"/>
                    </a:cubicBezTo>
                    <a:close/>
                    <a:moveTo>
                      <a:pt x="565309" y="391478"/>
                    </a:moveTo>
                    <a:cubicBezTo>
                      <a:pt x="571405" y="389858"/>
                      <a:pt x="576643" y="387953"/>
                      <a:pt x="581406" y="385667"/>
                    </a:cubicBezTo>
                    <a:cubicBezTo>
                      <a:pt x="585978" y="386239"/>
                      <a:pt x="591122" y="386620"/>
                      <a:pt x="596836" y="387001"/>
                    </a:cubicBezTo>
                    <a:cubicBezTo>
                      <a:pt x="573500" y="392906"/>
                      <a:pt x="548544" y="401288"/>
                      <a:pt x="540068" y="404241"/>
                    </a:cubicBezTo>
                    <a:cubicBezTo>
                      <a:pt x="533305" y="401955"/>
                      <a:pt x="526542" y="399574"/>
                      <a:pt x="519684" y="397383"/>
                    </a:cubicBezTo>
                    <a:lnTo>
                      <a:pt x="520065" y="397288"/>
                    </a:lnTo>
                    <a:cubicBezTo>
                      <a:pt x="529209" y="396907"/>
                      <a:pt x="548830" y="395764"/>
                      <a:pt x="565309" y="391478"/>
                    </a:cubicBezTo>
                    <a:close/>
                    <a:moveTo>
                      <a:pt x="535210" y="325088"/>
                    </a:moveTo>
                    <a:lnTo>
                      <a:pt x="535686" y="325088"/>
                    </a:lnTo>
                    <a:cubicBezTo>
                      <a:pt x="535591" y="325088"/>
                      <a:pt x="535495" y="325184"/>
                      <a:pt x="535400" y="325184"/>
                    </a:cubicBezTo>
                    <a:lnTo>
                      <a:pt x="535210" y="325088"/>
                    </a:lnTo>
                    <a:close/>
                    <a:moveTo>
                      <a:pt x="534162" y="324707"/>
                    </a:moveTo>
                    <a:lnTo>
                      <a:pt x="515207" y="317659"/>
                    </a:lnTo>
                    <a:cubicBezTo>
                      <a:pt x="516541" y="315754"/>
                      <a:pt x="517874" y="313944"/>
                      <a:pt x="519208" y="311849"/>
                    </a:cubicBezTo>
                    <a:cubicBezTo>
                      <a:pt x="527685" y="308515"/>
                      <a:pt x="536257" y="303181"/>
                      <a:pt x="544068" y="297466"/>
                    </a:cubicBezTo>
                    <a:cubicBezTo>
                      <a:pt x="537972" y="312611"/>
                      <a:pt x="534828" y="322517"/>
                      <a:pt x="534162" y="324707"/>
                    </a:cubicBezTo>
                    <a:close/>
                    <a:moveTo>
                      <a:pt x="612267" y="292608"/>
                    </a:moveTo>
                    <a:cubicBezTo>
                      <a:pt x="610934" y="293180"/>
                      <a:pt x="609600" y="293656"/>
                      <a:pt x="608362" y="294227"/>
                    </a:cubicBezTo>
                    <a:cubicBezTo>
                      <a:pt x="597218" y="298799"/>
                      <a:pt x="586168" y="303562"/>
                      <a:pt x="575120" y="308229"/>
                    </a:cubicBezTo>
                    <a:lnTo>
                      <a:pt x="579311" y="306229"/>
                    </a:lnTo>
                    <a:cubicBezTo>
                      <a:pt x="579311" y="306229"/>
                      <a:pt x="598741" y="293180"/>
                      <a:pt x="614267" y="282226"/>
                    </a:cubicBezTo>
                    <a:cubicBezTo>
                      <a:pt x="613029" y="287369"/>
                      <a:pt x="612457" y="291084"/>
                      <a:pt x="612267" y="29260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0" name="Google Shape;640;p5"/>
          <p:cNvGrpSpPr/>
          <p:nvPr/>
        </p:nvGrpSpPr>
        <p:grpSpPr>
          <a:xfrm>
            <a:off x="1523190" y="2633805"/>
            <a:ext cx="718589" cy="1652920"/>
            <a:chOff x="2030920" y="3511740"/>
            <a:chExt cx="958119" cy="2203893"/>
          </a:xfrm>
        </p:grpSpPr>
        <p:sp>
          <p:nvSpPr>
            <p:cNvPr id="641" name="Google Shape;641;p5"/>
            <p:cNvSpPr/>
            <p:nvPr/>
          </p:nvSpPr>
          <p:spPr>
            <a:xfrm>
              <a:off x="2399157" y="3913123"/>
              <a:ext cx="140493" cy="1802510"/>
            </a:xfrm>
            <a:custGeom>
              <a:rect b="b" l="l" r="r" t="t"/>
              <a:pathLst>
                <a:path extrusionOk="0" h="1802510" w="140493">
                  <a:moveTo>
                    <a:pt x="0" y="1802511"/>
                  </a:moveTo>
                  <a:cubicBezTo>
                    <a:pt x="0" y="1802511"/>
                    <a:pt x="5810" y="380429"/>
                    <a:pt x="140494" y="0"/>
                  </a:cubicBezTo>
                </a:path>
              </a:pathLst>
            </a:custGeom>
            <a:noFill/>
            <a:ln cap="flat" cmpd="sng" w="274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2" name="Google Shape;642;p5"/>
            <p:cNvGrpSpPr/>
            <p:nvPr/>
          </p:nvGrpSpPr>
          <p:grpSpPr>
            <a:xfrm>
              <a:off x="2030920" y="3511740"/>
              <a:ext cx="958119" cy="899731"/>
              <a:chOff x="2030920" y="3511740"/>
              <a:chExt cx="958119" cy="899731"/>
            </a:xfrm>
          </p:grpSpPr>
          <p:sp>
            <p:nvSpPr>
              <p:cNvPr id="643" name="Google Shape;643;p5"/>
              <p:cNvSpPr/>
              <p:nvPr/>
            </p:nvSpPr>
            <p:spPr>
              <a:xfrm>
                <a:off x="2826590" y="4075810"/>
                <a:ext cx="41863" cy="130302"/>
              </a:xfrm>
              <a:custGeom>
                <a:rect b="b" l="l" r="r" t="t"/>
                <a:pathLst>
                  <a:path extrusionOk="0" h="130302" w="41863">
                    <a:moveTo>
                      <a:pt x="1287" y="0"/>
                    </a:moveTo>
                    <a:lnTo>
                      <a:pt x="5954" y="5810"/>
                    </a:lnTo>
                    <a:cubicBezTo>
                      <a:pt x="34625" y="54293"/>
                      <a:pt x="41864" y="130302"/>
                      <a:pt x="41864" y="130302"/>
                    </a:cubicBezTo>
                    <a:cubicBezTo>
                      <a:pt x="31957" y="120110"/>
                      <a:pt x="18718" y="94012"/>
                      <a:pt x="7288" y="65151"/>
                    </a:cubicBezTo>
                    <a:cubicBezTo>
                      <a:pt x="-4237" y="36290"/>
                      <a:pt x="1382" y="1619"/>
                      <a:pt x="1287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5"/>
              <p:cNvSpPr/>
              <p:nvPr/>
            </p:nvSpPr>
            <p:spPr>
              <a:xfrm>
                <a:off x="2349626" y="4112386"/>
                <a:ext cx="130968" cy="161448"/>
              </a:xfrm>
              <a:custGeom>
                <a:rect b="b" l="l" r="r" t="t"/>
                <a:pathLst>
                  <a:path extrusionOk="0" h="161448" w="130968">
                    <a:moveTo>
                      <a:pt x="130969" y="0"/>
                    </a:moveTo>
                    <a:lnTo>
                      <a:pt x="129064" y="7429"/>
                    </a:lnTo>
                    <a:cubicBezTo>
                      <a:pt x="129064" y="7429"/>
                      <a:pt x="95345" y="54864"/>
                      <a:pt x="76010" y="77629"/>
                    </a:cubicBezTo>
                    <a:cubicBezTo>
                      <a:pt x="48673" y="109728"/>
                      <a:pt x="0" y="161449"/>
                      <a:pt x="0" y="161449"/>
                    </a:cubicBezTo>
                    <a:cubicBezTo>
                      <a:pt x="0" y="161449"/>
                      <a:pt x="41624" y="89249"/>
                      <a:pt x="72200" y="56293"/>
                    </a:cubicBezTo>
                    <a:cubicBezTo>
                      <a:pt x="103727" y="22289"/>
                      <a:pt x="130969" y="0"/>
                      <a:pt x="13096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5"/>
              <p:cNvSpPr/>
              <p:nvPr/>
            </p:nvSpPr>
            <p:spPr>
              <a:xfrm>
                <a:off x="2361342" y="4248403"/>
                <a:ext cx="87058" cy="147066"/>
              </a:xfrm>
              <a:custGeom>
                <a:rect b="b" l="l" r="r" t="t"/>
                <a:pathLst>
                  <a:path extrusionOk="0" h="147066" w="87058">
                    <a:moveTo>
                      <a:pt x="87058" y="0"/>
                    </a:moveTo>
                    <a:lnTo>
                      <a:pt x="84011" y="8477"/>
                    </a:lnTo>
                    <a:cubicBezTo>
                      <a:pt x="55626" y="72104"/>
                      <a:pt x="0" y="147066"/>
                      <a:pt x="0" y="147066"/>
                    </a:cubicBezTo>
                    <a:cubicBezTo>
                      <a:pt x="4858" y="131159"/>
                      <a:pt x="20860" y="98393"/>
                      <a:pt x="39338" y="64199"/>
                    </a:cubicBezTo>
                    <a:cubicBezTo>
                      <a:pt x="57912" y="29909"/>
                      <a:pt x="85820" y="1619"/>
                      <a:pt x="8705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5"/>
              <p:cNvSpPr/>
              <p:nvPr/>
            </p:nvSpPr>
            <p:spPr>
              <a:xfrm>
                <a:off x="2208085" y="3824827"/>
                <a:ext cx="202215" cy="27527"/>
              </a:xfrm>
              <a:custGeom>
                <a:rect b="b" l="l" r="r" t="t"/>
                <a:pathLst>
                  <a:path extrusionOk="0" h="27527" w="202215">
                    <a:moveTo>
                      <a:pt x="198691" y="0"/>
                    </a:moveTo>
                    <a:lnTo>
                      <a:pt x="202216" y="1524"/>
                    </a:lnTo>
                    <a:cubicBezTo>
                      <a:pt x="202216" y="1524"/>
                      <a:pt x="166973" y="12573"/>
                      <a:pt x="141065" y="17335"/>
                    </a:cubicBezTo>
                    <a:cubicBezTo>
                      <a:pt x="90392" y="26765"/>
                      <a:pt x="0" y="27527"/>
                      <a:pt x="0" y="27527"/>
                    </a:cubicBezTo>
                    <a:cubicBezTo>
                      <a:pt x="0" y="27527"/>
                      <a:pt x="63151" y="16669"/>
                      <a:pt x="91821" y="11525"/>
                    </a:cubicBezTo>
                    <a:cubicBezTo>
                      <a:pt x="120396" y="6477"/>
                      <a:pt x="198691" y="0"/>
                      <a:pt x="19869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7" name="Google Shape;647;p5"/>
              <p:cNvSpPr/>
              <p:nvPr/>
            </p:nvSpPr>
            <p:spPr>
              <a:xfrm>
                <a:off x="2126741" y="3792441"/>
                <a:ext cx="206597" cy="26124"/>
              </a:xfrm>
              <a:custGeom>
                <a:rect b="b" l="l" r="r" t="t"/>
                <a:pathLst>
                  <a:path extrusionOk="0" h="26124" w="206597">
                    <a:moveTo>
                      <a:pt x="199358" y="0"/>
                    </a:moveTo>
                    <a:lnTo>
                      <a:pt x="206597" y="2381"/>
                    </a:lnTo>
                    <a:cubicBezTo>
                      <a:pt x="206597" y="2381"/>
                      <a:pt x="173165" y="13240"/>
                      <a:pt x="127445" y="21336"/>
                    </a:cubicBezTo>
                    <a:cubicBezTo>
                      <a:pt x="83153" y="29146"/>
                      <a:pt x="0" y="25051"/>
                      <a:pt x="0" y="25051"/>
                    </a:cubicBezTo>
                    <a:cubicBezTo>
                      <a:pt x="0" y="25051"/>
                      <a:pt x="69818" y="12192"/>
                      <a:pt x="111633" y="6572"/>
                    </a:cubicBezTo>
                    <a:cubicBezTo>
                      <a:pt x="141256" y="2572"/>
                      <a:pt x="199358" y="0"/>
                      <a:pt x="19935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8" name="Google Shape;648;p5"/>
              <p:cNvSpPr/>
              <p:nvPr/>
            </p:nvSpPr>
            <p:spPr>
              <a:xfrm>
                <a:off x="2030920" y="3740062"/>
                <a:ext cx="170688" cy="14217"/>
              </a:xfrm>
              <a:custGeom>
                <a:rect b="b" l="l" r="r" t="t"/>
                <a:pathLst>
                  <a:path extrusionOk="0" h="14217" w="170688">
                    <a:moveTo>
                      <a:pt x="161925" y="6183"/>
                    </a:moveTo>
                    <a:lnTo>
                      <a:pt x="170688" y="8183"/>
                    </a:lnTo>
                    <a:cubicBezTo>
                      <a:pt x="168688" y="8278"/>
                      <a:pt x="129731" y="16470"/>
                      <a:pt x="90964" y="13613"/>
                    </a:cubicBezTo>
                    <a:cubicBezTo>
                      <a:pt x="52197" y="10755"/>
                      <a:pt x="15907" y="6374"/>
                      <a:pt x="0" y="1801"/>
                    </a:cubicBezTo>
                    <a:cubicBezTo>
                      <a:pt x="-95" y="1801"/>
                      <a:pt x="93059" y="-4390"/>
                      <a:pt x="161925" y="618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9" name="Google Shape;649;p5"/>
              <p:cNvSpPr/>
              <p:nvPr/>
            </p:nvSpPr>
            <p:spPr>
              <a:xfrm>
                <a:off x="2462300" y="3581558"/>
                <a:ext cx="13740" cy="169259"/>
              </a:xfrm>
              <a:custGeom>
                <a:rect b="b" l="l" r="r" t="t"/>
                <a:pathLst>
                  <a:path extrusionOk="0" h="169259" w="13740">
                    <a:moveTo>
                      <a:pt x="6293" y="169259"/>
                    </a:moveTo>
                    <a:lnTo>
                      <a:pt x="3626" y="163639"/>
                    </a:lnTo>
                    <a:cubicBezTo>
                      <a:pt x="3626" y="163639"/>
                      <a:pt x="-184" y="116396"/>
                      <a:pt x="7" y="92107"/>
                    </a:cubicBezTo>
                    <a:cubicBezTo>
                      <a:pt x="293" y="57817"/>
                      <a:pt x="3626" y="0"/>
                      <a:pt x="3626" y="0"/>
                    </a:cubicBezTo>
                    <a:cubicBezTo>
                      <a:pt x="3626" y="0"/>
                      <a:pt x="15437" y="66865"/>
                      <a:pt x="13532" y="103441"/>
                    </a:cubicBezTo>
                    <a:cubicBezTo>
                      <a:pt x="11627" y="141161"/>
                      <a:pt x="6293" y="169259"/>
                      <a:pt x="6293" y="1692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0" name="Google Shape;650;p5"/>
              <p:cNvSpPr/>
              <p:nvPr/>
            </p:nvSpPr>
            <p:spPr>
              <a:xfrm>
                <a:off x="2395156" y="3511740"/>
                <a:ext cx="22890" cy="137350"/>
              </a:xfrm>
              <a:custGeom>
                <a:rect b="b" l="l" r="r" t="t"/>
                <a:pathLst>
                  <a:path extrusionOk="0" h="137350" w="22890">
                    <a:moveTo>
                      <a:pt x="22479" y="137351"/>
                    </a:moveTo>
                    <a:lnTo>
                      <a:pt x="20002" y="130493"/>
                    </a:lnTo>
                    <a:cubicBezTo>
                      <a:pt x="4477" y="75914"/>
                      <a:pt x="0" y="0"/>
                      <a:pt x="0" y="0"/>
                    </a:cubicBezTo>
                    <a:cubicBezTo>
                      <a:pt x="5334" y="12478"/>
                      <a:pt x="12478" y="41338"/>
                      <a:pt x="18764" y="72390"/>
                    </a:cubicBezTo>
                    <a:cubicBezTo>
                      <a:pt x="24955" y="103346"/>
                      <a:pt x="22288" y="135731"/>
                      <a:pt x="22479" y="13735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5"/>
              <p:cNvSpPr/>
              <p:nvPr/>
            </p:nvSpPr>
            <p:spPr>
              <a:xfrm>
                <a:off x="2877311" y="3935412"/>
                <a:ext cx="111728" cy="82962"/>
              </a:xfrm>
              <a:custGeom>
                <a:rect b="b" l="l" r="r" t="t"/>
                <a:pathLst>
                  <a:path extrusionOk="0" h="82962" w="111728">
                    <a:moveTo>
                      <a:pt x="0" y="0"/>
                    </a:moveTo>
                    <a:lnTo>
                      <a:pt x="6572" y="3238"/>
                    </a:lnTo>
                    <a:cubicBezTo>
                      <a:pt x="55721" y="31623"/>
                      <a:pt x="111728" y="82963"/>
                      <a:pt x="111728" y="82963"/>
                    </a:cubicBezTo>
                    <a:cubicBezTo>
                      <a:pt x="99251" y="77724"/>
                      <a:pt x="74009" y="62008"/>
                      <a:pt x="47911" y="44101"/>
                    </a:cubicBezTo>
                    <a:cubicBezTo>
                      <a:pt x="21812" y="26194"/>
                      <a:pt x="1238" y="1143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5"/>
              <p:cNvSpPr/>
              <p:nvPr/>
            </p:nvSpPr>
            <p:spPr>
              <a:xfrm>
                <a:off x="2701450" y="4263643"/>
                <a:ext cx="18479" cy="147828"/>
              </a:xfrm>
              <a:custGeom>
                <a:rect b="b" l="l" r="r" t="t"/>
                <a:pathLst>
                  <a:path extrusionOk="0" h="147828" w="18479">
                    <a:moveTo>
                      <a:pt x="7174" y="122206"/>
                    </a:moveTo>
                    <a:cubicBezTo>
                      <a:pt x="6793" y="136208"/>
                      <a:pt x="4316" y="147828"/>
                      <a:pt x="4316" y="147828"/>
                    </a:cubicBezTo>
                    <a:cubicBezTo>
                      <a:pt x="-160" y="131350"/>
                      <a:pt x="-1494" y="121349"/>
                      <a:pt x="1935" y="106585"/>
                    </a:cubicBezTo>
                    <a:cubicBezTo>
                      <a:pt x="5364" y="91821"/>
                      <a:pt x="10222" y="76581"/>
                      <a:pt x="10222" y="51054"/>
                    </a:cubicBezTo>
                    <a:cubicBezTo>
                      <a:pt x="10222" y="28670"/>
                      <a:pt x="13175" y="5905"/>
                      <a:pt x="13365" y="0"/>
                    </a:cubicBezTo>
                    <a:cubicBezTo>
                      <a:pt x="13937" y="7525"/>
                      <a:pt x="16794" y="43720"/>
                      <a:pt x="18318" y="62008"/>
                    </a:cubicBezTo>
                    <a:cubicBezTo>
                      <a:pt x="20033" y="82296"/>
                      <a:pt x="7555" y="108204"/>
                      <a:pt x="7174" y="1222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5"/>
              <p:cNvSpPr/>
              <p:nvPr/>
            </p:nvSpPr>
            <p:spPr>
              <a:xfrm>
                <a:off x="2712148" y="4250784"/>
                <a:ext cx="34861" cy="137498"/>
              </a:xfrm>
              <a:custGeom>
                <a:rect b="b" l="l" r="r" t="t"/>
                <a:pathLst>
                  <a:path extrusionOk="0" h="137498" w="34861">
                    <a:moveTo>
                      <a:pt x="34862" y="137446"/>
                    </a:moveTo>
                    <a:cubicBezTo>
                      <a:pt x="34862" y="137446"/>
                      <a:pt x="30004" y="139732"/>
                      <a:pt x="20669" y="114110"/>
                    </a:cubicBezTo>
                    <a:cubicBezTo>
                      <a:pt x="11335" y="88487"/>
                      <a:pt x="8096" y="59627"/>
                      <a:pt x="8573" y="47149"/>
                    </a:cubicBezTo>
                    <a:cubicBezTo>
                      <a:pt x="9049" y="34766"/>
                      <a:pt x="0" y="0"/>
                      <a:pt x="0" y="0"/>
                    </a:cubicBezTo>
                    <a:cubicBezTo>
                      <a:pt x="95" y="2000"/>
                      <a:pt x="20479" y="24479"/>
                      <a:pt x="28575" y="55912"/>
                    </a:cubicBezTo>
                    <a:cubicBezTo>
                      <a:pt x="36671" y="87344"/>
                      <a:pt x="31718" y="128969"/>
                      <a:pt x="34862" y="13744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5"/>
              <p:cNvSpPr/>
              <p:nvPr/>
            </p:nvSpPr>
            <p:spPr>
              <a:xfrm>
                <a:off x="2199989" y="4038567"/>
                <a:ext cx="857" cy="952"/>
              </a:xfrm>
              <a:custGeom>
                <a:rect b="b" l="l" r="r" t="t"/>
                <a:pathLst>
                  <a:path extrusionOk="0" h="952" w="857">
                    <a:moveTo>
                      <a:pt x="857" y="0"/>
                    </a:moveTo>
                    <a:cubicBezTo>
                      <a:pt x="857" y="0"/>
                      <a:pt x="476" y="381"/>
                      <a:pt x="0" y="953"/>
                    </a:cubicBezTo>
                    <a:cubicBezTo>
                      <a:pt x="381" y="381"/>
                      <a:pt x="762" y="95"/>
                      <a:pt x="857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655;p5"/>
              <p:cNvSpPr/>
              <p:nvPr/>
            </p:nvSpPr>
            <p:spPr>
              <a:xfrm>
                <a:off x="2104739" y="4032090"/>
                <a:ext cx="104298" cy="80314"/>
              </a:xfrm>
              <a:custGeom>
                <a:rect b="b" l="l" r="r" t="t"/>
                <a:pathLst>
                  <a:path extrusionOk="0" h="80314" w="104298">
                    <a:moveTo>
                      <a:pt x="71723" y="28861"/>
                    </a:moveTo>
                    <a:cubicBezTo>
                      <a:pt x="65722" y="37719"/>
                      <a:pt x="47530" y="56484"/>
                      <a:pt x="25432" y="70104"/>
                    </a:cubicBezTo>
                    <a:cubicBezTo>
                      <a:pt x="3334" y="83630"/>
                      <a:pt x="0" y="79820"/>
                      <a:pt x="0" y="79820"/>
                    </a:cubicBezTo>
                    <a:cubicBezTo>
                      <a:pt x="7334" y="75438"/>
                      <a:pt x="24575" y="44006"/>
                      <a:pt x="48482" y="25813"/>
                    </a:cubicBezTo>
                    <a:cubicBezTo>
                      <a:pt x="72390" y="7621"/>
                      <a:pt x="103251" y="1334"/>
                      <a:pt x="104299" y="0"/>
                    </a:cubicBezTo>
                    <a:cubicBezTo>
                      <a:pt x="104394" y="-95"/>
                      <a:pt x="77819" y="19908"/>
                      <a:pt x="71723" y="2886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656;p5"/>
              <p:cNvSpPr/>
              <p:nvPr/>
            </p:nvSpPr>
            <p:spPr>
              <a:xfrm>
                <a:off x="2131313" y="4021271"/>
                <a:ext cx="92202" cy="35268"/>
              </a:xfrm>
              <a:custGeom>
                <a:rect b="b" l="l" r="r" t="t"/>
                <a:pathLst>
                  <a:path extrusionOk="0" h="35268" w="92202">
                    <a:moveTo>
                      <a:pt x="15431" y="33394"/>
                    </a:moveTo>
                    <a:cubicBezTo>
                      <a:pt x="5048" y="37109"/>
                      <a:pt x="0" y="34156"/>
                      <a:pt x="0" y="34156"/>
                    </a:cubicBezTo>
                    <a:cubicBezTo>
                      <a:pt x="6763" y="30918"/>
                      <a:pt x="20574" y="22821"/>
                      <a:pt x="40862" y="9867"/>
                    </a:cubicBezTo>
                    <a:cubicBezTo>
                      <a:pt x="61150" y="-3087"/>
                      <a:pt x="92202" y="438"/>
                      <a:pt x="92202" y="438"/>
                    </a:cubicBezTo>
                    <a:cubicBezTo>
                      <a:pt x="92202" y="438"/>
                      <a:pt x="79058" y="2914"/>
                      <a:pt x="62103" y="8248"/>
                    </a:cubicBezTo>
                    <a:cubicBezTo>
                      <a:pt x="45053" y="13677"/>
                      <a:pt x="25813" y="29775"/>
                      <a:pt x="15431" y="33394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5"/>
              <p:cNvSpPr/>
              <p:nvPr/>
            </p:nvSpPr>
            <p:spPr>
              <a:xfrm>
                <a:off x="2783966" y="3584225"/>
                <a:ext cx="130766" cy="76390"/>
              </a:xfrm>
              <a:custGeom>
                <a:rect b="b" l="l" r="r" t="t"/>
                <a:pathLst>
                  <a:path extrusionOk="0" h="76390" w="130766">
                    <a:moveTo>
                      <a:pt x="46672" y="33338"/>
                    </a:moveTo>
                    <a:cubicBezTo>
                      <a:pt x="76390" y="15812"/>
                      <a:pt x="122872" y="5524"/>
                      <a:pt x="130397" y="0"/>
                    </a:cubicBezTo>
                    <a:cubicBezTo>
                      <a:pt x="130397" y="0"/>
                      <a:pt x="134969" y="3334"/>
                      <a:pt x="111919" y="19907"/>
                    </a:cubicBezTo>
                    <a:cubicBezTo>
                      <a:pt x="88868" y="36481"/>
                      <a:pt x="59531" y="49149"/>
                      <a:pt x="46196" y="52959"/>
                    </a:cubicBezTo>
                    <a:cubicBezTo>
                      <a:pt x="32766" y="56864"/>
                      <a:pt x="0" y="76390"/>
                      <a:pt x="0" y="76390"/>
                    </a:cubicBezTo>
                    <a:cubicBezTo>
                      <a:pt x="2000" y="75629"/>
                      <a:pt x="16859" y="50863"/>
                      <a:pt x="46672" y="3333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5"/>
              <p:cNvSpPr/>
              <p:nvPr/>
            </p:nvSpPr>
            <p:spPr>
              <a:xfrm>
                <a:off x="2040921" y="3516502"/>
                <a:ext cx="947261" cy="887730"/>
              </a:xfrm>
              <a:custGeom>
                <a:rect b="b" l="l" r="r" t="t"/>
                <a:pathLst>
                  <a:path extrusionOk="0" h="887730" w="947261">
                    <a:moveTo>
                      <a:pt x="186880" y="238220"/>
                    </a:moveTo>
                    <a:cubicBezTo>
                      <a:pt x="197834" y="241840"/>
                      <a:pt x="208788" y="245554"/>
                      <a:pt x="219551" y="249555"/>
                    </a:cubicBezTo>
                    <a:cubicBezTo>
                      <a:pt x="220218" y="250031"/>
                      <a:pt x="220694" y="250412"/>
                      <a:pt x="220694" y="250412"/>
                    </a:cubicBezTo>
                    <a:lnTo>
                      <a:pt x="226314" y="252032"/>
                    </a:lnTo>
                    <a:cubicBezTo>
                      <a:pt x="232696" y="254413"/>
                      <a:pt x="239077" y="256699"/>
                      <a:pt x="245459" y="259080"/>
                    </a:cubicBezTo>
                    <a:cubicBezTo>
                      <a:pt x="245650" y="259175"/>
                      <a:pt x="245745" y="259175"/>
                      <a:pt x="245935" y="259271"/>
                    </a:cubicBezTo>
                    <a:cubicBezTo>
                      <a:pt x="237458" y="259652"/>
                      <a:pt x="207550" y="261176"/>
                      <a:pt x="182213" y="263462"/>
                    </a:cubicBezTo>
                    <a:cubicBezTo>
                      <a:pt x="208788" y="257937"/>
                      <a:pt x="225838" y="253270"/>
                      <a:pt x="225838" y="253270"/>
                    </a:cubicBezTo>
                    <a:lnTo>
                      <a:pt x="217551" y="250222"/>
                    </a:lnTo>
                    <a:cubicBezTo>
                      <a:pt x="217551" y="250222"/>
                      <a:pt x="168402" y="250031"/>
                      <a:pt x="140494" y="253746"/>
                    </a:cubicBezTo>
                    <a:cubicBezTo>
                      <a:pt x="98108" y="264319"/>
                      <a:pt x="31909" y="272796"/>
                      <a:pt x="31909" y="272796"/>
                    </a:cubicBezTo>
                    <a:cubicBezTo>
                      <a:pt x="31909" y="272796"/>
                      <a:pt x="73914" y="274892"/>
                      <a:pt x="112871" y="273082"/>
                    </a:cubicBezTo>
                    <a:cubicBezTo>
                      <a:pt x="79915" y="278511"/>
                      <a:pt x="48958" y="284226"/>
                      <a:pt x="48958" y="284226"/>
                    </a:cubicBezTo>
                    <a:cubicBezTo>
                      <a:pt x="48958" y="284226"/>
                      <a:pt x="132207" y="288322"/>
                      <a:pt x="176403" y="280511"/>
                    </a:cubicBezTo>
                    <a:cubicBezTo>
                      <a:pt x="215455" y="273558"/>
                      <a:pt x="245459" y="264700"/>
                      <a:pt x="253365" y="262223"/>
                    </a:cubicBezTo>
                    <a:cubicBezTo>
                      <a:pt x="278321" y="271748"/>
                      <a:pt x="303181" y="281845"/>
                      <a:pt x="327850" y="292227"/>
                    </a:cubicBezTo>
                    <a:cubicBezTo>
                      <a:pt x="316516" y="292322"/>
                      <a:pt x="254032" y="293370"/>
                      <a:pt x="228029" y="297942"/>
                    </a:cubicBezTo>
                    <a:cubicBezTo>
                      <a:pt x="199358" y="303086"/>
                      <a:pt x="116776" y="318897"/>
                      <a:pt x="116776" y="318897"/>
                    </a:cubicBezTo>
                    <a:cubicBezTo>
                      <a:pt x="116776" y="318897"/>
                      <a:pt x="211360" y="320326"/>
                      <a:pt x="244221" y="315182"/>
                    </a:cubicBezTo>
                    <a:cubicBezTo>
                      <a:pt x="268796" y="311277"/>
                      <a:pt x="326517" y="297180"/>
                      <a:pt x="334804" y="295085"/>
                    </a:cubicBezTo>
                    <a:cubicBezTo>
                      <a:pt x="335566" y="295370"/>
                      <a:pt x="336233" y="295656"/>
                      <a:pt x="336994" y="295942"/>
                    </a:cubicBezTo>
                    <a:cubicBezTo>
                      <a:pt x="359569" y="305467"/>
                      <a:pt x="381952" y="315182"/>
                      <a:pt x="404336" y="325088"/>
                    </a:cubicBezTo>
                    <a:cubicBezTo>
                      <a:pt x="403860" y="325088"/>
                      <a:pt x="402526" y="325184"/>
                      <a:pt x="400431" y="325184"/>
                    </a:cubicBezTo>
                    <a:cubicBezTo>
                      <a:pt x="400050" y="324993"/>
                      <a:pt x="399574" y="324803"/>
                      <a:pt x="399193" y="324612"/>
                    </a:cubicBezTo>
                    <a:cubicBezTo>
                      <a:pt x="399193" y="324612"/>
                      <a:pt x="399478" y="324898"/>
                      <a:pt x="399859" y="325184"/>
                    </a:cubicBezTo>
                    <a:cubicBezTo>
                      <a:pt x="385953" y="325660"/>
                      <a:pt x="344996" y="327470"/>
                      <a:pt x="317659" y="331946"/>
                    </a:cubicBezTo>
                    <a:cubicBezTo>
                      <a:pt x="309372" y="330518"/>
                      <a:pt x="300418" y="330708"/>
                      <a:pt x="290417" y="333185"/>
                    </a:cubicBezTo>
                    <a:cubicBezTo>
                      <a:pt x="290417" y="333185"/>
                      <a:pt x="294227" y="333756"/>
                      <a:pt x="299752" y="335090"/>
                    </a:cubicBezTo>
                    <a:cubicBezTo>
                      <a:pt x="257651" y="342519"/>
                      <a:pt x="176403" y="356711"/>
                      <a:pt x="176403" y="356711"/>
                    </a:cubicBezTo>
                    <a:cubicBezTo>
                      <a:pt x="176403" y="356711"/>
                      <a:pt x="190786" y="356902"/>
                      <a:pt x="211550" y="356426"/>
                    </a:cubicBezTo>
                    <a:cubicBezTo>
                      <a:pt x="213550" y="356902"/>
                      <a:pt x="221075" y="358807"/>
                      <a:pt x="230696" y="362426"/>
                    </a:cubicBezTo>
                    <a:cubicBezTo>
                      <a:pt x="218789" y="361093"/>
                      <a:pt x="210121" y="362236"/>
                      <a:pt x="210121" y="362236"/>
                    </a:cubicBezTo>
                    <a:cubicBezTo>
                      <a:pt x="219265" y="362236"/>
                      <a:pt x="226695" y="365284"/>
                      <a:pt x="235172" y="371856"/>
                    </a:cubicBezTo>
                    <a:cubicBezTo>
                      <a:pt x="229076" y="372904"/>
                      <a:pt x="224028" y="373761"/>
                      <a:pt x="220599" y="374428"/>
                    </a:cubicBezTo>
                    <a:cubicBezTo>
                      <a:pt x="219646" y="374237"/>
                      <a:pt x="218789" y="373952"/>
                      <a:pt x="217932" y="373761"/>
                    </a:cubicBezTo>
                    <a:cubicBezTo>
                      <a:pt x="186880" y="367951"/>
                      <a:pt x="166021" y="372904"/>
                      <a:pt x="165068" y="374713"/>
                    </a:cubicBezTo>
                    <a:cubicBezTo>
                      <a:pt x="164116" y="376619"/>
                      <a:pt x="175927" y="375190"/>
                      <a:pt x="199072" y="376619"/>
                    </a:cubicBezTo>
                    <a:cubicBezTo>
                      <a:pt x="222218" y="378047"/>
                      <a:pt x="239363" y="396240"/>
                      <a:pt x="279749" y="414719"/>
                    </a:cubicBezTo>
                    <a:cubicBezTo>
                      <a:pt x="308515" y="427863"/>
                      <a:pt x="325469" y="430340"/>
                      <a:pt x="332804" y="430721"/>
                    </a:cubicBezTo>
                    <a:cubicBezTo>
                      <a:pt x="328041" y="432626"/>
                      <a:pt x="323279" y="434531"/>
                      <a:pt x="318516" y="436436"/>
                    </a:cubicBezTo>
                    <a:cubicBezTo>
                      <a:pt x="315754" y="435007"/>
                      <a:pt x="304324" y="429196"/>
                      <a:pt x="286036" y="421196"/>
                    </a:cubicBezTo>
                    <a:cubicBezTo>
                      <a:pt x="264985" y="411956"/>
                      <a:pt x="246221" y="392049"/>
                      <a:pt x="212217" y="382715"/>
                    </a:cubicBezTo>
                    <a:cubicBezTo>
                      <a:pt x="178117" y="373380"/>
                      <a:pt x="152305" y="379857"/>
                      <a:pt x="152305" y="379857"/>
                    </a:cubicBezTo>
                    <a:cubicBezTo>
                      <a:pt x="177260" y="380905"/>
                      <a:pt x="182975" y="383286"/>
                      <a:pt x="197453" y="386525"/>
                    </a:cubicBezTo>
                    <a:cubicBezTo>
                      <a:pt x="211931" y="389763"/>
                      <a:pt x="246888" y="414147"/>
                      <a:pt x="262509" y="420815"/>
                    </a:cubicBezTo>
                    <a:cubicBezTo>
                      <a:pt x="277844" y="427387"/>
                      <a:pt x="294132" y="436436"/>
                      <a:pt x="317849" y="436721"/>
                    </a:cubicBezTo>
                    <a:cubicBezTo>
                      <a:pt x="312039" y="439103"/>
                      <a:pt x="306229" y="441484"/>
                      <a:pt x="300514" y="443960"/>
                    </a:cubicBezTo>
                    <a:cubicBezTo>
                      <a:pt x="296609" y="442532"/>
                      <a:pt x="286036" y="438721"/>
                      <a:pt x="272701" y="433292"/>
                    </a:cubicBezTo>
                    <a:cubicBezTo>
                      <a:pt x="255842" y="426530"/>
                      <a:pt x="222218" y="405956"/>
                      <a:pt x="188214" y="396240"/>
                    </a:cubicBezTo>
                    <a:cubicBezTo>
                      <a:pt x="154210" y="386525"/>
                      <a:pt x="129826" y="394145"/>
                      <a:pt x="129826" y="394145"/>
                    </a:cubicBezTo>
                    <a:cubicBezTo>
                      <a:pt x="145351" y="395478"/>
                      <a:pt x="168688" y="400526"/>
                      <a:pt x="179451" y="403003"/>
                    </a:cubicBezTo>
                    <a:cubicBezTo>
                      <a:pt x="190214" y="405575"/>
                      <a:pt x="233172" y="425291"/>
                      <a:pt x="257556" y="435674"/>
                    </a:cubicBezTo>
                    <a:cubicBezTo>
                      <a:pt x="278606" y="444627"/>
                      <a:pt x="289465" y="445580"/>
                      <a:pt x="298133" y="444913"/>
                    </a:cubicBezTo>
                    <a:cubicBezTo>
                      <a:pt x="293370" y="446913"/>
                      <a:pt x="288608" y="449009"/>
                      <a:pt x="283845" y="451104"/>
                    </a:cubicBezTo>
                    <a:cubicBezTo>
                      <a:pt x="272986" y="447008"/>
                      <a:pt x="198596" y="419195"/>
                      <a:pt x="179260" y="414909"/>
                    </a:cubicBezTo>
                    <a:cubicBezTo>
                      <a:pt x="158496" y="410337"/>
                      <a:pt x="145828" y="408432"/>
                      <a:pt x="128016" y="411671"/>
                    </a:cubicBezTo>
                    <a:cubicBezTo>
                      <a:pt x="110395" y="414814"/>
                      <a:pt x="108299" y="417386"/>
                      <a:pt x="108299" y="417386"/>
                    </a:cubicBezTo>
                    <a:cubicBezTo>
                      <a:pt x="105632" y="415957"/>
                      <a:pt x="103918" y="414814"/>
                      <a:pt x="103918" y="414814"/>
                    </a:cubicBezTo>
                    <a:cubicBezTo>
                      <a:pt x="103918" y="414814"/>
                      <a:pt x="97536" y="425768"/>
                      <a:pt x="122872" y="430435"/>
                    </a:cubicBezTo>
                    <a:cubicBezTo>
                      <a:pt x="148209" y="435102"/>
                      <a:pt x="188119" y="450152"/>
                      <a:pt x="197739" y="451580"/>
                    </a:cubicBezTo>
                    <a:cubicBezTo>
                      <a:pt x="206883" y="452914"/>
                      <a:pt x="244411" y="462058"/>
                      <a:pt x="263747" y="460248"/>
                    </a:cubicBezTo>
                    <a:cubicBezTo>
                      <a:pt x="257270" y="463296"/>
                      <a:pt x="250888" y="466344"/>
                      <a:pt x="244602" y="469487"/>
                    </a:cubicBezTo>
                    <a:cubicBezTo>
                      <a:pt x="239935" y="467582"/>
                      <a:pt x="214693" y="458153"/>
                      <a:pt x="177451" y="455962"/>
                    </a:cubicBezTo>
                    <a:cubicBezTo>
                      <a:pt x="136112" y="453485"/>
                      <a:pt x="123920" y="452914"/>
                      <a:pt x="113729" y="455771"/>
                    </a:cubicBezTo>
                    <a:cubicBezTo>
                      <a:pt x="103442" y="458534"/>
                      <a:pt x="83248" y="459486"/>
                      <a:pt x="79438" y="450723"/>
                    </a:cubicBezTo>
                    <a:cubicBezTo>
                      <a:pt x="79438" y="450723"/>
                      <a:pt x="77819" y="459200"/>
                      <a:pt x="90773" y="461963"/>
                    </a:cubicBezTo>
                    <a:cubicBezTo>
                      <a:pt x="103727" y="464725"/>
                      <a:pt x="132207" y="466820"/>
                      <a:pt x="147352" y="465392"/>
                    </a:cubicBezTo>
                    <a:cubicBezTo>
                      <a:pt x="161449" y="464058"/>
                      <a:pt x="233648" y="469106"/>
                      <a:pt x="244126" y="469868"/>
                    </a:cubicBezTo>
                    <a:cubicBezTo>
                      <a:pt x="243459" y="470154"/>
                      <a:pt x="242792" y="470535"/>
                      <a:pt x="242125" y="470821"/>
                    </a:cubicBezTo>
                    <a:cubicBezTo>
                      <a:pt x="237554" y="473107"/>
                      <a:pt x="233077" y="475583"/>
                      <a:pt x="228505" y="477965"/>
                    </a:cubicBezTo>
                    <a:cubicBezTo>
                      <a:pt x="224218" y="476631"/>
                      <a:pt x="195739" y="467582"/>
                      <a:pt x="172784" y="468440"/>
                    </a:cubicBezTo>
                    <a:cubicBezTo>
                      <a:pt x="148018" y="469392"/>
                      <a:pt x="135731" y="469583"/>
                      <a:pt x="117729" y="471678"/>
                    </a:cubicBezTo>
                    <a:cubicBezTo>
                      <a:pt x="99727" y="473869"/>
                      <a:pt x="85630" y="475393"/>
                      <a:pt x="80105" y="467868"/>
                    </a:cubicBezTo>
                    <a:cubicBezTo>
                      <a:pt x="80105" y="467868"/>
                      <a:pt x="80010" y="476726"/>
                      <a:pt x="90488" y="477869"/>
                    </a:cubicBezTo>
                    <a:cubicBezTo>
                      <a:pt x="100965" y="478917"/>
                      <a:pt x="106775" y="481965"/>
                      <a:pt x="147828" y="481298"/>
                    </a:cubicBezTo>
                    <a:cubicBezTo>
                      <a:pt x="185166" y="480727"/>
                      <a:pt x="221647" y="478631"/>
                      <a:pt x="228029" y="478250"/>
                    </a:cubicBezTo>
                    <a:cubicBezTo>
                      <a:pt x="217837" y="483680"/>
                      <a:pt x="207740" y="489204"/>
                      <a:pt x="197929" y="495300"/>
                    </a:cubicBezTo>
                    <a:lnTo>
                      <a:pt x="197929" y="495300"/>
                    </a:lnTo>
                    <a:lnTo>
                      <a:pt x="197929" y="495300"/>
                    </a:lnTo>
                    <a:cubicBezTo>
                      <a:pt x="197929" y="495300"/>
                      <a:pt x="197929" y="495300"/>
                      <a:pt x="197834" y="495300"/>
                    </a:cubicBezTo>
                    <a:cubicBezTo>
                      <a:pt x="197644" y="494348"/>
                      <a:pt x="195263" y="491681"/>
                      <a:pt x="175069" y="492728"/>
                    </a:cubicBezTo>
                    <a:cubicBezTo>
                      <a:pt x="192500" y="489490"/>
                      <a:pt x="209550" y="487109"/>
                      <a:pt x="209550" y="487109"/>
                    </a:cubicBezTo>
                    <a:cubicBezTo>
                      <a:pt x="209550" y="487109"/>
                      <a:pt x="185642" y="484537"/>
                      <a:pt x="166306" y="485966"/>
                    </a:cubicBezTo>
                    <a:cubicBezTo>
                      <a:pt x="146971" y="487394"/>
                      <a:pt x="110395" y="495110"/>
                      <a:pt x="99727" y="495110"/>
                    </a:cubicBezTo>
                    <a:cubicBezTo>
                      <a:pt x="89059" y="495110"/>
                      <a:pt x="86677" y="498348"/>
                      <a:pt x="73819" y="489300"/>
                    </a:cubicBezTo>
                    <a:cubicBezTo>
                      <a:pt x="73819" y="489300"/>
                      <a:pt x="81343" y="505016"/>
                      <a:pt x="91726" y="504158"/>
                    </a:cubicBezTo>
                    <a:cubicBezTo>
                      <a:pt x="98488" y="503682"/>
                      <a:pt x="111442" y="504158"/>
                      <a:pt x="124777" y="503015"/>
                    </a:cubicBezTo>
                    <a:cubicBezTo>
                      <a:pt x="120872" y="504825"/>
                      <a:pt x="117634" y="506730"/>
                      <a:pt x="114681" y="508635"/>
                    </a:cubicBezTo>
                    <a:cubicBezTo>
                      <a:pt x="104680" y="515112"/>
                      <a:pt x="93631" y="525971"/>
                      <a:pt x="86011" y="524447"/>
                    </a:cubicBezTo>
                    <a:cubicBezTo>
                      <a:pt x="78391" y="522923"/>
                      <a:pt x="70390" y="512826"/>
                      <a:pt x="70390" y="512826"/>
                    </a:cubicBezTo>
                    <a:cubicBezTo>
                      <a:pt x="70390" y="512826"/>
                      <a:pt x="76295" y="526256"/>
                      <a:pt x="83629" y="527018"/>
                    </a:cubicBezTo>
                    <a:cubicBezTo>
                      <a:pt x="90964" y="527780"/>
                      <a:pt x="100013" y="528638"/>
                      <a:pt x="119253" y="517017"/>
                    </a:cubicBezTo>
                    <a:cubicBezTo>
                      <a:pt x="138303" y="505492"/>
                      <a:pt x="153638" y="500063"/>
                      <a:pt x="197358" y="495776"/>
                    </a:cubicBezTo>
                    <a:cubicBezTo>
                      <a:pt x="192405" y="498825"/>
                      <a:pt x="187642" y="502158"/>
                      <a:pt x="182785" y="505492"/>
                    </a:cubicBezTo>
                    <a:cubicBezTo>
                      <a:pt x="182785" y="505492"/>
                      <a:pt x="182785" y="505396"/>
                      <a:pt x="182785" y="505396"/>
                    </a:cubicBezTo>
                    <a:cubicBezTo>
                      <a:pt x="182785" y="505396"/>
                      <a:pt x="182594" y="505587"/>
                      <a:pt x="182213" y="505873"/>
                    </a:cubicBezTo>
                    <a:cubicBezTo>
                      <a:pt x="177546" y="509111"/>
                      <a:pt x="172974" y="512540"/>
                      <a:pt x="168497" y="515969"/>
                    </a:cubicBezTo>
                    <a:cubicBezTo>
                      <a:pt x="168497" y="515779"/>
                      <a:pt x="168497" y="515588"/>
                      <a:pt x="168497" y="515588"/>
                    </a:cubicBezTo>
                    <a:cubicBezTo>
                      <a:pt x="168497" y="515588"/>
                      <a:pt x="168402" y="515874"/>
                      <a:pt x="168116" y="516255"/>
                    </a:cubicBezTo>
                    <a:cubicBezTo>
                      <a:pt x="165163" y="518541"/>
                      <a:pt x="162211" y="520827"/>
                      <a:pt x="159258" y="523208"/>
                    </a:cubicBezTo>
                    <a:cubicBezTo>
                      <a:pt x="159258" y="523208"/>
                      <a:pt x="159258" y="523208"/>
                      <a:pt x="159258" y="523208"/>
                    </a:cubicBezTo>
                    <a:cubicBezTo>
                      <a:pt x="159258" y="523208"/>
                      <a:pt x="159258" y="523208"/>
                      <a:pt x="159258" y="523208"/>
                    </a:cubicBezTo>
                    <a:cubicBezTo>
                      <a:pt x="158305" y="523970"/>
                      <a:pt x="157258" y="524732"/>
                      <a:pt x="156305" y="525494"/>
                    </a:cubicBezTo>
                    <a:cubicBezTo>
                      <a:pt x="157163" y="524732"/>
                      <a:pt x="158115" y="524161"/>
                      <a:pt x="159067" y="523399"/>
                    </a:cubicBezTo>
                    <a:cubicBezTo>
                      <a:pt x="154019" y="529019"/>
                      <a:pt x="132969" y="552355"/>
                      <a:pt x="122301" y="564261"/>
                    </a:cubicBezTo>
                    <a:cubicBezTo>
                      <a:pt x="110109" y="577787"/>
                      <a:pt x="108109" y="601599"/>
                      <a:pt x="101155" y="611600"/>
                    </a:cubicBezTo>
                    <a:cubicBezTo>
                      <a:pt x="94202" y="621602"/>
                      <a:pt x="90488" y="630841"/>
                      <a:pt x="90488" y="630841"/>
                    </a:cubicBezTo>
                    <a:cubicBezTo>
                      <a:pt x="103346" y="621411"/>
                      <a:pt x="109728" y="615029"/>
                      <a:pt x="114300" y="603123"/>
                    </a:cubicBezTo>
                    <a:cubicBezTo>
                      <a:pt x="118777" y="591217"/>
                      <a:pt x="122301" y="578358"/>
                      <a:pt x="135636" y="560451"/>
                    </a:cubicBezTo>
                    <a:cubicBezTo>
                      <a:pt x="147161" y="544925"/>
                      <a:pt x="156305" y="527780"/>
                      <a:pt x="159353" y="523399"/>
                    </a:cubicBezTo>
                    <a:cubicBezTo>
                      <a:pt x="162115" y="521113"/>
                      <a:pt x="165068" y="519017"/>
                      <a:pt x="168021" y="516827"/>
                    </a:cubicBezTo>
                    <a:cubicBezTo>
                      <a:pt x="163925" y="524161"/>
                      <a:pt x="139827" y="567976"/>
                      <a:pt x="130873" y="584835"/>
                    </a:cubicBezTo>
                    <a:cubicBezTo>
                      <a:pt x="121063" y="603313"/>
                      <a:pt x="119539" y="632460"/>
                      <a:pt x="119539" y="632460"/>
                    </a:cubicBezTo>
                    <a:cubicBezTo>
                      <a:pt x="119539" y="632460"/>
                      <a:pt x="136493" y="597980"/>
                      <a:pt x="137731" y="588931"/>
                    </a:cubicBezTo>
                    <a:cubicBezTo>
                      <a:pt x="139065" y="579977"/>
                      <a:pt x="151924" y="548831"/>
                      <a:pt x="160020" y="537115"/>
                    </a:cubicBezTo>
                    <a:cubicBezTo>
                      <a:pt x="166878" y="527209"/>
                      <a:pt x="168307" y="518732"/>
                      <a:pt x="168592" y="516350"/>
                    </a:cubicBezTo>
                    <a:cubicBezTo>
                      <a:pt x="172498" y="513398"/>
                      <a:pt x="176498" y="510445"/>
                      <a:pt x="180594" y="507683"/>
                    </a:cubicBezTo>
                    <a:cubicBezTo>
                      <a:pt x="177736" y="510731"/>
                      <a:pt x="172688" y="517303"/>
                      <a:pt x="166878" y="530352"/>
                    </a:cubicBezTo>
                    <a:cubicBezTo>
                      <a:pt x="158115" y="550164"/>
                      <a:pt x="146399" y="583406"/>
                      <a:pt x="145923" y="587026"/>
                    </a:cubicBezTo>
                    <a:cubicBezTo>
                      <a:pt x="145351" y="590645"/>
                      <a:pt x="142208" y="601504"/>
                      <a:pt x="135255" y="608743"/>
                    </a:cubicBezTo>
                    <a:cubicBezTo>
                      <a:pt x="128302" y="615982"/>
                      <a:pt x="126492" y="641700"/>
                      <a:pt x="126492" y="641700"/>
                    </a:cubicBezTo>
                    <a:cubicBezTo>
                      <a:pt x="126492" y="641700"/>
                      <a:pt x="137541" y="613791"/>
                      <a:pt x="145066" y="603695"/>
                    </a:cubicBezTo>
                    <a:cubicBezTo>
                      <a:pt x="152590" y="593598"/>
                      <a:pt x="154496" y="576929"/>
                      <a:pt x="160020" y="564928"/>
                    </a:cubicBezTo>
                    <a:cubicBezTo>
                      <a:pt x="165449" y="552926"/>
                      <a:pt x="168497" y="535972"/>
                      <a:pt x="176498" y="522923"/>
                    </a:cubicBezTo>
                    <a:cubicBezTo>
                      <a:pt x="182785" y="512540"/>
                      <a:pt x="183261" y="507778"/>
                      <a:pt x="183166" y="506254"/>
                    </a:cubicBezTo>
                    <a:cubicBezTo>
                      <a:pt x="187833" y="503111"/>
                      <a:pt x="192500" y="500063"/>
                      <a:pt x="197358" y="497110"/>
                    </a:cubicBezTo>
                    <a:cubicBezTo>
                      <a:pt x="195929" y="499396"/>
                      <a:pt x="193072" y="503492"/>
                      <a:pt x="190881" y="505873"/>
                    </a:cubicBezTo>
                    <a:cubicBezTo>
                      <a:pt x="187738" y="509207"/>
                      <a:pt x="180022" y="520637"/>
                      <a:pt x="174022" y="538544"/>
                    </a:cubicBezTo>
                    <a:cubicBezTo>
                      <a:pt x="167926" y="556451"/>
                      <a:pt x="164497" y="579787"/>
                      <a:pt x="163354" y="589407"/>
                    </a:cubicBezTo>
                    <a:cubicBezTo>
                      <a:pt x="162211" y="599027"/>
                      <a:pt x="157163" y="608457"/>
                      <a:pt x="152876" y="615792"/>
                    </a:cubicBezTo>
                    <a:cubicBezTo>
                      <a:pt x="148590" y="623126"/>
                      <a:pt x="150876" y="633222"/>
                      <a:pt x="150876" y="633222"/>
                    </a:cubicBezTo>
                    <a:cubicBezTo>
                      <a:pt x="150876" y="633222"/>
                      <a:pt x="150019" y="622935"/>
                      <a:pt x="156019" y="616458"/>
                    </a:cubicBezTo>
                    <a:cubicBezTo>
                      <a:pt x="161925" y="609981"/>
                      <a:pt x="170783" y="596646"/>
                      <a:pt x="172688" y="581978"/>
                    </a:cubicBezTo>
                    <a:cubicBezTo>
                      <a:pt x="174593" y="567404"/>
                      <a:pt x="180689" y="552545"/>
                      <a:pt x="182213" y="543973"/>
                    </a:cubicBezTo>
                    <a:cubicBezTo>
                      <a:pt x="183737" y="535400"/>
                      <a:pt x="192214" y="515303"/>
                      <a:pt x="196786" y="506730"/>
                    </a:cubicBezTo>
                    <a:cubicBezTo>
                      <a:pt x="200120" y="500539"/>
                      <a:pt x="199454" y="497491"/>
                      <a:pt x="198882" y="496253"/>
                    </a:cubicBezTo>
                    <a:cubicBezTo>
                      <a:pt x="202121" y="494348"/>
                      <a:pt x="205454" y="492538"/>
                      <a:pt x="208788" y="490728"/>
                    </a:cubicBezTo>
                    <a:cubicBezTo>
                      <a:pt x="196501" y="503873"/>
                      <a:pt x="198787" y="513874"/>
                      <a:pt x="192881" y="527018"/>
                    </a:cubicBezTo>
                    <a:cubicBezTo>
                      <a:pt x="186690" y="540830"/>
                      <a:pt x="188119" y="561023"/>
                      <a:pt x="185166" y="570357"/>
                    </a:cubicBezTo>
                    <a:cubicBezTo>
                      <a:pt x="182213" y="579692"/>
                      <a:pt x="185071" y="594170"/>
                      <a:pt x="171069" y="609314"/>
                    </a:cubicBezTo>
                    <a:cubicBezTo>
                      <a:pt x="171069" y="609314"/>
                      <a:pt x="185642" y="601313"/>
                      <a:pt x="191357" y="581882"/>
                    </a:cubicBezTo>
                    <a:cubicBezTo>
                      <a:pt x="196977" y="563023"/>
                      <a:pt x="219361" y="496634"/>
                      <a:pt x="211074" y="489490"/>
                    </a:cubicBezTo>
                    <a:cubicBezTo>
                      <a:pt x="215741" y="486918"/>
                      <a:pt x="220409" y="484346"/>
                      <a:pt x="225171" y="481870"/>
                    </a:cubicBezTo>
                    <a:cubicBezTo>
                      <a:pt x="210884" y="496919"/>
                      <a:pt x="206121" y="549783"/>
                      <a:pt x="203835" y="569119"/>
                    </a:cubicBezTo>
                    <a:cubicBezTo>
                      <a:pt x="201454" y="589598"/>
                      <a:pt x="184118" y="605028"/>
                      <a:pt x="184118" y="605028"/>
                    </a:cubicBezTo>
                    <a:cubicBezTo>
                      <a:pt x="217837" y="584930"/>
                      <a:pt x="217837" y="550069"/>
                      <a:pt x="219646" y="537115"/>
                    </a:cubicBezTo>
                    <a:cubicBezTo>
                      <a:pt x="221361" y="524447"/>
                      <a:pt x="230791" y="495681"/>
                      <a:pt x="227838" y="480441"/>
                    </a:cubicBezTo>
                    <a:cubicBezTo>
                      <a:pt x="232600" y="477965"/>
                      <a:pt x="237458" y="475488"/>
                      <a:pt x="242316" y="473107"/>
                    </a:cubicBezTo>
                    <a:cubicBezTo>
                      <a:pt x="230410" y="488347"/>
                      <a:pt x="232315" y="513207"/>
                      <a:pt x="230219" y="527876"/>
                    </a:cubicBezTo>
                    <a:cubicBezTo>
                      <a:pt x="228029" y="542925"/>
                      <a:pt x="230600" y="573596"/>
                      <a:pt x="229457" y="580835"/>
                    </a:cubicBezTo>
                    <a:cubicBezTo>
                      <a:pt x="228409" y="587978"/>
                      <a:pt x="218313" y="608267"/>
                      <a:pt x="218313" y="608267"/>
                    </a:cubicBezTo>
                    <a:cubicBezTo>
                      <a:pt x="218313" y="608267"/>
                      <a:pt x="230314" y="596646"/>
                      <a:pt x="236506" y="584263"/>
                    </a:cubicBezTo>
                    <a:cubicBezTo>
                      <a:pt x="242506" y="572167"/>
                      <a:pt x="253841" y="480917"/>
                      <a:pt x="244316" y="472250"/>
                    </a:cubicBezTo>
                    <a:cubicBezTo>
                      <a:pt x="248888" y="470059"/>
                      <a:pt x="253555" y="467963"/>
                      <a:pt x="258127" y="465868"/>
                    </a:cubicBezTo>
                    <a:cubicBezTo>
                      <a:pt x="251841" y="474345"/>
                      <a:pt x="250126" y="499586"/>
                      <a:pt x="247174" y="519779"/>
                    </a:cubicBezTo>
                    <a:cubicBezTo>
                      <a:pt x="243745" y="542735"/>
                      <a:pt x="252698" y="554355"/>
                      <a:pt x="246602" y="575215"/>
                    </a:cubicBezTo>
                    <a:cubicBezTo>
                      <a:pt x="240506" y="596075"/>
                      <a:pt x="227076" y="608171"/>
                      <a:pt x="227076" y="608171"/>
                    </a:cubicBezTo>
                    <a:cubicBezTo>
                      <a:pt x="264414" y="581882"/>
                      <a:pt x="259937" y="557403"/>
                      <a:pt x="262795" y="537877"/>
                    </a:cubicBezTo>
                    <a:cubicBezTo>
                      <a:pt x="265652" y="518827"/>
                      <a:pt x="268034" y="476631"/>
                      <a:pt x="261556" y="464344"/>
                    </a:cubicBezTo>
                    <a:cubicBezTo>
                      <a:pt x="265843" y="462439"/>
                      <a:pt x="270129" y="460534"/>
                      <a:pt x="274415" y="458629"/>
                    </a:cubicBezTo>
                    <a:cubicBezTo>
                      <a:pt x="263842" y="473869"/>
                      <a:pt x="267462" y="501872"/>
                      <a:pt x="268796" y="515684"/>
                    </a:cubicBezTo>
                    <a:cubicBezTo>
                      <a:pt x="270129" y="529971"/>
                      <a:pt x="274701" y="555879"/>
                      <a:pt x="271843" y="571405"/>
                    </a:cubicBezTo>
                    <a:cubicBezTo>
                      <a:pt x="268986" y="586931"/>
                      <a:pt x="267462" y="597313"/>
                      <a:pt x="261747" y="604361"/>
                    </a:cubicBezTo>
                    <a:cubicBezTo>
                      <a:pt x="261747" y="604361"/>
                      <a:pt x="281368" y="593788"/>
                      <a:pt x="283559" y="568452"/>
                    </a:cubicBezTo>
                    <a:cubicBezTo>
                      <a:pt x="285750" y="543116"/>
                      <a:pt x="286131" y="526447"/>
                      <a:pt x="285655" y="517398"/>
                    </a:cubicBezTo>
                    <a:cubicBezTo>
                      <a:pt x="285179" y="508826"/>
                      <a:pt x="281178" y="465487"/>
                      <a:pt x="276320" y="457867"/>
                    </a:cubicBezTo>
                    <a:cubicBezTo>
                      <a:pt x="280988" y="455867"/>
                      <a:pt x="285559" y="453771"/>
                      <a:pt x="290322" y="451866"/>
                    </a:cubicBezTo>
                    <a:cubicBezTo>
                      <a:pt x="279654" y="468535"/>
                      <a:pt x="285274" y="505778"/>
                      <a:pt x="290036" y="524732"/>
                    </a:cubicBezTo>
                    <a:cubicBezTo>
                      <a:pt x="294989" y="544449"/>
                      <a:pt x="294418" y="553688"/>
                      <a:pt x="294608" y="570262"/>
                    </a:cubicBezTo>
                    <a:cubicBezTo>
                      <a:pt x="294799" y="586835"/>
                      <a:pt x="285655" y="591598"/>
                      <a:pt x="285655" y="591598"/>
                    </a:cubicBezTo>
                    <a:cubicBezTo>
                      <a:pt x="285655" y="591598"/>
                      <a:pt x="294894" y="592931"/>
                      <a:pt x="303752" y="565309"/>
                    </a:cubicBezTo>
                    <a:cubicBezTo>
                      <a:pt x="307086" y="554927"/>
                      <a:pt x="307658" y="543401"/>
                      <a:pt x="306991" y="532448"/>
                    </a:cubicBezTo>
                    <a:cubicBezTo>
                      <a:pt x="308324" y="535972"/>
                      <a:pt x="309753" y="539877"/>
                      <a:pt x="311182" y="544830"/>
                    </a:cubicBezTo>
                    <a:cubicBezTo>
                      <a:pt x="317849" y="567023"/>
                      <a:pt x="310229" y="588931"/>
                      <a:pt x="310229" y="588931"/>
                    </a:cubicBezTo>
                    <a:cubicBezTo>
                      <a:pt x="310229" y="588931"/>
                      <a:pt x="318897" y="574929"/>
                      <a:pt x="320802" y="546450"/>
                    </a:cubicBezTo>
                    <a:cubicBezTo>
                      <a:pt x="322707" y="517970"/>
                      <a:pt x="313658" y="480155"/>
                      <a:pt x="310039" y="470916"/>
                    </a:cubicBezTo>
                    <a:cubicBezTo>
                      <a:pt x="306610" y="462153"/>
                      <a:pt x="306229" y="455200"/>
                      <a:pt x="306896" y="445103"/>
                    </a:cubicBezTo>
                    <a:cubicBezTo>
                      <a:pt x="311944" y="443103"/>
                      <a:pt x="317087" y="441103"/>
                      <a:pt x="322231" y="439103"/>
                    </a:cubicBezTo>
                    <a:cubicBezTo>
                      <a:pt x="315563" y="449390"/>
                      <a:pt x="314801" y="460534"/>
                      <a:pt x="318516" y="470630"/>
                    </a:cubicBezTo>
                    <a:cubicBezTo>
                      <a:pt x="322517" y="481394"/>
                      <a:pt x="339185" y="504730"/>
                      <a:pt x="343186" y="516922"/>
                    </a:cubicBezTo>
                    <a:cubicBezTo>
                      <a:pt x="344710" y="521684"/>
                      <a:pt x="347281" y="527590"/>
                      <a:pt x="349663" y="534448"/>
                    </a:cubicBezTo>
                    <a:cubicBezTo>
                      <a:pt x="331280" y="563309"/>
                      <a:pt x="315468" y="590169"/>
                      <a:pt x="315468" y="590169"/>
                    </a:cubicBezTo>
                    <a:cubicBezTo>
                      <a:pt x="315468" y="590169"/>
                      <a:pt x="330422" y="572453"/>
                      <a:pt x="353473" y="547973"/>
                    </a:cubicBezTo>
                    <a:cubicBezTo>
                      <a:pt x="353759" y="549212"/>
                      <a:pt x="353949" y="550450"/>
                      <a:pt x="354139" y="551784"/>
                    </a:cubicBezTo>
                    <a:cubicBezTo>
                      <a:pt x="334327" y="581692"/>
                      <a:pt x="316992" y="608838"/>
                      <a:pt x="316992" y="608838"/>
                    </a:cubicBezTo>
                    <a:cubicBezTo>
                      <a:pt x="316992" y="608838"/>
                      <a:pt x="334709" y="589693"/>
                      <a:pt x="355283" y="567309"/>
                    </a:cubicBezTo>
                    <a:cubicBezTo>
                      <a:pt x="355283" y="569214"/>
                      <a:pt x="355283" y="571024"/>
                      <a:pt x="355092" y="572929"/>
                    </a:cubicBezTo>
                    <a:cubicBezTo>
                      <a:pt x="355092" y="572929"/>
                      <a:pt x="357473" y="569405"/>
                      <a:pt x="359283" y="562928"/>
                    </a:cubicBezTo>
                    <a:cubicBezTo>
                      <a:pt x="377380" y="543306"/>
                      <a:pt x="396907" y="522161"/>
                      <a:pt x="408527" y="509683"/>
                    </a:cubicBezTo>
                    <a:cubicBezTo>
                      <a:pt x="409289" y="510731"/>
                      <a:pt x="409956" y="511778"/>
                      <a:pt x="410623" y="512826"/>
                    </a:cubicBezTo>
                    <a:cubicBezTo>
                      <a:pt x="412051" y="514826"/>
                      <a:pt x="412813" y="517112"/>
                      <a:pt x="413480" y="519494"/>
                    </a:cubicBezTo>
                    <a:cubicBezTo>
                      <a:pt x="407384" y="525494"/>
                      <a:pt x="401669" y="531305"/>
                      <a:pt x="397192" y="536067"/>
                    </a:cubicBezTo>
                    <a:cubicBezTo>
                      <a:pt x="356521" y="579120"/>
                      <a:pt x="311658" y="651510"/>
                      <a:pt x="311658" y="651510"/>
                    </a:cubicBezTo>
                    <a:cubicBezTo>
                      <a:pt x="311658" y="651510"/>
                      <a:pt x="384238" y="572834"/>
                      <a:pt x="407003" y="548354"/>
                    </a:cubicBezTo>
                    <a:cubicBezTo>
                      <a:pt x="409099" y="546068"/>
                      <a:pt x="411290" y="543592"/>
                      <a:pt x="413575" y="541020"/>
                    </a:cubicBezTo>
                    <a:cubicBezTo>
                      <a:pt x="413194" y="542925"/>
                      <a:pt x="412813" y="544163"/>
                      <a:pt x="412813" y="544163"/>
                    </a:cubicBezTo>
                    <a:cubicBezTo>
                      <a:pt x="413194" y="542925"/>
                      <a:pt x="413385" y="541877"/>
                      <a:pt x="413766" y="540734"/>
                    </a:cubicBezTo>
                    <a:cubicBezTo>
                      <a:pt x="414814" y="539496"/>
                      <a:pt x="415957" y="538163"/>
                      <a:pt x="417004" y="536925"/>
                    </a:cubicBezTo>
                    <a:cubicBezTo>
                      <a:pt x="416338" y="540639"/>
                      <a:pt x="415195" y="542068"/>
                      <a:pt x="415195" y="542068"/>
                    </a:cubicBezTo>
                    <a:cubicBezTo>
                      <a:pt x="415195" y="542068"/>
                      <a:pt x="417195" y="539687"/>
                      <a:pt x="419005" y="534543"/>
                    </a:cubicBezTo>
                    <a:cubicBezTo>
                      <a:pt x="434721" y="515493"/>
                      <a:pt x="451294" y="492062"/>
                      <a:pt x="458343" y="481965"/>
                    </a:cubicBezTo>
                    <a:lnTo>
                      <a:pt x="460248" y="486251"/>
                    </a:lnTo>
                    <a:cubicBezTo>
                      <a:pt x="459867" y="488537"/>
                      <a:pt x="459581" y="490823"/>
                      <a:pt x="459200" y="493109"/>
                    </a:cubicBezTo>
                    <a:cubicBezTo>
                      <a:pt x="450533" y="505873"/>
                      <a:pt x="447580" y="514541"/>
                      <a:pt x="445103" y="523589"/>
                    </a:cubicBezTo>
                    <a:cubicBezTo>
                      <a:pt x="445103" y="523685"/>
                      <a:pt x="445103" y="523685"/>
                      <a:pt x="445103" y="523780"/>
                    </a:cubicBezTo>
                    <a:cubicBezTo>
                      <a:pt x="435197" y="532448"/>
                      <a:pt x="420338" y="545783"/>
                      <a:pt x="409194" y="557498"/>
                    </a:cubicBezTo>
                    <a:cubicBezTo>
                      <a:pt x="373856" y="595027"/>
                      <a:pt x="324231" y="670560"/>
                      <a:pt x="324231" y="670560"/>
                    </a:cubicBezTo>
                    <a:cubicBezTo>
                      <a:pt x="324231" y="670560"/>
                      <a:pt x="367570" y="623316"/>
                      <a:pt x="387382" y="602075"/>
                    </a:cubicBezTo>
                    <a:cubicBezTo>
                      <a:pt x="400431" y="587978"/>
                      <a:pt x="425672" y="556165"/>
                      <a:pt x="441388" y="536067"/>
                    </a:cubicBezTo>
                    <a:cubicBezTo>
                      <a:pt x="440817" y="537972"/>
                      <a:pt x="440245" y="539687"/>
                      <a:pt x="439674" y="541306"/>
                    </a:cubicBezTo>
                    <a:cubicBezTo>
                      <a:pt x="435578" y="548640"/>
                      <a:pt x="431387" y="553974"/>
                      <a:pt x="430244" y="556546"/>
                    </a:cubicBezTo>
                    <a:cubicBezTo>
                      <a:pt x="428339" y="560642"/>
                      <a:pt x="427101" y="567976"/>
                      <a:pt x="427101" y="567976"/>
                    </a:cubicBezTo>
                    <a:cubicBezTo>
                      <a:pt x="433959" y="550355"/>
                      <a:pt x="444627" y="543782"/>
                      <a:pt x="448723" y="535877"/>
                    </a:cubicBezTo>
                    <a:cubicBezTo>
                      <a:pt x="449770" y="533972"/>
                      <a:pt x="451390" y="531590"/>
                      <a:pt x="453390" y="529209"/>
                    </a:cubicBezTo>
                    <a:cubicBezTo>
                      <a:pt x="452533" y="534162"/>
                      <a:pt x="451771" y="539115"/>
                      <a:pt x="450913" y="544068"/>
                    </a:cubicBezTo>
                    <a:cubicBezTo>
                      <a:pt x="445960" y="551117"/>
                      <a:pt x="441103" y="558070"/>
                      <a:pt x="437293" y="563499"/>
                    </a:cubicBezTo>
                    <a:cubicBezTo>
                      <a:pt x="421481" y="578549"/>
                      <a:pt x="395668" y="603695"/>
                      <a:pt x="383667" y="617125"/>
                    </a:cubicBezTo>
                    <a:cubicBezTo>
                      <a:pt x="361474" y="641985"/>
                      <a:pt x="311467" y="722281"/>
                      <a:pt x="311467" y="722281"/>
                    </a:cubicBezTo>
                    <a:cubicBezTo>
                      <a:pt x="311467" y="722281"/>
                      <a:pt x="369475" y="661321"/>
                      <a:pt x="389287" y="640080"/>
                    </a:cubicBezTo>
                    <a:cubicBezTo>
                      <a:pt x="407289" y="620744"/>
                      <a:pt x="441960" y="568738"/>
                      <a:pt x="448151" y="559308"/>
                    </a:cubicBezTo>
                    <a:cubicBezTo>
                      <a:pt x="447961" y="560451"/>
                      <a:pt x="447770" y="561594"/>
                      <a:pt x="447484" y="562737"/>
                    </a:cubicBezTo>
                    <a:cubicBezTo>
                      <a:pt x="436340" y="579025"/>
                      <a:pt x="432911" y="590550"/>
                      <a:pt x="432911" y="590550"/>
                    </a:cubicBezTo>
                    <a:cubicBezTo>
                      <a:pt x="432911" y="590550"/>
                      <a:pt x="437864" y="578834"/>
                      <a:pt x="446723" y="567214"/>
                    </a:cubicBezTo>
                    <a:cubicBezTo>
                      <a:pt x="442436" y="590931"/>
                      <a:pt x="437959" y="614553"/>
                      <a:pt x="433007" y="638175"/>
                    </a:cubicBezTo>
                    <a:cubicBezTo>
                      <a:pt x="426625" y="643509"/>
                      <a:pt x="402908" y="663893"/>
                      <a:pt x="375952" y="693039"/>
                    </a:cubicBezTo>
                    <a:cubicBezTo>
                      <a:pt x="345376" y="725996"/>
                      <a:pt x="303752" y="798195"/>
                      <a:pt x="303752" y="798195"/>
                    </a:cubicBezTo>
                    <a:cubicBezTo>
                      <a:pt x="303752" y="798195"/>
                      <a:pt x="325279" y="775335"/>
                      <a:pt x="347758" y="750475"/>
                    </a:cubicBezTo>
                    <a:cubicBezTo>
                      <a:pt x="325184" y="782193"/>
                      <a:pt x="304133" y="818674"/>
                      <a:pt x="304133" y="818674"/>
                    </a:cubicBezTo>
                    <a:cubicBezTo>
                      <a:pt x="304133" y="818674"/>
                      <a:pt x="347091" y="767715"/>
                      <a:pt x="379000" y="737711"/>
                    </a:cubicBezTo>
                    <a:cubicBezTo>
                      <a:pt x="397288" y="716280"/>
                      <a:pt x="423672" y="674846"/>
                      <a:pt x="423672" y="674846"/>
                    </a:cubicBezTo>
                    <a:lnTo>
                      <a:pt x="425577" y="666179"/>
                    </a:lnTo>
                    <a:cubicBezTo>
                      <a:pt x="425577" y="666179"/>
                      <a:pt x="412337" y="678085"/>
                      <a:pt x="393383" y="697325"/>
                    </a:cubicBezTo>
                    <a:cubicBezTo>
                      <a:pt x="409003" y="677228"/>
                      <a:pt x="426529" y="652939"/>
                      <a:pt x="431387" y="645986"/>
                    </a:cubicBezTo>
                    <a:cubicBezTo>
                      <a:pt x="431387" y="646176"/>
                      <a:pt x="431292" y="646271"/>
                      <a:pt x="431292" y="646462"/>
                    </a:cubicBezTo>
                    <a:cubicBezTo>
                      <a:pt x="429863" y="653129"/>
                      <a:pt x="428434" y="659702"/>
                      <a:pt x="426910" y="666369"/>
                    </a:cubicBezTo>
                    <a:lnTo>
                      <a:pt x="425196" y="671989"/>
                    </a:lnTo>
                    <a:cubicBezTo>
                      <a:pt x="425196" y="671989"/>
                      <a:pt x="425196" y="672560"/>
                      <a:pt x="425291" y="673418"/>
                    </a:cubicBezTo>
                    <a:cubicBezTo>
                      <a:pt x="422719" y="684657"/>
                      <a:pt x="419957" y="695897"/>
                      <a:pt x="417100" y="707041"/>
                    </a:cubicBezTo>
                    <a:cubicBezTo>
                      <a:pt x="416624" y="706565"/>
                      <a:pt x="416338" y="706279"/>
                      <a:pt x="416147" y="706374"/>
                    </a:cubicBezTo>
                    <a:cubicBezTo>
                      <a:pt x="398812" y="718090"/>
                      <a:pt x="372999" y="750475"/>
                      <a:pt x="366903" y="758381"/>
                    </a:cubicBezTo>
                    <a:cubicBezTo>
                      <a:pt x="360807" y="766286"/>
                      <a:pt x="348996" y="783908"/>
                      <a:pt x="330136" y="812863"/>
                    </a:cubicBezTo>
                    <a:cubicBezTo>
                      <a:pt x="311182" y="841725"/>
                      <a:pt x="310705" y="862394"/>
                      <a:pt x="310705" y="862394"/>
                    </a:cubicBezTo>
                    <a:cubicBezTo>
                      <a:pt x="320611" y="831818"/>
                      <a:pt x="326708" y="823913"/>
                      <a:pt x="335566" y="812006"/>
                    </a:cubicBezTo>
                    <a:cubicBezTo>
                      <a:pt x="344424" y="800100"/>
                      <a:pt x="368236" y="772001"/>
                      <a:pt x="377380" y="759238"/>
                    </a:cubicBezTo>
                    <a:cubicBezTo>
                      <a:pt x="386525" y="746475"/>
                      <a:pt x="415004" y="711994"/>
                      <a:pt x="415004" y="711994"/>
                    </a:cubicBezTo>
                    <a:cubicBezTo>
                      <a:pt x="414909" y="713137"/>
                      <a:pt x="415004" y="714185"/>
                      <a:pt x="414909" y="715328"/>
                    </a:cubicBezTo>
                    <a:cubicBezTo>
                      <a:pt x="413194" y="721709"/>
                      <a:pt x="411290" y="728186"/>
                      <a:pt x="409384" y="734568"/>
                    </a:cubicBezTo>
                    <a:cubicBezTo>
                      <a:pt x="409289" y="733997"/>
                      <a:pt x="409194" y="733520"/>
                      <a:pt x="409003" y="732949"/>
                    </a:cubicBezTo>
                    <a:cubicBezTo>
                      <a:pt x="409003" y="732949"/>
                      <a:pt x="389954" y="775335"/>
                      <a:pt x="381476" y="798195"/>
                    </a:cubicBezTo>
                    <a:cubicBezTo>
                      <a:pt x="373094" y="821150"/>
                      <a:pt x="366808" y="860488"/>
                      <a:pt x="366808" y="860488"/>
                    </a:cubicBezTo>
                    <a:cubicBezTo>
                      <a:pt x="366808" y="860488"/>
                      <a:pt x="382048" y="823913"/>
                      <a:pt x="391477" y="798767"/>
                    </a:cubicBezTo>
                    <a:cubicBezTo>
                      <a:pt x="390811" y="803529"/>
                      <a:pt x="390334" y="808292"/>
                      <a:pt x="389954" y="813150"/>
                    </a:cubicBezTo>
                    <a:cubicBezTo>
                      <a:pt x="387286" y="853917"/>
                      <a:pt x="395668" y="869918"/>
                      <a:pt x="395668" y="869918"/>
                    </a:cubicBezTo>
                    <a:cubicBezTo>
                      <a:pt x="395668" y="869918"/>
                      <a:pt x="425958" y="803720"/>
                      <a:pt x="409289" y="734663"/>
                    </a:cubicBezTo>
                    <a:cubicBezTo>
                      <a:pt x="411194" y="728567"/>
                      <a:pt x="413004" y="722376"/>
                      <a:pt x="414814" y="716185"/>
                    </a:cubicBezTo>
                    <a:cubicBezTo>
                      <a:pt x="413099" y="757904"/>
                      <a:pt x="425767" y="786575"/>
                      <a:pt x="429196" y="797243"/>
                    </a:cubicBezTo>
                    <a:cubicBezTo>
                      <a:pt x="432721" y="808196"/>
                      <a:pt x="441198" y="843439"/>
                      <a:pt x="441198" y="843439"/>
                    </a:cubicBezTo>
                    <a:cubicBezTo>
                      <a:pt x="441198" y="843439"/>
                      <a:pt x="442150" y="788861"/>
                      <a:pt x="439388" y="763619"/>
                    </a:cubicBezTo>
                    <a:cubicBezTo>
                      <a:pt x="442722" y="772192"/>
                      <a:pt x="446056" y="780193"/>
                      <a:pt x="447294" y="785241"/>
                    </a:cubicBezTo>
                    <a:cubicBezTo>
                      <a:pt x="450247" y="797147"/>
                      <a:pt x="455676" y="817626"/>
                      <a:pt x="455676" y="817626"/>
                    </a:cubicBezTo>
                    <a:cubicBezTo>
                      <a:pt x="455676" y="817626"/>
                      <a:pt x="459676" y="752951"/>
                      <a:pt x="451104" y="725805"/>
                    </a:cubicBezTo>
                    <a:cubicBezTo>
                      <a:pt x="443198" y="700564"/>
                      <a:pt x="429959" y="668084"/>
                      <a:pt x="428149" y="663607"/>
                    </a:cubicBezTo>
                    <a:cubicBezTo>
                      <a:pt x="429292" y="658559"/>
                      <a:pt x="430530" y="653415"/>
                      <a:pt x="431673" y="648367"/>
                    </a:cubicBezTo>
                    <a:cubicBezTo>
                      <a:pt x="431959" y="654844"/>
                      <a:pt x="433673" y="675799"/>
                      <a:pt x="444246" y="696182"/>
                    </a:cubicBezTo>
                    <a:cubicBezTo>
                      <a:pt x="456914" y="720757"/>
                      <a:pt x="476821" y="752189"/>
                      <a:pt x="476821" y="752189"/>
                    </a:cubicBezTo>
                    <a:cubicBezTo>
                      <a:pt x="476821" y="752189"/>
                      <a:pt x="474917" y="710756"/>
                      <a:pt x="462820" y="686943"/>
                    </a:cubicBezTo>
                    <a:cubicBezTo>
                      <a:pt x="450723" y="663131"/>
                      <a:pt x="434721" y="636651"/>
                      <a:pt x="434721" y="636651"/>
                    </a:cubicBezTo>
                    <a:cubicBezTo>
                      <a:pt x="434721" y="636651"/>
                      <a:pt x="434435" y="636937"/>
                      <a:pt x="433959" y="637223"/>
                    </a:cubicBezTo>
                    <a:cubicBezTo>
                      <a:pt x="436245" y="626840"/>
                      <a:pt x="438436" y="616458"/>
                      <a:pt x="440531" y="606076"/>
                    </a:cubicBezTo>
                    <a:cubicBezTo>
                      <a:pt x="442436" y="613220"/>
                      <a:pt x="447675" y="645319"/>
                      <a:pt x="456057" y="658082"/>
                    </a:cubicBezTo>
                    <a:cubicBezTo>
                      <a:pt x="465487" y="672370"/>
                      <a:pt x="493871" y="699516"/>
                      <a:pt x="499205" y="718566"/>
                    </a:cubicBezTo>
                    <a:cubicBezTo>
                      <a:pt x="499205" y="718566"/>
                      <a:pt x="498062" y="708279"/>
                      <a:pt x="495205" y="694182"/>
                    </a:cubicBezTo>
                    <a:cubicBezTo>
                      <a:pt x="507778" y="669512"/>
                      <a:pt x="525685" y="655701"/>
                      <a:pt x="535495" y="645509"/>
                    </a:cubicBezTo>
                    <a:cubicBezTo>
                      <a:pt x="545783" y="634842"/>
                      <a:pt x="572452" y="619316"/>
                      <a:pt x="581882" y="610076"/>
                    </a:cubicBezTo>
                    <a:cubicBezTo>
                      <a:pt x="584644" y="607409"/>
                      <a:pt x="587026" y="604361"/>
                      <a:pt x="589217" y="601028"/>
                    </a:cubicBezTo>
                    <a:cubicBezTo>
                      <a:pt x="590455" y="606457"/>
                      <a:pt x="591312" y="609981"/>
                      <a:pt x="591598" y="611315"/>
                    </a:cubicBezTo>
                    <a:cubicBezTo>
                      <a:pt x="590550" y="612458"/>
                      <a:pt x="589502" y="613601"/>
                      <a:pt x="588264" y="614744"/>
                    </a:cubicBezTo>
                    <a:cubicBezTo>
                      <a:pt x="580073" y="622459"/>
                      <a:pt x="550831" y="657130"/>
                      <a:pt x="535686" y="687800"/>
                    </a:cubicBezTo>
                    <a:cubicBezTo>
                      <a:pt x="520541" y="718471"/>
                      <a:pt x="519112" y="737521"/>
                      <a:pt x="519112" y="737521"/>
                    </a:cubicBezTo>
                    <a:cubicBezTo>
                      <a:pt x="519112" y="737521"/>
                      <a:pt x="525875" y="710660"/>
                      <a:pt x="544163" y="691039"/>
                    </a:cubicBezTo>
                    <a:cubicBezTo>
                      <a:pt x="548164" y="686657"/>
                      <a:pt x="551593" y="683324"/>
                      <a:pt x="554736" y="680371"/>
                    </a:cubicBezTo>
                    <a:cubicBezTo>
                      <a:pt x="547878" y="691420"/>
                      <a:pt x="541496" y="703802"/>
                      <a:pt x="538067" y="716280"/>
                    </a:cubicBezTo>
                    <a:cubicBezTo>
                      <a:pt x="528733" y="749618"/>
                      <a:pt x="536829" y="753047"/>
                      <a:pt x="536829" y="753047"/>
                    </a:cubicBezTo>
                    <a:cubicBezTo>
                      <a:pt x="536829" y="753047"/>
                      <a:pt x="532448" y="743331"/>
                      <a:pt x="542353" y="726186"/>
                    </a:cubicBezTo>
                    <a:cubicBezTo>
                      <a:pt x="552164" y="709041"/>
                      <a:pt x="557212" y="699040"/>
                      <a:pt x="572643" y="681133"/>
                    </a:cubicBezTo>
                    <a:cubicBezTo>
                      <a:pt x="587502" y="663797"/>
                      <a:pt x="613791" y="627888"/>
                      <a:pt x="615125" y="605028"/>
                    </a:cubicBezTo>
                    <a:cubicBezTo>
                      <a:pt x="617696" y="609505"/>
                      <a:pt x="620077" y="614077"/>
                      <a:pt x="622554" y="618554"/>
                    </a:cubicBezTo>
                    <a:cubicBezTo>
                      <a:pt x="614458" y="623792"/>
                      <a:pt x="585787" y="667036"/>
                      <a:pt x="580358" y="675704"/>
                    </a:cubicBezTo>
                    <a:cubicBezTo>
                      <a:pt x="574643" y="684848"/>
                      <a:pt x="565213" y="702469"/>
                      <a:pt x="552069" y="729996"/>
                    </a:cubicBezTo>
                    <a:cubicBezTo>
                      <a:pt x="538925" y="757523"/>
                      <a:pt x="548068" y="778764"/>
                      <a:pt x="548068" y="778764"/>
                    </a:cubicBezTo>
                    <a:cubicBezTo>
                      <a:pt x="547687" y="768382"/>
                      <a:pt x="552545" y="756761"/>
                      <a:pt x="559499" y="739140"/>
                    </a:cubicBezTo>
                    <a:cubicBezTo>
                      <a:pt x="566357" y="721519"/>
                      <a:pt x="585121" y="696849"/>
                      <a:pt x="594551" y="682657"/>
                    </a:cubicBezTo>
                    <a:cubicBezTo>
                      <a:pt x="603599" y="668941"/>
                      <a:pt x="622935" y="641604"/>
                      <a:pt x="623507" y="620268"/>
                    </a:cubicBezTo>
                    <a:cubicBezTo>
                      <a:pt x="625793" y="624459"/>
                      <a:pt x="628078" y="628650"/>
                      <a:pt x="630269" y="632936"/>
                    </a:cubicBezTo>
                    <a:cubicBezTo>
                      <a:pt x="617982" y="642176"/>
                      <a:pt x="595122" y="687515"/>
                      <a:pt x="586168" y="708851"/>
                    </a:cubicBezTo>
                    <a:cubicBezTo>
                      <a:pt x="576929" y="730758"/>
                      <a:pt x="559118" y="753809"/>
                      <a:pt x="572929" y="800576"/>
                    </a:cubicBezTo>
                    <a:cubicBezTo>
                      <a:pt x="572929" y="800576"/>
                      <a:pt x="569500" y="781050"/>
                      <a:pt x="576929" y="756190"/>
                    </a:cubicBezTo>
                    <a:cubicBezTo>
                      <a:pt x="584359" y="731330"/>
                      <a:pt x="598170" y="723805"/>
                      <a:pt x="608933" y="698183"/>
                    </a:cubicBezTo>
                    <a:cubicBezTo>
                      <a:pt x="618553" y="675418"/>
                      <a:pt x="632079" y="647986"/>
                      <a:pt x="631888" y="636080"/>
                    </a:cubicBezTo>
                    <a:cubicBezTo>
                      <a:pt x="634270" y="640747"/>
                      <a:pt x="636746" y="645509"/>
                      <a:pt x="639032" y="650272"/>
                    </a:cubicBezTo>
                    <a:cubicBezTo>
                      <a:pt x="626554" y="654463"/>
                      <a:pt x="581977" y="755333"/>
                      <a:pt x="579596" y="770954"/>
                    </a:cubicBezTo>
                    <a:cubicBezTo>
                      <a:pt x="577120" y="787146"/>
                      <a:pt x="579692" y="805434"/>
                      <a:pt x="579692" y="805434"/>
                    </a:cubicBezTo>
                    <a:cubicBezTo>
                      <a:pt x="579692" y="805434"/>
                      <a:pt x="583597" y="779145"/>
                      <a:pt x="587026" y="771049"/>
                    </a:cubicBezTo>
                    <a:cubicBezTo>
                      <a:pt x="590359" y="763048"/>
                      <a:pt x="610362" y="732377"/>
                      <a:pt x="617410" y="715518"/>
                    </a:cubicBezTo>
                    <a:cubicBezTo>
                      <a:pt x="624268" y="699135"/>
                      <a:pt x="640461" y="674180"/>
                      <a:pt x="639985" y="652082"/>
                    </a:cubicBezTo>
                    <a:cubicBezTo>
                      <a:pt x="640270" y="652558"/>
                      <a:pt x="640461" y="653034"/>
                      <a:pt x="640747" y="653606"/>
                    </a:cubicBezTo>
                    <a:cubicBezTo>
                      <a:pt x="642937" y="658082"/>
                      <a:pt x="645033" y="662654"/>
                      <a:pt x="647128" y="667226"/>
                    </a:cubicBezTo>
                    <a:cubicBezTo>
                      <a:pt x="635984" y="681514"/>
                      <a:pt x="626364" y="716566"/>
                      <a:pt x="620268" y="730663"/>
                    </a:cubicBezTo>
                    <a:cubicBezTo>
                      <a:pt x="614077" y="745046"/>
                      <a:pt x="593693" y="781336"/>
                      <a:pt x="608267" y="819817"/>
                    </a:cubicBezTo>
                    <a:cubicBezTo>
                      <a:pt x="608267" y="819817"/>
                      <a:pt x="603790" y="794671"/>
                      <a:pt x="613886" y="772192"/>
                    </a:cubicBezTo>
                    <a:cubicBezTo>
                      <a:pt x="623507" y="750761"/>
                      <a:pt x="650843" y="692849"/>
                      <a:pt x="648271" y="669988"/>
                    </a:cubicBezTo>
                    <a:cubicBezTo>
                      <a:pt x="650558" y="675132"/>
                      <a:pt x="652843" y="680276"/>
                      <a:pt x="655034" y="685514"/>
                    </a:cubicBezTo>
                    <a:cubicBezTo>
                      <a:pt x="644461" y="687896"/>
                      <a:pt x="622935" y="769239"/>
                      <a:pt x="616268" y="792004"/>
                    </a:cubicBezTo>
                    <a:cubicBezTo>
                      <a:pt x="609409" y="815150"/>
                      <a:pt x="616172" y="831056"/>
                      <a:pt x="616172" y="831056"/>
                    </a:cubicBezTo>
                    <a:cubicBezTo>
                      <a:pt x="613982" y="808101"/>
                      <a:pt x="624745" y="794480"/>
                      <a:pt x="627888" y="783146"/>
                    </a:cubicBezTo>
                    <a:cubicBezTo>
                      <a:pt x="631031" y="771906"/>
                      <a:pt x="644081" y="751618"/>
                      <a:pt x="647224" y="733997"/>
                    </a:cubicBezTo>
                    <a:cubicBezTo>
                      <a:pt x="650272" y="717042"/>
                      <a:pt x="658082" y="707898"/>
                      <a:pt x="655892" y="687419"/>
                    </a:cubicBezTo>
                    <a:cubicBezTo>
                      <a:pt x="657416" y="691229"/>
                      <a:pt x="658940" y="695039"/>
                      <a:pt x="660463" y="698850"/>
                    </a:cubicBezTo>
                    <a:cubicBezTo>
                      <a:pt x="659320" y="699802"/>
                      <a:pt x="656939" y="702659"/>
                      <a:pt x="655987" y="710851"/>
                    </a:cubicBezTo>
                    <a:cubicBezTo>
                      <a:pt x="654558" y="722186"/>
                      <a:pt x="649415" y="747522"/>
                      <a:pt x="645604" y="757238"/>
                    </a:cubicBezTo>
                    <a:cubicBezTo>
                      <a:pt x="641794" y="766953"/>
                      <a:pt x="637889" y="785527"/>
                      <a:pt x="630841" y="801719"/>
                    </a:cubicBezTo>
                    <a:cubicBezTo>
                      <a:pt x="623792" y="817912"/>
                      <a:pt x="622840" y="836390"/>
                      <a:pt x="623697" y="846201"/>
                    </a:cubicBezTo>
                    <a:cubicBezTo>
                      <a:pt x="624554" y="856012"/>
                      <a:pt x="617887" y="866299"/>
                      <a:pt x="617887" y="866299"/>
                    </a:cubicBezTo>
                    <a:cubicBezTo>
                      <a:pt x="617887" y="866299"/>
                      <a:pt x="625602" y="856964"/>
                      <a:pt x="626554" y="847059"/>
                    </a:cubicBezTo>
                    <a:cubicBezTo>
                      <a:pt x="627507" y="837248"/>
                      <a:pt x="629031" y="824770"/>
                      <a:pt x="633793" y="814102"/>
                    </a:cubicBezTo>
                    <a:cubicBezTo>
                      <a:pt x="638556" y="803529"/>
                      <a:pt x="649510" y="777335"/>
                      <a:pt x="655225" y="755618"/>
                    </a:cubicBezTo>
                    <a:cubicBezTo>
                      <a:pt x="660940" y="733901"/>
                      <a:pt x="661607" y="717995"/>
                      <a:pt x="661130" y="712851"/>
                    </a:cubicBezTo>
                    <a:cubicBezTo>
                      <a:pt x="660749" y="709232"/>
                      <a:pt x="661035" y="703326"/>
                      <a:pt x="661226" y="700278"/>
                    </a:cubicBezTo>
                    <a:cubicBezTo>
                      <a:pt x="663321" y="705803"/>
                      <a:pt x="665226" y="711422"/>
                      <a:pt x="667131" y="717042"/>
                    </a:cubicBezTo>
                    <a:cubicBezTo>
                      <a:pt x="666274" y="718376"/>
                      <a:pt x="663607" y="723329"/>
                      <a:pt x="662464" y="738092"/>
                    </a:cubicBezTo>
                    <a:cubicBezTo>
                      <a:pt x="661035" y="755904"/>
                      <a:pt x="653510" y="775050"/>
                      <a:pt x="650748" y="790385"/>
                    </a:cubicBezTo>
                    <a:cubicBezTo>
                      <a:pt x="647986" y="805720"/>
                      <a:pt x="639699" y="824103"/>
                      <a:pt x="639699" y="838486"/>
                    </a:cubicBezTo>
                    <a:cubicBezTo>
                      <a:pt x="639699" y="852964"/>
                      <a:pt x="631984" y="887730"/>
                      <a:pt x="631984" y="887730"/>
                    </a:cubicBezTo>
                    <a:cubicBezTo>
                      <a:pt x="631984" y="887730"/>
                      <a:pt x="645604" y="860012"/>
                      <a:pt x="644366" y="848868"/>
                    </a:cubicBezTo>
                    <a:cubicBezTo>
                      <a:pt x="643128" y="837724"/>
                      <a:pt x="647033" y="824770"/>
                      <a:pt x="648652" y="820769"/>
                    </a:cubicBezTo>
                    <a:cubicBezTo>
                      <a:pt x="650367" y="816769"/>
                      <a:pt x="660654" y="776097"/>
                      <a:pt x="665417" y="750856"/>
                    </a:cubicBezTo>
                    <a:cubicBezTo>
                      <a:pt x="668750" y="733520"/>
                      <a:pt x="668369" y="723900"/>
                      <a:pt x="667893" y="719519"/>
                    </a:cubicBezTo>
                    <a:cubicBezTo>
                      <a:pt x="669512" y="724662"/>
                      <a:pt x="671036" y="729710"/>
                      <a:pt x="672370" y="734949"/>
                    </a:cubicBezTo>
                    <a:cubicBezTo>
                      <a:pt x="671417" y="736950"/>
                      <a:pt x="667131" y="746760"/>
                      <a:pt x="666750" y="761429"/>
                    </a:cubicBezTo>
                    <a:cubicBezTo>
                      <a:pt x="666274" y="777812"/>
                      <a:pt x="658082" y="816864"/>
                      <a:pt x="653891" y="826961"/>
                    </a:cubicBezTo>
                    <a:cubicBezTo>
                      <a:pt x="649700" y="836962"/>
                      <a:pt x="642652" y="881729"/>
                      <a:pt x="642652" y="881729"/>
                    </a:cubicBezTo>
                    <a:cubicBezTo>
                      <a:pt x="642652" y="881729"/>
                      <a:pt x="658463" y="850583"/>
                      <a:pt x="661607" y="826294"/>
                    </a:cubicBezTo>
                    <a:cubicBezTo>
                      <a:pt x="664559" y="803529"/>
                      <a:pt x="671512" y="743045"/>
                      <a:pt x="672465" y="735425"/>
                    </a:cubicBezTo>
                    <a:cubicBezTo>
                      <a:pt x="673513" y="739235"/>
                      <a:pt x="674370" y="743141"/>
                      <a:pt x="675227" y="747046"/>
                    </a:cubicBezTo>
                    <a:cubicBezTo>
                      <a:pt x="675227" y="747141"/>
                      <a:pt x="675227" y="747236"/>
                      <a:pt x="675227" y="747332"/>
                    </a:cubicBezTo>
                    <a:cubicBezTo>
                      <a:pt x="675227" y="747236"/>
                      <a:pt x="675227" y="747236"/>
                      <a:pt x="675227" y="747141"/>
                    </a:cubicBezTo>
                    <a:cubicBezTo>
                      <a:pt x="675513" y="748570"/>
                      <a:pt x="675894" y="749903"/>
                      <a:pt x="676180" y="751332"/>
                    </a:cubicBezTo>
                    <a:cubicBezTo>
                      <a:pt x="675894" y="749808"/>
                      <a:pt x="675513" y="748379"/>
                      <a:pt x="675227" y="746855"/>
                    </a:cubicBezTo>
                    <a:cubicBezTo>
                      <a:pt x="675227" y="746379"/>
                      <a:pt x="675227" y="745998"/>
                      <a:pt x="675132" y="745903"/>
                    </a:cubicBezTo>
                    <a:cubicBezTo>
                      <a:pt x="675132" y="745903"/>
                      <a:pt x="675132" y="746188"/>
                      <a:pt x="675227" y="746570"/>
                    </a:cubicBezTo>
                    <a:cubicBezTo>
                      <a:pt x="674370" y="742569"/>
                      <a:pt x="673513" y="738664"/>
                      <a:pt x="672560" y="734759"/>
                    </a:cubicBezTo>
                    <a:cubicBezTo>
                      <a:pt x="672560" y="734759"/>
                      <a:pt x="672560" y="734663"/>
                      <a:pt x="672560" y="734663"/>
                    </a:cubicBezTo>
                    <a:cubicBezTo>
                      <a:pt x="672560" y="734663"/>
                      <a:pt x="672560" y="734663"/>
                      <a:pt x="672560" y="734663"/>
                    </a:cubicBezTo>
                    <a:cubicBezTo>
                      <a:pt x="671036" y="728663"/>
                      <a:pt x="669417" y="722757"/>
                      <a:pt x="667607" y="716852"/>
                    </a:cubicBezTo>
                    <a:cubicBezTo>
                      <a:pt x="668655" y="717995"/>
                      <a:pt x="676942" y="726948"/>
                      <a:pt x="686371" y="740378"/>
                    </a:cubicBezTo>
                    <a:cubicBezTo>
                      <a:pt x="696468" y="754761"/>
                      <a:pt x="702183" y="781431"/>
                      <a:pt x="708184" y="790670"/>
                    </a:cubicBezTo>
                    <a:cubicBezTo>
                      <a:pt x="714184" y="799910"/>
                      <a:pt x="719804" y="799529"/>
                      <a:pt x="719804" y="799529"/>
                    </a:cubicBezTo>
                    <a:cubicBezTo>
                      <a:pt x="716375" y="792575"/>
                      <a:pt x="710375" y="777050"/>
                      <a:pt x="701993" y="753047"/>
                    </a:cubicBezTo>
                    <a:cubicBezTo>
                      <a:pt x="693992" y="729901"/>
                      <a:pt x="669226" y="717518"/>
                      <a:pt x="667512" y="716756"/>
                    </a:cubicBezTo>
                    <a:cubicBezTo>
                      <a:pt x="665702" y="710851"/>
                      <a:pt x="663702" y="704945"/>
                      <a:pt x="661607" y="699135"/>
                    </a:cubicBezTo>
                    <a:cubicBezTo>
                      <a:pt x="693229" y="726281"/>
                      <a:pt x="701993" y="739807"/>
                      <a:pt x="710184" y="761714"/>
                    </a:cubicBezTo>
                    <a:cubicBezTo>
                      <a:pt x="718376" y="783812"/>
                      <a:pt x="725995" y="787527"/>
                      <a:pt x="732187" y="790575"/>
                    </a:cubicBezTo>
                    <a:cubicBezTo>
                      <a:pt x="738378" y="793623"/>
                      <a:pt x="750856" y="782669"/>
                      <a:pt x="750856" y="782669"/>
                    </a:cubicBezTo>
                    <a:cubicBezTo>
                      <a:pt x="750856" y="782669"/>
                      <a:pt x="738759" y="788956"/>
                      <a:pt x="731806" y="786670"/>
                    </a:cubicBezTo>
                    <a:cubicBezTo>
                      <a:pt x="724948" y="784288"/>
                      <a:pt x="722567" y="767334"/>
                      <a:pt x="718566" y="755333"/>
                    </a:cubicBezTo>
                    <a:cubicBezTo>
                      <a:pt x="717423" y="751904"/>
                      <a:pt x="715899" y="748189"/>
                      <a:pt x="713899" y="744284"/>
                    </a:cubicBezTo>
                    <a:cubicBezTo>
                      <a:pt x="723709" y="752380"/>
                      <a:pt x="734092" y="758571"/>
                      <a:pt x="739140" y="762667"/>
                    </a:cubicBezTo>
                    <a:cubicBezTo>
                      <a:pt x="746760" y="768858"/>
                      <a:pt x="761809" y="756380"/>
                      <a:pt x="761809" y="756380"/>
                    </a:cubicBezTo>
                    <a:cubicBezTo>
                      <a:pt x="746474" y="759238"/>
                      <a:pt x="746474" y="754475"/>
                      <a:pt x="738092" y="748951"/>
                    </a:cubicBezTo>
                    <a:cubicBezTo>
                      <a:pt x="729710" y="743522"/>
                      <a:pt x="705707" y="716375"/>
                      <a:pt x="691325" y="704850"/>
                    </a:cubicBezTo>
                    <a:cubicBezTo>
                      <a:pt x="677037" y="693325"/>
                      <a:pt x="656749" y="683609"/>
                      <a:pt x="656749" y="683609"/>
                    </a:cubicBezTo>
                    <a:cubicBezTo>
                      <a:pt x="656749" y="683609"/>
                      <a:pt x="668655" y="694944"/>
                      <a:pt x="680466" y="707327"/>
                    </a:cubicBezTo>
                    <a:cubicBezTo>
                      <a:pt x="665417" y="695897"/>
                      <a:pt x="661892" y="697325"/>
                      <a:pt x="661130" y="698183"/>
                    </a:cubicBezTo>
                    <a:cubicBezTo>
                      <a:pt x="657034" y="686943"/>
                      <a:pt x="652558" y="675894"/>
                      <a:pt x="647700" y="664940"/>
                    </a:cubicBezTo>
                    <a:cubicBezTo>
                      <a:pt x="653129" y="669131"/>
                      <a:pt x="680085" y="689896"/>
                      <a:pt x="708374" y="709613"/>
                    </a:cubicBezTo>
                    <a:cubicBezTo>
                      <a:pt x="740093" y="731615"/>
                      <a:pt x="746474" y="731520"/>
                      <a:pt x="755237" y="735806"/>
                    </a:cubicBezTo>
                    <a:cubicBezTo>
                      <a:pt x="764095" y="740093"/>
                      <a:pt x="769144" y="730758"/>
                      <a:pt x="769144" y="730758"/>
                    </a:cubicBezTo>
                    <a:cubicBezTo>
                      <a:pt x="760381" y="735711"/>
                      <a:pt x="750284" y="726758"/>
                      <a:pt x="737426" y="715232"/>
                    </a:cubicBezTo>
                    <a:cubicBezTo>
                      <a:pt x="724567" y="703612"/>
                      <a:pt x="715137" y="697040"/>
                      <a:pt x="696277" y="683228"/>
                    </a:cubicBezTo>
                    <a:cubicBezTo>
                      <a:pt x="679037" y="670560"/>
                      <a:pt x="651986" y="665131"/>
                      <a:pt x="647319" y="664274"/>
                    </a:cubicBezTo>
                    <a:cubicBezTo>
                      <a:pt x="645604" y="660368"/>
                      <a:pt x="643890" y="656559"/>
                      <a:pt x="642080" y="652653"/>
                    </a:cubicBezTo>
                    <a:cubicBezTo>
                      <a:pt x="641318" y="650938"/>
                      <a:pt x="640461" y="649319"/>
                      <a:pt x="639604" y="647605"/>
                    </a:cubicBezTo>
                    <a:cubicBezTo>
                      <a:pt x="648176" y="652272"/>
                      <a:pt x="707708" y="684467"/>
                      <a:pt x="717899" y="693134"/>
                    </a:cubicBezTo>
                    <a:cubicBezTo>
                      <a:pt x="728948" y="702469"/>
                      <a:pt x="752380" y="715137"/>
                      <a:pt x="764191" y="718947"/>
                    </a:cubicBezTo>
                    <a:cubicBezTo>
                      <a:pt x="776002" y="722757"/>
                      <a:pt x="779621" y="713137"/>
                      <a:pt x="779621" y="713137"/>
                    </a:cubicBezTo>
                    <a:cubicBezTo>
                      <a:pt x="771430" y="720376"/>
                      <a:pt x="756190" y="708851"/>
                      <a:pt x="749808" y="700659"/>
                    </a:cubicBezTo>
                    <a:cubicBezTo>
                      <a:pt x="743426" y="692468"/>
                      <a:pt x="733616" y="686753"/>
                      <a:pt x="699802" y="667798"/>
                    </a:cubicBezTo>
                    <a:cubicBezTo>
                      <a:pt x="669417" y="650748"/>
                      <a:pt x="644081" y="647605"/>
                      <a:pt x="639318" y="647129"/>
                    </a:cubicBezTo>
                    <a:cubicBezTo>
                      <a:pt x="636175" y="640556"/>
                      <a:pt x="633032" y="634079"/>
                      <a:pt x="629793" y="627602"/>
                    </a:cubicBezTo>
                    <a:cubicBezTo>
                      <a:pt x="643890" y="639509"/>
                      <a:pt x="678466" y="649415"/>
                      <a:pt x="686371" y="652748"/>
                    </a:cubicBezTo>
                    <a:cubicBezTo>
                      <a:pt x="691134" y="654749"/>
                      <a:pt x="706374" y="657225"/>
                      <a:pt x="722662" y="660559"/>
                    </a:cubicBezTo>
                    <a:cubicBezTo>
                      <a:pt x="725043" y="668655"/>
                      <a:pt x="726758" y="673894"/>
                      <a:pt x="726758" y="673894"/>
                    </a:cubicBezTo>
                    <a:cubicBezTo>
                      <a:pt x="726758" y="673894"/>
                      <a:pt x="727329" y="669131"/>
                      <a:pt x="728186" y="661702"/>
                    </a:cubicBezTo>
                    <a:cubicBezTo>
                      <a:pt x="733044" y="662750"/>
                      <a:pt x="737902" y="663893"/>
                      <a:pt x="742569" y="665036"/>
                    </a:cubicBezTo>
                    <a:cubicBezTo>
                      <a:pt x="745331" y="674846"/>
                      <a:pt x="747522" y="681323"/>
                      <a:pt x="747522" y="681323"/>
                    </a:cubicBezTo>
                    <a:cubicBezTo>
                      <a:pt x="747522" y="681323"/>
                      <a:pt x="747617" y="675609"/>
                      <a:pt x="748093" y="666560"/>
                    </a:cubicBezTo>
                    <a:cubicBezTo>
                      <a:pt x="751427" y="667512"/>
                      <a:pt x="754475" y="668465"/>
                      <a:pt x="757333" y="669512"/>
                    </a:cubicBezTo>
                    <a:cubicBezTo>
                      <a:pt x="768286" y="673513"/>
                      <a:pt x="774192" y="672084"/>
                      <a:pt x="777431" y="669608"/>
                    </a:cubicBezTo>
                    <a:cubicBezTo>
                      <a:pt x="785432" y="686562"/>
                      <a:pt x="798576" y="692277"/>
                      <a:pt x="798576" y="692277"/>
                    </a:cubicBezTo>
                    <a:cubicBezTo>
                      <a:pt x="787336" y="679895"/>
                      <a:pt x="782860" y="672084"/>
                      <a:pt x="780764" y="665036"/>
                    </a:cubicBezTo>
                    <a:cubicBezTo>
                      <a:pt x="781145" y="663893"/>
                      <a:pt x="781241" y="663131"/>
                      <a:pt x="781241" y="663131"/>
                    </a:cubicBezTo>
                    <a:cubicBezTo>
                      <a:pt x="781241" y="663131"/>
                      <a:pt x="780859" y="663226"/>
                      <a:pt x="780288" y="663226"/>
                    </a:cubicBezTo>
                    <a:cubicBezTo>
                      <a:pt x="779335" y="659511"/>
                      <a:pt x="779050" y="655892"/>
                      <a:pt x="778669" y="651891"/>
                    </a:cubicBezTo>
                    <a:cubicBezTo>
                      <a:pt x="777526" y="639699"/>
                      <a:pt x="778383" y="608743"/>
                      <a:pt x="776859" y="596075"/>
                    </a:cubicBezTo>
                    <a:cubicBezTo>
                      <a:pt x="775240" y="583406"/>
                      <a:pt x="775430" y="545973"/>
                      <a:pt x="775430" y="545973"/>
                    </a:cubicBezTo>
                    <a:cubicBezTo>
                      <a:pt x="776668" y="546545"/>
                      <a:pt x="777907" y="547021"/>
                      <a:pt x="779145" y="547592"/>
                    </a:cubicBezTo>
                    <a:cubicBezTo>
                      <a:pt x="783241" y="551402"/>
                      <a:pt x="787146" y="555308"/>
                      <a:pt x="791051" y="559308"/>
                    </a:cubicBezTo>
                    <a:cubicBezTo>
                      <a:pt x="790384" y="559213"/>
                      <a:pt x="789718" y="559118"/>
                      <a:pt x="789051" y="559022"/>
                    </a:cubicBezTo>
                    <a:cubicBezTo>
                      <a:pt x="789051" y="559022"/>
                      <a:pt x="808006" y="591407"/>
                      <a:pt x="820484" y="607314"/>
                    </a:cubicBezTo>
                    <a:cubicBezTo>
                      <a:pt x="833057" y="623221"/>
                      <a:pt x="864299" y="643509"/>
                      <a:pt x="864299" y="643509"/>
                    </a:cubicBezTo>
                    <a:cubicBezTo>
                      <a:pt x="864299" y="643509"/>
                      <a:pt x="846487" y="616649"/>
                      <a:pt x="832961" y="598932"/>
                    </a:cubicBezTo>
                    <a:cubicBezTo>
                      <a:pt x="836867" y="601313"/>
                      <a:pt x="840962" y="603600"/>
                      <a:pt x="845344" y="605695"/>
                    </a:cubicBezTo>
                    <a:cubicBezTo>
                      <a:pt x="882396" y="623411"/>
                      <a:pt x="908399" y="622268"/>
                      <a:pt x="908399" y="622268"/>
                    </a:cubicBezTo>
                    <a:cubicBezTo>
                      <a:pt x="908399" y="622268"/>
                      <a:pt x="879443" y="571214"/>
                      <a:pt x="791146" y="559403"/>
                    </a:cubicBezTo>
                    <a:cubicBezTo>
                      <a:pt x="787432" y="555498"/>
                      <a:pt x="783717" y="551688"/>
                      <a:pt x="779812" y="547973"/>
                    </a:cubicBezTo>
                    <a:cubicBezTo>
                      <a:pt x="818959" y="565118"/>
                      <a:pt x="862393" y="565023"/>
                      <a:pt x="876871" y="566071"/>
                    </a:cubicBezTo>
                    <a:cubicBezTo>
                      <a:pt x="891921" y="567214"/>
                      <a:pt x="936879" y="573310"/>
                      <a:pt x="936879" y="573310"/>
                    </a:cubicBezTo>
                    <a:cubicBezTo>
                      <a:pt x="936879" y="573310"/>
                      <a:pt x="884110" y="551879"/>
                      <a:pt x="855821" y="544640"/>
                    </a:cubicBezTo>
                    <a:cubicBezTo>
                      <a:pt x="868394" y="545021"/>
                      <a:pt x="880110" y="545211"/>
                      <a:pt x="886682" y="546068"/>
                    </a:cubicBezTo>
                    <a:cubicBezTo>
                      <a:pt x="902018" y="547973"/>
                      <a:pt x="928783" y="551212"/>
                      <a:pt x="928783" y="551212"/>
                    </a:cubicBezTo>
                    <a:cubicBezTo>
                      <a:pt x="928783" y="551212"/>
                      <a:pt x="869633" y="523304"/>
                      <a:pt x="832485" y="520351"/>
                    </a:cubicBezTo>
                    <a:cubicBezTo>
                      <a:pt x="797814" y="517588"/>
                      <a:pt x="749618" y="516541"/>
                      <a:pt x="743331" y="516446"/>
                    </a:cubicBezTo>
                    <a:cubicBezTo>
                      <a:pt x="739616" y="513493"/>
                      <a:pt x="735901" y="510540"/>
                      <a:pt x="732092" y="507587"/>
                    </a:cubicBezTo>
                    <a:cubicBezTo>
                      <a:pt x="738283" y="509683"/>
                      <a:pt x="761333" y="516350"/>
                      <a:pt x="794861" y="515017"/>
                    </a:cubicBezTo>
                    <a:cubicBezTo>
                      <a:pt x="824960" y="513779"/>
                      <a:pt x="864013" y="510540"/>
                      <a:pt x="880967" y="509016"/>
                    </a:cubicBezTo>
                    <a:cubicBezTo>
                      <a:pt x="881348" y="509302"/>
                      <a:pt x="881539" y="509397"/>
                      <a:pt x="881539" y="509397"/>
                    </a:cubicBezTo>
                    <a:cubicBezTo>
                      <a:pt x="881539" y="509397"/>
                      <a:pt x="881348" y="509207"/>
                      <a:pt x="881158" y="509016"/>
                    </a:cubicBezTo>
                    <a:cubicBezTo>
                      <a:pt x="886301" y="508540"/>
                      <a:pt x="889444" y="508254"/>
                      <a:pt x="889444" y="508254"/>
                    </a:cubicBezTo>
                    <a:cubicBezTo>
                      <a:pt x="889444" y="508254"/>
                      <a:pt x="884873" y="506825"/>
                      <a:pt x="877538" y="504825"/>
                    </a:cubicBezTo>
                    <a:cubicBezTo>
                      <a:pt x="872681" y="499205"/>
                      <a:pt x="863727" y="489013"/>
                      <a:pt x="853631" y="477679"/>
                    </a:cubicBezTo>
                    <a:cubicBezTo>
                      <a:pt x="854297" y="477584"/>
                      <a:pt x="854869" y="477488"/>
                      <a:pt x="855535" y="477488"/>
                    </a:cubicBezTo>
                    <a:cubicBezTo>
                      <a:pt x="876776" y="495395"/>
                      <a:pt x="898112" y="510826"/>
                      <a:pt x="898112" y="510826"/>
                    </a:cubicBezTo>
                    <a:cubicBezTo>
                      <a:pt x="898112" y="510826"/>
                      <a:pt x="883063" y="495110"/>
                      <a:pt x="866489" y="476441"/>
                    </a:cubicBezTo>
                    <a:cubicBezTo>
                      <a:pt x="871347" y="476060"/>
                      <a:pt x="875824" y="476060"/>
                      <a:pt x="879634" y="476155"/>
                    </a:cubicBezTo>
                    <a:cubicBezTo>
                      <a:pt x="884396" y="480060"/>
                      <a:pt x="889635" y="484346"/>
                      <a:pt x="895636" y="489204"/>
                    </a:cubicBezTo>
                    <a:cubicBezTo>
                      <a:pt x="917448" y="506921"/>
                      <a:pt x="934117" y="509111"/>
                      <a:pt x="934117" y="509111"/>
                    </a:cubicBezTo>
                    <a:cubicBezTo>
                      <a:pt x="910209" y="498538"/>
                      <a:pt x="904303" y="492919"/>
                      <a:pt x="895350" y="484727"/>
                    </a:cubicBezTo>
                    <a:cubicBezTo>
                      <a:pt x="886396" y="476536"/>
                      <a:pt x="865727" y="454914"/>
                      <a:pt x="856107" y="446437"/>
                    </a:cubicBezTo>
                    <a:cubicBezTo>
                      <a:pt x="846582" y="437960"/>
                      <a:pt x="821055" y="411956"/>
                      <a:pt x="821055" y="411956"/>
                    </a:cubicBezTo>
                    <a:cubicBezTo>
                      <a:pt x="822008" y="412147"/>
                      <a:pt x="822865" y="412147"/>
                      <a:pt x="823722" y="412337"/>
                    </a:cubicBezTo>
                    <a:cubicBezTo>
                      <a:pt x="828770" y="414242"/>
                      <a:pt x="833818" y="416338"/>
                      <a:pt x="838771" y="418433"/>
                    </a:cubicBezTo>
                    <a:cubicBezTo>
                      <a:pt x="838295" y="418529"/>
                      <a:pt x="837914" y="418529"/>
                      <a:pt x="837438" y="418529"/>
                    </a:cubicBezTo>
                    <a:cubicBezTo>
                      <a:pt x="837438" y="418529"/>
                      <a:pt x="870109" y="437579"/>
                      <a:pt x="888016" y="446246"/>
                    </a:cubicBezTo>
                    <a:cubicBezTo>
                      <a:pt x="905923" y="455009"/>
                      <a:pt x="937260" y="463391"/>
                      <a:pt x="937260" y="463391"/>
                    </a:cubicBezTo>
                    <a:cubicBezTo>
                      <a:pt x="937260" y="463391"/>
                      <a:pt x="908876" y="447961"/>
                      <a:pt x="889254" y="438150"/>
                    </a:cubicBezTo>
                    <a:cubicBezTo>
                      <a:pt x="893064" y="439103"/>
                      <a:pt x="896874" y="439865"/>
                      <a:pt x="900779" y="440531"/>
                    </a:cubicBezTo>
                    <a:cubicBezTo>
                      <a:pt x="933641" y="446151"/>
                      <a:pt x="947261" y="440627"/>
                      <a:pt x="947261" y="440627"/>
                    </a:cubicBezTo>
                    <a:cubicBezTo>
                      <a:pt x="947261" y="440627"/>
                      <a:pt x="896207" y="410528"/>
                      <a:pt x="838867" y="418243"/>
                    </a:cubicBezTo>
                    <a:cubicBezTo>
                      <a:pt x="834104" y="416243"/>
                      <a:pt x="829246" y="414147"/>
                      <a:pt x="824389" y="412242"/>
                    </a:cubicBezTo>
                    <a:cubicBezTo>
                      <a:pt x="858107" y="417100"/>
                      <a:pt x="882396" y="409289"/>
                      <a:pt x="891254" y="407384"/>
                    </a:cubicBezTo>
                    <a:cubicBezTo>
                      <a:pt x="900493" y="405479"/>
                      <a:pt x="929640" y="401574"/>
                      <a:pt x="929640" y="401574"/>
                    </a:cubicBezTo>
                    <a:cubicBezTo>
                      <a:pt x="929640" y="401574"/>
                      <a:pt x="885539" y="396240"/>
                      <a:pt x="864870" y="396335"/>
                    </a:cubicBezTo>
                    <a:cubicBezTo>
                      <a:pt x="872109" y="394335"/>
                      <a:pt x="878872" y="392335"/>
                      <a:pt x="883063" y="391763"/>
                    </a:cubicBezTo>
                    <a:cubicBezTo>
                      <a:pt x="892969" y="390335"/>
                      <a:pt x="910018" y="387763"/>
                      <a:pt x="910018" y="387763"/>
                    </a:cubicBezTo>
                    <a:cubicBezTo>
                      <a:pt x="910018" y="387763"/>
                      <a:pt x="858012" y="379095"/>
                      <a:pt x="835247" y="383762"/>
                    </a:cubicBezTo>
                    <a:cubicBezTo>
                      <a:pt x="814102" y="388049"/>
                      <a:pt x="786670" y="396050"/>
                      <a:pt x="782955" y="397097"/>
                    </a:cubicBezTo>
                    <a:cubicBezTo>
                      <a:pt x="778954" y="395764"/>
                      <a:pt x="774859" y="394335"/>
                      <a:pt x="770858" y="393002"/>
                    </a:cubicBezTo>
                    <a:cubicBezTo>
                      <a:pt x="776002" y="393287"/>
                      <a:pt x="793051" y="393763"/>
                      <a:pt x="810673" y="386810"/>
                    </a:cubicBezTo>
                    <a:cubicBezTo>
                      <a:pt x="831628" y="378619"/>
                      <a:pt x="858774" y="365093"/>
                      <a:pt x="858774" y="365093"/>
                    </a:cubicBezTo>
                    <a:cubicBezTo>
                      <a:pt x="858774" y="365093"/>
                      <a:pt x="825056" y="363188"/>
                      <a:pt x="804767" y="370904"/>
                    </a:cubicBezTo>
                    <a:cubicBezTo>
                      <a:pt x="784479" y="378714"/>
                      <a:pt x="761619" y="389477"/>
                      <a:pt x="761619" y="389477"/>
                    </a:cubicBezTo>
                    <a:cubicBezTo>
                      <a:pt x="761619" y="389477"/>
                      <a:pt x="761809" y="389763"/>
                      <a:pt x="762000" y="390144"/>
                    </a:cubicBezTo>
                    <a:cubicBezTo>
                      <a:pt x="753809" y="387477"/>
                      <a:pt x="745617" y="384810"/>
                      <a:pt x="737330" y="382238"/>
                    </a:cubicBezTo>
                    <a:cubicBezTo>
                      <a:pt x="743331" y="381286"/>
                      <a:pt x="769715" y="379762"/>
                      <a:pt x="780764" y="374047"/>
                    </a:cubicBezTo>
                    <a:cubicBezTo>
                      <a:pt x="793147" y="367665"/>
                      <a:pt x="817531" y="346901"/>
                      <a:pt x="833437" y="344234"/>
                    </a:cubicBezTo>
                    <a:cubicBezTo>
                      <a:pt x="833437" y="344234"/>
                      <a:pt x="792290" y="344519"/>
                      <a:pt x="766667" y="355854"/>
                    </a:cubicBezTo>
                    <a:cubicBezTo>
                      <a:pt x="755047" y="360998"/>
                      <a:pt x="746665" y="366427"/>
                      <a:pt x="740854" y="370808"/>
                    </a:cubicBezTo>
                    <a:cubicBezTo>
                      <a:pt x="736473" y="369951"/>
                      <a:pt x="730282" y="368808"/>
                      <a:pt x="722852" y="367760"/>
                    </a:cubicBezTo>
                    <a:cubicBezTo>
                      <a:pt x="729425" y="366332"/>
                      <a:pt x="736092" y="364427"/>
                      <a:pt x="741331" y="361855"/>
                    </a:cubicBezTo>
                    <a:cubicBezTo>
                      <a:pt x="743902" y="360617"/>
                      <a:pt x="747236" y="358902"/>
                      <a:pt x="750951" y="356997"/>
                    </a:cubicBezTo>
                    <a:cubicBezTo>
                      <a:pt x="768953" y="351663"/>
                      <a:pt x="787146" y="345567"/>
                      <a:pt x="787146" y="345567"/>
                    </a:cubicBezTo>
                    <a:cubicBezTo>
                      <a:pt x="787146" y="345567"/>
                      <a:pt x="782479" y="345186"/>
                      <a:pt x="775430" y="344615"/>
                    </a:cubicBezTo>
                    <a:cubicBezTo>
                      <a:pt x="787622" y="338423"/>
                      <a:pt x="797909" y="333089"/>
                      <a:pt x="797909" y="333089"/>
                    </a:cubicBezTo>
                    <a:cubicBezTo>
                      <a:pt x="797909" y="333089"/>
                      <a:pt x="757047" y="332708"/>
                      <a:pt x="735520" y="342424"/>
                    </a:cubicBezTo>
                    <a:cubicBezTo>
                      <a:pt x="727234" y="342233"/>
                      <a:pt x="719233" y="342233"/>
                      <a:pt x="712660" y="342614"/>
                    </a:cubicBezTo>
                    <a:cubicBezTo>
                      <a:pt x="705993" y="342995"/>
                      <a:pt x="699326" y="344329"/>
                      <a:pt x="693134" y="346043"/>
                    </a:cubicBezTo>
                    <a:cubicBezTo>
                      <a:pt x="691896" y="345567"/>
                      <a:pt x="690658" y="344996"/>
                      <a:pt x="689515" y="344329"/>
                    </a:cubicBezTo>
                    <a:cubicBezTo>
                      <a:pt x="688372" y="343662"/>
                      <a:pt x="687038" y="342900"/>
                      <a:pt x="685800" y="342233"/>
                    </a:cubicBezTo>
                    <a:cubicBezTo>
                      <a:pt x="706184" y="334232"/>
                      <a:pt x="734759" y="315849"/>
                      <a:pt x="746284" y="315659"/>
                    </a:cubicBezTo>
                    <a:cubicBezTo>
                      <a:pt x="746284" y="315659"/>
                      <a:pt x="745426" y="315659"/>
                      <a:pt x="743807" y="315563"/>
                    </a:cubicBezTo>
                    <a:cubicBezTo>
                      <a:pt x="753999" y="313658"/>
                      <a:pt x="760571" y="309658"/>
                      <a:pt x="762571" y="308325"/>
                    </a:cubicBezTo>
                    <a:cubicBezTo>
                      <a:pt x="775526" y="308038"/>
                      <a:pt x="782955" y="305753"/>
                      <a:pt x="782955" y="305753"/>
                    </a:cubicBezTo>
                    <a:cubicBezTo>
                      <a:pt x="748665" y="304514"/>
                      <a:pt x="724757" y="293465"/>
                      <a:pt x="708946" y="288608"/>
                    </a:cubicBezTo>
                    <a:cubicBezTo>
                      <a:pt x="693134" y="283750"/>
                      <a:pt x="664750" y="266795"/>
                      <a:pt x="650843" y="262128"/>
                    </a:cubicBezTo>
                    <a:cubicBezTo>
                      <a:pt x="637889" y="257746"/>
                      <a:pt x="622363" y="256889"/>
                      <a:pt x="606933" y="261176"/>
                    </a:cubicBezTo>
                    <a:cubicBezTo>
                      <a:pt x="610648" y="257175"/>
                      <a:pt x="614458" y="253175"/>
                      <a:pt x="618268" y="249174"/>
                    </a:cubicBezTo>
                    <a:cubicBezTo>
                      <a:pt x="632269" y="249841"/>
                      <a:pt x="641794" y="251079"/>
                      <a:pt x="653034" y="255079"/>
                    </a:cubicBezTo>
                    <a:cubicBezTo>
                      <a:pt x="664845" y="259271"/>
                      <a:pt x="714661" y="271653"/>
                      <a:pt x="753904" y="273749"/>
                    </a:cubicBezTo>
                    <a:cubicBezTo>
                      <a:pt x="793147" y="275844"/>
                      <a:pt x="814102" y="270510"/>
                      <a:pt x="814102" y="270510"/>
                    </a:cubicBezTo>
                    <a:cubicBezTo>
                      <a:pt x="814102" y="270510"/>
                      <a:pt x="782574" y="274034"/>
                      <a:pt x="753713" y="265652"/>
                    </a:cubicBezTo>
                    <a:cubicBezTo>
                      <a:pt x="747332" y="263747"/>
                      <a:pt x="742188" y="262128"/>
                      <a:pt x="737711" y="260509"/>
                    </a:cubicBezTo>
                    <a:cubicBezTo>
                      <a:pt x="752570" y="262414"/>
                      <a:pt x="768477" y="263462"/>
                      <a:pt x="783336" y="262033"/>
                    </a:cubicBezTo>
                    <a:cubicBezTo>
                      <a:pt x="822865" y="258318"/>
                      <a:pt x="822960" y="250412"/>
                      <a:pt x="822960" y="250412"/>
                    </a:cubicBezTo>
                    <a:cubicBezTo>
                      <a:pt x="822960" y="250412"/>
                      <a:pt x="814578" y="257366"/>
                      <a:pt x="792004" y="255079"/>
                    </a:cubicBezTo>
                    <a:cubicBezTo>
                      <a:pt x="769429" y="252794"/>
                      <a:pt x="756666" y="252032"/>
                      <a:pt x="730758" y="245364"/>
                    </a:cubicBezTo>
                    <a:cubicBezTo>
                      <a:pt x="705802" y="238982"/>
                      <a:pt x="656082" y="229457"/>
                      <a:pt x="631222" y="236125"/>
                    </a:cubicBezTo>
                    <a:cubicBezTo>
                      <a:pt x="634841" y="232505"/>
                      <a:pt x="638556" y="228886"/>
                      <a:pt x="642271" y="225266"/>
                    </a:cubicBezTo>
                    <a:cubicBezTo>
                      <a:pt x="651510" y="230219"/>
                      <a:pt x="709993" y="239173"/>
                      <a:pt x="721614" y="240697"/>
                    </a:cubicBezTo>
                    <a:cubicBezTo>
                      <a:pt x="733901" y="242316"/>
                      <a:pt x="756666" y="244126"/>
                      <a:pt x="791813" y="245554"/>
                    </a:cubicBezTo>
                    <a:cubicBezTo>
                      <a:pt x="826865" y="246983"/>
                      <a:pt x="845344" y="232029"/>
                      <a:pt x="845344" y="232029"/>
                    </a:cubicBezTo>
                    <a:cubicBezTo>
                      <a:pt x="834485" y="235934"/>
                      <a:pt x="820007" y="235839"/>
                      <a:pt x="798290" y="236220"/>
                    </a:cubicBezTo>
                    <a:cubicBezTo>
                      <a:pt x="776573" y="236601"/>
                      <a:pt x="742093" y="229362"/>
                      <a:pt x="722852" y="226504"/>
                    </a:cubicBezTo>
                    <a:cubicBezTo>
                      <a:pt x="704278" y="223647"/>
                      <a:pt x="666750" y="217075"/>
                      <a:pt x="643795" y="223838"/>
                    </a:cubicBezTo>
                    <a:cubicBezTo>
                      <a:pt x="647224" y="220504"/>
                      <a:pt x="650653" y="217075"/>
                      <a:pt x="654177" y="213836"/>
                    </a:cubicBezTo>
                    <a:cubicBezTo>
                      <a:pt x="669417" y="220885"/>
                      <a:pt x="727710" y="224314"/>
                      <a:pt x="754380" y="224409"/>
                    </a:cubicBezTo>
                    <a:cubicBezTo>
                      <a:pt x="781717" y="224504"/>
                      <a:pt x="814102" y="231458"/>
                      <a:pt x="857726" y="203835"/>
                    </a:cubicBezTo>
                    <a:cubicBezTo>
                      <a:pt x="857726" y="203835"/>
                      <a:pt x="838486" y="213455"/>
                      <a:pt x="808768" y="215837"/>
                    </a:cubicBezTo>
                    <a:cubicBezTo>
                      <a:pt x="779050" y="218218"/>
                      <a:pt x="765048" y="209360"/>
                      <a:pt x="733044" y="209169"/>
                    </a:cubicBezTo>
                    <a:cubicBezTo>
                      <a:pt x="704659" y="209074"/>
                      <a:pt x="669608" y="207169"/>
                      <a:pt x="656939" y="211360"/>
                    </a:cubicBezTo>
                    <a:cubicBezTo>
                      <a:pt x="660844" y="207740"/>
                      <a:pt x="664845" y="204121"/>
                      <a:pt x="668845" y="200596"/>
                    </a:cubicBezTo>
                    <a:cubicBezTo>
                      <a:pt x="678847" y="209550"/>
                      <a:pt x="805625" y="212027"/>
                      <a:pt x="823341" y="208598"/>
                    </a:cubicBezTo>
                    <a:cubicBezTo>
                      <a:pt x="841629" y="205073"/>
                      <a:pt x="859917" y="196596"/>
                      <a:pt x="859917" y="196596"/>
                    </a:cubicBezTo>
                    <a:cubicBezTo>
                      <a:pt x="859917" y="196596"/>
                      <a:pt x="830199" y="202406"/>
                      <a:pt x="820198" y="202311"/>
                    </a:cubicBezTo>
                    <a:cubicBezTo>
                      <a:pt x="810196" y="202216"/>
                      <a:pt x="768858" y="196215"/>
                      <a:pt x="747808" y="196120"/>
                    </a:cubicBezTo>
                    <a:cubicBezTo>
                      <a:pt x="727424" y="196025"/>
                      <a:pt x="693801" y="191167"/>
                      <a:pt x="670560" y="199168"/>
                    </a:cubicBezTo>
                    <a:cubicBezTo>
                      <a:pt x="671703" y="198120"/>
                      <a:pt x="672846" y="197072"/>
                      <a:pt x="674084" y="196025"/>
                    </a:cubicBezTo>
                    <a:cubicBezTo>
                      <a:pt x="677132" y="193358"/>
                      <a:pt x="680371" y="190786"/>
                      <a:pt x="683514" y="188119"/>
                    </a:cubicBezTo>
                    <a:cubicBezTo>
                      <a:pt x="703707" y="192500"/>
                      <a:pt x="745045" y="188404"/>
                      <a:pt x="762667" y="188595"/>
                    </a:cubicBezTo>
                    <a:cubicBezTo>
                      <a:pt x="780669" y="188786"/>
                      <a:pt x="828294" y="193262"/>
                      <a:pt x="862679" y="167831"/>
                    </a:cubicBezTo>
                    <a:cubicBezTo>
                      <a:pt x="862679" y="167831"/>
                      <a:pt x="838009" y="180213"/>
                      <a:pt x="809530" y="179546"/>
                    </a:cubicBezTo>
                    <a:cubicBezTo>
                      <a:pt x="782669" y="178975"/>
                      <a:pt x="709422" y="176022"/>
                      <a:pt x="685991" y="186023"/>
                    </a:cubicBezTo>
                    <a:cubicBezTo>
                      <a:pt x="690372" y="182404"/>
                      <a:pt x="694753" y="178784"/>
                      <a:pt x="699230" y="175355"/>
                    </a:cubicBezTo>
                    <a:cubicBezTo>
                      <a:pt x="707231" y="183166"/>
                      <a:pt x="802576" y="173069"/>
                      <a:pt x="829532" y="170879"/>
                    </a:cubicBezTo>
                    <a:cubicBezTo>
                      <a:pt x="857155" y="168593"/>
                      <a:pt x="871061" y="157544"/>
                      <a:pt x="871061" y="157544"/>
                    </a:cubicBezTo>
                    <a:cubicBezTo>
                      <a:pt x="847630" y="167259"/>
                      <a:pt x="828389" y="162973"/>
                      <a:pt x="815054" y="164306"/>
                    </a:cubicBezTo>
                    <a:cubicBezTo>
                      <a:pt x="801719" y="165545"/>
                      <a:pt x="774383" y="161735"/>
                      <a:pt x="754285" y="165068"/>
                    </a:cubicBezTo>
                    <a:cubicBezTo>
                      <a:pt x="735044" y="168307"/>
                      <a:pt x="721900" y="165068"/>
                      <a:pt x="701326" y="173736"/>
                    </a:cubicBezTo>
                    <a:cubicBezTo>
                      <a:pt x="704564" y="171164"/>
                      <a:pt x="707898" y="168688"/>
                      <a:pt x="711232" y="166211"/>
                    </a:cubicBezTo>
                    <a:cubicBezTo>
                      <a:pt x="712851" y="166878"/>
                      <a:pt x="716851" y="167735"/>
                      <a:pt x="725900" y="165830"/>
                    </a:cubicBezTo>
                    <a:cubicBezTo>
                      <a:pt x="738568" y="163068"/>
                      <a:pt x="767810" y="158687"/>
                      <a:pt x="779812" y="158496"/>
                    </a:cubicBezTo>
                    <a:cubicBezTo>
                      <a:pt x="791813" y="158306"/>
                      <a:pt x="813244" y="155162"/>
                      <a:pt x="833628" y="155448"/>
                    </a:cubicBezTo>
                    <a:cubicBezTo>
                      <a:pt x="853916" y="155734"/>
                      <a:pt x="874014" y="150209"/>
                      <a:pt x="884110" y="146113"/>
                    </a:cubicBezTo>
                    <a:cubicBezTo>
                      <a:pt x="894207" y="142018"/>
                      <a:pt x="908113" y="144018"/>
                      <a:pt x="908113" y="144018"/>
                    </a:cubicBezTo>
                    <a:cubicBezTo>
                      <a:pt x="908113" y="144018"/>
                      <a:pt x="894778" y="140875"/>
                      <a:pt x="883920" y="143446"/>
                    </a:cubicBezTo>
                    <a:cubicBezTo>
                      <a:pt x="873061" y="146018"/>
                      <a:pt x="859060" y="149066"/>
                      <a:pt x="845725" y="148781"/>
                    </a:cubicBezTo>
                    <a:cubicBezTo>
                      <a:pt x="832390" y="148495"/>
                      <a:pt x="799719" y="148304"/>
                      <a:pt x="774097" y="151067"/>
                    </a:cubicBezTo>
                    <a:cubicBezTo>
                      <a:pt x="748475" y="153829"/>
                      <a:pt x="731234" y="158687"/>
                      <a:pt x="726091" y="160877"/>
                    </a:cubicBezTo>
                    <a:cubicBezTo>
                      <a:pt x="722376" y="162401"/>
                      <a:pt x="716185" y="164211"/>
                      <a:pt x="712851" y="165163"/>
                    </a:cubicBezTo>
                    <a:cubicBezTo>
                      <a:pt x="717899" y="161449"/>
                      <a:pt x="723043" y="158020"/>
                      <a:pt x="728186" y="154591"/>
                    </a:cubicBezTo>
                    <a:cubicBezTo>
                      <a:pt x="730186" y="154877"/>
                      <a:pt x="736759" y="155162"/>
                      <a:pt x="752380" y="151257"/>
                    </a:cubicBezTo>
                    <a:cubicBezTo>
                      <a:pt x="771906" y="146304"/>
                      <a:pt x="795623" y="146018"/>
                      <a:pt x="813149" y="143066"/>
                    </a:cubicBezTo>
                    <a:cubicBezTo>
                      <a:pt x="830675" y="140113"/>
                      <a:pt x="853821" y="140684"/>
                      <a:pt x="869156" y="135731"/>
                    </a:cubicBezTo>
                    <a:cubicBezTo>
                      <a:pt x="884492" y="130778"/>
                      <a:pt x="924877" y="125159"/>
                      <a:pt x="924877" y="125159"/>
                    </a:cubicBezTo>
                    <a:cubicBezTo>
                      <a:pt x="924877" y="125159"/>
                      <a:pt x="889349" y="123349"/>
                      <a:pt x="878015" y="128207"/>
                    </a:cubicBezTo>
                    <a:cubicBezTo>
                      <a:pt x="866680" y="133064"/>
                      <a:pt x="851249" y="134303"/>
                      <a:pt x="846201" y="134303"/>
                    </a:cubicBezTo>
                    <a:cubicBezTo>
                      <a:pt x="841153" y="134303"/>
                      <a:pt x="793433" y="139732"/>
                      <a:pt x="764572" y="144399"/>
                    </a:cubicBezTo>
                    <a:cubicBezTo>
                      <a:pt x="745426" y="147542"/>
                      <a:pt x="735425" y="150876"/>
                      <a:pt x="730758" y="152876"/>
                    </a:cubicBezTo>
                    <a:cubicBezTo>
                      <a:pt x="735425" y="149828"/>
                      <a:pt x="740093" y="146876"/>
                      <a:pt x="744855" y="144018"/>
                    </a:cubicBezTo>
                    <a:cubicBezTo>
                      <a:pt x="747903" y="144113"/>
                      <a:pt x="760000" y="144113"/>
                      <a:pt x="775144" y="139637"/>
                    </a:cubicBezTo>
                    <a:cubicBezTo>
                      <a:pt x="792766" y="134398"/>
                      <a:pt x="837914" y="127730"/>
                      <a:pt x="850392" y="127826"/>
                    </a:cubicBezTo>
                    <a:cubicBezTo>
                      <a:pt x="862965" y="127921"/>
                      <a:pt x="913543" y="118301"/>
                      <a:pt x="913543" y="118301"/>
                    </a:cubicBezTo>
                    <a:cubicBezTo>
                      <a:pt x="913543" y="118301"/>
                      <a:pt x="873443" y="115824"/>
                      <a:pt x="846296" y="121539"/>
                    </a:cubicBezTo>
                    <a:cubicBezTo>
                      <a:pt x="821245" y="126873"/>
                      <a:pt x="755428" y="141446"/>
                      <a:pt x="745522" y="143732"/>
                    </a:cubicBezTo>
                    <a:cubicBezTo>
                      <a:pt x="749141" y="141542"/>
                      <a:pt x="752761" y="139351"/>
                      <a:pt x="756571" y="137351"/>
                    </a:cubicBezTo>
                    <a:cubicBezTo>
                      <a:pt x="763143" y="135446"/>
                      <a:pt x="788479" y="130016"/>
                      <a:pt x="812101" y="122396"/>
                    </a:cubicBezTo>
                    <a:cubicBezTo>
                      <a:pt x="839343" y="113633"/>
                      <a:pt x="857631" y="112395"/>
                      <a:pt x="874776" y="110204"/>
                    </a:cubicBezTo>
                    <a:cubicBezTo>
                      <a:pt x="891921" y="108013"/>
                      <a:pt x="902018" y="103442"/>
                      <a:pt x="917543" y="94012"/>
                    </a:cubicBezTo>
                    <a:cubicBezTo>
                      <a:pt x="917543" y="94012"/>
                      <a:pt x="904208" y="95917"/>
                      <a:pt x="889063" y="100394"/>
                    </a:cubicBezTo>
                    <a:cubicBezTo>
                      <a:pt x="873919" y="104870"/>
                      <a:pt x="840962" y="103442"/>
                      <a:pt x="820102" y="111824"/>
                    </a:cubicBezTo>
                    <a:cubicBezTo>
                      <a:pt x="801624" y="119253"/>
                      <a:pt x="764953" y="133921"/>
                      <a:pt x="756666" y="137160"/>
                    </a:cubicBezTo>
                    <a:cubicBezTo>
                      <a:pt x="757904" y="136493"/>
                      <a:pt x="759047" y="135731"/>
                      <a:pt x="760190" y="135065"/>
                    </a:cubicBezTo>
                    <a:cubicBezTo>
                      <a:pt x="758857" y="135731"/>
                      <a:pt x="757523" y="136588"/>
                      <a:pt x="756190" y="137255"/>
                    </a:cubicBezTo>
                    <a:cubicBezTo>
                      <a:pt x="755333" y="137541"/>
                      <a:pt x="754856" y="137732"/>
                      <a:pt x="754856" y="137827"/>
                    </a:cubicBezTo>
                    <a:cubicBezTo>
                      <a:pt x="754856" y="137827"/>
                      <a:pt x="755333" y="137636"/>
                      <a:pt x="756094" y="137351"/>
                    </a:cubicBezTo>
                    <a:cubicBezTo>
                      <a:pt x="752189" y="139351"/>
                      <a:pt x="748379" y="141542"/>
                      <a:pt x="744569" y="143828"/>
                    </a:cubicBezTo>
                    <a:cubicBezTo>
                      <a:pt x="744379" y="143828"/>
                      <a:pt x="744093" y="143923"/>
                      <a:pt x="744093" y="143923"/>
                    </a:cubicBezTo>
                    <a:cubicBezTo>
                      <a:pt x="744093" y="143923"/>
                      <a:pt x="744284" y="143923"/>
                      <a:pt x="744379" y="143923"/>
                    </a:cubicBezTo>
                    <a:cubicBezTo>
                      <a:pt x="738568" y="147257"/>
                      <a:pt x="732949" y="150686"/>
                      <a:pt x="727329" y="154400"/>
                    </a:cubicBezTo>
                    <a:cubicBezTo>
                      <a:pt x="727519" y="154019"/>
                      <a:pt x="733616" y="143637"/>
                      <a:pt x="744188" y="130493"/>
                    </a:cubicBezTo>
                    <a:cubicBezTo>
                      <a:pt x="754951" y="117062"/>
                      <a:pt x="780859" y="103156"/>
                      <a:pt x="788003" y="95060"/>
                    </a:cubicBezTo>
                    <a:cubicBezTo>
                      <a:pt x="795147" y="86868"/>
                      <a:pt x="792194" y="82296"/>
                      <a:pt x="792194" y="82296"/>
                    </a:cubicBezTo>
                    <a:cubicBezTo>
                      <a:pt x="786289" y="87535"/>
                      <a:pt x="772477" y="97917"/>
                      <a:pt x="750665" y="113062"/>
                    </a:cubicBezTo>
                    <a:cubicBezTo>
                      <a:pt x="729043" y="128111"/>
                      <a:pt x="727329" y="153924"/>
                      <a:pt x="727329" y="154400"/>
                    </a:cubicBezTo>
                    <a:cubicBezTo>
                      <a:pt x="721900" y="157925"/>
                      <a:pt x="716470" y="161544"/>
                      <a:pt x="711232" y="165259"/>
                    </a:cubicBezTo>
                    <a:cubicBezTo>
                      <a:pt x="726091" y="129540"/>
                      <a:pt x="736568" y="117538"/>
                      <a:pt x="756285" y="103156"/>
                    </a:cubicBezTo>
                    <a:cubicBezTo>
                      <a:pt x="776097" y="88678"/>
                      <a:pt x="776764" y="81058"/>
                      <a:pt x="777240" y="74867"/>
                    </a:cubicBezTo>
                    <a:cubicBezTo>
                      <a:pt x="777716" y="68675"/>
                      <a:pt x="760571" y="62008"/>
                      <a:pt x="760571" y="62008"/>
                    </a:cubicBezTo>
                    <a:cubicBezTo>
                      <a:pt x="760571" y="62008"/>
                      <a:pt x="772668" y="69913"/>
                      <a:pt x="773240" y="76486"/>
                    </a:cubicBezTo>
                    <a:cubicBezTo>
                      <a:pt x="773811" y="83058"/>
                      <a:pt x="756761" y="90773"/>
                      <a:pt x="745808" y="98298"/>
                    </a:cubicBezTo>
                    <a:cubicBezTo>
                      <a:pt x="742664" y="100489"/>
                      <a:pt x="739426" y="102965"/>
                      <a:pt x="736092" y="105918"/>
                    </a:cubicBezTo>
                    <a:cubicBezTo>
                      <a:pt x="740378" y="94964"/>
                      <a:pt x="742378" y="84106"/>
                      <a:pt x="744474" y="78581"/>
                    </a:cubicBezTo>
                    <a:cubicBezTo>
                      <a:pt x="747712" y="70104"/>
                      <a:pt x="727805" y="61817"/>
                      <a:pt x="727805" y="61817"/>
                    </a:cubicBezTo>
                    <a:cubicBezTo>
                      <a:pt x="737616" y="73628"/>
                      <a:pt x="732568" y="75248"/>
                      <a:pt x="730377" y="84106"/>
                    </a:cubicBezTo>
                    <a:cubicBezTo>
                      <a:pt x="728282" y="92964"/>
                      <a:pt x="710184" y="122301"/>
                      <a:pt x="704183" y="138208"/>
                    </a:cubicBezTo>
                    <a:cubicBezTo>
                      <a:pt x="698183" y="154115"/>
                      <a:pt x="696944" y="174308"/>
                      <a:pt x="696944" y="174308"/>
                    </a:cubicBezTo>
                    <a:cubicBezTo>
                      <a:pt x="696944" y="174308"/>
                      <a:pt x="703707" y="160496"/>
                      <a:pt x="711708" y="146400"/>
                    </a:cubicBezTo>
                    <a:cubicBezTo>
                      <a:pt x="706184" y="162973"/>
                      <a:pt x="709327" y="165354"/>
                      <a:pt x="710565" y="165640"/>
                    </a:cubicBezTo>
                    <a:cubicBezTo>
                      <a:pt x="700564" y="172879"/>
                      <a:pt x="690753" y="180404"/>
                      <a:pt x="681228" y="188309"/>
                    </a:cubicBezTo>
                    <a:cubicBezTo>
                      <a:pt x="683324" y="182404"/>
                      <a:pt x="693515" y="152781"/>
                      <a:pt x="701802" y="122301"/>
                    </a:cubicBezTo>
                    <a:cubicBezTo>
                      <a:pt x="711136" y="88297"/>
                      <a:pt x="708279" y="83058"/>
                      <a:pt x="708946" y="74200"/>
                    </a:cubicBezTo>
                    <a:cubicBezTo>
                      <a:pt x="709612" y="65342"/>
                      <a:pt x="697516" y="64294"/>
                      <a:pt x="697516" y="64294"/>
                    </a:cubicBezTo>
                    <a:cubicBezTo>
                      <a:pt x="706660" y="69913"/>
                      <a:pt x="701611" y="81344"/>
                      <a:pt x="694944" y="96012"/>
                    </a:cubicBezTo>
                    <a:cubicBezTo>
                      <a:pt x="688276" y="110681"/>
                      <a:pt x="685514" y="120872"/>
                      <a:pt x="679133" y="141351"/>
                    </a:cubicBezTo>
                    <a:cubicBezTo>
                      <a:pt x="673322" y="160115"/>
                      <a:pt x="679513" y="184595"/>
                      <a:pt x="680561" y="188690"/>
                    </a:cubicBezTo>
                    <a:cubicBezTo>
                      <a:pt x="678085" y="190691"/>
                      <a:pt x="675608" y="192691"/>
                      <a:pt x="673132" y="194691"/>
                    </a:cubicBezTo>
                    <a:cubicBezTo>
                      <a:pt x="670846" y="196691"/>
                      <a:pt x="668560" y="198692"/>
                      <a:pt x="666274" y="200692"/>
                    </a:cubicBezTo>
                    <a:cubicBezTo>
                      <a:pt x="667417" y="191738"/>
                      <a:pt x="675323" y="131254"/>
                      <a:pt x="679990" y="119825"/>
                    </a:cubicBezTo>
                    <a:cubicBezTo>
                      <a:pt x="685038" y="107442"/>
                      <a:pt x="688086" y="83534"/>
                      <a:pt x="687038" y="72390"/>
                    </a:cubicBezTo>
                    <a:cubicBezTo>
                      <a:pt x="685895" y="61246"/>
                      <a:pt x="674084" y="61532"/>
                      <a:pt x="674084" y="61532"/>
                    </a:cubicBezTo>
                    <a:cubicBezTo>
                      <a:pt x="685324" y="65818"/>
                      <a:pt x="679799" y="82487"/>
                      <a:pt x="673989" y="90678"/>
                    </a:cubicBezTo>
                    <a:cubicBezTo>
                      <a:pt x="668084" y="98870"/>
                      <a:pt x="666369" y="108966"/>
                      <a:pt x="661226" y="143637"/>
                    </a:cubicBezTo>
                    <a:cubicBezTo>
                      <a:pt x="656558" y="174784"/>
                      <a:pt x="664274" y="196882"/>
                      <a:pt x="665893" y="201168"/>
                    </a:cubicBezTo>
                    <a:cubicBezTo>
                      <a:pt x="660273" y="206026"/>
                      <a:pt x="654749" y="210884"/>
                      <a:pt x="649319" y="215932"/>
                    </a:cubicBezTo>
                    <a:cubicBezTo>
                      <a:pt x="655796" y="200120"/>
                      <a:pt x="651034" y="167831"/>
                      <a:pt x="651034" y="160020"/>
                    </a:cubicBezTo>
                    <a:cubicBezTo>
                      <a:pt x="651034" y="151829"/>
                      <a:pt x="638746" y="116681"/>
                      <a:pt x="637508" y="95060"/>
                    </a:cubicBezTo>
                    <a:cubicBezTo>
                      <a:pt x="636365" y="73438"/>
                      <a:pt x="620077" y="77248"/>
                      <a:pt x="620077" y="77248"/>
                    </a:cubicBezTo>
                    <a:cubicBezTo>
                      <a:pt x="620077" y="77248"/>
                      <a:pt x="621316" y="78772"/>
                      <a:pt x="622649" y="81153"/>
                    </a:cubicBezTo>
                    <a:cubicBezTo>
                      <a:pt x="622554" y="81153"/>
                      <a:pt x="618744" y="82582"/>
                      <a:pt x="610743" y="96774"/>
                    </a:cubicBezTo>
                    <a:cubicBezTo>
                      <a:pt x="602742" y="111157"/>
                      <a:pt x="602647" y="121920"/>
                      <a:pt x="604647" y="139827"/>
                    </a:cubicBezTo>
                    <a:cubicBezTo>
                      <a:pt x="606457" y="156401"/>
                      <a:pt x="629221" y="221742"/>
                      <a:pt x="632555" y="231362"/>
                    </a:cubicBezTo>
                    <a:cubicBezTo>
                      <a:pt x="628745" y="235077"/>
                      <a:pt x="624935" y="238792"/>
                      <a:pt x="621220" y="242507"/>
                    </a:cubicBezTo>
                    <a:cubicBezTo>
                      <a:pt x="623983" y="235363"/>
                      <a:pt x="625031" y="226219"/>
                      <a:pt x="617029" y="207550"/>
                    </a:cubicBezTo>
                    <a:cubicBezTo>
                      <a:pt x="607790" y="185928"/>
                      <a:pt x="589693" y="147638"/>
                      <a:pt x="588454" y="138398"/>
                    </a:cubicBezTo>
                    <a:cubicBezTo>
                      <a:pt x="587216" y="129159"/>
                      <a:pt x="585216" y="109157"/>
                      <a:pt x="586550" y="96012"/>
                    </a:cubicBezTo>
                    <a:cubicBezTo>
                      <a:pt x="586550" y="96012"/>
                      <a:pt x="571214" y="115253"/>
                      <a:pt x="577406" y="144780"/>
                    </a:cubicBezTo>
                    <a:cubicBezTo>
                      <a:pt x="583597" y="174308"/>
                      <a:pt x="604837" y="204883"/>
                      <a:pt x="610552" y="219837"/>
                    </a:cubicBezTo>
                    <a:cubicBezTo>
                      <a:pt x="615125" y="231648"/>
                      <a:pt x="618268" y="240983"/>
                      <a:pt x="619411" y="244412"/>
                    </a:cubicBezTo>
                    <a:cubicBezTo>
                      <a:pt x="614934" y="248888"/>
                      <a:pt x="610457" y="253460"/>
                      <a:pt x="605981" y="258032"/>
                    </a:cubicBezTo>
                    <a:cubicBezTo>
                      <a:pt x="610552" y="238220"/>
                      <a:pt x="601504" y="223457"/>
                      <a:pt x="595693" y="209836"/>
                    </a:cubicBezTo>
                    <a:cubicBezTo>
                      <a:pt x="589788" y="196025"/>
                      <a:pt x="563690" y="163735"/>
                      <a:pt x="562261" y="151352"/>
                    </a:cubicBezTo>
                    <a:cubicBezTo>
                      <a:pt x="560832" y="138875"/>
                      <a:pt x="558832" y="133826"/>
                      <a:pt x="562451" y="112967"/>
                    </a:cubicBezTo>
                    <a:cubicBezTo>
                      <a:pt x="562451" y="112967"/>
                      <a:pt x="548354" y="133636"/>
                      <a:pt x="554069" y="163163"/>
                    </a:cubicBezTo>
                    <a:cubicBezTo>
                      <a:pt x="559784" y="192691"/>
                      <a:pt x="583120" y="210788"/>
                      <a:pt x="591407" y="229457"/>
                    </a:cubicBezTo>
                    <a:cubicBezTo>
                      <a:pt x="598646" y="245936"/>
                      <a:pt x="604361" y="256223"/>
                      <a:pt x="605600" y="258509"/>
                    </a:cubicBezTo>
                    <a:cubicBezTo>
                      <a:pt x="602647" y="261557"/>
                      <a:pt x="599599" y="264605"/>
                      <a:pt x="596646" y="267748"/>
                    </a:cubicBezTo>
                    <a:cubicBezTo>
                      <a:pt x="595979" y="268415"/>
                      <a:pt x="595408" y="269177"/>
                      <a:pt x="594741" y="269843"/>
                    </a:cubicBezTo>
                    <a:cubicBezTo>
                      <a:pt x="595884" y="263843"/>
                      <a:pt x="596170" y="249365"/>
                      <a:pt x="583883" y="223361"/>
                    </a:cubicBezTo>
                    <a:cubicBezTo>
                      <a:pt x="566928" y="187357"/>
                      <a:pt x="545592" y="170783"/>
                      <a:pt x="548450" y="151352"/>
                    </a:cubicBezTo>
                    <a:cubicBezTo>
                      <a:pt x="551307" y="131921"/>
                      <a:pt x="555593" y="122301"/>
                      <a:pt x="552831" y="122873"/>
                    </a:cubicBezTo>
                    <a:cubicBezTo>
                      <a:pt x="550069" y="123444"/>
                      <a:pt x="539020" y="140113"/>
                      <a:pt x="540639" y="166688"/>
                    </a:cubicBezTo>
                    <a:cubicBezTo>
                      <a:pt x="541210" y="176022"/>
                      <a:pt x="543877" y="184595"/>
                      <a:pt x="547592" y="192786"/>
                    </a:cubicBezTo>
                    <a:cubicBezTo>
                      <a:pt x="530638" y="178784"/>
                      <a:pt x="523780" y="169736"/>
                      <a:pt x="526542" y="158687"/>
                    </a:cubicBezTo>
                    <a:cubicBezTo>
                      <a:pt x="526542" y="158687"/>
                      <a:pt x="523208" y="165735"/>
                      <a:pt x="522542" y="175832"/>
                    </a:cubicBezTo>
                    <a:cubicBezTo>
                      <a:pt x="519112" y="165926"/>
                      <a:pt x="518255" y="158687"/>
                      <a:pt x="518255" y="158687"/>
                    </a:cubicBezTo>
                    <a:cubicBezTo>
                      <a:pt x="511969" y="169450"/>
                      <a:pt x="515588" y="178975"/>
                      <a:pt x="517112" y="191071"/>
                    </a:cubicBezTo>
                    <a:cubicBezTo>
                      <a:pt x="517493" y="194025"/>
                      <a:pt x="519208" y="198215"/>
                      <a:pt x="521779" y="203263"/>
                    </a:cubicBezTo>
                    <a:cubicBezTo>
                      <a:pt x="520065" y="207359"/>
                      <a:pt x="518350" y="211741"/>
                      <a:pt x="517017" y="215837"/>
                    </a:cubicBezTo>
                    <a:cubicBezTo>
                      <a:pt x="513778" y="192119"/>
                      <a:pt x="510445" y="172403"/>
                      <a:pt x="510445" y="172403"/>
                    </a:cubicBezTo>
                    <a:cubicBezTo>
                      <a:pt x="510445" y="172403"/>
                      <a:pt x="510445" y="197072"/>
                      <a:pt x="507968" y="230981"/>
                    </a:cubicBezTo>
                    <a:cubicBezTo>
                      <a:pt x="504349" y="196787"/>
                      <a:pt x="499777" y="161544"/>
                      <a:pt x="499777" y="161544"/>
                    </a:cubicBezTo>
                    <a:cubicBezTo>
                      <a:pt x="499777" y="161544"/>
                      <a:pt x="496634" y="228505"/>
                      <a:pt x="494824" y="263366"/>
                    </a:cubicBezTo>
                    <a:cubicBezTo>
                      <a:pt x="494443" y="263176"/>
                      <a:pt x="494062" y="262985"/>
                      <a:pt x="493585" y="262795"/>
                    </a:cubicBezTo>
                    <a:cubicBezTo>
                      <a:pt x="491109" y="261652"/>
                      <a:pt x="488918" y="260223"/>
                      <a:pt x="486918" y="258699"/>
                    </a:cubicBezTo>
                    <a:cubicBezTo>
                      <a:pt x="487013" y="257937"/>
                      <a:pt x="487013" y="257175"/>
                      <a:pt x="487109" y="256413"/>
                    </a:cubicBezTo>
                    <a:cubicBezTo>
                      <a:pt x="490442" y="249269"/>
                      <a:pt x="494538" y="244316"/>
                      <a:pt x="494538" y="244316"/>
                    </a:cubicBezTo>
                    <a:cubicBezTo>
                      <a:pt x="492061" y="245840"/>
                      <a:pt x="489775" y="247364"/>
                      <a:pt x="487680" y="248888"/>
                    </a:cubicBezTo>
                    <a:cubicBezTo>
                      <a:pt x="490537" y="200787"/>
                      <a:pt x="480727" y="132207"/>
                      <a:pt x="480727" y="132207"/>
                    </a:cubicBezTo>
                    <a:cubicBezTo>
                      <a:pt x="480727" y="132207"/>
                      <a:pt x="476821" y="213836"/>
                      <a:pt x="475298" y="243650"/>
                    </a:cubicBezTo>
                    <a:cubicBezTo>
                      <a:pt x="470249" y="232601"/>
                      <a:pt x="470440" y="221742"/>
                      <a:pt x="470440" y="221742"/>
                    </a:cubicBezTo>
                    <a:cubicBezTo>
                      <a:pt x="470059" y="222313"/>
                      <a:pt x="469868" y="222790"/>
                      <a:pt x="469487" y="223361"/>
                    </a:cubicBezTo>
                    <a:cubicBezTo>
                      <a:pt x="469392" y="181451"/>
                      <a:pt x="463010" y="126873"/>
                      <a:pt x="463010" y="126873"/>
                    </a:cubicBezTo>
                    <a:cubicBezTo>
                      <a:pt x="463010" y="126873"/>
                      <a:pt x="460629" y="178975"/>
                      <a:pt x="459391" y="202692"/>
                    </a:cubicBezTo>
                    <a:cubicBezTo>
                      <a:pt x="458534" y="218313"/>
                      <a:pt x="459486" y="251365"/>
                      <a:pt x="460153" y="272129"/>
                    </a:cubicBezTo>
                    <a:cubicBezTo>
                      <a:pt x="456248" y="266414"/>
                      <a:pt x="452152" y="260985"/>
                      <a:pt x="448151" y="256127"/>
                    </a:cubicBezTo>
                    <a:cubicBezTo>
                      <a:pt x="450056" y="239078"/>
                      <a:pt x="453485" y="206978"/>
                      <a:pt x="453961" y="191357"/>
                    </a:cubicBezTo>
                    <a:cubicBezTo>
                      <a:pt x="454819" y="164306"/>
                      <a:pt x="444056" y="87916"/>
                      <a:pt x="444056" y="87916"/>
                    </a:cubicBezTo>
                    <a:cubicBezTo>
                      <a:pt x="444056" y="87916"/>
                      <a:pt x="439674" y="156305"/>
                      <a:pt x="438436" y="180023"/>
                    </a:cubicBezTo>
                    <a:cubicBezTo>
                      <a:pt x="437578" y="196691"/>
                      <a:pt x="440722" y="230791"/>
                      <a:pt x="442627" y="249555"/>
                    </a:cubicBezTo>
                    <a:cubicBezTo>
                      <a:pt x="434816" y="240506"/>
                      <a:pt x="428720" y="234506"/>
                      <a:pt x="428720" y="234506"/>
                    </a:cubicBezTo>
                    <a:cubicBezTo>
                      <a:pt x="428720" y="234506"/>
                      <a:pt x="428720" y="234696"/>
                      <a:pt x="428720" y="234696"/>
                    </a:cubicBezTo>
                    <a:cubicBezTo>
                      <a:pt x="423005" y="224504"/>
                      <a:pt x="417481" y="214313"/>
                      <a:pt x="412051" y="204026"/>
                    </a:cubicBezTo>
                    <a:cubicBezTo>
                      <a:pt x="413194" y="197358"/>
                      <a:pt x="417385" y="172212"/>
                      <a:pt x="419005" y="139922"/>
                    </a:cubicBezTo>
                    <a:cubicBezTo>
                      <a:pt x="420815" y="103346"/>
                      <a:pt x="409099" y="36481"/>
                      <a:pt x="409099" y="36481"/>
                    </a:cubicBezTo>
                    <a:cubicBezTo>
                      <a:pt x="409099" y="36481"/>
                      <a:pt x="407670" y="62008"/>
                      <a:pt x="406527" y="89249"/>
                    </a:cubicBezTo>
                    <a:cubicBezTo>
                      <a:pt x="404050" y="57626"/>
                      <a:pt x="398050" y="23813"/>
                      <a:pt x="398050" y="23813"/>
                    </a:cubicBezTo>
                    <a:cubicBezTo>
                      <a:pt x="398050" y="23813"/>
                      <a:pt x="397859" y="78105"/>
                      <a:pt x="393668" y="113443"/>
                    </a:cubicBezTo>
                    <a:cubicBezTo>
                      <a:pt x="393478" y="136398"/>
                      <a:pt x="398621" y="176117"/>
                      <a:pt x="398621" y="176117"/>
                    </a:cubicBezTo>
                    <a:lnTo>
                      <a:pt x="401955" y="182499"/>
                    </a:lnTo>
                    <a:cubicBezTo>
                      <a:pt x="401955" y="182499"/>
                      <a:pt x="403955" y="168212"/>
                      <a:pt x="405765" y="146209"/>
                    </a:cubicBezTo>
                    <a:cubicBezTo>
                      <a:pt x="406527" y="166878"/>
                      <a:pt x="408337" y="191262"/>
                      <a:pt x="408908" y="198120"/>
                    </a:cubicBezTo>
                    <a:cubicBezTo>
                      <a:pt x="408813" y="198025"/>
                      <a:pt x="408813" y="197929"/>
                      <a:pt x="408718" y="197739"/>
                    </a:cubicBezTo>
                    <a:cubicBezTo>
                      <a:pt x="406146" y="192881"/>
                      <a:pt x="403574" y="187928"/>
                      <a:pt x="401098" y="183071"/>
                    </a:cubicBezTo>
                    <a:lnTo>
                      <a:pt x="399193" y="178689"/>
                    </a:lnTo>
                    <a:cubicBezTo>
                      <a:pt x="399193" y="178689"/>
                      <a:pt x="398907" y="178403"/>
                      <a:pt x="398431" y="177832"/>
                    </a:cubicBezTo>
                    <a:cubicBezTo>
                      <a:pt x="394144" y="169450"/>
                      <a:pt x="390049" y="161068"/>
                      <a:pt x="385953" y="152591"/>
                    </a:cubicBezTo>
                    <a:cubicBezTo>
                      <a:pt x="386429" y="152686"/>
                      <a:pt x="386810" y="152591"/>
                      <a:pt x="386905" y="152495"/>
                    </a:cubicBezTo>
                    <a:cubicBezTo>
                      <a:pt x="391573" y="136112"/>
                      <a:pt x="390811" y="102394"/>
                      <a:pt x="390430" y="94298"/>
                    </a:cubicBezTo>
                    <a:cubicBezTo>
                      <a:pt x="390049" y="86201"/>
                      <a:pt x="388239" y="68961"/>
                      <a:pt x="384905" y="41053"/>
                    </a:cubicBezTo>
                    <a:cubicBezTo>
                      <a:pt x="381571" y="13145"/>
                      <a:pt x="371094" y="0"/>
                      <a:pt x="371094" y="0"/>
                    </a:cubicBezTo>
                    <a:cubicBezTo>
                      <a:pt x="380905" y="24289"/>
                      <a:pt x="381190" y="32385"/>
                      <a:pt x="381952" y="44482"/>
                    </a:cubicBezTo>
                    <a:cubicBezTo>
                      <a:pt x="382619" y="56579"/>
                      <a:pt x="382524" y="86582"/>
                      <a:pt x="383476" y="99251"/>
                    </a:cubicBezTo>
                    <a:cubicBezTo>
                      <a:pt x="384429" y="112014"/>
                      <a:pt x="384715" y="148400"/>
                      <a:pt x="384715" y="148400"/>
                    </a:cubicBezTo>
                    <a:cubicBezTo>
                      <a:pt x="384143" y="147638"/>
                      <a:pt x="383572" y="146971"/>
                      <a:pt x="383000" y="146304"/>
                    </a:cubicBezTo>
                    <a:cubicBezTo>
                      <a:pt x="380714" y="141351"/>
                      <a:pt x="378523" y="136398"/>
                      <a:pt x="376428" y="131445"/>
                    </a:cubicBezTo>
                    <a:cubicBezTo>
                      <a:pt x="376809" y="131731"/>
                      <a:pt x="377095" y="132017"/>
                      <a:pt x="377476" y="132302"/>
                    </a:cubicBezTo>
                    <a:cubicBezTo>
                      <a:pt x="377476" y="132302"/>
                      <a:pt x="367189" y="95917"/>
                      <a:pt x="360521" y="77153"/>
                    </a:cubicBezTo>
                    <a:cubicBezTo>
                      <a:pt x="353759" y="58388"/>
                      <a:pt x="337090" y="30575"/>
                      <a:pt x="337090" y="30575"/>
                    </a:cubicBezTo>
                    <a:cubicBezTo>
                      <a:pt x="337090" y="30575"/>
                      <a:pt x="346710" y="61341"/>
                      <a:pt x="353949" y="82010"/>
                    </a:cubicBezTo>
                    <a:cubicBezTo>
                      <a:pt x="351854" y="78677"/>
                      <a:pt x="349663" y="75438"/>
                      <a:pt x="347377" y="72295"/>
                    </a:cubicBezTo>
                    <a:cubicBezTo>
                      <a:pt x="327755" y="45434"/>
                      <a:pt x="314134" y="39815"/>
                      <a:pt x="314134" y="39815"/>
                    </a:cubicBezTo>
                    <a:cubicBezTo>
                      <a:pt x="314134" y="39815"/>
                      <a:pt x="329851" y="97060"/>
                      <a:pt x="376333" y="131350"/>
                    </a:cubicBezTo>
                    <a:cubicBezTo>
                      <a:pt x="378333" y="136208"/>
                      <a:pt x="380429" y="140970"/>
                      <a:pt x="382524" y="145733"/>
                    </a:cubicBezTo>
                    <a:cubicBezTo>
                      <a:pt x="361759" y="118777"/>
                      <a:pt x="338804" y="107537"/>
                      <a:pt x="331184" y="102679"/>
                    </a:cubicBezTo>
                    <a:cubicBezTo>
                      <a:pt x="323279" y="97631"/>
                      <a:pt x="299561" y="80105"/>
                      <a:pt x="299561" y="80105"/>
                    </a:cubicBezTo>
                    <a:cubicBezTo>
                      <a:pt x="299561" y="80105"/>
                      <a:pt x="327565" y="114681"/>
                      <a:pt x="342424" y="128969"/>
                    </a:cubicBezTo>
                    <a:cubicBezTo>
                      <a:pt x="335851" y="125349"/>
                      <a:pt x="329660" y="122111"/>
                      <a:pt x="326136" y="119634"/>
                    </a:cubicBezTo>
                    <a:cubicBezTo>
                      <a:pt x="318040" y="113729"/>
                      <a:pt x="303943" y="103823"/>
                      <a:pt x="303943" y="103823"/>
                    </a:cubicBezTo>
                    <a:cubicBezTo>
                      <a:pt x="303943" y="103823"/>
                      <a:pt x="335280" y="146304"/>
                      <a:pt x="354806" y="158782"/>
                    </a:cubicBezTo>
                    <a:cubicBezTo>
                      <a:pt x="372999" y="170402"/>
                      <a:pt x="398240" y="183833"/>
                      <a:pt x="401669" y="185642"/>
                    </a:cubicBezTo>
                    <a:cubicBezTo>
                      <a:pt x="403574" y="189452"/>
                      <a:pt x="405575" y="193262"/>
                      <a:pt x="407479" y="196977"/>
                    </a:cubicBezTo>
                    <a:cubicBezTo>
                      <a:pt x="404050" y="193167"/>
                      <a:pt x="392049" y="180975"/>
                      <a:pt x="374618" y="173641"/>
                    </a:cubicBezTo>
                    <a:cubicBezTo>
                      <a:pt x="353854" y="164973"/>
                      <a:pt x="324993" y="155734"/>
                      <a:pt x="324993" y="155734"/>
                    </a:cubicBezTo>
                    <a:cubicBezTo>
                      <a:pt x="324993" y="155734"/>
                      <a:pt x="347853" y="180594"/>
                      <a:pt x="367855" y="189167"/>
                    </a:cubicBezTo>
                    <a:cubicBezTo>
                      <a:pt x="387858" y="197739"/>
                      <a:pt x="411766" y="205835"/>
                      <a:pt x="411766" y="205835"/>
                    </a:cubicBezTo>
                    <a:cubicBezTo>
                      <a:pt x="411766" y="205835"/>
                      <a:pt x="411861" y="205550"/>
                      <a:pt x="411861" y="205073"/>
                    </a:cubicBezTo>
                    <a:cubicBezTo>
                      <a:pt x="415861" y="212693"/>
                      <a:pt x="419957" y="220313"/>
                      <a:pt x="424053" y="227838"/>
                    </a:cubicBezTo>
                    <a:cubicBezTo>
                      <a:pt x="419291" y="224504"/>
                      <a:pt x="399098" y="207074"/>
                      <a:pt x="387191" y="203454"/>
                    </a:cubicBezTo>
                    <a:cubicBezTo>
                      <a:pt x="373856" y="199454"/>
                      <a:pt x="341947" y="197358"/>
                      <a:pt x="328613" y="188214"/>
                    </a:cubicBezTo>
                    <a:cubicBezTo>
                      <a:pt x="328613" y="188214"/>
                      <a:pt x="358330" y="216694"/>
                      <a:pt x="384715" y="226314"/>
                    </a:cubicBezTo>
                    <a:cubicBezTo>
                      <a:pt x="390620" y="228505"/>
                      <a:pt x="395859" y="230029"/>
                      <a:pt x="400717" y="231172"/>
                    </a:cubicBezTo>
                    <a:cubicBezTo>
                      <a:pt x="402431" y="233648"/>
                      <a:pt x="403860" y="236315"/>
                      <a:pt x="405003" y="238982"/>
                    </a:cubicBezTo>
                    <a:cubicBezTo>
                      <a:pt x="402622" y="238220"/>
                      <a:pt x="399859" y="237363"/>
                      <a:pt x="396716" y="236411"/>
                    </a:cubicBezTo>
                    <a:cubicBezTo>
                      <a:pt x="380143" y="227743"/>
                      <a:pt x="362807" y="219456"/>
                      <a:pt x="362807" y="219456"/>
                    </a:cubicBezTo>
                    <a:cubicBezTo>
                      <a:pt x="362807" y="219456"/>
                      <a:pt x="365855" y="222980"/>
                      <a:pt x="370618" y="228314"/>
                    </a:cubicBezTo>
                    <a:cubicBezTo>
                      <a:pt x="364141" y="226314"/>
                      <a:pt x="358235" y="224504"/>
                      <a:pt x="353854" y="223171"/>
                    </a:cubicBezTo>
                    <a:cubicBezTo>
                      <a:pt x="340042" y="210503"/>
                      <a:pt x="328231" y="202025"/>
                      <a:pt x="328231" y="202025"/>
                    </a:cubicBezTo>
                    <a:cubicBezTo>
                      <a:pt x="339947" y="211646"/>
                      <a:pt x="354425" y="256985"/>
                      <a:pt x="368808" y="279083"/>
                    </a:cubicBezTo>
                    <a:cubicBezTo>
                      <a:pt x="380524" y="296990"/>
                      <a:pt x="398335" y="314896"/>
                      <a:pt x="404146" y="321755"/>
                    </a:cubicBezTo>
                    <a:cubicBezTo>
                      <a:pt x="394811" y="317754"/>
                      <a:pt x="385477" y="313658"/>
                      <a:pt x="376142" y="309753"/>
                    </a:cubicBezTo>
                    <a:cubicBezTo>
                      <a:pt x="375094" y="306991"/>
                      <a:pt x="362617" y="274320"/>
                      <a:pt x="339852" y="253746"/>
                    </a:cubicBezTo>
                    <a:cubicBezTo>
                      <a:pt x="333851" y="248317"/>
                      <a:pt x="326231" y="242221"/>
                      <a:pt x="318135" y="236029"/>
                    </a:cubicBezTo>
                    <a:cubicBezTo>
                      <a:pt x="304990" y="210121"/>
                      <a:pt x="265557" y="179165"/>
                      <a:pt x="265557" y="179165"/>
                    </a:cubicBezTo>
                    <a:cubicBezTo>
                      <a:pt x="265557" y="179165"/>
                      <a:pt x="271367" y="192119"/>
                      <a:pt x="278321" y="207454"/>
                    </a:cubicBezTo>
                    <a:cubicBezTo>
                      <a:pt x="271081" y="202502"/>
                      <a:pt x="266319" y="199358"/>
                      <a:pt x="266319" y="199358"/>
                    </a:cubicBezTo>
                    <a:cubicBezTo>
                      <a:pt x="266319" y="199358"/>
                      <a:pt x="278987" y="219170"/>
                      <a:pt x="292132" y="238125"/>
                    </a:cubicBezTo>
                    <a:cubicBezTo>
                      <a:pt x="294227" y="242792"/>
                      <a:pt x="296132" y="246983"/>
                      <a:pt x="297656" y="250222"/>
                    </a:cubicBezTo>
                    <a:cubicBezTo>
                      <a:pt x="305181" y="266510"/>
                      <a:pt x="324802" y="285655"/>
                      <a:pt x="330041" y="290608"/>
                    </a:cubicBezTo>
                    <a:cubicBezTo>
                      <a:pt x="318040" y="285655"/>
                      <a:pt x="306134" y="280797"/>
                      <a:pt x="294037" y="276035"/>
                    </a:cubicBezTo>
                    <a:cubicBezTo>
                      <a:pt x="294037" y="275844"/>
                      <a:pt x="293751" y="255651"/>
                      <a:pt x="277939" y="225076"/>
                    </a:cubicBezTo>
                    <a:cubicBezTo>
                      <a:pt x="262128" y="194405"/>
                      <a:pt x="222885" y="162592"/>
                      <a:pt x="222885" y="162592"/>
                    </a:cubicBezTo>
                    <a:cubicBezTo>
                      <a:pt x="236029" y="177356"/>
                      <a:pt x="243459" y="215932"/>
                      <a:pt x="250412" y="231553"/>
                    </a:cubicBezTo>
                    <a:cubicBezTo>
                      <a:pt x="256604" y="245554"/>
                      <a:pt x="280797" y="267271"/>
                      <a:pt x="285750" y="272796"/>
                    </a:cubicBezTo>
                    <a:cubicBezTo>
                      <a:pt x="275844" y="268891"/>
                      <a:pt x="265938" y="265176"/>
                      <a:pt x="256032" y="261461"/>
                    </a:cubicBezTo>
                    <a:cubicBezTo>
                      <a:pt x="256604" y="261271"/>
                      <a:pt x="256889" y="261176"/>
                      <a:pt x="256889" y="261176"/>
                    </a:cubicBezTo>
                    <a:cubicBezTo>
                      <a:pt x="256889" y="261176"/>
                      <a:pt x="243364" y="233363"/>
                      <a:pt x="229838" y="210312"/>
                    </a:cubicBezTo>
                    <a:cubicBezTo>
                      <a:pt x="216313" y="187262"/>
                      <a:pt x="182594" y="163259"/>
                      <a:pt x="182594" y="163259"/>
                    </a:cubicBezTo>
                    <a:cubicBezTo>
                      <a:pt x="182594" y="163259"/>
                      <a:pt x="198215" y="197072"/>
                      <a:pt x="212026" y="220980"/>
                    </a:cubicBezTo>
                    <a:cubicBezTo>
                      <a:pt x="223647" y="241078"/>
                      <a:pt x="240316" y="253841"/>
                      <a:pt x="245459" y="257461"/>
                    </a:cubicBezTo>
                    <a:cubicBezTo>
                      <a:pt x="240506" y="255651"/>
                      <a:pt x="235648" y="253841"/>
                      <a:pt x="230696" y="252127"/>
                    </a:cubicBezTo>
                    <a:cubicBezTo>
                      <a:pt x="227933" y="248221"/>
                      <a:pt x="207740" y="219551"/>
                      <a:pt x="190786" y="199168"/>
                    </a:cubicBezTo>
                    <a:cubicBezTo>
                      <a:pt x="172593" y="177260"/>
                      <a:pt x="116014" y="145542"/>
                      <a:pt x="116014" y="145542"/>
                    </a:cubicBezTo>
                    <a:cubicBezTo>
                      <a:pt x="116014" y="145542"/>
                      <a:pt x="130302" y="161163"/>
                      <a:pt x="138684" y="170117"/>
                    </a:cubicBezTo>
                    <a:cubicBezTo>
                      <a:pt x="142304" y="173927"/>
                      <a:pt x="147161" y="180975"/>
                      <a:pt x="152590" y="188500"/>
                    </a:cubicBezTo>
                    <a:cubicBezTo>
                      <a:pt x="132874" y="172498"/>
                      <a:pt x="86487" y="143732"/>
                      <a:pt x="86487" y="143732"/>
                    </a:cubicBezTo>
                    <a:cubicBezTo>
                      <a:pt x="86487" y="143732"/>
                      <a:pt x="111538" y="169926"/>
                      <a:pt x="118872" y="178784"/>
                    </a:cubicBezTo>
                    <a:cubicBezTo>
                      <a:pt x="125921" y="187357"/>
                      <a:pt x="143256" y="213551"/>
                      <a:pt x="179260" y="234696"/>
                    </a:cubicBezTo>
                    <a:cubicBezTo>
                      <a:pt x="173164" y="232791"/>
                      <a:pt x="166973" y="231077"/>
                      <a:pt x="160782" y="229267"/>
                    </a:cubicBezTo>
                    <a:cubicBezTo>
                      <a:pt x="111823" y="177832"/>
                      <a:pt x="39719" y="167450"/>
                      <a:pt x="39719" y="167450"/>
                    </a:cubicBezTo>
                    <a:cubicBezTo>
                      <a:pt x="39719" y="167450"/>
                      <a:pt x="48577" y="183166"/>
                      <a:pt x="84392" y="203073"/>
                    </a:cubicBezTo>
                    <a:cubicBezTo>
                      <a:pt x="88678" y="205454"/>
                      <a:pt x="92964" y="207550"/>
                      <a:pt x="97250" y="209645"/>
                    </a:cubicBezTo>
                    <a:cubicBezTo>
                      <a:pt x="70961" y="203930"/>
                      <a:pt x="31909" y="196977"/>
                      <a:pt x="31909" y="196977"/>
                    </a:cubicBezTo>
                    <a:cubicBezTo>
                      <a:pt x="31909" y="196977"/>
                      <a:pt x="68389" y="212979"/>
                      <a:pt x="92202" y="218313"/>
                    </a:cubicBezTo>
                    <a:cubicBezTo>
                      <a:pt x="116014" y="223647"/>
                      <a:pt x="162020" y="230600"/>
                      <a:pt x="162020" y="230600"/>
                    </a:cubicBezTo>
                    <a:cubicBezTo>
                      <a:pt x="161639" y="230219"/>
                      <a:pt x="161258" y="229838"/>
                      <a:pt x="160877" y="229457"/>
                    </a:cubicBezTo>
                    <a:cubicBezTo>
                      <a:pt x="167259" y="231267"/>
                      <a:pt x="173641" y="233172"/>
                      <a:pt x="180022" y="235172"/>
                    </a:cubicBezTo>
                    <a:cubicBezTo>
                      <a:pt x="180975" y="235744"/>
                      <a:pt x="181832" y="236315"/>
                      <a:pt x="182880" y="236887"/>
                    </a:cubicBezTo>
                    <a:cubicBezTo>
                      <a:pt x="182880" y="236887"/>
                      <a:pt x="138493" y="242126"/>
                      <a:pt x="122777" y="242983"/>
                    </a:cubicBezTo>
                    <a:cubicBezTo>
                      <a:pt x="107061" y="243745"/>
                      <a:pt x="70675" y="248603"/>
                      <a:pt x="55817" y="249555"/>
                    </a:cubicBezTo>
                    <a:cubicBezTo>
                      <a:pt x="40958" y="250603"/>
                      <a:pt x="31051" y="251365"/>
                      <a:pt x="0" y="243173"/>
                    </a:cubicBezTo>
                    <a:cubicBezTo>
                      <a:pt x="0" y="243173"/>
                      <a:pt x="17621" y="253937"/>
                      <a:pt x="52102" y="253651"/>
                    </a:cubicBezTo>
                    <a:cubicBezTo>
                      <a:pt x="86677" y="253365"/>
                      <a:pt x="107918" y="252984"/>
                      <a:pt x="117824" y="252222"/>
                    </a:cubicBezTo>
                    <a:cubicBezTo>
                      <a:pt x="127730" y="251365"/>
                      <a:pt x="168973" y="247174"/>
                      <a:pt x="188214" y="238982"/>
                    </a:cubicBezTo>
                    <a:cubicBezTo>
                      <a:pt x="187071" y="239268"/>
                      <a:pt x="186976" y="238792"/>
                      <a:pt x="186880" y="238220"/>
                    </a:cubicBezTo>
                    <a:close/>
                    <a:moveTo>
                      <a:pt x="396050" y="177356"/>
                    </a:moveTo>
                    <a:cubicBezTo>
                      <a:pt x="390334" y="171450"/>
                      <a:pt x="372046" y="152686"/>
                      <a:pt x="364617" y="144971"/>
                    </a:cubicBezTo>
                    <a:cubicBezTo>
                      <a:pt x="364617" y="144971"/>
                      <a:pt x="364617" y="144971"/>
                      <a:pt x="364617" y="144971"/>
                    </a:cubicBezTo>
                    <a:cubicBezTo>
                      <a:pt x="373189" y="149257"/>
                      <a:pt x="381381" y="152591"/>
                      <a:pt x="384334" y="153067"/>
                    </a:cubicBezTo>
                    <a:cubicBezTo>
                      <a:pt x="388144" y="161163"/>
                      <a:pt x="392049" y="169259"/>
                      <a:pt x="396050" y="177356"/>
                    </a:cubicBezTo>
                    <a:close/>
                    <a:moveTo>
                      <a:pt x="632079" y="192977"/>
                    </a:moveTo>
                    <a:cubicBezTo>
                      <a:pt x="625507" y="169736"/>
                      <a:pt x="611124" y="131731"/>
                      <a:pt x="612838" y="116491"/>
                    </a:cubicBezTo>
                    <a:cubicBezTo>
                      <a:pt x="614553" y="101251"/>
                      <a:pt x="621411" y="81725"/>
                      <a:pt x="621411" y="81629"/>
                    </a:cubicBezTo>
                    <a:cubicBezTo>
                      <a:pt x="623030" y="84487"/>
                      <a:pt x="624840" y="88487"/>
                      <a:pt x="625031" y="92774"/>
                    </a:cubicBezTo>
                    <a:cubicBezTo>
                      <a:pt x="625411" y="100679"/>
                      <a:pt x="629412" y="135731"/>
                      <a:pt x="631793" y="163544"/>
                    </a:cubicBezTo>
                    <a:cubicBezTo>
                      <a:pt x="633889" y="188404"/>
                      <a:pt x="644271" y="212693"/>
                      <a:pt x="646462" y="217742"/>
                    </a:cubicBezTo>
                    <a:cubicBezTo>
                      <a:pt x="641794" y="222028"/>
                      <a:pt x="637127" y="226314"/>
                      <a:pt x="632555" y="230791"/>
                    </a:cubicBezTo>
                    <a:cubicBezTo>
                      <a:pt x="635413" y="220694"/>
                      <a:pt x="638175" y="214598"/>
                      <a:pt x="632079" y="192977"/>
                    </a:cubicBezTo>
                    <a:close/>
                    <a:moveTo>
                      <a:pt x="619220" y="247936"/>
                    </a:moveTo>
                    <a:cubicBezTo>
                      <a:pt x="622554" y="244507"/>
                      <a:pt x="625983" y="240983"/>
                      <a:pt x="629412" y="237649"/>
                    </a:cubicBezTo>
                    <a:cubicBezTo>
                      <a:pt x="638746" y="239459"/>
                      <a:pt x="649891" y="242792"/>
                      <a:pt x="660368" y="245650"/>
                    </a:cubicBezTo>
                    <a:cubicBezTo>
                      <a:pt x="643128" y="244793"/>
                      <a:pt x="627412" y="245459"/>
                      <a:pt x="619220" y="247936"/>
                    </a:cubicBezTo>
                    <a:close/>
                    <a:moveTo>
                      <a:pt x="428530" y="729806"/>
                    </a:moveTo>
                    <a:cubicBezTo>
                      <a:pt x="428530" y="729806"/>
                      <a:pt x="428530" y="729806"/>
                      <a:pt x="428530" y="729806"/>
                    </a:cubicBezTo>
                    <a:cubicBezTo>
                      <a:pt x="423862" y="718947"/>
                      <a:pt x="418719" y="709422"/>
                      <a:pt x="416338" y="706660"/>
                    </a:cubicBezTo>
                    <a:cubicBezTo>
                      <a:pt x="419195" y="695992"/>
                      <a:pt x="421958" y="685324"/>
                      <a:pt x="424434" y="674561"/>
                    </a:cubicBezTo>
                    <a:cubicBezTo>
                      <a:pt x="425291" y="684467"/>
                      <a:pt x="427577" y="716661"/>
                      <a:pt x="428530" y="729806"/>
                    </a:cubicBezTo>
                    <a:close/>
                    <a:moveTo>
                      <a:pt x="462534" y="502634"/>
                    </a:moveTo>
                    <a:cubicBezTo>
                      <a:pt x="463391" y="501682"/>
                      <a:pt x="464344" y="500634"/>
                      <a:pt x="465392" y="499586"/>
                    </a:cubicBezTo>
                    <a:cubicBezTo>
                      <a:pt x="465392" y="499777"/>
                      <a:pt x="465487" y="499967"/>
                      <a:pt x="465487" y="500158"/>
                    </a:cubicBezTo>
                    <a:cubicBezTo>
                      <a:pt x="463677" y="501968"/>
                      <a:pt x="461962" y="503777"/>
                      <a:pt x="460248" y="505587"/>
                    </a:cubicBezTo>
                    <a:cubicBezTo>
                      <a:pt x="461105" y="504444"/>
                      <a:pt x="461867" y="503396"/>
                      <a:pt x="462534" y="502634"/>
                    </a:cubicBezTo>
                    <a:close/>
                    <a:moveTo>
                      <a:pt x="467106" y="514160"/>
                    </a:moveTo>
                    <a:cubicBezTo>
                      <a:pt x="467201" y="518636"/>
                      <a:pt x="466916" y="522065"/>
                      <a:pt x="466820" y="523875"/>
                    </a:cubicBezTo>
                    <a:cubicBezTo>
                      <a:pt x="465487" y="521589"/>
                      <a:pt x="464153" y="519494"/>
                      <a:pt x="463010" y="517684"/>
                    </a:cubicBezTo>
                    <a:cubicBezTo>
                      <a:pt x="464344" y="516446"/>
                      <a:pt x="465677" y="515303"/>
                      <a:pt x="467106" y="514160"/>
                    </a:cubicBezTo>
                    <a:close/>
                    <a:moveTo>
                      <a:pt x="469106" y="264986"/>
                    </a:moveTo>
                    <a:cubicBezTo>
                      <a:pt x="467296" y="267271"/>
                      <a:pt x="465773" y="269558"/>
                      <a:pt x="464439" y="271748"/>
                    </a:cubicBezTo>
                    <a:cubicBezTo>
                      <a:pt x="465010" y="267938"/>
                      <a:pt x="465487" y="263938"/>
                      <a:pt x="465963" y="259842"/>
                    </a:cubicBezTo>
                    <a:cubicBezTo>
                      <a:pt x="466916" y="261652"/>
                      <a:pt x="467963" y="263366"/>
                      <a:pt x="469106" y="264986"/>
                    </a:cubicBezTo>
                    <a:close/>
                    <a:moveTo>
                      <a:pt x="467487" y="498253"/>
                    </a:moveTo>
                    <a:cubicBezTo>
                      <a:pt x="467487" y="498253"/>
                      <a:pt x="467487" y="498253"/>
                      <a:pt x="467487" y="498253"/>
                    </a:cubicBezTo>
                    <a:cubicBezTo>
                      <a:pt x="467392" y="498158"/>
                      <a:pt x="467392" y="497967"/>
                      <a:pt x="467392" y="497777"/>
                    </a:cubicBezTo>
                    <a:cubicBezTo>
                      <a:pt x="467392" y="497967"/>
                      <a:pt x="467487" y="498062"/>
                      <a:pt x="467487" y="498253"/>
                    </a:cubicBezTo>
                    <a:close/>
                    <a:moveTo>
                      <a:pt x="473774" y="518636"/>
                    </a:moveTo>
                    <a:cubicBezTo>
                      <a:pt x="471392" y="520446"/>
                      <a:pt x="469106" y="522351"/>
                      <a:pt x="466916" y="524256"/>
                    </a:cubicBezTo>
                    <a:cubicBezTo>
                      <a:pt x="466916" y="524256"/>
                      <a:pt x="466820" y="524161"/>
                      <a:pt x="466820" y="524161"/>
                    </a:cubicBezTo>
                    <a:cubicBezTo>
                      <a:pt x="467201" y="522446"/>
                      <a:pt x="467868" y="518732"/>
                      <a:pt x="468059" y="513302"/>
                    </a:cubicBezTo>
                    <a:cubicBezTo>
                      <a:pt x="469106" y="512445"/>
                      <a:pt x="470154" y="511683"/>
                      <a:pt x="471202" y="510921"/>
                    </a:cubicBezTo>
                    <a:cubicBezTo>
                      <a:pt x="472059" y="513398"/>
                      <a:pt x="472916" y="515969"/>
                      <a:pt x="473774" y="518636"/>
                    </a:cubicBezTo>
                    <a:close/>
                    <a:moveTo>
                      <a:pt x="478536" y="530828"/>
                    </a:moveTo>
                    <a:cubicBezTo>
                      <a:pt x="476536" y="532067"/>
                      <a:pt x="474631" y="533305"/>
                      <a:pt x="472631" y="534734"/>
                    </a:cubicBezTo>
                    <a:cubicBezTo>
                      <a:pt x="472059" y="533591"/>
                      <a:pt x="471487" y="532448"/>
                      <a:pt x="470916" y="531305"/>
                    </a:cubicBezTo>
                    <a:cubicBezTo>
                      <a:pt x="473107" y="530067"/>
                      <a:pt x="475298" y="528923"/>
                      <a:pt x="477298" y="527971"/>
                    </a:cubicBezTo>
                    <a:cubicBezTo>
                      <a:pt x="477679" y="528923"/>
                      <a:pt x="478155" y="529876"/>
                      <a:pt x="478536" y="530828"/>
                    </a:cubicBezTo>
                    <a:close/>
                    <a:moveTo>
                      <a:pt x="481775" y="537591"/>
                    </a:moveTo>
                    <a:cubicBezTo>
                      <a:pt x="486727" y="547116"/>
                      <a:pt x="493871" y="558165"/>
                      <a:pt x="500825" y="568738"/>
                    </a:cubicBezTo>
                    <a:cubicBezTo>
                      <a:pt x="496062" y="573215"/>
                      <a:pt x="491204" y="578263"/>
                      <a:pt x="486632" y="583787"/>
                    </a:cubicBezTo>
                    <a:cubicBezTo>
                      <a:pt x="486061" y="578930"/>
                      <a:pt x="485489" y="574453"/>
                      <a:pt x="484823" y="570357"/>
                    </a:cubicBezTo>
                    <a:cubicBezTo>
                      <a:pt x="483108" y="559975"/>
                      <a:pt x="479488" y="549783"/>
                      <a:pt x="475488" y="540830"/>
                    </a:cubicBezTo>
                    <a:cubicBezTo>
                      <a:pt x="477584" y="539592"/>
                      <a:pt x="479584" y="538544"/>
                      <a:pt x="481775" y="537591"/>
                    </a:cubicBezTo>
                    <a:close/>
                    <a:moveTo>
                      <a:pt x="548164" y="328327"/>
                    </a:moveTo>
                    <a:cubicBezTo>
                      <a:pt x="553021" y="322421"/>
                      <a:pt x="557689" y="316325"/>
                      <a:pt x="562642" y="310515"/>
                    </a:cubicBezTo>
                    <a:cubicBezTo>
                      <a:pt x="568833" y="312325"/>
                      <a:pt x="576167" y="315182"/>
                      <a:pt x="583692" y="318230"/>
                    </a:cubicBezTo>
                    <a:cubicBezTo>
                      <a:pt x="578739" y="322517"/>
                      <a:pt x="574738" y="326327"/>
                      <a:pt x="571786" y="329184"/>
                    </a:cubicBezTo>
                    <a:cubicBezTo>
                      <a:pt x="569881" y="328327"/>
                      <a:pt x="567976" y="327565"/>
                      <a:pt x="566166" y="327184"/>
                    </a:cubicBezTo>
                    <a:cubicBezTo>
                      <a:pt x="559975" y="325565"/>
                      <a:pt x="552736" y="326993"/>
                      <a:pt x="548164" y="328327"/>
                    </a:cubicBezTo>
                    <a:close/>
                    <a:moveTo>
                      <a:pt x="554641" y="334042"/>
                    </a:moveTo>
                    <a:cubicBezTo>
                      <a:pt x="555308" y="334709"/>
                      <a:pt x="556451" y="335566"/>
                      <a:pt x="557689" y="336423"/>
                    </a:cubicBezTo>
                    <a:lnTo>
                      <a:pt x="551307" y="333185"/>
                    </a:lnTo>
                    <a:cubicBezTo>
                      <a:pt x="552450" y="333566"/>
                      <a:pt x="553498" y="333756"/>
                      <a:pt x="554641" y="334042"/>
                    </a:cubicBezTo>
                    <a:close/>
                    <a:moveTo>
                      <a:pt x="564642" y="498062"/>
                    </a:moveTo>
                    <a:cubicBezTo>
                      <a:pt x="564928" y="495776"/>
                      <a:pt x="565118" y="493395"/>
                      <a:pt x="565404" y="491204"/>
                    </a:cubicBezTo>
                    <a:cubicBezTo>
                      <a:pt x="569404" y="492824"/>
                      <a:pt x="573500" y="494252"/>
                      <a:pt x="577501" y="495395"/>
                    </a:cubicBezTo>
                    <a:cubicBezTo>
                      <a:pt x="578168" y="495586"/>
                      <a:pt x="578834" y="495681"/>
                      <a:pt x="579501" y="495871"/>
                    </a:cubicBezTo>
                    <a:cubicBezTo>
                      <a:pt x="579310" y="497586"/>
                      <a:pt x="579215" y="499205"/>
                      <a:pt x="579025" y="500920"/>
                    </a:cubicBezTo>
                    <a:cubicBezTo>
                      <a:pt x="573881" y="499777"/>
                      <a:pt x="568928" y="498825"/>
                      <a:pt x="564642" y="498062"/>
                    </a:cubicBezTo>
                    <a:close/>
                    <a:moveTo>
                      <a:pt x="578453" y="511588"/>
                    </a:moveTo>
                    <a:cubicBezTo>
                      <a:pt x="578358" y="514541"/>
                      <a:pt x="578358" y="517588"/>
                      <a:pt x="578358" y="520637"/>
                    </a:cubicBezTo>
                    <a:cubicBezTo>
                      <a:pt x="572548" y="519398"/>
                      <a:pt x="567881" y="518446"/>
                      <a:pt x="565023" y="517779"/>
                    </a:cubicBezTo>
                    <a:cubicBezTo>
                      <a:pt x="564356" y="516731"/>
                      <a:pt x="563594" y="515588"/>
                      <a:pt x="562927" y="514541"/>
                    </a:cubicBezTo>
                    <a:cubicBezTo>
                      <a:pt x="563309" y="511112"/>
                      <a:pt x="563594" y="507778"/>
                      <a:pt x="563975" y="504539"/>
                    </a:cubicBezTo>
                    <a:cubicBezTo>
                      <a:pt x="568166" y="506635"/>
                      <a:pt x="573024" y="509111"/>
                      <a:pt x="578453" y="511588"/>
                    </a:cubicBezTo>
                    <a:close/>
                    <a:moveTo>
                      <a:pt x="578929" y="537686"/>
                    </a:moveTo>
                    <a:cubicBezTo>
                      <a:pt x="578168" y="537496"/>
                      <a:pt x="577691" y="537401"/>
                      <a:pt x="577215" y="537305"/>
                    </a:cubicBezTo>
                    <a:cubicBezTo>
                      <a:pt x="573595" y="531590"/>
                      <a:pt x="570167" y="525780"/>
                      <a:pt x="566452" y="520065"/>
                    </a:cubicBezTo>
                    <a:cubicBezTo>
                      <a:pt x="569214" y="521875"/>
                      <a:pt x="573215" y="524256"/>
                      <a:pt x="578453" y="527113"/>
                    </a:cubicBezTo>
                    <a:cubicBezTo>
                      <a:pt x="578549" y="530638"/>
                      <a:pt x="578739" y="534162"/>
                      <a:pt x="578929" y="537686"/>
                    </a:cubicBezTo>
                    <a:close/>
                    <a:moveTo>
                      <a:pt x="573215" y="538163"/>
                    </a:moveTo>
                    <a:cubicBezTo>
                      <a:pt x="568071" y="542354"/>
                      <a:pt x="563404" y="545021"/>
                      <a:pt x="559499" y="546926"/>
                    </a:cubicBezTo>
                    <a:cubicBezTo>
                      <a:pt x="560070" y="541115"/>
                      <a:pt x="560737" y="535019"/>
                      <a:pt x="561403" y="528828"/>
                    </a:cubicBezTo>
                    <a:cubicBezTo>
                      <a:pt x="562070" y="526447"/>
                      <a:pt x="562356" y="523875"/>
                      <a:pt x="562356" y="521208"/>
                    </a:cubicBezTo>
                    <a:cubicBezTo>
                      <a:pt x="566071" y="526828"/>
                      <a:pt x="569595" y="532543"/>
                      <a:pt x="573215" y="538163"/>
                    </a:cubicBezTo>
                    <a:close/>
                    <a:moveTo>
                      <a:pt x="582073" y="478822"/>
                    </a:moveTo>
                    <a:cubicBezTo>
                      <a:pt x="581787" y="480727"/>
                      <a:pt x="581406" y="482537"/>
                      <a:pt x="581120" y="484346"/>
                    </a:cubicBezTo>
                    <a:cubicBezTo>
                      <a:pt x="576262" y="484823"/>
                      <a:pt x="571119" y="484632"/>
                      <a:pt x="566166" y="484061"/>
                    </a:cubicBezTo>
                    <a:cubicBezTo>
                      <a:pt x="566452" y="481489"/>
                      <a:pt x="566737" y="479203"/>
                      <a:pt x="566928" y="477012"/>
                    </a:cubicBezTo>
                    <a:cubicBezTo>
                      <a:pt x="567785" y="477298"/>
                      <a:pt x="568643" y="477584"/>
                      <a:pt x="569595" y="477869"/>
                    </a:cubicBezTo>
                    <a:cubicBezTo>
                      <a:pt x="574548" y="479298"/>
                      <a:pt x="578549" y="479393"/>
                      <a:pt x="582073" y="478822"/>
                    </a:cubicBezTo>
                    <a:close/>
                    <a:moveTo>
                      <a:pt x="581216" y="560546"/>
                    </a:moveTo>
                    <a:cubicBezTo>
                      <a:pt x="577882" y="566928"/>
                      <a:pt x="571976" y="576167"/>
                      <a:pt x="561975" y="585407"/>
                    </a:cubicBezTo>
                    <a:cubicBezTo>
                      <a:pt x="544354" y="601694"/>
                      <a:pt x="526733" y="618077"/>
                      <a:pt x="507397" y="638366"/>
                    </a:cubicBezTo>
                    <a:cubicBezTo>
                      <a:pt x="505682" y="640175"/>
                      <a:pt x="504158" y="642080"/>
                      <a:pt x="502920" y="643890"/>
                    </a:cubicBezTo>
                    <a:cubicBezTo>
                      <a:pt x="500253" y="630079"/>
                      <a:pt x="496062" y="613982"/>
                      <a:pt x="490061" y="601980"/>
                    </a:cubicBezTo>
                    <a:cubicBezTo>
                      <a:pt x="496538" y="597980"/>
                      <a:pt x="504063" y="593312"/>
                      <a:pt x="513017" y="588074"/>
                    </a:cubicBezTo>
                    <a:cubicBezTo>
                      <a:pt x="517874" y="596170"/>
                      <a:pt x="521303" y="603218"/>
                      <a:pt x="521875" y="608076"/>
                    </a:cubicBezTo>
                    <a:cubicBezTo>
                      <a:pt x="521875" y="608076"/>
                      <a:pt x="521399" y="598170"/>
                      <a:pt x="519398" y="584359"/>
                    </a:cubicBezTo>
                    <a:cubicBezTo>
                      <a:pt x="523399" y="582073"/>
                      <a:pt x="527590" y="579692"/>
                      <a:pt x="532162" y="577215"/>
                    </a:cubicBezTo>
                    <a:cubicBezTo>
                      <a:pt x="533686" y="582168"/>
                      <a:pt x="534638" y="585121"/>
                      <a:pt x="534638" y="585121"/>
                    </a:cubicBezTo>
                    <a:cubicBezTo>
                      <a:pt x="534638" y="585121"/>
                      <a:pt x="534734" y="581692"/>
                      <a:pt x="535019" y="575691"/>
                    </a:cubicBezTo>
                    <a:cubicBezTo>
                      <a:pt x="536258" y="575025"/>
                      <a:pt x="537496" y="574358"/>
                      <a:pt x="538829" y="573596"/>
                    </a:cubicBezTo>
                    <a:cubicBezTo>
                      <a:pt x="542830" y="571405"/>
                      <a:pt x="546354" y="569595"/>
                      <a:pt x="549593" y="567785"/>
                    </a:cubicBezTo>
                    <a:cubicBezTo>
                      <a:pt x="552641" y="581501"/>
                      <a:pt x="554926" y="590931"/>
                      <a:pt x="554926" y="590931"/>
                    </a:cubicBezTo>
                    <a:cubicBezTo>
                      <a:pt x="554926" y="590931"/>
                      <a:pt x="556165" y="579311"/>
                      <a:pt x="557784" y="563118"/>
                    </a:cubicBezTo>
                    <a:cubicBezTo>
                      <a:pt x="568261" y="556641"/>
                      <a:pt x="573691" y="550831"/>
                      <a:pt x="574643" y="540449"/>
                    </a:cubicBezTo>
                    <a:cubicBezTo>
                      <a:pt x="576358" y="543116"/>
                      <a:pt x="578072" y="545783"/>
                      <a:pt x="579787" y="548450"/>
                    </a:cubicBezTo>
                    <a:cubicBezTo>
                      <a:pt x="580263" y="552450"/>
                      <a:pt x="580739" y="556546"/>
                      <a:pt x="581216" y="560546"/>
                    </a:cubicBezTo>
                    <a:close/>
                    <a:moveTo>
                      <a:pt x="544259" y="554165"/>
                    </a:moveTo>
                    <a:cubicBezTo>
                      <a:pt x="544925" y="553498"/>
                      <a:pt x="545592" y="552831"/>
                      <a:pt x="546259" y="552069"/>
                    </a:cubicBezTo>
                    <a:cubicBezTo>
                      <a:pt x="546354" y="552450"/>
                      <a:pt x="546449" y="552831"/>
                      <a:pt x="546449" y="553117"/>
                    </a:cubicBezTo>
                    <a:cubicBezTo>
                      <a:pt x="545783" y="553498"/>
                      <a:pt x="545020" y="553784"/>
                      <a:pt x="544259" y="554165"/>
                    </a:cubicBezTo>
                    <a:close/>
                    <a:moveTo>
                      <a:pt x="538448" y="538258"/>
                    </a:moveTo>
                    <a:cubicBezTo>
                      <a:pt x="539020" y="533495"/>
                      <a:pt x="539686" y="528542"/>
                      <a:pt x="540449" y="523399"/>
                    </a:cubicBezTo>
                    <a:cubicBezTo>
                      <a:pt x="541210" y="527209"/>
                      <a:pt x="541877" y="531114"/>
                      <a:pt x="542639" y="534924"/>
                    </a:cubicBezTo>
                    <a:cubicBezTo>
                      <a:pt x="541306" y="535972"/>
                      <a:pt x="539877" y="537115"/>
                      <a:pt x="538448" y="538258"/>
                    </a:cubicBezTo>
                    <a:close/>
                    <a:moveTo>
                      <a:pt x="492633" y="292322"/>
                    </a:moveTo>
                    <a:lnTo>
                      <a:pt x="490918" y="293180"/>
                    </a:lnTo>
                    <a:cubicBezTo>
                      <a:pt x="487680" y="290894"/>
                      <a:pt x="484918" y="287941"/>
                      <a:pt x="483299" y="283655"/>
                    </a:cubicBezTo>
                    <a:cubicBezTo>
                      <a:pt x="483394" y="282512"/>
                      <a:pt x="483489" y="281369"/>
                      <a:pt x="483679" y="280321"/>
                    </a:cubicBezTo>
                    <a:cubicBezTo>
                      <a:pt x="486632" y="282702"/>
                      <a:pt x="489585" y="284893"/>
                      <a:pt x="492633" y="286988"/>
                    </a:cubicBezTo>
                    <a:cubicBezTo>
                      <a:pt x="492538" y="288703"/>
                      <a:pt x="492633" y="290513"/>
                      <a:pt x="492633" y="292322"/>
                    </a:cubicBezTo>
                    <a:close/>
                    <a:moveTo>
                      <a:pt x="506159" y="498062"/>
                    </a:moveTo>
                    <a:cubicBezTo>
                      <a:pt x="505396" y="498538"/>
                      <a:pt x="504730" y="498920"/>
                      <a:pt x="503873" y="499396"/>
                    </a:cubicBezTo>
                    <a:cubicBezTo>
                      <a:pt x="499872" y="501491"/>
                      <a:pt x="495681" y="503968"/>
                      <a:pt x="491395" y="506540"/>
                    </a:cubicBezTo>
                    <a:cubicBezTo>
                      <a:pt x="489966" y="504349"/>
                      <a:pt x="488537" y="502253"/>
                      <a:pt x="487204" y="500253"/>
                    </a:cubicBezTo>
                    <a:cubicBezTo>
                      <a:pt x="491395" y="497491"/>
                      <a:pt x="495871" y="494443"/>
                      <a:pt x="499967" y="491585"/>
                    </a:cubicBezTo>
                    <a:cubicBezTo>
                      <a:pt x="501967" y="493871"/>
                      <a:pt x="504063" y="496062"/>
                      <a:pt x="506159" y="498062"/>
                    </a:cubicBezTo>
                    <a:close/>
                    <a:moveTo>
                      <a:pt x="515969" y="513398"/>
                    </a:moveTo>
                    <a:cubicBezTo>
                      <a:pt x="511874" y="515398"/>
                      <a:pt x="507683" y="517208"/>
                      <a:pt x="503873" y="518636"/>
                    </a:cubicBezTo>
                    <a:cubicBezTo>
                      <a:pt x="502729" y="519017"/>
                      <a:pt x="501396" y="519589"/>
                      <a:pt x="500062" y="520065"/>
                    </a:cubicBezTo>
                    <a:cubicBezTo>
                      <a:pt x="499777" y="519684"/>
                      <a:pt x="499586" y="519208"/>
                      <a:pt x="499300" y="518732"/>
                    </a:cubicBezTo>
                    <a:cubicBezTo>
                      <a:pt x="499110" y="518446"/>
                      <a:pt x="499015" y="518255"/>
                      <a:pt x="498824" y="518065"/>
                    </a:cubicBezTo>
                    <a:cubicBezTo>
                      <a:pt x="504063" y="515779"/>
                      <a:pt x="509873" y="513112"/>
                      <a:pt x="515207" y="509969"/>
                    </a:cubicBezTo>
                    <a:cubicBezTo>
                      <a:pt x="515493" y="511112"/>
                      <a:pt x="515684" y="512255"/>
                      <a:pt x="515969" y="513398"/>
                    </a:cubicBezTo>
                    <a:close/>
                    <a:moveTo>
                      <a:pt x="518922" y="527304"/>
                    </a:moveTo>
                    <a:cubicBezTo>
                      <a:pt x="520636" y="534829"/>
                      <a:pt x="522446" y="542354"/>
                      <a:pt x="524351" y="549307"/>
                    </a:cubicBezTo>
                    <a:cubicBezTo>
                      <a:pt x="523780" y="549783"/>
                      <a:pt x="523113" y="550259"/>
                      <a:pt x="522542" y="550736"/>
                    </a:cubicBezTo>
                    <a:cubicBezTo>
                      <a:pt x="520160" y="552545"/>
                      <a:pt x="517303" y="554736"/>
                      <a:pt x="514350" y="557117"/>
                    </a:cubicBezTo>
                    <a:cubicBezTo>
                      <a:pt x="512064" y="547973"/>
                      <a:pt x="509207" y="538734"/>
                      <a:pt x="505492" y="530352"/>
                    </a:cubicBezTo>
                    <a:cubicBezTo>
                      <a:pt x="510350" y="529495"/>
                      <a:pt x="514826" y="528447"/>
                      <a:pt x="518922" y="527304"/>
                    </a:cubicBezTo>
                    <a:close/>
                    <a:moveTo>
                      <a:pt x="520446" y="311277"/>
                    </a:moveTo>
                    <a:cubicBezTo>
                      <a:pt x="520446" y="311182"/>
                      <a:pt x="520446" y="311087"/>
                      <a:pt x="520446" y="310991"/>
                    </a:cubicBezTo>
                    <a:cubicBezTo>
                      <a:pt x="521399" y="312896"/>
                      <a:pt x="522256" y="314896"/>
                      <a:pt x="522923" y="316897"/>
                    </a:cubicBezTo>
                    <a:lnTo>
                      <a:pt x="520446" y="311277"/>
                    </a:lnTo>
                    <a:close/>
                    <a:moveTo>
                      <a:pt x="530447" y="275749"/>
                    </a:moveTo>
                    <a:cubicBezTo>
                      <a:pt x="533686" y="296799"/>
                      <a:pt x="540544" y="320231"/>
                      <a:pt x="542734" y="327565"/>
                    </a:cubicBezTo>
                    <a:cubicBezTo>
                      <a:pt x="542449" y="327851"/>
                      <a:pt x="542163" y="328232"/>
                      <a:pt x="541973" y="328517"/>
                    </a:cubicBezTo>
                    <a:lnTo>
                      <a:pt x="531400" y="323374"/>
                    </a:lnTo>
                    <a:cubicBezTo>
                      <a:pt x="531685" y="317278"/>
                      <a:pt x="531590" y="310706"/>
                      <a:pt x="530543" y="304610"/>
                    </a:cubicBezTo>
                    <a:cubicBezTo>
                      <a:pt x="529209" y="296704"/>
                      <a:pt x="526447" y="290227"/>
                      <a:pt x="522065" y="284512"/>
                    </a:cubicBezTo>
                    <a:cubicBezTo>
                      <a:pt x="522256" y="275177"/>
                      <a:pt x="521208" y="261938"/>
                      <a:pt x="519684" y="247555"/>
                    </a:cubicBezTo>
                    <a:cubicBezTo>
                      <a:pt x="523684" y="254318"/>
                      <a:pt x="528447" y="262890"/>
                      <a:pt x="530447" y="275749"/>
                    </a:cubicBezTo>
                    <a:close/>
                    <a:moveTo>
                      <a:pt x="547592" y="258128"/>
                    </a:moveTo>
                    <a:cubicBezTo>
                      <a:pt x="552164" y="275558"/>
                      <a:pt x="557879" y="299561"/>
                      <a:pt x="559689" y="307277"/>
                    </a:cubicBezTo>
                    <a:cubicBezTo>
                      <a:pt x="554450" y="313277"/>
                      <a:pt x="549402" y="319564"/>
                      <a:pt x="544259" y="325660"/>
                    </a:cubicBezTo>
                    <a:cubicBezTo>
                      <a:pt x="545783" y="317183"/>
                      <a:pt x="548735" y="296704"/>
                      <a:pt x="546926" y="273368"/>
                    </a:cubicBezTo>
                    <a:cubicBezTo>
                      <a:pt x="544544" y="242792"/>
                      <a:pt x="532448" y="239649"/>
                      <a:pt x="528257" y="224409"/>
                    </a:cubicBezTo>
                    <a:cubicBezTo>
                      <a:pt x="527399" y="221456"/>
                      <a:pt x="526923" y="218313"/>
                      <a:pt x="526637" y="214979"/>
                    </a:cubicBezTo>
                    <a:cubicBezTo>
                      <a:pt x="534543" y="229171"/>
                      <a:pt x="544354" y="245840"/>
                      <a:pt x="547592" y="258128"/>
                    </a:cubicBezTo>
                    <a:close/>
                    <a:moveTo>
                      <a:pt x="575119" y="290417"/>
                    </a:moveTo>
                    <a:cubicBezTo>
                      <a:pt x="570643" y="295370"/>
                      <a:pt x="565976" y="300228"/>
                      <a:pt x="561594" y="305276"/>
                    </a:cubicBezTo>
                    <a:cubicBezTo>
                      <a:pt x="562927" y="299752"/>
                      <a:pt x="564833" y="289370"/>
                      <a:pt x="564928" y="275558"/>
                    </a:cubicBezTo>
                    <a:cubicBezTo>
                      <a:pt x="565023" y="261842"/>
                      <a:pt x="563690" y="246602"/>
                      <a:pt x="557022" y="231838"/>
                    </a:cubicBezTo>
                    <a:cubicBezTo>
                      <a:pt x="560546" y="236220"/>
                      <a:pt x="563404" y="241363"/>
                      <a:pt x="565023" y="247745"/>
                    </a:cubicBezTo>
                    <a:cubicBezTo>
                      <a:pt x="570357" y="268700"/>
                      <a:pt x="573976" y="285083"/>
                      <a:pt x="575119" y="290417"/>
                    </a:cubicBezTo>
                    <a:close/>
                    <a:moveTo>
                      <a:pt x="577691" y="293370"/>
                    </a:moveTo>
                    <a:cubicBezTo>
                      <a:pt x="588454" y="297847"/>
                      <a:pt x="594169" y="302514"/>
                      <a:pt x="598932" y="306134"/>
                    </a:cubicBezTo>
                    <a:cubicBezTo>
                      <a:pt x="597789" y="306991"/>
                      <a:pt x="596551" y="307848"/>
                      <a:pt x="595408" y="308705"/>
                    </a:cubicBezTo>
                    <a:cubicBezTo>
                      <a:pt x="585311" y="306229"/>
                      <a:pt x="574643" y="305086"/>
                      <a:pt x="564451" y="308420"/>
                    </a:cubicBezTo>
                    <a:cubicBezTo>
                      <a:pt x="568833" y="303276"/>
                      <a:pt x="573310" y="298323"/>
                      <a:pt x="577691" y="293370"/>
                    </a:cubicBezTo>
                    <a:close/>
                    <a:moveTo>
                      <a:pt x="579406" y="291465"/>
                    </a:moveTo>
                    <a:cubicBezTo>
                      <a:pt x="583120" y="287179"/>
                      <a:pt x="586835" y="282893"/>
                      <a:pt x="590645" y="278702"/>
                    </a:cubicBezTo>
                    <a:cubicBezTo>
                      <a:pt x="596836" y="278702"/>
                      <a:pt x="613219" y="279368"/>
                      <a:pt x="632936" y="286512"/>
                    </a:cubicBezTo>
                    <a:cubicBezTo>
                      <a:pt x="635508" y="287465"/>
                      <a:pt x="638080" y="288322"/>
                      <a:pt x="640651" y="289275"/>
                    </a:cubicBezTo>
                    <a:cubicBezTo>
                      <a:pt x="631317" y="291370"/>
                      <a:pt x="620935" y="294227"/>
                      <a:pt x="612076" y="298323"/>
                    </a:cubicBezTo>
                    <a:cubicBezTo>
                      <a:pt x="599980" y="291275"/>
                      <a:pt x="591217" y="288512"/>
                      <a:pt x="579406" y="291465"/>
                    </a:cubicBezTo>
                    <a:close/>
                    <a:moveTo>
                      <a:pt x="591693" y="272225"/>
                    </a:moveTo>
                    <a:cubicBezTo>
                      <a:pt x="587883" y="276225"/>
                      <a:pt x="584263" y="280416"/>
                      <a:pt x="580549" y="284417"/>
                    </a:cubicBezTo>
                    <a:cubicBezTo>
                      <a:pt x="582263" y="279654"/>
                      <a:pt x="583311" y="272510"/>
                      <a:pt x="581311" y="261938"/>
                    </a:cubicBezTo>
                    <a:cubicBezTo>
                      <a:pt x="580644" y="258604"/>
                      <a:pt x="579977" y="255175"/>
                      <a:pt x="579215" y="251841"/>
                    </a:cubicBezTo>
                    <a:cubicBezTo>
                      <a:pt x="584740" y="261557"/>
                      <a:pt x="589693" y="269272"/>
                      <a:pt x="591693" y="272225"/>
                    </a:cubicBezTo>
                    <a:close/>
                    <a:moveTo>
                      <a:pt x="702278" y="302324"/>
                    </a:moveTo>
                    <a:cubicBezTo>
                      <a:pt x="691420" y="297847"/>
                      <a:pt x="677704" y="291846"/>
                      <a:pt x="664083" y="286226"/>
                    </a:cubicBezTo>
                    <a:cubicBezTo>
                      <a:pt x="664940" y="285560"/>
                      <a:pt x="665417" y="285083"/>
                      <a:pt x="665417" y="285083"/>
                    </a:cubicBezTo>
                    <a:cubicBezTo>
                      <a:pt x="665417" y="285083"/>
                      <a:pt x="664178" y="285179"/>
                      <a:pt x="662273" y="285464"/>
                    </a:cubicBezTo>
                    <a:cubicBezTo>
                      <a:pt x="651415" y="281083"/>
                      <a:pt x="640651" y="276987"/>
                      <a:pt x="631412" y="274225"/>
                    </a:cubicBezTo>
                    <a:cubicBezTo>
                      <a:pt x="612267" y="268700"/>
                      <a:pt x="604552" y="271367"/>
                      <a:pt x="592455" y="276701"/>
                    </a:cubicBezTo>
                    <a:cubicBezTo>
                      <a:pt x="594360" y="274606"/>
                      <a:pt x="596170" y="272415"/>
                      <a:pt x="598075" y="270415"/>
                    </a:cubicBezTo>
                    <a:cubicBezTo>
                      <a:pt x="600361" y="267938"/>
                      <a:pt x="602742" y="265462"/>
                      <a:pt x="605028" y="262985"/>
                    </a:cubicBezTo>
                    <a:cubicBezTo>
                      <a:pt x="607695" y="264033"/>
                      <a:pt x="613982" y="266129"/>
                      <a:pt x="627602" y="268510"/>
                    </a:cubicBezTo>
                    <a:cubicBezTo>
                      <a:pt x="647128" y="271844"/>
                      <a:pt x="681800" y="292132"/>
                      <a:pt x="719900" y="302800"/>
                    </a:cubicBezTo>
                    <a:cubicBezTo>
                      <a:pt x="734854" y="306991"/>
                      <a:pt x="747712" y="308325"/>
                      <a:pt x="757809" y="308515"/>
                    </a:cubicBezTo>
                    <a:cubicBezTo>
                      <a:pt x="736187" y="310515"/>
                      <a:pt x="720852" y="309944"/>
                      <a:pt x="702278" y="302324"/>
                    </a:cubicBezTo>
                    <a:close/>
                    <a:moveTo>
                      <a:pt x="621601" y="405860"/>
                    </a:moveTo>
                    <a:cubicBezTo>
                      <a:pt x="621983" y="406337"/>
                      <a:pt x="622363" y="406718"/>
                      <a:pt x="622744" y="407194"/>
                    </a:cubicBezTo>
                    <a:cubicBezTo>
                      <a:pt x="613791" y="408432"/>
                      <a:pt x="607028" y="409480"/>
                      <a:pt x="602647" y="410242"/>
                    </a:cubicBezTo>
                    <a:lnTo>
                      <a:pt x="608648" y="406813"/>
                    </a:lnTo>
                    <a:cubicBezTo>
                      <a:pt x="612076" y="406718"/>
                      <a:pt x="615410" y="406432"/>
                      <a:pt x="618649" y="406146"/>
                    </a:cubicBezTo>
                    <a:cubicBezTo>
                      <a:pt x="619601" y="405956"/>
                      <a:pt x="620649" y="405860"/>
                      <a:pt x="621601" y="405860"/>
                    </a:cubicBezTo>
                    <a:close/>
                    <a:moveTo>
                      <a:pt x="607504" y="353282"/>
                    </a:moveTo>
                    <a:cubicBezTo>
                      <a:pt x="602647" y="349091"/>
                      <a:pt x="599027" y="346043"/>
                      <a:pt x="597503" y="344710"/>
                    </a:cubicBezTo>
                    <a:cubicBezTo>
                      <a:pt x="605314" y="346710"/>
                      <a:pt x="613124" y="348615"/>
                      <a:pt x="620935" y="350711"/>
                    </a:cubicBezTo>
                    <a:cubicBezTo>
                      <a:pt x="616458" y="351568"/>
                      <a:pt x="611886" y="352425"/>
                      <a:pt x="607504" y="353282"/>
                    </a:cubicBezTo>
                    <a:close/>
                    <a:moveTo>
                      <a:pt x="635508" y="420053"/>
                    </a:moveTo>
                    <a:cubicBezTo>
                      <a:pt x="638937" y="423196"/>
                      <a:pt x="642842" y="426625"/>
                      <a:pt x="646938" y="430149"/>
                    </a:cubicBezTo>
                    <a:cubicBezTo>
                      <a:pt x="635032" y="431197"/>
                      <a:pt x="626935" y="432340"/>
                      <a:pt x="626840" y="432340"/>
                    </a:cubicBezTo>
                    <a:cubicBezTo>
                      <a:pt x="618934" y="427006"/>
                      <a:pt x="611029" y="421767"/>
                      <a:pt x="603028" y="416528"/>
                    </a:cubicBezTo>
                    <a:cubicBezTo>
                      <a:pt x="609124" y="417005"/>
                      <a:pt x="621030" y="418624"/>
                      <a:pt x="635508" y="420053"/>
                    </a:cubicBezTo>
                    <a:close/>
                    <a:moveTo>
                      <a:pt x="644271" y="303086"/>
                    </a:moveTo>
                    <a:cubicBezTo>
                      <a:pt x="647986" y="299942"/>
                      <a:pt x="651510" y="296990"/>
                      <a:pt x="654653" y="294227"/>
                    </a:cubicBezTo>
                    <a:cubicBezTo>
                      <a:pt x="658559" y="295561"/>
                      <a:pt x="662464" y="296990"/>
                      <a:pt x="666464" y="298323"/>
                    </a:cubicBezTo>
                    <a:cubicBezTo>
                      <a:pt x="659606" y="299371"/>
                      <a:pt x="651796" y="300800"/>
                      <a:pt x="644271" y="303086"/>
                    </a:cubicBezTo>
                    <a:close/>
                    <a:moveTo>
                      <a:pt x="651510" y="395002"/>
                    </a:moveTo>
                    <a:cubicBezTo>
                      <a:pt x="650367" y="393668"/>
                      <a:pt x="649129" y="392335"/>
                      <a:pt x="647795" y="391001"/>
                    </a:cubicBezTo>
                    <a:cubicBezTo>
                      <a:pt x="650367" y="390716"/>
                      <a:pt x="652939" y="390430"/>
                      <a:pt x="655510" y="390049"/>
                    </a:cubicBezTo>
                    <a:cubicBezTo>
                      <a:pt x="656844" y="390335"/>
                      <a:pt x="658273" y="390525"/>
                      <a:pt x="659511" y="390811"/>
                    </a:cubicBezTo>
                    <a:cubicBezTo>
                      <a:pt x="661607" y="393478"/>
                      <a:pt x="663702" y="396050"/>
                      <a:pt x="665702" y="398621"/>
                    </a:cubicBezTo>
                    <a:cubicBezTo>
                      <a:pt x="661702" y="397574"/>
                      <a:pt x="656844" y="396431"/>
                      <a:pt x="651510" y="395002"/>
                    </a:cubicBezTo>
                    <a:close/>
                    <a:moveTo>
                      <a:pt x="666369" y="399288"/>
                    </a:moveTo>
                    <a:cubicBezTo>
                      <a:pt x="667036" y="400050"/>
                      <a:pt x="667607" y="400812"/>
                      <a:pt x="668274" y="401669"/>
                    </a:cubicBezTo>
                    <a:cubicBezTo>
                      <a:pt x="664845" y="402050"/>
                      <a:pt x="661511" y="402431"/>
                      <a:pt x="658273" y="402717"/>
                    </a:cubicBezTo>
                    <a:cubicBezTo>
                      <a:pt x="656463" y="400621"/>
                      <a:pt x="654749" y="398717"/>
                      <a:pt x="653320" y="397097"/>
                    </a:cubicBezTo>
                    <a:cubicBezTo>
                      <a:pt x="658177" y="397859"/>
                      <a:pt x="662559" y="398621"/>
                      <a:pt x="666369" y="399288"/>
                    </a:cubicBezTo>
                    <a:close/>
                    <a:moveTo>
                      <a:pt x="671417" y="326517"/>
                    </a:moveTo>
                    <a:cubicBezTo>
                      <a:pt x="668845" y="327755"/>
                      <a:pt x="666464" y="328994"/>
                      <a:pt x="664083" y="330232"/>
                    </a:cubicBezTo>
                    <a:cubicBezTo>
                      <a:pt x="660083" y="327851"/>
                      <a:pt x="655701" y="325279"/>
                      <a:pt x="651129" y="322517"/>
                    </a:cubicBezTo>
                    <a:cubicBezTo>
                      <a:pt x="660178" y="315563"/>
                      <a:pt x="667036" y="307086"/>
                      <a:pt x="675608" y="301466"/>
                    </a:cubicBezTo>
                    <a:cubicBezTo>
                      <a:pt x="687515" y="305562"/>
                      <a:pt x="699897" y="309563"/>
                      <a:pt x="713327" y="313658"/>
                    </a:cubicBezTo>
                    <a:cubicBezTo>
                      <a:pt x="716756" y="314706"/>
                      <a:pt x="719995" y="315373"/>
                      <a:pt x="723138" y="315849"/>
                    </a:cubicBezTo>
                    <a:cubicBezTo>
                      <a:pt x="707326" y="316706"/>
                      <a:pt x="686371" y="319183"/>
                      <a:pt x="671417" y="326517"/>
                    </a:cubicBezTo>
                    <a:close/>
                    <a:moveTo>
                      <a:pt x="694277" y="479108"/>
                    </a:moveTo>
                    <a:lnTo>
                      <a:pt x="695039" y="479870"/>
                    </a:lnTo>
                    <a:cubicBezTo>
                      <a:pt x="685038" y="472535"/>
                      <a:pt x="674942" y="465392"/>
                      <a:pt x="664845" y="458343"/>
                    </a:cubicBezTo>
                    <a:cubicBezTo>
                      <a:pt x="667988" y="458915"/>
                      <a:pt x="675894" y="460343"/>
                      <a:pt x="685991" y="461486"/>
                    </a:cubicBezTo>
                    <a:cubicBezTo>
                      <a:pt x="693610" y="467296"/>
                      <a:pt x="700278" y="472440"/>
                      <a:pt x="705136" y="476060"/>
                    </a:cubicBezTo>
                    <a:cubicBezTo>
                      <a:pt x="698087" y="477869"/>
                      <a:pt x="694277" y="479108"/>
                      <a:pt x="694277" y="479108"/>
                    </a:cubicBezTo>
                    <a:close/>
                    <a:moveTo>
                      <a:pt x="787146" y="432435"/>
                    </a:moveTo>
                    <a:cubicBezTo>
                      <a:pt x="782193" y="427292"/>
                      <a:pt x="775621" y="420910"/>
                      <a:pt x="768858" y="414528"/>
                    </a:cubicBezTo>
                    <a:cubicBezTo>
                      <a:pt x="772287" y="414242"/>
                      <a:pt x="775526" y="414052"/>
                      <a:pt x="778574" y="413861"/>
                    </a:cubicBezTo>
                    <a:cubicBezTo>
                      <a:pt x="784860" y="422053"/>
                      <a:pt x="792575" y="431673"/>
                      <a:pt x="801624" y="441960"/>
                    </a:cubicBezTo>
                    <a:cubicBezTo>
                      <a:pt x="801719" y="442055"/>
                      <a:pt x="801815" y="442151"/>
                      <a:pt x="801815" y="442246"/>
                    </a:cubicBezTo>
                    <a:cubicBezTo>
                      <a:pt x="799719" y="441960"/>
                      <a:pt x="797624" y="441675"/>
                      <a:pt x="795433" y="441388"/>
                    </a:cubicBezTo>
                    <a:cubicBezTo>
                      <a:pt x="792575" y="438245"/>
                      <a:pt x="789718" y="435197"/>
                      <a:pt x="787146" y="432435"/>
                    </a:cubicBezTo>
                    <a:close/>
                    <a:moveTo>
                      <a:pt x="798385" y="461391"/>
                    </a:moveTo>
                    <a:cubicBezTo>
                      <a:pt x="799814" y="462629"/>
                      <a:pt x="801243" y="463868"/>
                      <a:pt x="802767" y="465106"/>
                    </a:cubicBezTo>
                    <a:cubicBezTo>
                      <a:pt x="799433" y="465011"/>
                      <a:pt x="796100" y="464915"/>
                      <a:pt x="792766" y="464915"/>
                    </a:cubicBezTo>
                    <a:cubicBezTo>
                      <a:pt x="791813" y="463772"/>
                      <a:pt x="790766" y="462629"/>
                      <a:pt x="789813" y="461391"/>
                    </a:cubicBezTo>
                    <a:cubicBezTo>
                      <a:pt x="792861" y="461391"/>
                      <a:pt x="795718" y="461391"/>
                      <a:pt x="798385" y="461391"/>
                    </a:cubicBezTo>
                    <a:close/>
                    <a:moveTo>
                      <a:pt x="790861" y="413385"/>
                    </a:moveTo>
                    <a:cubicBezTo>
                      <a:pt x="792290" y="413385"/>
                      <a:pt x="793528" y="413385"/>
                      <a:pt x="794766" y="413480"/>
                    </a:cubicBezTo>
                    <a:cubicBezTo>
                      <a:pt x="798004" y="417671"/>
                      <a:pt x="802005" y="422625"/>
                      <a:pt x="806577" y="428149"/>
                    </a:cubicBezTo>
                    <a:cubicBezTo>
                      <a:pt x="801529" y="423291"/>
                      <a:pt x="796100" y="418243"/>
                      <a:pt x="790861" y="413385"/>
                    </a:cubicBezTo>
                    <a:close/>
                    <a:moveTo>
                      <a:pt x="769525" y="433769"/>
                    </a:moveTo>
                    <a:cubicBezTo>
                      <a:pt x="771144" y="435674"/>
                      <a:pt x="772954" y="437579"/>
                      <a:pt x="774859" y="439484"/>
                    </a:cubicBezTo>
                    <a:cubicBezTo>
                      <a:pt x="773525" y="439388"/>
                      <a:pt x="772192" y="439388"/>
                      <a:pt x="770763" y="439293"/>
                    </a:cubicBezTo>
                    <a:cubicBezTo>
                      <a:pt x="766477" y="434245"/>
                      <a:pt x="762667" y="429863"/>
                      <a:pt x="759809" y="426625"/>
                    </a:cubicBezTo>
                    <a:cubicBezTo>
                      <a:pt x="757237" y="423672"/>
                      <a:pt x="753713" y="420053"/>
                      <a:pt x="749713" y="416243"/>
                    </a:cubicBezTo>
                    <a:cubicBezTo>
                      <a:pt x="751332" y="416052"/>
                      <a:pt x="752856" y="415957"/>
                      <a:pt x="754475" y="415766"/>
                    </a:cubicBezTo>
                    <a:cubicBezTo>
                      <a:pt x="759047" y="421481"/>
                      <a:pt x="764095" y="427482"/>
                      <a:pt x="769525" y="433769"/>
                    </a:cubicBezTo>
                    <a:close/>
                    <a:moveTo>
                      <a:pt x="780764" y="465201"/>
                    </a:moveTo>
                    <a:cubicBezTo>
                      <a:pt x="779145" y="465296"/>
                      <a:pt x="777526" y="465296"/>
                      <a:pt x="775907" y="465392"/>
                    </a:cubicBezTo>
                    <a:cubicBezTo>
                      <a:pt x="772287" y="465677"/>
                      <a:pt x="768763" y="465963"/>
                      <a:pt x="765334" y="466249"/>
                    </a:cubicBezTo>
                    <a:cubicBezTo>
                      <a:pt x="763905" y="464630"/>
                      <a:pt x="762381" y="462915"/>
                      <a:pt x="760857" y="461201"/>
                    </a:cubicBezTo>
                    <a:cubicBezTo>
                      <a:pt x="766001" y="461296"/>
                      <a:pt x="771144" y="461296"/>
                      <a:pt x="776097" y="461391"/>
                    </a:cubicBezTo>
                    <a:cubicBezTo>
                      <a:pt x="777716" y="462629"/>
                      <a:pt x="779240" y="463868"/>
                      <a:pt x="780764" y="465201"/>
                    </a:cubicBezTo>
                    <a:close/>
                    <a:moveTo>
                      <a:pt x="761048" y="466630"/>
                    </a:moveTo>
                    <a:cubicBezTo>
                      <a:pt x="754856" y="467296"/>
                      <a:pt x="749046" y="467963"/>
                      <a:pt x="743617" y="468725"/>
                    </a:cubicBezTo>
                    <a:cubicBezTo>
                      <a:pt x="741902" y="466725"/>
                      <a:pt x="739997" y="464630"/>
                      <a:pt x="738187" y="462534"/>
                    </a:cubicBezTo>
                    <a:cubicBezTo>
                      <a:pt x="742569" y="462153"/>
                      <a:pt x="747617" y="461582"/>
                      <a:pt x="753142" y="461105"/>
                    </a:cubicBezTo>
                    <a:cubicBezTo>
                      <a:pt x="753618" y="461105"/>
                      <a:pt x="754094" y="461105"/>
                      <a:pt x="754666" y="461105"/>
                    </a:cubicBezTo>
                    <a:cubicBezTo>
                      <a:pt x="756857" y="463106"/>
                      <a:pt x="759047" y="464915"/>
                      <a:pt x="761048" y="466630"/>
                    </a:cubicBezTo>
                    <a:close/>
                    <a:moveTo>
                      <a:pt x="729043" y="425006"/>
                    </a:moveTo>
                    <a:cubicBezTo>
                      <a:pt x="727519" y="423291"/>
                      <a:pt x="725615" y="421196"/>
                      <a:pt x="723519" y="419005"/>
                    </a:cubicBezTo>
                    <a:cubicBezTo>
                      <a:pt x="726091" y="418719"/>
                      <a:pt x="728662" y="418529"/>
                      <a:pt x="731234" y="418243"/>
                    </a:cubicBezTo>
                    <a:cubicBezTo>
                      <a:pt x="734854" y="422529"/>
                      <a:pt x="738092" y="426434"/>
                      <a:pt x="740854" y="429387"/>
                    </a:cubicBezTo>
                    <a:cubicBezTo>
                      <a:pt x="743521" y="432245"/>
                      <a:pt x="747046" y="435769"/>
                      <a:pt x="751142" y="439579"/>
                    </a:cubicBezTo>
                    <a:cubicBezTo>
                      <a:pt x="746951" y="438436"/>
                      <a:pt x="742855" y="437293"/>
                      <a:pt x="738854" y="436245"/>
                    </a:cubicBezTo>
                    <a:cubicBezTo>
                      <a:pt x="735140" y="431959"/>
                      <a:pt x="731806" y="428149"/>
                      <a:pt x="729043" y="425006"/>
                    </a:cubicBezTo>
                    <a:close/>
                    <a:moveTo>
                      <a:pt x="737330" y="469678"/>
                    </a:moveTo>
                    <a:cubicBezTo>
                      <a:pt x="730853" y="470726"/>
                      <a:pt x="725043" y="471773"/>
                      <a:pt x="719995" y="472726"/>
                    </a:cubicBezTo>
                    <a:cubicBezTo>
                      <a:pt x="717613" y="470059"/>
                      <a:pt x="714851" y="466916"/>
                      <a:pt x="711803" y="463487"/>
                    </a:cubicBezTo>
                    <a:cubicBezTo>
                      <a:pt x="717804" y="463677"/>
                      <a:pt x="723900" y="463582"/>
                      <a:pt x="729806" y="463201"/>
                    </a:cubicBezTo>
                    <a:cubicBezTo>
                      <a:pt x="732377" y="465487"/>
                      <a:pt x="734949" y="467678"/>
                      <a:pt x="737330" y="469678"/>
                    </a:cubicBezTo>
                    <a:close/>
                    <a:moveTo>
                      <a:pt x="676180" y="392811"/>
                    </a:moveTo>
                    <a:cubicBezTo>
                      <a:pt x="680180" y="393192"/>
                      <a:pt x="683609" y="393287"/>
                      <a:pt x="686467" y="393383"/>
                    </a:cubicBezTo>
                    <a:cubicBezTo>
                      <a:pt x="688086" y="395478"/>
                      <a:pt x="689705" y="397478"/>
                      <a:pt x="691325" y="399479"/>
                    </a:cubicBezTo>
                    <a:cubicBezTo>
                      <a:pt x="689801" y="399574"/>
                      <a:pt x="688276" y="399669"/>
                      <a:pt x="686752" y="399764"/>
                    </a:cubicBezTo>
                    <a:cubicBezTo>
                      <a:pt x="685514" y="399860"/>
                      <a:pt x="684371" y="399955"/>
                      <a:pt x="683133" y="400145"/>
                    </a:cubicBezTo>
                    <a:cubicBezTo>
                      <a:pt x="681037" y="397764"/>
                      <a:pt x="678656" y="395288"/>
                      <a:pt x="676180" y="392811"/>
                    </a:cubicBezTo>
                    <a:close/>
                    <a:moveTo>
                      <a:pt x="685991" y="421958"/>
                    </a:moveTo>
                    <a:cubicBezTo>
                      <a:pt x="688181" y="424244"/>
                      <a:pt x="690372" y="426530"/>
                      <a:pt x="692658" y="428816"/>
                    </a:cubicBezTo>
                    <a:cubicBezTo>
                      <a:pt x="688753" y="428625"/>
                      <a:pt x="684943" y="428625"/>
                      <a:pt x="681037" y="428625"/>
                    </a:cubicBezTo>
                    <a:cubicBezTo>
                      <a:pt x="679133" y="426434"/>
                      <a:pt x="677323" y="424339"/>
                      <a:pt x="675513" y="422243"/>
                    </a:cubicBezTo>
                    <a:cubicBezTo>
                      <a:pt x="675703" y="422243"/>
                      <a:pt x="675799" y="422243"/>
                      <a:pt x="675989" y="422243"/>
                    </a:cubicBezTo>
                    <a:cubicBezTo>
                      <a:pt x="679037" y="422243"/>
                      <a:pt x="682466" y="422148"/>
                      <a:pt x="685991" y="421958"/>
                    </a:cubicBezTo>
                    <a:close/>
                    <a:moveTo>
                      <a:pt x="687515" y="382905"/>
                    </a:moveTo>
                    <a:cubicBezTo>
                      <a:pt x="691896" y="381762"/>
                      <a:pt x="696182" y="380619"/>
                      <a:pt x="700468" y="379571"/>
                    </a:cubicBezTo>
                    <a:cubicBezTo>
                      <a:pt x="704659" y="385001"/>
                      <a:pt x="710089" y="391954"/>
                      <a:pt x="715899" y="399288"/>
                    </a:cubicBezTo>
                    <a:cubicBezTo>
                      <a:pt x="711994" y="399098"/>
                      <a:pt x="707993" y="399098"/>
                      <a:pt x="703993" y="399098"/>
                    </a:cubicBezTo>
                    <a:cubicBezTo>
                      <a:pt x="698468" y="393478"/>
                      <a:pt x="692753" y="387953"/>
                      <a:pt x="687515" y="382905"/>
                    </a:cubicBezTo>
                    <a:close/>
                    <a:moveTo>
                      <a:pt x="722757" y="432245"/>
                    </a:moveTo>
                    <a:cubicBezTo>
                      <a:pt x="721995" y="432054"/>
                      <a:pt x="721138" y="431863"/>
                      <a:pt x="720376" y="431768"/>
                    </a:cubicBezTo>
                    <a:cubicBezTo>
                      <a:pt x="716947" y="431102"/>
                      <a:pt x="713327" y="430530"/>
                      <a:pt x="709612" y="430149"/>
                    </a:cubicBezTo>
                    <a:cubicBezTo>
                      <a:pt x="706850" y="427006"/>
                      <a:pt x="704088" y="423863"/>
                      <a:pt x="701516" y="421005"/>
                    </a:cubicBezTo>
                    <a:cubicBezTo>
                      <a:pt x="704374" y="420815"/>
                      <a:pt x="707326" y="420529"/>
                      <a:pt x="710279" y="420243"/>
                    </a:cubicBezTo>
                    <a:cubicBezTo>
                      <a:pt x="714375" y="424244"/>
                      <a:pt x="718471" y="428244"/>
                      <a:pt x="722757" y="432245"/>
                    </a:cubicBezTo>
                    <a:close/>
                    <a:moveTo>
                      <a:pt x="717042" y="473393"/>
                    </a:moveTo>
                    <a:cubicBezTo>
                      <a:pt x="713327" y="474155"/>
                      <a:pt x="709898" y="474917"/>
                      <a:pt x="707041" y="475679"/>
                    </a:cubicBezTo>
                    <a:cubicBezTo>
                      <a:pt x="703993" y="472345"/>
                      <a:pt x="699897" y="467963"/>
                      <a:pt x="695134" y="462534"/>
                    </a:cubicBezTo>
                    <a:cubicBezTo>
                      <a:pt x="698183" y="462820"/>
                      <a:pt x="701231" y="463010"/>
                      <a:pt x="704469" y="463201"/>
                    </a:cubicBezTo>
                    <a:cubicBezTo>
                      <a:pt x="709136" y="467011"/>
                      <a:pt x="713423" y="470440"/>
                      <a:pt x="717042" y="473393"/>
                    </a:cubicBezTo>
                    <a:close/>
                    <a:moveTo>
                      <a:pt x="675037" y="391668"/>
                    </a:moveTo>
                    <a:cubicBezTo>
                      <a:pt x="673513" y="390144"/>
                      <a:pt x="671989" y="388620"/>
                      <a:pt x="670369" y="387096"/>
                    </a:cubicBezTo>
                    <a:cubicBezTo>
                      <a:pt x="673608" y="386334"/>
                      <a:pt x="676751" y="385572"/>
                      <a:pt x="679894" y="384810"/>
                    </a:cubicBezTo>
                    <a:cubicBezTo>
                      <a:pt x="681895" y="387477"/>
                      <a:pt x="683895" y="390144"/>
                      <a:pt x="685991" y="392811"/>
                    </a:cubicBezTo>
                    <a:cubicBezTo>
                      <a:pt x="682943" y="392621"/>
                      <a:pt x="679228" y="392240"/>
                      <a:pt x="675037" y="391668"/>
                    </a:cubicBezTo>
                    <a:close/>
                    <a:moveTo>
                      <a:pt x="701802" y="364141"/>
                    </a:moveTo>
                    <a:cubicBezTo>
                      <a:pt x="701231" y="364617"/>
                      <a:pt x="700754" y="364998"/>
                      <a:pt x="700278" y="365475"/>
                    </a:cubicBezTo>
                    <a:cubicBezTo>
                      <a:pt x="694277" y="364998"/>
                      <a:pt x="687895" y="364712"/>
                      <a:pt x="681418" y="364617"/>
                    </a:cubicBezTo>
                    <a:cubicBezTo>
                      <a:pt x="683419" y="364141"/>
                      <a:pt x="685514" y="363665"/>
                      <a:pt x="687515" y="363188"/>
                    </a:cubicBezTo>
                    <a:cubicBezTo>
                      <a:pt x="692182" y="363474"/>
                      <a:pt x="697135" y="363855"/>
                      <a:pt x="701802" y="364141"/>
                    </a:cubicBezTo>
                    <a:close/>
                    <a:moveTo>
                      <a:pt x="729901" y="380143"/>
                    </a:moveTo>
                    <a:cubicBezTo>
                      <a:pt x="725234" y="378714"/>
                      <a:pt x="720471" y="377285"/>
                      <a:pt x="715709" y="375952"/>
                    </a:cubicBezTo>
                    <a:cubicBezTo>
                      <a:pt x="723328" y="374333"/>
                      <a:pt x="730758" y="373094"/>
                      <a:pt x="737902" y="372713"/>
                    </a:cubicBezTo>
                    <a:cubicBezTo>
                      <a:pt x="732473" y="377000"/>
                      <a:pt x="729901" y="380048"/>
                      <a:pt x="729901" y="380143"/>
                    </a:cubicBezTo>
                    <a:close/>
                    <a:moveTo>
                      <a:pt x="762000" y="391096"/>
                    </a:moveTo>
                    <a:cubicBezTo>
                      <a:pt x="763715" y="393573"/>
                      <a:pt x="767620" y="399193"/>
                      <a:pt x="773240" y="406813"/>
                    </a:cubicBezTo>
                    <a:cubicBezTo>
                      <a:pt x="768286" y="405765"/>
                      <a:pt x="762952" y="404717"/>
                      <a:pt x="757142" y="403670"/>
                    </a:cubicBezTo>
                    <a:cubicBezTo>
                      <a:pt x="745045" y="392621"/>
                      <a:pt x="734759" y="383572"/>
                      <a:pt x="734759" y="383572"/>
                    </a:cubicBezTo>
                    <a:lnTo>
                      <a:pt x="728948" y="381381"/>
                    </a:lnTo>
                    <a:cubicBezTo>
                      <a:pt x="728948" y="381381"/>
                      <a:pt x="734187" y="389382"/>
                      <a:pt x="743426" y="401669"/>
                    </a:cubicBezTo>
                    <a:cubicBezTo>
                      <a:pt x="739807" y="401193"/>
                      <a:pt x="736187" y="400812"/>
                      <a:pt x="732473" y="400431"/>
                    </a:cubicBezTo>
                    <a:cubicBezTo>
                      <a:pt x="722757" y="391859"/>
                      <a:pt x="713042" y="383572"/>
                      <a:pt x="706374" y="378047"/>
                    </a:cubicBezTo>
                    <a:cubicBezTo>
                      <a:pt x="708755" y="377476"/>
                      <a:pt x="711232" y="376904"/>
                      <a:pt x="713613" y="376333"/>
                    </a:cubicBezTo>
                    <a:cubicBezTo>
                      <a:pt x="729806" y="381000"/>
                      <a:pt x="745903" y="385953"/>
                      <a:pt x="762000" y="391096"/>
                    </a:cubicBezTo>
                    <a:close/>
                    <a:moveTo>
                      <a:pt x="816674" y="409575"/>
                    </a:moveTo>
                    <a:cubicBezTo>
                      <a:pt x="808292" y="406337"/>
                      <a:pt x="799814" y="403288"/>
                      <a:pt x="791337" y="400241"/>
                    </a:cubicBezTo>
                    <a:cubicBezTo>
                      <a:pt x="799528" y="400526"/>
                      <a:pt x="825722" y="401288"/>
                      <a:pt x="836485" y="401574"/>
                    </a:cubicBezTo>
                    <a:cubicBezTo>
                      <a:pt x="836485" y="401574"/>
                      <a:pt x="836485" y="401574"/>
                      <a:pt x="836485" y="401574"/>
                    </a:cubicBezTo>
                    <a:cubicBezTo>
                      <a:pt x="827246" y="404527"/>
                      <a:pt x="819150" y="407861"/>
                      <a:pt x="816674" y="409575"/>
                    </a:cubicBezTo>
                    <a:close/>
                    <a:moveTo>
                      <a:pt x="844963" y="451866"/>
                    </a:moveTo>
                    <a:cubicBezTo>
                      <a:pt x="847534" y="451580"/>
                      <a:pt x="849059" y="451485"/>
                      <a:pt x="849059" y="451485"/>
                    </a:cubicBezTo>
                    <a:cubicBezTo>
                      <a:pt x="849059" y="451485"/>
                      <a:pt x="847058" y="450913"/>
                      <a:pt x="843534" y="450056"/>
                    </a:cubicBezTo>
                    <a:cubicBezTo>
                      <a:pt x="841629" y="447770"/>
                      <a:pt x="839819" y="445389"/>
                      <a:pt x="838105" y="443198"/>
                    </a:cubicBezTo>
                    <a:cubicBezTo>
                      <a:pt x="822293" y="426625"/>
                      <a:pt x="790956" y="401669"/>
                      <a:pt x="790956" y="401669"/>
                    </a:cubicBezTo>
                    <a:lnTo>
                      <a:pt x="784098" y="399383"/>
                    </a:lnTo>
                    <a:cubicBezTo>
                      <a:pt x="784098" y="399383"/>
                      <a:pt x="787527" y="404051"/>
                      <a:pt x="793433" y="411671"/>
                    </a:cubicBezTo>
                    <a:cubicBezTo>
                      <a:pt x="791623" y="411194"/>
                      <a:pt x="789527" y="410623"/>
                      <a:pt x="787241" y="410051"/>
                    </a:cubicBezTo>
                    <a:cubicBezTo>
                      <a:pt x="778574" y="402146"/>
                      <a:pt x="771239" y="395669"/>
                      <a:pt x="768191" y="393002"/>
                    </a:cubicBezTo>
                    <a:cubicBezTo>
                      <a:pt x="768286" y="393002"/>
                      <a:pt x="768477" y="393097"/>
                      <a:pt x="768572" y="393097"/>
                    </a:cubicBezTo>
                    <a:cubicBezTo>
                      <a:pt x="773811" y="394811"/>
                      <a:pt x="779050" y="396526"/>
                      <a:pt x="784288" y="398336"/>
                    </a:cubicBezTo>
                    <a:lnTo>
                      <a:pt x="788670" y="400145"/>
                    </a:lnTo>
                    <a:cubicBezTo>
                      <a:pt x="788670" y="400145"/>
                      <a:pt x="789146" y="400145"/>
                      <a:pt x="789813" y="400145"/>
                    </a:cubicBezTo>
                    <a:cubicBezTo>
                      <a:pt x="798671" y="403193"/>
                      <a:pt x="807529" y="406337"/>
                      <a:pt x="816388" y="409670"/>
                    </a:cubicBezTo>
                    <a:cubicBezTo>
                      <a:pt x="816007" y="409956"/>
                      <a:pt x="815721" y="410242"/>
                      <a:pt x="815816" y="410432"/>
                    </a:cubicBezTo>
                    <a:cubicBezTo>
                      <a:pt x="823912" y="425482"/>
                      <a:pt x="847916" y="449104"/>
                      <a:pt x="853821" y="454724"/>
                    </a:cubicBezTo>
                    <a:cubicBezTo>
                      <a:pt x="858012" y="458629"/>
                      <a:pt x="865918" y="465392"/>
                      <a:pt x="877824" y="475202"/>
                    </a:cubicBezTo>
                    <a:cubicBezTo>
                      <a:pt x="874300" y="474345"/>
                      <a:pt x="868775" y="473202"/>
                      <a:pt x="861822" y="471964"/>
                    </a:cubicBezTo>
                    <a:cubicBezTo>
                      <a:pt x="856012" y="465296"/>
                      <a:pt x="850201" y="458438"/>
                      <a:pt x="844963" y="451866"/>
                    </a:cubicBezTo>
                    <a:close/>
                    <a:moveTo>
                      <a:pt x="817626" y="461296"/>
                    </a:moveTo>
                    <a:cubicBezTo>
                      <a:pt x="817626" y="461296"/>
                      <a:pt x="815435" y="460534"/>
                      <a:pt x="811720" y="459200"/>
                    </a:cubicBezTo>
                    <a:cubicBezTo>
                      <a:pt x="810673" y="457962"/>
                      <a:pt x="809530" y="456819"/>
                      <a:pt x="808482" y="455581"/>
                    </a:cubicBezTo>
                    <a:cubicBezTo>
                      <a:pt x="810482" y="455390"/>
                      <a:pt x="812387" y="455200"/>
                      <a:pt x="814292" y="455009"/>
                    </a:cubicBezTo>
                    <a:cubicBezTo>
                      <a:pt x="818388" y="458915"/>
                      <a:pt x="822769" y="462915"/>
                      <a:pt x="827342" y="466916"/>
                    </a:cubicBezTo>
                    <a:cubicBezTo>
                      <a:pt x="824198" y="466630"/>
                      <a:pt x="821055" y="466249"/>
                      <a:pt x="817817" y="466058"/>
                    </a:cubicBezTo>
                    <a:cubicBezTo>
                      <a:pt x="816483" y="464534"/>
                      <a:pt x="815054" y="463010"/>
                      <a:pt x="813721" y="461391"/>
                    </a:cubicBezTo>
                    <a:cubicBezTo>
                      <a:pt x="816197" y="461391"/>
                      <a:pt x="817626" y="461296"/>
                      <a:pt x="817626" y="461296"/>
                    </a:cubicBezTo>
                    <a:close/>
                    <a:moveTo>
                      <a:pt x="846201" y="498253"/>
                    </a:moveTo>
                    <a:cubicBezTo>
                      <a:pt x="843248" y="494824"/>
                      <a:pt x="837628" y="488442"/>
                      <a:pt x="830770" y="480632"/>
                    </a:cubicBezTo>
                    <a:cubicBezTo>
                      <a:pt x="834390" y="480060"/>
                      <a:pt x="838009" y="479488"/>
                      <a:pt x="841629" y="479012"/>
                    </a:cubicBezTo>
                    <a:cubicBezTo>
                      <a:pt x="854202" y="489300"/>
                      <a:pt x="866013" y="498348"/>
                      <a:pt x="873347" y="503777"/>
                    </a:cubicBezTo>
                    <a:cubicBezTo>
                      <a:pt x="866013" y="501968"/>
                      <a:pt x="856583" y="499872"/>
                      <a:pt x="846201" y="498253"/>
                    </a:cubicBezTo>
                    <a:close/>
                    <a:moveTo>
                      <a:pt x="818864" y="495395"/>
                    </a:moveTo>
                    <a:cubicBezTo>
                      <a:pt x="817245" y="493490"/>
                      <a:pt x="813911" y="489585"/>
                      <a:pt x="809244" y="484156"/>
                    </a:cubicBezTo>
                    <a:cubicBezTo>
                      <a:pt x="813816" y="483394"/>
                      <a:pt x="818578" y="482537"/>
                      <a:pt x="823246" y="481775"/>
                    </a:cubicBezTo>
                    <a:cubicBezTo>
                      <a:pt x="832199" y="488823"/>
                      <a:pt x="839819" y="494538"/>
                      <a:pt x="844296" y="497872"/>
                    </a:cubicBezTo>
                    <a:cubicBezTo>
                      <a:pt x="836200" y="496729"/>
                      <a:pt x="827532" y="495776"/>
                      <a:pt x="818864" y="495395"/>
                    </a:cubicBezTo>
                    <a:close/>
                    <a:moveTo>
                      <a:pt x="772668" y="542068"/>
                    </a:moveTo>
                    <a:cubicBezTo>
                      <a:pt x="765429" y="535496"/>
                      <a:pt x="758095" y="529114"/>
                      <a:pt x="750570" y="522827"/>
                    </a:cubicBezTo>
                    <a:cubicBezTo>
                      <a:pt x="761143" y="525875"/>
                      <a:pt x="796100" y="536162"/>
                      <a:pt x="810292" y="540353"/>
                    </a:cubicBezTo>
                    <a:cubicBezTo>
                      <a:pt x="810292" y="540353"/>
                      <a:pt x="810292" y="540353"/>
                      <a:pt x="810292" y="540353"/>
                    </a:cubicBezTo>
                    <a:cubicBezTo>
                      <a:pt x="793813" y="540258"/>
                      <a:pt x="778288" y="541020"/>
                      <a:pt x="772668" y="542068"/>
                    </a:cubicBezTo>
                    <a:close/>
                    <a:moveTo>
                      <a:pt x="765619" y="624935"/>
                    </a:moveTo>
                    <a:cubicBezTo>
                      <a:pt x="767239" y="633317"/>
                      <a:pt x="769334" y="643890"/>
                      <a:pt x="772096" y="656749"/>
                    </a:cubicBezTo>
                    <a:cubicBezTo>
                      <a:pt x="772192" y="657035"/>
                      <a:pt x="772287" y="657320"/>
                      <a:pt x="772382" y="657606"/>
                    </a:cubicBezTo>
                    <a:cubicBezTo>
                      <a:pt x="770573" y="655130"/>
                      <a:pt x="767810" y="651796"/>
                      <a:pt x="763429" y="647129"/>
                    </a:cubicBezTo>
                    <a:cubicBezTo>
                      <a:pt x="758761" y="642271"/>
                      <a:pt x="754285" y="638651"/>
                      <a:pt x="749427" y="635603"/>
                    </a:cubicBezTo>
                    <a:cubicBezTo>
                      <a:pt x="749903" y="630269"/>
                      <a:pt x="750475" y="624745"/>
                      <a:pt x="751237" y="619125"/>
                    </a:cubicBezTo>
                    <a:cubicBezTo>
                      <a:pt x="756094" y="621030"/>
                      <a:pt x="761143" y="622935"/>
                      <a:pt x="765619" y="624935"/>
                    </a:cubicBezTo>
                    <a:close/>
                    <a:moveTo>
                      <a:pt x="752284" y="610934"/>
                    </a:moveTo>
                    <a:cubicBezTo>
                      <a:pt x="752951" y="606171"/>
                      <a:pt x="753713" y="601409"/>
                      <a:pt x="754570" y="596742"/>
                    </a:cubicBezTo>
                    <a:cubicBezTo>
                      <a:pt x="756952" y="597980"/>
                      <a:pt x="759524" y="599409"/>
                      <a:pt x="762476" y="601123"/>
                    </a:cubicBezTo>
                    <a:cubicBezTo>
                      <a:pt x="762571" y="602552"/>
                      <a:pt x="762571" y="603695"/>
                      <a:pt x="762667" y="604552"/>
                    </a:cubicBezTo>
                    <a:cubicBezTo>
                      <a:pt x="762857" y="608076"/>
                      <a:pt x="763619" y="613220"/>
                      <a:pt x="764858" y="620078"/>
                    </a:cubicBezTo>
                    <a:cubicBezTo>
                      <a:pt x="761619" y="617315"/>
                      <a:pt x="757523" y="614172"/>
                      <a:pt x="752284" y="610934"/>
                    </a:cubicBezTo>
                    <a:close/>
                    <a:moveTo>
                      <a:pt x="747808" y="656463"/>
                    </a:moveTo>
                    <a:cubicBezTo>
                      <a:pt x="747998" y="652844"/>
                      <a:pt x="748284" y="649034"/>
                      <a:pt x="748665" y="644938"/>
                    </a:cubicBezTo>
                    <a:cubicBezTo>
                      <a:pt x="759238" y="651225"/>
                      <a:pt x="769715" y="658940"/>
                      <a:pt x="773716" y="661988"/>
                    </a:cubicBezTo>
                    <a:cubicBezTo>
                      <a:pt x="773811" y="662464"/>
                      <a:pt x="774001" y="662940"/>
                      <a:pt x="774097" y="663417"/>
                    </a:cubicBezTo>
                    <a:cubicBezTo>
                      <a:pt x="770858" y="663417"/>
                      <a:pt x="766762" y="663035"/>
                      <a:pt x="762857" y="661607"/>
                    </a:cubicBezTo>
                    <a:cubicBezTo>
                      <a:pt x="760381" y="660559"/>
                      <a:pt x="754951" y="658749"/>
                      <a:pt x="747808" y="656463"/>
                    </a:cubicBezTo>
                    <a:close/>
                    <a:moveTo>
                      <a:pt x="734092" y="558832"/>
                    </a:moveTo>
                    <a:cubicBezTo>
                      <a:pt x="733044" y="537591"/>
                      <a:pt x="729901" y="513207"/>
                      <a:pt x="729043" y="506635"/>
                    </a:cubicBezTo>
                    <a:cubicBezTo>
                      <a:pt x="733711" y="510159"/>
                      <a:pt x="738283" y="513779"/>
                      <a:pt x="742950" y="517398"/>
                    </a:cubicBezTo>
                    <a:lnTo>
                      <a:pt x="747332" y="521875"/>
                    </a:lnTo>
                    <a:cubicBezTo>
                      <a:pt x="747332" y="521875"/>
                      <a:pt x="747998" y="522065"/>
                      <a:pt x="749141" y="522351"/>
                    </a:cubicBezTo>
                    <a:cubicBezTo>
                      <a:pt x="757047" y="528733"/>
                      <a:pt x="764762" y="535305"/>
                      <a:pt x="772287" y="542068"/>
                    </a:cubicBezTo>
                    <a:cubicBezTo>
                      <a:pt x="771239" y="542259"/>
                      <a:pt x="770477" y="542449"/>
                      <a:pt x="770382" y="542735"/>
                    </a:cubicBezTo>
                    <a:cubicBezTo>
                      <a:pt x="762191" y="559880"/>
                      <a:pt x="762000" y="588740"/>
                      <a:pt x="762381" y="600837"/>
                    </a:cubicBezTo>
                    <a:cubicBezTo>
                      <a:pt x="761428" y="599789"/>
                      <a:pt x="758952" y="597218"/>
                      <a:pt x="755047" y="593884"/>
                    </a:cubicBezTo>
                    <a:cubicBezTo>
                      <a:pt x="755333" y="592455"/>
                      <a:pt x="755618" y="591026"/>
                      <a:pt x="755904" y="589598"/>
                    </a:cubicBezTo>
                    <a:cubicBezTo>
                      <a:pt x="755904" y="589502"/>
                      <a:pt x="755999" y="589598"/>
                      <a:pt x="755999" y="589502"/>
                    </a:cubicBezTo>
                    <a:cubicBezTo>
                      <a:pt x="755999" y="589502"/>
                      <a:pt x="755904" y="589407"/>
                      <a:pt x="755904" y="589312"/>
                    </a:cubicBezTo>
                    <a:cubicBezTo>
                      <a:pt x="756094" y="588359"/>
                      <a:pt x="756285" y="587312"/>
                      <a:pt x="756476" y="586359"/>
                    </a:cubicBezTo>
                    <a:cubicBezTo>
                      <a:pt x="757237" y="562642"/>
                      <a:pt x="748093" y="524256"/>
                      <a:pt x="748093" y="524256"/>
                    </a:cubicBezTo>
                    <a:lnTo>
                      <a:pt x="741902" y="519303"/>
                    </a:lnTo>
                    <a:cubicBezTo>
                      <a:pt x="741998" y="519398"/>
                      <a:pt x="737902" y="535210"/>
                      <a:pt x="734092" y="558832"/>
                    </a:cubicBezTo>
                    <a:close/>
                    <a:moveTo>
                      <a:pt x="731615" y="618077"/>
                    </a:moveTo>
                    <a:cubicBezTo>
                      <a:pt x="732092" y="621411"/>
                      <a:pt x="732568" y="624745"/>
                      <a:pt x="733139" y="628079"/>
                    </a:cubicBezTo>
                    <a:cubicBezTo>
                      <a:pt x="732377" y="627793"/>
                      <a:pt x="731520" y="627507"/>
                      <a:pt x="730758" y="627221"/>
                    </a:cubicBezTo>
                    <a:cubicBezTo>
                      <a:pt x="731139" y="624173"/>
                      <a:pt x="731425" y="621125"/>
                      <a:pt x="731615" y="618077"/>
                    </a:cubicBezTo>
                    <a:close/>
                    <a:moveTo>
                      <a:pt x="728472" y="650177"/>
                    </a:moveTo>
                    <a:cubicBezTo>
                      <a:pt x="728948" y="646081"/>
                      <a:pt x="729329" y="641700"/>
                      <a:pt x="729806" y="637032"/>
                    </a:cubicBezTo>
                    <a:cubicBezTo>
                      <a:pt x="731710" y="637509"/>
                      <a:pt x="733520" y="638080"/>
                      <a:pt x="735140" y="638556"/>
                    </a:cubicBezTo>
                    <a:cubicBezTo>
                      <a:pt x="736187" y="643795"/>
                      <a:pt x="737426" y="648748"/>
                      <a:pt x="738568" y="653415"/>
                    </a:cubicBezTo>
                    <a:cubicBezTo>
                      <a:pt x="735425" y="652463"/>
                      <a:pt x="731996" y="651320"/>
                      <a:pt x="728472" y="650177"/>
                    </a:cubicBezTo>
                    <a:close/>
                    <a:moveTo>
                      <a:pt x="723519" y="501396"/>
                    </a:moveTo>
                    <a:cubicBezTo>
                      <a:pt x="715804" y="495491"/>
                      <a:pt x="707993" y="489680"/>
                      <a:pt x="700183" y="483870"/>
                    </a:cubicBezTo>
                    <a:cubicBezTo>
                      <a:pt x="708660" y="484727"/>
                      <a:pt x="747617" y="492728"/>
                      <a:pt x="770668" y="490347"/>
                    </a:cubicBezTo>
                    <a:cubicBezTo>
                      <a:pt x="779050" y="489490"/>
                      <a:pt x="791432" y="487299"/>
                      <a:pt x="804958" y="485013"/>
                    </a:cubicBezTo>
                    <a:cubicBezTo>
                      <a:pt x="811244" y="489966"/>
                      <a:pt x="815911" y="493681"/>
                      <a:pt x="818198" y="495491"/>
                    </a:cubicBezTo>
                    <a:cubicBezTo>
                      <a:pt x="814483" y="495395"/>
                      <a:pt x="810863" y="495300"/>
                      <a:pt x="807244" y="495395"/>
                    </a:cubicBezTo>
                    <a:cubicBezTo>
                      <a:pt x="769239" y="496729"/>
                      <a:pt x="723709" y="500444"/>
                      <a:pt x="723709" y="500444"/>
                    </a:cubicBezTo>
                    <a:cubicBezTo>
                      <a:pt x="723709" y="500444"/>
                      <a:pt x="723709" y="500825"/>
                      <a:pt x="723519" y="501396"/>
                    </a:cubicBezTo>
                    <a:close/>
                    <a:moveTo>
                      <a:pt x="694944" y="639128"/>
                    </a:moveTo>
                    <a:cubicBezTo>
                      <a:pt x="695230" y="636461"/>
                      <a:pt x="695516" y="633603"/>
                      <a:pt x="695896" y="630460"/>
                    </a:cubicBezTo>
                    <a:cubicBezTo>
                      <a:pt x="702469" y="631508"/>
                      <a:pt x="708851" y="632555"/>
                      <a:pt x="714946" y="633698"/>
                    </a:cubicBezTo>
                    <a:cubicBezTo>
                      <a:pt x="715994" y="638270"/>
                      <a:pt x="717042" y="642652"/>
                      <a:pt x="718090" y="646748"/>
                    </a:cubicBezTo>
                    <a:cubicBezTo>
                      <a:pt x="710375" y="644271"/>
                      <a:pt x="702564" y="641700"/>
                      <a:pt x="694944" y="639128"/>
                    </a:cubicBezTo>
                    <a:close/>
                    <a:moveTo>
                      <a:pt x="699230" y="596170"/>
                    </a:moveTo>
                    <a:cubicBezTo>
                      <a:pt x="699611" y="592169"/>
                      <a:pt x="699897" y="588169"/>
                      <a:pt x="700183" y="584168"/>
                    </a:cubicBezTo>
                    <a:cubicBezTo>
                      <a:pt x="702945" y="583978"/>
                      <a:pt x="705707" y="583883"/>
                      <a:pt x="708279" y="583883"/>
                    </a:cubicBezTo>
                    <a:cubicBezTo>
                      <a:pt x="708279" y="588264"/>
                      <a:pt x="708469" y="592741"/>
                      <a:pt x="708946" y="597313"/>
                    </a:cubicBezTo>
                    <a:cubicBezTo>
                      <a:pt x="705707" y="596742"/>
                      <a:pt x="702469" y="596360"/>
                      <a:pt x="699230" y="596170"/>
                    </a:cubicBezTo>
                    <a:close/>
                    <a:moveTo>
                      <a:pt x="710375" y="609124"/>
                    </a:moveTo>
                    <a:cubicBezTo>
                      <a:pt x="710946" y="613410"/>
                      <a:pt x="711708" y="617601"/>
                      <a:pt x="712470" y="621792"/>
                    </a:cubicBezTo>
                    <a:cubicBezTo>
                      <a:pt x="708088" y="620840"/>
                      <a:pt x="702945" y="619887"/>
                      <a:pt x="697135" y="618839"/>
                    </a:cubicBezTo>
                    <a:cubicBezTo>
                      <a:pt x="697516" y="615410"/>
                      <a:pt x="697801" y="611791"/>
                      <a:pt x="698183" y="608171"/>
                    </a:cubicBezTo>
                    <a:cubicBezTo>
                      <a:pt x="702469" y="608552"/>
                      <a:pt x="706565" y="608838"/>
                      <a:pt x="710375" y="609124"/>
                    </a:cubicBezTo>
                    <a:close/>
                    <a:moveTo>
                      <a:pt x="701135" y="571214"/>
                    </a:moveTo>
                    <a:cubicBezTo>
                      <a:pt x="701135" y="570548"/>
                      <a:pt x="701231" y="569881"/>
                      <a:pt x="701231" y="569214"/>
                    </a:cubicBezTo>
                    <a:cubicBezTo>
                      <a:pt x="703993" y="569119"/>
                      <a:pt x="706565" y="569119"/>
                      <a:pt x="709136" y="569214"/>
                    </a:cubicBezTo>
                    <a:cubicBezTo>
                      <a:pt x="709041" y="570167"/>
                      <a:pt x="708851" y="571119"/>
                      <a:pt x="708755" y="572167"/>
                    </a:cubicBezTo>
                    <a:cubicBezTo>
                      <a:pt x="708755" y="572262"/>
                      <a:pt x="708755" y="572357"/>
                      <a:pt x="708755" y="572453"/>
                    </a:cubicBezTo>
                    <a:cubicBezTo>
                      <a:pt x="706184" y="571881"/>
                      <a:pt x="703612" y="571405"/>
                      <a:pt x="701135" y="571214"/>
                    </a:cubicBezTo>
                    <a:close/>
                    <a:moveTo>
                      <a:pt x="701802" y="557498"/>
                    </a:moveTo>
                    <a:cubicBezTo>
                      <a:pt x="701802" y="557213"/>
                      <a:pt x="701802" y="556927"/>
                      <a:pt x="701802" y="556641"/>
                    </a:cubicBezTo>
                    <a:cubicBezTo>
                      <a:pt x="701897" y="554736"/>
                      <a:pt x="701897" y="552545"/>
                      <a:pt x="701897" y="550355"/>
                    </a:cubicBezTo>
                    <a:cubicBezTo>
                      <a:pt x="705612" y="549402"/>
                      <a:pt x="708946" y="548926"/>
                      <a:pt x="712089" y="548831"/>
                    </a:cubicBezTo>
                    <a:cubicBezTo>
                      <a:pt x="711518" y="552355"/>
                      <a:pt x="710946" y="555879"/>
                      <a:pt x="710375" y="559594"/>
                    </a:cubicBezTo>
                    <a:cubicBezTo>
                      <a:pt x="707517" y="558832"/>
                      <a:pt x="704659" y="558070"/>
                      <a:pt x="701802" y="557498"/>
                    </a:cubicBezTo>
                    <a:close/>
                    <a:moveTo>
                      <a:pt x="711899" y="542639"/>
                    </a:moveTo>
                    <a:cubicBezTo>
                      <a:pt x="712375" y="542735"/>
                      <a:pt x="712756" y="542735"/>
                      <a:pt x="713232" y="542830"/>
                    </a:cubicBezTo>
                    <a:cubicBezTo>
                      <a:pt x="713232" y="543020"/>
                      <a:pt x="713137" y="543116"/>
                      <a:pt x="713137" y="543306"/>
                    </a:cubicBezTo>
                    <a:cubicBezTo>
                      <a:pt x="712660" y="543116"/>
                      <a:pt x="712375" y="542830"/>
                      <a:pt x="711899" y="542639"/>
                    </a:cubicBezTo>
                    <a:close/>
                    <a:moveTo>
                      <a:pt x="691325" y="480155"/>
                    </a:moveTo>
                    <a:cubicBezTo>
                      <a:pt x="691325" y="480155"/>
                      <a:pt x="684848" y="499396"/>
                      <a:pt x="679894" y="526733"/>
                    </a:cubicBezTo>
                    <a:cubicBezTo>
                      <a:pt x="677418" y="524732"/>
                      <a:pt x="674942" y="522732"/>
                      <a:pt x="672560" y="520827"/>
                    </a:cubicBezTo>
                    <a:cubicBezTo>
                      <a:pt x="671608" y="506159"/>
                      <a:pt x="669036" y="489300"/>
                      <a:pt x="666750" y="476631"/>
                    </a:cubicBezTo>
                    <a:cubicBezTo>
                      <a:pt x="675703" y="478250"/>
                      <a:pt x="682371" y="481108"/>
                      <a:pt x="682371" y="481108"/>
                    </a:cubicBezTo>
                    <a:cubicBezTo>
                      <a:pt x="677037" y="474536"/>
                      <a:pt x="671132" y="470059"/>
                      <a:pt x="665035" y="467106"/>
                    </a:cubicBezTo>
                    <a:cubicBezTo>
                      <a:pt x="664369" y="463391"/>
                      <a:pt x="663797" y="460725"/>
                      <a:pt x="663511" y="459296"/>
                    </a:cubicBezTo>
                    <a:cubicBezTo>
                      <a:pt x="683800" y="473202"/>
                      <a:pt x="703802" y="487394"/>
                      <a:pt x="723328" y="502253"/>
                    </a:cubicBezTo>
                    <a:cubicBezTo>
                      <a:pt x="721900" y="506730"/>
                      <a:pt x="718090" y="519303"/>
                      <a:pt x="714566" y="536543"/>
                    </a:cubicBezTo>
                    <a:cubicBezTo>
                      <a:pt x="710375" y="535115"/>
                      <a:pt x="705993" y="534067"/>
                      <a:pt x="701231" y="532734"/>
                    </a:cubicBezTo>
                    <a:cubicBezTo>
                      <a:pt x="699707" y="509492"/>
                      <a:pt x="696373" y="484727"/>
                      <a:pt x="696373" y="484727"/>
                    </a:cubicBezTo>
                    <a:lnTo>
                      <a:pt x="691325" y="480155"/>
                    </a:lnTo>
                    <a:close/>
                    <a:moveTo>
                      <a:pt x="677418" y="585883"/>
                    </a:moveTo>
                    <a:cubicBezTo>
                      <a:pt x="677799" y="589026"/>
                      <a:pt x="678275" y="592074"/>
                      <a:pt x="678847" y="595217"/>
                    </a:cubicBezTo>
                    <a:cubicBezTo>
                      <a:pt x="674370" y="595122"/>
                      <a:pt x="669988" y="595122"/>
                      <a:pt x="665893" y="595122"/>
                    </a:cubicBezTo>
                    <a:cubicBezTo>
                      <a:pt x="666274" y="592360"/>
                      <a:pt x="666559" y="589502"/>
                      <a:pt x="666941" y="586740"/>
                    </a:cubicBezTo>
                    <a:cubicBezTo>
                      <a:pt x="670179" y="586454"/>
                      <a:pt x="673703" y="586264"/>
                      <a:pt x="677418" y="585883"/>
                    </a:cubicBezTo>
                    <a:close/>
                    <a:moveTo>
                      <a:pt x="668750" y="572072"/>
                    </a:moveTo>
                    <a:cubicBezTo>
                      <a:pt x="668750" y="571881"/>
                      <a:pt x="668845" y="571691"/>
                      <a:pt x="668845" y="571405"/>
                    </a:cubicBezTo>
                    <a:cubicBezTo>
                      <a:pt x="671322" y="571310"/>
                      <a:pt x="673703" y="571119"/>
                      <a:pt x="675989" y="570929"/>
                    </a:cubicBezTo>
                    <a:cubicBezTo>
                      <a:pt x="675989" y="571024"/>
                      <a:pt x="675989" y="571119"/>
                      <a:pt x="675989" y="571214"/>
                    </a:cubicBezTo>
                    <a:cubicBezTo>
                      <a:pt x="673513" y="571500"/>
                      <a:pt x="671132" y="571691"/>
                      <a:pt x="668750" y="572072"/>
                    </a:cubicBezTo>
                    <a:close/>
                    <a:moveTo>
                      <a:pt x="681037" y="607124"/>
                    </a:moveTo>
                    <a:cubicBezTo>
                      <a:pt x="681704" y="610362"/>
                      <a:pt x="682371" y="613505"/>
                      <a:pt x="683133" y="616553"/>
                    </a:cubicBezTo>
                    <a:cubicBezTo>
                      <a:pt x="676656" y="615506"/>
                      <a:pt x="669988" y="614553"/>
                      <a:pt x="663511" y="613601"/>
                    </a:cubicBezTo>
                    <a:cubicBezTo>
                      <a:pt x="663797" y="611219"/>
                      <a:pt x="664178" y="608743"/>
                      <a:pt x="664464" y="606171"/>
                    </a:cubicBezTo>
                    <a:cubicBezTo>
                      <a:pt x="669703" y="606457"/>
                      <a:pt x="675323" y="606838"/>
                      <a:pt x="681037" y="607124"/>
                    </a:cubicBezTo>
                    <a:close/>
                    <a:moveTo>
                      <a:pt x="661321" y="629888"/>
                    </a:moveTo>
                    <a:cubicBezTo>
                      <a:pt x="661511" y="628460"/>
                      <a:pt x="661702" y="626936"/>
                      <a:pt x="661892" y="625221"/>
                    </a:cubicBezTo>
                    <a:cubicBezTo>
                      <a:pt x="669226" y="626459"/>
                      <a:pt x="677513" y="627698"/>
                      <a:pt x="686086" y="629031"/>
                    </a:cubicBezTo>
                    <a:cubicBezTo>
                      <a:pt x="686848" y="631888"/>
                      <a:pt x="687515" y="634556"/>
                      <a:pt x="688276" y="636937"/>
                    </a:cubicBezTo>
                    <a:cubicBezTo>
                      <a:pt x="688276" y="636937"/>
                      <a:pt x="688181" y="636937"/>
                      <a:pt x="688181" y="636937"/>
                    </a:cubicBezTo>
                    <a:cubicBezTo>
                      <a:pt x="679133" y="633794"/>
                      <a:pt x="669893" y="631508"/>
                      <a:pt x="661321" y="629888"/>
                    </a:cubicBezTo>
                    <a:close/>
                    <a:moveTo>
                      <a:pt x="660844" y="455581"/>
                    </a:moveTo>
                    <a:cubicBezTo>
                      <a:pt x="658559" y="453962"/>
                      <a:pt x="656273" y="452247"/>
                      <a:pt x="653891" y="450723"/>
                    </a:cubicBezTo>
                    <a:cubicBezTo>
                      <a:pt x="644938" y="444532"/>
                      <a:pt x="635984" y="438531"/>
                      <a:pt x="626935" y="432435"/>
                    </a:cubicBezTo>
                    <a:lnTo>
                      <a:pt x="634175" y="436721"/>
                    </a:lnTo>
                    <a:cubicBezTo>
                      <a:pt x="634175" y="436721"/>
                      <a:pt x="652177" y="443198"/>
                      <a:pt x="669988" y="449104"/>
                    </a:cubicBezTo>
                    <a:cubicBezTo>
                      <a:pt x="671417" y="450247"/>
                      <a:pt x="672751" y="451295"/>
                      <a:pt x="674179" y="452438"/>
                    </a:cubicBezTo>
                    <a:cubicBezTo>
                      <a:pt x="667512" y="453962"/>
                      <a:pt x="662750" y="455105"/>
                      <a:pt x="660844" y="455581"/>
                    </a:cubicBezTo>
                    <a:close/>
                    <a:moveTo>
                      <a:pt x="657892" y="455486"/>
                    </a:moveTo>
                    <a:cubicBezTo>
                      <a:pt x="657606" y="456819"/>
                      <a:pt x="656939" y="459867"/>
                      <a:pt x="656082" y="463963"/>
                    </a:cubicBezTo>
                    <a:cubicBezTo>
                      <a:pt x="650176" y="462534"/>
                      <a:pt x="644271" y="462248"/>
                      <a:pt x="638366" y="462915"/>
                    </a:cubicBezTo>
                    <a:cubicBezTo>
                      <a:pt x="636556" y="460343"/>
                      <a:pt x="634556" y="458057"/>
                      <a:pt x="632651" y="455962"/>
                    </a:cubicBezTo>
                    <a:cubicBezTo>
                      <a:pt x="632174" y="445484"/>
                      <a:pt x="631698" y="438341"/>
                      <a:pt x="631698" y="438341"/>
                    </a:cubicBezTo>
                    <a:lnTo>
                      <a:pt x="628745" y="436340"/>
                    </a:lnTo>
                    <a:cubicBezTo>
                      <a:pt x="628745" y="436340"/>
                      <a:pt x="627126" y="441388"/>
                      <a:pt x="624935" y="448818"/>
                    </a:cubicBezTo>
                    <a:cubicBezTo>
                      <a:pt x="616458" y="442246"/>
                      <a:pt x="608076" y="439007"/>
                      <a:pt x="601885" y="437579"/>
                    </a:cubicBezTo>
                    <a:cubicBezTo>
                      <a:pt x="600456" y="425291"/>
                      <a:pt x="598932" y="416624"/>
                      <a:pt x="598932" y="416624"/>
                    </a:cubicBezTo>
                    <a:lnTo>
                      <a:pt x="595503" y="414338"/>
                    </a:lnTo>
                    <a:lnTo>
                      <a:pt x="595503" y="414338"/>
                    </a:lnTo>
                    <a:cubicBezTo>
                      <a:pt x="596646" y="415100"/>
                      <a:pt x="597789" y="415766"/>
                      <a:pt x="598837" y="416528"/>
                    </a:cubicBezTo>
                    <a:lnTo>
                      <a:pt x="598837" y="416624"/>
                    </a:lnTo>
                    <a:cubicBezTo>
                      <a:pt x="598837" y="416624"/>
                      <a:pt x="598932" y="416624"/>
                      <a:pt x="598932" y="416624"/>
                    </a:cubicBezTo>
                    <a:cubicBezTo>
                      <a:pt x="617125" y="428339"/>
                      <a:pt x="635127" y="440150"/>
                      <a:pt x="653034" y="452247"/>
                    </a:cubicBezTo>
                    <a:cubicBezTo>
                      <a:pt x="654653" y="453200"/>
                      <a:pt x="656273" y="454343"/>
                      <a:pt x="657892" y="455486"/>
                    </a:cubicBezTo>
                    <a:close/>
                    <a:moveTo>
                      <a:pt x="598075" y="541877"/>
                    </a:moveTo>
                    <a:cubicBezTo>
                      <a:pt x="598265" y="540068"/>
                      <a:pt x="598456" y="538258"/>
                      <a:pt x="598646" y="536448"/>
                    </a:cubicBezTo>
                    <a:cubicBezTo>
                      <a:pt x="603885" y="538639"/>
                      <a:pt x="609505" y="540639"/>
                      <a:pt x="615220" y="542449"/>
                    </a:cubicBezTo>
                    <a:cubicBezTo>
                      <a:pt x="615315" y="543497"/>
                      <a:pt x="615410" y="544544"/>
                      <a:pt x="615506" y="545497"/>
                    </a:cubicBezTo>
                    <a:cubicBezTo>
                      <a:pt x="609028" y="544259"/>
                      <a:pt x="603218" y="543020"/>
                      <a:pt x="598075" y="541877"/>
                    </a:cubicBezTo>
                    <a:close/>
                    <a:moveTo>
                      <a:pt x="604076" y="554260"/>
                    </a:moveTo>
                    <a:cubicBezTo>
                      <a:pt x="607695" y="555117"/>
                      <a:pt x="611410" y="556070"/>
                      <a:pt x="615125" y="556927"/>
                    </a:cubicBezTo>
                    <a:cubicBezTo>
                      <a:pt x="607695" y="557213"/>
                      <a:pt x="601123" y="557498"/>
                      <a:pt x="596360" y="557879"/>
                    </a:cubicBezTo>
                    <a:cubicBezTo>
                      <a:pt x="596551" y="555975"/>
                      <a:pt x="596741" y="554069"/>
                      <a:pt x="596932" y="552164"/>
                    </a:cubicBezTo>
                    <a:cubicBezTo>
                      <a:pt x="599218" y="552831"/>
                      <a:pt x="601504" y="553593"/>
                      <a:pt x="604076" y="554260"/>
                    </a:cubicBezTo>
                    <a:close/>
                    <a:moveTo>
                      <a:pt x="599789" y="525018"/>
                    </a:moveTo>
                    <a:cubicBezTo>
                      <a:pt x="599980" y="523494"/>
                      <a:pt x="600075" y="521970"/>
                      <a:pt x="600266" y="520541"/>
                    </a:cubicBezTo>
                    <a:cubicBezTo>
                      <a:pt x="601409" y="521018"/>
                      <a:pt x="602647" y="521399"/>
                      <a:pt x="603790" y="521780"/>
                    </a:cubicBezTo>
                    <a:cubicBezTo>
                      <a:pt x="607504" y="523113"/>
                      <a:pt x="610934" y="524066"/>
                      <a:pt x="614077" y="524923"/>
                    </a:cubicBezTo>
                    <a:cubicBezTo>
                      <a:pt x="614077" y="525875"/>
                      <a:pt x="614172" y="526923"/>
                      <a:pt x="614172" y="527876"/>
                    </a:cubicBezTo>
                    <a:cubicBezTo>
                      <a:pt x="609600" y="527018"/>
                      <a:pt x="604647" y="526066"/>
                      <a:pt x="599789" y="525018"/>
                    </a:cubicBezTo>
                    <a:close/>
                    <a:moveTo>
                      <a:pt x="601790" y="506254"/>
                    </a:moveTo>
                    <a:cubicBezTo>
                      <a:pt x="602170" y="502825"/>
                      <a:pt x="602456" y="499682"/>
                      <a:pt x="602837" y="496824"/>
                    </a:cubicBezTo>
                    <a:cubicBezTo>
                      <a:pt x="606933" y="496062"/>
                      <a:pt x="610934" y="494729"/>
                      <a:pt x="615029" y="492919"/>
                    </a:cubicBezTo>
                    <a:cubicBezTo>
                      <a:pt x="614458" y="498062"/>
                      <a:pt x="614077" y="503587"/>
                      <a:pt x="613982" y="509302"/>
                    </a:cubicBezTo>
                    <a:cubicBezTo>
                      <a:pt x="611695" y="508826"/>
                      <a:pt x="609505" y="508445"/>
                      <a:pt x="607028" y="507683"/>
                    </a:cubicBezTo>
                    <a:cubicBezTo>
                      <a:pt x="605314" y="507111"/>
                      <a:pt x="603504" y="506730"/>
                      <a:pt x="601790" y="506254"/>
                    </a:cubicBezTo>
                    <a:close/>
                    <a:moveTo>
                      <a:pt x="604171" y="467582"/>
                    </a:moveTo>
                    <a:cubicBezTo>
                      <a:pt x="607409" y="466344"/>
                      <a:pt x="611124" y="465773"/>
                      <a:pt x="615886" y="466439"/>
                    </a:cubicBezTo>
                    <a:cubicBezTo>
                      <a:pt x="617125" y="466630"/>
                      <a:pt x="618363" y="467106"/>
                      <a:pt x="619601" y="467392"/>
                    </a:cubicBezTo>
                    <a:cubicBezTo>
                      <a:pt x="614077" y="469392"/>
                      <a:pt x="608933" y="471869"/>
                      <a:pt x="604361" y="474440"/>
                    </a:cubicBezTo>
                    <a:cubicBezTo>
                      <a:pt x="604266" y="472154"/>
                      <a:pt x="604171" y="469868"/>
                      <a:pt x="604171" y="467582"/>
                    </a:cubicBezTo>
                    <a:close/>
                    <a:moveTo>
                      <a:pt x="599694" y="574167"/>
                    </a:moveTo>
                    <a:cubicBezTo>
                      <a:pt x="598265" y="571691"/>
                      <a:pt x="596836" y="569309"/>
                      <a:pt x="595408" y="566833"/>
                    </a:cubicBezTo>
                    <a:cubicBezTo>
                      <a:pt x="595503" y="565500"/>
                      <a:pt x="595693" y="564166"/>
                      <a:pt x="595789" y="562737"/>
                    </a:cubicBezTo>
                    <a:cubicBezTo>
                      <a:pt x="600456" y="564833"/>
                      <a:pt x="607600" y="567309"/>
                      <a:pt x="618077" y="569119"/>
                    </a:cubicBezTo>
                    <a:cubicBezTo>
                      <a:pt x="618363" y="570929"/>
                      <a:pt x="618553" y="572643"/>
                      <a:pt x="618839" y="574358"/>
                    </a:cubicBezTo>
                    <a:cubicBezTo>
                      <a:pt x="608457" y="574072"/>
                      <a:pt x="601694" y="574167"/>
                      <a:pt x="599694" y="574167"/>
                    </a:cubicBezTo>
                    <a:close/>
                    <a:moveTo>
                      <a:pt x="620268" y="583597"/>
                    </a:moveTo>
                    <a:cubicBezTo>
                      <a:pt x="620840" y="587026"/>
                      <a:pt x="621316" y="590169"/>
                      <a:pt x="621792" y="593027"/>
                    </a:cubicBezTo>
                    <a:cubicBezTo>
                      <a:pt x="615982" y="592360"/>
                      <a:pt x="611600" y="591693"/>
                      <a:pt x="609505" y="591407"/>
                    </a:cubicBezTo>
                    <a:cubicBezTo>
                      <a:pt x="606361" y="585883"/>
                      <a:pt x="603218" y="580359"/>
                      <a:pt x="600075" y="574834"/>
                    </a:cubicBezTo>
                    <a:cubicBezTo>
                      <a:pt x="606933" y="579215"/>
                      <a:pt x="613696" y="581882"/>
                      <a:pt x="620268" y="583597"/>
                    </a:cubicBezTo>
                    <a:close/>
                    <a:moveTo>
                      <a:pt x="650653" y="490061"/>
                    </a:moveTo>
                    <a:cubicBezTo>
                      <a:pt x="649319" y="496824"/>
                      <a:pt x="647986" y="503873"/>
                      <a:pt x="646843" y="510635"/>
                    </a:cubicBezTo>
                    <a:cubicBezTo>
                      <a:pt x="642937" y="510731"/>
                      <a:pt x="638746" y="511016"/>
                      <a:pt x="633889" y="511016"/>
                    </a:cubicBezTo>
                    <a:cubicBezTo>
                      <a:pt x="634079" y="501968"/>
                      <a:pt x="633889" y="491585"/>
                      <a:pt x="633603" y="481584"/>
                    </a:cubicBezTo>
                    <a:cubicBezTo>
                      <a:pt x="635508" y="480251"/>
                      <a:pt x="637603" y="479203"/>
                      <a:pt x="639699" y="478346"/>
                    </a:cubicBezTo>
                    <a:cubicBezTo>
                      <a:pt x="645319" y="483394"/>
                      <a:pt x="649224" y="488252"/>
                      <a:pt x="650653" y="490061"/>
                    </a:cubicBezTo>
                    <a:close/>
                    <a:moveTo>
                      <a:pt x="646081" y="476536"/>
                    </a:moveTo>
                    <a:cubicBezTo>
                      <a:pt x="648557" y="476060"/>
                      <a:pt x="651034" y="475774"/>
                      <a:pt x="653510" y="475679"/>
                    </a:cubicBezTo>
                    <a:cubicBezTo>
                      <a:pt x="652653" y="479965"/>
                      <a:pt x="651701" y="484537"/>
                      <a:pt x="650748" y="489395"/>
                    </a:cubicBezTo>
                    <a:cubicBezTo>
                      <a:pt x="649415" y="484727"/>
                      <a:pt x="647795" y="480441"/>
                      <a:pt x="646081" y="476536"/>
                    </a:cubicBezTo>
                    <a:close/>
                    <a:moveTo>
                      <a:pt x="630745" y="548164"/>
                    </a:moveTo>
                    <a:cubicBezTo>
                      <a:pt x="630841" y="547592"/>
                      <a:pt x="630841" y="546926"/>
                      <a:pt x="630936" y="546354"/>
                    </a:cubicBezTo>
                    <a:cubicBezTo>
                      <a:pt x="634936" y="547021"/>
                      <a:pt x="638937" y="547402"/>
                      <a:pt x="643033" y="547688"/>
                    </a:cubicBezTo>
                    <a:cubicBezTo>
                      <a:pt x="639223" y="548259"/>
                      <a:pt x="635127" y="548450"/>
                      <a:pt x="630745" y="548164"/>
                    </a:cubicBezTo>
                    <a:close/>
                    <a:moveTo>
                      <a:pt x="642842" y="571691"/>
                    </a:moveTo>
                    <a:cubicBezTo>
                      <a:pt x="643890" y="571691"/>
                      <a:pt x="644843" y="571691"/>
                      <a:pt x="645890" y="571691"/>
                    </a:cubicBezTo>
                    <a:cubicBezTo>
                      <a:pt x="646081" y="572738"/>
                      <a:pt x="646176" y="573691"/>
                      <a:pt x="646367" y="574738"/>
                    </a:cubicBezTo>
                    <a:cubicBezTo>
                      <a:pt x="642176" y="575120"/>
                      <a:pt x="638080" y="575310"/>
                      <a:pt x="634079" y="575120"/>
                    </a:cubicBezTo>
                    <a:cubicBezTo>
                      <a:pt x="631888" y="575025"/>
                      <a:pt x="629888" y="574929"/>
                      <a:pt x="627888" y="574834"/>
                    </a:cubicBezTo>
                    <a:cubicBezTo>
                      <a:pt x="627983" y="573500"/>
                      <a:pt x="628174" y="572072"/>
                      <a:pt x="628269" y="570643"/>
                    </a:cubicBezTo>
                    <a:cubicBezTo>
                      <a:pt x="632746" y="571119"/>
                      <a:pt x="637603" y="571500"/>
                      <a:pt x="642842" y="571691"/>
                    </a:cubicBezTo>
                    <a:close/>
                    <a:moveTo>
                      <a:pt x="632651" y="530447"/>
                    </a:moveTo>
                    <a:cubicBezTo>
                      <a:pt x="632746" y="529590"/>
                      <a:pt x="632841" y="528733"/>
                      <a:pt x="632936" y="527971"/>
                    </a:cubicBezTo>
                    <a:cubicBezTo>
                      <a:pt x="632936" y="527971"/>
                      <a:pt x="632936" y="527876"/>
                      <a:pt x="632936" y="527876"/>
                    </a:cubicBezTo>
                    <a:cubicBezTo>
                      <a:pt x="637127" y="527971"/>
                      <a:pt x="640747" y="527685"/>
                      <a:pt x="644176" y="527400"/>
                    </a:cubicBezTo>
                    <a:cubicBezTo>
                      <a:pt x="643985" y="528638"/>
                      <a:pt x="643890" y="529685"/>
                      <a:pt x="643700" y="530828"/>
                    </a:cubicBezTo>
                    <a:cubicBezTo>
                      <a:pt x="639890" y="530733"/>
                      <a:pt x="636175" y="530638"/>
                      <a:pt x="632651" y="530447"/>
                    </a:cubicBezTo>
                    <a:close/>
                    <a:moveTo>
                      <a:pt x="650176" y="595122"/>
                    </a:moveTo>
                    <a:cubicBezTo>
                      <a:pt x="645319" y="595122"/>
                      <a:pt x="640937" y="595027"/>
                      <a:pt x="637508" y="594646"/>
                    </a:cubicBezTo>
                    <a:cubicBezTo>
                      <a:pt x="633412" y="594265"/>
                      <a:pt x="629507" y="593788"/>
                      <a:pt x="626078" y="593408"/>
                    </a:cubicBezTo>
                    <a:cubicBezTo>
                      <a:pt x="626364" y="590836"/>
                      <a:pt x="626650" y="587978"/>
                      <a:pt x="626935" y="584835"/>
                    </a:cubicBezTo>
                    <a:cubicBezTo>
                      <a:pt x="634460" y="586073"/>
                      <a:pt x="641604" y="586264"/>
                      <a:pt x="648557" y="586645"/>
                    </a:cubicBezTo>
                    <a:cubicBezTo>
                      <a:pt x="649034" y="589598"/>
                      <a:pt x="649605" y="592360"/>
                      <a:pt x="650176" y="595122"/>
                    </a:cubicBezTo>
                    <a:close/>
                    <a:moveTo>
                      <a:pt x="619125" y="608838"/>
                    </a:moveTo>
                    <a:cubicBezTo>
                      <a:pt x="628269" y="615220"/>
                      <a:pt x="633698" y="619982"/>
                      <a:pt x="656653" y="624269"/>
                    </a:cubicBezTo>
                    <a:cubicBezTo>
                      <a:pt x="657130" y="626078"/>
                      <a:pt x="657511" y="627793"/>
                      <a:pt x="657892" y="629317"/>
                    </a:cubicBezTo>
                    <a:cubicBezTo>
                      <a:pt x="643318" y="626745"/>
                      <a:pt x="631508" y="625888"/>
                      <a:pt x="627888" y="625602"/>
                    </a:cubicBezTo>
                    <a:cubicBezTo>
                      <a:pt x="625031" y="619982"/>
                      <a:pt x="622078" y="614363"/>
                      <a:pt x="619125" y="608838"/>
                    </a:cubicBezTo>
                    <a:close/>
                    <a:moveTo>
                      <a:pt x="610743" y="593598"/>
                    </a:moveTo>
                    <a:cubicBezTo>
                      <a:pt x="613886" y="596170"/>
                      <a:pt x="617696" y="598551"/>
                      <a:pt x="623126" y="600551"/>
                    </a:cubicBezTo>
                    <a:cubicBezTo>
                      <a:pt x="623983" y="605219"/>
                      <a:pt x="624554" y="607981"/>
                      <a:pt x="624554" y="607981"/>
                    </a:cubicBezTo>
                    <a:cubicBezTo>
                      <a:pt x="624554" y="607981"/>
                      <a:pt x="624840" y="605409"/>
                      <a:pt x="625221" y="601313"/>
                    </a:cubicBezTo>
                    <a:cubicBezTo>
                      <a:pt x="630745" y="603028"/>
                      <a:pt x="637984" y="604457"/>
                      <a:pt x="647891" y="605123"/>
                    </a:cubicBezTo>
                    <a:cubicBezTo>
                      <a:pt x="649319" y="605219"/>
                      <a:pt x="650748" y="605314"/>
                      <a:pt x="652272" y="605409"/>
                    </a:cubicBezTo>
                    <a:cubicBezTo>
                      <a:pt x="652748" y="607790"/>
                      <a:pt x="653320" y="609981"/>
                      <a:pt x="653796" y="612172"/>
                    </a:cubicBezTo>
                    <a:cubicBezTo>
                      <a:pt x="636937" y="609791"/>
                      <a:pt x="622744" y="607981"/>
                      <a:pt x="618363" y="607409"/>
                    </a:cubicBezTo>
                    <a:cubicBezTo>
                      <a:pt x="615982" y="602837"/>
                      <a:pt x="613315" y="598265"/>
                      <a:pt x="610743" y="593598"/>
                    </a:cubicBezTo>
                    <a:close/>
                    <a:moveTo>
                      <a:pt x="594646" y="624935"/>
                    </a:moveTo>
                    <a:cubicBezTo>
                      <a:pt x="601313" y="611219"/>
                      <a:pt x="605790" y="598170"/>
                      <a:pt x="605885" y="590645"/>
                    </a:cubicBezTo>
                    <a:cubicBezTo>
                      <a:pt x="608362" y="594836"/>
                      <a:pt x="610838" y="599123"/>
                      <a:pt x="613219" y="603313"/>
                    </a:cubicBezTo>
                    <a:cubicBezTo>
                      <a:pt x="608267" y="610076"/>
                      <a:pt x="601123" y="617696"/>
                      <a:pt x="594646" y="624935"/>
                    </a:cubicBezTo>
                    <a:close/>
                    <a:moveTo>
                      <a:pt x="590931" y="610648"/>
                    </a:moveTo>
                    <a:cubicBezTo>
                      <a:pt x="591121" y="608362"/>
                      <a:pt x="591884" y="601313"/>
                      <a:pt x="592931" y="591598"/>
                    </a:cubicBezTo>
                    <a:cubicBezTo>
                      <a:pt x="594932" y="586454"/>
                      <a:pt x="596170" y="580835"/>
                      <a:pt x="596551" y="574834"/>
                    </a:cubicBezTo>
                    <a:cubicBezTo>
                      <a:pt x="599408" y="579596"/>
                      <a:pt x="602266" y="584263"/>
                      <a:pt x="605028" y="589026"/>
                    </a:cubicBezTo>
                    <a:cubicBezTo>
                      <a:pt x="600456" y="597980"/>
                      <a:pt x="596551" y="604552"/>
                      <a:pt x="590931" y="610648"/>
                    </a:cubicBezTo>
                    <a:close/>
                    <a:moveTo>
                      <a:pt x="594741" y="573215"/>
                    </a:moveTo>
                    <a:cubicBezTo>
                      <a:pt x="594741" y="572834"/>
                      <a:pt x="594836" y="572453"/>
                      <a:pt x="594836" y="572167"/>
                    </a:cubicBezTo>
                    <a:cubicBezTo>
                      <a:pt x="594932" y="572357"/>
                      <a:pt x="595122" y="572643"/>
                      <a:pt x="595217" y="572834"/>
                    </a:cubicBezTo>
                    <a:cubicBezTo>
                      <a:pt x="595122" y="572929"/>
                      <a:pt x="594932" y="573119"/>
                      <a:pt x="594741" y="573215"/>
                    </a:cubicBezTo>
                    <a:close/>
                    <a:moveTo>
                      <a:pt x="592169" y="344043"/>
                    </a:moveTo>
                    <a:cubicBezTo>
                      <a:pt x="592169" y="344043"/>
                      <a:pt x="592360" y="344329"/>
                      <a:pt x="592645" y="344805"/>
                    </a:cubicBezTo>
                    <a:cubicBezTo>
                      <a:pt x="592074" y="344234"/>
                      <a:pt x="591502" y="343567"/>
                      <a:pt x="591026" y="343091"/>
                    </a:cubicBezTo>
                    <a:cubicBezTo>
                      <a:pt x="592265" y="343376"/>
                      <a:pt x="593503" y="343662"/>
                      <a:pt x="594741" y="344043"/>
                    </a:cubicBezTo>
                    <a:lnTo>
                      <a:pt x="592169" y="344043"/>
                    </a:lnTo>
                    <a:close/>
                    <a:moveTo>
                      <a:pt x="587978" y="340328"/>
                    </a:moveTo>
                    <a:cubicBezTo>
                      <a:pt x="585787" y="338328"/>
                      <a:pt x="583692" y="336613"/>
                      <a:pt x="581596" y="334994"/>
                    </a:cubicBezTo>
                    <a:cubicBezTo>
                      <a:pt x="586835" y="333661"/>
                      <a:pt x="593884" y="331851"/>
                      <a:pt x="600742" y="329851"/>
                    </a:cubicBezTo>
                    <a:cubicBezTo>
                      <a:pt x="593884" y="335947"/>
                      <a:pt x="589502" y="340519"/>
                      <a:pt x="589502" y="340519"/>
                    </a:cubicBezTo>
                    <a:lnTo>
                      <a:pt x="596360" y="341948"/>
                    </a:lnTo>
                    <a:cubicBezTo>
                      <a:pt x="596836" y="341757"/>
                      <a:pt x="608933" y="339852"/>
                      <a:pt x="623126" y="335566"/>
                    </a:cubicBezTo>
                    <a:cubicBezTo>
                      <a:pt x="628459" y="337852"/>
                      <a:pt x="634556" y="340328"/>
                      <a:pt x="641413" y="342805"/>
                    </a:cubicBezTo>
                    <a:cubicBezTo>
                      <a:pt x="636746" y="345567"/>
                      <a:pt x="633412" y="347758"/>
                      <a:pt x="631412" y="348996"/>
                    </a:cubicBezTo>
                    <a:cubicBezTo>
                      <a:pt x="629221" y="349282"/>
                      <a:pt x="627126" y="349568"/>
                      <a:pt x="625031" y="349949"/>
                    </a:cubicBezTo>
                    <a:cubicBezTo>
                      <a:pt x="612648" y="346710"/>
                      <a:pt x="600361" y="343567"/>
                      <a:pt x="587978" y="340328"/>
                    </a:cubicBezTo>
                    <a:close/>
                    <a:moveTo>
                      <a:pt x="505111" y="656654"/>
                    </a:moveTo>
                    <a:cubicBezTo>
                      <a:pt x="509207" y="648272"/>
                      <a:pt x="514445" y="641223"/>
                      <a:pt x="522732" y="634270"/>
                    </a:cubicBezTo>
                    <a:cubicBezTo>
                      <a:pt x="537782" y="621697"/>
                      <a:pt x="561499" y="603790"/>
                      <a:pt x="575024" y="589312"/>
                    </a:cubicBezTo>
                    <a:cubicBezTo>
                      <a:pt x="579406" y="584645"/>
                      <a:pt x="581977" y="580739"/>
                      <a:pt x="583692" y="577025"/>
                    </a:cubicBezTo>
                    <a:cubicBezTo>
                      <a:pt x="584168" y="579692"/>
                      <a:pt x="584549" y="582263"/>
                      <a:pt x="585026" y="584645"/>
                    </a:cubicBezTo>
                    <a:cubicBezTo>
                      <a:pt x="584073" y="585883"/>
                      <a:pt x="583216" y="587121"/>
                      <a:pt x="582168" y="588645"/>
                    </a:cubicBezTo>
                    <a:cubicBezTo>
                      <a:pt x="572262" y="602837"/>
                      <a:pt x="539972" y="622173"/>
                      <a:pt x="516445" y="648176"/>
                    </a:cubicBezTo>
                    <a:cubicBezTo>
                      <a:pt x="512254" y="652844"/>
                      <a:pt x="508825" y="657416"/>
                      <a:pt x="505873" y="661797"/>
                    </a:cubicBezTo>
                    <a:cubicBezTo>
                      <a:pt x="505682" y="660178"/>
                      <a:pt x="505396" y="658463"/>
                      <a:pt x="505111" y="656654"/>
                    </a:cubicBezTo>
                    <a:close/>
                    <a:moveTo>
                      <a:pt x="497967" y="676180"/>
                    </a:moveTo>
                    <a:cubicBezTo>
                      <a:pt x="499110" y="672084"/>
                      <a:pt x="500348" y="668179"/>
                      <a:pt x="501682" y="664655"/>
                    </a:cubicBezTo>
                    <a:cubicBezTo>
                      <a:pt x="502063" y="665321"/>
                      <a:pt x="502539" y="665893"/>
                      <a:pt x="502920" y="666464"/>
                    </a:cubicBezTo>
                    <a:cubicBezTo>
                      <a:pt x="500920" y="669988"/>
                      <a:pt x="499300" y="673227"/>
                      <a:pt x="497967" y="676180"/>
                    </a:cubicBezTo>
                    <a:close/>
                    <a:moveTo>
                      <a:pt x="468249" y="626459"/>
                    </a:moveTo>
                    <a:cubicBezTo>
                      <a:pt x="469392" y="624078"/>
                      <a:pt x="470630" y="621506"/>
                      <a:pt x="472154" y="619030"/>
                    </a:cubicBezTo>
                    <a:cubicBezTo>
                      <a:pt x="480917" y="640271"/>
                      <a:pt x="490728" y="661702"/>
                      <a:pt x="490728" y="661702"/>
                    </a:cubicBezTo>
                    <a:cubicBezTo>
                      <a:pt x="490728" y="661702"/>
                      <a:pt x="490633" y="655987"/>
                      <a:pt x="490442" y="647224"/>
                    </a:cubicBezTo>
                    <a:cubicBezTo>
                      <a:pt x="492633" y="650558"/>
                      <a:pt x="494633" y="653701"/>
                      <a:pt x="496538" y="656654"/>
                    </a:cubicBezTo>
                    <a:cubicBezTo>
                      <a:pt x="493204" y="667893"/>
                      <a:pt x="495776" y="677132"/>
                      <a:pt x="496538" y="679609"/>
                    </a:cubicBezTo>
                    <a:cubicBezTo>
                      <a:pt x="495014" y="683705"/>
                      <a:pt x="494062" y="687134"/>
                      <a:pt x="493395" y="689991"/>
                    </a:cubicBezTo>
                    <a:cubicBezTo>
                      <a:pt x="489871" y="673608"/>
                      <a:pt x="484156" y="653129"/>
                      <a:pt x="475393" y="637889"/>
                    </a:cubicBezTo>
                    <a:cubicBezTo>
                      <a:pt x="473011" y="633698"/>
                      <a:pt x="470630" y="629984"/>
                      <a:pt x="468249" y="626459"/>
                    </a:cubicBezTo>
                    <a:close/>
                    <a:moveTo>
                      <a:pt x="466534" y="623983"/>
                    </a:moveTo>
                    <a:cubicBezTo>
                      <a:pt x="467582" y="621983"/>
                      <a:pt x="469011" y="619601"/>
                      <a:pt x="470821" y="616934"/>
                    </a:cubicBezTo>
                    <a:cubicBezTo>
                      <a:pt x="470916" y="617125"/>
                      <a:pt x="471107" y="617411"/>
                      <a:pt x="471202" y="617601"/>
                    </a:cubicBezTo>
                    <a:cubicBezTo>
                      <a:pt x="469963" y="620078"/>
                      <a:pt x="468820" y="622745"/>
                      <a:pt x="467677" y="625697"/>
                    </a:cubicBezTo>
                    <a:cubicBezTo>
                      <a:pt x="467296" y="625126"/>
                      <a:pt x="466916" y="624554"/>
                      <a:pt x="466534" y="623983"/>
                    </a:cubicBezTo>
                    <a:close/>
                    <a:moveTo>
                      <a:pt x="448913" y="549307"/>
                    </a:moveTo>
                    <a:cubicBezTo>
                      <a:pt x="448818" y="549974"/>
                      <a:pt x="448627" y="550545"/>
                      <a:pt x="448532" y="551212"/>
                    </a:cubicBezTo>
                    <a:cubicBezTo>
                      <a:pt x="447294" y="552355"/>
                      <a:pt x="444722" y="554831"/>
                      <a:pt x="441103" y="558260"/>
                    </a:cubicBezTo>
                    <a:cubicBezTo>
                      <a:pt x="443484" y="555498"/>
                      <a:pt x="446056" y="552450"/>
                      <a:pt x="448913" y="549307"/>
                    </a:cubicBezTo>
                    <a:close/>
                    <a:moveTo>
                      <a:pt x="448627" y="558737"/>
                    </a:moveTo>
                    <a:cubicBezTo>
                      <a:pt x="448627" y="558832"/>
                      <a:pt x="448723" y="559022"/>
                      <a:pt x="448723" y="559118"/>
                    </a:cubicBezTo>
                    <a:cubicBezTo>
                      <a:pt x="448627" y="559213"/>
                      <a:pt x="448627" y="559308"/>
                      <a:pt x="448532" y="559403"/>
                    </a:cubicBezTo>
                    <a:cubicBezTo>
                      <a:pt x="448532" y="559213"/>
                      <a:pt x="448532" y="558927"/>
                      <a:pt x="448627" y="558737"/>
                    </a:cubicBezTo>
                    <a:close/>
                    <a:moveTo>
                      <a:pt x="456438" y="534734"/>
                    </a:moveTo>
                    <a:cubicBezTo>
                      <a:pt x="455200" y="536258"/>
                      <a:pt x="453866" y="537782"/>
                      <a:pt x="452818" y="539306"/>
                    </a:cubicBezTo>
                    <a:cubicBezTo>
                      <a:pt x="452533" y="539687"/>
                      <a:pt x="452247" y="540163"/>
                      <a:pt x="451866" y="540544"/>
                    </a:cubicBezTo>
                    <a:cubicBezTo>
                      <a:pt x="452723" y="535781"/>
                      <a:pt x="453581" y="530924"/>
                      <a:pt x="454438" y="526161"/>
                    </a:cubicBezTo>
                    <a:cubicBezTo>
                      <a:pt x="455009" y="525494"/>
                      <a:pt x="455581" y="524828"/>
                      <a:pt x="456152" y="524161"/>
                    </a:cubicBezTo>
                    <a:cubicBezTo>
                      <a:pt x="456248" y="527113"/>
                      <a:pt x="456343" y="530638"/>
                      <a:pt x="456438" y="534734"/>
                    </a:cubicBezTo>
                    <a:close/>
                    <a:moveTo>
                      <a:pt x="456914" y="548831"/>
                    </a:moveTo>
                    <a:cubicBezTo>
                      <a:pt x="455485" y="550355"/>
                      <a:pt x="454057" y="551879"/>
                      <a:pt x="452723" y="553593"/>
                    </a:cubicBezTo>
                    <a:cubicBezTo>
                      <a:pt x="452342" y="554069"/>
                      <a:pt x="451961" y="554546"/>
                      <a:pt x="451580" y="555117"/>
                    </a:cubicBezTo>
                    <a:cubicBezTo>
                      <a:pt x="450628" y="554260"/>
                      <a:pt x="449961" y="553688"/>
                      <a:pt x="449580" y="553307"/>
                    </a:cubicBezTo>
                    <a:cubicBezTo>
                      <a:pt x="449866" y="551879"/>
                      <a:pt x="450151" y="550545"/>
                      <a:pt x="450342" y="549117"/>
                    </a:cubicBezTo>
                    <a:cubicBezTo>
                      <a:pt x="450437" y="548450"/>
                      <a:pt x="450533" y="547783"/>
                      <a:pt x="450723" y="547116"/>
                    </a:cubicBezTo>
                    <a:cubicBezTo>
                      <a:pt x="451104" y="546735"/>
                      <a:pt x="451485" y="546354"/>
                      <a:pt x="451866" y="545878"/>
                    </a:cubicBezTo>
                    <a:cubicBezTo>
                      <a:pt x="453390" y="544163"/>
                      <a:pt x="455009" y="542639"/>
                      <a:pt x="456724" y="541115"/>
                    </a:cubicBezTo>
                    <a:cubicBezTo>
                      <a:pt x="456724" y="543782"/>
                      <a:pt x="456819" y="546259"/>
                      <a:pt x="456914" y="548831"/>
                    </a:cubicBezTo>
                    <a:close/>
                    <a:moveTo>
                      <a:pt x="457391" y="560642"/>
                    </a:moveTo>
                    <a:cubicBezTo>
                      <a:pt x="456057" y="559308"/>
                      <a:pt x="454914" y="558260"/>
                      <a:pt x="453866" y="557213"/>
                    </a:cubicBezTo>
                    <a:cubicBezTo>
                      <a:pt x="454914" y="556165"/>
                      <a:pt x="456057" y="555117"/>
                      <a:pt x="457105" y="554165"/>
                    </a:cubicBezTo>
                    <a:cubicBezTo>
                      <a:pt x="457200" y="556355"/>
                      <a:pt x="457295" y="558451"/>
                      <a:pt x="457391" y="560642"/>
                    </a:cubicBezTo>
                    <a:close/>
                    <a:moveTo>
                      <a:pt x="465010" y="607790"/>
                    </a:moveTo>
                    <a:cubicBezTo>
                      <a:pt x="465963" y="609314"/>
                      <a:pt x="467201" y="611219"/>
                      <a:pt x="468440" y="613220"/>
                    </a:cubicBezTo>
                    <a:cubicBezTo>
                      <a:pt x="467011" y="616649"/>
                      <a:pt x="466058" y="619601"/>
                      <a:pt x="465296" y="622268"/>
                    </a:cubicBezTo>
                    <a:cubicBezTo>
                      <a:pt x="452247" y="604266"/>
                      <a:pt x="441484" y="596932"/>
                      <a:pt x="441388" y="596837"/>
                    </a:cubicBezTo>
                    <a:cubicBezTo>
                      <a:pt x="443579" y="585978"/>
                      <a:pt x="445579" y="575025"/>
                      <a:pt x="447580" y="564166"/>
                    </a:cubicBezTo>
                    <a:cubicBezTo>
                      <a:pt x="448151" y="563499"/>
                      <a:pt x="448723" y="562832"/>
                      <a:pt x="449294" y="562166"/>
                    </a:cubicBezTo>
                    <a:cubicBezTo>
                      <a:pt x="451294" y="572167"/>
                      <a:pt x="456533" y="594551"/>
                      <a:pt x="465010" y="607790"/>
                    </a:cubicBezTo>
                    <a:close/>
                    <a:moveTo>
                      <a:pt x="282511" y="451771"/>
                    </a:moveTo>
                    <a:cubicBezTo>
                      <a:pt x="276796" y="454247"/>
                      <a:pt x="271177" y="456819"/>
                      <a:pt x="265462" y="459486"/>
                    </a:cubicBezTo>
                    <a:cubicBezTo>
                      <a:pt x="259747" y="457010"/>
                      <a:pt x="232315" y="445294"/>
                      <a:pt x="203454" y="439388"/>
                    </a:cubicBezTo>
                    <a:cubicBezTo>
                      <a:pt x="170974" y="432721"/>
                      <a:pt x="130207" y="423672"/>
                      <a:pt x="120967" y="422053"/>
                    </a:cubicBezTo>
                    <a:cubicBezTo>
                      <a:pt x="116014" y="421196"/>
                      <a:pt x="111442" y="419195"/>
                      <a:pt x="108299" y="417481"/>
                    </a:cubicBezTo>
                    <a:cubicBezTo>
                      <a:pt x="108490" y="417481"/>
                      <a:pt x="132207" y="416052"/>
                      <a:pt x="150304" y="417481"/>
                    </a:cubicBezTo>
                    <a:cubicBezTo>
                      <a:pt x="168497" y="418910"/>
                      <a:pt x="211455" y="435959"/>
                      <a:pt x="238125" y="444818"/>
                    </a:cubicBezTo>
                    <a:cubicBezTo>
                      <a:pt x="262890" y="453009"/>
                      <a:pt x="270319" y="452057"/>
                      <a:pt x="282511" y="451771"/>
                    </a:cubicBezTo>
                    <a:close/>
                    <a:moveTo>
                      <a:pt x="304133" y="445294"/>
                    </a:moveTo>
                    <a:cubicBezTo>
                      <a:pt x="300323" y="450628"/>
                      <a:pt x="297751" y="461772"/>
                      <a:pt x="296799" y="474345"/>
                    </a:cubicBezTo>
                    <a:cubicBezTo>
                      <a:pt x="294513" y="466344"/>
                      <a:pt x="291941" y="457676"/>
                      <a:pt x="290798" y="450628"/>
                    </a:cubicBezTo>
                    <a:cubicBezTo>
                      <a:pt x="295275" y="448913"/>
                      <a:pt x="299656" y="447104"/>
                      <a:pt x="304133" y="445294"/>
                    </a:cubicBezTo>
                    <a:close/>
                    <a:moveTo>
                      <a:pt x="410146" y="271463"/>
                    </a:moveTo>
                    <a:cubicBezTo>
                      <a:pt x="410909" y="276320"/>
                      <a:pt x="411861" y="281273"/>
                      <a:pt x="413385" y="286226"/>
                    </a:cubicBezTo>
                    <a:cubicBezTo>
                      <a:pt x="407003" y="284226"/>
                      <a:pt x="400526" y="282321"/>
                      <a:pt x="394430" y="280416"/>
                    </a:cubicBezTo>
                    <a:cubicBezTo>
                      <a:pt x="392906" y="277082"/>
                      <a:pt x="391382" y="273558"/>
                      <a:pt x="389668" y="269938"/>
                    </a:cubicBezTo>
                    <a:cubicBezTo>
                      <a:pt x="385763" y="261461"/>
                      <a:pt x="379762" y="252984"/>
                      <a:pt x="373094" y="245078"/>
                    </a:cubicBezTo>
                    <a:cubicBezTo>
                      <a:pt x="380714" y="250603"/>
                      <a:pt x="388906" y="255556"/>
                      <a:pt x="396335" y="258223"/>
                    </a:cubicBezTo>
                    <a:cubicBezTo>
                      <a:pt x="401098" y="262985"/>
                      <a:pt x="405765" y="267557"/>
                      <a:pt x="410146" y="271463"/>
                    </a:cubicBezTo>
                    <a:close/>
                    <a:moveTo>
                      <a:pt x="430911" y="254032"/>
                    </a:moveTo>
                    <a:cubicBezTo>
                      <a:pt x="425386" y="250127"/>
                      <a:pt x="418719" y="245745"/>
                      <a:pt x="412147" y="242697"/>
                    </a:cubicBezTo>
                    <a:cubicBezTo>
                      <a:pt x="407384" y="237935"/>
                      <a:pt x="403384" y="234220"/>
                      <a:pt x="400812" y="232029"/>
                    </a:cubicBezTo>
                    <a:cubicBezTo>
                      <a:pt x="416624" y="235649"/>
                      <a:pt x="425958" y="234601"/>
                      <a:pt x="426053" y="234601"/>
                    </a:cubicBezTo>
                    <a:cubicBezTo>
                      <a:pt x="426625" y="235649"/>
                      <a:pt x="427196" y="236696"/>
                      <a:pt x="427863" y="237744"/>
                    </a:cubicBezTo>
                    <a:cubicBezTo>
                      <a:pt x="428530" y="241078"/>
                      <a:pt x="429577" y="246983"/>
                      <a:pt x="430911" y="254032"/>
                    </a:cubicBezTo>
                    <a:close/>
                    <a:moveTo>
                      <a:pt x="431483" y="431959"/>
                    </a:moveTo>
                    <a:cubicBezTo>
                      <a:pt x="430720" y="432721"/>
                      <a:pt x="430054" y="433388"/>
                      <a:pt x="429292" y="434054"/>
                    </a:cubicBezTo>
                    <a:cubicBezTo>
                      <a:pt x="421958" y="425577"/>
                      <a:pt x="415100" y="416433"/>
                      <a:pt x="412051" y="413861"/>
                    </a:cubicBezTo>
                    <a:cubicBezTo>
                      <a:pt x="409384" y="411671"/>
                      <a:pt x="408527" y="409861"/>
                      <a:pt x="408432" y="408146"/>
                    </a:cubicBezTo>
                    <a:cubicBezTo>
                      <a:pt x="415385" y="405956"/>
                      <a:pt x="422243" y="403670"/>
                      <a:pt x="429196" y="401574"/>
                    </a:cubicBezTo>
                    <a:cubicBezTo>
                      <a:pt x="425101" y="405956"/>
                      <a:pt x="423386" y="412052"/>
                      <a:pt x="425006" y="419481"/>
                    </a:cubicBezTo>
                    <a:cubicBezTo>
                      <a:pt x="425958" y="423482"/>
                      <a:pt x="428434" y="427768"/>
                      <a:pt x="431483" y="431959"/>
                    </a:cubicBezTo>
                    <a:close/>
                    <a:moveTo>
                      <a:pt x="436245" y="411004"/>
                    </a:moveTo>
                    <a:cubicBezTo>
                      <a:pt x="434626" y="406813"/>
                      <a:pt x="434054" y="403193"/>
                      <a:pt x="434531" y="400050"/>
                    </a:cubicBezTo>
                    <a:lnTo>
                      <a:pt x="436245" y="411004"/>
                    </a:lnTo>
                    <a:close/>
                    <a:moveTo>
                      <a:pt x="419005" y="496538"/>
                    </a:moveTo>
                    <a:cubicBezTo>
                      <a:pt x="427482" y="486537"/>
                      <a:pt x="436721" y="474345"/>
                      <a:pt x="444913" y="463201"/>
                    </a:cubicBezTo>
                    <a:cubicBezTo>
                      <a:pt x="449009" y="467487"/>
                      <a:pt x="452437" y="472059"/>
                      <a:pt x="455390" y="476821"/>
                    </a:cubicBezTo>
                    <a:lnTo>
                      <a:pt x="455771" y="477679"/>
                    </a:lnTo>
                    <a:cubicBezTo>
                      <a:pt x="448151" y="484823"/>
                      <a:pt x="434340" y="497872"/>
                      <a:pt x="421005" y="510921"/>
                    </a:cubicBezTo>
                    <a:cubicBezTo>
                      <a:pt x="421005" y="510921"/>
                      <a:pt x="421005" y="510921"/>
                      <a:pt x="421005" y="510826"/>
                    </a:cubicBezTo>
                    <a:cubicBezTo>
                      <a:pt x="420815" y="505968"/>
                      <a:pt x="420052" y="501110"/>
                      <a:pt x="419005" y="496538"/>
                    </a:cubicBezTo>
                    <a:close/>
                    <a:moveTo>
                      <a:pt x="402908" y="455962"/>
                    </a:moveTo>
                    <a:cubicBezTo>
                      <a:pt x="397097" y="445008"/>
                      <a:pt x="387763" y="427482"/>
                      <a:pt x="384143" y="415957"/>
                    </a:cubicBezTo>
                    <a:cubicBezTo>
                      <a:pt x="391573" y="413480"/>
                      <a:pt x="399002" y="411194"/>
                      <a:pt x="406527" y="408813"/>
                    </a:cubicBezTo>
                    <a:cubicBezTo>
                      <a:pt x="404527" y="411861"/>
                      <a:pt x="402145" y="416719"/>
                      <a:pt x="403288" y="421196"/>
                    </a:cubicBezTo>
                    <a:cubicBezTo>
                      <a:pt x="404717" y="427006"/>
                      <a:pt x="410242" y="434435"/>
                      <a:pt x="420529" y="442817"/>
                    </a:cubicBezTo>
                    <a:cubicBezTo>
                      <a:pt x="415004" y="448342"/>
                      <a:pt x="409575" y="453866"/>
                      <a:pt x="404622" y="459010"/>
                    </a:cubicBezTo>
                    <a:cubicBezTo>
                      <a:pt x="403955" y="458057"/>
                      <a:pt x="403384" y="456914"/>
                      <a:pt x="402908" y="455962"/>
                    </a:cubicBezTo>
                    <a:close/>
                    <a:moveTo>
                      <a:pt x="365569" y="508063"/>
                    </a:moveTo>
                    <a:cubicBezTo>
                      <a:pt x="359855" y="491681"/>
                      <a:pt x="353854" y="476726"/>
                      <a:pt x="347948" y="461963"/>
                    </a:cubicBezTo>
                    <a:cubicBezTo>
                      <a:pt x="341757" y="446627"/>
                      <a:pt x="342709" y="434816"/>
                      <a:pt x="343471" y="430340"/>
                    </a:cubicBezTo>
                    <a:cubicBezTo>
                      <a:pt x="348901" y="428339"/>
                      <a:pt x="354330" y="426530"/>
                      <a:pt x="359664" y="424625"/>
                    </a:cubicBezTo>
                    <a:cubicBezTo>
                      <a:pt x="352996" y="436055"/>
                      <a:pt x="360521" y="444818"/>
                      <a:pt x="375666" y="464439"/>
                    </a:cubicBezTo>
                    <a:cubicBezTo>
                      <a:pt x="379667" y="469678"/>
                      <a:pt x="383286" y="474440"/>
                      <a:pt x="386620" y="479012"/>
                    </a:cubicBezTo>
                    <a:cubicBezTo>
                      <a:pt x="380333" y="486728"/>
                      <a:pt x="373094" y="496919"/>
                      <a:pt x="365569" y="508063"/>
                    </a:cubicBezTo>
                    <a:close/>
                    <a:moveTo>
                      <a:pt x="380714" y="448342"/>
                    </a:moveTo>
                    <a:cubicBezTo>
                      <a:pt x="379285" y="446723"/>
                      <a:pt x="378047" y="445389"/>
                      <a:pt x="377476" y="444532"/>
                    </a:cubicBezTo>
                    <a:cubicBezTo>
                      <a:pt x="373951" y="439579"/>
                      <a:pt x="367475" y="434626"/>
                      <a:pt x="362140" y="423767"/>
                    </a:cubicBezTo>
                    <a:cubicBezTo>
                      <a:pt x="368427" y="421577"/>
                      <a:pt x="374713" y="419291"/>
                      <a:pt x="381000" y="417100"/>
                    </a:cubicBezTo>
                    <a:cubicBezTo>
                      <a:pt x="374142" y="426434"/>
                      <a:pt x="377476" y="438150"/>
                      <a:pt x="380714" y="448342"/>
                    </a:cubicBezTo>
                    <a:close/>
                    <a:moveTo>
                      <a:pt x="359950" y="539782"/>
                    </a:moveTo>
                    <a:cubicBezTo>
                      <a:pt x="360997" y="538734"/>
                      <a:pt x="362045" y="537591"/>
                      <a:pt x="363093" y="536543"/>
                    </a:cubicBezTo>
                    <a:cubicBezTo>
                      <a:pt x="362045" y="538067"/>
                      <a:pt x="361093" y="539592"/>
                      <a:pt x="360045" y="541115"/>
                    </a:cubicBezTo>
                    <a:cubicBezTo>
                      <a:pt x="359950" y="540544"/>
                      <a:pt x="359950" y="540163"/>
                      <a:pt x="359950" y="539782"/>
                    </a:cubicBezTo>
                    <a:close/>
                    <a:moveTo>
                      <a:pt x="336518" y="432721"/>
                    </a:moveTo>
                    <a:cubicBezTo>
                      <a:pt x="337947" y="432150"/>
                      <a:pt x="339471" y="431673"/>
                      <a:pt x="340995" y="431197"/>
                    </a:cubicBezTo>
                    <a:cubicBezTo>
                      <a:pt x="333375" y="438912"/>
                      <a:pt x="329279" y="443960"/>
                      <a:pt x="333756" y="458629"/>
                    </a:cubicBezTo>
                    <a:cubicBezTo>
                      <a:pt x="338709" y="475107"/>
                      <a:pt x="351472" y="498538"/>
                      <a:pt x="358902" y="514350"/>
                    </a:cubicBezTo>
                    <a:cubicBezTo>
                      <a:pt x="359283" y="515207"/>
                      <a:pt x="359569" y="515969"/>
                      <a:pt x="359855" y="516731"/>
                    </a:cubicBezTo>
                    <a:cubicBezTo>
                      <a:pt x="358616" y="518636"/>
                      <a:pt x="357283" y="520541"/>
                      <a:pt x="356044" y="522542"/>
                    </a:cubicBezTo>
                    <a:cubicBezTo>
                      <a:pt x="347091" y="495014"/>
                      <a:pt x="329184" y="468630"/>
                      <a:pt x="327469" y="454819"/>
                    </a:cubicBezTo>
                    <a:cubicBezTo>
                      <a:pt x="326231" y="444722"/>
                      <a:pt x="324517" y="439865"/>
                      <a:pt x="323564" y="437769"/>
                    </a:cubicBezTo>
                    <a:cubicBezTo>
                      <a:pt x="327850" y="436055"/>
                      <a:pt x="332137" y="434340"/>
                      <a:pt x="336518" y="432721"/>
                    </a:cubicBezTo>
                    <a:close/>
                    <a:moveTo>
                      <a:pt x="313277" y="417386"/>
                    </a:moveTo>
                    <a:cubicBezTo>
                      <a:pt x="317183" y="418529"/>
                      <a:pt x="321088" y="419576"/>
                      <a:pt x="324993" y="420624"/>
                    </a:cubicBezTo>
                    <a:cubicBezTo>
                      <a:pt x="336709" y="423863"/>
                      <a:pt x="345091" y="424434"/>
                      <a:pt x="350901" y="424053"/>
                    </a:cubicBezTo>
                    <a:cubicBezTo>
                      <a:pt x="345853" y="425958"/>
                      <a:pt x="340709" y="427768"/>
                      <a:pt x="335566" y="429673"/>
                    </a:cubicBezTo>
                    <a:cubicBezTo>
                      <a:pt x="332137" y="427768"/>
                      <a:pt x="323755" y="422910"/>
                      <a:pt x="313277" y="417386"/>
                    </a:cubicBezTo>
                    <a:close/>
                    <a:moveTo>
                      <a:pt x="292132" y="397955"/>
                    </a:moveTo>
                    <a:cubicBezTo>
                      <a:pt x="308705" y="405289"/>
                      <a:pt x="326517" y="408908"/>
                      <a:pt x="342614" y="411290"/>
                    </a:cubicBezTo>
                    <a:cubicBezTo>
                      <a:pt x="358521" y="413671"/>
                      <a:pt x="370808" y="414147"/>
                      <a:pt x="377571" y="414147"/>
                    </a:cubicBezTo>
                    <a:cubicBezTo>
                      <a:pt x="371189" y="416433"/>
                      <a:pt x="364998" y="418814"/>
                      <a:pt x="358616" y="421196"/>
                    </a:cubicBezTo>
                    <a:cubicBezTo>
                      <a:pt x="352234" y="419386"/>
                      <a:pt x="333565" y="413957"/>
                      <a:pt x="309943" y="406527"/>
                    </a:cubicBezTo>
                    <a:cubicBezTo>
                      <a:pt x="302705" y="404146"/>
                      <a:pt x="296989" y="401193"/>
                      <a:pt x="292132" y="397955"/>
                    </a:cubicBezTo>
                    <a:close/>
                    <a:moveTo>
                      <a:pt x="279559" y="375190"/>
                    </a:moveTo>
                    <a:cubicBezTo>
                      <a:pt x="280988" y="375190"/>
                      <a:pt x="282321" y="375190"/>
                      <a:pt x="283750" y="375095"/>
                    </a:cubicBezTo>
                    <a:cubicBezTo>
                      <a:pt x="284702" y="375380"/>
                      <a:pt x="285655" y="375666"/>
                      <a:pt x="286607" y="375952"/>
                    </a:cubicBezTo>
                    <a:cubicBezTo>
                      <a:pt x="287655" y="376333"/>
                      <a:pt x="288608" y="376619"/>
                      <a:pt x="289560" y="377000"/>
                    </a:cubicBezTo>
                    <a:cubicBezTo>
                      <a:pt x="287941" y="377285"/>
                      <a:pt x="286417" y="377571"/>
                      <a:pt x="284797" y="377857"/>
                    </a:cubicBezTo>
                    <a:cubicBezTo>
                      <a:pt x="283083" y="377000"/>
                      <a:pt x="281368" y="376142"/>
                      <a:pt x="279559" y="375190"/>
                    </a:cubicBezTo>
                    <a:close/>
                    <a:moveTo>
                      <a:pt x="239363" y="375476"/>
                    </a:moveTo>
                    <a:cubicBezTo>
                      <a:pt x="242030" y="377762"/>
                      <a:pt x="244792" y="380429"/>
                      <a:pt x="247840" y="383477"/>
                    </a:cubicBezTo>
                    <a:cubicBezTo>
                      <a:pt x="240601" y="380333"/>
                      <a:pt x="232886" y="377571"/>
                      <a:pt x="224695" y="375476"/>
                    </a:cubicBezTo>
                    <a:cubicBezTo>
                      <a:pt x="228600" y="375476"/>
                      <a:pt x="233648" y="375476"/>
                      <a:pt x="239363" y="375476"/>
                    </a:cubicBezTo>
                    <a:close/>
                    <a:moveTo>
                      <a:pt x="334423" y="354616"/>
                    </a:moveTo>
                    <a:cubicBezTo>
                      <a:pt x="315277" y="358045"/>
                      <a:pt x="289560" y="362521"/>
                      <a:pt x="266890" y="366522"/>
                    </a:cubicBezTo>
                    <a:cubicBezTo>
                      <a:pt x="265557" y="366617"/>
                      <a:pt x="264319" y="366808"/>
                      <a:pt x="263080" y="366903"/>
                    </a:cubicBezTo>
                    <a:cubicBezTo>
                      <a:pt x="257461" y="364236"/>
                      <a:pt x="252698" y="362236"/>
                      <a:pt x="249269" y="361474"/>
                    </a:cubicBezTo>
                    <a:cubicBezTo>
                      <a:pt x="240792" y="359569"/>
                      <a:pt x="233553" y="357283"/>
                      <a:pt x="226219" y="356235"/>
                    </a:cubicBezTo>
                    <a:cubicBezTo>
                      <a:pt x="254794" y="355187"/>
                      <a:pt x="290608" y="352901"/>
                      <a:pt x="319754" y="347472"/>
                    </a:cubicBezTo>
                    <a:cubicBezTo>
                      <a:pt x="321659" y="347091"/>
                      <a:pt x="323659" y="346710"/>
                      <a:pt x="325660" y="346329"/>
                    </a:cubicBezTo>
                    <a:cubicBezTo>
                      <a:pt x="325946" y="346520"/>
                      <a:pt x="326231" y="346710"/>
                      <a:pt x="326517" y="346996"/>
                    </a:cubicBezTo>
                    <a:cubicBezTo>
                      <a:pt x="322421" y="349091"/>
                      <a:pt x="318325" y="351568"/>
                      <a:pt x="314230" y="354616"/>
                    </a:cubicBezTo>
                    <a:cubicBezTo>
                      <a:pt x="314230" y="354616"/>
                      <a:pt x="321564" y="352235"/>
                      <a:pt x="331470" y="351187"/>
                    </a:cubicBezTo>
                    <a:cubicBezTo>
                      <a:pt x="332613" y="352139"/>
                      <a:pt x="333565" y="353378"/>
                      <a:pt x="334423" y="354616"/>
                    </a:cubicBezTo>
                    <a:close/>
                    <a:moveTo>
                      <a:pt x="342138" y="398050"/>
                    </a:moveTo>
                    <a:cubicBezTo>
                      <a:pt x="368713" y="403384"/>
                      <a:pt x="392716" y="404908"/>
                      <a:pt x="403288" y="405384"/>
                    </a:cubicBezTo>
                    <a:cubicBezTo>
                      <a:pt x="395668" y="407956"/>
                      <a:pt x="387953" y="410432"/>
                      <a:pt x="380333" y="413195"/>
                    </a:cubicBezTo>
                    <a:cubicBezTo>
                      <a:pt x="371284" y="410432"/>
                      <a:pt x="343948" y="402241"/>
                      <a:pt x="324136" y="395859"/>
                    </a:cubicBezTo>
                    <a:cubicBezTo>
                      <a:pt x="318516" y="394050"/>
                      <a:pt x="312325" y="391382"/>
                      <a:pt x="305752" y="388334"/>
                    </a:cubicBezTo>
                    <a:cubicBezTo>
                      <a:pt x="307562" y="388334"/>
                      <a:pt x="309372" y="388334"/>
                      <a:pt x="311182" y="388334"/>
                    </a:cubicBezTo>
                    <a:cubicBezTo>
                      <a:pt x="317944" y="391668"/>
                      <a:pt x="327088" y="395097"/>
                      <a:pt x="342138" y="398050"/>
                    </a:cubicBezTo>
                    <a:close/>
                    <a:moveTo>
                      <a:pt x="425958" y="397574"/>
                    </a:moveTo>
                    <a:lnTo>
                      <a:pt x="426339" y="397669"/>
                    </a:lnTo>
                    <a:cubicBezTo>
                      <a:pt x="419481" y="399860"/>
                      <a:pt x="412718" y="402241"/>
                      <a:pt x="405956" y="404527"/>
                    </a:cubicBezTo>
                    <a:cubicBezTo>
                      <a:pt x="397478" y="401574"/>
                      <a:pt x="372523" y="393192"/>
                      <a:pt x="349186" y="387287"/>
                    </a:cubicBezTo>
                    <a:cubicBezTo>
                      <a:pt x="354901" y="386906"/>
                      <a:pt x="360045" y="386525"/>
                      <a:pt x="364617" y="385953"/>
                    </a:cubicBezTo>
                    <a:cubicBezTo>
                      <a:pt x="369284" y="388239"/>
                      <a:pt x="374618" y="390144"/>
                      <a:pt x="380714" y="391763"/>
                    </a:cubicBezTo>
                    <a:cubicBezTo>
                      <a:pt x="397002" y="396050"/>
                      <a:pt x="416624" y="397288"/>
                      <a:pt x="425958" y="397574"/>
                    </a:cubicBezTo>
                    <a:close/>
                    <a:moveTo>
                      <a:pt x="410432" y="325565"/>
                    </a:moveTo>
                    <a:cubicBezTo>
                      <a:pt x="410337" y="325565"/>
                      <a:pt x="410242" y="325469"/>
                      <a:pt x="410146" y="325469"/>
                    </a:cubicBezTo>
                    <a:lnTo>
                      <a:pt x="410623" y="325469"/>
                    </a:lnTo>
                    <a:lnTo>
                      <a:pt x="410432" y="325565"/>
                    </a:lnTo>
                    <a:close/>
                    <a:moveTo>
                      <a:pt x="401765" y="297847"/>
                    </a:moveTo>
                    <a:cubicBezTo>
                      <a:pt x="409575" y="303562"/>
                      <a:pt x="418148" y="308801"/>
                      <a:pt x="426625" y="312230"/>
                    </a:cubicBezTo>
                    <a:cubicBezTo>
                      <a:pt x="427958" y="314325"/>
                      <a:pt x="429292" y="316135"/>
                      <a:pt x="430625" y="318040"/>
                    </a:cubicBezTo>
                    <a:lnTo>
                      <a:pt x="411670" y="325088"/>
                    </a:lnTo>
                    <a:cubicBezTo>
                      <a:pt x="411004" y="322898"/>
                      <a:pt x="407860" y="312992"/>
                      <a:pt x="401765" y="297847"/>
                    </a:cubicBezTo>
                    <a:close/>
                    <a:moveTo>
                      <a:pt x="331756" y="282512"/>
                    </a:moveTo>
                    <a:cubicBezTo>
                      <a:pt x="347281" y="293465"/>
                      <a:pt x="366713" y="306515"/>
                      <a:pt x="366713" y="306515"/>
                    </a:cubicBezTo>
                    <a:lnTo>
                      <a:pt x="370904" y="308515"/>
                    </a:lnTo>
                    <a:cubicBezTo>
                      <a:pt x="359855" y="303848"/>
                      <a:pt x="348710" y="299085"/>
                      <a:pt x="337661" y="294513"/>
                    </a:cubicBezTo>
                    <a:cubicBezTo>
                      <a:pt x="336328" y="293942"/>
                      <a:pt x="334994" y="293465"/>
                      <a:pt x="333756" y="292894"/>
                    </a:cubicBezTo>
                    <a:cubicBezTo>
                      <a:pt x="333375" y="291370"/>
                      <a:pt x="332804" y="287655"/>
                      <a:pt x="331756" y="282512"/>
                    </a:cubicBezTo>
                    <a:close/>
                    <a:moveTo>
                      <a:pt x="186785" y="237935"/>
                    </a:moveTo>
                    <a:cubicBezTo>
                      <a:pt x="185738" y="234410"/>
                      <a:pt x="180499" y="224981"/>
                      <a:pt x="173831" y="215170"/>
                    </a:cubicBezTo>
                    <a:cubicBezTo>
                      <a:pt x="173831" y="215170"/>
                      <a:pt x="173831" y="215170"/>
                      <a:pt x="173831" y="215170"/>
                    </a:cubicBezTo>
                    <a:cubicBezTo>
                      <a:pt x="184404" y="223076"/>
                      <a:pt x="210121" y="242507"/>
                      <a:pt x="218122" y="248507"/>
                    </a:cubicBezTo>
                    <a:cubicBezTo>
                      <a:pt x="207740" y="244793"/>
                      <a:pt x="197263" y="241268"/>
                      <a:pt x="186785" y="237935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59" name="Google Shape;659;p5"/>
          <p:cNvGrpSpPr/>
          <p:nvPr/>
        </p:nvGrpSpPr>
        <p:grpSpPr>
          <a:xfrm>
            <a:off x="1954244" y="3263598"/>
            <a:ext cx="457486" cy="1052274"/>
            <a:chOff x="2605658" y="4351464"/>
            <a:chExt cx="609981" cy="1403032"/>
          </a:xfrm>
        </p:grpSpPr>
        <p:sp>
          <p:nvSpPr>
            <p:cNvPr id="660" name="Google Shape;660;p5"/>
            <p:cNvSpPr/>
            <p:nvPr/>
          </p:nvSpPr>
          <p:spPr>
            <a:xfrm>
              <a:off x="2840069" y="4606924"/>
              <a:ext cx="89439" cy="1147572"/>
            </a:xfrm>
            <a:custGeom>
              <a:rect b="b" l="l" r="r" t="t"/>
              <a:pathLst>
                <a:path extrusionOk="0" h="1147572" w="89439">
                  <a:moveTo>
                    <a:pt x="0" y="1147572"/>
                  </a:moveTo>
                  <a:cubicBezTo>
                    <a:pt x="0" y="1147572"/>
                    <a:pt x="3715" y="242221"/>
                    <a:pt x="89440" y="0"/>
                  </a:cubicBezTo>
                </a:path>
              </a:pathLst>
            </a:custGeom>
            <a:noFill/>
            <a:ln cap="flat" cmpd="sng" w="17500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61" name="Google Shape;661;p5"/>
            <p:cNvGrpSpPr/>
            <p:nvPr/>
          </p:nvGrpSpPr>
          <p:grpSpPr>
            <a:xfrm>
              <a:off x="2605658" y="4351464"/>
              <a:ext cx="609981" cy="572738"/>
              <a:chOff x="2605658" y="4351464"/>
              <a:chExt cx="609981" cy="572738"/>
            </a:xfrm>
          </p:grpSpPr>
          <p:sp>
            <p:nvSpPr>
              <p:cNvPr id="662" name="Google Shape;662;p5"/>
              <p:cNvSpPr/>
              <p:nvPr/>
            </p:nvSpPr>
            <p:spPr>
              <a:xfrm>
                <a:off x="3112245" y="4710556"/>
                <a:ext cx="26622" cy="82962"/>
              </a:xfrm>
              <a:custGeom>
                <a:rect b="b" l="l" r="r" t="t"/>
                <a:pathLst>
                  <a:path extrusionOk="0" h="82962" w="26622">
                    <a:moveTo>
                      <a:pt x="810" y="0"/>
                    </a:moveTo>
                    <a:lnTo>
                      <a:pt x="3763" y="3715"/>
                    </a:lnTo>
                    <a:cubicBezTo>
                      <a:pt x="22051" y="34576"/>
                      <a:pt x="26623" y="82963"/>
                      <a:pt x="26623" y="82963"/>
                    </a:cubicBezTo>
                    <a:cubicBezTo>
                      <a:pt x="20336" y="76486"/>
                      <a:pt x="11954" y="59817"/>
                      <a:pt x="4620" y="41529"/>
                    </a:cubicBezTo>
                    <a:cubicBezTo>
                      <a:pt x="-2714" y="23146"/>
                      <a:pt x="905" y="1048"/>
                      <a:pt x="81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663;p5"/>
              <p:cNvSpPr/>
              <p:nvPr/>
            </p:nvSpPr>
            <p:spPr>
              <a:xfrm>
                <a:off x="2808446" y="4733892"/>
                <a:ext cx="83438" cy="102679"/>
              </a:xfrm>
              <a:custGeom>
                <a:rect b="b" l="l" r="r" t="t"/>
                <a:pathLst>
                  <a:path extrusionOk="0" h="102679" w="83438">
                    <a:moveTo>
                      <a:pt x="83439" y="0"/>
                    </a:moveTo>
                    <a:lnTo>
                      <a:pt x="82201" y="4667"/>
                    </a:lnTo>
                    <a:cubicBezTo>
                      <a:pt x="82201" y="4667"/>
                      <a:pt x="60770" y="34862"/>
                      <a:pt x="48387" y="49340"/>
                    </a:cubicBezTo>
                    <a:cubicBezTo>
                      <a:pt x="30956" y="69818"/>
                      <a:pt x="0" y="102679"/>
                      <a:pt x="0" y="102679"/>
                    </a:cubicBezTo>
                    <a:cubicBezTo>
                      <a:pt x="0" y="102679"/>
                      <a:pt x="26479" y="56769"/>
                      <a:pt x="46006" y="35719"/>
                    </a:cubicBezTo>
                    <a:cubicBezTo>
                      <a:pt x="66104" y="14192"/>
                      <a:pt x="83439" y="0"/>
                      <a:pt x="8343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5"/>
              <p:cNvSpPr/>
              <p:nvPr/>
            </p:nvSpPr>
            <p:spPr>
              <a:xfrm>
                <a:off x="2815971" y="4820475"/>
                <a:ext cx="55435" cy="93535"/>
              </a:xfrm>
              <a:custGeom>
                <a:rect b="b" l="l" r="r" t="t"/>
                <a:pathLst>
                  <a:path extrusionOk="0" h="93535" w="55435">
                    <a:moveTo>
                      <a:pt x="55435" y="0"/>
                    </a:moveTo>
                    <a:lnTo>
                      <a:pt x="53530" y="5334"/>
                    </a:lnTo>
                    <a:cubicBezTo>
                      <a:pt x="35433" y="45815"/>
                      <a:pt x="0" y="93535"/>
                      <a:pt x="0" y="93535"/>
                    </a:cubicBezTo>
                    <a:cubicBezTo>
                      <a:pt x="3048" y="83439"/>
                      <a:pt x="13240" y="62484"/>
                      <a:pt x="25051" y="40767"/>
                    </a:cubicBezTo>
                    <a:cubicBezTo>
                      <a:pt x="36862" y="19050"/>
                      <a:pt x="54673" y="1048"/>
                      <a:pt x="55435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5"/>
              <p:cNvSpPr/>
              <p:nvPr/>
            </p:nvSpPr>
            <p:spPr>
              <a:xfrm>
                <a:off x="2666618" y="4530153"/>
                <a:ext cx="131540" cy="16669"/>
              </a:xfrm>
              <a:custGeom>
                <a:rect b="b" l="l" r="r" t="t"/>
                <a:pathLst>
                  <a:path extrusionOk="0" h="16669" w="131540">
                    <a:moveTo>
                      <a:pt x="126968" y="0"/>
                    </a:moveTo>
                    <a:lnTo>
                      <a:pt x="131540" y="1524"/>
                    </a:lnTo>
                    <a:cubicBezTo>
                      <a:pt x="131540" y="1524"/>
                      <a:pt x="110204" y="8382"/>
                      <a:pt x="81153" y="13621"/>
                    </a:cubicBezTo>
                    <a:cubicBezTo>
                      <a:pt x="52959" y="18574"/>
                      <a:pt x="0" y="16002"/>
                      <a:pt x="0" y="16002"/>
                    </a:cubicBezTo>
                    <a:cubicBezTo>
                      <a:pt x="0" y="16002"/>
                      <a:pt x="44482" y="7811"/>
                      <a:pt x="71057" y="4191"/>
                    </a:cubicBezTo>
                    <a:cubicBezTo>
                      <a:pt x="90011" y="1714"/>
                      <a:pt x="126968" y="0"/>
                      <a:pt x="12696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5"/>
              <p:cNvSpPr/>
              <p:nvPr/>
            </p:nvSpPr>
            <p:spPr>
              <a:xfrm>
                <a:off x="2605658" y="4496812"/>
                <a:ext cx="108680" cy="8960"/>
              </a:xfrm>
              <a:custGeom>
                <a:rect b="b" l="l" r="r" t="t"/>
                <a:pathLst>
                  <a:path extrusionOk="0" h="8960" w="108680">
                    <a:moveTo>
                      <a:pt x="103061" y="3908"/>
                    </a:moveTo>
                    <a:lnTo>
                      <a:pt x="108680" y="5147"/>
                    </a:lnTo>
                    <a:cubicBezTo>
                      <a:pt x="107442" y="5242"/>
                      <a:pt x="82582" y="10385"/>
                      <a:pt x="57912" y="8575"/>
                    </a:cubicBezTo>
                    <a:cubicBezTo>
                      <a:pt x="33242" y="6766"/>
                      <a:pt x="10192" y="4003"/>
                      <a:pt x="0" y="1051"/>
                    </a:cubicBezTo>
                    <a:cubicBezTo>
                      <a:pt x="0" y="1146"/>
                      <a:pt x="59246" y="-2759"/>
                      <a:pt x="103061" y="390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p5"/>
              <p:cNvSpPr/>
              <p:nvPr/>
            </p:nvSpPr>
            <p:spPr>
              <a:xfrm>
                <a:off x="2880262" y="4395850"/>
                <a:ext cx="8712" cy="107823"/>
              </a:xfrm>
              <a:custGeom>
                <a:rect b="b" l="l" r="r" t="t"/>
                <a:pathLst>
                  <a:path extrusionOk="0" h="107823" w="8712">
                    <a:moveTo>
                      <a:pt x="4003" y="107823"/>
                    </a:moveTo>
                    <a:lnTo>
                      <a:pt x="2289" y="104204"/>
                    </a:lnTo>
                    <a:cubicBezTo>
                      <a:pt x="2289" y="104204"/>
                      <a:pt x="-93" y="74104"/>
                      <a:pt x="3" y="58674"/>
                    </a:cubicBezTo>
                    <a:cubicBezTo>
                      <a:pt x="193" y="36862"/>
                      <a:pt x="2289" y="0"/>
                      <a:pt x="2289" y="0"/>
                    </a:cubicBezTo>
                    <a:cubicBezTo>
                      <a:pt x="2289" y="0"/>
                      <a:pt x="9814" y="42577"/>
                      <a:pt x="8575" y="65818"/>
                    </a:cubicBezTo>
                    <a:cubicBezTo>
                      <a:pt x="7432" y="89916"/>
                      <a:pt x="4003" y="107823"/>
                      <a:pt x="4003" y="10782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5"/>
              <p:cNvSpPr/>
              <p:nvPr/>
            </p:nvSpPr>
            <p:spPr>
              <a:xfrm>
                <a:off x="2837497" y="4351464"/>
                <a:ext cx="14659" cy="87439"/>
              </a:xfrm>
              <a:custGeom>
                <a:rect b="b" l="l" r="r" t="t"/>
                <a:pathLst>
                  <a:path extrusionOk="0" h="87439" w="14659">
                    <a:moveTo>
                      <a:pt x="14383" y="87439"/>
                    </a:moveTo>
                    <a:lnTo>
                      <a:pt x="12763" y="83058"/>
                    </a:lnTo>
                    <a:cubicBezTo>
                      <a:pt x="2858" y="48292"/>
                      <a:pt x="0" y="0"/>
                      <a:pt x="0" y="0"/>
                    </a:cubicBezTo>
                    <a:cubicBezTo>
                      <a:pt x="3334" y="7906"/>
                      <a:pt x="7906" y="26289"/>
                      <a:pt x="11906" y="46101"/>
                    </a:cubicBezTo>
                    <a:cubicBezTo>
                      <a:pt x="16002" y="65818"/>
                      <a:pt x="14288" y="86392"/>
                      <a:pt x="14383" y="8743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5"/>
              <p:cNvSpPr/>
              <p:nvPr/>
            </p:nvSpPr>
            <p:spPr>
              <a:xfrm>
                <a:off x="3144488" y="4621212"/>
                <a:ext cx="71151" cy="52768"/>
              </a:xfrm>
              <a:custGeom>
                <a:rect b="b" l="l" r="r" t="t"/>
                <a:pathLst>
                  <a:path extrusionOk="0" h="52768" w="71151">
                    <a:moveTo>
                      <a:pt x="0" y="0"/>
                    </a:moveTo>
                    <a:lnTo>
                      <a:pt x="4191" y="2000"/>
                    </a:lnTo>
                    <a:cubicBezTo>
                      <a:pt x="35528" y="20098"/>
                      <a:pt x="71152" y="52769"/>
                      <a:pt x="71152" y="52769"/>
                    </a:cubicBezTo>
                    <a:cubicBezTo>
                      <a:pt x="63246" y="49435"/>
                      <a:pt x="47149" y="39434"/>
                      <a:pt x="30480" y="28004"/>
                    </a:cubicBezTo>
                    <a:cubicBezTo>
                      <a:pt x="13906" y="16669"/>
                      <a:pt x="762" y="667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5"/>
              <p:cNvSpPr/>
              <p:nvPr/>
            </p:nvSpPr>
            <p:spPr>
              <a:xfrm>
                <a:off x="3032573" y="4830095"/>
                <a:ext cx="11712" cy="94107"/>
              </a:xfrm>
              <a:custGeom>
                <a:rect b="b" l="l" r="r" t="t"/>
                <a:pathLst>
                  <a:path extrusionOk="0" h="94107" w="11712">
                    <a:moveTo>
                      <a:pt x="4568" y="77819"/>
                    </a:moveTo>
                    <a:cubicBezTo>
                      <a:pt x="4283" y="86773"/>
                      <a:pt x="2759" y="94107"/>
                      <a:pt x="2759" y="94107"/>
                    </a:cubicBezTo>
                    <a:cubicBezTo>
                      <a:pt x="-99" y="83629"/>
                      <a:pt x="-956" y="77248"/>
                      <a:pt x="1235" y="67818"/>
                    </a:cubicBezTo>
                    <a:cubicBezTo>
                      <a:pt x="3425" y="58388"/>
                      <a:pt x="6473" y="48768"/>
                      <a:pt x="6473" y="32480"/>
                    </a:cubicBezTo>
                    <a:cubicBezTo>
                      <a:pt x="6473" y="18288"/>
                      <a:pt x="8379" y="3715"/>
                      <a:pt x="8474" y="0"/>
                    </a:cubicBezTo>
                    <a:cubicBezTo>
                      <a:pt x="8855" y="4763"/>
                      <a:pt x="10664" y="27813"/>
                      <a:pt x="11617" y="39434"/>
                    </a:cubicBezTo>
                    <a:cubicBezTo>
                      <a:pt x="12665" y="52483"/>
                      <a:pt x="4759" y="68961"/>
                      <a:pt x="4568" y="7781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5"/>
              <p:cNvSpPr/>
              <p:nvPr/>
            </p:nvSpPr>
            <p:spPr>
              <a:xfrm>
                <a:off x="3039236" y="4821999"/>
                <a:ext cx="22288" cy="87471"/>
              </a:xfrm>
              <a:custGeom>
                <a:rect b="b" l="l" r="r" t="t"/>
                <a:pathLst>
                  <a:path extrusionOk="0" h="87471" w="22288">
                    <a:moveTo>
                      <a:pt x="22289" y="87440"/>
                    </a:moveTo>
                    <a:cubicBezTo>
                      <a:pt x="22289" y="87440"/>
                      <a:pt x="19145" y="88868"/>
                      <a:pt x="13240" y="72581"/>
                    </a:cubicBezTo>
                    <a:cubicBezTo>
                      <a:pt x="7334" y="56293"/>
                      <a:pt x="5239" y="37910"/>
                      <a:pt x="5525" y="30004"/>
                    </a:cubicBezTo>
                    <a:cubicBezTo>
                      <a:pt x="5810" y="22098"/>
                      <a:pt x="0" y="0"/>
                      <a:pt x="0" y="0"/>
                    </a:cubicBezTo>
                    <a:cubicBezTo>
                      <a:pt x="0" y="1238"/>
                      <a:pt x="13049" y="15621"/>
                      <a:pt x="18193" y="35528"/>
                    </a:cubicBezTo>
                    <a:cubicBezTo>
                      <a:pt x="23432" y="55531"/>
                      <a:pt x="20288" y="82106"/>
                      <a:pt x="22289" y="8744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5"/>
              <p:cNvSpPr/>
              <p:nvPr/>
            </p:nvSpPr>
            <p:spPr>
              <a:xfrm>
                <a:off x="2713291" y="4686934"/>
                <a:ext cx="571" cy="666"/>
              </a:xfrm>
              <a:custGeom>
                <a:rect b="b" l="l" r="r" t="t"/>
                <a:pathLst>
                  <a:path extrusionOk="0" h="666" w="571">
                    <a:moveTo>
                      <a:pt x="572" y="0"/>
                    </a:moveTo>
                    <a:cubicBezTo>
                      <a:pt x="572" y="0"/>
                      <a:pt x="381" y="286"/>
                      <a:pt x="0" y="667"/>
                    </a:cubicBezTo>
                    <a:cubicBezTo>
                      <a:pt x="286" y="191"/>
                      <a:pt x="476" y="0"/>
                      <a:pt x="57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5"/>
              <p:cNvSpPr/>
              <p:nvPr/>
            </p:nvSpPr>
            <p:spPr>
              <a:xfrm>
                <a:off x="2652712" y="4682648"/>
                <a:ext cx="66389" cy="51190"/>
              </a:xfrm>
              <a:custGeom>
                <a:rect b="b" l="l" r="r" t="t"/>
                <a:pathLst>
                  <a:path extrusionOk="0" h="51190" w="66389">
                    <a:moveTo>
                      <a:pt x="45625" y="18479"/>
                    </a:moveTo>
                    <a:cubicBezTo>
                      <a:pt x="41815" y="24098"/>
                      <a:pt x="30289" y="36100"/>
                      <a:pt x="16193" y="44672"/>
                    </a:cubicBezTo>
                    <a:cubicBezTo>
                      <a:pt x="2096" y="53340"/>
                      <a:pt x="0" y="50863"/>
                      <a:pt x="0" y="50863"/>
                    </a:cubicBezTo>
                    <a:cubicBezTo>
                      <a:pt x="4667" y="48006"/>
                      <a:pt x="15621" y="28004"/>
                      <a:pt x="30861" y="16478"/>
                    </a:cubicBezTo>
                    <a:cubicBezTo>
                      <a:pt x="46101" y="4858"/>
                      <a:pt x="65722" y="857"/>
                      <a:pt x="66389" y="0"/>
                    </a:cubicBezTo>
                    <a:cubicBezTo>
                      <a:pt x="66389" y="0"/>
                      <a:pt x="49435" y="12763"/>
                      <a:pt x="45625" y="184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5"/>
              <p:cNvSpPr/>
              <p:nvPr/>
            </p:nvSpPr>
            <p:spPr>
              <a:xfrm>
                <a:off x="2669571" y="4675905"/>
                <a:ext cx="58674" cy="22418"/>
              </a:xfrm>
              <a:custGeom>
                <a:rect b="b" l="l" r="r" t="t"/>
                <a:pathLst>
                  <a:path extrusionOk="0" h="22418" w="58674">
                    <a:moveTo>
                      <a:pt x="9811" y="21221"/>
                    </a:moveTo>
                    <a:cubicBezTo>
                      <a:pt x="3238" y="23602"/>
                      <a:pt x="0" y="21697"/>
                      <a:pt x="0" y="21697"/>
                    </a:cubicBezTo>
                    <a:cubicBezTo>
                      <a:pt x="4286" y="19602"/>
                      <a:pt x="13145" y="14458"/>
                      <a:pt x="26003" y="6267"/>
                    </a:cubicBezTo>
                    <a:cubicBezTo>
                      <a:pt x="38957" y="-1925"/>
                      <a:pt x="58674" y="266"/>
                      <a:pt x="58674" y="266"/>
                    </a:cubicBezTo>
                    <a:cubicBezTo>
                      <a:pt x="58674" y="266"/>
                      <a:pt x="50292" y="1885"/>
                      <a:pt x="39529" y="5219"/>
                    </a:cubicBezTo>
                    <a:cubicBezTo>
                      <a:pt x="28670" y="8648"/>
                      <a:pt x="16383" y="18935"/>
                      <a:pt x="9811" y="2122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5"/>
              <p:cNvSpPr/>
              <p:nvPr/>
            </p:nvSpPr>
            <p:spPr>
              <a:xfrm>
                <a:off x="3084957" y="4397565"/>
                <a:ext cx="83394" cy="48577"/>
              </a:xfrm>
              <a:custGeom>
                <a:rect b="b" l="l" r="r" t="t"/>
                <a:pathLst>
                  <a:path extrusionOk="0" h="48577" w="83394">
                    <a:moveTo>
                      <a:pt x="29813" y="21241"/>
                    </a:moveTo>
                    <a:cubicBezTo>
                      <a:pt x="48768" y="10096"/>
                      <a:pt x="78296" y="3524"/>
                      <a:pt x="83153" y="0"/>
                    </a:cubicBezTo>
                    <a:cubicBezTo>
                      <a:pt x="83153" y="0"/>
                      <a:pt x="86106" y="2096"/>
                      <a:pt x="71342" y="12668"/>
                    </a:cubicBezTo>
                    <a:cubicBezTo>
                      <a:pt x="56674" y="23241"/>
                      <a:pt x="38005" y="31242"/>
                      <a:pt x="29432" y="33719"/>
                    </a:cubicBezTo>
                    <a:cubicBezTo>
                      <a:pt x="20955" y="36195"/>
                      <a:pt x="0" y="48578"/>
                      <a:pt x="0" y="48578"/>
                    </a:cubicBezTo>
                    <a:cubicBezTo>
                      <a:pt x="1333" y="48196"/>
                      <a:pt x="10858" y="32480"/>
                      <a:pt x="29813" y="2124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6" name="Google Shape;676;p5"/>
              <p:cNvSpPr/>
              <p:nvPr/>
            </p:nvSpPr>
            <p:spPr>
              <a:xfrm>
                <a:off x="2610611" y="4354226"/>
                <a:ext cx="603504" cy="565784"/>
              </a:xfrm>
              <a:custGeom>
                <a:rect b="b" l="l" r="r" t="t"/>
                <a:pathLst>
                  <a:path extrusionOk="0" h="565784" w="603504">
                    <a:moveTo>
                      <a:pt x="120396" y="151924"/>
                    </a:moveTo>
                    <a:cubicBezTo>
                      <a:pt x="127349" y="154210"/>
                      <a:pt x="134303" y="156591"/>
                      <a:pt x="141256" y="159068"/>
                    </a:cubicBezTo>
                    <a:cubicBezTo>
                      <a:pt x="141732" y="159353"/>
                      <a:pt x="142018" y="159639"/>
                      <a:pt x="142018" y="159639"/>
                    </a:cubicBezTo>
                    <a:lnTo>
                      <a:pt x="145637" y="160687"/>
                    </a:lnTo>
                    <a:cubicBezTo>
                      <a:pt x="149733" y="162211"/>
                      <a:pt x="153734" y="163639"/>
                      <a:pt x="157829" y="165163"/>
                    </a:cubicBezTo>
                    <a:cubicBezTo>
                      <a:pt x="157925" y="165163"/>
                      <a:pt x="158020" y="165259"/>
                      <a:pt x="158115" y="165259"/>
                    </a:cubicBezTo>
                    <a:cubicBezTo>
                      <a:pt x="152781" y="165545"/>
                      <a:pt x="133731" y="166497"/>
                      <a:pt x="117539" y="167926"/>
                    </a:cubicBezTo>
                    <a:cubicBezTo>
                      <a:pt x="134398" y="164402"/>
                      <a:pt x="145352" y="161449"/>
                      <a:pt x="145352" y="161449"/>
                    </a:cubicBezTo>
                    <a:lnTo>
                      <a:pt x="140018" y="159544"/>
                    </a:lnTo>
                    <a:cubicBezTo>
                      <a:pt x="140018" y="159544"/>
                      <a:pt x="108680" y="159448"/>
                      <a:pt x="90964" y="161830"/>
                    </a:cubicBezTo>
                    <a:cubicBezTo>
                      <a:pt x="63913" y="168497"/>
                      <a:pt x="21812" y="174022"/>
                      <a:pt x="21812" y="174022"/>
                    </a:cubicBezTo>
                    <a:cubicBezTo>
                      <a:pt x="21812" y="174022"/>
                      <a:pt x="48578" y="175355"/>
                      <a:pt x="73343" y="174212"/>
                    </a:cubicBezTo>
                    <a:cubicBezTo>
                      <a:pt x="52292" y="177737"/>
                      <a:pt x="32671" y="181356"/>
                      <a:pt x="32671" y="181356"/>
                    </a:cubicBezTo>
                    <a:cubicBezTo>
                      <a:pt x="32671" y="181356"/>
                      <a:pt x="85630" y="183928"/>
                      <a:pt x="113824" y="178975"/>
                    </a:cubicBezTo>
                    <a:cubicBezTo>
                      <a:pt x="138684" y="174593"/>
                      <a:pt x="157829" y="168878"/>
                      <a:pt x="162878" y="167354"/>
                    </a:cubicBezTo>
                    <a:cubicBezTo>
                      <a:pt x="178784" y="173450"/>
                      <a:pt x="194596" y="179832"/>
                      <a:pt x="210312" y="186404"/>
                    </a:cubicBezTo>
                    <a:cubicBezTo>
                      <a:pt x="203073" y="186499"/>
                      <a:pt x="163354" y="187071"/>
                      <a:pt x="146780" y="190119"/>
                    </a:cubicBezTo>
                    <a:cubicBezTo>
                      <a:pt x="128492" y="193357"/>
                      <a:pt x="75914" y="203454"/>
                      <a:pt x="75914" y="203454"/>
                    </a:cubicBezTo>
                    <a:cubicBezTo>
                      <a:pt x="75914" y="203454"/>
                      <a:pt x="136112" y="204406"/>
                      <a:pt x="157067" y="201073"/>
                    </a:cubicBezTo>
                    <a:cubicBezTo>
                      <a:pt x="172688" y="198596"/>
                      <a:pt x="209455" y="189643"/>
                      <a:pt x="214694" y="188309"/>
                    </a:cubicBezTo>
                    <a:cubicBezTo>
                      <a:pt x="215170" y="188500"/>
                      <a:pt x="215646" y="188690"/>
                      <a:pt x="216027" y="188881"/>
                    </a:cubicBezTo>
                    <a:cubicBezTo>
                      <a:pt x="222123" y="191453"/>
                      <a:pt x="228219" y="194215"/>
                      <a:pt x="234315" y="196787"/>
                    </a:cubicBezTo>
                    <a:cubicBezTo>
                      <a:pt x="232886" y="196882"/>
                      <a:pt x="184309" y="200978"/>
                      <a:pt x="166307" y="204121"/>
                    </a:cubicBezTo>
                    <a:cubicBezTo>
                      <a:pt x="148019" y="207359"/>
                      <a:pt x="107823" y="214313"/>
                      <a:pt x="107823" y="214313"/>
                    </a:cubicBezTo>
                    <a:cubicBezTo>
                      <a:pt x="107823" y="214313"/>
                      <a:pt x="165354" y="213836"/>
                      <a:pt x="197644" y="207836"/>
                    </a:cubicBezTo>
                    <a:cubicBezTo>
                      <a:pt x="213932" y="204788"/>
                      <a:pt x="236029" y="197929"/>
                      <a:pt x="236506" y="197739"/>
                    </a:cubicBezTo>
                    <a:cubicBezTo>
                      <a:pt x="243935" y="200978"/>
                      <a:pt x="251365" y="204121"/>
                      <a:pt x="258794" y="207359"/>
                    </a:cubicBezTo>
                    <a:cubicBezTo>
                      <a:pt x="258509" y="207359"/>
                      <a:pt x="257651" y="207359"/>
                      <a:pt x="256318" y="207454"/>
                    </a:cubicBezTo>
                    <a:cubicBezTo>
                      <a:pt x="256032" y="207264"/>
                      <a:pt x="255746" y="207264"/>
                      <a:pt x="255461" y="207073"/>
                    </a:cubicBezTo>
                    <a:cubicBezTo>
                      <a:pt x="255461" y="207073"/>
                      <a:pt x="255651" y="207264"/>
                      <a:pt x="255842" y="207454"/>
                    </a:cubicBezTo>
                    <a:cubicBezTo>
                      <a:pt x="246983" y="207740"/>
                      <a:pt x="220885" y="208883"/>
                      <a:pt x="203550" y="211741"/>
                    </a:cubicBezTo>
                    <a:cubicBezTo>
                      <a:pt x="198311" y="210883"/>
                      <a:pt x="192500" y="210979"/>
                      <a:pt x="186214" y="212503"/>
                    </a:cubicBezTo>
                    <a:cubicBezTo>
                      <a:pt x="186214" y="212503"/>
                      <a:pt x="188691" y="212884"/>
                      <a:pt x="192119" y="213741"/>
                    </a:cubicBezTo>
                    <a:cubicBezTo>
                      <a:pt x="165259" y="218504"/>
                      <a:pt x="113538" y="227552"/>
                      <a:pt x="113538" y="227552"/>
                    </a:cubicBezTo>
                    <a:cubicBezTo>
                      <a:pt x="113538" y="227552"/>
                      <a:pt x="122682" y="227647"/>
                      <a:pt x="135922" y="227362"/>
                    </a:cubicBezTo>
                    <a:cubicBezTo>
                      <a:pt x="137160" y="227647"/>
                      <a:pt x="142018" y="228886"/>
                      <a:pt x="148114" y="231172"/>
                    </a:cubicBezTo>
                    <a:cubicBezTo>
                      <a:pt x="140589" y="230314"/>
                      <a:pt x="135065" y="231077"/>
                      <a:pt x="135065" y="231077"/>
                    </a:cubicBezTo>
                    <a:cubicBezTo>
                      <a:pt x="140875" y="231077"/>
                      <a:pt x="145637" y="232981"/>
                      <a:pt x="151067" y="237172"/>
                    </a:cubicBezTo>
                    <a:cubicBezTo>
                      <a:pt x="147161" y="237839"/>
                      <a:pt x="144018" y="238411"/>
                      <a:pt x="141732" y="238792"/>
                    </a:cubicBezTo>
                    <a:cubicBezTo>
                      <a:pt x="141161" y="238696"/>
                      <a:pt x="140589" y="238506"/>
                      <a:pt x="140018" y="238411"/>
                    </a:cubicBezTo>
                    <a:cubicBezTo>
                      <a:pt x="120301" y="234696"/>
                      <a:pt x="106966" y="237839"/>
                      <a:pt x="106394" y="239078"/>
                    </a:cubicBezTo>
                    <a:cubicBezTo>
                      <a:pt x="105728" y="240221"/>
                      <a:pt x="113348" y="239363"/>
                      <a:pt x="128016" y="240316"/>
                    </a:cubicBezTo>
                    <a:cubicBezTo>
                      <a:pt x="142780" y="241173"/>
                      <a:pt x="153638" y="252794"/>
                      <a:pt x="179356" y="264605"/>
                    </a:cubicBezTo>
                    <a:cubicBezTo>
                      <a:pt x="197644" y="272987"/>
                      <a:pt x="208407" y="274606"/>
                      <a:pt x="213170" y="274796"/>
                    </a:cubicBezTo>
                    <a:cubicBezTo>
                      <a:pt x="210122" y="276035"/>
                      <a:pt x="207074" y="277178"/>
                      <a:pt x="204026" y="278416"/>
                    </a:cubicBezTo>
                    <a:cubicBezTo>
                      <a:pt x="202311" y="277558"/>
                      <a:pt x="194977" y="273844"/>
                      <a:pt x="183356" y="268700"/>
                    </a:cubicBezTo>
                    <a:cubicBezTo>
                      <a:pt x="169926" y="262795"/>
                      <a:pt x="158020" y="250127"/>
                      <a:pt x="136303" y="244221"/>
                    </a:cubicBezTo>
                    <a:cubicBezTo>
                      <a:pt x="114586" y="238315"/>
                      <a:pt x="98108" y="242411"/>
                      <a:pt x="98108" y="242411"/>
                    </a:cubicBezTo>
                    <a:cubicBezTo>
                      <a:pt x="114014" y="243078"/>
                      <a:pt x="117634" y="244602"/>
                      <a:pt x="126873" y="246697"/>
                    </a:cubicBezTo>
                    <a:cubicBezTo>
                      <a:pt x="136112" y="248698"/>
                      <a:pt x="158401" y="264319"/>
                      <a:pt x="168307" y="268510"/>
                    </a:cubicBezTo>
                    <a:cubicBezTo>
                      <a:pt x="178022" y="272701"/>
                      <a:pt x="188404" y="278416"/>
                      <a:pt x="203550" y="278606"/>
                    </a:cubicBezTo>
                    <a:cubicBezTo>
                      <a:pt x="199835" y="280130"/>
                      <a:pt x="196215" y="281654"/>
                      <a:pt x="192500" y="283178"/>
                    </a:cubicBezTo>
                    <a:cubicBezTo>
                      <a:pt x="190024" y="282321"/>
                      <a:pt x="183261" y="279845"/>
                      <a:pt x="174784" y="276415"/>
                    </a:cubicBezTo>
                    <a:cubicBezTo>
                      <a:pt x="164021" y="272129"/>
                      <a:pt x="142589" y="258985"/>
                      <a:pt x="120968" y="252889"/>
                    </a:cubicBezTo>
                    <a:cubicBezTo>
                      <a:pt x="99346" y="246697"/>
                      <a:pt x="83820" y="251555"/>
                      <a:pt x="83820" y="251555"/>
                    </a:cubicBezTo>
                    <a:cubicBezTo>
                      <a:pt x="93726" y="252413"/>
                      <a:pt x="108585" y="255556"/>
                      <a:pt x="115348" y="257175"/>
                    </a:cubicBezTo>
                    <a:cubicBezTo>
                      <a:pt x="122206" y="258794"/>
                      <a:pt x="149543" y="271367"/>
                      <a:pt x="165068" y="278035"/>
                    </a:cubicBezTo>
                    <a:cubicBezTo>
                      <a:pt x="178499" y="283750"/>
                      <a:pt x="185357" y="284321"/>
                      <a:pt x="190881" y="283845"/>
                    </a:cubicBezTo>
                    <a:cubicBezTo>
                      <a:pt x="187833" y="285179"/>
                      <a:pt x="184785" y="286417"/>
                      <a:pt x="181833" y="287750"/>
                    </a:cubicBezTo>
                    <a:cubicBezTo>
                      <a:pt x="174975" y="285179"/>
                      <a:pt x="127540" y="267462"/>
                      <a:pt x="115253" y="264700"/>
                    </a:cubicBezTo>
                    <a:cubicBezTo>
                      <a:pt x="102013" y="261747"/>
                      <a:pt x="93917" y="260604"/>
                      <a:pt x="82582" y="262604"/>
                    </a:cubicBezTo>
                    <a:cubicBezTo>
                      <a:pt x="71342" y="264605"/>
                      <a:pt x="70009" y="266224"/>
                      <a:pt x="70009" y="266224"/>
                    </a:cubicBezTo>
                    <a:cubicBezTo>
                      <a:pt x="68294" y="265366"/>
                      <a:pt x="67247" y="264605"/>
                      <a:pt x="67247" y="264605"/>
                    </a:cubicBezTo>
                    <a:cubicBezTo>
                      <a:pt x="67247" y="264605"/>
                      <a:pt x="63246" y="271558"/>
                      <a:pt x="79343" y="274606"/>
                    </a:cubicBezTo>
                    <a:cubicBezTo>
                      <a:pt x="95441" y="277558"/>
                      <a:pt x="120872" y="287179"/>
                      <a:pt x="126968" y="288036"/>
                    </a:cubicBezTo>
                    <a:cubicBezTo>
                      <a:pt x="132779" y="288893"/>
                      <a:pt x="156686" y="294704"/>
                      <a:pt x="168974" y="293561"/>
                    </a:cubicBezTo>
                    <a:cubicBezTo>
                      <a:pt x="164878" y="295465"/>
                      <a:pt x="160782" y="297466"/>
                      <a:pt x="156782" y="299466"/>
                    </a:cubicBezTo>
                    <a:cubicBezTo>
                      <a:pt x="153829" y="298228"/>
                      <a:pt x="137732" y="292227"/>
                      <a:pt x="114014" y="290798"/>
                    </a:cubicBezTo>
                    <a:cubicBezTo>
                      <a:pt x="87630" y="289274"/>
                      <a:pt x="79915" y="288893"/>
                      <a:pt x="73438" y="290608"/>
                    </a:cubicBezTo>
                    <a:cubicBezTo>
                      <a:pt x="66866" y="292418"/>
                      <a:pt x="54007" y="292989"/>
                      <a:pt x="51626" y="287369"/>
                    </a:cubicBezTo>
                    <a:cubicBezTo>
                      <a:pt x="51626" y="287369"/>
                      <a:pt x="50578" y="292798"/>
                      <a:pt x="58865" y="294513"/>
                    </a:cubicBezTo>
                    <a:cubicBezTo>
                      <a:pt x="67151" y="296228"/>
                      <a:pt x="85249" y="297561"/>
                      <a:pt x="94869" y="296704"/>
                    </a:cubicBezTo>
                    <a:cubicBezTo>
                      <a:pt x="103823" y="295846"/>
                      <a:pt x="149828" y="299085"/>
                      <a:pt x="156496" y="299561"/>
                    </a:cubicBezTo>
                    <a:cubicBezTo>
                      <a:pt x="156115" y="299752"/>
                      <a:pt x="155639" y="299942"/>
                      <a:pt x="155258" y="300133"/>
                    </a:cubicBezTo>
                    <a:cubicBezTo>
                      <a:pt x="152305" y="301657"/>
                      <a:pt x="149447" y="303181"/>
                      <a:pt x="146590" y="304705"/>
                    </a:cubicBezTo>
                    <a:cubicBezTo>
                      <a:pt x="143923" y="303847"/>
                      <a:pt x="125730" y="298132"/>
                      <a:pt x="111157" y="298704"/>
                    </a:cubicBezTo>
                    <a:cubicBezTo>
                      <a:pt x="95345" y="299276"/>
                      <a:pt x="87535" y="299466"/>
                      <a:pt x="76105" y="300799"/>
                    </a:cubicBezTo>
                    <a:cubicBezTo>
                      <a:pt x="64579" y="302133"/>
                      <a:pt x="55721" y="303181"/>
                      <a:pt x="52102" y="298418"/>
                    </a:cubicBezTo>
                    <a:cubicBezTo>
                      <a:pt x="52102" y="298418"/>
                      <a:pt x="52007" y="304038"/>
                      <a:pt x="58674" y="304800"/>
                    </a:cubicBezTo>
                    <a:cubicBezTo>
                      <a:pt x="65342" y="305467"/>
                      <a:pt x="69056" y="307372"/>
                      <a:pt x="95250" y="306991"/>
                    </a:cubicBezTo>
                    <a:cubicBezTo>
                      <a:pt x="118967" y="306610"/>
                      <a:pt x="142304" y="305276"/>
                      <a:pt x="146304" y="304990"/>
                    </a:cubicBezTo>
                    <a:cubicBezTo>
                      <a:pt x="139827" y="308420"/>
                      <a:pt x="133350" y="311944"/>
                      <a:pt x="127159" y="315849"/>
                    </a:cubicBezTo>
                    <a:lnTo>
                      <a:pt x="127159" y="315849"/>
                    </a:lnTo>
                    <a:lnTo>
                      <a:pt x="127159" y="315849"/>
                    </a:lnTo>
                    <a:cubicBezTo>
                      <a:pt x="127159" y="315849"/>
                      <a:pt x="127159" y="315849"/>
                      <a:pt x="127159" y="315849"/>
                    </a:cubicBezTo>
                    <a:cubicBezTo>
                      <a:pt x="127064" y="315278"/>
                      <a:pt x="125540" y="313563"/>
                      <a:pt x="112681" y="314230"/>
                    </a:cubicBezTo>
                    <a:cubicBezTo>
                      <a:pt x="123825" y="312230"/>
                      <a:pt x="134588" y="310705"/>
                      <a:pt x="134588" y="310705"/>
                    </a:cubicBezTo>
                    <a:cubicBezTo>
                      <a:pt x="134588" y="310705"/>
                      <a:pt x="119348" y="309086"/>
                      <a:pt x="107061" y="309944"/>
                    </a:cubicBezTo>
                    <a:cubicBezTo>
                      <a:pt x="94774" y="310896"/>
                      <a:pt x="71438" y="315754"/>
                      <a:pt x="64675" y="315754"/>
                    </a:cubicBezTo>
                    <a:cubicBezTo>
                      <a:pt x="57912" y="315754"/>
                      <a:pt x="56388" y="317849"/>
                      <a:pt x="48197" y="312039"/>
                    </a:cubicBezTo>
                    <a:cubicBezTo>
                      <a:pt x="48197" y="312039"/>
                      <a:pt x="52959" y="322040"/>
                      <a:pt x="59627" y="321564"/>
                    </a:cubicBezTo>
                    <a:cubicBezTo>
                      <a:pt x="63913" y="321278"/>
                      <a:pt x="72200" y="321564"/>
                      <a:pt x="80677" y="320802"/>
                    </a:cubicBezTo>
                    <a:cubicBezTo>
                      <a:pt x="78200" y="321945"/>
                      <a:pt x="76105" y="323183"/>
                      <a:pt x="74295" y="324326"/>
                    </a:cubicBezTo>
                    <a:cubicBezTo>
                      <a:pt x="67913" y="328422"/>
                      <a:pt x="60865" y="335375"/>
                      <a:pt x="56007" y="334328"/>
                    </a:cubicBezTo>
                    <a:cubicBezTo>
                      <a:pt x="51149" y="333375"/>
                      <a:pt x="46101" y="326898"/>
                      <a:pt x="46101" y="326898"/>
                    </a:cubicBezTo>
                    <a:cubicBezTo>
                      <a:pt x="46101" y="326898"/>
                      <a:pt x="49816" y="335471"/>
                      <a:pt x="54578" y="335947"/>
                    </a:cubicBezTo>
                    <a:cubicBezTo>
                      <a:pt x="59246" y="336423"/>
                      <a:pt x="65056" y="336995"/>
                      <a:pt x="77248" y="329565"/>
                    </a:cubicBezTo>
                    <a:cubicBezTo>
                      <a:pt x="89440" y="322231"/>
                      <a:pt x="99155" y="318802"/>
                      <a:pt x="126968" y="316039"/>
                    </a:cubicBezTo>
                    <a:cubicBezTo>
                      <a:pt x="123825" y="318040"/>
                      <a:pt x="120777" y="320135"/>
                      <a:pt x="117729" y="322231"/>
                    </a:cubicBezTo>
                    <a:cubicBezTo>
                      <a:pt x="117729" y="322231"/>
                      <a:pt x="117729" y="322136"/>
                      <a:pt x="117729" y="322136"/>
                    </a:cubicBezTo>
                    <a:cubicBezTo>
                      <a:pt x="117729" y="322136"/>
                      <a:pt x="117539" y="322231"/>
                      <a:pt x="117348" y="322421"/>
                    </a:cubicBezTo>
                    <a:cubicBezTo>
                      <a:pt x="114395" y="324517"/>
                      <a:pt x="111443" y="326612"/>
                      <a:pt x="108585" y="328898"/>
                    </a:cubicBezTo>
                    <a:cubicBezTo>
                      <a:pt x="108585" y="328708"/>
                      <a:pt x="108585" y="328613"/>
                      <a:pt x="108585" y="328613"/>
                    </a:cubicBezTo>
                    <a:cubicBezTo>
                      <a:pt x="108585" y="328613"/>
                      <a:pt x="108490" y="328803"/>
                      <a:pt x="108395" y="328994"/>
                    </a:cubicBezTo>
                    <a:cubicBezTo>
                      <a:pt x="106490" y="330422"/>
                      <a:pt x="104585" y="331851"/>
                      <a:pt x="102775" y="333470"/>
                    </a:cubicBezTo>
                    <a:cubicBezTo>
                      <a:pt x="102775" y="333470"/>
                      <a:pt x="102775" y="333470"/>
                      <a:pt x="102775" y="333470"/>
                    </a:cubicBezTo>
                    <a:cubicBezTo>
                      <a:pt x="102775" y="333470"/>
                      <a:pt x="102775" y="333470"/>
                      <a:pt x="102775" y="333470"/>
                    </a:cubicBezTo>
                    <a:cubicBezTo>
                      <a:pt x="102203" y="333946"/>
                      <a:pt x="101537" y="334423"/>
                      <a:pt x="100870" y="334994"/>
                    </a:cubicBezTo>
                    <a:cubicBezTo>
                      <a:pt x="101441" y="334518"/>
                      <a:pt x="102013" y="334137"/>
                      <a:pt x="102584" y="333661"/>
                    </a:cubicBezTo>
                    <a:cubicBezTo>
                      <a:pt x="99346" y="337185"/>
                      <a:pt x="86011" y="352139"/>
                      <a:pt x="79153" y="359664"/>
                    </a:cubicBezTo>
                    <a:cubicBezTo>
                      <a:pt x="71342" y="368237"/>
                      <a:pt x="70104" y="383477"/>
                      <a:pt x="65723" y="389858"/>
                    </a:cubicBezTo>
                    <a:cubicBezTo>
                      <a:pt x="61246" y="396240"/>
                      <a:pt x="58865" y="402050"/>
                      <a:pt x="58865" y="402050"/>
                    </a:cubicBezTo>
                    <a:cubicBezTo>
                      <a:pt x="67056" y="396049"/>
                      <a:pt x="71152" y="391954"/>
                      <a:pt x="74009" y="384429"/>
                    </a:cubicBezTo>
                    <a:cubicBezTo>
                      <a:pt x="76867" y="376809"/>
                      <a:pt x="79058" y="368618"/>
                      <a:pt x="87630" y="357283"/>
                    </a:cubicBezTo>
                    <a:cubicBezTo>
                      <a:pt x="94964" y="347377"/>
                      <a:pt x="100775" y="336518"/>
                      <a:pt x="102679" y="333661"/>
                    </a:cubicBezTo>
                    <a:cubicBezTo>
                      <a:pt x="104489" y="332232"/>
                      <a:pt x="106299" y="330803"/>
                      <a:pt x="108204" y="329470"/>
                    </a:cubicBezTo>
                    <a:cubicBezTo>
                      <a:pt x="105633" y="334137"/>
                      <a:pt x="90297" y="362045"/>
                      <a:pt x="84582" y="372808"/>
                    </a:cubicBezTo>
                    <a:cubicBezTo>
                      <a:pt x="78296" y="384524"/>
                      <a:pt x="77343" y="403098"/>
                      <a:pt x="77343" y="403098"/>
                    </a:cubicBezTo>
                    <a:cubicBezTo>
                      <a:pt x="77343" y="403098"/>
                      <a:pt x="88106" y="381095"/>
                      <a:pt x="88964" y="375380"/>
                    </a:cubicBezTo>
                    <a:cubicBezTo>
                      <a:pt x="89821" y="369665"/>
                      <a:pt x="98012" y="349853"/>
                      <a:pt x="103156" y="342424"/>
                    </a:cubicBezTo>
                    <a:cubicBezTo>
                      <a:pt x="107537" y="336137"/>
                      <a:pt x="108395" y="330708"/>
                      <a:pt x="108585" y="329184"/>
                    </a:cubicBezTo>
                    <a:cubicBezTo>
                      <a:pt x="111062" y="327279"/>
                      <a:pt x="113633" y="325374"/>
                      <a:pt x="116205" y="323660"/>
                    </a:cubicBezTo>
                    <a:cubicBezTo>
                      <a:pt x="114395" y="325564"/>
                      <a:pt x="111157" y="329755"/>
                      <a:pt x="107442" y="338138"/>
                    </a:cubicBezTo>
                    <a:cubicBezTo>
                      <a:pt x="101918" y="350806"/>
                      <a:pt x="94393" y="371951"/>
                      <a:pt x="94107" y="374237"/>
                    </a:cubicBezTo>
                    <a:cubicBezTo>
                      <a:pt x="93821" y="376523"/>
                      <a:pt x="91726" y="383477"/>
                      <a:pt x="87344" y="388048"/>
                    </a:cubicBezTo>
                    <a:cubicBezTo>
                      <a:pt x="82868" y="392621"/>
                      <a:pt x="81725" y="409004"/>
                      <a:pt x="81725" y="409004"/>
                    </a:cubicBezTo>
                    <a:cubicBezTo>
                      <a:pt x="81725" y="409004"/>
                      <a:pt x="88773" y="391192"/>
                      <a:pt x="93536" y="384810"/>
                    </a:cubicBezTo>
                    <a:cubicBezTo>
                      <a:pt x="98298" y="378333"/>
                      <a:pt x="99536" y="367760"/>
                      <a:pt x="103061" y="360140"/>
                    </a:cubicBezTo>
                    <a:cubicBezTo>
                      <a:pt x="106490" y="352425"/>
                      <a:pt x="108490" y="341757"/>
                      <a:pt x="113538" y="333375"/>
                    </a:cubicBezTo>
                    <a:cubicBezTo>
                      <a:pt x="117539" y="326803"/>
                      <a:pt x="117824" y="323755"/>
                      <a:pt x="117729" y="322707"/>
                    </a:cubicBezTo>
                    <a:cubicBezTo>
                      <a:pt x="120682" y="320707"/>
                      <a:pt x="123730" y="318706"/>
                      <a:pt x="126778" y="316897"/>
                    </a:cubicBezTo>
                    <a:cubicBezTo>
                      <a:pt x="125825" y="318326"/>
                      <a:pt x="124016" y="320993"/>
                      <a:pt x="122682" y="322421"/>
                    </a:cubicBezTo>
                    <a:cubicBezTo>
                      <a:pt x="120682" y="324517"/>
                      <a:pt x="115824" y="331851"/>
                      <a:pt x="111919" y="343186"/>
                    </a:cubicBezTo>
                    <a:cubicBezTo>
                      <a:pt x="108109" y="354521"/>
                      <a:pt x="105918" y="369475"/>
                      <a:pt x="105156" y="375571"/>
                    </a:cubicBezTo>
                    <a:cubicBezTo>
                      <a:pt x="104394" y="381667"/>
                      <a:pt x="101156" y="387668"/>
                      <a:pt x="98489" y="392335"/>
                    </a:cubicBezTo>
                    <a:cubicBezTo>
                      <a:pt x="95726" y="397002"/>
                      <a:pt x="97250" y="403479"/>
                      <a:pt x="97250" y="403479"/>
                    </a:cubicBezTo>
                    <a:cubicBezTo>
                      <a:pt x="97250" y="403479"/>
                      <a:pt x="96679" y="396907"/>
                      <a:pt x="100489" y="392811"/>
                    </a:cubicBezTo>
                    <a:cubicBezTo>
                      <a:pt x="104299" y="388715"/>
                      <a:pt x="109919" y="380143"/>
                      <a:pt x="111062" y="370904"/>
                    </a:cubicBezTo>
                    <a:cubicBezTo>
                      <a:pt x="112300" y="361569"/>
                      <a:pt x="116205" y="352139"/>
                      <a:pt x="117158" y="346710"/>
                    </a:cubicBezTo>
                    <a:cubicBezTo>
                      <a:pt x="118110" y="341281"/>
                      <a:pt x="123539" y="328422"/>
                      <a:pt x="126492" y="322993"/>
                    </a:cubicBezTo>
                    <a:cubicBezTo>
                      <a:pt x="128588" y="318992"/>
                      <a:pt x="128207" y="317087"/>
                      <a:pt x="127826" y="316325"/>
                    </a:cubicBezTo>
                    <a:cubicBezTo>
                      <a:pt x="129921" y="315087"/>
                      <a:pt x="132017" y="313944"/>
                      <a:pt x="134112" y="312801"/>
                    </a:cubicBezTo>
                    <a:cubicBezTo>
                      <a:pt x="126302" y="321183"/>
                      <a:pt x="127730" y="327470"/>
                      <a:pt x="123920" y="335852"/>
                    </a:cubicBezTo>
                    <a:cubicBezTo>
                      <a:pt x="119920" y="344614"/>
                      <a:pt x="120872" y="357473"/>
                      <a:pt x="118967" y="363474"/>
                    </a:cubicBezTo>
                    <a:cubicBezTo>
                      <a:pt x="117062" y="369475"/>
                      <a:pt x="118872" y="378619"/>
                      <a:pt x="109919" y="388239"/>
                    </a:cubicBezTo>
                    <a:cubicBezTo>
                      <a:pt x="109919" y="388239"/>
                      <a:pt x="119158" y="383096"/>
                      <a:pt x="122873" y="370808"/>
                    </a:cubicBezTo>
                    <a:cubicBezTo>
                      <a:pt x="126397" y="358807"/>
                      <a:pt x="140684" y="316516"/>
                      <a:pt x="135446" y="312039"/>
                    </a:cubicBezTo>
                    <a:cubicBezTo>
                      <a:pt x="138398" y="310420"/>
                      <a:pt x="141351" y="308705"/>
                      <a:pt x="144399" y="307181"/>
                    </a:cubicBezTo>
                    <a:cubicBezTo>
                      <a:pt x="135350" y="316802"/>
                      <a:pt x="132302" y="350425"/>
                      <a:pt x="130874" y="362712"/>
                    </a:cubicBezTo>
                    <a:cubicBezTo>
                      <a:pt x="129350" y="375761"/>
                      <a:pt x="118301" y="385572"/>
                      <a:pt x="118301" y="385572"/>
                    </a:cubicBezTo>
                    <a:cubicBezTo>
                      <a:pt x="139732" y="372808"/>
                      <a:pt x="139732" y="350520"/>
                      <a:pt x="140875" y="342329"/>
                    </a:cubicBezTo>
                    <a:cubicBezTo>
                      <a:pt x="142018" y="334232"/>
                      <a:pt x="147923" y="315944"/>
                      <a:pt x="146114" y="306229"/>
                    </a:cubicBezTo>
                    <a:cubicBezTo>
                      <a:pt x="149162" y="304610"/>
                      <a:pt x="152210" y="303086"/>
                      <a:pt x="155353" y="301562"/>
                    </a:cubicBezTo>
                    <a:cubicBezTo>
                      <a:pt x="147733" y="311277"/>
                      <a:pt x="148971" y="327088"/>
                      <a:pt x="147638" y="336423"/>
                    </a:cubicBezTo>
                    <a:cubicBezTo>
                      <a:pt x="146209" y="346043"/>
                      <a:pt x="147828" y="365570"/>
                      <a:pt x="147161" y="370141"/>
                    </a:cubicBezTo>
                    <a:cubicBezTo>
                      <a:pt x="146495" y="374713"/>
                      <a:pt x="140018" y="387572"/>
                      <a:pt x="140018" y="387572"/>
                    </a:cubicBezTo>
                    <a:cubicBezTo>
                      <a:pt x="140018" y="387572"/>
                      <a:pt x="147638" y="380238"/>
                      <a:pt x="151543" y="372237"/>
                    </a:cubicBezTo>
                    <a:cubicBezTo>
                      <a:pt x="155353" y="364522"/>
                      <a:pt x="162592" y="306514"/>
                      <a:pt x="156496" y="300895"/>
                    </a:cubicBezTo>
                    <a:cubicBezTo>
                      <a:pt x="159449" y="299466"/>
                      <a:pt x="162401" y="298132"/>
                      <a:pt x="165259" y="296799"/>
                    </a:cubicBezTo>
                    <a:cubicBezTo>
                      <a:pt x="161258" y="302228"/>
                      <a:pt x="160211" y="318326"/>
                      <a:pt x="158306" y="331089"/>
                    </a:cubicBezTo>
                    <a:cubicBezTo>
                      <a:pt x="156115" y="345662"/>
                      <a:pt x="161830" y="353092"/>
                      <a:pt x="157925" y="366331"/>
                    </a:cubicBezTo>
                    <a:cubicBezTo>
                      <a:pt x="154019" y="379571"/>
                      <a:pt x="145447" y="387287"/>
                      <a:pt x="145447" y="387287"/>
                    </a:cubicBezTo>
                    <a:cubicBezTo>
                      <a:pt x="169259" y="370522"/>
                      <a:pt x="166307" y="354997"/>
                      <a:pt x="168212" y="342519"/>
                    </a:cubicBezTo>
                    <a:cubicBezTo>
                      <a:pt x="170021" y="330327"/>
                      <a:pt x="171545" y="303562"/>
                      <a:pt x="167354" y="295751"/>
                    </a:cubicBezTo>
                    <a:cubicBezTo>
                      <a:pt x="170117" y="294513"/>
                      <a:pt x="172784" y="293275"/>
                      <a:pt x="175546" y="292132"/>
                    </a:cubicBezTo>
                    <a:cubicBezTo>
                      <a:pt x="168783" y="301847"/>
                      <a:pt x="171164" y="319659"/>
                      <a:pt x="171926" y="328422"/>
                    </a:cubicBezTo>
                    <a:cubicBezTo>
                      <a:pt x="172784" y="337471"/>
                      <a:pt x="175641" y="354044"/>
                      <a:pt x="173831" y="363855"/>
                    </a:cubicBezTo>
                    <a:cubicBezTo>
                      <a:pt x="172022" y="373761"/>
                      <a:pt x="171069" y="380333"/>
                      <a:pt x="167354" y="384810"/>
                    </a:cubicBezTo>
                    <a:cubicBezTo>
                      <a:pt x="167354" y="384810"/>
                      <a:pt x="179832" y="378047"/>
                      <a:pt x="181261" y="361950"/>
                    </a:cubicBezTo>
                    <a:cubicBezTo>
                      <a:pt x="182690" y="345757"/>
                      <a:pt x="182880" y="335185"/>
                      <a:pt x="182594" y="329374"/>
                    </a:cubicBezTo>
                    <a:cubicBezTo>
                      <a:pt x="182309" y="323945"/>
                      <a:pt x="179737" y="296323"/>
                      <a:pt x="176689" y="291465"/>
                    </a:cubicBezTo>
                    <a:cubicBezTo>
                      <a:pt x="179642" y="290131"/>
                      <a:pt x="182594" y="288893"/>
                      <a:pt x="185547" y="287655"/>
                    </a:cubicBezTo>
                    <a:cubicBezTo>
                      <a:pt x="178784" y="298228"/>
                      <a:pt x="182309" y="321945"/>
                      <a:pt x="185357" y="334042"/>
                    </a:cubicBezTo>
                    <a:cubicBezTo>
                      <a:pt x="188500" y="346615"/>
                      <a:pt x="188119" y="352520"/>
                      <a:pt x="188309" y="362998"/>
                    </a:cubicBezTo>
                    <a:cubicBezTo>
                      <a:pt x="188404" y="373571"/>
                      <a:pt x="182594" y="376619"/>
                      <a:pt x="182594" y="376619"/>
                    </a:cubicBezTo>
                    <a:cubicBezTo>
                      <a:pt x="182594" y="376619"/>
                      <a:pt x="188500" y="377476"/>
                      <a:pt x="194120" y="359855"/>
                    </a:cubicBezTo>
                    <a:cubicBezTo>
                      <a:pt x="196215" y="353282"/>
                      <a:pt x="196596" y="345853"/>
                      <a:pt x="196215" y="338899"/>
                    </a:cubicBezTo>
                    <a:cubicBezTo>
                      <a:pt x="197072" y="341090"/>
                      <a:pt x="197929" y="343662"/>
                      <a:pt x="198882" y="346805"/>
                    </a:cubicBezTo>
                    <a:cubicBezTo>
                      <a:pt x="203168" y="360902"/>
                      <a:pt x="198216" y="374904"/>
                      <a:pt x="198216" y="374904"/>
                    </a:cubicBezTo>
                    <a:cubicBezTo>
                      <a:pt x="198216" y="374904"/>
                      <a:pt x="203740" y="365951"/>
                      <a:pt x="204978" y="347853"/>
                    </a:cubicBezTo>
                    <a:cubicBezTo>
                      <a:pt x="206216" y="329755"/>
                      <a:pt x="200501" y="305657"/>
                      <a:pt x="198120" y="299752"/>
                    </a:cubicBezTo>
                    <a:cubicBezTo>
                      <a:pt x="195929" y="294227"/>
                      <a:pt x="195739" y="289751"/>
                      <a:pt x="196120" y="283273"/>
                    </a:cubicBezTo>
                    <a:cubicBezTo>
                      <a:pt x="199358" y="281940"/>
                      <a:pt x="202597" y="280702"/>
                      <a:pt x="205835" y="279463"/>
                    </a:cubicBezTo>
                    <a:cubicBezTo>
                      <a:pt x="201549" y="286036"/>
                      <a:pt x="201073" y="293084"/>
                      <a:pt x="203454" y="299561"/>
                    </a:cubicBezTo>
                    <a:cubicBezTo>
                      <a:pt x="205931" y="306419"/>
                      <a:pt x="216599" y="321278"/>
                      <a:pt x="219170" y="328994"/>
                    </a:cubicBezTo>
                    <a:cubicBezTo>
                      <a:pt x="220123" y="332041"/>
                      <a:pt x="221742" y="335756"/>
                      <a:pt x="223266" y="340138"/>
                    </a:cubicBezTo>
                    <a:cubicBezTo>
                      <a:pt x="211550" y="358521"/>
                      <a:pt x="201549" y="375666"/>
                      <a:pt x="201549" y="375666"/>
                    </a:cubicBezTo>
                    <a:cubicBezTo>
                      <a:pt x="201549" y="375666"/>
                      <a:pt x="211074" y="364331"/>
                      <a:pt x="225743" y="348805"/>
                    </a:cubicBezTo>
                    <a:cubicBezTo>
                      <a:pt x="225933" y="349568"/>
                      <a:pt x="226028" y="350425"/>
                      <a:pt x="226124" y="351187"/>
                    </a:cubicBezTo>
                    <a:cubicBezTo>
                      <a:pt x="213455" y="370237"/>
                      <a:pt x="202502" y="387572"/>
                      <a:pt x="202502" y="387572"/>
                    </a:cubicBezTo>
                    <a:cubicBezTo>
                      <a:pt x="202502" y="387572"/>
                      <a:pt x="213741" y="375380"/>
                      <a:pt x="226886" y="361093"/>
                    </a:cubicBezTo>
                    <a:cubicBezTo>
                      <a:pt x="226886" y="362236"/>
                      <a:pt x="226886" y="363474"/>
                      <a:pt x="226791" y="364712"/>
                    </a:cubicBezTo>
                    <a:cubicBezTo>
                      <a:pt x="226791" y="364712"/>
                      <a:pt x="228314" y="362426"/>
                      <a:pt x="229458" y="358330"/>
                    </a:cubicBezTo>
                    <a:cubicBezTo>
                      <a:pt x="240983" y="345853"/>
                      <a:pt x="253365" y="332422"/>
                      <a:pt x="260795" y="324421"/>
                    </a:cubicBezTo>
                    <a:cubicBezTo>
                      <a:pt x="261271" y="325088"/>
                      <a:pt x="261747" y="325755"/>
                      <a:pt x="262128" y="326422"/>
                    </a:cubicBezTo>
                    <a:cubicBezTo>
                      <a:pt x="262985" y="327660"/>
                      <a:pt x="263557" y="329184"/>
                      <a:pt x="263938" y="330708"/>
                    </a:cubicBezTo>
                    <a:cubicBezTo>
                      <a:pt x="260033" y="334518"/>
                      <a:pt x="256413" y="338233"/>
                      <a:pt x="253556" y="341281"/>
                    </a:cubicBezTo>
                    <a:cubicBezTo>
                      <a:pt x="227648" y="368713"/>
                      <a:pt x="199073" y="414814"/>
                      <a:pt x="199073" y="414814"/>
                    </a:cubicBezTo>
                    <a:cubicBezTo>
                      <a:pt x="199073" y="414814"/>
                      <a:pt x="245269" y="364712"/>
                      <a:pt x="259747" y="349091"/>
                    </a:cubicBezTo>
                    <a:cubicBezTo>
                      <a:pt x="261080" y="347663"/>
                      <a:pt x="262509" y="346043"/>
                      <a:pt x="263938" y="344424"/>
                    </a:cubicBezTo>
                    <a:cubicBezTo>
                      <a:pt x="263652" y="345662"/>
                      <a:pt x="263462" y="346424"/>
                      <a:pt x="263462" y="346424"/>
                    </a:cubicBezTo>
                    <a:cubicBezTo>
                      <a:pt x="263747" y="345662"/>
                      <a:pt x="263843" y="344996"/>
                      <a:pt x="264033" y="344233"/>
                    </a:cubicBezTo>
                    <a:cubicBezTo>
                      <a:pt x="264700" y="343471"/>
                      <a:pt x="265462" y="342614"/>
                      <a:pt x="266129" y="341757"/>
                    </a:cubicBezTo>
                    <a:cubicBezTo>
                      <a:pt x="265748" y="344138"/>
                      <a:pt x="264986" y="344996"/>
                      <a:pt x="264986" y="344996"/>
                    </a:cubicBezTo>
                    <a:cubicBezTo>
                      <a:pt x="264986" y="344996"/>
                      <a:pt x="266224" y="343471"/>
                      <a:pt x="267367" y="340233"/>
                    </a:cubicBezTo>
                    <a:cubicBezTo>
                      <a:pt x="277368" y="328041"/>
                      <a:pt x="287941" y="313182"/>
                      <a:pt x="292418" y="306800"/>
                    </a:cubicBezTo>
                    <a:lnTo>
                      <a:pt x="293656" y="309563"/>
                    </a:lnTo>
                    <a:cubicBezTo>
                      <a:pt x="293466" y="310991"/>
                      <a:pt x="293180" y="312515"/>
                      <a:pt x="292989" y="313944"/>
                    </a:cubicBezTo>
                    <a:cubicBezTo>
                      <a:pt x="287465" y="322136"/>
                      <a:pt x="285560" y="327565"/>
                      <a:pt x="284036" y="333375"/>
                    </a:cubicBezTo>
                    <a:cubicBezTo>
                      <a:pt x="284036" y="333375"/>
                      <a:pt x="284036" y="333470"/>
                      <a:pt x="284036" y="333470"/>
                    </a:cubicBezTo>
                    <a:cubicBezTo>
                      <a:pt x="277749" y="338995"/>
                      <a:pt x="268224" y="347472"/>
                      <a:pt x="261176" y="354997"/>
                    </a:cubicBezTo>
                    <a:cubicBezTo>
                      <a:pt x="238697" y="378905"/>
                      <a:pt x="207074" y="427006"/>
                      <a:pt x="207074" y="427006"/>
                    </a:cubicBezTo>
                    <a:cubicBezTo>
                      <a:pt x="207074" y="427006"/>
                      <a:pt x="234696" y="397002"/>
                      <a:pt x="247269" y="383381"/>
                    </a:cubicBezTo>
                    <a:cubicBezTo>
                      <a:pt x="255651" y="374428"/>
                      <a:pt x="271653" y="354139"/>
                      <a:pt x="281654" y="341376"/>
                    </a:cubicBezTo>
                    <a:cubicBezTo>
                      <a:pt x="281273" y="342614"/>
                      <a:pt x="280892" y="343662"/>
                      <a:pt x="280511" y="344710"/>
                    </a:cubicBezTo>
                    <a:cubicBezTo>
                      <a:pt x="277940" y="349377"/>
                      <a:pt x="275273" y="352806"/>
                      <a:pt x="274511" y="354425"/>
                    </a:cubicBezTo>
                    <a:cubicBezTo>
                      <a:pt x="273272" y="357092"/>
                      <a:pt x="272510" y="361664"/>
                      <a:pt x="272510" y="361664"/>
                    </a:cubicBezTo>
                    <a:cubicBezTo>
                      <a:pt x="276892" y="350425"/>
                      <a:pt x="283655" y="346329"/>
                      <a:pt x="286322" y="341186"/>
                    </a:cubicBezTo>
                    <a:cubicBezTo>
                      <a:pt x="286988" y="339947"/>
                      <a:pt x="288036" y="338519"/>
                      <a:pt x="289275" y="336899"/>
                    </a:cubicBezTo>
                    <a:cubicBezTo>
                      <a:pt x="288703" y="340043"/>
                      <a:pt x="288227" y="343186"/>
                      <a:pt x="287655" y="346424"/>
                    </a:cubicBezTo>
                    <a:cubicBezTo>
                      <a:pt x="284512" y="350901"/>
                      <a:pt x="281369" y="355282"/>
                      <a:pt x="278987" y="358807"/>
                    </a:cubicBezTo>
                    <a:cubicBezTo>
                      <a:pt x="268986" y="368427"/>
                      <a:pt x="252508" y="384429"/>
                      <a:pt x="244793" y="392906"/>
                    </a:cubicBezTo>
                    <a:cubicBezTo>
                      <a:pt x="230696" y="408718"/>
                      <a:pt x="198787" y="459867"/>
                      <a:pt x="198787" y="459867"/>
                    </a:cubicBezTo>
                    <a:cubicBezTo>
                      <a:pt x="198787" y="459867"/>
                      <a:pt x="235744" y="421100"/>
                      <a:pt x="248317" y="407480"/>
                    </a:cubicBezTo>
                    <a:cubicBezTo>
                      <a:pt x="259747" y="395192"/>
                      <a:pt x="281845" y="362045"/>
                      <a:pt x="285845" y="356045"/>
                    </a:cubicBezTo>
                    <a:cubicBezTo>
                      <a:pt x="285750" y="356806"/>
                      <a:pt x="285560" y="357473"/>
                      <a:pt x="285464" y="358235"/>
                    </a:cubicBezTo>
                    <a:cubicBezTo>
                      <a:pt x="278321" y="368618"/>
                      <a:pt x="276225" y="375952"/>
                      <a:pt x="276225" y="375952"/>
                    </a:cubicBezTo>
                    <a:cubicBezTo>
                      <a:pt x="276225" y="375952"/>
                      <a:pt x="279368" y="368522"/>
                      <a:pt x="284988" y="361093"/>
                    </a:cubicBezTo>
                    <a:cubicBezTo>
                      <a:pt x="282321" y="376142"/>
                      <a:pt x="279368" y="391287"/>
                      <a:pt x="276225" y="406241"/>
                    </a:cubicBezTo>
                    <a:cubicBezTo>
                      <a:pt x="272225" y="409670"/>
                      <a:pt x="257080" y="422624"/>
                      <a:pt x="239935" y="441103"/>
                    </a:cubicBezTo>
                    <a:cubicBezTo>
                      <a:pt x="220504" y="462058"/>
                      <a:pt x="193929" y="508063"/>
                      <a:pt x="193929" y="508063"/>
                    </a:cubicBezTo>
                    <a:cubicBezTo>
                      <a:pt x="193929" y="508063"/>
                      <a:pt x="207645" y="493490"/>
                      <a:pt x="221933" y="477679"/>
                    </a:cubicBezTo>
                    <a:cubicBezTo>
                      <a:pt x="207550" y="497872"/>
                      <a:pt x="194120" y="521113"/>
                      <a:pt x="194120" y="521113"/>
                    </a:cubicBezTo>
                    <a:cubicBezTo>
                      <a:pt x="194120" y="521113"/>
                      <a:pt x="221456" y="488632"/>
                      <a:pt x="241745" y="469582"/>
                    </a:cubicBezTo>
                    <a:cubicBezTo>
                      <a:pt x="253365" y="455962"/>
                      <a:pt x="270225" y="429578"/>
                      <a:pt x="270225" y="429578"/>
                    </a:cubicBezTo>
                    <a:lnTo>
                      <a:pt x="271463" y="424053"/>
                    </a:lnTo>
                    <a:cubicBezTo>
                      <a:pt x="271463" y="424053"/>
                      <a:pt x="263081" y="431578"/>
                      <a:pt x="250984" y="443865"/>
                    </a:cubicBezTo>
                    <a:cubicBezTo>
                      <a:pt x="260890" y="431102"/>
                      <a:pt x="272034" y="415576"/>
                      <a:pt x="275177" y="411194"/>
                    </a:cubicBezTo>
                    <a:cubicBezTo>
                      <a:pt x="275177" y="411289"/>
                      <a:pt x="275177" y="411385"/>
                      <a:pt x="275082" y="411480"/>
                    </a:cubicBezTo>
                    <a:cubicBezTo>
                      <a:pt x="274130" y="415671"/>
                      <a:pt x="273272" y="419957"/>
                      <a:pt x="272320" y="424148"/>
                    </a:cubicBezTo>
                    <a:lnTo>
                      <a:pt x="271272" y="427768"/>
                    </a:lnTo>
                    <a:cubicBezTo>
                      <a:pt x="271272" y="427768"/>
                      <a:pt x="271272" y="428149"/>
                      <a:pt x="271367" y="428625"/>
                    </a:cubicBezTo>
                    <a:cubicBezTo>
                      <a:pt x="269748" y="435769"/>
                      <a:pt x="267938" y="442913"/>
                      <a:pt x="266129" y="450056"/>
                    </a:cubicBezTo>
                    <a:cubicBezTo>
                      <a:pt x="265843" y="449771"/>
                      <a:pt x="265652" y="449580"/>
                      <a:pt x="265462" y="449675"/>
                    </a:cubicBezTo>
                    <a:cubicBezTo>
                      <a:pt x="254413" y="457105"/>
                      <a:pt x="238030" y="477774"/>
                      <a:pt x="234125" y="482822"/>
                    </a:cubicBezTo>
                    <a:cubicBezTo>
                      <a:pt x="230219" y="487871"/>
                      <a:pt x="222790" y="499110"/>
                      <a:pt x="210693" y="517493"/>
                    </a:cubicBezTo>
                    <a:cubicBezTo>
                      <a:pt x="198692" y="535877"/>
                      <a:pt x="198311" y="549021"/>
                      <a:pt x="198311" y="549021"/>
                    </a:cubicBezTo>
                    <a:cubicBezTo>
                      <a:pt x="204597" y="529590"/>
                      <a:pt x="208502" y="524542"/>
                      <a:pt x="214122" y="516922"/>
                    </a:cubicBezTo>
                    <a:cubicBezTo>
                      <a:pt x="219742" y="509302"/>
                      <a:pt x="234887" y="491490"/>
                      <a:pt x="240792" y="483298"/>
                    </a:cubicBezTo>
                    <a:cubicBezTo>
                      <a:pt x="246602" y="475202"/>
                      <a:pt x="264700" y="453199"/>
                      <a:pt x="264700" y="453199"/>
                    </a:cubicBezTo>
                    <a:cubicBezTo>
                      <a:pt x="264700" y="453962"/>
                      <a:pt x="264700" y="454628"/>
                      <a:pt x="264700" y="455295"/>
                    </a:cubicBezTo>
                    <a:cubicBezTo>
                      <a:pt x="263557" y="459391"/>
                      <a:pt x="262414" y="463487"/>
                      <a:pt x="261176" y="467487"/>
                    </a:cubicBezTo>
                    <a:cubicBezTo>
                      <a:pt x="261080" y="467106"/>
                      <a:pt x="261080" y="466820"/>
                      <a:pt x="260985" y="466439"/>
                    </a:cubicBezTo>
                    <a:cubicBezTo>
                      <a:pt x="260985" y="466439"/>
                      <a:pt x="248888" y="493395"/>
                      <a:pt x="243459" y="507968"/>
                    </a:cubicBezTo>
                    <a:cubicBezTo>
                      <a:pt x="238125" y="522541"/>
                      <a:pt x="234125" y="547592"/>
                      <a:pt x="234125" y="547592"/>
                    </a:cubicBezTo>
                    <a:cubicBezTo>
                      <a:pt x="234125" y="547592"/>
                      <a:pt x="243840" y="524256"/>
                      <a:pt x="249841" y="508254"/>
                    </a:cubicBezTo>
                    <a:cubicBezTo>
                      <a:pt x="249460" y="511302"/>
                      <a:pt x="249079" y="514350"/>
                      <a:pt x="248888" y="517398"/>
                    </a:cubicBezTo>
                    <a:cubicBezTo>
                      <a:pt x="247174" y="543401"/>
                      <a:pt x="252508" y="553593"/>
                      <a:pt x="252508" y="553593"/>
                    </a:cubicBezTo>
                    <a:cubicBezTo>
                      <a:pt x="252508" y="553593"/>
                      <a:pt x="271844" y="511397"/>
                      <a:pt x="261176" y="467487"/>
                    </a:cubicBezTo>
                    <a:cubicBezTo>
                      <a:pt x="262414" y="463582"/>
                      <a:pt x="263557" y="459677"/>
                      <a:pt x="264700" y="455771"/>
                    </a:cubicBezTo>
                    <a:cubicBezTo>
                      <a:pt x="263652" y="482346"/>
                      <a:pt x="271653" y="500634"/>
                      <a:pt x="273844" y="507397"/>
                    </a:cubicBezTo>
                    <a:cubicBezTo>
                      <a:pt x="276035" y="514350"/>
                      <a:pt x="281464" y="536829"/>
                      <a:pt x="281464" y="536829"/>
                    </a:cubicBezTo>
                    <a:cubicBezTo>
                      <a:pt x="281464" y="536829"/>
                      <a:pt x="282035" y="502063"/>
                      <a:pt x="280321" y="486061"/>
                    </a:cubicBezTo>
                    <a:cubicBezTo>
                      <a:pt x="282512" y="491585"/>
                      <a:pt x="284512" y="496633"/>
                      <a:pt x="285369" y="499872"/>
                    </a:cubicBezTo>
                    <a:cubicBezTo>
                      <a:pt x="287274" y="507492"/>
                      <a:pt x="290703" y="520541"/>
                      <a:pt x="290703" y="520541"/>
                    </a:cubicBezTo>
                    <a:cubicBezTo>
                      <a:pt x="290703" y="520541"/>
                      <a:pt x="293275" y="479393"/>
                      <a:pt x="287750" y="462058"/>
                    </a:cubicBezTo>
                    <a:cubicBezTo>
                      <a:pt x="282702" y="445961"/>
                      <a:pt x="274320" y="425291"/>
                      <a:pt x="273177" y="422434"/>
                    </a:cubicBezTo>
                    <a:cubicBezTo>
                      <a:pt x="273939" y="419195"/>
                      <a:pt x="274701" y="415957"/>
                      <a:pt x="275368" y="412718"/>
                    </a:cubicBezTo>
                    <a:cubicBezTo>
                      <a:pt x="275558" y="416814"/>
                      <a:pt x="276701" y="430149"/>
                      <a:pt x="283369" y="443198"/>
                    </a:cubicBezTo>
                    <a:cubicBezTo>
                      <a:pt x="291465" y="458819"/>
                      <a:pt x="304133" y="478917"/>
                      <a:pt x="304133" y="478917"/>
                    </a:cubicBezTo>
                    <a:cubicBezTo>
                      <a:pt x="304133" y="478917"/>
                      <a:pt x="302895" y="452533"/>
                      <a:pt x="295275" y="437388"/>
                    </a:cubicBezTo>
                    <a:cubicBezTo>
                      <a:pt x="287560" y="422243"/>
                      <a:pt x="277368" y="405384"/>
                      <a:pt x="277368" y="405384"/>
                    </a:cubicBezTo>
                    <a:cubicBezTo>
                      <a:pt x="277368" y="405384"/>
                      <a:pt x="277178" y="405574"/>
                      <a:pt x="276892" y="405765"/>
                    </a:cubicBezTo>
                    <a:cubicBezTo>
                      <a:pt x="278321" y="399193"/>
                      <a:pt x="279750" y="392525"/>
                      <a:pt x="281083" y="385953"/>
                    </a:cubicBezTo>
                    <a:cubicBezTo>
                      <a:pt x="282321" y="390525"/>
                      <a:pt x="285655" y="411004"/>
                      <a:pt x="290989" y="419100"/>
                    </a:cubicBezTo>
                    <a:cubicBezTo>
                      <a:pt x="296990" y="428149"/>
                      <a:pt x="314992" y="445484"/>
                      <a:pt x="318421" y="457581"/>
                    </a:cubicBezTo>
                    <a:cubicBezTo>
                      <a:pt x="318421" y="457581"/>
                      <a:pt x="317659" y="451009"/>
                      <a:pt x="315849" y="442055"/>
                    </a:cubicBezTo>
                    <a:cubicBezTo>
                      <a:pt x="323850" y="426339"/>
                      <a:pt x="335280" y="417576"/>
                      <a:pt x="341471" y="411099"/>
                    </a:cubicBezTo>
                    <a:cubicBezTo>
                      <a:pt x="348044" y="404336"/>
                      <a:pt x="364998" y="394430"/>
                      <a:pt x="370999" y="388525"/>
                    </a:cubicBezTo>
                    <a:cubicBezTo>
                      <a:pt x="372713" y="386810"/>
                      <a:pt x="374333" y="384905"/>
                      <a:pt x="375666" y="382810"/>
                    </a:cubicBezTo>
                    <a:cubicBezTo>
                      <a:pt x="376428" y="386239"/>
                      <a:pt x="377000" y="388525"/>
                      <a:pt x="377190" y="389382"/>
                    </a:cubicBezTo>
                    <a:cubicBezTo>
                      <a:pt x="376523" y="390144"/>
                      <a:pt x="375857" y="390811"/>
                      <a:pt x="375095" y="391573"/>
                    </a:cubicBezTo>
                    <a:cubicBezTo>
                      <a:pt x="369856" y="396430"/>
                      <a:pt x="351282" y="418624"/>
                      <a:pt x="341567" y="438055"/>
                    </a:cubicBezTo>
                    <a:cubicBezTo>
                      <a:pt x="331946" y="457581"/>
                      <a:pt x="330994" y="469678"/>
                      <a:pt x="330994" y="469678"/>
                    </a:cubicBezTo>
                    <a:cubicBezTo>
                      <a:pt x="330994" y="469678"/>
                      <a:pt x="335280" y="452628"/>
                      <a:pt x="346901" y="440055"/>
                    </a:cubicBezTo>
                    <a:cubicBezTo>
                      <a:pt x="349472" y="437293"/>
                      <a:pt x="351663" y="435102"/>
                      <a:pt x="353663" y="433292"/>
                    </a:cubicBezTo>
                    <a:cubicBezTo>
                      <a:pt x="349282" y="440341"/>
                      <a:pt x="345281" y="448246"/>
                      <a:pt x="342995" y="456152"/>
                    </a:cubicBezTo>
                    <a:cubicBezTo>
                      <a:pt x="337090" y="477393"/>
                      <a:pt x="342233" y="479584"/>
                      <a:pt x="342233" y="479584"/>
                    </a:cubicBezTo>
                    <a:cubicBezTo>
                      <a:pt x="342233" y="479584"/>
                      <a:pt x="339471" y="473393"/>
                      <a:pt x="345758" y="462534"/>
                    </a:cubicBezTo>
                    <a:cubicBezTo>
                      <a:pt x="352044" y="451580"/>
                      <a:pt x="355187" y="445294"/>
                      <a:pt x="364998" y="433864"/>
                    </a:cubicBezTo>
                    <a:cubicBezTo>
                      <a:pt x="374428" y="422815"/>
                      <a:pt x="391192" y="399955"/>
                      <a:pt x="392049" y="385381"/>
                    </a:cubicBezTo>
                    <a:cubicBezTo>
                      <a:pt x="393668" y="388239"/>
                      <a:pt x="395192" y="391096"/>
                      <a:pt x="396812" y="394049"/>
                    </a:cubicBezTo>
                    <a:cubicBezTo>
                      <a:pt x="391668" y="397383"/>
                      <a:pt x="373380" y="424910"/>
                      <a:pt x="369951" y="430435"/>
                    </a:cubicBezTo>
                    <a:cubicBezTo>
                      <a:pt x="366332" y="436245"/>
                      <a:pt x="360331" y="447485"/>
                      <a:pt x="351949" y="465011"/>
                    </a:cubicBezTo>
                    <a:cubicBezTo>
                      <a:pt x="343567" y="482537"/>
                      <a:pt x="349377" y="496062"/>
                      <a:pt x="349377" y="496062"/>
                    </a:cubicBezTo>
                    <a:cubicBezTo>
                      <a:pt x="349187" y="489490"/>
                      <a:pt x="352235" y="482060"/>
                      <a:pt x="356616" y="470821"/>
                    </a:cubicBezTo>
                    <a:cubicBezTo>
                      <a:pt x="360998" y="459581"/>
                      <a:pt x="372904" y="443865"/>
                      <a:pt x="378905" y="434912"/>
                    </a:cubicBezTo>
                    <a:cubicBezTo>
                      <a:pt x="384620" y="426148"/>
                      <a:pt x="396907" y="408813"/>
                      <a:pt x="397383" y="395192"/>
                    </a:cubicBezTo>
                    <a:cubicBezTo>
                      <a:pt x="398812" y="397859"/>
                      <a:pt x="400241" y="400526"/>
                      <a:pt x="401669" y="403288"/>
                    </a:cubicBezTo>
                    <a:cubicBezTo>
                      <a:pt x="393859" y="409194"/>
                      <a:pt x="379286" y="438055"/>
                      <a:pt x="373571" y="451676"/>
                    </a:cubicBezTo>
                    <a:cubicBezTo>
                      <a:pt x="367760" y="465582"/>
                      <a:pt x="356330" y="480346"/>
                      <a:pt x="365189" y="510064"/>
                    </a:cubicBezTo>
                    <a:cubicBezTo>
                      <a:pt x="365189" y="510064"/>
                      <a:pt x="362998" y="497586"/>
                      <a:pt x="367760" y="481774"/>
                    </a:cubicBezTo>
                    <a:cubicBezTo>
                      <a:pt x="372428" y="465963"/>
                      <a:pt x="381286" y="461201"/>
                      <a:pt x="388144" y="444818"/>
                    </a:cubicBezTo>
                    <a:cubicBezTo>
                      <a:pt x="394240" y="430339"/>
                      <a:pt x="402908" y="412909"/>
                      <a:pt x="402717" y="405289"/>
                    </a:cubicBezTo>
                    <a:cubicBezTo>
                      <a:pt x="404241" y="408241"/>
                      <a:pt x="405765" y="411289"/>
                      <a:pt x="407289" y="414338"/>
                    </a:cubicBezTo>
                    <a:cubicBezTo>
                      <a:pt x="399288" y="417005"/>
                      <a:pt x="370999" y="481203"/>
                      <a:pt x="369475" y="491204"/>
                    </a:cubicBezTo>
                    <a:cubicBezTo>
                      <a:pt x="367951" y="501491"/>
                      <a:pt x="369570" y="513112"/>
                      <a:pt x="369570" y="513112"/>
                    </a:cubicBezTo>
                    <a:cubicBezTo>
                      <a:pt x="369570" y="513112"/>
                      <a:pt x="372047" y="496348"/>
                      <a:pt x="374237" y="491204"/>
                    </a:cubicBezTo>
                    <a:cubicBezTo>
                      <a:pt x="376428" y="486061"/>
                      <a:pt x="389096" y="466630"/>
                      <a:pt x="393573" y="455866"/>
                    </a:cubicBezTo>
                    <a:cubicBezTo>
                      <a:pt x="397955" y="445484"/>
                      <a:pt x="408242" y="429578"/>
                      <a:pt x="407956" y="415480"/>
                    </a:cubicBezTo>
                    <a:cubicBezTo>
                      <a:pt x="408146" y="415766"/>
                      <a:pt x="408242" y="416147"/>
                      <a:pt x="408432" y="416433"/>
                    </a:cubicBezTo>
                    <a:cubicBezTo>
                      <a:pt x="409766" y="419290"/>
                      <a:pt x="411194" y="422243"/>
                      <a:pt x="412433" y="425101"/>
                    </a:cubicBezTo>
                    <a:cubicBezTo>
                      <a:pt x="405289" y="434149"/>
                      <a:pt x="399193" y="456533"/>
                      <a:pt x="395383" y="465487"/>
                    </a:cubicBezTo>
                    <a:cubicBezTo>
                      <a:pt x="391478" y="474631"/>
                      <a:pt x="378524" y="497777"/>
                      <a:pt x="387763" y="522256"/>
                    </a:cubicBezTo>
                    <a:cubicBezTo>
                      <a:pt x="387763" y="522256"/>
                      <a:pt x="384905" y="506254"/>
                      <a:pt x="391383" y="491871"/>
                    </a:cubicBezTo>
                    <a:cubicBezTo>
                      <a:pt x="397478" y="478250"/>
                      <a:pt x="414909" y="441388"/>
                      <a:pt x="413290" y="426815"/>
                    </a:cubicBezTo>
                    <a:cubicBezTo>
                      <a:pt x="414814" y="430054"/>
                      <a:pt x="416243" y="433388"/>
                      <a:pt x="417576" y="436721"/>
                    </a:cubicBezTo>
                    <a:cubicBezTo>
                      <a:pt x="410813" y="438245"/>
                      <a:pt x="397097" y="490061"/>
                      <a:pt x="392906" y="504539"/>
                    </a:cubicBezTo>
                    <a:cubicBezTo>
                      <a:pt x="388525" y="519303"/>
                      <a:pt x="392811" y="529399"/>
                      <a:pt x="392811" y="529399"/>
                    </a:cubicBezTo>
                    <a:cubicBezTo>
                      <a:pt x="391478" y="514731"/>
                      <a:pt x="398241" y="506063"/>
                      <a:pt x="400241" y="498920"/>
                    </a:cubicBezTo>
                    <a:cubicBezTo>
                      <a:pt x="402241" y="491776"/>
                      <a:pt x="410528" y="478822"/>
                      <a:pt x="412528" y="467678"/>
                    </a:cubicBezTo>
                    <a:cubicBezTo>
                      <a:pt x="414528" y="456914"/>
                      <a:pt x="419481" y="451009"/>
                      <a:pt x="418052" y="438055"/>
                    </a:cubicBezTo>
                    <a:cubicBezTo>
                      <a:pt x="419005" y="440436"/>
                      <a:pt x="420053" y="442913"/>
                      <a:pt x="420910" y="445389"/>
                    </a:cubicBezTo>
                    <a:cubicBezTo>
                      <a:pt x="420148" y="445961"/>
                      <a:pt x="418719" y="447770"/>
                      <a:pt x="418052" y="453009"/>
                    </a:cubicBezTo>
                    <a:cubicBezTo>
                      <a:pt x="417195" y="460248"/>
                      <a:pt x="413861" y="476345"/>
                      <a:pt x="411480" y="482537"/>
                    </a:cubicBezTo>
                    <a:cubicBezTo>
                      <a:pt x="409099" y="488728"/>
                      <a:pt x="406622" y="500539"/>
                      <a:pt x="402050" y="510826"/>
                    </a:cubicBezTo>
                    <a:cubicBezTo>
                      <a:pt x="397574" y="521113"/>
                      <a:pt x="396907" y="532924"/>
                      <a:pt x="397478" y="539210"/>
                    </a:cubicBezTo>
                    <a:cubicBezTo>
                      <a:pt x="398050" y="545497"/>
                      <a:pt x="393764" y="552069"/>
                      <a:pt x="393764" y="552069"/>
                    </a:cubicBezTo>
                    <a:cubicBezTo>
                      <a:pt x="393764" y="552069"/>
                      <a:pt x="398621" y="546068"/>
                      <a:pt x="399288" y="539877"/>
                    </a:cubicBezTo>
                    <a:cubicBezTo>
                      <a:pt x="399860" y="533590"/>
                      <a:pt x="400908" y="525685"/>
                      <a:pt x="403860" y="518922"/>
                    </a:cubicBezTo>
                    <a:cubicBezTo>
                      <a:pt x="406908" y="512159"/>
                      <a:pt x="413861" y="495490"/>
                      <a:pt x="417481" y="481679"/>
                    </a:cubicBezTo>
                    <a:cubicBezTo>
                      <a:pt x="421100" y="467868"/>
                      <a:pt x="421577" y="457676"/>
                      <a:pt x="421196" y="454438"/>
                    </a:cubicBezTo>
                    <a:cubicBezTo>
                      <a:pt x="421005" y="452152"/>
                      <a:pt x="421100" y="448437"/>
                      <a:pt x="421196" y="446437"/>
                    </a:cubicBezTo>
                    <a:cubicBezTo>
                      <a:pt x="422529" y="449961"/>
                      <a:pt x="423767" y="453485"/>
                      <a:pt x="424910" y="457105"/>
                    </a:cubicBezTo>
                    <a:cubicBezTo>
                      <a:pt x="424339" y="457962"/>
                      <a:pt x="422625" y="461105"/>
                      <a:pt x="421958" y="470440"/>
                    </a:cubicBezTo>
                    <a:cubicBezTo>
                      <a:pt x="421005" y="481774"/>
                      <a:pt x="416243" y="493966"/>
                      <a:pt x="414528" y="503777"/>
                    </a:cubicBezTo>
                    <a:cubicBezTo>
                      <a:pt x="412718" y="513588"/>
                      <a:pt x="407480" y="525208"/>
                      <a:pt x="407480" y="534448"/>
                    </a:cubicBezTo>
                    <a:cubicBezTo>
                      <a:pt x="407480" y="543592"/>
                      <a:pt x="402527" y="565785"/>
                      <a:pt x="402527" y="565785"/>
                    </a:cubicBezTo>
                    <a:cubicBezTo>
                      <a:pt x="402527" y="565785"/>
                      <a:pt x="411194" y="548069"/>
                      <a:pt x="410433" y="541020"/>
                    </a:cubicBezTo>
                    <a:cubicBezTo>
                      <a:pt x="409670" y="533876"/>
                      <a:pt x="412147" y="525685"/>
                      <a:pt x="413195" y="523113"/>
                    </a:cubicBezTo>
                    <a:cubicBezTo>
                      <a:pt x="414242" y="520541"/>
                      <a:pt x="420815" y="494633"/>
                      <a:pt x="423863" y="478631"/>
                    </a:cubicBezTo>
                    <a:cubicBezTo>
                      <a:pt x="425958" y="467582"/>
                      <a:pt x="425768" y="461486"/>
                      <a:pt x="425482" y="458724"/>
                    </a:cubicBezTo>
                    <a:cubicBezTo>
                      <a:pt x="426530" y="461963"/>
                      <a:pt x="427482" y="465201"/>
                      <a:pt x="428339" y="468535"/>
                    </a:cubicBezTo>
                    <a:cubicBezTo>
                      <a:pt x="427768" y="469773"/>
                      <a:pt x="425006" y="476060"/>
                      <a:pt x="424720" y="485394"/>
                    </a:cubicBezTo>
                    <a:cubicBezTo>
                      <a:pt x="424434" y="495776"/>
                      <a:pt x="419195" y="520732"/>
                      <a:pt x="416528" y="527113"/>
                    </a:cubicBezTo>
                    <a:cubicBezTo>
                      <a:pt x="413861" y="533495"/>
                      <a:pt x="409385" y="561975"/>
                      <a:pt x="409385" y="561975"/>
                    </a:cubicBezTo>
                    <a:cubicBezTo>
                      <a:pt x="409385" y="561975"/>
                      <a:pt x="419481" y="542163"/>
                      <a:pt x="421481" y="526637"/>
                    </a:cubicBezTo>
                    <a:cubicBezTo>
                      <a:pt x="423386" y="512159"/>
                      <a:pt x="427768" y="473583"/>
                      <a:pt x="428339" y="468821"/>
                    </a:cubicBezTo>
                    <a:cubicBezTo>
                      <a:pt x="429006" y="471297"/>
                      <a:pt x="429578" y="473773"/>
                      <a:pt x="430149" y="476250"/>
                    </a:cubicBezTo>
                    <a:cubicBezTo>
                      <a:pt x="430149" y="476345"/>
                      <a:pt x="430149" y="476345"/>
                      <a:pt x="430149" y="476440"/>
                    </a:cubicBezTo>
                    <a:cubicBezTo>
                      <a:pt x="430149" y="476440"/>
                      <a:pt x="430149" y="476345"/>
                      <a:pt x="430149" y="476345"/>
                    </a:cubicBezTo>
                    <a:cubicBezTo>
                      <a:pt x="430340" y="477203"/>
                      <a:pt x="430530" y="478060"/>
                      <a:pt x="430721" y="479012"/>
                    </a:cubicBezTo>
                    <a:cubicBezTo>
                      <a:pt x="430530" y="478060"/>
                      <a:pt x="430340" y="477107"/>
                      <a:pt x="430149" y="476155"/>
                    </a:cubicBezTo>
                    <a:cubicBezTo>
                      <a:pt x="430149" y="475869"/>
                      <a:pt x="430149" y="475583"/>
                      <a:pt x="430054" y="475583"/>
                    </a:cubicBezTo>
                    <a:cubicBezTo>
                      <a:pt x="430054" y="475583"/>
                      <a:pt x="430054" y="475774"/>
                      <a:pt x="430054" y="475964"/>
                    </a:cubicBezTo>
                    <a:cubicBezTo>
                      <a:pt x="429578" y="473488"/>
                      <a:pt x="429006" y="470916"/>
                      <a:pt x="428339" y="468439"/>
                    </a:cubicBezTo>
                    <a:cubicBezTo>
                      <a:pt x="428339" y="468439"/>
                      <a:pt x="428339" y="468344"/>
                      <a:pt x="428339" y="468344"/>
                    </a:cubicBezTo>
                    <a:cubicBezTo>
                      <a:pt x="428339" y="468344"/>
                      <a:pt x="428339" y="468344"/>
                      <a:pt x="428339" y="468344"/>
                    </a:cubicBezTo>
                    <a:cubicBezTo>
                      <a:pt x="427387" y="464534"/>
                      <a:pt x="426339" y="460724"/>
                      <a:pt x="425196" y="457010"/>
                    </a:cubicBezTo>
                    <a:cubicBezTo>
                      <a:pt x="425863" y="457771"/>
                      <a:pt x="431102" y="463487"/>
                      <a:pt x="437102" y="471964"/>
                    </a:cubicBezTo>
                    <a:cubicBezTo>
                      <a:pt x="443579" y="481108"/>
                      <a:pt x="447199" y="498157"/>
                      <a:pt x="451009" y="503968"/>
                    </a:cubicBezTo>
                    <a:cubicBezTo>
                      <a:pt x="454819" y="509873"/>
                      <a:pt x="458438" y="509588"/>
                      <a:pt x="458438" y="509588"/>
                    </a:cubicBezTo>
                    <a:cubicBezTo>
                      <a:pt x="456248" y="505206"/>
                      <a:pt x="452438" y="495300"/>
                      <a:pt x="447104" y="479965"/>
                    </a:cubicBezTo>
                    <a:cubicBezTo>
                      <a:pt x="441960" y="465201"/>
                      <a:pt x="426244" y="457390"/>
                      <a:pt x="425196" y="456819"/>
                    </a:cubicBezTo>
                    <a:cubicBezTo>
                      <a:pt x="424053" y="453009"/>
                      <a:pt x="422815" y="449294"/>
                      <a:pt x="421481" y="445580"/>
                    </a:cubicBezTo>
                    <a:cubicBezTo>
                      <a:pt x="441579" y="462820"/>
                      <a:pt x="447199" y="471488"/>
                      <a:pt x="452438" y="485489"/>
                    </a:cubicBezTo>
                    <a:cubicBezTo>
                      <a:pt x="457676" y="499491"/>
                      <a:pt x="462534" y="501968"/>
                      <a:pt x="466439" y="503872"/>
                    </a:cubicBezTo>
                    <a:cubicBezTo>
                      <a:pt x="470440" y="505778"/>
                      <a:pt x="478346" y="498824"/>
                      <a:pt x="478346" y="498824"/>
                    </a:cubicBezTo>
                    <a:cubicBezTo>
                      <a:pt x="478346" y="498824"/>
                      <a:pt x="470630" y="502825"/>
                      <a:pt x="466249" y="501396"/>
                    </a:cubicBezTo>
                    <a:cubicBezTo>
                      <a:pt x="461867" y="499872"/>
                      <a:pt x="460439" y="489013"/>
                      <a:pt x="457867" y="481489"/>
                    </a:cubicBezTo>
                    <a:cubicBezTo>
                      <a:pt x="457105" y="479298"/>
                      <a:pt x="456152" y="476917"/>
                      <a:pt x="454914" y="474440"/>
                    </a:cubicBezTo>
                    <a:cubicBezTo>
                      <a:pt x="461105" y="479584"/>
                      <a:pt x="467773" y="483584"/>
                      <a:pt x="470916" y="486156"/>
                    </a:cubicBezTo>
                    <a:cubicBezTo>
                      <a:pt x="475774" y="490061"/>
                      <a:pt x="485394" y="482155"/>
                      <a:pt x="485394" y="482155"/>
                    </a:cubicBezTo>
                    <a:cubicBezTo>
                      <a:pt x="475583" y="483965"/>
                      <a:pt x="475583" y="480917"/>
                      <a:pt x="470345" y="477488"/>
                    </a:cubicBezTo>
                    <a:cubicBezTo>
                      <a:pt x="465011" y="473964"/>
                      <a:pt x="449675" y="456819"/>
                      <a:pt x="440627" y="449389"/>
                    </a:cubicBezTo>
                    <a:cubicBezTo>
                      <a:pt x="431483" y="442055"/>
                      <a:pt x="418624" y="435864"/>
                      <a:pt x="418624" y="435864"/>
                    </a:cubicBezTo>
                    <a:cubicBezTo>
                      <a:pt x="418624" y="435864"/>
                      <a:pt x="426149" y="443103"/>
                      <a:pt x="433673" y="450913"/>
                    </a:cubicBezTo>
                    <a:cubicBezTo>
                      <a:pt x="424053" y="443674"/>
                      <a:pt x="421862" y="444532"/>
                      <a:pt x="421386" y="445103"/>
                    </a:cubicBezTo>
                    <a:cubicBezTo>
                      <a:pt x="418814" y="437960"/>
                      <a:pt x="415957" y="430911"/>
                      <a:pt x="412814" y="423958"/>
                    </a:cubicBezTo>
                    <a:cubicBezTo>
                      <a:pt x="416243" y="426625"/>
                      <a:pt x="433388" y="439864"/>
                      <a:pt x="451485" y="452342"/>
                    </a:cubicBezTo>
                    <a:cubicBezTo>
                      <a:pt x="471678" y="466344"/>
                      <a:pt x="475679" y="466249"/>
                      <a:pt x="481298" y="469011"/>
                    </a:cubicBezTo>
                    <a:cubicBezTo>
                      <a:pt x="486918" y="471773"/>
                      <a:pt x="490157" y="465868"/>
                      <a:pt x="490157" y="465868"/>
                    </a:cubicBezTo>
                    <a:cubicBezTo>
                      <a:pt x="484537" y="469011"/>
                      <a:pt x="478155" y="463296"/>
                      <a:pt x="469964" y="455962"/>
                    </a:cubicBezTo>
                    <a:cubicBezTo>
                      <a:pt x="461772" y="448628"/>
                      <a:pt x="455771" y="444437"/>
                      <a:pt x="443770" y="435578"/>
                    </a:cubicBezTo>
                    <a:cubicBezTo>
                      <a:pt x="432816" y="427577"/>
                      <a:pt x="415576" y="424053"/>
                      <a:pt x="412623" y="423481"/>
                    </a:cubicBezTo>
                    <a:cubicBezTo>
                      <a:pt x="411575" y="421005"/>
                      <a:pt x="410433" y="418529"/>
                      <a:pt x="409289" y="416147"/>
                    </a:cubicBezTo>
                    <a:cubicBezTo>
                      <a:pt x="408813" y="415099"/>
                      <a:pt x="408242" y="414052"/>
                      <a:pt x="407766" y="412909"/>
                    </a:cubicBezTo>
                    <a:cubicBezTo>
                      <a:pt x="413290" y="415862"/>
                      <a:pt x="451104" y="436340"/>
                      <a:pt x="457581" y="441865"/>
                    </a:cubicBezTo>
                    <a:cubicBezTo>
                      <a:pt x="464630" y="447865"/>
                      <a:pt x="479584" y="455866"/>
                      <a:pt x="487013" y="458343"/>
                    </a:cubicBezTo>
                    <a:cubicBezTo>
                      <a:pt x="494538" y="460820"/>
                      <a:pt x="496824" y="454628"/>
                      <a:pt x="496824" y="454628"/>
                    </a:cubicBezTo>
                    <a:cubicBezTo>
                      <a:pt x="491681" y="459200"/>
                      <a:pt x="481965" y="451866"/>
                      <a:pt x="477869" y="446627"/>
                    </a:cubicBezTo>
                    <a:cubicBezTo>
                      <a:pt x="473774" y="441388"/>
                      <a:pt x="467583" y="437769"/>
                      <a:pt x="446056" y="425768"/>
                    </a:cubicBezTo>
                    <a:cubicBezTo>
                      <a:pt x="426720" y="414909"/>
                      <a:pt x="410623" y="412909"/>
                      <a:pt x="407575" y="412623"/>
                    </a:cubicBezTo>
                    <a:cubicBezTo>
                      <a:pt x="405575" y="408432"/>
                      <a:pt x="403575" y="404336"/>
                      <a:pt x="401479" y="400145"/>
                    </a:cubicBezTo>
                    <a:cubicBezTo>
                      <a:pt x="410433" y="407765"/>
                      <a:pt x="432435" y="414052"/>
                      <a:pt x="437483" y="416147"/>
                    </a:cubicBezTo>
                    <a:cubicBezTo>
                      <a:pt x="440531" y="417386"/>
                      <a:pt x="450152" y="419005"/>
                      <a:pt x="460629" y="421100"/>
                    </a:cubicBezTo>
                    <a:cubicBezTo>
                      <a:pt x="462153" y="426244"/>
                      <a:pt x="463201" y="429578"/>
                      <a:pt x="463201" y="429578"/>
                    </a:cubicBezTo>
                    <a:cubicBezTo>
                      <a:pt x="463201" y="429578"/>
                      <a:pt x="463582" y="426530"/>
                      <a:pt x="464058" y="421862"/>
                    </a:cubicBezTo>
                    <a:cubicBezTo>
                      <a:pt x="467201" y="422529"/>
                      <a:pt x="470250" y="423196"/>
                      <a:pt x="473202" y="423958"/>
                    </a:cubicBezTo>
                    <a:cubicBezTo>
                      <a:pt x="474917" y="430244"/>
                      <a:pt x="476345" y="434340"/>
                      <a:pt x="476345" y="434340"/>
                    </a:cubicBezTo>
                    <a:cubicBezTo>
                      <a:pt x="476345" y="434340"/>
                      <a:pt x="476441" y="430721"/>
                      <a:pt x="476726" y="424910"/>
                    </a:cubicBezTo>
                    <a:cubicBezTo>
                      <a:pt x="478822" y="425482"/>
                      <a:pt x="480822" y="426148"/>
                      <a:pt x="482632" y="426815"/>
                    </a:cubicBezTo>
                    <a:cubicBezTo>
                      <a:pt x="489585" y="429387"/>
                      <a:pt x="493395" y="428435"/>
                      <a:pt x="495395" y="426815"/>
                    </a:cubicBezTo>
                    <a:cubicBezTo>
                      <a:pt x="500444" y="437579"/>
                      <a:pt x="508826" y="441198"/>
                      <a:pt x="508826" y="441198"/>
                    </a:cubicBezTo>
                    <a:cubicBezTo>
                      <a:pt x="501682" y="433292"/>
                      <a:pt x="498825" y="428339"/>
                      <a:pt x="497491" y="423863"/>
                    </a:cubicBezTo>
                    <a:cubicBezTo>
                      <a:pt x="497777" y="423196"/>
                      <a:pt x="497777" y="422624"/>
                      <a:pt x="497777" y="422624"/>
                    </a:cubicBezTo>
                    <a:cubicBezTo>
                      <a:pt x="497777" y="422624"/>
                      <a:pt x="497491" y="422624"/>
                      <a:pt x="497205" y="422720"/>
                    </a:cubicBezTo>
                    <a:cubicBezTo>
                      <a:pt x="496634" y="420338"/>
                      <a:pt x="496443" y="418052"/>
                      <a:pt x="496158" y="415480"/>
                    </a:cubicBezTo>
                    <a:cubicBezTo>
                      <a:pt x="495491" y="407765"/>
                      <a:pt x="495967" y="388048"/>
                      <a:pt x="495014" y="379952"/>
                    </a:cubicBezTo>
                    <a:cubicBezTo>
                      <a:pt x="493967" y="371856"/>
                      <a:pt x="494157" y="348044"/>
                      <a:pt x="494157" y="348044"/>
                    </a:cubicBezTo>
                    <a:cubicBezTo>
                      <a:pt x="494919" y="348424"/>
                      <a:pt x="495681" y="348710"/>
                      <a:pt x="496538" y="349091"/>
                    </a:cubicBezTo>
                    <a:cubicBezTo>
                      <a:pt x="499110" y="351472"/>
                      <a:pt x="501587" y="354044"/>
                      <a:pt x="504063" y="356521"/>
                    </a:cubicBezTo>
                    <a:cubicBezTo>
                      <a:pt x="503587" y="356426"/>
                      <a:pt x="503206" y="356330"/>
                      <a:pt x="502825" y="356330"/>
                    </a:cubicBezTo>
                    <a:cubicBezTo>
                      <a:pt x="502825" y="356330"/>
                      <a:pt x="514826" y="376904"/>
                      <a:pt x="522827" y="387096"/>
                    </a:cubicBezTo>
                    <a:cubicBezTo>
                      <a:pt x="530828" y="397193"/>
                      <a:pt x="550736" y="410146"/>
                      <a:pt x="550736" y="410146"/>
                    </a:cubicBezTo>
                    <a:cubicBezTo>
                      <a:pt x="550736" y="410146"/>
                      <a:pt x="539401" y="393002"/>
                      <a:pt x="530733" y="381762"/>
                    </a:cubicBezTo>
                    <a:cubicBezTo>
                      <a:pt x="533210" y="383286"/>
                      <a:pt x="535877" y="384715"/>
                      <a:pt x="538639" y="386048"/>
                    </a:cubicBezTo>
                    <a:cubicBezTo>
                      <a:pt x="562261" y="397383"/>
                      <a:pt x="578739" y="396621"/>
                      <a:pt x="578739" y="396621"/>
                    </a:cubicBezTo>
                    <a:cubicBezTo>
                      <a:pt x="578739" y="396621"/>
                      <a:pt x="560261" y="364141"/>
                      <a:pt x="504063" y="356616"/>
                    </a:cubicBezTo>
                    <a:cubicBezTo>
                      <a:pt x="501682" y="354139"/>
                      <a:pt x="499301" y="351663"/>
                      <a:pt x="496824" y="349377"/>
                    </a:cubicBezTo>
                    <a:cubicBezTo>
                      <a:pt x="521780" y="360236"/>
                      <a:pt x="549402" y="360236"/>
                      <a:pt x="558642" y="360902"/>
                    </a:cubicBezTo>
                    <a:cubicBezTo>
                      <a:pt x="568262" y="361664"/>
                      <a:pt x="596837" y="365474"/>
                      <a:pt x="596837" y="365474"/>
                    </a:cubicBezTo>
                    <a:cubicBezTo>
                      <a:pt x="596837" y="365474"/>
                      <a:pt x="563213" y="351854"/>
                      <a:pt x="545211" y="347281"/>
                    </a:cubicBezTo>
                    <a:cubicBezTo>
                      <a:pt x="553212" y="347472"/>
                      <a:pt x="560642" y="347663"/>
                      <a:pt x="564833" y="348139"/>
                    </a:cubicBezTo>
                    <a:cubicBezTo>
                      <a:pt x="574643" y="349377"/>
                      <a:pt x="591598" y="351377"/>
                      <a:pt x="591598" y="351377"/>
                    </a:cubicBezTo>
                    <a:cubicBezTo>
                      <a:pt x="591598" y="351377"/>
                      <a:pt x="553974" y="333661"/>
                      <a:pt x="530352" y="331756"/>
                    </a:cubicBezTo>
                    <a:cubicBezTo>
                      <a:pt x="508254" y="329946"/>
                      <a:pt x="477584" y="329374"/>
                      <a:pt x="473583" y="329279"/>
                    </a:cubicBezTo>
                    <a:cubicBezTo>
                      <a:pt x="471202" y="327374"/>
                      <a:pt x="468821" y="325469"/>
                      <a:pt x="466439" y="323660"/>
                    </a:cubicBezTo>
                    <a:cubicBezTo>
                      <a:pt x="470345" y="324993"/>
                      <a:pt x="485013" y="329279"/>
                      <a:pt x="506444" y="328422"/>
                    </a:cubicBezTo>
                    <a:cubicBezTo>
                      <a:pt x="525590" y="327660"/>
                      <a:pt x="550450" y="325564"/>
                      <a:pt x="561213" y="324612"/>
                    </a:cubicBezTo>
                    <a:cubicBezTo>
                      <a:pt x="561404" y="324803"/>
                      <a:pt x="561594" y="324898"/>
                      <a:pt x="561594" y="324898"/>
                    </a:cubicBezTo>
                    <a:cubicBezTo>
                      <a:pt x="561594" y="324898"/>
                      <a:pt x="561499" y="324803"/>
                      <a:pt x="561404" y="324612"/>
                    </a:cubicBezTo>
                    <a:cubicBezTo>
                      <a:pt x="564737" y="324326"/>
                      <a:pt x="566642" y="324136"/>
                      <a:pt x="566642" y="324136"/>
                    </a:cubicBezTo>
                    <a:cubicBezTo>
                      <a:pt x="566642" y="324136"/>
                      <a:pt x="563785" y="323183"/>
                      <a:pt x="559022" y="321945"/>
                    </a:cubicBezTo>
                    <a:cubicBezTo>
                      <a:pt x="555879" y="318326"/>
                      <a:pt x="550259" y="311848"/>
                      <a:pt x="543783" y="304705"/>
                    </a:cubicBezTo>
                    <a:cubicBezTo>
                      <a:pt x="544163" y="304610"/>
                      <a:pt x="544544" y="304610"/>
                      <a:pt x="545021" y="304610"/>
                    </a:cubicBezTo>
                    <a:cubicBezTo>
                      <a:pt x="558546" y="316039"/>
                      <a:pt x="572167" y="325850"/>
                      <a:pt x="572167" y="325850"/>
                    </a:cubicBezTo>
                    <a:cubicBezTo>
                      <a:pt x="572167" y="325850"/>
                      <a:pt x="562547" y="315849"/>
                      <a:pt x="551974" y="303943"/>
                    </a:cubicBezTo>
                    <a:cubicBezTo>
                      <a:pt x="555117" y="303752"/>
                      <a:pt x="557879" y="303657"/>
                      <a:pt x="560356" y="303752"/>
                    </a:cubicBezTo>
                    <a:cubicBezTo>
                      <a:pt x="563404" y="306229"/>
                      <a:pt x="566738" y="308991"/>
                      <a:pt x="570548" y="312039"/>
                    </a:cubicBezTo>
                    <a:cubicBezTo>
                      <a:pt x="584454" y="323374"/>
                      <a:pt x="595027" y="324707"/>
                      <a:pt x="595027" y="324707"/>
                    </a:cubicBezTo>
                    <a:cubicBezTo>
                      <a:pt x="579787" y="317945"/>
                      <a:pt x="576072" y="314420"/>
                      <a:pt x="570357" y="309181"/>
                    </a:cubicBezTo>
                    <a:cubicBezTo>
                      <a:pt x="564642" y="303943"/>
                      <a:pt x="551498" y="290227"/>
                      <a:pt x="545402" y="284797"/>
                    </a:cubicBezTo>
                    <a:cubicBezTo>
                      <a:pt x="539306" y="279368"/>
                      <a:pt x="523113" y="262890"/>
                      <a:pt x="523113" y="262890"/>
                    </a:cubicBezTo>
                    <a:cubicBezTo>
                      <a:pt x="523685" y="262985"/>
                      <a:pt x="524256" y="262985"/>
                      <a:pt x="524828" y="263080"/>
                    </a:cubicBezTo>
                    <a:cubicBezTo>
                      <a:pt x="528066" y="264319"/>
                      <a:pt x="531209" y="265652"/>
                      <a:pt x="534448" y="266986"/>
                    </a:cubicBezTo>
                    <a:cubicBezTo>
                      <a:pt x="534162" y="266986"/>
                      <a:pt x="533876" y="267081"/>
                      <a:pt x="533591" y="267081"/>
                    </a:cubicBezTo>
                    <a:cubicBezTo>
                      <a:pt x="533591" y="267081"/>
                      <a:pt x="554450" y="279178"/>
                      <a:pt x="565785" y="284797"/>
                    </a:cubicBezTo>
                    <a:cubicBezTo>
                      <a:pt x="577120" y="290322"/>
                      <a:pt x="597122" y="295751"/>
                      <a:pt x="597122" y="295751"/>
                    </a:cubicBezTo>
                    <a:cubicBezTo>
                      <a:pt x="597122" y="295751"/>
                      <a:pt x="579025" y="285940"/>
                      <a:pt x="566547" y="279749"/>
                    </a:cubicBezTo>
                    <a:cubicBezTo>
                      <a:pt x="568928" y="280321"/>
                      <a:pt x="571405" y="280892"/>
                      <a:pt x="573881" y="281273"/>
                    </a:cubicBezTo>
                    <a:cubicBezTo>
                      <a:pt x="594741" y="284893"/>
                      <a:pt x="603504" y="281369"/>
                      <a:pt x="603504" y="281369"/>
                    </a:cubicBezTo>
                    <a:cubicBezTo>
                      <a:pt x="603504" y="281369"/>
                      <a:pt x="571024" y="262223"/>
                      <a:pt x="534448" y="267081"/>
                    </a:cubicBezTo>
                    <a:cubicBezTo>
                      <a:pt x="531400" y="265747"/>
                      <a:pt x="528352" y="264509"/>
                      <a:pt x="525209" y="263271"/>
                    </a:cubicBezTo>
                    <a:cubicBezTo>
                      <a:pt x="546640" y="266414"/>
                      <a:pt x="562070" y="261366"/>
                      <a:pt x="567785" y="260223"/>
                    </a:cubicBezTo>
                    <a:cubicBezTo>
                      <a:pt x="573596" y="258985"/>
                      <a:pt x="592265" y="256508"/>
                      <a:pt x="592265" y="256508"/>
                    </a:cubicBezTo>
                    <a:cubicBezTo>
                      <a:pt x="592265" y="256508"/>
                      <a:pt x="564166" y="253079"/>
                      <a:pt x="551021" y="253174"/>
                    </a:cubicBezTo>
                    <a:cubicBezTo>
                      <a:pt x="555593" y="251936"/>
                      <a:pt x="559880" y="250603"/>
                      <a:pt x="562642" y="250222"/>
                    </a:cubicBezTo>
                    <a:cubicBezTo>
                      <a:pt x="568928" y="249269"/>
                      <a:pt x="579787" y="247650"/>
                      <a:pt x="579787" y="247650"/>
                    </a:cubicBezTo>
                    <a:cubicBezTo>
                      <a:pt x="579787" y="247650"/>
                      <a:pt x="546640" y="242126"/>
                      <a:pt x="532162" y="245078"/>
                    </a:cubicBezTo>
                    <a:cubicBezTo>
                      <a:pt x="518732" y="247840"/>
                      <a:pt x="501206" y="252889"/>
                      <a:pt x="498825" y="253555"/>
                    </a:cubicBezTo>
                    <a:cubicBezTo>
                      <a:pt x="496253" y="252698"/>
                      <a:pt x="493681" y="251841"/>
                      <a:pt x="491109" y="250888"/>
                    </a:cubicBezTo>
                    <a:cubicBezTo>
                      <a:pt x="494348" y="251079"/>
                      <a:pt x="505301" y="251365"/>
                      <a:pt x="516446" y="246983"/>
                    </a:cubicBezTo>
                    <a:cubicBezTo>
                      <a:pt x="529781" y="241745"/>
                      <a:pt x="547116" y="233172"/>
                      <a:pt x="547116" y="233172"/>
                    </a:cubicBezTo>
                    <a:cubicBezTo>
                      <a:pt x="547116" y="233172"/>
                      <a:pt x="525685" y="231934"/>
                      <a:pt x="512731" y="236887"/>
                    </a:cubicBezTo>
                    <a:cubicBezTo>
                      <a:pt x="499777" y="241840"/>
                      <a:pt x="485299" y="248698"/>
                      <a:pt x="485299" y="248698"/>
                    </a:cubicBezTo>
                    <a:cubicBezTo>
                      <a:pt x="485299" y="248698"/>
                      <a:pt x="485394" y="248888"/>
                      <a:pt x="485585" y="249079"/>
                    </a:cubicBezTo>
                    <a:cubicBezTo>
                      <a:pt x="480346" y="247364"/>
                      <a:pt x="475107" y="245650"/>
                      <a:pt x="469868" y="244030"/>
                    </a:cubicBezTo>
                    <a:cubicBezTo>
                      <a:pt x="473678" y="243459"/>
                      <a:pt x="490538" y="242411"/>
                      <a:pt x="497586" y="238792"/>
                    </a:cubicBezTo>
                    <a:cubicBezTo>
                      <a:pt x="505492" y="234696"/>
                      <a:pt x="521018" y="221552"/>
                      <a:pt x="531114" y="219837"/>
                    </a:cubicBezTo>
                    <a:cubicBezTo>
                      <a:pt x="531114" y="219837"/>
                      <a:pt x="504920" y="220028"/>
                      <a:pt x="488537" y="227266"/>
                    </a:cubicBezTo>
                    <a:cubicBezTo>
                      <a:pt x="481108" y="230600"/>
                      <a:pt x="475869" y="233934"/>
                      <a:pt x="472154" y="236791"/>
                    </a:cubicBezTo>
                    <a:cubicBezTo>
                      <a:pt x="469392" y="236220"/>
                      <a:pt x="465392" y="235553"/>
                      <a:pt x="460725" y="234791"/>
                    </a:cubicBezTo>
                    <a:cubicBezTo>
                      <a:pt x="464916" y="233934"/>
                      <a:pt x="469202" y="232696"/>
                      <a:pt x="472535" y="230981"/>
                    </a:cubicBezTo>
                    <a:cubicBezTo>
                      <a:pt x="474155" y="230124"/>
                      <a:pt x="476345" y="229076"/>
                      <a:pt x="478727" y="227838"/>
                    </a:cubicBezTo>
                    <a:cubicBezTo>
                      <a:pt x="490157" y="224409"/>
                      <a:pt x="501777" y="220599"/>
                      <a:pt x="501777" y="220599"/>
                    </a:cubicBezTo>
                    <a:cubicBezTo>
                      <a:pt x="501777" y="220599"/>
                      <a:pt x="498825" y="220313"/>
                      <a:pt x="494252" y="220028"/>
                    </a:cubicBezTo>
                    <a:cubicBezTo>
                      <a:pt x="502063" y="216027"/>
                      <a:pt x="508540" y="212693"/>
                      <a:pt x="508540" y="212693"/>
                    </a:cubicBezTo>
                    <a:cubicBezTo>
                      <a:pt x="508540" y="212693"/>
                      <a:pt x="482537" y="212407"/>
                      <a:pt x="468821" y="218599"/>
                    </a:cubicBezTo>
                    <a:cubicBezTo>
                      <a:pt x="463582" y="218504"/>
                      <a:pt x="458438" y="218504"/>
                      <a:pt x="454247" y="218694"/>
                    </a:cubicBezTo>
                    <a:cubicBezTo>
                      <a:pt x="449961" y="218980"/>
                      <a:pt x="445770" y="219742"/>
                      <a:pt x="441865" y="220885"/>
                    </a:cubicBezTo>
                    <a:cubicBezTo>
                      <a:pt x="441103" y="220599"/>
                      <a:pt x="440246" y="220218"/>
                      <a:pt x="439579" y="219837"/>
                    </a:cubicBezTo>
                    <a:cubicBezTo>
                      <a:pt x="438817" y="219361"/>
                      <a:pt x="438055" y="218980"/>
                      <a:pt x="437198" y="218504"/>
                    </a:cubicBezTo>
                    <a:cubicBezTo>
                      <a:pt x="450152" y="213455"/>
                      <a:pt x="468344" y="201739"/>
                      <a:pt x="475679" y="201644"/>
                    </a:cubicBezTo>
                    <a:cubicBezTo>
                      <a:pt x="475679" y="201644"/>
                      <a:pt x="475107" y="201644"/>
                      <a:pt x="474155" y="201549"/>
                    </a:cubicBezTo>
                    <a:cubicBezTo>
                      <a:pt x="480632" y="200311"/>
                      <a:pt x="484823" y="197834"/>
                      <a:pt x="486061" y="196977"/>
                    </a:cubicBezTo>
                    <a:cubicBezTo>
                      <a:pt x="494348" y="196787"/>
                      <a:pt x="499110" y="195358"/>
                      <a:pt x="499110" y="195358"/>
                    </a:cubicBezTo>
                    <a:cubicBezTo>
                      <a:pt x="477298" y="194596"/>
                      <a:pt x="462058" y="187547"/>
                      <a:pt x="451961" y="184404"/>
                    </a:cubicBezTo>
                    <a:cubicBezTo>
                      <a:pt x="441865" y="181261"/>
                      <a:pt x="423863" y="170497"/>
                      <a:pt x="415004" y="167545"/>
                    </a:cubicBezTo>
                    <a:cubicBezTo>
                      <a:pt x="406718" y="164782"/>
                      <a:pt x="396907" y="164211"/>
                      <a:pt x="387096" y="166973"/>
                    </a:cubicBezTo>
                    <a:cubicBezTo>
                      <a:pt x="389477" y="164402"/>
                      <a:pt x="391859" y="161830"/>
                      <a:pt x="394335" y="159353"/>
                    </a:cubicBezTo>
                    <a:cubicBezTo>
                      <a:pt x="403193" y="159829"/>
                      <a:pt x="409289" y="160591"/>
                      <a:pt x="416433" y="163163"/>
                    </a:cubicBezTo>
                    <a:cubicBezTo>
                      <a:pt x="423958" y="165830"/>
                      <a:pt x="455676" y="173736"/>
                      <a:pt x="480632" y="175070"/>
                    </a:cubicBezTo>
                    <a:cubicBezTo>
                      <a:pt x="505587" y="176403"/>
                      <a:pt x="518922" y="172974"/>
                      <a:pt x="518922" y="172974"/>
                    </a:cubicBezTo>
                    <a:cubicBezTo>
                      <a:pt x="518922" y="172974"/>
                      <a:pt x="498825" y="175260"/>
                      <a:pt x="480441" y="169831"/>
                    </a:cubicBezTo>
                    <a:cubicBezTo>
                      <a:pt x="476345" y="168688"/>
                      <a:pt x="473107" y="167545"/>
                      <a:pt x="470250" y="166592"/>
                    </a:cubicBezTo>
                    <a:cubicBezTo>
                      <a:pt x="479679" y="167830"/>
                      <a:pt x="489871" y="168497"/>
                      <a:pt x="499301" y="167545"/>
                    </a:cubicBezTo>
                    <a:cubicBezTo>
                      <a:pt x="524542" y="165163"/>
                      <a:pt x="524542" y="160115"/>
                      <a:pt x="524542" y="160115"/>
                    </a:cubicBezTo>
                    <a:cubicBezTo>
                      <a:pt x="524542" y="160115"/>
                      <a:pt x="519208" y="164592"/>
                      <a:pt x="504825" y="163068"/>
                    </a:cubicBezTo>
                    <a:cubicBezTo>
                      <a:pt x="490442" y="161639"/>
                      <a:pt x="482346" y="161163"/>
                      <a:pt x="465868" y="156877"/>
                    </a:cubicBezTo>
                    <a:cubicBezTo>
                      <a:pt x="449961" y="152781"/>
                      <a:pt x="418338" y="146780"/>
                      <a:pt x="402527" y="150971"/>
                    </a:cubicBezTo>
                    <a:cubicBezTo>
                      <a:pt x="404813" y="148685"/>
                      <a:pt x="407194" y="146399"/>
                      <a:pt x="409575" y="144113"/>
                    </a:cubicBezTo>
                    <a:cubicBezTo>
                      <a:pt x="415481" y="147256"/>
                      <a:pt x="452723" y="152971"/>
                      <a:pt x="460058" y="153924"/>
                    </a:cubicBezTo>
                    <a:cubicBezTo>
                      <a:pt x="467868" y="154972"/>
                      <a:pt x="482346" y="156115"/>
                      <a:pt x="504730" y="157067"/>
                    </a:cubicBezTo>
                    <a:cubicBezTo>
                      <a:pt x="527114" y="158020"/>
                      <a:pt x="538829" y="148495"/>
                      <a:pt x="538829" y="148495"/>
                    </a:cubicBezTo>
                    <a:cubicBezTo>
                      <a:pt x="531876" y="150971"/>
                      <a:pt x="522637" y="150876"/>
                      <a:pt x="508826" y="151162"/>
                    </a:cubicBezTo>
                    <a:cubicBezTo>
                      <a:pt x="495014" y="151352"/>
                      <a:pt x="473012" y="146780"/>
                      <a:pt x="460820" y="144971"/>
                    </a:cubicBezTo>
                    <a:cubicBezTo>
                      <a:pt x="449009" y="143161"/>
                      <a:pt x="425101" y="138970"/>
                      <a:pt x="410433" y="143256"/>
                    </a:cubicBezTo>
                    <a:cubicBezTo>
                      <a:pt x="412623" y="141161"/>
                      <a:pt x="414814" y="138970"/>
                      <a:pt x="417005" y="136874"/>
                    </a:cubicBezTo>
                    <a:cubicBezTo>
                      <a:pt x="426720" y="141351"/>
                      <a:pt x="463772" y="143542"/>
                      <a:pt x="480822" y="143637"/>
                    </a:cubicBezTo>
                    <a:cubicBezTo>
                      <a:pt x="498158" y="143732"/>
                      <a:pt x="518827" y="148114"/>
                      <a:pt x="546640" y="130493"/>
                    </a:cubicBezTo>
                    <a:cubicBezTo>
                      <a:pt x="546640" y="130493"/>
                      <a:pt x="534353" y="136588"/>
                      <a:pt x="515493" y="138113"/>
                    </a:cubicBezTo>
                    <a:cubicBezTo>
                      <a:pt x="496634" y="139637"/>
                      <a:pt x="487680" y="133921"/>
                      <a:pt x="467297" y="133826"/>
                    </a:cubicBezTo>
                    <a:cubicBezTo>
                      <a:pt x="449199" y="133731"/>
                      <a:pt x="426911" y="132493"/>
                      <a:pt x="418814" y="135255"/>
                    </a:cubicBezTo>
                    <a:cubicBezTo>
                      <a:pt x="421291" y="132969"/>
                      <a:pt x="423863" y="130683"/>
                      <a:pt x="426339" y="128397"/>
                    </a:cubicBezTo>
                    <a:cubicBezTo>
                      <a:pt x="432721" y="134112"/>
                      <a:pt x="513398" y="135636"/>
                      <a:pt x="524733" y="133445"/>
                    </a:cubicBezTo>
                    <a:cubicBezTo>
                      <a:pt x="536353" y="131159"/>
                      <a:pt x="547973" y="125825"/>
                      <a:pt x="547973" y="125825"/>
                    </a:cubicBezTo>
                    <a:cubicBezTo>
                      <a:pt x="547973" y="125825"/>
                      <a:pt x="529114" y="129540"/>
                      <a:pt x="522637" y="129445"/>
                    </a:cubicBezTo>
                    <a:cubicBezTo>
                      <a:pt x="516255" y="129445"/>
                      <a:pt x="489966" y="125539"/>
                      <a:pt x="476536" y="125444"/>
                    </a:cubicBezTo>
                    <a:cubicBezTo>
                      <a:pt x="463582" y="125349"/>
                      <a:pt x="442151" y="122301"/>
                      <a:pt x="427387" y="127349"/>
                    </a:cubicBezTo>
                    <a:cubicBezTo>
                      <a:pt x="428149" y="126682"/>
                      <a:pt x="428816" y="126016"/>
                      <a:pt x="429578" y="125349"/>
                    </a:cubicBezTo>
                    <a:cubicBezTo>
                      <a:pt x="431578" y="123635"/>
                      <a:pt x="433578" y="122015"/>
                      <a:pt x="435578" y="120301"/>
                    </a:cubicBezTo>
                    <a:cubicBezTo>
                      <a:pt x="448437" y="123063"/>
                      <a:pt x="474726" y="120491"/>
                      <a:pt x="485966" y="120587"/>
                    </a:cubicBezTo>
                    <a:cubicBezTo>
                      <a:pt x="497396" y="120682"/>
                      <a:pt x="527685" y="123539"/>
                      <a:pt x="549593" y="107347"/>
                    </a:cubicBezTo>
                    <a:cubicBezTo>
                      <a:pt x="549593" y="107347"/>
                      <a:pt x="533876" y="115253"/>
                      <a:pt x="515779" y="114776"/>
                    </a:cubicBezTo>
                    <a:cubicBezTo>
                      <a:pt x="498634" y="114395"/>
                      <a:pt x="452057" y="112586"/>
                      <a:pt x="437102" y="118872"/>
                    </a:cubicBezTo>
                    <a:cubicBezTo>
                      <a:pt x="439865" y="116586"/>
                      <a:pt x="442627" y="114300"/>
                      <a:pt x="445484" y="112014"/>
                    </a:cubicBezTo>
                    <a:cubicBezTo>
                      <a:pt x="450533" y="116967"/>
                      <a:pt x="511302" y="110585"/>
                      <a:pt x="528447" y="109156"/>
                    </a:cubicBezTo>
                    <a:cubicBezTo>
                      <a:pt x="545973" y="107728"/>
                      <a:pt x="554927" y="100679"/>
                      <a:pt x="554927" y="100679"/>
                    </a:cubicBezTo>
                    <a:cubicBezTo>
                      <a:pt x="539972" y="106871"/>
                      <a:pt x="527780" y="104204"/>
                      <a:pt x="519303" y="104965"/>
                    </a:cubicBezTo>
                    <a:cubicBezTo>
                      <a:pt x="510826" y="105728"/>
                      <a:pt x="493395" y="103346"/>
                      <a:pt x="480632" y="105442"/>
                    </a:cubicBezTo>
                    <a:cubicBezTo>
                      <a:pt x="468344" y="107537"/>
                      <a:pt x="459962" y="105442"/>
                      <a:pt x="446913" y="110966"/>
                    </a:cubicBezTo>
                    <a:cubicBezTo>
                      <a:pt x="449009" y="109347"/>
                      <a:pt x="451104" y="107728"/>
                      <a:pt x="453200" y="106108"/>
                    </a:cubicBezTo>
                    <a:cubicBezTo>
                      <a:pt x="454247" y="106489"/>
                      <a:pt x="456724" y="107061"/>
                      <a:pt x="462534" y="105823"/>
                    </a:cubicBezTo>
                    <a:cubicBezTo>
                      <a:pt x="470535" y="104108"/>
                      <a:pt x="489204" y="101251"/>
                      <a:pt x="496824" y="101155"/>
                    </a:cubicBezTo>
                    <a:cubicBezTo>
                      <a:pt x="504444" y="101060"/>
                      <a:pt x="518160" y="99060"/>
                      <a:pt x="531019" y="99251"/>
                    </a:cubicBezTo>
                    <a:cubicBezTo>
                      <a:pt x="543973" y="99441"/>
                      <a:pt x="556736" y="95917"/>
                      <a:pt x="563118" y="93250"/>
                    </a:cubicBezTo>
                    <a:cubicBezTo>
                      <a:pt x="569500" y="90678"/>
                      <a:pt x="578358" y="91916"/>
                      <a:pt x="578358" y="91916"/>
                    </a:cubicBezTo>
                    <a:cubicBezTo>
                      <a:pt x="578358" y="91916"/>
                      <a:pt x="569881" y="89916"/>
                      <a:pt x="562928" y="91535"/>
                    </a:cubicBezTo>
                    <a:cubicBezTo>
                      <a:pt x="555975" y="93154"/>
                      <a:pt x="547116" y="95060"/>
                      <a:pt x="538639" y="94869"/>
                    </a:cubicBezTo>
                    <a:cubicBezTo>
                      <a:pt x="530162" y="94679"/>
                      <a:pt x="509397" y="94583"/>
                      <a:pt x="493014" y="96298"/>
                    </a:cubicBezTo>
                    <a:cubicBezTo>
                      <a:pt x="476631" y="98012"/>
                      <a:pt x="465773" y="101155"/>
                      <a:pt x="462439" y="102584"/>
                    </a:cubicBezTo>
                    <a:cubicBezTo>
                      <a:pt x="460058" y="103537"/>
                      <a:pt x="456152" y="104680"/>
                      <a:pt x="454057" y="105251"/>
                    </a:cubicBezTo>
                    <a:cubicBezTo>
                      <a:pt x="457200" y="102870"/>
                      <a:pt x="460534" y="100679"/>
                      <a:pt x="463772" y="98488"/>
                    </a:cubicBezTo>
                    <a:cubicBezTo>
                      <a:pt x="465106" y="98679"/>
                      <a:pt x="469202" y="98870"/>
                      <a:pt x="479203" y="96393"/>
                    </a:cubicBezTo>
                    <a:cubicBezTo>
                      <a:pt x="491585" y="93250"/>
                      <a:pt x="506730" y="93059"/>
                      <a:pt x="517875" y="91154"/>
                    </a:cubicBezTo>
                    <a:cubicBezTo>
                      <a:pt x="529019" y="89249"/>
                      <a:pt x="543783" y="89630"/>
                      <a:pt x="553498" y="86487"/>
                    </a:cubicBezTo>
                    <a:cubicBezTo>
                      <a:pt x="563309" y="83344"/>
                      <a:pt x="589026" y="79820"/>
                      <a:pt x="589026" y="79820"/>
                    </a:cubicBezTo>
                    <a:cubicBezTo>
                      <a:pt x="589026" y="79820"/>
                      <a:pt x="566452" y="78677"/>
                      <a:pt x="559213" y="81724"/>
                    </a:cubicBezTo>
                    <a:cubicBezTo>
                      <a:pt x="551974" y="84772"/>
                      <a:pt x="542163" y="85630"/>
                      <a:pt x="539020" y="85630"/>
                    </a:cubicBezTo>
                    <a:cubicBezTo>
                      <a:pt x="535781" y="85630"/>
                      <a:pt x="505397" y="89059"/>
                      <a:pt x="487013" y="92012"/>
                    </a:cubicBezTo>
                    <a:cubicBezTo>
                      <a:pt x="474821" y="94012"/>
                      <a:pt x="468440" y="96107"/>
                      <a:pt x="465487" y="97441"/>
                    </a:cubicBezTo>
                    <a:cubicBezTo>
                      <a:pt x="468440" y="95536"/>
                      <a:pt x="471488" y="93631"/>
                      <a:pt x="474536" y="91821"/>
                    </a:cubicBezTo>
                    <a:cubicBezTo>
                      <a:pt x="476536" y="91916"/>
                      <a:pt x="484156" y="91916"/>
                      <a:pt x="493776" y="88963"/>
                    </a:cubicBezTo>
                    <a:cubicBezTo>
                      <a:pt x="504920" y="85630"/>
                      <a:pt x="533686" y="81344"/>
                      <a:pt x="541687" y="81439"/>
                    </a:cubicBezTo>
                    <a:cubicBezTo>
                      <a:pt x="549688" y="81439"/>
                      <a:pt x="581883" y="75343"/>
                      <a:pt x="581883" y="75343"/>
                    </a:cubicBezTo>
                    <a:cubicBezTo>
                      <a:pt x="581883" y="75343"/>
                      <a:pt x="556355" y="73723"/>
                      <a:pt x="539020" y="77438"/>
                    </a:cubicBezTo>
                    <a:cubicBezTo>
                      <a:pt x="523018" y="80867"/>
                      <a:pt x="481203" y="90106"/>
                      <a:pt x="474821" y="91535"/>
                    </a:cubicBezTo>
                    <a:cubicBezTo>
                      <a:pt x="477108" y="90202"/>
                      <a:pt x="479489" y="88773"/>
                      <a:pt x="481870" y="87439"/>
                    </a:cubicBezTo>
                    <a:cubicBezTo>
                      <a:pt x="486061" y="86201"/>
                      <a:pt x="502158" y="82772"/>
                      <a:pt x="517208" y="77914"/>
                    </a:cubicBezTo>
                    <a:cubicBezTo>
                      <a:pt x="534543" y="72295"/>
                      <a:pt x="546164" y="71533"/>
                      <a:pt x="557117" y="70104"/>
                    </a:cubicBezTo>
                    <a:cubicBezTo>
                      <a:pt x="568071" y="68675"/>
                      <a:pt x="574453" y="65818"/>
                      <a:pt x="584359" y="59817"/>
                    </a:cubicBezTo>
                    <a:cubicBezTo>
                      <a:pt x="584359" y="59817"/>
                      <a:pt x="575882" y="61055"/>
                      <a:pt x="566261" y="63913"/>
                    </a:cubicBezTo>
                    <a:cubicBezTo>
                      <a:pt x="556641" y="66770"/>
                      <a:pt x="535686" y="65818"/>
                      <a:pt x="522351" y="71247"/>
                    </a:cubicBezTo>
                    <a:cubicBezTo>
                      <a:pt x="510540" y="76010"/>
                      <a:pt x="487204" y="85249"/>
                      <a:pt x="481965" y="87439"/>
                    </a:cubicBezTo>
                    <a:cubicBezTo>
                      <a:pt x="482727" y="87058"/>
                      <a:pt x="483489" y="86487"/>
                      <a:pt x="484251" y="86106"/>
                    </a:cubicBezTo>
                    <a:cubicBezTo>
                      <a:pt x="483394" y="86582"/>
                      <a:pt x="482537" y="87058"/>
                      <a:pt x="481775" y="87535"/>
                    </a:cubicBezTo>
                    <a:cubicBezTo>
                      <a:pt x="481298" y="87725"/>
                      <a:pt x="480917" y="87821"/>
                      <a:pt x="480917" y="87916"/>
                    </a:cubicBezTo>
                    <a:cubicBezTo>
                      <a:pt x="480917" y="87916"/>
                      <a:pt x="481203" y="87821"/>
                      <a:pt x="481679" y="87630"/>
                    </a:cubicBezTo>
                    <a:cubicBezTo>
                      <a:pt x="479203" y="88963"/>
                      <a:pt x="476726" y="90297"/>
                      <a:pt x="474345" y="91726"/>
                    </a:cubicBezTo>
                    <a:cubicBezTo>
                      <a:pt x="474250" y="91726"/>
                      <a:pt x="474059" y="91821"/>
                      <a:pt x="474059" y="91821"/>
                    </a:cubicBezTo>
                    <a:cubicBezTo>
                      <a:pt x="474059" y="91821"/>
                      <a:pt x="474155" y="91821"/>
                      <a:pt x="474250" y="91821"/>
                    </a:cubicBezTo>
                    <a:cubicBezTo>
                      <a:pt x="470535" y="93916"/>
                      <a:pt x="467011" y="96107"/>
                      <a:pt x="463391" y="98488"/>
                    </a:cubicBezTo>
                    <a:cubicBezTo>
                      <a:pt x="463487" y="98203"/>
                      <a:pt x="467392" y="91630"/>
                      <a:pt x="474059" y="83248"/>
                    </a:cubicBezTo>
                    <a:cubicBezTo>
                      <a:pt x="480917" y="74676"/>
                      <a:pt x="497396" y="65818"/>
                      <a:pt x="501968" y="60674"/>
                    </a:cubicBezTo>
                    <a:cubicBezTo>
                      <a:pt x="506540" y="55436"/>
                      <a:pt x="504635" y="52578"/>
                      <a:pt x="504635" y="52578"/>
                    </a:cubicBezTo>
                    <a:cubicBezTo>
                      <a:pt x="500920" y="55912"/>
                      <a:pt x="492062" y="62484"/>
                      <a:pt x="478250" y="72199"/>
                    </a:cubicBezTo>
                    <a:cubicBezTo>
                      <a:pt x="464534" y="81724"/>
                      <a:pt x="463391" y="98203"/>
                      <a:pt x="463391" y="98584"/>
                    </a:cubicBezTo>
                    <a:cubicBezTo>
                      <a:pt x="459962" y="100870"/>
                      <a:pt x="456533" y="103061"/>
                      <a:pt x="453104" y="105537"/>
                    </a:cubicBezTo>
                    <a:cubicBezTo>
                      <a:pt x="462629" y="82868"/>
                      <a:pt x="469297" y="75152"/>
                      <a:pt x="481775" y="66008"/>
                    </a:cubicBezTo>
                    <a:cubicBezTo>
                      <a:pt x="494348" y="56769"/>
                      <a:pt x="494824" y="52006"/>
                      <a:pt x="495110" y="48006"/>
                    </a:cubicBezTo>
                    <a:cubicBezTo>
                      <a:pt x="495395" y="44005"/>
                      <a:pt x="484537" y="39814"/>
                      <a:pt x="484537" y="39814"/>
                    </a:cubicBezTo>
                    <a:cubicBezTo>
                      <a:pt x="484537" y="39814"/>
                      <a:pt x="492252" y="44863"/>
                      <a:pt x="492538" y="49054"/>
                    </a:cubicBezTo>
                    <a:cubicBezTo>
                      <a:pt x="492919" y="53245"/>
                      <a:pt x="482060" y="58198"/>
                      <a:pt x="475107" y="62960"/>
                    </a:cubicBezTo>
                    <a:cubicBezTo>
                      <a:pt x="473107" y="64294"/>
                      <a:pt x="471011" y="65913"/>
                      <a:pt x="468916" y="67818"/>
                    </a:cubicBezTo>
                    <a:cubicBezTo>
                      <a:pt x="471678" y="60865"/>
                      <a:pt x="472916" y="53912"/>
                      <a:pt x="474250" y="50387"/>
                    </a:cubicBezTo>
                    <a:cubicBezTo>
                      <a:pt x="476345" y="44958"/>
                      <a:pt x="463677" y="39719"/>
                      <a:pt x="463677" y="39719"/>
                    </a:cubicBezTo>
                    <a:cubicBezTo>
                      <a:pt x="469868" y="47244"/>
                      <a:pt x="466725" y="48292"/>
                      <a:pt x="465296" y="53912"/>
                    </a:cubicBezTo>
                    <a:cubicBezTo>
                      <a:pt x="463963" y="59531"/>
                      <a:pt x="452438" y="78296"/>
                      <a:pt x="448628" y="88392"/>
                    </a:cubicBezTo>
                    <a:cubicBezTo>
                      <a:pt x="444818" y="98488"/>
                      <a:pt x="443960" y="111347"/>
                      <a:pt x="443960" y="111347"/>
                    </a:cubicBezTo>
                    <a:cubicBezTo>
                      <a:pt x="443960" y="111347"/>
                      <a:pt x="448247" y="102584"/>
                      <a:pt x="453295" y="93631"/>
                    </a:cubicBezTo>
                    <a:cubicBezTo>
                      <a:pt x="449771" y="104204"/>
                      <a:pt x="451771" y="105632"/>
                      <a:pt x="452533" y="105823"/>
                    </a:cubicBezTo>
                    <a:cubicBezTo>
                      <a:pt x="446151" y="110395"/>
                      <a:pt x="439960" y="115253"/>
                      <a:pt x="433864" y="120205"/>
                    </a:cubicBezTo>
                    <a:cubicBezTo>
                      <a:pt x="435197" y="116491"/>
                      <a:pt x="441675" y="97536"/>
                      <a:pt x="447008" y="78200"/>
                    </a:cubicBezTo>
                    <a:cubicBezTo>
                      <a:pt x="453009" y="56579"/>
                      <a:pt x="451104" y="53149"/>
                      <a:pt x="451580" y="47530"/>
                    </a:cubicBezTo>
                    <a:cubicBezTo>
                      <a:pt x="452057" y="41910"/>
                      <a:pt x="444246" y="41243"/>
                      <a:pt x="444246" y="41243"/>
                    </a:cubicBezTo>
                    <a:cubicBezTo>
                      <a:pt x="450056" y="44863"/>
                      <a:pt x="446818" y="52102"/>
                      <a:pt x="442627" y="61436"/>
                    </a:cubicBezTo>
                    <a:cubicBezTo>
                      <a:pt x="438436" y="70771"/>
                      <a:pt x="436626" y="77248"/>
                      <a:pt x="432530" y="90297"/>
                    </a:cubicBezTo>
                    <a:cubicBezTo>
                      <a:pt x="428816" y="102203"/>
                      <a:pt x="432721" y="117824"/>
                      <a:pt x="433483" y="120491"/>
                    </a:cubicBezTo>
                    <a:cubicBezTo>
                      <a:pt x="431959" y="121729"/>
                      <a:pt x="430340" y="122968"/>
                      <a:pt x="428816" y="124301"/>
                    </a:cubicBezTo>
                    <a:cubicBezTo>
                      <a:pt x="427292" y="125539"/>
                      <a:pt x="425863" y="126873"/>
                      <a:pt x="424434" y="128111"/>
                    </a:cubicBezTo>
                    <a:cubicBezTo>
                      <a:pt x="425196" y="122396"/>
                      <a:pt x="430149" y="83915"/>
                      <a:pt x="433197" y="76581"/>
                    </a:cubicBezTo>
                    <a:cubicBezTo>
                      <a:pt x="436436" y="68675"/>
                      <a:pt x="438341" y="53435"/>
                      <a:pt x="437674" y="46387"/>
                    </a:cubicBezTo>
                    <a:cubicBezTo>
                      <a:pt x="437007" y="39338"/>
                      <a:pt x="429387" y="39433"/>
                      <a:pt x="429387" y="39433"/>
                    </a:cubicBezTo>
                    <a:cubicBezTo>
                      <a:pt x="436531" y="42196"/>
                      <a:pt x="433007" y="52769"/>
                      <a:pt x="429292" y="58007"/>
                    </a:cubicBezTo>
                    <a:cubicBezTo>
                      <a:pt x="425577" y="63246"/>
                      <a:pt x="424434" y="69628"/>
                      <a:pt x="421196" y="91726"/>
                    </a:cubicBezTo>
                    <a:cubicBezTo>
                      <a:pt x="418243" y="111538"/>
                      <a:pt x="423101" y="125635"/>
                      <a:pt x="424148" y="128302"/>
                    </a:cubicBezTo>
                    <a:cubicBezTo>
                      <a:pt x="420624" y="131350"/>
                      <a:pt x="417100" y="134493"/>
                      <a:pt x="413576" y="137636"/>
                    </a:cubicBezTo>
                    <a:cubicBezTo>
                      <a:pt x="417671" y="127540"/>
                      <a:pt x="414623" y="106966"/>
                      <a:pt x="414719" y="102013"/>
                    </a:cubicBezTo>
                    <a:cubicBezTo>
                      <a:pt x="414719" y="96774"/>
                      <a:pt x="406908" y="74486"/>
                      <a:pt x="406146" y="60674"/>
                    </a:cubicBezTo>
                    <a:cubicBezTo>
                      <a:pt x="405384" y="46863"/>
                      <a:pt x="395002" y="49339"/>
                      <a:pt x="395002" y="49339"/>
                    </a:cubicBezTo>
                    <a:cubicBezTo>
                      <a:pt x="395002" y="49339"/>
                      <a:pt x="395764" y="50292"/>
                      <a:pt x="396621" y="51816"/>
                    </a:cubicBezTo>
                    <a:cubicBezTo>
                      <a:pt x="396621" y="51816"/>
                      <a:pt x="394145" y="52673"/>
                      <a:pt x="389096" y="61817"/>
                    </a:cubicBezTo>
                    <a:cubicBezTo>
                      <a:pt x="383953" y="70961"/>
                      <a:pt x="383953" y="77819"/>
                      <a:pt x="385286" y="89249"/>
                    </a:cubicBezTo>
                    <a:cubicBezTo>
                      <a:pt x="386429" y="99822"/>
                      <a:pt x="400908" y="141351"/>
                      <a:pt x="403098" y="147542"/>
                    </a:cubicBezTo>
                    <a:cubicBezTo>
                      <a:pt x="400622" y="149923"/>
                      <a:pt x="398241" y="152305"/>
                      <a:pt x="395859" y="154686"/>
                    </a:cubicBezTo>
                    <a:cubicBezTo>
                      <a:pt x="397574" y="150114"/>
                      <a:pt x="398241" y="144304"/>
                      <a:pt x="393192" y="132397"/>
                    </a:cubicBezTo>
                    <a:cubicBezTo>
                      <a:pt x="387287" y="118586"/>
                      <a:pt x="375761" y="94297"/>
                      <a:pt x="375000" y="88392"/>
                    </a:cubicBezTo>
                    <a:cubicBezTo>
                      <a:pt x="374237" y="82487"/>
                      <a:pt x="372904" y="69818"/>
                      <a:pt x="373761" y="61436"/>
                    </a:cubicBezTo>
                    <a:cubicBezTo>
                      <a:pt x="373761" y="61436"/>
                      <a:pt x="363950" y="73723"/>
                      <a:pt x="367951" y="92488"/>
                    </a:cubicBezTo>
                    <a:cubicBezTo>
                      <a:pt x="371951" y="111252"/>
                      <a:pt x="385382" y="130778"/>
                      <a:pt x="389096" y="140208"/>
                    </a:cubicBezTo>
                    <a:cubicBezTo>
                      <a:pt x="392049" y="147733"/>
                      <a:pt x="394050" y="153733"/>
                      <a:pt x="394716" y="155829"/>
                    </a:cubicBezTo>
                    <a:cubicBezTo>
                      <a:pt x="391859" y="158687"/>
                      <a:pt x="389001" y="161639"/>
                      <a:pt x="386144" y="164497"/>
                    </a:cubicBezTo>
                    <a:cubicBezTo>
                      <a:pt x="389096" y="151924"/>
                      <a:pt x="383286" y="142494"/>
                      <a:pt x="379571" y="133826"/>
                    </a:cubicBezTo>
                    <a:cubicBezTo>
                      <a:pt x="375857" y="125063"/>
                      <a:pt x="359188" y="104489"/>
                      <a:pt x="358235" y="96583"/>
                    </a:cubicBezTo>
                    <a:cubicBezTo>
                      <a:pt x="357378" y="88678"/>
                      <a:pt x="356045" y="85439"/>
                      <a:pt x="358331" y="72104"/>
                    </a:cubicBezTo>
                    <a:cubicBezTo>
                      <a:pt x="358331" y="72104"/>
                      <a:pt x="349377" y="85249"/>
                      <a:pt x="352997" y="104013"/>
                    </a:cubicBezTo>
                    <a:cubicBezTo>
                      <a:pt x="356616" y="122777"/>
                      <a:pt x="371475" y="134303"/>
                      <a:pt x="376714" y="146209"/>
                    </a:cubicBezTo>
                    <a:cubicBezTo>
                      <a:pt x="381381" y="156686"/>
                      <a:pt x="385001" y="163258"/>
                      <a:pt x="385763" y="164687"/>
                    </a:cubicBezTo>
                    <a:cubicBezTo>
                      <a:pt x="383858" y="166688"/>
                      <a:pt x="381953" y="168593"/>
                      <a:pt x="380048" y="170593"/>
                    </a:cubicBezTo>
                    <a:cubicBezTo>
                      <a:pt x="379667" y="171069"/>
                      <a:pt x="379286" y="171450"/>
                      <a:pt x="378809" y="171926"/>
                    </a:cubicBezTo>
                    <a:cubicBezTo>
                      <a:pt x="379476" y="168116"/>
                      <a:pt x="379667" y="158877"/>
                      <a:pt x="371856" y="142304"/>
                    </a:cubicBezTo>
                    <a:cubicBezTo>
                      <a:pt x="361093" y="119444"/>
                      <a:pt x="347472" y="108871"/>
                      <a:pt x="349282" y="96488"/>
                    </a:cubicBezTo>
                    <a:cubicBezTo>
                      <a:pt x="351092" y="84106"/>
                      <a:pt x="353854" y="78010"/>
                      <a:pt x="352044" y="78296"/>
                    </a:cubicBezTo>
                    <a:cubicBezTo>
                      <a:pt x="350330" y="78677"/>
                      <a:pt x="343281" y="89249"/>
                      <a:pt x="344234" y="106204"/>
                    </a:cubicBezTo>
                    <a:cubicBezTo>
                      <a:pt x="344615" y="112109"/>
                      <a:pt x="346329" y="117634"/>
                      <a:pt x="348615" y="122872"/>
                    </a:cubicBezTo>
                    <a:cubicBezTo>
                      <a:pt x="337852" y="113919"/>
                      <a:pt x="333470" y="108204"/>
                      <a:pt x="335185" y="101155"/>
                    </a:cubicBezTo>
                    <a:cubicBezTo>
                      <a:pt x="335185" y="101155"/>
                      <a:pt x="333089" y="105632"/>
                      <a:pt x="332613" y="112014"/>
                    </a:cubicBezTo>
                    <a:cubicBezTo>
                      <a:pt x="330422" y="105728"/>
                      <a:pt x="329851" y="101060"/>
                      <a:pt x="329851" y="101060"/>
                    </a:cubicBezTo>
                    <a:cubicBezTo>
                      <a:pt x="325850" y="107918"/>
                      <a:pt x="328136" y="114014"/>
                      <a:pt x="329089" y="121729"/>
                    </a:cubicBezTo>
                    <a:cubicBezTo>
                      <a:pt x="329279" y="123635"/>
                      <a:pt x="330422" y="126302"/>
                      <a:pt x="332042" y="129445"/>
                    </a:cubicBezTo>
                    <a:cubicBezTo>
                      <a:pt x="330994" y="132016"/>
                      <a:pt x="329851" y="134874"/>
                      <a:pt x="328994" y="137446"/>
                    </a:cubicBezTo>
                    <a:cubicBezTo>
                      <a:pt x="326898" y="122301"/>
                      <a:pt x="324803" y="109728"/>
                      <a:pt x="324803" y="109728"/>
                    </a:cubicBezTo>
                    <a:cubicBezTo>
                      <a:pt x="324803" y="109728"/>
                      <a:pt x="324803" y="125444"/>
                      <a:pt x="323183" y="147066"/>
                    </a:cubicBezTo>
                    <a:cubicBezTo>
                      <a:pt x="320897" y="125254"/>
                      <a:pt x="317945" y="102870"/>
                      <a:pt x="317945" y="102870"/>
                    </a:cubicBezTo>
                    <a:cubicBezTo>
                      <a:pt x="317945" y="102870"/>
                      <a:pt x="315944" y="145447"/>
                      <a:pt x="314801" y="167640"/>
                    </a:cubicBezTo>
                    <a:cubicBezTo>
                      <a:pt x="314516" y="167545"/>
                      <a:pt x="314325" y="167354"/>
                      <a:pt x="314039" y="167259"/>
                    </a:cubicBezTo>
                    <a:cubicBezTo>
                      <a:pt x="312420" y="166497"/>
                      <a:pt x="311087" y="165640"/>
                      <a:pt x="309848" y="164592"/>
                    </a:cubicBezTo>
                    <a:cubicBezTo>
                      <a:pt x="309848" y="164116"/>
                      <a:pt x="309944" y="163639"/>
                      <a:pt x="309944" y="163163"/>
                    </a:cubicBezTo>
                    <a:cubicBezTo>
                      <a:pt x="312039" y="158591"/>
                      <a:pt x="314611" y="155448"/>
                      <a:pt x="314611" y="155448"/>
                    </a:cubicBezTo>
                    <a:cubicBezTo>
                      <a:pt x="313087" y="156401"/>
                      <a:pt x="311563" y="157353"/>
                      <a:pt x="310229" y="158305"/>
                    </a:cubicBezTo>
                    <a:cubicBezTo>
                      <a:pt x="312039" y="127635"/>
                      <a:pt x="305848" y="84011"/>
                      <a:pt x="305848" y="84011"/>
                    </a:cubicBezTo>
                    <a:cubicBezTo>
                      <a:pt x="305848" y="84011"/>
                      <a:pt x="303371" y="136017"/>
                      <a:pt x="302419" y="154972"/>
                    </a:cubicBezTo>
                    <a:cubicBezTo>
                      <a:pt x="299180" y="147923"/>
                      <a:pt x="299276" y="141065"/>
                      <a:pt x="299276" y="141065"/>
                    </a:cubicBezTo>
                    <a:cubicBezTo>
                      <a:pt x="298990" y="141446"/>
                      <a:pt x="298895" y="141732"/>
                      <a:pt x="298704" y="142113"/>
                    </a:cubicBezTo>
                    <a:cubicBezTo>
                      <a:pt x="298609" y="115443"/>
                      <a:pt x="294513" y="80677"/>
                      <a:pt x="294513" y="80677"/>
                    </a:cubicBezTo>
                    <a:cubicBezTo>
                      <a:pt x="294513" y="80677"/>
                      <a:pt x="292989" y="113824"/>
                      <a:pt x="292227" y="128969"/>
                    </a:cubicBezTo>
                    <a:cubicBezTo>
                      <a:pt x="291751" y="138874"/>
                      <a:pt x="292322" y="160020"/>
                      <a:pt x="292703" y="173164"/>
                    </a:cubicBezTo>
                    <a:cubicBezTo>
                      <a:pt x="290227" y="169545"/>
                      <a:pt x="287560" y="166116"/>
                      <a:pt x="284988" y="162973"/>
                    </a:cubicBezTo>
                    <a:cubicBezTo>
                      <a:pt x="286226" y="152114"/>
                      <a:pt x="288417" y="131636"/>
                      <a:pt x="288703" y="121729"/>
                    </a:cubicBezTo>
                    <a:cubicBezTo>
                      <a:pt x="289275" y="104489"/>
                      <a:pt x="282416" y="55912"/>
                      <a:pt x="282416" y="55912"/>
                    </a:cubicBezTo>
                    <a:cubicBezTo>
                      <a:pt x="282416" y="55912"/>
                      <a:pt x="279654" y="99441"/>
                      <a:pt x="278892" y="114490"/>
                    </a:cubicBezTo>
                    <a:cubicBezTo>
                      <a:pt x="278321" y="125063"/>
                      <a:pt x="280321" y="146780"/>
                      <a:pt x="281559" y="158782"/>
                    </a:cubicBezTo>
                    <a:cubicBezTo>
                      <a:pt x="276606" y="153067"/>
                      <a:pt x="272701" y="149162"/>
                      <a:pt x="272701" y="149162"/>
                    </a:cubicBezTo>
                    <a:cubicBezTo>
                      <a:pt x="272701" y="149162"/>
                      <a:pt x="272701" y="149257"/>
                      <a:pt x="272701" y="149257"/>
                    </a:cubicBezTo>
                    <a:cubicBezTo>
                      <a:pt x="269081" y="142780"/>
                      <a:pt x="265557" y="136303"/>
                      <a:pt x="262033" y="129730"/>
                    </a:cubicBezTo>
                    <a:cubicBezTo>
                      <a:pt x="262795" y="125539"/>
                      <a:pt x="265462" y="109442"/>
                      <a:pt x="266414" y="88963"/>
                    </a:cubicBezTo>
                    <a:cubicBezTo>
                      <a:pt x="267558" y="65722"/>
                      <a:pt x="260128" y="23146"/>
                      <a:pt x="260128" y="23146"/>
                    </a:cubicBezTo>
                    <a:cubicBezTo>
                      <a:pt x="260128" y="23146"/>
                      <a:pt x="259175" y="39433"/>
                      <a:pt x="258509" y="56769"/>
                    </a:cubicBezTo>
                    <a:cubicBezTo>
                      <a:pt x="256889" y="36671"/>
                      <a:pt x="253175" y="15145"/>
                      <a:pt x="253175" y="15145"/>
                    </a:cubicBezTo>
                    <a:cubicBezTo>
                      <a:pt x="253175" y="15145"/>
                      <a:pt x="253079" y="49721"/>
                      <a:pt x="250412" y="72199"/>
                    </a:cubicBezTo>
                    <a:cubicBezTo>
                      <a:pt x="250317" y="86773"/>
                      <a:pt x="253556" y="112109"/>
                      <a:pt x="253556" y="112109"/>
                    </a:cubicBezTo>
                    <a:lnTo>
                      <a:pt x="255651" y="116205"/>
                    </a:lnTo>
                    <a:cubicBezTo>
                      <a:pt x="255651" y="116205"/>
                      <a:pt x="256985" y="107061"/>
                      <a:pt x="258128" y="93059"/>
                    </a:cubicBezTo>
                    <a:cubicBezTo>
                      <a:pt x="258604" y="106204"/>
                      <a:pt x="259747" y="121729"/>
                      <a:pt x="260128" y="126111"/>
                    </a:cubicBezTo>
                    <a:cubicBezTo>
                      <a:pt x="260128" y="126016"/>
                      <a:pt x="260033" y="125921"/>
                      <a:pt x="260033" y="125921"/>
                    </a:cubicBezTo>
                    <a:cubicBezTo>
                      <a:pt x="258413" y="122777"/>
                      <a:pt x="256794" y="119729"/>
                      <a:pt x="255175" y="116586"/>
                    </a:cubicBezTo>
                    <a:lnTo>
                      <a:pt x="253937" y="113824"/>
                    </a:lnTo>
                    <a:cubicBezTo>
                      <a:pt x="253937" y="113824"/>
                      <a:pt x="253746" y="113633"/>
                      <a:pt x="253460" y="113252"/>
                    </a:cubicBezTo>
                    <a:cubicBezTo>
                      <a:pt x="250698" y="107918"/>
                      <a:pt x="248126" y="102584"/>
                      <a:pt x="245554" y="97155"/>
                    </a:cubicBezTo>
                    <a:cubicBezTo>
                      <a:pt x="245841" y="97155"/>
                      <a:pt x="246126" y="97155"/>
                      <a:pt x="246126" y="97060"/>
                    </a:cubicBezTo>
                    <a:cubicBezTo>
                      <a:pt x="249079" y="86582"/>
                      <a:pt x="248603" y="65151"/>
                      <a:pt x="248412" y="60007"/>
                    </a:cubicBezTo>
                    <a:cubicBezTo>
                      <a:pt x="248222" y="54864"/>
                      <a:pt x="246983" y="43910"/>
                      <a:pt x="244888" y="26098"/>
                    </a:cubicBezTo>
                    <a:cubicBezTo>
                      <a:pt x="242792" y="8287"/>
                      <a:pt x="236125" y="0"/>
                      <a:pt x="236125" y="0"/>
                    </a:cubicBezTo>
                    <a:cubicBezTo>
                      <a:pt x="242316" y="15430"/>
                      <a:pt x="242602" y="20574"/>
                      <a:pt x="242983" y="28289"/>
                    </a:cubicBezTo>
                    <a:cubicBezTo>
                      <a:pt x="243459" y="36004"/>
                      <a:pt x="243364" y="55054"/>
                      <a:pt x="243935" y="63151"/>
                    </a:cubicBezTo>
                    <a:cubicBezTo>
                      <a:pt x="244507" y="71247"/>
                      <a:pt x="244697" y="94488"/>
                      <a:pt x="244697" y="94488"/>
                    </a:cubicBezTo>
                    <a:cubicBezTo>
                      <a:pt x="244316" y="94012"/>
                      <a:pt x="243935" y="93631"/>
                      <a:pt x="243650" y="93154"/>
                    </a:cubicBezTo>
                    <a:cubicBezTo>
                      <a:pt x="242221" y="90011"/>
                      <a:pt x="240792" y="86868"/>
                      <a:pt x="239459" y="83725"/>
                    </a:cubicBezTo>
                    <a:cubicBezTo>
                      <a:pt x="239649" y="83915"/>
                      <a:pt x="239935" y="84106"/>
                      <a:pt x="240125" y="84296"/>
                    </a:cubicBezTo>
                    <a:cubicBezTo>
                      <a:pt x="240125" y="84296"/>
                      <a:pt x="233648" y="61151"/>
                      <a:pt x="229267" y="49149"/>
                    </a:cubicBezTo>
                    <a:cubicBezTo>
                      <a:pt x="224981" y="37243"/>
                      <a:pt x="214408" y="19526"/>
                      <a:pt x="214408" y="19526"/>
                    </a:cubicBezTo>
                    <a:cubicBezTo>
                      <a:pt x="214408" y="19526"/>
                      <a:pt x="220504" y="39148"/>
                      <a:pt x="225171" y="52292"/>
                    </a:cubicBezTo>
                    <a:cubicBezTo>
                      <a:pt x="223838" y="50197"/>
                      <a:pt x="222504" y="48101"/>
                      <a:pt x="220980" y="46101"/>
                    </a:cubicBezTo>
                    <a:cubicBezTo>
                      <a:pt x="208502" y="28956"/>
                      <a:pt x="199835" y="25432"/>
                      <a:pt x="199835" y="25432"/>
                    </a:cubicBezTo>
                    <a:cubicBezTo>
                      <a:pt x="199835" y="25432"/>
                      <a:pt x="209836" y="61817"/>
                      <a:pt x="239459" y="83725"/>
                    </a:cubicBezTo>
                    <a:cubicBezTo>
                      <a:pt x="240792" y="86773"/>
                      <a:pt x="242030" y="89821"/>
                      <a:pt x="243459" y="92869"/>
                    </a:cubicBezTo>
                    <a:cubicBezTo>
                      <a:pt x="230219" y="75724"/>
                      <a:pt x="215646" y="68485"/>
                      <a:pt x="210788" y="65437"/>
                    </a:cubicBezTo>
                    <a:cubicBezTo>
                      <a:pt x="205740" y="62198"/>
                      <a:pt x="190691" y="51054"/>
                      <a:pt x="190691" y="51054"/>
                    </a:cubicBezTo>
                    <a:cubicBezTo>
                      <a:pt x="190691" y="51054"/>
                      <a:pt x="208502" y="73057"/>
                      <a:pt x="218027" y="82201"/>
                    </a:cubicBezTo>
                    <a:cubicBezTo>
                      <a:pt x="213836" y="79915"/>
                      <a:pt x="209836" y="77819"/>
                      <a:pt x="207645" y="76200"/>
                    </a:cubicBezTo>
                    <a:cubicBezTo>
                      <a:pt x="202502" y="72485"/>
                      <a:pt x="193548" y="66104"/>
                      <a:pt x="193548" y="66104"/>
                    </a:cubicBezTo>
                    <a:cubicBezTo>
                      <a:pt x="193548" y="66104"/>
                      <a:pt x="213455" y="93154"/>
                      <a:pt x="225933" y="101060"/>
                    </a:cubicBezTo>
                    <a:cubicBezTo>
                      <a:pt x="237554" y="108490"/>
                      <a:pt x="253556" y="116967"/>
                      <a:pt x="255746" y="118110"/>
                    </a:cubicBezTo>
                    <a:cubicBezTo>
                      <a:pt x="256985" y="120491"/>
                      <a:pt x="258223" y="122968"/>
                      <a:pt x="259461" y="125349"/>
                    </a:cubicBezTo>
                    <a:cubicBezTo>
                      <a:pt x="257270" y="122968"/>
                      <a:pt x="249650" y="115157"/>
                      <a:pt x="238506" y="110490"/>
                    </a:cubicBezTo>
                    <a:cubicBezTo>
                      <a:pt x="225266" y="104965"/>
                      <a:pt x="206883" y="99060"/>
                      <a:pt x="206883" y="99060"/>
                    </a:cubicBezTo>
                    <a:cubicBezTo>
                      <a:pt x="206883" y="99060"/>
                      <a:pt x="221456" y="114871"/>
                      <a:pt x="234125" y="120301"/>
                    </a:cubicBezTo>
                    <a:cubicBezTo>
                      <a:pt x="246888" y="125730"/>
                      <a:pt x="262033" y="130873"/>
                      <a:pt x="262033" y="130873"/>
                    </a:cubicBezTo>
                    <a:cubicBezTo>
                      <a:pt x="262033" y="130873"/>
                      <a:pt x="262033" y="130683"/>
                      <a:pt x="262128" y="130397"/>
                    </a:cubicBezTo>
                    <a:cubicBezTo>
                      <a:pt x="264700" y="135255"/>
                      <a:pt x="267272" y="140113"/>
                      <a:pt x="269843" y="144875"/>
                    </a:cubicBezTo>
                    <a:cubicBezTo>
                      <a:pt x="266795" y="142780"/>
                      <a:pt x="253937" y="131636"/>
                      <a:pt x="246317" y="129349"/>
                    </a:cubicBezTo>
                    <a:cubicBezTo>
                      <a:pt x="237839" y="126778"/>
                      <a:pt x="217551" y="125444"/>
                      <a:pt x="209074" y="119634"/>
                    </a:cubicBezTo>
                    <a:cubicBezTo>
                      <a:pt x="209074" y="119634"/>
                      <a:pt x="227933" y="137731"/>
                      <a:pt x="244793" y="143923"/>
                    </a:cubicBezTo>
                    <a:cubicBezTo>
                      <a:pt x="248508" y="145256"/>
                      <a:pt x="251936" y="146304"/>
                      <a:pt x="254984" y="146971"/>
                    </a:cubicBezTo>
                    <a:cubicBezTo>
                      <a:pt x="256127" y="148590"/>
                      <a:pt x="256985" y="150209"/>
                      <a:pt x="257747" y="151924"/>
                    </a:cubicBezTo>
                    <a:cubicBezTo>
                      <a:pt x="256223" y="151447"/>
                      <a:pt x="254413" y="150876"/>
                      <a:pt x="252508" y="150304"/>
                    </a:cubicBezTo>
                    <a:cubicBezTo>
                      <a:pt x="241935" y="144780"/>
                      <a:pt x="230886" y="139541"/>
                      <a:pt x="230886" y="139541"/>
                    </a:cubicBezTo>
                    <a:cubicBezTo>
                      <a:pt x="230886" y="139541"/>
                      <a:pt x="232791" y="141827"/>
                      <a:pt x="235839" y="145161"/>
                    </a:cubicBezTo>
                    <a:cubicBezTo>
                      <a:pt x="231743" y="143923"/>
                      <a:pt x="227933" y="142780"/>
                      <a:pt x="225171" y="141922"/>
                    </a:cubicBezTo>
                    <a:cubicBezTo>
                      <a:pt x="216408" y="133826"/>
                      <a:pt x="208883" y="128492"/>
                      <a:pt x="208883" y="128492"/>
                    </a:cubicBezTo>
                    <a:cubicBezTo>
                      <a:pt x="216313" y="134683"/>
                      <a:pt x="225552" y="163449"/>
                      <a:pt x="234696" y="177546"/>
                    </a:cubicBezTo>
                    <a:cubicBezTo>
                      <a:pt x="242126" y="188976"/>
                      <a:pt x="253460" y="200311"/>
                      <a:pt x="257175" y="204692"/>
                    </a:cubicBezTo>
                    <a:cubicBezTo>
                      <a:pt x="251270" y="202121"/>
                      <a:pt x="245269" y="199549"/>
                      <a:pt x="239363" y="197072"/>
                    </a:cubicBezTo>
                    <a:cubicBezTo>
                      <a:pt x="238697" y="195358"/>
                      <a:pt x="230791" y="174498"/>
                      <a:pt x="216313" y="161449"/>
                    </a:cubicBezTo>
                    <a:cubicBezTo>
                      <a:pt x="212503" y="158020"/>
                      <a:pt x="207645" y="154114"/>
                      <a:pt x="202502" y="150209"/>
                    </a:cubicBezTo>
                    <a:cubicBezTo>
                      <a:pt x="194120" y="133731"/>
                      <a:pt x="168974" y="114014"/>
                      <a:pt x="168974" y="114014"/>
                    </a:cubicBezTo>
                    <a:cubicBezTo>
                      <a:pt x="168974" y="114014"/>
                      <a:pt x="172688" y="122301"/>
                      <a:pt x="177070" y="132016"/>
                    </a:cubicBezTo>
                    <a:cubicBezTo>
                      <a:pt x="172498" y="128873"/>
                      <a:pt x="169450" y="126873"/>
                      <a:pt x="169450" y="126873"/>
                    </a:cubicBezTo>
                    <a:cubicBezTo>
                      <a:pt x="169450" y="126873"/>
                      <a:pt x="177546" y="139446"/>
                      <a:pt x="185928" y="151543"/>
                    </a:cubicBezTo>
                    <a:cubicBezTo>
                      <a:pt x="187262" y="154496"/>
                      <a:pt x="188500" y="157163"/>
                      <a:pt x="189452" y="159258"/>
                    </a:cubicBezTo>
                    <a:cubicBezTo>
                      <a:pt x="194215" y="169640"/>
                      <a:pt x="206788" y="181832"/>
                      <a:pt x="210026" y="184976"/>
                    </a:cubicBezTo>
                    <a:cubicBezTo>
                      <a:pt x="202406" y="181832"/>
                      <a:pt x="194786" y="178689"/>
                      <a:pt x="187166" y="175736"/>
                    </a:cubicBezTo>
                    <a:cubicBezTo>
                      <a:pt x="187166" y="175641"/>
                      <a:pt x="186976" y="162782"/>
                      <a:pt x="176975" y="143351"/>
                    </a:cubicBezTo>
                    <a:cubicBezTo>
                      <a:pt x="166878" y="123825"/>
                      <a:pt x="141923" y="103537"/>
                      <a:pt x="141923" y="103537"/>
                    </a:cubicBezTo>
                    <a:cubicBezTo>
                      <a:pt x="150304" y="112966"/>
                      <a:pt x="155067" y="137541"/>
                      <a:pt x="159449" y="147447"/>
                    </a:cubicBezTo>
                    <a:cubicBezTo>
                      <a:pt x="163354" y="156305"/>
                      <a:pt x="178784" y="170212"/>
                      <a:pt x="181928" y="173736"/>
                    </a:cubicBezTo>
                    <a:cubicBezTo>
                      <a:pt x="175641" y="171260"/>
                      <a:pt x="169354" y="168878"/>
                      <a:pt x="163068" y="166497"/>
                    </a:cubicBezTo>
                    <a:cubicBezTo>
                      <a:pt x="163449" y="166402"/>
                      <a:pt x="163640" y="166306"/>
                      <a:pt x="163640" y="166306"/>
                    </a:cubicBezTo>
                    <a:cubicBezTo>
                      <a:pt x="163640" y="166306"/>
                      <a:pt x="154972" y="148590"/>
                      <a:pt x="146400" y="133921"/>
                    </a:cubicBezTo>
                    <a:cubicBezTo>
                      <a:pt x="137827" y="119253"/>
                      <a:pt x="116300" y="103918"/>
                      <a:pt x="116300" y="103918"/>
                    </a:cubicBezTo>
                    <a:cubicBezTo>
                      <a:pt x="116300" y="103918"/>
                      <a:pt x="126302" y="125444"/>
                      <a:pt x="135065" y="140684"/>
                    </a:cubicBezTo>
                    <a:cubicBezTo>
                      <a:pt x="142399" y="153543"/>
                      <a:pt x="153067" y="161639"/>
                      <a:pt x="156401" y="163925"/>
                    </a:cubicBezTo>
                    <a:cubicBezTo>
                      <a:pt x="153258" y="162782"/>
                      <a:pt x="150114" y="161639"/>
                      <a:pt x="146971" y="160496"/>
                    </a:cubicBezTo>
                    <a:cubicBezTo>
                      <a:pt x="145256" y="158020"/>
                      <a:pt x="132398" y="139732"/>
                      <a:pt x="121539" y="126778"/>
                    </a:cubicBezTo>
                    <a:cubicBezTo>
                      <a:pt x="109919" y="112871"/>
                      <a:pt x="74009" y="92678"/>
                      <a:pt x="74009" y="92678"/>
                    </a:cubicBezTo>
                    <a:cubicBezTo>
                      <a:pt x="74009" y="92678"/>
                      <a:pt x="83153" y="102584"/>
                      <a:pt x="88487" y="108299"/>
                    </a:cubicBezTo>
                    <a:cubicBezTo>
                      <a:pt x="90773" y="110776"/>
                      <a:pt x="93917" y="115253"/>
                      <a:pt x="97346" y="120015"/>
                    </a:cubicBezTo>
                    <a:cubicBezTo>
                      <a:pt x="84773" y="109823"/>
                      <a:pt x="55245" y="91535"/>
                      <a:pt x="55245" y="91535"/>
                    </a:cubicBezTo>
                    <a:cubicBezTo>
                      <a:pt x="55245" y="91535"/>
                      <a:pt x="71152" y="108204"/>
                      <a:pt x="75819" y="113824"/>
                    </a:cubicBezTo>
                    <a:cubicBezTo>
                      <a:pt x="80296" y="119348"/>
                      <a:pt x="91345" y="135922"/>
                      <a:pt x="114205" y="149447"/>
                    </a:cubicBezTo>
                    <a:cubicBezTo>
                      <a:pt x="110300" y="148209"/>
                      <a:pt x="106394" y="147161"/>
                      <a:pt x="102394" y="146018"/>
                    </a:cubicBezTo>
                    <a:cubicBezTo>
                      <a:pt x="71247" y="113252"/>
                      <a:pt x="25337" y="106680"/>
                      <a:pt x="25337" y="106680"/>
                    </a:cubicBezTo>
                    <a:cubicBezTo>
                      <a:pt x="25337" y="106680"/>
                      <a:pt x="30956" y="116681"/>
                      <a:pt x="53721" y="129349"/>
                    </a:cubicBezTo>
                    <a:cubicBezTo>
                      <a:pt x="56388" y="130873"/>
                      <a:pt x="59150" y="132207"/>
                      <a:pt x="61913" y="133540"/>
                    </a:cubicBezTo>
                    <a:cubicBezTo>
                      <a:pt x="45149" y="129921"/>
                      <a:pt x="20384" y="125444"/>
                      <a:pt x="20384" y="125444"/>
                    </a:cubicBezTo>
                    <a:cubicBezTo>
                      <a:pt x="20384" y="125444"/>
                      <a:pt x="43625" y="135636"/>
                      <a:pt x="58769" y="139065"/>
                    </a:cubicBezTo>
                    <a:cubicBezTo>
                      <a:pt x="73914" y="142494"/>
                      <a:pt x="103156" y="146876"/>
                      <a:pt x="103156" y="146876"/>
                    </a:cubicBezTo>
                    <a:cubicBezTo>
                      <a:pt x="102870" y="146590"/>
                      <a:pt x="102679" y="146399"/>
                      <a:pt x="102394" y="146113"/>
                    </a:cubicBezTo>
                    <a:cubicBezTo>
                      <a:pt x="106490" y="147256"/>
                      <a:pt x="110490" y="148495"/>
                      <a:pt x="114586" y="149733"/>
                    </a:cubicBezTo>
                    <a:cubicBezTo>
                      <a:pt x="115253" y="150114"/>
                      <a:pt x="115729" y="150495"/>
                      <a:pt x="116396" y="150876"/>
                    </a:cubicBezTo>
                    <a:cubicBezTo>
                      <a:pt x="116396" y="150876"/>
                      <a:pt x="88106" y="154210"/>
                      <a:pt x="78200" y="154781"/>
                    </a:cubicBezTo>
                    <a:cubicBezTo>
                      <a:pt x="68199" y="155257"/>
                      <a:pt x="44958" y="158305"/>
                      <a:pt x="35528" y="158972"/>
                    </a:cubicBezTo>
                    <a:cubicBezTo>
                      <a:pt x="26099" y="159639"/>
                      <a:pt x="19717" y="160115"/>
                      <a:pt x="0" y="154877"/>
                    </a:cubicBezTo>
                    <a:cubicBezTo>
                      <a:pt x="0" y="154877"/>
                      <a:pt x="11240" y="161735"/>
                      <a:pt x="33147" y="161544"/>
                    </a:cubicBezTo>
                    <a:cubicBezTo>
                      <a:pt x="55150" y="161354"/>
                      <a:pt x="68675" y="161163"/>
                      <a:pt x="74962" y="160591"/>
                    </a:cubicBezTo>
                    <a:cubicBezTo>
                      <a:pt x="81248" y="160020"/>
                      <a:pt x="107537" y="157353"/>
                      <a:pt x="119729" y="152210"/>
                    </a:cubicBezTo>
                    <a:cubicBezTo>
                      <a:pt x="120491" y="152590"/>
                      <a:pt x="120491" y="152305"/>
                      <a:pt x="120396" y="151924"/>
                    </a:cubicBezTo>
                    <a:close/>
                    <a:moveTo>
                      <a:pt x="253556" y="113157"/>
                    </a:moveTo>
                    <a:cubicBezTo>
                      <a:pt x="249936" y="109442"/>
                      <a:pt x="238316" y="97441"/>
                      <a:pt x="233553" y="92488"/>
                    </a:cubicBezTo>
                    <a:cubicBezTo>
                      <a:pt x="233553" y="92488"/>
                      <a:pt x="233553" y="92488"/>
                      <a:pt x="233553" y="92488"/>
                    </a:cubicBezTo>
                    <a:cubicBezTo>
                      <a:pt x="239078" y="95250"/>
                      <a:pt x="244221" y="97346"/>
                      <a:pt x="246126" y="97631"/>
                    </a:cubicBezTo>
                    <a:cubicBezTo>
                      <a:pt x="248508" y="102870"/>
                      <a:pt x="250984" y="108013"/>
                      <a:pt x="253556" y="113157"/>
                    </a:cubicBezTo>
                    <a:close/>
                    <a:moveTo>
                      <a:pt x="403860" y="123158"/>
                    </a:moveTo>
                    <a:cubicBezTo>
                      <a:pt x="399669" y="108299"/>
                      <a:pt x="390525" y="84201"/>
                      <a:pt x="391573" y="74486"/>
                    </a:cubicBezTo>
                    <a:cubicBezTo>
                      <a:pt x="392716" y="64770"/>
                      <a:pt x="397002" y="52388"/>
                      <a:pt x="397097" y="52292"/>
                    </a:cubicBezTo>
                    <a:cubicBezTo>
                      <a:pt x="398145" y="54102"/>
                      <a:pt x="399288" y="56674"/>
                      <a:pt x="399383" y="59341"/>
                    </a:cubicBezTo>
                    <a:cubicBezTo>
                      <a:pt x="399669" y="64389"/>
                      <a:pt x="402146" y="86678"/>
                      <a:pt x="403670" y="104394"/>
                    </a:cubicBezTo>
                    <a:cubicBezTo>
                      <a:pt x="405003" y="120205"/>
                      <a:pt x="411575" y="135731"/>
                      <a:pt x="413004" y="138874"/>
                    </a:cubicBezTo>
                    <a:cubicBezTo>
                      <a:pt x="410051" y="141637"/>
                      <a:pt x="407003" y="144399"/>
                      <a:pt x="404146" y="147161"/>
                    </a:cubicBezTo>
                    <a:cubicBezTo>
                      <a:pt x="405956" y="140779"/>
                      <a:pt x="407670" y="136874"/>
                      <a:pt x="403860" y="123158"/>
                    </a:cubicBezTo>
                    <a:close/>
                    <a:moveTo>
                      <a:pt x="395669" y="158115"/>
                    </a:moveTo>
                    <a:cubicBezTo>
                      <a:pt x="397764" y="155924"/>
                      <a:pt x="399955" y="153733"/>
                      <a:pt x="402146" y="151543"/>
                    </a:cubicBezTo>
                    <a:cubicBezTo>
                      <a:pt x="408051" y="152686"/>
                      <a:pt x="415195" y="154781"/>
                      <a:pt x="421862" y="156686"/>
                    </a:cubicBezTo>
                    <a:cubicBezTo>
                      <a:pt x="410813" y="156115"/>
                      <a:pt x="400812" y="156591"/>
                      <a:pt x="395669" y="158115"/>
                    </a:cubicBezTo>
                    <a:close/>
                    <a:moveTo>
                      <a:pt x="274225" y="464915"/>
                    </a:moveTo>
                    <a:cubicBezTo>
                      <a:pt x="274225" y="464915"/>
                      <a:pt x="274225" y="464915"/>
                      <a:pt x="274225" y="464915"/>
                    </a:cubicBezTo>
                    <a:cubicBezTo>
                      <a:pt x="271272" y="458057"/>
                      <a:pt x="268034" y="451961"/>
                      <a:pt x="266510" y="450152"/>
                    </a:cubicBezTo>
                    <a:cubicBezTo>
                      <a:pt x="268319" y="443389"/>
                      <a:pt x="270034" y="436531"/>
                      <a:pt x="271653" y="429673"/>
                    </a:cubicBezTo>
                    <a:cubicBezTo>
                      <a:pt x="272129" y="436055"/>
                      <a:pt x="273653" y="456533"/>
                      <a:pt x="274225" y="464915"/>
                    </a:cubicBezTo>
                    <a:close/>
                    <a:moveTo>
                      <a:pt x="295847" y="320230"/>
                    </a:moveTo>
                    <a:cubicBezTo>
                      <a:pt x="296323" y="319659"/>
                      <a:pt x="296990" y="318992"/>
                      <a:pt x="297656" y="318326"/>
                    </a:cubicBezTo>
                    <a:cubicBezTo>
                      <a:pt x="297656" y="318421"/>
                      <a:pt x="297656" y="318611"/>
                      <a:pt x="297752" y="318706"/>
                    </a:cubicBezTo>
                    <a:cubicBezTo>
                      <a:pt x="296609" y="319849"/>
                      <a:pt x="295466" y="320993"/>
                      <a:pt x="294418" y="322136"/>
                    </a:cubicBezTo>
                    <a:cubicBezTo>
                      <a:pt x="294989" y="321373"/>
                      <a:pt x="295466" y="320707"/>
                      <a:pt x="295847" y="320230"/>
                    </a:cubicBezTo>
                    <a:close/>
                    <a:moveTo>
                      <a:pt x="298800" y="327565"/>
                    </a:moveTo>
                    <a:cubicBezTo>
                      <a:pt x="298895" y="330422"/>
                      <a:pt x="298704" y="332613"/>
                      <a:pt x="298609" y="333756"/>
                    </a:cubicBezTo>
                    <a:cubicBezTo>
                      <a:pt x="297752" y="332327"/>
                      <a:pt x="296894" y="330994"/>
                      <a:pt x="296228" y="329851"/>
                    </a:cubicBezTo>
                    <a:cubicBezTo>
                      <a:pt x="296990" y="329089"/>
                      <a:pt x="297847" y="328327"/>
                      <a:pt x="298800" y="327565"/>
                    </a:cubicBezTo>
                    <a:close/>
                    <a:moveTo>
                      <a:pt x="300038" y="168973"/>
                    </a:moveTo>
                    <a:cubicBezTo>
                      <a:pt x="298895" y="170402"/>
                      <a:pt x="297942" y="171831"/>
                      <a:pt x="297085" y="173260"/>
                    </a:cubicBezTo>
                    <a:cubicBezTo>
                      <a:pt x="297466" y="170879"/>
                      <a:pt x="297752" y="168307"/>
                      <a:pt x="298037" y="165640"/>
                    </a:cubicBezTo>
                    <a:cubicBezTo>
                      <a:pt x="298704" y="166878"/>
                      <a:pt x="299276" y="167926"/>
                      <a:pt x="300038" y="168973"/>
                    </a:cubicBezTo>
                    <a:close/>
                    <a:moveTo>
                      <a:pt x="299085" y="317468"/>
                    </a:moveTo>
                    <a:cubicBezTo>
                      <a:pt x="299085" y="317468"/>
                      <a:pt x="298990" y="317468"/>
                      <a:pt x="299085" y="317468"/>
                    </a:cubicBezTo>
                    <a:cubicBezTo>
                      <a:pt x="299085" y="317373"/>
                      <a:pt x="298990" y="317278"/>
                      <a:pt x="298990" y="317182"/>
                    </a:cubicBezTo>
                    <a:cubicBezTo>
                      <a:pt x="298990" y="317278"/>
                      <a:pt x="298990" y="317373"/>
                      <a:pt x="299085" y="317468"/>
                    </a:cubicBezTo>
                    <a:close/>
                    <a:moveTo>
                      <a:pt x="303086" y="330422"/>
                    </a:moveTo>
                    <a:cubicBezTo>
                      <a:pt x="301562" y="331565"/>
                      <a:pt x="300133" y="332804"/>
                      <a:pt x="298704" y="334042"/>
                    </a:cubicBezTo>
                    <a:cubicBezTo>
                      <a:pt x="298704" y="334042"/>
                      <a:pt x="298704" y="333946"/>
                      <a:pt x="298704" y="333946"/>
                    </a:cubicBezTo>
                    <a:cubicBezTo>
                      <a:pt x="298990" y="332804"/>
                      <a:pt x="299371" y="330518"/>
                      <a:pt x="299466" y="327088"/>
                    </a:cubicBezTo>
                    <a:cubicBezTo>
                      <a:pt x="300133" y="326517"/>
                      <a:pt x="300800" y="326041"/>
                      <a:pt x="301466" y="325564"/>
                    </a:cubicBezTo>
                    <a:cubicBezTo>
                      <a:pt x="301943" y="327184"/>
                      <a:pt x="302514" y="328803"/>
                      <a:pt x="303086" y="330422"/>
                    </a:cubicBezTo>
                    <a:close/>
                    <a:moveTo>
                      <a:pt x="306038" y="338233"/>
                    </a:moveTo>
                    <a:cubicBezTo>
                      <a:pt x="304800" y="338995"/>
                      <a:pt x="303562" y="339852"/>
                      <a:pt x="302324" y="340709"/>
                    </a:cubicBezTo>
                    <a:cubicBezTo>
                      <a:pt x="301943" y="339947"/>
                      <a:pt x="301562" y="339185"/>
                      <a:pt x="301181" y="338519"/>
                    </a:cubicBezTo>
                    <a:cubicBezTo>
                      <a:pt x="302609" y="337756"/>
                      <a:pt x="303943" y="336995"/>
                      <a:pt x="305276" y="336423"/>
                    </a:cubicBezTo>
                    <a:cubicBezTo>
                      <a:pt x="305562" y="336995"/>
                      <a:pt x="305848" y="337566"/>
                      <a:pt x="306038" y="338233"/>
                    </a:cubicBezTo>
                    <a:close/>
                    <a:moveTo>
                      <a:pt x="308134" y="342519"/>
                    </a:moveTo>
                    <a:cubicBezTo>
                      <a:pt x="311277" y="348615"/>
                      <a:pt x="315849" y="355568"/>
                      <a:pt x="320231" y="362331"/>
                    </a:cubicBezTo>
                    <a:cubicBezTo>
                      <a:pt x="317183" y="365188"/>
                      <a:pt x="314135" y="368427"/>
                      <a:pt x="311182" y="371856"/>
                    </a:cubicBezTo>
                    <a:cubicBezTo>
                      <a:pt x="310801" y="368808"/>
                      <a:pt x="310515" y="365855"/>
                      <a:pt x="310039" y="363283"/>
                    </a:cubicBezTo>
                    <a:cubicBezTo>
                      <a:pt x="308991" y="356616"/>
                      <a:pt x="306705" y="350139"/>
                      <a:pt x="304133" y="344424"/>
                    </a:cubicBezTo>
                    <a:cubicBezTo>
                      <a:pt x="305467" y="343853"/>
                      <a:pt x="306800" y="343186"/>
                      <a:pt x="308134" y="342519"/>
                    </a:cubicBezTo>
                    <a:close/>
                    <a:moveTo>
                      <a:pt x="350330" y="209264"/>
                    </a:moveTo>
                    <a:cubicBezTo>
                      <a:pt x="353378" y="205454"/>
                      <a:pt x="356426" y="201644"/>
                      <a:pt x="359569" y="197929"/>
                    </a:cubicBezTo>
                    <a:cubicBezTo>
                      <a:pt x="363474" y="199072"/>
                      <a:pt x="368141" y="200882"/>
                      <a:pt x="372999" y="202882"/>
                    </a:cubicBezTo>
                    <a:cubicBezTo>
                      <a:pt x="369856" y="205645"/>
                      <a:pt x="367284" y="208026"/>
                      <a:pt x="365379" y="209836"/>
                    </a:cubicBezTo>
                    <a:cubicBezTo>
                      <a:pt x="364141" y="209264"/>
                      <a:pt x="362903" y="208788"/>
                      <a:pt x="361760" y="208502"/>
                    </a:cubicBezTo>
                    <a:cubicBezTo>
                      <a:pt x="357950" y="207550"/>
                      <a:pt x="353283" y="208502"/>
                      <a:pt x="350330" y="209264"/>
                    </a:cubicBezTo>
                    <a:close/>
                    <a:moveTo>
                      <a:pt x="354521" y="212979"/>
                    </a:moveTo>
                    <a:cubicBezTo>
                      <a:pt x="354997" y="213360"/>
                      <a:pt x="355664" y="213931"/>
                      <a:pt x="356521" y="214503"/>
                    </a:cubicBezTo>
                    <a:lnTo>
                      <a:pt x="352425" y="212407"/>
                    </a:lnTo>
                    <a:cubicBezTo>
                      <a:pt x="353092" y="212598"/>
                      <a:pt x="353854" y="212788"/>
                      <a:pt x="354521" y="212979"/>
                    </a:cubicBezTo>
                    <a:close/>
                    <a:moveTo>
                      <a:pt x="360902" y="317373"/>
                    </a:moveTo>
                    <a:cubicBezTo>
                      <a:pt x="361093" y="315849"/>
                      <a:pt x="361188" y="314420"/>
                      <a:pt x="361379" y="312991"/>
                    </a:cubicBezTo>
                    <a:cubicBezTo>
                      <a:pt x="363950" y="314039"/>
                      <a:pt x="366522" y="314992"/>
                      <a:pt x="369094" y="315658"/>
                    </a:cubicBezTo>
                    <a:cubicBezTo>
                      <a:pt x="369570" y="315754"/>
                      <a:pt x="369951" y="315849"/>
                      <a:pt x="370427" y="315944"/>
                    </a:cubicBezTo>
                    <a:cubicBezTo>
                      <a:pt x="370332" y="316992"/>
                      <a:pt x="370237" y="318135"/>
                      <a:pt x="370142" y="319183"/>
                    </a:cubicBezTo>
                    <a:cubicBezTo>
                      <a:pt x="366713" y="318516"/>
                      <a:pt x="363665" y="317849"/>
                      <a:pt x="360902" y="317373"/>
                    </a:cubicBezTo>
                    <a:close/>
                    <a:moveTo>
                      <a:pt x="369666" y="325946"/>
                    </a:moveTo>
                    <a:cubicBezTo>
                      <a:pt x="369570" y="327851"/>
                      <a:pt x="369570" y="329755"/>
                      <a:pt x="369570" y="331661"/>
                    </a:cubicBezTo>
                    <a:cubicBezTo>
                      <a:pt x="365855" y="330898"/>
                      <a:pt x="362903" y="330232"/>
                      <a:pt x="361093" y="329851"/>
                    </a:cubicBezTo>
                    <a:cubicBezTo>
                      <a:pt x="360617" y="329184"/>
                      <a:pt x="360236" y="328517"/>
                      <a:pt x="359759" y="327755"/>
                    </a:cubicBezTo>
                    <a:cubicBezTo>
                      <a:pt x="359950" y="325564"/>
                      <a:pt x="360236" y="323469"/>
                      <a:pt x="360426" y="321373"/>
                    </a:cubicBezTo>
                    <a:cubicBezTo>
                      <a:pt x="363093" y="322802"/>
                      <a:pt x="366236" y="324421"/>
                      <a:pt x="369666" y="325946"/>
                    </a:cubicBezTo>
                    <a:close/>
                    <a:moveTo>
                      <a:pt x="370046" y="342614"/>
                    </a:moveTo>
                    <a:cubicBezTo>
                      <a:pt x="369570" y="342519"/>
                      <a:pt x="369284" y="342424"/>
                      <a:pt x="368903" y="342329"/>
                    </a:cubicBezTo>
                    <a:cubicBezTo>
                      <a:pt x="366617" y="338709"/>
                      <a:pt x="364427" y="334994"/>
                      <a:pt x="362045" y="331375"/>
                    </a:cubicBezTo>
                    <a:cubicBezTo>
                      <a:pt x="363760" y="332518"/>
                      <a:pt x="366332" y="334042"/>
                      <a:pt x="369666" y="335852"/>
                    </a:cubicBezTo>
                    <a:cubicBezTo>
                      <a:pt x="369761" y="338138"/>
                      <a:pt x="369856" y="340328"/>
                      <a:pt x="370046" y="342614"/>
                    </a:cubicBezTo>
                    <a:close/>
                    <a:moveTo>
                      <a:pt x="366332" y="342900"/>
                    </a:moveTo>
                    <a:cubicBezTo>
                      <a:pt x="362998" y="345567"/>
                      <a:pt x="360141" y="347281"/>
                      <a:pt x="357569" y="348520"/>
                    </a:cubicBezTo>
                    <a:cubicBezTo>
                      <a:pt x="357950" y="344805"/>
                      <a:pt x="358331" y="340900"/>
                      <a:pt x="358807" y="336995"/>
                    </a:cubicBezTo>
                    <a:cubicBezTo>
                      <a:pt x="359188" y="335471"/>
                      <a:pt x="359378" y="333851"/>
                      <a:pt x="359378" y="332137"/>
                    </a:cubicBezTo>
                    <a:cubicBezTo>
                      <a:pt x="361760" y="335661"/>
                      <a:pt x="364046" y="339280"/>
                      <a:pt x="366332" y="342900"/>
                    </a:cubicBezTo>
                    <a:close/>
                    <a:moveTo>
                      <a:pt x="371951" y="305086"/>
                    </a:moveTo>
                    <a:cubicBezTo>
                      <a:pt x="371761" y="306324"/>
                      <a:pt x="371570" y="307467"/>
                      <a:pt x="371380" y="308610"/>
                    </a:cubicBezTo>
                    <a:cubicBezTo>
                      <a:pt x="368332" y="308896"/>
                      <a:pt x="364998" y="308801"/>
                      <a:pt x="361855" y="308420"/>
                    </a:cubicBezTo>
                    <a:cubicBezTo>
                      <a:pt x="362045" y="306800"/>
                      <a:pt x="362236" y="305276"/>
                      <a:pt x="362331" y="303943"/>
                    </a:cubicBezTo>
                    <a:cubicBezTo>
                      <a:pt x="362903" y="304133"/>
                      <a:pt x="363474" y="304324"/>
                      <a:pt x="364046" y="304514"/>
                    </a:cubicBezTo>
                    <a:cubicBezTo>
                      <a:pt x="367189" y="305371"/>
                      <a:pt x="369761" y="305467"/>
                      <a:pt x="371951" y="305086"/>
                    </a:cubicBezTo>
                    <a:close/>
                    <a:moveTo>
                      <a:pt x="371475" y="357188"/>
                    </a:moveTo>
                    <a:cubicBezTo>
                      <a:pt x="369380" y="361188"/>
                      <a:pt x="365570" y="367094"/>
                      <a:pt x="359188" y="372999"/>
                    </a:cubicBezTo>
                    <a:cubicBezTo>
                      <a:pt x="347948" y="383381"/>
                      <a:pt x="336709" y="393859"/>
                      <a:pt x="324422" y="406718"/>
                    </a:cubicBezTo>
                    <a:cubicBezTo>
                      <a:pt x="323279" y="407861"/>
                      <a:pt x="322421" y="409099"/>
                      <a:pt x="321564" y="410242"/>
                    </a:cubicBezTo>
                    <a:cubicBezTo>
                      <a:pt x="319850" y="401383"/>
                      <a:pt x="317183" y="391192"/>
                      <a:pt x="313373" y="383572"/>
                    </a:cubicBezTo>
                    <a:cubicBezTo>
                      <a:pt x="317564" y="381000"/>
                      <a:pt x="322326" y="378047"/>
                      <a:pt x="328041" y="374713"/>
                    </a:cubicBezTo>
                    <a:cubicBezTo>
                      <a:pt x="331089" y="379857"/>
                      <a:pt x="333375" y="384334"/>
                      <a:pt x="333661" y="387477"/>
                    </a:cubicBezTo>
                    <a:cubicBezTo>
                      <a:pt x="333661" y="387477"/>
                      <a:pt x="333375" y="381190"/>
                      <a:pt x="332137" y="372332"/>
                    </a:cubicBezTo>
                    <a:cubicBezTo>
                      <a:pt x="334709" y="370904"/>
                      <a:pt x="337376" y="369380"/>
                      <a:pt x="340233" y="367760"/>
                    </a:cubicBezTo>
                    <a:cubicBezTo>
                      <a:pt x="341186" y="370904"/>
                      <a:pt x="341757" y="372808"/>
                      <a:pt x="341757" y="372808"/>
                    </a:cubicBezTo>
                    <a:cubicBezTo>
                      <a:pt x="341757" y="372808"/>
                      <a:pt x="341757" y="370618"/>
                      <a:pt x="342043" y="366808"/>
                    </a:cubicBezTo>
                    <a:cubicBezTo>
                      <a:pt x="342900" y="366331"/>
                      <a:pt x="343662" y="365951"/>
                      <a:pt x="344424" y="365474"/>
                    </a:cubicBezTo>
                    <a:cubicBezTo>
                      <a:pt x="346996" y="364141"/>
                      <a:pt x="349187" y="362903"/>
                      <a:pt x="351282" y="361760"/>
                    </a:cubicBezTo>
                    <a:cubicBezTo>
                      <a:pt x="353187" y="370522"/>
                      <a:pt x="354711" y="376428"/>
                      <a:pt x="354711" y="376428"/>
                    </a:cubicBezTo>
                    <a:cubicBezTo>
                      <a:pt x="354711" y="376428"/>
                      <a:pt x="355473" y="368998"/>
                      <a:pt x="356521" y="358712"/>
                    </a:cubicBezTo>
                    <a:cubicBezTo>
                      <a:pt x="363188" y="354616"/>
                      <a:pt x="366617" y="350901"/>
                      <a:pt x="367189" y="344233"/>
                    </a:cubicBezTo>
                    <a:cubicBezTo>
                      <a:pt x="368332" y="345948"/>
                      <a:pt x="369380" y="347663"/>
                      <a:pt x="370523" y="349377"/>
                    </a:cubicBezTo>
                    <a:cubicBezTo>
                      <a:pt x="370808" y="352044"/>
                      <a:pt x="371094" y="354616"/>
                      <a:pt x="371475" y="357188"/>
                    </a:cubicBezTo>
                    <a:close/>
                    <a:moveTo>
                      <a:pt x="347853" y="353092"/>
                    </a:moveTo>
                    <a:cubicBezTo>
                      <a:pt x="348234" y="352615"/>
                      <a:pt x="348710" y="352235"/>
                      <a:pt x="349091" y="351758"/>
                    </a:cubicBezTo>
                    <a:cubicBezTo>
                      <a:pt x="349091" y="351949"/>
                      <a:pt x="349187" y="352235"/>
                      <a:pt x="349282" y="352425"/>
                    </a:cubicBezTo>
                    <a:cubicBezTo>
                      <a:pt x="348901" y="352615"/>
                      <a:pt x="348425" y="352806"/>
                      <a:pt x="347853" y="353092"/>
                    </a:cubicBezTo>
                    <a:close/>
                    <a:moveTo>
                      <a:pt x="344234" y="342900"/>
                    </a:moveTo>
                    <a:cubicBezTo>
                      <a:pt x="344615" y="339852"/>
                      <a:pt x="344996" y="336709"/>
                      <a:pt x="345472" y="333375"/>
                    </a:cubicBezTo>
                    <a:cubicBezTo>
                      <a:pt x="345948" y="335852"/>
                      <a:pt x="346425" y="338233"/>
                      <a:pt x="346901" y="340709"/>
                    </a:cubicBezTo>
                    <a:cubicBezTo>
                      <a:pt x="346043" y="341471"/>
                      <a:pt x="345091" y="342233"/>
                      <a:pt x="344234" y="342900"/>
                    </a:cubicBezTo>
                    <a:close/>
                    <a:moveTo>
                      <a:pt x="314992" y="186404"/>
                    </a:moveTo>
                    <a:lnTo>
                      <a:pt x="313849" y="186976"/>
                    </a:lnTo>
                    <a:cubicBezTo>
                      <a:pt x="311849" y="185547"/>
                      <a:pt x="310039" y="183642"/>
                      <a:pt x="308991" y="180880"/>
                    </a:cubicBezTo>
                    <a:cubicBezTo>
                      <a:pt x="309086" y="180213"/>
                      <a:pt x="309182" y="179451"/>
                      <a:pt x="309182" y="178784"/>
                    </a:cubicBezTo>
                    <a:cubicBezTo>
                      <a:pt x="311087" y="180308"/>
                      <a:pt x="312992" y="181737"/>
                      <a:pt x="314897" y="182975"/>
                    </a:cubicBezTo>
                    <a:cubicBezTo>
                      <a:pt x="314992" y="184023"/>
                      <a:pt x="314992" y="185261"/>
                      <a:pt x="314992" y="186404"/>
                    </a:cubicBezTo>
                    <a:close/>
                    <a:moveTo>
                      <a:pt x="323660" y="317373"/>
                    </a:moveTo>
                    <a:cubicBezTo>
                      <a:pt x="323183" y="317659"/>
                      <a:pt x="322707" y="317945"/>
                      <a:pt x="322231" y="318230"/>
                    </a:cubicBezTo>
                    <a:cubicBezTo>
                      <a:pt x="319659" y="319564"/>
                      <a:pt x="316992" y="321088"/>
                      <a:pt x="314325" y="322802"/>
                    </a:cubicBezTo>
                    <a:cubicBezTo>
                      <a:pt x="313373" y="321373"/>
                      <a:pt x="312516" y="320135"/>
                      <a:pt x="311658" y="318802"/>
                    </a:cubicBezTo>
                    <a:cubicBezTo>
                      <a:pt x="314325" y="316992"/>
                      <a:pt x="317183" y="315087"/>
                      <a:pt x="319754" y="313277"/>
                    </a:cubicBezTo>
                    <a:cubicBezTo>
                      <a:pt x="320993" y="314706"/>
                      <a:pt x="322326" y="316039"/>
                      <a:pt x="323660" y="317373"/>
                    </a:cubicBezTo>
                    <a:close/>
                    <a:moveTo>
                      <a:pt x="329851" y="327184"/>
                    </a:moveTo>
                    <a:cubicBezTo>
                      <a:pt x="327184" y="328422"/>
                      <a:pt x="324612" y="329660"/>
                      <a:pt x="322136" y="330518"/>
                    </a:cubicBezTo>
                    <a:cubicBezTo>
                      <a:pt x="321374" y="330803"/>
                      <a:pt x="320516" y="331089"/>
                      <a:pt x="319754" y="331470"/>
                    </a:cubicBezTo>
                    <a:cubicBezTo>
                      <a:pt x="319564" y="331184"/>
                      <a:pt x="319469" y="330898"/>
                      <a:pt x="319278" y="330613"/>
                    </a:cubicBezTo>
                    <a:cubicBezTo>
                      <a:pt x="319183" y="330422"/>
                      <a:pt x="319088" y="330327"/>
                      <a:pt x="318992" y="330137"/>
                    </a:cubicBezTo>
                    <a:cubicBezTo>
                      <a:pt x="322326" y="328708"/>
                      <a:pt x="326041" y="326993"/>
                      <a:pt x="329470" y="324993"/>
                    </a:cubicBezTo>
                    <a:cubicBezTo>
                      <a:pt x="329660" y="325660"/>
                      <a:pt x="329756" y="326422"/>
                      <a:pt x="329851" y="327184"/>
                    </a:cubicBezTo>
                    <a:close/>
                    <a:moveTo>
                      <a:pt x="331756" y="335947"/>
                    </a:moveTo>
                    <a:cubicBezTo>
                      <a:pt x="332804" y="340805"/>
                      <a:pt x="334042" y="345567"/>
                      <a:pt x="335185" y="349948"/>
                    </a:cubicBezTo>
                    <a:cubicBezTo>
                      <a:pt x="334804" y="350234"/>
                      <a:pt x="334423" y="350520"/>
                      <a:pt x="334042" y="350806"/>
                    </a:cubicBezTo>
                    <a:cubicBezTo>
                      <a:pt x="332518" y="351949"/>
                      <a:pt x="330708" y="353378"/>
                      <a:pt x="328803" y="354902"/>
                    </a:cubicBezTo>
                    <a:cubicBezTo>
                      <a:pt x="327375" y="349091"/>
                      <a:pt x="325565" y="343186"/>
                      <a:pt x="323183" y="337852"/>
                    </a:cubicBezTo>
                    <a:cubicBezTo>
                      <a:pt x="326327" y="337376"/>
                      <a:pt x="329184" y="336709"/>
                      <a:pt x="331756" y="335947"/>
                    </a:cubicBezTo>
                    <a:close/>
                    <a:moveTo>
                      <a:pt x="332708" y="198406"/>
                    </a:moveTo>
                    <a:cubicBezTo>
                      <a:pt x="332708" y="198311"/>
                      <a:pt x="332708" y="198311"/>
                      <a:pt x="332708" y="198215"/>
                    </a:cubicBezTo>
                    <a:cubicBezTo>
                      <a:pt x="333280" y="199454"/>
                      <a:pt x="333851" y="200692"/>
                      <a:pt x="334328" y="201930"/>
                    </a:cubicBezTo>
                    <a:lnTo>
                      <a:pt x="332708" y="198406"/>
                    </a:lnTo>
                    <a:close/>
                    <a:moveTo>
                      <a:pt x="339090" y="175831"/>
                    </a:moveTo>
                    <a:cubicBezTo>
                      <a:pt x="341186" y="189166"/>
                      <a:pt x="345472" y="204121"/>
                      <a:pt x="346901" y="208788"/>
                    </a:cubicBezTo>
                    <a:cubicBezTo>
                      <a:pt x="346710" y="208979"/>
                      <a:pt x="346520" y="209169"/>
                      <a:pt x="346425" y="209360"/>
                    </a:cubicBezTo>
                    <a:lnTo>
                      <a:pt x="339662" y="206026"/>
                    </a:lnTo>
                    <a:cubicBezTo>
                      <a:pt x="339852" y="202121"/>
                      <a:pt x="339757" y="198025"/>
                      <a:pt x="339090" y="194120"/>
                    </a:cubicBezTo>
                    <a:cubicBezTo>
                      <a:pt x="338233" y="189071"/>
                      <a:pt x="336518" y="184976"/>
                      <a:pt x="333661" y="181356"/>
                    </a:cubicBezTo>
                    <a:cubicBezTo>
                      <a:pt x="333756" y="175451"/>
                      <a:pt x="333089" y="166973"/>
                      <a:pt x="332137" y="157829"/>
                    </a:cubicBezTo>
                    <a:cubicBezTo>
                      <a:pt x="334804" y="162211"/>
                      <a:pt x="337852" y="167640"/>
                      <a:pt x="339090" y="175831"/>
                    </a:cubicBezTo>
                    <a:close/>
                    <a:moveTo>
                      <a:pt x="350044" y="164592"/>
                    </a:moveTo>
                    <a:cubicBezTo>
                      <a:pt x="352997" y="175641"/>
                      <a:pt x="356616" y="190976"/>
                      <a:pt x="357759" y="195834"/>
                    </a:cubicBezTo>
                    <a:cubicBezTo>
                      <a:pt x="354425" y="199644"/>
                      <a:pt x="351187" y="203645"/>
                      <a:pt x="347948" y="207550"/>
                    </a:cubicBezTo>
                    <a:cubicBezTo>
                      <a:pt x="348901" y="202121"/>
                      <a:pt x="350806" y="189071"/>
                      <a:pt x="349663" y="174307"/>
                    </a:cubicBezTo>
                    <a:cubicBezTo>
                      <a:pt x="348139" y="154877"/>
                      <a:pt x="340424" y="152876"/>
                      <a:pt x="337757" y="143161"/>
                    </a:cubicBezTo>
                    <a:cubicBezTo>
                      <a:pt x="337280" y="141351"/>
                      <a:pt x="336900" y="139255"/>
                      <a:pt x="336804" y="137160"/>
                    </a:cubicBezTo>
                    <a:cubicBezTo>
                      <a:pt x="341757" y="146209"/>
                      <a:pt x="347948" y="156781"/>
                      <a:pt x="350044" y="164592"/>
                    </a:cubicBezTo>
                    <a:close/>
                    <a:moveTo>
                      <a:pt x="367570" y="185166"/>
                    </a:moveTo>
                    <a:cubicBezTo>
                      <a:pt x="364712" y="188309"/>
                      <a:pt x="361760" y="191453"/>
                      <a:pt x="358902" y="194691"/>
                    </a:cubicBezTo>
                    <a:cubicBezTo>
                      <a:pt x="359759" y="191167"/>
                      <a:pt x="360998" y="184595"/>
                      <a:pt x="360998" y="175736"/>
                    </a:cubicBezTo>
                    <a:cubicBezTo>
                      <a:pt x="360998" y="166973"/>
                      <a:pt x="360236" y="157258"/>
                      <a:pt x="355950" y="147923"/>
                    </a:cubicBezTo>
                    <a:cubicBezTo>
                      <a:pt x="358140" y="150781"/>
                      <a:pt x="360045" y="154019"/>
                      <a:pt x="361093" y="158115"/>
                    </a:cubicBezTo>
                    <a:cubicBezTo>
                      <a:pt x="364522" y="171355"/>
                      <a:pt x="366808" y="181737"/>
                      <a:pt x="367570" y="185166"/>
                    </a:cubicBezTo>
                    <a:close/>
                    <a:moveTo>
                      <a:pt x="369189" y="187071"/>
                    </a:moveTo>
                    <a:cubicBezTo>
                      <a:pt x="376047" y="189929"/>
                      <a:pt x="379667" y="192881"/>
                      <a:pt x="382715" y="195167"/>
                    </a:cubicBezTo>
                    <a:cubicBezTo>
                      <a:pt x="381953" y="195739"/>
                      <a:pt x="381191" y="196215"/>
                      <a:pt x="380524" y="196787"/>
                    </a:cubicBezTo>
                    <a:cubicBezTo>
                      <a:pt x="374047" y="195263"/>
                      <a:pt x="367284" y="194501"/>
                      <a:pt x="360807" y="196596"/>
                    </a:cubicBezTo>
                    <a:cubicBezTo>
                      <a:pt x="363569" y="193357"/>
                      <a:pt x="366427" y="190214"/>
                      <a:pt x="369189" y="187071"/>
                    </a:cubicBezTo>
                    <a:close/>
                    <a:moveTo>
                      <a:pt x="370237" y="185833"/>
                    </a:moveTo>
                    <a:cubicBezTo>
                      <a:pt x="372618" y="183071"/>
                      <a:pt x="375000" y="180404"/>
                      <a:pt x="377381" y="177737"/>
                    </a:cubicBezTo>
                    <a:cubicBezTo>
                      <a:pt x="381286" y="177737"/>
                      <a:pt x="391763" y="178213"/>
                      <a:pt x="404336" y="182689"/>
                    </a:cubicBezTo>
                    <a:cubicBezTo>
                      <a:pt x="405956" y="183261"/>
                      <a:pt x="407575" y="183832"/>
                      <a:pt x="409194" y="184404"/>
                    </a:cubicBezTo>
                    <a:cubicBezTo>
                      <a:pt x="403289" y="185738"/>
                      <a:pt x="396621" y="187547"/>
                      <a:pt x="391001" y="190119"/>
                    </a:cubicBezTo>
                    <a:cubicBezTo>
                      <a:pt x="383381" y="185738"/>
                      <a:pt x="377857" y="184023"/>
                      <a:pt x="370237" y="185833"/>
                    </a:cubicBezTo>
                    <a:close/>
                    <a:moveTo>
                      <a:pt x="378047" y="173641"/>
                    </a:moveTo>
                    <a:cubicBezTo>
                      <a:pt x="375666" y="176213"/>
                      <a:pt x="373285" y="178879"/>
                      <a:pt x="370904" y="181451"/>
                    </a:cubicBezTo>
                    <a:cubicBezTo>
                      <a:pt x="372047" y="178403"/>
                      <a:pt x="372713" y="173831"/>
                      <a:pt x="371380" y="167164"/>
                    </a:cubicBezTo>
                    <a:cubicBezTo>
                      <a:pt x="370999" y="165068"/>
                      <a:pt x="370523" y="162878"/>
                      <a:pt x="370046" y="160687"/>
                    </a:cubicBezTo>
                    <a:cubicBezTo>
                      <a:pt x="373666" y="166783"/>
                      <a:pt x="376904" y="171736"/>
                      <a:pt x="378047" y="173641"/>
                    </a:cubicBezTo>
                    <a:close/>
                    <a:moveTo>
                      <a:pt x="448437" y="192786"/>
                    </a:moveTo>
                    <a:cubicBezTo>
                      <a:pt x="441484" y="189929"/>
                      <a:pt x="432816" y="186119"/>
                      <a:pt x="424148" y="182499"/>
                    </a:cubicBezTo>
                    <a:cubicBezTo>
                      <a:pt x="424625" y="182023"/>
                      <a:pt x="425006" y="181737"/>
                      <a:pt x="425006" y="181737"/>
                    </a:cubicBezTo>
                    <a:cubicBezTo>
                      <a:pt x="425006" y="181737"/>
                      <a:pt x="424244" y="181832"/>
                      <a:pt x="423005" y="182023"/>
                    </a:cubicBezTo>
                    <a:cubicBezTo>
                      <a:pt x="416052" y="179165"/>
                      <a:pt x="409289" y="176594"/>
                      <a:pt x="403384" y="174879"/>
                    </a:cubicBezTo>
                    <a:cubicBezTo>
                      <a:pt x="391192" y="171355"/>
                      <a:pt x="386334" y="173069"/>
                      <a:pt x="378619" y="176498"/>
                    </a:cubicBezTo>
                    <a:cubicBezTo>
                      <a:pt x="379857" y="175165"/>
                      <a:pt x="381000" y="173831"/>
                      <a:pt x="382143" y="172498"/>
                    </a:cubicBezTo>
                    <a:cubicBezTo>
                      <a:pt x="383572" y="170879"/>
                      <a:pt x="385096" y="169354"/>
                      <a:pt x="386525" y="167830"/>
                    </a:cubicBezTo>
                    <a:cubicBezTo>
                      <a:pt x="388239" y="168497"/>
                      <a:pt x="392240" y="169831"/>
                      <a:pt x="400908" y="171355"/>
                    </a:cubicBezTo>
                    <a:cubicBezTo>
                      <a:pt x="413290" y="173546"/>
                      <a:pt x="435388" y="186404"/>
                      <a:pt x="459677" y="193167"/>
                    </a:cubicBezTo>
                    <a:cubicBezTo>
                      <a:pt x="469202" y="195834"/>
                      <a:pt x="477393" y="196691"/>
                      <a:pt x="483775" y="196787"/>
                    </a:cubicBezTo>
                    <a:cubicBezTo>
                      <a:pt x="470059" y="197929"/>
                      <a:pt x="460343" y="197548"/>
                      <a:pt x="448437" y="192786"/>
                    </a:cubicBezTo>
                    <a:close/>
                    <a:moveTo>
                      <a:pt x="397097" y="258604"/>
                    </a:moveTo>
                    <a:cubicBezTo>
                      <a:pt x="397383" y="258889"/>
                      <a:pt x="397574" y="259175"/>
                      <a:pt x="397859" y="259461"/>
                    </a:cubicBezTo>
                    <a:cubicBezTo>
                      <a:pt x="392144" y="260223"/>
                      <a:pt x="387858" y="260890"/>
                      <a:pt x="385096" y="261366"/>
                    </a:cubicBezTo>
                    <a:lnTo>
                      <a:pt x="388906" y="259175"/>
                    </a:lnTo>
                    <a:cubicBezTo>
                      <a:pt x="391097" y="259080"/>
                      <a:pt x="393192" y="258985"/>
                      <a:pt x="395288" y="258794"/>
                    </a:cubicBezTo>
                    <a:cubicBezTo>
                      <a:pt x="395954" y="258699"/>
                      <a:pt x="396526" y="258699"/>
                      <a:pt x="397097" y="258604"/>
                    </a:cubicBezTo>
                    <a:close/>
                    <a:moveTo>
                      <a:pt x="388144" y="225171"/>
                    </a:moveTo>
                    <a:cubicBezTo>
                      <a:pt x="385096" y="222504"/>
                      <a:pt x="382810" y="220599"/>
                      <a:pt x="381762" y="219742"/>
                    </a:cubicBezTo>
                    <a:cubicBezTo>
                      <a:pt x="386715" y="220980"/>
                      <a:pt x="391668" y="222218"/>
                      <a:pt x="396621" y="223552"/>
                    </a:cubicBezTo>
                    <a:cubicBezTo>
                      <a:pt x="393859" y="224123"/>
                      <a:pt x="391001" y="224599"/>
                      <a:pt x="388144" y="225171"/>
                    </a:cubicBezTo>
                    <a:close/>
                    <a:moveTo>
                      <a:pt x="405956" y="267748"/>
                    </a:moveTo>
                    <a:cubicBezTo>
                      <a:pt x="408146" y="269748"/>
                      <a:pt x="410623" y="271939"/>
                      <a:pt x="413195" y="274130"/>
                    </a:cubicBezTo>
                    <a:cubicBezTo>
                      <a:pt x="405575" y="274796"/>
                      <a:pt x="400526" y="275558"/>
                      <a:pt x="400431" y="275558"/>
                    </a:cubicBezTo>
                    <a:cubicBezTo>
                      <a:pt x="395383" y="272129"/>
                      <a:pt x="390335" y="268796"/>
                      <a:pt x="385286" y="265462"/>
                    </a:cubicBezTo>
                    <a:cubicBezTo>
                      <a:pt x="389192" y="265747"/>
                      <a:pt x="396812" y="266795"/>
                      <a:pt x="405956" y="267748"/>
                    </a:cubicBezTo>
                    <a:close/>
                    <a:moveTo>
                      <a:pt x="411575" y="193262"/>
                    </a:moveTo>
                    <a:cubicBezTo>
                      <a:pt x="413957" y="191262"/>
                      <a:pt x="416147" y="189357"/>
                      <a:pt x="418148" y="187643"/>
                    </a:cubicBezTo>
                    <a:cubicBezTo>
                      <a:pt x="420624" y="188500"/>
                      <a:pt x="423101" y="189357"/>
                      <a:pt x="425672" y="190310"/>
                    </a:cubicBezTo>
                    <a:cubicBezTo>
                      <a:pt x="421386" y="190881"/>
                      <a:pt x="416433" y="191833"/>
                      <a:pt x="411575" y="193262"/>
                    </a:cubicBezTo>
                    <a:close/>
                    <a:moveTo>
                      <a:pt x="416243" y="251746"/>
                    </a:moveTo>
                    <a:cubicBezTo>
                      <a:pt x="415481" y="250888"/>
                      <a:pt x="414719" y="250031"/>
                      <a:pt x="413861" y="249174"/>
                    </a:cubicBezTo>
                    <a:cubicBezTo>
                      <a:pt x="415481" y="248983"/>
                      <a:pt x="417100" y="248793"/>
                      <a:pt x="418719" y="248603"/>
                    </a:cubicBezTo>
                    <a:cubicBezTo>
                      <a:pt x="419576" y="248793"/>
                      <a:pt x="420434" y="248888"/>
                      <a:pt x="421291" y="249079"/>
                    </a:cubicBezTo>
                    <a:cubicBezTo>
                      <a:pt x="422625" y="250793"/>
                      <a:pt x="423958" y="252413"/>
                      <a:pt x="425291" y="254032"/>
                    </a:cubicBezTo>
                    <a:cubicBezTo>
                      <a:pt x="422720" y="253365"/>
                      <a:pt x="419576" y="252603"/>
                      <a:pt x="416243" y="251746"/>
                    </a:cubicBezTo>
                    <a:close/>
                    <a:moveTo>
                      <a:pt x="425672" y="254508"/>
                    </a:moveTo>
                    <a:cubicBezTo>
                      <a:pt x="426053" y="254984"/>
                      <a:pt x="426434" y="255461"/>
                      <a:pt x="426911" y="256032"/>
                    </a:cubicBezTo>
                    <a:cubicBezTo>
                      <a:pt x="424720" y="256222"/>
                      <a:pt x="422625" y="256508"/>
                      <a:pt x="420529" y="256699"/>
                    </a:cubicBezTo>
                    <a:cubicBezTo>
                      <a:pt x="419386" y="255365"/>
                      <a:pt x="418243" y="254127"/>
                      <a:pt x="417386" y="253079"/>
                    </a:cubicBezTo>
                    <a:cubicBezTo>
                      <a:pt x="420434" y="253555"/>
                      <a:pt x="423196" y="254032"/>
                      <a:pt x="425672" y="254508"/>
                    </a:cubicBezTo>
                    <a:close/>
                    <a:moveTo>
                      <a:pt x="428911" y="208216"/>
                    </a:moveTo>
                    <a:cubicBezTo>
                      <a:pt x="427292" y="208979"/>
                      <a:pt x="425768" y="209836"/>
                      <a:pt x="424244" y="210598"/>
                    </a:cubicBezTo>
                    <a:cubicBezTo>
                      <a:pt x="421672" y="209074"/>
                      <a:pt x="418910" y="207454"/>
                      <a:pt x="415957" y="205740"/>
                    </a:cubicBezTo>
                    <a:cubicBezTo>
                      <a:pt x="421672" y="201263"/>
                      <a:pt x="426053" y="195929"/>
                      <a:pt x="431483" y="192405"/>
                    </a:cubicBezTo>
                    <a:cubicBezTo>
                      <a:pt x="439103" y="194977"/>
                      <a:pt x="446913" y="197548"/>
                      <a:pt x="455486" y="200120"/>
                    </a:cubicBezTo>
                    <a:cubicBezTo>
                      <a:pt x="457676" y="200787"/>
                      <a:pt x="459772" y="201263"/>
                      <a:pt x="461772" y="201549"/>
                    </a:cubicBezTo>
                    <a:cubicBezTo>
                      <a:pt x="451676" y="201930"/>
                      <a:pt x="438341" y="203549"/>
                      <a:pt x="428911" y="208216"/>
                    </a:cubicBezTo>
                    <a:close/>
                    <a:moveTo>
                      <a:pt x="443389" y="305276"/>
                    </a:moveTo>
                    <a:lnTo>
                      <a:pt x="443865" y="305753"/>
                    </a:lnTo>
                    <a:cubicBezTo>
                      <a:pt x="437483" y="301085"/>
                      <a:pt x="431102" y="296513"/>
                      <a:pt x="424625" y="292037"/>
                    </a:cubicBezTo>
                    <a:cubicBezTo>
                      <a:pt x="426625" y="292418"/>
                      <a:pt x="431673" y="293275"/>
                      <a:pt x="438055" y="294037"/>
                    </a:cubicBezTo>
                    <a:cubicBezTo>
                      <a:pt x="442913" y="297752"/>
                      <a:pt x="447104" y="300990"/>
                      <a:pt x="450247" y="303371"/>
                    </a:cubicBezTo>
                    <a:cubicBezTo>
                      <a:pt x="445866" y="304514"/>
                      <a:pt x="443389" y="305276"/>
                      <a:pt x="443389" y="305276"/>
                    </a:cubicBezTo>
                    <a:close/>
                    <a:moveTo>
                      <a:pt x="502539" y="275558"/>
                    </a:moveTo>
                    <a:cubicBezTo>
                      <a:pt x="499396" y="272224"/>
                      <a:pt x="495205" y="268224"/>
                      <a:pt x="490919" y="264128"/>
                    </a:cubicBezTo>
                    <a:cubicBezTo>
                      <a:pt x="493109" y="263938"/>
                      <a:pt x="495110" y="263843"/>
                      <a:pt x="497110" y="263652"/>
                    </a:cubicBezTo>
                    <a:cubicBezTo>
                      <a:pt x="501110" y="268891"/>
                      <a:pt x="506063" y="274987"/>
                      <a:pt x="511778" y="281464"/>
                    </a:cubicBezTo>
                    <a:cubicBezTo>
                      <a:pt x="511778" y="281559"/>
                      <a:pt x="511874" y="281559"/>
                      <a:pt x="511874" y="281654"/>
                    </a:cubicBezTo>
                    <a:cubicBezTo>
                      <a:pt x="510540" y="281464"/>
                      <a:pt x="509207" y="281273"/>
                      <a:pt x="507873" y="281178"/>
                    </a:cubicBezTo>
                    <a:cubicBezTo>
                      <a:pt x="505968" y="279273"/>
                      <a:pt x="504254" y="277368"/>
                      <a:pt x="502539" y="275558"/>
                    </a:cubicBezTo>
                    <a:close/>
                    <a:moveTo>
                      <a:pt x="509683" y="294037"/>
                    </a:moveTo>
                    <a:cubicBezTo>
                      <a:pt x="510635" y="294799"/>
                      <a:pt x="511493" y="295561"/>
                      <a:pt x="512445" y="296418"/>
                    </a:cubicBezTo>
                    <a:cubicBezTo>
                      <a:pt x="510350" y="296323"/>
                      <a:pt x="508254" y="296323"/>
                      <a:pt x="506063" y="296323"/>
                    </a:cubicBezTo>
                    <a:cubicBezTo>
                      <a:pt x="505397" y="295561"/>
                      <a:pt x="504825" y="294799"/>
                      <a:pt x="504158" y="294132"/>
                    </a:cubicBezTo>
                    <a:cubicBezTo>
                      <a:pt x="506159" y="294037"/>
                      <a:pt x="507968" y="294037"/>
                      <a:pt x="509683" y="294037"/>
                    </a:cubicBezTo>
                    <a:close/>
                    <a:moveTo>
                      <a:pt x="504920" y="263462"/>
                    </a:moveTo>
                    <a:cubicBezTo>
                      <a:pt x="505778" y="263462"/>
                      <a:pt x="506635" y="263462"/>
                      <a:pt x="507397" y="263462"/>
                    </a:cubicBezTo>
                    <a:cubicBezTo>
                      <a:pt x="509492" y="266129"/>
                      <a:pt x="512064" y="269272"/>
                      <a:pt x="514922" y="272796"/>
                    </a:cubicBezTo>
                    <a:cubicBezTo>
                      <a:pt x="511683" y="269748"/>
                      <a:pt x="508254" y="266510"/>
                      <a:pt x="504920" y="263462"/>
                    </a:cubicBezTo>
                    <a:close/>
                    <a:moveTo>
                      <a:pt x="491395" y="276415"/>
                    </a:moveTo>
                    <a:cubicBezTo>
                      <a:pt x="492443" y="277558"/>
                      <a:pt x="493586" y="278797"/>
                      <a:pt x="494824" y="280035"/>
                    </a:cubicBezTo>
                    <a:cubicBezTo>
                      <a:pt x="493967" y="280035"/>
                      <a:pt x="493109" y="279940"/>
                      <a:pt x="492252" y="279940"/>
                    </a:cubicBezTo>
                    <a:cubicBezTo>
                      <a:pt x="489490" y="276701"/>
                      <a:pt x="487109" y="273939"/>
                      <a:pt x="485299" y="271844"/>
                    </a:cubicBezTo>
                    <a:cubicBezTo>
                      <a:pt x="483680" y="269938"/>
                      <a:pt x="481394" y="267653"/>
                      <a:pt x="478917" y="265271"/>
                    </a:cubicBezTo>
                    <a:cubicBezTo>
                      <a:pt x="479965" y="265176"/>
                      <a:pt x="480917" y="265081"/>
                      <a:pt x="481965" y="264986"/>
                    </a:cubicBezTo>
                    <a:cubicBezTo>
                      <a:pt x="484632" y="268605"/>
                      <a:pt x="487871" y="272415"/>
                      <a:pt x="491395" y="276415"/>
                    </a:cubicBezTo>
                    <a:close/>
                    <a:moveTo>
                      <a:pt x="498443" y="296418"/>
                    </a:moveTo>
                    <a:cubicBezTo>
                      <a:pt x="497396" y="296418"/>
                      <a:pt x="496348" y="296513"/>
                      <a:pt x="495395" y="296608"/>
                    </a:cubicBezTo>
                    <a:cubicBezTo>
                      <a:pt x="493109" y="296799"/>
                      <a:pt x="490823" y="296989"/>
                      <a:pt x="488728" y="297180"/>
                    </a:cubicBezTo>
                    <a:cubicBezTo>
                      <a:pt x="487775" y="296132"/>
                      <a:pt x="486918" y="295085"/>
                      <a:pt x="485870" y="293941"/>
                    </a:cubicBezTo>
                    <a:cubicBezTo>
                      <a:pt x="489204" y="293941"/>
                      <a:pt x="492443" y="294037"/>
                      <a:pt x="495586" y="294037"/>
                    </a:cubicBezTo>
                    <a:cubicBezTo>
                      <a:pt x="496538" y="294799"/>
                      <a:pt x="497491" y="295656"/>
                      <a:pt x="498443" y="296418"/>
                    </a:cubicBezTo>
                    <a:close/>
                    <a:moveTo>
                      <a:pt x="485966" y="297371"/>
                    </a:moveTo>
                    <a:cubicBezTo>
                      <a:pt x="482060" y="297752"/>
                      <a:pt x="478346" y="298228"/>
                      <a:pt x="474821" y="298704"/>
                    </a:cubicBezTo>
                    <a:cubicBezTo>
                      <a:pt x="473678" y="297466"/>
                      <a:pt x="472535" y="296132"/>
                      <a:pt x="471297" y="294799"/>
                    </a:cubicBezTo>
                    <a:cubicBezTo>
                      <a:pt x="474059" y="294513"/>
                      <a:pt x="477298" y="294227"/>
                      <a:pt x="480822" y="293846"/>
                    </a:cubicBezTo>
                    <a:cubicBezTo>
                      <a:pt x="481108" y="293846"/>
                      <a:pt x="481489" y="293846"/>
                      <a:pt x="481775" y="293846"/>
                    </a:cubicBezTo>
                    <a:cubicBezTo>
                      <a:pt x="483299" y="295085"/>
                      <a:pt x="484632" y="296228"/>
                      <a:pt x="485966" y="297371"/>
                    </a:cubicBezTo>
                    <a:close/>
                    <a:moveTo>
                      <a:pt x="465582" y="270796"/>
                    </a:moveTo>
                    <a:cubicBezTo>
                      <a:pt x="464630" y="269653"/>
                      <a:pt x="463391" y="268319"/>
                      <a:pt x="462058" y="266986"/>
                    </a:cubicBezTo>
                    <a:cubicBezTo>
                      <a:pt x="463677" y="266795"/>
                      <a:pt x="465296" y="266700"/>
                      <a:pt x="466916" y="266510"/>
                    </a:cubicBezTo>
                    <a:cubicBezTo>
                      <a:pt x="469202" y="269272"/>
                      <a:pt x="471297" y="271748"/>
                      <a:pt x="473012" y="273558"/>
                    </a:cubicBezTo>
                    <a:cubicBezTo>
                      <a:pt x="474726" y="275368"/>
                      <a:pt x="476917" y="277654"/>
                      <a:pt x="479584" y="280035"/>
                    </a:cubicBezTo>
                    <a:cubicBezTo>
                      <a:pt x="476917" y="279273"/>
                      <a:pt x="474345" y="278606"/>
                      <a:pt x="471773" y="277844"/>
                    </a:cubicBezTo>
                    <a:cubicBezTo>
                      <a:pt x="469392" y="275272"/>
                      <a:pt x="467297" y="272796"/>
                      <a:pt x="465582" y="270796"/>
                    </a:cubicBezTo>
                    <a:close/>
                    <a:moveTo>
                      <a:pt x="470821" y="299276"/>
                    </a:moveTo>
                    <a:cubicBezTo>
                      <a:pt x="466725" y="299942"/>
                      <a:pt x="463010" y="300609"/>
                      <a:pt x="459772" y="301276"/>
                    </a:cubicBezTo>
                    <a:cubicBezTo>
                      <a:pt x="458248" y="299561"/>
                      <a:pt x="456533" y="297561"/>
                      <a:pt x="454628" y="295370"/>
                    </a:cubicBezTo>
                    <a:cubicBezTo>
                      <a:pt x="458438" y="295465"/>
                      <a:pt x="462344" y="295465"/>
                      <a:pt x="466058" y="295180"/>
                    </a:cubicBezTo>
                    <a:cubicBezTo>
                      <a:pt x="467678" y="296608"/>
                      <a:pt x="469297" y="298037"/>
                      <a:pt x="470821" y="299276"/>
                    </a:cubicBezTo>
                    <a:close/>
                    <a:moveTo>
                      <a:pt x="431959" y="250412"/>
                    </a:moveTo>
                    <a:cubicBezTo>
                      <a:pt x="434531" y="250603"/>
                      <a:pt x="436721" y="250698"/>
                      <a:pt x="438531" y="250793"/>
                    </a:cubicBezTo>
                    <a:cubicBezTo>
                      <a:pt x="439579" y="252127"/>
                      <a:pt x="440627" y="253460"/>
                      <a:pt x="441675" y="254698"/>
                    </a:cubicBezTo>
                    <a:cubicBezTo>
                      <a:pt x="440722" y="254794"/>
                      <a:pt x="439769" y="254794"/>
                      <a:pt x="438817" y="254889"/>
                    </a:cubicBezTo>
                    <a:cubicBezTo>
                      <a:pt x="438055" y="254984"/>
                      <a:pt x="437293" y="255079"/>
                      <a:pt x="436531" y="255079"/>
                    </a:cubicBezTo>
                    <a:cubicBezTo>
                      <a:pt x="435007" y="253555"/>
                      <a:pt x="433483" y="251936"/>
                      <a:pt x="431959" y="250412"/>
                    </a:cubicBezTo>
                    <a:close/>
                    <a:moveTo>
                      <a:pt x="438150" y="268891"/>
                    </a:moveTo>
                    <a:cubicBezTo>
                      <a:pt x="439484" y="270320"/>
                      <a:pt x="440912" y="271844"/>
                      <a:pt x="442341" y="273272"/>
                    </a:cubicBezTo>
                    <a:cubicBezTo>
                      <a:pt x="439865" y="273177"/>
                      <a:pt x="437388" y="273082"/>
                      <a:pt x="434912" y="273177"/>
                    </a:cubicBezTo>
                    <a:cubicBezTo>
                      <a:pt x="433673" y="271844"/>
                      <a:pt x="432530" y="270510"/>
                      <a:pt x="431387" y="269177"/>
                    </a:cubicBezTo>
                    <a:cubicBezTo>
                      <a:pt x="431483" y="269177"/>
                      <a:pt x="431578" y="269177"/>
                      <a:pt x="431673" y="269177"/>
                    </a:cubicBezTo>
                    <a:cubicBezTo>
                      <a:pt x="433673" y="269081"/>
                      <a:pt x="435864" y="268986"/>
                      <a:pt x="438150" y="268891"/>
                    </a:cubicBezTo>
                    <a:close/>
                    <a:moveTo>
                      <a:pt x="439103" y="244030"/>
                    </a:moveTo>
                    <a:cubicBezTo>
                      <a:pt x="441865" y="243269"/>
                      <a:pt x="444627" y="242602"/>
                      <a:pt x="447294" y="241935"/>
                    </a:cubicBezTo>
                    <a:cubicBezTo>
                      <a:pt x="449961" y="245364"/>
                      <a:pt x="453390" y="249841"/>
                      <a:pt x="457105" y="254508"/>
                    </a:cubicBezTo>
                    <a:cubicBezTo>
                      <a:pt x="454628" y="254413"/>
                      <a:pt x="452057" y="254413"/>
                      <a:pt x="449580" y="254413"/>
                    </a:cubicBezTo>
                    <a:cubicBezTo>
                      <a:pt x="446056" y="250793"/>
                      <a:pt x="442436" y="247269"/>
                      <a:pt x="439103" y="244030"/>
                    </a:cubicBezTo>
                    <a:close/>
                    <a:moveTo>
                      <a:pt x="461582" y="275463"/>
                    </a:moveTo>
                    <a:cubicBezTo>
                      <a:pt x="461105" y="275368"/>
                      <a:pt x="460534" y="275272"/>
                      <a:pt x="460058" y="275177"/>
                    </a:cubicBezTo>
                    <a:cubicBezTo>
                      <a:pt x="457867" y="274701"/>
                      <a:pt x="455581" y="274415"/>
                      <a:pt x="453200" y="274130"/>
                    </a:cubicBezTo>
                    <a:cubicBezTo>
                      <a:pt x="451390" y="272129"/>
                      <a:pt x="449675" y="270129"/>
                      <a:pt x="448056" y="268319"/>
                    </a:cubicBezTo>
                    <a:cubicBezTo>
                      <a:pt x="449866" y="268129"/>
                      <a:pt x="451771" y="268033"/>
                      <a:pt x="453676" y="267843"/>
                    </a:cubicBezTo>
                    <a:cubicBezTo>
                      <a:pt x="456152" y="270320"/>
                      <a:pt x="458819" y="272891"/>
                      <a:pt x="461582" y="275463"/>
                    </a:cubicBezTo>
                    <a:close/>
                    <a:moveTo>
                      <a:pt x="457962" y="301657"/>
                    </a:moveTo>
                    <a:cubicBezTo>
                      <a:pt x="455581" y="302133"/>
                      <a:pt x="453390" y="302609"/>
                      <a:pt x="451580" y="303086"/>
                    </a:cubicBezTo>
                    <a:cubicBezTo>
                      <a:pt x="449580" y="300990"/>
                      <a:pt x="447008" y="298132"/>
                      <a:pt x="443960" y="294704"/>
                    </a:cubicBezTo>
                    <a:cubicBezTo>
                      <a:pt x="445866" y="294894"/>
                      <a:pt x="447866" y="294989"/>
                      <a:pt x="449866" y="295180"/>
                    </a:cubicBezTo>
                    <a:cubicBezTo>
                      <a:pt x="452914" y="297561"/>
                      <a:pt x="455581" y="299752"/>
                      <a:pt x="457962" y="301657"/>
                    </a:cubicBezTo>
                    <a:close/>
                    <a:moveTo>
                      <a:pt x="431197" y="249650"/>
                    </a:moveTo>
                    <a:cubicBezTo>
                      <a:pt x="430244" y="248698"/>
                      <a:pt x="429197" y="247745"/>
                      <a:pt x="428244" y="246697"/>
                    </a:cubicBezTo>
                    <a:cubicBezTo>
                      <a:pt x="430244" y="246221"/>
                      <a:pt x="432340" y="245745"/>
                      <a:pt x="434340" y="245269"/>
                    </a:cubicBezTo>
                    <a:cubicBezTo>
                      <a:pt x="435578" y="246983"/>
                      <a:pt x="436912" y="248698"/>
                      <a:pt x="438245" y="250412"/>
                    </a:cubicBezTo>
                    <a:cubicBezTo>
                      <a:pt x="436150" y="250222"/>
                      <a:pt x="433769" y="250031"/>
                      <a:pt x="431197" y="249650"/>
                    </a:cubicBezTo>
                    <a:close/>
                    <a:moveTo>
                      <a:pt x="448247" y="232124"/>
                    </a:moveTo>
                    <a:cubicBezTo>
                      <a:pt x="447866" y="232410"/>
                      <a:pt x="447580" y="232696"/>
                      <a:pt x="447294" y="232981"/>
                    </a:cubicBezTo>
                    <a:cubicBezTo>
                      <a:pt x="443484" y="232696"/>
                      <a:pt x="439388" y="232505"/>
                      <a:pt x="435293" y="232410"/>
                    </a:cubicBezTo>
                    <a:cubicBezTo>
                      <a:pt x="436626" y="232124"/>
                      <a:pt x="437864" y="231838"/>
                      <a:pt x="439198" y="231553"/>
                    </a:cubicBezTo>
                    <a:cubicBezTo>
                      <a:pt x="442055" y="231648"/>
                      <a:pt x="445294" y="231934"/>
                      <a:pt x="448247" y="232124"/>
                    </a:cubicBezTo>
                    <a:close/>
                    <a:moveTo>
                      <a:pt x="466058" y="242316"/>
                    </a:moveTo>
                    <a:cubicBezTo>
                      <a:pt x="463106" y="241363"/>
                      <a:pt x="460058" y="240506"/>
                      <a:pt x="457010" y="239649"/>
                    </a:cubicBezTo>
                    <a:cubicBezTo>
                      <a:pt x="461867" y="238601"/>
                      <a:pt x="466630" y="237839"/>
                      <a:pt x="471202" y="237554"/>
                    </a:cubicBezTo>
                    <a:cubicBezTo>
                      <a:pt x="467678" y="240316"/>
                      <a:pt x="466058" y="242221"/>
                      <a:pt x="466058" y="242316"/>
                    </a:cubicBezTo>
                    <a:close/>
                    <a:moveTo>
                      <a:pt x="486537" y="249269"/>
                    </a:moveTo>
                    <a:cubicBezTo>
                      <a:pt x="487585" y="250888"/>
                      <a:pt x="490061" y="254413"/>
                      <a:pt x="493681" y="259271"/>
                    </a:cubicBezTo>
                    <a:cubicBezTo>
                      <a:pt x="490538" y="258604"/>
                      <a:pt x="487109" y="257937"/>
                      <a:pt x="483489" y="257270"/>
                    </a:cubicBezTo>
                    <a:cubicBezTo>
                      <a:pt x="475774" y="250222"/>
                      <a:pt x="469202" y="244412"/>
                      <a:pt x="469202" y="244412"/>
                    </a:cubicBezTo>
                    <a:lnTo>
                      <a:pt x="465487" y="242983"/>
                    </a:lnTo>
                    <a:cubicBezTo>
                      <a:pt x="465487" y="242983"/>
                      <a:pt x="468821" y="248126"/>
                      <a:pt x="474726" y="255841"/>
                    </a:cubicBezTo>
                    <a:cubicBezTo>
                      <a:pt x="472440" y="255556"/>
                      <a:pt x="470154" y="255270"/>
                      <a:pt x="467773" y="255079"/>
                    </a:cubicBezTo>
                    <a:cubicBezTo>
                      <a:pt x="461582" y="249650"/>
                      <a:pt x="455391" y="244316"/>
                      <a:pt x="451200" y="240792"/>
                    </a:cubicBezTo>
                    <a:cubicBezTo>
                      <a:pt x="452723" y="240411"/>
                      <a:pt x="454247" y="240030"/>
                      <a:pt x="455771" y="239744"/>
                    </a:cubicBezTo>
                    <a:cubicBezTo>
                      <a:pt x="466058" y="242888"/>
                      <a:pt x="476250" y="245936"/>
                      <a:pt x="486537" y="249269"/>
                    </a:cubicBezTo>
                    <a:close/>
                    <a:moveTo>
                      <a:pt x="521303" y="261080"/>
                    </a:moveTo>
                    <a:cubicBezTo>
                      <a:pt x="515969" y="259080"/>
                      <a:pt x="510540" y="257080"/>
                      <a:pt x="505206" y="255175"/>
                    </a:cubicBezTo>
                    <a:cubicBezTo>
                      <a:pt x="510445" y="255365"/>
                      <a:pt x="527114" y="255841"/>
                      <a:pt x="533972" y="256032"/>
                    </a:cubicBezTo>
                    <a:cubicBezTo>
                      <a:pt x="533972" y="256032"/>
                      <a:pt x="533972" y="256032"/>
                      <a:pt x="533972" y="256032"/>
                    </a:cubicBezTo>
                    <a:cubicBezTo>
                      <a:pt x="528066" y="257842"/>
                      <a:pt x="522923" y="259937"/>
                      <a:pt x="521303" y="261080"/>
                    </a:cubicBezTo>
                    <a:close/>
                    <a:moveTo>
                      <a:pt x="539306" y="287941"/>
                    </a:moveTo>
                    <a:cubicBezTo>
                      <a:pt x="540925" y="287750"/>
                      <a:pt x="541877" y="287655"/>
                      <a:pt x="541877" y="287655"/>
                    </a:cubicBezTo>
                    <a:cubicBezTo>
                      <a:pt x="541877" y="287655"/>
                      <a:pt x="540639" y="287274"/>
                      <a:pt x="538353" y="286798"/>
                    </a:cubicBezTo>
                    <a:cubicBezTo>
                      <a:pt x="537210" y="285274"/>
                      <a:pt x="535972" y="283845"/>
                      <a:pt x="534924" y="282416"/>
                    </a:cubicBezTo>
                    <a:cubicBezTo>
                      <a:pt x="524828" y="271844"/>
                      <a:pt x="504920" y="256032"/>
                      <a:pt x="504920" y="256032"/>
                    </a:cubicBezTo>
                    <a:lnTo>
                      <a:pt x="500539" y="254603"/>
                    </a:lnTo>
                    <a:cubicBezTo>
                      <a:pt x="500539" y="254603"/>
                      <a:pt x="502730" y="257556"/>
                      <a:pt x="506540" y="262414"/>
                    </a:cubicBezTo>
                    <a:cubicBezTo>
                      <a:pt x="505397" y="262128"/>
                      <a:pt x="504063" y="261747"/>
                      <a:pt x="502634" y="261366"/>
                    </a:cubicBezTo>
                    <a:cubicBezTo>
                      <a:pt x="497110" y="256318"/>
                      <a:pt x="492443" y="252222"/>
                      <a:pt x="490538" y="250507"/>
                    </a:cubicBezTo>
                    <a:cubicBezTo>
                      <a:pt x="490633" y="250507"/>
                      <a:pt x="490728" y="250603"/>
                      <a:pt x="490823" y="250603"/>
                    </a:cubicBezTo>
                    <a:cubicBezTo>
                      <a:pt x="494157" y="251651"/>
                      <a:pt x="497491" y="252794"/>
                      <a:pt x="500825" y="253937"/>
                    </a:cubicBezTo>
                    <a:lnTo>
                      <a:pt x="503587" y="255079"/>
                    </a:lnTo>
                    <a:cubicBezTo>
                      <a:pt x="503587" y="255079"/>
                      <a:pt x="503873" y="255079"/>
                      <a:pt x="504349" y="255079"/>
                    </a:cubicBezTo>
                    <a:cubicBezTo>
                      <a:pt x="509969" y="256985"/>
                      <a:pt x="515684" y="258985"/>
                      <a:pt x="521208" y="261080"/>
                    </a:cubicBezTo>
                    <a:cubicBezTo>
                      <a:pt x="520922" y="261271"/>
                      <a:pt x="520827" y="261461"/>
                      <a:pt x="520827" y="261556"/>
                    </a:cubicBezTo>
                    <a:cubicBezTo>
                      <a:pt x="525971" y="271081"/>
                      <a:pt x="541306" y="286131"/>
                      <a:pt x="545021" y="289751"/>
                    </a:cubicBezTo>
                    <a:cubicBezTo>
                      <a:pt x="547688" y="292227"/>
                      <a:pt x="552736" y="296513"/>
                      <a:pt x="560261" y="302800"/>
                    </a:cubicBezTo>
                    <a:cubicBezTo>
                      <a:pt x="557975" y="302323"/>
                      <a:pt x="554546" y="301562"/>
                      <a:pt x="550069" y="300704"/>
                    </a:cubicBezTo>
                    <a:cubicBezTo>
                      <a:pt x="546354" y="296513"/>
                      <a:pt x="542735" y="292132"/>
                      <a:pt x="539306" y="287941"/>
                    </a:cubicBezTo>
                    <a:close/>
                    <a:moveTo>
                      <a:pt x="521970" y="293941"/>
                    </a:moveTo>
                    <a:cubicBezTo>
                      <a:pt x="521970" y="293941"/>
                      <a:pt x="520637" y="293465"/>
                      <a:pt x="518255" y="292608"/>
                    </a:cubicBezTo>
                    <a:cubicBezTo>
                      <a:pt x="517589" y="291846"/>
                      <a:pt x="516827" y="291084"/>
                      <a:pt x="516160" y="290322"/>
                    </a:cubicBezTo>
                    <a:cubicBezTo>
                      <a:pt x="517398" y="290227"/>
                      <a:pt x="518636" y="290036"/>
                      <a:pt x="519875" y="289941"/>
                    </a:cubicBezTo>
                    <a:cubicBezTo>
                      <a:pt x="522542" y="292418"/>
                      <a:pt x="525304" y="294989"/>
                      <a:pt x="528161" y="297466"/>
                    </a:cubicBezTo>
                    <a:cubicBezTo>
                      <a:pt x="526161" y="297275"/>
                      <a:pt x="524161" y="297085"/>
                      <a:pt x="522066" y="296894"/>
                    </a:cubicBezTo>
                    <a:cubicBezTo>
                      <a:pt x="521208" y="295942"/>
                      <a:pt x="520351" y="294894"/>
                      <a:pt x="519398" y="293941"/>
                    </a:cubicBezTo>
                    <a:cubicBezTo>
                      <a:pt x="521018" y="294037"/>
                      <a:pt x="521970" y="293941"/>
                      <a:pt x="521970" y="293941"/>
                    </a:cubicBezTo>
                    <a:close/>
                    <a:moveTo>
                      <a:pt x="540163" y="317468"/>
                    </a:moveTo>
                    <a:cubicBezTo>
                      <a:pt x="538258" y="315278"/>
                      <a:pt x="534734" y="311277"/>
                      <a:pt x="530352" y="306229"/>
                    </a:cubicBezTo>
                    <a:cubicBezTo>
                      <a:pt x="532638" y="305848"/>
                      <a:pt x="535019" y="305467"/>
                      <a:pt x="537305" y="305181"/>
                    </a:cubicBezTo>
                    <a:cubicBezTo>
                      <a:pt x="545306" y="311753"/>
                      <a:pt x="552831" y="317468"/>
                      <a:pt x="557498" y="320993"/>
                    </a:cubicBezTo>
                    <a:cubicBezTo>
                      <a:pt x="552736" y="319849"/>
                      <a:pt x="546735" y="318516"/>
                      <a:pt x="540163" y="317468"/>
                    </a:cubicBezTo>
                    <a:close/>
                    <a:moveTo>
                      <a:pt x="522732" y="315658"/>
                    </a:moveTo>
                    <a:cubicBezTo>
                      <a:pt x="521684" y="314515"/>
                      <a:pt x="519589" y="311944"/>
                      <a:pt x="516636" y="308515"/>
                    </a:cubicBezTo>
                    <a:cubicBezTo>
                      <a:pt x="519589" y="308038"/>
                      <a:pt x="522542" y="307467"/>
                      <a:pt x="525590" y="306991"/>
                    </a:cubicBezTo>
                    <a:cubicBezTo>
                      <a:pt x="531305" y="311468"/>
                      <a:pt x="536162" y="315087"/>
                      <a:pt x="539020" y="317278"/>
                    </a:cubicBezTo>
                    <a:cubicBezTo>
                      <a:pt x="533781" y="316516"/>
                      <a:pt x="528257" y="315944"/>
                      <a:pt x="522732" y="315658"/>
                    </a:cubicBezTo>
                    <a:close/>
                    <a:moveTo>
                      <a:pt x="493300" y="345377"/>
                    </a:moveTo>
                    <a:cubicBezTo>
                      <a:pt x="488728" y="341186"/>
                      <a:pt x="484061" y="337090"/>
                      <a:pt x="479203" y="333185"/>
                    </a:cubicBezTo>
                    <a:cubicBezTo>
                      <a:pt x="485966" y="335185"/>
                      <a:pt x="508159" y="341662"/>
                      <a:pt x="517208" y="344329"/>
                    </a:cubicBezTo>
                    <a:cubicBezTo>
                      <a:pt x="517208" y="344329"/>
                      <a:pt x="517208" y="344329"/>
                      <a:pt x="517208" y="344329"/>
                    </a:cubicBezTo>
                    <a:cubicBezTo>
                      <a:pt x="506825" y="344233"/>
                      <a:pt x="496919" y="344710"/>
                      <a:pt x="493300" y="345377"/>
                    </a:cubicBezTo>
                    <a:close/>
                    <a:moveTo>
                      <a:pt x="488823" y="398145"/>
                    </a:moveTo>
                    <a:cubicBezTo>
                      <a:pt x="489871" y="403479"/>
                      <a:pt x="491204" y="410146"/>
                      <a:pt x="492919" y="418433"/>
                    </a:cubicBezTo>
                    <a:cubicBezTo>
                      <a:pt x="492919" y="418624"/>
                      <a:pt x="493014" y="418814"/>
                      <a:pt x="493109" y="419005"/>
                    </a:cubicBezTo>
                    <a:cubicBezTo>
                      <a:pt x="491966" y="417481"/>
                      <a:pt x="490252" y="415290"/>
                      <a:pt x="487394" y="412337"/>
                    </a:cubicBezTo>
                    <a:cubicBezTo>
                      <a:pt x="484442" y="409289"/>
                      <a:pt x="481584" y="406908"/>
                      <a:pt x="478441" y="405003"/>
                    </a:cubicBezTo>
                    <a:cubicBezTo>
                      <a:pt x="478727" y="401574"/>
                      <a:pt x="479108" y="398050"/>
                      <a:pt x="479584" y="394526"/>
                    </a:cubicBezTo>
                    <a:cubicBezTo>
                      <a:pt x="482822" y="395669"/>
                      <a:pt x="485966" y="396907"/>
                      <a:pt x="488823" y="398145"/>
                    </a:cubicBezTo>
                    <a:close/>
                    <a:moveTo>
                      <a:pt x="480346" y="389287"/>
                    </a:moveTo>
                    <a:cubicBezTo>
                      <a:pt x="480822" y="386239"/>
                      <a:pt x="481298" y="383191"/>
                      <a:pt x="481775" y="380238"/>
                    </a:cubicBezTo>
                    <a:cubicBezTo>
                      <a:pt x="483299" y="381000"/>
                      <a:pt x="484918" y="381953"/>
                      <a:pt x="486823" y="383000"/>
                    </a:cubicBezTo>
                    <a:cubicBezTo>
                      <a:pt x="486823" y="383857"/>
                      <a:pt x="486918" y="384620"/>
                      <a:pt x="486918" y="385191"/>
                    </a:cubicBezTo>
                    <a:cubicBezTo>
                      <a:pt x="487013" y="387382"/>
                      <a:pt x="487490" y="390715"/>
                      <a:pt x="488347" y="395097"/>
                    </a:cubicBezTo>
                    <a:cubicBezTo>
                      <a:pt x="486347" y="393287"/>
                      <a:pt x="483680" y="391287"/>
                      <a:pt x="480346" y="389287"/>
                    </a:cubicBezTo>
                    <a:close/>
                    <a:moveTo>
                      <a:pt x="477488" y="418243"/>
                    </a:moveTo>
                    <a:cubicBezTo>
                      <a:pt x="477679" y="415957"/>
                      <a:pt x="477774" y="413480"/>
                      <a:pt x="478060" y="410908"/>
                    </a:cubicBezTo>
                    <a:cubicBezTo>
                      <a:pt x="484823" y="414909"/>
                      <a:pt x="491490" y="419862"/>
                      <a:pt x="494062" y="421767"/>
                    </a:cubicBezTo>
                    <a:cubicBezTo>
                      <a:pt x="494157" y="422053"/>
                      <a:pt x="494252" y="422338"/>
                      <a:pt x="494348" y="422624"/>
                    </a:cubicBezTo>
                    <a:cubicBezTo>
                      <a:pt x="492252" y="422624"/>
                      <a:pt x="489680" y="422338"/>
                      <a:pt x="487204" y="421481"/>
                    </a:cubicBezTo>
                    <a:cubicBezTo>
                      <a:pt x="485489" y="420814"/>
                      <a:pt x="482060" y="419671"/>
                      <a:pt x="477488" y="418243"/>
                    </a:cubicBezTo>
                    <a:close/>
                    <a:moveTo>
                      <a:pt x="468725" y="356045"/>
                    </a:moveTo>
                    <a:cubicBezTo>
                      <a:pt x="468059" y="342519"/>
                      <a:pt x="466058" y="326993"/>
                      <a:pt x="465582" y="322802"/>
                    </a:cubicBezTo>
                    <a:cubicBezTo>
                      <a:pt x="468535" y="325088"/>
                      <a:pt x="471488" y="327374"/>
                      <a:pt x="474441" y="329660"/>
                    </a:cubicBezTo>
                    <a:lnTo>
                      <a:pt x="477298" y="332518"/>
                    </a:lnTo>
                    <a:cubicBezTo>
                      <a:pt x="477298" y="332518"/>
                      <a:pt x="477774" y="332613"/>
                      <a:pt x="478441" y="332899"/>
                    </a:cubicBezTo>
                    <a:cubicBezTo>
                      <a:pt x="483489" y="336995"/>
                      <a:pt x="488347" y="341090"/>
                      <a:pt x="493205" y="345472"/>
                    </a:cubicBezTo>
                    <a:cubicBezTo>
                      <a:pt x="492538" y="345567"/>
                      <a:pt x="492062" y="345757"/>
                      <a:pt x="491966" y="345853"/>
                    </a:cubicBezTo>
                    <a:cubicBezTo>
                      <a:pt x="486728" y="356711"/>
                      <a:pt x="486633" y="375190"/>
                      <a:pt x="486918" y="382810"/>
                    </a:cubicBezTo>
                    <a:cubicBezTo>
                      <a:pt x="486347" y="382143"/>
                      <a:pt x="484727" y="380524"/>
                      <a:pt x="482251" y="378428"/>
                    </a:cubicBezTo>
                    <a:cubicBezTo>
                      <a:pt x="482441" y="377476"/>
                      <a:pt x="482632" y="376619"/>
                      <a:pt x="482822" y="375761"/>
                    </a:cubicBezTo>
                    <a:cubicBezTo>
                      <a:pt x="482822" y="375761"/>
                      <a:pt x="482918" y="375761"/>
                      <a:pt x="482918" y="375666"/>
                    </a:cubicBezTo>
                    <a:cubicBezTo>
                      <a:pt x="482918" y="375666"/>
                      <a:pt x="482918" y="375571"/>
                      <a:pt x="482918" y="375571"/>
                    </a:cubicBezTo>
                    <a:cubicBezTo>
                      <a:pt x="483013" y="374904"/>
                      <a:pt x="483203" y="374332"/>
                      <a:pt x="483299" y="373666"/>
                    </a:cubicBezTo>
                    <a:cubicBezTo>
                      <a:pt x="483775" y="358521"/>
                      <a:pt x="477965" y="334137"/>
                      <a:pt x="477965" y="334137"/>
                    </a:cubicBezTo>
                    <a:lnTo>
                      <a:pt x="473964" y="330994"/>
                    </a:lnTo>
                    <a:cubicBezTo>
                      <a:pt x="473774" y="330898"/>
                      <a:pt x="471202" y="340995"/>
                      <a:pt x="468725" y="356045"/>
                    </a:cubicBezTo>
                    <a:close/>
                    <a:moveTo>
                      <a:pt x="467201" y="393763"/>
                    </a:moveTo>
                    <a:cubicBezTo>
                      <a:pt x="467487" y="395859"/>
                      <a:pt x="467773" y="398050"/>
                      <a:pt x="468154" y="400145"/>
                    </a:cubicBezTo>
                    <a:cubicBezTo>
                      <a:pt x="467678" y="399955"/>
                      <a:pt x="467106" y="399764"/>
                      <a:pt x="466630" y="399574"/>
                    </a:cubicBezTo>
                    <a:cubicBezTo>
                      <a:pt x="466820" y="397669"/>
                      <a:pt x="467011" y="395669"/>
                      <a:pt x="467201" y="393763"/>
                    </a:cubicBezTo>
                    <a:close/>
                    <a:moveTo>
                      <a:pt x="465201" y="414242"/>
                    </a:moveTo>
                    <a:cubicBezTo>
                      <a:pt x="465487" y="411671"/>
                      <a:pt x="465773" y="408908"/>
                      <a:pt x="466058" y="405860"/>
                    </a:cubicBezTo>
                    <a:cubicBezTo>
                      <a:pt x="467297" y="406146"/>
                      <a:pt x="468440" y="406527"/>
                      <a:pt x="469487" y="406813"/>
                    </a:cubicBezTo>
                    <a:cubicBezTo>
                      <a:pt x="470154" y="410146"/>
                      <a:pt x="470916" y="413290"/>
                      <a:pt x="471678" y="416243"/>
                    </a:cubicBezTo>
                    <a:cubicBezTo>
                      <a:pt x="469583" y="415671"/>
                      <a:pt x="467487" y="414909"/>
                      <a:pt x="465201" y="414242"/>
                    </a:cubicBezTo>
                    <a:close/>
                    <a:moveTo>
                      <a:pt x="462058" y="319469"/>
                    </a:moveTo>
                    <a:cubicBezTo>
                      <a:pt x="457200" y="315658"/>
                      <a:pt x="452152" y="312039"/>
                      <a:pt x="447199" y="308324"/>
                    </a:cubicBezTo>
                    <a:cubicBezTo>
                      <a:pt x="452628" y="308896"/>
                      <a:pt x="477393" y="313944"/>
                      <a:pt x="492062" y="312420"/>
                    </a:cubicBezTo>
                    <a:cubicBezTo>
                      <a:pt x="497396" y="311848"/>
                      <a:pt x="505206" y="310515"/>
                      <a:pt x="513874" y="308991"/>
                    </a:cubicBezTo>
                    <a:cubicBezTo>
                      <a:pt x="517875" y="312134"/>
                      <a:pt x="520827" y="314515"/>
                      <a:pt x="522256" y="315658"/>
                    </a:cubicBezTo>
                    <a:cubicBezTo>
                      <a:pt x="519875" y="315563"/>
                      <a:pt x="517589" y="315563"/>
                      <a:pt x="515303" y="315658"/>
                    </a:cubicBezTo>
                    <a:cubicBezTo>
                      <a:pt x="491109" y="316516"/>
                      <a:pt x="462153" y="318897"/>
                      <a:pt x="462153" y="318897"/>
                    </a:cubicBezTo>
                    <a:cubicBezTo>
                      <a:pt x="462153" y="318897"/>
                      <a:pt x="462153" y="319088"/>
                      <a:pt x="462058" y="319469"/>
                    </a:cubicBezTo>
                    <a:close/>
                    <a:moveTo>
                      <a:pt x="443865" y="407194"/>
                    </a:moveTo>
                    <a:cubicBezTo>
                      <a:pt x="444056" y="405479"/>
                      <a:pt x="444246" y="403670"/>
                      <a:pt x="444437" y="401669"/>
                    </a:cubicBezTo>
                    <a:cubicBezTo>
                      <a:pt x="448628" y="402336"/>
                      <a:pt x="452723" y="403003"/>
                      <a:pt x="456533" y="403765"/>
                    </a:cubicBezTo>
                    <a:cubicBezTo>
                      <a:pt x="457200" y="406718"/>
                      <a:pt x="457867" y="409480"/>
                      <a:pt x="458534" y="412052"/>
                    </a:cubicBezTo>
                    <a:cubicBezTo>
                      <a:pt x="453676" y="410432"/>
                      <a:pt x="448628" y="408813"/>
                      <a:pt x="443865" y="407194"/>
                    </a:cubicBezTo>
                    <a:close/>
                    <a:moveTo>
                      <a:pt x="446627" y="379762"/>
                    </a:moveTo>
                    <a:cubicBezTo>
                      <a:pt x="446818" y="377190"/>
                      <a:pt x="447104" y="374618"/>
                      <a:pt x="447294" y="372142"/>
                    </a:cubicBezTo>
                    <a:cubicBezTo>
                      <a:pt x="449104" y="372046"/>
                      <a:pt x="450818" y="371951"/>
                      <a:pt x="452438" y="371951"/>
                    </a:cubicBezTo>
                    <a:cubicBezTo>
                      <a:pt x="452438" y="374713"/>
                      <a:pt x="452628" y="377571"/>
                      <a:pt x="452819" y="380524"/>
                    </a:cubicBezTo>
                    <a:cubicBezTo>
                      <a:pt x="450723" y="380238"/>
                      <a:pt x="448628" y="379952"/>
                      <a:pt x="446627" y="379762"/>
                    </a:cubicBezTo>
                    <a:close/>
                    <a:moveTo>
                      <a:pt x="453676" y="388048"/>
                    </a:moveTo>
                    <a:cubicBezTo>
                      <a:pt x="454057" y="390715"/>
                      <a:pt x="454533" y="393478"/>
                      <a:pt x="455009" y="396049"/>
                    </a:cubicBezTo>
                    <a:cubicBezTo>
                      <a:pt x="452247" y="395478"/>
                      <a:pt x="448913" y="394811"/>
                      <a:pt x="445199" y="394145"/>
                    </a:cubicBezTo>
                    <a:cubicBezTo>
                      <a:pt x="445389" y="391954"/>
                      <a:pt x="445675" y="389668"/>
                      <a:pt x="445866" y="387382"/>
                    </a:cubicBezTo>
                    <a:cubicBezTo>
                      <a:pt x="448628" y="387668"/>
                      <a:pt x="451295" y="387858"/>
                      <a:pt x="453676" y="388048"/>
                    </a:cubicBezTo>
                    <a:close/>
                    <a:moveTo>
                      <a:pt x="447770" y="363950"/>
                    </a:moveTo>
                    <a:cubicBezTo>
                      <a:pt x="447770" y="363474"/>
                      <a:pt x="447770" y="363093"/>
                      <a:pt x="447866" y="362617"/>
                    </a:cubicBezTo>
                    <a:cubicBezTo>
                      <a:pt x="449580" y="362521"/>
                      <a:pt x="451295" y="362617"/>
                      <a:pt x="452914" y="362617"/>
                    </a:cubicBezTo>
                    <a:cubicBezTo>
                      <a:pt x="452819" y="363283"/>
                      <a:pt x="452723" y="363855"/>
                      <a:pt x="452723" y="364522"/>
                    </a:cubicBezTo>
                    <a:cubicBezTo>
                      <a:pt x="452723" y="364617"/>
                      <a:pt x="452723" y="364617"/>
                      <a:pt x="452723" y="364712"/>
                    </a:cubicBezTo>
                    <a:cubicBezTo>
                      <a:pt x="451009" y="364427"/>
                      <a:pt x="449390" y="364046"/>
                      <a:pt x="447770" y="363950"/>
                    </a:cubicBezTo>
                    <a:close/>
                    <a:moveTo>
                      <a:pt x="448247" y="355187"/>
                    </a:moveTo>
                    <a:cubicBezTo>
                      <a:pt x="448247" y="354997"/>
                      <a:pt x="448247" y="354806"/>
                      <a:pt x="448247" y="354616"/>
                    </a:cubicBezTo>
                    <a:cubicBezTo>
                      <a:pt x="448247" y="353378"/>
                      <a:pt x="448247" y="352044"/>
                      <a:pt x="448247" y="350615"/>
                    </a:cubicBezTo>
                    <a:cubicBezTo>
                      <a:pt x="450628" y="350044"/>
                      <a:pt x="452723" y="349758"/>
                      <a:pt x="454724" y="349663"/>
                    </a:cubicBezTo>
                    <a:cubicBezTo>
                      <a:pt x="454343" y="351854"/>
                      <a:pt x="453962" y="354139"/>
                      <a:pt x="453581" y="356521"/>
                    </a:cubicBezTo>
                    <a:cubicBezTo>
                      <a:pt x="451866" y="356045"/>
                      <a:pt x="450056" y="355568"/>
                      <a:pt x="448247" y="355187"/>
                    </a:cubicBezTo>
                    <a:close/>
                    <a:moveTo>
                      <a:pt x="454628" y="345757"/>
                    </a:moveTo>
                    <a:cubicBezTo>
                      <a:pt x="454914" y="345757"/>
                      <a:pt x="455200" y="345853"/>
                      <a:pt x="455486" y="345853"/>
                    </a:cubicBezTo>
                    <a:cubicBezTo>
                      <a:pt x="455486" y="345948"/>
                      <a:pt x="455486" y="346043"/>
                      <a:pt x="455391" y="346138"/>
                    </a:cubicBezTo>
                    <a:cubicBezTo>
                      <a:pt x="455105" y="346043"/>
                      <a:pt x="454914" y="345853"/>
                      <a:pt x="454628" y="345757"/>
                    </a:cubicBezTo>
                    <a:close/>
                    <a:moveTo>
                      <a:pt x="441484" y="305943"/>
                    </a:moveTo>
                    <a:cubicBezTo>
                      <a:pt x="441484" y="305943"/>
                      <a:pt x="437388" y="318230"/>
                      <a:pt x="434245" y="335566"/>
                    </a:cubicBezTo>
                    <a:cubicBezTo>
                      <a:pt x="432721" y="334232"/>
                      <a:pt x="431102" y="332994"/>
                      <a:pt x="429578" y="331851"/>
                    </a:cubicBezTo>
                    <a:cubicBezTo>
                      <a:pt x="428911" y="322516"/>
                      <a:pt x="427292" y="311753"/>
                      <a:pt x="425863" y="303752"/>
                    </a:cubicBezTo>
                    <a:cubicBezTo>
                      <a:pt x="431578" y="304800"/>
                      <a:pt x="435769" y="306610"/>
                      <a:pt x="435769" y="306610"/>
                    </a:cubicBezTo>
                    <a:cubicBezTo>
                      <a:pt x="432340" y="302419"/>
                      <a:pt x="428625" y="299561"/>
                      <a:pt x="424720" y="297752"/>
                    </a:cubicBezTo>
                    <a:cubicBezTo>
                      <a:pt x="424244" y="295370"/>
                      <a:pt x="423958" y="293656"/>
                      <a:pt x="423767" y="292798"/>
                    </a:cubicBezTo>
                    <a:cubicBezTo>
                      <a:pt x="436626" y="301657"/>
                      <a:pt x="449390" y="310705"/>
                      <a:pt x="461867" y="320135"/>
                    </a:cubicBezTo>
                    <a:cubicBezTo>
                      <a:pt x="461010" y="322993"/>
                      <a:pt x="458534" y="330994"/>
                      <a:pt x="456248" y="341947"/>
                    </a:cubicBezTo>
                    <a:cubicBezTo>
                      <a:pt x="453581" y="341090"/>
                      <a:pt x="450818" y="340328"/>
                      <a:pt x="447770" y="339471"/>
                    </a:cubicBezTo>
                    <a:cubicBezTo>
                      <a:pt x="446818" y="324707"/>
                      <a:pt x="444627" y="308896"/>
                      <a:pt x="444627" y="308896"/>
                    </a:cubicBezTo>
                    <a:lnTo>
                      <a:pt x="441484" y="305943"/>
                    </a:lnTo>
                    <a:close/>
                    <a:moveTo>
                      <a:pt x="432626" y="373285"/>
                    </a:moveTo>
                    <a:cubicBezTo>
                      <a:pt x="432911" y="375285"/>
                      <a:pt x="433197" y="377285"/>
                      <a:pt x="433483" y="379190"/>
                    </a:cubicBezTo>
                    <a:cubicBezTo>
                      <a:pt x="430625" y="379190"/>
                      <a:pt x="427863" y="379095"/>
                      <a:pt x="425196" y="379095"/>
                    </a:cubicBezTo>
                    <a:cubicBezTo>
                      <a:pt x="425387" y="377285"/>
                      <a:pt x="425672" y="375571"/>
                      <a:pt x="425863" y="373761"/>
                    </a:cubicBezTo>
                    <a:cubicBezTo>
                      <a:pt x="428054" y="373666"/>
                      <a:pt x="430340" y="373475"/>
                      <a:pt x="432626" y="373285"/>
                    </a:cubicBezTo>
                    <a:close/>
                    <a:moveTo>
                      <a:pt x="427101" y="364427"/>
                    </a:moveTo>
                    <a:cubicBezTo>
                      <a:pt x="427101" y="364331"/>
                      <a:pt x="427101" y="364141"/>
                      <a:pt x="427196" y="364046"/>
                    </a:cubicBezTo>
                    <a:cubicBezTo>
                      <a:pt x="428816" y="363950"/>
                      <a:pt x="430244" y="363855"/>
                      <a:pt x="431768" y="363760"/>
                    </a:cubicBezTo>
                    <a:cubicBezTo>
                      <a:pt x="431768" y="363855"/>
                      <a:pt x="431768" y="363855"/>
                      <a:pt x="431768" y="363950"/>
                    </a:cubicBezTo>
                    <a:cubicBezTo>
                      <a:pt x="430244" y="364141"/>
                      <a:pt x="428625" y="364236"/>
                      <a:pt x="427101" y="364427"/>
                    </a:cubicBezTo>
                    <a:close/>
                    <a:moveTo>
                      <a:pt x="435007" y="386810"/>
                    </a:moveTo>
                    <a:cubicBezTo>
                      <a:pt x="435388" y="388906"/>
                      <a:pt x="435864" y="390906"/>
                      <a:pt x="436341" y="392811"/>
                    </a:cubicBezTo>
                    <a:cubicBezTo>
                      <a:pt x="432245" y="392144"/>
                      <a:pt x="427958" y="391478"/>
                      <a:pt x="423863" y="390906"/>
                    </a:cubicBezTo>
                    <a:cubicBezTo>
                      <a:pt x="424053" y="389382"/>
                      <a:pt x="424244" y="387763"/>
                      <a:pt x="424434" y="386144"/>
                    </a:cubicBezTo>
                    <a:cubicBezTo>
                      <a:pt x="427768" y="386429"/>
                      <a:pt x="431387" y="386620"/>
                      <a:pt x="435007" y="386810"/>
                    </a:cubicBezTo>
                    <a:close/>
                    <a:moveTo>
                      <a:pt x="422434" y="401288"/>
                    </a:moveTo>
                    <a:cubicBezTo>
                      <a:pt x="422529" y="400336"/>
                      <a:pt x="422720" y="399383"/>
                      <a:pt x="422815" y="398336"/>
                    </a:cubicBezTo>
                    <a:cubicBezTo>
                      <a:pt x="427482" y="399097"/>
                      <a:pt x="432721" y="399860"/>
                      <a:pt x="438245" y="400717"/>
                    </a:cubicBezTo>
                    <a:cubicBezTo>
                      <a:pt x="438722" y="402527"/>
                      <a:pt x="439198" y="404241"/>
                      <a:pt x="439579" y="405765"/>
                    </a:cubicBezTo>
                    <a:cubicBezTo>
                      <a:pt x="439579" y="405765"/>
                      <a:pt x="439579" y="405765"/>
                      <a:pt x="439579" y="405765"/>
                    </a:cubicBezTo>
                    <a:cubicBezTo>
                      <a:pt x="433769" y="403765"/>
                      <a:pt x="427863" y="402336"/>
                      <a:pt x="422434" y="401288"/>
                    </a:cubicBezTo>
                    <a:close/>
                    <a:moveTo>
                      <a:pt x="422148" y="290322"/>
                    </a:moveTo>
                    <a:cubicBezTo>
                      <a:pt x="420624" y="289274"/>
                      <a:pt x="419195" y="288227"/>
                      <a:pt x="417767" y="287179"/>
                    </a:cubicBezTo>
                    <a:cubicBezTo>
                      <a:pt x="412052" y="283273"/>
                      <a:pt x="406337" y="279368"/>
                      <a:pt x="400622" y="275558"/>
                    </a:cubicBezTo>
                    <a:lnTo>
                      <a:pt x="405289" y="278225"/>
                    </a:lnTo>
                    <a:cubicBezTo>
                      <a:pt x="405289" y="278225"/>
                      <a:pt x="416814" y="282321"/>
                      <a:pt x="428054" y="286131"/>
                    </a:cubicBezTo>
                    <a:cubicBezTo>
                      <a:pt x="428911" y="286798"/>
                      <a:pt x="429863" y="287560"/>
                      <a:pt x="430721" y="288227"/>
                    </a:cubicBezTo>
                    <a:cubicBezTo>
                      <a:pt x="426339" y="289274"/>
                      <a:pt x="423386" y="290036"/>
                      <a:pt x="422148" y="290322"/>
                    </a:cubicBezTo>
                    <a:close/>
                    <a:moveTo>
                      <a:pt x="420243" y="290227"/>
                    </a:moveTo>
                    <a:cubicBezTo>
                      <a:pt x="420053" y="291084"/>
                      <a:pt x="419672" y="292989"/>
                      <a:pt x="419100" y="295656"/>
                    </a:cubicBezTo>
                    <a:cubicBezTo>
                      <a:pt x="415385" y="294704"/>
                      <a:pt x="411575" y="294608"/>
                      <a:pt x="407861" y="294989"/>
                    </a:cubicBezTo>
                    <a:cubicBezTo>
                      <a:pt x="406718" y="293370"/>
                      <a:pt x="405479" y="291941"/>
                      <a:pt x="404241" y="290608"/>
                    </a:cubicBezTo>
                    <a:cubicBezTo>
                      <a:pt x="403955" y="283940"/>
                      <a:pt x="403670" y="279368"/>
                      <a:pt x="403670" y="279368"/>
                    </a:cubicBezTo>
                    <a:lnTo>
                      <a:pt x="401765" y="278130"/>
                    </a:lnTo>
                    <a:cubicBezTo>
                      <a:pt x="401765" y="278130"/>
                      <a:pt x="400717" y="281369"/>
                      <a:pt x="399383" y="286131"/>
                    </a:cubicBezTo>
                    <a:cubicBezTo>
                      <a:pt x="394050" y="281940"/>
                      <a:pt x="388620" y="279845"/>
                      <a:pt x="384715" y="278987"/>
                    </a:cubicBezTo>
                    <a:cubicBezTo>
                      <a:pt x="383762" y="271177"/>
                      <a:pt x="382810" y="265652"/>
                      <a:pt x="382810" y="265652"/>
                    </a:cubicBezTo>
                    <a:lnTo>
                      <a:pt x="380619" y="264223"/>
                    </a:lnTo>
                    <a:lnTo>
                      <a:pt x="380619" y="264223"/>
                    </a:lnTo>
                    <a:cubicBezTo>
                      <a:pt x="381286" y="264700"/>
                      <a:pt x="382048" y="265176"/>
                      <a:pt x="382715" y="265557"/>
                    </a:cubicBezTo>
                    <a:lnTo>
                      <a:pt x="382715" y="265652"/>
                    </a:lnTo>
                    <a:cubicBezTo>
                      <a:pt x="382715" y="265652"/>
                      <a:pt x="382810" y="265652"/>
                      <a:pt x="382810" y="265652"/>
                    </a:cubicBezTo>
                    <a:cubicBezTo>
                      <a:pt x="394335" y="273082"/>
                      <a:pt x="405860" y="280606"/>
                      <a:pt x="417195" y="288322"/>
                    </a:cubicBezTo>
                    <a:cubicBezTo>
                      <a:pt x="418148" y="288798"/>
                      <a:pt x="419195" y="289560"/>
                      <a:pt x="420243" y="290227"/>
                    </a:cubicBezTo>
                    <a:close/>
                    <a:moveTo>
                      <a:pt x="382143" y="345281"/>
                    </a:moveTo>
                    <a:cubicBezTo>
                      <a:pt x="382238" y="344138"/>
                      <a:pt x="382429" y="342995"/>
                      <a:pt x="382524" y="341852"/>
                    </a:cubicBezTo>
                    <a:cubicBezTo>
                      <a:pt x="385858" y="343186"/>
                      <a:pt x="389382" y="344519"/>
                      <a:pt x="393097" y="345662"/>
                    </a:cubicBezTo>
                    <a:cubicBezTo>
                      <a:pt x="393192" y="346329"/>
                      <a:pt x="393192" y="346996"/>
                      <a:pt x="393287" y="347663"/>
                    </a:cubicBezTo>
                    <a:cubicBezTo>
                      <a:pt x="389192" y="346805"/>
                      <a:pt x="385477" y="345948"/>
                      <a:pt x="382143" y="345281"/>
                    </a:cubicBezTo>
                    <a:close/>
                    <a:moveTo>
                      <a:pt x="386048" y="353092"/>
                    </a:moveTo>
                    <a:cubicBezTo>
                      <a:pt x="388334" y="353663"/>
                      <a:pt x="390716" y="354235"/>
                      <a:pt x="393097" y="354806"/>
                    </a:cubicBezTo>
                    <a:cubicBezTo>
                      <a:pt x="388334" y="354997"/>
                      <a:pt x="384239" y="355187"/>
                      <a:pt x="381191" y="355378"/>
                    </a:cubicBezTo>
                    <a:cubicBezTo>
                      <a:pt x="381286" y="354139"/>
                      <a:pt x="381476" y="352996"/>
                      <a:pt x="381572" y="351758"/>
                    </a:cubicBezTo>
                    <a:cubicBezTo>
                      <a:pt x="382905" y="352235"/>
                      <a:pt x="384334" y="352711"/>
                      <a:pt x="386048" y="353092"/>
                    </a:cubicBezTo>
                    <a:close/>
                    <a:moveTo>
                      <a:pt x="383286" y="334518"/>
                    </a:moveTo>
                    <a:cubicBezTo>
                      <a:pt x="383381" y="333565"/>
                      <a:pt x="383477" y="332613"/>
                      <a:pt x="383572" y="331661"/>
                    </a:cubicBezTo>
                    <a:cubicBezTo>
                      <a:pt x="384334" y="331946"/>
                      <a:pt x="385096" y="332232"/>
                      <a:pt x="385858" y="332518"/>
                    </a:cubicBezTo>
                    <a:cubicBezTo>
                      <a:pt x="388239" y="333375"/>
                      <a:pt x="390430" y="333946"/>
                      <a:pt x="392430" y="334518"/>
                    </a:cubicBezTo>
                    <a:cubicBezTo>
                      <a:pt x="392430" y="335185"/>
                      <a:pt x="392430" y="335756"/>
                      <a:pt x="392525" y="336423"/>
                    </a:cubicBezTo>
                    <a:cubicBezTo>
                      <a:pt x="389477" y="335756"/>
                      <a:pt x="386429" y="335185"/>
                      <a:pt x="383286" y="334518"/>
                    </a:cubicBezTo>
                    <a:close/>
                    <a:moveTo>
                      <a:pt x="384525" y="322516"/>
                    </a:moveTo>
                    <a:cubicBezTo>
                      <a:pt x="384715" y="320326"/>
                      <a:pt x="385001" y="318326"/>
                      <a:pt x="385191" y="316516"/>
                    </a:cubicBezTo>
                    <a:cubicBezTo>
                      <a:pt x="387763" y="316039"/>
                      <a:pt x="390335" y="315182"/>
                      <a:pt x="393002" y="314039"/>
                    </a:cubicBezTo>
                    <a:cubicBezTo>
                      <a:pt x="392621" y="317278"/>
                      <a:pt x="392430" y="320802"/>
                      <a:pt x="392335" y="324421"/>
                    </a:cubicBezTo>
                    <a:cubicBezTo>
                      <a:pt x="390906" y="324136"/>
                      <a:pt x="389477" y="323850"/>
                      <a:pt x="387858" y="323374"/>
                    </a:cubicBezTo>
                    <a:cubicBezTo>
                      <a:pt x="386715" y="323183"/>
                      <a:pt x="385667" y="322897"/>
                      <a:pt x="384525" y="322516"/>
                    </a:cubicBezTo>
                    <a:close/>
                    <a:moveTo>
                      <a:pt x="386048" y="297942"/>
                    </a:moveTo>
                    <a:cubicBezTo>
                      <a:pt x="388144" y="297180"/>
                      <a:pt x="390525" y="296799"/>
                      <a:pt x="393478" y="297180"/>
                    </a:cubicBezTo>
                    <a:cubicBezTo>
                      <a:pt x="394335" y="297275"/>
                      <a:pt x="395097" y="297561"/>
                      <a:pt x="395859" y="297752"/>
                    </a:cubicBezTo>
                    <a:cubicBezTo>
                      <a:pt x="392335" y="299085"/>
                      <a:pt x="389096" y="300609"/>
                      <a:pt x="386144" y="302228"/>
                    </a:cubicBezTo>
                    <a:cubicBezTo>
                      <a:pt x="386144" y="300895"/>
                      <a:pt x="386048" y="299466"/>
                      <a:pt x="386048" y="297942"/>
                    </a:cubicBezTo>
                    <a:close/>
                    <a:moveTo>
                      <a:pt x="383191" y="365855"/>
                    </a:moveTo>
                    <a:cubicBezTo>
                      <a:pt x="382238" y="364331"/>
                      <a:pt x="381381" y="362712"/>
                      <a:pt x="380429" y="361188"/>
                    </a:cubicBezTo>
                    <a:cubicBezTo>
                      <a:pt x="380524" y="360331"/>
                      <a:pt x="380619" y="359473"/>
                      <a:pt x="380714" y="358616"/>
                    </a:cubicBezTo>
                    <a:cubicBezTo>
                      <a:pt x="383667" y="359950"/>
                      <a:pt x="388239" y="361569"/>
                      <a:pt x="394907" y="362712"/>
                    </a:cubicBezTo>
                    <a:cubicBezTo>
                      <a:pt x="395097" y="363855"/>
                      <a:pt x="395192" y="364998"/>
                      <a:pt x="395383" y="366046"/>
                    </a:cubicBezTo>
                    <a:cubicBezTo>
                      <a:pt x="388811" y="365760"/>
                      <a:pt x="384525" y="365760"/>
                      <a:pt x="383191" y="365855"/>
                    </a:cubicBezTo>
                    <a:close/>
                    <a:moveTo>
                      <a:pt x="396335" y="371761"/>
                    </a:moveTo>
                    <a:cubicBezTo>
                      <a:pt x="396716" y="373952"/>
                      <a:pt x="397002" y="375952"/>
                      <a:pt x="397288" y="377762"/>
                    </a:cubicBezTo>
                    <a:cubicBezTo>
                      <a:pt x="393573" y="377285"/>
                      <a:pt x="390811" y="376904"/>
                      <a:pt x="389477" y="376714"/>
                    </a:cubicBezTo>
                    <a:cubicBezTo>
                      <a:pt x="387477" y="373189"/>
                      <a:pt x="385477" y="369665"/>
                      <a:pt x="383477" y="366141"/>
                    </a:cubicBezTo>
                    <a:cubicBezTo>
                      <a:pt x="387763" y="368998"/>
                      <a:pt x="392144" y="370713"/>
                      <a:pt x="396335" y="371761"/>
                    </a:cubicBezTo>
                    <a:close/>
                    <a:moveTo>
                      <a:pt x="415576" y="312325"/>
                    </a:moveTo>
                    <a:cubicBezTo>
                      <a:pt x="414719" y="316611"/>
                      <a:pt x="413861" y="321088"/>
                      <a:pt x="413100" y="325469"/>
                    </a:cubicBezTo>
                    <a:cubicBezTo>
                      <a:pt x="410623" y="325469"/>
                      <a:pt x="407956" y="325660"/>
                      <a:pt x="404813" y="325755"/>
                    </a:cubicBezTo>
                    <a:cubicBezTo>
                      <a:pt x="404908" y="320040"/>
                      <a:pt x="404813" y="313372"/>
                      <a:pt x="404622" y="306991"/>
                    </a:cubicBezTo>
                    <a:cubicBezTo>
                      <a:pt x="405860" y="306133"/>
                      <a:pt x="407194" y="305467"/>
                      <a:pt x="408527" y="304895"/>
                    </a:cubicBezTo>
                    <a:cubicBezTo>
                      <a:pt x="412242" y="308038"/>
                      <a:pt x="414719" y="311087"/>
                      <a:pt x="415576" y="312325"/>
                    </a:cubicBezTo>
                    <a:close/>
                    <a:moveTo>
                      <a:pt x="412718" y="303657"/>
                    </a:moveTo>
                    <a:cubicBezTo>
                      <a:pt x="414338" y="303371"/>
                      <a:pt x="415862" y="303181"/>
                      <a:pt x="417481" y="303086"/>
                    </a:cubicBezTo>
                    <a:cubicBezTo>
                      <a:pt x="416909" y="305753"/>
                      <a:pt x="416338" y="308801"/>
                      <a:pt x="415671" y="311848"/>
                    </a:cubicBezTo>
                    <a:cubicBezTo>
                      <a:pt x="414814" y="308896"/>
                      <a:pt x="413861" y="306133"/>
                      <a:pt x="412718" y="303657"/>
                    </a:cubicBezTo>
                    <a:close/>
                    <a:moveTo>
                      <a:pt x="403003" y="349282"/>
                    </a:moveTo>
                    <a:cubicBezTo>
                      <a:pt x="403003" y="348901"/>
                      <a:pt x="403098" y="348520"/>
                      <a:pt x="403098" y="348139"/>
                    </a:cubicBezTo>
                    <a:cubicBezTo>
                      <a:pt x="405575" y="348615"/>
                      <a:pt x="408242" y="348805"/>
                      <a:pt x="410813" y="348996"/>
                    </a:cubicBezTo>
                    <a:cubicBezTo>
                      <a:pt x="408337" y="349282"/>
                      <a:pt x="405765" y="349472"/>
                      <a:pt x="403003" y="349282"/>
                    </a:cubicBezTo>
                    <a:close/>
                    <a:moveTo>
                      <a:pt x="410718" y="364236"/>
                    </a:moveTo>
                    <a:cubicBezTo>
                      <a:pt x="411385" y="364236"/>
                      <a:pt x="411956" y="364236"/>
                      <a:pt x="412623" y="364236"/>
                    </a:cubicBezTo>
                    <a:cubicBezTo>
                      <a:pt x="412718" y="364903"/>
                      <a:pt x="412814" y="365474"/>
                      <a:pt x="412909" y="366141"/>
                    </a:cubicBezTo>
                    <a:cubicBezTo>
                      <a:pt x="410242" y="366427"/>
                      <a:pt x="407575" y="366522"/>
                      <a:pt x="405098" y="366331"/>
                    </a:cubicBezTo>
                    <a:cubicBezTo>
                      <a:pt x="403765" y="366236"/>
                      <a:pt x="402431" y="366141"/>
                      <a:pt x="401193" y="366141"/>
                    </a:cubicBezTo>
                    <a:cubicBezTo>
                      <a:pt x="401288" y="365284"/>
                      <a:pt x="401384" y="364427"/>
                      <a:pt x="401479" y="363474"/>
                    </a:cubicBezTo>
                    <a:cubicBezTo>
                      <a:pt x="404241" y="363855"/>
                      <a:pt x="407289" y="364141"/>
                      <a:pt x="410718" y="364236"/>
                    </a:cubicBezTo>
                    <a:close/>
                    <a:moveTo>
                      <a:pt x="404146" y="337947"/>
                    </a:moveTo>
                    <a:cubicBezTo>
                      <a:pt x="404241" y="337376"/>
                      <a:pt x="404241" y="336804"/>
                      <a:pt x="404336" y="336328"/>
                    </a:cubicBezTo>
                    <a:cubicBezTo>
                      <a:pt x="404336" y="336328"/>
                      <a:pt x="404336" y="336232"/>
                      <a:pt x="404336" y="336232"/>
                    </a:cubicBezTo>
                    <a:cubicBezTo>
                      <a:pt x="407003" y="336328"/>
                      <a:pt x="409289" y="336137"/>
                      <a:pt x="411480" y="335947"/>
                    </a:cubicBezTo>
                    <a:cubicBezTo>
                      <a:pt x="411385" y="336709"/>
                      <a:pt x="411290" y="337376"/>
                      <a:pt x="411194" y="338138"/>
                    </a:cubicBezTo>
                    <a:cubicBezTo>
                      <a:pt x="408813" y="338138"/>
                      <a:pt x="406432" y="338138"/>
                      <a:pt x="404146" y="337947"/>
                    </a:cubicBezTo>
                    <a:close/>
                    <a:moveTo>
                      <a:pt x="415385" y="379190"/>
                    </a:moveTo>
                    <a:cubicBezTo>
                      <a:pt x="412337" y="379190"/>
                      <a:pt x="409480" y="379095"/>
                      <a:pt x="407384" y="378905"/>
                    </a:cubicBezTo>
                    <a:cubicBezTo>
                      <a:pt x="404717" y="378619"/>
                      <a:pt x="402336" y="378333"/>
                      <a:pt x="400145" y="378143"/>
                    </a:cubicBezTo>
                    <a:cubicBezTo>
                      <a:pt x="400336" y="376523"/>
                      <a:pt x="400526" y="374618"/>
                      <a:pt x="400717" y="372713"/>
                    </a:cubicBezTo>
                    <a:cubicBezTo>
                      <a:pt x="405479" y="373475"/>
                      <a:pt x="410051" y="373666"/>
                      <a:pt x="414433" y="373856"/>
                    </a:cubicBezTo>
                    <a:cubicBezTo>
                      <a:pt x="414623" y="375666"/>
                      <a:pt x="415004" y="377380"/>
                      <a:pt x="415385" y="379190"/>
                    </a:cubicBezTo>
                    <a:close/>
                    <a:moveTo>
                      <a:pt x="395573" y="387858"/>
                    </a:moveTo>
                    <a:cubicBezTo>
                      <a:pt x="401384" y="391954"/>
                      <a:pt x="404813" y="395002"/>
                      <a:pt x="419481" y="397669"/>
                    </a:cubicBezTo>
                    <a:cubicBezTo>
                      <a:pt x="419767" y="398812"/>
                      <a:pt x="420053" y="399860"/>
                      <a:pt x="420243" y="400907"/>
                    </a:cubicBezTo>
                    <a:cubicBezTo>
                      <a:pt x="410909" y="399288"/>
                      <a:pt x="403479" y="398716"/>
                      <a:pt x="401193" y="398526"/>
                    </a:cubicBezTo>
                    <a:cubicBezTo>
                      <a:pt x="399288" y="395002"/>
                      <a:pt x="397478" y="391382"/>
                      <a:pt x="395573" y="387858"/>
                    </a:cubicBezTo>
                    <a:close/>
                    <a:moveTo>
                      <a:pt x="390239" y="378238"/>
                    </a:moveTo>
                    <a:cubicBezTo>
                      <a:pt x="392240" y="379857"/>
                      <a:pt x="394621" y="381381"/>
                      <a:pt x="398145" y="382619"/>
                    </a:cubicBezTo>
                    <a:cubicBezTo>
                      <a:pt x="398717" y="385572"/>
                      <a:pt x="399098" y="387382"/>
                      <a:pt x="399098" y="387382"/>
                    </a:cubicBezTo>
                    <a:cubicBezTo>
                      <a:pt x="399098" y="387382"/>
                      <a:pt x="399288" y="385763"/>
                      <a:pt x="399479" y="383096"/>
                    </a:cubicBezTo>
                    <a:cubicBezTo>
                      <a:pt x="403003" y="384238"/>
                      <a:pt x="407575" y="385096"/>
                      <a:pt x="413861" y="385572"/>
                    </a:cubicBezTo>
                    <a:cubicBezTo>
                      <a:pt x="414719" y="385667"/>
                      <a:pt x="415671" y="385667"/>
                      <a:pt x="416624" y="385763"/>
                    </a:cubicBezTo>
                    <a:cubicBezTo>
                      <a:pt x="416909" y="387287"/>
                      <a:pt x="417291" y="388715"/>
                      <a:pt x="417576" y="390144"/>
                    </a:cubicBezTo>
                    <a:cubicBezTo>
                      <a:pt x="406908" y="388620"/>
                      <a:pt x="397764" y="387477"/>
                      <a:pt x="395002" y="387096"/>
                    </a:cubicBezTo>
                    <a:cubicBezTo>
                      <a:pt x="393573" y="384048"/>
                      <a:pt x="391859" y="381095"/>
                      <a:pt x="390239" y="378238"/>
                    </a:cubicBezTo>
                    <a:close/>
                    <a:moveTo>
                      <a:pt x="379952" y="398145"/>
                    </a:moveTo>
                    <a:cubicBezTo>
                      <a:pt x="384143" y="389382"/>
                      <a:pt x="387096" y="381095"/>
                      <a:pt x="387096" y="376333"/>
                    </a:cubicBezTo>
                    <a:cubicBezTo>
                      <a:pt x="388620" y="379000"/>
                      <a:pt x="390239" y="381667"/>
                      <a:pt x="391763" y="384429"/>
                    </a:cubicBezTo>
                    <a:cubicBezTo>
                      <a:pt x="388620" y="388715"/>
                      <a:pt x="384143" y="393573"/>
                      <a:pt x="379952" y="398145"/>
                    </a:cubicBezTo>
                    <a:close/>
                    <a:moveTo>
                      <a:pt x="377571" y="389001"/>
                    </a:moveTo>
                    <a:cubicBezTo>
                      <a:pt x="377762" y="387572"/>
                      <a:pt x="378143" y="383096"/>
                      <a:pt x="378809" y="376809"/>
                    </a:cubicBezTo>
                    <a:cubicBezTo>
                      <a:pt x="380048" y="373571"/>
                      <a:pt x="380905" y="369951"/>
                      <a:pt x="381095" y="366141"/>
                    </a:cubicBezTo>
                    <a:cubicBezTo>
                      <a:pt x="382905" y="369189"/>
                      <a:pt x="384715" y="372142"/>
                      <a:pt x="386525" y="375190"/>
                    </a:cubicBezTo>
                    <a:cubicBezTo>
                      <a:pt x="383667" y="381000"/>
                      <a:pt x="381191" y="385096"/>
                      <a:pt x="377571" y="389001"/>
                    </a:cubicBezTo>
                    <a:close/>
                    <a:moveTo>
                      <a:pt x="380048" y="365284"/>
                    </a:moveTo>
                    <a:cubicBezTo>
                      <a:pt x="380048" y="365093"/>
                      <a:pt x="380143" y="364807"/>
                      <a:pt x="380143" y="364617"/>
                    </a:cubicBezTo>
                    <a:cubicBezTo>
                      <a:pt x="380238" y="364712"/>
                      <a:pt x="380333" y="364903"/>
                      <a:pt x="380429" y="364998"/>
                    </a:cubicBezTo>
                    <a:cubicBezTo>
                      <a:pt x="380333" y="365093"/>
                      <a:pt x="380238" y="365093"/>
                      <a:pt x="380048" y="365284"/>
                    </a:cubicBezTo>
                    <a:close/>
                    <a:moveTo>
                      <a:pt x="378428" y="219361"/>
                    </a:moveTo>
                    <a:cubicBezTo>
                      <a:pt x="378428" y="219361"/>
                      <a:pt x="378524" y="219551"/>
                      <a:pt x="378714" y="219837"/>
                    </a:cubicBezTo>
                    <a:cubicBezTo>
                      <a:pt x="378333" y="219456"/>
                      <a:pt x="378047" y="219075"/>
                      <a:pt x="377666" y="218694"/>
                    </a:cubicBezTo>
                    <a:cubicBezTo>
                      <a:pt x="378428" y="218885"/>
                      <a:pt x="379191" y="219075"/>
                      <a:pt x="380048" y="219265"/>
                    </a:cubicBezTo>
                    <a:lnTo>
                      <a:pt x="378428" y="219361"/>
                    </a:lnTo>
                    <a:close/>
                    <a:moveTo>
                      <a:pt x="375761" y="216979"/>
                    </a:moveTo>
                    <a:cubicBezTo>
                      <a:pt x="374428" y="215741"/>
                      <a:pt x="372999" y="214598"/>
                      <a:pt x="371666" y="213646"/>
                    </a:cubicBezTo>
                    <a:cubicBezTo>
                      <a:pt x="375000" y="212788"/>
                      <a:pt x="379476" y="211646"/>
                      <a:pt x="383858" y="210312"/>
                    </a:cubicBezTo>
                    <a:cubicBezTo>
                      <a:pt x="379476" y="214217"/>
                      <a:pt x="376714" y="217075"/>
                      <a:pt x="376714" y="217075"/>
                    </a:cubicBezTo>
                    <a:lnTo>
                      <a:pt x="381095" y="218027"/>
                    </a:lnTo>
                    <a:cubicBezTo>
                      <a:pt x="381381" y="217932"/>
                      <a:pt x="389096" y="216694"/>
                      <a:pt x="398145" y="213931"/>
                    </a:cubicBezTo>
                    <a:cubicBezTo>
                      <a:pt x="401574" y="215360"/>
                      <a:pt x="405384" y="216979"/>
                      <a:pt x="409766" y="218504"/>
                    </a:cubicBezTo>
                    <a:cubicBezTo>
                      <a:pt x="406813" y="220313"/>
                      <a:pt x="404622" y="221647"/>
                      <a:pt x="403384" y="222504"/>
                    </a:cubicBezTo>
                    <a:cubicBezTo>
                      <a:pt x="402050" y="222695"/>
                      <a:pt x="400622" y="222885"/>
                      <a:pt x="399288" y="223076"/>
                    </a:cubicBezTo>
                    <a:cubicBezTo>
                      <a:pt x="391478" y="220980"/>
                      <a:pt x="383572" y="218980"/>
                      <a:pt x="375761" y="216979"/>
                    </a:cubicBezTo>
                    <a:close/>
                    <a:moveTo>
                      <a:pt x="322993" y="418338"/>
                    </a:moveTo>
                    <a:cubicBezTo>
                      <a:pt x="325565" y="413004"/>
                      <a:pt x="328994" y="408527"/>
                      <a:pt x="334233" y="404051"/>
                    </a:cubicBezTo>
                    <a:cubicBezTo>
                      <a:pt x="343758" y="396049"/>
                      <a:pt x="358902" y="384715"/>
                      <a:pt x="367475" y="375380"/>
                    </a:cubicBezTo>
                    <a:cubicBezTo>
                      <a:pt x="370237" y="372428"/>
                      <a:pt x="371951" y="369856"/>
                      <a:pt x="372999" y="367570"/>
                    </a:cubicBezTo>
                    <a:cubicBezTo>
                      <a:pt x="373285" y="369284"/>
                      <a:pt x="373571" y="370904"/>
                      <a:pt x="373856" y="372428"/>
                    </a:cubicBezTo>
                    <a:cubicBezTo>
                      <a:pt x="373285" y="373189"/>
                      <a:pt x="372713" y="374047"/>
                      <a:pt x="372047" y="374904"/>
                    </a:cubicBezTo>
                    <a:cubicBezTo>
                      <a:pt x="365760" y="383953"/>
                      <a:pt x="345186" y="396240"/>
                      <a:pt x="330232" y="412813"/>
                    </a:cubicBezTo>
                    <a:cubicBezTo>
                      <a:pt x="327565" y="415766"/>
                      <a:pt x="325374" y="418719"/>
                      <a:pt x="323564" y="421481"/>
                    </a:cubicBezTo>
                    <a:cubicBezTo>
                      <a:pt x="323374" y="420529"/>
                      <a:pt x="323183" y="419481"/>
                      <a:pt x="322993" y="418338"/>
                    </a:cubicBezTo>
                    <a:close/>
                    <a:moveTo>
                      <a:pt x="318421" y="430816"/>
                    </a:moveTo>
                    <a:cubicBezTo>
                      <a:pt x="319183" y="428149"/>
                      <a:pt x="319945" y="425768"/>
                      <a:pt x="320802" y="423481"/>
                    </a:cubicBezTo>
                    <a:cubicBezTo>
                      <a:pt x="321088" y="423863"/>
                      <a:pt x="321278" y="424244"/>
                      <a:pt x="321564" y="424624"/>
                    </a:cubicBezTo>
                    <a:cubicBezTo>
                      <a:pt x="320326" y="426815"/>
                      <a:pt x="319278" y="428815"/>
                      <a:pt x="318421" y="430816"/>
                    </a:cubicBezTo>
                    <a:close/>
                    <a:moveTo>
                      <a:pt x="299561" y="399097"/>
                    </a:moveTo>
                    <a:cubicBezTo>
                      <a:pt x="300228" y="397573"/>
                      <a:pt x="301085" y="395954"/>
                      <a:pt x="302038" y="394335"/>
                    </a:cubicBezTo>
                    <a:cubicBezTo>
                      <a:pt x="307658" y="407861"/>
                      <a:pt x="313849" y="421481"/>
                      <a:pt x="313849" y="421481"/>
                    </a:cubicBezTo>
                    <a:cubicBezTo>
                      <a:pt x="313849" y="421481"/>
                      <a:pt x="313849" y="417862"/>
                      <a:pt x="313658" y="412242"/>
                    </a:cubicBezTo>
                    <a:cubicBezTo>
                      <a:pt x="314992" y="414338"/>
                      <a:pt x="316325" y="416433"/>
                      <a:pt x="317564" y="418243"/>
                    </a:cubicBezTo>
                    <a:cubicBezTo>
                      <a:pt x="315468" y="425387"/>
                      <a:pt x="317087" y="431292"/>
                      <a:pt x="317564" y="432911"/>
                    </a:cubicBezTo>
                    <a:cubicBezTo>
                      <a:pt x="316611" y="435483"/>
                      <a:pt x="315944" y="437674"/>
                      <a:pt x="315563" y="439483"/>
                    </a:cubicBezTo>
                    <a:cubicBezTo>
                      <a:pt x="313373" y="429006"/>
                      <a:pt x="309658" y="416052"/>
                      <a:pt x="304133" y="406337"/>
                    </a:cubicBezTo>
                    <a:cubicBezTo>
                      <a:pt x="302609" y="403765"/>
                      <a:pt x="300990" y="401383"/>
                      <a:pt x="299561" y="399097"/>
                    </a:cubicBezTo>
                    <a:close/>
                    <a:moveTo>
                      <a:pt x="298418" y="397573"/>
                    </a:moveTo>
                    <a:cubicBezTo>
                      <a:pt x="299085" y="396335"/>
                      <a:pt x="299942" y="394811"/>
                      <a:pt x="301181" y="393097"/>
                    </a:cubicBezTo>
                    <a:cubicBezTo>
                      <a:pt x="301276" y="393192"/>
                      <a:pt x="301371" y="393382"/>
                      <a:pt x="301466" y="393478"/>
                    </a:cubicBezTo>
                    <a:cubicBezTo>
                      <a:pt x="300704" y="395002"/>
                      <a:pt x="299942" y="396716"/>
                      <a:pt x="299180" y="398621"/>
                    </a:cubicBezTo>
                    <a:cubicBezTo>
                      <a:pt x="298895" y="398240"/>
                      <a:pt x="298704" y="397955"/>
                      <a:pt x="298418" y="397573"/>
                    </a:cubicBezTo>
                    <a:close/>
                    <a:moveTo>
                      <a:pt x="287179" y="349948"/>
                    </a:moveTo>
                    <a:cubicBezTo>
                      <a:pt x="287084" y="350330"/>
                      <a:pt x="286988" y="350806"/>
                      <a:pt x="286988" y="351187"/>
                    </a:cubicBezTo>
                    <a:cubicBezTo>
                      <a:pt x="286226" y="351949"/>
                      <a:pt x="284512" y="353473"/>
                      <a:pt x="282226" y="355663"/>
                    </a:cubicBezTo>
                    <a:cubicBezTo>
                      <a:pt x="283750" y="353949"/>
                      <a:pt x="285369" y="352044"/>
                      <a:pt x="287179" y="349948"/>
                    </a:cubicBezTo>
                    <a:close/>
                    <a:moveTo>
                      <a:pt x="286988" y="356045"/>
                    </a:moveTo>
                    <a:cubicBezTo>
                      <a:pt x="286988" y="356140"/>
                      <a:pt x="286988" y="356235"/>
                      <a:pt x="286988" y="356330"/>
                    </a:cubicBezTo>
                    <a:cubicBezTo>
                      <a:pt x="286988" y="356426"/>
                      <a:pt x="286893" y="356426"/>
                      <a:pt x="286893" y="356521"/>
                    </a:cubicBezTo>
                    <a:cubicBezTo>
                      <a:pt x="286988" y="356235"/>
                      <a:pt x="286988" y="356140"/>
                      <a:pt x="286988" y="356045"/>
                    </a:cubicBezTo>
                    <a:close/>
                    <a:moveTo>
                      <a:pt x="292037" y="340709"/>
                    </a:moveTo>
                    <a:cubicBezTo>
                      <a:pt x="291179" y="341662"/>
                      <a:pt x="290417" y="342614"/>
                      <a:pt x="289751" y="343567"/>
                    </a:cubicBezTo>
                    <a:cubicBezTo>
                      <a:pt x="289560" y="343853"/>
                      <a:pt x="289370" y="344138"/>
                      <a:pt x="289179" y="344424"/>
                    </a:cubicBezTo>
                    <a:cubicBezTo>
                      <a:pt x="289751" y="341376"/>
                      <a:pt x="290227" y="338328"/>
                      <a:pt x="290798" y="335280"/>
                    </a:cubicBezTo>
                    <a:cubicBezTo>
                      <a:pt x="291179" y="334899"/>
                      <a:pt x="291560" y="334423"/>
                      <a:pt x="291941" y="334042"/>
                    </a:cubicBezTo>
                    <a:cubicBezTo>
                      <a:pt x="291941" y="335852"/>
                      <a:pt x="291941" y="338138"/>
                      <a:pt x="292037" y="340709"/>
                    </a:cubicBezTo>
                    <a:close/>
                    <a:moveTo>
                      <a:pt x="292322" y="349663"/>
                    </a:moveTo>
                    <a:cubicBezTo>
                      <a:pt x="291465" y="350615"/>
                      <a:pt x="290513" y="351663"/>
                      <a:pt x="289655" y="352711"/>
                    </a:cubicBezTo>
                    <a:cubicBezTo>
                      <a:pt x="289370" y="352996"/>
                      <a:pt x="289179" y="353378"/>
                      <a:pt x="288989" y="353663"/>
                    </a:cubicBezTo>
                    <a:cubicBezTo>
                      <a:pt x="288417" y="353092"/>
                      <a:pt x="287941" y="352711"/>
                      <a:pt x="287750" y="352520"/>
                    </a:cubicBezTo>
                    <a:cubicBezTo>
                      <a:pt x="287941" y="351663"/>
                      <a:pt x="288131" y="350711"/>
                      <a:pt x="288227" y="349853"/>
                    </a:cubicBezTo>
                    <a:cubicBezTo>
                      <a:pt x="288322" y="349472"/>
                      <a:pt x="288417" y="348996"/>
                      <a:pt x="288417" y="348615"/>
                    </a:cubicBezTo>
                    <a:cubicBezTo>
                      <a:pt x="288608" y="348329"/>
                      <a:pt x="288893" y="348139"/>
                      <a:pt x="289084" y="347853"/>
                    </a:cubicBezTo>
                    <a:cubicBezTo>
                      <a:pt x="290036" y="346805"/>
                      <a:pt x="291084" y="345757"/>
                      <a:pt x="292132" y="344805"/>
                    </a:cubicBezTo>
                    <a:cubicBezTo>
                      <a:pt x="292227" y="346424"/>
                      <a:pt x="292227" y="348044"/>
                      <a:pt x="292322" y="349663"/>
                    </a:cubicBezTo>
                    <a:close/>
                    <a:moveTo>
                      <a:pt x="292608" y="357188"/>
                    </a:moveTo>
                    <a:cubicBezTo>
                      <a:pt x="291751" y="356330"/>
                      <a:pt x="291084" y="355663"/>
                      <a:pt x="290322" y="354997"/>
                    </a:cubicBezTo>
                    <a:cubicBezTo>
                      <a:pt x="290989" y="354330"/>
                      <a:pt x="291656" y="353663"/>
                      <a:pt x="292418" y="352996"/>
                    </a:cubicBezTo>
                    <a:cubicBezTo>
                      <a:pt x="292513" y="354425"/>
                      <a:pt x="292513" y="355854"/>
                      <a:pt x="292608" y="357188"/>
                    </a:cubicBezTo>
                    <a:close/>
                    <a:moveTo>
                      <a:pt x="297466" y="387287"/>
                    </a:moveTo>
                    <a:cubicBezTo>
                      <a:pt x="298133" y="388239"/>
                      <a:pt x="298895" y="389477"/>
                      <a:pt x="299657" y="390715"/>
                    </a:cubicBezTo>
                    <a:cubicBezTo>
                      <a:pt x="298704" y="392906"/>
                      <a:pt x="298133" y="394811"/>
                      <a:pt x="297656" y="396430"/>
                    </a:cubicBezTo>
                    <a:cubicBezTo>
                      <a:pt x="289370" y="385001"/>
                      <a:pt x="282512" y="380333"/>
                      <a:pt x="282416" y="380238"/>
                    </a:cubicBezTo>
                    <a:cubicBezTo>
                      <a:pt x="283750" y="373285"/>
                      <a:pt x="285083" y="366331"/>
                      <a:pt x="286322" y="359473"/>
                    </a:cubicBezTo>
                    <a:cubicBezTo>
                      <a:pt x="286703" y="358997"/>
                      <a:pt x="286988" y="358616"/>
                      <a:pt x="287369" y="358140"/>
                    </a:cubicBezTo>
                    <a:cubicBezTo>
                      <a:pt x="288703" y="364617"/>
                      <a:pt x="292037" y="378809"/>
                      <a:pt x="297466" y="387287"/>
                    </a:cubicBezTo>
                    <a:close/>
                    <a:moveTo>
                      <a:pt x="181261" y="287941"/>
                    </a:moveTo>
                    <a:cubicBezTo>
                      <a:pt x="177641" y="289560"/>
                      <a:pt x="174022" y="291179"/>
                      <a:pt x="170402" y="292798"/>
                    </a:cubicBezTo>
                    <a:cubicBezTo>
                      <a:pt x="166783" y="291179"/>
                      <a:pt x="149352" y="283750"/>
                      <a:pt x="130874" y="280035"/>
                    </a:cubicBezTo>
                    <a:cubicBezTo>
                      <a:pt x="110204" y="275844"/>
                      <a:pt x="84201" y="270034"/>
                      <a:pt x="78391" y="268986"/>
                    </a:cubicBezTo>
                    <a:cubicBezTo>
                      <a:pt x="75248" y="268414"/>
                      <a:pt x="72295" y="267176"/>
                      <a:pt x="70295" y="266129"/>
                    </a:cubicBezTo>
                    <a:cubicBezTo>
                      <a:pt x="70485" y="266129"/>
                      <a:pt x="85535" y="265176"/>
                      <a:pt x="97060" y="266129"/>
                    </a:cubicBezTo>
                    <a:cubicBezTo>
                      <a:pt x="108585" y="267081"/>
                      <a:pt x="136017" y="277939"/>
                      <a:pt x="152972" y="283559"/>
                    </a:cubicBezTo>
                    <a:cubicBezTo>
                      <a:pt x="168783" y="288703"/>
                      <a:pt x="173546" y="288036"/>
                      <a:pt x="181261" y="287941"/>
                    </a:cubicBezTo>
                    <a:close/>
                    <a:moveTo>
                      <a:pt x="195072" y="283750"/>
                    </a:moveTo>
                    <a:cubicBezTo>
                      <a:pt x="192596" y="287179"/>
                      <a:pt x="191072" y="294227"/>
                      <a:pt x="190405" y="302228"/>
                    </a:cubicBezTo>
                    <a:cubicBezTo>
                      <a:pt x="188976" y="297085"/>
                      <a:pt x="187262" y="291655"/>
                      <a:pt x="186595" y="287179"/>
                    </a:cubicBezTo>
                    <a:cubicBezTo>
                      <a:pt x="189357" y="286036"/>
                      <a:pt x="192215" y="284893"/>
                      <a:pt x="195072" y="283750"/>
                    </a:cubicBezTo>
                    <a:close/>
                    <a:moveTo>
                      <a:pt x="262509" y="173069"/>
                    </a:moveTo>
                    <a:cubicBezTo>
                      <a:pt x="262985" y="176213"/>
                      <a:pt x="263652" y="179261"/>
                      <a:pt x="264605" y="182404"/>
                    </a:cubicBezTo>
                    <a:cubicBezTo>
                      <a:pt x="260604" y="181165"/>
                      <a:pt x="256413" y="179927"/>
                      <a:pt x="252508" y="178689"/>
                    </a:cubicBezTo>
                    <a:cubicBezTo>
                      <a:pt x="251555" y="176498"/>
                      <a:pt x="250603" y="174307"/>
                      <a:pt x="249460" y="172021"/>
                    </a:cubicBezTo>
                    <a:cubicBezTo>
                      <a:pt x="246983" y="166592"/>
                      <a:pt x="243173" y="161258"/>
                      <a:pt x="238887" y="156210"/>
                    </a:cubicBezTo>
                    <a:cubicBezTo>
                      <a:pt x="243745" y="159734"/>
                      <a:pt x="248984" y="162878"/>
                      <a:pt x="253746" y="164592"/>
                    </a:cubicBezTo>
                    <a:cubicBezTo>
                      <a:pt x="256794" y="167735"/>
                      <a:pt x="259747" y="170688"/>
                      <a:pt x="262509" y="173069"/>
                    </a:cubicBezTo>
                    <a:close/>
                    <a:moveTo>
                      <a:pt x="275749" y="162020"/>
                    </a:moveTo>
                    <a:cubicBezTo>
                      <a:pt x="272225" y="159544"/>
                      <a:pt x="267938" y="156781"/>
                      <a:pt x="263747" y="154781"/>
                    </a:cubicBezTo>
                    <a:cubicBezTo>
                      <a:pt x="260700" y="151733"/>
                      <a:pt x="258128" y="149352"/>
                      <a:pt x="256604" y="148019"/>
                    </a:cubicBezTo>
                    <a:cubicBezTo>
                      <a:pt x="266700" y="150304"/>
                      <a:pt x="272606" y="149638"/>
                      <a:pt x="272701" y="149638"/>
                    </a:cubicBezTo>
                    <a:cubicBezTo>
                      <a:pt x="273082" y="150304"/>
                      <a:pt x="273463" y="150971"/>
                      <a:pt x="273844" y="151638"/>
                    </a:cubicBezTo>
                    <a:cubicBezTo>
                      <a:pt x="274225" y="153733"/>
                      <a:pt x="274892" y="157544"/>
                      <a:pt x="275749" y="162020"/>
                    </a:cubicBezTo>
                    <a:close/>
                    <a:moveTo>
                      <a:pt x="276130" y="275272"/>
                    </a:moveTo>
                    <a:cubicBezTo>
                      <a:pt x="275654" y="275749"/>
                      <a:pt x="275177" y="276130"/>
                      <a:pt x="274796" y="276606"/>
                    </a:cubicBezTo>
                    <a:cubicBezTo>
                      <a:pt x="270129" y="271177"/>
                      <a:pt x="265748" y="265366"/>
                      <a:pt x="263843" y="263747"/>
                    </a:cubicBezTo>
                    <a:cubicBezTo>
                      <a:pt x="262128" y="262319"/>
                      <a:pt x="261557" y="261176"/>
                      <a:pt x="261557" y="260128"/>
                    </a:cubicBezTo>
                    <a:cubicBezTo>
                      <a:pt x="265938" y="258699"/>
                      <a:pt x="270320" y="257270"/>
                      <a:pt x="274796" y="255937"/>
                    </a:cubicBezTo>
                    <a:cubicBezTo>
                      <a:pt x="272225" y="258699"/>
                      <a:pt x="271082" y="262604"/>
                      <a:pt x="272129" y="267367"/>
                    </a:cubicBezTo>
                    <a:cubicBezTo>
                      <a:pt x="272606" y="269843"/>
                      <a:pt x="274225" y="272605"/>
                      <a:pt x="276130" y="275272"/>
                    </a:cubicBezTo>
                    <a:close/>
                    <a:moveTo>
                      <a:pt x="279178" y="261938"/>
                    </a:moveTo>
                    <a:cubicBezTo>
                      <a:pt x="278130" y="259271"/>
                      <a:pt x="277749" y="256985"/>
                      <a:pt x="278130" y="254984"/>
                    </a:cubicBezTo>
                    <a:lnTo>
                      <a:pt x="279178" y="261938"/>
                    </a:lnTo>
                    <a:close/>
                    <a:moveTo>
                      <a:pt x="268224" y="316325"/>
                    </a:moveTo>
                    <a:cubicBezTo>
                      <a:pt x="273653" y="309944"/>
                      <a:pt x="279464" y="302228"/>
                      <a:pt x="284702" y="295085"/>
                    </a:cubicBezTo>
                    <a:cubicBezTo>
                      <a:pt x="287274" y="297847"/>
                      <a:pt x="289465" y="300704"/>
                      <a:pt x="291370" y="303752"/>
                    </a:cubicBezTo>
                    <a:lnTo>
                      <a:pt x="291560" y="304229"/>
                    </a:lnTo>
                    <a:cubicBezTo>
                      <a:pt x="286703" y="308801"/>
                      <a:pt x="277940" y="317087"/>
                      <a:pt x="269367" y="325374"/>
                    </a:cubicBezTo>
                    <a:cubicBezTo>
                      <a:pt x="269367" y="325374"/>
                      <a:pt x="269367" y="325374"/>
                      <a:pt x="269367" y="325374"/>
                    </a:cubicBezTo>
                    <a:cubicBezTo>
                      <a:pt x="269367" y="322326"/>
                      <a:pt x="268796" y="319373"/>
                      <a:pt x="268224" y="316325"/>
                    </a:cubicBezTo>
                    <a:close/>
                    <a:moveTo>
                      <a:pt x="257937" y="290608"/>
                    </a:moveTo>
                    <a:cubicBezTo>
                      <a:pt x="254222" y="283655"/>
                      <a:pt x="248317" y="272415"/>
                      <a:pt x="245936" y="265176"/>
                    </a:cubicBezTo>
                    <a:cubicBezTo>
                      <a:pt x="250698" y="263557"/>
                      <a:pt x="255461" y="262128"/>
                      <a:pt x="260128" y="260604"/>
                    </a:cubicBezTo>
                    <a:cubicBezTo>
                      <a:pt x="258890" y="262604"/>
                      <a:pt x="257366" y="265652"/>
                      <a:pt x="258033" y="268510"/>
                    </a:cubicBezTo>
                    <a:cubicBezTo>
                      <a:pt x="258985" y="272224"/>
                      <a:pt x="262509" y="276892"/>
                      <a:pt x="268986" y="282321"/>
                    </a:cubicBezTo>
                    <a:cubicBezTo>
                      <a:pt x="265462" y="285845"/>
                      <a:pt x="262033" y="289370"/>
                      <a:pt x="258890" y="292608"/>
                    </a:cubicBezTo>
                    <a:cubicBezTo>
                      <a:pt x="258604" y="291846"/>
                      <a:pt x="258223" y="291179"/>
                      <a:pt x="257937" y="290608"/>
                    </a:cubicBezTo>
                    <a:close/>
                    <a:moveTo>
                      <a:pt x="234125" y="323755"/>
                    </a:moveTo>
                    <a:cubicBezTo>
                      <a:pt x="230505" y="313277"/>
                      <a:pt x="226695" y="303847"/>
                      <a:pt x="222885" y="294418"/>
                    </a:cubicBezTo>
                    <a:cubicBezTo>
                      <a:pt x="218980" y="284702"/>
                      <a:pt x="219551" y="277178"/>
                      <a:pt x="220028" y="274320"/>
                    </a:cubicBezTo>
                    <a:cubicBezTo>
                      <a:pt x="223457" y="273082"/>
                      <a:pt x="226886" y="271939"/>
                      <a:pt x="230315" y="270701"/>
                    </a:cubicBezTo>
                    <a:cubicBezTo>
                      <a:pt x="226028" y="277939"/>
                      <a:pt x="230886" y="283559"/>
                      <a:pt x="240506" y="296037"/>
                    </a:cubicBezTo>
                    <a:cubicBezTo>
                      <a:pt x="243078" y="299371"/>
                      <a:pt x="245364" y="302419"/>
                      <a:pt x="247460" y="305276"/>
                    </a:cubicBezTo>
                    <a:cubicBezTo>
                      <a:pt x="243554" y="310134"/>
                      <a:pt x="238887" y="316611"/>
                      <a:pt x="234125" y="323755"/>
                    </a:cubicBezTo>
                    <a:close/>
                    <a:moveTo>
                      <a:pt x="243840" y="285655"/>
                    </a:moveTo>
                    <a:cubicBezTo>
                      <a:pt x="242888" y="284607"/>
                      <a:pt x="242126" y="283750"/>
                      <a:pt x="241745" y="283178"/>
                    </a:cubicBezTo>
                    <a:cubicBezTo>
                      <a:pt x="239554" y="280035"/>
                      <a:pt x="235363" y="276892"/>
                      <a:pt x="231934" y="269938"/>
                    </a:cubicBezTo>
                    <a:cubicBezTo>
                      <a:pt x="235934" y="268510"/>
                      <a:pt x="239935" y="267081"/>
                      <a:pt x="243935" y="265747"/>
                    </a:cubicBezTo>
                    <a:cubicBezTo>
                      <a:pt x="239649" y="271748"/>
                      <a:pt x="241745" y="279178"/>
                      <a:pt x="243840" y="285655"/>
                    </a:cubicBezTo>
                    <a:close/>
                    <a:moveTo>
                      <a:pt x="230505" y="343853"/>
                    </a:moveTo>
                    <a:cubicBezTo>
                      <a:pt x="231172" y="343186"/>
                      <a:pt x="231839" y="342519"/>
                      <a:pt x="232505" y="341757"/>
                    </a:cubicBezTo>
                    <a:cubicBezTo>
                      <a:pt x="231839" y="342710"/>
                      <a:pt x="231172" y="343662"/>
                      <a:pt x="230600" y="344614"/>
                    </a:cubicBezTo>
                    <a:cubicBezTo>
                      <a:pt x="230600" y="344424"/>
                      <a:pt x="230600" y="344138"/>
                      <a:pt x="230505" y="343853"/>
                    </a:cubicBezTo>
                    <a:close/>
                    <a:moveTo>
                      <a:pt x="215646" y="275749"/>
                    </a:moveTo>
                    <a:cubicBezTo>
                      <a:pt x="216599" y="275368"/>
                      <a:pt x="217551" y="275082"/>
                      <a:pt x="218504" y="274796"/>
                    </a:cubicBezTo>
                    <a:cubicBezTo>
                      <a:pt x="213646" y="279749"/>
                      <a:pt x="211074" y="282893"/>
                      <a:pt x="213836" y="292227"/>
                    </a:cubicBezTo>
                    <a:cubicBezTo>
                      <a:pt x="216979" y="302705"/>
                      <a:pt x="225076" y="317659"/>
                      <a:pt x="229838" y="327660"/>
                    </a:cubicBezTo>
                    <a:cubicBezTo>
                      <a:pt x="230124" y="328231"/>
                      <a:pt x="230219" y="328708"/>
                      <a:pt x="230505" y="329184"/>
                    </a:cubicBezTo>
                    <a:cubicBezTo>
                      <a:pt x="229743" y="330422"/>
                      <a:pt x="228886" y="331661"/>
                      <a:pt x="228124" y="332899"/>
                    </a:cubicBezTo>
                    <a:cubicBezTo>
                      <a:pt x="222409" y="315373"/>
                      <a:pt x="210979" y="298609"/>
                      <a:pt x="209931" y="289846"/>
                    </a:cubicBezTo>
                    <a:cubicBezTo>
                      <a:pt x="209169" y="283464"/>
                      <a:pt x="208026" y="280321"/>
                      <a:pt x="207454" y="278987"/>
                    </a:cubicBezTo>
                    <a:cubicBezTo>
                      <a:pt x="210122" y="277939"/>
                      <a:pt x="212884" y="276796"/>
                      <a:pt x="215646" y="275749"/>
                    </a:cubicBezTo>
                    <a:close/>
                    <a:moveTo>
                      <a:pt x="200883" y="265938"/>
                    </a:moveTo>
                    <a:cubicBezTo>
                      <a:pt x="203359" y="266605"/>
                      <a:pt x="205835" y="267367"/>
                      <a:pt x="208312" y="268033"/>
                    </a:cubicBezTo>
                    <a:cubicBezTo>
                      <a:pt x="215837" y="270129"/>
                      <a:pt x="221075" y="270415"/>
                      <a:pt x="224790" y="270224"/>
                    </a:cubicBezTo>
                    <a:cubicBezTo>
                      <a:pt x="221552" y="271463"/>
                      <a:pt x="218313" y="272605"/>
                      <a:pt x="215075" y="273844"/>
                    </a:cubicBezTo>
                    <a:cubicBezTo>
                      <a:pt x="212884" y="272605"/>
                      <a:pt x="207550" y="269557"/>
                      <a:pt x="200883" y="265938"/>
                    </a:cubicBezTo>
                    <a:close/>
                    <a:moveTo>
                      <a:pt x="187452" y="253651"/>
                    </a:moveTo>
                    <a:cubicBezTo>
                      <a:pt x="198025" y="258318"/>
                      <a:pt x="209360" y="260604"/>
                      <a:pt x="219647" y="262128"/>
                    </a:cubicBezTo>
                    <a:cubicBezTo>
                      <a:pt x="229743" y="263652"/>
                      <a:pt x="237554" y="263938"/>
                      <a:pt x="241935" y="263938"/>
                    </a:cubicBezTo>
                    <a:cubicBezTo>
                      <a:pt x="237935" y="265366"/>
                      <a:pt x="233934" y="266890"/>
                      <a:pt x="229934" y="268414"/>
                    </a:cubicBezTo>
                    <a:cubicBezTo>
                      <a:pt x="225838" y="267271"/>
                      <a:pt x="213932" y="263747"/>
                      <a:pt x="198977" y="259080"/>
                    </a:cubicBezTo>
                    <a:cubicBezTo>
                      <a:pt x="194120" y="257556"/>
                      <a:pt x="190500" y="255746"/>
                      <a:pt x="187452" y="253651"/>
                    </a:cubicBezTo>
                    <a:close/>
                    <a:moveTo>
                      <a:pt x="179451" y="239173"/>
                    </a:moveTo>
                    <a:cubicBezTo>
                      <a:pt x="180308" y="239173"/>
                      <a:pt x="181261" y="239173"/>
                      <a:pt x="182118" y="239173"/>
                    </a:cubicBezTo>
                    <a:cubicBezTo>
                      <a:pt x="182690" y="239363"/>
                      <a:pt x="183356" y="239554"/>
                      <a:pt x="183928" y="239744"/>
                    </a:cubicBezTo>
                    <a:cubicBezTo>
                      <a:pt x="184595" y="239935"/>
                      <a:pt x="185261" y="240221"/>
                      <a:pt x="185833" y="240411"/>
                    </a:cubicBezTo>
                    <a:cubicBezTo>
                      <a:pt x="184785" y="240602"/>
                      <a:pt x="183833" y="240792"/>
                      <a:pt x="182785" y="240982"/>
                    </a:cubicBezTo>
                    <a:cubicBezTo>
                      <a:pt x="181642" y="240316"/>
                      <a:pt x="180499" y="239744"/>
                      <a:pt x="179451" y="239173"/>
                    </a:cubicBezTo>
                    <a:close/>
                    <a:moveTo>
                      <a:pt x="153829" y="239363"/>
                    </a:moveTo>
                    <a:cubicBezTo>
                      <a:pt x="155543" y="240792"/>
                      <a:pt x="157353" y="242506"/>
                      <a:pt x="159163" y="244412"/>
                    </a:cubicBezTo>
                    <a:cubicBezTo>
                      <a:pt x="154591" y="242411"/>
                      <a:pt x="149638" y="240697"/>
                      <a:pt x="144399" y="239363"/>
                    </a:cubicBezTo>
                    <a:cubicBezTo>
                      <a:pt x="146971" y="239363"/>
                      <a:pt x="150114" y="239363"/>
                      <a:pt x="153829" y="239363"/>
                    </a:cubicBezTo>
                    <a:close/>
                    <a:moveTo>
                      <a:pt x="214313" y="226028"/>
                    </a:moveTo>
                    <a:cubicBezTo>
                      <a:pt x="202121" y="228219"/>
                      <a:pt x="185738" y="231077"/>
                      <a:pt x="171260" y="233553"/>
                    </a:cubicBezTo>
                    <a:cubicBezTo>
                      <a:pt x="170402" y="233648"/>
                      <a:pt x="169641" y="233744"/>
                      <a:pt x="168783" y="233744"/>
                    </a:cubicBezTo>
                    <a:cubicBezTo>
                      <a:pt x="165259" y="232029"/>
                      <a:pt x="162211" y="230791"/>
                      <a:pt x="160020" y="230219"/>
                    </a:cubicBezTo>
                    <a:cubicBezTo>
                      <a:pt x="154686" y="228981"/>
                      <a:pt x="150019" y="227552"/>
                      <a:pt x="145352" y="226886"/>
                    </a:cubicBezTo>
                    <a:cubicBezTo>
                      <a:pt x="163544" y="226219"/>
                      <a:pt x="186404" y="224790"/>
                      <a:pt x="204883" y="221266"/>
                    </a:cubicBezTo>
                    <a:cubicBezTo>
                      <a:pt x="206121" y="221075"/>
                      <a:pt x="207359" y="220789"/>
                      <a:pt x="208693" y="220504"/>
                    </a:cubicBezTo>
                    <a:cubicBezTo>
                      <a:pt x="208883" y="220599"/>
                      <a:pt x="209074" y="220789"/>
                      <a:pt x="209264" y="220885"/>
                    </a:cubicBezTo>
                    <a:cubicBezTo>
                      <a:pt x="206693" y="222218"/>
                      <a:pt x="204026" y="223838"/>
                      <a:pt x="201454" y="225743"/>
                    </a:cubicBezTo>
                    <a:cubicBezTo>
                      <a:pt x="201454" y="225743"/>
                      <a:pt x="206121" y="224219"/>
                      <a:pt x="212408" y="223552"/>
                    </a:cubicBezTo>
                    <a:cubicBezTo>
                      <a:pt x="213170" y="224504"/>
                      <a:pt x="213741" y="225266"/>
                      <a:pt x="214313" y="226028"/>
                    </a:cubicBezTo>
                    <a:close/>
                    <a:moveTo>
                      <a:pt x="219266" y="253746"/>
                    </a:moveTo>
                    <a:cubicBezTo>
                      <a:pt x="236220" y="257080"/>
                      <a:pt x="251460" y="258128"/>
                      <a:pt x="258128" y="258413"/>
                    </a:cubicBezTo>
                    <a:cubicBezTo>
                      <a:pt x="253270" y="260032"/>
                      <a:pt x="248412" y="261652"/>
                      <a:pt x="243554" y="263366"/>
                    </a:cubicBezTo>
                    <a:cubicBezTo>
                      <a:pt x="237744" y="261652"/>
                      <a:pt x="220409" y="256413"/>
                      <a:pt x="207741" y="252317"/>
                    </a:cubicBezTo>
                    <a:cubicBezTo>
                      <a:pt x="204216" y="251174"/>
                      <a:pt x="200216" y="249460"/>
                      <a:pt x="196025" y="247555"/>
                    </a:cubicBezTo>
                    <a:cubicBezTo>
                      <a:pt x="197168" y="247555"/>
                      <a:pt x="198311" y="247555"/>
                      <a:pt x="199454" y="247555"/>
                    </a:cubicBezTo>
                    <a:cubicBezTo>
                      <a:pt x="203835" y="249650"/>
                      <a:pt x="209645" y="251746"/>
                      <a:pt x="219266" y="253746"/>
                    </a:cubicBezTo>
                    <a:close/>
                    <a:moveTo>
                      <a:pt x="272606" y="253460"/>
                    </a:moveTo>
                    <a:lnTo>
                      <a:pt x="272796" y="253555"/>
                    </a:lnTo>
                    <a:cubicBezTo>
                      <a:pt x="268415" y="254984"/>
                      <a:pt x="264128" y="256413"/>
                      <a:pt x="259842" y="257937"/>
                    </a:cubicBezTo>
                    <a:cubicBezTo>
                      <a:pt x="254413" y="256032"/>
                      <a:pt x="238506" y="250698"/>
                      <a:pt x="223742" y="246983"/>
                    </a:cubicBezTo>
                    <a:cubicBezTo>
                      <a:pt x="227362" y="246793"/>
                      <a:pt x="230696" y="246507"/>
                      <a:pt x="233553" y="246126"/>
                    </a:cubicBezTo>
                    <a:cubicBezTo>
                      <a:pt x="236506" y="247555"/>
                      <a:pt x="239935" y="248793"/>
                      <a:pt x="243745" y="249841"/>
                    </a:cubicBezTo>
                    <a:cubicBezTo>
                      <a:pt x="254222" y="252413"/>
                      <a:pt x="266700" y="253174"/>
                      <a:pt x="272606" y="253460"/>
                    </a:cubicBezTo>
                    <a:close/>
                    <a:moveTo>
                      <a:pt x="262700" y="207550"/>
                    </a:moveTo>
                    <a:cubicBezTo>
                      <a:pt x="262604" y="207550"/>
                      <a:pt x="262604" y="207454"/>
                      <a:pt x="262509" y="207454"/>
                    </a:cubicBezTo>
                    <a:lnTo>
                      <a:pt x="262795" y="207454"/>
                    </a:lnTo>
                    <a:lnTo>
                      <a:pt x="262700" y="207550"/>
                    </a:lnTo>
                    <a:close/>
                    <a:moveTo>
                      <a:pt x="257175" y="189929"/>
                    </a:moveTo>
                    <a:cubicBezTo>
                      <a:pt x="262223" y="193548"/>
                      <a:pt x="267653" y="196882"/>
                      <a:pt x="272987" y="199072"/>
                    </a:cubicBezTo>
                    <a:cubicBezTo>
                      <a:pt x="273844" y="200406"/>
                      <a:pt x="274701" y="201549"/>
                      <a:pt x="275558" y="202787"/>
                    </a:cubicBezTo>
                    <a:lnTo>
                      <a:pt x="263462" y="207264"/>
                    </a:lnTo>
                    <a:cubicBezTo>
                      <a:pt x="263081" y="205835"/>
                      <a:pt x="261080" y="199549"/>
                      <a:pt x="257175" y="189929"/>
                    </a:cubicBezTo>
                    <a:close/>
                    <a:moveTo>
                      <a:pt x="212598" y="180118"/>
                    </a:moveTo>
                    <a:cubicBezTo>
                      <a:pt x="222504" y="187071"/>
                      <a:pt x="234791" y="195358"/>
                      <a:pt x="234791" y="195358"/>
                    </a:cubicBezTo>
                    <a:lnTo>
                      <a:pt x="237458" y="196596"/>
                    </a:lnTo>
                    <a:cubicBezTo>
                      <a:pt x="230410" y="193643"/>
                      <a:pt x="223361" y="190595"/>
                      <a:pt x="216313" y="187738"/>
                    </a:cubicBezTo>
                    <a:cubicBezTo>
                      <a:pt x="215456" y="187357"/>
                      <a:pt x="214598" y="187071"/>
                      <a:pt x="213836" y="186690"/>
                    </a:cubicBezTo>
                    <a:cubicBezTo>
                      <a:pt x="213646" y="185833"/>
                      <a:pt x="213265" y="183452"/>
                      <a:pt x="212598" y="180118"/>
                    </a:cubicBezTo>
                    <a:close/>
                    <a:moveTo>
                      <a:pt x="120301" y="151733"/>
                    </a:moveTo>
                    <a:cubicBezTo>
                      <a:pt x="119634" y="149447"/>
                      <a:pt x="116300" y="143446"/>
                      <a:pt x="112109" y="137255"/>
                    </a:cubicBezTo>
                    <a:cubicBezTo>
                      <a:pt x="112109" y="137255"/>
                      <a:pt x="112109" y="137255"/>
                      <a:pt x="112109" y="137255"/>
                    </a:cubicBezTo>
                    <a:cubicBezTo>
                      <a:pt x="118777" y="142304"/>
                      <a:pt x="135255" y="154591"/>
                      <a:pt x="140303" y="158496"/>
                    </a:cubicBezTo>
                    <a:cubicBezTo>
                      <a:pt x="133731" y="156115"/>
                      <a:pt x="127064" y="153924"/>
                      <a:pt x="120301" y="151733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677" name="Google Shape;67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863608" y="1436060"/>
            <a:ext cx="5343525" cy="35647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78" name="Google Shape;678;p5"/>
          <p:cNvGrpSpPr/>
          <p:nvPr/>
        </p:nvGrpSpPr>
        <p:grpSpPr>
          <a:xfrm>
            <a:off x="7572" y="3907949"/>
            <a:ext cx="1492472" cy="1248814"/>
            <a:chOff x="10096" y="5210598"/>
            <a:chExt cx="1989963" cy="1665086"/>
          </a:xfrm>
        </p:grpSpPr>
        <p:grpSp>
          <p:nvGrpSpPr>
            <p:cNvPr id="679" name="Google Shape;679;p5"/>
            <p:cNvGrpSpPr/>
            <p:nvPr/>
          </p:nvGrpSpPr>
          <p:grpSpPr>
            <a:xfrm>
              <a:off x="10096" y="5210598"/>
              <a:ext cx="1434176" cy="1657941"/>
              <a:chOff x="10096" y="5210598"/>
              <a:chExt cx="1434176" cy="1657941"/>
            </a:xfrm>
          </p:grpSpPr>
          <p:sp>
            <p:nvSpPr>
              <p:cNvPr id="680" name="Google Shape;680;p5"/>
              <p:cNvSpPr/>
              <p:nvPr/>
            </p:nvSpPr>
            <p:spPr>
              <a:xfrm>
                <a:off x="10096" y="5210598"/>
                <a:ext cx="824557" cy="1657941"/>
              </a:xfrm>
              <a:custGeom>
                <a:rect b="b" l="l" r="r" t="t"/>
                <a:pathLst>
                  <a:path extrusionOk="0" h="1657941" w="824557">
                    <a:moveTo>
                      <a:pt x="232124" y="1657847"/>
                    </a:moveTo>
                    <a:cubicBezTo>
                      <a:pt x="232124" y="1657847"/>
                      <a:pt x="1157954" y="244337"/>
                      <a:pt x="694849" y="3830"/>
                    </a:cubicBezTo>
                    <a:cubicBezTo>
                      <a:pt x="641890" y="-23697"/>
                      <a:pt x="329279" y="61933"/>
                      <a:pt x="0" y="1460489"/>
                    </a:cubicBezTo>
                    <a:lnTo>
                      <a:pt x="0" y="1657942"/>
                    </a:lnTo>
                    <a:lnTo>
                      <a:pt x="232124" y="165794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1" name="Google Shape;681;p5"/>
              <p:cNvSpPr/>
              <p:nvPr/>
            </p:nvSpPr>
            <p:spPr>
              <a:xfrm>
                <a:off x="210978" y="5731758"/>
                <a:ext cx="1233294" cy="1136687"/>
              </a:xfrm>
              <a:custGeom>
                <a:rect b="b" l="l" r="r" t="t"/>
                <a:pathLst>
                  <a:path extrusionOk="0" h="1136687" w="1233294">
                    <a:moveTo>
                      <a:pt x="479870" y="1136687"/>
                    </a:moveTo>
                    <a:cubicBezTo>
                      <a:pt x="479870" y="1136687"/>
                      <a:pt x="1510570" y="402882"/>
                      <a:pt x="1160907" y="15404"/>
                    </a:cubicBezTo>
                    <a:cubicBezTo>
                      <a:pt x="1120902" y="-28887"/>
                      <a:pt x="798195" y="-58129"/>
                      <a:pt x="0" y="1136592"/>
                    </a:cubicBezTo>
                    <a:lnTo>
                      <a:pt x="479870" y="113668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2" name="Google Shape;682;p5"/>
            <p:cNvGrpSpPr/>
            <p:nvPr/>
          </p:nvGrpSpPr>
          <p:grpSpPr>
            <a:xfrm>
              <a:off x="78866" y="5245385"/>
              <a:ext cx="1661636" cy="1611820"/>
              <a:chOff x="78866" y="5245385"/>
              <a:chExt cx="1661636" cy="1611820"/>
            </a:xfrm>
          </p:grpSpPr>
          <p:sp>
            <p:nvSpPr>
              <p:cNvPr id="683" name="Google Shape;683;p5"/>
              <p:cNvSpPr/>
              <p:nvPr/>
            </p:nvSpPr>
            <p:spPr>
              <a:xfrm>
                <a:off x="378523" y="5245385"/>
                <a:ext cx="1361979" cy="1611820"/>
              </a:xfrm>
              <a:custGeom>
                <a:rect b="b" l="l" r="r" t="t"/>
                <a:pathLst>
                  <a:path extrusionOk="0" h="1611820" w="1361979">
                    <a:moveTo>
                      <a:pt x="379381" y="1516475"/>
                    </a:moveTo>
                    <a:lnTo>
                      <a:pt x="379381" y="1611821"/>
                    </a:lnTo>
                    <a:lnTo>
                      <a:pt x="1361980" y="1611821"/>
                    </a:lnTo>
                    <a:cubicBezTo>
                      <a:pt x="1361980" y="1611821"/>
                      <a:pt x="1331690" y="1430750"/>
                      <a:pt x="1281303" y="1184815"/>
                    </a:cubicBezTo>
                    <a:lnTo>
                      <a:pt x="605885" y="1549527"/>
                    </a:lnTo>
                    <a:lnTo>
                      <a:pt x="605885" y="1449800"/>
                    </a:lnTo>
                    <a:lnTo>
                      <a:pt x="1262920" y="1098042"/>
                    </a:lnTo>
                    <a:cubicBezTo>
                      <a:pt x="1250632" y="1039749"/>
                      <a:pt x="1237012" y="978884"/>
                      <a:pt x="1222915" y="916591"/>
                    </a:cubicBezTo>
                    <a:lnTo>
                      <a:pt x="639318" y="1283875"/>
                    </a:lnTo>
                    <a:lnTo>
                      <a:pt x="639318" y="1155001"/>
                    </a:lnTo>
                    <a:lnTo>
                      <a:pt x="1192340" y="787051"/>
                    </a:lnTo>
                    <a:cubicBezTo>
                      <a:pt x="1181862" y="744950"/>
                      <a:pt x="1171480" y="702755"/>
                      <a:pt x="1160621" y="660654"/>
                    </a:cubicBezTo>
                    <a:cubicBezTo>
                      <a:pt x="1022414" y="740569"/>
                      <a:pt x="722090" y="922401"/>
                      <a:pt x="722090" y="922401"/>
                    </a:cubicBezTo>
                    <a:lnTo>
                      <a:pt x="747331" y="772954"/>
                    </a:lnTo>
                    <a:lnTo>
                      <a:pt x="1131094" y="550831"/>
                    </a:lnTo>
                    <a:cubicBezTo>
                      <a:pt x="1111282" y="479584"/>
                      <a:pt x="1091089" y="410432"/>
                      <a:pt x="1069562" y="344900"/>
                    </a:cubicBezTo>
                    <a:cubicBezTo>
                      <a:pt x="972693" y="418338"/>
                      <a:pt x="805244" y="569214"/>
                      <a:pt x="805244" y="569214"/>
                    </a:cubicBezTo>
                    <a:cubicBezTo>
                      <a:pt x="805244" y="569214"/>
                      <a:pt x="792671" y="428054"/>
                      <a:pt x="805244" y="438531"/>
                    </a:cubicBezTo>
                    <a:cubicBezTo>
                      <a:pt x="813530" y="445389"/>
                      <a:pt x="949643" y="336328"/>
                      <a:pt x="1041464" y="260699"/>
                    </a:cubicBezTo>
                    <a:cubicBezTo>
                      <a:pt x="1005840" y="158496"/>
                      <a:pt x="968407" y="68485"/>
                      <a:pt x="929831" y="0"/>
                    </a:cubicBezTo>
                    <a:cubicBezTo>
                      <a:pt x="929831" y="0"/>
                      <a:pt x="803815" y="117729"/>
                      <a:pt x="630650" y="299942"/>
                    </a:cubicBezTo>
                    <a:cubicBezTo>
                      <a:pt x="664845" y="361188"/>
                      <a:pt x="722090" y="461201"/>
                      <a:pt x="722090" y="461201"/>
                    </a:cubicBezTo>
                    <a:lnTo>
                      <a:pt x="705517" y="548354"/>
                    </a:lnTo>
                    <a:lnTo>
                      <a:pt x="564737" y="370522"/>
                    </a:lnTo>
                    <a:cubicBezTo>
                      <a:pt x="538829" y="398621"/>
                      <a:pt x="511778" y="428149"/>
                      <a:pt x="484060" y="458343"/>
                    </a:cubicBezTo>
                    <a:lnTo>
                      <a:pt x="676275" y="731234"/>
                    </a:lnTo>
                    <a:lnTo>
                      <a:pt x="639223" y="872395"/>
                    </a:lnTo>
                    <a:lnTo>
                      <a:pt x="409861" y="541877"/>
                    </a:lnTo>
                    <a:cubicBezTo>
                      <a:pt x="371380" y="585406"/>
                      <a:pt x="332422" y="631127"/>
                      <a:pt x="293560" y="677608"/>
                    </a:cubicBezTo>
                    <a:lnTo>
                      <a:pt x="589121" y="1051369"/>
                    </a:lnTo>
                    <a:cubicBezTo>
                      <a:pt x="589121" y="1051369"/>
                      <a:pt x="559975" y="1188149"/>
                      <a:pt x="555974" y="1175956"/>
                    </a:cubicBezTo>
                    <a:cubicBezTo>
                      <a:pt x="552736" y="1166241"/>
                      <a:pt x="322707" y="891159"/>
                      <a:pt x="219361" y="767620"/>
                    </a:cubicBezTo>
                    <a:cubicBezTo>
                      <a:pt x="204978" y="785622"/>
                      <a:pt x="190595" y="803625"/>
                      <a:pt x="176498" y="821626"/>
                    </a:cubicBezTo>
                    <a:lnTo>
                      <a:pt x="531114" y="1313117"/>
                    </a:lnTo>
                    <a:lnTo>
                      <a:pt x="512350" y="1445991"/>
                    </a:lnTo>
                    <a:lnTo>
                      <a:pt x="105537" y="913828"/>
                    </a:lnTo>
                    <a:cubicBezTo>
                      <a:pt x="69151" y="961739"/>
                      <a:pt x="33909" y="1010317"/>
                      <a:pt x="0" y="1058894"/>
                    </a:cubicBezTo>
                    <a:lnTo>
                      <a:pt x="379381" y="1516475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4" name="Google Shape;684;p5"/>
              <p:cNvSpPr/>
              <p:nvPr/>
            </p:nvSpPr>
            <p:spPr>
              <a:xfrm>
                <a:off x="78866" y="6384099"/>
                <a:ext cx="679037" cy="473106"/>
              </a:xfrm>
              <a:custGeom>
                <a:rect b="b" l="l" r="r" t="t"/>
                <a:pathLst>
                  <a:path extrusionOk="0" h="473106" w="679037">
                    <a:moveTo>
                      <a:pt x="0" y="473107"/>
                    </a:moveTo>
                    <a:lnTo>
                      <a:pt x="679037" y="473107"/>
                    </a:lnTo>
                    <a:lnTo>
                      <a:pt x="245935" y="0"/>
                    </a:lnTo>
                    <a:cubicBezTo>
                      <a:pt x="139351" y="161354"/>
                      <a:pt x="51149" y="323374"/>
                      <a:pt x="0" y="473107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85" name="Google Shape;685;p5"/>
            <p:cNvSpPr/>
            <p:nvPr/>
          </p:nvSpPr>
          <p:spPr>
            <a:xfrm>
              <a:off x="99155" y="6128543"/>
              <a:ext cx="1900904" cy="747141"/>
            </a:xfrm>
            <a:custGeom>
              <a:rect b="b" l="l" r="r" t="t"/>
              <a:pathLst>
                <a:path extrusionOk="0" h="747141" w="1900904">
                  <a:moveTo>
                    <a:pt x="1900904" y="746950"/>
                  </a:moveTo>
                  <a:lnTo>
                    <a:pt x="1545717" y="593122"/>
                  </a:lnTo>
                  <a:cubicBezTo>
                    <a:pt x="1545717" y="593122"/>
                    <a:pt x="1509236" y="432435"/>
                    <a:pt x="1704118" y="255937"/>
                  </a:cubicBezTo>
                  <a:cubicBezTo>
                    <a:pt x="1704118" y="255937"/>
                    <a:pt x="1471136" y="306514"/>
                    <a:pt x="1408462" y="460153"/>
                  </a:cubicBezTo>
                  <a:lnTo>
                    <a:pt x="1492187" y="0"/>
                  </a:lnTo>
                  <a:cubicBezTo>
                    <a:pt x="1492187" y="0"/>
                    <a:pt x="1170813" y="271082"/>
                    <a:pt x="1160621" y="535877"/>
                  </a:cubicBezTo>
                  <a:lnTo>
                    <a:pt x="1042226" y="165735"/>
                  </a:lnTo>
                  <a:lnTo>
                    <a:pt x="1042226" y="573977"/>
                  </a:lnTo>
                  <a:cubicBezTo>
                    <a:pt x="1042226" y="573977"/>
                    <a:pt x="955072" y="426530"/>
                    <a:pt x="769715" y="403670"/>
                  </a:cubicBezTo>
                  <a:cubicBezTo>
                    <a:pt x="769715" y="403670"/>
                    <a:pt x="893826" y="521970"/>
                    <a:pt x="893826" y="593217"/>
                  </a:cubicBezTo>
                  <a:cubicBezTo>
                    <a:pt x="893826" y="593217"/>
                    <a:pt x="558832" y="516922"/>
                    <a:pt x="557879" y="165830"/>
                  </a:cubicBezTo>
                  <a:cubicBezTo>
                    <a:pt x="557879" y="165830"/>
                    <a:pt x="529590" y="483489"/>
                    <a:pt x="607124" y="599884"/>
                  </a:cubicBezTo>
                  <a:cubicBezTo>
                    <a:pt x="607124" y="599884"/>
                    <a:pt x="454247" y="335089"/>
                    <a:pt x="328708" y="268986"/>
                  </a:cubicBezTo>
                  <a:cubicBezTo>
                    <a:pt x="328708" y="268986"/>
                    <a:pt x="430625" y="458438"/>
                    <a:pt x="419576" y="545116"/>
                  </a:cubicBezTo>
                  <a:cubicBezTo>
                    <a:pt x="419576" y="545116"/>
                    <a:pt x="381191" y="476631"/>
                    <a:pt x="283083" y="428720"/>
                  </a:cubicBezTo>
                  <a:cubicBezTo>
                    <a:pt x="283083" y="428720"/>
                    <a:pt x="374333" y="567976"/>
                    <a:pt x="374333" y="613600"/>
                  </a:cubicBezTo>
                  <a:lnTo>
                    <a:pt x="0" y="684371"/>
                  </a:lnTo>
                  <a:cubicBezTo>
                    <a:pt x="0" y="684371"/>
                    <a:pt x="413671" y="694087"/>
                    <a:pt x="405098" y="694087"/>
                  </a:cubicBezTo>
                  <a:cubicBezTo>
                    <a:pt x="396526" y="694087"/>
                    <a:pt x="180880" y="747141"/>
                    <a:pt x="180880" y="747141"/>
                  </a:cubicBezTo>
                  <a:lnTo>
                    <a:pt x="1900904" y="747141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6" name="Google Shape;686;p5"/>
          <p:cNvSpPr txBox="1"/>
          <p:nvPr>
            <p:ph idx="2" type="body"/>
          </p:nvPr>
        </p:nvSpPr>
        <p:spPr>
          <a:xfrm>
            <a:off x="3823421" y="1208343"/>
            <a:ext cx="47085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87" name="Google Shape;687;p5"/>
          <p:cNvSpPr txBox="1"/>
          <p:nvPr>
            <p:ph idx="3" type="body"/>
          </p:nvPr>
        </p:nvSpPr>
        <p:spPr>
          <a:xfrm>
            <a:off x="3823421" y="2630890"/>
            <a:ext cx="4708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8" name="Google Shape;688;p5"/>
          <p:cNvSpPr txBox="1"/>
          <p:nvPr>
            <p:ph idx="4" type="body"/>
          </p:nvPr>
        </p:nvSpPr>
        <p:spPr>
          <a:xfrm>
            <a:off x="3823421" y="2227672"/>
            <a:ext cx="47085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89" name="Google Shape;689;p5"/>
          <p:cNvSpPr txBox="1"/>
          <p:nvPr>
            <p:ph idx="5" type="body"/>
          </p:nvPr>
        </p:nvSpPr>
        <p:spPr>
          <a:xfrm>
            <a:off x="3823421" y="3650218"/>
            <a:ext cx="4708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0" name="Google Shape;690;p5"/>
          <p:cNvSpPr txBox="1"/>
          <p:nvPr>
            <p:ph idx="6" type="body"/>
          </p:nvPr>
        </p:nvSpPr>
        <p:spPr>
          <a:xfrm>
            <a:off x="3823421" y="3247001"/>
            <a:ext cx="47085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2" name="Google Shape;692;p6"/>
          <p:cNvGrpSpPr/>
          <p:nvPr/>
        </p:nvGrpSpPr>
        <p:grpSpPr>
          <a:xfrm>
            <a:off x="0" y="4285035"/>
            <a:ext cx="9145643" cy="869608"/>
            <a:chOff x="0" y="5560980"/>
            <a:chExt cx="12194190" cy="1159478"/>
          </a:xfrm>
        </p:grpSpPr>
        <p:sp>
          <p:nvSpPr>
            <p:cNvPr id="693" name="Google Shape;693;p6"/>
            <p:cNvSpPr/>
            <p:nvPr/>
          </p:nvSpPr>
          <p:spPr>
            <a:xfrm>
              <a:off x="0" y="5560980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94" name="Google Shape;694;p6"/>
            <p:cNvGrpSpPr/>
            <p:nvPr/>
          </p:nvGrpSpPr>
          <p:grpSpPr>
            <a:xfrm>
              <a:off x="0" y="5630227"/>
              <a:ext cx="12194189" cy="957262"/>
              <a:chOff x="0" y="5630227"/>
              <a:chExt cx="12194189" cy="957262"/>
            </a:xfrm>
          </p:grpSpPr>
          <p:sp>
            <p:nvSpPr>
              <p:cNvPr id="695" name="Google Shape;695;p6"/>
              <p:cNvSpPr/>
              <p:nvPr/>
            </p:nvSpPr>
            <p:spPr>
              <a:xfrm>
                <a:off x="2190" y="5803487"/>
                <a:ext cx="12191999" cy="784002"/>
              </a:xfrm>
              <a:custGeom>
                <a:rect b="b" l="l" r="r" t="t"/>
                <a:pathLst>
                  <a:path extrusionOk="0" h="784002" w="12191999">
                    <a:moveTo>
                      <a:pt x="0" y="784003"/>
                    </a:moveTo>
                    <a:lnTo>
                      <a:pt x="9258967" y="632841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204"/>
                    </a:lnTo>
                    <a:lnTo>
                      <a:pt x="9570625" y="443961"/>
                    </a:lnTo>
                    <a:lnTo>
                      <a:pt x="7596664" y="443961"/>
                    </a:lnTo>
                    <a:lnTo>
                      <a:pt x="7530561" y="377857"/>
                    </a:lnTo>
                    <a:lnTo>
                      <a:pt x="11506867" y="330613"/>
                    </a:lnTo>
                    <a:lnTo>
                      <a:pt x="11469052" y="273939"/>
                    </a:lnTo>
                    <a:lnTo>
                      <a:pt x="12167997" y="273939"/>
                    </a:lnTo>
                    <a:lnTo>
                      <a:pt x="11809095" y="217265"/>
                    </a:lnTo>
                    <a:lnTo>
                      <a:pt x="12192000" y="159258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6" name="Google Shape;696;p6"/>
              <p:cNvSpPr/>
              <p:nvPr/>
            </p:nvSpPr>
            <p:spPr>
              <a:xfrm>
                <a:off x="0" y="5630227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60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6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7" name="Google Shape;697;p6"/>
              <p:cNvSpPr/>
              <p:nvPr/>
            </p:nvSpPr>
            <p:spPr>
              <a:xfrm>
                <a:off x="10106881" y="5671279"/>
                <a:ext cx="2087308" cy="132112"/>
              </a:xfrm>
              <a:custGeom>
                <a:rect b="b" l="l" r="r" t="t"/>
                <a:pathLst>
                  <a:path extrusionOk="0" h="132112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3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698" name="Google Shape;698;p6"/>
          <p:cNvSpPr/>
          <p:nvPr/>
        </p:nvSpPr>
        <p:spPr>
          <a:xfrm>
            <a:off x="0" y="1340420"/>
            <a:ext cx="9145643" cy="2944616"/>
          </a:xfrm>
          <a:custGeom>
            <a:rect b="b" l="l" r="r" t="t"/>
            <a:pathLst>
              <a:path extrusionOk="0" h="3926154" w="12194190">
                <a:moveTo>
                  <a:pt x="2191" y="446291"/>
                </a:moveTo>
                <a:cubicBezTo>
                  <a:pt x="2191" y="446291"/>
                  <a:pt x="562737" y="94247"/>
                  <a:pt x="633032" y="59195"/>
                </a:cubicBezTo>
                <a:cubicBezTo>
                  <a:pt x="703326" y="24143"/>
                  <a:pt x="907733" y="-84918"/>
                  <a:pt x="1051751" y="127870"/>
                </a:cubicBezTo>
                <a:cubicBezTo>
                  <a:pt x="1195769" y="340659"/>
                  <a:pt x="1636395" y="579451"/>
                  <a:pt x="1732598" y="855676"/>
                </a:cubicBezTo>
                <a:cubicBezTo>
                  <a:pt x="1828800" y="1131901"/>
                  <a:pt x="3938969" y="2643709"/>
                  <a:pt x="4114800" y="2538458"/>
                </a:cubicBezTo>
                <a:cubicBezTo>
                  <a:pt x="4290632" y="2433206"/>
                  <a:pt x="4994053" y="1428985"/>
                  <a:pt x="5539169" y="1359643"/>
                </a:cubicBezTo>
                <a:cubicBezTo>
                  <a:pt x="6084285" y="1290301"/>
                  <a:pt x="6365653" y="1395553"/>
                  <a:pt x="6365653" y="1483564"/>
                </a:cubicBezTo>
                <a:cubicBezTo>
                  <a:pt x="6365653" y="1571575"/>
                  <a:pt x="6556915" y="1827797"/>
                  <a:pt x="6652546" y="1817891"/>
                </a:cubicBezTo>
                <a:cubicBezTo>
                  <a:pt x="6748272" y="1807985"/>
                  <a:pt x="12194191" y="3155296"/>
                  <a:pt x="12194191" y="3155296"/>
                </a:cubicBezTo>
                <a:lnTo>
                  <a:pt x="12194191" y="3926155"/>
                </a:lnTo>
                <a:lnTo>
                  <a:pt x="0" y="3926155"/>
                </a:lnTo>
                <a:lnTo>
                  <a:pt x="2191" y="446291"/>
                </a:lnTo>
                <a:close/>
              </a:path>
            </a:pathLst>
          </a:custGeom>
          <a:solidFill>
            <a:srgbClr val="BAD2D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9" name="Google Shape;699;p6"/>
          <p:cNvSpPr/>
          <p:nvPr/>
        </p:nvSpPr>
        <p:spPr>
          <a:xfrm>
            <a:off x="0" y="1470966"/>
            <a:ext cx="9145499" cy="2814141"/>
          </a:xfrm>
          <a:custGeom>
            <a:rect b="b" l="l" r="r" t="t"/>
            <a:pathLst>
              <a:path extrusionOk="0" h="3752188" w="12193999">
                <a:moveTo>
                  <a:pt x="0" y="894116"/>
                </a:moveTo>
                <a:cubicBezTo>
                  <a:pt x="0" y="894116"/>
                  <a:pt x="295180" y="1039849"/>
                  <a:pt x="408337" y="1056041"/>
                </a:cubicBezTo>
                <a:cubicBezTo>
                  <a:pt x="521589" y="1072234"/>
                  <a:pt x="780288" y="764576"/>
                  <a:pt x="942023" y="715999"/>
                </a:cubicBezTo>
                <a:cubicBezTo>
                  <a:pt x="1103757" y="667421"/>
                  <a:pt x="1168432" y="456919"/>
                  <a:pt x="1605058" y="424534"/>
                </a:cubicBezTo>
                <a:cubicBezTo>
                  <a:pt x="1605058" y="424534"/>
                  <a:pt x="1803178" y="266609"/>
                  <a:pt x="1960817" y="205935"/>
                </a:cubicBezTo>
                <a:cubicBezTo>
                  <a:pt x="2118455" y="145166"/>
                  <a:pt x="2167033" y="-49144"/>
                  <a:pt x="2312575" y="11625"/>
                </a:cubicBezTo>
                <a:cubicBezTo>
                  <a:pt x="2458117" y="72395"/>
                  <a:pt x="3428524" y="545978"/>
                  <a:pt x="3755993" y="813154"/>
                </a:cubicBezTo>
                <a:cubicBezTo>
                  <a:pt x="4083463" y="1080330"/>
                  <a:pt x="5405628" y="1638972"/>
                  <a:pt x="5769483" y="1663260"/>
                </a:cubicBezTo>
                <a:cubicBezTo>
                  <a:pt x="6133338" y="1687549"/>
                  <a:pt x="6667024" y="1881859"/>
                  <a:pt x="7152228" y="1833281"/>
                </a:cubicBezTo>
                <a:cubicBezTo>
                  <a:pt x="7637431" y="1784704"/>
                  <a:pt x="9238488" y="1027847"/>
                  <a:pt x="9456801" y="920501"/>
                </a:cubicBezTo>
                <a:cubicBezTo>
                  <a:pt x="9675114" y="813154"/>
                  <a:pt x="10111835" y="643133"/>
                  <a:pt x="10111835" y="643133"/>
                </a:cubicBezTo>
                <a:cubicBezTo>
                  <a:pt x="10111835" y="643133"/>
                  <a:pt x="10208895" y="448823"/>
                  <a:pt x="10572750" y="473111"/>
                </a:cubicBezTo>
                <a:cubicBezTo>
                  <a:pt x="10936605" y="497400"/>
                  <a:pt x="10863835" y="521689"/>
                  <a:pt x="11251978" y="521689"/>
                </a:cubicBezTo>
                <a:cubicBezTo>
                  <a:pt x="11640122" y="521689"/>
                  <a:pt x="12194000" y="181646"/>
                  <a:pt x="12194000" y="181646"/>
                </a:cubicBezTo>
                <a:lnTo>
                  <a:pt x="12194000" y="3752188"/>
                </a:lnTo>
                <a:lnTo>
                  <a:pt x="0" y="3752188"/>
                </a:lnTo>
                <a:lnTo>
                  <a:pt x="0" y="894116"/>
                </a:lnTo>
                <a:close/>
              </a:path>
            </a:pathLst>
          </a:custGeom>
          <a:solidFill>
            <a:srgbClr val="9BC2C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0" name="Google Shape;700;p6"/>
          <p:cNvGrpSpPr/>
          <p:nvPr/>
        </p:nvGrpSpPr>
        <p:grpSpPr>
          <a:xfrm>
            <a:off x="1643" y="3911259"/>
            <a:ext cx="1075632" cy="1243457"/>
            <a:chOff x="2190" y="5062612"/>
            <a:chExt cx="1434176" cy="1657942"/>
          </a:xfrm>
        </p:grpSpPr>
        <p:sp>
          <p:nvSpPr>
            <p:cNvPr id="701" name="Google Shape;701;p6"/>
            <p:cNvSpPr/>
            <p:nvPr/>
          </p:nvSpPr>
          <p:spPr>
            <a:xfrm>
              <a:off x="2190" y="5062612"/>
              <a:ext cx="824557" cy="1657942"/>
            </a:xfrm>
            <a:custGeom>
              <a:rect b="b" l="l" r="r" t="t"/>
              <a:pathLst>
                <a:path extrusionOk="0" h="1657942" w="824557">
                  <a:moveTo>
                    <a:pt x="232124" y="1657847"/>
                  </a:moveTo>
                  <a:cubicBezTo>
                    <a:pt x="232124" y="1657847"/>
                    <a:pt x="1157954" y="244337"/>
                    <a:pt x="694849" y="3830"/>
                  </a:cubicBezTo>
                  <a:cubicBezTo>
                    <a:pt x="641890" y="-23696"/>
                    <a:pt x="329279" y="61933"/>
                    <a:pt x="0" y="1460489"/>
                  </a:cubicBezTo>
                  <a:lnTo>
                    <a:pt x="0" y="1657942"/>
                  </a:lnTo>
                  <a:lnTo>
                    <a:pt x="232124" y="1657942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203072" y="5583771"/>
              <a:ext cx="1233294" cy="1136687"/>
            </a:xfrm>
            <a:custGeom>
              <a:rect b="b" l="l" r="r" t="t"/>
              <a:pathLst>
                <a:path extrusionOk="0" h="1136687" w="1233294">
                  <a:moveTo>
                    <a:pt x="479869" y="1136687"/>
                  </a:moveTo>
                  <a:cubicBezTo>
                    <a:pt x="479869" y="1136687"/>
                    <a:pt x="1510570" y="402881"/>
                    <a:pt x="1160907" y="15404"/>
                  </a:cubicBezTo>
                  <a:cubicBezTo>
                    <a:pt x="1120902" y="-28887"/>
                    <a:pt x="798195" y="-58129"/>
                    <a:pt x="0" y="1136592"/>
                  </a:cubicBezTo>
                  <a:lnTo>
                    <a:pt x="479869" y="1136687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3" name="Google Shape;703;p6"/>
          <p:cNvGrpSpPr/>
          <p:nvPr/>
        </p:nvGrpSpPr>
        <p:grpSpPr>
          <a:xfrm>
            <a:off x="53221" y="3937348"/>
            <a:ext cx="1246226" cy="1208865"/>
            <a:chOff x="70961" y="5097398"/>
            <a:chExt cx="1661635" cy="1611820"/>
          </a:xfrm>
        </p:grpSpPr>
        <p:sp>
          <p:nvSpPr>
            <p:cNvPr id="704" name="Google Shape;704;p6"/>
            <p:cNvSpPr/>
            <p:nvPr/>
          </p:nvSpPr>
          <p:spPr>
            <a:xfrm>
              <a:off x="370617" y="5097398"/>
              <a:ext cx="1361979" cy="1611820"/>
            </a:xfrm>
            <a:custGeom>
              <a:rect b="b" l="l" r="r" t="t"/>
              <a:pathLst>
                <a:path extrusionOk="0" h="1611820" w="1361979">
                  <a:moveTo>
                    <a:pt x="379381" y="1516380"/>
                  </a:moveTo>
                  <a:lnTo>
                    <a:pt x="379381" y="1611821"/>
                  </a:lnTo>
                  <a:lnTo>
                    <a:pt x="1361980" y="1611821"/>
                  </a:lnTo>
                  <a:cubicBezTo>
                    <a:pt x="1361980" y="1611821"/>
                    <a:pt x="1331690" y="1430751"/>
                    <a:pt x="1281303" y="1184815"/>
                  </a:cubicBezTo>
                  <a:lnTo>
                    <a:pt x="605885" y="1549528"/>
                  </a:lnTo>
                  <a:lnTo>
                    <a:pt x="605885" y="1449801"/>
                  </a:lnTo>
                  <a:lnTo>
                    <a:pt x="1262920" y="1098042"/>
                  </a:lnTo>
                  <a:cubicBezTo>
                    <a:pt x="1250633" y="1039749"/>
                    <a:pt x="1237012" y="978884"/>
                    <a:pt x="1222915" y="916591"/>
                  </a:cubicBezTo>
                  <a:lnTo>
                    <a:pt x="639318" y="1283875"/>
                  </a:lnTo>
                  <a:lnTo>
                    <a:pt x="639318" y="1155002"/>
                  </a:lnTo>
                  <a:lnTo>
                    <a:pt x="1192340" y="787051"/>
                  </a:lnTo>
                  <a:cubicBezTo>
                    <a:pt x="1181862" y="744950"/>
                    <a:pt x="1171480" y="702755"/>
                    <a:pt x="1160621" y="660654"/>
                  </a:cubicBezTo>
                  <a:cubicBezTo>
                    <a:pt x="1022414" y="740569"/>
                    <a:pt x="722090" y="922401"/>
                    <a:pt x="722090" y="922401"/>
                  </a:cubicBezTo>
                  <a:lnTo>
                    <a:pt x="747332" y="772954"/>
                  </a:lnTo>
                  <a:lnTo>
                    <a:pt x="1131094" y="550831"/>
                  </a:lnTo>
                  <a:cubicBezTo>
                    <a:pt x="1111282" y="479584"/>
                    <a:pt x="1091089" y="410433"/>
                    <a:pt x="1069562" y="344900"/>
                  </a:cubicBezTo>
                  <a:cubicBezTo>
                    <a:pt x="972693" y="418338"/>
                    <a:pt x="805244" y="569214"/>
                    <a:pt x="805244" y="569214"/>
                  </a:cubicBezTo>
                  <a:cubicBezTo>
                    <a:pt x="805244" y="569214"/>
                    <a:pt x="792671" y="428054"/>
                    <a:pt x="805244" y="438531"/>
                  </a:cubicBezTo>
                  <a:cubicBezTo>
                    <a:pt x="813530" y="445389"/>
                    <a:pt x="949643" y="336233"/>
                    <a:pt x="1041464" y="260700"/>
                  </a:cubicBezTo>
                  <a:cubicBezTo>
                    <a:pt x="1005840" y="158401"/>
                    <a:pt x="968407" y="68485"/>
                    <a:pt x="929831" y="0"/>
                  </a:cubicBezTo>
                  <a:cubicBezTo>
                    <a:pt x="929831" y="0"/>
                    <a:pt x="803815" y="117729"/>
                    <a:pt x="630650" y="299943"/>
                  </a:cubicBezTo>
                  <a:cubicBezTo>
                    <a:pt x="664845" y="361188"/>
                    <a:pt x="722090" y="461201"/>
                    <a:pt x="722090" y="461201"/>
                  </a:cubicBezTo>
                  <a:lnTo>
                    <a:pt x="705517" y="548354"/>
                  </a:lnTo>
                  <a:lnTo>
                    <a:pt x="564737" y="370523"/>
                  </a:lnTo>
                  <a:cubicBezTo>
                    <a:pt x="538829" y="398622"/>
                    <a:pt x="511778" y="428149"/>
                    <a:pt x="484061" y="458344"/>
                  </a:cubicBezTo>
                  <a:lnTo>
                    <a:pt x="676275" y="731234"/>
                  </a:lnTo>
                  <a:lnTo>
                    <a:pt x="639223" y="872395"/>
                  </a:lnTo>
                  <a:lnTo>
                    <a:pt x="409861" y="541877"/>
                  </a:lnTo>
                  <a:cubicBezTo>
                    <a:pt x="371380" y="585407"/>
                    <a:pt x="332422" y="631127"/>
                    <a:pt x="293561" y="677609"/>
                  </a:cubicBezTo>
                  <a:lnTo>
                    <a:pt x="589121" y="1051370"/>
                  </a:lnTo>
                  <a:cubicBezTo>
                    <a:pt x="589121" y="1051370"/>
                    <a:pt x="559975" y="1188149"/>
                    <a:pt x="555974" y="1175957"/>
                  </a:cubicBezTo>
                  <a:cubicBezTo>
                    <a:pt x="552736" y="1166241"/>
                    <a:pt x="322707" y="891159"/>
                    <a:pt x="219361" y="767620"/>
                  </a:cubicBezTo>
                  <a:cubicBezTo>
                    <a:pt x="204978" y="785622"/>
                    <a:pt x="190595" y="803625"/>
                    <a:pt x="176498" y="821627"/>
                  </a:cubicBezTo>
                  <a:lnTo>
                    <a:pt x="531114" y="1313117"/>
                  </a:lnTo>
                  <a:lnTo>
                    <a:pt x="512350" y="1445990"/>
                  </a:lnTo>
                  <a:lnTo>
                    <a:pt x="105537" y="913829"/>
                  </a:lnTo>
                  <a:cubicBezTo>
                    <a:pt x="69151" y="961740"/>
                    <a:pt x="33909" y="1010317"/>
                    <a:pt x="0" y="1058895"/>
                  </a:cubicBezTo>
                  <a:lnTo>
                    <a:pt x="379381" y="1516380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70961" y="6236112"/>
              <a:ext cx="679037" cy="473106"/>
            </a:xfrm>
            <a:custGeom>
              <a:rect b="b" l="l" r="r" t="t"/>
              <a:pathLst>
                <a:path extrusionOk="0" h="473106" w="679037">
                  <a:moveTo>
                    <a:pt x="0" y="473107"/>
                  </a:moveTo>
                  <a:lnTo>
                    <a:pt x="679037" y="473107"/>
                  </a:lnTo>
                  <a:lnTo>
                    <a:pt x="245936" y="0"/>
                  </a:lnTo>
                  <a:cubicBezTo>
                    <a:pt x="139351" y="161354"/>
                    <a:pt x="51149" y="323373"/>
                    <a:pt x="0" y="473107"/>
                  </a:cubicBez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6" name="Google Shape;706;p6"/>
          <p:cNvSpPr/>
          <p:nvPr/>
        </p:nvSpPr>
        <p:spPr>
          <a:xfrm>
            <a:off x="68437" y="4592098"/>
            <a:ext cx="1425678" cy="560284"/>
          </a:xfrm>
          <a:custGeom>
            <a:rect b="b" l="l" r="r" t="t"/>
            <a:pathLst>
              <a:path extrusionOk="0" h="747045" w="1900904">
                <a:moveTo>
                  <a:pt x="1900904" y="746950"/>
                </a:moveTo>
                <a:lnTo>
                  <a:pt x="1545717" y="593122"/>
                </a:lnTo>
                <a:cubicBezTo>
                  <a:pt x="1545717" y="593122"/>
                  <a:pt x="1509236" y="432435"/>
                  <a:pt x="1704118" y="255937"/>
                </a:cubicBezTo>
                <a:cubicBezTo>
                  <a:pt x="1704118" y="255937"/>
                  <a:pt x="1471136" y="306514"/>
                  <a:pt x="1408462" y="460153"/>
                </a:cubicBezTo>
                <a:lnTo>
                  <a:pt x="1492187" y="0"/>
                </a:lnTo>
                <a:cubicBezTo>
                  <a:pt x="1492187" y="0"/>
                  <a:pt x="1170813" y="271082"/>
                  <a:pt x="1160621" y="535877"/>
                </a:cubicBezTo>
                <a:lnTo>
                  <a:pt x="1042226" y="165640"/>
                </a:lnTo>
                <a:lnTo>
                  <a:pt x="1042226" y="573881"/>
                </a:lnTo>
                <a:cubicBezTo>
                  <a:pt x="1042226" y="573881"/>
                  <a:pt x="955072" y="426434"/>
                  <a:pt x="769715" y="403574"/>
                </a:cubicBezTo>
                <a:cubicBezTo>
                  <a:pt x="769715" y="403574"/>
                  <a:pt x="893826" y="521875"/>
                  <a:pt x="893826" y="593122"/>
                </a:cubicBezTo>
                <a:cubicBezTo>
                  <a:pt x="893826" y="593122"/>
                  <a:pt x="558832" y="516827"/>
                  <a:pt x="557879" y="165735"/>
                </a:cubicBezTo>
                <a:cubicBezTo>
                  <a:pt x="557879" y="165735"/>
                  <a:pt x="529590" y="483394"/>
                  <a:pt x="607124" y="599789"/>
                </a:cubicBezTo>
                <a:cubicBezTo>
                  <a:pt x="607124" y="599789"/>
                  <a:pt x="454247" y="334994"/>
                  <a:pt x="328708" y="268891"/>
                </a:cubicBezTo>
                <a:cubicBezTo>
                  <a:pt x="328708" y="268891"/>
                  <a:pt x="430625" y="458343"/>
                  <a:pt x="419576" y="545020"/>
                </a:cubicBezTo>
                <a:cubicBezTo>
                  <a:pt x="419576" y="545020"/>
                  <a:pt x="381191" y="476535"/>
                  <a:pt x="283083" y="428625"/>
                </a:cubicBezTo>
                <a:cubicBezTo>
                  <a:pt x="283083" y="428625"/>
                  <a:pt x="374333" y="567880"/>
                  <a:pt x="374333" y="613505"/>
                </a:cubicBezTo>
                <a:lnTo>
                  <a:pt x="0" y="684276"/>
                </a:lnTo>
                <a:cubicBezTo>
                  <a:pt x="0" y="684276"/>
                  <a:pt x="413671" y="693991"/>
                  <a:pt x="405098" y="693991"/>
                </a:cubicBezTo>
                <a:cubicBezTo>
                  <a:pt x="396526" y="693991"/>
                  <a:pt x="180880" y="747046"/>
                  <a:pt x="180880" y="747046"/>
                </a:cubicBezTo>
                <a:lnTo>
                  <a:pt x="1900904" y="747046"/>
                </a:lnTo>
                <a:close/>
              </a:path>
            </a:pathLst>
          </a:custGeom>
          <a:solidFill>
            <a:srgbClr val="3A3A3A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07" name="Google Shape;707;p6"/>
          <p:cNvGrpSpPr/>
          <p:nvPr/>
        </p:nvGrpSpPr>
        <p:grpSpPr>
          <a:xfrm>
            <a:off x="5362039" y="1536450"/>
            <a:ext cx="1196629" cy="2752294"/>
            <a:chOff x="10030491" y="898302"/>
            <a:chExt cx="1992057" cy="4581811"/>
          </a:xfrm>
        </p:grpSpPr>
        <p:sp>
          <p:nvSpPr>
            <p:cNvPr id="708" name="Google Shape;708;p6"/>
            <p:cNvSpPr/>
            <p:nvPr/>
          </p:nvSpPr>
          <p:spPr>
            <a:xfrm>
              <a:off x="10964894" y="1732883"/>
              <a:ext cx="292035" cy="3747230"/>
            </a:xfrm>
            <a:custGeom>
              <a:rect b="b" l="l" r="r" t="t"/>
              <a:pathLst>
                <a:path extrusionOk="0" h="3747230" w="292035">
                  <a:moveTo>
                    <a:pt x="292036" y="3747231"/>
                  </a:moveTo>
                  <a:cubicBezTo>
                    <a:pt x="292036" y="3747231"/>
                    <a:pt x="279845" y="790766"/>
                    <a:pt x="0" y="0"/>
                  </a:cubicBezTo>
                </a:path>
              </a:pathLst>
            </a:custGeom>
            <a:noFill/>
            <a:ln cap="flat" cmpd="sng" w="57150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09" name="Google Shape;709;p6"/>
            <p:cNvGrpSpPr/>
            <p:nvPr/>
          </p:nvGrpSpPr>
          <p:grpSpPr>
            <a:xfrm>
              <a:off x="10030491" y="898302"/>
              <a:ext cx="1992057" cy="1870423"/>
              <a:chOff x="10030491" y="898302"/>
              <a:chExt cx="1992057" cy="1870423"/>
            </a:xfrm>
          </p:grpSpPr>
          <p:sp>
            <p:nvSpPr>
              <p:cNvPr id="710" name="Google Shape;710;p6"/>
              <p:cNvSpPr/>
              <p:nvPr/>
            </p:nvSpPr>
            <p:spPr>
              <a:xfrm>
                <a:off x="10281380" y="2071020"/>
                <a:ext cx="86881" cy="270891"/>
              </a:xfrm>
              <a:custGeom>
                <a:rect b="b" l="l" r="r" t="t"/>
                <a:pathLst>
                  <a:path extrusionOk="0" h="270891" w="86881">
                    <a:moveTo>
                      <a:pt x="84296" y="0"/>
                    </a:moveTo>
                    <a:lnTo>
                      <a:pt x="74580" y="12097"/>
                    </a:lnTo>
                    <a:cubicBezTo>
                      <a:pt x="14954" y="112871"/>
                      <a:pt x="0" y="270891"/>
                      <a:pt x="0" y="270891"/>
                    </a:cubicBezTo>
                    <a:cubicBezTo>
                      <a:pt x="20573" y="249746"/>
                      <a:pt x="48005" y="195453"/>
                      <a:pt x="71818" y="135446"/>
                    </a:cubicBezTo>
                    <a:cubicBezTo>
                      <a:pt x="95726" y="75533"/>
                      <a:pt x="83915" y="3334"/>
                      <a:pt x="8429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6"/>
              <p:cNvSpPr/>
              <p:nvPr/>
            </p:nvSpPr>
            <p:spPr>
              <a:xfrm>
                <a:off x="11087672" y="2147125"/>
                <a:ext cx="272319" cy="335565"/>
              </a:xfrm>
              <a:custGeom>
                <a:rect b="b" l="l" r="r" t="t"/>
                <a:pathLst>
                  <a:path extrusionOk="0" h="335565" w="272319">
                    <a:moveTo>
                      <a:pt x="0" y="0"/>
                    </a:moveTo>
                    <a:lnTo>
                      <a:pt x="4000" y="15335"/>
                    </a:lnTo>
                    <a:cubicBezTo>
                      <a:pt x="4000" y="15335"/>
                      <a:pt x="74008" y="113919"/>
                      <a:pt x="114300" y="161258"/>
                    </a:cubicBezTo>
                    <a:cubicBezTo>
                      <a:pt x="171164" y="228029"/>
                      <a:pt x="272319" y="335566"/>
                      <a:pt x="272319" y="335566"/>
                    </a:cubicBezTo>
                    <a:cubicBezTo>
                      <a:pt x="272319" y="335566"/>
                      <a:pt x="185832" y="185547"/>
                      <a:pt x="122205" y="116967"/>
                    </a:cubicBezTo>
                    <a:cubicBezTo>
                      <a:pt x="56578" y="4629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6"/>
              <p:cNvSpPr/>
              <p:nvPr/>
            </p:nvSpPr>
            <p:spPr>
              <a:xfrm>
                <a:off x="11154631" y="2429827"/>
                <a:ext cx="181070" cy="305561"/>
              </a:xfrm>
              <a:custGeom>
                <a:rect b="b" l="l" r="r" t="t"/>
                <a:pathLst>
                  <a:path extrusionOk="0" h="305561" w="181070">
                    <a:moveTo>
                      <a:pt x="0" y="0"/>
                    </a:moveTo>
                    <a:lnTo>
                      <a:pt x="6382" y="17526"/>
                    </a:lnTo>
                    <a:cubicBezTo>
                      <a:pt x="65437" y="149828"/>
                      <a:pt x="181070" y="305562"/>
                      <a:pt x="181070" y="305562"/>
                    </a:cubicBezTo>
                    <a:cubicBezTo>
                      <a:pt x="170974" y="272510"/>
                      <a:pt x="137828" y="204311"/>
                      <a:pt x="99156" y="133255"/>
                    </a:cubicBezTo>
                    <a:cubicBezTo>
                      <a:pt x="60579" y="62293"/>
                      <a:pt x="2381" y="3334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6"/>
              <p:cNvSpPr/>
              <p:nvPr/>
            </p:nvSpPr>
            <p:spPr>
              <a:xfrm>
                <a:off x="11233785" y="1549336"/>
                <a:ext cx="420433" cy="57340"/>
              </a:xfrm>
              <a:custGeom>
                <a:rect b="b" l="l" r="r" t="t"/>
                <a:pathLst>
                  <a:path extrusionOk="0" h="57340" w="420433">
                    <a:moveTo>
                      <a:pt x="7334" y="0"/>
                    </a:moveTo>
                    <a:lnTo>
                      <a:pt x="0" y="3143"/>
                    </a:lnTo>
                    <a:cubicBezTo>
                      <a:pt x="0" y="3143"/>
                      <a:pt x="73151" y="26098"/>
                      <a:pt x="127063" y="36100"/>
                    </a:cubicBezTo>
                    <a:cubicBezTo>
                      <a:pt x="232410" y="55721"/>
                      <a:pt x="420434" y="57340"/>
                      <a:pt x="420434" y="57340"/>
                    </a:cubicBezTo>
                    <a:cubicBezTo>
                      <a:pt x="420434" y="57340"/>
                      <a:pt x="289179" y="34766"/>
                      <a:pt x="229648" y="24098"/>
                    </a:cubicBezTo>
                    <a:cubicBezTo>
                      <a:pt x="170021" y="13430"/>
                      <a:pt x="7334" y="0"/>
                      <a:pt x="7334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6"/>
              <p:cNvSpPr/>
              <p:nvPr/>
            </p:nvSpPr>
            <p:spPr>
              <a:xfrm>
                <a:off x="11393709" y="1481899"/>
                <a:ext cx="429578" cy="54306"/>
              </a:xfrm>
              <a:custGeom>
                <a:rect b="b" l="l" r="r" t="t"/>
                <a:pathLst>
                  <a:path extrusionOk="0" h="54306" w="429578">
                    <a:moveTo>
                      <a:pt x="15050" y="0"/>
                    </a:moveTo>
                    <a:lnTo>
                      <a:pt x="0" y="4953"/>
                    </a:lnTo>
                    <a:cubicBezTo>
                      <a:pt x="0" y="4953"/>
                      <a:pt x="69533" y="27527"/>
                      <a:pt x="164497" y="44291"/>
                    </a:cubicBezTo>
                    <a:cubicBezTo>
                      <a:pt x="256509" y="60579"/>
                      <a:pt x="429578" y="52102"/>
                      <a:pt x="429578" y="52102"/>
                    </a:cubicBezTo>
                    <a:cubicBezTo>
                      <a:pt x="429578" y="52102"/>
                      <a:pt x="284322" y="25337"/>
                      <a:pt x="197454" y="13716"/>
                    </a:cubicBezTo>
                    <a:cubicBezTo>
                      <a:pt x="135827" y="5429"/>
                      <a:pt x="15050" y="0"/>
                      <a:pt x="1505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6"/>
              <p:cNvSpPr/>
              <p:nvPr/>
            </p:nvSpPr>
            <p:spPr>
              <a:xfrm>
                <a:off x="11667552" y="1373008"/>
                <a:ext cx="354996" cy="29498"/>
              </a:xfrm>
              <a:custGeom>
                <a:rect b="b" l="l" r="r" t="t"/>
                <a:pathLst>
                  <a:path extrusionOk="0" h="29498" w="354996">
                    <a:moveTo>
                      <a:pt x="18193" y="12879"/>
                    </a:moveTo>
                    <a:lnTo>
                      <a:pt x="0" y="16974"/>
                    </a:lnTo>
                    <a:cubicBezTo>
                      <a:pt x="4096" y="17260"/>
                      <a:pt x="85154" y="34215"/>
                      <a:pt x="165831" y="28214"/>
                    </a:cubicBezTo>
                    <a:cubicBezTo>
                      <a:pt x="246507" y="22213"/>
                      <a:pt x="321755" y="13164"/>
                      <a:pt x="354997" y="3735"/>
                    </a:cubicBezTo>
                    <a:cubicBezTo>
                      <a:pt x="354997" y="3735"/>
                      <a:pt x="161449" y="-9124"/>
                      <a:pt x="18193" y="128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6"/>
              <p:cNvSpPr/>
              <p:nvPr/>
            </p:nvSpPr>
            <p:spPr>
              <a:xfrm>
                <a:off x="11096984" y="1043463"/>
                <a:ext cx="28522" cy="351948"/>
              </a:xfrm>
              <a:custGeom>
                <a:rect b="b" l="l" r="r" t="t"/>
                <a:pathLst>
                  <a:path extrusionOk="0" h="351948" w="28522">
                    <a:moveTo>
                      <a:pt x="15548" y="351949"/>
                    </a:moveTo>
                    <a:lnTo>
                      <a:pt x="21072" y="340233"/>
                    </a:lnTo>
                    <a:cubicBezTo>
                      <a:pt x="21072" y="340233"/>
                      <a:pt x="28978" y="242030"/>
                      <a:pt x="28502" y="191452"/>
                    </a:cubicBezTo>
                    <a:cubicBezTo>
                      <a:pt x="27930" y="120110"/>
                      <a:pt x="21072" y="0"/>
                      <a:pt x="21072" y="0"/>
                    </a:cubicBezTo>
                    <a:cubicBezTo>
                      <a:pt x="21072" y="0"/>
                      <a:pt x="-3407" y="138970"/>
                      <a:pt x="403" y="214979"/>
                    </a:cubicBezTo>
                    <a:cubicBezTo>
                      <a:pt x="4403" y="293465"/>
                      <a:pt x="15548" y="351949"/>
                      <a:pt x="15548" y="35194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6"/>
              <p:cNvSpPr/>
              <p:nvPr/>
            </p:nvSpPr>
            <p:spPr>
              <a:xfrm>
                <a:off x="11217622" y="898302"/>
                <a:ext cx="47784" cy="285559"/>
              </a:xfrm>
              <a:custGeom>
                <a:rect b="b" l="l" r="r" t="t"/>
                <a:pathLst>
                  <a:path extrusionOk="0" h="285559" w="47784">
                    <a:moveTo>
                      <a:pt x="923" y="285560"/>
                    </a:moveTo>
                    <a:lnTo>
                      <a:pt x="6161" y="271272"/>
                    </a:lnTo>
                    <a:cubicBezTo>
                      <a:pt x="38450" y="157734"/>
                      <a:pt x="47785" y="0"/>
                      <a:pt x="47785" y="0"/>
                    </a:cubicBezTo>
                    <a:cubicBezTo>
                      <a:pt x="36831" y="25908"/>
                      <a:pt x="21877" y="85820"/>
                      <a:pt x="8733" y="150400"/>
                    </a:cubicBezTo>
                    <a:cubicBezTo>
                      <a:pt x="-4317" y="214979"/>
                      <a:pt x="1207" y="282226"/>
                      <a:pt x="923" y="28556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6"/>
              <p:cNvSpPr/>
              <p:nvPr/>
            </p:nvSpPr>
            <p:spPr>
              <a:xfrm>
                <a:off x="10030491" y="1779270"/>
                <a:ext cx="232410" cy="172402"/>
              </a:xfrm>
              <a:custGeom>
                <a:rect b="b" l="l" r="r" t="t"/>
                <a:pathLst>
                  <a:path extrusionOk="0" h="172402" w="232410">
                    <a:moveTo>
                      <a:pt x="232410" y="0"/>
                    </a:moveTo>
                    <a:lnTo>
                      <a:pt x="218695" y="6667"/>
                    </a:lnTo>
                    <a:cubicBezTo>
                      <a:pt x="116492" y="65627"/>
                      <a:pt x="0" y="172402"/>
                      <a:pt x="0" y="172402"/>
                    </a:cubicBezTo>
                    <a:cubicBezTo>
                      <a:pt x="25909" y="161449"/>
                      <a:pt x="78392" y="128873"/>
                      <a:pt x="132684" y="91630"/>
                    </a:cubicBezTo>
                    <a:cubicBezTo>
                      <a:pt x="187071" y="54292"/>
                      <a:pt x="229934" y="2191"/>
                      <a:pt x="23241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6"/>
              <p:cNvSpPr/>
              <p:nvPr/>
            </p:nvSpPr>
            <p:spPr>
              <a:xfrm>
                <a:off x="10590041" y="2461259"/>
                <a:ext cx="38465" cy="307466"/>
              </a:xfrm>
              <a:custGeom>
                <a:rect b="b" l="l" r="r" t="t"/>
                <a:pathLst>
                  <a:path extrusionOk="0" h="307466" w="38465">
                    <a:moveTo>
                      <a:pt x="23476" y="254318"/>
                    </a:moveTo>
                    <a:cubicBezTo>
                      <a:pt x="24237" y="283464"/>
                      <a:pt x="29476" y="307467"/>
                      <a:pt x="29476" y="307467"/>
                    </a:cubicBezTo>
                    <a:cubicBezTo>
                      <a:pt x="38811" y="273272"/>
                      <a:pt x="41573" y="252413"/>
                      <a:pt x="34430" y="221742"/>
                    </a:cubicBezTo>
                    <a:cubicBezTo>
                      <a:pt x="27286" y="191071"/>
                      <a:pt x="17284" y="159449"/>
                      <a:pt x="17189" y="106204"/>
                    </a:cubicBezTo>
                    <a:cubicBezTo>
                      <a:pt x="17093" y="59722"/>
                      <a:pt x="10997" y="12287"/>
                      <a:pt x="10617" y="0"/>
                    </a:cubicBezTo>
                    <a:cubicBezTo>
                      <a:pt x="9379" y="15621"/>
                      <a:pt x="3473" y="90964"/>
                      <a:pt x="329" y="128873"/>
                    </a:cubicBezTo>
                    <a:cubicBezTo>
                      <a:pt x="-3195" y="171355"/>
                      <a:pt x="22713" y="225171"/>
                      <a:pt x="23476" y="25431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6"/>
              <p:cNvSpPr/>
              <p:nvPr/>
            </p:nvSpPr>
            <p:spPr>
              <a:xfrm>
                <a:off x="10533697" y="2434875"/>
                <a:ext cx="72580" cy="285668"/>
              </a:xfrm>
              <a:custGeom>
                <a:rect b="b" l="l" r="r" t="t"/>
                <a:pathLst>
                  <a:path extrusionOk="0" h="285668" w="72580">
                    <a:moveTo>
                      <a:pt x="0" y="285559"/>
                    </a:moveTo>
                    <a:cubicBezTo>
                      <a:pt x="0" y="285559"/>
                      <a:pt x="10191" y="290322"/>
                      <a:pt x="29623" y="237077"/>
                    </a:cubicBezTo>
                    <a:cubicBezTo>
                      <a:pt x="49054" y="183832"/>
                      <a:pt x="55721" y="123730"/>
                      <a:pt x="54673" y="97917"/>
                    </a:cubicBezTo>
                    <a:cubicBezTo>
                      <a:pt x="53626" y="72104"/>
                      <a:pt x="72580" y="0"/>
                      <a:pt x="72580" y="0"/>
                    </a:cubicBezTo>
                    <a:cubicBezTo>
                      <a:pt x="72485" y="4096"/>
                      <a:pt x="30004" y="50959"/>
                      <a:pt x="13240" y="116205"/>
                    </a:cubicBezTo>
                    <a:cubicBezTo>
                      <a:pt x="-3620" y="181451"/>
                      <a:pt x="6572" y="268129"/>
                      <a:pt x="0" y="2855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6"/>
              <p:cNvSpPr/>
              <p:nvPr/>
            </p:nvSpPr>
            <p:spPr>
              <a:xfrm>
                <a:off x="11669172" y="1993677"/>
                <a:ext cx="1810" cy="2000"/>
              </a:xfrm>
              <a:custGeom>
                <a:rect b="b" l="l" r="r" t="t"/>
                <a:pathLst>
                  <a:path extrusionOk="0" h="2000" w="1810">
                    <a:moveTo>
                      <a:pt x="0" y="0"/>
                    </a:moveTo>
                    <a:cubicBezTo>
                      <a:pt x="0" y="0"/>
                      <a:pt x="762" y="762"/>
                      <a:pt x="1810" y="2000"/>
                    </a:cubicBezTo>
                    <a:cubicBezTo>
                      <a:pt x="952" y="762"/>
                      <a:pt x="286" y="95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6"/>
              <p:cNvSpPr/>
              <p:nvPr/>
            </p:nvSpPr>
            <p:spPr>
              <a:xfrm>
                <a:off x="11651837" y="1979866"/>
                <a:ext cx="216884" cy="167069"/>
              </a:xfrm>
              <a:custGeom>
                <a:rect b="b" l="l" r="r" t="t"/>
                <a:pathLst>
                  <a:path extrusionOk="0" h="167069" w="216884">
                    <a:moveTo>
                      <a:pt x="67913" y="60198"/>
                    </a:moveTo>
                    <a:cubicBezTo>
                      <a:pt x="80486" y="78676"/>
                      <a:pt x="118109" y="117634"/>
                      <a:pt x="164020" y="145828"/>
                    </a:cubicBezTo>
                    <a:cubicBezTo>
                      <a:pt x="209930" y="174022"/>
                      <a:pt x="216884" y="166021"/>
                      <a:pt x="216884" y="166021"/>
                    </a:cubicBezTo>
                    <a:cubicBezTo>
                      <a:pt x="201644" y="156782"/>
                      <a:pt x="165734" y="91535"/>
                      <a:pt x="116014" y="53721"/>
                    </a:cubicBezTo>
                    <a:cubicBezTo>
                      <a:pt x="66198" y="15907"/>
                      <a:pt x="2191" y="2858"/>
                      <a:pt x="0" y="0"/>
                    </a:cubicBezTo>
                    <a:cubicBezTo>
                      <a:pt x="95" y="0"/>
                      <a:pt x="55435" y="41720"/>
                      <a:pt x="67913" y="6019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3" name="Google Shape;723;p6"/>
              <p:cNvSpPr/>
              <p:nvPr/>
            </p:nvSpPr>
            <p:spPr>
              <a:xfrm>
                <a:off x="11622309" y="1957805"/>
                <a:ext cx="191644" cy="73168"/>
              </a:xfrm>
              <a:custGeom>
                <a:rect b="b" l="l" r="r" t="t"/>
                <a:pathLst>
                  <a:path extrusionOk="0" h="73168" w="191644">
                    <a:moveTo>
                      <a:pt x="159450" y="69305"/>
                    </a:moveTo>
                    <a:cubicBezTo>
                      <a:pt x="181070" y="76924"/>
                      <a:pt x="191644" y="70924"/>
                      <a:pt x="191644" y="70924"/>
                    </a:cubicBezTo>
                    <a:cubicBezTo>
                      <a:pt x="177546" y="64066"/>
                      <a:pt x="148876" y="47302"/>
                      <a:pt x="106681" y="20441"/>
                    </a:cubicBezTo>
                    <a:cubicBezTo>
                      <a:pt x="64484" y="-6419"/>
                      <a:pt x="0" y="915"/>
                      <a:pt x="0" y="915"/>
                    </a:cubicBezTo>
                    <a:cubicBezTo>
                      <a:pt x="0" y="915"/>
                      <a:pt x="27338" y="6058"/>
                      <a:pt x="62580" y="17203"/>
                    </a:cubicBezTo>
                    <a:cubicBezTo>
                      <a:pt x="97822" y="28347"/>
                      <a:pt x="137828" y="61685"/>
                      <a:pt x="159450" y="6930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4" name="Google Shape;724;p6"/>
              <p:cNvSpPr/>
              <p:nvPr/>
            </p:nvSpPr>
            <p:spPr>
              <a:xfrm>
                <a:off x="10185073" y="1049083"/>
                <a:ext cx="271947" cy="158781"/>
              </a:xfrm>
              <a:custGeom>
                <a:rect b="b" l="l" r="r" t="t"/>
                <a:pathLst>
                  <a:path extrusionOk="0" h="158781" w="271947">
                    <a:moveTo>
                      <a:pt x="174888" y="69342"/>
                    </a:moveTo>
                    <a:cubicBezTo>
                      <a:pt x="113071" y="32861"/>
                      <a:pt x="16487" y="11525"/>
                      <a:pt x="771" y="0"/>
                    </a:cubicBezTo>
                    <a:cubicBezTo>
                      <a:pt x="771" y="0"/>
                      <a:pt x="-8754" y="6858"/>
                      <a:pt x="39157" y="41339"/>
                    </a:cubicBezTo>
                    <a:cubicBezTo>
                      <a:pt x="87067" y="75819"/>
                      <a:pt x="148027" y="102108"/>
                      <a:pt x="175840" y="110109"/>
                    </a:cubicBezTo>
                    <a:cubicBezTo>
                      <a:pt x="203654" y="118110"/>
                      <a:pt x="271947" y="158782"/>
                      <a:pt x="271947" y="158782"/>
                    </a:cubicBezTo>
                    <a:cubicBezTo>
                      <a:pt x="267757" y="157258"/>
                      <a:pt x="236705" y="105823"/>
                      <a:pt x="174888" y="6934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5" name="Google Shape;725;p6"/>
              <p:cNvSpPr/>
              <p:nvPr/>
            </p:nvSpPr>
            <p:spPr>
              <a:xfrm>
                <a:off x="10033921" y="908970"/>
                <a:ext cx="1970532" cy="1844039"/>
              </a:xfrm>
              <a:custGeom>
                <a:rect b="b" l="l" r="r" t="t"/>
                <a:pathLst>
                  <a:path extrusionOk="0" h="1844039" w="1970532">
                    <a:moveTo>
                      <a:pt x="1579244" y="497015"/>
                    </a:moveTo>
                    <a:cubicBezTo>
                      <a:pt x="1619250" y="514064"/>
                      <a:pt x="1704975" y="522732"/>
                      <a:pt x="1725548" y="524447"/>
                    </a:cubicBezTo>
                    <a:cubicBezTo>
                      <a:pt x="1746123" y="526161"/>
                      <a:pt x="1790319" y="526923"/>
                      <a:pt x="1862138" y="527495"/>
                    </a:cubicBezTo>
                    <a:cubicBezTo>
                      <a:pt x="1933955" y="528066"/>
                      <a:pt x="1970532" y="505682"/>
                      <a:pt x="1970532" y="505682"/>
                    </a:cubicBezTo>
                    <a:cubicBezTo>
                      <a:pt x="1905952" y="522732"/>
                      <a:pt x="1885378" y="521018"/>
                      <a:pt x="1854422" y="518922"/>
                    </a:cubicBezTo>
                    <a:cubicBezTo>
                      <a:pt x="1823561" y="516827"/>
                      <a:pt x="1747742" y="506825"/>
                      <a:pt x="1715166" y="505206"/>
                    </a:cubicBezTo>
                    <a:cubicBezTo>
                      <a:pt x="1682590" y="503587"/>
                      <a:pt x="1590294" y="492633"/>
                      <a:pt x="1590294" y="492633"/>
                    </a:cubicBezTo>
                    <a:cubicBezTo>
                      <a:pt x="1592389" y="491490"/>
                      <a:pt x="1594199" y="490157"/>
                      <a:pt x="1596199" y="489014"/>
                    </a:cubicBezTo>
                    <a:cubicBezTo>
                      <a:pt x="1609344" y="484823"/>
                      <a:pt x="1622679" y="480917"/>
                      <a:pt x="1636013" y="477012"/>
                    </a:cubicBezTo>
                    <a:cubicBezTo>
                      <a:pt x="1635251" y="477869"/>
                      <a:pt x="1634394" y="478536"/>
                      <a:pt x="1633538" y="479393"/>
                    </a:cubicBezTo>
                    <a:cubicBezTo>
                      <a:pt x="1633538" y="479393"/>
                      <a:pt x="1729072" y="465011"/>
                      <a:pt x="1778603" y="453961"/>
                    </a:cubicBezTo>
                    <a:cubicBezTo>
                      <a:pt x="1828133" y="442817"/>
                      <a:pt x="1904047" y="409575"/>
                      <a:pt x="1904047" y="409575"/>
                    </a:cubicBezTo>
                    <a:cubicBezTo>
                      <a:pt x="1904047" y="409575"/>
                      <a:pt x="1822989" y="424148"/>
                      <a:pt x="1768315" y="435959"/>
                    </a:cubicBezTo>
                    <a:cubicBezTo>
                      <a:pt x="1777365" y="431768"/>
                      <a:pt x="1786318" y="427292"/>
                      <a:pt x="1795177" y="422338"/>
                    </a:cubicBezTo>
                    <a:cubicBezTo>
                      <a:pt x="1869471" y="381095"/>
                      <a:pt x="1887950" y="348329"/>
                      <a:pt x="1887950" y="348329"/>
                    </a:cubicBezTo>
                    <a:cubicBezTo>
                      <a:pt x="1887950" y="348329"/>
                      <a:pt x="1738122" y="369856"/>
                      <a:pt x="1636204" y="476726"/>
                    </a:cubicBezTo>
                    <a:cubicBezTo>
                      <a:pt x="1623345" y="480346"/>
                      <a:pt x="1610487" y="483965"/>
                      <a:pt x="1597819" y="487870"/>
                    </a:cubicBezTo>
                    <a:cubicBezTo>
                      <a:pt x="1672685" y="443770"/>
                      <a:pt x="1708499" y="389382"/>
                      <a:pt x="1723262" y="371570"/>
                    </a:cubicBezTo>
                    <a:cubicBezTo>
                      <a:pt x="1738502" y="353092"/>
                      <a:pt x="1790509" y="298704"/>
                      <a:pt x="1790509" y="298704"/>
                    </a:cubicBezTo>
                    <a:cubicBezTo>
                      <a:pt x="1790509" y="298704"/>
                      <a:pt x="1694021" y="358521"/>
                      <a:pt x="1653063" y="391763"/>
                    </a:cubicBezTo>
                    <a:cubicBezTo>
                      <a:pt x="1664303" y="376142"/>
                      <a:pt x="1674494" y="361569"/>
                      <a:pt x="1682019" y="353568"/>
                    </a:cubicBezTo>
                    <a:cubicBezTo>
                      <a:pt x="1699450" y="334899"/>
                      <a:pt x="1729263" y="302514"/>
                      <a:pt x="1729263" y="302514"/>
                    </a:cubicBezTo>
                    <a:cubicBezTo>
                      <a:pt x="1729263" y="302514"/>
                      <a:pt x="1611820" y="368332"/>
                      <a:pt x="1573911" y="413957"/>
                    </a:cubicBezTo>
                    <a:cubicBezTo>
                      <a:pt x="1538668" y="456343"/>
                      <a:pt x="1496758" y="515874"/>
                      <a:pt x="1490947" y="524065"/>
                    </a:cubicBezTo>
                    <a:cubicBezTo>
                      <a:pt x="1480756" y="527780"/>
                      <a:pt x="1470470" y="531400"/>
                      <a:pt x="1460277" y="535210"/>
                    </a:cubicBezTo>
                    <a:cubicBezTo>
                      <a:pt x="1470945" y="527685"/>
                      <a:pt x="1505712" y="501206"/>
                      <a:pt x="1529810" y="459295"/>
                    </a:cubicBezTo>
                    <a:cubicBezTo>
                      <a:pt x="1558481" y="409480"/>
                      <a:pt x="1591055" y="339185"/>
                      <a:pt x="1591055" y="339185"/>
                    </a:cubicBezTo>
                    <a:cubicBezTo>
                      <a:pt x="1591055" y="339185"/>
                      <a:pt x="1520856" y="389192"/>
                      <a:pt x="1492853" y="437102"/>
                    </a:cubicBezTo>
                    <a:cubicBezTo>
                      <a:pt x="1464849" y="485013"/>
                      <a:pt x="1436655" y="542925"/>
                      <a:pt x="1436655" y="542925"/>
                    </a:cubicBezTo>
                    <a:cubicBezTo>
                      <a:pt x="1436655" y="542925"/>
                      <a:pt x="1437417" y="543211"/>
                      <a:pt x="1438465" y="543497"/>
                    </a:cubicBezTo>
                    <a:cubicBezTo>
                      <a:pt x="1417796" y="551212"/>
                      <a:pt x="1397222" y="559118"/>
                      <a:pt x="1376743" y="567119"/>
                    </a:cubicBezTo>
                    <a:cubicBezTo>
                      <a:pt x="1387126" y="555689"/>
                      <a:pt x="1437417" y="510445"/>
                      <a:pt x="1450275" y="481394"/>
                    </a:cubicBezTo>
                    <a:cubicBezTo>
                      <a:pt x="1464658" y="448913"/>
                      <a:pt x="1480184" y="368713"/>
                      <a:pt x="1507425" y="337947"/>
                    </a:cubicBezTo>
                    <a:cubicBezTo>
                      <a:pt x="1507425" y="337947"/>
                      <a:pt x="1425892" y="404050"/>
                      <a:pt x="1393031" y="467868"/>
                    </a:cubicBezTo>
                    <a:cubicBezTo>
                      <a:pt x="1360265" y="531400"/>
                      <a:pt x="1359694" y="573405"/>
                      <a:pt x="1359694" y="573691"/>
                    </a:cubicBezTo>
                    <a:cubicBezTo>
                      <a:pt x="1334643" y="583597"/>
                      <a:pt x="1309782" y="593789"/>
                      <a:pt x="1284922" y="603980"/>
                    </a:cubicBezTo>
                    <a:cubicBezTo>
                      <a:pt x="1295780" y="593789"/>
                      <a:pt x="1336643" y="554069"/>
                      <a:pt x="1352264" y="520065"/>
                    </a:cubicBezTo>
                    <a:cubicBezTo>
                      <a:pt x="1355312" y="513398"/>
                      <a:pt x="1359312" y="504730"/>
                      <a:pt x="1363694" y="494919"/>
                    </a:cubicBezTo>
                    <a:cubicBezTo>
                      <a:pt x="1391030" y="455581"/>
                      <a:pt x="1417415" y="414433"/>
                      <a:pt x="1417415" y="414433"/>
                    </a:cubicBezTo>
                    <a:cubicBezTo>
                      <a:pt x="1417415" y="414433"/>
                      <a:pt x="1407508" y="421005"/>
                      <a:pt x="1392459" y="431292"/>
                    </a:cubicBezTo>
                    <a:cubicBezTo>
                      <a:pt x="1406842" y="399383"/>
                      <a:pt x="1418939" y="372523"/>
                      <a:pt x="1418939" y="372523"/>
                    </a:cubicBezTo>
                    <a:cubicBezTo>
                      <a:pt x="1418939" y="372523"/>
                      <a:pt x="1336929" y="436912"/>
                      <a:pt x="1309592" y="490728"/>
                    </a:cubicBezTo>
                    <a:cubicBezTo>
                      <a:pt x="1292733" y="503491"/>
                      <a:pt x="1276826" y="516350"/>
                      <a:pt x="1264348" y="527590"/>
                    </a:cubicBezTo>
                    <a:cubicBezTo>
                      <a:pt x="1217104" y="570262"/>
                      <a:pt x="1191101" y="638365"/>
                      <a:pt x="1189005" y="644081"/>
                    </a:cubicBezTo>
                    <a:cubicBezTo>
                      <a:pt x="1169574" y="652367"/>
                      <a:pt x="1150144" y="660749"/>
                      <a:pt x="1130712" y="669131"/>
                    </a:cubicBezTo>
                    <a:cubicBezTo>
                      <a:pt x="1142905" y="654844"/>
                      <a:pt x="1179957" y="617696"/>
                      <a:pt x="1204245" y="580453"/>
                    </a:cubicBezTo>
                    <a:cubicBezTo>
                      <a:pt x="1234154" y="534543"/>
                      <a:pt x="1264253" y="440436"/>
                      <a:pt x="1288637" y="420338"/>
                    </a:cubicBezTo>
                    <a:cubicBezTo>
                      <a:pt x="1288637" y="420338"/>
                      <a:pt x="1264062" y="437960"/>
                      <a:pt x="1235392" y="464248"/>
                    </a:cubicBezTo>
                    <a:cubicBezTo>
                      <a:pt x="1226248" y="467011"/>
                      <a:pt x="1213866" y="470821"/>
                      <a:pt x="1200435" y="475012"/>
                    </a:cubicBezTo>
                    <a:cubicBezTo>
                      <a:pt x="1210246" y="463868"/>
                      <a:pt x="1216533" y="456533"/>
                      <a:pt x="1216533" y="456533"/>
                    </a:cubicBezTo>
                    <a:cubicBezTo>
                      <a:pt x="1216533" y="456533"/>
                      <a:pt x="1180528" y="473678"/>
                      <a:pt x="1146048" y="491776"/>
                    </a:cubicBezTo>
                    <a:cubicBezTo>
                      <a:pt x="1139570" y="493776"/>
                      <a:pt x="1133760" y="495586"/>
                      <a:pt x="1128807" y="497110"/>
                    </a:cubicBezTo>
                    <a:cubicBezTo>
                      <a:pt x="1131094" y="491490"/>
                      <a:pt x="1134046" y="486061"/>
                      <a:pt x="1137666" y="480822"/>
                    </a:cubicBezTo>
                    <a:cubicBezTo>
                      <a:pt x="1147667" y="478441"/>
                      <a:pt x="1158715" y="475298"/>
                      <a:pt x="1170908" y="470821"/>
                    </a:cubicBezTo>
                    <a:cubicBezTo>
                      <a:pt x="1225772" y="450723"/>
                      <a:pt x="1287494" y="391573"/>
                      <a:pt x="1287494" y="391573"/>
                    </a:cubicBezTo>
                    <a:cubicBezTo>
                      <a:pt x="1259871" y="410528"/>
                      <a:pt x="1193482" y="414909"/>
                      <a:pt x="1165764" y="423196"/>
                    </a:cubicBezTo>
                    <a:cubicBezTo>
                      <a:pt x="1140904" y="430721"/>
                      <a:pt x="1099089" y="466820"/>
                      <a:pt x="1089088" y="473773"/>
                    </a:cubicBezTo>
                    <a:cubicBezTo>
                      <a:pt x="1097661" y="458057"/>
                      <a:pt x="1106043" y="442246"/>
                      <a:pt x="1114425" y="426339"/>
                    </a:cubicBezTo>
                    <a:cubicBezTo>
                      <a:pt x="1114615" y="427292"/>
                      <a:pt x="1114710" y="427863"/>
                      <a:pt x="1114710" y="427863"/>
                    </a:cubicBezTo>
                    <a:cubicBezTo>
                      <a:pt x="1114710" y="427863"/>
                      <a:pt x="1164336" y="411004"/>
                      <a:pt x="1205865" y="393192"/>
                    </a:cubicBezTo>
                    <a:cubicBezTo>
                      <a:pt x="1247394" y="375380"/>
                      <a:pt x="1294923" y="323755"/>
                      <a:pt x="1294923" y="323755"/>
                    </a:cubicBezTo>
                    <a:cubicBezTo>
                      <a:pt x="1294923" y="323755"/>
                      <a:pt x="1234915" y="342900"/>
                      <a:pt x="1191673" y="360998"/>
                    </a:cubicBezTo>
                    <a:cubicBezTo>
                      <a:pt x="1155382" y="376238"/>
                      <a:pt x="1130426" y="401574"/>
                      <a:pt x="1123283" y="409480"/>
                    </a:cubicBezTo>
                    <a:cubicBezTo>
                      <a:pt x="1127379" y="401574"/>
                      <a:pt x="1131379" y="393763"/>
                      <a:pt x="1135380" y="385858"/>
                    </a:cubicBezTo>
                    <a:cubicBezTo>
                      <a:pt x="1142523" y="382048"/>
                      <a:pt x="1195006" y="354235"/>
                      <a:pt x="1232820" y="330041"/>
                    </a:cubicBezTo>
                    <a:cubicBezTo>
                      <a:pt x="1273492" y="304038"/>
                      <a:pt x="1338643" y="215836"/>
                      <a:pt x="1338643" y="215836"/>
                    </a:cubicBezTo>
                    <a:cubicBezTo>
                      <a:pt x="1338643" y="215836"/>
                      <a:pt x="1309402" y="236601"/>
                      <a:pt x="1292542" y="248793"/>
                    </a:cubicBezTo>
                    <a:cubicBezTo>
                      <a:pt x="1285303" y="254032"/>
                      <a:pt x="1272444" y="260794"/>
                      <a:pt x="1258728" y="268319"/>
                    </a:cubicBezTo>
                    <a:cubicBezTo>
                      <a:pt x="1289779" y="238601"/>
                      <a:pt x="1347882" y="166688"/>
                      <a:pt x="1347882" y="166688"/>
                    </a:cubicBezTo>
                    <a:cubicBezTo>
                      <a:pt x="1347882" y="166688"/>
                      <a:pt x="1298638" y="203168"/>
                      <a:pt x="1282160" y="213646"/>
                    </a:cubicBezTo>
                    <a:cubicBezTo>
                      <a:pt x="1266253" y="223742"/>
                      <a:pt x="1218628" y="247174"/>
                      <a:pt x="1175384" y="303181"/>
                    </a:cubicBezTo>
                    <a:cubicBezTo>
                      <a:pt x="1179862" y="293275"/>
                      <a:pt x="1184148" y="283273"/>
                      <a:pt x="1188338" y="273272"/>
                    </a:cubicBezTo>
                    <a:cubicBezTo>
                      <a:pt x="1285112" y="201835"/>
                      <a:pt x="1317688" y="82867"/>
                      <a:pt x="1317688" y="82867"/>
                    </a:cubicBezTo>
                    <a:cubicBezTo>
                      <a:pt x="1317688" y="82867"/>
                      <a:pt x="1289399" y="94488"/>
                      <a:pt x="1248441" y="150304"/>
                    </a:cubicBezTo>
                    <a:cubicBezTo>
                      <a:pt x="1243583" y="156972"/>
                      <a:pt x="1239012" y="163735"/>
                      <a:pt x="1234726" y="170593"/>
                    </a:cubicBezTo>
                    <a:cubicBezTo>
                      <a:pt x="1249775" y="127635"/>
                      <a:pt x="1269873" y="63532"/>
                      <a:pt x="1269873" y="63532"/>
                    </a:cubicBezTo>
                    <a:cubicBezTo>
                      <a:pt x="1269873" y="63532"/>
                      <a:pt x="1235297" y="121444"/>
                      <a:pt x="1221200" y="160401"/>
                    </a:cubicBezTo>
                    <a:cubicBezTo>
                      <a:pt x="1207198" y="199358"/>
                      <a:pt x="1185863" y="274987"/>
                      <a:pt x="1185863" y="274987"/>
                    </a:cubicBezTo>
                    <a:cubicBezTo>
                      <a:pt x="1186624" y="274415"/>
                      <a:pt x="1187290" y="273844"/>
                      <a:pt x="1188053" y="273272"/>
                    </a:cubicBezTo>
                    <a:cubicBezTo>
                      <a:pt x="1183575" y="283655"/>
                      <a:pt x="1179099" y="293942"/>
                      <a:pt x="1174337" y="304229"/>
                    </a:cubicBezTo>
                    <a:cubicBezTo>
                      <a:pt x="1173194" y="305753"/>
                      <a:pt x="1171955" y="307086"/>
                      <a:pt x="1170812" y="308610"/>
                    </a:cubicBezTo>
                    <a:cubicBezTo>
                      <a:pt x="1170812" y="308610"/>
                      <a:pt x="1171289" y="232886"/>
                      <a:pt x="1173289" y="206407"/>
                    </a:cubicBezTo>
                    <a:cubicBezTo>
                      <a:pt x="1175289" y="179927"/>
                      <a:pt x="1174909" y="117634"/>
                      <a:pt x="1176338" y="92488"/>
                    </a:cubicBezTo>
                    <a:cubicBezTo>
                      <a:pt x="1177765" y="67342"/>
                      <a:pt x="1178528" y="50483"/>
                      <a:pt x="1198816" y="0"/>
                    </a:cubicBezTo>
                    <a:cubicBezTo>
                      <a:pt x="1198816" y="0"/>
                      <a:pt x="1177099" y="27242"/>
                      <a:pt x="1170241" y="85344"/>
                    </a:cubicBezTo>
                    <a:cubicBezTo>
                      <a:pt x="1163383" y="143446"/>
                      <a:pt x="1159478" y="179165"/>
                      <a:pt x="1158811" y="196025"/>
                    </a:cubicBezTo>
                    <a:cubicBezTo>
                      <a:pt x="1158144" y="212884"/>
                      <a:pt x="1156429" y="282988"/>
                      <a:pt x="1166145" y="317087"/>
                    </a:cubicBezTo>
                    <a:cubicBezTo>
                      <a:pt x="1166241" y="317468"/>
                      <a:pt x="1167002" y="317468"/>
                      <a:pt x="1168145" y="317373"/>
                    </a:cubicBezTo>
                    <a:cubicBezTo>
                      <a:pt x="1159763" y="334994"/>
                      <a:pt x="1151191" y="352520"/>
                      <a:pt x="1142237" y="369951"/>
                    </a:cubicBezTo>
                    <a:cubicBezTo>
                      <a:pt x="1141190" y="370999"/>
                      <a:pt x="1140619" y="371665"/>
                      <a:pt x="1140619" y="371665"/>
                    </a:cubicBezTo>
                    <a:lnTo>
                      <a:pt x="1136713" y="380810"/>
                    </a:lnTo>
                    <a:cubicBezTo>
                      <a:pt x="1131474" y="391001"/>
                      <a:pt x="1126141" y="401193"/>
                      <a:pt x="1120806" y="411385"/>
                    </a:cubicBezTo>
                    <a:cubicBezTo>
                      <a:pt x="1120711" y="411671"/>
                      <a:pt x="1120520" y="411861"/>
                      <a:pt x="1120426" y="412147"/>
                    </a:cubicBezTo>
                    <a:cubicBezTo>
                      <a:pt x="1121569" y="397859"/>
                      <a:pt x="1125283" y="347282"/>
                      <a:pt x="1126902" y="304229"/>
                    </a:cubicBezTo>
                    <a:cubicBezTo>
                      <a:pt x="1130617" y="349948"/>
                      <a:pt x="1134808" y="379667"/>
                      <a:pt x="1134808" y="379667"/>
                    </a:cubicBezTo>
                    <a:lnTo>
                      <a:pt x="1141666" y="366332"/>
                    </a:lnTo>
                    <a:cubicBezTo>
                      <a:pt x="1141666" y="366332"/>
                      <a:pt x="1152430" y="283750"/>
                      <a:pt x="1152048" y="236125"/>
                    </a:cubicBezTo>
                    <a:cubicBezTo>
                      <a:pt x="1143285" y="162592"/>
                      <a:pt x="1142905" y="49721"/>
                      <a:pt x="1142905" y="49721"/>
                    </a:cubicBezTo>
                    <a:cubicBezTo>
                      <a:pt x="1142905" y="49721"/>
                      <a:pt x="1130522" y="119920"/>
                      <a:pt x="1125378" y="185642"/>
                    </a:cubicBezTo>
                    <a:cubicBezTo>
                      <a:pt x="1123187" y="129064"/>
                      <a:pt x="1120140" y="75914"/>
                      <a:pt x="1120140" y="75914"/>
                    </a:cubicBezTo>
                    <a:cubicBezTo>
                      <a:pt x="1120140" y="75914"/>
                      <a:pt x="1095660" y="214884"/>
                      <a:pt x="1099470" y="290894"/>
                    </a:cubicBezTo>
                    <a:cubicBezTo>
                      <a:pt x="1102899" y="357950"/>
                      <a:pt x="1111472" y="410337"/>
                      <a:pt x="1113948" y="424148"/>
                    </a:cubicBezTo>
                    <a:cubicBezTo>
                      <a:pt x="1102519" y="445484"/>
                      <a:pt x="1091088" y="466725"/>
                      <a:pt x="1079277" y="487870"/>
                    </a:cubicBezTo>
                    <a:cubicBezTo>
                      <a:pt x="1079277" y="487775"/>
                      <a:pt x="1079373" y="487394"/>
                      <a:pt x="1079373" y="487394"/>
                    </a:cubicBezTo>
                    <a:cubicBezTo>
                      <a:pt x="1079373" y="487394"/>
                      <a:pt x="1066705" y="499967"/>
                      <a:pt x="1050512" y="518732"/>
                    </a:cubicBezTo>
                    <a:cubicBezTo>
                      <a:pt x="1054608" y="479584"/>
                      <a:pt x="1061084" y="408718"/>
                      <a:pt x="1059275" y="374142"/>
                    </a:cubicBezTo>
                    <a:cubicBezTo>
                      <a:pt x="1056703" y="324898"/>
                      <a:pt x="1047655" y="182785"/>
                      <a:pt x="1047655" y="182785"/>
                    </a:cubicBezTo>
                    <a:cubicBezTo>
                      <a:pt x="1047655" y="182785"/>
                      <a:pt x="1025270" y="341471"/>
                      <a:pt x="1026985" y="397764"/>
                    </a:cubicBezTo>
                    <a:cubicBezTo>
                      <a:pt x="1028033" y="430149"/>
                      <a:pt x="1035081" y="496824"/>
                      <a:pt x="1039082" y="532352"/>
                    </a:cubicBezTo>
                    <a:cubicBezTo>
                      <a:pt x="1030795" y="542544"/>
                      <a:pt x="1022127" y="553879"/>
                      <a:pt x="1014031" y="565690"/>
                    </a:cubicBezTo>
                    <a:cubicBezTo>
                      <a:pt x="1015555" y="522637"/>
                      <a:pt x="1017365" y="453866"/>
                      <a:pt x="1015745" y="421291"/>
                    </a:cubicBezTo>
                    <a:cubicBezTo>
                      <a:pt x="1013174" y="372046"/>
                      <a:pt x="1008221" y="263747"/>
                      <a:pt x="1008221" y="263747"/>
                    </a:cubicBezTo>
                    <a:cubicBezTo>
                      <a:pt x="1008221" y="263747"/>
                      <a:pt x="994981" y="377285"/>
                      <a:pt x="994695" y="464344"/>
                    </a:cubicBezTo>
                    <a:cubicBezTo>
                      <a:pt x="993934" y="463201"/>
                      <a:pt x="993457" y="462058"/>
                      <a:pt x="992695" y="460915"/>
                    </a:cubicBezTo>
                    <a:cubicBezTo>
                      <a:pt x="992695" y="460915"/>
                      <a:pt x="993075" y="483394"/>
                      <a:pt x="982598" y="506444"/>
                    </a:cubicBezTo>
                    <a:cubicBezTo>
                      <a:pt x="979360" y="444436"/>
                      <a:pt x="971359" y="274701"/>
                      <a:pt x="971359" y="274701"/>
                    </a:cubicBezTo>
                    <a:cubicBezTo>
                      <a:pt x="971359" y="274701"/>
                      <a:pt x="951071" y="417100"/>
                      <a:pt x="956881" y="517207"/>
                    </a:cubicBezTo>
                    <a:cubicBezTo>
                      <a:pt x="952405" y="514064"/>
                      <a:pt x="947738" y="510921"/>
                      <a:pt x="942594" y="507778"/>
                    </a:cubicBezTo>
                    <a:cubicBezTo>
                      <a:pt x="942594" y="507778"/>
                      <a:pt x="951071" y="517969"/>
                      <a:pt x="958024" y="532924"/>
                    </a:cubicBezTo>
                    <a:cubicBezTo>
                      <a:pt x="958119" y="534448"/>
                      <a:pt x="958215" y="535972"/>
                      <a:pt x="958405" y="537591"/>
                    </a:cubicBezTo>
                    <a:cubicBezTo>
                      <a:pt x="954309" y="540734"/>
                      <a:pt x="949737" y="543687"/>
                      <a:pt x="944594" y="546164"/>
                    </a:cubicBezTo>
                    <a:cubicBezTo>
                      <a:pt x="943737" y="546545"/>
                      <a:pt x="942975" y="547021"/>
                      <a:pt x="942117" y="547402"/>
                    </a:cubicBezTo>
                    <a:cubicBezTo>
                      <a:pt x="938497" y="475012"/>
                      <a:pt x="931830" y="335852"/>
                      <a:pt x="931830" y="335852"/>
                    </a:cubicBezTo>
                    <a:cubicBezTo>
                      <a:pt x="931830" y="335852"/>
                      <a:pt x="922210" y="409004"/>
                      <a:pt x="914685" y="480155"/>
                    </a:cubicBezTo>
                    <a:cubicBezTo>
                      <a:pt x="909542" y="409670"/>
                      <a:pt x="909447" y="358331"/>
                      <a:pt x="909447" y="358331"/>
                    </a:cubicBezTo>
                    <a:cubicBezTo>
                      <a:pt x="909447" y="358331"/>
                      <a:pt x="902588" y="399383"/>
                      <a:pt x="895730" y="448723"/>
                    </a:cubicBezTo>
                    <a:cubicBezTo>
                      <a:pt x="892778" y="440150"/>
                      <a:pt x="889254" y="431102"/>
                      <a:pt x="885730" y="422529"/>
                    </a:cubicBezTo>
                    <a:cubicBezTo>
                      <a:pt x="890968" y="412147"/>
                      <a:pt x="894587" y="403384"/>
                      <a:pt x="895350" y="397192"/>
                    </a:cubicBezTo>
                    <a:cubicBezTo>
                      <a:pt x="898493" y="371951"/>
                      <a:pt x="906018" y="352235"/>
                      <a:pt x="892969" y="329756"/>
                    </a:cubicBezTo>
                    <a:cubicBezTo>
                      <a:pt x="892969" y="329756"/>
                      <a:pt x="891158" y="344900"/>
                      <a:pt x="884015" y="365379"/>
                    </a:cubicBezTo>
                    <a:cubicBezTo>
                      <a:pt x="882681" y="344519"/>
                      <a:pt x="875728" y="329851"/>
                      <a:pt x="875728" y="329851"/>
                    </a:cubicBezTo>
                    <a:cubicBezTo>
                      <a:pt x="881347" y="352806"/>
                      <a:pt x="867155" y="371570"/>
                      <a:pt x="832009" y="400717"/>
                    </a:cubicBezTo>
                    <a:cubicBezTo>
                      <a:pt x="839628" y="383667"/>
                      <a:pt x="845248" y="365760"/>
                      <a:pt x="846391" y="346424"/>
                    </a:cubicBezTo>
                    <a:cubicBezTo>
                      <a:pt x="849725" y="291275"/>
                      <a:pt x="826769" y="256604"/>
                      <a:pt x="821055" y="255365"/>
                    </a:cubicBezTo>
                    <a:cubicBezTo>
                      <a:pt x="815340" y="254127"/>
                      <a:pt x="824293" y="274320"/>
                      <a:pt x="830198" y="314611"/>
                    </a:cubicBezTo>
                    <a:cubicBezTo>
                      <a:pt x="836104" y="354997"/>
                      <a:pt x="791813" y="389477"/>
                      <a:pt x="756475" y="464248"/>
                    </a:cubicBezTo>
                    <a:cubicBezTo>
                      <a:pt x="731044" y="518255"/>
                      <a:pt x="731615" y="548259"/>
                      <a:pt x="733901" y="560832"/>
                    </a:cubicBezTo>
                    <a:cubicBezTo>
                      <a:pt x="732567" y="559403"/>
                      <a:pt x="731233" y="557879"/>
                      <a:pt x="729901" y="556451"/>
                    </a:cubicBezTo>
                    <a:cubicBezTo>
                      <a:pt x="723805" y="549974"/>
                      <a:pt x="717518" y="543687"/>
                      <a:pt x="711326" y="537305"/>
                    </a:cubicBezTo>
                    <a:cubicBezTo>
                      <a:pt x="713994" y="532638"/>
                      <a:pt x="725709" y="511111"/>
                      <a:pt x="740854" y="476822"/>
                    </a:cubicBezTo>
                    <a:cubicBezTo>
                      <a:pt x="758094" y="437960"/>
                      <a:pt x="806481" y="400240"/>
                      <a:pt x="818387" y="338900"/>
                    </a:cubicBezTo>
                    <a:cubicBezTo>
                      <a:pt x="830294" y="277559"/>
                      <a:pt x="800957" y="234601"/>
                      <a:pt x="800957" y="234601"/>
                    </a:cubicBezTo>
                    <a:cubicBezTo>
                      <a:pt x="808576" y="277940"/>
                      <a:pt x="804290" y="288512"/>
                      <a:pt x="801338" y="314420"/>
                    </a:cubicBezTo>
                    <a:cubicBezTo>
                      <a:pt x="798385" y="340328"/>
                      <a:pt x="743998" y="407289"/>
                      <a:pt x="731805" y="436055"/>
                    </a:cubicBezTo>
                    <a:cubicBezTo>
                      <a:pt x="719708" y="464344"/>
                      <a:pt x="700944" y="495110"/>
                      <a:pt x="710469" y="536257"/>
                    </a:cubicBezTo>
                    <a:cubicBezTo>
                      <a:pt x="701230" y="526732"/>
                      <a:pt x="691895" y="517303"/>
                      <a:pt x="682561" y="507873"/>
                    </a:cubicBezTo>
                    <a:cubicBezTo>
                      <a:pt x="684847" y="500920"/>
                      <a:pt x="691324" y="481489"/>
                      <a:pt x="700849" y="456914"/>
                    </a:cubicBezTo>
                    <a:cubicBezTo>
                      <a:pt x="712851" y="425863"/>
                      <a:pt x="756856" y="362331"/>
                      <a:pt x="769810" y="300990"/>
                    </a:cubicBezTo>
                    <a:cubicBezTo>
                      <a:pt x="782764" y="239649"/>
                      <a:pt x="750855" y="199644"/>
                      <a:pt x="750855" y="199644"/>
                    </a:cubicBezTo>
                    <a:cubicBezTo>
                      <a:pt x="753618" y="226886"/>
                      <a:pt x="749426" y="268415"/>
                      <a:pt x="746759" y="287655"/>
                    </a:cubicBezTo>
                    <a:cubicBezTo>
                      <a:pt x="744093" y="306896"/>
                      <a:pt x="706469" y="386429"/>
                      <a:pt x="687323" y="431483"/>
                    </a:cubicBezTo>
                    <a:cubicBezTo>
                      <a:pt x="670750" y="470440"/>
                      <a:pt x="672940" y="489394"/>
                      <a:pt x="678656" y="504253"/>
                    </a:cubicBezTo>
                    <a:cubicBezTo>
                      <a:pt x="670845" y="496443"/>
                      <a:pt x="663035" y="488632"/>
                      <a:pt x="655033" y="481012"/>
                    </a:cubicBezTo>
                    <a:cubicBezTo>
                      <a:pt x="661988" y="461010"/>
                      <a:pt x="709231" y="325184"/>
                      <a:pt x="713041" y="290703"/>
                    </a:cubicBezTo>
                    <a:cubicBezTo>
                      <a:pt x="717232" y="253556"/>
                      <a:pt x="717136" y="231172"/>
                      <a:pt x="700468" y="201263"/>
                    </a:cubicBezTo>
                    <a:cubicBezTo>
                      <a:pt x="683990" y="171640"/>
                      <a:pt x="675989" y="168783"/>
                      <a:pt x="675798" y="168688"/>
                    </a:cubicBezTo>
                    <a:cubicBezTo>
                      <a:pt x="678656" y="163735"/>
                      <a:pt x="681132" y="160496"/>
                      <a:pt x="681132" y="160496"/>
                    </a:cubicBezTo>
                    <a:cubicBezTo>
                      <a:pt x="681132" y="160496"/>
                      <a:pt x="647223" y="152495"/>
                      <a:pt x="644842" y="197453"/>
                    </a:cubicBezTo>
                    <a:cubicBezTo>
                      <a:pt x="642461" y="242411"/>
                      <a:pt x="616744" y="315373"/>
                      <a:pt x="616838" y="332423"/>
                    </a:cubicBezTo>
                    <a:cubicBezTo>
                      <a:pt x="616933" y="348615"/>
                      <a:pt x="607123" y="415671"/>
                      <a:pt x="620458" y="448628"/>
                    </a:cubicBezTo>
                    <a:cubicBezTo>
                      <a:pt x="609123" y="438245"/>
                      <a:pt x="597598" y="428054"/>
                      <a:pt x="586072" y="417957"/>
                    </a:cubicBezTo>
                    <a:cubicBezTo>
                      <a:pt x="589501" y="409099"/>
                      <a:pt x="605504" y="363093"/>
                      <a:pt x="595883" y="298418"/>
                    </a:cubicBezTo>
                    <a:cubicBezTo>
                      <a:pt x="585120" y="226314"/>
                      <a:pt x="581501" y="205169"/>
                      <a:pt x="569308" y="188214"/>
                    </a:cubicBezTo>
                    <a:cubicBezTo>
                      <a:pt x="557022" y="171260"/>
                      <a:pt x="545591" y="136588"/>
                      <a:pt x="569023" y="127635"/>
                    </a:cubicBezTo>
                    <a:cubicBezTo>
                      <a:pt x="569023" y="127635"/>
                      <a:pt x="544353" y="127063"/>
                      <a:pt x="541972" y="150209"/>
                    </a:cubicBezTo>
                    <a:cubicBezTo>
                      <a:pt x="539686" y="173355"/>
                      <a:pt x="545973" y="223075"/>
                      <a:pt x="556545" y="248888"/>
                    </a:cubicBezTo>
                    <a:cubicBezTo>
                      <a:pt x="566261" y="272796"/>
                      <a:pt x="582739" y="398431"/>
                      <a:pt x="585120" y="417100"/>
                    </a:cubicBezTo>
                    <a:cubicBezTo>
                      <a:pt x="580358" y="412909"/>
                      <a:pt x="575690" y="408718"/>
                      <a:pt x="570833" y="404622"/>
                    </a:cubicBezTo>
                    <a:cubicBezTo>
                      <a:pt x="565784" y="400431"/>
                      <a:pt x="560546" y="396335"/>
                      <a:pt x="555498" y="392144"/>
                    </a:cubicBezTo>
                    <a:cubicBezTo>
                      <a:pt x="557783" y="383572"/>
                      <a:pt x="570642" y="332518"/>
                      <a:pt x="558545" y="293656"/>
                    </a:cubicBezTo>
                    <a:cubicBezTo>
                      <a:pt x="545306" y="251079"/>
                      <a:pt x="539495" y="229934"/>
                      <a:pt x="525684" y="199358"/>
                    </a:cubicBezTo>
                    <a:cubicBezTo>
                      <a:pt x="511873" y="168783"/>
                      <a:pt x="501395" y="144971"/>
                      <a:pt x="520445" y="133350"/>
                    </a:cubicBezTo>
                    <a:cubicBezTo>
                      <a:pt x="520445" y="133350"/>
                      <a:pt x="495109" y="135541"/>
                      <a:pt x="496632" y="153924"/>
                    </a:cubicBezTo>
                    <a:cubicBezTo>
                      <a:pt x="498061" y="172307"/>
                      <a:pt x="492061" y="183261"/>
                      <a:pt x="511492" y="253936"/>
                    </a:cubicBezTo>
                    <a:cubicBezTo>
                      <a:pt x="528922" y="317278"/>
                      <a:pt x="550069" y="378905"/>
                      <a:pt x="554355" y="391192"/>
                    </a:cubicBezTo>
                    <a:cubicBezTo>
                      <a:pt x="534448" y="374904"/>
                      <a:pt x="514159" y="359092"/>
                      <a:pt x="493299" y="344138"/>
                    </a:cubicBezTo>
                    <a:cubicBezTo>
                      <a:pt x="495871" y="343471"/>
                      <a:pt x="502348" y="338519"/>
                      <a:pt x="490918" y="304133"/>
                    </a:cubicBezTo>
                    <a:cubicBezTo>
                      <a:pt x="507396" y="333375"/>
                      <a:pt x="521588" y="362140"/>
                      <a:pt x="521588" y="362140"/>
                    </a:cubicBezTo>
                    <a:cubicBezTo>
                      <a:pt x="521588" y="362140"/>
                      <a:pt x="518826" y="320135"/>
                      <a:pt x="506444" y="287084"/>
                    </a:cubicBezTo>
                    <a:cubicBezTo>
                      <a:pt x="494157" y="254032"/>
                      <a:pt x="456437" y="192881"/>
                      <a:pt x="452056" y="174498"/>
                    </a:cubicBezTo>
                    <a:cubicBezTo>
                      <a:pt x="447580" y="156115"/>
                      <a:pt x="437101" y="152781"/>
                      <a:pt x="457485" y="128206"/>
                    </a:cubicBezTo>
                    <a:cubicBezTo>
                      <a:pt x="457485" y="128206"/>
                      <a:pt x="416147" y="145447"/>
                      <a:pt x="422814" y="163068"/>
                    </a:cubicBezTo>
                    <a:cubicBezTo>
                      <a:pt x="427196" y="174593"/>
                      <a:pt x="431196" y="197072"/>
                      <a:pt x="440245" y="219837"/>
                    </a:cubicBezTo>
                    <a:cubicBezTo>
                      <a:pt x="433482" y="213646"/>
                      <a:pt x="426624" y="208407"/>
                      <a:pt x="420052" y="203930"/>
                    </a:cubicBezTo>
                    <a:cubicBezTo>
                      <a:pt x="397383" y="188404"/>
                      <a:pt x="361950" y="172212"/>
                      <a:pt x="362998" y="158591"/>
                    </a:cubicBezTo>
                    <a:cubicBezTo>
                      <a:pt x="364141" y="144971"/>
                      <a:pt x="389287" y="128492"/>
                      <a:pt x="389287" y="128492"/>
                    </a:cubicBezTo>
                    <a:cubicBezTo>
                      <a:pt x="389287" y="128492"/>
                      <a:pt x="353757" y="142304"/>
                      <a:pt x="354711" y="155258"/>
                    </a:cubicBezTo>
                    <a:cubicBezTo>
                      <a:pt x="355663" y="168211"/>
                      <a:pt x="356997" y="184023"/>
                      <a:pt x="398240" y="214027"/>
                    </a:cubicBezTo>
                    <a:cubicBezTo>
                      <a:pt x="439198" y="243840"/>
                      <a:pt x="461009" y="268891"/>
                      <a:pt x="491965" y="343090"/>
                    </a:cubicBezTo>
                    <a:cubicBezTo>
                      <a:pt x="481013" y="335280"/>
                      <a:pt x="469773" y="327850"/>
                      <a:pt x="458438" y="320516"/>
                    </a:cubicBezTo>
                    <a:cubicBezTo>
                      <a:pt x="458343" y="319469"/>
                      <a:pt x="454723" y="265748"/>
                      <a:pt x="409860" y="234506"/>
                    </a:cubicBezTo>
                    <a:cubicBezTo>
                      <a:pt x="364521" y="202978"/>
                      <a:pt x="335756" y="181261"/>
                      <a:pt x="323564" y="170498"/>
                    </a:cubicBezTo>
                    <a:cubicBezTo>
                      <a:pt x="323564" y="170498"/>
                      <a:pt x="317563" y="180023"/>
                      <a:pt x="332422" y="196977"/>
                    </a:cubicBezTo>
                    <a:cubicBezTo>
                      <a:pt x="347281" y="213931"/>
                      <a:pt x="401098" y="242888"/>
                      <a:pt x="423481" y="270700"/>
                    </a:cubicBezTo>
                    <a:cubicBezTo>
                      <a:pt x="445483" y="298037"/>
                      <a:pt x="457962" y="319659"/>
                      <a:pt x="458438" y="320421"/>
                    </a:cubicBezTo>
                    <a:cubicBezTo>
                      <a:pt x="446817" y="312896"/>
                      <a:pt x="435006" y="305657"/>
                      <a:pt x="423004" y="298704"/>
                    </a:cubicBezTo>
                    <a:cubicBezTo>
                      <a:pt x="423195" y="298704"/>
                      <a:pt x="423576" y="298704"/>
                      <a:pt x="423576" y="298704"/>
                    </a:cubicBezTo>
                    <a:cubicBezTo>
                      <a:pt x="423576" y="298704"/>
                      <a:pt x="423004" y="298609"/>
                      <a:pt x="422624" y="298513"/>
                    </a:cubicBezTo>
                    <a:cubicBezTo>
                      <a:pt x="414718" y="293942"/>
                      <a:pt x="406717" y="289369"/>
                      <a:pt x="398621" y="285179"/>
                    </a:cubicBezTo>
                    <a:cubicBezTo>
                      <a:pt x="400144" y="285845"/>
                      <a:pt x="401288" y="286226"/>
                      <a:pt x="401288" y="286226"/>
                    </a:cubicBezTo>
                    <a:cubicBezTo>
                      <a:pt x="401193" y="285940"/>
                      <a:pt x="400144" y="285560"/>
                      <a:pt x="398526" y="285083"/>
                    </a:cubicBezTo>
                    <a:cubicBezTo>
                      <a:pt x="395763" y="283655"/>
                      <a:pt x="393096" y="281940"/>
                      <a:pt x="390334" y="280511"/>
                    </a:cubicBezTo>
                    <a:cubicBezTo>
                      <a:pt x="392906" y="281845"/>
                      <a:pt x="395288" y="283464"/>
                      <a:pt x="397763" y="284798"/>
                    </a:cubicBezTo>
                    <a:cubicBezTo>
                      <a:pt x="380523" y="277940"/>
                      <a:pt x="304323" y="247555"/>
                      <a:pt x="265842" y="232029"/>
                    </a:cubicBezTo>
                    <a:cubicBezTo>
                      <a:pt x="222313" y="214503"/>
                      <a:pt x="153732" y="217551"/>
                      <a:pt x="122396" y="208217"/>
                    </a:cubicBezTo>
                    <a:cubicBezTo>
                      <a:pt x="91058" y="198882"/>
                      <a:pt x="63245" y="194881"/>
                      <a:pt x="63245" y="194881"/>
                    </a:cubicBezTo>
                    <a:cubicBezTo>
                      <a:pt x="95440" y="214503"/>
                      <a:pt x="116395" y="223933"/>
                      <a:pt x="152114" y="228505"/>
                    </a:cubicBezTo>
                    <a:cubicBezTo>
                      <a:pt x="187833" y="233077"/>
                      <a:pt x="225933" y="235648"/>
                      <a:pt x="282415" y="253936"/>
                    </a:cubicBezTo>
                    <a:cubicBezTo>
                      <a:pt x="331469" y="269748"/>
                      <a:pt x="384238" y="280892"/>
                      <a:pt x="397858" y="284893"/>
                    </a:cubicBezTo>
                    <a:cubicBezTo>
                      <a:pt x="405574" y="289084"/>
                      <a:pt x="413195" y="293656"/>
                      <a:pt x="420719" y="298133"/>
                    </a:cubicBezTo>
                    <a:cubicBezTo>
                      <a:pt x="399955" y="293561"/>
                      <a:pt x="263270" y="263176"/>
                      <a:pt x="211169" y="252031"/>
                    </a:cubicBezTo>
                    <a:cubicBezTo>
                      <a:pt x="154686" y="240030"/>
                      <a:pt x="71247" y="245173"/>
                      <a:pt x="71247" y="245173"/>
                    </a:cubicBezTo>
                    <a:cubicBezTo>
                      <a:pt x="71247" y="245173"/>
                      <a:pt x="176497" y="265081"/>
                      <a:pt x="202500" y="264986"/>
                    </a:cubicBezTo>
                    <a:cubicBezTo>
                      <a:pt x="228600" y="264890"/>
                      <a:pt x="322421" y="278702"/>
                      <a:pt x="358997" y="289655"/>
                    </a:cubicBezTo>
                    <a:cubicBezTo>
                      <a:pt x="390430" y="298990"/>
                      <a:pt x="415576" y="298990"/>
                      <a:pt x="421957" y="298799"/>
                    </a:cubicBezTo>
                    <a:cubicBezTo>
                      <a:pt x="431863" y="304705"/>
                      <a:pt x="441674" y="310801"/>
                      <a:pt x="451389" y="317183"/>
                    </a:cubicBezTo>
                    <a:cubicBezTo>
                      <a:pt x="441674" y="313087"/>
                      <a:pt x="420814" y="306038"/>
                      <a:pt x="381094" y="299561"/>
                    </a:cubicBezTo>
                    <a:cubicBezTo>
                      <a:pt x="321087" y="289846"/>
                      <a:pt x="221741" y="278511"/>
                      <a:pt x="211264" y="278606"/>
                    </a:cubicBezTo>
                    <a:cubicBezTo>
                      <a:pt x="200882" y="278702"/>
                      <a:pt x="168687" y="276130"/>
                      <a:pt x="145161" y="265938"/>
                    </a:cubicBezTo>
                    <a:cubicBezTo>
                      <a:pt x="121633" y="255842"/>
                      <a:pt x="47815" y="259556"/>
                      <a:pt x="47815" y="259556"/>
                    </a:cubicBezTo>
                    <a:cubicBezTo>
                      <a:pt x="47815" y="259556"/>
                      <a:pt x="131826" y="271177"/>
                      <a:pt x="163734" y="281464"/>
                    </a:cubicBezTo>
                    <a:cubicBezTo>
                      <a:pt x="195643" y="291751"/>
                      <a:pt x="243744" y="290608"/>
                      <a:pt x="280225" y="296799"/>
                    </a:cubicBezTo>
                    <a:cubicBezTo>
                      <a:pt x="316706" y="302990"/>
                      <a:pt x="365950" y="303657"/>
                      <a:pt x="406526" y="313944"/>
                    </a:cubicBezTo>
                    <a:cubicBezTo>
                      <a:pt x="438912" y="322136"/>
                      <a:pt x="452532" y="321469"/>
                      <a:pt x="456819" y="320897"/>
                    </a:cubicBezTo>
                    <a:cubicBezTo>
                      <a:pt x="467487" y="328136"/>
                      <a:pt x="478250" y="335280"/>
                      <a:pt x="488632" y="342900"/>
                    </a:cubicBezTo>
                    <a:cubicBezTo>
                      <a:pt x="481679" y="340995"/>
                      <a:pt x="468725" y="337280"/>
                      <a:pt x="461104" y="334042"/>
                    </a:cubicBezTo>
                    <a:cubicBezTo>
                      <a:pt x="450246" y="329565"/>
                      <a:pt x="414527" y="319278"/>
                      <a:pt x="361187" y="313658"/>
                    </a:cubicBezTo>
                    <a:cubicBezTo>
                      <a:pt x="307848" y="308038"/>
                      <a:pt x="240125" y="308324"/>
                      <a:pt x="212311" y="308896"/>
                    </a:cubicBezTo>
                    <a:cubicBezTo>
                      <a:pt x="184499" y="309467"/>
                      <a:pt x="155543" y="303276"/>
                      <a:pt x="132873" y="297847"/>
                    </a:cubicBezTo>
                    <a:cubicBezTo>
                      <a:pt x="110299" y="292417"/>
                      <a:pt x="82486" y="299085"/>
                      <a:pt x="82486" y="299085"/>
                    </a:cubicBezTo>
                    <a:cubicBezTo>
                      <a:pt x="82486" y="299085"/>
                      <a:pt x="111442" y="294894"/>
                      <a:pt x="132301" y="303371"/>
                    </a:cubicBezTo>
                    <a:cubicBezTo>
                      <a:pt x="153162" y="311848"/>
                      <a:pt x="194976" y="323469"/>
                      <a:pt x="237267" y="322802"/>
                    </a:cubicBezTo>
                    <a:cubicBezTo>
                      <a:pt x="279559" y="322136"/>
                      <a:pt x="324135" y="328708"/>
                      <a:pt x="349090" y="329089"/>
                    </a:cubicBezTo>
                    <a:cubicBezTo>
                      <a:pt x="373950" y="329470"/>
                      <a:pt x="434815" y="338709"/>
                      <a:pt x="461104" y="344329"/>
                    </a:cubicBezTo>
                    <a:cubicBezTo>
                      <a:pt x="479964" y="348425"/>
                      <a:pt x="488346" y="346519"/>
                      <a:pt x="491585" y="345186"/>
                    </a:cubicBezTo>
                    <a:cubicBezTo>
                      <a:pt x="498538" y="350330"/>
                      <a:pt x="505301" y="355568"/>
                      <a:pt x="512158" y="360902"/>
                    </a:cubicBezTo>
                    <a:cubicBezTo>
                      <a:pt x="469391" y="342900"/>
                      <a:pt x="442054" y="349663"/>
                      <a:pt x="401955" y="342900"/>
                    </a:cubicBezTo>
                    <a:cubicBezTo>
                      <a:pt x="360235" y="335852"/>
                      <a:pt x="303466" y="343853"/>
                      <a:pt x="275653" y="341186"/>
                    </a:cubicBezTo>
                    <a:cubicBezTo>
                      <a:pt x="247840" y="338614"/>
                      <a:pt x="207930" y="347377"/>
                      <a:pt x="159162" y="327184"/>
                    </a:cubicBezTo>
                    <a:cubicBezTo>
                      <a:pt x="159162" y="327184"/>
                      <a:pt x="188213" y="350234"/>
                      <a:pt x="245554" y="354902"/>
                    </a:cubicBezTo>
                    <a:cubicBezTo>
                      <a:pt x="301561" y="359473"/>
                      <a:pt x="499872" y="380429"/>
                      <a:pt x="516445" y="364141"/>
                    </a:cubicBezTo>
                    <a:cubicBezTo>
                      <a:pt x="525684" y="371475"/>
                      <a:pt x="534828" y="378809"/>
                      <a:pt x="543877" y="386429"/>
                    </a:cubicBezTo>
                    <a:cubicBezTo>
                      <a:pt x="495109" y="365760"/>
                      <a:pt x="342900" y="371761"/>
                      <a:pt x="286988" y="372999"/>
                    </a:cubicBezTo>
                    <a:cubicBezTo>
                      <a:pt x="227933" y="374333"/>
                      <a:pt x="176497" y="348615"/>
                      <a:pt x="176497" y="348615"/>
                    </a:cubicBezTo>
                    <a:cubicBezTo>
                      <a:pt x="248030" y="401384"/>
                      <a:pt x="346995" y="392049"/>
                      <a:pt x="384334" y="391668"/>
                    </a:cubicBezTo>
                    <a:cubicBezTo>
                      <a:pt x="421005" y="391287"/>
                      <a:pt x="507016" y="399764"/>
                      <a:pt x="548926" y="390715"/>
                    </a:cubicBezTo>
                    <a:cubicBezTo>
                      <a:pt x="555402" y="396240"/>
                      <a:pt x="562069" y="401574"/>
                      <a:pt x="568547" y="407098"/>
                    </a:cubicBezTo>
                    <a:cubicBezTo>
                      <a:pt x="571023" y="409289"/>
                      <a:pt x="573405" y="411480"/>
                      <a:pt x="575786" y="413671"/>
                    </a:cubicBezTo>
                    <a:cubicBezTo>
                      <a:pt x="527399" y="397097"/>
                      <a:pt x="457580" y="407194"/>
                      <a:pt x="415099" y="407384"/>
                    </a:cubicBezTo>
                    <a:cubicBezTo>
                      <a:pt x="371284" y="407575"/>
                      <a:pt x="285369" y="420243"/>
                      <a:pt x="264508" y="420338"/>
                    </a:cubicBezTo>
                    <a:cubicBezTo>
                      <a:pt x="243649" y="420434"/>
                      <a:pt x="181927" y="408432"/>
                      <a:pt x="181927" y="408432"/>
                    </a:cubicBezTo>
                    <a:cubicBezTo>
                      <a:pt x="181927" y="408432"/>
                      <a:pt x="219932" y="426053"/>
                      <a:pt x="257937" y="433292"/>
                    </a:cubicBezTo>
                    <a:cubicBezTo>
                      <a:pt x="294798" y="440436"/>
                      <a:pt x="558355" y="435388"/>
                      <a:pt x="579119" y="416719"/>
                    </a:cubicBezTo>
                    <a:cubicBezTo>
                      <a:pt x="587406" y="424148"/>
                      <a:pt x="595693" y="431483"/>
                      <a:pt x="603789" y="439103"/>
                    </a:cubicBezTo>
                    <a:cubicBezTo>
                      <a:pt x="577405" y="430244"/>
                      <a:pt x="504539" y="434150"/>
                      <a:pt x="445579" y="434435"/>
                    </a:cubicBezTo>
                    <a:cubicBezTo>
                      <a:pt x="378999" y="434721"/>
                      <a:pt x="349758" y="453295"/>
                      <a:pt x="288036" y="448342"/>
                    </a:cubicBezTo>
                    <a:cubicBezTo>
                      <a:pt x="226313" y="443389"/>
                      <a:pt x="186308" y="423482"/>
                      <a:pt x="186308" y="423482"/>
                    </a:cubicBezTo>
                    <a:cubicBezTo>
                      <a:pt x="276891" y="480917"/>
                      <a:pt x="344328" y="466535"/>
                      <a:pt x="401098" y="466249"/>
                    </a:cubicBezTo>
                    <a:cubicBezTo>
                      <a:pt x="456628" y="465963"/>
                      <a:pt x="577690" y="458819"/>
                      <a:pt x="609409" y="444151"/>
                    </a:cubicBezTo>
                    <a:cubicBezTo>
                      <a:pt x="616744" y="451009"/>
                      <a:pt x="623792" y="457962"/>
                      <a:pt x="631031" y="464915"/>
                    </a:cubicBezTo>
                    <a:cubicBezTo>
                      <a:pt x="583311" y="450723"/>
                      <a:pt x="505110" y="464534"/>
                      <a:pt x="466630" y="470440"/>
                    </a:cubicBezTo>
                    <a:cubicBezTo>
                      <a:pt x="426719" y="476536"/>
                      <a:pt x="354996" y="491395"/>
                      <a:pt x="309752" y="490728"/>
                    </a:cubicBezTo>
                    <a:cubicBezTo>
                      <a:pt x="264604" y="490061"/>
                      <a:pt x="234505" y="490157"/>
                      <a:pt x="211836" y="482156"/>
                    </a:cubicBezTo>
                    <a:cubicBezTo>
                      <a:pt x="211836" y="482156"/>
                      <a:pt x="250221" y="513207"/>
                      <a:pt x="323183" y="510159"/>
                    </a:cubicBezTo>
                    <a:cubicBezTo>
                      <a:pt x="396144" y="507111"/>
                      <a:pt x="443579" y="503301"/>
                      <a:pt x="469106" y="499967"/>
                    </a:cubicBezTo>
                    <a:cubicBezTo>
                      <a:pt x="493299" y="496824"/>
                      <a:pt x="614933" y="478155"/>
                      <a:pt x="634079" y="467868"/>
                    </a:cubicBezTo>
                    <a:cubicBezTo>
                      <a:pt x="641795" y="475298"/>
                      <a:pt x="649414" y="482822"/>
                      <a:pt x="657034" y="490347"/>
                    </a:cubicBezTo>
                    <a:cubicBezTo>
                      <a:pt x="605218" y="476345"/>
                      <a:pt x="501872" y="496157"/>
                      <a:pt x="450056" y="509492"/>
                    </a:cubicBezTo>
                    <a:cubicBezTo>
                      <a:pt x="396240" y="523303"/>
                      <a:pt x="369665" y="524923"/>
                      <a:pt x="322707" y="529685"/>
                    </a:cubicBezTo>
                    <a:cubicBezTo>
                      <a:pt x="275748" y="534448"/>
                      <a:pt x="258413" y="519970"/>
                      <a:pt x="258413" y="519970"/>
                    </a:cubicBezTo>
                    <a:cubicBezTo>
                      <a:pt x="258413" y="519970"/>
                      <a:pt x="258507" y="536353"/>
                      <a:pt x="340804" y="544163"/>
                    </a:cubicBezTo>
                    <a:cubicBezTo>
                      <a:pt x="371665" y="547116"/>
                      <a:pt x="404717" y="544925"/>
                      <a:pt x="435578" y="540925"/>
                    </a:cubicBezTo>
                    <a:cubicBezTo>
                      <a:pt x="426244" y="544163"/>
                      <a:pt x="415576" y="547687"/>
                      <a:pt x="402241" y="551593"/>
                    </a:cubicBezTo>
                    <a:cubicBezTo>
                      <a:pt x="342137" y="569119"/>
                      <a:pt x="276605" y="561689"/>
                      <a:pt x="276605" y="561689"/>
                    </a:cubicBezTo>
                    <a:cubicBezTo>
                      <a:pt x="276605" y="561689"/>
                      <a:pt x="320135" y="572834"/>
                      <a:pt x="401764" y="568547"/>
                    </a:cubicBezTo>
                    <a:cubicBezTo>
                      <a:pt x="483394" y="564261"/>
                      <a:pt x="586930" y="538448"/>
                      <a:pt x="611505" y="529685"/>
                    </a:cubicBezTo>
                    <a:cubicBezTo>
                      <a:pt x="634840" y="521398"/>
                      <a:pt x="654653" y="518827"/>
                      <a:pt x="683704" y="517398"/>
                    </a:cubicBezTo>
                    <a:cubicBezTo>
                      <a:pt x="691610" y="525590"/>
                      <a:pt x="699420" y="533972"/>
                      <a:pt x="707231" y="542258"/>
                    </a:cubicBezTo>
                    <a:cubicBezTo>
                      <a:pt x="675132" y="533400"/>
                      <a:pt x="643032" y="535115"/>
                      <a:pt x="615981" y="544163"/>
                    </a:cubicBezTo>
                    <a:cubicBezTo>
                      <a:pt x="587026" y="553879"/>
                      <a:pt x="528161" y="589026"/>
                      <a:pt x="495205" y="599218"/>
                    </a:cubicBezTo>
                    <a:cubicBezTo>
                      <a:pt x="462247" y="609314"/>
                      <a:pt x="412527" y="632270"/>
                      <a:pt x="341280" y="634936"/>
                    </a:cubicBezTo>
                    <a:cubicBezTo>
                      <a:pt x="341280" y="634936"/>
                      <a:pt x="356711" y="639604"/>
                      <a:pt x="383761" y="640175"/>
                    </a:cubicBezTo>
                    <a:cubicBezTo>
                      <a:pt x="387762" y="642937"/>
                      <a:pt x="401478" y="651224"/>
                      <a:pt x="422720" y="655130"/>
                    </a:cubicBezTo>
                    <a:cubicBezTo>
                      <a:pt x="419576" y="655225"/>
                      <a:pt x="417671" y="655320"/>
                      <a:pt x="417671" y="655320"/>
                    </a:cubicBezTo>
                    <a:cubicBezTo>
                      <a:pt x="441579" y="655606"/>
                      <a:pt x="501015" y="693896"/>
                      <a:pt x="543401" y="710470"/>
                    </a:cubicBezTo>
                    <a:cubicBezTo>
                      <a:pt x="540829" y="711994"/>
                      <a:pt x="538163" y="713423"/>
                      <a:pt x="535686" y="714851"/>
                    </a:cubicBezTo>
                    <a:cubicBezTo>
                      <a:pt x="533400" y="716185"/>
                      <a:pt x="530828" y="717328"/>
                      <a:pt x="528256" y="718376"/>
                    </a:cubicBezTo>
                    <a:cubicBezTo>
                      <a:pt x="515398" y="714756"/>
                      <a:pt x="501586" y="711994"/>
                      <a:pt x="487680" y="711136"/>
                    </a:cubicBezTo>
                    <a:cubicBezTo>
                      <a:pt x="474058" y="710374"/>
                      <a:pt x="457390" y="710374"/>
                      <a:pt x="440150" y="710756"/>
                    </a:cubicBezTo>
                    <a:cubicBezTo>
                      <a:pt x="395382" y="690562"/>
                      <a:pt x="310419" y="691324"/>
                      <a:pt x="310419" y="691324"/>
                    </a:cubicBezTo>
                    <a:cubicBezTo>
                      <a:pt x="310419" y="691324"/>
                      <a:pt x="331851" y="702278"/>
                      <a:pt x="357188" y="715232"/>
                    </a:cubicBezTo>
                    <a:cubicBezTo>
                      <a:pt x="342328" y="716375"/>
                      <a:pt x="332708" y="717232"/>
                      <a:pt x="332708" y="717232"/>
                    </a:cubicBezTo>
                    <a:cubicBezTo>
                      <a:pt x="332708" y="717232"/>
                      <a:pt x="370426" y="729996"/>
                      <a:pt x="407860" y="741045"/>
                    </a:cubicBezTo>
                    <a:cubicBezTo>
                      <a:pt x="415670" y="744950"/>
                      <a:pt x="422624" y="748474"/>
                      <a:pt x="427958" y="751141"/>
                    </a:cubicBezTo>
                    <a:cubicBezTo>
                      <a:pt x="438912" y="756571"/>
                      <a:pt x="452818" y="760571"/>
                      <a:pt x="466439" y="763429"/>
                    </a:cubicBezTo>
                    <a:cubicBezTo>
                      <a:pt x="450913" y="765620"/>
                      <a:pt x="438150" y="768001"/>
                      <a:pt x="429005" y="769811"/>
                    </a:cubicBezTo>
                    <a:cubicBezTo>
                      <a:pt x="416908" y="760666"/>
                      <a:pt x="399478" y="749427"/>
                      <a:pt x="375379" y="738759"/>
                    </a:cubicBezTo>
                    <a:cubicBezTo>
                      <a:pt x="321944" y="715042"/>
                      <a:pt x="236505" y="714470"/>
                      <a:pt x="236505" y="714470"/>
                    </a:cubicBezTo>
                    <a:cubicBezTo>
                      <a:pt x="269557" y="720090"/>
                      <a:pt x="320230" y="763143"/>
                      <a:pt x="345948" y="776478"/>
                    </a:cubicBezTo>
                    <a:cubicBezTo>
                      <a:pt x="368903" y="788384"/>
                      <a:pt x="423863" y="791623"/>
                      <a:pt x="436340" y="793528"/>
                    </a:cubicBezTo>
                    <a:cubicBezTo>
                      <a:pt x="419194" y="798862"/>
                      <a:pt x="402145" y="804386"/>
                      <a:pt x="385095" y="810006"/>
                    </a:cubicBezTo>
                    <a:cubicBezTo>
                      <a:pt x="385572" y="809244"/>
                      <a:pt x="385952" y="808673"/>
                      <a:pt x="385952" y="808673"/>
                    </a:cubicBezTo>
                    <a:cubicBezTo>
                      <a:pt x="385952" y="808673"/>
                      <a:pt x="338518" y="786194"/>
                      <a:pt x="296323" y="770096"/>
                    </a:cubicBezTo>
                    <a:cubicBezTo>
                      <a:pt x="254126" y="753999"/>
                      <a:pt x="184022" y="757904"/>
                      <a:pt x="184022" y="757904"/>
                    </a:cubicBezTo>
                    <a:cubicBezTo>
                      <a:pt x="184022" y="757904"/>
                      <a:pt x="240506" y="785908"/>
                      <a:pt x="284130" y="803053"/>
                    </a:cubicBezTo>
                    <a:cubicBezTo>
                      <a:pt x="320706" y="817340"/>
                      <a:pt x="356329" y="816483"/>
                      <a:pt x="366997" y="815816"/>
                    </a:cubicBezTo>
                    <a:cubicBezTo>
                      <a:pt x="358615" y="818674"/>
                      <a:pt x="350233" y="821531"/>
                      <a:pt x="341851" y="824389"/>
                    </a:cubicBezTo>
                    <a:cubicBezTo>
                      <a:pt x="334041" y="822103"/>
                      <a:pt x="276987" y="805624"/>
                      <a:pt x="233076" y="796671"/>
                    </a:cubicBezTo>
                    <a:cubicBezTo>
                      <a:pt x="185832" y="787051"/>
                      <a:pt x="77628" y="805053"/>
                      <a:pt x="77628" y="805053"/>
                    </a:cubicBezTo>
                    <a:cubicBezTo>
                      <a:pt x="77628" y="805053"/>
                      <a:pt x="113062" y="810482"/>
                      <a:pt x="133635" y="813435"/>
                    </a:cubicBezTo>
                    <a:cubicBezTo>
                      <a:pt x="142398" y="814673"/>
                      <a:pt x="156400" y="818769"/>
                      <a:pt x="171450" y="822960"/>
                    </a:cubicBezTo>
                    <a:cubicBezTo>
                      <a:pt x="128492" y="822674"/>
                      <a:pt x="36671" y="833819"/>
                      <a:pt x="36671" y="833819"/>
                    </a:cubicBezTo>
                    <a:cubicBezTo>
                      <a:pt x="36671" y="833819"/>
                      <a:pt x="97441" y="841915"/>
                      <a:pt x="116491" y="845915"/>
                    </a:cubicBezTo>
                    <a:cubicBezTo>
                      <a:pt x="134969" y="849725"/>
                      <a:pt x="185451" y="866108"/>
                      <a:pt x="255460" y="855916"/>
                    </a:cubicBezTo>
                    <a:cubicBezTo>
                      <a:pt x="245363" y="859917"/>
                      <a:pt x="235362" y="864108"/>
                      <a:pt x="225361" y="868394"/>
                    </a:cubicBezTo>
                    <a:cubicBezTo>
                      <a:pt x="106203" y="852392"/>
                      <a:pt x="0" y="914972"/>
                      <a:pt x="0" y="914972"/>
                    </a:cubicBezTo>
                    <a:cubicBezTo>
                      <a:pt x="0" y="914972"/>
                      <a:pt x="28384" y="926402"/>
                      <a:pt x="96678" y="914686"/>
                    </a:cubicBezTo>
                    <a:cubicBezTo>
                      <a:pt x="104775" y="913257"/>
                      <a:pt x="112776" y="911543"/>
                      <a:pt x="120681" y="909637"/>
                    </a:cubicBezTo>
                    <a:cubicBezTo>
                      <a:pt x="79914" y="930021"/>
                      <a:pt x="20955" y="962025"/>
                      <a:pt x="20955" y="962025"/>
                    </a:cubicBezTo>
                    <a:cubicBezTo>
                      <a:pt x="20955" y="962025"/>
                      <a:pt x="86105" y="944594"/>
                      <a:pt x="123253" y="926402"/>
                    </a:cubicBezTo>
                    <a:cubicBezTo>
                      <a:pt x="160401" y="908209"/>
                      <a:pt x="228409" y="868680"/>
                      <a:pt x="228409" y="868680"/>
                    </a:cubicBezTo>
                    <a:cubicBezTo>
                      <a:pt x="227457" y="868585"/>
                      <a:pt x="226599" y="868490"/>
                      <a:pt x="225647" y="868394"/>
                    </a:cubicBezTo>
                    <a:cubicBezTo>
                      <a:pt x="236029" y="864013"/>
                      <a:pt x="246507" y="859822"/>
                      <a:pt x="256984" y="855726"/>
                    </a:cubicBezTo>
                    <a:cubicBezTo>
                      <a:pt x="258889" y="855440"/>
                      <a:pt x="260699" y="855345"/>
                      <a:pt x="262604" y="855059"/>
                    </a:cubicBezTo>
                    <a:cubicBezTo>
                      <a:pt x="262604" y="855059"/>
                      <a:pt x="209550" y="909066"/>
                      <a:pt x="189642" y="926687"/>
                    </a:cubicBezTo>
                    <a:cubicBezTo>
                      <a:pt x="169735" y="944309"/>
                      <a:pt x="126682" y="989266"/>
                      <a:pt x="108109" y="1006316"/>
                    </a:cubicBezTo>
                    <a:cubicBezTo>
                      <a:pt x="89534" y="1023366"/>
                      <a:pt x="77343" y="1034986"/>
                      <a:pt x="27622" y="1056989"/>
                    </a:cubicBezTo>
                    <a:cubicBezTo>
                      <a:pt x="27622" y="1056989"/>
                      <a:pt x="62197" y="1052608"/>
                      <a:pt x="107632" y="1015651"/>
                    </a:cubicBezTo>
                    <a:cubicBezTo>
                      <a:pt x="120110" y="1005554"/>
                      <a:pt x="131063" y="996506"/>
                      <a:pt x="140874" y="988505"/>
                    </a:cubicBezTo>
                    <a:cubicBezTo>
                      <a:pt x="148876" y="988124"/>
                      <a:pt x="158115" y="988314"/>
                      <a:pt x="168211" y="989076"/>
                    </a:cubicBezTo>
                    <a:cubicBezTo>
                      <a:pt x="133826" y="1027938"/>
                      <a:pt x="102394" y="1060514"/>
                      <a:pt x="102394" y="1060514"/>
                    </a:cubicBezTo>
                    <a:cubicBezTo>
                      <a:pt x="102394" y="1060514"/>
                      <a:pt x="146684" y="1028414"/>
                      <a:pt x="190976" y="991172"/>
                    </a:cubicBezTo>
                    <a:cubicBezTo>
                      <a:pt x="192309" y="991362"/>
                      <a:pt x="193547" y="991457"/>
                      <a:pt x="194881" y="991648"/>
                    </a:cubicBezTo>
                    <a:cubicBezTo>
                      <a:pt x="173925" y="1015174"/>
                      <a:pt x="155447" y="1036415"/>
                      <a:pt x="145256" y="1048036"/>
                    </a:cubicBezTo>
                    <a:cubicBezTo>
                      <a:pt x="129920" y="1052036"/>
                      <a:pt x="120490" y="1055084"/>
                      <a:pt x="120490" y="1055084"/>
                    </a:cubicBezTo>
                    <a:cubicBezTo>
                      <a:pt x="120490" y="1055084"/>
                      <a:pt x="126968" y="1055656"/>
                      <a:pt x="137731" y="1056608"/>
                    </a:cubicBezTo>
                    <a:cubicBezTo>
                      <a:pt x="137254" y="1057085"/>
                      <a:pt x="136970" y="1057466"/>
                      <a:pt x="136970" y="1057466"/>
                    </a:cubicBezTo>
                    <a:cubicBezTo>
                      <a:pt x="136970" y="1057466"/>
                      <a:pt x="137445" y="1057085"/>
                      <a:pt x="138113" y="1056608"/>
                    </a:cubicBezTo>
                    <a:cubicBezTo>
                      <a:pt x="173259" y="1059752"/>
                      <a:pt x="254412" y="1066514"/>
                      <a:pt x="317086" y="1068991"/>
                    </a:cubicBezTo>
                    <a:cubicBezTo>
                      <a:pt x="386905" y="1071753"/>
                      <a:pt x="434815" y="1057751"/>
                      <a:pt x="447675" y="1053465"/>
                    </a:cubicBezTo>
                    <a:cubicBezTo>
                      <a:pt x="439864" y="1059561"/>
                      <a:pt x="432149" y="1065752"/>
                      <a:pt x="424338" y="1071944"/>
                    </a:cubicBezTo>
                    <a:cubicBezTo>
                      <a:pt x="411289" y="1072229"/>
                      <a:pt x="311086" y="1074325"/>
                      <a:pt x="238982" y="1080040"/>
                    </a:cubicBezTo>
                    <a:cubicBezTo>
                      <a:pt x="161734" y="1086231"/>
                      <a:pt x="38862" y="1144143"/>
                      <a:pt x="38862" y="1144143"/>
                    </a:cubicBezTo>
                    <a:cubicBezTo>
                      <a:pt x="38862" y="1144143"/>
                      <a:pt x="94392" y="1137571"/>
                      <a:pt x="126300" y="1133570"/>
                    </a:cubicBezTo>
                    <a:cubicBezTo>
                      <a:pt x="140017" y="1131856"/>
                      <a:pt x="164306" y="1131380"/>
                      <a:pt x="190500" y="1130618"/>
                    </a:cubicBezTo>
                    <a:cubicBezTo>
                      <a:pt x="131730" y="1145572"/>
                      <a:pt x="22002" y="1190149"/>
                      <a:pt x="22002" y="1190149"/>
                    </a:cubicBezTo>
                    <a:cubicBezTo>
                      <a:pt x="22002" y="1190149"/>
                      <a:pt x="115443" y="1177481"/>
                      <a:pt x="146779" y="1175099"/>
                    </a:cubicBezTo>
                    <a:cubicBezTo>
                      <a:pt x="176974" y="1172813"/>
                      <a:pt x="267176" y="1173004"/>
                      <a:pt x="348615" y="1137380"/>
                    </a:cubicBezTo>
                    <a:cubicBezTo>
                      <a:pt x="340519" y="1145096"/>
                      <a:pt x="332803" y="1153097"/>
                      <a:pt x="324993" y="1161193"/>
                    </a:cubicBezTo>
                    <a:cubicBezTo>
                      <a:pt x="141351" y="1185767"/>
                      <a:pt x="81152" y="1291971"/>
                      <a:pt x="81152" y="1291971"/>
                    </a:cubicBezTo>
                    <a:cubicBezTo>
                      <a:pt x="81152" y="1291971"/>
                      <a:pt x="135064" y="1294448"/>
                      <a:pt x="212121" y="1257491"/>
                    </a:cubicBezTo>
                    <a:cubicBezTo>
                      <a:pt x="221266" y="1253109"/>
                      <a:pt x="229838" y="1248442"/>
                      <a:pt x="237934" y="1243489"/>
                    </a:cubicBezTo>
                    <a:cubicBezTo>
                      <a:pt x="209930" y="1280160"/>
                      <a:pt x="172782" y="1336072"/>
                      <a:pt x="172782" y="1336072"/>
                    </a:cubicBezTo>
                    <a:cubicBezTo>
                      <a:pt x="172782" y="1336072"/>
                      <a:pt x="237934" y="1293876"/>
                      <a:pt x="263937" y="1260824"/>
                    </a:cubicBezTo>
                    <a:cubicBezTo>
                      <a:pt x="290036" y="1227773"/>
                      <a:pt x="329374" y="1160431"/>
                      <a:pt x="329374" y="1160431"/>
                    </a:cubicBezTo>
                    <a:cubicBezTo>
                      <a:pt x="327945" y="1160621"/>
                      <a:pt x="326611" y="1160907"/>
                      <a:pt x="325182" y="1161098"/>
                    </a:cubicBezTo>
                    <a:cubicBezTo>
                      <a:pt x="333280" y="1152811"/>
                      <a:pt x="341376" y="1144619"/>
                      <a:pt x="349853" y="1136714"/>
                    </a:cubicBezTo>
                    <a:cubicBezTo>
                      <a:pt x="352425" y="1135571"/>
                      <a:pt x="354996" y="1134523"/>
                      <a:pt x="357472" y="1133285"/>
                    </a:cubicBezTo>
                    <a:cubicBezTo>
                      <a:pt x="357472" y="1133285"/>
                      <a:pt x="357854" y="1211104"/>
                      <a:pt x="354520" y="1237488"/>
                    </a:cubicBezTo>
                    <a:cubicBezTo>
                      <a:pt x="351187" y="1263872"/>
                      <a:pt x="352996" y="1328261"/>
                      <a:pt x="350710" y="1353503"/>
                    </a:cubicBezTo>
                    <a:cubicBezTo>
                      <a:pt x="349948" y="1361885"/>
                      <a:pt x="349186" y="1369409"/>
                      <a:pt x="347281" y="1377125"/>
                    </a:cubicBezTo>
                    <a:cubicBezTo>
                      <a:pt x="346138" y="1377029"/>
                      <a:pt x="345281" y="1376839"/>
                      <a:pt x="345281" y="1376839"/>
                    </a:cubicBezTo>
                    <a:cubicBezTo>
                      <a:pt x="345281" y="1376839"/>
                      <a:pt x="345471" y="1378553"/>
                      <a:pt x="346329" y="1380839"/>
                    </a:cubicBezTo>
                    <a:cubicBezTo>
                      <a:pt x="342042" y="1395508"/>
                      <a:pt x="332708" y="1411796"/>
                      <a:pt x="309372" y="1437513"/>
                    </a:cubicBezTo>
                    <a:cubicBezTo>
                      <a:pt x="309372" y="1437513"/>
                      <a:pt x="336804" y="1425607"/>
                      <a:pt x="353377" y="1390460"/>
                    </a:cubicBezTo>
                    <a:cubicBezTo>
                      <a:pt x="360140" y="1395698"/>
                      <a:pt x="372427" y="1398746"/>
                      <a:pt x="395192" y="1390364"/>
                    </a:cubicBezTo>
                    <a:cubicBezTo>
                      <a:pt x="401098" y="1388174"/>
                      <a:pt x="407574" y="1386173"/>
                      <a:pt x="414338" y="1384173"/>
                    </a:cubicBezTo>
                    <a:cubicBezTo>
                      <a:pt x="415290" y="1402937"/>
                      <a:pt x="415576" y="1414844"/>
                      <a:pt x="415576" y="1414844"/>
                    </a:cubicBezTo>
                    <a:cubicBezTo>
                      <a:pt x="415576" y="1414844"/>
                      <a:pt x="420052" y="1401509"/>
                      <a:pt x="425767" y="1381030"/>
                    </a:cubicBezTo>
                    <a:cubicBezTo>
                      <a:pt x="435483" y="1378553"/>
                      <a:pt x="445579" y="1376172"/>
                      <a:pt x="455771" y="1374077"/>
                    </a:cubicBezTo>
                    <a:cubicBezTo>
                      <a:pt x="457485" y="1389507"/>
                      <a:pt x="458628" y="1399318"/>
                      <a:pt x="458628" y="1399318"/>
                    </a:cubicBezTo>
                    <a:cubicBezTo>
                      <a:pt x="458628" y="1399318"/>
                      <a:pt x="462247" y="1388555"/>
                      <a:pt x="467105" y="1371695"/>
                    </a:cubicBezTo>
                    <a:cubicBezTo>
                      <a:pt x="501015" y="1364742"/>
                      <a:pt x="532637" y="1359599"/>
                      <a:pt x="542544" y="1355408"/>
                    </a:cubicBezTo>
                    <a:cubicBezTo>
                      <a:pt x="559022" y="1348454"/>
                      <a:pt x="630936" y="1327785"/>
                      <a:pt x="660273" y="1303020"/>
                    </a:cubicBezTo>
                    <a:cubicBezTo>
                      <a:pt x="653510" y="1316450"/>
                      <a:pt x="646937" y="1330071"/>
                      <a:pt x="640461" y="1343692"/>
                    </a:cubicBezTo>
                    <a:cubicBezTo>
                      <a:pt x="630555" y="1344644"/>
                      <a:pt x="577976" y="1351312"/>
                      <a:pt x="514730" y="1386745"/>
                    </a:cubicBezTo>
                    <a:cubicBezTo>
                      <a:pt x="444436" y="1426083"/>
                      <a:pt x="424052" y="1437989"/>
                      <a:pt x="410718" y="1455039"/>
                    </a:cubicBezTo>
                    <a:cubicBezTo>
                      <a:pt x="397383" y="1472089"/>
                      <a:pt x="365759" y="1496092"/>
                      <a:pt x="348805" y="1481042"/>
                    </a:cubicBezTo>
                    <a:cubicBezTo>
                      <a:pt x="348805" y="1481042"/>
                      <a:pt x="356425" y="1501140"/>
                      <a:pt x="380905" y="1493139"/>
                    </a:cubicBezTo>
                    <a:cubicBezTo>
                      <a:pt x="405383" y="1485138"/>
                      <a:pt x="454151" y="1458944"/>
                      <a:pt x="477107" y="1439418"/>
                    </a:cubicBezTo>
                    <a:cubicBezTo>
                      <a:pt x="498348" y="1421416"/>
                      <a:pt x="621982" y="1354455"/>
                      <a:pt x="639889" y="1344835"/>
                    </a:cubicBezTo>
                    <a:cubicBezTo>
                      <a:pt x="638269" y="1348359"/>
                      <a:pt x="636460" y="1351788"/>
                      <a:pt x="634840" y="1355312"/>
                    </a:cubicBezTo>
                    <a:cubicBezTo>
                      <a:pt x="631125" y="1363313"/>
                      <a:pt x="627507" y="1371314"/>
                      <a:pt x="623982" y="1379411"/>
                    </a:cubicBezTo>
                    <a:cubicBezTo>
                      <a:pt x="614363" y="1381220"/>
                      <a:pt x="557974" y="1392650"/>
                      <a:pt x="522160" y="1418939"/>
                    </a:cubicBezTo>
                    <a:cubicBezTo>
                      <a:pt x="482917" y="1447705"/>
                      <a:pt x="463295" y="1461326"/>
                      <a:pt x="436530" y="1485424"/>
                    </a:cubicBezTo>
                    <a:cubicBezTo>
                      <a:pt x="409765" y="1509522"/>
                      <a:pt x="389001" y="1528096"/>
                      <a:pt x="370712" y="1517809"/>
                    </a:cubicBezTo>
                    <a:cubicBezTo>
                      <a:pt x="370712" y="1517809"/>
                      <a:pt x="381285" y="1537240"/>
                      <a:pt x="399669" y="1528191"/>
                    </a:cubicBezTo>
                    <a:cubicBezTo>
                      <a:pt x="417957" y="1519237"/>
                      <a:pt x="431196" y="1519428"/>
                      <a:pt x="497109" y="1473708"/>
                    </a:cubicBezTo>
                    <a:cubicBezTo>
                      <a:pt x="555974" y="1432846"/>
                      <a:pt x="611981" y="1389698"/>
                      <a:pt x="623315" y="1380935"/>
                    </a:cubicBezTo>
                    <a:cubicBezTo>
                      <a:pt x="613314" y="1403604"/>
                      <a:pt x="603979" y="1426655"/>
                      <a:pt x="595502" y="1449991"/>
                    </a:cubicBezTo>
                    <a:cubicBezTo>
                      <a:pt x="593979" y="1448181"/>
                      <a:pt x="586740" y="1445228"/>
                      <a:pt x="555402" y="1468946"/>
                    </a:cubicBezTo>
                    <a:cubicBezTo>
                      <a:pt x="579882" y="1443228"/>
                      <a:pt x="604647" y="1419606"/>
                      <a:pt x="604647" y="1419606"/>
                    </a:cubicBezTo>
                    <a:cubicBezTo>
                      <a:pt x="604647" y="1419606"/>
                      <a:pt x="562546" y="1439704"/>
                      <a:pt x="532828" y="1463707"/>
                    </a:cubicBezTo>
                    <a:cubicBezTo>
                      <a:pt x="503015" y="1487710"/>
                      <a:pt x="453008" y="1543907"/>
                      <a:pt x="435673" y="1555337"/>
                    </a:cubicBezTo>
                    <a:cubicBezTo>
                      <a:pt x="418337" y="1566767"/>
                      <a:pt x="418337" y="1576578"/>
                      <a:pt x="386429" y="1570673"/>
                    </a:cubicBezTo>
                    <a:cubicBezTo>
                      <a:pt x="386429" y="1570673"/>
                      <a:pt x="417766" y="1596581"/>
                      <a:pt x="433672" y="1583627"/>
                    </a:cubicBezTo>
                    <a:cubicBezTo>
                      <a:pt x="444055" y="1575245"/>
                      <a:pt x="465772" y="1562386"/>
                      <a:pt x="486060" y="1545431"/>
                    </a:cubicBezTo>
                    <a:cubicBezTo>
                      <a:pt x="481965" y="1553528"/>
                      <a:pt x="478916" y="1561243"/>
                      <a:pt x="476440" y="1568387"/>
                    </a:cubicBezTo>
                    <a:cubicBezTo>
                      <a:pt x="468057" y="1593247"/>
                      <a:pt x="463295" y="1628585"/>
                      <a:pt x="448913" y="1633537"/>
                    </a:cubicBezTo>
                    <a:cubicBezTo>
                      <a:pt x="434626" y="1638395"/>
                      <a:pt x="409384" y="1625251"/>
                      <a:pt x="409384" y="1625251"/>
                    </a:cubicBezTo>
                    <a:cubicBezTo>
                      <a:pt x="409384" y="1625251"/>
                      <a:pt x="435292" y="1647920"/>
                      <a:pt x="448246" y="1641729"/>
                    </a:cubicBezTo>
                    <a:cubicBezTo>
                      <a:pt x="461200" y="1635443"/>
                      <a:pt x="476916" y="1627632"/>
                      <a:pt x="493966" y="1581722"/>
                    </a:cubicBezTo>
                    <a:cubicBezTo>
                      <a:pt x="510920" y="1536097"/>
                      <a:pt x="529304" y="1507998"/>
                      <a:pt x="594931" y="1451515"/>
                    </a:cubicBezTo>
                    <a:cubicBezTo>
                      <a:pt x="590550" y="1463612"/>
                      <a:pt x="586454" y="1475899"/>
                      <a:pt x="582644" y="1488186"/>
                    </a:cubicBezTo>
                    <a:cubicBezTo>
                      <a:pt x="579024" y="1489901"/>
                      <a:pt x="527589" y="1515618"/>
                      <a:pt x="511015" y="1563719"/>
                    </a:cubicBezTo>
                    <a:cubicBezTo>
                      <a:pt x="493776" y="1613535"/>
                      <a:pt x="481107" y="1645920"/>
                      <a:pt x="474058" y="1660303"/>
                    </a:cubicBezTo>
                    <a:cubicBezTo>
                      <a:pt x="474058" y="1660303"/>
                      <a:pt x="485869" y="1661065"/>
                      <a:pt x="498252" y="1641920"/>
                    </a:cubicBezTo>
                    <a:cubicBezTo>
                      <a:pt x="510635" y="1622774"/>
                      <a:pt x="522446" y="1567244"/>
                      <a:pt x="543591" y="1537430"/>
                    </a:cubicBezTo>
                    <a:cubicBezTo>
                      <a:pt x="563308" y="1509617"/>
                      <a:pt x="580358" y="1490853"/>
                      <a:pt x="582548" y="1488472"/>
                    </a:cubicBezTo>
                    <a:cubicBezTo>
                      <a:pt x="578738" y="1500664"/>
                      <a:pt x="575309" y="1513046"/>
                      <a:pt x="572262" y="1525429"/>
                    </a:cubicBezTo>
                    <a:cubicBezTo>
                      <a:pt x="572262" y="1525429"/>
                      <a:pt x="572262" y="1525334"/>
                      <a:pt x="572262" y="1525334"/>
                    </a:cubicBezTo>
                    <a:cubicBezTo>
                      <a:pt x="572262" y="1525334"/>
                      <a:pt x="572262" y="1525524"/>
                      <a:pt x="572262" y="1525524"/>
                    </a:cubicBezTo>
                    <a:cubicBezTo>
                      <a:pt x="570262" y="1533620"/>
                      <a:pt x="568356" y="1541812"/>
                      <a:pt x="566738" y="1550099"/>
                    </a:cubicBezTo>
                    <a:cubicBezTo>
                      <a:pt x="566832" y="1549241"/>
                      <a:pt x="566832" y="1548765"/>
                      <a:pt x="566832" y="1548765"/>
                    </a:cubicBezTo>
                    <a:cubicBezTo>
                      <a:pt x="566642" y="1548956"/>
                      <a:pt x="566642" y="1549718"/>
                      <a:pt x="566642" y="1550765"/>
                    </a:cubicBezTo>
                    <a:cubicBezTo>
                      <a:pt x="565975" y="1553909"/>
                      <a:pt x="565213" y="1556957"/>
                      <a:pt x="564641" y="1560100"/>
                    </a:cubicBezTo>
                    <a:cubicBezTo>
                      <a:pt x="565213" y="1557242"/>
                      <a:pt x="565975" y="1554385"/>
                      <a:pt x="566642" y="1551527"/>
                    </a:cubicBezTo>
                    <a:cubicBezTo>
                      <a:pt x="566642" y="1551623"/>
                      <a:pt x="566642" y="1551718"/>
                      <a:pt x="566642" y="1551908"/>
                    </a:cubicBezTo>
                    <a:cubicBezTo>
                      <a:pt x="566642" y="1551718"/>
                      <a:pt x="566642" y="1551527"/>
                      <a:pt x="566642" y="1551337"/>
                    </a:cubicBezTo>
                    <a:cubicBezTo>
                      <a:pt x="568451" y="1543241"/>
                      <a:pt x="570357" y="1535144"/>
                      <a:pt x="572452" y="1527143"/>
                    </a:cubicBezTo>
                    <a:cubicBezTo>
                      <a:pt x="574261" y="1542955"/>
                      <a:pt x="588835" y="1668780"/>
                      <a:pt x="594931" y="1716119"/>
                    </a:cubicBezTo>
                    <a:cubicBezTo>
                      <a:pt x="601408" y="1766602"/>
                      <a:pt x="634365" y="1831372"/>
                      <a:pt x="634365" y="1831372"/>
                    </a:cubicBezTo>
                    <a:cubicBezTo>
                      <a:pt x="634365" y="1831372"/>
                      <a:pt x="619887" y="1738408"/>
                      <a:pt x="611123" y="1717453"/>
                    </a:cubicBezTo>
                    <a:cubicBezTo>
                      <a:pt x="602361" y="1696593"/>
                      <a:pt x="585406" y="1615250"/>
                      <a:pt x="584359" y="1581245"/>
                    </a:cubicBezTo>
                    <a:cubicBezTo>
                      <a:pt x="583500" y="1550956"/>
                      <a:pt x="574548" y="1530382"/>
                      <a:pt x="572643" y="1526286"/>
                    </a:cubicBezTo>
                    <a:cubicBezTo>
                      <a:pt x="575500" y="1515523"/>
                      <a:pt x="578644" y="1504855"/>
                      <a:pt x="581977" y="1494282"/>
                    </a:cubicBezTo>
                    <a:cubicBezTo>
                      <a:pt x="580930" y="1503331"/>
                      <a:pt x="580358" y="1523238"/>
                      <a:pt x="587215" y="1559338"/>
                    </a:cubicBezTo>
                    <a:cubicBezTo>
                      <a:pt x="597122" y="1611725"/>
                      <a:pt x="618553" y="1696307"/>
                      <a:pt x="622077" y="1704689"/>
                    </a:cubicBezTo>
                    <a:cubicBezTo>
                      <a:pt x="625601" y="1713071"/>
                      <a:pt x="633602" y="1739932"/>
                      <a:pt x="631125" y="1763173"/>
                    </a:cubicBezTo>
                    <a:cubicBezTo>
                      <a:pt x="628650" y="1786414"/>
                      <a:pt x="656939" y="1844040"/>
                      <a:pt x="656939" y="1844040"/>
                    </a:cubicBezTo>
                    <a:cubicBezTo>
                      <a:pt x="656939" y="1844040"/>
                      <a:pt x="640936" y="1771555"/>
                      <a:pt x="640936" y="1741551"/>
                    </a:cubicBezTo>
                    <a:cubicBezTo>
                      <a:pt x="640841" y="1711547"/>
                      <a:pt x="623792" y="1673447"/>
                      <a:pt x="617982" y="1641443"/>
                    </a:cubicBezTo>
                    <a:cubicBezTo>
                      <a:pt x="612171" y="1609439"/>
                      <a:pt x="596551" y="1569625"/>
                      <a:pt x="593598" y="1532668"/>
                    </a:cubicBezTo>
                    <a:cubicBezTo>
                      <a:pt x="591121" y="1502093"/>
                      <a:pt x="585597" y="1491710"/>
                      <a:pt x="583786" y="1488948"/>
                    </a:cubicBezTo>
                    <a:cubicBezTo>
                      <a:pt x="587597" y="1477232"/>
                      <a:pt x="591693" y="1465612"/>
                      <a:pt x="595979" y="1454087"/>
                    </a:cubicBezTo>
                    <a:cubicBezTo>
                      <a:pt x="596360" y="1460468"/>
                      <a:pt x="596836" y="1472565"/>
                      <a:pt x="596074" y="1480185"/>
                    </a:cubicBezTo>
                    <a:cubicBezTo>
                      <a:pt x="595122" y="1490853"/>
                      <a:pt x="596455" y="1523905"/>
                      <a:pt x="608362" y="1569149"/>
                    </a:cubicBezTo>
                    <a:cubicBezTo>
                      <a:pt x="620268" y="1614392"/>
                      <a:pt x="643127" y="1668685"/>
                      <a:pt x="652938" y="1690783"/>
                    </a:cubicBezTo>
                    <a:cubicBezTo>
                      <a:pt x="662749" y="1712881"/>
                      <a:pt x="665987" y="1738789"/>
                      <a:pt x="667988" y="1759268"/>
                    </a:cubicBezTo>
                    <a:cubicBezTo>
                      <a:pt x="669988" y="1779746"/>
                      <a:pt x="685894" y="1799177"/>
                      <a:pt x="685894" y="1799177"/>
                    </a:cubicBezTo>
                    <a:cubicBezTo>
                      <a:pt x="685894" y="1799177"/>
                      <a:pt x="671988" y="1777746"/>
                      <a:pt x="673798" y="1757362"/>
                    </a:cubicBezTo>
                    <a:cubicBezTo>
                      <a:pt x="675608" y="1736979"/>
                      <a:pt x="673608" y="1698498"/>
                      <a:pt x="658939" y="1664779"/>
                    </a:cubicBezTo>
                    <a:cubicBezTo>
                      <a:pt x="644270" y="1631061"/>
                      <a:pt x="636174" y="1592485"/>
                      <a:pt x="628269" y="1572292"/>
                    </a:cubicBezTo>
                    <a:cubicBezTo>
                      <a:pt x="620363" y="1552099"/>
                      <a:pt x="609600" y="1499330"/>
                      <a:pt x="606647" y="1475804"/>
                    </a:cubicBezTo>
                    <a:cubicBezTo>
                      <a:pt x="604552" y="1458659"/>
                      <a:pt x="599694" y="1452848"/>
                      <a:pt x="597312" y="1450848"/>
                    </a:cubicBezTo>
                    <a:cubicBezTo>
                      <a:pt x="600360" y="1442847"/>
                      <a:pt x="603504" y="1434941"/>
                      <a:pt x="606742" y="1427036"/>
                    </a:cubicBezTo>
                    <a:cubicBezTo>
                      <a:pt x="602266" y="1469612"/>
                      <a:pt x="618458" y="1488662"/>
                      <a:pt x="624840" y="1523905"/>
                    </a:cubicBezTo>
                    <a:cubicBezTo>
                      <a:pt x="631411" y="1560481"/>
                      <a:pt x="658463" y="1602581"/>
                      <a:pt x="665035" y="1626013"/>
                    </a:cubicBezTo>
                    <a:cubicBezTo>
                      <a:pt x="671607" y="1649444"/>
                      <a:pt x="693896" y="1677734"/>
                      <a:pt x="689420" y="1725549"/>
                    </a:cubicBezTo>
                    <a:cubicBezTo>
                      <a:pt x="689420" y="1725549"/>
                      <a:pt x="703326" y="1692402"/>
                      <a:pt x="689134" y="1644301"/>
                    </a:cubicBezTo>
                    <a:cubicBezTo>
                      <a:pt x="675226" y="1597152"/>
                      <a:pt x="630459" y="1427988"/>
                      <a:pt x="608457" y="1422940"/>
                    </a:cubicBezTo>
                    <a:cubicBezTo>
                      <a:pt x="612934" y="1412081"/>
                      <a:pt x="617696" y="1401318"/>
                      <a:pt x="622459" y="1390650"/>
                    </a:cubicBezTo>
                    <a:cubicBezTo>
                      <a:pt x="617029" y="1438180"/>
                      <a:pt x="673988" y="1558671"/>
                      <a:pt x="693896" y="1603153"/>
                    </a:cubicBezTo>
                    <a:cubicBezTo>
                      <a:pt x="714851" y="1650016"/>
                      <a:pt x="705612" y="1702213"/>
                      <a:pt x="705612" y="1702213"/>
                    </a:cubicBezTo>
                    <a:cubicBezTo>
                      <a:pt x="735900" y="1622298"/>
                      <a:pt x="693515" y="1546765"/>
                      <a:pt x="680752" y="1516952"/>
                    </a:cubicBezTo>
                    <a:cubicBezTo>
                      <a:pt x="668178" y="1487615"/>
                      <a:pt x="648271" y="1414844"/>
                      <a:pt x="624935" y="1385126"/>
                    </a:cubicBezTo>
                    <a:cubicBezTo>
                      <a:pt x="629221" y="1375601"/>
                      <a:pt x="633697" y="1366171"/>
                      <a:pt x="638175" y="1356836"/>
                    </a:cubicBezTo>
                    <a:cubicBezTo>
                      <a:pt x="638651" y="1355789"/>
                      <a:pt x="639223" y="1354741"/>
                      <a:pt x="639698" y="1353788"/>
                    </a:cubicBezTo>
                    <a:cubicBezTo>
                      <a:pt x="638746" y="1399699"/>
                      <a:pt x="672274" y="1451515"/>
                      <a:pt x="686562" y="1485614"/>
                    </a:cubicBezTo>
                    <a:cubicBezTo>
                      <a:pt x="701326" y="1520666"/>
                      <a:pt x="742759" y="1584293"/>
                      <a:pt x="749808" y="1601057"/>
                    </a:cubicBezTo>
                    <a:cubicBezTo>
                      <a:pt x="756856" y="1617726"/>
                      <a:pt x="765048" y="1672495"/>
                      <a:pt x="765048" y="1672495"/>
                    </a:cubicBezTo>
                    <a:cubicBezTo>
                      <a:pt x="765048" y="1672495"/>
                      <a:pt x="770476" y="1634490"/>
                      <a:pt x="765334" y="1600867"/>
                    </a:cubicBezTo>
                    <a:cubicBezTo>
                      <a:pt x="760380" y="1568196"/>
                      <a:pt x="667798" y="1358551"/>
                      <a:pt x="641699" y="1349883"/>
                    </a:cubicBezTo>
                    <a:cubicBezTo>
                      <a:pt x="646557" y="1339977"/>
                      <a:pt x="651509" y="1330262"/>
                      <a:pt x="656558" y="1320451"/>
                    </a:cubicBezTo>
                    <a:cubicBezTo>
                      <a:pt x="656082" y="1345311"/>
                      <a:pt x="684276" y="1402271"/>
                      <a:pt x="704183" y="1449610"/>
                    </a:cubicBezTo>
                    <a:cubicBezTo>
                      <a:pt x="726566" y="1502950"/>
                      <a:pt x="755236" y="1518571"/>
                      <a:pt x="770667" y="1570196"/>
                    </a:cubicBezTo>
                    <a:cubicBezTo>
                      <a:pt x="786097" y="1621917"/>
                      <a:pt x="778954" y="1662494"/>
                      <a:pt x="778954" y="1662494"/>
                    </a:cubicBezTo>
                    <a:cubicBezTo>
                      <a:pt x="807719" y="1565243"/>
                      <a:pt x="770572" y="1517237"/>
                      <a:pt x="751522" y="1471708"/>
                    </a:cubicBezTo>
                    <a:cubicBezTo>
                      <a:pt x="732853" y="1427321"/>
                      <a:pt x="685419" y="1333119"/>
                      <a:pt x="659891" y="1313879"/>
                    </a:cubicBezTo>
                    <a:cubicBezTo>
                      <a:pt x="664463" y="1305020"/>
                      <a:pt x="669225" y="1296353"/>
                      <a:pt x="673988" y="1287590"/>
                    </a:cubicBezTo>
                    <a:cubicBezTo>
                      <a:pt x="675226" y="1331976"/>
                      <a:pt x="715327" y="1388936"/>
                      <a:pt x="734187" y="1417415"/>
                    </a:cubicBezTo>
                    <a:cubicBezTo>
                      <a:pt x="753713" y="1446943"/>
                      <a:pt x="792670" y="1498187"/>
                      <a:pt x="806958" y="1534763"/>
                    </a:cubicBezTo>
                    <a:cubicBezTo>
                      <a:pt x="821245" y="1571339"/>
                      <a:pt x="831341" y="1595437"/>
                      <a:pt x="830675" y="1617059"/>
                    </a:cubicBezTo>
                    <a:cubicBezTo>
                      <a:pt x="830675" y="1617059"/>
                      <a:pt x="849725" y="1573054"/>
                      <a:pt x="822388" y="1515713"/>
                    </a:cubicBezTo>
                    <a:cubicBezTo>
                      <a:pt x="795052" y="1458373"/>
                      <a:pt x="775334" y="1421892"/>
                      <a:pt x="763523" y="1402842"/>
                    </a:cubicBezTo>
                    <a:cubicBezTo>
                      <a:pt x="752284" y="1384745"/>
                      <a:pt x="692753" y="1294924"/>
                      <a:pt x="675894" y="1283970"/>
                    </a:cubicBezTo>
                    <a:cubicBezTo>
                      <a:pt x="681038" y="1274540"/>
                      <a:pt x="686085" y="1265111"/>
                      <a:pt x="691324" y="1255776"/>
                    </a:cubicBezTo>
                    <a:cubicBezTo>
                      <a:pt x="694087" y="1303306"/>
                      <a:pt x="748760" y="1378077"/>
                      <a:pt x="779621" y="1414082"/>
                    </a:cubicBezTo>
                    <a:cubicBezTo>
                      <a:pt x="811625" y="1451420"/>
                      <a:pt x="822102" y="1472089"/>
                      <a:pt x="842486" y="1507808"/>
                    </a:cubicBezTo>
                    <a:cubicBezTo>
                      <a:pt x="862965" y="1543431"/>
                      <a:pt x="853915" y="1563624"/>
                      <a:pt x="853915" y="1563624"/>
                    </a:cubicBezTo>
                    <a:cubicBezTo>
                      <a:pt x="853915" y="1563624"/>
                      <a:pt x="870679" y="1556576"/>
                      <a:pt x="851345" y="1487138"/>
                    </a:cubicBezTo>
                    <a:cubicBezTo>
                      <a:pt x="844105" y="1461135"/>
                      <a:pt x="830961" y="1435513"/>
                      <a:pt x="816673" y="1412462"/>
                    </a:cubicBezTo>
                    <a:cubicBezTo>
                      <a:pt x="823150" y="1418558"/>
                      <a:pt x="830198" y="1425607"/>
                      <a:pt x="838580" y="1434656"/>
                    </a:cubicBezTo>
                    <a:cubicBezTo>
                      <a:pt x="876490" y="1475518"/>
                      <a:pt x="890682" y="1531239"/>
                      <a:pt x="890682" y="1531239"/>
                    </a:cubicBezTo>
                    <a:cubicBezTo>
                      <a:pt x="890682" y="1531239"/>
                      <a:pt x="887634" y="1491520"/>
                      <a:pt x="856107" y="1427798"/>
                    </a:cubicBezTo>
                    <a:cubicBezTo>
                      <a:pt x="824579" y="1364075"/>
                      <a:pt x="763809" y="1291876"/>
                      <a:pt x="746759" y="1275874"/>
                    </a:cubicBezTo>
                    <a:cubicBezTo>
                      <a:pt x="744188" y="1273493"/>
                      <a:pt x="742187" y="1271111"/>
                      <a:pt x="739901" y="1268730"/>
                    </a:cubicBezTo>
                    <a:cubicBezTo>
                      <a:pt x="740569" y="1266063"/>
                      <a:pt x="742473" y="1258634"/>
                      <a:pt x="744950" y="1247394"/>
                    </a:cubicBezTo>
                    <a:cubicBezTo>
                      <a:pt x="749331" y="1254252"/>
                      <a:pt x="754380" y="1260539"/>
                      <a:pt x="760094" y="1266158"/>
                    </a:cubicBezTo>
                    <a:cubicBezTo>
                      <a:pt x="779621" y="1285208"/>
                      <a:pt x="835247" y="1317593"/>
                      <a:pt x="856583" y="1339787"/>
                    </a:cubicBezTo>
                    <a:cubicBezTo>
                      <a:pt x="876966" y="1360932"/>
                      <a:pt x="914209" y="1389698"/>
                      <a:pt x="940403" y="1441037"/>
                    </a:cubicBezTo>
                    <a:cubicBezTo>
                      <a:pt x="934498" y="1470184"/>
                      <a:pt x="932116" y="1491710"/>
                      <a:pt x="932116" y="1491710"/>
                    </a:cubicBezTo>
                    <a:cubicBezTo>
                      <a:pt x="943165" y="1452086"/>
                      <a:pt x="1002220" y="1395603"/>
                      <a:pt x="1021746" y="1365980"/>
                    </a:cubicBezTo>
                    <a:cubicBezTo>
                      <a:pt x="1039177" y="1339406"/>
                      <a:pt x="1050036" y="1272731"/>
                      <a:pt x="1054036" y="1257776"/>
                    </a:cubicBezTo>
                    <a:cubicBezTo>
                      <a:pt x="1058418" y="1279398"/>
                      <a:pt x="1062894" y="1300925"/>
                      <a:pt x="1067562" y="1322451"/>
                    </a:cubicBezTo>
                    <a:cubicBezTo>
                      <a:pt x="1066705" y="1321689"/>
                      <a:pt x="1066037" y="1321213"/>
                      <a:pt x="1066037" y="1321213"/>
                    </a:cubicBezTo>
                    <a:cubicBezTo>
                      <a:pt x="1066037" y="1321213"/>
                      <a:pt x="1032604" y="1376267"/>
                      <a:pt x="1007554" y="1425797"/>
                    </a:cubicBezTo>
                    <a:cubicBezTo>
                      <a:pt x="982503" y="1475327"/>
                      <a:pt x="978503" y="1561338"/>
                      <a:pt x="978503" y="1561338"/>
                    </a:cubicBezTo>
                    <a:cubicBezTo>
                      <a:pt x="978503" y="1561338"/>
                      <a:pt x="1019937" y="1495997"/>
                      <a:pt x="1046321" y="1444847"/>
                    </a:cubicBezTo>
                    <a:cubicBezTo>
                      <a:pt x="1068228" y="1402366"/>
                      <a:pt x="1071847" y="1358932"/>
                      <a:pt x="1072419" y="1345406"/>
                    </a:cubicBezTo>
                    <a:cubicBezTo>
                      <a:pt x="1074801" y="1355979"/>
                      <a:pt x="1077277" y="1366552"/>
                      <a:pt x="1079659" y="1377125"/>
                    </a:cubicBezTo>
                    <a:cubicBezTo>
                      <a:pt x="1075848" y="1386364"/>
                      <a:pt x="1048512" y="1453896"/>
                      <a:pt x="1032034" y="1506474"/>
                    </a:cubicBezTo>
                    <a:cubicBezTo>
                      <a:pt x="1014317" y="1562957"/>
                      <a:pt x="1022509" y="1697450"/>
                      <a:pt x="1022509" y="1697450"/>
                    </a:cubicBezTo>
                    <a:cubicBezTo>
                      <a:pt x="1022509" y="1697450"/>
                      <a:pt x="1033652" y="1654874"/>
                      <a:pt x="1039844" y="1630109"/>
                    </a:cubicBezTo>
                    <a:cubicBezTo>
                      <a:pt x="1042511" y="1619536"/>
                      <a:pt x="1049273" y="1602962"/>
                      <a:pt x="1056322" y="1585151"/>
                    </a:cubicBezTo>
                    <a:cubicBezTo>
                      <a:pt x="1050512" y="1637633"/>
                      <a:pt x="1052513" y="1751076"/>
                      <a:pt x="1052513" y="1751076"/>
                    </a:cubicBezTo>
                    <a:cubicBezTo>
                      <a:pt x="1052513" y="1751076"/>
                      <a:pt x="1070038" y="1677924"/>
                      <a:pt x="1077373" y="1655064"/>
                    </a:cubicBezTo>
                    <a:cubicBezTo>
                      <a:pt x="1084421" y="1632966"/>
                      <a:pt x="1110710" y="1573435"/>
                      <a:pt x="1107186" y="1486567"/>
                    </a:cubicBezTo>
                    <a:cubicBezTo>
                      <a:pt x="1110806" y="1499426"/>
                      <a:pt x="1114615" y="1512189"/>
                      <a:pt x="1118616" y="1524953"/>
                    </a:cubicBezTo>
                    <a:cubicBezTo>
                      <a:pt x="1083944" y="1668494"/>
                      <a:pt x="1147000" y="1806130"/>
                      <a:pt x="1147000" y="1806130"/>
                    </a:cubicBezTo>
                    <a:cubicBezTo>
                      <a:pt x="1147000" y="1806130"/>
                      <a:pt x="1164525" y="1772888"/>
                      <a:pt x="1158906" y="1688021"/>
                    </a:cubicBezTo>
                    <a:cubicBezTo>
                      <a:pt x="1158240" y="1677924"/>
                      <a:pt x="1157192" y="1667923"/>
                      <a:pt x="1155763" y="1658112"/>
                    </a:cubicBezTo>
                    <a:cubicBezTo>
                      <a:pt x="1175479" y="1710500"/>
                      <a:pt x="1207103" y="1786509"/>
                      <a:pt x="1207103" y="1786509"/>
                    </a:cubicBezTo>
                    <a:cubicBezTo>
                      <a:pt x="1207103" y="1786509"/>
                      <a:pt x="1194054" y="1704689"/>
                      <a:pt x="1176527" y="1657064"/>
                    </a:cubicBezTo>
                    <a:cubicBezTo>
                      <a:pt x="1159001" y="1609344"/>
                      <a:pt x="1119377" y="1521333"/>
                      <a:pt x="1119377" y="1521333"/>
                    </a:cubicBezTo>
                    <a:cubicBezTo>
                      <a:pt x="1119092" y="1522476"/>
                      <a:pt x="1118902" y="1523619"/>
                      <a:pt x="1118711" y="1524667"/>
                    </a:cubicBezTo>
                    <a:cubicBezTo>
                      <a:pt x="1114710" y="1511427"/>
                      <a:pt x="1110806" y="1498092"/>
                      <a:pt x="1107186" y="1484757"/>
                    </a:cubicBezTo>
                    <a:cubicBezTo>
                      <a:pt x="1107091" y="1482376"/>
                      <a:pt x="1107186" y="1480185"/>
                      <a:pt x="1106995" y="1477804"/>
                    </a:cubicBezTo>
                    <a:cubicBezTo>
                      <a:pt x="1106995" y="1477804"/>
                      <a:pt x="1166145" y="1549432"/>
                      <a:pt x="1185195" y="1575911"/>
                    </a:cubicBezTo>
                    <a:cubicBezTo>
                      <a:pt x="1204245" y="1602391"/>
                      <a:pt x="1253681" y="1660779"/>
                      <a:pt x="1272158" y="1685544"/>
                    </a:cubicBezTo>
                    <a:cubicBezTo>
                      <a:pt x="1290638" y="1710404"/>
                      <a:pt x="1303210" y="1726787"/>
                      <a:pt x="1323880" y="1790319"/>
                    </a:cubicBezTo>
                    <a:cubicBezTo>
                      <a:pt x="1323880" y="1790319"/>
                      <a:pt x="1322832" y="1747457"/>
                      <a:pt x="1283494" y="1687449"/>
                    </a:cubicBezTo>
                    <a:cubicBezTo>
                      <a:pt x="1244156" y="1627346"/>
                      <a:pt x="1219580" y="1590675"/>
                      <a:pt x="1207008" y="1574292"/>
                    </a:cubicBezTo>
                    <a:cubicBezTo>
                      <a:pt x="1194434" y="1557909"/>
                      <a:pt x="1140713" y="1490567"/>
                      <a:pt x="1104709" y="1466183"/>
                    </a:cubicBezTo>
                    <a:cubicBezTo>
                      <a:pt x="1104328" y="1465993"/>
                      <a:pt x="1103566" y="1466564"/>
                      <a:pt x="1102708" y="1467517"/>
                    </a:cubicBezTo>
                    <a:cubicBezTo>
                      <a:pt x="1096708" y="1444276"/>
                      <a:pt x="1090993" y="1421035"/>
                      <a:pt x="1085659" y="1397603"/>
                    </a:cubicBezTo>
                    <a:cubicBezTo>
                      <a:pt x="1085755" y="1395889"/>
                      <a:pt x="1085850" y="1394651"/>
                      <a:pt x="1085850" y="1394651"/>
                    </a:cubicBezTo>
                    <a:lnTo>
                      <a:pt x="1082326" y="1383030"/>
                    </a:lnTo>
                    <a:cubicBezTo>
                      <a:pt x="1079277" y="1369219"/>
                      <a:pt x="1076134" y="1355408"/>
                      <a:pt x="1073181" y="1341596"/>
                    </a:cubicBezTo>
                    <a:cubicBezTo>
                      <a:pt x="1073086" y="1341311"/>
                      <a:pt x="1073086" y="1340930"/>
                      <a:pt x="1072990" y="1340644"/>
                    </a:cubicBezTo>
                    <a:cubicBezTo>
                      <a:pt x="1083183" y="1354931"/>
                      <a:pt x="1119568" y="1405509"/>
                      <a:pt x="1152048" y="1447324"/>
                    </a:cubicBezTo>
                    <a:cubicBezTo>
                      <a:pt x="1112519" y="1407224"/>
                      <a:pt x="1085087" y="1382554"/>
                      <a:pt x="1085087" y="1382554"/>
                    </a:cubicBezTo>
                    <a:lnTo>
                      <a:pt x="1089088" y="1400556"/>
                    </a:lnTo>
                    <a:cubicBezTo>
                      <a:pt x="1089088" y="1400556"/>
                      <a:pt x="1144143" y="1486757"/>
                      <a:pt x="1182052" y="1531334"/>
                    </a:cubicBezTo>
                    <a:cubicBezTo>
                      <a:pt x="1248251" y="1593628"/>
                      <a:pt x="1337595" y="1699546"/>
                      <a:pt x="1337595" y="1699546"/>
                    </a:cubicBezTo>
                    <a:cubicBezTo>
                      <a:pt x="1337595" y="1699546"/>
                      <a:pt x="1293876" y="1623727"/>
                      <a:pt x="1246917" y="1557719"/>
                    </a:cubicBezTo>
                    <a:cubicBezTo>
                      <a:pt x="1293590" y="1609249"/>
                      <a:pt x="1338357" y="1656874"/>
                      <a:pt x="1338357" y="1656874"/>
                    </a:cubicBezTo>
                    <a:cubicBezTo>
                      <a:pt x="1338357" y="1656874"/>
                      <a:pt x="1251870" y="1506855"/>
                      <a:pt x="1188244" y="1438275"/>
                    </a:cubicBezTo>
                    <a:cubicBezTo>
                      <a:pt x="1132141" y="1377791"/>
                      <a:pt x="1082801" y="1335405"/>
                      <a:pt x="1069657" y="1324261"/>
                    </a:cubicBezTo>
                    <a:cubicBezTo>
                      <a:pt x="1059370" y="1275302"/>
                      <a:pt x="1050036" y="1226058"/>
                      <a:pt x="1041177" y="1176814"/>
                    </a:cubicBezTo>
                    <a:cubicBezTo>
                      <a:pt x="1059466" y="1201007"/>
                      <a:pt x="1069848" y="1225296"/>
                      <a:pt x="1069848" y="1225296"/>
                    </a:cubicBezTo>
                    <a:cubicBezTo>
                      <a:pt x="1069848" y="1225296"/>
                      <a:pt x="1062704" y="1201293"/>
                      <a:pt x="1039558" y="1167479"/>
                    </a:cubicBezTo>
                    <a:cubicBezTo>
                      <a:pt x="1039177" y="1165098"/>
                      <a:pt x="1038701" y="1162717"/>
                      <a:pt x="1038225" y="1160336"/>
                    </a:cubicBezTo>
                    <a:cubicBezTo>
                      <a:pt x="1051274" y="1180052"/>
                      <a:pt x="1123187" y="1288066"/>
                      <a:pt x="1160621" y="1328261"/>
                    </a:cubicBezTo>
                    <a:cubicBezTo>
                      <a:pt x="1201864" y="1372553"/>
                      <a:pt x="1322451" y="1499235"/>
                      <a:pt x="1322451" y="1499235"/>
                    </a:cubicBezTo>
                    <a:cubicBezTo>
                      <a:pt x="1322451" y="1499235"/>
                      <a:pt x="1218437" y="1332262"/>
                      <a:pt x="1172337" y="1280636"/>
                    </a:cubicBezTo>
                    <a:cubicBezTo>
                      <a:pt x="1147477" y="1252728"/>
                      <a:pt x="1093565" y="1200531"/>
                      <a:pt x="1060799" y="1169194"/>
                    </a:cubicBezTo>
                    <a:cubicBezTo>
                      <a:pt x="1052893" y="1157859"/>
                      <a:pt x="1042892" y="1143476"/>
                      <a:pt x="1032509" y="1128903"/>
                    </a:cubicBezTo>
                    <a:cubicBezTo>
                      <a:pt x="1030700" y="1118616"/>
                      <a:pt x="1029080" y="1108234"/>
                      <a:pt x="1027271" y="1097947"/>
                    </a:cubicBezTo>
                    <a:cubicBezTo>
                      <a:pt x="1031461" y="1103090"/>
                      <a:pt x="1034795" y="1107853"/>
                      <a:pt x="1036891" y="1111853"/>
                    </a:cubicBezTo>
                    <a:cubicBezTo>
                      <a:pt x="1045463" y="1128427"/>
                      <a:pt x="1067562" y="1142048"/>
                      <a:pt x="1081849" y="1178624"/>
                    </a:cubicBezTo>
                    <a:cubicBezTo>
                      <a:pt x="1081849" y="1178624"/>
                      <a:pt x="1079182" y="1163479"/>
                      <a:pt x="1075276" y="1154906"/>
                    </a:cubicBezTo>
                    <a:cubicBezTo>
                      <a:pt x="1072801" y="1149572"/>
                      <a:pt x="1064228" y="1138523"/>
                      <a:pt x="1055655" y="1123283"/>
                    </a:cubicBezTo>
                    <a:cubicBezTo>
                      <a:pt x="1054512" y="1119950"/>
                      <a:pt x="1053274" y="1116330"/>
                      <a:pt x="1052036" y="1112425"/>
                    </a:cubicBezTo>
                    <a:cubicBezTo>
                      <a:pt x="1084612" y="1154144"/>
                      <a:pt x="1136999" y="1220343"/>
                      <a:pt x="1164241" y="1249585"/>
                    </a:cubicBezTo>
                    <a:cubicBezTo>
                      <a:pt x="1205483" y="1293876"/>
                      <a:pt x="1295590" y="1391984"/>
                      <a:pt x="1295590" y="1391984"/>
                    </a:cubicBezTo>
                    <a:cubicBezTo>
                      <a:pt x="1295590" y="1391984"/>
                      <a:pt x="1192434" y="1234821"/>
                      <a:pt x="1118902" y="1156907"/>
                    </a:cubicBezTo>
                    <a:cubicBezTo>
                      <a:pt x="1095851" y="1132523"/>
                      <a:pt x="1064894" y="1104710"/>
                      <a:pt x="1044320" y="1086707"/>
                    </a:cubicBezTo>
                    <a:cubicBezTo>
                      <a:pt x="1044320" y="1086612"/>
                      <a:pt x="1044226" y="1086517"/>
                      <a:pt x="1044226" y="1086422"/>
                    </a:cubicBezTo>
                    <a:cubicBezTo>
                      <a:pt x="1038987" y="1067753"/>
                      <a:pt x="1032890" y="1049750"/>
                      <a:pt x="1014888" y="1023080"/>
                    </a:cubicBezTo>
                    <a:cubicBezTo>
                      <a:pt x="1014127" y="1018318"/>
                      <a:pt x="1013364" y="1013555"/>
                      <a:pt x="1012602" y="1008793"/>
                    </a:cubicBezTo>
                    <a:lnTo>
                      <a:pt x="1016603" y="999839"/>
                    </a:lnTo>
                    <a:cubicBezTo>
                      <a:pt x="1031271" y="1020890"/>
                      <a:pt x="1065751" y="1069467"/>
                      <a:pt x="1098423" y="1109091"/>
                    </a:cubicBezTo>
                    <a:cubicBezTo>
                      <a:pt x="1102233" y="1119854"/>
                      <a:pt x="1106328" y="1124807"/>
                      <a:pt x="1106328" y="1124807"/>
                    </a:cubicBezTo>
                    <a:cubicBezTo>
                      <a:pt x="1106328" y="1124807"/>
                      <a:pt x="1103851" y="1121855"/>
                      <a:pt x="1102613" y="1114139"/>
                    </a:cubicBezTo>
                    <a:cubicBezTo>
                      <a:pt x="1104900" y="1116902"/>
                      <a:pt x="1107186" y="1119569"/>
                      <a:pt x="1109377" y="1122140"/>
                    </a:cubicBezTo>
                    <a:cubicBezTo>
                      <a:pt x="1110043" y="1124522"/>
                      <a:pt x="1110519" y="1126617"/>
                      <a:pt x="1111376" y="1129189"/>
                    </a:cubicBezTo>
                    <a:cubicBezTo>
                      <a:pt x="1111376" y="1129189"/>
                      <a:pt x="1110710" y="1126712"/>
                      <a:pt x="1109852" y="1122712"/>
                    </a:cubicBezTo>
                    <a:cubicBezTo>
                      <a:pt x="1114519" y="1128141"/>
                      <a:pt x="1119092" y="1133285"/>
                      <a:pt x="1123473" y="1138047"/>
                    </a:cubicBezTo>
                    <a:cubicBezTo>
                      <a:pt x="1170908" y="1188911"/>
                      <a:pt x="1321688" y="1352550"/>
                      <a:pt x="1321688" y="1352550"/>
                    </a:cubicBezTo>
                    <a:cubicBezTo>
                      <a:pt x="1321688" y="1352550"/>
                      <a:pt x="1228248" y="1202150"/>
                      <a:pt x="1143762" y="1112615"/>
                    </a:cubicBezTo>
                    <a:cubicBezTo>
                      <a:pt x="1134332" y="1102614"/>
                      <a:pt x="1122521" y="1090612"/>
                      <a:pt x="1109757" y="1078040"/>
                    </a:cubicBezTo>
                    <a:cubicBezTo>
                      <a:pt x="1111090" y="1073087"/>
                      <a:pt x="1112901" y="1068229"/>
                      <a:pt x="1115758" y="1064133"/>
                    </a:cubicBezTo>
                    <a:cubicBezTo>
                      <a:pt x="1117187" y="1062037"/>
                      <a:pt x="1118711" y="1059847"/>
                      <a:pt x="1120235" y="1057656"/>
                    </a:cubicBezTo>
                    <a:cubicBezTo>
                      <a:pt x="1144428" y="1083755"/>
                      <a:pt x="1185004" y="1127665"/>
                      <a:pt x="1222724" y="1168432"/>
                    </a:cubicBezTo>
                    <a:cubicBezTo>
                      <a:pt x="1226533" y="1181767"/>
                      <a:pt x="1231487" y="1189101"/>
                      <a:pt x="1231487" y="1189101"/>
                    </a:cubicBezTo>
                    <a:cubicBezTo>
                      <a:pt x="1231106" y="1185101"/>
                      <a:pt x="1231106" y="1181291"/>
                      <a:pt x="1231106" y="1177385"/>
                    </a:cubicBezTo>
                    <a:cubicBezTo>
                      <a:pt x="1273969" y="1223867"/>
                      <a:pt x="1310735" y="1263682"/>
                      <a:pt x="1310735" y="1263682"/>
                    </a:cubicBezTo>
                    <a:cubicBezTo>
                      <a:pt x="1310735" y="1263682"/>
                      <a:pt x="1274826" y="1207199"/>
                      <a:pt x="1233488" y="1145000"/>
                    </a:cubicBezTo>
                    <a:cubicBezTo>
                      <a:pt x="1233963" y="1142429"/>
                      <a:pt x="1234344" y="1139666"/>
                      <a:pt x="1234820" y="1137190"/>
                    </a:cubicBezTo>
                    <a:cubicBezTo>
                      <a:pt x="1282922" y="1188053"/>
                      <a:pt x="1313878" y="1224915"/>
                      <a:pt x="1313878" y="1224915"/>
                    </a:cubicBezTo>
                    <a:cubicBezTo>
                      <a:pt x="1313878" y="1224915"/>
                      <a:pt x="1281017" y="1169003"/>
                      <a:pt x="1242822" y="1108996"/>
                    </a:cubicBezTo>
                    <a:cubicBezTo>
                      <a:pt x="1247775" y="1094804"/>
                      <a:pt x="1253013" y="1082516"/>
                      <a:pt x="1256251" y="1072610"/>
                    </a:cubicBezTo>
                    <a:cubicBezTo>
                      <a:pt x="1264538" y="1047178"/>
                      <a:pt x="1299304" y="998791"/>
                      <a:pt x="1307496" y="976408"/>
                    </a:cubicBezTo>
                    <a:cubicBezTo>
                      <a:pt x="1315212" y="955453"/>
                      <a:pt x="1313687" y="932212"/>
                      <a:pt x="1299686" y="910876"/>
                    </a:cubicBezTo>
                    <a:cubicBezTo>
                      <a:pt x="1310258" y="914972"/>
                      <a:pt x="1320926" y="919162"/>
                      <a:pt x="1331499" y="923353"/>
                    </a:cubicBezTo>
                    <a:cubicBezTo>
                      <a:pt x="1332928" y="944309"/>
                      <a:pt x="1332262" y="958882"/>
                      <a:pt x="1325023" y="977074"/>
                    </a:cubicBezTo>
                    <a:cubicBezTo>
                      <a:pt x="1317498" y="996220"/>
                      <a:pt x="1298734" y="1074896"/>
                      <a:pt x="1302733" y="1134047"/>
                    </a:cubicBezTo>
                    <a:cubicBezTo>
                      <a:pt x="1306734" y="1193197"/>
                      <a:pt x="1324737" y="1222439"/>
                      <a:pt x="1324737" y="1222439"/>
                    </a:cubicBezTo>
                    <a:cubicBezTo>
                      <a:pt x="1324737" y="1222439"/>
                      <a:pt x="1308734" y="1176909"/>
                      <a:pt x="1322641" y="1130713"/>
                    </a:cubicBezTo>
                    <a:cubicBezTo>
                      <a:pt x="1325689" y="1120426"/>
                      <a:pt x="1328642" y="1112330"/>
                      <a:pt x="1331404" y="1104995"/>
                    </a:cubicBezTo>
                    <a:cubicBezTo>
                      <a:pt x="1330165" y="1127760"/>
                      <a:pt x="1331308" y="1151763"/>
                      <a:pt x="1338167" y="1173290"/>
                    </a:cubicBezTo>
                    <a:cubicBezTo>
                      <a:pt x="1356454" y="1230821"/>
                      <a:pt x="1375695" y="1227963"/>
                      <a:pt x="1375695" y="1227963"/>
                    </a:cubicBezTo>
                    <a:cubicBezTo>
                      <a:pt x="1375695" y="1227963"/>
                      <a:pt x="1356741" y="1218057"/>
                      <a:pt x="1357122" y="1183672"/>
                    </a:cubicBezTo>
                    <a:cubicBezTo>
                      <a:pt x="1357502" y="1149287"/>
                      <a:pt x="1356359" y="1129951"/>
                      <a:pt x="1366647" y="1088993"/>
                    </a:cubicBezTo>
                    <a:cubicBezTo>
                      <a:pt x="1376552" y="1049560"/>
                      <a:pt x="1388363" y="972026"/>
                      <a:pt x="1366075" y="937451"/>
                    </a:cubicBezTo>
                    <a:cubicBezTo>
                      <a:pt x="1375791" y="941546"/>
                      <a:pt x="1385411" y="945737"/>
                      <a:pt x="1395127" y="950024"/>
                    </a:cubicBezTo>
                    <a:cubicBezTo>
                      <a:pt x="1385125" y="965740"/>
                      <a:pt x="1376838" y="1055846"/>
                      <a:pt x="1375791" y="1073753"/>
                    </a:cubicBezTo>
                    <a:cubicBezTo>
                      <a:pt x="1374743" y="1092518"/>
                      <a:pt x="1375504" y="1127189"/>
                      <a:pt x="1380076" y="1179957"/>
                    </a:cubicBezTo>
                    <a:cubicBezTo>
                      <a:pt x="1384649" y="1232726"/>
                      <a:pt x="1425415" y="1254633"/>
                      <a:pt x="1425415" y="1254633"/>
                    </a:cubicBezTo>
                    <a:cubicBezTo>
                      <a:pt x="1413414" y="1239869"/>
                      <a:pt x="1410271" y="1218248"/>
                      <a:pt x="1404366" y="1186053"/>
                    </a:cubicBezTo>
                    <a:cubicBezTo>
                      <a:pt x="1398555" y="1153859"/>
                      <a:pt x="1407985" y="1099852"/>
                      <a:pt x="1410748" y="1070229"/>
                    </a:cubicBezTo>
                    <a:cubicBezTo>
                      <a:pt x="1413414" y="1041654"/>
                      <a:pt x="1420939" y="983361"/>
                      <a:pt x="1398937" y="951643"/>
                    </a:cubicBezTo>
                    <a:cubicBezTo>
                      <a:pt x="1407890" y="955548"/>
                      <a:pt x="1416748" y="959453"/>
                      <a:pt x="1425606" y="963549"/>
                    </a:cubicBezTo>
                    <a:cubicBezTo>
                      <a:pt x="1411986" y="989076"/>
                      <a:pt x="1417129" y="1076706"/>
                      <a:pt x="1422939" y="1116330"/>
                    </a:cubicBezTo>
                    <a:cubicBezTo>
                      <a:pt x="1428940" y="1157002"/>
                      <a:pt x="1419510" y="1207770"/>
                      <a:pt x="1497139" y="1262444"/>
                    </a:cubicBezTo>
                    <a:cubicBezTo>
                      <a:pt x="1497139" y="1262444"/>
                      <a:pt x="1469231" y="1237298"/>
                      <a:pt x="1456562" y="1194054"/>
                    </a:cubicBezTo>
                    <a:cubicBezTo>
                      <a:pt x="1443894" y="1150811"/>
                      <a:pt x="1462372" y="1126522"/>
                      <a:pt x="1455324" y="1078897"/>
                    </a:cubicBezTo>
                    <a:cubicBezTo>
                      <a:pt x="1449133" y="1036987"/>
                      <a:pt x="1445608" y="984504"/>
                      <a:pt x="1432559" y="966787"/>
                    </a:cubicBezTo>
                    <a:cubicBezTo>
                      <a:pt x="1442179" y="971169"/>
                      <a:pt x="1451800" y="975551"/>
                      <a:pt x="1461325" y="980123"/>
                    </a:cubicBezTo>
                    <a:cubicBezTo>
                      <a:pt x="1441609" y="998220"/>
                      <a:pt x="1465135" y="1187863"/>
                      <a:pt x="1477613" y="1213009"/>
                    </a:cubicBezTo>
                    <a:cubicBezTo>
                      <a:pt x="1490472" y="1238917"/>
                      <a:pt x="1515332" y="1263015"/>
                      <a:pt x="1515332" y="1263015"/>
                    </a:cubicBezTo>
                    <a:cubicBezTo>
                      <a:pt x="1515332" y="1263015"/>
                      <a:pt x="1494282" y="1220915"/>
                      <a:pt x="1492090" y="1206056"/>
                    </a:cubicBezTo>
                    <a:cubicBezTo>
                      <a:pt x="1489900" y="1191101"/>
                      <a:pt x="1495234" y="1127379"/>
                      <a:pt x="1490567" y="1095947"/>
                    </a:cubicBezTo>
                    <a:cubicBezTo>
                      <a:pt x="1486090" y="1065562"/>
                      <a:pt x="1490186" y="1013841"/>
                      <a:pt x="1465326" y="982123"/>
                    </a:cubicBezTo>
                    <a:cubicBezTo>
                      <a:pt x="1475422" y="987076"/>
                      <a:pt x="1485423" y="992219"/>
                      <a:pt x="1495425" y="997363"/>
                    </a:cubicBezTo>
                    <a:cubicBezTo>
                      <a:pt x="1489424" y="1028986"/>
                      <a:pt x="1508854" y="1088898"/>
                      <a:pt x="1512474" y="1115187"/>
                    </a:cubicBezTo>
                    <a:cubicBezTo>
                      <a:pt x="1516189" y="1141952"/>
                      <a:pt x="1516284" y="1214533"/>
                      <a:pt x="1586293" y="1256348"/>
                    </a:cubicBezTo>
                    <a:cubicBezTo>
                      <a:pt x="1586293" y="1256348"/>
                      <a:pt x="1550288" y="1224153"/>
                      <a:pt x="1545336" y="1181576"/>
                    </a:cubicBezTo>
                    <a:cubicBezTo>
                      <a:pt x="1540669" y="1141381"/>
                      <a:pt x="1530667" y="1031557"/>
                      <a:pt x="1501044" y="1000220"/>
                    </a:cubicBezTo>
                    <a:cubicBezTo>
                      <a:pt x="1510951" y="1005364"/>
                      <a:pt x="1520570" y="1010698"/>
                      <a:pt x="1530286" y="1016127"/>
                    </a:cubicBezTo>
                    <a:cubicBezTo>
                      <a:pt x="1513046" y="1030891"/>
                      <a:pt x="1559528" y="1168813"/>
                      <a:pt x="1571244" y="1208151"/>
                    </a:cubicBezTo>
                    <a:cubicBezTo>
                      <a:pt x="1583150" y="1248347"/>
                      <a:pt x="1613439" y="1265111"/>
                      <a:pt x="1613439" y="1265111"/>
                    </a:cubicBezTo>
                    <a:cubicBezTo>
                      <a:pt x="1584293" y="1233773"/>
                      <a:pt x="1590198" y="1203674"/>
                      <a:pt x="1584007" y="1184243"/>
                    </a:cubicBezTo>
                    <a:cubicBezTo>
                      <a:pt x="1577815" y="1164812"/>
                      <a:pt x="1580959" y="1122807"/>
                      <a:pt x="1568006" y="1094137"/>
                    </a:cubicBezTo>
                    <a:cubicBezTo>
                      <a:pt x="1555623" y="1066800"/>
                      <a:pt x="1560385" y="1046036"/>
                      <a:pt x="1534858" y="1018794"/>
                    </a:cubicBezTo>
                    <a:cubicBezTo>
                      <a:pt x="1541716" y="1022604"/>
                      <a:pt x="1548669" y="1026319"/>
                      <a:pt x="1555432" y="1030319"/>
                    </a:cubicBezTo>
                    <a:cubicBezTo>
                      <a:pt x="1554194" y="1032796"/>
                      <a:pt x="1552765" y="1039178"/>
                      <a:pt x="1559813" y="1052132"/>
                    </a:cubicBezTo>
                    <a:cubicBezTo>
                      <a:pt x="1569338" y="1069943"/>
                      <a:pt x="1587056" y="1111853"/>
                      <a:pt x="1590198" y="1129570"/>
                    </a:cubicBezTo>
                    <a:cubicBezTo>
                      <a:pt x="1593341" y="1147382"/>
                      <a:pt x="1606106" y="1178147"/>
                      <a:pt x="1610010" y="1208437"/>
                    </a:cubicBezTo>
                    <a:cubicBezTo>
                      <a:pt x="1613916" y="1238822"/>
                      <a:pt x="1632204" y="1266635"/>
                      <a:pt x="1644586" y="1280065"/>
                    </a:cubicBezTo>
                    <a:cubicBezTo>
                      <a:pt x="1656969" y="1293495"/>
                      <a:pt x="1655158" y="1314926"/>
                      <a:pt x="1655158" y="1314926"/>
                    </a:cubicBezTo>
                    <a:cubicBezTo>
                      <a:pt x="1655158" y="1314926"/>
                      <a:pt x="1659825" y="1293876"/>
                      <a:pt x="1650968" y="1278636"/>
                    </a:cubicBezTo>
                    <a:cubicBezTo>
                      <a:pt x="1642109" y="1263396"/>
                      <a:pt x="1631537" y="1243775"/>
                      <a:pt x="1629155" y="1223772"/>
                    </a:cubicBezTo>
                    <a:cubicBezTo>
                      <a:pt x="1626774" y="1203770"/>
                      <a:pt x="1619535" y="1155192"/>
                      <a:pt x="1606962" y="1118045"/>
                    </a:cubicBezTo>
                    <a:cubicBezTo>
                      <a:pt x="1594389" y="1080897"/>
                      <a:pt x="1578292" y="1057180"/>
                      <a:pt x="1571815" y="1050131"/>
                    </a:cubicBezTo>
                    <a:cubicBezTo>
                      <a:pt x="1567243" y="1045178"/>
                      <a:pt x="1561433" y="1036606"/>
                      <a:pt x="1558385" y="1031939"/>
                    </a:cubicBezTo>
                    <a:cubicBezTo>
                      <a:pt x="1568386" y="1037939"/>
                      <a:pt x="1578101" y="1044416"/>
                      <a:pt x="1587912" y="1050893"/>
                    </a:cubicBezTo>
                    <a:cubicBezTo>
                      <a:pt x="1587722" y="1054132"/>
                      <a:pt x="1588579" y="1064038"/>
                      <a:pt x="1601723" y="1085564"/>
                    </a:cubicBezTo>
                    <a:cubicBezTo>
                      <a:pt x="1618297" y="1112806"/>
                      <a:pt x="1624583" y="1147953"/>
                      <a:pt x="1635919" y="1173004"/>
                    </a:cubicBezTo>
                    <a:cubicBezTo>
                      <a:pt x="1647253" y="1198055"/>
                      <a:pt x="1651254" y="1232630"/>
                      <a:pt x="1666969" y="1253681"/>
                    </a:cubicBezTo>
                    <a:cubicBezTo>
                      <a:pt x="1682590" y="1274731"/>
                      <a:pt x="1705641" y="1332738"/>
                      <a:pt x="1705641" y="1332738"/>
                    </a:cubicBezTo>
                    <a:cubicBezTo>
                      <a:pt x="1705641" y="1332738"/>
                      <a:pt x="1701831" y="1279208"/>
                      <a:pt x="1687353" y="1264158"/>
                    </a:cubicBezTo>
                    <a:cubicBezTo>
                      <a:pt x="1672876" y="1249109"/>
                      <a:pt x="1666208" y="1226534"/>
                      <a:pt x="1665160" y="1219105"/>
                    </a:cubicBezTo>
                    <a:cubicBezTo>
                      <a:pt x="1664017" y="1211675"/>
                      <a:pt x="1639728" y="1142524"/>
                      <a:pt x="1621536" y="1101281"/>
                    </a:cubicBezTo>
                    <a:cubicBezTo>
                      <a:pt x="1609534" y="1074039"/>
                      <a:pt x="1598962" y="1060323"/>
                      <a:pt x="1593056" y="1054132"/>
                    </a:cubicBezTo>
                    <a:cubicBezTo>
                      <a:pt x="1601533" y="1059847"/>
                      <a:pt x="1609725" y="1066038"/>
                      <a:pt x="1617916" y="1072229"/>
                    </a:cubicBezTo>
                    <a:cubicBezTo>
                      <a:pt x="1618487" y="1077182"/>
                      <a:pt x="1621345" y="1094899"/>
                      <a:pt x="1635728" y="1115378"/>
                    </a:cubicBezTo>
                    <a:cubicBezTo>
                      <a:pt x="1652588" y="1139571"/>
                      <a:pt x="1679352" y="1204341"/>
                      <a:pt x="1682115" y="1223010"/>
                    </a:cubicBezTo>
                    <a:cubicBezTo>
                      <a:pt x="1684876" y="1241679"/>
                      <a:pt x="1720024" y="1313498"/>
                      <a:pt x="1720024" y="1313498"/>
                    </a:cubicBezTo>
                    <a:cubicBezTo>
                      <a:pt x="1720024" y="1313498"/>
                      <a:pt x="1716786" y="1252919"/>
                      <a:pt x="1696402" y="1214533"/>
                    </a:cubicBezTo>
                    <a:cubicBezTo>
                      <a:pt x="1677733" y="1179481"/>
                      <a:pt x="1627537" y="1088422"/>
                      <a:pt x="1619155" y="1073087"/>
                    </a:cubicBezTo>
                    <a:cubicBezTo>
                      <a:pt x="1625156" y="1077659"/>
                      <a:pt x="1631250" y="1082040"/>
                      <a:pt x="1637062" y="1086803"/>
                    </a:cubicBezTo>
                    <a:cubicBezTo>
                      <a:pt x="1643347" y="1095947"/>
                      <a:pt x="1662207" y="1131570"/>
                      <a:pt x="1686305" y="1163860"/>
                    </a:cubicBezTo>
                    <a:cubicBezTo>
                      <a:pt x="1714023" y="1201103"/>
                      <a:pt x="1721262" y="1227868"/>
                      <a:pt x="1730692" y="1252633"/>
                    </a:cubicBezTo>
                    <a:cubicBezTo>
                      <a:pt x="1740122" y="1277398"/>
                      <a:pt x="1753457" y="1290637"/>
                      <a:pt x="1780126" y="1310259"/>
                    </a:cubicBezTo>
                    <a:cubicBezTo>
                      <a:pt x="1780126" y="1310259"/>
                      <a:pt x="1772412" y="1291019"/>
                      <a:pt x="1757838" y="1270254"/>
                    </a:cubicBezTo>
                    <a:cubicBezTo>
                      <a:pt x="1743360" y="1249490"/>
                      <a:pt x="1739265" y="1199864"/>
                      <a:pt x="1713833" y="1171766"/>
                    </a:cubicBezTo>
                    <a:cubicBezTo>
                      <a:pt x="1691544" y="1147191"/>
                      <a:pt x="1647730" y="1098518"/>
                      <a:pt x="1637347" y="1086898"/>
                    </a:cubicBezTo>
                    <a:cubicBezTo>
                      <a:pt x="1639157" y="1088422"/>
                      <a:pt x="1641157" y="1089660"/>
                      <a:pt x="1643063" y="1091279"/>
                    </a:cubicBezTo>
                    <a:cubicBezTo>
                      <a:pt x="1641062" y="1089565"/>
                      <a:pt x="1638966" y="1088136"/>
                      <a:pt x="1636966" y="1086422"/>
                    </a:cubicBezTo>
                    <a:cubicBezTo>
                      <a:pt x="1636966" y="1086422"/>
                      <a:pt x="1636966" y="1086422"/>
                      <a:pt x="1636966" y="1086422"/>
                    </a:cubicBezTo>
                    <a:cubicBezTo>
                      <a:pt x="1636966" y="1086422"/>
                      <a:pt x="1636966" y="1086422"/>
                      <a:pt x="1636966" y="1086422"/>
                    </a:cubicBezTo>
                    <a:cubicBezTo>
                      <a:pt x="1630966" y="1081373"/>
                      <a:pt x="1624774" y="1076706"/>
                      <a:pt x="1618678" y="1071944"/>
                    </a:cubicBezTo>
                    <a:cubicBezTo>
                      <a:pt x="1618201" y="1071086"/>
                      <a:pt x="1617916" y="1070610"/>
                      <a:pt x="1617916" y="1070610"/>
                    </a:cubicBezTo>
                    <a:cubicBezTo>
                      <a:pt x="1617916" y="1070610"/>
                      <a:pt x="1617916" y="1070991"/>
                      <a:pt x="1618012" y="1071467"/>
                    </a:cubicBezTo>
                    <a:cubicBezTo>
                      <a:pt x="1608676" y="1064228"/>
                      <a:pt x="1599247" y="1057180"/>
                      <a:pt x="1589532" y="1050417"/>
                    </a:cubicBezTo>
                    <a:cubicBezTo>
                      <a:pt x="1588865" y="1049846"/>
                      <a:pt x="1588388" y="1049465"/>
                      <a:pt x="1588388" y="1049465"/>
                    </a:cubicBezTo>
                    <a:cubicBezTo>
                      <a:pt x="1588388" y="1049465"/>
                      <a:pt x="1588388" y="1049560"/>
                      <a:pt x="1588388" y="1049655"/>
                    </a:cubicBezTo>
                    <a:cubicBezTo>
                      <a:pt x="1578387" y="1042797"/>
                      <a:pt x="1568386" y="1035844"/>
                      <a:pt x="1558099" y="1029462"/>
                    </a:cubicBezTo>
                    <a:cubicBezTo>
                      <a:pt x="1648873" y="1038511"/>
                      <a:pt x="1680686" y="1049655"/>
                      <a:pt x="1720406" y="1073658"/>
                    </a:cubicBezTo>
                    <a:cubicBezTo>
                      <a:pt x="1760315" y="1097852"/>
                      <a:pt x="1779079" y="1096042"/>
                      <a:pt x="1794414" y="1094423"/>
                    </a:cubicBezTo>
                    <a:cubicBezTo>
                      <a:pt x="1809750" y="1092803"/>
                      <a:pt x="1821941" y="1064895"/>
                      <a:pt x="1821941" y="1064895"/>
                    </a:cubicBezTo>
                    <a:cubicBezTo>
                      <a:pt x="1821941" y="1064895"/>
                      <a:pt x="1805368" y="1085755"/>
                      <a:pt x="1789462" y="1088993"/>
                    </a:cubicBezTo>
                    <a:cubicBezTo>
                      <a:pt x="1773555" y="1092232"/>
                      <a:pt x="1750599" y="1069658"/>
                      <a:pt x="1729740" y="1056227"/>
                    </a:cubicBezTo>
                    <a:cubicBezTo>
                      <a:pt x="1723739" y="1052322"/>
                      <a:pt x="1716786" y="1048417"/>
                      <a:pt x="1708784" y="1044607"/>
                    </a:cubicBezTo>
                    <a:cubicBezTo>
                      <a:pt x="1736502" y="1046988"/>
                      <a:pt x="1763458" y="1045940"/>
                      <a:pt x="1777556" y="1046988"/>
                    </a:cubicBezTo>
                    <a:cubicBezTo>
                      <a:pt x="1799082" y="1048607"/>
                      <a:pt x="1814702" y="1016032"/>
                      <a:pt x="1814702" y="1016032"/>
                    </a:cubicBezTo>
                    <a:cubicBezTo>
                      <a:pt x="1788033" y="1034891"/>
                      <a:pt x="1782889" y="1028033"/>
                      <a:pt x="1760791" y="1028128"/>
                    </a:cubicBezTo>
                    <a:cubicBezTo>
                      <a:pt x="1738693" y="1028224"/>
                      <a:pt x="1662683" y="1012127"/>
                      <a:pt x="1622393" y="1009078"/>
                    </a:cubicBezTo>
                    <a:cubicBezTo>
                      <a:pt x="1582102" y="1006126"/>
                      <a:pt x="1532382" y="1011555"/>
                      <a:pt x="1532382" y="1011555"/>
                    </a:cubicBezTo>
                    <a:cubicBezTo>
                      <a:pt x="1532382" y="1011555"/>
                      <a:pt x="1567719" y="1016603"/>
                      <a:pt x="1604009" y="1023176"/>
                    </a:cubicBezTo>
                    <a:cubicBezTo>
                      <a:pt x="1562100" y="1021080"/>
                      <a:pt x="1557147" y="1026605"/>
                      <a:pt x="1556766" y="1028605"/>
                    </a:cubicBezTo>
                    <a:cubicBezTo>
                      <a:pt x="1556766" y="1028605"/>
                      <a:pt x="1556670" y="1028605"/>
                      <a:pt x="1556670" y="1028510"/>
                    </a:cubicBezTo>
                    <a:lnTo>
                      <a:pt x="1556670" y="1028510"/>
                    </a:lnTo>
                    <a:lnTo>
                      <a:pt x="1556670" y="1028510"/>
                    </a:lnTo>
                    <a:cubicBezTo>
                      <a:pt x="1536287" y="1015936"/>
                      <a:pt x="1515237" y="1004411"/>
                      <a:pt x="1494091" y="993172"/>
                    </a:cubicBezTo>
                    <a:cubicBezTo>
                      <a:pt x="1507331" y="993934"/>
                      <a:pt x="1583341" y="998315"/>
                      <a:pt x="1660874" y="999553"/>
                    </a:cubicBezTo>
                    <a:cubicBezTo>
                      <a:pt x="1746218" y="1000982"/>
                      <a:pt x="1758410" y="994696"/>
                      <a:pt x="1780126" y="992505"/>
                    </a:cubicBezTo>
                    <a:cubicBezTo>
                      <a:pt x="1801939" y="990314"/>
                      <a:pt x="1801653" y="971836"/>
                      <a:pt x="1801653" y="971836"/>
                    </a:cubicBezTo>
                    <a:cubicBezTo>
                      <a:pt x="1790033" y="987552"/>
                      <a:pt x="1760887" y="984218"/>
                      <a:pt x="1723453" y="979741"/>
                    </a:cubicBezTo>
                    <a:cubicBezTo>
                      <a:pt x="1685925" y="975265"/>
                      <a:pt x="1660493" y="974884"/>
                      <a:pt x="1608962" y="972884"/>
                    </a:cubicBezTo>
                    <a:cubicBezTo>
                      <a:pt x="1561337" y="971074"/>
                      <a:pt x="1501901" y="989743"/>
                      <a:pt x="1493138" y="992600"/>
                    </a:cubicBezTo>
                    <a:cubicBezTo>
                      <a:pt x="1483708" y="987647"/>
                      <a:pt x="1474279" y="982504"/>
                      <a:pt x="1464849" y="977646"/>
                    </a:cubicBezTo>
                    <a:cubicBezTo>
                      <a:pt x="1463515" y="976979"/>
                      <a:pt x="1462088" y="976312"/>
                      <a:pt x="1460754" y="975646"/>
                    </a:cubicBezTo>
                    <a:cubicBezTo>
                      <a:pt x="1482470" y="974122"/>
                      <a:pt x="1632584" y="963549"/>
                      <a:pt x="1661827" y="966311"/>
                    </a:cubicBezTo>
                    <a:cubicBezTo>
                      <a:pt x="1693354" y="969264"/>
                      <a:pt x="1752505" y="964978"/>
                      <a:pt x="1779460" y="959263"/>
                    </a:cubicBezTo>
                    <a:cubicBezTo>
                      <a:pt x="1806415" y="953548"/>
                      <a:pt x="1802987" y="935927"/>
                      <a:pt x="1802987" y="935927"/>
                    </a:cubicBezTo>
                    <a:cubicBezTo>
                      <a:pt x="1795081" y="954310"/>
                      <a:pt x="1752980" y="952214"/>
                      <a:pt x="1731644" y="946404"/>
                    </a:cubicBezTo>
                    <a:cubicBezTo>
                      <a:pt x="1710308" y="940689"/>
                      <a:pt x="1685162" y="941832"/>
                      <a:pt x="1599151" y="946880"/>
                    </a:cubicBezTo>
                    <a:cubicBezTo>
                      <a:pt x="1521713" y="951452"/>
                      <a:pt x="1469325" y="971169"/>
                      <a:pt x="1459611" y="975074"/>
                    </a:cubicBezTo>
                    <a:cubicBezTo>
                      <a:pt x="1446371" y="968502"/>
                      <a:pt x="1433131" y="962025"/>
                      <a:pt x="1419796" y="955834"/>
                    </a:cubicBezTo>
                    <a:cubicBezTo>
                      <a:pt x="1459991" y="959644"/>
                      <a:pt x="1537906" y="940689"/>
                      <a:pt x="1556956" y="937927"/>
                    </a:cubicBezTo>
                    <a:cubicBezTo>
                      <a:pt x="1576958" y="934974"/>
                      <a:pt x="1659921" y="903637"/>
                      <a:pt x="1712499" y="894016"/>
                    </a:cubicBezTo>
                    <a:cubicBezTo>
                      <a:pt x="1765077" y="884301"/>
                      <a:pt x="1751933" y="861441"/>
                      <a:pt x="1751933" y="861441"/>
                    </a:cubicBezTo>
                    <a:cubicBezTo>
                      <a:pt x="1751933" y="861441"/>
                      <a:pt x="1748408" y="863822"/>
                      <a:pt x="1742884" y="866775"/>
                    </a:cubicBezTo>
                    <a:cubicBezTo>
                      <a:pt x="1742789" y="866680"/>
                      <a:pt x="1738502" y="861441"/>
                      <a:pt x="1701831" y="854869"/>
                    </a:cubicBezTo>
                    <a:cubicBezTo>
                      <a:pt x="1664874" y="848201"/>
                      <a:pt x="1638490" y="852107"/>
                      <a:pt x="1595247" y="861727"/>
                    </a:cubicBezTo>
                    <a:cubicBezTo>
                      <a:pt x="1555146" y="870585"/>
                      <a:pt x="1400365" y="928497"/>
                      <a:pt x="1377886" y="936974"/>
                    </a:cubicBezTo>
                    <a:cubicBezTo>
                      <a:pt x="1368076" y="932593"/>
                      <a:pt x="1358169" y="928402"/>
                      <a:pt x="1348263" y="924211"/>
                    </a:cubicBezTo>
                    <a:cubicBezTo>
                      <a:pt x="1366266" y="925640"/>
                      <a:pt x="1388840" y="923735"/>
                      <a:pt x="1432559" y="905065"/>
                    </a:cubicBezTo>
                    <a:cubicBezTo>
                      <a:pt x="1483423" y="883349"/>
                      <a:pt x="1572673" y="842391"/>
                      <a:pt x="1595056" y="837057"/>
                    </a:cubicBezTo>
                    <a:cubicBezTo>
                      <a:pt x="1617440" y="831723"/>
                      <a:pt x="1665826" y="821436"/>
                      <a:pt x="1698116" y="818578"/>
                    </a:cubicBezTo>
                    <a:cubicBezTo>
                      <a:pt x="1698116" y="818578"/>
                      <a:pt x="1647539" y="802862"/>
                      <a:pt x="1576768" y="822960"/>
                    </a:cubicBezTo>
                    <a:cubicBezTo>
                      <a:pt x="1506093" y="843058"/>
                      <a:pt x="1436179" y="885825"/>
                      <a:pt x="1401032" y="899922"/>
                    </a:cubicBezTo>
                    <a:cubicBezTo>
                      <a:pt x="1373219" y="911066"/>
                      <a:pt x="1351216" y="919162"/>
                      <a:pt x="1343215" y="922020"/>
                    </a:cubicBezTo>
                    <a:cubicBezTo>
                      <a:pt x="1331213" y="916972"/>
                      <a:pt x="1319213" y="911924"/>
                      <a:pt x="1307116" y="907066"/>
                    </a:cubicBezTo>
                    <a:cubicBezTo>
                      <a:pt x="1356359" y="906494"/>
                      <a:pt x="1390269" y="887635"/>
                      <a:pt x="1422082" y="874109"/>
                    </a:cubicBezTo>
                    <a:cubicBezTo>
                      <a:pt x="1454562" y="860203"/>
                      <a:pt x="1527238" y="809435"/>
                      <a:pt x="1557432" y="802767"/>
                    </a:cubicBezTo>
                    <a:cubicBezTo>
                      <a:pt x="1587531" y="796099"/>
                      <a:pt x="1599533" y="791147"/>
                      <a:pt x="1651349" y="788861"/>
                    </a:cubicBezTo>
                    <a:cubicBezTo>
                      <a:pt x="1651349" y="788861"/>
                      <a:pt x="1597628" y="775430"/>
                      <a:pt x="1526762" y="794861"/>
                    </a:cubicBezTo>
                    <a:cubicBezTo>
                      <a:pt x="1455896" y="814292"/>
                      <a:pt x="1417033" y="855536"/>
                      <a:pt x="1373219" y="874776"/>
                    </a:cubicBezTo>
                    <a:cubicBezTo>
                      <a:pt x="1335214" y="891445"/>
                      <a:pt x="1311306" y="903541"/>
                      <a:pt x="1305687" y="906494"/>
                    </a:cubicBezTo>
                    <a:cubicBezTo>
                      <a:pt x="1295780" y="902494"/>
                      <a:pt x="1285875" y="898493"/>
                      <a:pt x="1275969" y="894588"/>
                    </a:cubicBezTo>
                    <a:cubicBezTo>
                      <a:pt x="1291399" y="893921"/>
                      <a:pt x="1326641" y="888778"/>
                      <a:pt x="1386363" y="861346"/>
                    </a:cubicBezTo>
                    <a:cubicBezTo>
                      <a:pt x="1470374" y="822865"/>
                      <a:pt x="1505998" y="785051"/>
                      <a:pt x="1554098" y="782098"/>
                    </a:cubicBezTo>
                    <a:cubicBezTo>
                      <a:pt x="1602200" y="779240"/>
                      <a:pt x="1626869" y="782003"/>
                      <a:pt x="1624774" y="778193"/>
                    </a:cubicBezTo>
                    <a:cubicBezTo>
                      <a:pt x="1622774" y="774287"/>
                      <a:pt x="1579340" y="764000"/>
                      <a:pt x="1514855" y="776192"/>
                    </a:cubicBezTo>
                    <a:cubicBezTo>
                      <a:pt x="1512951" y="776573"/>
                      <a:pt x="1511140" y="777145"/>
                      <a:pt x="1509236" y="777526"/>
                    </a:cubicBezTo>
                    <a:cubicBezTo>
                      <a:pt x="1501997" y="776287"/>
                      <a:pt x="1491615" y="774478"/>
                      <a:pt x="1478946" y="772192"/>
                    </a:cubicBezTo>
                    <a:cubicBezTo>
                      <a:pt x="1496568" y="758476"/>
                      <a:pt x="1512094" y="752189"/>
                      <a:pt x="1531048" y="752189"/>
                    </a:cubicBezTo>
                    <a:cubicBezTo>
                      <a:pt x="1531048" y="752189"/>
                      <a:pt x="1513046" y="749808"/>
                      <a:pt x="1488281" y="752570"/>
                    </a:cubicBezTo>
                    <a:cubicBezTo>
                      <a:pt x="1508284" y="745141"/>
                      <a:pt x="1524000" y="741140"/>
                      <a:pt x="1528095" y="740093"/>
                    </a:cubicBezTo>
                    <a:cubicBezTo>
                      <a:pt x="1571434" y="741045"/>
                      <a:pt x="1601248" y="740569"/>
                      <a:pt x="1601248" y="740569"/>
                    </a:cubicBezTo>
                    <a:cubicBezTo>
                      <a:pt x="1601248" y="740569"/>
                      <a:pt x="1432274" y="711136"/>
                      <a:pt x="1344739" y="695611"/>
                    </a:cubicBezTo>
                    <a:cubicBezTo>
                      <a:pt x="1356170" y="692753"/>
                      <a:pt x="1364170" y="691610"/>
                      <a:pt x="1364170" y="691610"/>
                    </a:cubicBezTo>
                    <a:cubicBezTo>
                      <a:pt x="1343596" y="686467"/>
                      <a:pt x="1324737" y="686181"/>
                      <a:pt x="1307591" y="689134"/>
                    </a:cubicBezTo>
                    <a:cubicBezTo>
                      <a:pt x="1250823" y="679704"/>
                      <a:pt x="1165574" y="676085"/>
                      <a:pt x="1136713" y="675037"/>
                    </a:cubicBezTo>
                    <a:cubicBezTo>
                      <a:pt x="1137570" y="674275"/>
                      <a:pt x="1138142" y="673799"/>
                      <a:pt x="1138142" y="673799"/>
                    </a:cubicBezTo>
                    <a:cubicBezTo>
                      <a:pt x="1137284" y="674275"/>
                      <a:pt x="1136332" y="674561"/>
                      <a:pt x="1135475" y="675037"/>
                    </a:cubicBezTo>
                    <a:cubicBezTo>
                      <a:pt x="1131094" y="674846"/>
                      <a:pt x="1128236" y="674846"/>
                      <a:pt x="1127284" y="674751"/>
                    </a:cubicBezTo>
                    <a:cubicBezTo>
                      <a:pt x="1173766" y="654177"/>
                      <a:pt x="1220343" y="633889"/>
                      <a:pt x="1267205" y="614077"/>
                    </a:cubicBezTo>
                    <a:cubicBezTo>
                      <a:pt x="1268730" y="613410"/>
                      <a:pt x="1270159" y="612839"/>
                      <a:pt x="1271682" y="612172"/>
                    </a:cubicBezTo>
                    <a:cubicBezTo>
                      <a:pt x="1288732" y="616363"/>
                      <a:pt x="1408842" y="645795"/>
                      <a:pt x="1459896" y="653891"/>
                    </a:cubicBezTo>
                    <a:cubicBezTo>
                      <a:pt x="1528286" y="664655"/>
                      <a:pt x="1724977" y="661702"/>
                      <a:pt x="1724977" y="661702"/>
                    </a:cubicBezTo>
                    <a:cubicBezTo>
                      <a:pt x="1724977" y="661702"/>
                      <a:pt x="1553146" y="628936"/>
                      <a:pt x="1493615" y="618173"/>
                    </a:cubicBezTo>
                    <a:cubicBezTo>
                      <a:pt x="1439513" y="608457"/>
                      <a:pt x="1309782" y="606457"/>
                      <a:pt x="1286160" y="606171"/>
                    </a:cubicBezTo>
                    <a:cubicBezTo>
                      <a:pt x="1337500" y="584645"/>
                      <a:pt x="1389030" y="563785"/>
                      <a:pt x="1441037" y="543878"/>
                    </a:cubicBezTo>
                    <a:cubicBezTo>
                      <a:pt x="1457515" y="548926"/>
                      <a:pt x="1519904" y="567499"/>
                      <a:pt x="1601152" y="581882"/>
                    </a:cubicBezTo>
                    <a:cubicBezTo>
                      <a:pt x="1693163" y="598170"/>
                      <a:pt x="1866233" y="589693"/>
                      <a:pt x="1866233" y="589693"/>
                    </a:cubicBezTo>
                    <a:cubicBezTo>
                      <a:pt x="1866233" y="589693"/>
                      <a:pt x="1801939" y="577882"/>
                      <a:pt x="1733359" y="566452"/>
                    </a:cubicBezTo>
                    <a:cubicBezTo>
                      <a:pt x="1814227" y="570166"/>
                      <a:pt x="1901665" y="565880"/>
                      <a:pt x="1901665" y="565880"/>
                    </a:cubicBezTo>
                    <a:cubicBezTo>
                      <a:pt x="1901665" y="565880"/>
                      <a:pt x="1764220" y="548069"/>
                      <a:pt x="1676019" y="526161"/>
                    </a:cubicBezTo>
                    <a:cubicBezTo>
                      <a:pt x="1618012" y="518351"/>
                      <a:pt x="1515808" y="518827"/>
                      <a:pt x="1515808" y="518827"/>
                    </a:cubicBezTo>
                    <a:lnTo>
                      <a:pt x="1498473" y="525209"/>
                    </a:lnTo>
                    <a:cubicBezTo>
                      <a:pt x="1498473" y="525209"/>
                      <a:pt x="1534096" y="534924"/>
                      <a:pt x="1589246" y="546449"/>
                    </a:cubicBezTo>
                    <a:cubicBezTo>
                      <a:pt x="1536573" y="541782"/>
                      <a:pt x="1474279" y="538639"/>
                      <a:pt x="1456753" y="537782"/>
                    </a:cubicBezTo>
                    <a:cubicBezTo>
                      <a:pt x="1457039" y="537686"/>
                      <a:pt x="1457419" y="537496"/>
                      <a:pt x="1457705" y="537401"/>
                    </a:cubicBezTo>
                    <a:cubicBezTo>
                      <a:pt x="1470945" y="532448"/>
                      <a:pt x="1484185" y="527495"/>
                      <a:pt x="1497425" y="522637"/>
                    </a:cubicBezTo>
                    <a:lnTo>
                      <a:pt x="1509141" y="519303"/>
                    </a:lnTo>
                    <a:cubicBezTo>
                      <a:pt x="1509141" y="519303"/>
                      <a:pt x="1510093" y="518636"/>
                      <a:pt x="1511522" y="517589"/>
                    </a:cubicBezTo>
                    <a:cubicBezTo>
                      <a:pt x="1534096" y="509397"/>
                      <a:pt x="1556766" y="501586"/>
                      <a:pt x="1579530" y="494062"/>
                    </a:cubicBezTo>
                    <a:cubicBezTo>
                      <a:pt x="1578958" y="495776"/>
                      <a:pt x="1578863" y="496729"/>
                      <a:pt x="1579244" y="497015"/>
                    </a:cubicBezTo>
                    <a:close/>
                    <a:moveTo>
                      <a:pt x="1168717" y="317468"/>
                    </a:moveTo>
                    <a:cubicBezTo>
                      <a:pt x="1174909" y="316421"/>
                      <a:pt x="1191863" y="309563"/>
                      <a:pt x="1209769" y="300609"/>
                    </a:cubicBezTo>
                    <a:cubicBezTo>
                      <a:pt x="1209769" y="300609"/>
                      <a:pt x="1209769" y="300609"/>
                      <a:pt x="1209769" y="300609"/>
                    </a:cubicBezTo>
                    <a:cubicBezTo>
                      <a:pt x="1194245" y="316611"/>
                      <a:pt x="1156239" y="355759"/>
                      <a:pt x="1144428" y="368046"/>
                    </a:cubicBezTo>
                    <a:cubicBezTo>
                      <a:pt x="1152715" y="351282"/>
                      <a:pt x="1160907" y="334423"/>
                      <a:pt x="1168717" y="317468"/>
                    </a:cubicBezTo>
                    <a:close/>
                    <a:moveTo>
                      <a:pt x="652652" y="478917"/>
                    </a:moveTo>
                    <a:cubicBezTo>
                      <a:pt x="643127" y="469773"/>
                      <a:pt x="633413" y="460819"/>
                      <a:pt x="623697" y="451866"/>
                    </a:cubicBezTo>
                    <a:cubicBezTo>
                      <a:pt x="628269" y="441484"/>
                      <a:pt x="649795" y="390906"/>
                      <a:pt x="654176" y="339281"/>
                    </a:cubicBezTo>
                    <a:cubicBezTo>
                      <a:pt x="659130" y="281369"/>
                      <a:pt x="667416" y="208502"/>
                      <a:pt x="668273" y="192119"/>
                    </a:cubicBezTo>
                    <a:cubicBezTo>
                      <a:pt x="668655" y="183261"/>
                      <a:pt x="672465" y="174879"/>
                      <a:pt x="675798" y="168973"/>
                    </a:cubicBezTo>
                    <a:cubicBezTo>
                      <a:pt x="675894" y="169164"/>
                      <a:pt x="690086" y="209836"/>
                      <a:pt x="693705" y="241459"/>
                    </a:cubicBezTo>
                    <a:cubicBezTo>
                      <a:pt x="697325" y="273177"/>
                      <a:pt x="667321" y="352139"/>
                      <a:pt x="653701" y="400526"/>
                    </a:cubicBezTo>
                    <a:cubicBezTo>
                      <a:pt x="641032" y="445484"/>
                      <a:pt x="646747" y="458153"/>
                      <a:pt x="652652" y="478917"/>
                    </a:cubicBezTo>
                    <a:close/>
                    <a:moveTo>
                      <a:pt x="594931" y="509873"/>
                    </a:moveTo>
                    <a:cubicBezTo>
                      <a:pt x="616553" y="503873"/>
                      <a:pt x="639794" y="497015"/>
                      <a:pt x="659225" y="493205"/>
                    </a:cubicBezTo>
                    <a:cubicBezTo>
                      <a:pt x="666273" y="500348"/>
                      <a:pt x="673322" y="507492"/>
                      <a:pt x="680370" y="514731"/>
                    </a:cubicBezTo>
                    <a:cubicBezTo>
                      <a:pt x="663511" y="509587"/>
                      <a:pt x="630745" y="508254"/>
                      <a:pt x="594931" y="509873"/>
                    </a:cubicBezTo>
                    <a:close/>
                    <a:moveTo>
                      <a:pt x="1085183" y="1401509"/>
                    </a:moveTo>
                    <a:cubicBezTo>
                      <a:pt x="1090517" y="1423892"/>
                      <a:pt x="1096137" y="1446086"/>
                      <a:pt x="1102042" y="1468279"/>
                    </a:cubicBezTo>
                    <a:cubicBezTo>
                      <a:pt x="1097089" y="1474089"/>
                      <a:pt x="1086516" y="1493901"/>
                      <a:pt x="1076705" y="1516475"/>
                    </a:cubicBezTo>
                    <a:cubicBezTo>
                      <a:pt x="1076705" y="1516475"/>
                      <a:pt x="1076705" y="1516475"/>
                      <a:pt x="1076705" y="1516380"/>
                    </a:cubicBezTo>
                    <a:cubicBezTo>
                      <a:pt x="1078706" y="1489234"/>
                      <a:pt x="1083658" y="1422368"/>
                      <a:pt x="1085183" y="1401509"/>
                    </a:cubicBezTo>
                    <a:close/>
                    <a:moveTo>
                      <a:pt x="1010793" y="1050417"/>
                    </a:moveTo>
                    <a:cubicBezTo>
                      <a:pt x="1007363" y="1046798"/>
                      <a:pt x="1003745" y="1042987"/>
                      <a:pt x="999934" y="1039178"/>
                    </a:cubicBezTo>
                    <a:cubicBezTo>
                      <a:pt x="1000030" y="1038797"/>
                      <a:pt x="1000030" y="1038320"/>
                      <a:pt x="1000125" y="1037939"/>
                    </a:cubicBezTo>
                    <a:cubicBezTo>
                      <a:pt x="1002316" y="1040130"/>
                      <a:pt x="1004411" y="1042321"/>
                      <a:pt x="1006126" y="1044226"/>
                    </a:cubicBezTo>
                    <a:cubicBezTo>
                      <a:pt x="1007458" y="1045750"/>
                      <a:pt x="1009078" y="1047940"/>
                      <a:pt x="1010793" y="1050417"/>
                    </a:cubicBezTo>
                    <a:close/>
                    <a:moveTo>
                      <a:pt x="1005268" y="1075563"/>
                    </a:moveTo>
                    <a:cubicBezTo>
                      <a:pt x="1002886" y="1079373"/>
                      <a:pt x="1000219" y="1083564"/>
                      <a:pt x="997362" y="1088422"/>
                    </a:cubicBezTo>
                    <a:cubicBezTo>
                      <a:pt x="996981" y="1084612"/>
                      <a:pt x="996505" y="1077468"/>
                      <a:pt x="996695" y="1068229"/>
                    </a:cubicBezTo>
                    <a:cubicBezTo>
                      <a:pt x="999648" y="1070610"/>
                      <a:pt x="1002506" y="1072991"/>
                      <a:pt x="1005268" y="1075563"/>
                    </a:cubicBezTo>
                    <a:close/>
                    <a:moveTo>
                      <a:pt x="998982" y="539686"/>
                    </a:moveTo>
                    <a:cubicBezTo>
                      <a:pt x="1000030" y="548164"/>
                      <a:pt x="1001077" y="556641"/>
                      <a:pt x="1002220" y="564452"/>
                    </a:cubicBezTo>
                    <a:cubicBezTo>
                      <a:pt x="999458" y="559784"/>
                      <a:pt x="996410" y="555117"/>
                      <a:pt x="992600" y="550259"/>
                    </a:cubicBezTo>
                    <a:cubicBezTo>
                      <a:pt x="994981" y="546830"/>
                      <a:pt x="997076" y="543306"/>
                      <a:pt x="998982" y="539686"/>
                    </a:cubicBezTo>
                    <a:close/>
                    <a:moveTo>
                      <a:pt x="996029" y="1034224"/>
                    </a:moveTo>
                    <a:cubicBezTo>
                      <a:pt x="996029" y="1034510"/>
                      <a:pt x="995933" y="1034891"/>
                      <a:pt x="995838" y="1035177"/>
                    </a:cubicBezTo>
                    <a:cubicBezTo>
                      <a:pt x="995838" y="1035177"/>
                      <a:pt x="995743" y="1035082"/>
                      <a:pt x="995743" y="1035082"/>
                    </a:cubicBezTo>
                    <a:cubicBezTo>
                      <a:pt x="995933" y="1034796"/>
                      <a:pt x="995933" y="1034510"/>
                      <a:pt x="996029" y="1034224"/>
                    </a:cubicBezTo>
                    <a:close/>
                    <a:moveTo>
                      <a:pt x="988028" y="1061371"/>
                    </a:moveTo>
                    <a:cubicBezTo>
                      <a:pt x="990219" y="1062990"/>
                      <a:pt x="992409" y="1064609"/>
                      <a:pt x="994504" y="1066324"/>
                    </a:cubicBezTo>
                    <a:cubicBezTo>
                      <a:pt x="994981" y="1077563"/>
                      <a:pt x="996219" y="1085183"/>
                      <a:pt x="997076" y="1088803"/>
                    </a:cubicBezTo>
                    <a:cubicBezTo>
                      <a:pt x="996981" y="1088898"/>
                      <a:pt x="996981" y="1088993"/>
                      <a:pt x="996886" y="1089089"/>
                    </a:cubicBezTo>
                    <a:cubicBezTo>
                      <a:pt x="992314" y="1085088"/>
                      <a:pt x="987551" y="1081183"/>
                      <a:pt x="982694" y="1077373"/>
                    </a:cubicBezTo>
                    <a:cubicBezTo>
                      <a:pt x="984599" y="1072039"/>
                      <a:pt x="986408" y="1066705"/>
                      <a:pt x="988028" y="1061371"/>
                    </a:cubicBezTo>
                    <a:close/>
                    <a:moveTo>
                      <a:pt x="975454" y="1096804"/>
                    </a:moveTo>
                    <a:cubicBezTo>
                      <a:pt x="979837" y="1098899"/>
                      <a:pt x="984313" y="1101185"/>
                      <a:pt x="988790" y="1103757"/>
                    </a:cubicBezTo>
                    <a:cubicBezTo>
                      <a:pt x="987551" y="1106043"/>
                      <a:pt x="986408" y="1108424"/>
                      <a:pt x="985170" y="1110901"/>
                    </a:cubicBezTo>
                    <a:cubicBezTo>
                      <a:pt x="981075" y="1107948"/>
                      <a:pt x="976979" y="1105281"/>
                      <a:pt x="972883" y="1102805"/>
                    </a:cubicBezTo>
                    <a:cubicBezTo>
                      <a:pt x="973741" y="1100804"/>
                      <a:pt x="974598" y="1098899"/>
                      <a:pt x="975454" y="1096804"/>
                    </a:cubicBezTo>
                    <a:close/>
                    <a:moveTo>
                      <a:pt x="979169" y="1123569"/>
                    </a:moveTo>
                    <a:cubicBezTo>
                      <a:pt x="970787" y="1142238"/>
                      <a:pt x="963263" y="1163384"/>
                      <a:pt x="959738" y="1185005"/>
                    </a:cubicBezTo>
                    <a:cubicBezTo>
                      <a:pt x="958310" y="1193483"/>
                      <a:pt x="957167" y="1202912"/>
                      <a:pt x="956024" y="1212914"/>
                    </a:cubicBezTo>
                    <a:cubicBezTo>
                      <a:pt x="946499" y="1201388"/>
                      <a:pt x="936498" y="1191006"/>
                      <a:pt x="926591" y="1181672"/>
                    </a:cubicBezTo>
                    <a:cubicBezTo>
                      <a:pt x="940974" y="1159574"/>
                      <a:pt x="955834" y="1136809"/>
                      <a:pt x="966215" y="1116902"/>
                    </a:cubicBezTo>
                    <a:cubicBezTo>
                      <a:pt x="970597" y="1118997"/>
                      <a:pt x="974979" y="1121188"/>
                      <a:pt x="979169" y="1123569"/>
                    </a:cubicBezTo>
                    <a:close/>
                    <a:moveTo>
                      <a:pt x="790860" y="679418"/>
                    </a:moveTo>
                    <a:cubicBezTo>
                      <a:pt x="787145" y="680371"/>
                      <a:pt x="783145" y="681895"/>
                      <a:pt x="779144" y="683705"/>
                    </a:cubicBezTo>
                    <a:cubicBezTo>
                      <a:pt x="773048" y="677704"/>
                      <a:pt x="764666" y="669798"/>
                      <a:pt x="754380" y="660940"/>
                    </a:cubicBezTo>
                    <a:cubicBezTo>
                      <a:pt x="770096" y="654463"/>
                      <a:pt x="785336" y="648748"/>
                      <a:pt x="798099" y="644843"/>
                    </a:cubicBezTo>
                    <a:cubicBezTo>
                      <a:pt x="808387" y="656939"/>
                      <a:pt x="818101" y="669512"/>
                      <a:pt x="828198" y="681895"/>
                    </a:cubicBezTo>
                    <a:cubicBezTo>
                      <a:pt x="818578" y="679228"/>
                      <a:pt x="803529" y="676275"/>
                      <a:pt x="790860" y="679418"/>
                    </a:cubicBezTo>
                    <a:close/>
                    <a:moveTo>
                      <a:pt x="821625" y="692086"/>
                    </a:moveTo>
                    <a:lnTo>
                      <a:pt x="808291" y="698849"/>
                    </a:lnTo>
                    <a:cubicBezTo>
                      <a:pt x="810958" y="696849"/>
                      <a:pt x="813245" y="695135"/>
                      <a:pt x="814672" y="693801"/>
                    </a:cubicBezTo>
                    <a:cubicBezTo>
                      <a:pt x="816958" y="693230"/>
                      <a:pt x="819244" y="692658"/>
                      <a:pt x="821625" y="692086"/>
                    </a:cubicBezTo>
                    <a:close/>
                    <a:moveTo>
                      <a:pt x="764000" y="1040702"/>
                    </a:moveTo>
                    <a:cubicBezTo>
                      <a:pt x="763714" y="1037177"/>
                      <a:pt x="763428" y="1033653"/>
                      <a:pt x="763048" y="1030129"/>
                    </a:cubicBezTo>
                    <a:cubicBezTo>
                      <a:pt x="764475" y="1029748"/>
                      <a:pt x="765809" y="1029557"/>
                      <a:pt x="767333" y="1029176"/>
                    </a:cubicBezTo>
                    <a:cubicBezTo>
                      <a:pt x="775811" y="1026890"/>
                      <a:pt x="784193" y="1023842"/>
                      <a:pt x="792575" y="1020509"/>
                    </a:cubicBezTo>
                    <a:cubicBezTo>
                      <a:pt x="793050" y="1025081"/>
                      <a:pt x="793527" y="1029843"/>
                      <a:pt x="794099" y="1034701"/>
                    </a:cubicBezTo>
                    <a:cubicBezTo>
                      <a:pt x="784954" y="1036415"/>
                      <a:pt x="774763" y="1038415"/>
                      <a:pt x="764000" y="1040702"/>
                    </a:cubicBezTo>
                    <a:close/>
                    <a:moveTo>
                      <a:pt x="795338" y="1048131"/>
                    </a:moveTo>
                    <a:cubicBezTo>
                      <a:pt x="796099" y="1054894"/>
                      <a:pt x="796765" y="1061847"/>
                      <a:pt x="797528" y="1068896"/>
                    </a:cubicBezTo>
                    <a:cubicBezTo>
                      <a:pt x="796099" y="1071182"/>
                      <a:pt x="794575" y="1073372"/>
                      <a:pt x="793146" y="1075658"/>
                    </a:cubicBezTo>
                    <a:cubicBezTo>
                      <a:pt x="787336" y="1076897"/>
                      <a:pt x="777526" y="1078992"/>
                      <a:pt x="765429" y="1081564"/>
                    </a:cubicBezTo>
                    <a:cubicBezTo>
                      <a:pt x="765524" y="1075277"/>
                      <a:pt x="765429" y="1069086"/>
                      <a:pt x="765238" y="1062800"/>
                    </a:cubicBezTo>
                    <a:cubicBezTo>
                      <a:pt x="776477" y="1057656"/>
                      <a:pt x="786669" y="1052703"/>
                      <a:pt x="795338" y="1048131"/>
                    </a:cubicBezTo>
                    <a:close/>
                    <a:moveTo>
                      <a:pt x="765238" y="1095089"/>
                    </a:moveTo>
                    <a:cubicBezTo>
                      <a:pt x="776002" y="1089279"/>
                      <a:pt x="784479" y="1084231"/>
                      <a:pt x="790098" y="1080516"/>
                    </a:cubicBezTo>
                    <a:cubicBezTo>
                      <a:pt x="782478" y="1092327"/>
                      <a:pt x="775239" y="1104424"/>
                      <a:pt x="767715" y="1116330"/>
                    </a:cubicBezTo>
                    <a:cubicBezTo>
                      <a:pt x="766572" y="1116616"/>
                      <a:pt x="765620" y="1116806"/>
                      <a:pt x="764095" y="1117187"/>
                    </a:cubicBezTo>
                    <a:cubicBezTo>
                      <a:pt x="764571" y="1109853"/>
                      <a:pt x="764952" y="1102519"/>
                      <a:pt x="765238" y="1095089"/>
                    </a:cubicBezTo>
                    <a:close/>
                    <a:moveTo>
                      <a:pt x="798766" y="1082897"/>
                    </a:moveTo>
                    <a:cubicBezTo>
                      <a:pt x="798766" y="1088422"/>
                      <a:pt x="799337" y="1093661"/>
                      <a:pt x="800671" y="1098709"/>
                    </a:cubicBezTo>
                    <a:cubicBezTo>
                      <a:pt x="802005" y="1111472"/>
                      <a:pt x="803338" y="1124045"/>
                      <a:pt x="804577" y="1136237"/>
                    </a:cubicBezTo>
                    <a:cubicBezTo>
                      <a:pt x="796290" y="1132237"/>
                      <a:pt x="786765" y="1126808"/>
                      <a:pt x="776002" y="1118045"/>
                    </a:cubicBezTo>
                    <a:cubicBezTo>
                      <a:pt x="783621" y="1106329"/>
                      <a:pt x="790955" y="1094518"/>
                      <a:pt x="798766" y="1082897"/>
                    </a:cubicBezTo>
                    <a:close/>
                    <a:moveTo>
                      <a:pt x="783811" y="992600"/>
                    </a:moveTo>
                    <a:cubicBezTo>
                      <a:pt x="785622" y="992029"/>
                      <a:pt x="787431" y="991457"/>
                      <a:pt x="789241" y="990886"/>
                    </a:cubicBezTo>
                    <a:cubicBezTo>
                      <a:pt x="789717" y="995458"/>
                      <a:pt x="790289" y="1000315"/>
                      <a:pt x="790860" y="1005554"/>
                    </a:cubicBezTo>
                    <a:cubicBezTo>
                      <a:pt x="780383" y="1006888"/>
                      <a:pt x="769810" y="1007269"/>
                      <a:pt x="759713" y="1006221"/>
                    </a:cubicBezTo>
                    <a:cubicBezTo>
                      <a:pt x="759142" y="1002506"/>
                      <a:pt x="758476" y="998696"/>
                      <a:pt x="757808" y="994791"/>
                    </a:cubicBezTo>
                    <a:cubicBezTo>
                      <a:pt x="764952" y="996029"/>
                      <a:pt x="773334" y="995648"/>
                      <a:pt x="783811" y="992600"/>
                    </a:cubicBezTo>
                    <a:close/>
                    <a:moveTo>
                      <a:pt x="762285" y="1139190"/>
                    </a:moveTo>
                    <a:cubicBezTo>
                      <a:pt x="765809" y="1133570"/>
                      <a:pt x="769429" y="1128046"/>
                      <a:pt x="773048" y="1122521"/>
                    </a:cubicBezTo>
                    <a:cubicBezTo>
                      <a:pt x="775049" y="1144143"/>
                      <a:pt x="786193" y="1156240"/>
                      <a:pt x="808005" y="1169670"/>
                    </a:cubicBezTo>
                    <a:cubicBezTo>
                      <a:pt x="811530" y="1203293"/>
                      <a:pt x="814006" y="1227582"/>
                      <a:pt x="814006" y="1227582"/>
                    </a:cubicBezTo>
                    <a:cubicBezTo>
                      <a:pt x="814006" y="1227582"/>
                      <a:pt x="818673" y="1208056"/>
                      <a:pt x="825055" y="1179576"/>
                    </a:cubicBezTo>
                    <a:cubicBezTo>
                      <a:pt x="831913" y="1183291"/>
                      <a:pt x="839152" y="1187291"/>
                      <a:pt x="847439" y="1191768"/>
                    </a:cubicBezTo>
                    <a:cubicBezTo>
                      <a:pt x="850200" y="1193292"/>
                      <a:pt x="852677" y="1194626"/>
                      <a:pt x="855344" y="1196054"/>
                    </a:cubicBezTo>
                    <a:cubicBezTo>
                      <a:pt x="856012" y="1208627"/>
                      <a:pt x="856201" y="1215676"/>
                      <a:pt x="856201" y="1215676"/>
                    </a:cubicBezTo>
                    <a:cubicBezTo>
                      <a:pt x="856201" y="1215676"/>
                      <a:pt x="858202" y="1209485"/>
                      <a:pt x="861250" y="1199293"/>
                    </a:cubicBezTo>
                    <a:cubicBezTo>
                      <a:pt x="870679" y="1204436"/>
                      <a:pt x="879443" y="1209485"/>
                      <a:pt x="887730" y="1214247"/>
                    </a:cubicBezTo>
                    <a:cubicBezTo>
                      <a:pt x="883633" y="1242917"/>
                      <a:pt x="882586" y="1263587"/>
                      <a:pt x="882586" y="1263587"/>
                    </a:cubicBezTo>
                    <a:cubicBezTo>
                      <a:pt x="883729" y="1253585"/>
                      <a:pt x="891063" y="1238917"/>
                      <a:pt x="901065" y="1222058"/>
                    </a:cubicBezTo>
                    <a:cubicBezTo>
                      <a:pt x="919733" y="1233011"/>
                      <a:pt x="935355" y="1242632"/>
                      <a:pt x="948880" y="1251014"/>
                    </a:cubicBezTo>
                    <a:cubicBezTo>
                      <a:pt x="936402" y="1275969"/>
                      <a:pt x="927829" y="1309307"/>
                      <a:pt x="922210" y="1338072"/>
                    </a:cubicBezTo>
                    <a:cubicBezTo>
                      <a:pt x="919447" y="1334262"/>
                      <a:pt x="916495" y="1330357"/>
                      <a:pt x="912780" y="1326547"/>
                    </a:cubicBezTo>
                    <a:cubicBezTo>
                      <a:pt x="872680" y="1284446"/>
                      <a:pt x="835913" y="1250156"/>
                      <a:pt x="799337" y="1216438"/>
                    </a:cubicBezTo>
                    <a:cubicBezTo>
                      <a:pt x="778573" y="1197293"/>
                      <a:pt x="766286" y="1178052"/>
                      <a:pt x="759333" y="1164812"/>
                    </a:cubicBezTo>
                    <a:cubicBezTo>
                      <a:pt x="760476" y="1156430"/>
                      <a:pt x="761428" y="1147953"/>
                      <a:pt x="762285" y="1139190"/>
                    </a:cubicBezTo>
                    <a:close/>
                    <a:moveTo>
                      <a:pt x="831723" y="1149287"/>
                    </a:moveTo>
                    <a:cubicBezTo>
                      <a:pt x="831913" y="1148525"/>
                      <a:pt x="832009" y="1147762"/>
                      <a:pt x="832199" y="1147096"/>
                    </a:cubicBezTo>
                    <a:cubicBezTo>
                      <a:pt x="833627" y="1148525"/>
                      <a:pt x="834961" y="1149953"/>
                      <a:pt x="836294" y="1151382"/>
                    </a:cubicBezTo>
                    <a:cubicBezTo>
                      <a:pt x="834676" y="1150620"/>
                      <a:pt x="833056" y="1149953"/>
                      <a:pt x="831723" y="1149287"/>
                    </a:cubicBezTo>
                    <a:close/>
                    <a:moveTo>
                      <a:pt x="839533" y="1111187"/>
                    </a:moveTo>
                    <a:cubicBezTo>
                      <a:pt x="841057" y="1103281"/>
                      <a:pt x="842677" y="1095280"/>
                      <a:pt x="844105" y="1087279"/>
                    </a:cubicBezTo>
                    <a:cubicBezTo>
                      <a:pt x="845724" y="1098137"/>
                      <a:pt x="847058" y="1108424"/>
                      <a:pt x="848296" y="1118235"/>
                    </a:cubicBezTo>
                    <a:cubicBezTo>
                      <a:pt x="845438" y="1115949"/>
                      <a:pt x="842486" y="1113568"/>
                      <a:pt x="839533" y="1111187"/>
                    </a:cubicBezTo>
                    <a:close/>
                    <a:moveTo>
                      <a:pt x="943737" y="595884"/>
                    </a:moveTo>
                    <a:cubicBezTo>
                      <a:pt x="950023" y="591693"/>
                      <a:pt x="956309" y="587026"/>
                      <a:pt x="962405" y="582073"/>
                    </a:cubicBezTo>
                    <a:cubicBezTo>
                      <a:pt x="962596" y="584359"/>
                      <a:pt x="962882" y="586740"/>
                      <a:pt x="963168" y="589026"/>
                    </a:cubicBezTo>
                    <a:cubicBezTo>
                      <a:pt x="959644" y="597980"/>
                      <a:pt x="953928" y="604076"/>
                      <a:pt x="947261" y="608838"/>
                    </a:cubicBezTo>
                    <a:lnTo>
                      <a:pt x="943641" y="607028"/>
                    </a:lnTo>
                    <a:cubicBezTo>
                      <a:pt x="943641" y="603218"/>
                      <a:pt x="943737" y="599503"/>
                      <a:pt x="943737" y="595884"/>
                    </a:cubicBezTo>
                    <a:close/>
                    <a:moveTo>
                      <a:pt x="928402" y="1021366"/>
                    </a:moveTo>
                    <a:cubicBezTo>
                      <a:pt x="936879" y="1027271"/>
                      <a:pt x="946023" y="1033558"/>
                      <a:pt x="954881" y="1039368"/>
                    </a:cubicBezTo>
                    <a:cubicBezTo>
                      <a:pt x="952023" y="1043559"/>
                      <a:pt x="949165" y="1047845"/>
                      <a:pt x="946118" y="1052322"/>
                    </a:cubicBezTo>
                    <a:cubicBezTo>
                      <a:pt x="937259" y="1046893"/>
                      <a:pt x="928497" y="1041845"/>
                      <a:pt x="920210" y="1037463"/>
                    </a:cubicBezTo>
                    <a:cubicBezTo>
                      <a:pt x="918495" y="1036511"/>
                      <a:pt x="917066" y="1035653"/>
                      <a:pt x="915448" y="1034796"/>
                    </a:cubicBezTo>
                    <a:cubicBezTo>
                      <a:pt x="919924" y="1030510"/>
                      <a:pt x="924210" y="1026033"/>
                      <a:pt x="928402" y="1021366"/>
                    </a:cubicBezTo>
                    <a:close/>
                    <a:moveTo>
                      <a:pt x="896398" y="1059561"/>
                    </a:moveTo>
                    <a:cubicBezTo>
                      <a:pt x="907446" y="1066133"/>
                      <a:pt x="919733" y="1071562"/>
                      <a:pt x="930497" y="1076325"/>
                    </a:cubicBezTo>
                    <a:cubicBezTo>
                      <a:pt x="930211" y="1076801"/>
                      <a:pt x="929926" y="1077278"/>
                      <a:pt x="929544" y="1077754"/>
                    </a:cubicBezTo>
                    <a:cubicBezTo>
                      <a:pt x="928972" y="1078611"/>
                      <a:pt x="928497" y="1079564"/>
                      <a:pt x="928020" y="1080516"/>
                    </a:cubicBezTo>
                    <a:cubicBezTo>
                      <a:pt x="925353" y="1079468"/>
                      <a:pt x="922591" y="1078421"/>
                      <a:pt x="920210" y="1077468"/>
                    </a:cubicBezTo>
                    <a:cubicBezTo>
                      <a:pt x="912304" y="1074611"/>
                      <a:pt x="903637" y="1070705"/>
                      <a:pt x="895064" y="1066610"/>
                    </a:cubicBezTo>
                    <a:cubicBezTo>
                      <a:pt x="895540" y="1064324"/>
                      <a:pt x="895921" y="1061942"/>
                      <a:pt x="896398" y="1059561"/>
                    </a:cubicBezTo>
                    <a:close/>
                    <a:moveTo>
                      <a:pt x="917066" y="1101852"/>
                    </a:moveTo>
                    <a:cubicBezTo>
                      <a:pt x="909352" y="1119283"/>
                      <a:pt x="903351" y="1138428"/>
                      <a:pt x="898684" y="1157478"/>
                    </a:cubicBezTo>
                    <a:cubicBezTo>
                      <a:pt x="892397" y="1152430"/>
                      <a:pt x="886491" y="1147858"/>
                      <a:pt x="881633" y="1144143"/>
                    </a:cubicBezTo>
                    <a:cubicBezTo>
                      <a:pt x="880395" y="1143191"/>
                      <a:pt x="879061" y="1142143"/>
                      <a:pt x="877823" y="1141190"/>
                    </a:cubicBezTo>
                    <a:cubicBezTo>
                      <a:pt x="881633" y="1126712"/>
                      <a:pt x="885444" y="1111187"/>
                      <a:pt x="889063" y="1095470"/>
                    </a:cubicBezTo>
                    <a:cubicBezTo>
                      <a:pt x="897350" y="1097947"/>
                      <a:pt x="906684" y="1100042"/>
                      <a:pt x="917066" y="1101852"/>
                    </a:cubicBezTo>
                    <a:close/>
                    <a:moveTo>
                      <a:pt x="880586" y="658082"/>
                    </a:moveTo>
                    <a:cubicBezTo>
                      <a:pt x="882110" y="653891"/>
                      <a:pt x="883824" y="649795"/>
                      <a:pt x="885825" y="645795"/>
                    </a:cubicBezTo>
                    <a:cubicBezTo>
                      <a:pt x="885825" y="645986"/>
                      <a:pt x="885825" y="646176"/>
                      <a:pt x="885919" y="646366"/>
                    </a:cubicBezTo>
                    <a:lnTo>
                      <a:pt x="880586" y="658082"/>
                    </a:lnTo>
                    <a:close/>
                    <a:moveTo>
                      <a:pt x="887539" y="513778"/>
                    </a:moveTo>
                    <a:cubicBezTo>
                      <a:pt x="884301" y="543592"/>
                      <a:pt x="882205" y="571310"/>
                      <a:pt x="882490" y="590645"/>
                    </a:cubicBezTo>
                    <a:cubicBezTo>
                      <a:pt x="873442" y="602456"/>
                      <a:pt x="867727" y="615982"/>
                      <a:pt x="864869" y="632460"/>
                    </a:cubicBezTo>
                    <a:cubicBezTo>
                      <a:pt x="862679" y="645224"/>
                      <a:pt x="862488" y="658749"/>
                      <a:pt x="863060" y="671417"/>
                    </a:cubicBezTo>
                    <a:lnTo>
                      <a:pt x="841057" y="682181"/>
                    </a:lnTo>
                    <a:cubicBezTo>
                      <a:pt x="840486" y="681514"/>
                      <a:pt x="839914" y="680847"/>
                      <a:pt x="839343" y="680180"/>
                    </a:cubicBezTo>
                    <a:cubicBezTo>
                      <a:pt x="843915" y="665036"/>
                      <a:pt x="858202" y="616172"/>
                      <a:pt x="864869" y="572548"/>
                    </a:cubicBezTo>
                    <a:cubicBezTo>
                      <a:pt x="869061" y="545782"/>
                      <a:pt x="878966" y="528161"/>
                      <a:pt x="887539" y="513778"/>
                    </a:cubicBezTo>
                    <a:close/>
                    <a:moveTo>
                      <a:pt x="872870" y="446437"/>
                    </a:moveTo>
                    <a:cubicBezTo>
                      <a:pt x="872299" y="453199"/>
                      <a:pt x="871252" y="459867"/>
                      <a:pt x="869632" y="465963"/>
                    </a:cubicBezTo>
                    <a:cubicBezTo>
                      <a:pt x="860774" y="497681"/>
                      <a:pt x="835628" y="504253"/>
                      <a:pt x="830770" y="567785"/>
                    </a:cubicBezTo>
                    <a:cubicBezTo>
                      <a:pt x="827055" y="616172"/>
                      <a:pt x="833152" y="658844"/>
                      <a:pt x="836294" y="676465"/>
                    </a:cubicBezTo>
                    <a:cubicBezTo>
                      <a:pt x="825531" y="663702"/>
                      <a:pt x="815149" y="650748"/>
                      <a:pt x="804100" y="638175"/>
                    </a:cubicBezTo>
                    <a:cubicBezTo>
                      <a:pt x="807910" y="622173"/>
                      <a:pt x="819721" y="572262"/>
                      <a:pt x="829246" y="536067"/>
                    </a:cubicBezTo>
                    <a:cubicBezTo>
                      <a:pt x="836008" y="510349"/>
                      <a:pt x="856487" y="475774"/>
                      <a:pt x="872870" y="446437"/>
                    </a:cubicBezTo>
                    <a:close/>
                    <a:moveTo>
                      <a:pt x="793146" y="514540"/>
                    </a:moveTo>
                    <a:cubicBezTo>
                      <a:pt x="796576" y="501206"/>
                      <a:pt x="802575" y="490537"/>
                      <a:pt x="809815" y="481394"/>
                    </a:cubicBezTo>
                    <a:cubicBezTo>
                      <a:pt x="796004" y="511969"/>
                      <a:pt x="793336" y="543687"/>
                      <a:pt x="793432" y="572167"/>
                    </a:cubicBezTo>
                    <a:cubicBezTo>
                      <a:pt x="793527" y="600837"/>
                      <a:pt x="797623" y="622364"/>
                      <a:pt x="800290" y="633984"/>
                    </a:cubicBezTo>
                    <a:cubicBezTo>
                      <a:pt x="791051" y="623507"/>
                      <a:pt x="781430" y="613410"/>
                      <a:pt x="772096" y="603028"/>
                    </a:cubicBezTo>
                    <a:cubicBezTo>
                      <a:pt x="774477" y="591884"/>
                      <a:pt x="782002" y="557879"/>
                      <a:pt x="793146" y="514540"/>
                    </a:cubicBezTo>
                    <a:close/>
                    <a:moveTo>
                      <a:pt x="794195" y="640270"/>
                    </a:moveTo>
                    <a:cubicBezTo>
                      <a:pt x="773048" y="633412"/>
                      <a:pt x="750855" y="635699"/>
                      <a:pt x="729805" y="640842"/>
                    </a:cubicBezTo>
                    <a:cubicBezTo>
                      <a:pt x="727424" y="639032"/>
                      <a:pt x="724948" y="637318"/>
                      <a:pt x="722566" y="635508"/>
                    </a:cubicBezTo>
                    <a:cubicBezTo>
                      <a:pt x="732567" y="628174"/>
                      <a:pt x="744378" y="618458"/>
                      <a:pt x="766667" y="609028"/>
                    </a:cubicBezTo>
                    <a:cubicBezTo>
                      <a:pt x="775811" y="619601"/>
                      <a:pt x="785240" y="629793"/>
                      <a:pt x="794195" y="640270"/>
                    </a:cubicBezTo>
                    <a:close/>
                    <a:moveTo>
                      <a:pt x="695419" y="619315"/>
                    </a:moveTo>
                    <a:cubicBezTo>
                      <a:pt x="677037" y="610934"/>
                      <a:pt x="655319" y="604837"/>
                      <a:pt x="635983" y="600551"/>
                    </a:cubicBezTo>
                    <a:cubicBezTo>
                      <a:pt x="641318" y="598646"/>
                      <a:pt x="646651" y="596741"/>
                      <a:pt x="651986" y="594836"/>
                    </a:cubicBezTo>
                    <a:cubicBezTo>
                      <a:pt x="692848" y="579977"/>
                      <a:pt x="726948" y="578549"/>
                      <a:pt x="739901" y="578549"/>
                    </a:cubicBezTo>
                    <a:cubicBezTo>
                      <a:pt x="747807" y="587311"/>
                      <a:pt x="755523" y="596265"/>
                      <a:pt x="763333" y="605123"/>
                    </a:cubicBezTo>
                    <a:cubicBezTo>
                      <a:pt x="738568" y="599218"/>
                      <a:pt x="720470" y="604837"/>
                      <a:pt x="695419" y="619315"/>
                    </a:cubicBezTo>
                    <a:close/>
                    <a:moveTo>
                      <a:pt x="763619" y="523018"/>
                    </a:moveTo>
                    <a:cubicBezTo>
                      <a:pt x="762094" y="530066"/>
                      <a:pt x="760666" y="537210"/>
                      <a:pt x="759333" y="544068"/>
                    </a:cubicBezTo>
                    <a:cubicBezTo>
                      <a:pt x="755046" y="565880"/>
                      <a:pt x="757238" y="580739"/>
                      <a:pt x="760857" y="590740"/>
                    </a:cubicBezTo>
                    <a:cubicBezTo>
                      <a:pt x="753141" y="582263"/>
                      <a:pt x="745521" y="573691"/>
                      <a:pt x="737711" y="565309"/>
                    </a:cubicBezTo>
                    <a:cubicBezTo>
                      <a:pt x="741712" y="559213"/>
                      <a:pt x="751998" y="543020"/>
                      <a:pt x="763619" y="523018"/>
                    </a:cubicBezTo>
                    <a:close/>
                    <a:moveTo>
                      <a:pt x="392525" y="640652"/>
                    </a:moveTo>
                    <a:cubicBezTo>
                      <a:pt x="413575" y="640366"/>
                      <a:pt x="440245" y="637508"/>
                      <a:pt x="471297" y="628840"/>
                    </a:cubicBezTo>
                    <a:cubicBezTo>
                      <a:pt x="550544" y="606647"/>
                      <a:pt x="622745" y="564547"/>
                      <a:pt x="663226" y="557594"/>
                    </a:cubicBezTo>
                    <a:cubicBezTo>
                      <a:pt x="691419" y="552736"/>
                      <a:pt x="704659" y="548354"/>
                      <a:pt x="710183" y="546164"/>
                    </a:cubicBezTo>
                    <a:cubicBezTo>
                      <a:pt x="714946" y="551307"/>
                      <a:pt x="719899" y="556355"/>
                      <a:pt x="724662" y="561594"/>
                    </a:cubicBezTo>
                    <a:cubicBezTo>
                      <a:pt x="728567" y="565880"/>
                      <a:pt x="732376" y="570452"/>
                      <a:pt x="736282" y="574739"/>
                    </a:cubicBezTo>
                    <a:cubicBezTo>
                      <a:pt x="711040" y="563594"/>
                      <a:pt x="695134" y="557974"/>
                      <a:pt x="655224" y="569500"/>
                    </a:cubicBezTo>
                    <a:cubicBezTo>
                      <a:pt x="635983" y="575120"/>
                      <a:pt x="613600" y="583597"/>
                      <a:pt x="591026" y="592836"/>
                    </a:cubicBezTo>
                    <a:cubicBezTo>
                      <a:pt x="586930" y="592265"/>
                      <a:pt x="584454" y="592074"/>
                      <a:pt x="584454" y="592074"/>
                    </a:cubicBezTo>
                    <a:cubicBezTo>
                      <a:pt x="584454" y="592074"/>
                      <a:pt x="585502" y="592931"/>
                      <a:pt x="587215" y="594455"/>
                    </a:cubicBezTo>
                    <a:cubicBezTo>
                      <a:pt x="558831" y="606076"/>
                      <a:pt x="530447" y="618649"/>
                      <a:pt x="507873" y="627888"/>
                    </a:cubicBezTo>
                    <a:cubicBezTo>
                      <a:pt x="469200" y="643604"/>
                      <a:pt x="437292" y="644747"/>
                      <a:pt x="392525" y="640652"/>
                    </a:cubicBezTo>
                    <a:close/>
                    <a:moveTo>
                      <a:pt x="681418" y="843534"/>
                    </a:moveTo>
                    <a:cubicBezTo>
                      <a:pt x="688181" y="844201"/>
                      <a:pt x="695134" y="844677"/>
                      <a:pt x="702278" y="844963"/>
                    </a:cubicBezTo>
                    <a:lnTo>
                      <a:pt x="714851" y="852107"/>
                    </a:lnTo>
                    <a:cubicBezTo>
                      <a:pt x="705707" y="850582"/>
                      <a:pt x="691610" y="848487"/>
                      <a:pt x="673036" y="845820"/>
                    </a:cubicBezTo>
                    <a:cubicBezTo>
                      <a:pt x="673894" y="844868"/>
                      <a:pt x="674655" y="844010"/>
                      <a:pt x="675512" y="843058"/>
                    </a:cubicBezTo>
                    <a:cubicBezTo>
                      <a:pt x="677513" y="843153"/>
                      <a:pt x="679513" y="843344"/>
                      <a:pt x="681418" y="843534"/>
                    </a:cubicBezTo>
                    <a:close/>
                    <a:moveTo>
                      <a:pt x="676846" y="728472"/>
                    </a:moveTo>
                    <a:cubicBezTo>
                      <a:pt x="693038" y="724281"/>
                      <a:pt x="709231" y="720185"/>
                      <a:pt x="725423" y="716090"/>
                    </a:cubicBezTo>
                    <a:cubicBezTo>
                      <a:pt x="722185" y="718757"/>
                      <a:pt x="714660" y="725138"/>
                      <a:pt x="704659" y="733901"/>
                    </a:cubicBezTo>
                    <a:cubicBezTo>
                      <a:pt x="695610" y="731996"/>
                      <a:pt x="686276" y="730186"/>
                      <a:pt x="676846" y="728472"/>
                    </a:cubicBezTo>
                    <a:close/>
                    <a:moveTo>
                      <a:pt x="713994" y="865251"/>
                    </a:moveTo>
                    <a:cubicBezTo>
                      <a:pt x="697420" y="876110"/>
                      <a:pt x="680942" y="887063"/>
                      <a:pt x="664558" y="898112"/>
                    </a:cubicBezTo>
                    <a:cubicBezTo>
                      <a:pt x="664369" y="898112"/>
                      <a:pt x="647700" y="895731"/>
                      <a:pt x="622839" y="893540"/>
                    </a:cubicBezTo>
                    <a:cubicBezTo>
                      <a:pt x="631411" y="886206"/>
                      <a:pt x="639318" y="879253"/>
                      <a:pt x="646557" y="872585"/>
                    </a:cubicBezTo>
                    <a:cubicBezTo>
                      <a:pt x="676751" y="869728"/>
                      <a:pt x="701420" y="866203"/>
                      <a:pt x="713994" y="865251"/>
                    </a:cubicBezTo>
                    <a:close/>
                    <a:moveTo>
                      <a:pt x="582263" y="619697"/>
                    </a:moveTo>
                    <a:cubicBezTo>
                      <a:pt x="590455" y="616839"/>
                      <a:pt x="598646" y="613982"/>
                      <a:pt x="606742" y="611124"/>
                    </a:cubicBezTo>
                    <a:cubicBezTo>
                      <a:pt x="613314" y="616744"/>
                      <a:pt x="620648" y="623030"/>
                      <a:pt x="628364" y="629507"/>
                    </a:cubicBezTo>
                    <a:cubicBezTo>
                      <a:pt x="612648" y="624745"/>
                      <a:pt x="596455" y="621697"/>
                      <a:pt x="582263" y="619697"/>
                    </a:cubicBezTo>
                    <a:close/>
                    <a:moveTo>
                      <a:pt x="583691" y="827818"/>
                    </a:moveTo>
                    <a:cubicBezTo>
                      <a:pt x="587883" y="822579"/>
                      <a:pt x="592264" y="817150"/>
                      <a:pt x="596645" y="811625"/>
                    </a:cubicBezTo>
                    <a:cubicBezTo>
                      <a:pt x="599408" y="811149"/>
                      <a:pt x="602170" y="810673"/>
                      <a:pt x="605027" y="810101"/>
                    </a:cubicBezTo>
                    <a:cubicBezTo>
                      <a:pt x="610266" y="810959"/>
                      <a:pt x="615695" y="811435"/>
                      <a:pt x="620934" y="812102"/>
                    </a:cubicBezTo>
                    <a:cubicBezTo>
                      <a:pt x="618172" y="814959"/>
                      <a:pt x="615601" y="817816"/>
                      <a:pt x="613124" y="820484"/>
                    </a:cubicBezTo>
                    <a:cubicBezTo>
                      <a:pt x="602170" y="823436"/>
                      <a:pt x="592169" y="825913"/>
                      <a:pt x="583691" y="827818"/>
                    </a:cubicBezTo>
                    <a:close/>
                    <a:moveTo>
                      <a:pt x="609409" y="824770"/>
                    </a:moveTo>
                    <a:cubicBezTo>
                      <a:pt x="606456" y="828103"/>
                      <a:pt x="602932" y="832199"/>
                      <a:pt x="599122" y="836486"/>
                    </a:cubicBezTo>
                    <a:cubicBezTo>
                      <a:pt x="592455" y="835724"/>
                      <a:pt x="585502" y="834961"/>
                      <a:pt x="578453" y="834295"/>
                    </a:cubicBezTo>
                    <a:cubicBezTo>
                      <a:pt x="579787" y="832676"/>
                      <a:pt x="581025" y="831056"/>
                      <a:pt x="582453" y="829437"/>
                    </a:cubicBezTo>
                    <a:cubicBezTo>
                      <a:pt x="590264" y="828103"/>
                      <a:pt x="599503" y="826484"/>
                      <a:pt x="609409" y="824770"/>
                    </a:cubicBezTo>
                    <a:close/>
                    <a:moveTo>
                      <a:pt x="464344" y="656082"/>
                    </a:moveTo>
                    <a:cubicBezTo>
                      <a:pt x="470820" y="655130"/>
                      <a:pt x="477678" y="653701"/>
                      <a:pt x="484822" y="651510"/>
                    </a:cubicBezTo>
                    <a:cubicBezTo>
                      <a:pt x="512730" y="643033"/>
                      <a:pt x="538352" y="634651"/>
                      <a:pt x="563213" y="626269"/>
                    </a:cubicBezTo>
                    <a:cubicBezTo>
                      <a:pt x="581025" y="637794"/>
                      <a:pt x="595217" y="655511"/>
                      <a:pt x="613981" y="669989"/>
                    </a:cubicBezTo>
                    <a:cubicBezTo>
                      <a:pt x="604456" y="675703"/>
                      <a:pt x="595407" y="681037"/>
                      <a:pt x="587026" y="685990"/>
                    </a:cubicBezTo>
                    <a:cubicBezTo>
                      <a:pt x="582073" y="683419"/>
                      <a:pt x="577215" y="680942"/>
                      <a:pt x="571880" y="678275"/>
                    </a:cubicBezTo>
                    <a:cubicBezTo>
                      <a:pt x="540924" y="662940"/>
                      <a:pt x="497395" y="657701"/>
                      <a:pt x="464344" y="656082"/>
                    </a:cubicBezTo>
                    <a:close/>
                    <a:moveTo>
                      <a:pt x="501967" y="989076"/>
                    </a:moveTo>
                    <a:cubicBezTo>
                      <a:pt x="512158" y="981456"/>
                      <a:pt x="526066" y="970883"/>
                      <a:pt x="541782" y="958786"/>
                    </a:cubicBezTo>
                    <a:cubicBezTo>
                      <a:pt x="562832" y="956310"/>
                      <a:pt x="579119" y="953453"/>
                      <a:pt x="585788" y="952214"/>
                    </a:cubicBezTo>
                    <a:cubicBezTo>
                      <a:pt x="564736" y="966978"/>
                      <a:pt x="543687" y="981837"/>
                      <a:pt x="522922" y="996982"/>
                    </a:cubicBezTo>
                    <a:lnTo>
                      <a:pt x="524446" y="995267"/>
                    </a:lnTo>
                    <a:cubicBezTo>
                      <a:pt x="524446" y="995362"/>
                      <a:pt x="516445" y="992791"/>
                      <a:pt x="501967" y="989076"/>
                    </a:cubicBezTo>
                    <a:close/>
                    <a:moveTo>
                      <a:pt x="314039" y="916781"/>
                    </a:moveTo>
                    <a:cubicBezTo>
                      <a:pt x="309563" y="917353"/>
                      <a:pt x="305180" y="917924"/>
                      <a:pt x="300894" y="918496"/>
                    </a:cubicBezTo>
                    <a:cubicBezTo>
                      <a:pt x="300990" y="918305"/>
                      <a:pt x="301180" y="918115"/>
                      <a:pt x="301370" y="918020"/>
                    </a:cubicBezTo>
                    <a:cubicBezTo>
                      <a:pt x="320040" y="896684"/>
                      <a:pt x="336136" y="876681"/>
                      <a:pt x="349281" y="859727"/>
                    </a:cubicBezTo>
                    <a:cubicBezTo>
                      <a:pt x="355663" y="860107"/>
                      <a:pt x="362426" y="860584"/>
                      <a:pt x="369474" y="861155"/>
                    </a:cubicBezTo>
                    <a:cubicBezTo>
                      <a:pt x="355377" y="874395"/>
                      <a:pt x="341662" y="887635"/>
                      <a:pt x="331469" y="898398"/>
                    </a:cubicBezTo>
                    <a:cubicBezTo>
                      <a:pt x="325850" y="904113"/>
                      <a:pt x="320040" y="910304"/>
                      <a:pt x="314039" y="916781"/>
                    </a:cubicBezTo>
                    <a:close/>
                    <a:moveTo>
                      <a:pt x="325850" y="958501"/>
                    </a:moveTo>
                    <a:cubicBezTo>
                      <a:pt x="323755" y="960977"/>
                      <a:pt x="321658" y="963359"/>
                      <a:pt x="319658" y="965740"/>
                    </a:cubicBezTo>
                    <a:cubicBezTo>
                      <a:pt x="312705" y="965740"/>
                      <a:pt x="305752" y="965835"/>
                      <a:pt x="298895" y="966121"/>
                    </a:cubicBezTo>
                    <a:cubicBezTo>
                      <a:pt x="301942" y="963549"/>
                      <a:pt x="304894" y="961073"/>
                      <a:pt x="307943" y="958501"/>
                    </a:cubicBezTo>
                    <a:cubicBezTo>
                      <a:pt x="313467" y="958596"/>
                      <a:pt x="319468" y="958596"/>
                      <a:pt x="325850" y="958501"/>
                    </a:cubicBezTo>
                    <a:close/>
                    <a:moveTo>
                      <a:pt x="290893" y="889445"/>
                    </a:moveTo>
                    <a:cubicBezTo>
                      <a:pt x="300322" y="877919"/>
                      <a:pt x="308609" y="867632"/>
                      <a:pt x="315468" y="858965"/>
                    </a:cubicBezTo>
                    <a:cubicBezTo>
                      <a:pt x="318039" y="858869"/>
                      <a:pt x="320706" y="858869"/>
                      <a:pt x="323659" y="858869"/>
                    </a:cubicBezTo>
                    <a:cubicBezTo>
                      <a:pt x="312801" y="868775"/>
                      <a:pt x="301465" y="879253"/>
                      <a:pt x="290893" y="889445"/>
                    </a:cubicBezTo>
                    <a:close/>
                    <a:moveTo>
                      <a:pt x="399097" y="863822"/>
                    </a:moveTo>
                    <a:cubicBezTo>
                      <a:pt x="402336" y="864108"/>
                      <a:pt x="405669" y="864489"/>
                      <a:pt x="408908" y="864775"/>
                    </a:cubicBezTo>
                    <a:cubicBezTo>
                      <a:pt x="400716" y="872681"/>
                      <a:pt x="393382" y="880110"/>
                      <a:pt x="388048" y="886301"/>
                    </a:cubicBezTo>
                    <a:cubicBezTo>
                      <a:pt x="382143" y="893064"/>
                      <a:pt x="374236" y="902208"/>
                      <a:pt x="365188" y="912686"/>
                    </a:cubicBezTo>
                    <a:cubicBezTo>
                      <a:pt x="362330" y="912781"/>
                      <a:pt x="359569" y="912876"/>
                      <a:pt x="356711" y="912971"/>
                    </a:cubicBezTo>
                    <a:cubicBezTo>
                      <a:pt x="360616" y="908876"/>
                      <a:pt x="364331" y="904875"/>
                      <a:pt x="367760" y="900970"/>
                    </a:cubicBezTo>
                    <a:cubicBezTo>
                      <a:pt x="379285" y="888016"/>
                      <a:pt x="389667" y="875538"/>
                      <a:pt x="399097" y="863822"/>
                    </a:cubicBezTo>
                    <a:close/>
                    <a:moveTo>
                      <a:pt x="354234" y="958406"/>
                    </a:moveTo>
                    <a:cubicBezTo>
                      <a:pt x="364521" y="958310"/>
                      <a:pt x="375189" y="958215"/>
                      <a:pt x="385952" y="958120"/>
                    </a:cubicBezTo>
                    <a:cubicBezTo>
                      <a:pt x="382714" y="961739"/>
                      <a:pt x="379666" y="965264"/>
                      <a:pt x="376713" y="968597"/>
                    </a:cubicBezTo>
                    <a:cubicBezTo>
                      <a:pt x="369569" y="967931"/>
                      <a:pt x="362330" y="967359"/>
                      <a:pt x="354806" y="966883"/>
                    </a:cubicBezTo>
                    <a:cubicBezTo>
                      <a:pt x="351472" y="966692"/>
                      <a:pt x="348138" y="966597"/>
                      <a:pt x="344709" y="966407"/>
                    </a:cubicBezTo>
                    <a:cubicBezTo>
                      <a:pt x="347852" y="963740"/>
                      <a:pt x="350996" y="961073"/>
                      <a:pt x="354234" y="958406"/>
                    </a:cubicBezTo>
                    <a:close/>
                    <a:moveTo>
                      <a:pt x="398907" y="957929"/>
                    </a:moveTo>
                    <a:cubicBezTo>
                      <a:pt x="399955" y="957929"/>
                      <a:pt x="401002" y="957929"/>
                      <a:pt x="402050" y="957834"/>
                    </a:cubicBezTo>
                    <a:cubicBezTo>
                      <a:pt x="413575" y="958977"/>
                      <a:pt x="424147" y="960025"/>
                      <a:pt x="433197" y="960882"/>
                    </a:cubicBezTo>
                    <a:cubicBezTo>
                      <a:pt x="429291" y="965359"/>
                      <a:pt x="425481" y="969645"/>
                      <a:pt x="421861" y="973836"/>
                    </a:cubicBezTo>
                    <a:cubicBezTo>
                      <a:pt x="410527" y="972217"/>
                      <a:pt x="398430" y="970788"/>
                      <a:pt x="385572" y="969455"/>
                    </a:cubicBezTo>
                    <a:cubicBezTo>
                      <a:pt x="389762" y="965835"/>
                      <a:pt x="394239" y="962025"/>
                      <a:pt x="398907" y="957929"/>
                    </a:cubicBezTo>
                    <a:close/>
                    <a:moveTo>
                      <a:pt x="431863" y="906018"/>
                    </a:moveTo>
                    <a:cubicBezTo>
                      <a:pt x="423481" y="908209"/>
                      <a:pt x="414908" y="910590"/>
                      <a:pt x="406336" y="912971"/>
                    </a:cubicBezTo>
                    <a:cubicBezTo>
                      <a:pt x="414813" y="905065"/>
                      <a:pt x="422243" y="897827"/>
                      <a:pt x="427672" y="891826"/>
                    </a:cubicBezTo>
                    <a:cubicBezTo>
                      <a:pt x="433292" y="885730"/>
                      <a:pt x="440150" y="877634"/>
                      <a:pt x="447580" y="868680"/>
                    </a:cubicBezTo>
                    <a:cubicBezTo>
                      <a:pt x="452913" y="869252"/>
                      <a:pt x="458248" y="869728"/>
                      <a:pt x="463581" y="870299"/>
                    </a:cubicBezTo>
                    <a:cubicBezTo>
                      <a:pt x="459295" y="874871"/>
                      <a:pt x="455390" y="879157"/>
                      <a:pt x="452151" y="882777"/>
                    </a:cubicBezTo>
                    <a:cubicBezTo>
                      <a:pt x="446437" y="889349"/>
                      <a:pt x="439388" y="897350"/>
                      <a:pt x="431863" y="906018"/>
                    </a:cubicBezTo>
                    <a:close/>
                    <a:moveTo>
                      <a:pt x="450532" y="962406"/>
                    </a:moveTo>
                    <a:cubicBezTo>
                      <a:pt x="462724" y="963263"/>
                      <a:pt x="475392" y="963359"/>
                      <a:pt x="487966" y="962978"/>
                    </a:cubicBezTo>
                    <a:cubicBezTo>
                      <a:pt x="481679" y="970121"/>
                      <a:pt x="475964" y="976598"/>
                      <a:pt x="471011" y="982218"/>
                    </a:cubicBezTo>
                    <a:cubicBezTo>
                      <a:pt x="460343" y="980123"/>
                      <a:pt x="448341" y="977932"/>
                      <a:pt x="434911" y="975836"/>
                    </a:cubicBezTo>
                    <a:cubicBezTo>
                      <a:pt x="439864" y="971550"/>
                      <a:pt x="445103" y="967073"/>
                      <a:pt x="450532" y="962406"/>
                    </a:cubicBezTo>
                    <a:close/>
                    <a:moveTo>
                      <a:pt x="547306" y="831152"/>
                    </a:moveTo>
                    <a:cubicBezTo>
                      <a:pt x="544830" y="830961"/>
                      <a:pt x="542353" y="830675"/>
                      <a:pt x="539781" y="830390"/>
                    </a:cubicBezTo>
                    <a:cubicBezTo>
                      <a:pt x="536638" y="830104"/>
                      <a:pt x="533494" y="830009"/>
                      <a:pt x="530351" y="829818"/>
                    </a:cubicBezTo>
                    <a:cubicBezTo>
                      <a:pt x="533685" y="825722"/>
                      <a:pt x="537114" y="821436"/>
                      <a:pt x="540544" y="817150"/>
                    </a:cubicBezTo>
                    <a:cubicBezTo>
                      <a:pt x="546354" y="817055"/>
                      <a:pt x="553498" y="816674"/>
                      <a:pt x="561880" y="816007"/>
                    </a:cubicBezTo>
                    <a:cubicBezTo>
                      <a:pt x="556831" y="821150"/>
                      <a:pt x="551878" y="826294"/>
                      <a:pt x="547306" y="831152"/>
                    </a:cubicBezTo>
                    <a:close/>
                    <a:moveTo>
                      <a:pt x="562641" y="877157"/>
                    </a:moveTo>
                    <a:cubicBezTo>
                      <a:pt x="562927" y="877157"/>
                      <a:pt x="563213" y="877157"/>
                      <a:pt x="563594" y="877157"/>
                    </a:cubicBezTo>
                    <a:cubicBezTo>
                      <a:pt x="559783" y="881444"/>
                      <a:pt x="555974" y="885825"/>
                      <a:pt x="551973" y="890302"/>
                    </a:cubicBezTo>
                    <a:cubicBezTo>
                      <a:pt x="543973" y="890302"/>
                      <a:pt x="535875" y="890492"/>
                      <a:pt x="527875" y="890778"/>
                    </a:cubicBezTo>
                    <a:cubicBezTo>
                      <a:pt x="532542" y="886015"/>
                      <a:pt x="537114" y="881253"/>
                      <a:pt x="541687" y="876490"/>
                    </a:cubicBezTo>
                    <a:cubicBezTo>
                      <a:pt x="549020" y="876872"/>
                      <a:pt x="556164" y="877062"/>
                      <a:pt x="562641" y="877157"/>
                    </a:cubicBezTo>
                    <a:close/>
                    <a:moveTo>
                      <a:pt x="504158" y="828865"/>
                    </a:moveTo>
                    <a:cubicBezTo>
                      <a:pt x="495871" y="828770"/>
                      <a:pt x="487680" y="828961"/>
                      <a:pt x="479488" y="829247"/>
                    </a:cubicBezTo>
                    <a:cubicBezTo>
                      <a:pt x="491490" y="814102"/>
                      <a:pt x="502919" y="799528"/>
                      <a:pt x="511587" y="788289"/>
                    </a:cubicBezTo>
                    <a:cubicBezTo>
                      <a:pt x="520445" y="790575"/>
                      <a:pt x="529399" y="792861"/>
                      <a:pt x="538447" y="795242"/>
                    </a:cubicBezTo>
                    <a:cubicBezTo>
                      <a:pt x="527495" y="805815"/>
                      <a:pt x="515682" y="817340"/>
                      <a:pt x="504158" y="828865"/>
                    </a:cubicBezTo>
                    <a:close/>
                    <a:moveTo>
                      <a:pt x="490918" y="872871"/>
                    </a:moveTo>
                    <a:cubicBezTo>
                      <a:pt x="497109" y="873443"/>
                      <a:pt x="503205" y="873919"/>
                      <a:pt x="509206" y="874395"/>
                    </a:cubicBezTo>
                    <a:cubicBezTo>
                      <a:pt x="503872" y="880396"/>
                      <a:pt x="498252" y="886873"/>
                      <a:pt x="492442" y="893445"/>
                    </a:cubicBezTo>
                    <a:cubicBezTo>
                      <a:pt x="484822" y="894398"/>
                      <a:pt x="477298" y="895445"/>
                      <a:pt x="470154" y="896874"/>
                    </a:cubicBezTo>
                    <a:cubicBezTo>
                      <a:pt x="468534" y="897160"/>
                      <a:pt x="466819" y="897636"/>
                      <a:pt x="465201" y="897922"/>
                    </a:cubicBezTo>
                    <a:cubicBezTo>
                      <a:pt x="474058" y="889635"/>
                      <a:pt x="482631" y="881253"/>
                      <a:pt x="490918" y="872871"/>
                    </a:cubicBezTo>
                    <a:close/>
                    <a:moveTo>
                      <a:pt x="503205" y="962311"/>
                    </a:moveTo>
                    <a:cubicBezTo>
                      <a:pt x="509872" y="961930"/>
                      <a:pt x="516350" y="961358"/>
                      <a:pt x="522637" y="960787"/>
                    </a:cubicBezTo>
                    <a:cubicBezTo>
                      <a:pt x="512635" y="971931"/>
                      <a:pt x="504158" y="981170"/>
                      <a:pt x="497775" y="988124"/>
                    </a:cubicBezTo>
                    <a:cubicBezTo>
                      <a:pt x="491776" y="986695"/>
                      <a:pt x="484822" y="985076"/>
                      <a:pt x="477012" y="983456"/>
                    </a:cubicBezTo>
                    <a:cubicBezTo>
                      <a:pt x="484537" y="977360"/>
                      <a:pt x="493394" y="970216"/>
                      <a:pt x="503205" y="962311"/>
                    </a:cubicBezTo>
                    <a:close/>
                    <a:moveTo>
                      <a:pt x="541496" y="816007"/>
                    </a:moveTo>
                    <a:cubicBezTo>
                      <a:pt x="545782" y="810482"/>
                      <a:pt x="550069" y="804862"/>
                      <a:pt x="554164" y="799338"/>
                    </a:cubicBezTo>
                    <a:cubicBezTo>
                      <a:pt x="560737" y="800957"/>
                      <a:pt x="567308" y="802577"/>
                      <a:pt x="573975" y="804101"/>
                    </a:cubicBezTo>
                    <a:cubicBezTo>
                      <a:pt x="570737" y="807244"/>
                      <a:pt x="567499" y="810482"/>
                      <a:pt x="564261" y="813626"/>
                    </a:cubicBezTo>
                    <a:cubicBezTo>
                      <a:pt x="555784" y="814769"/>
                      <a:pt x="547972" y="815531"/>
                      <a:pt x="541496" y="816007"/>
                    </a:cubicBezTo>
                    <a:close/>
                    <a:moveTo>
                      <a:pt x="538447" y="754285"/>
                    </a:moveTo>
                    <a:cubicBezTo>
                      <a:pt x="542639" y="755237"/>
                      <a:pt x="546829" y="756190"/>
                      <a:pt x="551116" y="757142"/>
                    </a:cubicBezTo>
                    <a:cubicBezTo>
                      <a:pt x="537590" y="757333"/>
                      <a:pt x="524446" y="757999"/>
                      <a:pt x="511873" y="758952"/>
                    </a:cubicBezTo>
                    <a:cubicBezTo>
                      <a:pt x="510826" y="758095"/>
                      <a:pt x="509872" y="757237"/>
                      <a:pt x="508634" y="756285"/>
                    </a:cubicBezTo>
                    <a:cubicBezTo>
                      <a:pt x="518445" y="755714"/>
                      <a:pt x="528732" y="754952"/>
                      <a:pt x="538447" y="754285"/>
                    </a:cubicBezTo>
                    <a:close/>
                    <a:moveTo>
                      <a:pt x="433577" y="773906"/>
                    </a:moveTo>
                    <a:cubicBezTo>
                      <a:pt x="448437" y="774764"/>
                      <a:pt x="463867" y="777240"/>
                      <a:pt x="479774" y="780669"/>
                    </a:cubicBezTo>
                    <a:cubicBezTo>
                      <a:pt x="469963" y="783622"/>
                      <a:pt x="460152" y="786479"/>
                      <a:pt x="450341" y="789432"/>
                    </a:cubicBezTo>
                    <a:cubicBezTo>
                      <a:pt x="450341" y="789432"/>
                      <a:pt x="445008" y="783145"/>
                      <a:pt x="433577" y="773906"/>
                    </a:cubicBezTo>
                    <a:close/>
                    <a:moveTo>
                      <a:pt x="484155" y="781622"/>
                    </a:moveTo>
                    <a:cubicBezTo>
                      <a:pt x="489109" y="782765"/>
                      <a:pt x="494157" y="783907"/>
                      <a:pt x="499204" y="785146"/>
                    </a:cubicBezTo>
                    <a:cubicBezTo>
                      <a:pt x="485394" y="796671"/>
                      <a:pt x="465105" y="813816"/>
                      <a:pt x="445008" y="831723"/>
                    </a:cubicBezTo>
                    <a:cubicBezTo>
                      <a:pt x="437292" y="832485"/>
                      <a:pt x="429673" y="833342"/>
                      <a:pt x="422243" y="834390"/>
                    </a:cubicBezTo>
                    <a:cubicBezTo>
                      <a:pt x="441484" y="808958"/>
                      <a:pt x="452438" y="792290"/>
                      <a:pt x="452438" y="792290"/>
                    </a:cubicBezTo>
                    <a:lnTo>
                      <a:pt x="440341" y="796861"/>
                    </a:lnTo>
                    <a:cubicBezTo>
                      <a:pt x="440341" y="796861"/>
                      <a:pt x="418909" y="815626"/>
                      <a:pt x="393763" y="838676"/>
                    </a:cubicBezTo>
                    <a:cubicBezTo>
                      <a:pt x="381857" y="840772"/>
                      <a:pt x="370617" y="842962"/>
                      <a:pt x="360330" y="845153"/>
                    </a:cubicBezTo>
                    <a:cubicBezTo>
                      <a:pt x="372141" y="829247"/>
                      <a:pt x="380237" y="817626"/>
                      <a:pt x="383761" y="812387"/>
                    </a:cubicBezTo>
                    <a:cubicBezTo>
                      <a:pt x="417004" y="801624"/>
                      <a:pt x="450532" y="791528"/>
                      <a:pt x="484155" y="781622"/>
                    </a:cubicBezTo>
                    <a:close/>
                    <a:moveTo>
                      <a:pt x="228790" y="834390"/>
                    </a:moveTo>
                    <a:cubicBezTo>
                      <a:pt x="228790" y="834390"/>
                      <a:pt x="228790" y="834390"/>
                      <a:pt x="228790" y="834390"/>
                    </a:cubicBezTo>
                    <a:cubicBezTo>
                      <a:pt x="251079" y="833628"/>
                      <a:pt x="305657" y="832009"/>
                      <a:pt x="322707" y="831532"/>
                    </a:cubicBezTo>
                    <a:cubicBezTo>
                      <a:pt x="305085" y="837724"/>
                      <a:pt x="287464" y="844201"/>
                      <a:pt x="270034" y="850868"/>
                    </a:cubicBezTo>
                    <a:cubicBezTo>
                      <a:pt x="264794" y="847249"/>
                      <a:pt x="247840" y="840391"/>
                      <a:pt x="228790" y="834390"/>
                    </a:cubicBezTo>
                    <a:close/>
                    <a:moveTo>
                      <a:pt x="176117" y="980313"/>
                    </a:moveTo>
                    <a:cubicBezTo>
                      <a:pt x="161639" y="982980"/>
                      <a:pt x="150304" y="985457"/>
                      <a:pt x="142875" y="987171"/>
                    </a:cubicBezTo>
                    <a:cubicBezTo>
                      <a:pt x="167640" y="966787"/>
                      <a:pt x="184118" y="952881"/>
                      <a:pt x="192691" y="944690"/>
                    </a:cubicBezTo>
                    <a:cubicBezTo>
                      <a:pt x="204882" y="933069"/>
                      <a:pt x="254888" y="883920"/>
                      <a:pt x="271652" y="852678"/>
                    </a:cubicBezTo>
                    <a:cubicBezTo>
                      <a:pt x="271843" y="852297"/>
                      <a:pt x="271272" y="851821"/>
                      <a:pt x="270414" y="851154"/>
                    </a:cubicBezTo>
                    <a:cubicBezTo>
                      <a:pt x="288702" y="844296"/>
                      <a:pt x="307086" y="837724"/>
                      <a:pt x="325564" y="831437"/>
                    </a:cubicBezTo>
                    <a:cubicBezTo>
                      <a:pt x="326993" y="831437"/>
                      <a:pt x="327945" y="831342"/>
                      <a:pt x="327945" y="831342"/>
                    </a:cubicBezTo>
                    <a:lnTo>
                      <a:pt x="337089" y="827532"/>
                    </a:lnTo>
                    <a:cubicBezTo>
                      <a:pt x="348043" y="823912"/>
                      <a:pt x="358901" y="820198"/>
                      <a:pt x="369855" y="816674"/>
                    </a:cubicBezTo>
                    <a:cubicBezTo>
                      <a:pt x="370141" y="816578"/>
                      <a:pt x="370332" y="816483"/>
                      <a:pt x="370617" y="816388"/>
                    </a:cubicBezTo>
                    <a:cubicBezTo>
                      <a:pt x="364425" y="821912"/>
                      <a:pt x="348995" y="835533"/>
                      <a:pt x="331088" y="851916"/>
                    </a:cubicBezTo>
                    <a:cubicBezTo>
                      <a:pt x="326231" y="853154"/>
                      <a:pt x="322040" y="854297"/>
                      <a:pt x="318229" y="855345"/>
                    </a:cubicBezTo>
                    <a:cubicBezTo>
                      <a:pt x="330517" y="839534"/>
                      <a:pt x="337756" y="829723"/>
                      <a:pt x="337756" y="829723"/>
                    </a:cubicBezTo>
                    <a:lnTo>
                      <a:pt x="323564" y="834485"/>
                    </a:lnTo>
                    <a:cubicBezTo>
                      <a:pt x="323564" y="834485"/>
                      <a:pt x="258413" y="886301"/>
                      <a:pt x="225456" y="920782"/>
                    </a:cubicBezTo>
                    <a:cubicBezTo>
                      <a:pt x="221932" y="925449"/>
                      <a:pt x="218122" y="930211"/>
                      <a:pt x="214217" y="935069"/>
                    </a:cubicBezTo>
                    <a:cubicBezTo>
                      <a:pt x="206883" y="936879"/>
                      <a:pt x="202786" y="937927"/>
                      <a:pt x="202786" y="937927"/>
                    </a:cubicBezTo>
                    <a:cubicBezTo>
                      <a:pt x="202786" y="937927"/>
                      <a:pt x="205930" y="938212"/>
                      <a:pt x="211264" y="938784"/>
                    </a:cubicBezTo>
                    <a:cubicBezTo>
                      <a:pt x="200119" y="952405"/>
                      <a:pt x="188119" y="966597"/>
                      <a:pt x="176117" y="980313"/>
                    </a:cubicBezTo>
                    <a:close/>
                    <a:moveTo>
                      <a:pt x="276130" y="958501"/>
                    </a:moveTo>
                    <a:cubicBezTo>
                      <a:pt x="273272" y="961739"/>
                      <a:pt x="270414" y="964882"/>
                      <a:pt x="267557" y="968121"/>
                    </a:cubicBezTo>
                    <a:cubicBezTo>
                      <a:pt x="260795" y="968693"/>
                      <a:pt x="254222" y="969264"/>
                      <a:pt x="247744" y="969931"/>
                    </a:cubicBezTo>
                    <a:cubicBezTo>
                      <a:pt x="257175" y="961644"/>
                      <a:pt x="266319" y="953357"/>
                      <a:pt x="274891" y="945166"/>
                    </a:cubicBezTo>
                    <a:cubicBezTo>
                      <a:pt x="278891" y="945547"/>
                      <a:pt x="282892" y="945928"/>
                      <a:pt x="286988" y="946404"/>
                    </a:cubicBezTo>
                    <a:cubicBezTo>
                      <a:pt x="284701" y="948881"/>
                      <a:pt x="282415" y="951452"/>
                      <a:pt x="280129" y="953929"/>
                    </a:cubicBezTo>
                    <a:cubicBezTo>
                      <a:pt x="272319" y="956691"/>
                      <a:pt x="267843" y="958310"/>
                      <a:pt x="267843" y="958310"/>
                    </a:cubicBezTo>
                    <a:cubicBezTo>
                      <a:pt x="267843" y="958310"/>
                      <a:pt x="270890" y="958406"/>
                      <a:pt x="276130" y="958501"/>
                    </a:cubicBezTo>
                    <a:close/>
                    <a:moveTo>
                      <a:pt x="152114" y="1046702"/>
                    </a:moveTo>
                    <a:cubicBezTo>
                      <a:pt x="167258" y="1035368"/>
                      <a:pt x="191832" y="1016603"/>
                      <a:pt x="217932" y="995077"/>
                    </a:cubicBezTo>
                    <a:cubicBezTo>
                      <a:pt x="225361" y="996124"/>
                      <a:pt x="232886" y="997268"/>
                      <a:pt x="240506" y="998506"/>
                    </a:cubicBezTo>
                    <a:cubicBezTo>
                      <a:pt x="226219" y="1014698"/>
                      <a:pt x="214788" y="1027938"/>
                      <a:pt x="208501" y="1035082"/>
                    </a:cubicBezTo>
                    <a:cubicBezTo>
                      <a:pt x="186976" y="1038511"/>
                      <a:pt x="167354" y="1042892"/>
                      <a:pt x="152114" y="1046702"/>
                    </a:cubicBezTo>
                    <a:close/>
                    <a:moveTo>
                      <a:pt x="212311" y="1034510"/>
                    </a:moveTo>
                    <a:cubicBezTo>
                      <a:pt x="221646" y="1027652"/>
                      <a:pt x="237362" y="1015746"/>
                      <a:pt x="256126" y="1001078"/>
                    </a:cubicBezTo>
                    <a:cubicBezTo>
                      <a:pt x="265937" y="1002697"/>
                      <a:pt x="275748" y="1004411"/>
                      <a:pt x="285369" y="1006031"/>
                    </a:cubicBezTo>
                    <a:cubicBezTo>
                      <a:pt x="275844" y="1017175"/>
                      <a:pt x="268795" y="1025461"/>
                      <a:pt x="265462" y="1029367"/>
                    </a:cubicBezTo>
                    <a:cubicBezTo>
                      <a:pt x="247269" y="1029938"/>
                      <a:pt x="229266" y="1031939"/>
                      <a:pt x="212311" y="1034510"/>
                    </a:cubicBezTo>
                    <a:close/>
                    <a:moveTo>
                      <a:pt x="283273" y="1122807"/>
                    </a:moveTo>
                    <a:cubicBezTo>
                      <a:pt x="283369" y="1122807"/>
                      <a:pt x="283369" y="1122807"/>
                      <a:pt x="283273" y="1122807"/>
                    </a:cubicBezTo>
                    <a:cubicBezTo>
                      <a:pt x="312801" y="1114044"/>
                      <a:pt x="385476" y="1092803"/>
                      <a:pt x="407479" y="1086326"/>
                    </a:cubicBezTo>
                    <a:cubicBezTo>
                      <a:pt x="391763" y="1099280"/>
                      <a:pt x="376427" y="1112520"/>
                      <a:pt x="361473" y="1126236"/>
                    </a:cubicBezTo>
                    <a:cubicBezTo>
                      <a:pt x="349853" y="1124141"/>
                      <a:pt x="317468" y="1122616"/>
                      <a:pt x="283273" y="1122807"/>
                    </a:cubicBezTo>
                    <a:close/>
                    <a:moveTo>
                      <a:pt x="406051" y="1286637"/>
                    </a:moveTo>
                    <a:cubicBezTo>
                      <a:pt x="407479" y="1298258"/>
                      <a:pt x="408717" y="1309783"/>
                      <a:pt x="409765" y="1320927"/>
                    </a:cubicBezTo>
                    <a:cubicBezTo>
                      <a:pt x="399669" y="1327214"/>
                      <a:pt x="390334" y="1334738"/>
                      <a:pt x="380619" y="1344835"/>
                    </a:cubicBezTo>
                    <a:cubicBezTo>
                      <a:pt x="371475" y="1354360"/>
                      <a:pt x="365664" y="1361408"/>
                      <a:pt x="361950" y="1366552"/>
                    </a:cubicBezTo>
                    <a:cubicBezTo>
                      <a:pt x="362140" y="1365885"/>
                      <a:pt x="362330" y="1365409"/>
                      <a:pt x="362521" y="1364742"/>
                    </a:cubicBezTo>
                    <a:cubicBezTo>
                      <a:pt x="368236" y="1337882"/>
                      <a:pt x="372713" y="1316069"/>
                      <a:pt x="376047" y="1298543"/>
                    </a:cubicBezTo>
                    <a:cubicBezTo>
                      <a:pt x="385476" y="1294448"/>
                      <a:pt x="395763" y="1290352"/>
                      <a:pt x="406051" y="1286637"/>
                    </a:cubicBezTo>
                    <a:close/>
                    <a:moveTo>
                      <a:pt x="377856" y="1288637"/>
                    </a:moveTo>
                    <a:cubicBezTo>
                      <a:pt x="380333" y="1274445"/>
                      <a:pt x="381952" y="1263682"/>
                      <a:pt x="382332" y="1256348"/>
                    </a:cubicBezTo>
                    <a:cubicBezTo>
                      <a:pt x="382428" y="1254538"/>
                      <a:pt x="382523" y="1252061"/>
                      <a:pt x="382619" y="1249204"/>
                    </a:cubicBezTo>
                    <a:cubicBezTo>
                      <a:pt x="388715" y="1245680"/>
                      <a:pt x="394049" y="1242727"/>
                      <a:pt x="399001" y="1240060"/>
                    </a:cubicBezTo>
                    <a:cubicBezTo>
                      <a:pt x="400716" y="1249680"/>
                      <a:pt x="402336" y="1259491"/>
                      <a:pt x="403764" y="1269492"/>
                    </a:cubicBezTo>
                    <a:cubicBezTo>
                      <a:pt x="393000" y="1276064"/>
                      <a:pt x="384334" y="1282732"/>
                      <a:pt x="377856" y="1288637"/>
                    </a:cubicBezTo>
                    <a:close/>
                    <a:moveTo>
                      <a:pt x="381762" y="1374648"/>
                    </a:moveTo>
                    <a:cubicBezTo>
                      <a:pt x="373761" y="1377601"/>
                      <a:pt x="365284" y="1378458"/>
                      <a:pt x="358520" y="1378458"/>
                    </a:cubicBezTo>
                    <a:cubicBezTo>
                      <a:pt x="358806" y="1377506"/>
                      <a:pt x="359092" y="1376553"/>
                      <a:pt x="359378" y="1375601"/>
                    </a:cubicBezTo>
                    <a:cubicBezTo>
                      <a:pt x="367665" y="1369314"/>
                      <a:pt x="389476" y="1353217"/>
                      <a:pt x="411480" y="1340168"/>
                    </a:cubicBezTo>
                    <a:cubicBezTo>
                      <a:pt x="412146" y="1348550"/>
                      <a:pt x="412718" y="1356646"/>
                      <a:pt x="413195" y="1364075"/>
                    </a:cubicBezTo>
                    <a:cubicBezTo>
                      <a:pt x="398335" y="1368933"/>
                      <a:pt x="387001" y="1372648"/>
                      <a:pt x="381762" y="1374648"/>
                    </a:cubicBezTo>
                    <a:close/>
                    <a:moveTo>
                      <a:pt x="425101" y="1079087"/>
                    </a:moveTo>
                    <a:lnTo>
                      <a:pt x="412146" y="1089374"/>
                    </a:lnTo>
                    <a:cubicBezTo>
                      <a:pt x="412146" y="1089374"/>
                      <a:pt x="393096" y="1169194"/>
                      <a:pt x="394715" y="1218533"/>
                    </a:cubicBezTo>
                    <a:cubicBezTo>
                      <a:pt x="395192" y="1220534"/>
                      <a:pt x="395572" y="1222629"/>
                      <a:pt x="395954" y="1224629"/>
                    </a:cubicBezTo>
                    <a:cubicBezTo>
                      <a:pt x="395954" y="1224725"/>
                      <a:pt x="395858" y="1224915"/>
                      <a:pt x="395858" y="1224915"/>
                    </a:cubicBezTo>
                    <a:cubicBezTo>
                      <a:pt x="395858" y="1225010"/>
                      <a:pt x="396049" y="1225010"/>
                      <a:pt x="396049" y="1225106"/>
                    </a:cubicBezTo>
                    <a:cubicBezTo>
                      <a:pt x="396620" y="1228058"/>
                      <a:pt x="397287" y="1230916"/>
                      <a:pt x="397858" y="1233964"/>
                    </a:cubicBezTo>
                    <a:cubicBezTo>
                      <a:pt x="389667" y="1240822"/>
                      <a:pt x="384524" y="1246156"/>
                      <a:pt x="382523" y="1248442"/>
                    </a:cubicBezTo>
                    <a:cubicBezTo>
                      <a:pt x="383381" y="1223391"/>
                      <a:pt x="383000" y="1163193"/>
                      <a:pt x="365950" y="1127665"/>
                    </a:cubicBezTo>
                    <a:cubicBezTo>
                      <a:pt x="365664" y="1127189"/>
                      <a:pt x="364141" y="1126808"/>
                      <a:pt x="362044" y="1126331"/>
                    </a:cubicBezTo>
                    <a:cubicBezTo>
                      <a:pt x="377761" y="1112234"/>
                      <a:pt x="393763" y="1098614"/>
                      <a:pt x="410146" y="1085469"/>
                    </a:cubicBezTo>
                    <a:cubicBezTo>
                      <a:pt x="412432" y="1084802"/>
                      <a:pt x="413861" y="1084421"/>
                      <a:pt x="413861" y="1084421"/>
                    </a:cubicBezTo>
                    <a:lnTo>
                      <a:pt x="423004" y="1075087"/>
                    </a:lnTo>
                    <a:cubicBezTo>
                      <a:pt x="432529" y="1067562"/>
                      <a:pt x="442150" y="1060037"/>
                      <a:pt x="451770" y="1052608"/>
                    </a:cubicBezTo>
                    <a:cubicBezTo>
                      <a:pt x="449961" y="1066229"/>
                      <a:pt x="443579" y="1116997"/>
                      <a:pt x="441388" y="1161098"/>
                    </a:cubicBezTo>
                    <a:cubicBezTo>
                      <a:pt x="433768" y="1111949"/>
                      <a:pt x="425101" y="1079087"/>
                      <a:pt x="425101" y="1079087"/>
                    </a:cubicBezTo>
                    <a:close/>
                    <a:moveTo>
                      <a:pt x="448437" y="1303211"/>
                    </a:moveTo>
                    <a:cubicBezTo>
                      <a:pt x="446817" y="1303782"/>
                      <a:pt x="445103" y="1304354"/>
                      <a:pt x="443483" y="1305020"/>
                    </a:cubicBezTo>
                    <a:cubicBezTo>
                      <a:pt x="444722" y="1298162"/>
                      <a:pt x="445769" y="1291209"/>
                      <a:pt x="446722" y="1284256"/>
                    </a:cubicBezTo>
                    <a:cubicBezTo>
                      <a:pt x="447198" y="1290542"/>
                      <a:pt x="447865" y="1296924"/>
                      <a:pt x="448437" y="1303211"/>
                    </a:cubicBezTo>
                    <a:close/>
                    <a:moveTo>
                      <a:pt x="432149" y="1357884"/>
                    </a:moveTo>
                    <a:cubicBezTo>
                      <a:pt x="434530" y="1348264"/>
                      <a:pt x="437007" y="1337882"/>
                      <a:pt x="439198" y="1327023"/>
                    </a:cubicBezTo>
                    <a:cubicBezTo>
                      <a:pt x="442626" y="1325880"/>
                      <a:pt x="446437" y="1324832"/>
                      <a:pt x="450341" y="1323785"/>
                    </a:cubicBezTo>
                    <a:cubicBezTo>
                      <a:pt x="451295" y="1333405"/>
                      <a:pt x="452247" y="1342549"/>
                      <a:pt x="453104" y="1351026"/>
                    </a:cubicBezTo>
                    <a:cubicBezTo>
                      <a:pt x="445865" y="1353407"/>
                      <a:pt x="438816" y="1355693"/>
                      <a:pt x="432149" y="1357884"/>
                    </a:cubicBezTo>
                    <a:close/>
                    <a:moveTo>
                      <a:pt x="462915" y="1039654"/>
                    </a:moveTo>
                    <a:cubicBezTo>
                      <a:pt x="462915" y="1039654"/>
                      <a:pt x="368331" y="1031843"/>
                      <a:pt x="289274" y="1029081"/>
                    </a:cubicBezTo>
                    <a:cubicBezTo>
                      <a:pt x="281749" y="1028795"/>
                      <a:pt x="274129" y="1028890"/>
                      <a:pt x="266509" y="1029176"/>
                    </a:cubicBezTo>
                    <a:cubicBezTo>
                      <a:pt x="271272" y="1025461"/>
                      <a:pt x="281082" y="1017746"/>
                      <a:pt x="294037" y="1007459"/>
                    </a:cubicBezTo>
                    <a:cubicBezTo>
                      <a:pt x="322326" y="1012317"/>
                      <a:pt x="347947" y="1016794"/>
                      <a:pt x="365379" y="1018603"/>
                    </a:cubicBezTo>
                    <a:cubicBezTo>
                      <a:pt x="413384" y="1023557"/>
                      <a:pt x="494347" y="1006983"/>
                      <a:pt x="511969" y="1005173"/>
                    </a:cubicBezTo>
                    <a:cubicBezTo>
                      <a:pt x="495680" y="1017175"/>
                      <a:pt x="479488" y="1029272"/>
                      <a:pt x="463486" y="1041559"/>
                    </a:cubicBezTo>
                    <a:cubicBezTo>
                      <a:pt x="463201" y="1040511"/>
                      <a:pt x="462915" y="1039654"/>
                      <a:pt x="462915" y="1039654"/>
                    </a:cubicBezTo>
                    <a:close/>
                    <a:moveTo>
                      <a:pt x="475012" y="1343882"/>
                    </a:moveTo>
                    <a:cubicBezTo>
                      <a:pt x="477202" y="1335405"/>
                      <a:pt x="479393" y="1326356"/>
                      <a:pt x="481488" y="1316831"/>
                    </a:cubicBezTo>
                    <a:cubicBezTo>
                      <a:pt x="494062" y="1314450"/>
                      <a:pt x="507491" y="1312164"/>
                      <a:pt x="521017" y="1309973"/>
                    </a:cubicBezTo>
                    <a:cubicBezTo>
                      <a:pt x="521683" y="1316450"/>
                      <a:pt x="522351" y="1322546"/>
                      <a:pt x="523017" y="1327976"/>
                    </a:cubicBezTo>
                    <a:cubicBezTo>
                      <a:pt x="507206" y="1333310"/>
                      <a:pt x="490822" y="1338739"/>
                      <a:pt x="475012" y="1343882"/>
                    </a:cubicBezTo>
                    <a:close/>
                    <a:moveTo>
                      <a:pt x="493871" y="1240822"/>
                    </a:moveTo>
                    <a:cubicBezTo>
                      <a:pt x="494728" y="1231297"/>
                      <a:pt x="495205" y="1221962"/>
                      <a:pt x="495205" y="1212914"/>
                    </a:cubicBezTo>
                    <a:cubicBezTo>
                      <a:pt x="500538" y="1213009"/>
                      <a:pt x="506157" y="1213295"/>
                      <a:pt x="511969" y="1213580"/>
                    </a:cubicBezTo>
                    <a:cubicBezTo>
                      <a:pt x="512635" y="1221867"/>
                      <a:pt x="513301" y="1230249"/>
                      <a:pt x="513969" y="1238631"/>
                    </a:cubicBezTo>
                    <a:cubicBezTo>
                      <a:pt x="507300" y="1239203"/>
                      <a:pt x="500633" y="1239965"/>
                      <a:pt x="493871" y="1240822"/>
                    </a:cubicBezTo>
                    <a:close/>
                    <a:moveTo>
                      <a:pt x="516350" y="1263777"/>
                    </a:moveTo>
                    <a:cubicBezTo>
                      <a:pt x="517111" y="1271397"/>
                      <a:pt x="517779" y="1278827"/>
                      <a:pt x="518540" y="1285875"/>
                    </a:cubicBezTo>
                    <a:cubicBezTo>
                      <a:pt x="506539" y="1287971"/>
                      <a:pt x="495680" y="1289971"/>
                      <a:pt x="486632" y="1291971"/>
                    </a:cubicBezTo>
                    <a:cubicBezTo>
                      <a:pt x="488250" y="1283303"/>
                      <a:pt x="489679" y="1274540"/>
                      <a:pt x="490918" y="1265682"/>
                    </a:cubicBezTo>
                    <a:cubicBezTo>
                      <a:pt x="498729" y="1265015"/>
                      <a:pt x="507396" y="1264349"/>
                      <a:pt x="516350" y="1263777"/>
                    </a:cubicBezTo>
                    <a:close/>
                    <a:moveTo>
                      <a:pt x="494251" y="1189291"/>
                    </a:moveTo>
                    <a:cubicBezTo>
                      <a:pt x="494251" y="1189101"/>
                      <a:pt x="494251" y="1188911"/>
                      <a:pt x="494251" y="1188720"/>
                    </a:cubicBezTo>
                    <a:cubicBezTo>
                      <a:pt x="494062" y="1186625"/>
                      <a:pt x="493776" y="1184720"/>
                      <a:pt x="493490" y="1182624"/>
                    </a:cubicBezTo>
                    <a:cubicBezTo>
                      <a:pt x="498729" y="1182434"/>
                      <a:pt x="504158" y="1182338"/>
                      <a:pt x="509872" y="1182529"/>
                    </a:cubicBezTo>
                    <a:cubicBezTo>
                      <a:pt x="509968" y="1183958"/>
                      <a:pt x="510063" y="1185291"/>
                      <a:pt x="510063" y="1186720"/>
                    </a:cubicBezTo>
                    <a:cubicBezTo>
                      <a:pt x="504919" y="1187291"/>
                      <a:pt x="499586" y="1188244"/>
                      <a:pt x="494251" y="1189291"/>
                    </a:cubicBezTo>
                    <a:close/>
                    <a:moveTo>
                      <a:pt x="490918" y="1162812"/>
                    </a:moveTo>
                    <a:cubicBezTo>
                      <a:pt x="489775" y="1155097"/>
                      <a:pt x="488632" y="1147667"/>
                      <a:pt x="487298" y="1140428"/>
                    </a:cubicBezTo>
                    <a:cubicBezTo>
                      <a:pt x="493776" y="1140619"/>
                      <a:pt x="500729" y="1141666"/>
                      <a:pt x="508539" y="1143572"/>
                    </a:cubicBezTo>
                    <a:cubicBezTo>
                      <a:pt x="508539" y="1148144"/>
                      <a:pt x="508539" y="1152525"/>
                      <a:pt x="508634" y="1156526"/>
                    </a:cubicBezTo>
                    <a:cubicBezTo>
                      <a:pt x="508634" y="1157097"/>
                      <a:pt x="508729" y="1157764"/>
                      <a:pt x="508729" y="1158335"/>
                    </a:cubicBezTo>
                    <a:cubicBezTo>
                      <a:pt x="502824" y="1159574"/>
                      <a:pt x="496919" y="1161098"/>
                      <a:pt x="490918" y="1162812"/>
                    </a:cubicBezTo>
                    <a:close/>
                    <a:moveTo>
                      <a:pt x="485203" y="1128808"/>
                    </a:moveTo>
                    <a:cubicBezTo>
                      <a:pt x="485108" y="1128522"/>
                      <a:pt x="485108" y="1128236"/>
                      <a:pt x="485012" y="1127855"/>
                    </a:cubicBezTo>
                    <a:cubicBezTo>
                      <a:pt x="485965" y="1127760"/>
                      <a:pt x="486823" y="1127570"/>
                      <a:pt x="487680" y="1127474"/>
                    </a:cubicBezTo>
                    <a:cubicBezTo>
                      <a:pt x="486823" y="1127951"/>
                      <a:pt x="486155" y="1128332"/>
                      <a:pt x="485203" y="1128808"/>
                    </a:cubicBezTo>
                    <a:close/>
                    <a:moveTo>
                      <a:pt x="520255" y="1006793"/>
                    </a:moveTo>
                    <a:cubicBezTo>
                      <a:pt x="520255" y="1006793"/>
                      <a:pt x="513207" y="1058418"/>
                      <a:pt x="510063" y="1106710"/>
                    </a:cubicBezTo>
                    <a:cubicBezTo>
                      <a:pt x="500252" y="1109472"/>
                      <a:pt x="491108" y="1111758"/>
                      <a:pt x="482440" y="1114711"/>
                    </a:cubicBezTo>
                    <a:cubicBezTo>
                      <a:pt x="475012" y="1078992"/>
                      <a:pt x="467105" y="1052798"/>
                      <a:pt x="464153" y="1043464"/>
                    </a:cubicBezTo>
                    <a:cubicBezTo>
                      <a:pt x="504825" y="1012698"/>
                      <a:pt x="546449" y="983075"/>
                      <a:pt x="588454" y="954215"/>
                    </a:cubicBezTo>
                    <a:cubicBezTo>
                      <a:pt x="587883" y="957262"/>
                      <a:pt x="586740" y="962787"/>
                      <a:pt x="585215" y="970502"/>
                    </a:cubicBezTo>
                    <a:cubicBezTo>
                      <a:pt x="572548" y="976598"/>
                      <a:pt x="560355" y="985933"/>
                      <a:pt x="549211" y="999553"/>
                    </a:cubicBezTo>
                    <a:cubicBezTo>
                      <a:pt x="549211" y="999553"/>
                      <a:pt x="562927" y="993648"/>
                      <a:pt x="581596" y="990314"/>
                    </a:cubicBezTo>
                    <a:cubicBezTo>
                      <a:pt x="577024" y="1016508"/>
                      <a:pt x="571690" y="1051655"/>
                      <a:pt x="569594" y="1082135"/>
                    </a:cubicBezTo>
                    <a:cubicBezTo>
                      <a:pt x="564546" y="1086041"/>
                      <a:pt x="559403" y="1090136"/>
                      <a:pt x="554259" y="1094423"/>
                    </a:cubicBezTo>
                    <a:cubicBezTo>
                      <a:pt x="544068" y="1037653"/>
                      <a:pt x="530542" y="997553"/>
                      <a:pt x="530542" y="997553"/>
                    </a:cubicBezTo>
                    <a:lnTo>
                      <a:pt x="520255" y="1006793"/>
                    </a:lnTo>
                    <a:close/>
                    <a:moveTo>
                      <a:pt x="581405" y="1219105"/>
                    </a:moveTo>
                    <a:cubicBezTo>
                      <a:pt x="582168" y="1225010"/>
                      <a:pt x="582930" y="1230821"/>
                      <a:pt x="583596" y="1236536"/>
                    </a:cubicBezTo>
                    <a:cubicBezTo>
                      <a:pt x="574929" y="1236536"/>
                      <a:pt x="565879" y="1236536"/>
                      <a:pt x="556545" y="1236726"/>
                    </a:cubicBezTo>
                    <a:cubicBezTo>
                      <a:pt x="557593" y="1230249"/>
                      <a:pt x="558640" y="1223867"/>
                      <a:pt x="559498" y="1217390"/>
                    </a:cubicBezTo>
                    <a:cubicBezTo>
                      <a:pt x="567118" y="1218057"/>
                      <a:pt x="574452" y="1218629"/>
                      <a:pt x="581405" y="1219105"/>
                    </a:cubicBezTo>
                    <a:close/>
                    <a:moveTo>
                      <a:pt x="562451" y="1186910"/>
                    </a:moveTo>
                    <a:cubicBezTo>
                      <a:pt x="562451" y="1186720"/>
                      <a:pt x="562451" y="1186434"/>
                      <a:pt x="562451" y="1186244"/>
                    </a:cubicBezTo>
                    <a:cubicBezTo>
                      <a:pt x="567308" y="1186625"/>
                      <a:pt x="572166" y="1186910"/>
                      <a:pt x="577310" y="1187196"/>
                    </a:cubicBezTo>
                    <a:cubicBezTo>
                      <a:pt x="577405" y="1187672"/>
                      <a:pt x="577405" y="1188053"/>
                      <a:pt x="577501" y="1188530"/>
                    </a:cubicBezTo>
                    <a:cubicBezTo>
                      <a:pt x="572548" y="1187863"/>
                      <a:pt x="567499" y="1187387"/>
                      <a:pt x="562451" y="1186910"/>
                    </a:cubicBezTo>
                    <a:close/>
                    <a:moveTo>
                      <a:pt x="586549" y="1259491"/>
                    </a:moveTo>
                    <a:cubicBezTo>
                      <a:pt x="587215" y="1264825"/>
                      <a:pt x="587883" y="1269968"/>
                      <a:pt x="588549" y="1274921"/>
                    </a:cubicBezTo>
                    <a:cubicBezTo>
                      <a:pt x="574929" y="1276922"/>
                      <a:pt x="561117" y="1279017"/>
                      <a:pt x="547688" y="1281112"/>
                    </a:cubicBezTo>
                    <a:cubicBezTo>
                      <a:pt x="549115" y="1274731"/>
                      <a:pt x="550544" y="1268159"/>
                      <a:pt x="551973" y="1261491"/>
                    </a:cubicBezTo>
                    <a:cubicBezTo>
                      <a:pt x="563689" y="1260824"/>
                      <a:pt x="575404" y="1260158"/>
                      <a:pt x="586549" y="1259491"/>
                    </a:cubicBezTo>
                    <a:close/>
                    <a:moveTo>
                      <a:pt x="537020" y="1323308"/>
                    </a:moveTo>
                    <a:cubicBezTo>
                      <a:pt x="537020" y="1323308"/>
                      <a:pt x="536924" y="1323308"/>
                      <a:pt x="536829" y="1323404"/>
                    </a:cubicBezTo>
                    <a:cubicBezTo>
                      <a:pt x="538257" y="1318355"/>
                      <a:pt x="539781" y="1312736"/>
                      <a:pt x="541305" y="1306925"/>
                    </a:cubicBezTo>
                    <a:cubicBezTo>
                      <a:pt x="559117" y="1304258"/>
                      <a:pt x="576452" y="1301687"/>
                      <a:pt x="591598" y="1299115"/>
                    </a:cubicBezTo>
                    <a:cubicBezTo>
                      <a:pt x="592073" y="1302639"/>
                      <a:pt x="592455" y="1305878"/>
                      <a:pt x="592836" y="1308926"/>
                    </a:cubicBezTo>
                    <a:cubicBezTo>
                      <a:pt x="575120" y="1312259"/>
                      <a:pt x="555784" y="1316927"/>
                      <a:pt x="537020" y="1323308"/>
                    </a:cubicBezTo>
                    <a:close/>
                    <a:moveTo>
                      <a:pt x="566070" y="939832"/>
                    </a:moveTo>
                    <a:cubicBezTo>
                      <a:pt x="568928" y="937546"/>
                      <a:pt x="571785" y="935260"/>
                      <a:pt x="574738" y="932974"/>
                    </a:cubicBezTo>
                    <a:cubicBezTo>
                      <a:pt x="611600" y="920591"/>
                      <a:pt x="649128" y="907161"/>
                      <a:pt x="649128" y="907161"/>
                    </a:cubicBezTo>
                    <a:lnTo>
                      <a:pt x="664178" y="898303"/>
                    </a:lnTo>
                    <a:cubicBezTo>
                      <a:pt x="645508" y="910876"/>
                      <a:pt x="626744" y="923449"/>
                      <a:pt x="608171" y="936307"/>
                    </a:cubicBezTo>
                    <a:cubicBezTo>
                      <a:pt x="603313" y="939641"/>
                      <a:pt x="598551" y="943165"/>
                      <a:pt x="593788" y="946499"/>
                    </a:cubicBezTo>
                    <a:cubicBezTo>
                      <a:pt x="589883" y="945547"/>
                      <a:pt x="580072" y="943070"/>
                      <a:pt x="566070" y="939832"/>
                    </a:cubicBezTo>
                    <a:close/>
                    <a:moveTo>
                      <a:pt x="610171" y="939165"/>
                    </a:moveTo>
                    <a:cubicBezTo>
                      <a:pt x="647319" y="914019"/>
                      <a:pt x="684847" y="889445"/>
                      <a:pt x="722566" y="865156"/>
                    </a:cubicBezTo>
                    <a:cubicBezTo>
                      <a:pt x="722566" y="865156"/>
                      <a:pt x="722757" y="865156"/>
                      <a:pt x="722757" y="865156"/>
                    </a:cubicBezTo>
                    <a:lnTo>
                      <a:pt x="722851" y="864965"/>
                    </a:lnTo>
                    <a:cubicBezTo>
                      <a:pt x="725138" y="863441"/>
                      <a:pt x="727520" y="862012"/>
                      <a:pt x="729805" y="860489"/>
                    </a:cubicBezTo>
                    <a:lnTo>
                      <a:pt x="729901" y="860489"/>
                    </a:lnTo>
                    <a:lnTo>
                      <a:pt x="722757" y="865156"/>
                    </a:lnTo>
                    <a:cubicBezTo>
                      <a:pt x="722757" y="865156"/>
                      <a:pt x="719613" y="883349"/>
                      <a:pt x="716566" y="908780"/>
                    </a:cubicBezTo>
                    <a:cubicBezTo>
                      <a:pt x="703707" y="911828"/>
                      <a:pt x="686085" y="918591"/>
                      <a:pt x="668559" y="932212"/>
                    </a:cubicBezTo>
                    <a:cubicBezTo>
                      <a:pt x="664083" y="916686"/>
                      <a:pt x="660749" y="906209"/>
                      <a:pt x="660749" y="906209"/>
                    </a:cubicBezTo>
                    <a:lnTo>
                      <a:pt x="654558" y="910304"/>
                    </a:lnTo>
                    <a:cubicBezTo>
                      <a:pt x="654558" y="910304"/>
                      <a:pt x="653605" y="925259"/>
                      <a:pt x="652557" y="947071"/>
                    </a:cubicBezTo>
                    <a:cubicBezTo>
                      <a:pt x="648462" y="951452"/>
                      <a:pt x="644461" y="956120"/>
                      <a:pt x="640650" y="961549"/>
                    </a:cubicBezTo>
                    <a:cubicBezTo>
                      <a:pt x="628459" y="960311"/>
                      <a:pt x="616076" y="960787"/>
                      <a:pt x="603884" y="963740"/>
                    </a:cubicBezTo>
                    <a:cubicBezTo>
                      <a:pt x="601980" y="955072"/>
                      <a:pt x="600646" y="948785"/>
                      <a:pt x="600075" y="946023"/>
                    </a:cubicBezTo>
                    <a:cubicBezTo>
                      <a:pt x="603504" y="943928"/>
                      <a:pt x="606837" y="941451"/>
                      <a:pt x="610171" y="939165"/>
                    </a:cubicBezTo>
                    <a:close/>
                    <a:moveTo>
                      <a:pt x="688181" y="1133475"/>
                    </a:moveTo>
                    <a:cubicBezTo>
                      <a:pt x="688371" y="1131380"/>
                      <a:pt x="688561" y="1129189"/>
                      <a:pt x="688752" y="1127093"/>
                    </a:cubicBezTo>
                    <a:cubicBezTo>
                      <a:pt x="700754" y="1123379"/>
                      <a:pt x="712279" y="1119187"/>
                      <a:pt x="723233" y="1114711"/>
                    </a:cubicBezTo>
                    <a:cubicBezTo>
                      <a:pt x="723614" y="1118426"/>
                      <a:pt x="723994" y="1122140"/>
                      <a:pt x="724376" y="1125950"/>
                    </a:cubicBezTo>
                    <a:cubicBezTo>
                      <a:pt x="713708" y="1128236"/>
                      <a:pt x="701515" y="1130808"/>
                      <a:pt x="688181" y="1133475"/>
                    </a:cubicBezTo>
                    <a:close/>
                    <a:moveTo>
                      <a:pt x="726661" y="1147096"/>
                    </a:moveTo>
                    <a:cubicBezTo>
                      <a:pt x="727043" y="1151096"/>
                      <a:pt x="727520" y="1155002"/>
                      <a:pt x="727900" y="1159002"/>
                    </a:cubicBezTo>
                    <a:cubicBezTo>
                      <a:pt x="717995" y="1158335"/>
                      <a:pt x="704373" y="1157573"/>
                      <a:pt x="688943" y="1157097"/>
                    </a:cubicBezTo>
                    <a:cubicBezTo>
                      <a:pt x="696658" y="1155287"/>
                      <a:pt x="704278" y="1153382"/>
                      <a:pt x="711803" y="1151573"/>
                    </a:cubicBezTo>
                    <a:cubicBezTo>
                      <a:pt x="717327" y="1150239"/>
                      <a:pt x="722090" y="1148715"/>
                      <a:pt x="726661" y="1147096"/>
                    </a:cubicBezTo>
                    <a:close/>
                    <a:moveTo>
                      <a:pt x="690752" y="1096899"/>
                    </a:moveTo>
                    <a:cubicBezTo>
                      <a:pt x="690847" y="1094804"/>
                      <a:pt x="690847" y="1092803"/>
                      <a:pt x="690943" y="1090708"/>
                    </a:cubicBezTo>
                    <a:cubicBezTo>
                      <a:pt x="697420" y="1088993"/>
                      <a:pt x="704469" y="1086898"/>
                      <a:pt x="712374" y="1084231"/>
                    </a:cubicBezTo>
                    <a:cubicBezTo>
                      <a:pt x="714851" y="1083374"/>
                      <a:pt x="717327" y="1082421"/>
                      <a:pt x="719804" y="1081564"/>
                    </a:cubicBezTo>
                    <a:cubicBezTo>
                      <a:pt x="720090" y="1084612"/>
                      <a:pt x="720470" y="1087755"/>
                      <a:pt x="720756" y="1090898"/>
                    </a:cubicBezTo>
                    <a:cubicBezTo>
                      <a:pt x="710660" y="1092899"/>
                      <a:pt x="700468" y="1094994"/>
                      <a:pt x="690752" y="1096899"/>
                    </a:cubicBezTo>
                    <a:close/>
                    <a:moveTo>
                      <a:pt x="705898" y="1054608"/>
                    </a:moveTo>
                    <a:cubicBezTo>
                      <a:pt x="700754" y="1056037"/>
                      <a:pt x="696087" y="1056989"/>
                      <a:pt x="691324" y="1057942"/>
                    </a:cubicBezTo>
                    <a:cubicBezTo>
                      <a:pt x="691038" y="1046131"/>
                      <a:pt x="690372" y="1034606"/>
                      <a:pt x="689038" y="1023937"/>
                    </a:cubicBezTo>
                    <a:cubicBezTo>
                      <a:pt x="697516" y="1027748"/>
                      <a:pt x="705993" y="1030510"/>
                      <a:pt x="714469" y="1032129"/>
                    </a:cubicBezTo>
                    <a:cubicBezTo>
                      <a:pt x="715137" y="1037939"/>
                      <a:pt x="715803" y="1044702"/>
                      <a:pt x="716566" y="1051751"/>
                    </a:cubicBezTo>
                    <a:cubicBezTo>
                      <a:pt x="713041" y="1052703"/>
                      <a:pt x="709422" y="1053656"/>
                      <a:pt x="705898" y="1054608"/>
                    </a:cubicBezTo>
                    <a:close/>
                    <a:moveTo>
                      <a:pt x="711517" y="985647"/>
                    </a:moveTo>
                    <a:cubicBezTo>
                      <a:pt x="701897" y="980313"/>
                      <a:pt x="691133" y="975170"/>
                      <a:pt x="679799" y="970978"/>
                    </a:cubicBezTo>
                    <a:cubicBezTo>
                      <a:pt x="682370" y="970312"/>
                      <a:pt x="684847" y="969359"/>
                      <a:pt x="687514" y="968978"/>
                    </a:cubicBezTo>
                    <a:cubicBezTo>
                      <a:pt x="697325" y="967549"/>
                      <a:pt x="705040" y="968883"/>
                      <a:pt x="711803" y="971360"/>
                    </a:cubicBezTo>
                    <a:cubicBezTo>
                      <a:pt x="711612" y="976217"/>
                      <a:pt x="711517" y="980885"/>
                      <a:pt x="711517" y="985647"/>
                    </a:cubicBezTo>
                    <a:close/>
                    <a:moveTo>
                      <a:pt x="681132" y="1193483"/>
                    </a:moveTo>
                    <a:cubicBezTo>
                      <a:pt x="681608" y="1189958"/>
                      <a:pt x="682180" y="1186339"/>
                      <a:pt x="682656" y="1182624"/>
                    </a:cubicBezTo>
                    <a:cubicBezTo>
                      <a:pt x="704469" y="1178814"/>
                      <a:pt x="719422" y="1173671"/>
                      <a:pt x="729043" y="1169289"/>
                    </a:cubicBezTo>
                    <a:cubicBezTo>
                      <a:pt x="729329" y="1172147"/>
                      <a:pt x="729615" y="1174909"/>
                      <a:pt x="729901" y="1177766"/>
                    </a:cubicBezTo>
                    <a:cubicBezTo>
                      <a:pt x="726948" y="1182815"/>
                      <a:pt x="723900" y="1187958"/>
                      <a:pt x="720947" y="1193006"/>
                    </a:cubicBezTo>
                    <a:cubicBezTo>
                      <a:pt x="716756" y="1192911"/>
                      <a:pt x="702754" y="1192816"/>
                      <a:pt x="681132" y="1193483"/>
                    </a:cubicBezTo>
                    <a:close/>
                    <a:moveTo>
                      <a:pt x="720280" y="1194245"/>
                    </a:moveTo>
                    <a:cubicBezTo>
                      <a:pt x="713612" y="1205675"/>
                      <a:pt x="707041" y="1217105"/>
                      <a:pt x="700658" y="1228630"/>
                    </a:cubicBezTo>
                    <a:cubicBezTo>
                      <a:pt x="696182" y="1229297"/>
                      <a:pt x="687228" y="1230535"/>
                      <a:pt x="675037" y="1231964"/>
                    </a:cubicBezTo>
                    <a:cubicBezTo>
                      <a:pt x="676084" y="1226058"/>
                      <a:pt x="677132" y="1219581"/>
                      <a:pt x="678275" y="1212437"/>
                    </a:cubicBezTo>
                    <a:cubicBezTo>
                      <a:pt x="691990" y="1209008"/>
                      <a:pt x="705993" y="1203389"/>
                      <a:pt x="720280" y="1194245"/>
                    </a:cubicBezTo>
                    <a:close/>
                    <a:moveTo>
                      <a:pt x="637984" y="994029"/>
                    </a:moveTo>
                    <a:cubicBezTo>
                      <a:pt x="642365" y="995744"/>
                      <a:pt x="646557" y="998030"/>
                      <a:pt x="650652" y="1000792"/>
                    </a:cubicBezTo>
                    <a:cubicBezTo>
                      <a:pt x="650081" y="1021652"/>
                      <a:pt x="649795" y="1043083"/>
                      <a:pt x="650175" y="1061942"/>
                    </a:cubicBezTo>
                    <a:cubicBezTo>
                      <a:pt x="640080" y="1061847"/>
                      <a:pt x="631221" y="1061276"/>
                      <a:pt x="623220" y="1061085"/>
                    </a:cubicBezTo>
                    <a:cubicBezTo>
                      <a:pt x="620744" y="1046988"/>
                      <a:pt x="617982" y="1032415"/>
                      <a:pt x="615219" y="1018318"/>
                    </a:cubicBezTo>
                    <a:cubicBezTo>
                      <a:pt x="617982" y="1014317"/>
                      <a:pt x="626173" y="1004221"/>
                      <a:pt x="637984" y="994029"/>
                    </a:cubicBezTo>
                    <a:close/>
                    <a:moveTo>
                      <a:pt x="614838" y="1016794"/>
                    </a:moveTo>
                    <a:cubicBezTo>
                      <a:pt x="612838" y="1006697"/>
                      <a:pt x="610933" y="997077"/>
                      <a:pt x="609028" y="988219"/>
                    </a:cubicBezTo>
                    <a:cubicBezTo>
                      <a:pt x="614172" y="988409"/>
                      <a:pt x="619410" y="988981"/>
                      <a:pt x="624554" y="990028"/>
                    </a:cubicBezTo>
                    <a:cubicBezTo>
                      <a:pt x="620934" y="998220"/>
                      <a:pt x="617696" y="1007078"/>
                      <a:pt x="614838" y="1016794"/>
                    </a:cubicBezTo>
                    <a:close/>
                    <a:moveTo>
                      <a:pt x="630841" y="1137761"/>
                    </a:moveTo>
                    <a:cubicBezTo>
                      <a:pt x="639413" y="1137285"/>
                      <a:pt x="647890" y="1136523"/>
                      <a:pt x="656082" y="1135094"/>
                    </a:cubicBezTo>
                    <a:cubicBezTo>
                      <a:pt x="656176" y="1136333"/>
                      <a:pt x="656367" y="1137571"/>
                      <a:pt x="656462" y="1138809"/>
                    </a:cubicBezTo>
                    <a:cubicBezTo>
                      <a:pt x="647319" y="1139571"/>
                      <a:pt x="638841" y="1139095"/>
                      <a:pt x="630841" y="1137761"/>
                    </a:cubicBezTo>
                    <a:close/>
                    <a:moveTo>
                      <a:pt x="661320" y="1185672"/>
                    </a:moveTo>
                    <a:cubicBezTo>
                      <a:pt x="661606" y="1188625"/>
                      <a:pt x="661892" y="1191387"/>
                      <a:pt x="662177" y="1194340"/>
                    </a:cubicBezTo>
                    <a:cubicBezTo>
                      <a:pt x="658082" y="1194530"/>
                      <a:pt x="653890" y="1194721"/>
                      <a:pt x="649319" y="1195007"/>
                    </a:cubicBezTo>
                    <a:cubicBezTo>
                      <a:pt x="641127" y="1195483"/>
                      <a:pt x="632650" y="1195007"/>
                      <a:pt x="623888" y="1194245"/>
                    </a:cubicBezTo>
                    <a:cubicBezTo>
                      <a:pt x="624268" y="1192149"/>
                      <a:pt x="624554" y="1190054"/>
                      <a:pt x="624935" y="1187958"/>
                    </a:cubicBezTo>
                    <a:cubicBezTo>
                      <a:pt x="627126" y="1187863"/>
                      <a:pt x="629030" y="1187958"/>
                      <a:pt x="631221" y="1187863"/>
                    </a:cubicBezTo>
                    <a:cubicBezTo>
                      <a:pt x="642270" y="1187482"/>
                      <a:pt x="652272" y="1186720"/>
                      <a:pt x="661320" y="1185672"/>
                    </a:cubicBezTo>
                    <a:close/>
                    <a:moveTo>
                      <a:pt x="629507" y="1102709"/>
                    </a:moveTo>
                    <a:cubicBezTo>
                      <a:pt x="629221" y="1100423"/>
                      <a:pt x="628935" y="1098042"/>
                      <a:pt x="628650" y="1095566"/>
                    </a:cubicBezTo>
                    <a:cubicBezTo>
                      <a:pt x="635794" y="1096137"/>
                      <a:pt x="643222" y="1096709"/>
                      <a:pt x="651986" y="1096518"/>
                    </a:cubicBezTo>
                    <a:cubicBezTo>
                      <a:pt x="651986" y="1096613"/>
                      <a:pt x="651986" y="1096709"/>
                      <a:pt x="651986" y="1096709"/>
                    </a:cubicBezTo>
                    <a:cubicBezTo>
                      <a:pt x="652177" y="1098328"/>
                      <a:pt x="652367" y="1100233"/>
                      <a:pt x="652557" y="1101947"/>
                    </a:cubicBezTo>
                    <a:cubicBezTo>
                      <a:pt x="645128" y="1102424"/>
                      <a:pt x="637412" y="1102614"/>
                      <a:pt x="629507" y="1102709"/>
                    </a:cubicBezTo>
                    <a:close/>
                    <a:moveTo>
                      <a:pt x="619505" y="1219105"/>
                    </a:moveTo>
                    <a:cubicBezTo>
                      <a:pt x="633793" y="1218343"/>
                      <a:pt x="648748" y="1217866"/>
                      <a:pt x="664369" y="1215295"/>
                    </a:cubicBezTo>
                    <a:cubicBezTo>
                      <a:pt x="665035" y="1221677"/>
                      <a:pt x="665607" y="1227582"/>
                      <a:pt x="666178" y="1233011"/>
                    </a:cubicBezTo>
                    <a:cubicBezTo>
                      <a:pt x="658939" y="1233869"/>
                      <a:pt x="650938" y="1234726"/>
                      <a:pt x="642365" y="1235583"/>
                    </a:cubicBezTo>
                    <a:cubicBezTo>
                      <a:pt x="635317" y="1236250"/>
                      <a:pt x="626173" y="1236440"/>
                      <a:pt x="616076" y="1236536"/>
                    </a:cubicBezTo>
                    <a:cubicBezTo>
                      <a:pt x="617219" y="1230821"/>
                      <a:pt x="618362" y="1225010"/>
                      <a:pt x="619505" y="1219105"/>
                    </a:cubicBezTo>
                    <a:close/>
                    <a:moveTo>
                      <a:pt x="662463" y="1299877"/>
                    </a:moveTo>
                    <a:cubicBezTo>
                      <a:pt x="655033" y="1300353"/>
                      <a:pt x="630555" y="1302068"/>
                      <a:pt x="600169" y="1307497"/>
                    </a:cubicBezTo>
                    <a:cubicBezTo>
                      <a:pt x="600932" y="1304354"/>
                      <a:pt x="601789" y="1300829"/>
                      <a:pt x="602646" y="1297115"/>
                    </a:cubicBezTo>
                    <a:cubicBezTo>
                      <a:pt x="650366" y="1288256"/>
                      <a:pt x="661606" y="1278350"/>
                      <a:pt x="680561" y="1265015"/>
                    </a:cubicBezTo>
                    <a:cubicBezTo>
                      <a:pt x="674465" y="1276541"/>
                      <a:pt x="668369" y="1288161"/>
                      <a:pt x="662463" y="1299877"/>
                    </a:cubicBezTo>
                    <a:close/>
                    <a:moveTo>
                      <a:pt x="682085" y="1262158"/>
                    </a:moveTo>
                    <a:cubicBezTo>
                      <a:pt x="673036" y="1263301"/>
                      <a:pt x="643413" y="1267111"/>
                      <a:pt x="608457" y="1272064"/>
                    </a:cubicBezTo>
                    <a:cubicBezTo>
                      <a:pt x="609505" y="1267492"/>
                      <a:pt x="610552" y="1262825"/>
                      <a:pt x="611600" y="1257872"/>
                    </a:cubicBezTo>
                    <a:cubicBezTo>
                      <a:pt x="614743" y="1257681"/>
                      <a:pt x="617791" y="1257491"/>
                      <a:pt x="620744" y="1257205"/>
                    </a:cubicBezTo>
                    <a:cubicBezTo>
                      <a:pt x="641223" y="1255776"/>
                      <a:pt x="656176" y="1252919"/>
                      <a:pt x="667798" y="1249204"/>
                    </a:cubicBezTo>
                    <a:cubicBezTo>
                      <a:pt x="668655" y="1257776"/>
                      <a:pt x="669225" y="1263110"/>
                      <a:pt x="669225" y="1263110"/>
                    </a:cubicBezTo>
                    <a:cubicBezTo>
                      <a:pt x="669225" y="1263110"/>
                      <a:pt x="670464" y="1257395"/>
                      <a:pt x="672274" y="1247680"/>
                    </a:cubicBezTo>
                    <a:cubicBezTo>
                      <a:pt x="683704" y="1243584"/>
                      <a:pt x="691610" y="1238536"/>
                      <a:pt x="698086" y="1233297"/>
                    </a:cubicBezTo>
                    <a:cubicBezTo>
                      <a:pt x="692658" y="1243012"/>
                      <a:pt x="687228" y="1252537"/>
                      <a:pt x="682085" y="1262158"/>
                    </a:cubicBezTo>
                    <a:close/>
                    <a:moveTo>
                      <a:pt x="692848" y="1253585"/>
                    </a:moveTo>
                    <a:cubicBezTo>
                      <a:pt x="697896" y="1244727"/>
                      <a:pt x="702944" y="1235964"/>
                      <a:pt x="708088" y="1227201"/>
                    </a:cubicBezTo>
                    <a:cubicBezTo>
                      <a:pt x="708279" y="1242917"/>
                      <a:pt x="717709" y="1269968"/>
                      <a:pt x="731519" y="1298448"/>
                    </a:cubicBezTo>
                    <a:cubicBezTo>
                      <a:pt x="718089" y="1283494"/>
                      <a:pt x="703230" y="1267682"/>
                      <a:pt x="692848" y="1253585"/>
                    </a:cubicBezTo>
                    <a:close/>
                    <a:moveTo>
                      <a:pt x="710088" y="1223677"/>
                    </a:moveTo>
                    <a:cubicBezTo>
                      <a:pt x="715898" y="1213771"/>
                      <a:pt x="721804" y="1203960"/>
                      <a:pt x="727709" y="1194149"/>
                    </a:cubicBezTo>
                    <a:cubicBezTo>
                      <a:pt x="728377" y="1206627"/>
                      <a:pt x="730948" y="1218343"/>
                      <a:pt x="735139" y="1229011"/>
                    </a:cubicBezTo>
                    <a:cubicBezTo>
                      <a:pt x="737234" y="1249299"/>
                      <a:pt x="738758" y="1263968"/>
                      <a:pt x="739235" y="1268730"/>
                    </a:cubicBezTo>
                    <a:cubicBezTo>
                      <a:pt x="727614" y="1256062"/>
                      <a:pt x="719422" y="1242536"/>
                      <a:pt x="710088" y="1223677"/>
                    </a:cubicBezTo>
                    <a:close/>
                    <a:moveTo>
                      <a:pt x="730186" y="1190149"/>
                    </a:moveTo>
                    <a:cubicBezTo>
                      <a:pt x="730472" y="1189673"/>
                      <a:pt x="730758" y="1189196"/>
                      <a:pt x="731044" y="1188815"/>
                    </a:cubicBezTo>
                    <a:cubicBezTo>
                      <a:pt x="731138" y="1189577"/>
                      <a:pt x="731233" y="1190339"/>
                      <a:pt x="731233" y="1191101"/>
                    </a:cubicBezTo>
                    <a:cubicBezTo>
                      <a:pt x="730853" y="1190720"/>
                      <a:pt x="730567" y="1190435"/>
                      <a:pt x="730186" y="1190149"/>
                    </a:cubicBezTo>
                    <a:close/>
                    <a:moveTo>
                      <a:pt x="731424" y="714565"/>
                    </a:moveTo>
                    <a:cubicBezTo>
                      <a:pt x="733996" y="713899"/>
                      <a:pt x="736473" y="713327"/>
                      <a:pt x="739044" y="712661"/>
                    </a:cubicBezTo>
                    <a:cubicBezTo>
                      <a:pt x="737902" y="713803"/>
                      <a:pt x="736759" y="715042"/>
                      <a:pt x="735616" y="716280"/>
                    </a:cubicBezTo>
                    <a:cubicBezTo>
                      <a:pt x="736186" y="715328"/>
                      <a:pt x="736568" y="714661"/>
                      <a:pt x="736568" y="714661"/>
                    </a:cubicBezTo>
                    <a:lnTo>
                      <a:pt x="731424" y="714565"/>
                    </a:lnTo>
                    <a:close/>
                    <a:moveTo>
                      <a:pt x="668559" y="727043"/>
                    </a:moveTo>
                    <a:cubicBezTo>
                      <a:pt x="664178" y="726281"/>
                      <a:pt x="659796" y="725615"/>
                      <a:pt x="655224" y="725043"/>
                    </a:cubicBezTo>
                    <a:cubicBezTo>
                      <a:pt x="651034" y="722281"/>
                      <a:pt x="644080" y="717899"/>
                      <a:pt x="634365" y="712089"/>
                    </a:cubicBezTo>
                    <a:cubicBezTo>
                      <a:pt x="648557" y="707041"/>
                      <a:pt x="661225" y="701897"/>
                      <a:pt x="672274" y="697040"/>
                    </a:cubicBezTo>
                    <a:cubicBezTo>
                      <a:pt x="701706" y="705993"/>
                      <a:pt x="726852" y="709898"/>
                      <a:pt x="727900" y="710279"/>
                    </a:cubicBezTo>
                    <a:lnTo>
                      <a:pt x="742092" y="707231"/>
                    </a:lnTo>
                    <a:cubicBezTo>
                      <a:pt x="742092" y="707231"/>
                      <a:pt x="733139" y="697611"/>
                      <a:pt x="718756" y="685038"/>
                    </a:cubicBezTo>
                    <a:cubicBezTo>
                      <a:pt x="733044" y="689324"/>
                      <a:pt x="747713" y="693039"/>
                      <a:pt x="758570" y="695801"/>
                    </a:cubicBezTo>
                    <a:cubicBezTo>
                      <a:pt x="754189" y="699040"/>
                      <a:pt x="749808" y="702659"/>
                      <a:pt x="745236" y="706755"/>
                    </a:cubicBezTo>
                    <a:cubicBezTo>
                      <a:pt x="719708" y="713518"/>
                      <a:pt x="694087" y="720090"/>
                      <a:pt x="668559" y="727043"/>
                    </a:cubicBezTo>
                    <a:close/>
                    <a:moveTo>
                      <a:pt x="916114" y="1375029"/>
                    </a:moveTo>
                    <a:cubicBezTo>
                      <a:pt x="910113" y="1365980"/>
                      <a:pt x="902969" y="1356551"/>
                      <a:pt x="894207" y="1346835"/>
                    </a:cubicBezTo>
                    <a:cubicBezTo>
                      <a:pt x="845248" y="1292638"/>
                      <a:pt x="778192" y="1252537"/>
                      <a:pt x="757522" y="1223010"/>
                    </a:cubicBezTo>
                    <a:cubicBezTo>
                      <a:pt x="755427" y="1219962"/>
                      <a:pt x="753427" y="1217295"/>
                      <a:pt x="751617" y="1214819"/>
                    </a:cubicBezTo>
                    <a:cubicBezTo>
                      <a:pt x="752569" y="1209770"/>
                      <a:pt x="753523" y="1204436"/>
                      <a:pt x="754380" y="1198912"/>
                    </a:cubicBezTo>
                    <a:cubicBezTo>
                      <a:pt x="757808" y="1206532"/>
                      <a:pt x="763333" y="1214723"/>
                      <a:pt x="772287" y="1224439"/>
                    </a:cubicBezTo>
                    <a:cubicBezTo>
                      <a:pt x="800290" y="1254728"/>
                      <a:pt x="849725" y="1291781"/>
                      <a:pt x="880967" y="1317974"/>
                    </a:cubicBezTo>
                    <a:cubicBezTo>
                      <a:pt x="898111" y="1332357"/>
                      <a:pt x="909161" y="1347121"/>
                      <a:pt x="917638" y="1364456"/>
                    </a:cubicBezTo>
                    <a:cubicBezTo>
                      <a:pt x="917066" y="1368266"/>
                      <a:pt x="916495" y="1371791"/>
                      <a:pt x="916114" y="1375029"/>
                    </a:cubicBezTo>
                    <a:close/>
                    <a:moveTo>
                      <a:pt x="922210" y="1384935"/>
                    </a:moveTo>
                    <a:cubicBezTo>
                      <a:pt x="922972" y="1383697"/>
                      <a:pt x="923830" y="1382459"/>
                      <a:pt x="924687" y="1381125"/>
                    </a:cubicBezTo>
                    <a:cubicBezTo>
                      <a:pt x="927449" y="1388555"/>
                      <a:pt x="929926" y="1396556"/>
                      <a:pt x="932401" y="1405128"/>
                    </a:cubicBezTo>
                    <a:cubicBezTo>
                      <a:pt x="929735" y="1398841"/>
                      <a:pt x="926400" y="1392079"/>
                      <a:pt x="922210" y="1384935"/>
                    </a:cubicBezTo>
                    <a:close/>
                    <a:moveTo>
                      <a:pt x="979265" y="1325594"/>
                    </a:moveTo>
                    <a:cubicBezTo>
                      <a:pt x="961072" y="1357217"/>
                      <a:pt x="949165" y="1399699"/>
                      <a:pt x="941926" y="1433798"/>
                    </a:cubicBezTo>
                    <a:cubicBezTo>
                      <a:pt x="940688" y="1427988"/>
                      <a:pt x="938593" y="1420749"/>
                      <a:pt x="935450" y="1412272"/>
                    </a:cubicBezTo>
                    <a:cubicBezTo>
                      <a:pt x="937164" y="1407128"/>
                      <a:pt x="942403" y="1387888"/>
                      <a:pt x="935545" y="1364456"/>
                    </a:cubicBezTo>
                    <a:cubicBezTo>
                      <a:pt x="939545" y="1358360"/>
                      <a:pt x="943832" y="1351693"/>
                      <a:pt x="948308" y="1344740"/>
                    </a:cubicBezTo>
                    <a:cubicBezTo>
                      <a:pt x="947832" y="1363028"/>
                      <a:pt x="947642" y="1374839"/>
                      <a:pt x="947642" y="1374839"/>
                    </a:cubicBezTo>
                    <a:cubicBezTo>
                      <a:pt x="947642" y="1374839"/>
                      <a:pt x="967930" y="1330357"/>
                      <a:pt x="986218" y="1286066"/>
                    </a:cubicBezTo>
                    <a:cubicBezTo>
                      <a:pt x="989362" y="1291304"/>
                      <a:pt x="992028" y="1296638"/>
                      <a:pt x="994314" y="1301591"/>
                    </a:cubicBezTo>
                    <a:cubicBezTo>
                      <a:pt x="989362" y="1308926"/>
                      <a:pt x="984313" y="1316831"/>
                      <a:pt x="979265" y="1325594"/>
                    </a:cubicBezTo>
                    <a:close/>
                    <a:moveTo>
                      <a:pt x="995457" y="1300067"/>
                    </a:moveTo>
                    <a:cubicBezTo>
                      <a:pt x="993171" y="1293876"/>
                      <a:pt x="990694" y="1288352"/>
                      <a:pt x="988123" y="1283208"/>
                    </a:cubicBezTo>
                    <a:cubicBezTo>
                      <a:pt x="988408" y="1282732"/>
                      <a:pt x="988694" y="1282256"/>
                      <a:pt x="988980" y="1281779"/>
                    </a:cubicBezTo>
                    <a:cubicBezTo>
                      <a:pt x="992791" y="1287399"/>
                      <a:pt x="995743" y="1292352"/>
                      <a:pt x="997933" y="1296543"/>
                    </a:cubicBezTo>
                    <a:cubicBezTo>
                      <a:pt x="997076" y="1297781"/>
                      <a:pt x="996219" y="1298829"/>
                      <a:pt x="995457" y="1300067"/>
                    </a:cubicBezTo>
                    <a:close/>
                    <a:moveTo>
                      <a:pt x="1050702" y="1159955"/>
                    </a:moveTo>
                    <a:cubicBezTo>
                      <a:pt x="1043177" y="1152811"/>
                      <a:pt x="1037748" y="1147667"/>
                      <a:pt x="1035272" y="1145286"/>
                    </a:cubicBezTo>
                    <a:cubicBezTo>
                      <a:pt x="1035081" y="1143953"/>
                      <a:pt x="1034795" y="1142619"/>
                      <a:pt x="1034510" y="1141286"/>
                    </a:cubicBezTo>
                    <a:cubicBezTo>
                      <a:pt x="1040416" y="1147858"/>
                      <a:pt x="1045844" y="1154144"/>
                      <a:pt x="1050702" y="1159955"/>
                    </a:cubicBezTo>
                    <a:close/>
                    <a:moveTo>
                      <a:pt x="1035367" y="1162241"/>
                    </a:moveTo>
                    <a:cubicBezTo>
                      <a:pt x="1035272" y="1162050"/>
                      <a:pt x="1035081" y="1161860"/>
                      <a:pt x="1034986" y="1161669"/>
                    </a:cubicBezTo>
                    <a:cubicBezTo>
                      <a:pt x="1035081" y="1161383"/>
                      <a:pt x="1035081" y="1161098"/>
                      <a:pt x="1035176" y="1160907"/>
                    </a:cubicBezTo>
                    <a:cubicBezTo>
                      <a:pt x="1035272" y="1161383"/>
                      <a:pt x="1035272" y="1161764"/>
                      <a:pt x="1035367" y="1162241"/>
                    </a:cubicBezTo>
                    <a:close/>
                    <a:moveTo>
                      <a:pt x="1019269" y="1089184"/>
                    </a:moveTo>
                    <a:cubicBezTo>
                      <a:pt x="1020603" y="1090612"/>
                      <a:pt x="1021746" y="1091946"/>
                      <a:pt x="1022889" y="1093280"/>
                    </a:cubicBezTo>
                    <a:cubicBezTo>
                      <a:pt x="1024604" y="1103281"/>
                      <a:pt x="1026413" y="1113187"/>
                      <a:pt x="1028128" y="1123188"/>
                    </a:cubicBezTo>
                    <a:cubicBezTo>
                      <a:pt x="1027462" y="1122331"/>
                      <a:pt x="1026890" y="1121378"/>
                      <a:pt x="1026223" y="1120521"/>
                    </a:cubicBezTo>
                    <a:cubicBezTo>
                      <a:pt x="1023938" y="1117283"/>
                      <a:pt x="1021270" y="1114139"/>
                      <a:pt x="1018603" y="1110996"/>
                    </a:cubicBezTo>
                    <a:cubicBezTo>
                      <a:pt x="1018984" y="1102519"/>
                      <a:pt x="1019175" y="1095089"/>
                      <a:pt x="1019269" y="1089184"/>
                    </a:cubicBezTo>
                    <a:close/>
                    <a:moveTo>
                      <a:pt x="1018412" y="1124617"/>
                    </a:moveTo>
                    <a:cubicBezTo>
                      <a:pt x="1021841" y="1127665"/>
                      <a:pt x="1025176" y="1130903"/>
                      <a:pt x="1028414" y="1134428"/>
                    </a:cubicBezTo>
                    <a:cubicBezTo>
                      <a:pt x="1029176" y="1135285"/>
                      <a:pt x="1029938" y="1136142"/>
                      <a:pt x="1030700" y="1136999"/>
                    </a:cubicBezTo>
                    <a:cubicBezTo>
                      <a:pt x="1030986" y="1138333"/>
                      <a:pt x="1031175" y="1139666"/>
                      <a:pt x="1031461" y="1141095"/>
                    </a:cubicBezTo>
                    <a:cubicBezTo>
                      <a:pt x="1032034" y="1143953"/>
                      <a:pt x="1032604" y="1146905"/>
                      <a:pt x="1033081" y="1149763"/>
                    </a:cubicBezTo>
                    <a:cubicBezTo>
                      <a:pt x="1032224" y="1150525"/>
                      <a:pt x="1030891" y="1151763"/>
                      <a:pt x="1028890" y="1153478"/>
                    </a:cubicBezTo>
                    <a:cubicBezTo>
                      <a:pt x="1028128" y="1152430"/>
                      <a:pt x="1027462" y="1151477"/>
                      <a:pt x="1026604" y="1150334"/>
                    </a:cubicBezTo>
                    <a:cubicBezTo>
                      <a:pt x="1023842" y="1146810"/>
                      <a:pt x="1020794" y="1143572"/>
                      <a:pt x="1017937" y="1140333"/>
                    </a:cubicBezTo>
                    <a:cubicBezTo>
                      <a:pt x="1018032" y="1134999"/>
                      <a:pt x="1018222" y="1129760"/>
                      <a:pt x="1018412" y="1124617"/>
                    </a:cubicBezTo>
                    <a:close/>
                    <a:moveTo>
                      <a:pt x="1017460" y="1151287"/>
                    </a:moveTo>
                    <a:cubicBezTo>
                      <a:pt x="1019746" y="1153382"/>
                      <a:pt x="1022032" y="1155573"/>
                      <a:pt x="1024222" y="1157764"/>
                    </a:cubicBezTo>
                    <a:cubicBezTo>
                      <a:pt x="1022032" y="1159859"/>
                      <a:pt x="1019651" y="1162050"/>
                      <a:pt x="1016888" y="1164812"/>
                    </a:cubicBezTo>
                    <a:cubicBezTo>
                      <a:pt x="1017079" y="1160336"/>
                      <a:pt x="1017269" y="1155859"/>
                      <a:pt x="1017460" y="1151287"/>
                    </a:cubicBezTo>
                    <a:close/>
                    <a:moveTo>
                      <a:pt x="1033747" y="1168051"/>
                    </a:moveTo>
                    <a:cubicBezTo>
                      <a:pt x="1034986" y="1169480"/>
                      <a:pt x="1036129" y="1170813"/>
                      <a:pt x="1037272" y="1172242"/>
                    </a:cubicBezTo>
                    <a:cubicBezTo>
                      <a:pt x="1041463" y="1194911"/>
                      <a:pt x="1045654" y="1217581"/>
                      <a:pt x="1050131" y="1240155"/>
                    </a:cubicBezTo>
                    <a:cubicBezTo>
                      <a:pt x="1049845" y="1240346"/>
                      <a:pt x="1027462" y="1255490"/>
                      <a:pt x="1000410" y="1293019"/>
                    </a:cubicBezTo>
                    <a:cubicBezTo>
                      <a:pt x="998887" y="1287494"/>
                      <a:pt x="996886" y="1281398"/>
                      <a:pt x="993838" y="1274255"/>
                    </a:cubicBezTo>
                    <a:cubicBezTo>
                      <a:pt x="996505" y="1270159"/>
                      <a:pt x="998982" y="1266254"/>
                      <a:pt x="1001077" y="1263015"/>
                    </a:cubicBezTo>
                    <a:cubicBezTo>
                      <a:pt x="1018698" y="1235297"/>
                      <a:pt x="1029557" y="1188911"/>
                      <a:pt x="1033747" y="1168051"/>
                    </a:cubicBezTo>
                    <a:close/>
                    <a:moveTo>
                      <a:pt x="1472756" y="924020"/>
                    </a:moveTo>
                    <a:cubicBezTo>
                      <a:pt x="1528191" y="905732"/>
                      <a:pt x="1617630" y="870299"/>
                      <a:pt x="1655349" y="867251"/>
                    </a:cubicBezTo>
                    <a:cubicBezTo>
                      <a:pt x="1692878" y="864203"/>
                      <a:pt x="1742122" y="867251"/>
                      <a:pt x="1742598" y="867251"/>
                    </a:cubicBezTo>
                    <a:cubicBezTo>
                      <a:pt x="1736025" y="870680"/>
                      <a:pt x="1726596" y="874871"/>
                      <a:pt x="1716214" y="876681"/>
                    </a:cubicBezTo>
                    <a:cubicBezTo>
                      <a:pt x="1697069" y="880110"/>
                      <a:pt x="1612296" y="899065"/>
                      <a:pt x="1544764" y="912781"/>
                    </a:cubicBezTo>
                    <a:cubicBezTo>
                      <a:pt x="1484662" y="925068"/>
                      <a:pt x="1427607" y="949357"/>
                      <a:pt x="1415795" y="954500"/>
                    </a:cubicBezTo>
                    <a:cubicBezTo>
                      <a:pt x="1404079" y="949071"/>
                      <a:pt x="1392269" y="943832"/>
                      <a:pt x="1380458" y="938594"/>
                    </a:cubicBezTo>
                    <a:cubicBezTo>
                      <a:pt x="1405699" y="939165"/>
                      <a:pt x="1421225" y="941070"/>
                      <a:pt x="1472756" y="924020"/>
                    </a:cubicBezTo>
                    <a:close/>
                    <a:moveTo>
                      <a:pt x="1363218" y="936403"/>
                    </a:moveTo>
                    <a:cubicBezTo>
                      <a:pt x="1360932" y="951071"/>
                      <a:pt x="1355407" y="968978"/>
                      <a:pt x="1350740" y="985647"/>
                    </a:cubicBezTo>
                    <a:cubicBezTo>
                      <a:pt x="1348644" y="959549"/>
                      <a:pt x="1343405" y="936307"/>
                      <a:pt x="1335405" y="925163"/>
                    </a:cubicBezTo>
                    <a:cubicBezTo>
                      <a:pt x="1344644" y="928878"/>
                      <a:pt x="1353978" y="932593"/>
                      <a:pt x="1363218" y="936403"/>
                    </a:cubicBezTo>
                    <a:close/>
                    <a:moveTo>
                      <a:pt x="1143857" y="535972"/>
                    </a:moveTo>
                    <a:cubicBezTo>
                      <a:pt x="1159383" y="530352"/>
                      <a:pt x="1176338" y="520065"/>
                      <a:pt x="1192244" y="508635"/>
                    </a:cubicBezTo>
                    <a:cubicBezTo>
                      <a:pt x="1178337" y="525113"/>
                      <a:pt x="1165954" y="542735"/>
                      <a:pt x="1157668" y="560356"/>
                    </a:cubicBezTo>
                    <a:cubicBezTo>
                      <a:pt x="1154144" y="567976"/>
                      <a:pt x="1150905" y="575215"/>
                      <a:pt x="1147763" y="582168"/>
                    </a:cubicBezTo>
                    <a:cubicBezTo>
                      <a:pt x="1135189" y="586169"/>
                      <a:pt x="1121569" y="590169"/>
                      <a:pt x="1108424" y="594265"/>
                    </a:cubicBezTo>
                    <a:cubicBezTo>
                      <a:pt x="1111567" y="583978"/>
                      <a:pt x="1113662" y="573786"/>
                      <a:pt x="1115187" y="563690"/>
                    </a:cubicBezTo>
                    <a:cubicBezTo>
                      <a:pt x="1124140" y="555593"/>
                      <a:pt x="1133855" y="546068"/>
                      <a:pt x="1143857" y="535972"/>
                    </a:cubicBezTo>
                    <a:close/>
                    <a:moveTo>
                      <a:pt x="1078230" y="493586"/>
                    </a:moveTo>
                    <a:cubicBezTo>
                      <a:pt x="1079468" y="491395"/>
                      <a:pt x="1080706" y="489204"/>
                      <a:pt x="1081944" y="487013"/>
                    </a:cubicBezTo>
                    <a:cubicBezTo>
                      <a:pt x="1082135" y="487013"/>
                      <a:pt x="1101565" y="489204"/>
                      <a:pt x="1134523" y="481679"/>
                    </a:cubicBezTo>
                    <a:cubicBezTo>
                      <a:pt x="1129283" y="486347"/>
                      <a:pt x="1120901" y="493966"/>
                      <a:pt x="1111090" y="503873"/>
                    </a:cubicBezTo>
                    <a:cubicBezTo>
                      <a:pt x="1097470" y="510254"/>
                      <a:pt x="1083469" y="519303"/>
                      <a:pt x="1072038" y="527495"/>
                    </a:cubicBezTo>
                    <a:cubicBezTo>
                      <a:pt x="1074705" y="512826"/>
                      <a:pt x="1076896" y="500539"/>
                      <a:pt x="1078230" y="493586"/>
                    </a:cubicBezTo>
                    <a:close/>
                    <a:moveTo>
                      <a:pt x="1083944" y="871442"/>
                    </a:moveTo>
                    <a:cubicBezTo>
                      <a:pt x="1087183" y="856012"/>
                      <a:pt x="1083563" y="843248"/>
                      <a:pt x="1075182" y="834295"/>
                    </a:cubicBezTo>
                    <a:cubicBezTo>
                      <a:pt x="1089659" y="838676"/>
                      <a:pt x="1103947" y="843439"/>
                      <a:pt x="1118329" y="848011"/>
                    </a:cubicBezTo>
                    <a:cubicBezTo>
                      <a:pt x="1118139" y="851630"/>
                      <a:pt x="1116425" y="855250"/>
                      <a:pt x="1110901" y="859917"/>
                    </a:cubicBezTo>
                    <a:cubicBezTo>
                      <a:pt x="1104614" y="865156"/>
                      <a:pt x="1090422" y="884206"/>
                      <a:pt x="1075182" y="901827"/>
                    </a:cubicBezTo>
                    <a:cubicBezTo>
                      <a:pt x="1073658" y="900303"/>
                      <a:pt x="1072229" y="898874"/>
                      <a:pt x="1070704" y="897350"/>
                    </a:cubicBezTo>
                    <a:cubicBezTo>
                      <a:pt x="1077087" y="888587"/>
                      <a:pt x="1082231" y="879729"/>
                      <a:pt x="1083944" y="871442"/>
                    </a:cubicBezTo>
                    <a:close/>
                    <a:moveTo>
                      <a:pt x="1064323" y="830866"/>
                    </a:moveTo>
                    <a:cubicBezTo>
                      <a:pt x="1065371" y="837533"/>
                      <a:pt x="1064133" y="845153"/>
                      <a:pt x="1060799" y="853726"/>
                    </a:cubicBezTo>
                    <a:lnTo>
                      <a:pt x="1064323" y="830866"/>
                    </a:lnTo>
                    <a:close/>
                    <a:moveTo>
                      <a:pt x="1092422" y="1061085"/>
                    </a:moveTo>
                    <a:cubicBezTo>
                      <a:pt x="1092422" y="1061085"/>
                      <a:pt x="1092422" y="1061180"/>
                      <a:pt x="1092422" y="1061180"/>
                    </a:cubicBezTo>
                    <a:cubicBezTo>
                      <a:pt x="1064513" y="1034034"/>
                      <a:pt x="1035938" y="1006888"/>
                      <a:pt x="1020127" y="992029"/>
                    </a:cubicBezTo>
                    <a:lnTo>
                      <a:pt x="1020889" y="990314"/>
                    </a:lnTo>
                    <a:cubicBezTo>
                      <a:pt x="1027080" y="980503"/>
                      <a:pt x="1034224" y="970978"/>
                      <a:pt x="1042702" y="962025"/>
                    </a:cubicBezTo>
                    <a:cubicBezTo>
                      <a:pt x="1059750" y="985361"/>
                      <a:pt x="1078991" y="1010507"/>
                      <a:pt x="1096613" y="1031367"/>
                    </a:cubicBezTo>
                    <a:cubicBezTo>
                      <a:pt x="1094422" y="1041178"/>
                      <a:pt x="1092898" y="1051084"/>
                      <a:pt x="1092422" y="1061085"/>
                    </a:cubicBezTo>
                    <a:close/>
                    <a:moveTo>
                      <a:pt x="1126712" y="953834"/>
                    </a:moveTo>
                    <a:cubicBezTo>
                      <a:pt x="1116425" y="943165"/>
                      <a:pt x="1105185" y="931736"/>
                      <a:pt x="1093660" y="920210"/>
                    </a:cubicBezTo>
                    <a:cubicBezTo>
                      <a:pt x="1114996" y="902684"/>
                      <a:pt x="1126521" y="887254"/>
                      <a:pt x="1129569" y="875252"/>
                    </a:cubicBezTo>
                    <a:cubicBezTo>
                      <a:pt x="1131951" y="865823"/>
                      <a:pt x="1126998" y="855821"/>
                      <a:pt x="1122807" y="849440"/>
                    </a:cubicBezTo>
                    <a:cubicBezTo>
                      <a:pt x="1138332" y="854393"/>
                      <a:pt x="1153858" y="859060"/>
                      <a:pt x="1169288" y="864203"/>
                    </a:cubicBezTo>
                    <a:cubicBezTo>
                      <a:pt x="1161669" y="888016"/>
                      <a:pt x="1142428" y="924592"/>
                      <a:pt x="1130236" y="947357"/>
                    </a:cubicBezTo>
                    <a:cubicBezTo>
                      <a:pt x="1129188" y="949261"/>
                      <a:pt x="1127950" y="951548"/>
                      <a:pt x="1126712" y="953834"/>
                    </a:cubicBezTo>
                    <a:close/>
                    <a:moveTo>
                      <a:pt x="1164145" y="994982"/>
                    </a:moveTo>
                    <a:cubicBezTo>
                      <a:pt x="1171003" y="985552"/>
                      <a:pt x="1178528" y="975551"/>
                      <a:pt x="1186815" y="964692"/>
                    </a:cubicBezTo>
                    <a:cubicBezTo>
                      <a:pt x="1218247" y="923830"/>
                      <a:pt x="1233963" y="905732"/>
                      <a:pt x="1220057" y="882015"/>
                    </a:cubicBezTo>
                    <a:cubicBezTo>
                      <a:pt x="1231296" y="886015"/>
                      <a:pt x="1242536" y="889826"/>
                      <a:pt x="1253776" y="893921"/>
                    </a:cubicBezTo>
                    <a:cubicBezTo>
                      <a:pt x="1255299" y="903161"/>
                      <a:pt x="1257300" y="927830"/>
                      <a:pt x="1244440" y="959644"/>
                    </a:cubicBezTo>
                    <a:cubicBezTo>
                      <a:pt x="1232059" y="990410"/>
                      <a:pt x="1219676" y="1021461"/>
                      <a:pt x="1207769" y="1055561"/>
                    </a:cubicBezTo>
                    <a:cubicBezTo>
                      <a:pt x="1192148" y="1032415"/>
                      <a:pt x="1177004" y="1011174"/>
                      <a:pt x="1164145" y="994982"/>
                    </a:cubicBezTo>
                    <a:close/>
                    <a:moveTo>
                      <a:pt x="1175670" y="866394"/>
                    </a:moveTo>
                    <a:cubicBezTo>
                      <a:pt x="1188815" y="870871"/>
                      <a:pt x="1201769" y="875633"/>
                      <a:pt x="1214913" y="880205"/>
                    </a:cubicBezTo>
                    <a:cubicBezTo>
                      <a:pt x="1203864" y="902780"/>
                      <a:pt x="1190244" y="913066"/>
                      <a:pt x="1183005" y="923353"/>
                    </a:cubicBezTo>
                    <a:cubicBezTo>
                      <a:pt x="1181766" y="925068"/>
                      <a:pt x="1179290" y="927926"/>
                      <a:pt x="1176242" y="931259"/>
                    </a:cubicBezTo>
                    <a:cubicBezTo>
                      <a:pt x="1183100" y="910114"/>
                      <a:pt x="1189862" y="885920"/>
                      <a:pt x="1175670" y="866394"/>
                    </a:cubicBezTo>
                    <a:close/>
                    <a:moveTo>
                      <a:pt x="1219294" y="1124045"/>
                    </a:moveTo>
                    <a:cubicBezTo>
                      <a:pt x="1217199" y="1120902"/>
                      <a:pt x="1215104" y="1117759"/>
                      <a:pt x="1212913" y="1114616"/>
                    </a:cubicBezTo>
                    <a:cubicBezTo>
                      <a:pt x="1215104" y="1116902"/>
                      <a:pt x="1217294" y="1119187"/>
                      <a:pt x="1219485" y="1121378"/>
                    </a:cubicBezTo>
                    <a:cubicBezTo>
                      <a:pt x="1219390" y="1122331"/>
                      <a:pt x="1219390" y="1123188"/>
                      <a:pt x="1219294" y="1124045"/>
                    </a:cubicBezTo>
                    <a:close/>
                    <a:moveTo>
                      <a:pt x="1295209" y="909352"/>
                    </a:moveTo>
                    <a:cubicBezTo>
                      <a:pt x="1293208" y="913733"/>
                      <a:pt x="1289589" y="923925"/>
                      <a:pt x="1287018" y="944880"/>
                    </a:cubicBezTo>
                    <a:cubicBezTo>
                      <a:pt x="1283494" y="973550"/>
                      <a:pt x="1246251" y="1028319"/>
                      <a:pt x="1227676" y="1085564"/>
                    </a:cubicBezTo>
                    <a:cubicBezTo>
                      <a:pt x="1225010" y="1081469"/>
                      <a:pt x="1222438" y="1077563"/>
                      <a:pt x="1219771" y="1073563"/>
                    </a:cubicBezTo>
                    <a:cubicBezTo>
                      <a:pt x="1220438" y="1071944"/>
                      <a:pt x="1221009" y="1070324"/>
                      <a:pt x="1221771" y="1068610"/>
                    </a:cubicBezTo>
                    <a:cubicBezTo>
                      <a:pt x="1237107" y="1035844"/>
                      <a:pt x="1263776" y="986981"/>
                      <a:pt x="1273969" y="952786"/>
                    </a:cubicBezTo>
                    <a:cubicBezTo>
                      <a:pt x="1283112" y="922211"/>
                      <a:pt x="1274730" y="911828"/>
                      <a:pt x="1258823" y="895731"/>
                    </a:cubicBezTo>
                    <a:cubicBezTo>
                      <a:pt x="1261872" y="896874"/>
                      <a:pt x="1265015" y="897827"/>
                      <a:pt x="1268063" y="898970"/>
                    </a:cubicBezTo>
                    <a:cubicBezTo>
                      <a:pt x="1277207" y="902399"/>
                      <a:pt x="1286160" y="905923"/>
                      <a:pt x="1295209" y="909352"/>
                    </a:cubicBezTo>
                    <a:close/>
                    <a:moveTo>
                      <a:pt x="1270063" y="892683"/>
                    </a:moveTo>
                    <a:cubicBezTo>
                      <a:pt x="1259491" y="888587"/>
                      <a:pt x="1248823" y="884873"/>
                      <a:pt x="1238250" y="880872"/>
                    </a:cubicBezTo>
                    <a:cubicBezTo>
                      <a:pt x="1250346" y="881539"/>
                      <a:pt x="1267682" y="880396"/>
                      <a:pt x="1292161" y="873633"/>
                    </a:cubicBezTo>
                    <a:cubicBezTo>
                      <a:pt x="1300163" y="871442"/>
                      <a:pt x="1308259" y="869156"/>
                      <a:pt x="1316450" y="866870"/>
                    </a:cubicBezTo>
                    <a:cubicBezTo>
                      <a:pt x="1294637" y="878586"/>
                      <a:pt x="1277112" y="888587"/>
                      <a:pt x="1270063" y="892683"/>
                    </a:cubicBezTo>
                    <a:close/>
                    <a:moveTo>
                      <a:pt x="1323212" y="844391"/>
                    </a:moveTo>
                    <a:cubicBezTo>
                      <a:pt x="1274158" y="859822"/>
                      <a:pt x="1235392" y="871157"/>
                      <a:pt x="1222057" y="874966"/>
                    </a:cubicBezTo>
                    <a:cubicBezTo>
                      <a:pt x="1208912" y="870109"/>
                      <a:pt x="1195863" y="865061"/>
                      <a:pt x="1182719" y="860393"/>
                    </a:cubicBezTo>
                    <a:cubicBezTo>
                      <a:pt x="1196815" y="860298"/>
                      <a:pt x="1222343" y="859250"/>
                      <a:pt x="1255394" y="854393"/>
                    </a:cubicBezTo>
                    <a:cubicBezTo>
                      <a:pt x="1288923" y="849440"/>
                      <a:pt x="1325975" y="841915"/>
                      <a:pt x="1360360" y="826580"/>
                    </a:cubicBezTo>
                    <a:cubicBezTo>
                      <a:pt x="1350358" y="833437"/>
                      <a:pt x="1338452" y="839534"/>
                      <a:pt x="1323212" y="844391"/>
                    </a:cubicBezTo>
                    <a:close/>
                    <a:moveTo>
                      <a:pt x="1375409" y="785051"/>
                    </a:moveTo>
                    <a:cubicBezTo>
                      <a:pt x="1372171" y="784479"/>
                      <a:pt x="1368933" y="783812"/>
                      <a:pt x="1365599" y="783241"/>
                    </a:cubicBezTo>
                    <a:cubicBezTo>
                      <a:pt x="1367599" y="782479"/>
                      <a:pt x="1369599" y="781717"/>
                      <a:pt x="1371790" y="781050"/>
                    </a:cubicBezTo>
                    <a:cubicBezTo>
                      <a:pt x="1373695" y="780383"/>
                      <a:pt x="1375695" y="779812"/>
                      <a:pt x="1377695" y="779240"/>
                    </a:cubicBezTo>
                    <a:cubicBezTo>
                      <a:pt x="1380648" y="779240"/>
                      <a:pt x="1383600" y="779336"/>
                      <a:pt x="1386458" y="779336"/>
                    </a:cubicBezTo>
                    <a:cubicBezTo>
                      <a:pt x="1382839" y="781240"/>
                      <a:pt x="1379219" y="783145"/>
                      <a:pt x="1375409" y="785051"/>
                    </a:cubicBezTo>
                    <a:close/>
                    <a:moveTo>
                      <a:pt x="1500568" y="779907"/>
                    </a:moveTo>
                    <a:cubicBezTo>
                      <a:pt x="1483519" y="784193"/>
                      <a:pt x="1467516" y="789813"/>
                      <a:pt x="1452467" y="796481"/>
                    </a:cubicBezTo>
                    <a:cubicBezTo>
                      <a:pt x="1458658" y="790289"/>
                      <a:pt x="1464563" y="784765"/>
                      <a:pt x="1469993" y="779907"/>
                    </a:cubicBezTo>
                    <a:cubicBezTo>
                      <a:pt x="1482090" y="780002"/>
                      <a:pt x="1492376" y="780002"/>
                      <a:pt x="1500568" y="779907"/>
                    </a:cubicBezTo>
                    <a:close/>
                    <a:moveTo>
                      <a:pt x="1278541" y="729234"/>
                    </a:moveTo>
                    <a:cubicBezTo>
                      <a:pt x="1299304" y="731330"/>
                      <a:pt x="1314450" y="736282"/>
                      <a:pt x="1314450" y="736282"/>
                    </a:cubicBezTo>
                    <a:cubicBezTo>
                      <a:pt x="1305877" y="729996"/>
                      <a:pt x="1297305" y="724757"/>
                      <a:pt x="1288827" y="720376"/>
                    </a:cubicBezTo>
                    <a:cubicBezTo>
                      <a:pt x="1289399" y="719899"/>
                      <a:pt x="1290066" y="719519"/>
                      <a:pt x="1290638" y="719042"/>
                    </a:cubicBezTo>
                    <a:cubicBezTo>
                      <a:pt x="1294923" y="719899"/>
                      <a:pt x="1299114" y="720757"/>
                      <a:pt x="1303019" y="721424"/>
                    </a:cubicBezTo>
                    <a:cubicBezTo>
                      <a:pt x="1363503" y="732663"/>
                      <a:pt x="1438084" y="737616"/>
                      <a:pt x="1497425" y="739711"/>
                    </a:cubicBezTo>
                    <a:cubicBezTo>
                      <a:pt x="1482185" y="741807"/>
                      <a:pt x="1467135" y="746474"/>
                      <a:pt x="1449514" y="750570"/>
                    </a:cubicBezTo>
                    <a:cubicBezTo>
                      <a:pt x="1442370" y="752189"/>
                      <a:pt x="1432464" y="756380"/>
                      <a:pt x="1420844" y="761905"/>
                    </a:cubicBezTo>
                    <a:cubicBezTo>
                      <a:pt x="1418176" y="761619"/>
                      <a:pt x="1415510" y="761428"/>
                      <a:pt x="1412843" y="761143"/>
                    </a:cubicBezTo>
                    <a:cubicBezTo>
                      <a:pt x="1365695" y="752856"/>
                      <a:pt x="1312258" y="743522"/>
                      <a:pt x="1272349" y="736473"/>
                    </a:cubicBezTo>
                    <a:cubicBezTo>
                      <a:pt x="1274349" y="733901"/>
                      <a:pt x="1276350" y="731425"/>
                      <a:pt x="1278541" y="729234"/>
                    </a:cubicBezTo>
                    <a:close/>
                    <a:moveTo>
                      <a:pt x="1320831" y="806672"/>
                    </a:moveTo>
                    <a:cubicBezTo>
                      <a:pt x="1324546" y="806672"/>
                      <a:pt x="1328261" y="806672"/>
                      <a:pt x="1332071" y="806672"/>
                    </a:cubicBezTo>
                    <a:cubicBezTo>
                      <a:pt x="1318545" y="812959"/>
                      <a:pt x="1305496" y="818578"/>
                      <a:pt x="1293971" y="822293"/>
                    </a:cubicBezTo>
                    <a:cubicBezTo>
                      <a:pt x="1252727" y="835438"/>
                      <a:pt x="1195958" y="852583"/>
                      <a:pt x="1177099" y="858298"/>
                    </a:cubicBezTo>
                    <a:cubicBezTo>
                      <a:pt x="1161287" y="852678"/>
                      <a:pt x="1145286" y="847535"/>
                      <a:pt x="1129474" y="842105"/>
                    </a:cubicBezTo>
                    <a:cubicBezTo>
                      <a:pt x="1151382" y="841153"/>
                      <a:pt x="1201293" y="837819"/>
                      <a:pt x="1256537" y="826865"/>
                    </a:cubicBezTo>
                    <a:cubicBezTo>
                      <a:pt x="1287780" y="820674"/>
                      <a:pt x="1306639" y="813626"/>
                      <a:pt x="1320831" y="806672"/>
                    </a:cubicBezTo>
                    <a:close/>
                    <a:moveTo>
                      <a:pt x="1176527" y="813816"/>
                    </a:moveTo>
                    <a:cubicBezTo>
                      <a:pt x="1189291" y="810578"/>
                      <a:pt x="1200150" y="806577"/>
                      <a:pt x="1209960" y="801719"/>
                    </a:cubicBezTo>
                    <a:cubicBezTo>
                      <a:pt x="1219390" y="802862"/>
                      <a:pt x="1230153" y="803720"/>
                      <a:pt x="1241964" y="804386"/>
                    </a:cubicBezTo>
                    <a:cubicBezTo>
                      <a:pt x="1193482" y="816674"/>
                      <a:pt x="1141571" y="834104"/>
                      <a:pt x="1123950" y="840200"/>
                    </a:cubicBezTo>
                    <a:cubicBezTo>
                      <a:pt x="1109852" y="835438"/>
                      <a:pt x="1095755" y="830580"/>
                      <a:pt x="1081563" y="826008"/>
                    </a:cubicBezTo>
                    <a:lnTo>
                      <a:pt x="1082231" y="825818"/>
                    </a:lnTo>
                    <a:cubicBezTo>
                      <a:pt x="1101565" y="825151"/>
                      <a:pt x="1142333" y="822674"/>
                      <a:pt x="1176527" y="813816"/>
                    </a:cubicBezTo>
                    <a:close/>
                    <a:moveTo>
                      <a:pt x="1114044" y="675894"/>
                    </a:moveTo>
                    <a:lnTo>
                      <a:pt x="1115091" y="675799"/>
                    </a:lnTo>
                    <a:cubicBezTo>
                      <a:pt x="1114901" y="675894"/>
                      <a:pt x="1114710" y="675989"/>
                      <a:pt x="1114519" y="675989"/>
                    </a:cubicBezTo>
                    <a:lnTo>
                      <a:pt x="1114044" y="675894"/>
                    </a:lnTo>
                    <a:close/>
                    <a:moveTo>
                      <a:pt x="1111853" y="675037"/>
                    </a:moveTo>
                    <a:lnTo>
                      <a:pt x="1072324" y="660368"/>
                    </a:lnTo>
                    <a:cubicBezTo>
                      <a:pt x="1075087" y="656368"/>
                      <a:pt x="1077848" y="652558"/>
                      <a:pt x="1080706" y="648272"/>
                    </a:cubicBezTo>
                    <a:cubicBezTo>
                      <a:pt x="1098232" y="641318"/>
                      <a:pt x="1116044" y="630365"/>
                      <a:pt x="1132426" y="618458"/>
                    </a:cubicBezTo>
                    <a:cubicBezTo>
                      <a:pt x="1119854" y="649891"/>
                      <a:pt x="1113282" y="670465"/>
                      <a:pt x="1111853" y="675037"/>
                    </a:cubicBezTo>
                    <a:close/>
                    <a:moveTo>
                      <a:pt x="1274158" y="608362"/>
                    </a:moveTo>
                    <a:cubicBezTo>
                      <a:pt x="1271397" y="609505"/>
                      <a:pt x="1268730" y="610553"/>
                      <a:pt x="1265967" y="611695"/>
                    </a:cubicBezTo>
                    <a:cubicBezTo>
                      <a:pt x="1242822" y="621220"/>
                      <a:pt x="1219866" y="631031"/>
                      <a:pt x="1196815" y="640747"/>
                    </a:cubicBezTo>
                    <a:lnTo>
                      <a:pt x="1205483" y="636556"/>
                    </a:lnTo>
                    <a:cubicBezTo>
                      <a:pt x="1205483" y="636556"/>
                      <a:pt x="1245774" y="609505"/>
                      <a:pt x="1278064" y="586645"/>
                    </a:cubicBezTo>
                    <a:cubicBezTo>
                      <a:pt x="1275873" y="597408"/>
                      <a:pt x="1274635" y="605123"/>
                      <a:pt x="1274158" y="608362"/>
                    </a:cubicBezTo>
                    <a:close/>
                    <a:moveTo>
                      <a:pt x="1514094" y="515874"/>
                    </a:moveTo>
                    <a:cubicBezTo>
                      <a:pt x="1530762" y="503301"/>
                      <a:pt x="1584293" y="462915"/>
                      <a:pt x="1606201" y="446532"/>
                    </a:cubicBezTo>
                    <a:cubicBezTo>
                      <a:pt x="1606201" y="446532"/>
                      <a:pt x="1606201" y="446532"/>
                      <a:pt x="1606201" y="446532"/>
                    </a:cubicBezTo>
                    <a:cubicBezTo>
                      <a:pt x="1592484" y="466915"/>
                      <a:pt x="1581530" y="486537"/>
                      <a:pt x="1579340" y="493966"/>
                    </a:cubicBezTo>
                    <a:cubicBezTo>
                      <a:pt x="1557527" y="500920"/>
                      <a:pt x="1535811" y="508254"/>
                      <a:pt x="1514094" y="51587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26" name="Google Shape;726;p6"/>
          <p:cNvGrpSpPr/>
          <p:nvPr/>
        </p:nvGrpSpPr>
        <p:grpSpPr>
          <a:xfrm>
            <a:off x="2565402" y="2118674"/>
            <a:ext cx="951119" cy="2187630"/>
            <a:chOff x="9559480" y="2644140"/>
            <a:chExt cx="1268159" cy="2916840"/>
          </a:xfrm>
        </p:grpSpPr>
        <p:sp>
          <p:nvSpPr>
            <p:cNvPr id="727" name="Google Shape;727;p6"/>
            <p:cNvSpPr/>
            <p:nvPr/>
          </p:nvSpPr>
          <p:spPr>
            <a:xfrm>
              <a:off x="10154316" y="3175349"/>
              <a:ext cx="185928" cy="2385631"/>
            </a:xfrm>
            <a:custGeom>
              <a:rect b="b" l="l" r="r" t="t"/>
              <a:pathLst>
                <a:path extrusionOk="0" h="2385631" w="185928">
                  <a:moveTo>
                    <a:pt x="185928" y="2385632"/>
                  </a:moveTo>
                  <a:cubicBezTo>
                    <a:pt x="185928" y="2385632"/>
                    <a:pt x="178214" y="503492"/>
                    <a:pt x="0" y="0"/>
                  </a:cubicBezTo>
                </a:path>
              </a:pathLst>
            </a:custGeom>
            <a:noFill/>
            <a:ln cap="flat" cmpd="sng" w="363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28" name="Google Shape;728;p6"/>
            <p:cNvGrpSpPr/>
            <p:nvPr/>
          </p:nvGrpSpPr>
          <p:grpSpPr>
            <a:xfrm>
              <a:off x="9559480" y="2644140"/>
              <a:ext cx="1268159" cy="1190719"/>
              <a:chOff x="9559480" y="2644140"/>
              <a:chExt cx="1268159" cy="1190719"/>
            </a:xfrm>
          </p:grpSpPr>
          <p:sp>
            <p:nvSpPr>
              <p:cNvPr id="729" name="Google Shape;729;p6"/>
              <p:cNvSpPr/>
              <p:nvPr/>
            </p:nvSpPr>
            <p:spPr>
              <a:xfrm>
                <a:off x="9719119" y="3390614"/>
                <a:ext cx="55366" cy="172497"/>
              </a:xfrm>
              <a:custGeom>
                <a:rect b="b" l="l" r="r" t="t"/>
                <a:pathLst>
                  <a:path extrusionOk="0" h="172497" w="55366">
                    <a:moveTo>
                      <a:pt x="53721" y="0"/>
                    </a:moveTo>
                    <a:lnTo>
                      <a:pt x="47530" y="7715"/>
                    </a:lnTo>
                    <a:cubicBezTo>
                      <a:pt x="9525" y="71819"/>
                      <a:pt x="0" y="172498"/>
                      <a:pt x="0" y="172498"/>
                    </a:cubicBezTo>
                    <a:cubicBezTo>
                      <a:pt x="13049" y="159068"/>
                      <a:pt x="30575" y="124492"/>
                      <a:pt x="45720" y="86296"/>
                    </a:cubicBezTo>
                    <a:cubicBezTo>
                      <a:pt x="60960" y="48101"/>
                      <a:pt x="53530" y="2191"/>
                      <a:pt x="53721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0" name="Google Shape;730;p6"/>
              <p:cNvSpPr/>
              <p:nvPr/>
            </p:nvSpPr>
            <p:spPr>
              <a:xfrm>
                <a:off x="10232517" y="3439191"/>
                <a:ext cx="173354" cy="213645"/>
              </a:xfrm>
              <a:custGeom>
                <a:rect b="b" l="l" r="r" t="t"/>
                <a:pathLst>
                  <a:path extrusionOk="0" h="213645" w="173354">
                    <a:moveTo>
                      <a:pt x="0" y="0"/>
                    </a:moveTo>
                    <a:lnTo>
                      <a:pt x="2572" y="9811"/>
                    </a:lnTo>
                    <a:cubicBezTo>
                      <a:pt x="2572" y="9811"/>
                      <a:pt x="47148" y="72580"/>
                      <a:pt x="72771" y="102679"/>
                    </a:cubicBezTo>
                    <a:cubicBezTo>
                      <a:pt x="108965" y="145161"/>
                      <a:pt x="173355" y="213646"/>
                      <a:pt x="173355" y="213646"/>
                    </a:cubicBezTo>
                    <a:cubicBezTo>
                      <a:pt x="173355" y="213646"/>
                      <a:pt x="118300" y="118110"/>
                      <a:pt x="77819" y="74486"/>
                    </a:cubicBezTo>
                    <a:cubicBezTo>
                      <a:pt x="36005" y="2943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1" name="Google Shape;731;p6"/>
              <p:cNvSpPr/>
              <p:nvPr/>
            </p:nvSpPr>
            <p:spPr>
              <a:xfrm>
                <a:off x="10275093" y="3619118"/>
                <a:ext cx="115347" cy="194500"/>
              </a:xfrm>
              <a:custGeom>
                <a:rect b="b" l="l" r="r" t="t"/>
                <a:pathLst>
                  <a:path extrusionOk="0" h="194500" w="115347">
                    <a:moveTo>
                      <a:pt x="0" y="0"/>
                    </a:moveTo>
                    <a:lnTo>
                      <a:pt x="4096" y="11144"/>
                    </a:lnTo>
                    <a:cubicBezTo>
                      <a:pt x="41720" y="95345"/>
                      <a:pt x="115348" y="194501"/>
                      <a:pt x="115348" y="194501"/>
                    </a:cubicBezTo>
                    <a:cubicBezTo>
                      <a:pt x="108965" y="173450"/>
                      <a:pt x="87820" y="130016"/>
                      <a:pt x="63246" y="84772"/>
                    </a:cubicBezTo>
                    <a:cubicBezTo>
                      <a:pt x="38577" y="39624"/>
                      <a:pt x="1524" y="2096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732;p6"/>
              <p:cNvSpPr/>
              <p:nvPr/>
            </p:nvSpPr>
            <p:spPr>
              <a:xfrm>
                <a:off x="10427303" y="3015615"/>
                <a:ext cx="273462" cy="34565"/>
              </a:xfrm>
              <a:custGeom>
                <a:rect b="b" l="l" r="r" t="t"/>
                <a:pathLst>
                  <a:path extrusionOk="0" h="34565" w="273462">
                    <a:moveTo>
                      <a:pt x="9620" y="0"/>
                    </a:moveTo>
                    <a:lnTo>
                      <a:pt x="0" y="3143"/>
                    </a:lnTo>
                    <a:cubicBezTo>
                      <a:pt x="0" y="3143"/>
                      <a:pt x="44291" y="17526"/>
                      <a:pt x="104680" y="28194"/>
                    </a:cubicBezTo>
                    <a:cubicBezTo>
                      <a:pt x="163259" y="38576"/>
                      <a:pt x="273462" y="33147"/>
                      <a:pt x="273462" y="33147"/>
                    </a:cubicBezTo>
                    <a:cubicBezTo>
                      <a:pt x="273462" y="33147"/>
                      <a:pt x="180975" y="16097"/>
                      <a:pt x="125731" y="8668"/>
                    </a:cubicBezTo>
                    <a:cubicBezTo>
                      <a:pt x="86488" y="3429"/>
                      <a:pt x="9620" y="0"/>
                      <a:pt x="962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6"/>
              <p:cNvSpPr/>
              <p:nvPr/>
            </p:nvSpPr>
            <p:spPr>
              <a:xfrm>
                <a:off x="10601611" y="2946272"/>
                <a:ext cx="226028" cy="18818"/>
              </a:xfrm>
              <a:custGeom>
                <a:rect b="b" l="l" r="r" t="t"/>
                <a:pathLst>
                  <a:path extrusionOk="0" h="18818" w="226028">
                    <a:moveTo>
                      <a:pt x="11620" y="8192"/>
                    </a:moveTo>
                    <a:lnTo>
                      <a:pt x="0" y="10859"/>
                    </a:lnTo>
                    <a:cubicBezTo>
                      <a:pt x="2667" y="11049"/>
                      <a:pt x="54197" y="21812"/>
                      <a:pt x="105537" y="18002"/>
                    </a:cubicBezTo>
                    <a:cubicBezTo>
                      <a:pt x="156876" y="14192"/>
                      <a:pt x="204788" y="8382"/>
                      <a:pt x="226028" y="2382"/>
                    </a:cubicBezTo>
                    <a:cubicBezTo>
                      <a:pt x="226028" y="2382"/>
                      <a:pt x="102869" y="-5810"/>
                      <a:pt x="11620" y="819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6"/>
              <p:cNvSpPr/>
              <p:nvPr/>
            </p:nvSpPr>
            <p:spPr>
              <a:xfrm>
                <a:off x="10238442" y="2736532"/>
                <a:ext cx="18184" cy="224028"/>
              </a:xfrm>
              <a:custGeom>
                <a:rect b="b" l="l" r="r" t="t"/>
                <a:pathLst>
                  <a:path extrusionOk="0" h="224028" w="18184">
                    <a:moveTo>
                      <a:pt x="9885" y="224028"/>
                    </a:moveTo>
                    <a:lnTo>
                      <a:pt x="13411" y="216599"/>
                    </a:lnTo>
                    <a:cubicBezTo>
                      <a:pt x="13411" y="216599"/>
                      <a:pt x="18458" y="154115"/>
                      <a:pt x="18173" y="121920"/>
                    </a:cubicBezTo>
                    <a:cubicBezTo>
                      <a:pt x="17792" y="76486"/>
                      <a:pt x="13411" y="0"/>
                      <a:pt x="13411" y="0"/>
                    </a:cubicBezTo>
                    <a:cubicBezTo>
                      <a:pt x="13411" y="0"/>
                      <a:pt x="-2210" y="88487"/>
                      <a:pt x="266" y="136875"/>
                    </a:cubicBezTo>
                    <a:cubicBezTo>
                      <a:pt x="2742" y="186785"/>
                      <a:pt x="9885" y="224028"/>
                      <a:pt x="9885" y="22402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6"/>
              <p:cNvSpPr/>
              <p:nvPr/>
            </p:nvSpPr>
            <p:spPr>
              <a:xfrm>
                <a:off x="10315205" y="2644140"/>
                <a:ext cx="30468" cy="181736"/>
              </a:xfrm>
              <a:custGeom>
                <a:rect b="b" l="l" r="r" t="t"/>
                <a:pathLst>
                  <a:path extrusionOk="0" h="181736" w="30468">
                    <a:moveTo>
                      <a:pt x="655" y="181737"/>
                    </a:moveTo>
                    <a:lnTo>
                      <a:pt x="3989" y="172688"/>
                    </a:lnTo>
                    <a:cubicBezTo>
                      <a:pt x="24563" y="100394"/>
                      <a:pt x="30469" y="0"/>
                      <a:pt x="30469" y="0"/>
                    </a:cubicBezTo>
                    <a:cubicBezTo>
                      <a:pt x="23516" y="16478"/>
                      <a:pt x="13991" y="54673"/>
                      <a:pt x="5609" y="95726"/>
                    </a:cubicBezTo>
                    <a:cubicBezTo>
                      <a:pt x="-2773" y="136779"/>
                      <a:pt x="751" y="179641"/>
                      <a:pt x="655" y="18173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6"/>
              <p:cNvSpPr/>
              <p:nvPr/>
            </p:nvSpPr>
            <p:spPr>
              <a:xfrm>
                <a:off x="9559480" y="3204876"/>
                <a:ext cx="147923" cy="109727"/>
              </a:xfrm>
              <a:custGeom>
                <a:rect b="b" l="l" r="r" t="t"/>
                <a:pathLst>
                  <a:path extrusionOk="0" h="109727" w="147923">
                    <a:moveTo>
                      <a:pt x="147924" y="0"/>
                    </a:moveTo>
                    <a:lnTo>
                      <a:pt x="139255" y="4191"/>
                    </a:lnTo>
                    <a:cubicBezTo>
                      <a:pt x="74200" y="41720"/>
                      <a:pt x="0" y="109728"/>
                      <a:pt x="0" y="109728"/>
                    </a:cubicBezTo>
                    <a:cubicBezTo>
                      <a:pt x="16478" y="102775"/>
                      <a:pt x="49911" y="82010"/>
                      <a:pt x="84487" y="58293"/>
                    </a:cubicBezTo>
                    <a:cubicBezTo>
                      <a:pt x="119063" y="34671"/>
                      <a:pt x="146304" y="1429"/>
                      <a:pt x="147924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6"/>
              <p:cNvSpPr/>
              <p:nvPr/>
            </p:nvSpPr>
            <p:spPr>
              <a:xfrm>
                <a:off x="9915688" y="3639121"/>
                <a:ext cx="24533" cy="195738"/>
              </a:xfrm>
              <a:custGeom>
                <a:rect b="b" l="l" r="r" t="t"/>
                <a:pathLst>
                  <a:path extrusionOk="0" h="195738" w="24533">
                    <a:moveTo>
                      <a:pt x="14980" y="161925"/>
                    </a:moveTo>
                    <a:cubicBezTo>
                      <a:pt x="15457" y="180499"/>
                      <a:pt x="18791" y="195739"/>
                      <a:pt x="18791" y="195739"/>
                    </a:cubicBezTo>
                    <a:cubicBezTo>
                      <a:pt x="24792" y="173927"/>
                      <a:pt x="26507" y="160687"/>
                      <a:pt x="21934" y="141161"/>
                    </a:cubicBezTo>
                    <a:cubicBezTo>
                      <a:pt x="17362" y="121634"/>
                      <a:pt x="10981" y="101537"/>
                      <a:pt x="10981" y="67628"/>
                    </a:cubicBezTo>
                    <a:cubicBezTo>
                      <a:pt x="10981" y="38100"/>
                      <a:pt x="6980" y="7906"/>
                      <a:pt x="6789" y="0"/>
                    </a:cubicBezTo>
                    <a:cubicBezTo>
                      <a:pt x="6028" y="9906"/>
                      <a:pt x="2217" y="57912"/>
                      <a:pt x="217" y="82010"/>
                    </a:cubicBezTo>
                    <a:cubicBezTo>
                      <a:pt x="-2068" y="109061"/>
                      <a:pt x="14410" y="143351"/>
                      <a:pt x="14980" y="161925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6"/>
              <p:cNvSpPr/>
              <p:nvPr/>
            </p:nvSpPr>
            <p:spPr>
              <a:xfrm>
                <a:off x="9879806" y="3622262"/>
                <a:ext cx="46291" cy="181902"/>
              </a:xfrm>
              <a:custGeom>
                <a:rect b="b" l="l" r="r" t="t"/>
                <a:pathLst>
                  <a:path extrusionOk="0" h="181902" w="46291">
                    <a:moveTo>
                      <a:pt x="0" y="181832"/>
                    </a:moveTo>
                    <a:cubicBezTo>
                      <a:pt x="0" y="181832"/>
                      <a:pt x="6478" y="184880"/>
                      <a:pt x="18859" y="150971"/>
                    </a:cubicBezTo>
                    <a:cubicBezTo>
                      <a:pt x="31242" y="117062"/>
                      <a:pt x="35433" y="78867"/>
                      <a:pt x="34862" y="62389"/>
                    </a:cubicBezTo>
                    <a:cubicBezTo>
                      <a:pt x="34194" y="46006"/>
                      <a:pt x="46291" y="0"/>
                      <a:pt x="46291" y="0"/>
                    </a:cubicBezTo>
                    <a:cubicBezTo>
                      <a:pt x="46196" y="2667"/>
                      <a:pt x="19241" y="32480"/>
                      <a:pt x="8477" y="73914"/>
                    </a:cubicBezTo>
                    <a:cubicBezTo>
                      <a:pt x="-2286" y="115348"/>
                      <a:pt x="4190" y="170688"/>
                      <a:pt x="0" y="181832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6"/>
              <p:cNvSpPr/>
              <p:nvPr/>
            </p:nvSpPr>
            <p:spPr>
              <a:xfrm>
                <a:off x="10602658" y="3341465"/>
                <a:ext cx="1142" cy="1333"/>
              </a:xfrm>
              <a:custGeom>
                <a:rect b="b" l="l" r="r" t="t"/>
                <a:pathLst>
                  <a:path extrusionOk="0" h="1333" w="1142">
                    <a:moveTo>
                      <a:pt x="0" y="0"/>
                    </a:moveTo>
                    <a:cubicBezTo>
                      <a:pt x="0" y="0"/>
                      <a:pt x="476" y="476"/>
                      <a:pt x="1143" y="1334"/>
                    </a:cubicBezTo>
                    <a:cubicBezTo>
                      <a:pt x="571" y="476"/>
                      <a:pt x="191" y="0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6"/>
              <p:cNvSpPr/>
              <p:nvPr/>
            </p:nvSpPr>
            <p:spPr>
              <a:xfrm>
                <a:off x="10591799" y="3332702"/>
                <a:ext cx="138112" cy="106407"/>
              </a:xfrm>
              <a:custGeom>
                <a:rect b="b" l="l" r="r" t="t"/>
                <a:pathLst>
                  <a:path extrusionOk="0" h="106407" w="138112">
                    <a:moveTo>
                      <a:pt x="43149" y="38290"/>
                    </a:moveTo>
                    <a:cubicBezTo>
                      <a:pt x="51149" y="50101"/>
                      <a:pt x="75153" y="74866"/>
                      <a:pt x="104394" y="92869"/>
                    </a:cubicBezTo>
                    <a:cubicBezTo>
                      <a:pt x="133636" y="110871"/>
                      <a:pt x="138113" y="105727"/>
                      <a:pt x="138113" y="105727"/>
                    </a:cubicBezTo>
                    <a:cubicBezTo>
                      <a:pt x="128397" y="99917"/>
                      <a:pt x="105537" y="58293"/>
                      <a:pt x="73914" y="34195"/>
                    </a:cubicBezTo>
                    <a:cubicBezTo>
                      <a:pt x="42196" y="10096"/>
                      <a:pt x="1429" y="1809"/>
                      <a:pt x="0" y="0"/>
                    </a:cubicBezTo>
                    <a:cubicBezTo>
                      <a:pt x="-95" y="0"/>
                      <a:pt x="35147" y="26479"/>
                      <a:pt x="43149" y="3829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6"/>
              <p:cNvSpPr/>
              <p:nvPr/>
            </p:nvSpPr>
            <p:spPr>
              <a:xfrm>
                <a:off x="10572845" y="3318619"/>
                <a:ext cx="122014" cy="46555"/>
              </a:xfrm>
              <a:custGeom>
                <a:rect b="b" l="l" r="r" t="t"/>
                <a:pathLst>
                  <a:path extrusionOk="0" h="46555" w="122014">
                    <a:moveTo>
                      <a:pt x="101537" y="44087"/>
                    </a:moveTo>
                    <a:cubicBezTo>
                      <a:pt x="115252" y="48944"/>
                      <a:pt x="122015" y="45134"/>
                      <a:pt x="122015" y="45134"/>
                    </a:cubicBezTo>
                    <a:cubicBezTo>
                      <a:pt x="113062" y="40753"/>
                      <a:pt x="94773" y="30085"/>
                      <a:pt x="67913" y="13035"/>
                    </a:cubicBezTo>
                    <a:cubicBezTo>
                      <a:pt x="41052" y="-4015"/>
                      <a:pt x="0" y="557"/>
                      <a:pt x="0" y="557"/>
                    </a:cubicBezTo>
                    <a:cubicBezTo>
                      <a:pt x="0" y="557"/>
                      <a:pt x="17430" y="3891"/>
                      <a:pt x="39814" y="10939"/>
                    </a:cubicBezTo>
                    <a:cubicBezTo>
                      <a:pt x="62294" y="17988"/>
                      <a:pt x="87725" y="39229"/>
                      <a:pt x="101537" y="44087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6"/>
              <p:cNvSpPr/>
              <p:nvPr/>
            </p:nvSpPr>
            <p:spPr>
              <a:xfrm>
                <a:off x="9657949" y="2740056"/>
                <a:ext cx="173279" cy="101060"/>
              </a:xfrm>
              <a:custGeom>
                <a:rect b="b" l="l" r="r" t="t"/>
                <a:pathLst>
                  <a:path extrusionOk="0" h="101060" w="173279">
                    <a:moveTo>
                      <a:pt x="111271" y="44101"/>
                    </a:moveTo>
                    <a:cubicBezTo>
                      <a:pt x="71933" y="20859"/>
                      <a:pt x="10401" y="7334"/>
                      <a:pt x="495" y="0"/>
                    </a:cubicBezTo>
                    <a:cubicBezTo>
                      <a:pt x="495" y="0"/>
                      <a:pt x="-5601" y="4381"/>
                      <a:pt x="24975" y="26289"/>
                    </a:cubicBezTo>
                    <a:cubicBezTo>
                      <a:pt x="55455" y="48292"/>
                      <a:pt x="94316" y="64960"/>
                      <a:pt x="112033" y="70104"/>
                    </a:cubicBezTo>
                    <a:cubicBezTo>
                      <a:pt x="129749" y="75247"/>
                      <a:pt x="173279" y="101060"/>
                      <a:pt x="173279" y="101060"/>
                    </a:cubicBezTo>
                    <a:cubicBezTo>
                      <a:pt x="170326" y="100108"/>
                      <a:pt x="150610" y="67342"/>
                      <a:pt x="111271" y="4410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6"/>
              <p:cNvSpPr/>
              <p:nvPr/>
            </p:nvSpPr>
            <p:spPr>
              <a:xfrm>
                <a:off x="9560718" y="2651093"/>
                <a:ext cx="1255395" cy="1174813"/>
              </a:xfrm>
              <a:custGeom>
                <a:rect b="b" l="l" r="r" t="t"/>
                <a:pathLst>
                  <a:path extrusionOk="0" h="1174813" w="1255395">
                    <a:moveTo>
                      <a:pt x="1006317" y="316135"/>
                    </a:moveTo>
                    <a:cubicBezTo>
                      <a:pt x="1031843" y="326993"/>
                      <a:pt x="1086327" y="332518"/>
                      <a:pt x="1099471" y="333661"/>
                    </a:cubicBezTo>
                    <a:cubicBezTo>
                      <a:pt x="1112616" y="334709"/>
                      <a:pt x="1140714" y="335280"/>
                      <a:pt x="1186435" y="335566"/>
                    </a:cubicBezTo>
                    <a:cubicBezTo>
                      <a:pt x="1232154" y="335947"/>
                      <a:pt x="1255396" y="321659"/>
                      <a:pt x="1255396" y="321659"/>
                    </a:cubicBezTo>
                    <a:cubicBezTo>
                      <a:pt x="1214247" y="332518"/>
                      <a:pt x="1201198" y="331470"/>
                      <a:pt x="1181481" y="330137"/>
                    </a:cubicBezTo>
                    <a:cubicBezTo>
                      <a:pt x="1161859" y="328803"/>
                      <a:pt x="1113568" y="322421"/>
                      <a:pt x="1092803" y="321374"/>
                    </a:cubicBezTo>
                    <a:cubicBezTo>
                      <a:pt x="1072039" y="320326"/>
                      <a:pt x="1013270" y="313373"/>
                      <a:pt x="1013270" y="313373"/>
                    </a:cubicBezTo>
                    <a:cubicBezTo>
                      <a:pt x="1014603" y="312611"/>
                      <a:pt x="1015746" y="311849"/>
                      <a:pt x="1017080" y="311087"/>
                    </a:cubicBezTo>
                    <a:cubicBezTo>
                      <a:pt x="1025462" y="308420"/>
                      <a:pt x="1033939" y="305943"/>
                      <a:pt x="1042415" y="303467"/>
                    </a:cubicBezTo>
                    <a:cubicBezTo>
                      <a:pt x="1041940" y="304038"/>
                      <a:pt x="1041368" y="304514"/>
                      <a:pt x="1040892" y="304991"/>
                    </a:cubicBezTo>
                    <a:cubicBezTo>
                      <a:pt x="1040892" y="304991"/>
                      <a:pt x="1101662" y="295847"/>
                      <a:pt x="1133189" y="288798"/>
                    </a:cubicBezTo>
                    <a:cubicBezTo>
                      <a:pt x="1164717" y="281750"/>
                      <a:pt x="1213009" y="260509"/>
                      <a:pt x="1213009" y="260509"/>
                    </a:cubicBezTo>
                    <a:cubicBezTo>
                      <a:pt x="1213009" y="260509"/>
                      <a:pt x="1161384" y="269843"/>
                      <a:pt x="1126617" y="277273"/>
                    </a:cubicBezTo>
                    <a:cubicBezTo>
                      <a:pt x="1132332" y="274606"/>
                      <a:pt x="1138047" y="271748"/>
                      <a:pt x="1143666" y="268605"/>
                    </a:cubicBezTo>
                    <a:cubicBezTo>
                      <a:pt x="1191006" y="242316"/>
                      <a:pt x="1202722" y="221552"/>
                      <a:pt x="1202722" y="221552"/>
                    </a:cubicBezTo>
                    <a:cubicBezTo>
                      <a:pt x="1202722" y="221552"/>
                      <a:pt x="1107281" y="235268"/>
                      <a:pt x="1042511" y="303276"/>
                    </a:cubicBezTo>
                    <a:cubicBezTo>
                      <a:pt x="1034319" y="305562"/>
                      <a:pt x="1026128" y="307848"/>
                      <a:pt x="1018032" y="310420"/>
                    </a:cubicBezTo>
                    <a:cubicBezTo>
                      <a:pt x="1065657" y="282321"/>
                      <a:pt x="1088517" y="247745"/>
                      <a:pt x="1097947" y="236316"/>
                    </a:cubicBezTo>
                    <a:cubicBezTo>
                      <a:pt x="1107663" y="224504"/>
                      <a:pt x="1140714" y="189929"/>
                      <a:pt x="1140714" y="189929"/>
                    </a:cubicBezTo>
                    <a:cubicBezTo>
                      <a:pt x="1140714" y="189929"/>
                      <a:pt x="1079278" y="228029"/>
                      <a:pt x="1053274" y="249174"/>
                    </a:cubicBezTo>
                    <a:cubicBezTo>
                      <a:pt x="1060418" y="239268"/>
                      <a:pt x="1066895" y="229934"/>
                      <a:pt x="1071658" y="224885"/>
                    </a:cubicBezTo>
                    <a:cubicBezTo>
                      <a:pt x="1082803" y="212979"/>
                      <a:pt x="1101757" y="192405"/>
                      <a:pt x="1101757" y="192405"/>
                    </a:cubicBezTo>
                    <a:cubicBezTo>
                      <a:pt x="1101757" y="192405"/>
                      <a:pt x="1026985" y="234315"/>
                      <a:pt x="1002888" y="263366"/>
                    </a:cubicBezTo>
                    <a:cubicBezTo>
                      <a:pt x="980503" y="290322"/>
                      <a:pt x="953738" y="328232"/>
                      <a:pt x="950119" y="333470"/>
                    </a:cubicBezTo>
                    <a:cubicBezTo>
                      <a:pt x="943641" y="335852"/>
                      <a:pt x="937070" y="338138"/>
                      <a:pt x="930592" y="340519"/>
                    </a:cubicBezTo>
                    <a:cubicBezTo>
                      <a:pt x="937356" y="335756"/>
                      <a:pt x="959548" y="318802"/>
                      <a:pt x="974884" y="292227"/>
                    </a:cubicBezTo>
                    <a:cubicBezTo>
                      <a:pt x="993172" y="260509"/>
                      <a:pt x="1013840" y="215741"/>
                      <a:pt x="1013840" y="215741"/>
                    </a:cubicBezTo>
                    <a:cubicBezTo>
                      <a:pt x="1013840" y="215741"/>
                      <a:pt x="969169" y="247555"/>
                      <a:pt x="951262" y="278035"/>
                    </a:cubicBezTo>
                    <a:cubicBezTo>
                      <a:pt x="933450" y="308515"/>
                      <a:pt x="915448" y="345377"/>
                      <a:pt x="915448" y="345377"/>
                    </a:cubicBezTo>
                    <a:cubicBezTo>
                      <a:pt x="915448" y="345377"/>
                      <a:pt x="915924" y="345567"/>
                      <a:pt x="916591" y="345758"/>
                    </a:cubicBezTo>
                    <a:cubicBezTo>
                      <a:pt x="903446" y="350711"/>
                      <a:pt x="890302" y="355664"/>
                      <a:pt x="877252" y="360807"/>
                    </a:cubicBezTo>
                    <a:cubicBezTo>
                      <a:pt x="883920" y="353568"/>
                      <a:pt x="915829" y="324708"/>
                      <a:pt x="924020" y="306229"/>
                    </a:cubicBezTo>
                    <a:cubicBezTo>
                      <a:pt x="933164" y="285560"/>
                      <a:pt x="943070" y="234506"/>
                      <a:pt x="960405" y="214884"/>
                    </a:cubicBezTo>
                    <a:cubicBezTo>
                      <a:pt x="960405" y="214884"/>
                      <a:pt x="908495" y="256985"/>
                      <a:pt x="887540" y="297561"/>
                    </a:cubicBezTo>
                    <a:cubicBezTo>
                      <a:pt x="866680" y="337947"/>
                      <a:pt x="866298" y="364712"/>
                      <a:pt x="866298" y="364998"/>
                    </a:cubicBezTo>
                    <a:cubicBezTo>
                      <a:pt x="850392" y="371285"/>
                      <a:pt x="834485" y="377762"/>
                      <a:pt x="818673" y="384334"/>
                    </a:cubicBezTo>
                    <a:cubicBezTo>
                      <a:pt x="825532" y="377857"/>
                      <a:pt x="851631" y="352520"/>
                      <a:pt x="861536" y="330899"/>
                    </a:cubicBezTo>
                    <a:cubicBezTo>
                      <a:pt x="863442" y="326708"/>
                      <a:pt x="866013" y="321088"/>
                      <a:pt x="868870" y="314897"/>
                    </a:cubicBezTo>
                    <a:cubicBezTo>
                      <a:pt x="886302" y="289846"/>
                      <a:pt x="903066" y="263652"/>
                      <a:pt x="903066" y="263652"/>
                    </a:cubicBezTo>
                    <a:cubicBezTo>
                      <a:pt x="903066" y="263652"/>
                      <a:pt x="896779" y="267843"/>
                      <a:pt x="887159" y="274416"/>
                    </a:cubicBezTo>
                    <a:cubicBezTo>
                      <a:pt x="896302" y="254127"/>
                      <a:pt x="904018" y="236982"/>
                      <a:pt x="904018" y="236982"/>
                    </a:cubicBezTo>
                    <a:cubicBezTo>
                      <a:pt x="904018" y="236982"/>
                      <a:pt x="851821" y="278035"/>
                      <a:pt x="834390" y="312230"/>
                    </a:cubicBezTo>
                    <a:cubicBezTo>
                      <a:pt x="823627" y="320421"/>
                      <a:pt x="813531" y="328517"/>
                      <a:pt x="805624" y="335661"/>
                    </a:cubicBezTo>
                    <a:cubicBezTo>
                      <a:pt x="775526" y="362808"/>
                      <a:pt x="758953" y="406241"/>
                      <a:pt x="757619" y="409766"/>
                    </a:cubicBezTo>
                    <a:cubicBezTo>
                      <a:pt x="745236" y="415004"/>
                      <a:pt x="732853" y="420338"/>
                      <a:pt x="720567" y="425672"/>
                    </a:cubicBezTo>
                    <a:cubicBezTo>
                      <a:pt x="728281" y="416624"/>
                      <a:pt x="751903" y="392906"/>
                      <a:pt x="767335" y="369189"/>
                    </a:cubicBezTo>
                    <a:cubicBezTo>
                      <a:pt x="786385" y="339947"/>
                      <a:pt x="805529" y="280035"/>
                      <a:pt x="821055" y="267272"/>
                    </a:cubicBezTo>
                    <a:cubicBezTo>
                      <a:pt x="821055" y="267272"/>
                      <a:pt x="805435" y="278511"/>
                      <a:pt x="787146" y="295275"/>
                    </a:cubicBezTo>
                    <a:cubicBezTo>
                      <a:pt x="781336" y="297085"/>
                      <a:pt x="773430" y="299466"/>
                      <a:pt x="764953" y="302133"/>
                    </a:cubicBezTo>
                    <a:cubicBezTo>
                      <a:pt x="771239" y="295085"/>
                      <a:pt x="775240" y="290417"/>
                      <a:pt x="775240" y="290417"/>
                    </a:cubicBezTo>
                    <a:cubicBezTo>
                      <a:pt x="775240" y="290417"/>
                      <a:pt x="752380" y="301371"/>
                      <a:pt x="730378" y="312896"/>
                    </a:cubicBezTo>
                    <a:cubicBezTo>
                      <a:pt x="726281" y="314135"/>
                      <a:pt x="722566" y="315278"/>
                      <a:pt x="719424" y="316325"/>
                    </a:cubicBezTo>
                    <a:cubicBezTo>
                      <a:pt x="720947" y="312706"/>
                      <a:pt x="722757" y="309277"/>
                      <a:pt x="725043" y="305943"/>
                    </a:cubicBezTo>
                    <a:cubicBezTo>
                      <a:pt x="731425" y="304419"/>
                      <a:pt x="738378" y="302419"/>
                      <a:pt x="746188" y="299561"/>
                    </a:cubicBezTo>
                    <a:cubicBezTo>
                      <a:pt x="781145" y="286703"/>
                      <a:pt x="820388" y="249079"/>
                      <a:pt x="820388" y="249079"/>
                    </a:cubicBezTo>
                    <a:cubicBezTo>
                      <a:pt x="802767" y="261176"/>
                      <a:pt x="760571" y="263938"/>
                      <a:pt x="742855" y="269272"/>
                    </a:cubicBezTo>
                    <a:cubicBezTo>
                      <a:pt x="727043" y="274034"/>
                      <a:pt x="700374" y="297085"/>
                      <a:pt x="693991" y="301466"/>
                    </a:cubicBezTo>
                    <a:cubicBezTo>
                      <a:pt x="699421" y="291465"/>
                      <a:pt x="704850" y="281369"/>
                      <a:pt x="710089" y="271272"/>
                    </a:cubicBezTo>
                    <a:cubicBezTo>
                      <a:pt x="710185" y="271844"/>
                      <a:pt x="710279" y="272225"/>
                      <a:pt x="710279" y="272225"/>
                    </a:cubicBezTo>
                    <a:cubicBezTo>
                      <a:pt x="710279" y="272225"/>
                      <a:pt x="741902" y="261461"/>
                      <a:pt x="768382" y="250127"/>
                    </a:cubicBezTo>
                    <a:cubicBezTo>
                      <a:pt x="794861" y="238792"/>
                      <a:pt x="825055" y="205931"/>
                      <a:pt x="825055" y="205931"/>
                    </a:cubicBezTo>
                    <a:cubicBezTo>
                      <a:pt x="825055" y="205931"/>
                      <a:pt x="786860" y="218123"/>
                      <a:pt x="759333" y="229648"/>
                    </a:cubicBezTo>
                    <a:cubicBezTo>
                      <a:pt x="736283" y="239363"/>
                      <a:pt x="720376" y="255461"/>
                      <a:pt x="715804" y="260509"/>
                    </a:cubicBezTo>
                    <a:cubicBezTo>
                      <a:pt x="718376" y="255461"/>
                      <a:pt x="720947" y="250508"/>
                      <a:pt x="723519" y="245459"/>
                    </a:cubicBezTo>
                    <a:cubicBezTo>
                      <a:pt x="728090" y="243078"/>
                      <a:pt x="761428" y="225266"/>
                      <a:pt x="785527" y="209931"/>
                    </a:cubicBezTo>
                    <a:cubicBezTo>
                      <a:pt x="811434" y="193358"/>
                      <a:pt x="852869" y="137255"/>
                      <a:pt x="852869" y="137255"/>
                    </a:cubicBezTo>
                    <a:cubicBezTo>
                      <a:pt x="852869" y="137255"/>
                      <a:pt x="834294" y="150495"/>
                      <a:pt x="823531" y="158210"/>
                    </a:cubicBezTo>
                    <a:cubicBezTo>
                      <a:pt x="818959" y="161544"/>
                      <a:pt x="810768" y="165830"/>
                      <a:pt x="802005" y="170593"/>
                    </a:cubicBezTo>
                    <a:cubicBezTo>
                      <a:pt x="821722" y="151638"/>
                      <a:pt x="858774" y="105918"/>
                      <a:pt x="858774" y="105918"/>
                    </a:cubicBezTo>
                    <a:cubicBezTo>
                      <a:pt x="858774" y="105918"/>
                      <a:pt x="827437" y="129159"/>
                      <a:pt x="816959" y="135827"/>
                    </a:cubicBezTo>
                    <a:cubicBezTo>
                      <a:pt x="806767" y="142304"/>
                      <a:pt x="776478" y="157163"/>
                      <a:pt x="748951" y="192881"/>
                    </a:cubicBezTo>
                    <a:cubicBezTo>
                      <a:pt x="751809" y="186595"/>
                      <a:pt x="754475" y="180213"/>
                      <a:pt x="757238" y="173831"/>
                    </a:cubicBezTo>
                    <a:cubicBezTo>
                      <a:pt x="818864" y="128302"/>
                      <a:pt x="839629" y="52673"/>
                      <a:pt x="839629" y="52673"/>
                    </a:cubicBezTo>
                    <a:cubicBezTo>
                      <a:pt x="839629" y="52673"/>
                      <a:pt x="821627" y="60103"/>
                      <a:pt x="795528" y="95631"/>
                    </a:cubicBezTo>
                    <a:cubicBezTo>
                      <a:pt x="792480" y="99822"/>
                      <a:pt x="789527" y="104204"/>
                      <a:pt x="786765" y="108585"/>
                    </a:cubicBezTo>
                    <a:cubicBezTo>
                      <a:pt x="796385" y="81248"/>
                      <a:pt x="809148" y="40481"/>
                      <a:pt x="809148" y="40481"/>
                    </a:cubicBezTo>
                    <a:cubicBezTo>
                      <a:pt x="809148" y="40481"/>
                      <a:pt x="787146" y="77343"/>
                      <a:pt x="778192" y="102108"/>
                    </a:cubicBezTo>
                    <a:cubicBezTo>
                      <a:pt x="769239" y="126873"/>
                      <a:pt x="755713" y="175070"/>
                      <a:pt x="755713" y="175070"/>
                    </a:cubicBezTo>
                    <a:cubicBezTo>
                      <a:pt x="756190" y="174689"/>
                      <a:pt x="756665" y="174308"/>
                      <a:pt x="757142" y="173927"/>
                    </a:cubicBezTo>
                    <a:cubicBezTo>
                      <a:pt x="754284" y="180499"/>
                      <a:pt x="751427" y="187071"/>
                      <a:pt x="748379" y="193643"/>
                    </a:cubicBezTo>
                    <a:cubicBezTo>
                      <a:pt x="747617" y="194596"/>
                      <a:pt x="746856" y="195453"/>
                      <a:pt x="746093" y="196501"/>
                    </a:cubicBezTo>
                    <a:cubicBezTo>
                      <a:pt x="746093" y="196501"/>
                      <a:pt x="746379" y="148304"/>
                      <a:pt x="747713" y="131445"/>
                    </a:cubicBezTo>
                    <a:cubicBezTo>
                      <a:pt x="748951" y="114586"/>
                      <a:pt x="748760" y="74962"/>
                      <a:pt x="749712" y="58865"/>
                    </a:cubicBezTo>
                    <a:cubicBezTo>
                      <a:pt x="750666" y="42863"/>
                      <a:pt x="751046" y="32099"/>
                      <a:pt x="764000" y="0"/>
                    </a:cubicBezTo>
                    <a:cubicBezTo>
                      <a:pt x="764000" y="0"/>
                      <a:pt x="750189" y="17336"/>
                      <a:pt x="745808" y="54293"/>
                    </a:cubicBezTo>
                    <a:cubicBezTo>
                      <a:pt x="741426" y="91250"/>
                      <a:pt x="738949" y="114014"/>
                      <a:pt x="738569" y="124778"/>
                    </a:cubicBezTo>
                    <a:cubicBezTo>
                      <a:pt x="738092" y="135541"/>
                      <a:pt x="737045" y="180118"/>
                      <a:pt x="743236" y="201835"/>
                    </a:cubicBezTo>
                    <a:cubicBezTo>
                      <a:pt x="743331" y="202025"/>
                      <a:pt x="743807" y="202121"/>
                      <a:pt x="744474" y="202025"/>
                    </a:cubicBezTo>
                    <a:cubicBezTo>
                      <a:pt x="739140" y="213265"/>
                      <a:pt x="733616" y="224409"/>
                      <a:pt x="727996" y="235458"/>
                    </a:cubicBezTo>
                    <a:cubicBezTo>
                      <a:pt x="727329" y="236125"/>
                      <a:pt x="726948" y="236506"/>
                      <a:pt x="726948" y="236506"/>
                    </a:cubicBezTo>
                    <a:lnTo>
                      <a:pt x="724472" y="242316"/>
                    </a:lnTo>
                    <a:cubicBezTo>
                      <a:pt x="721137" y="248793"/>
                      <a:pt x="717709" y="255270"/>
                      <a:pt x="714375" y="261747"/>
                    </a:cubicBezTo>
                    <a:cubicBezTo>
                      <a:pt x="714280" y="261938"/>
                      <a:pt x="714184" y="262033"/>
                      <a:pt x="714089" y="262223"/>
                    </a:cubicBezTo>
                    <a:cubicBezTo>
                      <a:pt x="714756" y="253175"/>
                      <a:pt x="717233" y="220885"/>
                      <a:pt x="718185" y="193548"/>
                    </a:cubicBezTo>
                    <a:cubicBezTo>
                      <a:pt x="720567" y="222695"/>
                      <a:pt x="723234" y="241650"/>
                      <a:pt x="723234" y="241650"/>
                    </a:cubicBezTo>
                    <a:lnTo>
                      <a:pt x="727615" y="233172"/>
                    </a:lnTo>
                    <a:cubicBezTo>
                      <a:pt x="727615" y="233172"/>
                      <a:pt x="734473" y="180594"/>
                      <a:pt x="734187" y="150209"/>
                    </a:cubicBezTo>
                    <a:cubicBezTo>
                      <a:pt x="728663" y="103442"/>
                      <a:pt x="728377" y="31528"/>
                      <a:pt x="728377" y="31528"/>
                    </a:cubicBezTo>
                    <a:cubicBezTo>
                      <a:pt x="728377" y="31528"/>
                      <a:pt x="720567" y="76200"/>
                      <a:pt x="717233" y="118110"/>
                    </a:cubicBezTo>
                    <a:cubicBezTo>
                      <a:pt x="715804" y="82106"/>
                      <a:pt x="713898" y="48292"/>
                      <a:pt x="713898" y="48292"/>
                    </a:cubicBezTo>
                    <a:cubicBezTo>
                      <a:pt x="713898" y="48292"/>
                      <a:pt x="698278" y="136779"/>
                      <a:pt x="700754" y="185166"/>
                    </a:cubicBezTo>
                    <a:cubicBezTo>
                      <a:pt x="702945" y="227838"/>
                      <a:pt x="708374" y="261176"/>
                      <a:pt x="709994" y="269939"/>
                    </a:cubicBezTo>
                    <a:cubicBezTo>
                      <a:pt x="702755" y="283559"/>
                      <a:pt x="695420" y="297085"/>
                      <a:pt x="687895" y="310515"/>
                    </a:cubicBezTo>
                    <a:cubicBezTo>
                      <a:pt x="687895" y="310420"/>
                      <a:pt x="687991" y="310229"/>
                      <a:pt x="687991" y="310229"/>
                    </a:cubicBezTo>
                    <a:cubicBezTo>
                      <a:pt x="687991" y="310229"/>
                      <a:pt x="679990" y="318230"/>
                      <a:pt x="669608" y="330137"/>
                    </a:cubicBezTo>
                    <a:cubicBezTo>
                      <a:pt x="672179" y="305181"/>
                      <a:pt x="676370" y="260128"/>
                      <a:pt x="675227" y="238030"/>
                    </a:cubicBezTo>
                    <a:cubicBezTo>
                      <a:pt x="673608" y="206693"/>
                      <a:pt x="667798" y="116205"/>
                      <a:pt x="667798" y="116205"/>
                    </a:cubicBezTo>
                    <a:cubicBezTo>
                      <a:pt x="667798" y="116205"/>
                      <a:pt x="653510" y="217170"/>
                      <a:pt x="654653" y="253079"/>
                    </a:cubicBezTo>
                    <a:cubicBezTo>
                      <a:pt x="655320" y="273749"/>
                      <a:pt x="659797" y="316135"/>
                      <a:pt x="662369" y="338804"/>
                    </a:cubicBezTo>
                    <a:cubicBezTo>
                      <a:pt x="657034" y="345281"/>
                      <a:pt x="651606" y="352520"/>
                      <a:pt x="646462" y="360045"/>
                    </a:cubicBezTo>
                    <a:cubicBezTo>
                      <a:pt x="647414" y="332613"/>
                      <a:pt x="648652" y="288798"/>
                      <a:pt x="647509" y="268129"/>
                    </a:cubicBezTo>
                    <a:cubicBezTo>
                      <a:pt x="645891" y="236792"/>
                      <a:pt x="642747" y="167831"/>
                      <a:pt x="642747" y="167831"/>
                    </a:cubicBezTo>
                    <a:cubicBezTo>
                      <a:pt x="642747" y="167831"/>
                      <a:pt x="634269" y="240125"/>
                      <a:pt x="634174" y="295561"/>
                    </a:cubicBezTo>
                    <a:cubicBezTo>
                      <a:pt x="633699" y="294799"/>
                      <a:pt x="633413" y="294132"/>
                      <a:pt x="632936" y="293370"/>
                    </a:cubicBezTo>
                    <a:cubicBezTo>
                      <a:pt x="632936" y="293370"/>
                      <a:pt x="633127" y="307658"/>
                      <a:pt x="626459" y="322326"/>
                    </a:cubicBezTo>
                    <a:cubicBezTo>
                      <a:pt x="624460" y="282893"/>
                      <a:pt x="619316" y="174784"/>
                      <a:pt x="619316" y="174784"/>
                    </a:cubicBezTo>
                    <a:cubicBezTo>
                      <a:pt x="619316" y="174784"/>
                      <a:pt x="606362" y="265462"/>
                      <a:pt x="610077" y="329184"/>
                    </a:cubicBezTo>
                    <a:cubicBezTo>
                      <a:pt x="607219" y="327184"/>
                      <a:pt x="604265" y="325184"/>
                      <a:pt x="600932" y="323183"/>
                    </a:cubicBezTo>
                    <a:cubicBezTo>
                      <a:pt x="600932" y="323183"/>
                      <a:pt x="606362" y="329660"/>
                      <a:pt x="610743" y="339185"/>
                    </a:cubicBezTo>
                    <a:cubicBezTo>
                      <a:pt x="610838" y="340138"/>
                      <a:pt x="610934" y="341186"/>
                      <a:pt x="610934" y="342138"/>
                    </a:cubicBezTo>
                    <a:cubicBezTo>
                      <a:pt x="608266" y="344138"/>
                      <a:pt x="605410" y="346043"/>
                      <a:pt x="602170" y="347567"/>
                    </a:cubicBezTo>
                    <a:cubicBezTo>
                      <a:pt x="601599" y="347853"/>
                      <a:pt x="601123" y="348139"/>
                      <a:pt x="600552" y="348425"/>
                    </a:cubicBezTo>
                    <a:cubicBezTo>
                      <a:pt x="598266" y="302324"/>
                      <a:pt x="594074" y="213741"/>
                      <a:pt x="594074" y="213741"/>
                    </a:cubicBezTo>
                    <a:cubicBezTo>
                      <a:pt x="594074" y="213741"/>
                      <a:pt x="587978" y="260318"/>
                      <a:pt x="583216" y="305658"/>
                    </a:cubicBezTo>
                    <a:cubicBezTo>
                      <a:pt x="579977" y="260795"/>
                      <a:pt x="579882" y="228124"/>
                      <a:pt x="579882" y="228124"/>
                    </a:cubicBezTo>
                    <a:cubicBezTo>
                      <a:pt x="579882" y="228124"/>
                      <a:pt x="575501" y="254222"/>
                      <a:pt x="571119" y="285655"/>
                    </a:cubicBezTo>
                    <a:cubicBezTo>
                      <a:pt x="569214" y="280226"/>
                      <a:pt x="567024" y="274416"/>
                      <a:pt x="564738" y="268986"/>
                    </a:cubicBezTo>
                    <a:cubicBezTo>
                      <a:pt x="568071" y="262414"/>
                      <a:pt x="570357" y="256794"/>
                      <a:pt x="570834" y="252889"/>
                    </a:cubicBezTo>
                    <a:cubicBezTo>
                      <a:pt x="572834" y="236887"/>
                      <a:pt x="577692" y="224219"/>
                      <a:pt x="569309" y="209931"/>
                    </a:cubicBezTo>
                    <a:cubicBezTo>
                      <a:pt x="569309" y="209931"/>
                      <a:pt x="568167" y="219551"/>
                      <a:pt x="563595" y="232601"/>
                    </a:cubicBezTo>
                    <a:cubicBezTo>
                      <a:pt x="562737" y="219266"/>
                      <a:pt x="558260" y="209931"/>
                      <a:pt x="558260" y="209931"/>
                    </a:cubicBezTo>
                    <a:cubicBezTo>
                      <a:pt x="561880" y="224600"/>
                      <a:pt x="552831" y="236506"/>
                      <a:pt x="530447" y="255079"/>
                    </a:cubicBezTo>
                    <a:cubicBezTo>
                      <a:pt x="535305" y="244221"/>
                      <a:pt x="538829" y="232791"/>
                      <a:pt x="539592" y="220504"/>
                    </a:cubicBezTo>
                    <a:cubicBezTo>
                      <a:pt x="541687" y="185452"/>
                      <a:pt x="527113" y="163354"/>
                      <a:pt x="523398" y="162592"/>
                    </a:cubicBezTo>
                    <a:cubicBezTo>
                      <a:pt x="519779" y="161830"/>
                      <a:pt x="525399" y="174593"/>
                      <a:pt x="529210" y="200311"/>
                    </a:cubicBezTo>
                    <a:cubicBezTo>
                      <a:pt x="533019" y="226028"/>
                      <a:pt x="504730" y="247936"/>
                      <a:pt x="482346" y="295561"/>
                    </a:cubicBezTo>
                    <a:cubicBezTo>
                      <a:pt x="466153" y="329946"/>
                      <a:pt x="466534" y="349091"/>
                      <a:pt x="467963" y="357092"/>
                    </a:cubicBezTo>
                    <a:cubicBezTo>
                      <a:pt x="467106" y="356140"/>
                      <a:pt x="466248" y="355187"/>
                      <a:pt x="465391" y="354330"/>
                    </a:cubicBezTo>
                    <a:cubicBezTo>
                      <a:pt x="461486" y="350234"/>
                      <a:pt x="457486" y="346234"/>
                      <a:pt x="453580" y="342138"/>
                    </a:cubicBezTo>
                    <a:cubicBezTo>
                      <a:pt x="455295" y="339185"/>
                      <a:pt x="462724" y="325469"/>
                      <a:pt x="472344" y="303657"/>
                    </a:cubicBezTo>
                    <a:cubicBezTo>
                      <a:pt x="483298" y="278892"/>
                      <a:pt x="514159" y="254889"/>
                      <a:pt x="521684" y="215837"/>
                    </a:cubicBezTo>
                    <a:cubicBezTo>
                      <a:pt x="529210" y="176784"/>
                      <a:pt x="510540" y="149447"/>
                      <a:pt x="510540" y="149447"/>
                    </a:cubicBezTo>
                    <a:cubicBezTo>
                      <a:pt x="515398" y="177070"/>
                      <a:pt x="512635" y="183833"/>
                      <a:pt x="510826" y="200311"/>
                    </a:cubicBezTo>
                    <a:cubicBezTo>
                      <a:pt x="508921" y="216789"/>
                      <a:pt x="474345" y="259461"/>
                      <a:pt x="466534" y="277749"/>
                    </a:cubicBezTo>
                    <a:cubicBezTo>
                      <a:pt x="458820" y="295751"/>
                      <a:pt x="446913" y="315373"/>
                      <a:pt x="452914" y="341567"/>
                    </a:cubicBezTo>
                    <a:cubicBezTo>
                      <a:pt x="447009" y="335471"/>
                      <a:pt x="441103" y="329470"/>
                      <a:pt x="435103" y="323469"/>
                    </a:cubicBezTo>
                    <a:cubicBezTo>
                      <a:pt x="436530" y="318992"/>
                      <a:pt x="440722" y="306705"/>
                      <a:pt x="446818" y="290989"/>
                    </a:cubicBezTo>
                    <a:cubicBezTo>
                      <a:pt x="454437" y="271272"/>
                      <a:pt x="482441" y="230791"/>
                      <a:pt x="490728" y="191738"/>
                    </a:cubicBezTo>
                    <a:cubicBezTo>
                      <a:pt x="499015" y="152686"/>
                      <a:pt x="478631" y="127159"/>
                      <a:pt x="478631" y="127159"/>
                    </a:cubicBezTo>
                    <a:cubicBezTo>
                      <a:pt x="480346" y="144494"/>
                      <a:pt x="477774" y="170974"/>
                      <a:pt x="476059" y="183166"/>
                    </a:cubicBezTo>
                    <a:cubicBezTo>
                      <a:pt x="474345" y="195358"/>
                      <a:pt x="450438" y="246031"/>
                      <a:pt x="438245" y="274701"/>
                    </a:cubicBezTo>
                    <a:cubicBezTo>
                      <a:pt x="427673" y="299466"/>
                      <a:pt x="429102" y="311563"/>
                      <a:pt x="432721" y="320993"/>
                    </a:cubicBezTo>
                    <a:cubicBezTo>
                      <a:pt x="427768" y="316040"/>
                      <a:pt x="422720" y="311087"/>
                      <a:pt x="417671" y="306229"/>
                    </a:cubicBezTo>
                    <a:cubicBezTo>
                      <a:pt x="422148" y="293466"/>
                      <a:pt x="452151" y="206978"/>
                      <a:pt x="454628" y="185071"/>
                    </a:cubicBezTo>
                    <a:cubicBezTo>
                      <a:pt x="457295" y="161449"/>
                      <a:pt x="457200" y="147161"/>
                      <a:pt x="446627" y="128111"/>
                    </a:cubicBezTo>
                    <a:cubicBezTo>
                      <a:pt x="436150" y="109252"/>
                      <a:pt x="431006" y="107442"/>
                      <a:pt x="430911" y="107347"/>
                    </a:cubicBezTo>
                    <a:cubicBezTo>
                      <a:pt x="432721" y="104204"/>
                      <a:pt x="434340" y="102108"/>
                      <a:pt x="434340" y="102108"/>
                    </a:cubicBezTo>
                    <a:cubicBezTo>
                      <a:pt x="434340" y="102108"/>
                      <a:pt x="412718" y="96965"/>
                      <a:pt x="411195" y="125635"/>
                    </a:cubicBezTo>
                    <a:cubicBezTo>
                      <a:pt x="409670" y="154210"/>
                      <a:pt x="393288" y="200692"/>
                      <a:pt x="393383" y="211550"/>
                    </a:cubicBezTo>
                    <a:cubicBezTo>
                      <a:pt x="393478" y="221837"/>
                      <a:pt x="387191" y="264509"/>
                      <a:pt x="395669" y="285560"/>
                    </a:cubicBezTo>
                    <a:cubicBezTo>
                      <a:pt x="388430" y="278987"/>
                      <a:pt x="381095" y="272510"/>
                      <a:pt x="373761" y="266033"/>
                    </a:cubicBezTo>
                    <a:cubicBezTo>
                      <a:pt x="375951" y="260414"/>
                      <a:pt x="386144" y="231077"/>
                      <a:pt x="379952" y="189929"/>
                    </a:cubicBezTo>
                    <a:cubicBezTo>
                      <a:pt x="373095" y="144018"/>
                      <a:pt x="370809" y="130588"/>
                      <a:pt x="362998" y="119825"/>
                    </a:cubicBezTo>
                    <a:cubicBezTo>
                      <a:pt x="355188" y="109061"/>
                      <a:pt x="347949" y="86963"/>
                      <a:pt x="362807" y="81248"/>
                    </a:cubicBezTo>
                    <a:cubicBezTo>
                      <a:pt x="362807" y="81248"/>
                      <a:pt x="347090" y="80867"/>
                      <a:pt x="345567" y="95631"/>
                    </a:cubicBezTo>
                    <a:cubicBezTo>
                      <a:pt x="344138" y="110395"/>
                      <a:pt x="348139" y="142018"/>
                      <a:pt x="354806" y="158401"/>
                    </a:cubicBezTo>
                    <a:cubicBezTo>
                      <a:pt x="360998" y="173641"/>
                      <a:pt x="371475" y="253556"/>
                      <a:pt x="372999" y="265462"/>
                    </a:cubicBezTo>
                    <a:cubicBezTo>
                      <a:pt x="369951" y="262795"/>
                      <a:pt x="366999" y="260128"/>
                      <a:pt x="363950" y="257461"/>
                    </a:cubicBezTo>
                    <a:cubicBezTo>
                      <a:pt x="360712" y="254794"/>
                      <a:pt x="357378" y="252222"/>
                      <a:pt x="354140" y="249555"/>
                    </a:cubicBezTo>
                    <a:cubicBezTo>
                      <a:pt x="355568" y="244126"/>
                      <a:pt x="363759" y="211646"/>
                      <a:pt x="356045" y="186881"/>
                    </a:cubicBezTo>
                    <a:cubicBezTo>
                      <a:pt x="347663" y="159734"/>
                      <a:pt x="343948" y="146304"/>
                      <a:pt x="335184" y="126873"/>
                    </a:cubicBezTo>
                    <a:cubicBezTo>
                      <a:pt x="326422" y="107442"/>
                      <a:pt x="319660" y="92297"/>
                      <a:pt x="331851" y="84868"/>
                    </a:cubicBezTo>
                    <a:cubicBezTo>
                      <a:pt x="331851" y="84868"/>
                      <a:pt x="315754" y="86201"/>
                      <a:pt x="316706" y="97917"/>
                    </a:cubicBezTo>
                    <a:cubicBezTo>
                      <a:pt x="317659" y="109633"/>
                      <a:pt x="313753" y="116586"/>
                      <a:pt x="326136" y="161639"/>
                    </a:cubicBezTo>
                    <a:cubicBezTo>
                      <a:pt x="337185" y="201930"/>
                      <a:pt x="350710" y="241173"/>
                      <a:pt x="353377" y="248984"/>
                    </a:cubicBezTo>
                    <a:cubicBezTo>
                      <a:pt x="340709" y="238601"/>
                      <a:pt x="327756" y="228600"/>
                      <a:pt x="314516" y="219075"/>
                    </a:cubicBezTo>
                    <a:cubicBezTo>
                      <a:pt x="316134" y="218694"/>
                      <a:pt x="320230" y="215551"/>
                      <a:pt x="312991" y="193643"/>
                    </a:cubicBezTo>
                    <a:cubicBezTo>
                      <a:pt x="323469" y="212312"/>
                      <a:pt x="332518" y="230600"/>
                      <a:pt x="332518" y="230600"/>
                    </a:cubicBezTo>
                    <a:cubicBezTo>
                      <a:pt x="332518" y="230600"/>
                      <a:pt x="330708" y="203835"/>
                      <a:pt x="322898" y="182785"/>
                    </a:cubicBezTo>
                    <a:cubicBezTo>
                      <a:pt x="315087" y="161735"/>
                      <a:pt x="291085" y="122873"/>
                      <a:pt x="288227" y="111157"/>
                    </a:cubicBezTo>
                    <a:cubicBezTo>
                      <a:pt x="285369" y="99441"/>
                      <a:pt x="278702" y="97346"/>
                      <a:pt x="291655" y="81629"/>
                    </a:cubicBezTo>
                    <a:cubicBezTo>
                      <a:pt x="291655" y="81629"/>
                      <a:pt x="265366" y="92583"/>
                      <a:pt x="269558" y="103823"/>
                    </a:cubicBezTo>
                    <a:cubicBezTo>
                      <a:pt x="272319" y="111157"/>
                      <a:pt x="274891" y="125540"/>
                      <a:pt x="280606" y="140018"/>
                    </a:cubicBezTo>
                    <a:cubicBezTo>
                      <a:pt x="276320" y="136112"/>
                      <a:pt x="271939" y="132779"/>
                      <a:pt x="267748" y="129921"/>
                    </a:cubicBezTo>
                    <a:cubicBezTo>
                      <a:pt x="253365" y="120015"/>
                      <a:pt x="230695" y="109728"/>
                      <a:pt x="231458" y="101060"/>
                    </a:cubicBezTo>
                    <a:cubicBezTo>
                      <a:pt x="232220" y="92393"/>
                      <a:pt x="248127" y="81915"/>
                      <a:pt x="248127" y="81915"/>
                    </a:cubicBezTo>
                    <a:cubicBezTo>
                      <a:pt x="248127" y="81915"/>
                      <a:pt x="225457" y="90678"/>
                      <a:pt x="226123" y="98965"/>
                    </a:cubicBezTo>
                    <a:cubicBezTo>
                      <a:pt x="226695" y="107156"/>
                      <a:pt x="227552" y="117253"/>
                      <a:pt x="253841" y="136398"/>
                    </a:cubicBezTo>
                    <a:cubicBezTo>
                      <a:pt x="279940" y="155448"/>
                      <a:pt x="293751" y="171355"/>
                      <a:pt x="313468" y="218504"/>
                    </a:cubicBezTo>
                    <a:cubicBezTo>
                      <a:pt x="306515" y="213551"/>
                      <a:pt x="299371" y="208788"/>
                      <a:pt x="292132" y="204121"/>
                    </a:cubicBezTo>
                    <a:cubicBezTo>
                      <a:pt x="292132" y="203454"/>
                      <a:pt x="289751" y="169259"/>
                      <a:pt x="261176" y="149352"/>
                    </a:cubicBezTo>
                    <a:cubicBezTo>
                      <a:pt x="232315" y="129254"/>
                      <a:pt x="214026" y="115443"/>
                      <a:pt x="206216" y="108585"/>
                    </a:cubicBezTo>
                    <a:cubicBezTo>
                      <a:pt x="206216" y="108585"/>
                      <a:pt x="202406" y="114681"/>
                      <a:pt x="211836" y="125444"/>
                    </a:cubicBezTo>
                    <a:cubicBezTo>
                      <a:pt x="221266" y="136208"/>
                      <a:pt x="255555" y="154686"/>
                      <a:pt x="269748" y="172403"/>
                    </a:cubicBezTo>
                    <a:cubicBezTo>
                      <a:pt x="283750" y="189833"/>
                      <a:pt x="291751" y="203550"/>
                      <a:pt x="292037" y="204026"/>
                    </a:cubicBezTo>
                    <a:cubicBezTo>
                      <a:pt x="284607" y="199263"/>
                      <a:pt x="277177" y="194596"/>
                      <a:pt x="269463" y="190214"/>
                    </a:cubicBezTo>
                    <a:cubicBezTo>
                      <a:pt x="269558" y="190214"/>
                      <a:pt x="269843" y="190214"/>
                      <a:pt x="269843" y="190214"/>
                    </a:cubicBezTo>
                    <a:cubicBezTo>
                      <a:pt x="269843" y="190214"/>
                      <a:pt x="269463" y="190119"/>
                      <a:pt x="269177" y="190119"/>
                    </a:cubicBezTo>
                    <a:cubicBezTo>
                      <a:pt x="264128" y="187166"/>
                      <a:pt x="259080" y="184309"/>
                      <a:pt x="253841" y="181642"/>
                    </a:cubicBezTo>
                    <a:cubicBezTo>
                      <a:pt x="254794" y="182023"/>
                      <a:pt x="255555" y="182309"/>
                      <a:pt x="255555" y="182309"/>
                    </a:cubicBezTo>
                    <a:cubicBezTo>
                      <a:pt x="255460" y="182118"/>
                      <a:pt x="254889" y="181928"/>
                      <a:pt x="253746" y="181547"/>
                    </a:cubicBezTo>
                    <a:cubicBezTo>
                      <a:pt x="251936" y="180594"/>
                      <a:pt x="250317" y="179546"/>
                      <a:pt x="248507" y="178594"/>
                    </a:cubicBezTo>
                    <a:cubicBezTo>
                      <a:pt x="250127" y="179451"/>
                      <a:pt x="251651" y="180499"/>
                      <a:pt x="253269" y="181356"/>
                    </a:cubicBezTo>
                    <a:cubicBezTo>
                      <a:pt x="242315" y="176975"/>
                      <a:pt x="193834" y="157639"/>
                      <a:pt x="169355" y="147828"/>
                    </a:cubicBezTo>
                    <a:cubicBezTo>
                      <a:pt x="141637" y="136684"/>
                      <a:pt x="98012" y="138589"/>
                      <a:pt x="78010" y="132683"/>
                    </a:cubicBezTo>
                    <a:cubicBezTo>
                      <a:pt x="58102" y="126683"/>
                      <a:pt x="40386" y="124206"/>
                      <a:pt x="40386" y="124206"/>
                    </a:cubicBezTo>
                    <a:cubicBezTo>
                      <a:pt x="60865" y="136684"/>
                      <a:pt x="74200" y="142685"/>
                      <a:pt x="96964" y="145637"/>
                    </a:cubicBezTo>
                    <a:cubicBezTo>
                      <a:pt x="119729" y="148590"/>
                      <a:pt x="143923" y="150209"/>
                      <a:pt x="179927" y="161830"/>
                    </a:cubicBezTo>
                    <a:cubicBezTo>
                      <a:pt x="211170" y="171926"/>
                      <a:pt x="244697" y="178975"/>
                      <a:pt x="253460" y="181547"/>
                    </a:cubicBezTo>
                    <a:cubicBezTo>
                      <a:pt x="258413" y="184214"/>
                      <a:pt x="263176" y="187071"/>
                      <a:pt x="268034" y="189929"/>
                    </a:cubicBezTo>
                    <a:cubicBezTo>
                      <a:pt x="254794" y="186976"/>
                      <a:pt x="167830" y="167640"/>
                      <a:pt x="134588" y="160592"/>
                    </a:cubicBezTo>
                    <a:cubicBezTo>
                      <a:pt x="98584" y="152972"/>
                      <a:pt x="45530" y="156210"/>
                      <a:pt x="45530" y="156210"/>
                    </a:cubicBezTo>
                    <a:cubicBezTo>
                      <a:pt x="45530" y="156210"/>
                      <a:pt x="112490" y="168878"/>
                      <a:pt x="129064" y="168783"/>
                    </a:cubicBezTo>
                    <a:cubicBezTo>
                      <a:pt x="145637" y="168688"/>
                      <a:pt x="205454" y="177546"/>
                      <a:pt x="228695" y="184500"/>
                    </a:cubicBezTo>
                    <a:cubicBezTo>
                      <a:pt x="248698" y="190500"/>
                      <a:pt x="264700" y="190500"/>
                      <a:pt x="268795" y="190310"/>
                    </a:cubicBezTo>
                    <a:cubicBezTo>
                      <a:pt x="275082" y="194120"/>
                      <a:pt x="281369" y="197929"/>
                      <a:pt x="287465" y="202025"/>
                    </a:cubicBezTo>
                    <a:cubicBezTo>
                      <a:pt x="281274" y="199454"/>
                      <a:pt x="268034" y="194977"/>
                      <a:pt x="242697" y="190786"/>
                    </a:cubicBezTo>
                    <a:cubicBezTo>
                      <a:pt x="204501" y="184595"/>
                      <a:pt x="141256" y="177356"/>
                      <a:pt x="134588" y="177451"/>
                    </a:cubicBezTo>
                    <a:cubicBezTo>
                      <a:pt x="127921" y="177451"/>
                      <a:pt x="107442" y="175832"/>
                      <a:pt x="92488" y="169450"/>
                    </a:cubicBezTo>
                    <a:cubicBezTo>
                      <a:pt x="77534" y="162973"/>
                      <a:pt x="30480" y="165450"/>
                      <a:pt x="30480" y="165450"/>
                    </a:cubicBezTo>
                    <a:cubicBezTo>
                      <a:pt x="30480" y="165450"/>
                      <a:pt x="84011" y="172879"/>
                      <a:pt x="104299" y="179451"/>
                    </a:cubicBezTo>
                    <a:cubicBezTo>
                      <a:pt x="124587" y="186023"/>
                      <a:pt x="155162" y="185261"/>
                      <a:pt x="178498" y="189262"/>
                    </a:cubicBezTo>
                    <a:cubicBezTo>
                      <a:pt x="201740" y="193167"/>
                      <a:pt x="233076" y="193643"/>
                      <a:pt x="258890" y="200120"/>
                    </a:cubicBezTo>
                    <a:cubicBezTo>
                      <a:pt x="279559" y="205359"/>
                      <a:pt x="288227" y="204883"/>
                      <a:pt x="290894" y="204502"/>
                    </a:cubicBezTo>
                    <a:cubicBezTo>
                      <a:pt x="297752" y="209074"/>
                      <a:pt x="304514" y="213646"/>
                      <a:pt x="311182" y="218504"/>
                    </a:cubicBezTo>
                    <a:cubicBezTo>
                      <a:pt x="306705" y="217266"/>
                      <a:pt x="298513" y="214884"/>
                      <a:pt x="293655" y="212884"/>
                    </a:cubicBezTo>
                    <a:cubicBezTo>
                      <a:pt x="286702" y="210026"/>
                      <a:pt x="264033" y="203454"/>
                      <a:pt x="230029" y="199930"/>
                    </a:cubicBezTo>
                    <a:cubicBezTo>
                      <a:pt x="196024" y="196406"/>
                      <a:pt x="152971" y="196501"/>
                      <a:pt x="135255" y="196882"/>
                    </a:cubicBezTo>
                    <a:cubicBezTo>
                      <a:pt x="117539" y="197263"/>
                      <a:pt x="99060" y="193262"/>
                      <a:pt x="84677" y="189833"/>
                    </a:cubicBezTo>
                    <a:cubicBezTo>
                      <a:pt x="70295" y="186404"/>
                      <a:pt x="52578" y="190595"/>
                      <a:pt x="52578" y="190595"/>
                    </a:cubicBezTo>
                    <a:cubicBezTo>
                      <a:pt x="52578" y="190595"/>
                      <a:pt x="70961" y="187928"/>
                      <a:pt x="84296" y="193358"/>
                    </a:cubicBezTo>
                    <a:cubicBezTo>
                      <a:pt x="97631" y="198787"/>
                      <a:pt x="124206" y="206216"/>
                      <a:pt x="151066" y="205740"/>
                    </a:cubicBezTo>
                    <a:cubicBezTo>
                      <a:pt x="178022" y="205359"/>
                      <a:pt x="206407" y="209550"/>
                      <a:pt x="222218" y="209741"/>
                    </a:cubicBezTo>
                    <a:cubicBezTo>
                      <a:pt x="238030" y="209931"/>
                      <a:pt x="276797" y="215837"/>
                      <a:pt x="293560" y="219456"/>
                    </a:cubicBezTo>
                    <a:cubicBezTo>
                      <a:pt x="305562" y="222028"/>
                      <a:pt x="310896" y="220885"/>
                      <a:pt x="312991" y="220028"/>
                    </a:cubicBezTo>
                    <a:cubicBezTo>
                      <a:pt x="317373" y="223266"/>
                      <a:pt x="321755" y="226695"/>
                      <a:pt x="326041" y="230029"/>
                    </a:cubicBezTo>
                    <a:cubicBezTo>
                      <a:pt x="298799" y="218599"/>
                      <a:pt x="281369" y="222885"/>
                      <a:pt x="255937" y="218599"/>
                    </a:cubicBezTo>
                    <a:cubicBezTo>
                      <a:pt x="229362" y="214122"/>
                      <a:pt x="193263" y="219170"/>
                      <a:pt x="175546" y="217551"/>
                    </a:cubicBezTo>
                    <a:cubicBezTo>
                      <a:pt x="157829" y="215932"/>
                      <a:pt x="132398" y="221552"/>
                      <a:pt x="101346" y="208693"/>
                    </a:cubicBezTo>
                    <a:cubicBezTo>
                      <a:pt x="101346" y="208693"/>
                      <a:pt x="119825" y="223361"/>
                      <a:pt x="156400" y="226314"/>
                    </a:cubicBezTo>
                    <a:cubicBezTo>
                      <a:pt x="192024" y="229267"/>
                      <a:pt x="318326" y="242507"/>
                      <a:pt x="328899" y="232220"/>
                    </a:cubicBezTo>
                    <a:cubicBezTo>
                      <a:pt x="334804" y="236887"/>
                      <a:pt x="340614" y="241554"/>
                      <a:pt x="346329" y="246412"/>
                    </a:cubicBezTo>
                    <a:cubicBezTo>
                      <a:pt x="315277" y="233267"/>
                      <a:pt x="218313" y="237077"/>
                      <a:pt x="182785" y="237839"/>
                    </a:cubicBezTo>
                    <a:cubicBezTo>
                      <a:pt x="145161" y="238697"/>
                      <a:pt x="112490" y="222314"/>
                      <a:pt x="112490" y="222314"/>
                    </a:cubicBezTo>
                    <a:cubicBezTo>
                      <a:pt x="158020" y="255937"/>
                      <a:pt x="220980" y="249936"/>
                      <a:pt x="244792" y="249746"/>
                    </a:cubicBezTo>
                    <a:cubicBezTo>
                      <a:pt x="268129" y="249555"/>
                      <a:pt x="322898" y="254889"/>
                      <a:pt x="349567" y="249079"/>
                    </a:cubicBezTo>
                    <a:cubicBezTo>
                      <a:pt x="353759" y="252603"/>
                      <a:pt x="357949" y="255937"/>
                      <a:pt x="362045" y="259556"/>
                    </a:cubicBezTo>
                    <a:cubicBezTo>
                      <a:pt x="363570" y="260890"/>
                      <a:pt x="365093" y="262414"/>
                      <a:pt x="366713" y="263747"/>
                    </a:cubicBezTo>
                    <a:cubicBezTo>
                      <a:pt x="335947" y="253175"/>
                      <a:pt x="291465" y="259652"/>
                      <a:pt x="264414" y="259747"/>
                    </a:cubicBezTo>
                    <a:cubicBezTo>
                      <a:pt x="236505" y="259842"/>
                      <a:pt x="181833" y="267938"/>
                      <a:pt x="168593" y="268034"/>
                    </a:cubicBezTo>
                    <a:cubicBezTo>
                      <a:pt x="155353" y="268129"/>
                      <a:pt x="116014" y="260414"/>
                      <a:pt x="116014" y="260414"/>
                    </a:cubicBezTo>
                    <a:cubicBezTo>
                      <a:pt x="116014" y="260414"/>
                      <a:pt x="140208" y="271653"/>
                      <a:pt x="164402" y="276225"/>
                    </a:cubicBezTo>
                    <a:cubicBezTo>
                      <a:pt x="187833" y="280702"/>
                      <a:pt x="355663" y="277559"/>
                      <a:pt x="368903" y="265652"/>
                    </a:cubicBezTo>
                    <a:cubicBezTo>
                      <a:pt x="374142" y="270320"/>
                      <a:pt x="379476" y="275082"/>
                      <a:pt x="384620" y="279845"/>
                    </a:cubicBezTo>
                    <a:cubicBezTo>
                      <a:pt x="367855" y="274225"/>
                      <a:pt x="321469" y="276701"/>
                      <a:pt x="283845" y="276892"/>
                    </a:cubicBezTo>
                    <a:cubicBezTo>
                      <a:pt x="241459" y="277083"/>
                      <a:pt x="222885" y="288893"/>
                      <a:pt x="183547" y="285750"/>
                    </a:cubicBezTo>
                    <a:cubicBezTo>
                      <a:pt x="144304" y="282607"/>
                      <a:pt x="118776" y="269939"/>
                      <a:pt x="118776" y="269939"/>
                    </a:cubicBezTo>
                    <a:cubicBezTo>
                      <a:pt x="176499" y="306515"/>
                      <a:pt x="219361" y="297371"/>
                      <a:pt x="255555" y="297180"/>
                    </a:cubicBezTo>
                    <a:cubicBezTo>
                      <a:pt x="290894" y="296990"/>
                      <a:pt x="367951" y="292513"/>
                      <a:pt x="388144" y="283083"/>
                    </a:cubicBezTo>
                    <a:cubicBezTo>
                      <a:pt x="392811" y="287465"/>
                      <a:pt x="397287" y="291941"/>
                      <a:pt x="401859" y="296323"/>
                    </a:cubicBezTo>
                    <a:cubicBezTo>
                      <a:pt x="371475" y="287274"/>
                      <a:pt x="321755" y="296037"/>
                      <a:pt x="297180" y="299847"/>
                    </a:cubicBezTo>
                    <a:cubicBezTo>
                      <a:pt x="271749" y="303752"/>
                      <a:pt x="226123" y="313182"/>
                      <a:pt x="197358" y="312706"/>
                    </a:cubicBezTo>
                    <a:cubicBezTo>
                      <a:pt x="168593" y="312230"/>
                      <a:pt x="149447" y="312325"/>
                      <a:pt x="135064" y="307181"/>
                    </a:cubicBezTo>
                    <a:cubicBezTo>
                      <a:pt x="135064" y="307181"/>
                      <a:pt x="159448" y="326993"/>
                      <a:pt x="205930" y="324993"/>
                    </a:cubicBezTo>
                    <a:cubicBezTo>
                      <a:pt x="252413" y="323088"/>
                      <a:pt x="282607" y="320612"/>
                      <a:pt x="298799" y="318516"/>
                    </a:cubicBezTo>
                    <a:cubicBezTo>
                      <a:pt x="314230" y="316516"/>
                      <a:pt x="391668" y="304610"/>
                      <a:pt x="403860" y="298133"/>
                    </a:cubicBezTo>
                    <a:cubicBezTo>
                      <a:pt x="408718" y="302895"/>
                      <a:pt x="413671" y="307658"/>
                      <a:pt x="418434" y="312516"/>
                    </a:cubicBezTo>
                    <a:cubicBezTo>
                      <a:pt x="385476" y="303657"/>
                      <a:pt x="319660" y="316230"/>
                      <a:pt x="286702" y="324708"/>
                    </a:cubicBezTo>
                    <a:cubicBezTo>
                      <a:pt x="252413" y="333470"/>
                      <a:pt x="235458" y="334518"/>
                      <a:pt x="205644" y="337566"/>
                    </a:cubicBezTo>
                    <a:cubicBezTo>
                      <a:pt x="175832" y="340614"/>
                      <a:pt x="164687" y="331375"/>
                      <a:pt x="164687" y="331375"/>
                    </a:cubicBezTo>
                    <a:cubicBezTo>
                      <a:pt x="164687" y="331375"/>
                      <a:pt x="164782" y="341757"/>
                      <a:pt x="217075" y="346710"/>
                    </a:cubicBezTo>
                    <a:cubicBezTo>
                      <a:pt x="236696" y="348615"/>
                      <a:pt x="257747" y="347186"/>
                      <a:pt x="277463" y="344615"/>
                    </a:cubicBezTo>
                    <a:cubicBezTo>
                      <a:pt x="271463" y="346710"/>
                      <a:pt x="264700" y="348901"/>
                      <a:pt x="256223" y="351377"/>
                    </a:cubicBezTo>
                    <a:cubicBezTo>
                      <a:pt x="217932" y="362522"/>
                      <a:pt x="176213" y="357854"/>
                      <a:pt x="176213" y="357854"/>
                    </a:cubicBezTo>
                    <a:cubicBezTo>
                      <a:pt x="176213" y="357854"/>
                      <a:pt x="203931" y="364903"/>
                      <a:pt x="255841" y="362236"/>
                    </a:cubicBezTo>
                    <a:cubicBezTo>
                      <a:pt x="307848" y="359474"/>
                      <a:pt x="373761" y="343091"/>
                      <a:pt x="389382" y="337566"/>
                    </a:cubicBezTo>
                    <a:cubicBezTo>
                      <a:pt x="404240" y="332232"/>
                      <a:pt x="416909" y="330708"/>
                      <a:pt x="435292" y="329756"/>
                    </a:cubicBezTo>
                    <a:cubicBezTo>
                      <a:pt x="440341" y="334994"/>
                      <a:pt x="445294" y="340328"/>
                      <a:pt x="450247" y="345567"/>
                    </a:cubicBezTo>
                    <a:cubicBezTo>
                      <a:pt x="429768" y="339947"/>
                      <a:pt x="409384" y="340995"/>
                      <a:pt x="392145" y="346805"/>
                    </a:cubicBezTo>
                    <a:cubicBezTo>
                      <a:pt x="373761" y="352997"/>
                      <a:pt x="336233" y="375380"/>
                      <a:pt x="315277" y="381858"/>
                    </a:cubicBezTo>
                    <a:cubicBezTo>
                      <a:pt x="294323" y="388334"/>
                      <a:pt x="262604" y="402908"/>
                      <a:pt x="217266" y="404527"/>
                    </a:cubicBezTo>
                    <a:cubicBezTo>
                      <a:pt x="217266" y="404527"/>
                      <a:pt x="227076" y="407480"/>
                      <a:pt x="244316" y="407861"/>
                    </a:cubicBezTo>
                    <a:cubicBezTo>
                      <a:pt x="246888" y="409575"/>
                      <a:pt x="255651" y="414909"/>
                      <a:pt x="269081" y="417386"/>
                    </a:cubicBezTo>
                    <a:cubicBezTo>
                      <a:pt x="267081" y="417481"/>
                      <a:pt x="265843" y="417481"/>
                      <a:pt x="265843" y="417481"/>
                    </a:cubicBezTo>
                    <a:cubicBezTo>
                      <a:pt x="281083" y="417671"/>
                      <a:pt x="318897" y="442055"/>
                      <a:pt x="345853" y="452628"/>
                    </a:cubicBezTo>
                    <a:cubicBezTo>
                      <a:pt x="344234" y="453581"/>
                      <a:pt x="342519" y="454533"/>
                      <a:pt x="340995" y="455391"/>
                    </a:cubicBezTo>
                    <a:cubicBezTo>
                      <a:pt x="339566" y="456248"/>
                      <a:pt x="337947" y="456914"/>
                      <a:pt x="336233" y="457581"/>
                    </a:cubicBezTo>
                    <a:cubicBezTo>
                      <a:pt x="328040" y="455295"/>
                      <a:pt x="319278" y="453485"/>
                      <a:pt x="310419" y="453009"/>
                    </a:cubicBezTo>
                    <a:cubicBezTo>
                      <a:pt x="301753" y="452533"/>
                      <a:pt x="291179" y="452533"/>
                      <a:pt x="280226" y="452819"/>
                    </a:cubicBezTo>
                    <a:cubicBezTo>
                      <a:pt x="251746" y="439960"/>
                      <a:pt x="197644" y="440436"/>
                      <a:pt x="197644" y="440436"/>
                    </a:cubicBezTo>
                    <a:cubicBezTo>
                      <a:pt x="197644" y="440436"/>
                      <a:pt x="211265" y="447389"/>
                      <a:pt x="227362" y="455676"/>
                    </a:cubicBezTo>
                    <a:cubicBezTo>
                      <a:pt x="217932" y="456438"/>
                      <a:pt x="211836" y="456914"/>
                      <a:pt x="211836" y="456914"/>
                    </a:cubicBezTo>
                    <a:cubicBezTo>
                      <a:pt x="211836" y="456914"/>
                      <a:pt x="235839" y="465011"/>
                      <a:pt x="259652" y="472059"/>
                    </a:cubicBezTo>
                    <a:cubicBezTo>
                      <a:pt x="264605" y="474536"/>
                      <a:pt x="269081" y="476822"/>
                      <a:pt x="272415" y="478536"/>
                    </a:cubicBezTo>
                    <a:cubicBezTo>
                      <a:pt x="279368" y="481965"/>
                      <a:pt x="288227" y="484537"/>
                      <a:pt x="296895" y="486347"/>
                    </a:cubicBezTo>
                    <a:cubicBezTo>
                      <a:pt x="286988" y="487775"/>
                      <a:pt x="278892" y="489204"/>
                      <a:pt x="273082" y="490442"/>
                    </a:cubicBezTo>
                    <a:cubicBezTo>
                      <a:pt x="265366" y="484632"/>
                      <a:pt x="254317" y="477488"/>
                      <a:pt x="238982" y="470630"/>
                    </a:cubicBezTo>
                    <a:cubicBezTo>
                      <a:pt x="204978" y="455486"/>
                      <a:pt x="150590" y="455200"/>
                      <a:pt x="150590" y="455200"/>
                    </a:cubicBezTo>
                    <a:cubicBezTo>
                      <a:pt x="171641" y="458819"/>
                      <a:pt x="203931" y="486251"/>
                      <a:pt x="220218" y="494729"/>
                    </a:cubicBezTo>
                    <a:cubicBezTo>
                      <a:pt x="234791" y="502349"/>
                      <a:pt x="269843" y="504349"/>
                      <a:pt x="277749" y="505587"/>
                    </a:cubicBezTo>
                    <a:cubicBezTo>
                      <a:pt x="266891" y="509016"/>
                      <a:pt x="255937" y="512445"/>
                      <a:pt x="245078" y="516065"/>
                    </a:cubicBezTo>
                    <a:cubicBezTo>
                      <a:pt x="245364" y="515588"/>
                      <a:pt x="245650" y="515208"/>
                      <a:pt x="245650" y="515208"/>
                    </a:cubicBezTo>
                    <a:cubicBezTo>
                      <a:pt x="245650" y="515208"/>
                      <a:pt x="215455" y="500920"/>
                      <a:pt x="188595" y="490633"/>
                    </a:cubicBezTo>
                    <a:cubicBezTo>
                      <a:pt x="161734" y="480346"/>
                      <a:pt x="117062" y="482918"/>
                      <a:pt x="117062" y="482918"/>
                    </a:cubicBezTo>
                    <a:cubicBezTo>
                      <a:pt x="117062" y="482918"/>
                      <a:pt x="152971" y="500729"/>
                      <a:pt x="180784" y="511683"/>
                    </a:cubicBezTo>
                    <a:cubicBezTo>
                      <a:pt x="204121" y="520827"/>
                      <a:pt x="226791" y="520256"/>
                      <a:pt x="233553" y="519875"/>
                    </a:cubicBezTo>
                    <a:cubicBezTo>
                      <a:pt x="228219" y="521684"/>
                      <a:pt x="222885" y="523494"/>
                      <a:pt x="217551" y="525304"/>
                    </a:cubicBezTo>
                    <a:cubicBezTo>
                      <a:pt x="212597" y="523875"/>
                      <a:pt x="176308" y="513398"/>
                      <a:pt x="148304" y="507683"/>
                    </a:cubicBezTo>
                    <a:cubicBezTo>
                      <a:pt x="118205" y="501587"/>
                      <a:pt x="49339" y="513017"/>
                      <a:pt x="49339" y="513017"/>
                    </a:cubicBezTo>
                    <a:cubicBezTo>
                      <a:pt x="49339" y="513017"/>
                      <a:pt x="71914" y="516446"/>
                      <a:pt x="84963" y="518351"/>
                    </a:cubicBezTo>
                    <a:cubicBezTo>
                      <a:pt x="90583" y="519113"/>
                      <a:pt x="99441" y="521780"/>
                      <a:pt x="109061" y="524447"/>
                    </a:cubicBezTo>
                    <a:cubicBezTo>
                      <a:pt x="81725" y="524256"/>
                      <a:pt x="23241" y="531400"/>
                      <a:pt x="23241" y="531400"/>
                    </a:cubicBezTo>
                    <a:cubicBezTo>
                      <a:pt x="23241" y="531400"/>
                      <a:pt x="61913" y="536543"/>
                      <a:pt x="74105" y="539115"/>
                    </a:cubicBezTo>
                    <a:cubicBezTo>
                      <a:pt x="85916" y="541592"/>
                      <a:pt x="118015" y="551974"/>
                      <a:pt x="162592" y="545497"/>
                    </a:cubicBezTo>
                    <a:cubicBezTo>
                      <a:pt x="156115" y="548069"/>
                      <a:pt x="149828" y="550736"/>
                      <a:pt x="143446" y="553403"/>
                    </a:cubicBezTo>
                    <a:cubicBezTo>
                      <a:pt x="67533" y="543211"/>
                      <a:pt x="0" y="583121"/>
                      <a:pt x="0" y="583121"/>
                    </a:cubicBezTo>
                    <a:cubicBezTo>
                      <a:pt x="0" y="583121"/>
                      <a:pt x="18098" y="590360"/>
                      <a:pt x="61532" y="582930"/>
                    </a:cubicBezTo>
                    <a:cubicBezTo>
                      <a:pt x="66675" y="582073"/>
                      <a:pt x="71818" y="580930"/>
                      <a:pt x="76771" y="579692"/>
                    </a:cubicBezTo>
                    <a:cubicBezTo>
                      <a:pt x="50864" y="592646"/>
                      <a:pt x="13335" y="613029"/>
                      <a:pt x="13335" y="613029"/>
                    </a:cubicBezTo>
                    <a:cubicBezTo>
                      <a:pt x="13335" y="613029"/>
                      <a:pt x="54864" y="601885"/>
                      <a:pt x="78486" y="590360"/>
                    </a:cubicBezTo>
                    <a:cubicBezTo>
                      <a:pt x="102108" y="578739"/>
                      <a:pt x="145447" y="553593"/>
                      <a:pt x="145447" y="553593"/>
                    </a:cubicBezTo>
                    <a:cubicBezTo>
                      <a:pt x="144875" y="553498"/>
                      <a:pt x="144304" y="553498"/>
                      <a:pt x="143637" y="553403"/>
                    </a:cubicBezTo>
                    <a:cubicBezTo>
                      <a:pt x="150305" y="550641"/>
                      <a:pt x="156876" y="547878"/>
                      <a:pt x="163639" y="545306"/>
                    </a:cubicBezTo>
                    <a:cubicBezTo>
                      <a:pt x="164878" y="545116"/>
                      <a:pt x="166021" y="545021"/>
                      <a:pt x="167259" y="544830"/>
                    </a:cubicBezTo>
                    <a:cubicBezTo>
                      <a:pt x="167259" y="544830"/>
                      <a:pt x="133445" y="579216"/>
                      <a:pt x="120872" y="590455"/>
                    </a:cubicBezTo>
                    <a:cubicBezTo>
                      <a:pt x="108204" y="601694"/>
                      <a:pt x="80772" y="630269"/>
                      <a:pt x="68961" y="641128"/>
                    </a:cubicBezTo>
                    <a:cubicBezTo>
                      <a:pt x="57150" y="651986"/>
                      <a:pt x="49339" y="659416"/>
                      <a:pt x="17716" y="673418"/>
                    </a:cubicBezTo>
                    <a:cubicBezTo>
                      <a:pt x="17716" y="673418"/>
                      <a:pt x="39719" y="670560"/>
                      <a:pt x="68580" y="647129"/>
                    </a:cubicBezTo>
                    <a:cubicBezTo>
                      <a:pt x="76486" y="640652"/>
                      <a:pt x="83534" y="634937"/>
                      <a:pt x="89725" y="629793"/>
                    </a:cubicBezTo>
                    <a:cubicBezTo>
                      <a:pt x="94869" y="629603"/>
                      <a:pt x="100679" y="629698"/>
                      <a:pt x="107156" y="630174"/>
                    </a:cubicBezTo>
                    <a:cubicBezTo>
                      <a:pt x="85249" y="654939"/>
                      <a:pt x="65246" y="675704"/>
                      <a:pt x="65246" y="675704"/>
                    </a:cubicBezTo>
                    <a:cubicBezTo>
                      <a:pt x="65246" y="675704"/>
                      <a:pt x="93440" y="655320"/>
                      <a:pt x="121634" y="631603"/>
                    </a:cubicBezTo>
                    <a:cubicBezTo>
                      <a:pt x="122491" y="631698"/>
                      <a:pt x="123254" y="631793"/>
                      <a:pt x="124111" y="631889"/>
                    </a:cubicBezTo>
                    <a:cubicBezTo>
                      <a:pt x="110776" y="646843"/>
                      <a:pt x="98965" y="660368"/>
                      <a:pt x="92488" y="667798"/>
                    </a:cubicBezTo>
                    <a:cubicBezTo>
                      <a:pt x="82772" y="670370"/>
                      <a:pt x="76771" y="672275"/>
                      <a:pt x="76771" y="672275"/>
                    </a:cubicBezTo>
                    <a:cubicBezTo>
                      <a:pt x="76771" y="672275"/>
                      <a:pt x="80867" y="672656"/>
                      <a:pt x="87725" y="673227"/>
                    </a:cubicBezTo>
                    <a:cubicBezTo>
                      <a:pt x="87439" y="673513"/>
                      <a:pt x="87249" y="673799"/>
                      <a:pt x="87249" y="673799"/>
                    </a:cubicBezTo>
                    <a:cubicBezTo>
                      <a:pt x="87249" y="673799"/>
                      <a:pt x="87535" y="673608"/>
                      <a:pt x="88011" y="673227"/>
                    </a:cubicBezTo>
                    <a:cubicBezTo>
                      <a:pt x="110395" y="675227"/>
                      <a:pt x="162020" y="679514"/>
                      <a:pt x="201930" y="681133"/>
                    </a:cubicBezTo>
                    <a:cubicBezTo>
                      <a:pt x="246412" y="682943"/>
                      <a:pt x="276891" y="673989"/>
                      <a:pt x="285084" y="671227"/>
                    </a:cubicBezTo>
                    <a:cubicBezTo>
                      <a:pt x="280131" y="675132"/>
                      <a:pt x="275177" y="679037"/>
                      <a:pt x="270224" y="683038"/>
                    </a:cubicBezTo>
                    <a:cubicBezTo>
                      <a:pt x="261938" y="683228"/>
                      <a:pt x="198120" y="684562"/>
                      <a:pt x="152209" y="688181"/>
                    </a:cubicBezTo>
                    <a:cubicBezTo>
                      <a:pt x="103061" y="692087"/>
                      <a:pt x="24860" y="729044"/>
                      <a:pt x="24860" y="729044"/>
                    </a:cubicBezTo>
                    <a:cubicBezTo>
                      <a:pt x="24860" y="729044"/>
                      <a:pt x="60198" y="724853"/>
                      <a:pt x="80486" y="722281"/>
                    </a:cubicBezTo>
                    <a:cubicBezTo>
                      <a:pt x="89154" y="721138"/>
                      <a:pt x="104680" y="720852"/>
                      <a:pt x="121348" y="720376"/>
                    </a:cubicBezTo>
                    <a:cubicBezTo>
                      <a:pt x="83915" y="729901"/>
                      <a:pt x="14097" y="758285"/>
                      <a:pt x="14097" y="758285"/>
                    </a:cubicBezTo>
                    <a:cubicBezTo>
                      <a:pt x="14097" y="758285"/>
                      <a:pt x="73533" y="750284"/>
                      <a:pt x="93536" y="748760"/>
                    </a:cubicBezTo>
                    <a:cubicBezTo>
                      <a:pt x="112776" y="747332"/>
                      <a:pt x="170212" y="747427"/>
                      <a:pt x="222028" y="724758"/>
                    </a:cubicBezTo>
                    <a:cubicBezTo>
                      <a:pt x="216884" y="729615"/>
                      <a:pt x="211931" y="734759"/>
                      <a:pt x="206978" y="739902"/>
                    </a:cubicBezTo>
                    <a:cubicBezTo>
                      <a:pt x="90107" y="755523"/>
                      <a:pt x="51721" y="823151"/>
                      <a:pt x="51721" y="823151"/>
                    </a:cubicBezTo>
                    <a:cubicBezTo>
                      <a:pt x="51721" y="823151"/>
                      <a:pt x="86011" y="824675"/>
                      <a:pt x="135160" y="801243"/>
                    </a:cubicBezTo>
                    <a:cubicBezTo>
                      <a:pt x="140970" y="798481"/>
                      <a:pt x="146399" y="795433"/>
                      <a:pt x="151638" y="792385"/>
                    </a:cubicBezTo>
                    <a:cubicBezTo>
                      <a:pt x="133826" y="815721"/>
                      <a:pt x="110109" y="851345"/>
                      <a:pt x="110109" y="851345"/>
                    </a:cubicBezTo>
                    <a:cubicBezTo>
                      <a:pt x="110109" y="851345"/>
                      <a:pt x="151543" y="824484"/>
                      <a:pt x="168116" y="803434"/>
                    </a:cubicBezTo>
                    <a:cubicBezTo>
                      <a:pt x="184690" y="782384"/>
                      <a:pt x="209741" y="739521"/>
                      <a:pt x="209741" y="739521"/>
                    </a:cubicBezTo>
                    <a:cubicBezTo>
                      <a:pt x="208788" y="739617"/>
                      <a:pt x="208026" y="739807"/>
                      <a:pt x="207073" y="739902"/>
                    </a:cubicBezTo>
                    <a:cubicBezTo>
                      <a:pt x="212217" y="734663"/>
                      <a:pt x="217360" y="729425"/>
                      <a:pt x="222790" y="724376"/>
                    </a:cubicBezTo>
                    <a:cubicBezTo>
                      <a:pt x="224410" y="723614"/>
                      <a:pt x="226028" y="722948"/>
                      <a:pt x="227648" y="722186"/>
                    </a:cubicBezTo>
                    <a:cubicBezTo>
                      <a:pt x="227648" y="722186"/>
                      <a:pt x="227838" y="771716"/>
                      <a:pt x="225742" y="788480"/>
                    </a:cubicBezTo>
                    <a:cubicBezTo>
                      <a:pt x="223647" y="805244"/>
                      <a:pt x="224790" y="846296"/>
                      <a:pt x="223265" y="862394"/>
                    </a:cubicBezTo>
                    <a:cubicBezTo>
                      <a:pt x="222790" y="867728"/>
                      <a:pt x="222313" y="872490"/>
                      <a:pt x="221075" y="877443"/>
                    </a:cubicBezTo>
                    <a:cubicBezTo>
                      <a:pt x="220313" y="877348"/>
                      <a:pt x="219837" y="877253"/>
                      <a:pt x="219837" y="877253"/>
                    </a:cubicBezTo>
                    <a:cubicBezTo>
                      <a:pt x="219837" y="877253"/>
                      <a:pt x="220027" y="878300"/>
                      <a:pt x="220504" y="879825"/>
                    </a:cubicBezTo>
                    <a:cubicBezTo>
                      <a:pt x="217741" y="889159"/>
                      <a:pt x="211836" y="899541"/>
                      <a:pt x="196978" y="915924"/>
                    </a:cubicBezTo>
                    <a:cubicBezTo>
                      <a:pt x="196978" y="915924"/>
                      <a:pt x="214408" y="908400"/>
                      <a:pt x="224980" y="885920"/>
                    </a:cubicBezTo>
                    <a:cubicBezTo>
                      <a:pt x="229266" y="889254"/>
                      <a:pt x="237077" y="891159"/>
                      <a:pt x="251651" y="885825"/>
                    </a:cubicBezTo>
                    <a:cubicBezTo>
                      <a:pt x="255366" y="884492"/>
                      <a:pt x="259556" y="883158"/>
                      <a:pt x="263842" y="881920"/>
                    </a:cubicBezTo>
                    <a:cubicBezTo>
                      <a:pt x="264414" y="893826"/>
                      <a:pt x="264605" y="901446"/>
                      <a:pt x="264605" y="901446"/>
                    </a:cubicBezTo>
                    <a:cubicBezTo>
                      <a:pt x="264605" y="901446"/>
                      <a:pt x="267462" y="892969"/>
                      <a:pt x="271081" y="879920"/>
                    </a:cubicBezTo>
                    <a:cubicBezTo>
                      <a:pt x="277273" y="878300"/>
                      <a:pt x="283750" y="876872"/>
                      <a:pt x="290131" y="875443"/>
                    </a:cubicBezTo>
                    <a:cubicBezTo>
                      <a:pt x="291274" y="885254"/>
                      <a:pt x="291941" y="891540"/>
                      <a:pt x="291941" y="891540"/>
                    </a:cubicBezTo>
                    <a:cubicBezTo>
                      <a:pt x="291941" y="891540"/>
                      <a:pt x="294227" y="884682"/>
                      <a:pt x="297370" y="873919"/>
                    </a:cubicBezTo>
                    <a:cubicBezTo>
                      <a:pt x="318992" y="869537"/>
                      <a:pt x="339090" y="866204"/>
                      <a:pt x="345377" y="863537"/>
                    </a:cubicBezTo>
                    <a:cubicBezTo>
                      <a:pt x="355854" y="859155"/>
                      <a:pt x="401670" y="846011"/>
                      <a:pt x="420338" y="830199"/>
                    </a:cubicBezTo>
                    <a:cubicBezTo>
                      <a:pt x="416053" y="838772"/>
                      <a:pt x="411861" y="847439"/>
                      <a:pt x="407766" y="856107"/>
                    </a:cubicBezTo>
                    <a:cubicBezTo>
                      <a:pt x="401479" y="856774"/>
                      <a:pt x="368046" y="860965"/>
                      <a:pt x="327756" y="883539"/>
                    </a:cubicBezTo>
                    <a:cubicBezTo>
                      <a:pt x="282987" y="908590"/>
                      <a:pt x="270034" y="916115"/>
                      <a:pt x="261556" y="926973"/>
                    </a:cubicBezTo>
                    <a:cubicBezTo>
                      <a:pt x="253079" y="937832"/>
                      <a:pt x="232886" y="953072"/>
                      <a:pt x="222122" y="943547"/>
                    </a:cubicBezTo>
                    <a:cubicBezTo>
                      <a:pt x="222122" y="943547"/>
                      <a:pt x="226980" y="956310"/>
                      <a:pt x="242601" y="951262"/>
                    </a:cubicBezTo>
                    <a:cubicBezTo>
                      <a:pt x="258223" y="946118"/>
                      <a:pt x="289274" y="929450"/>
                      <a:pt x="303848" y="917067"/>
                    </a:cubicBezTo>
                    <a:cubicBezTo>
                      <a:pt x="317373" y="905542"/>
                      <a:pt x="396049" y="862965"/>
                      <a:pt x="407480" y="856869"/>
                    </a:cubicBezTo>
                    <a:cubicBezTo>
                      <a:pt x="406432" y="859060"/>
                      <a:pt x="405289" y="861251"/>
                      <a:pt x="404240" y="863537"/>
                    </a:cubicBezTo>
                    <a:cubicBezTo>
                      <a:pt x="401859" y="868585"/>
                      <a:pt x="399573" y="873728"/>
                      <a:pt x="397383" y="878872"/>
                    </a:cubicBezTo>
                    <a:cubicBezTo>
                      <a:pt x="391191" y="880015"/>
                      <a:pt x="355378" y="887349"/>
                      <a:pt x="332613" y="904018"/>
                    </a:cubicBezTo>
                    <a:cubicBezTo>
                      <a:pt x="307658" y="922306"/>
                      <a:pt x="295084" y="930974"/>
                      <a:pt x="278130" y="946404"/>
                    </a:cubicBezTo>
                    <a:cubicBezTo>
                      <a:pt x="261081" y="961739"/>
                      <a:pt x="247841" y="973550"/>
                      <a:pt x="236220" y="966978"/>
                    </a:cubicBezTo>
                    <a:cubicBezTo>
                      <a:pt x="236220" y="966978"/>
                      <a:pt x="242983" y="979361"/>
                      <a:pt x="254603" y="973646"/>
                    </a:cubicBezTo>
                    <a:cubicBezTo>
                      <a:pt x="266319" y="967931"/>
                      <a:pt x="274701" y="968026"/>
                      <a:pt x="316611" y="938975"/>
                    </a:cubicBezTo>
                    <a:cubicBezTo>
                      <a:pt x="354140" y="912971"/>
                      <a:pt x="389763" y="885444"/>
                      <a:pt x="397003" y="879920"/>
                    </a:cubicBezTo>
                    <a:cubicBezTo>
                      <a:pt x="390620" y="894398"/>
                      <a:pt x="384715" y="909066"/>
                      <a:pt x="379285" y="923830"/>
                    </a:cubicBezTo>
                    <a:cubicBezTo>
                      <a:pt x="378333" y="922687"/>
                      <a:pt x="373666" y="920782"/>
                      <a:pt x="353759" y="935831"/>
                    </a:cubicBezTo>
                    <a:cubicBezTo>
                      <a:pt x="369380" y="919448"/>
                      <a:pt x="385096" y="904494"/>
                      <a:pt x="385096" y="904494"/>
                    </a:cubicBezTo>
                    <a:cubicBezTo>
                      <a:pt x="385096" y="904494"/>
                      <a:pt x="358330" y="917353"/>
                      <a:pt x="339376" y="932593"/>
                    </a:cubicBezTo>
                    <a:cubicBezTo>
                      <a:pt x="320421" y="947833"/>
                      <a:pt x="288513" y="983647"/>
                      <a:pt x="277559" y="990886"/>
                    </a:cubicBezTo>
                    <a:cubicBezTo>
                      <a:pt x="266509" y="998125"/>
                      <a:pt x="266509" y="1004411"/>
                      <a:pt x="246221" y="1000697"/>
                    </a:cubicBezTo>
                    <a:cubicBezTo>
                      <a:pt x="246221" y="1000697"/>
                      <a:pt x="266223" y="1017175"/>
                      <a:pt x="276320" y="1008984"/>
                    </a:cubicBezTo>
                    <a:cubicBezTo>
                      <a:pt x="282892" y="1003650"/>
                      <a:pt x="296704" y="995458"/>
                      <a:pt x="309658" y="984695"/>
                    </a:cubicBezTo>
                    <a:cubicBezTo>
                      <a:pt x="307086" y="989838"/>
                      <a:pt x="305086" y="994696"/>
                      <a:pt x="303562" y="999363"/>
                    </a:cubicBezTo>
                    <a:cubicBezTo>
                      <a:pt x="298228" y="1015175"/>
                      <a:pt x="295180" y="1037654"/>
                      <a:pt x="286036" y="1040797"/>
                    </a:cubicBezTo>
                    <a:cubicBezTo>
                      <a:pt x="276891" y="1043940"/>
                      <a:pt x="260890" y="1035558"/>
                      <a:pt x="260890" y="1035558"/>
                    </a:cubicBezTo>
                    <a:cubicBezTo>
                      <a:pt x="260890" y="1035558"/>
                      <a:pt x="277368" y="1050036"/>
                      <a:pt x="285655" y="1046036"/>
                    </a:cubicBezTo>
                    <a:cubicBezTo>
                      <a:pt x="293846" y="1042035"/>
                      <a:pt x="303943" y="1037082"/>
                      <a:pt x="314802" y="1007841"/>
                    </a:cubicBezTo>
                    <a:cubicBezTo>
                      <a:pt x="325565" y="978789"/>
                      <a:pt x="337281" y="960882"/>
                      <a:pt x="379095" y="924973"/>
                    </a:cubicBezTo>
                    <a:cubicBezTo>
                      <a:pt x="376333" y="932688"/>
                      <a:pt x="373666" y="940499"/>
                      <a:pt x="371284" y="948309"/>
                    </a:cubicBezTo>
                    <a:cubicBezTo>
                      <a:pt x="368998" y="949452"/>
                      <a:pt x="336233" y="965740"/>
                      <a:pt x="325659" y="996410"/>
                    </a:cubicBezTo>
                    <a:cubicBezTo>
                      <a:pt x="314706" y="1028129"/>
                      <a:pt x="306609" y="1048703"/>
                      <a:pt x="302133" y="1057942"/>
                    </a:cubicBezTo>
                    <a:cubicBezTo>
                      <a:pt x="302133" y="1057942"/>
                      <a:pt x="309658" y="1058418"/>
                      <a:pt x="317563" y="1046226"/>
                    </a:cubicBezTo>
                    <a:cubicBezTo>
                      <a:pt x="325470" y="1034034"/>
                      <a:pt x="332994" y="998696"/>
                      <a:pt x="346424" y="979646"/>
                    </a:cubicBezTo>
                    <a:cubicBezTo>
                      <a:pt x="358997" y="961930"/>
                      <a:pt x="369855" y="950024"/>
                      <a:pt x="371284" y="948500"/>
                    </a:cubicBezTo>
                    <a:cubicBezTo>
                      <a:pt x="368903" y="956310"/>
                      <a:pt x="366713" y="964121"/>
                      <a:pt x="364713" y="972026"/>
                    </a:cubicBezTo>
                    <a:cubicBezTo>
                      <a:pt x="364713" y="972026"/>
                      <a:pt x="364713" y="971931"/>
                      <a:pt x="364713" y="971931"/>
                    </a:cubicBezTo>
                    <a:cubicBezTo>
                      <a:pt x="364713" y="971931"/>
                      <a:pt x="364713" y="972026"/>
                      <a:pt x="364713" y="972026"/>
                    </a:cubicBezTo>
                    <a:cubicBezTo>
                      <a:pt x="363379" y="977170"/>
                      <a:pt x="362236" y="982409"/>
                      <a:pt x="361188" y="987647"/>
                    </a:cubicBezTo>
                    <a:cubicBezTo>
                      <a:pt x="361188" y="987076"/>
                      <a:pt x="361284" y="986790"/>
                      <a:pt x="361284" y="986790"/>
                    </a:cubicBezTo>
                    <a:cubicBezTo>
                      <a:pt x="361188" y="986885"/>
                      <a:pt x="361093" y="987362"/>
                      <a:pt x="361093" y="988028"/>
                    </a:cubicBezTo>
                    <a:cubicBezTo>
                      <a:pt x="360712" y="990029"/>
                      <a:pt x="360235" y="991934"/>
                      <a:pt x="359855" y="993934"/>
                    </a:cubicBezTo>
                    <a:cubicBezTo>
                      <a:pt x="360235" y="992124"/>
                      <a:pt x="360712" y="990314"/>
                      <a:pt x="361093" y="988409"/>
                    </a:cubicBezTo>
                    <a:cubicBezTo>
                      <a:pt x="361093" y="988505"/>
                      <a:pt x="361093" y="988505"/>
                      <a:pt x="361093" y="988600"/>
                    </a:cubicBezTo>
                    <a:cubicBezTo>
                      <a:pt x="361093" y="988505"/>
                      <a:pt x="361093" y="988314"/>
                      <a:pt x="361093" y="988219"/>
                    </a:cubicBezTo>
                    <a:cubicBezTo>
                      <a:pt x="362236" y="983075"/>
                      <a:pt x="363474" y="977932"/>
                      <a:pt x="364808" y="972884"/>
                    </a:cubicBezTo>
                    <a:cubicBezTo>
                      <a:pt x="365951" y="982980"/>
                      <a:pt x="375285" y="1063085"/>
                      <a:pt x="379095" y="1093184"/>
                    </a:cubicBezTo>
                    <a:cubicBezTo>
                      <a:pt x="383191" y="1125379"/>
                      <a:pt x="404240" y="1166622"/>
                      <a:pt x="404240" y="1166622"/>
                    </a:cubicBezTo>
                    <a:cubicBezTo>
                      <a:pt x="404240" y="1166622"/>
                      <a:pt x="395001" y="1107377"/>
                      <a:pt x="389382" y="1094137"/>
                    </a:cubicBezTo>
                    <a:cubicBezTo>
                      <a:pt x="383763" y="1080802"/>
                      <a:pt x="372999" y="1029081"/>
                      <a:pt x="372332" y="1007459"/>
                    </a:cubicBezTo>
                    <a:cubicBezTo>
                      <a:pt x="371761" y="988124"/>
                      <a:pt x="366140" y="975075"/>
                      <a:pt x="364903" y="972503"/>
                    </a:cubicBezTo>
                    <a:cubicBezTo>
                      <a:pt x="366713" y="965645"/>
                      <a:pt x="368712" y="958882"/>
                      <a:pt x="370903" y="952119"/>
                    </a:cubicBezTo>
                    <a:cubicBezTo>
                      <a:pt x="370237" y="957929"/>
                      <a:pt x="369855" y="970598"/>
                      <a:pt x="374238" y="993553"/>
                    </a:cubicBezTo>
                    <a:cubicBezTo>
                      <a:pt x="380523" y="1026891"/>
                      <a:pt x="394240" y="1080707"/>
                      <a:pt x="396430" y="1086041"/>
                    </a:cubicBezTo>
                    <a:cubicBezTo>
                      <a:pt x="398621" y="1091375"/>
                      <a:pt x="403765" y="1108520"/>
                      <a:pt x="402145" y="1123284"/>
                    </a:cubicBezTo>
                    <a:cubicBezTo>
                      <a:pt x="400527" y="1138047"/>
                      <a:pt x="418528" y="1174814"/>
                      <a:pt x="418528" y="1174814"/>
                    </a:cubicBezTo>
                    <a:cubicBezTo>
                      <a:pt x="418528" y="1174814"/>
                      <a:pt x="408337" y="1128713"/>
                      <a:pt x="408337" y="1109568"/>
                    </a:cubicBezTo>
                    <a:cubicBezTo>
                      <a:pt x="408337" y="1090422"/>
                      <a:pt x="397383" y="1066229"/>
                      <a:pt x="393763" y="1045845"/>
                    </a:cubicBezTo>
                    <a:cubicBezTo>
                      <a:pt x="390048" y="1025462"/>
                      <a:pt x="380143" y="1000125"/>
                      <a:pt x="378237" y="976598"/>
                    </a:cubicBezTo>
                    <a:cubicBezTo>
                      <a:pt x="376714" y="957072"/>
                      <a:pt x="373190" y="950500"/>
                      <a:pt x="372047" y="948785"/>
                    </a:cubicBezTo>
                    <a:cubicBezTo>
                      <a:pt x="374523" y="941356"/>
                      <a:pt x="377094" y="933926"/>
                      <a:pt x="379857" y="926592"/>
                    </a:cubicBezTo>
                    <a:cubicBezTo>
                      <a:pt x="380048" y="930688"/>
                      <a:pt x="380428" y="938403"/>
                      <a:pt x="379952" y="943261"/>
                    </a:cubicBezTo>
                    <a:cubicBezTo>
                      <a:pt x="379285" y="950024"/>
                      <a:pt x="380143" y="971074"/>
                      <a:pt x="387762" y="999839"/>
                    </a:cubicBezTo>
                    <a:cubicBezTo>
                      <a:pt x="395383" y="1028605"/>
                      <a:pt x="409861" y="1063181"/>
                      <a:pt x="416147" y="1077278"/>
                    </a:cubicBezTo>
                    <a:cubicBezTo>
                      <a:pt x="422434" y="1091375"/>
                      <a:pt x="424435" y="1107853"/>
                      <a:pt x="425767" y="1120902"/>
                    </a:cubicBezTo>
                    <a:cubicBezTo>
                      <a:pt x="427005" y="1133951"/>
                      <a:pt x="437198" y="1146334"/>
                      <a:pt x="437198" y="1146334"/>
                    </a:cubicBezTo>
                    <a:cubicBezTo>
                      <a:pt x="437198" y="1146334"/>
                      <a:pt x="428339" y="1132713"/>
                      <a:pt x="429482" y="1119664"/>
                    </a:cubicBezTo>
                    <a:cubicBezTo>
                      <a:pt x="430625" y="1106615"/>
                      <a:pt x="429387" y="1082135"/>
                      <a:pt x="420052" y="1060704"/>
                    </a:cubicBezTo>
                    <a:cubicBezTo>
                      <a:pt x="410718" y="1039273"/>
                      <a:pt x="405574" y="1014698"/>
                      <a:pt x="400527" y="1001840"/>
                    </a:cubicBezTo>
                    <a:cubicBezTo>
                      <a:pt x="395478" y="988981"/>
                      <a:pt x="388620" y="955358"/>
                      <a:pt x="386810" y="940403"/>
                    </a:cubicBezTo>
                    <a:cubicBezTo>
                      <a:pt x="385476" y="929545"/>
                      <a:pt x="382429" y="925735"/>
                      <a:pt x="380809" y="924497"/>
                    </a:cubicBezTo>
                    <a:cubicBezTo>
                      <a:pt x="382715" y="919448"/>
                      <a:pt x="384715" y="914400"/>
                      <a:pt x="386810" y="909352"/>
                    </a:cubicBezTo>
                    <a:cubicBezTo>
                      <a:pt x="383953" y="936403"/>
                      <a:pt x="394240" y="948595"/>
                      <a:pt x="398335" y="971074"/>
                    </a:cubicBezTo>
                    <a:cubicBezTo>
                      <a:pt x="402527" y="994315"/>
                      <a:pt x="419766" y="1021175"/>
                      <a:pt x="423958" y="1036130"/>
                    </a:cubicBezTo>
                    <a:cubicBezTo>
                      <a:pt x="428148" y="1051084"/>
                      <a:pt x="442340" y="1069086"/>
                      <a:pt x="439484" y="1099471"/>
                    </a:cubicBezTo>
                    <a:cubicBezTo>
                      <a:pt x="439484" y="1099471"/>
                      <a:pt x="448341" y="1078326"/>
                      <a:pt x="439293" y="1047750"/>
                    </a:cubicBezTo>
                    <a:cubicBezTo>
                      <a:pt x="430434" y="1017746"/>
                      <a:pt x="401955" y="910019"/>
                      <a:pt x="387953" y="906875"/>
                    </a:cubicBezTo>
                    <a:cubicBezTo>
                      <a:pt x="390811" y="900017"/>
                      <a:pt x="393763" y="893159"/>
                      <a:pt x="396907" y="886301"/>
                    </a:cubicBezTo>
                    <a:cubicBezTo>
                      <a:pt x="393383" y="916591"/>
                      <a:pt x="429673" y="993267"/>
                      <a:pt x="442340" y="1021652"/>
                    </a:cubicBezTo>
                    <a:cubicBezTo>
                      <a:pt x="455676" y="1051465"/>
                      <a:pt x="449770" y="1084707"/>
                      <a:pt x="449770" y="1084707"/>
                    </a:cubicBezTo>
                    <a:cubicBezTo>
                      <a:pt x="469106" y="1033844"/>
                      <a:pt x="442056" y="985742"/>
                      <a:pt x="433960" y="966788"/>
                    </a:cubicBezTo>
                    <a:cubicBezTo>
                      <a:pt x="425958" y="948119"/>
                      <a:pt x="413290" y="901732"/>
                      <a:pt x="398430" y="882872"/>
                    </a:cubicBezTo>
                    <a:cubicBezTo>
                      <a:pt x="401193" y="876872"/>
                      <a:pt x="403956" y="870871"/>
                      <a:pt x="406812" y="864870"/>
                    </a:cubicBezTo>
                    <a:cubicBezTo>
                      <a:pt x="407098" y="864203"/>
                      <a:pt x="407480" y="863537"/>
                      <a:pt x="407766" y="862870"/>
                    </a:cubicBezTo>
                    <a:cubicBezTo>
                      <a:pt x="407098" y="892112"/>
                      <a:pt x="428530" y="925068"/>
                      <a:pt x="437578" y="946785"/>
                    </a:cubicBezTo>
                    <a:cubicBezTo>
                      <a:pt x="446913" y="969074"/>
                      <a:pt x="473392" y="1009650"/>
                      <a:pt x="477870" y="1020223"/>
                    </a:cubicBezTo>
                    <a:cubicBezTo>
                      <a:pt x="482346" y="1030891"/>
                      <a:pt x="487584" y="1065657"/>
                      <a:pt x="487584" y="1065657"/>
                    </a:cubicBezTo>
                    <a:cubicBezTo>
                      <a:pt x="487584" y="1065657"/>
                      <a:pt x="491014" y="1041464"/>
                      <a:pt x="487775" y="1020033"/>
                    </a:cubicBezTo>
                    <a:cubicBezTo>
                      <a:pt x="484632" y="999268"/>
                      <a:pt x="425672" y="865727"/>
                      <a:pt x="409098" y="860298"/>
                    </a:cubicBezTo>
                    <a:cubicBezTo>
                      <a:pt x="412147" y="854012"/>
                      <a:pt x="415385" y="847820"/>
                      <a:pt x="418528" y="841534"/>
                    </a:cubicBezTo>
                    <a:cubicBezTo>
                      <a:pt x="418243" y="857345"/>
                      <a:pt x="436150" y="893636"/>
                      <a:pt x="448818" y="923735"/>
                    </a:cubicBezTo>
                    <a:cubicBezTo>
                      <a:pt x="463105" y="957644"/>
                      <a:pt x="481299" y="967645"/>
                      <a:pt x="491110" y="1000506"/>
                    </a:cubicBezTo>
                    <a:cubicBezTo>
                      <a:pt x="500919" y="1033367"/>
                      <a:pt x="496348" y="1059276"/>
                      <a:pt x="496348" y="1059276"/>
                    </a:cubicBezTo>
                    <a:cubicBezTo>
                      <a:pt x="514636" y="997363"/>
                      <a:pt x="491014" y="966788"/>
                      <a:pt x="478822" y="937832"/>
                    </a:cubicBezTo>
                    <a:cubicBezTo>
                      <a:pt x="466916" y="909542"/>
                      <a:pt x="436721" y="849630"/>
                      <a:pt x="420434" y="837343"/>
                    </a:cubicBezTo>
                    <a:cubicBezTo>
                      <a:pt x="423386" y="831723"/>
                      <a:pt x="426339" y="826199"/>
                      <a:pt x="429387" y="820579"/>
                    </a:cubicBezTo>
                    <a:cubicBezTo>
                      <a:pt x="430245" y="848868"/>
                      <a:pt x="455771" y="885063"/>
                      <a:pt x="467677" y="903161"/>
                    </a:cubicBezTo>
                    <a:cubicBezTo>
                      <a:pt x="480060" y="921925"/>
                      <a:pt x="504920" y="954596"/>
                      <a:pt x="514064" y="977837"/>
                    </a:cubicBezTo>
                    <a:cubicBezTo>
                      <a:pt x="523113" y="1001173"/>
                      <a:pt x="529590" y="1016508"/>
                      <a:pt x="529114" y="1030224"/>
                    </a:cubicBezTo>
                    <a:cubicBezTo>
                      <a:pt x="529114" y="1030224"/>
                      <a:pt x="541210" y="1002221"/>
                      <a:pt x="523875" y="965740"/>
                    </a:cubicBezTo>
                    <a:cubicBezTo>
                      <a:pt x="506445" y="929259"/>
                      <a:pt x="493966" y="906018"/>
                      <a:pt x="486441" y="893921"/>
                    </a:cubicBezTo>
                    <a:cubicBezTo>
                      <a:pt x="479298" y="882396"/>
                      <a:pt x="441388" y="825246"/>
                      <a:pt x="430625" y="818293"/>
                    </a:cubicBezTo>
                    <a:cubicBezTo>
                      <a:pt x="433864" y="812292"/>
                      <a:pt x="437102" y="806292"/>
                      <a:pt x="440436" y="800386"/>
                    </a:cubicBezTo>
                    <a:cubicBezTo>
                      <a:pt x="442151" y="830675"/>
                      <a:pt x="477012" y="878205"/>
                      <a:pt x="496634" y="901160"/>
                    </a:cubicBezTo>
                    <a:cubicBezTo>
                      <a:pt x="517017" y="924878"/>
                      <a:pt x="523684" y="938117"/>
                      <a:pt x="536638" y="960787"/>
                    </a:cubicBezTo>
                    <a:cubicBezTo>
                      <a:pt x="549687" y="983456"/>
                      <a:pt x="543877" y="996315"/>
                      <a:pt x="543877" y="996315"/>
                    </a:cubicBezTo>
                    <a:cubicBezTo>
                      <a:pt x="543877" y="996315"/>
                      <a:pt x="554545" y="991838"/>
                      <a:pt x="542259" y="947642"/>
                    </a:cubicBezTo>
                    <a:cubicBezTo>
                      <a:pt x="537686" y="931069"/>
                      <a:pt x="529304" y="914781"/>
                      <a:pt x="520160" y="900113"/>
                    </a:cubicBezTo>
                    <a:cubicBezTo>
                      <a:pt x="524256" y="904018"/>
                      <a:pt x="528733" y="908495"/>
                      <a:pt x="534162" y="914210"/>
                    </a:cubicBezTo>
                    <a:cubicBezTo>
                      <a:pt x="558260" y="940213"/>
                      <a:pt x="567310" y="975741"/>
                      <a:pt x="567310" y="975741"/>
                    </a:cubicBezTo>
                    <a:cubicBezTo>
                      <a:pt x="567310" y="975741"/>
                      <a:pt x="565404" y="950500"/>
                      <a:pt x="545306" y="909923"/>
                    </a:cubicBezTo>
                    <a:cubicBezTo>
                      <a:pt x="525209" y="869347"/>
                      <a:pt x="486537" y="823341"/>
                      <a:pt x="475678" y="813245"/>
                    </a:cubicBezTo>
                    <a:cubicBezTo>
                      <a:pt x="474059" y="811721"/>
                      <a:pt x="472726" y="810197"/>
                      <a:pt x="471297" y="808673"/>
                    </a:cubicBezTo>
                    <a:cubicBezTo>
                      <a:pt x="471774" y="806958"/>
                      <a:pt x="472916" y="802196"/>
                      <a:pt x="474535" y="795052"/>
                    </a:cubicBezTo>
                    <a:cubicBezTo>
                      <a:pt x="477393" y="799434"/>
                      <a:pt x="480536" y="803434"/>
                      <a:pt x="484155" y="806958"/>
                    </a:cubicBezTo>
                    <a:cubicBezTo>
                      <a:pt x="496634" y="819150"/>
                      <a:pt x="531971" y="839724"/>
                      <a:pt x="545592" y="853821"/>
                    </a:cubicBezTo>
                    <a:cubicBezTo>
                      <a:pt x="558546" y="867251"/>
                      <a:pt x="582263" y="885539"/>
                      <a:pt x="598932" y="918305"/>
                    </a:cubicBezTo>
                    <a:cubicBezTo>
                      <a:pt x="595217" y="936879"/>
                      <a:pt x="593693" y="950500"/>
                      <a:pt x="593693" y="950500"/>
                    </a:cubicBezTo>
                    <a:cubicBezTo>
                      <a:pt x="600741" y="925259"/>
                      <a:pt x="638270" y="889350"/>
                      <a:pt x="650748" y="870395"/>
                    </a:cubicBezTo>
                    <a:cubicBezTo>
                      <a:pt x="661892" y="853535"/>
                      <a:pt x="668750" y="811054"/>
                      <a:pt x="671322" y="801529"/>
                    </a:cubicBezTo>
                    <a:cubicBezTo>
                      <a:pt x="674084" y="815245"/>
                      <a:pt x="676941" y="828961"/>
                      <a:pt x="679990" y="842677"/>
                    </a:cubicBezTo>
                    <a:cubicBezTo>
                      <a:pt x="679418" y="842201"/>
                      <a:pt x="679038" y="841915"/>
                      <a:pt x="679038" y="841915"/>
                    </a:cubicBezTo>
                    <a:cubicBezTo>
                      <a:pt x="679038" y="841915"/>
                      <a:pt x="657797" y="876967"/>
                      <a:pt x="641795" y="908495"/>
                    </a:cubicBezTo>
                    <a:cubicBezTo>
                      <a:pt x="625792" y="940022"/>
                      <a:pt x="623315" y="994791"/>
                      <a:pt x="623315" y="994791"/>
                    </a:cubicBezTo>
                    <a:cubicBezTo>
                      <a:pt x="623315" y="994791"/>
                      <a:pt x="649700" y="953167"/>
                      <a:pt x="666464" y="920592"/>
                    </a:cubicBezTo>
                    <a:cubicBezTo>
                      <a:pt x="680465" y="893541"/>
                      <a:pt x="682753" y="865918"/>
                      <a:pt x="683133" y="857250"/>
                    </a:cubicBezTo>
                    <a:cubicBezTo>
                      <a:pt x="684657" y="864013"/>
                      <a:pt x="686181" y="870680"/>
                      <a:pt x="687705" y="877443"/>
                    </a:cubicBezTo>
                    <a:cubicBezTo>
                      <a:pt x="685323" y="883349"/>
                      <a:pt x="667893" y="926306"/>
                      <a:pt x="657320" y="959739"/>
                    </a:cubicBezTo>
                    <a:cubicBezTo>
                      <a:pt x="645985" y="995744"/>
                      <a:pt x="651224" y="1081278"/>
                      <a:pt x="651224" y="1081278"/>
                    </a:cubicBezTo>
                    <a:cubicBezTo>
                      <a:pt x="651224" y="1081278"/>
                      <a:pt x="658368" y="1054132"/>
                      <a:pt x="662274" y="1038416"/>
                    </a:cubicBezTo>
                    <a:cubicBezTo>
                      <a:pt x="663987" y="1031653"/>
                      <a:pt x="668274" y="1021175"/>
                      <a:pt x="672751" y="1009745"/>
                    </a:cubicBezTo>
                    <a:cubicBezTo>
                      <a:pt x="669036" y="1043178"/>
                      <a:pt x="670274" y="1115378"/>
                      <a:pt x="670274" y="1115378"/>
                    </a:cubicBezTo>
                    <a:cubicBezTo>
                      <a:pt x="670274" y="1115378"/>
                      <a:pt x="681419" y="1068801"/>
                      <a:pt x="686086" y="1054227"/>
                    </a:cubicBezTo>
                    <a:cubicBezTo>
                      <a:pt x="690563" y="1040130"/>
                      <a:pt x="707327" y="1002221"/>
                      <a:pt x="705136" y="946976"/>
                    </a:cubicBezTo>
                    <a:cubicBezTo>
                      <a:pt x="707422" y="955167"/>
                      <a:pt x="709899" y="963263"/>
                      <a:pt x="712375" y="971360"/>
                    </a:cubicBezTo>
                    <a:cubicBezTo>
                      <a:pt x="690277" y="1062704"/>
                      <a:pt x="730378" y="1150334"/>
                      <a:pt x="730378" y="1150334"/>
                    </a:cubicBezTo>
                    <a:cubicBezTo>
                      <a:pt x="730378" y="1150334"/>
                      <a:pt x="741521" y="1129189"/>
                      <a:pt x="737997" y="1075182"/>
                    </a:cubicBezTo>
                    <a:cubicBezTo>
                      <a:pt x="737615" y="1068801"/>
                      <a:pt x="736854" y="1062419"/>
                      <a:pt x="735997" y="1056132"/>
                    </a:cubicBezTo>
                    <a:cubicBezTo>
                      <a:pt x="748569" y="1089470"/>
                      <a:pt x="768667" y="1137857"/>
                      <a:pt x="768667" y="1137857"/>
                    </a:cubicBezTo>
                    <a:cubicBezTo>
                      <a:pt x="768667" y="1137857"/>
                      <a:pt x="760380" y="1085755"/>
                      <a:pt x="749237" y="1055466"/>
                    </a:cubicBezTo>
                    <a:cubicBezTo>
                      <a:pt x="738092" y="1025081"/>
                      <a:pt x="712851" y="969074"/>
                      <a:pt x="712851" y="969074"/>
                    </a:cubicBezTo>
                    <a:cubicBezTo>
                      <a:pt x="712660" y="969836"/>
                      <a:pt x="712566" y="970502"/>
                      <a:pt x="712375" y="971169"/>
                    </a:cubicBezTo>
                    <a:cubicBezTo>
                      <a:pt x="709803" y="962692"/>
                      <a:pt x="707327" y="954310"/>
                      <a:pt x="705041" y="945737"/>
                    </a:cubicBezTo>
                    <a:cubicBezTo>
                      <a:pt x="704945" y="944213"/>
                      <a:pt x="705041" y="942880"/>
                      <a:pt x="704945" y="941261"/>
                    </a:cubicBezTo>
                    <a:cubicBezTo>
                      <a:pt x="704945" y="941261"/>
                      <a:pt x="742664" y="986885"/>
                      <a:pt x="754761" y="1003745"/>
                    </a:cubicBezTo>
                    <a:cubicBezTo>
                      <a:pt x="766858" y="1020604"/>
                      <a:pt x="798385" y="1057751"/>
                      <a:pt x="810102" y="1073563"/>
                    </a:cubicBezTo>
                    <a:cubicBezTo>
                      <a:pt x="821817" y="1089375"/>
                      <a:pt x="829913" y="1099852"/>
                      <a:pt x="843058" y="1140238"/>
                    </a:cubicBezTo>
                    <a:cubicBezTo>
                      <a:pt x="843058" y="1140238"/>
                      <a:pt x="842390" y="1112996"/>
                      <a:pt x="817341" y="1074706"/>
                    </a:cubicBezTo>
                    <a:cubicBezTo>
                      <a:pt x="792290" y="1036416"/>
                      <a:pt x="776669" y="1013079"/>
                      <a:pt x="768667" y="1002697"/>
                    </a:cubicBezTo>
                    <a:cubicBezTo>
                      <a:pt x="760666" y="992219"/>
                      <a:pt x="726472" y="949452"/>
                      <a:pt x="703516" y="933831"/>
                    </a:cubicBezTo>
                    <a:cubicBezTo>
                      <a:pt x="703230" y="933641"/>
                      <a:pt x="702755" y="934022"/>
                      <a:pt x="702183" y="934688"/>
                    </a:cubicBezTo>
                    <a:cubicBezTo>
                      <a:pt x="698373" y="919925"/>
                      <a:pt x="694659" y="905066"/>
                      <a:pt x="691324" y="890207"/>
                    </a:cubicBezTo>
                    <a:cubicBezTo>
                      <a:pt x="691419" y="889064"/>
                      <a:pt x="691419" y="888397"/>
                      <a:pt x="691419" y="888397"/>
                    </a:cubicBezTo>
                    <a:lnTo>
                      <a:pt x="689134" y="880967"/>
                    </a:lnTo>
                    <a:cubicBezTo>
                      <a:pt x="687134" y="872204"/>
                      <a:pt x="685228" y="863442"/>
                      <a:pt x="683323" y="854583"/>
                    </a:cubicBezTo>
                    <a:cubicBezTo>
                      <a:pt x="683323" y="854393"/>
                      <a:pt x="683228" y="854202"/>
                      <a:pt x="683228" y="853917"/>
                    </a:cubicBezTo>
                    <a:cubicBezTo>
                      <a:pt x="689706" y="863060"/>
                      <a:pt x="712851" y="895255"/>
                      <a:pt x="733520" y="921830"/>
                    </a:cubicBezTo>
                    <a:cubicBezTo>
                      <a:pt x="708374" y="896303"/>
                      <a:pt x="690849" y="880586"/>
                      <a:pt x="690849" y="880586"/>
                    </a:cubicBezTo>
                    <a:lnTo>
                      <a:pt x="693420" y="892017"/>
                    </a:lnTo>
                    <a:cubicBezTo>
                      <a:pt x="693420" y="892017"/>
                      <a:pt x="728472" y="946880"/>
                      <a:pt x="752570" y="975265"/>
                    </a:cubicBezTo>
                    <a:cubicBezTo>
                      <a:pt x="794671" y="1014889"/>
                      <a:pt x="851631" y="1082326"/>
                      <a:pt x="851631" y="1082326"/>
                    </a:cubicBezTo>
                    <a:cubicBezTo>
                      <a:pt x="851631" y="1082326"/>
                      <a:pt x="823817" y="1034034"/>
                      <a:pt x="793909" y="992029"/>
                    </a:cubicBezTo>
                    <a:cubicBezTo>
                      <a:pt x="823627" y="1024795"/>
                      <a:pt x="852106" y="1055180"/>
                      <a:pt x="852106" y="1055180"/>
                    </a:cubicBezTo>
                    <a:cubicBezTo>
                      <a:pt x="852106" y="1055180"/>
                      <a:pt x="797053" y="959644"/>
                      <a:pt x="756571" y="916019"/>
                    </a:cubicBezTo>
                    <a:cubicBezTo>
                      <a:pt x="720853" y="877538"/>
                      <a:pt x="689420" y="850487"/>
                      <a:pt x="681038" y="843439"/>
                    </a:cubicBezTo>
                    <a:cubicBezTo>
                      <a:pt x="674466" y="812197"/>
                      <a:pt x="668559" y="780955"/>
                      <a:pt x="662940" y="749522"/>
                    </a:cubicBezTo>
                    <a:cubicBezTo>
                      <a:pt x="674560" y="764953"/>
                      <a:pt x="681133" y="780384"/>
                      <a:pt x="681133" y="780384"/>
                    </a:cubicBezTo>
                    <a:cubicBezTo>
                      <a:pt x="681133" y="780384"/>
                      <a:pt x="676561" y="765143"/>
                      <a:pt x="661797" y="743617"/>
                    </a:cubicBezTo>
                    <a:cubicBezTo>
                      <a:pt x="661511" y="742093"/>
                      <a:pt x="661226" y="740569"/>
                      <a:pt x="660940" y="739045"/>
                    </a:cubicBezTo>
                    <a:cubicBezTo>
                      <a:pt x="669227" y="751618"/>
                      <a:pt x="715041" y="820388"/>
                      <a:pt x="738854" y="845916"/>
                    </a:cubicBezTo>
                    <a:cubicBezTo>
                      <a:pt x="765143" y="874109"/>
                      <a:pt x="841915" y="954786"/>
                      <a:pt x="841915" y="954786"/>
                    </a:cubicBezTo>
                    <a:cubicBezTo>
                      <a:pt x="841915" y="954786"/>
                      <a:pt x="775715" y="848487"/>
                      <a:pt x="746379" y="815626"/>
                    </a:cubicBezTo>
                    <a:cubicBezTo>
                      <a:pt x="730567" y="797814"/>
                      <a:pt x="696277" y="764667"/>
                      <a:pt x="675418" y="744665"/>
                    </a:cubicBezTo>
                    <a:cubicBezTo>
                      <a:pt x="670370" y="737426"/>
                      <a:pt x="663987" y="728282"/>
                      <a:pt x="657416" y="718947"/>
                    </a:cubicBezTo>
                    <a:cubicBezTo>
                      <a:pt x="656273" y="712375"/>
                      <a:pt x="655225" y="705803"/>
                      <a:pt x="654082" y="699230"/>
                    </a:cubicBezTo>
                    <a:cubicBezTo>
                      <a:pt x="656748" y="702469"/>
                      <a:pt x="658845" y="705517"/>
                      <a:pt x="660178" y="708089"/>
                    </a:cubicBezTo>
                    <a:cubicBezTo>
                      <a:pt x="665702" y="718661"/>
                      <a:pt x="679704" y="727329"/>
                      <a:pt x="688848" y="750666"/>
                    </a:cubicBezTo>
                    <a:cubicBezTo>
                      <a:pt x="688848" y="750666"/>
                      <a:pt x="687134" y="741045"/>
                      <a:pt x="684657" y="735616"/>
                    </a:cubicBezTo>
                    <a:cubicBezTo>
                      <a:pt x="683133" y="732282"/>
                      <a:pt x="677609" y="725234"/>
                      <a:pt x="672179" y="715518"/>
                    </a:cubicBezTo>
                    <a:cubicBezTo>
                      <a:pt x="671417" y="713423"/>
                      <a:pt x="670656" y="711042"/>
                      <a:pt x="669893" y="708565"/>
                    </a:cubicBezTo>
                    <a:cubicBezTo>
                      <a:pt x="690658" y="735140"/>
                      <a:pt x="723995" y="777240"/>
                      <a:pt x="741330" y="795909"/>
                    </a:cubicBezTo>
                    <a:cubicBezTo>
                      <a:pt x="767619" y="824103"/>
                      <a:pt x="824960" y="886587"/>
                      <a:pt x="824960" y="886587"/>
                    </a:cubicBezTo>
                    <a:cubicBezTo>
                      <a:pt x="824960" y="886587"/>
                      <a:pt x="759237" y="786575"/>
                      <a:pt x="712470" y="736950"/>
                    </a:cubicBezTo>
                    <a:cubicBezTo>
                      <a:pt x="697802" y="721424"/>
                      <a:pt x="678084" y="703707"/>
                      <a:pt x="664941" y="692277"/>
                    </a:cubicBezTo>
                    <a:cubicBezTo>
                      <a:pt x="664941" y="692182"/>
                      <a:pt x="664941" y="692182"/>
                      <a:pt x="664845" y="692087"/>
                    </a:cubicBezTo>
                    <a:cubicBezTo>
                      <a:pt x="661511" y="680180"/>
                      <a:pt x="657606" y="668750"/>
                      <a:pt x="646176" y="651796"/>
                    </a:cubicBezTo>
                    <a:cubicBezTo>
                      <a:pt x="645700" y="648748"/>
                      <a:pt x="645223" y="645700"/>
                      <a:pt x="644747" y="642747"/>
                    </a:cubicBezTo>
                    <a:lnTo>
                      <a:pt x="647319" y="637032"/>
                    </a:lnTo>
                    <a:cubicBezTo>
                      <a:pt x="656653" y="650367"/>
                      <a:pt x="678561" y="681323"/>
                      <a:pt x="699421" y="706565"/>
                    </a:cubicBezTo>
                    <a:cubicBezTo>
                      <a:pt x="701803" y="713423"/>
                      <a:pt x="704469" y="716566"/>
                      <a:pt x="704469" y="716566"/>
                    </a:cubicBezTo>
                    <a:cubicBezTo>
                      <a:pt x="704469" y="716566"/>
                      <a:pt x="702945" y="714661"/>
                      <a:pt x="702087" y="709708"/>
                    </a:cubicBezTo>
                    <a:cubicBezTo>
                      <a:pt x="703516" y="711422"/>
                      <a:pt x="704945" y="713137"/>
                      <a:pt x="706374" y="714851"/>
                    </a:cubicBezTo>
                    <a:cubicBezTo>
                      <a:pt x="706850" y="716375"/>
                      <a:pt x="707041" y="717709"/>
                      <a:pt x="707613" y="719328"/>
                    </a:cubicBezTo>
                    <a:cubicBezTo>
                      <a:pt x="707613" y="719328"/>
                      <a:pt x="707136" y="717709"/>
                      <a:pt x="706659" y="715233"/>
                    </a:cubicBezTo>
                    <a:cubicBezTo>
                      <a:pt x="709613" y="718661"/>
                      <a:pt x="712566" y="721995"/>
                      <a:pt x="715327" y="724948"/>
                    </a:cubicBezTo>
                    <a:cubicBezTo>
                      <a:pt x="745522" y="757333"/>
                      <a:pt x="841534" y="861536"/>
                      <a:pt x="841534" y="861536"/>
                    </a:cubicBezTo>
                    <a:cubicBezTo>
                      <a:pt x="841534" y="861536"/>
                      <a:pt x="782098" y="765810"/>
                      <a:pt x="728281" y="708755"/>
                    </a:cubicBezTo>
                    <a:cubicBezTo>
                      <a:pt x="722280" y="702374"/>
                      <a:pt x="714756" y="694754"/>
                      <a:pt x="706659" y="686753"/>
                    </a:cubicBezTo>
                    <a:cubicBezTo>
                      <a:pt x="707517" y="683609"/>
                      <a:pt x="708660" y="680561"/>
                      <a:pt x="710469" y="677894"/>
                    </a:cubicBezTo>
                    <a:cubicBezTo>
                      <a:pt x="711422" y="676561"/>
                      <a:pt x="712375" y="675132"/>
                      <a:pt x="713327" y="673799"/>
                    </a:cubicBezTo>
                    <a:cubicBezTo>
                      <a:pt x="728758" y="690372"/>
                      <a:pt x="754570" y="718376"/>
                      <a:pt x="778573" y="744284"/>
                    </a:cubicBezTo>
                    <a:cubicBezTo>
                      <a:pt x="780955" y="752761"/>
                      <a:pt x="784193" y="757428"/>
                      <a:pt x="784193" y="757428"/>
                    </a:cubicBezTo>
                    <a:cubicBezTo>
                      <a:pt x="783908" y="754856"/>
                      <a:pt x="784003" y="752475"/>
                      <a:pt x="783908" y="749999"/>
                    </a:cubicBezTo>
                    <a:cubicBezTo>
                      <a:pt x="811245" y="779621"/>
                      <a:pt x="834580" y="804958"/>
                      <a:pt x="834580" y="804958"/>
                    </a:cubicBezTo>
                    <a:cubicBezTo>
                      <a:pt x="834580" y="804958"/>
                      <a:pt x="811720" y="768953"/>
                      <a:pt x="785431" y="729425"/>
                    </a:cubicBezTo>
                    <a:cubicBezTo>
                      <a:pt x="785717" y="727805"/>
                      <a:pt x="785908" y="726091"/>
                      <a:pt x="786289" y="724472"/>
                    </a:cubicBezTo>
                    <a:cubicBezTo>
                      <a:pt x="816864" y="756857"/>
                      <a:pt x="836676" y="780288"/>
                      <a:pt x="836676" y="780288"/>
                    </a:cubicBezTo>
                    <a:cubicBezTo>
                      <a:pt x="836676" y="780288"/>
                      <a:pt x="815721" y="744665"/>
                      <a:pt x="791432" y="706469"/>
                    </a:cubicBezTo>
                    <a:cubicBezTo>
                      <a:pt x="794576" y="697421"/>
                      <a:pt x="797909" y="689610"/>
                      <a:pt x="800005" y="683324"/>
                    </a:cubicBezTo>
                    <a:cubicBezTo>
                      <a:pt x="805244" y="667131"/>
                      <a:pt x="827437" y="636366"/>
                      <a:pt x="832676" y="622078"/>
                    </a:cubicBezTo>
                    <a:cubicBezTo>
                      <a:pt x="837534" y="608743"/>
                      <a:pt x="836580" y="593979"/>
                      <a:pt x="827723" y="580359"/>
                    </a:cubicBezTo>
                    <a:cubicBezTo>
                      <a:pt x="834485" y="582930"/>
                      <a:pt x="841248" y="585597"/>
                      <a:pt x="847916" y="588264"/>
                    </a:cubicBezTo>
                    <a:cubicBezTo>
                      <a:pt x="848868" y="601599"/>
                      <a:pt x="848391" y="610934"/>
                      <a:pt x="843819" y="622459"/>
                    </a:cubicBezTo>
                    <a:cubicBezTo>
                      <a:pt x="839057" y="634651"/>
                      <a:pt x="827055" y="684752"/>
                      <a:pt x="829627" y="722376"/>
                    </a:cubicBezTo>
                    <a:cubicBezTo>
                      <a:pt x="832199" y="760095"/>
                      <a:pt x="843629" y="778669"/>
                      <a:pt x="843629" y="778669"/>
                    </a:cubicBezTo>
                    <a:cubicBezTo>
                      <a:pt x="843629" y="778669"/>
                      <a:pt x="833438" y="749713"/>
                      <a:pt x="842296" y="720281"/>
                    </a:cubicBezTo>
                    <a:cubicBezTo>
                      <a:pt x="844296" y="713804"/>
                      <a:pt x="846105" y="708565"/>
                      <a:pt x="847916" y="703898"/>
                    </a:cubicBezTo>
                    <a:cubicBezTo>
                      <a:pt x="847153" y="718376"/>
                      <a:pt x="847820" y="733711"/>
                      <a:pt x="852202" y="747427"/>
                    </a:cubicBezTo>
                    <a:cubicBezTo>
                      <a:pt x="863822" y="784003"/>
                      <a:pt x="876109" y="782193"/>
                      <a:pt x="876109" y="782193"/>
                    </a:cubicBezTo>
                    <a:cubicBezTo>
                      <a:pt x="876109" y="782193"/>
                      <a:pt x="864012" y="775907"/>
                      <a:pt x="864298" y="753999"/>
                    </a:cubicBezTo>
                    <a:cubicBezTo>
                      <a:pt x="864584" y="732092"/>
                      <a:pt x="863822" y="719804"/>
                      <a:pt x="870395" y="693706"/>
                    </a:cubicBezTo>
                    <a:cubicBezTo>
                      <a:pt x="876681" y="668560"/>
                      <a:pt x="884205" y="619220"/>
                      <a:pt x="870013" y="597218"/>
                    </a:cubicBezTo>
                    <a:cubicBezTo>
                      <a:pt x="876205" y="599789"/>
                      <a:pt x="882301" y="602552"/>
                      <a:pt x="888492" y="605219"/>
                    </a:cubicBezTo>
                    <a:cubicBezTo>
                      <a:pt x="882110" y="615220"/>
                      <a:pt x="876777" y="672560"/>
                      <a:pt x="876205" y="683991"/>
                    </a:cubicBezTo>
                    <a:cubicBezTo>
                      <a:pt x="875538" y="695992"/>
                      <a:pt x="876014" y="717995"/>
                      <a:pt x="878872" y="751618"/>
                    </a:cubicBezTo>
                    <a:cubicBezTo>
                      <a:pt x="881729" y="785241"/>
                      <a:pt x="907733" y="799148"/>
                      <a:pt x="907733" y="799148"/>
                    </a:cubicBezTo>
                    <a:cubicBezTo>
                      <a:pt x="900113" y="789718"/>
                      <a:pt x="898017" y="776002"/>
                      <a:pt x="894302" y="755523"/>
                    </a:cubicBezTo>
                    <a:cubicBezTo>
                      <a:pt x="890588" y="735044"/>
                      <a:pt x="896588" y="700659"/>
                      <a:pt x="898398" y="681800"/>
                    </a:cubicBezTo>
                    <a:cubicBezTo>
                      <a:pt x="900113" y="663607"/>
                      <a:pt x="904875" y="626459"/>
                      <a:pt x="890874" y="606362"/>
                    </a:cubicBezTo>
                    <a:cubicBezTo>
                      <a:pt x="896588" y="608838"/>
                      <a:pt x="902208" y="611315"/>
                      <a:pt x="907923" y="613886"/>
                    </a:cubicBezTo>
                    <a:cubicBezTo>
                      <a:pt x="899256" y="630174"/>
                      <a:pt x="902494" y="685895"/>
                      <a:pt x="906209" y="711137"/>
                    </a:cubicBezTo>
                    <a:cubicBezTo>
                      <a:pt x="910019" y="737045"/>
                      <a:pt x="904018" y="769334"/>
                      <a:pt x="953452" y="804196"/>
                    </a:cubicBezTo>
                    <a:cubicBezTo>
                      <a:pt x="953452" y="804196"/>
                      <a:pt x="935736" y="788194"/>
                      <a:pt x="927640" y="760667"/>
                    </a:cubicBezTo>
                    <a:cubicBezTo>
                      <a:pt x="919544" y="733139"/>
                      <a:pt x="931355" y="717709"/>
                      <a:pt x="926878" y="687324"/>
                    </a:cubicBezTo>
                    <a:cubicBezTo>
                      <a:pt x="922973" y="660654"/>
                      <a:pt x="920687" y="627221"/>
                      <a:pt x="912400" y="615982"/>
                    </a:cubicBezTo>
                    <a:cubicBezTo>
                      <a:pt x="918496" y="618839"/>
                      <a:pt x="924687" y="621602"/>
                      <a:pt x="930687" y="624459"/>
                    </a:cubicBezTo>
                    <a:cubicBezTo>
                      <a:pt x="918115" y="635984"/>
                      <a:pt x="933069" y="756666"/>
                      <a:pt x="941070" y="772668"/>
                    </a:cubicBezTo>
                    <a:cubicBezTo>
                      <a:pt x="949262" y="789146"/>
                      <a:pt x="965073" y="804482"/>
                      <a:pt x="965073" y="804482"/>
                    </a:cubicBezTo>
                    <a:cubicBezTo>
                      <a:pt x="965073" y="804482"/>
                      <a:pt x="951738" y="777717"/>
                      <a:pt x="950309" y="768192"/>
                    </a:cubicBezTo>
                    <a:cubicBezTo>
                      <a:pt x="948880" y="758667"/>
                      <a:pt x="952309" y="718090"/>
                      <a:pt x="949357" y="698087"/>
                    </a:cubicBezTo>
                    <a:cubicBezTo>
                      <a:pt x="946499" y="678752"/>
                      <a:pt x="949071" y="645795"/>
                      <a:pt x="933259" y="625602"/>
                    </a:cubicBezTo>
                    <a:cubicBezTo>
                      <a:pt x="939642" y="628745"/>
                      <a:pt x="946023" y="632079"/>
                      <a:pt x="952405" y="635318"/>
                    </a:cubicBezTo>
                    <a:cubicBezTo>
                      <a:pt x="948594" y="655416"/>
                      <a:pt x="960977" y="693611"/>
                      <a:pt x="963263" y="710375"/>
                    </a:cubicBezTo>
                    <a:cubicBezTo>
                      <a:pt x="965645" y="727425"/>
                      <a:pt x="965645" y="773621"/>
                      <a:pt x="1010222" y="800195"/>
                    </a:cubicBezTo>
                    <a:cubicBezTo>
                      <a:pt x="1010222" y="800195"/>
                      <a:pt x="987267" y="779717"/>
                      <a:pt x="984123" y="752666"/>
                    </a:cubicBezTo>
                    <a:cubicBezTo>
                      <a:pt x="981170" y="727139"/>
                      <a:pt x="974788" y="657130"/>
                      <a:pt x="955929" y="637223"/>
                    </a:cubicBezTo>
                    <a:cubicBezTo>
                      <a:pt x="962216" y="640461"/>
                      <a:pt x="968407" y="643890"/>
                      <a:pt x="974598" y="647319"/>
                    </a:cubicBezTo>
                    <a:cubicBezTo>
                      <a:pt x="963645" y="656749"/>
                      <a:pt x="993267" y="744569"/>
                      <a:pt x="1000697" y="769525"/>
                    </a:cubicBezTo>
                    <a:cubicBezTo>
                      <a:pt x="1008316" y="795147"/>
                      <a:pt x="1027557" y="805815"/>
                      <a:pt x="1027557" y="805815"/>
                    </a:cubicBezTo>
                    <a:cubicBezTo>
                      <a:pt x="1008984" y="785908"/>
                      <a:pt x="1012793" y="766667"/>
                      <a:pt x="1008888" y="754285"/>
                    </a:cubicBezTo>
                    <a:cubicBezTo>
                      <a:pt x="1004983" y="741902"/>
                      <a:pt x="1006887" y="715137"/>
                      <a:pt x="998696" y="696944"/>
                    </a:cubicBezTo>
                    <a:cubicBezTo>
                      <a:pt x="990791" y="679514"/>
                      <a:pt x="993838" y="666369"/>
                      <a:pt x="977551" y="648938"/>
                    </a:cubicBezTo>
                    <a:cubicBezTo>
                      <a:pt x="981932" y="651415"/>
                      <a:pt x="986314" y="653701"/>
                      <a:pt x="990695" y="656273"/>
                    </a:cubicBezTo>
                    <a:cubicBezTo>
                      <a:pt x="989934" y="657892"/>
                      <a:pt x="988980" y="661892"/>
                      <a:pt x="993458" y="670179"/>
                    </a:cubicBezTo>
                    <a:cubicBezTo>
                      <a:pt x="999553" y="681514"/>
                      <a:pt x="1010793" y="708184"/>
                      <a:pt x="1012793" y="719519"/>
                    </a:cubicBezTo>
                    <a:cubicBezTo>
                      <a:pt x="1014794" y="730853"/>
                      <a:pt x="1022890" y="750380"/>
                      <a:pt x="1025462" y="769716"/>
                    </a:cubicBezTo>
                    <a:cubicBezTo>
                      <a:pt x="1027938" y="789051"/>
                      <a:pt x="1039654" y="806768"/>
                      <a:pt x="1047464" y="815340"/>
                    </a:cubicBezTo>
                    <a:cubicBezTo>
                      <a:pt x="1055371" y="823913"/>
                      <a:pt x="1054228" y="837534"/>
                      <a:pt x="1054228" y="837534"/>
                    </a:cubicBezTo>
                    <a:cubicBezTo>
                      <a:pt x="1054228" y="837534"/>
                      <a:pt x="1057180" y="824103"/>
                      <a:pt x="1051560" y="814483"/>
                    </a:cubicBezTo>
                    <a:cubicBezTo>
                      <a:pt x="1045941" y="804767"/>
                      <a:pt x="1039177" y="792290"/>
                      <a:pt x="1037653" y="779526"/>
                    </a:cubicBezTo>
                    <a:cubicBezTo>
                      <a:pt x="1036130" y="766763"/>
                      <a:pt x="1031558" y="735902"/>
                      <a:pt x="1023556" y="712184"/>
                    </a:cubicBezTo>
                    <a:cubicBezTo>
                      <a:pt x="1015555" y="688562"/>
                      <a:pt x="1005364" y="673418"/>
                      <a:pt x="1001173" y="668941"/>
                    </a:cubicBezTo>
                    <a:cubicBezTo>
                      <a:pt x="998220" y="665798"/>
                      <a:pt x="994506" y="660368"/>
                      <a:pt x="992600" y="657416"/>
                    </a:cubicBezTo>
                    <a:cubicBezTo>
                      <a:pt x="998982" y="661226"/>
                      <a:pt x="1005174" y="665321"/>
                      <a:pt x="1011365" y="669512"/>
                    </a:cubicBezTo>
                    <a:cubicBezTo>
                      <a:pt x="1011270" y="671608"/>
                      <a:pt x="1011745" y="677894"/>
                      <a:pt x="1020127" y="691610"/>
                    </a:cubicBezTo>
                    <a:cubicBezTo>
                      <a:pt x="1030700" y="708946"/>
                      <a:pt x="1034701" y="731330"/>
                      <a:pt x="1041845" y="747236"/>
                    </a:cubicBezTo>
                    <a:cubicBezTo>
                      <a:pt x="1049084" y="763143"/>
                      <a:pt x="1051656" y="785241"/>
                      <a:pt x="1061561" y="798576"/>
                    </a:cubicBezTo>
                    <a:cubicBezTo>
                      <a:pt x="1071563" y="811911"/>
                      <a:pt x="1086231" y="848963"/>
                      <a:pt x="1086231" y="848963"/>
                    </a:cubicBezTo>
                    <a:cubicBezTo>
                      <a:pt x="1086231" y="848963"/>
                      <a:pt x="1083850" y="814864"/>
                      <a:pt x="1074610" y="805339"/>
                    </a:cubicBezTo>
                    <a:cubicBezTo>
                      <a:pt x="1065371" y="795814"/>
                      <a:pt x="1061181" y="781431"/>
                      <a:pt x="1060513" y="776669"/>
                    </a:cubicBezTo>
                    <a:cubicBezTo>
                      <a:pt x="1059847" y="771906"/>
                      <a:pt x="1044321" y="727901"/>
                      <a:pt x="1032796" y="701707"/>
                    </a:cubicBezTo>
                    <a:cubicBezTo>
                      <a:pt x="1025176" y="684371"/>
                      <a:pt x="1018413" y="675609"/>
                      <a:pt x="1014699" y="671703"/>
                    </a:cubicBezTo>
                    <a:cubicBezTo>
                      <a:pt x="1020127" y="675323"/>
                      <a:pt x="1025271" y="679323"/>
                      <a:pt x="1030509" y="683228"/>
                    </a:cubicBezTo>
                    <a:cubicBezTo>
                      <a:pt x="1030891" y="686372"/>
                      <a:pt x="1032701" y="697611"/>
                      <a:pt x="1041845" y="710660"/>
                    </a:cubicBezTo>
                    <a:cubicBezTo>
                      <a:pt x="1052608" y="726091"/>
                      <a:pt x="1069658" y="767334"/>
                      <a:pt x="1071372" y="779145"/>
                    </a:cubicBezTo>
                    <a:cubicBezTo>
                      <a:pt x="1073087" y="791051"/>
                      <a:pt x="1095470" y="836771"/>
                      <a:pt x="1095470" y="836771"/>
                    </a:cubicBezTo>
                    <a:cubicBezTo>
                      <a:pt x="1095470" y="836771"/>
                      <a:pt x="1093471" y="798195"/>
                      <a:pt x="1080421" y="773811"/>
                    </a:cubicBezTo>
                    <a:cubicBezTo>
                      <a:pt x="1068515" y="751523"/>
                      <a:pt x="1036605" y="693516"/>
                      <a:pt x="1031272" y="683800"/>
                    </a:cubicBezTo>
                    <a:cubicBezTo>
                      <a:pt x="1035082" y="686658"/>
                      <a:pt x="1038987" y="689515"/>
                      <a:pt x="1042702" y="692563"/>
                    </a:cubicBezTo>
                    <a:cubicBezTo>
                      <a:pt x="1046702" y="698373"/>
                      <a:pt x="1058704" y="721043"/>
                      <a:pt x="1074039" y="741617"/>
                    </a:cubicBezTo>
                    <a:cubicBezTo>
                      <a:pt x="1091756" y="765334"/>
                      <a:pt x="1096327" y="782384"/>
                      <a:pt x="1102328" y="798100"/>
                    </a:cubicBezTo>
                    <a:cubicBezTo>
                      <a:pt x="1108329" y="813816"/>
                      <a:pt x="1116806" y="822293"/>
                      <a:pt x="1133761" y="834771"/>
                    </a:cubicBezTo>
                    <a:cubicBezTo>
                      <a:pt x="1133761" y="834771"/>
                      <a:pt x="1128808" y="822579"/>
                      <a:pt x="1119569" y="809339"/>
                    </a:cubicBezTo>
                    <a:cubicBezTo>
                      <a:pt x="1110329" y="796100"/>
                      <a:pt x="1107758" y="764477"/>
                      <a:pt x="1091565" y="746665"/>
                    </a:cubicBezTo>
                    <a:cubicBezTo>
                      <a:pt x="1077373" y="731044"/>
                      <a:pt x="1049465" y="699992"/>
                      <a:pt x="1042892" y="692658"/>
                    </a:cubicBezTo>
                    <a:cubicBezTo>
                      <a:pt x="1044035" y="693611"/>
                      <a:pt x="1045369" y="694468"/>
                      <a:pt x="1046512" y="695420"/>
                    </a:cubicBezTo>
                    <a:cubicBezTo>
                      <a:pt x="1045273" y="694373"/>
                      <a:pt x="1043844" y="693420"/>
                      <a:pt x="1042606" y="692372"/>
                    </a:cubicBezTo>
                    <a:cubicBezTo>
                      <a:pt x="1042606" y="692372"/>
                      <a:pt x="1042606" y="692372"/>
                      <a:pt x="1042606" y="692372"/>
                    </a:cubicBezTo>
                    <a:cubicBezTo>
                      <a:pt x="1042606" y="692372"/>
                      <a:pt x="1042606" y="692372"/>
                      <a:pt x="1042606" y="692372"/>
                    </a:cubicBezTo>
                    <a:cubicBezTo>
                      <a:pt x="1038797" y="689134"/>
                      <a:pt x="1034892" y="686181"/>
                      <a:pt x="1030891" y="683133"/>
                    </a:cubicBezTo>
                    <a:cubicBezTo>
                      <a:pt x="1030605" y="682562"/>
                      <a:pt x="1030415" y="682276"/>
                      <a:pt x="1030415" y="682276"/>
                    </a:cubicBezTo>
                    <a:cubicBezTo>
                      <a:pt x="1030415" y="682276"/>
                      <a:pt x="1030415" y="682467"/>
                      <a:pt x="1030415" y="682847"/>
                    </a:cubicBezTo>
                    <a:cubicBezTo>
                      <a:pt x="1024414" y="678275"/>
                      <a:pt x="1018413" y="673703"/>
                      <a:pt x="1012222" y="669512"/>
                    </a:cubicBezTo>
                    <a:cubicBezTo>
                      <a:pt x="1011745" y="669131"/>
                      <a:pt x="1011459" y="668941"/>
                      <a:pt x="1011459" y="668941"/>
                    </a:cubicBezTo>
                    <a:cubicBezTo>
                      <a:pt x="1011459" y="668941"/>
                      <a:pt x="1011459" y="669036"/>
                      <a:pt x="1011459" y="669036"/>
                    </a:cubicBezTo>
                    <a:cubicBezTo>
                      <a:pt x="1005078" y="664655"/>
                      <a:pt x="998696" y="660273"/>
                      <a:pt x="992124" y="656177"/>
                    </a:cubicBezTo>
                    <a:cubicBezTo>
                      <a:pt x="1049941" y="661892"/>
                      <a:pt x="1070134" y="669036"/>
                      <a:pt x="1095470" y="684371"/>
                    </a:cubicBezTo>
                    <a:cubicBezTo>
                      <a:pt x="1120903" y="699802"/>
                      <a:pt x="1132809" y="698564"/>
                      <a:pt x="1142523" y="697611"/>
                    </a:cubicBezTo>
                    <a:cubicBezTo>
                      <a:pt x="1152239" y="696563"/>
                      <a:pt x="1160050" y="678847"/>
                      <a:pt x="1160050" y="678847"/>
                    </a:cubicBezTo>
                    <a:cubicBezTo>
                      <a:pt x="1160050" y="678847"/>
                      <a:pt x="1149478" y="692182"/>
                      <a:pt x="1139381" y="694182"/>
                    </a:cubicBezTo>
                    <a:cubicBezTo>
                      <a:pt x="1129285" y="696278"/>
                      <a:pt x="1114616" y="681895"/>
                      <a:pt x="1101376" y="673322"/>
                    </a:cubicBezTo>
                    <a:cubicBezTo>
                      <a:pt x="1097566" y="670846"/>
                      <a:pt x="1093184" y="668369"/>
                      <a:pt x="1088041" y="665893"/>
                    </a:cubicBezTo>
                    <a:cubicBezTo>
                      <a:pt x="1105662" y="667417"/>
                      <a:pt x="1122902" y="666750"/>
                      <a:pt x="1131760" y="667417"/>
                    </a:cubicBezTo>
                    <a:cubicBezTo>
                      <a:pt x="1145477" y="668465"/>
                      <a:pt x="1155383" y="647700"/>
                      <a:pt x="1155383" y="647700"/>
                    </a:cubicBezTo>
                    <a:cubicBezTo>
                      <a:pt x="1138428" y="659702"/>
                      <a:pt x="1135190" y="655320"/>
                      <a:pt x="1121092" y="655416"/>
                    </a:cubicBezTo>
                    <a:cubicBezTo>
                      <a:pt x="1106995" y="655511"/>
                      <a:pt x="1058609" y="645224"/>
                      <a:pt x="1032986" y="643319"/>
                    </a:cubicBezTo>
                    <a:cubicBezTo>
                      <a:pt x="1007364" y="641414"/>
                      <a:pt x="975740" y="644843"/>
                      <a:pt x="975740" y="644843"/>
                    </a:cubicBezTo>
                    <a:cubicBezTo>
                      <a:pt x="975740" y="644843"/>
                      <a:pt x="998220" y="648081"/>
                      <a:pt x="1021366" y="652272"/>
                    </a:cubicBezTo>
                    <a:cubicBezTo>
                      <a:pt x="994696" y="650939"/>
                      <a:pt x="991552" y="654463"/>
                      <a:pt x="991266" y="655701"/>
                    </a:cubicBezTo>
                    <a:cubicBezTo>
                      <a:pt x="991266" y="655701"/>
                      <a:pt x="991172" y="655701"/>
                      <a:pt x="991172" y="655701"/>
                    </a:cubicBezTo>
                    <a:lnTo>
                      <a:pt x="991172" y="655701"/>
                    </a:lnTo>
                    <a:lnTo>
                      <a:pt x="991172" y="655701"/>
                    </a:lnTo>
                    <a:cubicBezTo>
                      <a:pt x="978217" y="647700"/>
                      <a:pt x="964788" y="640366"/>
                      <a:pt x="951357" y="633222"/>
                    </a:cubicBezTo>
                    <a:cubicBezTo>
                      <a:pt x="959834" y="633698"/>
                      <a:pt x="1008126" y="636461"/>
                      <a:pt x="1057561" y="637318"/>
                    </a:cubicBezTo>
                    <a:cubicBezTo>
                      <a:pt x="1111853" y="638175"/>
                      <a:pt x="1119664" y="634270"/>
                      <a:pt x="1133475" y="632841"/>
                    </a:cubicBezTo>
                    <a:cubicBezTo>
                      <a:pt x="1147381" y="631412"/>
                      <a:pt x="1147191" y="619697"/>
                      <a:pt x="1147191" y="619697"/>
                    </a:cubicBezTo>
                    <a:cubicBezTo>
                      <a:pt x="1139762" y="629698"/>
                      <a:pt x="1121283" y="627602"/>
                      <a:pt x="1097375" y="624745"/>
                    </a:cubicBezTo>
                    <a:cubicBezTo>
                      <a:pt x="1073467" y="621887"/>
                      <a:pt x="1057275" y="621602"/>
                      <a:pt x="1024510" y="620363"/>
                    </a:cubicBezTo>
                    <a:cubicBezTo>
                      <a:pt x="994220" y="619220"/>
                      <a:pt x="956406" y="631127"/>
                      <a:pt x="950785" y="632936"/>
                    </a:cubicBezTo>
                    <a:cubicBezTo>
                      <a:pt x="944784" y="629793"/>
                      <a:pt x="938785" y="626555"/>
                      <a:pt x="932784" y="623411"/>
                    </a:cubicBezTo>
                    <a:cubicBezTo>
                      <a:pt x="931926" y="622935"/>
                      <a:pt x="930973" y="622554"/>
                      <a:pt x="930117" y="622173"/>
                    </a:cubicBezTo>
                    <a:cubicBezTo>
                      <a:pt x="943927" y="621221"/>
                      <a:pt x="1039559" y="614458"/>
                      <a:pt x="1058132" y="616268"/>
                    </a:cubicBezTo>
                    <a:cubicBezTo>
                      <a:pt x="1078230" y="618173"/>
                      <a:pt x="1115854" y="615410"/>
                      <a:pt x="1132998" y="611791"/>
                    </a:cubicBezTo>
                    <a:cubicBezTo>
                      <a:pt x="1150144" y="608171"/>
                      <a:pt x="1148049" y="596932"/>
                      <a:pt x="1148049" y="596932"/>
                    </a:cubicBezTo>
                    <a:cubicBezTo>
                      <a:pt x="1143000" y="608648"/>
                      <a:pt x="1116234" y="607314"/>
                      <a:pt x="1102614" y="603600"/>
                    </a:cubicBezTo>
                    <a:cubicBezTo>
                      <a:pt x="1089088" y="599980"/>
                      <a:pt x="1072992" y="600647"/>
                      <a:pt x="1018223" y="603885"/>
                    </a:cubicBezTo>
                    <a:cubicBezTo>
                      <a:pt x="968978" y="606743"/>
                      <a:pt x="935545" y="619316"/>
                      <a:pt x="929354" y="621792"/>
                    </a:cubicBezTo>
                    <a:cubicBezTo>
                      <a:pt x="920972" y="617601"/>
                      <a:pt x="912495" y="613505"/>
                      <a:pt x="904018" y="609505"/>
                    </a:cubicBezTo>
                    <a:cubicBezTo>
                      <a:pt x="929640" y="611886"/>
                      <a:pt x="979266" y="599885"/>
                      <a:pt x="991362" y="598075"/>
                    </a:cubicBezTo>
                    <a:cubicBezTo>
                      <a:pt x="1004126" y="596170"/>
                      <a:pt x="1056894" y="576263"/>
                      <a:pt x="1090422" y="570071"/>
                    </a:cubicBezTo>
                    <a:cubicBezTo>
                      <a:pt x="1123950" y="563880"/>
                      <a:pt x="1115473" y="549402"/>
                      <a:pt x="1115473" y="549402"/>
                    </a:cubicBezTo>
                    <a:cubicBezTo>
                      <a:pt x="1115473" y="549402"/>
                      <a:pt x="1113187" y="550926"/>
                      <a:pt x="1109663" y="552736"/>
                    </a:cubicBezTo>
                    <a:cubicBezTo>
                      <a:pt x="1109663" y="552641"/>
                      <a:pt x="1106900" y="549307"/>
                      <a:pt x="1083564" y="545211"/>
                    </a:cubicBezTo>
                    <a:cubicBezTo>
                      <a:pt x="1060038" y="541020"/>
                      <a:pt x="1043274" y="543497"/>
                      <a:pt x="1015746" y="549593"/>
                    </a:cubicBezTo>
                    <a:cubicBezTo>
                      <a:pt x="990219" y="555212"/>
                      <a:pt x="891730" y="592074"/>
                      <a:pt x="877348" y="597503"/>
                    </a:cubicBezTo>
                    <a:cubicBezTo>
                      <a:pt x="871061" y="594741"/>
                      <a:pt x="864775" y="592074"/>
                      <a:pt x="858488" y="589407"/>
                    </a:cubicBezTo>
                    <a:cubicBezTo>
                      <a:pt x="870013" y="590264"/>
                      <a:pt x="884301" y="589121"/>
                      <a:pt x="912209" y="577215"/>
                    </a:cubicBezTo>
                    <a:cubicBezTo>
                      <a:pt x="944595" y="563404"/>
                      <a:pt x="1001459" y="537305"/>
                      <a:pt x="1015651" y="533876"/>
                    </a:cubicBezTo>
                    <a:cubicBezTo>
                      <a:pt x="1029843" y="530543"/>
                      <a:pt x="1060704" y="523970"/>
                      <a:pt x="1081278" y="522066"/>
                    </a:cubicBezTo>
                    <a:cubicBezTo>
                      <a:pt x="1081278" y="522066"/>
                      <a:pt x="1049084" y="512064"/>
                      <a:pt x="1004031" y="524828"/>
                    </a:cubicBezTo>
                    <a:cubicBezTo>
                      <a:pt x="958978" y="537686"/>
                      <a:pt x="914495" y="564833"/>
                      <a:pt x="892207" y="573786"/>
                    </a:cubicBezTo>
                    <a:cubicBezTo>
                      <a:pt x="874491" y="580930"/>
                      <a:pt x="860488" y="585978"/>
                      <a:pt x="855345" y="587883"/>
                    </a:cubicBezTo>
                    <a:cubicBezTo>
                      <a:pt x="847725" y="584645"/>
                      <a:pt x="840105" y="581501"/>
                      <a:pt x="832390" y="578358"/>
                    </a:cubicBezTo>
                    <a:cubicBezTo>
                      <a:pt x="863728" y="577977"/>
                      <a:pt x="885348" y="565976"/>
                      <a:pt x="905541" y="557308"/>
                    </a:cubicBezTo>
                    <a:cubicBezTo>
                      <a:pt x="926211" y="548450"/>
                      <a:pt x="972502" y="516160"/>
                      <a:pt x="991648" y="511874"/>
                    </a:cubicBezTo>
                    <a:cubicBezTo>
                      <a:pt x="1010793" y="507587"/>
                      <a:pt x="1018413" y="504444"/>
                      <a:pt x="1051465" y="503016"/>
                    </a:cubicBezTo>
                    <a:cubicBezTo>
                      <a:pt x="1051465" y="503016"/>
                      <a:pt x="1017270" y="494538"/>
                      <a:pt x="972122" y="506825"/>
                    </a:cubicBezTo>
                    <a:cubicBezTo>
                      <a:pt x="927068" y="519113"/>
                      <a:pt x="902303" y="545497"/>
                      <a:pt x="874395" y="557689"/>
                    </a:cubicBezTo>
                    <a:cubicBezTo>
                      <a:pt x="850202" y="568262"/>
                      <a:pt x="834962" y="575977"/>
                      <a:pt x="831438" y="577882"/>
                    </a:cubicBezTo>
                    <a:cubicBezTo>
                      <a:pt x="825151" y="575310"/>
                      <a:pt x="818864" y="572834"/>
                      <a:pt x="812483" y="570357"/>
                    </a:cubicBezTo>
                    <a:cubicBezTo>
                      <a:pt x="822293" y="569881"/>
                      <a:pt x="844678" y="566642"/>
                      <a:pt x="882778" y="549212"/>
                    </a:cubicBezTo>
                    <a:cubicBezTo>
                      <a:pt x="936213" y="524733"/>
                      <a:pt x="958978" y="500634"/>
                      <a:pt x="989552" y="498729"/>
                    </a:cubicBezTo>
                    <a:cubicBezTo>
                      <a:pt x="1020223" y="496919"/>
                      <a:pt x="1035844" y="498729"/>
                      <a:pt x="1034605" y="496253"/>
                    </a:cubicBezTo>
                    <a:cubicBezTo>
                      <a:pt x="1033272" y="493776"/>
                      <a:pt x="1005649" y="487204"/>
                      <a:pt x="964692" y="494919"/>
                    </a:cubicBezTo>
                    <a:cubicBezTo>
                      <a:pt x="963454" y="495110"/>
                      <a:pt x="962311" y="495491"/>
                      <a:pt x="961073" y="495776"/>
                    </a:cubicBezTo>
                    <a:cubicBezTo>
                      <a:pt x="956501" y="495014"/>
                      <a:pt x="949833" y="493776"/>
                      <a:pt x="941737" y="492443"/>
                    </a:cubicBezTo>
                    <a:cubicBezTo>
                      <a:pt x="952977" y="483680"/>
                      <a:pt x="962882" y="479775"/>
                      <a:pt x="974884" y="479679"/>
                    </a:cubicBezTo>
                    <a:cubicBezTo>
                      <a:pt x="974884" y="479679"/>
                      <a:pt x="963359" y="478155"/>
                      <a:pt x="947642" y="479870"/>
                    </a:cubicBezTo>
                    <a:cubicBezTo>
                      <a:pt x="960310" y="475107"/>
                      <a:pt x="970312" y="472535"/>
                      <a:pt x="972979" y="471964"/>
                    </a:cubicBezTo>
                    <a:cubicBezTo>
                      <a:pt x="1000506" y="472535"/>
                      <a:pt x="1019556" y="472250"/>
                      <a:pt x="1019556" y="472250"/>
                    </a:cubicBezTo>
                    <a:cubicBezTo>
                      <a:pt x="1019556" y="472250"/>
                      <a:pt x="912019" y="453485"/>
                      <a:pt x="856202" y="443675"/>
                    </a:cubicBezTo>
                    <a:cubicBezTo>
                      <a:pt x="863442" y="441865"/>
                      <a:pt x="868584" y="441103"/>
                      <a:pt x="868584" y="441103"/>
                    </a:cubicBezTo>
                    <a:cubicBezTo>
                      <a:pt x="855441" y="437864"/>
                      <a:pt x="843535" y="437674"/>
                      <a:pt x="832581" y="439484"/>
                    </a:cubicBezTo>
                    <a:cubicBezTo>
                      <a:pt x="796480" y="433483"/>
                      <a:pt x="742188" y="431102"/>
                      <a:pt x="723805" y="430530"/>
                    </a:cubicBezTo>
                    <a:cubicBezTo>
                      <a:pt x="724281" y="430054"/>
                      <a:pt x="724662" y="429673"/>
                      <a:pt x="724662" y="429673"/>
                    </a:cubicBezTo>
                    <a:cubicBezTo>
                      <a:pt x="724091" y="429959"/>
                      <a:pt x="723519" y="430149"/>
                      <a:pt x="722948" y="430435"/>
                    </a:cubicBezTo>
                    <a:cubicBezTo>
                      <a:pt x="720090" y="430340"/>
                      <a:pt x="718376" y="430244"/>
                      <a:pt x="717804" y="430244"/>
                    </a:cubicBezTo>
                    <a:cubicBezTo>
                      <a:pt x="733234" y="423386"/>
                      <a:pt x="748665" y="416814"/>
                      <a:pt x="764191" y="410147"/>
                    </a:cubicBezTo>
                    <a:cubicBezTo>
                      <a:pt x="765143" y="410433"/>
                      <a:pt x="811054" y="424815"/>
                      <a:pt x="844962" y="431102"/>
                    </a:cubicBezTo>
                    <a:cubicBezTo>
                      <a:pt x="912019" y="443579"/>
                      <a:pt x="1031748" y="444627"/>
                      <a:pt x="1031748" y="444627"/>
                    </a:cubicBezTo>
                    <a:cubicBezTo>
                      <a:pt x="1031748" y="444627"/>
                      <a:pt x="948214" y="430244"/>
                      <a:pt x="910304" y="423482"/>
                    </a:cubicBezTo>
                    <a:cubicBezTo>
                      <a:pt x="872967" y="416814"/>
                      <a:pt x="772002" y="408432"/>
                      <a:pt x="768953" y="408146"/>
                    </a:cubicBezTo>
                    <a:cubicBezTo>
                      <a:pt x="781622" y="402622"/>
                      <a:pt x="794290" y="397002"/>
                      <a:pt x="806958" y="391668"/>
                    </a:cubicBezTo>
                    <a:cubicBezTo>
                      <a:pt x="807910" y="391287"/>
                      <a:pt x="808863" y="390906"/>
                      <a:pt x="809816" y="390525"/>
                    </a:cubicBezTo>
                    <a:cubicBezTo>
                      <a:pt x="820674" y="393192"/>
                      <a:pt x="897159" y="411956"/>
                      <a:pt x="929640" y="417100"/>
                    </a:cubicBezTo>
                    <a:cubicBezTo>
                      <a:pt x="973170" y="423958"/>
                      <a:pt x="1098423" y="422053"/>
                      <a:pt x="1098423" y="422053"/>
                    </a:cubicBezTo>
                    <a:cubicBezTo>
                      <a:pt x="1098423" y="422053"/>
                      <a:pt x="989076" y="401193"/>
                      <a:pt x="951071" y="394335"/>
                    </a:cubicBezTo>
                    <a:cubicBezTo>
                      <a:pt x="916686" y="388144"/>
                      <a:pt x="834010" y="386906"/>
                      <a:pt x="818959" y="386715"/>
                    </a:cubicBezTo>
                    <a:cubicBezTo>
                      <a:pt x="851631" y="372999"/>
                      <a:pt x="884491" y="359664"/>
                      <a:pt x="917543" y="347091"/>
                    </a:cubicBezTo>
                    <a:cubicBezTo>
                      <a:pt x="928021" y="350330"/>
                      <a:pt x="967740" y="362141"/>
                      <a:pt x="1019461" y="371285"/>
                    </a:cubicBezTo>
                    <a:cubicBezTo>
                      <a:pt x="1078040" y="381667"/>
                      <a:pt x="1188244" y="376238"/>
                      <a:pt x="1188244" y="376238"/>
                    </a:cubicBezTo>
                    <a:cubicBezTo>
                      <a:pt x="1188244" y="376238"/>
                      <a:pt x="1147286" y="368713"/>
                      <a:pt x="1103662" y="361474"/>
                    </a:cubicBezTo>
                    <a:cubicBezTo>
                      <a:pt x="1155192" y="363855"/>
                      <a:pt x="1210818" y="361093"/>
                      <a:pt x="1210818" y="361093"/>
                    </a:cubicBezTo>
                    <a:cubicBezTo>
                      <a:pt x="1210818" y="361093"/>
                      <a:pt x="1123284" y="349758"/>
                      <a:pt x="1067181" y="335852"/>
                    </a:cubicBezTo>
                    <a:cubicBezTo>
                      <a:pt x="1030224" y="330899"/>
                      <a:pt x="965168" y="331184"/>
                      <a:pt x="965168" y="331184"/>
                    </a:cubicBezTo>
                    <a:lnTo>
                      <a:pt x="954120" y="335185"/>
                    </a:lnTo>
                    <a:cubicBezTo>
                      <a:pt x="954120" y="335185"/>
                      <a:pt x="976789" y="341376"/>
                      <a:pt x="1011841" y="348710"/>
                    </a:cubicBezTo>
                    <a:cubicBezTo>
                      <a:pt x="978312" y="345758"/>
                      <a:pt x="938689" y="343758"/>
                      <a:pt x="927545" y="343186"/>
                    </a:cubicBezTo>
                    <a:cubicBezTo>
                      <a:pt x="927735" y="343091"/>
                      <a:pt x="927926" y="342995"/>
                      <a:pt x="928115" y="342995"/>
                    </a:cubicBezTo>
                    <a:cubicBezTo>
                      <a:pt x="936498" y="339852"/>
                      <a:pt x="944975" y="336709"/>
                      <a:pt x="953357" y="333661"/>
                    </a:cubicBezTo>
                    <a:lnTo>
                      <a:pt x="960787" y="331566"/>
                    </a:lnTo>
                    <a:cubicBezTo>
                      <a:pt x="960787" y="331566"/>
                      <a:pt x="961359" y="331089"/>
                      <a:pt x="962311" y="330422"/>
                    </a:cubicBezTo>
                    <a:cubicBezTo>
                      <a:pt x="976694" y="325184"/>
                      <a:pt x="991077" y="320231"/>
                      <a:pt x="1005649" y="315468"/>
                    </a:cubicBezTo>
                    <a:cubicBezTo>
                      <a:pt x="1006126" y="315468"/>
                      <a:pt x="1006126" y="316040"/>
                      <a:pt x="1006317" y="316135"/>
                    </a:cubicBezTo>
                    <a:close/>
                    <a:moveTo>
                      <a:pt x="744950" y="201835"/>
                    </a:moveTo>
                    <a:cubicBezTo>
                      <a:pt x="748855" y="201168"/>
                      <a:pt x="759714" y="196787"/>
                      <a:pt x="771048" y="191072"/>
                    </a:cubicBezTo>
                    <a:cubicBezTo>
                      <a:pt x="771048" y="191072"/>
                      <a:pt x="771048" y="191072"/>
                      <a:pt x="771048" y="191072"/>
                    </a:cubicBezTo>
                    <a:cubicBezTo>
                      <a:pt x="761238" y="201263"/>
                      <a:pt x="736949" y="226219"/>
                      <a:pt x="729424" y="233934"/>
                    </a:cubicBezTo>
                    <a:cubicBezTo>
                      <a:pt x="734759" y="223361"/>
                      <a:pt x="739997" y="212693"/>
                      <a:pt x="744950" y="201835"/>
                    </a:cubicBezTo>
                    <a:close/>
                    <a:moveTo>
                      <a:pt x="416433" y="304705"/>
                    </a:moveTo>
                    <a:cubicBezTo>
                      <a:pt x="410337" y="298895"/>
                      <a:pt x="404146" y="293180"/>
                      <a:pt x="397955" y="287465"/>
                    </a:cubicBezTo>
                    <a:cubicBezTo>
                      <a:pt x="400907" y="280797"/>
                      <a:pt x="414528" y="248603"/>
                      <a:pt x="417385" y="215741"/>
                    </a:cubicBezTo>
                    <a:cubicBezTo>
                      <a:pt x="420529" y="178879"/>
                      <a:pt x="425862" y="132493"/>
                      <a:pt x="426339" y="122016"/>
                    </a:cubicBezTo>
                    <a:cubicBezTo>
                      <a:pt x="426625" y="116396"/>
                      <a:pt x="429006" y="111062"/>
                      <a:pt x="431102" y="107252"/>
                    </a:cubicBezTo>
                    <a:cubicBezTo>
                      <a:pt x="431102" y="107347"/>
                      <a:pt x="440245" y="133255"/>
                      <a:pt x="442531" y="153448"/>
                    </a:cubicBezTo>
                    <a:cubicBezTo>
                      <a:pt x="444817" y="173641"/>
                      <a:pt x="425672" y="223933"/>
                      <a:pt x="417100" y="254699"/>
                    </a:cubicBezTo>
                    <a:cubicBezTo>
                      <a:pt x="409003" y="283369"/>
                      <a:pt x="412718" y="291465"/>
                      <a:pt x="416433" y="304705"/>
                    </a:cubicBezTo>
                    <a:close/>
                    <a:moveTo>
                      <a:pt x="379666" y="324422"/>
                    </a:moveTo>
                    <a:cubicBezTo>
                      <a:pt x="393478" y="320612"/>
                      <a:pt x="408241" y="316230"/>
                      <a:pt x="420624" y="313849"/>
                    </a:cubicBezTo>
                    <a:cubicBezTo>
                      <a:pt x="425101" y="318421"/>
                      <a:pt x="429673" y="322898"/>
                      <a:pt x="434054" y="327565"/>
                    </a:cubicBezTo>
                    <a:cubicBezTo>
                      <a:pt x="423290" y="324231"/>
                      <a:pt x="402527" y="323374"/>
                      <a:pt x="379666" y="324422"/>
                    </a:cubicBezTo>
                    <a:close/>
                    <a:moveTo>
                      <a:pt x="691801" y="892017"/>
                    </a:moveTo>
                    <a:cubicBezTo>
                      <a:pt x="695134" y="906209"/>
                      <a:pt x="698754" y="920401"/>
                      <a:pt x="702564" y="934593"/>
                    </a:cubicBezTo>
                    <a:cubicBezTo>
                      <a:pt x="699421" y="938308"/>
                      <a:pt x="692658" y="950881"/>
                      <a:pt x="686466" y="965264"/>
                    </a:cubicBezTo>
                    <a:cubicBezTo>
                      <a:pt x="686466" y="965264"/>
                      <a:pt x="686466" y="965264"/>
                      <a:pt x="686466" y="965264"/>
                    </a:cubicBezTo>
                    <a:cubicBezTo>
                      <a:pt x="687705" y="947833"/>
                      <a:pt x="690849" y="905256"/>
                      <a:pt x="691801" y="892017"/>
                    </a:cubicBezTo>
                    <a:close/>
                    <a:moveTo>
                      <a:pt x="644462" y="668560"/>
                    </a:moveTo>
                    <a:cubicBezTo>
                      <a:pt x="642271" y="666274"/>
                      <a:pt x="639984" y="663893"/>
                      <a:pt x="637509" y="661416"/>
                    </a:cubicBezTo>
                    <a:cubicBezTo>
                      <a:pt x="637603" y="661130"/>
                      <a:pt x="637603" y="660845"/>
                      <a:pt x="637698" y="660654"/>
                    </a:cubicBezTo>
                    <a:cubicBezTo>
                      <a:pt x="639127" y="662083"/>
                      <a:pt x="640461" y="663417"/>
                      <a:pt x="641509" y="664655"/>
                    </a:cubicBezTo>
                    <a:cubicBezTo>
                      <a:pt x="642271" y="665512"/>
                      <a:pt x="643319" y="666941"/>
                      <a:pt x="644462" y="668560"/>
                    </a:cubicBezTo>
                    <a:close/>
                    <a:moveTo>
                      <a:pt x="640938" y="684467"/>
                    </a:moveTo>
                    <a:cubicBezTo>
                      <a:pt x="639413" y="686848"/>
                      <a:pt x="637698" y="689610"/>
                      <a:pt x="635889" y="692658"/>
                    </a:cubicBezTo>
                    <a:cubicBezTo>
                      <a:pt x="635603" y="690277"/>
                      <a:pt x="635317" y="685705"/>
                      <a:pt x="635412" y="679800"/>
                    </a:cubicBezTo>
                    <a:cubicBezTo>
                      <a:pt x="637318" y="681323"/>
                      <a:pt x="639127" y="682943"/>
                      <a:pt x="640938" y="684467"/>
                    </a:cubicBezTo>
                    <a:close/>
                    <a:moveTo>
                      <a:pt x="636937" y="343376"/>
                    </a:moveTo>
                    <a:cubicBezTo>
                      <a:pt x="637603" y="348806"/>
                      <a:pt x="638270" y="354140"/>
                      <a:pt x="639032" y="359188"/>
                    </a:cubicBezTo>
                    <a:cubicBezTo>
                      <a:pt x="637318" y="356235"/>
                      <a:pt x="635317" y="353187"/>
                      <a:pt x="632936" y="350139"/>
                    </a:cubicBezTo>
                    <a:cubicBezTo>
                      <a:pt x="634365" y="347853"/>
                      <a:pt x="635698" y="345662"/>
                      <a:pt x="636937" y="343376"/>
                    </a:cubicBezTo>
                    <a:close/>
                    <a:moveTo>
                      <a:pt x="635032" y="658178"/>
                    </a:moveTo>
                    <a:cubicBezTo>
                      <a:pt x="635032" y="658368"/>
                      <a:pt x="634937" y="658654"/>
                      <a:pt x="634937" y="658844"/>
                    </a:cubicBezTo>
                    <a:cubicBezTo>
                      <a:pt x="634937" y="658844"/>
                      <a:pt x="634937" y="658844"/>
                      <a:pt x="634842" y="658749"/>
                    </a:cubicBezTo>
                    <a:cubicBezTo>
                      <a:pt x="634937" y="658559"/>
                      <a:pt x="635032" y="658368"/>
                      <a:pt x="635032" y="658178"/>
                    </a:cubicBezTo>
                    <a:close/>
                    <a:moveTo>
                      <a:pt x="629984" y="675513"/>
                    </a:moveTo>
                    <a:cubicBezTo>
                      <a:pt x="631413" y="676561"/>
                      <a:pt x="632746" y="677609"/>
                      <a:pt x="634079" y="678656"/>
                    </a:cubicBezTo>
                    <a:cubicBezTo>
                      <a:pt x="634365" y="685800"/>
                      <a:pt x="635222" y="690658"/>
                      <a:pt x="635698" y="692944"/>
                    </a:cubicBezTo>
                    <a:cubicBezTo>
                      <a:pt x="635698" y="693039"/>
                      <a:pt x="635603" y="693039"/>
                      <a:pt x="635603" y="693134"/>
                    </a:cubicBezTo>
                    <a:cubicBezTo>
                      <a:pt x="632651" y="690563"/>
                      <a:pt x="629698" y="688086"/>
                      <a:pt x="626555" y="685705"/>
                    </a:cubicBezTo>
                    <a:cubicBezTo>
                      <a:pt x="627793" y="682276"/>
                      <a:pt x="628936" y="678847"/>
                      <a:pt x="629984" y="675513"/>
                    </a:cubicBezTo>
                    <a:close/>
                    <a:moveTo>
                      <a:pt x="621888" y="698087"/>
                    </a:moveTo>
                    <a:cubicBezTo>
                      <a:pt x="624649" y="699421"/>
                      <a:pt x="627507" y="700945"/>
                      <a:pt x="630365" y="702564"/>
                    </a:cubicBezTo>
                    <a:cubicBezTo>
                      <a:pt x="629602" y="703993"/>
                      <a:pt x="628841" y="705517"/>
                      <a:pt x="628078" y="707136"/>
                    </a:cubicBezTo>
                    <a:cubicBezTo>
                      <a:pt x="625507" y="705231"/>
                      <a:pt x="622840" y="703612"/>
                      <a:pt x="620268" y="701993"/>
                    </a:cubicBezTo>
                    <a:cubicBezTo>
                      <a:pt x="620840" y="700564"/>
                      <a:pt x="621411" y="699326"/>
                      <a:pt x="621888" y="698087"/>
                    </a:cubicBezTo>
                    <a:close/>
                    <a:moveTo>
                      <a:pt x="624269" y="715042"/>
                    </a:moveTo>
                    <a:cubicBezTo>
                      <a:pt x="618934" y="726948"/>
                      <a:pt x="614172" y="740378"/>
                      <a:pt x="611886" y="754190"/>
                    </a:cubicBezTo>
                    <a:cubicBezTo>
                      <a:pt x="611029" y="759619"/>
                      <a:pt x="610266" y="765620"/>
                      <a:pt x="609505" y="772001"/>
                    </a:cubicBezTo>
                    <a:cubicBezTo>
                      <a:pt x="603504" y="764667"/>
                      <a:pt x="597028" y="758000"/>
                      <a:pt x="590741" y="752094"/>
                    </a:cubicBezTo>
                    <a:cubicBezTo>
                      <a:pt x="599884" y="737997"/>
                      <a:pt x="609409" y="723519"/>
                      <a:pt x="615982" y="710851"/>
                    </a:cubicBezTo>
                    <a:cubicBezTo>
                      <a:pt x="618839" y="712184"/>
                      <a:pt x="621602" y="713518"/>
                      <a:pt x="624269" y="715042"/>
                    </a:cubicBezTo>
                    <a:close/>
                    <a:moveTo>
                      <a:pt x="504444" y="432340"/>
                    </a:moveTo>
                    <a:cubicBezTo>
                      <a:pt x="502062" y="432911"/>
                      <a:pt x="499586" y="433864"/>
                      <a:pt x="497015" y="435007"/>
                    </a:cubicBezTo>
                    <a:cubicBezTo>
                      <a:pt x="493109" y="431197"/>
                      <a:pt x="487775" y="426149"/>
                      <a:pt x="481203" y="420529"/>
                    </a:cubicBezTo>
                    <a:cubicBezTo>
                      <a:pt x="491204" y="416433"/>
                      <a:pt x="500919" y="412718"/>
                      <a:pt x="509015" y="410337"/>
                    </a:cubicBezTo>
                    <a:cubicBezTo>
                      <a:pt x="515588" y="418052"/>
                      <a:pt x="521780" y="426053"/>
                      <a:pt x="528161" y="433864"/>
                    </a:cubicBezTo>
                    <a:cubicBezTo>
                      <a:pt x="522066" y="432150"/>
                      <a:pt x="512445" y="430244"/>
                      <a:pt x="504444" y="432340"/>
                    </a:cubicBezTo>
                    <a:close/>
                    <a:moveTo>
                      <a:pt x="523970" y="440436"/>
                    </a:moveTo>
                    <a:lnTo>
                      <a:pt x="515493" y="444722"/>
                    </a:lnTo>
                    <a:cubicBezTo>
                      <a:pt x="517208" y="443484"/>
                      <a:pt x="518636" y="442341"/>
                      <a:pt x="519589" y="441484"/>
                    </a:cubicBezTo>
                    <a:cubicBezTo>
                      <a:pt x="521017" y="441103"/>
                      <a:pt x="522541" y="440722"/>
                      <a:pt x="523970" y="440436"/>
                    </a:cubicBezTo>
                    <a:close/>
                    <a:moveTo>
                      <a:pt x="487299" y="662273"/>
                    </a:moveTo>
                    <a:cubicBezTo>
                      <a:pt x="487109" y="659987"/>
                      <a:pt x="486918" y="657797"/>
                      <a:pt x="486632" y="655511"/>
                    </a:cubicBezTo>
                    <a:cubicBezTo>
                      <a:pt x="487584" y="655320"/>
                      <a:pt x="488442" y="655130"/>
                      <a:pt x="489299" y="654939"/>
                    </a:cubicBezTo>
                    <a:cubicBezTo>
                      <a:pt x="494634" y="653510"/>
                      <a:pt x="500063" y="651510"/>
                      <a:pt x="505302" y="649415"/>
                    </a:cubicBezTo>
                    <a:cubicBezTo>
                      <a:pt x="505587" y="652272"/>
                      <a:pt x="505968" y="655320"/>
                      <a:pt x="506254" y="658463"/>
                    </a:cubicBezTo>
                    <a:cubicBezTo>
                      <a:pt x="500635" y="659606"/>
                      <a:pt x="494157" y="660845"/>
                      <a:pt x="487299" y="662273"/>
                    </a:cubicBezTo>
                    <a:close/>
                    <a:moveTo>
                      <a:pt x="507302" y="667036"/>
                    </a:moveTo>
                    <a:cubicBezTo>
                      <a:pt x="507778" y="671322"/>
                      <a:pt x="508254" y="675799"/>
                      <a:pt x="508731" y="680276"/>
                    </a:cubicBezTo>
                    <a:cubicBezTo>
                      <a:pt x="507778" y="681704"/>
                      <a:pt x="506825" y="683133"/>
                      <a:pt x="505968" y="684562"/>
                    </a:cubicBezTo>
                    <a:cubicBezTo>
                      <a:pt x="502253" y="685324"/>
                      <a:pt x="495966" y="686658"/>
                      <a:pt x="488347" y="688277"/>
                    </a:cubicBezTo>
                    <a:cubicBezTo>
                      <a:pt x="488347" y="684276"/>
                      <a:pt x="488347" y="680276"/>
                      <a:pt x="488252" y="676370"/>
                    </a:cubicBezTo>
                    <a:cubicBezTo>
                      <a:pt x="495205" y="673132"/>
                      <a:pt x="501682" y="669893"/>
                      <a:pt x="507302" y="667036"/>
                    </a:cubicBezTo>
                    <a:close/>
                    <a:moveTo>
                      <a:pt x="488061" y="696944"/>
                    </a:moveTo>
                    <a:cubicBezTo>
                      <a:pt x="494919" y="693230"/>
                      <a:pt x="500253" y="689991"/>
                      <a:pt x="503873" y="687610"/>
                    </a:cubicBezTo>
                    <a:cubicBezTo>
                      <a:pt x="499015" y="695135"/>
                      <a:pt x="494348" y="702850"/>
                      <a:pt x="489681" y="710375"/>
                    </a:cubicBezTo>
                    <a:cubicBezTo>
                      <a:pt x="489013" y="710565"/>
                      <a:pt x="488347" y="710660"/>
                      <a:pt x="487395" y="710946"/>
                    </a:cubicBezTo>
                    <a:cubicBezTo>
                      <a:pt x="487680" y="706374"/>
                      <a:pt x="487966" y="701707"/>
                      <a:pt x="488061" y="696944"/>
                    </a:cubicBezTo>
                    <a:close/>
                    <a:moveTo>
                      <a:pt x="509397" y="689229"/>
                    </a:moveTo>
                    <a:cubicBezTo>
                      <a:pt x="509397" y="692753"/>
                      <a:pt x="509778" y="696087"/>
                      <a:pt x="510635" y="699326"/>
                    </a:cubicBezTo>
                    <a:cubicBezTo>
                      <a:pt x="511492" y="707422"/>
                      <a:pt x="512350" y="715518"/>
                      <a:pt x="513112" y="723234"/>
                    </a:cubicBezTo>
                    <a:cubicBezTo>
                      <a:pt x="507873" y="720757"/>
                      <a:pt x="501778" y="717233"/>
                      <a:pt x="494919" y="711613"/>
                    </a:cubicBezTo>
                    <a:cubicBezTo>
                      <a:pt x="499776" y="704088"/>
                      <a:pt x="504444" y="696563"/>
                      <a:pt x="509397" y="689229"/>
                    </a:cubicBezTo>
                    <a:close/>
                    <a:moveTo>
                      <a:pt x="499872" y="631698"/>
                    </a:moveTo>
                    <a:cubicBezTo>
                      <a:pt x="501015" y="631317"/>
                      <a:pt x="502158" y="630936"/>
                      <a:pt x="503301" y="630555"/>
                    </a:cubicBezTo>
                    <a:cubicBezTo>
                      <a:pt x="503587" y="633413"/>
                      <a:pt x="503968" y="636556"/>
                      <a:pt x="504348" y="639890"/>
                    </a:cubicBezTo>
                    <a:cubicBezTo>
                      <a:pt x="497681" y="640747"/>
                      <a:pt x="490919" y="641033"/>
                      <a:pt x="484537" y="640366"/>
                    </a:cubicBezTo>
                    <a:cubicBezTo>
                      <a:pt x="484155" y="637985"/>
                      <a:pt x="483775" y="635603"/>
                      <a:pt x="483298" y="633127"/>
                    </a:cubicBezTo>
                    <a:cubicBezTo>
                      <a:pt x="487870" y="633889"/>
                      <a:pt x="493205" y="633698"/>
                      <a:pt x="499872" y="631698"/>
                    </a:cubicBezTo>
                    <a:close/>
                    <a:moveTo>
                      <a:pt x="486252" y="725043"/>
                    </a:moveTo>
                    <a:cubicBezTo>
                      <a:pt x="488538" y="721519"/>
                      <a:pt x="490824" y="717995"/>
                      <a:pt x="493109" y="714470"/>
                    </a:cubicBezTo>
                    <a:cubicBezTo>
                      <a:pt x="494348" y="728282"/>
                      <a:pt x="501491" y="735997"/>
                      <a:pt x="515398" y="744474"/>
                    </a:cubicBezTo>
                    <a:cubicBezTo>
                      <a:pt x="517588" y="765905"/>
                      <a:pt x="519208" y="781336"/>
                      <a:pt x="519208" y="781336"/>
                    </a:cubicBezTo>
                    <a:cubicBezTo>
                      <a:pt x="519208" y="781336"/>
                      <a:pt x="522160" y="768953"/>
                      <a:pt x="526256" y="750761"/>
                    </a:cubicBezTo>
                    <a:cubicBezTo>
                      <a:pt x="530637" y="753142"/>
                      <a:pt x="535209" y="755618"/>
                      <a:pt x="540544" y="758476"/>
                    </a:cubicBezTo>
                    <a:cubicBezTo>
                      <a:pt x="542259" y="759428"/>
                      <a:pt x="543877" y="760286"/>
                      <a:pt x="545592" y="761238"/>
                    </a:cubicBezTo>
                    <a:cubicBezTo>
                      <a:pt x="546068" y="769239"/>
                      <a:pt x="546163" y="773716"/>
                      <a:pt x="546163" y="773716"/>
                    </a:cubicBezTo>
                    <a:cubicBezTo>
                      <a:pt x="546163" y="773716"/>
                      <a:pt x="547402" y="769811"/>
                      <a:pt x="549403" y="763238"/>
                    </a:cubicBezTo>
                    <a:cubicBezTo>
                      <a:pt x="555403" y="766572"/>
                      <a:pt x="561023" y="769716"/>
                      <a:pt x="566261" y="772763"/>
                    </a:cubicBezTo>
                    <a:cubicBezTo>
                      <a:pt x="563690" y="791051"/>
                      <a:pt x="563023" y="804196"/>
                      <a:pt x="563023" y="804196"/>
                    </a:cubicBezTo>
                    <a:cubicBezTo>
                      <a:pt x="563784" y="797814"/>
                      <a:pt x="568357" y="788480"/>
                      <a:pt x="574738" y="777717"/>
                    </a:cubicBezTo>
                    <a:cubicBezTo>
                      <a:pt x="586549" y="784670"/>
                      <a:pt x="596551" y="790861"/>
                      <a:pt x="605219" y="796100"/>
                    </a:cubicBezTo>
                    <a:cubicBezTo>
                      <a:pt x="597312" y="812006"/>
                      <a:pt x="591788" y="833152"/>
                      <a:pt x="588264" y="851535"/>
                    </a:cubicBezTo>
                    <a:cubicBezTo>
                      <a:pt x="586549" y="849059"/>
                      <a:pt x="584645" y="846677"/>
                      <a:pt x="582263" y="844201"/>
                    </a:cubicBezTo>
                    <a:cubicBezTo>
                      <a:pt x="556736" y="817341"/>
                      <a:pt x="533305" y="795623"/>
                      <a:pt x="510064" y="774097"/>
                    </a:cubicBezTo>
                    <a:cubicBezTo>
                      <a:pt x="496824" y="761905"/>
                      <a:pt x="489013" y="749713"/>
                      <a:pt x="484537" y="741236"/>
                    </a:cubicBezTo>
                    <a:cubicBezTo>
                      <a:pt x="485109" y="735997"/>
                      <a:pt x="485680" y="730568"/>
                      <a:pt x="486252" y="725043"/>
                    </a:cubicBezTo>
                    <a:close/>
                    <a:moveTo>
                      <a:pt x="530447" y="731425"/>
                    </a:moveTo>
                    <a:cubicBezTo>
                      <a:pt x="530542" y="730949"/>
                      <a:pt x="530637" y="730472"/>
                      <a:pt x="530733" y="729996"/>
                    </a:cubicBezTo>
                    <a:cubicBezTo>
                      <a:pt x="531591" y="730949"/>
                      <a:pt x="532543" y="731806"/>
                      <a:pt x="533400" y="732759"/>
                    </a:cubicBezTo>
                    <a:cubicBezTo>
                      <a:pt x="532257" y="732282"/>
                      <a:pt x="531305" y="731806"/>
                      <a:pt x="530447" y="731425"/>
                    </a:cubicBezTo>
                    <a:close/>
                    <a:moveTo>
                      <a:pt x="535400" y="707231"/>
                    </a:moveTo>
                    <a:cubicBezTo>
                      <a:pt x="536353" y="702183"/>
                      <a:pt x="537401" y="697135"/>
                      <a:pt x="538353" y="691992"/>
                    </a:cubicBezTo>
                    <a:cubicBezTo>
                      <a:pt x="539401" y="698850"/>
                      <a:pt x="540258" y="705422"/>
                      <a:pt x="541020" y="711708"/>
                    </a:cubicBezTo>
                    <a:cubicBezTo>
                      <a:pt x="539115" y="710279"/>
                      <a:pt x="537306" y="708755"/>
                      <a:pt x="535400" y="707231"/>
                    </a:cubicBezTo>
                    <a:close/>
                    <a:moveTo>
                      <a:pt x="601695" y="379095"/>
                    </a:moveTo>
                    <a:cubicBezTo>
                      <a:pt x="605694" y="376428"/>
                      <a:pt x="609695" y="373475"/>
                      <a:pt x="613601" y="370332"/>
                    </a:cubicBezTo>
                    <a:cubicBezTo>
                      <a:pt x="613790" y="371856"/>
                      <a:pt x="613886" y="373285"/>
                      <a:pt x="614077" y="374809"/>
                    </a:cubicBezTo>
                    <a:cubicBezTo>
                      <a:pt x="611886" y="380524"/>
                      <a:pt x="608171" y="384334"/>
                      <a:pt x="603981" y="387382"/>
                    </a:cubicBezTo>
                    <a:lnTo>
                      <a:pt x="601695" y="386239"/>
                    </a:lnTo>
                    <a:cubicBezTo>
                      <a:pt x="601695" y="383858"/>
                      <a:pt x="601695" y="381381"/>
                      <a:pt x="601695" y="379095"/>
                    </a:cubicBezTo>
                    <a:close/>
                    <a:moveTo>
                      <a:pt x="591979" y="649986"/>
                    </a:moveTo>
                    <a:cubicBezTo>
                      <a:pt x="597408" y="653796"/>
                      <a:pt x="603218" y="657701"/>
                      <a:pt x="608838" y="661416"/>
                    </a:cubicBezTo>
                    <a:cubicBezTo>
                      <a:pt x="607028" y="664083"/>
                      <a:pt x="605219" y="666750"/>
                      <a:pt x="603218" y="669703"/>
                    </a:cubicBezTo>
                    <a:cubicBezTo>
                      <a:pt x="597598" y="666274"/>
                      <a:pt x="591979" y="663035"/>
                      <a:pt x="586740" y="660178"/>
                    </a:cubicBezTo>
                    <a:cubicBezTo>
                      <a:pt x="585692" y="659606"/>
                      <a:pt x="584740" y="659035"/>
                      <a:pt x="583692" y="658463"/>
                    </a:cubicBezTo>
                    <a:cubicBezTo>
                      <a:pt x="586549" y="655892"/>
                      <a:pt x="589312" y="653034"/>
                      <a:pt x="591979" y="649986"/>
                    </a:cubicBezTo>
                    <a:close/>
                    <a:moveTo>
                      <a:pt x="571595" y="674370"/>
                    </a:moveTo>
                    <a:cubicBezTo>
                      <a:pt x="578644" y="678561"/>
                      <a:pt x="586454" y="681990"/>
                      <a:pt x="593313" y="685038"/>
                    </a:cubicBezTo>
                    <a:cubicBezTo>
                      <a:pt x="593122" y="685324"/>
                      <a:pt x="592931" y="685610"/>
                      <a:pt x="592741" y="685991"/>
                    </a:cubicBezTo>
                    <a:cubicBezTo>
                      <a:pt x="592359" y="686562"/>
                      <a:pt x="592074" y="687134"/>
                      <a:pt x="591788" y="687705"/>
                    </a:cubicBezTo>
                    <a:cubicBezTo>
                      <a:pt x="590073" y="687038"/>
                      <a:pt x="588359" y="686372"/>
                      <a:pt x="586835" y="685800"/>
                    </a:cubicBezTo>
                    <a:cubicBezTo>
                      <a:pt x="581787" y="683991"/>
                      <a:pt x="576263" y="681514"/>
                      <a:pt x="570834" y="678942"/>
                    </a:cubicBezTo>
                    <a:cubicBezTo>
                      <a:pt x="571119" y="677323"/>
                      <a:pt x="571309" y="675894"/>
                      <a:pt x="571595" y="674370"/>
                    </a:cubicBezTo>
                    <a:close/>
                    <a:moveTo>
                      <a:pt x="584740" y="701231"/>
                    </a:moveTo>
                    <a:cubicBezTo>
                      <a:pt x="579882" y="712280"/>
                      <a:pt x="575977" y="724567"/>
                      <a:pt x="573024" y="736664"/>
                    </a:cubicBezTo>
                    <a:cubicBezTo>
                      <a:pt x="569023" y="733425"/>
                      <a:pt x="565309" y="730568"/>
                      <a:pt x="562166" y="728186"/>
                    </a:cubicBezTo>
                    <a:cubicBezTo>
                      <a:pt x="561403" y="727615"/>
                      <a:pt x="560546" y="726948"/>
                      <a:pt x="559689" y="726281"/>
                    </a:cubicBezTo>
                    <a:cubicBezTo>
                      <a:pt x="562070" y="717042"/>
                      <a:pt x="564547" y="707231"/>
                      <a:pt x="566833" y="697135"/>
                    </a:cubicBezTo>
                    <a:cubicBezTo>
                      <a:pt x="572262" y="698754"/>
                      <a:pt x="578167" y="700088"/>
                      <a:pt x="584740" y="701231"/>
                    </a:cubicBezTo>
                    <a:close/>
                    <a:moveTo>
                      <a:pt x="561498" y="418719"/>
                    </a:moveTo>
                    <a:cubicBezTo>
                      <a:pt x="562452" y="416052"/>
                      <a:pt x="563499" y="413480"/>
                      <a:pt x="564833" y="410909"/>
                    </a:cubicBezTo>
                    <a:cubicBezTo>
                      <a:pt x="564833" y="411004"/>
                      <a:pt x="564833" y="411194"/>
                      <a:pt x="564833" y="411290"/>
                    </a:cubicBezTo>
                    <a:lnTo>
                      <a:pt x="561498" y="418719"/>
                    </a:lnTo>
                    <a:close/>
                    <a:moveTo>
                      <a:pt x="565976" y="326898"/>
                    </a:moveTo>
                    <a:cubicBezTo>
                      <a:pt x="563880" y="345853"/>
                      <a:pt x="562547" y="363474"/>
                      <a:pt x="562737" y="375857"/>
                    </a:cubicBezTo>
                    <a:cubicBezTo>
                      <a:pt x="557022" y="383381"/>
                      <a:pt x="553307" y="391954"/>
                      <a:pt x="551498" y="402431"/>
                    </a:cubicBezTo>
                    <a:cubicBezTo>
                      <a:pt x="550164" y="410528"/>
                      <a:pt x="549973" y="419195"/>
                      <a:pt x="550355" y="427292"/>
                    </a:cubicBezTo>
                    <a:lnTo>
                      <a:pt x="536353" y="434150"/>
                    </a:lnTo>
                    <a:cubicBezTo>
                      <a:pt x="535972" y="433769"/>
                      <a:pt x="535686" y="433292"/>
                      <a:pt x="535305" y="432911"/>
                    </a:cubicBezTo>
                    <a:cubicBezTo>
                      <a:pt x="538258" y="423291"/>
                      <a:pt x="547306" y="392144"/>
                      <a:pt x="551593" y="364331"/>
                    </a:cubicBezTo>
                    <a:cubicBezTo>
                      <a:pt x="554259" y="347282"/>
                      <a:pt x="560546" y="335947"/>
                      <a:pt x="565976" y="326898"/>
                    </a:cubicBezTo>
                    <a:close/>
                    <a:moveTo>
                      <a:pt x="556640" y="284036"/>
                    </a:moveTo>
                    <a:cubicBezTo>
                      <a:pt x="556260" y="288322"/>
                      <a:pt x="555593" y="292608"/>
                      <a:pt x="554545" y="296418"/>
                    </a:cubicBezTo>
                    <a:cubicBezTo>
                      <a:pt x="548926" y="316611"/>
                      <a:pt x="532923" y="320802"/>
                      <a:pt x="529780" y="361188"/>
                    </a:cubicBezTo>
                    <a:cubicBezTo>
                      <a:pt x="527399" y="391954"/>
                      <a:pt x="531305" y="419100"/>
                      <a:pt x="533305" y="430340"/>
                    </a:cubicBezTo>
                    <a:cubicBezTo>
                      <a:pt x="526447" y="422243"/>
                      <a:pt x="519779" y="413957"/>
                      <a:pt x="512826" y="405956"/>
                    </a:cubicBezTo>
                    <a:cubicBezTo>
                      <a:pt x="515207" y="395764"/>
                      <a:pt x="522732" y="364046"/>
                      <a:pt x="528828" y="340900"/>
                    </a:cubicBezTo>
                    <a:cubicBezTo>
                      <a:pt x="533209" y="324708"/>
                      <a:pt x="546163" y="302705"/>
                      <a:pt x="556640" y="284036"/>
                    </a:cubicBezTo>
                    <a:close/>
                    <a:moveTo>
                      <a:pt x="505873" y="327375"/>
                    </a:moveTo>
                    <a:cubicBezTo>
                      <a:pt x="508063" y="318897"/>
                      <a:pt x="511873" y="312134"/>
                      <a:pt x="516445" y="306229"/>
                    </a:cubicBezTo>
                    <a:cubicBezTo>
                      <a:pt x="507683" y="325660"/>
                      <a:pt x="505968" y="345853"/>
                      <a:pt x="506063" y="364046"/>
                    </a:cubicBezTo>
                    <a:cubicBezTo>
                      <a:pt x="506159" y="382334"/>
                      <a:pt x="508731" y="396050"/>
                      <a:pt x="510444" y="403384"/>
                    </a:cubicBezTo>
                    <a:cubicBezTo>
                      <a:pt x="504539" y="396716"/>
                      <a:pt x="498443" y="390239"/>
                      <a:pt x="492442" y="383667"/>
                    </a:cubicBezTo>
                    <a:cubicBezTo>
                      <a:pt x="493966" y="376619"/>
                      <a:pt x="498729" y="354902"/>
                      <a:pt x="505873" y="327375"/>
                    </a:cubicBezTo>
                    <a:close/>
                    <a:moveTo>
                      <a:pt x="506540" y="407384"/>
                    </a:moveTo>
                    <a:cubicBezTo>
                      <a:pt x="493109" y="403003"/>
                      <a:pt x="478917" y="404527"/>
                      <a:pt x="465582" y="407766"/>
                    </a:cubicBezTo>
                    <a:cubicBezTo>
                      <a:pt x="464058" y="406622"/>
                      <a:pt x="462535" y="405479"/>
                      <a:pt x="461010" y="404432"/>
                    </a:cubicBezTo>
                    <a:cubicBezTo>
                      <a:pt x="467391" y="399764"/>
                      <a:pt x="474916" y="393573"/>
                      <a:pt x="489109" y="387572"/>
                    </a:cubicBezTo>
                    <a:cubicBezTo>
                      <a:pt x="494823" y="394240"/>
                      <a:pt x="500824" y="400717"/>
                      <a:pt x="506540" y="407384"/>
                    </a:cubicBezTo>
                    <a:close/>
                    <a:moveTo>
                      <a:pt x="443579" y="394050"/>
                    </a:moveTo>
                    <a:cubicBezTo>
                      <a:pt x="431863" y="388716"/>
                      <a:pt x="418052" y="384810"/>
                      <a:pt x="405765" y="382143"/>
                    </a:cubicBezTo>
                    <a:cubicBezTo>
                      <a:pt x="409098" y="380905"/>
                      <a:pt x="412528" y="379667"/>
                      <a:pt x="415957" y="378524"/>
                    </a:cubicBezTo>
                    <a:cubicBezTo>
                      <a:pt x="441960" y="369094"/>
                      <a:pt x="463678" y="368141"/>
                      <a:pt x="471869" y="368141"/>
                    </a:cubicBezTo>
                    <a:cubicBezTo>
                      <a:pt x="476916" y="373761"/>
                      <a:pt x="481869" y="379381"/>
                      <a:pt x="486823" y="385096"/>
                    </a:cubicBezTo>
                    <a:cubicBezTo>
                      <a:pt x="471106" y="381286"/>
                      <a:pt x="459581" y="384810"/>
                      <a:pt x="443579" y="394050"/>
                    </a:cubicBezTo>
                    <a:close/>
                    <a:moveTo>
                      <a:pt x="487109" y="332804"/>
                    </a:moveTo>
                    <a:cubicBezTo>
                      <a:pt x="486156" y="337280"/>
                      <a:pt x="485298" y="341852"/>
                      <a:pt x="484346" y="346234"/>
                    </a:cubicBezTo>
                    <a:cubicBezTo>
                      <a:pt x="481585" y="360141"/>
                      <a:pt x="483012" y="369570"/>
                      <a:pt x="485298" y="375952"/>
                    </a:cubicBezTo>
                    <a:cubicBezTo>
                      <a:pt x="480346" y="370523"/>
                      <a:pt x="475584" y="365093"/>
                      <a:pt x="470535" y="359759"/>
                    </a:cubicBezTo>
                    <a:cubicBezTo>
                      <a:pt x="473107" y="355759"/>
                      <a:pt x="479679" y="345472"/>
                      <a:pt x="487109" y="332804"/>
                    </a:cubicBezTo>
                    <a:close/>
                    <a:moveTo>
                      <a:pt x="250793" y="407670"/>
                    </a:moveTo>
                    <a:cubicBezTo>
                      <a:pt x="264223" y="407480"/>
                      <a:pt x="281178" y="405670"/>
                      <a:pt x="300990" y="400145"/>
                    </a:cubicBezTo>
                    <a:cubicBezTo>
                      <a:pt x="351473" y="386048"/>
                      <a:pt x="397383" y="359188"/>
                      <a:pt x="423196" y="354806"/>
                    </a:cubicBezTo>
                    <a:cubicBezTo>
                      <a:pt x="441198" y="351663"/>
                      <a:pt x="449580" y="348901"/>
                      <a:pt x="453104" y="347472"/>
                    </a:cubicBezTo>
                    <a:cubicBezTo>
                      <a:pt x="456152" y="350711"/>
                      <a:pt x="459295" y="353949"/>
                      <a:pt x="462344" y="357283"/>
                    </a:cubicBezTo>
                    <a:cubicBezTo>
                      <a:pt x="464820" y="360045"/>
                      <a:pt x="467202" y="362903"/>
                      <a:pt x="469773" y="365665"/>
                    </a:cubicBezTo>
                    <a:cubicBezTo>
                      <a:pt x="453676" y="358616"/>
                      <a:pt x="443579" y="354997"/>
                      <a:pt x="418148" y="362331"/>
                    </a:cubicBezTo>
                    <a:cubicBezTo>
                      <a:pt x="405860" y="365855"/>
                      <a:pt x="391668" y="371285"/>
                      <a:pt x="377285" y="377190"/>
                    </a:cubicBezTo>
                    <a:cubicBezTo>
                      <a:pt x="374713" y="376809"/>
                      <a:pt x="373095" y="376714"/>
                      <a:pt x="373095" y="376714"/>
                    </a:cubicBezTo>
                    <a:cubicBezTo>
                      <a:pt x="373095" y="376714"/>
                      <a:pt x="373761" y="377285"/>
                      <a:pt x="374809" y="378238"/>
                    </a:cubicBezTo>
                    <a:cubicBezTo>
                      <a:pt x="356711" y="385667"/>
                      <a:pt x="338710" y="393668"/>
                      <a:pt x="324231" y="399574"/>
                    </a:cubicBezTo>
                    <a:cubicBezTo>
                      <a:pt x="299656" y="409480"/>
                      <a:pt x="279273" y="410242"/>
                      <a:pt x="250793" y="407670"/>
                    </a:cubicBezTo>
                    <a:close/>
                    <a:moveTo>
                      <a:pt x="434721" y="536829"/>
                    </a:moveTo>
                    <a:cubicBezTo>
                      <a:pt x="439007" y="537210"/>
                      <a:pt x="443485" y="537496"/>
                      <a:pt x="448056" y="537686"/>
                    </a:cubicBezTo>
                    <a:lnTo>
                      <a:pt x="456057" y="542259"/>
                    </a:lnTo>
                    <a:cubicBezTo>
                      <a:pt x="450247" y="541306"/>
                      <a:pt x="441293" y="539972"/>
                      <a:pt x="429482" y="538258"/>
                    </a:cubicBezTo>
                    <a:cubicBezTo>
                      <a:pt x="429959" y="537686"/>
                      <a:pt x="430530" y="537115"/>
                      <a:pt x="431006" y="536448"/>
                    </a:cubicBezTo>
                    <a:cubicBezTo>
                      <a:pt x="432245" y="536543"/>
                      <a:pt x="433578" y="536639"/>
                      <a:pt x="434721" y="536829"/>
                    </a:cubicBezTo>
                    <a:close/>
                    <a:moveTo>
                      <a:pt x="431863" y="463582"/>
                    </a:moveTo>
                    <a:cubicBezTo>
                      <a:pt x="442151" y="460915"/>
                      <a:pt x="452533" y="458343"/>
                      <a:pt x="462819" y="455676"/>
                    </a:cubicBezTo>
                    <a:cubicBezTo>
                      <a:pt x="460820" y="457391"/>
                      <a:pt x="455962" y="461486"/>
                      <a:pt x="449580" y="467011"/>
                    </a:cubicBezTo>
                    <a:cubicBezTo>
                      <a:pt x="443769" y="465773"/>
                      <a:pt x="437864" y="464630"/>
                      <a:pt x="431863" y="463582"/>
                    </a:cubicBezTo>
                    <a:close/>
                    <a:moveTo>
                      <a:pt x="455485" y="550641"/>
                    </a:moveTo>
                    <a:cubicBezTo>
                      <a:pt x="445008" y="557594"/>
                      <a:pt x="434435" y="564547"/>
                      <a:pt x="424053" y="571595"/>
                    </a:cubicBezTo>
                    <a:cubicBezTo>
                      <a:pt x="423958" y="571595"/>
                      <a:pt x="413290" y="570071"/>
                      <a:pt x="397478" y="568738"/>
                    </a:cubicBezTo>
                    <a:cubicBezTo>
                      <a:pt x="402908" y="564071"/>
                      <a:pt x="407955" y="559594"/>
                      <a:pt x="412623" y="555403"/>
                    </a:cubicBezTo>
                    <a:cubicBezTo>
                      <a:pt x="431768" y="553403"/>
                      <a:pt x="447484" y="551212"/>
                      <a:pt x="455485" y="550641"/>
                    </a:cubicBezTo>
                    <a:close/>
                    <a:moveTo>
                      <a:pt x="371570" y="394335"/>
                    </a:moveTo>
                    <a:cubicBezTo>
                      <a:pt x="376810" y="392525"/>
                      <a:pt x="382048" y="390716"/>
                      <a:pt x="387096" y="388906"/>
                    </a:cubicBezTo>
                    <a:cubicBezTo>
                      <a:pt x="391287" y="392430"/>
                      <a:pt x="395954" y="396526"/>
                      <a:pt x="400812" y="400622"/>
                    </a:cubicBezTo>
                    <a:cubicBezTo>
                      <a:pt x="391002" y="397478"/>
                      <a:pt x="380619" y="395573"/>
                      <a:pt x="371570" y="394335"/>
                    </a:cubicBezTo>
                    <a:close/>
                    <a:moveTo>
                      <a:pt x="372523" y="526828"/>
                    </a:moveTo>
                    <a:cubicBezTo>
                      <a:pt x="375190" y="523494"/>
                      <a:pt x="377953" y="520065"/>
                      <a:pt x="380714" y="516541"/>
                    </a:cubicBezTo>
                    <a:cubicBezTo>
                      <a:pt x="382429" y="516255"/>
                      <a:pt x="384238" y="515969"/>
                      <a:pt x="386049" y="515588"/>
                    </a:cubicBezTo>
                    <a:cubicBezTo>
                      <a:pt x="389382" y="516160"/>
                      <a:pt x="392811" y="516446"/>
                      <a:pt x="396240" y="516827"/>
                    </a:cubicBezTo>
                    <a:cubicBezTo>
                      <a:pt x="394526" y="518636"/>
                      <a:pt x="392906" y="520446"/>
                      <a:pt x="391287" y="522161"/>
                    </a:cubicBezTo>
                    <a:cubicBezTo>
                      <a:pt x="384238" y="523970"/>
                      <a:pt x="377857" y="525590"/>
                      <a:pt x="372523" y="526828"/>
                    </a:cubicBezTo>
                    <a:close/>
                    <a:moveTo>
                      <a:pt x="388905" y="524828"/>
                    </a:moveTo>
                    <a:cubicBezTo>
                      <a:pt x="387001" y="527018"/>
                      <a:pt x="384810" y="529495"/>
                      <a:pt x="382334" y="532352"/>
                    </a:cubicBezTo>
                    <a:cubicBezTo>
                      <a:pt x="378047" y="531876"/>
                      <a:pt x="373666" y="531400"/>
                      <a:pt x="369189" y="530924"/>
                    </a:cubicBezTo>
                    <a:cubicBezTo>
                      <a:pt x="370046" y="529876"/>
                      <a:pt x="370809" y="528923"/>
                      <a:pt x="371666" y="527876"/>
                    </a:cubicBezTo>
                    <a:cubicBezTo>
                      <a:pt x="376714" y="526923"/>
                      <a:pt x="382620" y="525971"/>
                      <a:pt x="388905" y="524828"/>
                    </a:cubicBezTo>
                    <a:close/>
                    <a:moveTo>
                      <a:pt x="296513" y="417481"/>
                    </a:moveTo>
                    <a:cubicBezTo>
                      <a:pt x="300704" y="416814"/>
                      <a:pt x="304991" y="415957"/>
                      <a:pt x="309563" y="414528"/>
                    </a:cubicBezTo>
                    <a:cubicBezTo>
                      <a:pt x="327279" y="409194"/>
                      <a:pt x="343662" y="403765"/>
                      <a:pt x="359473" y="398431"/>
                    </a:cubicBezTo>
                    <a:cubicBezTo>
                      <a:pt x="370809" y="405765"/>
                      <a:pt x="379857" y="417005"/>
                      <a:pt x="391859" y="426244"/>
                    </a:cubicBezTo>
                    <a:cubicBezTo>
                      <a:pt x="385858" y="429863"/>
                      <a:pt x="380048" y="433292"/>
                      <a:pt x="374713" y="436436"/>
                    </a:cubicBezTo>
                    <a:cubicBezTo>
                      <a:pt x="371570" y="434816"/>
                      <a:pt x="368428" y="433197"/>
                      <a:pt x="364998" y="431578"/>
                    </a:cubicBezTo>
                    <a:cubicBezTo>
                      <a:pt x="345281" y="421862"/>
                      <a:pt x="317563" y="418529"/>
                      <a:pt x="296513" y="417481"/>
                    </a:cubicBezTo>
                    <a:close/>
                    <a:moveTo>
                      <a:pt x="320516" y="629508"/>
                    </a:moveTo>
                    <a:cubicBezTo>
                      <a:pt x="326993" y="624650"/>
                      <a:pt x="335852" y="617982"/>
                      <a:pt x="345853" y="610172"/>
                    </a:cubicBezTo>
                    <a:cubicBezTo>
                      <a:pt x="359187" y="608552"/>
                      <a:pt x="369666" y="606743"/>
                      <a:pt x="373856" y="605981"/>
                    </a:cubicBezTo>
                    <a:cubicBezTo>
                      <a:pt x="360426" y="615315"/>
                      <a:pt x="347090" y="624840"/>
                      <a:pt x="333852" y="634460"/>
                    </a:cubicBezTo>
                    <a:lnTo>
                      <a:pt x="334804" y="633413"/>
                    </a:lnTo>
                    <a:cubicBezTo>
                      <a:pt x="334804" y="633413"/>
                      <a:pt x="329755" y="631793"/>
                      <a:pt x="320516" y="629508"/>
                    </a:cubicBezTo>
                    <a:close/>
                    <a:moveTo>
                      <a:pt x="200882" y="583406"/>
                    </a:moveTo>
                    <a:cubicBezTo>
                      <a:pt x="198025" y="583787"/>
                      <a:pt x="195263" y="584073"/>
                      <a:pt x="192500" y="584454"/>
                    </a:cubicBezTo>
                    <a:cubicBezTo>
                      <a:pt x="192595" y="584359"/>
                      <a:pt x="192691" y="584264"/>
                      <a:pt x="192786" y="584168"/>
                    </a:cubicBezTo>
                    <a:cubicBezTo>
                      <a:pt x="204692" y="570643"/>
                      <a:pt x="214979" y="557879"/>
                      <a:pt x="223265" y="547021"/>
                    </a:cubicBezTo>
                    <a:cubicBezTo>
                      <a:pt x="227362" y="547307"/>
                      <a:pt x="231647" y="547592"/>
                      <a:pt x="236125" y="547973"/>
                    </a:cubicBezTo>
                    <a:cubicBezTo>
                      <a:pt x="227171" y="556451"/>
                      <a:pt x="218409" y="564833"/>
                      <a:pt x="211931" y="571691"/>
                    </a:cubicBezTo>
                    <a:cubicBezTo>
                      <a:pt x="208407" y="575310"/>
                      <a:pt x="204692" y="579311"/>
                      <a:pt x="200882" y="583406"/>
                    </a:cubicBezTo>
                    <a:close/>
                    <a:moveTo>
                      <a:pt x="208407" y="609981"/>
                    </a:moveTo>
                    <a:cubicBezTo>
                      <a:pt x="207073" y="611505"/>
                      <a:pt x="205740" y="613029"/>
                      <a:pt x="204406" y="614648"/>
                    </a:cubicBezTo>
                    <a:cubicBezTo>
                      <a:pt x="200025" y="614648"/>
                      <a:pt x="195549" y="614744"/>
                      <a:pt x="191167" y="614934"/>
                    </a:cubicBezTo>
                    <a:cubicBezTo>
                      <a:pt x="193072" y="613315"/>
                      <a:pt x="194976" y="611696"/>
                      <a:pt x="196882" y="610076"/>
                    </a:cubicBezTo>
                    <a:cubicBezTo>
                      <a:pt x="200502" y="609981"/>
                      <a:pt x="204311" y="609981"/>
                      <a:pt x="208407" y="609981"/>
                    </a:cubicBezTo>
                    <a:close/>
                    <a:moveTo>
                      <a:pt x="186118" y="565976"/>
                    </a:moveTo>
                    <a:cubicBezTo>
                      <a:pt x="192119" y="558642"/>
                      <a:pt x="197358" y="552069"/>
                      <a:pt x="201740" y="546545"/>
                    </a:cubicBezTo>
                    <a:cubicBezTo>
                      <a:pt x="203359" y="546450"/>
                      <a:pt x="205074" y="546450"/>
                      <a:pt x="206883" y="546450"/>
                    </a:cubicBezTo>
                    <a:cubicBezTo>
                      <a:pt x="200025" y="552831"/>
                      <a:pt x="192786" y="559594"/>
                      <a:pt x="186118" y="565976"/>
                    </a:cubicBezTo>
                    <a:close/>
                    <a:moveTo>
                      <a:pt x="254984" y="549688"/>
                    </a:moveTo>
                    <a:cubicBezTo>
                      <a:pt x="257080" y="549878"/>
                      <a:pt x="259175" y="550069"/>
                      <a:pt x="261271" y="550259"/>
                    </a:cubicBezTo>
                    <a:cubicBezTo>
                      <a:pt x="256032" y="555308"/>
                      <a:pt x="251460" y="560070"/>
                      <a:pt x="247936" y="563975"/>
                    </a:cubicBezTo>
                    <a:cubicBezTo>
                      <a:pt x="244221" y="568262"/>
                      <a:pt x="239077" y="574167"/>
                      <a:pt x="233363" y="580739"/>
                    </a:cubicBezTo>
                    <a:cubicBezTo>
                      <a:pt x="231553" y="580835"/>
                      <a:pt x="229743" y="580835"/>
                      <a:pt x="228028" y="580930"/>
                    </a:cubicBezTo>
                    <a:cubicBezTo>
                      <a:pt x="230505" y="578358"/>
                      <a:pt x="232886" y="575786"/>
                      <a:pt x="235078" y="573310"/>
                    </a:cubicBezTo>
                    <a:cubicBezTo>
                      <a:pt x="242411" y="565118"/>
                      <a:pt x="248984" y="557117"/>
                      <a:pt x="254984" y="549688"/>
                    </a:cubicBezTo>
                    <a:close/>
                    <a:moveTo>
                      <a:pt x="226409" y="609981"/>
                    </a:moveTo>
                    <a:cubicBezTo>
                      <a:pt x="232981" y="609981"/>
                      <a:pt x="239745" y="609886"/>
                      <a:pt x="246602" y="609791"/>
                    </a:cubicBezTo>
                    <a:cubicBezTo>
                      <a:pt x="244507" y="612077"/>
                      <a:pt x="242601" y="614363"/>
                      <a:pt x="240697" y="616458"/>
                    </a:cubicBezTo>
                    <a:cubicBezTo>
                      <a:pt x="236220" y="616077"/>
                      <a:pt x="231553" y="615696"/>
                      <a:pt x="226791" y="615315"/>
                    </a:cubicBezTo>
                    <a:cubicBezTo>
                      <a:pt x="224694" y="615125"/>
                      <a:pt x="222504" y="615125"/>
                      <a:pt x="220409" y="615029"/>
                    </a:cubicBezTo>
                    <a:cubicBezTo>
                      <a:pt x="222409" y="613315"/>
                      <a:pt x="224410" y="611600"/>
                      <a:pt x="226409" y="609981"/>
                    </a:cubicBezTo>
                    <a:close/>
                    <a:moveTo>
                      <a:pt x="254889" y="609600"/>
                    </a:moveTo>
                    <a:cubicBezTo>
                      <a:pt x="255555" y="609600"/>
                      <a:pt x="256223" y="609600"/>
                      <a:pt x="256889" y="609600"/>
                    </a:cubicBezTo>
                    <a:cubicBezTo>
                      <a:pt x="264223" y="610362"/>
                      <a:pt x="270890" y="610934"/>
                      <a:pt x="276702" y="611505"/>
                    </a:cubicBezTo>
                    <a:cubicBezTo>
                      <a:pt x="274225" y="614363"/>
                      <a:pt x="271749" y="617125"/>
                      <a:pt x="269463" y="619697"/>
                    </a:cubicBezTo>
                    <a:cubicBezTo>
                      <a:pt x="262319" y="618649"/>
                      <a:pt x="254508" y="617792"/>
                      <a:pt x="246412" y="616934"/>
                    </a:cubicBezTo>
                    <a:cubicBezTo>
                      <a:pt x="249079" y="614648"/>
                      <a:pt x="251840" y="612267"/>
                      <a:pt x="254889" y="609600"/>
                    </a:cubicBezTo>
                    <a:close/>
                    <a:moveTo>
                      <a:pt x="275844" y="576548"/>
                    </a:moveTo>
                    <a:cubicBezTo>
                      <a:pt x="270510" y="577977"/>
                      <a:pt x="265080" y="579406"/>
                      <a:pt x="259556" y="581025"/>
                    </a:cubicBezTo>
                    <a:cubicBezTo>
                      <a:pt x="264985" y="575977"/>
                      <a:pt x="269653" y="571405"/>
                      <a:pt x="273178" y="567595"/>
                    </a:cubicBezTo>
                    <a:cubicBezTo>
                      <a:pt x="276702" y="563690"/>
                      <a:pt x="281083" y="558546"/>
                      <a:pt x="285845" y="552831"/>
                    </a:cubicBezTo>
                    <a:cubicBezTo>
                      <a:pt x="289274" y="553212"/>
                      <a:pt x="292608" y="553498"/>
                      <a:pt x="296037" y="553879"/>
                    </a:cubicBezTo>
                    <a:cubicBezTo>
                      <a:pt x="293275" y="556736"/>
                      <a:pt x="290799" y="559499"/>
                      <a:pt x="288798" y="561880"/>
                    </a:cubicBezTo>
                    <a:cubicBezTo>
                      <a:pt x="285178" y="565976"/>
                      <a:pt x="280701" y="571024"/>
                      <a:pt x="275844" y="576548"/>
                    </a:cubicBezTo>
                    <a:close/>
                    <a:moveTo>
                      <a:pt x="287750" y="612458"/>
                    </a:moveTo>
                    <a:cubicBezTo>
                      <a:pt x="295561" y="613029"/>
                      <a:pt x="303562" y="613029"/>
                      <a:pt x="311562" y="612839"/>
                    </a:cubicBezTo>
                    <a:cubicBezTo>
                      <a:pt x="307563" y="617411"/>
                      <a:pt x="303943" y="621506"/>
                      <a:pt x="300799" y="625031"/>
                    </a:cubicBezTo>
                    <a:cubicBezTo>
                      <a:pt x="294037" y="623697"/>
                      <a:pt x="286322" y="622268"/>
                      <a:pt x="277845" y="620935"/>
                    </a:cubicBezTo>
                    <a:cubicBezTo>
                      <a:pt x="280988" y="618268"/>
                      <a:pt x="284321" y="615410"/>
                      <a:pt x="287750" y="612458"/>
                    </a:cubicBezTo>
                    <a:close/>
                    <a:moveTo>
                      <a:pt x="349378" y="528923"/>
                    </a:moveTo>
                    <a:cubicBezTo>
                      <a:pt x="347758" y="528733"/>
                      <a:pt x="346234" y="528638"/>
                      <a:pt x="344615" y="528447"/>
                    </a:cubicBezTo>
                    <a:cubicBezTo>
                      <a:pt x="342614" y="528257"/>
                      <a:pt x="340614" y="528161"/>
                      <a:pt x="338614" y="528066"/>
                    </a:cubicBezTo>
                    <a:cubicBezTo>
                      <a:pt x="340805" y="525399"/>
                      <a:pt x="342900" y="522732"/>
                      <a:pt x="345091" y="519970"/>
                    </a:cubicBezTo>
                    <a:cubicBezTo>
                      <a:pt x="348805" y="519875"/>
                      <a:pt x="353377" y="519684"/>
                      <a:pt x="358712" y="519208"/>
                    </a:cubicBezTo>
                    <a:cubicBezTo>
                      <a:pt x="355378" y="522542"/>
                      <a:pt x="352330" y="525780"/>
                      <a:pt x="349378" y="528923"/>
                    </a:cubicBezTo>
                    <a:close/>
                    <a:moveTo>
                      <a:pt x="359092" y="558165"/>
                    </a:moveTo>
                    <a:cubicBezTo>
                      <a:pt x="359283" y="558165"/>
                      <a:pt x="359473" y="558165"/>
                      <a:pt x="359664" y="558165"/>
                    </a:cubicBezTo>
                    <a:cubicBezTo>
                      <a:pt x="357283" y="560927"/>
                      <a:pt x="354806" y="563690"/>
                      <a:pt x="352330" y="566547"/>
                    </a:cubicBezTo>
                    <a:cubicBezTo>
                      <a:pt x="347281" y="566547"/>
                      <a:pt x="342138" y="566642"/>
                      <a:pt x="336995" y="566833"/>
                    </a:cubicBezTo>
                    <a:cubicBezTo>
                      <a:pt x="339947" y="563785"/>
                      <a:pt x="342900" y="560832"/>
                      <a:pt x="345758" y="557784"/>
                    </a:cubicBezTo>
                    <a:cubicBezTo>
                      <a:pt x="350425" y="557975"/>
                      <a:pt x="354997" y="558165"/>
                      <a:pt x="359092" y="558165"/>
                    </a:cubicBezTo>
                    <a:close/>
                    <a:moveTo>
                      <a:pt x="321850" y="527495"/>
                    </a:moveTo>
                    <a:cubicBezTo>
                      <a:pt x="316611" y="527495"/>
                      <a:pt x="311372" y="527495"/>
                      <a:pt x="306134" y="527780"/>
                    </a:cubicBezTo>
                    <a:cubicBezTo>
                      <a:pt x="313753" y="518160"/>
                      <a:pt x="320992" y="508826"/>
                      <a:pt x="326517" y="501682"/>
                    </a:cubicBezTo>
                    <a:cubicBezTo>
                      <a:pt x="332137" y="503111"/>
                      <a:pt x="337851" y="504635"/>
                      <a:pt x="343566" y="506159"/>
                    </a:cubicBezTo>
                    <a:cubicBezTo>
                      <a:pt x="336804" y="512731"/>
                      <a:pt x="329279" y="520160"/>
                      <a:pt x="321850" y="527495"/>
                    </a:cubicBezTo>
                    <a:close/>
                    <a:moveTo>
                      <a:pt x="313468" y="555498"/>
                    </a:moveTo>
                    <a:cubicBezTo>
                      <a:pt x="317373" y="555879"/>
                      <a:pt x="321278" y="556165"/>
                      <a:pt x="325088" y="556451"/>
                    </a:cubicBezTo>
                    <a:cubicBezTo>
                      <a:pt x="321755" y="560261"/>
                      <a:pt x="318135" y="564356"/>
                      <a:pt x="314420" y="568547"/>
                    </a:cubicBezTo>
                    <a:cubicBezTo>
                      <a:pt x="309563" y="569119"/>
                      <a:pt x="304800" y="569786"/>
                      <a:pt x="300228" y="570738"/>
                    </a:cubicBezTo>
                    <a:cubicBezTo>
                      <a:pt x="299181" y="570929"/>
                      <a:pt x="298133" y="571214"/>
                      <a:pt x="297084" y="571405"/>
                    </a:cubicBezTo>
                    <a:cubicBezTo>
                      <a:pt x="302705" y="566166"/>
                      <a:pt x="308229" y="560737"/>
                      <a:pt x="313468" y="555498"/>
                    </a:cubicBezTo>
                    <a:close/>
                    <a:moveTo>
                      <a:pt x="321278" y="612362"/>
                    </a:moveTo>
                    <a:cubicBezTo>
                      <a:pt x="325470" y="612077"/>
                      <a:pt x="329660" y="611791"/>
                      <a:pt x="333661" y="611410"/>
                    </a:cubicBezTo>
                    <a:cubicBezTo>
                      <a:pt x="327279" y="618554"/>
                      <a:pt x="321945" y="624459"/>
                      <a:pt x="317849" y="628745"/>
                    </a:cubicBezTo>
                    <a:cubicBezTo>
                      <a:pt x="314039" y="627793"/>
                      <a:pt x="309658" y="626841"/>
                      <a:pt x="304609" y="625793"/>
                    </a:cubicBezTo>
                    <a:cubicBezTo>
                      <a:pt x="309372" y="621983"/>
                      <a:pt x="315087" y="617506"/>
                      <a:pt x="321278" y="612362"/>
                    </a:cubicBezTo>
                    <a:close/>
                    <a:moveTo>
                      <a:pt x="345663" y="519303"/>
                    </a:moveTo>
                    <a:cubicBezTo>
                      <a:pt x="348424" y="515779"/>
                      <a:pt x="351091" y="512159"/>
                      <a:pt x="353759" y="508635"/>
                    </a:cubicBezTo>
                    <a:cubicBezTo>
                      <a:pt x="357949" y="509683"/>
                      <a:pt x="362141" y="510731"/>
                      <a:pt x="366426" y="511683"/>
                    </a:cubicBezTo>
                    <a:cubicBezTo>
                      <a:pt x="364331" y="513683"/>
                      <a:pt x="362331" y="515684"/>
                      <a:pt x="360235" y="517779"/>
                    </a:cubicBezTo>
                    <a:cubicBezTo>
                      <a:pt x="354711" y="518446"/>
                      <a:pt x="349758" y="518922"/>
                      <a:pt x="345663" y="519303"/>
                    </a:cubicBezTo>
                    <a:close/>
                    <a:moveTo>
                      <a:pt x="343757" y="479965"/>
                    </a:moveTo>
                    <a:cubicBezTo>
                      <a:pt x="346424" y="480536"/>
                      <a:pt x="349091" y="481203"/>
                      <a:pt x="351853" y="481775"/>
                    </a:cubicBezTo>
                    <a:cubicBezTo>
                      <a:pt x="343281" y="481870"/>
                      <a:pt x="334899" y="482251"/>
                      <a:pt x="326898" y="482918"/>
                    </a:cubicBezTo>
                    <a:cubicBezTo>
                      <a:pt x="326231" y="482346"/>
                      <a:pt x="325659" y="481870"/>
                      <a:pt x="324898" y="481203"/>
                    </a:cubicBezTo>
                    <a:cubicBezTo>
                      <a:pt x="330994" y="480822"/>
                      <a:pt x="337565" y="480441"/>
                      <a:pt x="343757" y="479965"/>
                    </a:cubicBezTo>
                    <a:close/>
                    <a:moveTo>
                      <a:pt x="276987" y="492443"/>
                    </a:moveTo>
                    <a:cubicBezTo>
                      <a:pt x="286416" y="493014"/>
                      <a:pt x="296323" y="494538"/>
                      <a:pt x="306420" y="496729"/>
                    </a:cubicBezTo>
                    <a:cubicBezTo>
                      <a:pt x="300133" y="498634"/>
                      <a:pt x="293941" y="500444"/>
                      <a:pt x="287655" y="502349"/>
                    </a:cubicBezTo>
                    <a:cubicBezTo>
                      <a:pt x="287559" y="502349"/>
                      <a:pt x="284226" y="498348"/>
                      <a:pt x="276987" y="492443"/>
                    </a:cubicBezTo>
                    <a:close/>
                    <a:moveTo>
                      <a:pt x="309181" y="497396"/>
                    </a:moveTo>
                    <a:cubicBezTo>
                      <a:pt x="312325" y="498158"/>
                      <a:pt x="315563" y="498825"/>
                      <a:pt x="318706" y="499586"/>
                    </a:cubicBezTo>
                    <a:cubicBezTo>
                      <a:pt x="309944" y="506921"/>
                      <a:pt x="296990" y="517875"/>
                      <a:pt x="284130" y="529209"/>
                    </a:cubicBezTo>
                    <a:cubicBezTo>
                      <a:pt x="279178" y="529685"/>
                      <a:pt x="274320" y="530257"/>
                      <a:pt x="269653" y="530924"/>
                    </a:cubicBezTo>
                    <a:cubicBezTo>
                      <a:pt x="281844" y="514731"/>
                      <a:pt x="288893" y="504158"/>
                      <a:pt x="288893" y="504158"/>
                    </a:cubicBezTo>
                    <a:lnTo>
                      <a:pt x="281178" y="507016"/>
                    </a:lnTo>
                    <a:cubicBezTo>
                      <a:pt x="281178" y="507016"/>
                      <a:pt x="267557" y="519017"/>
                      <a:pt x="251556" y="533686"/>
                    </a:cubicBezTo>
                    <a:cubicBezTo>
                      <a:pt x="243935" y="535019"/>
                      <a:pt x="236791" y="536353"/>
                      <a:pt x="230315" y="537782"/>
                    </a:cubicBezTo>
                    <a:cubicBezTo>
                      <a:pt x="237839" y="527685"/>
                      <a:pt x="242983" y="520256"/>
                      <a:pt x="245269" y="516922"/>
                    </a:cubicBezTo>
                    <a:cubicBezTo>
                      <a:pt x="266414" y="510159"/>
                      <a:pt x="287750" y="503682"/>
                      <a:pt x="309181" y="497396"/>
                    </a:cubicBezTo>
                    <a:close/>
                    <a:moveTo>
                      <a:pt x="146590" y="530924"/>
                    </a:moveTo>
                    <a:cubicBezTo>
                      <a:pt x="146590" y="530924"/>
                      <a:pt x="146590" y="530924"/>
                      <a:pt x="146590" y="530924"/>
                    </a:cubicBezTo>
                    <a:cubicBezTo>
                      <a:pt x="160782" y="530447"/>
                      <a:pt x="195549" y="529400"/>
                      <a:pt x="206407" y="529114"/>
                    </a:cubicBezTo>
                    <a:cubicBezTo>
                      <a:pt x="195167" y="533019"/>
                      <a:pt x="184023" y="537115"/>
                      <a:pt x="172879" y="541401"/>
                    </a:cubicBezTo>
                    <a:cubicBezTo>
                      <a:pt x="169545" y="539210"/>
                      <a:pt x="158686" y="534734"/>
                      <a:pt x="146590" y="530924"/>
                    </a:cubicBezTo>
                    <a:close/>
                    <a:moveTo>
                      <a:pt x="113062" y="623888"/>
                    </a:moveTo>
                    <a:cubicBezTo>
                      <a:pt x="103823" y="625602"/>
                      <a:pt x="96584" y="627126"/>
                      <a:pt x="91916" y="628269"/>
                    </a:cubicBezTo>
                    <a:cubicBezTo>
                      <a:pt x="107632" y="615315"/>
                      <a:pt x="118110" y="606457"/>
                      <a:pt x="123634" y="601218"/>
                    </a:cubicBezTo>
                    <a:cubicBezTo>
                      <a:pt x="131445" y="593789"/>
                      <a:pt x="163259" y="562547"/>
                      <a:pt x="173927" y="542639"/>
                    </a:cubicBezTo>
                    <a:cubicBezTo>
                      <a:pt x="174022" y="542449"/>
                      <a:pt x="173641" y="542068"/>
                      <a:pt x="173164" y="541687"/>
                    </a:cubicBezTo>
                    <a:cubicBezTo>
                      <a:pt x="184785" y="537305"/>
                      <a:pt x="196501" y="533114"/>
                      <a:pt x="208312" y="529114"/>
                    </a:cubicBezTo>
                    <a:cubicBezTo>
                      <a:pt x="209264" y="529114"/>
                      <a:pt x="209836" y="529114"/>
                      <a:pt x="209836" y="529114"/>
                    </a:cubicBezTo>
                    <a:lnTo>
                      <a:pt x="215646" y="526637"/>
                    </a:lnTo>
                    <a:cubicBezTo>
                      <a:pt x="222599" y="524351"/>
                      <a:pt x="229552" y="521970"/>
                      <a:pt x="236505" y="519684"/>
                    </a:cubicBezTo>
                    <a:cubicBezTo>
                      <a:pt x="236696" y="519589"/>
                      <a:pt x="236887" y="519589"/>
                      <a:pt x="236982" y="519494"/>
                    </a:cubicBezTo>
                    <a:cubicBezTo>
                      <a:pt x="232981" y="523018"/>
                      <a:pt x="223265" y="531686"/>
                      <a:pt x="211836" y="542068"/>
                    </a:cubicBezTo>
                    <a:cubicBezTo>
                      <a:pt x="208788" y="542830"/>
                      <a:pt x="206026" y="543592"/>
                      <a:pt x="203645" y="544259"/>
                    </a:cubicBezTo>
                    <a:cubicBezTo>
                      <a:pt x="211455" y="534162"/>
                      <a:pt x="216028" y="527971"/>
                      <a:pt x="216028" y="527971"/>
                    </a:cubicBezTo>
                    <a:lnTo>
                      <a:pt x="206978" y="531019"/>
                    </a:lnTo>
                    <a:cubicBezTo>
                      <a:pt x="206978" y="531019"/>
                      <a:pt x="165449" y="563975"/>
                      <a:pt x="144494" y="585978"/>
                    </a:cubicBezTo>
                    <a:cubicBezTo>
                      <a:pt x="142208" y="588931"/>
                      <a:pt x="139827" y="591979"/>
                      <a:pt x="137350" y="595027"/>
                    </a:cubicBezTo>
                    <a:cubicBezTo>
                      <a:pt x="132683" y="596170"/>
                      <a:pt x="130016" y="596837"/>
                      <a:pt x="130016" y="596837"/>
                    </a:cubicBezTo>
                    <a:cubicBezTo>
                      <a:pt x="130016" y="596837"/>
                      <a:pt x="132016" y="597027"/>
                      <a:pt x="135350" y="597408"/>
                    </a:cubicBezTo>
                    <a:cubicBezTo>
                      <a:pt x="128301" y="606171"/>
                      <a:pt x="120682" y="615125"/>
                      <a:pt x="113062" y="623888"/>
                    </a:cubicBezTo>
                    <a:close/>
                    <a:moveTo>
                      <a:pt x="176689" y="609981"/>
                    </a:moveTo>
                    <a:cubicBezTo>
                      <a:pt x="174879" y="612077"/>
                      <a:pt x="172974" y="614077"/>
                      <a:pt x="171259" y="616077"/>
                    </a:cubicBezTo>
                    <a:cubicBezTo>
                      <a:pt x="166974" y="616458"/>
                      <a:pt x="162783" y="616839"/>
                      <a:pt x="158686" y="617220"/>
                    </a:cubicBezTo>
                    <a:cubicBezTo>
                      <a:pt x="164687" y="611981"/>
                      <a:pt x="170498" y="606647"/>
                      <a:pt x="175926" y="601504"/>
                    </a:cubicBezTo>
                    <a:cubicBezTo>
                      <a:pt x="178403" y="601790"/>
                      <a:pt x="180975" y="601980"/>
                      <a:pt x="183642" y="602266"/>
                    </a:cubicBezTo>
                    <a:cubicBezTo>
                      <a:pt x="182213" y="603885"/>
                      <a:pt x="180784" y="605504"/>
                      <a:pt x="179261" y="607124"/>
                    </a:cubicBezTo>
                    <a:cubicBezTo>
                      <a:pt x="174307" y="608934"/>
                      <a:pt x="171450" y="609981"/>
                      <a:pt x="171450" y="609981"/>
                    </a:cubicBezTo>
                    <a:cubicBezTo>
                      <a:pt x="171450" y="609981"/>
                      <a:pt x="173355" y="609981"/>
                      <a:pt x="176689" y="609981"/>
                    </a:cubicBezTo>
                    <a:close/>
                    <a:moveTo>
                      <a:pt x="97822" y="666084"/>
                    </a:moveTo>
                    <a:cubicBezTo>
                      <a:pt x="107442" y="658844"/>
                      <a:pt x="123158" y="646938"/>
                      <a:pt x="139732" y="633222"/>
                    </a:cubicBezTo>
                    <a:cubicBezTo>
                      <a:pt x="144494" y="633889"/>
                      <a:pt x="149257" y="634651"/>
                      <a:pt x="154114" y="635413"/>
                    </a:cubicBezTo>
                    <a:cubicBezTo>
                      <a:pt x="145066" y="645700"/>
                      <a:pt x="137732" y="654082"/>
                      <a:pt x="133731" y="658654"/>
                    </a:cubicBezTo>
                    <a:cubicBezTo>
                      <a:pt x="119920" y="660940"/>
                      <a:pt x="107442" y="663702"/>
                      <a:pt x="97822" y="666084"/>
                    </a:cubicBezTo>
                    <a:close/>
                    <a:moveTo>
                      <a:pt x="136112" y="658368"/>
                    </a:moveTo>
                    <a:cubicBezTo>
                      <a:pt x="142018" y="653987"/>
                      <a:pt x="152114" y="646462"/>
                      <a:pt x="164020" y="637032"/>
                    </a:cubicBezTo>
                    <a:cubicBezTo>
                      <a:pt x="170307" y="638080"/>
                      <a:pt x="176499" y="639128"/>
                      <a:pt x="182594" y="640175"/>
                    </a:cubicBezTo>
                    <a:cubicBezTo>
                      <a:pt x="176499" y="647224"/>
                      <a:pt x="172021" y="652558"/>
                      <a:pt x="169926" y="655034"/>
                    </a:cubicBezTo>
                    <a:cubicBezTo>
                      <a:pt x="158401" y="655511"/>
                      <a:pt x="146875" y="656749"/>
                      <a:pt x="136112" y="658368"/>
                    </a:cubicBezTo>
                    <a:close/>
                    <a:moveTo>
                      <a:pt x="181261" y="714566"/>
                    </a:moveTo>
                    <a:cubicBezTo>
                      <a:pt x="181261" y="714566"/>
                      <a:pt x="181356" y="714566"/>
                      <a:pt x="181261" y="714566"/>
                    </a:cubicBezTo>
                    <a:cubicBezTo>
                      <a:pt x="200025" y="709041"/>
                      <a:pt x="246316" y="695420"/>
                      <a:pt x="260318" y="691325"/>
                    </a:cubicBezTo>
                    <a:cubicBezTo>
                      <a:pt x="250317" y="699516"/>
                      <a:pt x="240602" y="707993"/>
                      <a:pt x="231077" y="716756"/>
                    </a:cubicBezTo>
                    <a:cubicBezTo>
                      <a:pt x="223647" y="715423"/>
                      <a:pt x="202978" y="714470"/>
                      <a:pt x="181261" y="714566"/>
                    </a:cubicBezTo>
                    <a:close/>
                    <a:moveTo>
                      <a:pt x="259461" y="818864"/>
                    </a:moveTo>
                    <a:cubicBezTo>
                      <a:pt x="260318" y="826294"/>
                      <a:pt x="261176" y="833628"/>
                      <a:pt x="261842" y="840677"/>
                    </a:cubicBezTo>
                    <a:cubicBezTo>
                      <a:pt x="255460" y="844677"/>
                      <a:pt x="249459" y="849535"/>
                      <a:pt x="243269" y="855917"/>
                    </a:cubicBezTo>
                    <a:cubicBezTo>
                      <a:pt x="237459" y="862013"/>
                      <a:pt x="233744" y="866489"/>
                      <a:pt x="231363" y="869728"/>
                    </a:cubicBezTo>
                    <a:cubicBezTo>
                      <a:pt x="231458" y="869347"/>
                      <a:pt x="231647" y="868966"/>
                      <a:pt x="231743" y="868585"/>
                    </a:cubicBezTo>
                    <a:cubicBezTo>
                      <a:pt x="235362" y="851535"/>
                      <a:pt x="238220" y="837629"/>
                      <a:pt x="240316" y="826484"/>
                    </a:cubicBezTo>
                    <a:cubicBezTo>
                      <a:pt x="246316" y="823817"/>
                      <a:pt x="252889" y="821246"/>
                      <a:pt x="259461" y="818864"/>
                    </a:cubicBezTo>
                    <a:close/>
                    <a:moveTo>
                      <a:pt x="241459" y="820103"/>
                    </a:moveTo>
                    <a:cubicBezTo>
                      <a:pt x="243078" y="811054"/>
                      <a:pt x="244030" y="804196"/>
                      <a:pt x="244316" y="799529"/>
                    </a:cubicBezTo>
                    <a:cubicBezTo>
                      <a:pt x="244412" y="798386"/>
                      <a:pt x="244507" y="796767"/>
                      <a:pt x="244507" y="794957"/>
                    </a:cubicBezTo>
                    <a:cubicBezTo>
                      <a:pt x="248412" y="792671"/>
                      <a:pt x="251746" y="790861"/>
                      <a:pt x="254984" y="789146"/>
                    </a:cubicBezTo>
                    <a:cubicBezTo>
                      <a:pt x="256127" y="795242"/>
                      <a:pt x="257080" y="801529"/>
                      <a:pt x="258032" y="807911"/>
                    </a:cubicBezTo>
                    <a:cubicBezTo>
                      <a:pt x="251079" y="812197"/>
                      <a:pt x="245650" y="816388"/>
                      <a:pt x="241459" y="820103"/>
                    </a:cubicBezTo>
                    <a:close/>
                    <a:moveTo>
                      <a:pt x="243935" y="874871"/>
                    </a:moveTo>
                    <a:cubicBezTo>
                      <a:pt x="238791" y="876776"/>
                      <a:pt x="233458" y="877253"/>
                      <a:pt x="229077" y="877348"/>
                    </a:cubicBezTo>
                    <a:cubicBezTo>
                      <a:pt x="229266" y="876776"/>
                      <a:pt x="229457" y="876110"/>
                      <a:pt x="229648" y="875538"/>
                    </a:cubicBezTo>
                    <a:cubicBezTo>
                      <a:pt x="234982" y="871538"/>
                      <a:pt x="248793" y="861251"/>
                      <a:pt x="262794" y="852964"/>
                    </a:cubicBezTo>
                    <a:cubicBezTo>
                      <a:pt x="263176" y="858298"/>
                      <a:pt x="263557" y="863442"/>
                      <a:pt x="263937" y="868204"/>
                    </a:cubicBezTo>
                    <a:cubicBezTo>
                      <a:pt x="254508" y="871252"/>
                      <a:pt x="247364" y="873633"/>
                      <a:pt x="243935" y="874871"/>
                    </a:cubicBezTo>
                    <a:close/>
                    <a:moveTo>
                      <a:pt x="271558" y="686753"/>
                    </a:moveTo>
                    <a:lnTo>
                      <a:pt x="263366" y="693325"/>
                    </a:lnTo>
                    <a:cubicBezTo>
                      <a:pt x="263366" y="693325"/>
                      <a:pt x="251270" y="744093"/>
                      <a:pt x="252317" y="775526"/>
                    </a:cubicBezTo>
                    <a:cubicBezTo>
                      <a:pt x="252603" y="776764"/>
                      <a:pt x="252889" y="778097"/>
                      <a:pt x="253079" y="779431"/>
                    </a:cubicBezTo>
                    <a:cubicBezTo>
                      <a:pt x="253079" y="779431"/>
                      <a:pt x="252985" y="779621"/>
                      <a:pt x="252985" y="779621"/>
                    </a:cubicBezTo>
                    <a:cubicBezTo>
                      <a:pt x="252985" y="779717"/>
                      <a:pt x="253079" y="779717"/>
                      <a:pt x="253079" y="779717"/>
                    </a:cubicBezTo>
                    <a:cubicBezTo>
                      <a:pt x="253460" y="781622"/>
                      <a:pt x="253841" y="783431"/>
                      <a:pt x="254222" y="785336"/>
                    </a:cubicBezTo>
                    <a:cubicBezTo>
                      <a:pt x="248984" y="789718"/>
                      <a:pt x="245745" y="793052"/>
                      <a:pt x="244507" y="794576"/>
                    </a:cubicBezTo>
                    <a:cubicBezTo>
                      <a:pt x="245078" y="778574"/>
                      <a:pt x="244792" y="740283"/>
                      <a:pt x="233935" y="717709"/>
                    </a:cubicBezTo>
                    <a:cubicBezTo>
                      <a:pt x="233744" y="717423"/>
                      <a:pt x="232790" y="717137"/>
                      <a:pt x="231458" y="716852"/>
                    </a:cubicBezTo>
                    <a:cubicBezTo>
                      <a:pt x="241459" y="707898"/>
                      <a:pt x="251651" y="699230"/>
                      <a:pt x="262128" y="690848"/>
                    </a:cubicBezTo>
                    <a:cubicBezTo>
                      <a:pt x="263557" y="690372"/>
                      <a:pt x="264509" y="690182"/>
                      <a:pt x="264509" y="690182"/>
                    </a:cubicBezTo>
                    <a:lnTo>
                      <a:pt x="270320" y="684181"/>
                    </a:lnTo>
                    <a:cubicBezTo>
                      <a:pt x="276416" y="679323"/>
                      <a:pt x="282512" y="674656"/>
                      <a:pt x="288703" y="669893"/>
                    </a:cubicBezTo>
                    <a:cubicBezTo>
                      <a:pt x="287559" y="678561"/>
                      <a:pt x="283559" y="710851"/>
                      <a:pt x="282035" y="738950"/>
                    </a:cubicBezTo>
                    <a:cubicBezTo>
                      <a:pt x="277082" y="707708"/>
                      <a:pt x="271558" y="686753"/>
                      <a:pt x="271558" y="686753"/>
                    </a:cubicBezTo>
                    <a:close/>
                    <a:moveTo>
                      <a:pt x="286416" y="829437"/>
                    </a:moveTo>
                    <a:cubicBezTo>
                      <a:pt x="285369" y="829818"/>
                      <a:pt x="284321" y="830199"/>
                      <a:pt x="283273" y="830580"/>
                    </a:cubicBezTo>
                    <a:cubicBezTo>
                      <a:pt x="284035" y="826199"/>
                      <a:pt x="284702" y="821817"/>
                      <a:pt x="285273" y="817341"/>
                    </a:cubicBezTo>
                    <a:cubicBezTo>
                      <a:pt x="285655" y="821436"/>
                      <a:pt x="286036" y="825437"/>
                      <a:pt x="286416" y="829437"/>
                    </a:cubicBezTo>
                    <a:close/>
                    <a:moveTo>
                      <a:pt x="276034" y="864203"/>
                    </a:moveTo>
                    <a:cubicBezTo>
                      <a:pt x="277559" y="858108"/>
                      <a:pt x="279083" y="851440"/>
                      <a:pt x="280511" y="844582"/>
                    </a:cubicBezTo>
                    <a:cubicBezTo>
                      <a:pt x="282703" y="843915"/>
                      <a:pt x="285084" y="843153"/>
                      <a:pt x="287559" y="842486"/>
                    </a:cubicBezTo>
                    <a:cubicBezTo>
                      <a:pt x="288131" y="848678"/>
                      <a:pt x="288798" y="854488"/>
                      <a:pt x="289370" y="859822"/>
                    </a:cubicBezTo>
                    <a:cubicBezTo>
                      <a:pt x="284798" y="861346"/>
                      <a:pt x="280321" y="862870"/>
                      <a:pt x="276034" y="864203"/>
                    </a:cubicBezTo>
                    <a:close/>
                    <a:moveTo>
                      <a:pt x="295656" y="661702"/>
                    </a:moveTo>
                    <a:cubicBezTo>
                      <a:pt x="295656" y="661702"/>
                      <a:pt x="235458" y="656749"/>
                      <a:pt x="185166" y="654939"/>
                    </a:cubicBezTo>
                    <a:cubicBezTo>
                      <a:pt x="180404" y="654749"/>
                      <a:pt x="175546" y="654844"/>
                      <a:pt x="170688" y="655034"/>
                    </a:cubicBezTo>
                    <a:cubicBezTo>
                      <a:pt x="173736" y="652653"/>
                      <a:pt x="179927" y="647795"/>
                      <a:pt x="188214" y="641223"/>
                    </a:cubicBezTo>
                    <a:cubicBezTo>
                      <a:pt x="206216" y="644367"/>
                      <a:pt x="222504" y="647129"/>
                      <a:pt x="233649" y="648272"/>
                    </a:cubicBezTo>
                    <a:cubicBezTo>
                      <a:pt x="264223" y="651415"/>
                      <a:pt x="315754" y="640937"/>
                      <a:pt x="326993" y="639699"/>
                    </a:cubicBezTo>
                    <a:cubicBezTo>
                      <a:pt x="316611" y="647319"/>
                      <a:pt x="306324" y="655034"/>
                      <a:pt x="296132" y="662845"/>
                    </a:cubicBezTo>
                    <a:cubicBezTo>
                      <a:pt x="295752" y="662178"/>
                      <a:pt x="295656" y="661702"/>
                      <a:pt x="295656" y="661702"/>
                    </a:cubicBezTo>
                    <a:close/>
                    <a:moveTo>
                      <a:pt x="303276" y="855345"/>
                    </a:moveTo>
                    <a:cubicBezTo>
                      <a:pt x="304705" y="849916"/>
                      <a:pt x="306038" y="844201"/>
                      <a:pt x="307372" y="838105"/>
                    </a:cubicBezTo>
                    <a:cubicBezTo>
                      <a:pt x="315373" y="836581"/>
                      <a:pt x="323945" y="835152"/>
                      <a:pt x="332518" y="833723"/>
                    </a:cubicBezTo>
                    <a:cubicBezTo>
                      <a:pt x="332994" y="837914"/>
                      <a:pt x="333375" y="841725"/>
                      <a:pt x="333756" y="845249"/>
                    </a:cubicBezTo>
                    <a:cubicBezTo>
                      <a:pt x="323850" y="848583"/>
                      <a:pt x="313373" y="852011"/>
                      <a:pt x="303276" y="855345"/>
                    </a:cubicBezTo>
                    <a:close/>
                    <a:moveTo>
                      <a:pt x="315373" y="789718"/>
                    </a:moveTo>
                    <a:cubicBezTo>
                      <a:pt x="315945" y="783622"/>
                      <a:pt x="316230" y="777717"/>
                      <a:pt x="316230" y="772001"/>
                    </a:cubicBezTo>
                    <a:cubicBezTo>
                      <a:pt x="319660" y="772097"/>
                      <a:pt x="323184" y="772192"/>
                      <a:pt x="326898" y="772478"/>
                    </a:cubicBezTo>
                    <a:cubicBezTo>
                      <a:pt x="327279" y="777717"/>
                      <a:pt x="327756" y="783050"/>
                      <a:pt x="328231" y="788384"/>
                    </a:cubicBezTo>
                    <a:cubicBezTo>
                      <a:pt x="323945" y="788670"/>
                      <a:pt x="319660" y="789146"/>
                      <a:pt x="315373" y="789718"/>
                    </a:cubicBezTo>
                    <a:close/>
                    <a:moveTo>
                      <a:pt x="329660" y="804291"/>
                    </a:moveTo>
                    <a:cubicBezTo>
                      <a:pt x="330137" y="809149"/>
                      <a:pt x="330612" y="813816"/>
                      <a:pt x="330994" y="818388"/>
                    </a:cubicBezTo>
                    <a:cubicBezTo>
                      <a:pt x="323278" y="819722"/>
                      <a:pt x="316420" y="821055"/>
                      <a:pt x="310705" y="822293"/>
                    </a:cubicBezTo>
                    <a:cubicBezTo>
                      <a:pt x="311753" y="816769"/>
                      <a:pt x="312610" y="811149"/>
                      <a:pt x="313468" y="805529"/>
                    </a:cubicBezTo>
                    <a:cubicBezTo>
                      <a:pt x="318421" y="805148"/>
                      <a:pt x="323945" y="804767"/>
                      <a:pt x="329660" y="804291"/>
                    </a:cubicBezTo>
                    <a:close/>
                    <a:moveTo>
                      <a:pt x="315563" y="756952"/>
                    </a:moveTo>
                    <a:cubicBezTo>
                      <a:pt x="315563" y="756857"/>
                      <a:pt x="315563" y="756666"/>
                      <a:pt x="315563" y="756571"/>
                    </a:cubicBezTo>
                    <a:cubicBezTo>
                      <a:pt x="315468" y="755237"/>
                      <a:pt x="315277" y="753999"/>
                      <a:pt x="315087" y="752666"/>
                    </a:cubicBezTo>
                    <a:cubicBezTo>
                      <a:pt x="318421" y="752475"/>
                      <a:pt x="321850" y="752475"/>
                      <a:pt x="325470" y="752570"/>
                    </a:cubicBezTo>
                    <a:cubicBezTo>
                      <a:pt x="325565" y="753428"/>
                      <a:pt x="325565" y="754380"/>
                      <a:pt x="325659" y="755237"/>
                    </a:cubicBezTo>
                    <a:cubicBezTo>
                      <a:pt x="322421" y="755618"/>
                      <a:pt x="318992" y="756285"/>
                      <a:pt x="315563" y="756952"/>
                    </a:cubicBezTo>
                    <a:close/>
                    <a:moveTo>
                      <a:pt x="313468" y="740093"/>
                    </a:moveTo>
                    <a:cubicBezTo>
                      <a:pt x="312801" y="735235"/>
                      <a:pt x="312039" y="730472"/>
                      <a:pt x="311182" y="725805"/>
                    </a:cubicBezTo>
                    <a:cubicBezTo>
                      <a:pt x="315277" y="725996"/>
                      <a:pt x="319754" y="726567"/>
                      <a:pt x="324707" y="727805"/>
                    </a:cubicBezTo>
                    <a:cubicBezTo>
                      <a:pt x="324707" y="730663"/>
                      <a:pt x="324707" y="733520"/>
                      <a:pt x="324802" y="736092"/>
                    </a:cubicBezTo>
                    <a:cubicBezTo>
                      <a:pt x="324802" y="736473"/>
                      <a:pt x="324802" y="736854"/>
                      <a:pt x="324898" y="737235"/>
                    </a:cubicBezTo>
                    <a:cubicBezTo>
                      <a:pt x="320992" y="737997"/>
                      <a:pt x="317278" y="738950"/>
                      <a:pt x="313468" y="740093"/>
                    </a:cubicBezTo>
                    <a:close/>
                    <a:moveTo>
                      <a:pt x="309849" y="718376"/>
                    </a:moveTo>
                    <a:cubicBezTo>
                      <a:pt x="309849" y="718185"/>
                      <a:pt x="309753" y="717995"/>
                      <a:pt x="309753" y="717804"/>
                    </a:cubicBezTo>
                    <a:cubicBezTo>
                      <a:pt x="310324" y="717709"/>
                      <a:pt x="310896" y="717614"/>
                      <a:pt x="311467" y="717518"/>
                    </a:cubicBezTo>
                    <a:cubicBezTo>
                      <a:pt x="310896" y="717804"/>
                      <a:pt x="310419" y="718090"/>
                      <a:pt x="309849" y="718376"/>
                    </a:cubicBezTo>
                    <a:close/>
                    <a:moveTo>
                      <a:pt x="332137" y="640747"/>
                    </a:moveTo>
                    <a:cubicBezTo>
                      <a:pt x="332137" y="640747"/>
                      <a:pt x="327660" y="673608"/>
                      <a:pt x="325659" y="704374"/>
                    </a:cubicBezTo>
                    <a:cubicBezTo>
                      <a:pt x="319469" y="706088"/>
                      <a:pt x="313563" y="707612"/>
                      <a:pt x="308038" y="709422"/>
                    </a:cubicBezTo>
                    <a:cubicBezTo>
                      <a:pt x="303276" y="686658"/>
                      <a:pt x="298228" y="669989"/>
                      <a:pt x="296418" y="664083"/>
                    </a:cubicBezTo>
                    <a:cubicBezTo>
                      <a:pt x="322326" y="644462"/>
                      <a:pt x="348805" y="625602"/>
                      <a:pt x="375571" y="607314"/>
                    </a:cubicBezTo>
                    <a:cubicBezTo>
                      <a:pt x="375190" y="609219"/>
                      <a:pt x="374428" y="612743"/>
                      <a:pt x="373570" y="617696"/>
                    </a:cubicBezTo>
                    <a:cubicBezTo>
                      <a:pt x="365474" y="621602"/>
                      <a:pt x="357760" y="627507"/>
                      <a:pt x="350616" y="636175"/>
                    </a:cubicBezTo>
                    <a:cubicBezTo>
                      <a:pt x="350616" y="636175"/>
                      <a:pt x="359378" y="632460"/>
                      <a:pt x="371284" y="630269"/>
                    </a:cubicBezTo>
                    <a:cubicBezTo>
                      <a:pt x="368332" y="646938"/>
                      <a:pt x="364998" y="669322"/>
                      <a:pt x="363665" y="688753"/>
                    </a:cubicBezTo>
                    <a:cubicBezTo>
                      <a:pt x="360426" y="691229"/>
                      <a:pt x="357188" y="693896"/>
                      <a:pt x="353949" y="696563"/>
                    </a:cubicBezTo>
                    <a:cubicBezTo>
                      <a:pt x="347472" y="660368"/>
                      <a:pt x="338804" y="634937"/>
                      <a:pt x="338804" y="634937"/>
                    </a:cubicBezTo>
                    <a:lnTo>
                      <a:pt x="332137" y="640747"/>
                    </a:lnTo>
                    <a:close/>
                    <a:moveTo>
                      <a:pt x="371094" y="775907"/>
                    </a:moveTo>
                    <a:cubicBezTo>
                      <a:pt x="371570" y="779621"/>
                      <a:pt x="372047" y="783336"/>
                      <a:pt x="372523" y="787051"/>
                    </a:cubicBezTo>
                    <a:cubicBezTo>
                      <a:pt x="366999" y="787051"/>
                      <a:pt x="361284" y="787051"/>
                      <a:pt x="355283" y="787146"/>
                    </a:cubicBezTo>
                    <a:cubicBezTo>
                      <a:pt x="355949" y="783050"/>
                      <a:pt x="356615" y="778955"/>
                      <a:pt x="357092" y="774859"/>
                    </a:cubicBezTo>
                    <a:cubicBezTo>
                      <a:pt x="361950" y="775240"/>
                      <a:pt x="366617" y="775621"/>
                      <a:pt x="371094" y="775907"/>
                    </a:cubicBezTo>
                    <a:close/>
                    <a:moveTo>
                      <a:pt x="358997" y="755428"/>
                    </a:moveTo>
                    <a:cubicBezTo>
                      <a:pt x="358997" y="755237"/>
                      <a:pt x="358997" y="755142"/>
                      <a:pt x="358997" y="754952"/>
                    </a:cubicBezTo>
                    <a:cubicBezTo>
                      <a:pt x="362045" y="755142"/>
                      <a:pt x="365188" y="755333"/>
                      <a:pt x="368522" y="755523"/>
                    </a:cubicBezTo>
                    <a:cubicBezTo>
                      <a:pt x="368522" y="755809"/>
                      <a:pt x="368617" y="756095"/>
                      <a:pt x="368617" y="756380"/>
                    </a:cubicBezTo>
                    <a:cubicBezTo>
                      <a:pt x="365474" y="756000"/>
                      <a:pt x="362236" y="755714"/>
                      <a:pt x="358997" y="755428"/>
                    </a:cubicBezTo>
                    <a:close/>
                    <a:moveTo>
                      <a:pt x="374333" y="801624"/>
                    </a:moveTo>
                    <a:cubicBezTo>
                      <a:pt x="374809" y="805053"/>
                      <a:pt x="375190" y="808292"/>
                      <a:pt x="375571" y="811435"/>
                    </a:cubicBezTo>
                    <a:cubicBezTo>
                      <a:pt x="366903" y="812673"/>
                      <a:pt x="358140" y="814007"/>
                      <a:pt x="349567" y="815340"/>
                    </a:cubicBezTo>
                    <a:cubicBezTo>
                      <a:pt x="350520" y="811340"/>
                      <a:pt x="351377" y="807149"/>
                      <a:pt x="352234" y="802862"/>
                    </a:cubicBezTo>
                    <a:cubicBezTo>
                      <a:pt x="359759" y="802481"/>
                      <a:pt x="367285" y="802005"/>
                      <a:pt x="374333" y="801624"/>
                    </a:cubicBezTo>
                    <a:close/>
                    <a:moveTo>
                      <a:pt x="342805" y="842201"/>
                    </a:moveTo>
                    <a:cubicBezTo>
                      <a:pt x="342805" y="842201"/>
                      <a:pt x="342709" y="842296"/>
                      <a:pt x="342805" y="842201"/>
                    </a:cubicBezTo>
                    <a:cubicBezTo>
                      <a:pt x="343662" y="838962"/>
                      <a:pt x="344615" y="835438"/>
                      <a:pt x="345567" y="831723"/>
                    </a:cubicBezTo>
                    <a:cubicBezTo>
                      <a:pt x="356901" y="830009"/>
                      <a:pt x="367951" y="828389"/>
                      <a:pt x="377571" y="826770"/>
                    </a:cubicBezTo>
                    <a:cubicBezTo>
                      <a:pt x="377857" y="829056"/>
                      <a:pt x="378142" y="831056"/>
                      <a:pt x="378428" y="832961"/>
                    </a:cubicBezTo>
                    <a:cubicBezTo>
                      <a:pt x="367094" y="835152"/>
                      <a:pt x="354806" y="838200"/>
                      <a:pt x="342805" y="842201"/>
                    </a:cubicBezTo>
                    <a:close/>
                    <a:moveTo>
                      <a:pt x="361284" y="598170"/>
                    </a:moveTo>
                    <a:cubicBezTo>
                      <a:pt x="363093" y="596742"/>
                      <a:pt x="364998" y="595313"/>
                      <a:pt x="366808" y="593789"/>
                    </a:cubicBezTo>
                    <a:cubicBezTo>
                      <a:pt x="390334" y="585883"/>
                      <a:pt x="414147" y="577310"/>
                      <a:pt x="414147" y="577310"/>
                    </a:cubicBezTo>
                    <a:lnTo>
                      <a:pt x="423767" y="571691"/>
                    </a:lnTo>
                    <a:cubicBezTo>
                      <a:pt x="411861" y="579692"/>
                      <a:pt x="399955" y="587693"/>
                      <a:pt x="388144" y="595884"/>
                    </a:cubicBezTo>
                    <a:cubicBezTo>
                      <a:pt x="385096" y="597980"/>
                      <a:pt x="382048" y="600266"/>
                      <a:pt x="379000" y="602361"/>
                    </a:cubicBezTo>
                    <a:cubicBezTo>
                      <a:pt x="376428" y="601694"/>
                      <a:pt x="370141" y="600170"/>
                      <a:pt x="361284" y="598170"/>
                    </a:cubicBezTo>
                    <a:close/>
                    <a:moveTo>
                      <a:pt x="389382" y="597694"/>
                    </a:moveTo>
                    <a:cubicBezTo>
                      <a:pt x="413004" y="581692"/>
                      <a:pt x="436912" y="566071"/>
                      <a:pt x="460915" y="550641"/>
                    </a:cubicBezTo>
                    <a:cubicBezTo>
                      <a:pt x="460915" y="550641"/>
                      <a:pt x="461010" y="550641"/>
                      <a:pt x="461010" y="550641"/>
                    </a:cubicBezTo>
                    <a:lnTo>
                      <a:pt x="461106" y="550450"/>
                    </a:lnTo>
                    <a:cubicBezTo>
                      <a:pt x="462629" y="549497"/>
                      <a:pt x="464058" y="548545"/>
                      <a:pt x="465582" y="547592"/>
                    </a:cubicBezTo>
                    <a:lnTo>
                      <a:pt x="465677" y="547592"/>
                    </a:lnTo>
                    <a:lnTo>
                      <a:pt x="461106" y="550545"/>
                    </a:lnTo>
                    <a:cubicBezTo>
                      <a:pt x="461106" y="550545"/>
                      <a:pt x="459105" y="562166"/>
                      <a:pt x="457200" y="578358"/>
                    </a:cubicBezTo>
                    <a:cubicBezTo>
                      <a:pt x="449009" y="580263"/>
                      <a:pt x="437769" y="584645"/>
                      <a:pt x="426625" y="593312"/>
                    </a:cubicBezTo>
                    <a:cubicBezTo>
                      <a:pt x="423767" y="583406"/>
                      <a:pt x="421672" y="576739"/>
                      <a:pt x="421672" y="576739"/>
                    </a:cubicBezTo>
                    <a:lnTo>
                      <a:pt x="417671" y="579311"/>
                    </a:lnTo>
                    <a:cubicBezTo>
                      <a:pt x="417671" y="579311"/>
                      <a:pt x="417100" y="588836"/>
                      <a:pt x="416433" y="602647"/>
                    </a:cubicBezTo>
                    <a:cubicBezTo>
                      <a:pt x="413861" y="605409"/>
                      <a:pt x="411290" y="608457"/>
                      <a:pt x="408813" y="611886"/>
                    </a:cubicBezTo>
                    <a:cubicBezTo>
                      <a:pt x="401002" y="611124"/>
                      <a:pt x="393192" y="611410"/>
                      <a:pt x="385381" y="613315"/>
                    </a:cubicBezTo>
                    <a:cubicBezTo>
                      <a:pt x="384238" y="607791"/>
                      <a:pt x="383286" y="603790"/>
                      <a:pt x="382905" y="602075"/>
                    </a:cubicBezTo>
                    <a:cubicBezTo>
                      <a:pt x="385096" y="600647"/>
                      <a:pt x="387191" y="599123"/>
                      <a:pt x="389382" y="597694"/>
                    </a:cubicBezTo>
                    <a:close/>
                    <a:moveTo>
                      <a:pt x="439102" y="721424"/>
                    </a:moveTo>
                    <a:cubicBezTo>
                      <a:pt x="439198" y="720090"/>
                      <a:pt x="439293" y="718757"/>
                      <a:pt x="439484" y="717328"/>
                    </a:cubicBezTo>
                    <a:cubicBezTo>
                      <a:pt x="447103" y="714947"/>
                      <a:pt x="454437" y="712280"/>
                      <a:pt x="461486" y="709422"/>
                    </a:cubicBezTo>
                    <a:cubicBezTo>
                      <a:pt x="461772" y="711803"/>
                      <a:pt x="461963" y="714185"/>
                      <a:pt x="462249" y="716566"/>
                    </a:cubicBezTo>
                    <a:cubicBezTo>
                      <a:pt x="455295" y="718090"/>
                      <a:pt x="447580" y="719709"/>
                      <a:pt x="439102" y="721424"/>
                    </a:cubicBezTo>
                    <a:close/>
                    <a:moveTo>
                      <a:pt x="463582" y="730092"/>
                    </a:moveTo>
                    <a:cubicBezTo>
                      <a:pt x="463867" y="732663"/>
                      <a:pt x="464153" y="735140"/>
                      <a:pt x="464344" y="737616"/>
                    </a:cubicBezTo>
                    <a:cubicBezTo>
                      <a:pt x="458057" y="737235"/>
                      <a:pt x="449295" y="736759"/>
                      <a:pt x="439484" y="736378"/>
                    </a:cubicBezTo>
                    <a:cubicBezTo>
                      <a:pt x="444437" y="735235"/>
                      <a:pt x="449295" y="733997"/>
                      <a:pt x="454057" y="732854"/>
                    </a:cubicBezTo>
                    <a:cubicBezTo>
                      <a:pt x="457581" y="731996"/>
                      <a:pt x="460629" y="731044"/>
                      <a:pt x="463582" y="730092"/>
                    </a:cubicBezTo>
                    <a:close/>
                    <a:moveTo>
                      <a:pt x="440722" y="698087"/>
                    </a:moveTo>
                    <a:cubicBezTo>
                      <a:pt x="440817" y="696754"/>
                      <a:pt x="440817" y="695516"/>
                      <a:pt x="440817" y="694182"/>
                    </a:cubicBezTo>
                    <a:cubicBezTo>
                      <a:pt x="445008" y="693134"/>
                      <a:pt x="449484" y="691801"/>
                      <a:pt x="454437" y="689991"/>
                    </a:cubicBezTo>
                    <a:cubicBezTo>
                      <a:pt x="456057" y="689420"/>
                      <a:pt x="457581" y="688848"/>
                      <a:pt x="459200" y="688277"/>
                    </a:cubicBezTo>
                    <a:cubicBezTo>
                      <a:pt x="459391" y="690182"/>
                      <a:pt x="459581" y="692182"/>
                      <a:pt x="459867" y="694182"/>
                    </a:cubicBezTo>
                    <a:cubicBezTo>
                      <a:pt x="453294" y="695516"/>
                      <a:pt x="446818" y="696849"/>
                      <a:pt x="440722" y="698087"/>
                    </a:cubicBezTo>
                    <a:close/>
                    <a:moveTo>
                      <a:pt x="450342" y="671227"/>
                    </a:moveTo>
                    <a:cubicBezTo>
                      <a:pt x="447103" y="672179"/>
                      <a:pt x="444055" y="672751"/>
                      <a:pt x="441103" y="673322"/>
                    </a:cubicBezTo>
                    <a:cubicBezTo>
                      <a:pt x="440913" y="665798"/>
                      <a:pt x="440531" y="658463"/>
                      <a:pt x="439674" y="651701"/>
                    </a:cubicBezTo>
                    <a:cubicBezTo>
                      <a:pt x="445103" y="654177"/>
                      <a:pt x="450438" y="655892"/>
                      <a:pt x="455866" y="656939"/>
                    </a:cubicBezTo>
                    <a:cubicBezTo>
                      <a:pt x="456248" y="660654"/>
                      <a:pt x="456723" y="664941"/>
                      <a:pt x="457200" y="669417"/>
                    </a:cubicBezTo>
                    <a:cubicBezTo>
                      <a:pt x="454819" y="669989"/>
                      <a:pt x="452533" y="670560"/>
                      <a:pt x="450342" y="671227"/>
                    </a:cubicBezTo>
                    <a:close/>
                    <a:moveTo>
                      <a:pt x="453866" y="627221"/>
                    </a:moveTo>
                    <a:cubicBezTo>
                      <a:pt x="447770" y="623792"/>
                      <a:pt x="440913" y="620554"/>
                      <a:pt x="433674" y="617887"/>
                    </a:cubicBezTo>
                    <a:cubicBezTo>
                      <a:pt x="435292" y="617506"/>
                      <a:pt x="436912" y="616839"/>
                      <a:pt x="438627" y="616649"/>
                    </a:cubicBezTo>
                    <a:cubicBezTo>
                      <a:pt x="444817" y="615792"/>
                      <a:pt x="449770" y="616553"/>
                      <a:pt x="454057" y="618173"/>
                    </a:cubicBezTo>
                    <a:cubicBezTo>
                      <a:pt x="453962" y="621221"/>
                      <a:pt x="453866" y="624269"/>
                      <a:pt x="453866" y="627221"/>
                    </a:cubicBezTo>
                    <a:close/>
                    <a:moveTo>
                      <a:pt x="434530" y="759619"/>
                    </a:moveTo>
                    <a:cubicBezTo>
                      <a:pt x="434816" y="757428"/>
                      <a:pt x="435197" y="755047"/>
                      <a:pt x="435483" y="752761"/>
                    </a:cubicBezTo>
                    <a:cubicBezTo>
                      <a:pt x="449390" y="750284"/>
                      <a:pt x="458820" y="747046"/>
                      <a:pt x="465010" y="744284"/>
                    </a:cubicBezTo>
                    <a:cubicBezTo>
                      <a:pt x="465201" y="746093"/>
                      <a:pt x="465391" y="747903"/>
                      <a:pt x="465582" y="749618"/>
                    </a:cubicBezTo>
                    <a:cubicBezTo>
                      <a:pt x="463678" y="752856"/>
                      <a:pt x="461772" y="756095"/>
                      <a:pt x="459867" y="759333"/>
                    </a:cubicBezTo>
                    <a:cubicBezTo>
                      <a:pt x="457295" y="759238"/>
                      <a:pt x="448341" y="759143"/>
                      <a:pt x="434530" y="759619"/>
                    </a:cubicBezTo>
                    <a:close/>
                    <a:moveTo>
                      <a:pt x="459486" y="760095"/>
                    </a:moveTo>
                    <a:cubicBezTo>
                      <a:pt x="455295" y="767334"/>
                      <a:pt x="451104" y="774668"/>
                      <a:pt x="447009" y="782003"/>
                    </a:cubicBezTo>
                    <a:cubicBezTo>
                      <a:pt x="444151" y="782384"/>
                      <a:pt x="438436" y="783241"/>
                      <a:pt x="430720" y="784193"/>
                    </a:cubicBezTo>
                    <a:cubicBezTo>
                      <a:pt x="431388" y="780384"/>
                      <a:pt x="432054" y="776383"/>
                      <a:pt x="432815" y="771811"/>
                    </a:cubicBezTo>
                    <a:cubicBezTo>
                      <a:pt x="441484" y="769525"/>
                      <a:pt x="450438" y="765905"/>
                      <a:pt x="459486" y="760095"/>
                    </a:cubicBezTo>
                    <a:close/>
                    <a:moveTo>
                      <a:pt x="407098" y="632555"/>
                    </a:moveTo>
                    <a:cubicBezTo>
                      <a:pt x="409861" y="633698"/>
                      <a:pt x="412528" y="635127"/>
                      <a:pt x="415099" y="636842"/>
                    </a:cubicBezTo>
                    <a:cubicBezTo>
                      <a:pt x="414719" y="650081"/>
                      <a:pt x="414528" y="663797"/>
                      <a:pt x="414814" y="675799"/>
                    </a:cubicBezTo>
                    <a:cubicBezTo>
                      <a:pt x="408432" y="675704"/>
                      <a:pt x="402813" y="675323"/>
                      <a:pt x="397669" y="675227"/>
                    </a:cubicBezTo>
                    <a:cubicBezTo>
                      <a:pt x="396144" y="666274"/>
                      <a:pt x="394335" y="656939"/>
                      <a:pt x="392620" y="647986"/>
                    </a:cubicBezTo>
                    <a:cubicBezTo>
                      <a:pt x="394335" y="645509"/>
                      <a:pt x="399573" y="639128"/>
                      <a:pt x="407098" y="632555"/>
                    </a:cubicBezTo>
                    <a:close/>
                    <a:moveTo>
                      <a:pt x="392334" y="647129"/>
                    </a:moveTo>
                    <a:cubicBezTo>
                      <a:pt x="391097" y="640747"/>
                      <a:pt x="389859" y="634556"/>
                      <a:pt x="388620" y="628936"/>
                    </a:cubicBezTo>
                    <a:cubicBezTo>
                      <a:pt x="391859" y="629031"/>
                      <a:pt x="395192" y="629412"/>
                      <a:pt x="398526" y="630079"/>
                    </a:cubicBezTo>
                    <a:cubicBezTo>
                      <a:pt x="396240" y="635222"/>
                      <a:pt x="394145" y="640937"/>
                      <a:pt x="392334" y="647129"/>
                    </a:cubicBezTo>
                    <a:close/>
                    <a:moveTo>
                      <a:pt x="402527" y="724186"/>
                    </a:moveTo>
                    <a:cubicBezTo>
                      <a:pt x="407955" y="723900"/>
                      <a:pt x="413385" y="723424"/>
                      <a:pt x="418623" y="722471"/>
                    </a:cubicBezTo>
                    <a:cubicBezTo>
                      <a:pt x="418719" y="723234"/>
                      <a:pt x="418814" y="724091"/>
                      <a:pt x="418909" y="724853"/>
                    </a:cubicBezTo>
                    <a:cubicBezTo>
                      <a:pt x="413004" y="725234"/>
                      <a:pt x="407575" y="724948"/>
                      <a:pt x="402527" y="724186"/>
                    </a:cubicBezTo>
                    <a:close/>
                    <a:moveTo>
                      <a:pt x="421958" y="754666"/>
                    </a:moveTo>
                    <a:cubicBezTo>
                      <a:pt x="422148" y="756571"/>
                      <a:pt x="422338" y="758381"/>
                      <a:pt x="422529" y="760191"/>
                    </a:cubicBezTo>
                    <a:cubicBezTo>
                      <a:pt x="419862" y="760286"/>
                      <a:pt x="417195" y="760476"/>
                      <a:pt x="414338" y="760667"/>
                    </a:cubicBezTo>
                    <a:cubicBezTo>
                      <a:pt x="409194" y="760952"/>
                      <a:pt x="403670" y="760667"/>
                      <a:pt x="398145" y="760191"/>
                    </a:cubicBezTo>
                    <a:cubicBezTo>
                      <a:pt x="398335" y="758857"/>
                      <a:pt x="398621" y="757523"/>
                      <a:pt x="398812" y="756190"/>
                    </a:cubicBezTo>
                    <a:cubicBezTo>
                      <a:pt x="400241" y="756190"/>
                      <a:pt x="401384" y="756190"/>
                      <a:pt x="402813" y="756190"/>
                    </a:cubicBezTo>
                    <a:cubicBezTo>
                      <a:pt x="409766" y="755714"/>
                      <a:pt x="416147" y="755237"/>
                      <a:pt x="421958" y="754666"/>
                    </a:cubicBezTo>
                    <a:close/>
                    <a:moveTo>
                      <a:pt x="401670" y="701802"/>
                    </a:moveTo>
                    <a:cubicBezTo>
                      <a:pt x="401479" y="700373"/>
                      <a:pt x="401288" y="698850"/>
                      <a:pt x="401098" y="697230"/>
                    </a:cubicBezTo>
                    <a:cubicBezTo>
                      <a:pt x="405669" y="697611"/>
                      <a:pt x="410432" y="697992"/>
                      <a:pt x="415957" y="697802"/>
                    </a:cubicBezTo>
                    <a:cubicBezTo>
                      <a:pt x="415957" y="697802"/>
                      <a:pt x="415957" y="697897"/>
                      <a:pt x="415957" y="697992"/>
                    </a:cubicBezTo>
                    <a:cubicBezTo>
                      <a:pt x="416053" y="699040"/>
                      <a:pt x="416242" y="700183"/>
                      <a:pt x="416337" y="701326"/>
                    </a:cubicBezTo>
                    <a:cubicBezTo>
                      <a:pt x="411670" y="701612"/>
                      <a:pt x="406717" y="701802"/>
                      <a:pt x="401670" y="701802"/>
                    </a:cubicBezTo>
                    <a:close/>
                    <a:moveTo>
                      <a:pt x="395288" y="775907"/>
                    </a:moveTo>
                    <a:cubicBezTo>
                      <a:pt x="404336" y="775430"/>
                      <a:pt x="413956" y="775145"/>
                      <a:pt x="423863" y="773525"/>
                    </a:cubicBezTo>
                    <a:cubicBezTo>
                      <a:pt x="424244" y="777526"/>
                      <a:pt x="424624" y="781336"/>
                      <a:pt x="425005" y="784765"/>
                    </a:cubicBezTo>
                    <a:cubicBezTo>
                      <a:pt x="420434" y="785336"/>
                      <a:pt x="415290" y="785813"/>
                      <a:pt x="409861" y="786384"/>
                    </a:cubicBezTo>
                    <a:cubicBezTo>
                      <a:pt x="405385" y="786860"/>
                      <a:pt x="399573" y="786956"/>
                      <a:pt x="393097" y="786956"/>
                    </a:cubicBezTo>
                    <a:cubicBezTo>
                      <a:pt x="393859" y="783336"/>
                      <a:pt x="394621" y="779621"/>
                      <a:pt x="395288" y="775907"/>
                    </a:cubicBezTo>
                    <a:close/>
                    <a:moveTo>
                      <a:pt x="422624" y="827342"/>
                    </a:moveTo>
                    <a:cubicBezTo>
                      <a:pt x="417957" y="827627"/>
                      <a:pt x="402336" y="828770"/>
                      <a:pt x="383000" y="832200"/>
                    </a:cubicBezTo>
                    <a:cubicBezTo>
                      <a:pt x="383477" y="830199"/>
                      <a:pt x="384048" y="828009"/>
                      <a:pt x="384620" y="825532"/>
                    </a:cubicBezTo>
                    <a:cubicBezTo>
                      <a:pt x="415004" y="819912"/>
                      <a:pt x="422148" y="813626"/>
                      <a:pt x="434244" y="805053"/>
                    </a:cubicBezTo>
                    <a:cubicBezTo>
                      <a:pt x="430245" y="812483"/>
                      <a:pt x="426434" y="819817"/>
                      <a:pt x="422624" y="827342"/>
                    </a:cubicBezTo>
                    <a:close/>
                    <a:moveTo>
                      <a:pt x="435103" y="803339"/>
                    </a:moveTo>
                    <a:cubicBezTo>
                      <a:pt x="429387" y="804101"/>
                      <a:pt x="410527" y="806482"/>
                      <a:pt x="388239" y="809625"/>
                    </a:cubicBezTo>
                    <a:cubicBezTo>
                      <a:pt x="388905" y="806672"/>
                      <a:pt x="389573" y="803720"/>
                      <a:pt x="390239" y="800576"/>
                    </a:cubicBezTo>
                    <a:cubicBezTo>
                      <a:pt x="392240" y="800481"/>
                      <a:pt x="394145" y="800291"/>
                      <a:pt x="396049" y="800195"/>
                    </a:cubicBezTo>
                    <a:cubicBezTo>
                      <a:pt x="409098" y="799243"/>
                      <a:pt x="418623" y="797433"/>
                      <a:pt x="426053" y="795147"/>
                    </a:cubicBezTo>
                    <a:cubicBezTo>
                      <a:pt x="426625" y="800576"/>
                      <a:pt x="426910" y="804005"/>
                      <a:pt x="426910" y="804005"/>
                    </a:cubicBezTo>
                    <a:cubicBezTo>
                      <a:pt x="426910" y="804005"/>
                      <a:pt x="427673" y="800386"/>
                      <a:pt x="428816" y="794195"/>
                    </a:cubicBezTo>
                    <a:cubicBezTo>
                      <a:pt x="436055" y="791528"/>
                      <a:pt x="441103" y="788384"/>
                      <a:pt x="445198" y="785051"/>
                    </a:cubicBezTo>
                    <a:cubicBezTo>
                      <a:pt x="441865" y="791051"/>
                      <a:pt x="438436" y="797147"/>
                      <a:pt x="435103" y="803339"/>
                    </a:cubicBezTo>
                    <a:close/>
                    <a:moveTo>
                      <a:pt x="442056" y="797814"/>
                    </a:moveTo>
                    <a:cubicBezTo>
                      <a:pt x="445198" y="792194"/>
                      <a:pt x="448532" y="786575"/>
                      <a:pt x="451771" y="781050"/>
                    </a:cubicBezTo>
                    <a:cubicBezTo>
                      <a:pt x="451865" y="791051"/>
                      <a:pt x="457866" y="808292"/>
                      <a:pt x="466725" y="826389"/>
                    </a:cubicBezTo>
                    <a:cubicBezTo>
                      <a:pt x="458057" y="816959"/>
                      <a:pt x="448627" y="806863"/>
                      <a:pt x="442056" y="797814"/>
                    </a:cubicBezTo>
                    <a:close/>
                    <a:moveTo>
                      <a:pt x="453010" y="778859"/>
                    </a:moveTo>
                    <a:cubicBezTo>
                      <a:pt x="456723" y="772573"/>
                      <a:pt x="460438" y="766286"/>
                      <a:pt x="464248" y="760095"/>
                    </a:cubicBezTo>
                    <a:cubicBezTo>
                      <a:pt x="464630" y="768096"/>
                      <a:pt x="466344" y="775526"/>
                      <a:pt x="469011" y="782288"/>
                    </a:cubicBezTo>
                    <a:cubicBezTo>
                      <a:pt x="470345" y="795147"/>
                      <a:pt x="471297" y="804577"/>
                      <a:pt x="471583" y="807530"/>
                    </a:cubicBezTo>
                    <a:cubicBezTo>
                      <a:pt x="464153" y="799434"/>
                      <a:pt x="458915" y="790861"/>
                      <a:pt x="453010" y="778859"/>
                    </a:cubicBezTo>
                    <a:close/>
                    <a:moveTo>
                      <a:pt x="465773" y="757523"/>
                    </a:moveTo>
                    <a:cubicBezTo>
                      <a:pt x="465963" y="757238"/>
                      <a:pt x="466153" y="756952"/>
                      <a:pt x="466344" y="756666"/>
                    </a:cubicBezTo>
                    <a:cubicBezTo>
                      <a:pt x="466439" y="757142"/>
                      <a:pt x="466439" y="757619"/>
                      <a:pt x="466534" y="758095"/>
                    </a:cubicBezTo>
                    <a:cubicBezTo>
                      <a:pt x="466248" y="757809"/>
                      <a:pt x="465963" y="757714"/>
                      <a:pt x="465773" y="757523"/>
                    </a:cubicBezTo>
                    <a:close/>
                    <a:moveTo>
                      <a:pt x="466630" y="454724"/>
                    </a:moveTo>
                    <a:cubicBezTo>
                      <a:pt x="468249" y="454343"/>
                      <a:pt x="469868" y="453962"/>
                      <a:pt x="471488" y="453485"/>
                    </a:cubicBezTo>
                    <a:cubicBezTo>
                      <a:pt x="470726" y="454247"/>
                      <a:pt x="470059" y="455009"/>
                      <a:pt x="469297" y="455771"/>
                    </a:cubicBezTo>
                    <a:cubicBezTo>
                      <a:pt x="469678" y="455200"/>
                      <a:pt x="469963" y="454724"/>
                      <a:pt x="469963" y="454724"/>
                    </a:cubicBezTo>
                    <a:lnTo>
                      <a:pt x="466630" y="454724"/>
                    </a:lnTo>
                    <a:close/>
                    <a:moveTo>
                      <a:pt x="426530" y="462629"/>
                    </a:moveTo>
                    <a:cubicBezTo>
                      <a:pt x="423767" y="462153"/>
                      <a:pt x="420909" y="461772"/>
                      <a:pt x="418052" y="461391"/>
                    </a:cubicBezTo>
                    <a:cubicBezTo>
                      <a:pt x="415385" y="459677"/>
                      <a:pt x="410909" y="456819"/>
                      <a:pt x="404813" y="453104"/>
                    </a:cubicBezTo>
                    <a:cubicBezTo>
                      <a:pt x="413861" y="449866"/>
                      <a:pt x="421958" y="446627"/>
                      <a:pt x="429006" y="443579"/>
                    </a:cubicBezTo>
                    <a:cubicBezTo>
                      <a:pt x="447770" y="449294"/>
                      <a:pt x="463772" y="451771"/>
                      <a:pt x="464439" y="451961"/>
                    </a:cubicBezTo>
                    <a:lnTo>
                      <a:pt x="473487" y="450056"/>
                    </a:lnTo>
                    <a:cubicBezTo>
                      <a:pt x="473487" y="450056"/>
                      <a:pt x="467773" y="443960"/>
                      <a:pt x="458629" y="435864"/>
                    </a:cubicBezTo>
                    <a:cubicBezTo>
                      <a:pt x="467773" y="438626"/>
                      <a:pt x="477107" y="441008"/>
                      <a:pt x="483966" y="442722"/>
                    </a:cubicBezTo>
                    <a:cubicBezTo>
                      <a:pt x="481203" y="444722"/>
                      <a:pt x="478345" y="447104"/>
                      <a:pt x="475488" y="449771"/>
                    </a:cubicBezTo>
                    <a:cubicBezTo>
                      <a:pt x="459105" y="453962"/>
                      <a:pt x="442817" y="458248"/>
                      <a:pt x="426530" y="462629"/>
                    </a:cubicBezTo>
                    <a:close/>
                    <a:moveTo>
                      <a:pt x="584073" y="875157"/>
                    </a:moveTo>
                    <a:cubicBezTo>
                      <a:pt x="580263" y="869442"/>
                      <a:pt x="575690" y="863346"/>
                      <a:pt x="570166" y="857155"/>
                    </a:cubicBezTo>
                    <a:cubicBezTo>
                      <a:pt x="539019" y="822675"/>
                      <a:pt x="496252" y="797147"/>
                      <a:pt x="483203" y="778288"/>
                    </a:cubicBezTo>
                    <a:cubicBezTo>
                      <a:pt x="481869" y="776383"/>
                      <a:pt x="480631" y="774668"/>
                      <a:pt x="479393" y="773049"/>
                    </a:cubicBezTo>
                    <a:cubicBezTo>
                      <a:pt x="479965" y="769811"/>
                      <a:pt x="480536" y="766477"/>
                      <a:pt x="481203" y="762953"/>
                    </a:cubicBezTo>
                    <a:cubicBezTo>
                      <a:pt x="483394" y="767810"/>
                      <a:pt x="486918" y="773049"/>
                      <a:pt x="492633" y="779241"/>
                    </a:cubicBezTo>
                    <a:cubicBezTo>
                      <a:pt x="510444" y="798481"/>
                      <a:pt x="541973" y="822103"/>
                      <a:pt x="561784" y="838772"/>
                    </a:cubicBezTo>
                    <a:cubicBezTo>
                      <a:pt x="572738" y="847916"/>
                      <a:pt x="579787" y="857345"/>
                      <a:pt x="585121" y="868394"/>
                    </a:cubicBezTo>
                    <a:cubicBezTo>
                      <a:pt x="584740" y="870871"/>
                      <a:pt x="584454" y="873062"/>
                      <a:pt x="584073" y="875157"/>
                    </a:cubicBezTo>
                    <a:close/>
                    <a:moveTo>
                      <a:pt x="588073" y="881444"/>
                    </a:moveTo>
                    <a:cubicBezTo>
                      <a:pt x="588550" y="880682"/>
                      <a:pt x="589121" y="879825"/>
                      <a:pt x="589693" y="878967"/>
                    </a:cubicBezTo>
                    <a:cubicBezTo>
                      <a:pt x="591407" y="883730"/>
                      <a:pt x="593027" y="888778"/>
                      <a:pt x="594646" y="894207"/>
                    </a:cubicBezTo>
                    <a:cubicBezTo>
                      <a:pt x="592836" y="890302"/>
                      <a:pt x="590645" y="886016"/>
                      <a:pt x="588073" y="881444"/>
                    </a:cubicBezTo>
                    <a:close/>
                    <a:moveTo>
                      <a:pt x="624364" y="843725"/>
                    </a:moveTo>
                    <a:cubicBezTo>
                      <a:pt x="612743" y="863822"/>
                      <a:pt x="605219" y="890873"/>
                      <a:pt x="600552" y="912591"/>
                    </a:cubicBezTo>
                    <a:cubicBezTo>
                      <a:pt x="599789" y="908876"/>
                      <a:pt x="598455" y="904304"/>
                      <a:pt x="596455" y="898875"/>
                    </a:cubicBezTo>
                    <a:cubicBezTo>
                      <a:pt x="597503" y="895541"/>
                      <a:pt x="600932" y="883349"/>
                      <a:pt x="596551" y="868394"/>
                    </a:cubicBezTo>
                    <a:cubicBezTo>
                      <a:pt x="599123" y="864489"/>
                      <a:pt x="601790" y="860298"/>
                      <a:pt x="604647" y="855917"/>
                    </a:cubicBezTo>
                    <a:cubicBezTo>
                      <a:pt x="604361" y="867537"/>
                      <a:pt x="604265" y="875062"/>
                      <a:pt x="604265" y="875062"/>
                    </a:cubicBezTo>
                    <a:cubicBezTo>
                      <a:pt x="604265" y="875062"/>
                      <a:pt x="617220" y="846773"/>
                      <a:pt x="628841" y="818579"/>
                    </a:cubicBezTo>
                    <a:cubicBezTo>
                      <a:pt x="630841" y="821912"/>
                      <a:pt x="632556" y="825342"/>
                      <a:pt x="633985" y="828389"/>
                    </a:cubicBezTo>
                    <a:cubicBezTo>
                      <a:pt x="630745" y="833152"/>
                      <a:pt x="627602" y="838105"/>
                      <a:pt x="624364" y="843725"/>
                    </a:cubicBezTo>
                    <a:close/>
                    <a:moveTo>
                      <a:pt x="634651" y="827437"/>
                    </a:moveTo>
                    <a:cubicBezTo>
                      <a:pt x="633127" y="823532"/>
                      <a:pt x="631603" y="819912"/>
                      <a:pt x="629984" y="816674"/>
                    </a:cubicBezTo>
                    <a:cubicBezTo>
                      <a:pt x="630174" y="816388"/>
                      <a:pt x="630365" y="816102"/>
                      <a:pt x="630555" y="815817"/>
                    </a:cubicBezTo>
                    <a:cubicBezTo>
                      <a:pt x="633031" y="819436"/>
                      <a:pt x="634842" y="822579"/>
                      <a:pt x="636270" y="825246"/>
                    </a:cubicBezTo>
                    <a:cubicBezTo>
                      <a:pt x="635698" y="826008"/>
                      <a:pt x="635128" y="826675"/>
                      <a:pt x="634651" y="827437"/>
                    </a:cubicBezTo>
                    <a:close/>
                    <a:moveTo>
                      <a:pt x="669798" y="738283"/>
                    </a:moveTo>
                    <a:cubicBezTo>
                      <a:pt x="665035" y="733711"/>
                      <a:pt x="661511" y="730472"/>
                      <a:pt x="659988" y="728948"/>
                    </a:cubicBezTo>
                    <a:cubicBezTo>
                      <a:pt x="659797" y="728091"/>
                      <a:pt x="659702" y="727234"/>
                      <a:pt x="659511" y="726377"/>
                    </a:cubicBezTo>
                    <a:cubicBezTo>
                      <a:pt x="663321" y="730568"/>
                      <a:pt x="666750" y="734568"/>
                      <a:pt x="669798" y="738283"/>
                    </a:cubicBezTo>
                    <a:close/>
                    <a:moveTo>
                      <a:pt x="660083" y="739712"/>
                    </a:moveTo>
                    <a:cubicBezTo>
                      <a:pt x="659988" y="739617"/>
                      <a:pt x="659892" y="739521"/>
                      <a:pt x="659797" y="739331"/>
                    </a:cubicBezTo>
                    <a:cubicBezTo>
                      <a:pt x="659797" y="739140"/>
                      <a:pt x="659892" y="738950"/>
                      <a:pt x="659892" y="738854"/>
                    </a:cubicBezTo>
                    <a:cubicBezTo>
                      <a:pt x="659988" y="739140"/>
                      <a:pt x="660083" y="739426"/>
                      <a:pt x="660083" y="739712"/>
                    </a:cubicBezTo>
                    <a:close/>
                    <a:moveTo>
                      <a:pt x="649891" y="693230"/>
                    </a:moveTo>
                    <a:cubicBezTo>
                      <a:pt x="650748" y="694087"/>
                      <a:pt x="651415" y="694944"/>
                      <a:pt x="652177" y="695801"/>
                    </a:cubicBezTo>
                    <a:cubicBezTo>
                      <a:pt x="653319" y="702183"/>
                      <a:pt x="654367" y="708470"/>
                      <a:pt x="655510" y="714851"/>
                    </a:cubicBezTo>
                    <a:cubicBezTo>
                      <a:pt x="655130" y="714280"/>
                      <a:pt x="654748" y="713709"/>
                      <a:pt x="654272" y="713137"/>
                    </a:cubicBezTo>
                    <a:cubicBezTo>
                      <a:pt x="652844" y="711137"/>
                      <a:pt x="651129" y="709136"/>
                      <a:pt x="649415" y="707136"/>
                    </a:cubicBezTo>
                    <a:cubicBezTo>
                      <a:pt x="649605" y="701707"/>
                      <a:pt x="649795" y="696944"/>
                      <a:pt x="649891" y="693230"/>
                    </a:cubicBezTo>
                    <a:close/>
                    <a:moveTo>
                      <a:pt x="649224" y="715709"/>
                    </a:moveTo>
                    <a:cubicBezTo>
                      <a:pt x="651415" y="717614"/>
                      <a:pt x="653510" y="719709"/>
                      <a:pt x="655605" y="721995"/>
                    </a:cubicBezTo>
                    <a:cubicBezTo>
                      <a:pt x="656082" y="722567"/>
                      <a:pt x="656559" y="723043"/>
                      <a:pt x="657034" y="723614"/>
                    </a:cubicBezTo>
                    <a:cubicBezTo>
                      <a:pt x="657225" y="724472"/>
                      <a:pt x="657320" y="725329"/>
                      <a:pt x="657511" y="726186"/>
                    </a:cubicBezTo>
                    <a:cubicBezTo>
                      <a:pt x="657891" y="727996"/>
                      <a:pt x="658177" y="729901"/>
                      <a:pt x="658559" y="731711"/>
                    </a:cubicBezTo>
                    <a:cubicBezTo>
                      <a:pt x="657987" y="732187"/>
                      <a:pt x="657130" y="732949"/>
                      <a:pt x="655891" y="734092"/>
                    </a:cubicBezTo>
                    <a:cubicBezTo>
                      <a:pt x="655416" y="733425"/>
                      <a:pt x="654939" y="732759"/>
                      <a:pt x="654462" y="732092"/>
                    </a:cubicBezTo>
                    <a:cubicBezTo>
                      <a:pt x="652653" y="729806"/>
                      <a:pt x="650748" y="727805"/>
                      <a:pt x="648938" y="725710"/>
                    </a:cubicBezTo>
                    <a:cubicBezTo>
                      <a:pt x="649034" y="722376"/>
                      <a:pt x="649129" y="719042"/>
                      <a:pt x="649224" y="715709"/>
                    </a:cubicBezTo>
                    <a:close/>
                    <a:moveTo>
                      <a:pt x="648652" y="732759"/>
                    </a:moveTo>
                    <a:cubicBezTo>
                      <a:pt x="650081" y="734092"/>
                      <a:pt x="651606" y="735425"/>
                      <a:pt x="652939" y="736854"/>
                    </a:cubicBezTo>
                    <a:cubicBezTo>
                      <a:pt x="651510" y="738188"/>
                      <a:pt x="649986" y="739617"/>
                      <a:pt x="648272" y="741331"/>
                    </a:cubicBezTo>
                    <a:cubicBezTo>
                      <a:pt x="648462" y="738473"/>
                      <a:pt x="648557" y="735616"/>
                      <a:pt x="648652" y="732759"/>
                    </a:cubicBezTo>
                    <a:close/>
                    <a:moveTo>
                      <a:pt x="659034" y="743426"/>
                    </a:moveTo>
                    <a:cubicBezTo>
                      <a:pt x="659797" y="744284"/>
                      <a:pt x="660559" y="745236"/>
                      <a:pt x="661321" y="746093"/>
                    </a:cubicBezTo>
                    <a:cubicBezTo>
                      <a:pt x="663987" y="760476"/>
                      <a:pt x="666655" y="774954"/>
                      <a:pt x="669513" y="789337"/>
                    </a:cubicBezTo>
                    <a:cubicBezTo>
                      <a:pt x="669322" y="789432"/>
                      <a:pt x="655130" y="799148"/>
                      <a:pt x="637889" y="822960"/>
                    </a:cubicBezTo>
                    <a:cubicBezTo>
                      <a:pt x="636937" y="819436"/>
                      <a:pt x="635603" y="815531"/>
                      <a:pt x="633699" y="810959"/>
                    </a:cubicBezTo>
                    <a:cubicBezTo>
                      <a:pt x="635412" y="808292"/>
                      <a:pt x="636937" y="805815"/>
                      <a:pt x="638270" y="803815"/>
                    </a:cubicBezTo>
                    <a:cubicBezTo>
                      <a:pt x="649415" y="786194"/>
                      <a:pt x="656368" y="756666"/>
                      <a:pt x="659034" y="743426"/>
                    </a:cubicBezTo>
                    <a:close/>
                    <a:moveTo>
                      <a:pt x="938499" y="588074"/>
                    </a:moveTo>
                    <a:cubicBezTo>
                      <a:pt x="973741" y="576453"/>
                      <a:pt x="1030700" y="553879"/>
                      <a:pt x="1054798" y="551879"/>
                    </a:cubicBezTo>
                    <a:cubicBezTo>
                      <a:pt x="1078706" y="549974"/>
                      <a:pt x="1110044" y="551879"/>
                      <a:pt x="1110329" y="551879"/>
                    </a:cubicBezTo>
                    <a:cubicBezTo>
                      <a:pt x="1106138" y="554069"/>
                      <a:pt x="1100138" y="556736"/>
                      <a:pt x="1093566" y="557879"/>
                    </a:cubicBezTo>
                    <a:cubicBezTo>
                      <a:pt x="1081374" y="560070"/>
                      <a:pt x="1027366" y="572072"/>
                      <a:pt x="984409" y="580835"/>
                    </a:cubicBezTo>
                    <a:cubicBezTo>
                      <a:pt x="946118" y="588645"/>
                      <a:pt x="909828" y="604076"/>
                      <a:pt x="902303" y="607409"/>
                    </a:cubicBezTo>
                    <a:cubicBezTo>
                      <a:pt x="894873" y="603980"/>
                      <a:pt x="887349" y="600551"/>
                      <a:pt x="879824" y="597218"/>
                    </a:cubicBezTo>
                    <a:cubicBezTo>
                      <a:pt x="895827" y="597694"/>
                      <a:pt x="905732" y="598837"/>
                      <a:pt x="938499" y="588074"/>
                    </a:cubicBezTo>
                    <a:close/>
                    <a:moveTo>
                      <a:pt x="868775" y="595884"/>
                    </a:moveTo>
                    <a:cubicBezTo>
                      <a:pt x="867347" y="605219"/>
                      <a:pt x="863822" y="616649"/>
                      <a:pt x="860870" y="627221"/>
                    </a:cubicBezTo>
                    <a:cubicBezTo>
                      <a:pt x="859536" y="610553"/>
                      <a:pt x="856202" y="595789"/>
                      <a:pt x="851154" y="588741"/>
                    </a:cubicBezTo>
                    <a:cubicBezTo>
                      <a:pt x="856964" y="591122"/>
                      <a:pt x="862869" y="593503"/>
                      <a:pt x="868775" y="595884"/>
                    </a:cubicBezTo>
                    <a:close/>
                    <a:moveTo>
                      <a:pt x="729139" y="340995"/>
                    </a:moveTo>
                    <a:cubicBezTo>
                      <a:pt x="739044" y="337471"/>
                      <a:pt x="749808" y="330899"/>
                      <a:pt x="759905" y="323564"/>
                    </a:cubicBezTo>
                    <a:cubicBezTo>
                      <a:pt x="751046" y="334042"/>
                      <a:pt x="743141" y="345281"/>
                      <a:pt x="737902" y="356521"/>
                    </a:cubicBezTo>
                    <a:cubicBezTo>
                      <a:pt x="735616" y="361379"/>
                      <a:pt x="733616" y="365951"/>
                      <a:pt x="731616" y="370427"/>
                    </a:cubicBezTo>
                    <a:cubicBezTo>
                      <a:pt x="723614" y="372999"/>
                      <a:pt x="714947" y="375476"/>
                      <a:pt x="706565" y="378143"/>
                    </a:cubicBezTo>
                    <a:cubicBezTo>
                      <a:pt x="708565" y="371570"/>
                      <a:pt x="709899" y="365093"/>
                      <a:pt x="710851" y="358616"/>
                    </a:cubicBezTo>
                    <a:cubicBezTo>
                      <a:pt x="716566" y="353473"/>
                      <a:pt x="722757" y="347472"/>
                      <a:pt x="729139" y="340995"/>
                    </a:cubicBezTo>
                    <a:close/>
                    <a:moveTo>
                      <a:pt x="687324" y="314039"/>
                    </a:moveTo>
                    <a:cubicBezTo>
                      <a:pt x="688086" y="312611"/>
                      <a:pt x="688943" y="311277"/>
                      <a:pt x="689706" y="309848"/>
                    </a:cubicBezTo>
                    <a:cubicBezTo>
                      <a:pt x="689896" y="309848"/>
                      <a:pt x="702183" y="311182"/>
                      <a:pt x="723138" y="306419"/>
                    </a:cubicBezTo>
                    <a:cubicBezTo>
                      <a:pt x="719804" y="309372"/>
                      <a:pt x="714470" y="314230"/>
                      <a:pt x="708184" y="320516"/>
                    </a:cubicBezTo>
                    <a:cubicBezTo>
                      <a:pt x="699515" y="324612"/>
                      <a:pt x="690563" y="330327"/>
                      <a:pt x="683323" y="335566"/>
                    </a:cubicBezTo>
                    <a:cubicBezTo>
                      <a:pt x="685134" y="326231"/>
                      <a:pt x="686562" y="318421"/>
                      <a:pt x="687324" y="314039"/>
                    </a:cubicBezTo>
                    <a:close/>
                    <a:moveTo>
                      <a:pt x="691039" y="554546"/>
                    </a:moveTo>
                    <a:cubicBezTo>
                      <a:pt x="693134" y="544735"/>
                      <a:pt x="690849" y="536639"/>
                      <a:pt x="685419" y="530924"/>
                    </a:cubicBezTo>
                    <a:cubicBezTo>
                      <a:pt x="694659" y="533686"/>
                      <a:pt x="703707" y="536734"/>
                      <a:pt x="712946" y="539687"/>
                    </a:cubicBezTo>
                    <a:cubicBezTo>
                      <a:pt x="712851" y="541973"/>
                      <a:pt x="711708" y="544259"/>
                      <a:pt x="708184" y="547211"/>
                    </a:cubicBezTo>
                    <a:cubicBezTo>
                      <a:pt x="704184" y="550545"/>
                      <a:pt x="695134" y="562642"/>
                      <a:pt x="685419" y="573881"/>
                    </a:cubicBezTo>
                    <a:cubicBezTo>
                      <a:pt x="684466" y="572929"/>
                      <a:pt x="683514" y="571976"/>
                      <a:pt x="682562" y="571024"/>
                    </a:cubicBezTo>
                    <a:cubicBezTo>
                      <a:pt x="686562" y="565500"/>
                      <a:pt x="689896" y="559784"/>
                      <a:pt x="691039" y="554546"/>
                    </a:cubicBezTo>
                    <a:close/>
                    <a:moveTo>
                      <a:pt x="678466" y="528733"/>
                    </a:moveTo>
                    <a:cubicBezTo>
                      <a:pt x="679133" y="533019"/>
                      <a:pt x="678370" y="537782"/>
                      <a:pt x="676275" y="543306"/>
                    </a:cubicBezTo>
                    <a:lnTo>
                      <a:pt x="678466" y="528733"/>
                    </a:lnTo>
                    <a:close/>
                    <a:moveTo>
                      <a:pt x="696373" y="675323"/>
                    </a:moveTo>
                    <a:cubicBezTo>
                      <a:pt x="696373" y="675323"/>
                      <a:pt x="696373" y="675323"/>
                      <a:pt x="696373" y="675323"/>
                    </a:cubicBezTo>
                    <a:cubicBezTo>
                      <a:pt x="678656" y="658083"/>
                      <a:pt x="660368" y="640842"/>
                      <a:pt x="650367" y="631412"/>
                    </a:cubicBezTo>
                    <a:lnTo>
                      <a:pt x="650843" y="630365"/>
                    </a:lnTo>
                    <a:cubicBezTo>
                      <a:pt x="654748" y="624078"/>
                      <a:pt x="659320" y="618077"/>
                      <a:pt x="664750" y="612362"/>
                    </a:cubicBezTo>
                    <a:cubicBezTo>
                      <a:pt x="675609" y="627221"/>
                      <a:pt x="687800" y="643223"/>
                      <a:pt x="699040" y="656559"/>
                    </a:cubicBezTo>
                    <a:cubicBezTo>
                      <a:pt x="697706" y="662654"/>
                      <a:pt x="696659" y="668941"/>
                      <a:pt x="696373" y="675323"/>
                    </a:cubicBezTo>
                    <a:close/>
                    <a:moveTo>
                      <a:pt x="718281" y="607028"/>
                    </a:moveTo>
                    <a:cubicBezTo>
                      <a:pt x="711708" y="600266"/>
                      <a:pt x="704564" y="592931"/>
                      <a:pt x="697230" y="585597"/>
                    </a:cubicBezTo>
                    <a:cubicBezTo>
                      <a:pt x="710851" y="574453"/>
                      <a:pt x="718185" y="564642"/>
                      <a:pt x="720090" y="556927"/>
                    </a:cubicBezTo>
                    <a:cubicBezTo>
                      <a:pt x="721614" y="550926"/>
                      <a:pt x="718471" y="544544"/>
                      <a:pt x="715804" y="540449"/>
                    </a:cubicBezTo>
                    <a:cubicBezTo>
                      <a:pt x="725709" y="543592"/>
                      <a:pt x="735616" y="546545"/>
                      <a:pt x="745427" y="549878"/>
                    </a:cubicBezTo>
                    <a:cubicBezTo>
                      <a:pt x="740569" y="565023"/>
                      <a:pt x="728281" y="588359"/>
                      <a:pt x="720567" y="602837"/>
                    </a:cubicBezTo>
                    <a:cubicBezTo>
                      <a:pt x="719804" y="604076"/>
                      <a:pt x="719042" y="605600"/>
                      <a:pt x="718281" y="607028"/>
                    </a:cubicBezTo>
                    <a:close/>
                    <a:moveTo>
                      <a:pt x="741998" y="633222"/>
                    </a:moveTo>
                    <a:cubicBezTo>
                      <a:pt x="746379" y="627221"/>
                      <a:pt x="751141" y="620840"/>
                      <a:pt x="756476" y="613982"/>
                    </a:cubicBezTo>
                    <a:cubicBezTo>
                      <a:pt x="776478" y="587978"/>
                      <a:pt x="786479" y="576453"/>
                      <a:pt x="777621" y="561309"/>
                    </a:cubicBezTo>
                    <a:cubicBezTo>
                      <a:pt x="784765" y="563880"/>
                      <a:pt x="792004" y="566261"/>
                      <a:pt x="799052" y="568833"/>
                    </a:cubicBezTo>
                    <a:cubicBezTo>
                      <a:pt x="800005" y="574739"/>
                      <a:pt x="801243" y="590455"/>
                      <a:pt x="793147" y="610648"/>
                    </a:cubicBezTo>
                    <a:cubicBezTo>
                      <a:pt x="785240" y="630269"/>
                      <a:pt x="777335" y="649986"/>
                      <a:pt x="769810" y="671703"/>
                    </a:cubicBezTo>
                    <a:cubicBezTo>
                      <a:pt x="759905" y="657035"/>
                      <a:pt x="750284" y="643509"/>
                      <a:pt x="741998" y="633222"/>
                    </a:cubicBezTo>
                    <a:close/>
                    <a:moveTo>
                      <a:pt x="749332" y="551307"/>
                    </a:moveTo>
                    <a:cubicBezTo>
                      <a:pt x="757714" y="554165"/>
                      <a:pt x="766001" y="557213"/>
                      <a:pt x="774288" y="560070"/>
                    </a:cubicBezTo>
                    <a:cubicBezTo>
                      <a:pt x="767239" y="574453"/>
                      <a:pt x="758571" y="581025"/>
                      <a:pt x="753999" y="587597"/>
                    </a:cubicBezTo>
                    <a:cubicBezTo>
                      <a:pt x="753237" y="588741"/>
                      <a:pt x="751618" y="590550"/>
                      <a:pt x="749712" y="592646"/>
                    </a:cubicBezTo>
                    <a:cubicBezTo>
                      <a:pt x="754095" y="579216"/>
                      <a:pt x="758476" y="563785"/>
                      <a:pt x="749332" y="551307"/>
                    </a:cubicBezTo>
                    <a:close/>
                    <a:moveTo>
                      <a:pt x="777144" y="715423"/>
                    </a:moveTo>
                    <a:cubicBezTo>
                      <a:pt x="775811" y="713423"/>
                      <a:pt x="774478" y="711422"/>
                      <a:pt x="773145" y="709422"/>
                    </a:cubicBezTo>
                    <a:cubicBezTo>
                      <a:pt x="774573" y="710851"/>
                      <a:pt x="775906" y="712280"/>
                      <a:pt x="777335" y="713709"/>
                    </a:cubicBezTo>
                    <a:cubicBezTo>
                      <a:pt x="777240" y="714280"/>
                      <a:pt x="777240" y="714851"/>
                      <a:pt x="777144" y="715423"/>
                    </a:cubicBezTo>
                    <a:close/>
                    <a:moveTo>
                      <a:pt x="825532" y="578739"/>
                    </a:moveTo>
                    <a:cubicBezTo>
                      <a:pt x="824294" y="581501"/>
                      <a:pt x="821913" y="587978"/>
                      <a:pt x="820293" y="601313"/>
                    </a:cubicBezTo>
                    <a:cubicBezTo>
                      <a:pt x="818007" y="619601"/>
                      <a:pt x="794290" y="654368"/>
                      <a:pt x="782479" y="690848"/>
                    </a:cubicBezTo>
                    <a:cubicBezTo>
                      <a:pt x="780764" y="688277"/>
                      <a:pt x="779145" y="685705"/>
                      <a:pt x="777430" y="683228"/>
                    </a:cubicBezTo>
                    <a:cubicBezTo>
                      <a:pt x="777907" y="682181"/>
                      <a:pt x="778192" y="681133"/>
                      <a:pt x="778764" y="680085"/>
                    </a:cubicBezTo>
                    <a:cubicBezTo>
                      <a:pt x="788575" y="659225"/>
                      <a:pt x="805529" y="628079"/>
                      <a:pt x="812006" y="606362"/>
                    </a:cubicBezTo>
                    <a:cubicBezTo>
                      <a:pt x="817816" y="586931"/>
                      <a:pt x="812483" y="580263"/>
                      <a:pt x="802386" y="570071"/>
                    </a:cubicBezTo>
                    <a:cubicBezTo>
                      <a:pt x="804290" y="570834"/>
                      <a:pt x="806292" y="571405"/>
                      <a:pt x="808291" y="572167"/>
                    </a:cubicBezTo>
                    <a:cubicBezTo>
                      <a:pt x="814006" y="574262"/>
                      <a:pt x="819722" y="576548"/>
                      <a:pt x="825532" y="578739"/>
                    </a:cubicBezTo>
                    <a:close/>
                    <a:moveTo>
                      <a:pt x="809530" y="568071"/>
                    </a:moveTo>
                    <a:cubicBezTo>
                      <a:pt x="802863" y="565500"/>
                      <a:pt x="796004" y="563118"/>
                      <a:pt x="789241" y="560546"/>
                    </a:cubicBezTo>
                    <a:cubicBezTo>
                      <a:pt x="796957" y="560927"/>
                      <a:pt x="808005" y="560261"/>
                      <a:pt x="823531" y="555975"/>
                    </a:cubicBezTo>
                    <a:cubicBezTo>
                      <a:pt x="828580" y="554546"/>
                      <a:pt x="833819" y="553117"/>
                      <a:pt x="838962" y="551688"/>
                    </a:cubicBezTo>
                    <a:cubicBezTo>
                      <a:pt x="825151" y="559118"/>
                      <a:pt x="814006" y="565500"/>
                      <a:pt x="809530" y="568071"/>
                    </a:cubicBezTo>
                    <a:close/>
                    <a:moveTo>
                      <a:pt x="843344" y="537305"/>
                    </a:moveTo>
                    <a:cubicBezTo>
                      <a:pt x="812102" y="547116"/>
                      <a:pt x="787432" y="554355"/>
                      <a:pt x="778955" y="556736"/>
                    </a:cubicBezTo>
                    <a:cubicBezTo>
                      <a:pt x="770573" y="553688"/>
                      <a:pt x="762286" y="550450"/>
                      <a:pt x="753904" y="547497"/>
                    </a:cubicBezTo>
                    <a:cubicBezTo>
                      <a:pt x="762857" y="547402"/>
                      <a:pt x="779145" y="546830"/>
                      <a:pt x="800195" y="543687"/>
                    </a:cubicBezTo>
                    <a:cubicBezTo>
                      <a:pt x="821531" y="540544"/>
                      <a:pt x="845153" y="535781"/>
                      <a:pt x="867061" y="525971"/>
                    </a:cubicBezTo>
                    <a:cubicBezTo>
                      <a:pt x="860584" y="530352"/>
                      <a:pt x="853060" y="534258"/>
                      <a:pt x="843344" y="537305"/>
                    </a:cubicBezTo>
                    <a:close/>
                    <a:moveTo>
                      <a:pt x="876586" y="499586"/>
                    </a:moveTo>
                    <a:cubicBezTo>
                      <a:pt x="874491" y="499205"/>
                      <a:pt x="872490" y="498825"/>
                      <a:pt x="870299" y="498443"/>
                    </a:cubicBezTo>
                    <a:cubicBezTo>
                      <a:pt x="871538" y="497967"/>
                      <a:pt x="872871" y="497491"/>
                      <a:pt x="874205" y="497015"/>
                    </a:cubicBezTo>
                    <a:cubicBezTo>
                      <a:pt x="875443" y="496634"/>
                      <a:pt x="876681" y="496253"/>
                      <a:pt x="877920" y="495872"/>
                    </a:cubicBezTo>
                    <a:cubicBezTo>
                      <a:pt x="879824" y="495872"/>
                      <a:pt x="881635" y="495967"/>
                      <a:pt x="883539" y="495967"/>
                    </a:cubicBezTo>
                    <a:cubicBezTo>
                      <a:pt x="881253" y="497110"/>
                      <a:pt x="878967" y="498348"/>
                      <a:pt x="876586" y="499586"/>
                    </a:cubicBezTo>
                    <a:close/>
                    <a:moveTo>
                      <a:pt x="956215" y="496348"/>
                    </a:moveTo>
                    <a:cubicBezTo>
                      <a:pt x="945356" y="499015"/>
                      <a:pt x="935165" y="502634"/>
                      <a:pt x="925640" y="506921"/>
                    </a:cubicBezTo>
                    <a:cubicBezTo>
                      <a:pt x="929544" y="503016"/>
                      <a:pt x="933355" y="499396"/>
                      <a:pt x="936784" y="496348"/>
                    </a:cubicBezTo>
                    <a:cubicBezTo>
                      <a:pt x="944499" y="496348"/>
                      <a:pt x="951071" y="496348"/>
                      <a:pt x="956215" y="496348"/>
                    </a:cubicBezTo>
                    <a:close/>
                    <a:moveTo>
                      <a:pt x="814864" y="463963"/>
                    </a:moveTo>
                    <a:cubicBezTo>
                      <a:pt x="828009" y="465296"/>
                      <a:pt x="837723" y="468440"/>
                      <a:pt x="837723" y="468440"/>
                    </a:cubicBezTo>
                    <a:cubicBezTo>
                      <a:pt x="832295" y="464439"/>
                      <a:pt x="826866" y="461105"/>
                      <a:pt x="821436" y="458343"/>
                    </a:cubicBezTo>
                    <a:cubicBezTo>
                      <a:pt x="821817" y="458058"/>
                      <a:pt x="822198" y="457772"/>
                      <a:pt x="822579" y="457486"/>
                    </a:cubicBezTo>
                    <a:cubicBezTo>
                      <a:pt x="825342" y="458058"/>
                      <a:pt x="828009" y="458534"/>
                      <a:pt x="830484" y="459010"/>
                    </a:cubicBezTo>
                    <a:cubicBezTo>
                      <a:pt x="868966" y="466154"/>
                      <a:pt x="916495" y="469297"/>
                      <a:pt x="954215" y="470630"/>
                    </a:cubicBezTo>
                    <a:cubicBezTo>
                      <a:pt x="944499" y="471964"/>
                      <a:pt x="934879" y="475012"/>
                      <a:pt x="923734" y="477488"/>
                    </a:cubicBezTo>
                    <a:cubicBezTo>
                      <a:pt x="919258" y="478536"/>
                      <a:pt x="912876" y="481203"/>
                      <a:pt x="905541" y="484727"/>
                    </a:cubicBezTo>
                    <a:cubicBezTo>
                      <a:pt x="903827" y="484537"/>
                      <a:pt x="902208" y="484442"/>
                      <a:pt x="900494" y="484251"/>
                    </a:cubicBezTo>
                    <a:cubicBezTo>
                      <a:pt x="870490" y="479012"/>
                      <a:pt x="836485" y="473012"/>
                      <a:pt x="811054" y="468535"/>
                    </a:cubicBezTo>
                    <a:cubicBezTo>
                      <a:pt x="812197" y="467011"/>
                      <a:pt x="813435" y="465487"/>
                      <a:pt x="814864" y="463963"/>
                    </a:cubicBezTo>
                    <a:close/>
                    <a:moveTo>
                      <a:pt x="841820" y="513302"/>
                    </a:moveTo>
                    <a:cubicBezTo>
                      <a:pt x="844201" y="513302"/>
                      <a:pt x="846582" y="513302"/>
                      <a:pt x="848963" y="513302"/>
                    </a:cubicBezTo>
                    <a:cubicBezTo>
                      <a:pt x="840391" y="517303"/>
                      <a:pt x="832104" y="520827"/>
                      <a:pt x="824674" y="523208"/>
                    </a:cubicBezTo>
                    <a:cubicBezTo>
                      <a:pt x="798480" y="531591"/>
                      <a:pt x="762286" y="542449"/>
                      <a:pt x="750284" y="546068"/>
                    </a:cubicBezTo>
                    <a:cubicBezTo>
                      <a:pt x="740187" y="542544"/>
                      <a:pt x="730092" y="539210"/>
                      <a:pt x="719899" y="535781"/>
                    </a:cubicBezTo>
                    <a:cubicBezTo>
                      <a:pt x="733806" y="535210"/>
                      <a:pt x="765620" y="533114"/>
                      <a:pt x="800766" y="526066"/>
                    </a:cubicBezTo>
                    <a:cubicBezTo>
                      <a:pt x="820770" y="522256"/>
                      <a:pt x="832771" y="517779"/>
                      <a:pt x="841820" y="513302"/>
                    </a:cubicBezTo>
                    <a:close/>
                    <a:moveTo>
                      <a:pt x="749903" y="517875"/>
                    </a:moveTo>
                    <a:cubicBezTo>
                      <a:pt x="757999" y="515779"/>
                      <a:pt x="764953" y="513207"/>
                      <a:pt x="771144" y="510159"/>
                    </a:cubicBezTo>
                    <a:cubicBezTo>
                      <a:pt x="777144" y="510826"/>
                      <a:pt x="784003" y="511397"/>
                      <a:pt x="791527" y="511874"/>
                    </a:cubicBezTo>
                    <a:cubicBezTo>
                      <a:pt x="760666" y="519684"/>
                      <a:pt x="727615" y="530828"/>
                      <a:pt x="716375" y="534638"/>
                    </a:cubicBezTo>
                    <a:cubicBezTo>
                      <a:pt x="707422" y="531591"/>
                      <a:pt x="698468" y="528542"/>
                      <a:pt x="689420" y="525590"/>
                    </a:cubicBezTo>
                    <a:lnTo>
                      <a:pt x="689896" y="525494"/>
                    </a:lnTo>
                    <a:cubicBezTo>
                      <a:pt x="702183" y="525113"/>
                      <a:pt x="728186" y="523494"/>
                      <a:pt x="749903" y="517875"/>
                    </a:cubicBezTo>
                    <a:close/>
                    <a:moveTo>
                      <a:pt x="710185" y="430054"/>
                    </a:moveTo>
                    <a:lnTo>
                      <a:pt x="710851" y="430054"/>
                    </a:lnTo>
                    <a:cubicBezTo>
                      <a:pt x="710755" y="430149"/>
                      <a:pt x="710660" y="430149"/>
                      <a:pt x="710469" y="430244"/>
                    </a:cubicBezTo>
                    <a:lnTo>
                      <a:pt x="710185" y="430054"/>
                    </a:lnTo>
                    <a:close/>
                    <a:moveTo>
                      <a:pt x="708756" y="429578"/>
                    </a:moveTo>
                    <a:lnTo>
                      <a:pt x="683609" y="420243"/>
                    </a:lnTo>
                    <a:cubicBezTo>
                      <a:pt x="685419" y="417671"/>
                      <a:pt x="687134" y="415290"/>
                      <a:pt x="688943" y="412528"/>
                    </a:cubicBezTo>
                    <a:cubicBezTo>
                      <a:pt x="700088" y="408051"/>
                      <a:pt x="711422" y="401098"/>
                      <a:pt x="721900" y="393573"/>
                    </a:cubicBezTo>
                    <a:cubicBezTo>
                      <a:pt x="713803" y="413576"/>
                      <a:pt x="709708" y="426625"/>
                      <a:pt x="708756" y="429578"/>
                    </a:cubicBezTo>
                    <a:close/>
                    <a:moveTo>
                      <a:pt x="812102" y="387096"/>
                    </a:moveTo>
                    <a:cubicBezTo>
                      <a:pt x="810387" y="387763"/>
                      <a:pt x="808673" y="388525"/>
                      <a:pt x="806862" y="389192"/>
                    </a:cubicBezTo>
                    <a:cubicBezTo>
                      <a:pt x="792195" y="395288"/>
                      <a:pt x="777526" y="401479"/>
                      <a:pt x="762857" y="407670"/>
                    </a:cubicBezTo>
                    <a:lnTo>
                      <a:pt x="768382" y="405003"/>
                    </a:lnTo>
                    <a:cubicBezTo>
                      <a:pt x="768382" y="405003"/>
                      <a:pt x="794004" y="387763"/>
                      <a:pt x="814578" y="373190"/>
                    </a:cubicBezTo>
                    <a:cubicBezTo>
                      <a:pt x="813149" y="380143"/>
                      <a:pt x="812388" y="385001"/>
                      <a:pt x="812102" y="387096"/>
                    </a:cubicBezTo>
                    <a:close/>
                    <a:moveTo>
                      <a:pt x="964883" y="328232"/>
                    </a:moveTo>
                    <a:cubicBezTo>
                      <a:pt x="975551" y="320231"/>
                      <a:pt x="1009555" y="294513"/>
                      <a:pt x="1023556" y="284131"/>
                    </a:cubicBezTo>
                    <a:cubicBezTo>
                      <a:pt x="1023556" y="284131"/>
                      <a:pt x="1023556" y="284131"/>
                      <a:pt x="1023556" y="284131"/>
                    </a:cubicBezTo>
                    <a:cubicBezTo>
                      <a:pt x="1014794" y="297180"/>
                      <a:pt x="1007841" y="309658"/>
                      <a:pt x="1006507" y="314325"/>
                    </a:cubicBezTo>
                    <a:cubicBezTo>
                      <a:pt x="992505" y="318707"/>
                      <a:pt x="978598" y="323374"/>
                      <a:pt x="964883" y="328232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44" name="Google Shape;744;p6"/>
          <p:cNvGrpSpPr/>
          <p:nvPr/>
        </p:nvGrpSpPr>
        <p:grpSpPr>
          <a:xfrm>
            <a:off x="6675670" y="3186014"/>
            <a:ext cx="2378691" cy="1969560"/>
            <a:chOff x="8275605" y="3578066"/>
            <a:chExt cx="3796188" cy="3143250"/>
          </a:xfrm>
        </p:grpSpPr>
        <p:grpSp>
          <p:nvGrpSpPr>
            <p:cNvPr id="745" name="Google Shape;745;p6"/>
            <p:cNvGrpSpPr/>
            <p:nvPr/>
          </p:nvGrpSpPr>
          <p:grpSpPr>
            <a:xfrm>
              <a:off x="9216104" y="4725352"/>
              <a:ext cx="1283874" cy="1995964"/>
              <a:chOff x="9216104" y="4725352"/>
              <a:chExt cx="1283874" cy="1995964"/>
            </a:xfrm>
          </p:grpSpPr>
          <p:sp>
            <p:nvSpPr>
              <p:cNvPr id="746" name="Google Shape;746;p6"/>
              <p:cNvSpPr/>
              <p:nvPr/>
            </p:nvSpPr>
            <p:spPr>
              <a:xfrm>
                <a:off x="10183749" y="6591300"/>
                <a:ext cx="289083" cy="130016"/>
              </a:xfrm>
              <a:custGeom>
                <a:rect b="b" l="l" r="r" t="t"/>
                <a:pathLst>
                  <a:path extrusionOk="0" h="130016" w="289083">
                    <a:moveTo>
                      <a:pt x="289084" y="0"/>
                    </a:moveTo>
                    <a:cubicBezTo>
                      <a:pt x="287179" y="16097"/>
                      <a:pt x="285178" y="32290"/>
                      <a:pt x="282987" y="48577"/>
                    </a:cubicBezTo>
                    <a:cubicBezTo>
                      <a:pt x="279654" y="74581"/>
                      <a:pt x="275844" y="100870"/>
                      <a:pt x="271843" y="127349"/>
                    </a:cubicBezTo>
                    <a:cubicBezTo>
                      <a:pt x="271747" y="128207"/>
                      <a:pt x="271558" y="129159"/>
                      <a:pt x="271463" y="130016"/>
                    </a:cubicBezTo>
                    <a:lnTo>
                      <a:pt x="0" y="130016"/>
                    </a:lnTo>
                    <a:lnTo>
                      <a:pt x="5905" y="127349"/>
                    </a:lnTo>
                    <a:lnTo>
                      <a:pt x="289084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7" name="Google Shape;747;p6"/>
              <p:cNvSpPr/>
              <p:nvPr/>
            </p:nvSpPr>
            <p:spPr>
              <a:xfrm>
                <a:off x="9894950" y="6403657"/>
                <a:ext cx="595789" cy="317659"/>
              </a:xfrm>
              <a:custGeom>
                <a:rect b="b" l="l" r="r" t="t"/>
                <a:pathLst>
                  <a:path extrusionOk="0" h="317659" w="595789">
                    <a:moveTo>
                      <a:pt x="595789" y="0"/>
                    </a:moveTo>
                    <a:cubicBezTo>
                      <a:pt x="593027" y="40672"/>
                      <a:pt x="589502" y="81820"/>
                      <a:pt x="585026" y="123825"/>
                    </a:cubicBezTo>
                    <a:cubicBezTo>
                      <a:pt x="584835" y="125921"/>
                      <a:pt x="584549" y="128111"/>
                      <a:pt x="584359" y="130207"/>
                    </a:cubicBezTo>
                    <a:lnTo>
                      <a:pt x="185453" y="314992"/>
                    </a:lnTo>
                    <a:lnTo>
                      <a:pt x="179737" y="317659"/>
                    </a:lnTo>
                    <a:lnTo>
                      <a:pt x="0" y="317659"/>
                    </a:lnTo>
                    <a:cubicBezTo>
                      <a:pt x="477" y="317659"/>
                      <a:pt x="2667" y="316706"/>
                      <a:pt x="6287" y="314992"/>
                    </a:cubicBezTo>
                    <a:cubicBezTo>
                      <a:pt x="52103" y="293275"/>
                      <a:pt x="333090" y="141923"/>
                      <a:pt x="508921" y="46958"/>
                    </a:cubicBezTo>
                    <a:cubicBezTo>
                      <a:pt x="542545" y="28861"/>
                      <a:pt x="572263" y="12764"/>
                      <a:pt x="595789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8" name="Google Shape;748;p6"/>
              <p:cNvSpPr/>
              <p:nvPr/>
            </p:nvSpPr>
            <p:spPr>
              <a:xfrm>
                <a:off x="9216104" y="6455854"/>
                <a:ext cx="466534" cy="265461"/>
              </a:xfrm>
              <a:custGeom>
                <a:rect b="b" l="l" r="r" t="t"/>
                <a:pathLst>
                  <a:path extrusionOk="0" h="265461" w="466534">
                    <a:moveTo>
                      <a:pt x="466534" y="265462"/>
                    </a:moveTo>
                    <a:lnTo>
                      <a:pt x="0" y="265462"/>
                    </a:lnTo>
                    <a:cubicBezTo>
                      <a:pt x="0" y="265462"/>
                      <a:pt x="0" y="264509"/>
                      <a:pt x="0" y="262794"/>
                    </a:cubicBezTo>
                    <a:cubicBezTo>
                      <a:pt x="285" y="244983"/>
                      <a:pt x="2857" y="139350"/>
                      <a:pt x="32099" y="0"/>
                    </a:cubicBezTo>
                    <a:lnTo>
                      <a:pt x="101251" y="42290"/>
                    </a:lnTo>
                    <a:lnTo>
                      <a:pt x="462153" y="262794"/>
                    </a:lnTo>
                    <a:lnTo>
                      <a:pt x="466534" y="26546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9" name="Google Shape;749;p6"/>
              <p:cNvSpPr/>
              <p:nvPr/>
            </p:nvSpPr>
            <p:spPr>
              <a:xfrm>
                <a:off x="9260681" y="4725352"/>
                <a:ext cx="1239297" cy="1995963"/>
              </a:xfrm>
              <a:custGeom>
                <a:rect b="b" l="l" r="r" t="t"/>
                <a:pathLst>
                  <a:path extrusionOk="0" h="1995963" w="1239297">
                    <a:moveTo>
                      <a:pt x="1200150" y="1493901"/>
                    </a:moveTo>
                    <a:lnTo>
                      <a:pt x="1238727" y="1473517"/>
                    </a:lnTo>
                    <a:cubicBezTo>
                      <a:pt x="1238727" y="1477423"/>
                      <a:pt x="1238631" y="1481328"/>
                      <a:pt x="1238536" y="1485234"/>
                    </a:cubicBezTo>
                    <a:cubicBezTo>
                      <a:pt x="1238250" y="1508665"/>
                      <a:pt x="1237584" y="1532382"/>
                      <a:pt x="1236630" y="1556385"/>
                    </a:cubicBezTo>
                    <a:cubicBezTo>
                      <a:pt x="1235964" y="1575816"/>
                      <a:pt x="1235107" y="1595437"/>
                      <a:pt x="1234060" y="1615154"/>
                    </a:cubicBezTo>
                    <a:lnTo>
                      <a:pt x="537781" y="1993297"/>
                    </a:lnTo>
                    <a:lnTo>
                      <a:pt x="532828" y="1995964"/>
                    </a:lnTo>
                    <a:lnTo>
                      <a:pt x="452533" y="1995964"/>
                    </a:lnTo>
                    <a:cubicBezTo>
                      <a:pt x="452533" y="1995964"/>
                      <a:pt x="452914" y="1995011"/>
                      <a:pt x="453485" y="1993297"/>
                    </a:cubicBezTo>
                    <a:cubicBezTo>
                      <a:pt x="455962" y="1985581"/>
                      <a:pt x="462153" y="1963293"/>
                      <a:pt x="452533" y="1953958"/>
                    </a:cubicBezTo>
                    <a:cubicBezTo>
                      <a:pt x="443389" y="1944719"/>
                      <a:pt x="120015" y="1747933"/>
                      <a:pt x="0" y="1675067"/>
                    </a:cubicBezTo>
                    <a:cubicBezTo>
                      <a:pt x="7430" y="1644205"/>
                      <a:pt x="16383" y="1611916"/>
                      <a:pt x="27051" y="1579150"/>
                    </a:cubicBezTo>
                    <a:lnTo>
                      <a:pt x="479393" y="1832705"/>
                    </a:lnTo>
                    <a:cubicBezTo>
                      <a:pt x="479393" y="1832705"/>
                      <a:pt x="506254" y="1785652"/>
                      <a:pt x="479393" y="1751361"/>
                    </a:cubicBezTo>
                    <a:cubicBezTo>
                      <a:pt x="457581" y="1723263"/>
                      <a:pt x="164973" y="1556004"/>
                      <a:pt x="56579" y="1494853"/>
                    </a:cubicBezTo>
                    <a:cubicBezTo>
                      <a:pt x="72771" y="1453896"/>
                      <a:pt x="91440" y="1412367"/>
                      <a:pt x="113062" y="1371600"/>
                    </a:cubicBezTo>
                    <a:cubicBezTo>
                      <a:pt x="228124" y="1444180"/>
                      <a:pt x="529114" y="1669351"/>
                      <a:pt x="529114" y="1669351"/>
                    </a:cubicBezTo>
                    <a:lnTo>
                      <a:pt x="559689" y="1598295"/>
                    </a:lnTo>
                    <a:lnTo>
                      <a:pt x="145161" y="1314926"/>
                    </a:lnTo>
                    <a:cubicBezTo>
                      <a:pt x="173927" y="1267396"/>
                      <a:pt x="206978" y="1221486"/>
                      <a:pt x="245269" y="1178242"/>
                    </a:cubicBezTo>
                    <a:cubicBezTo>
                      <a:pt x="356140" y="1265682"/>
                      <a:pt x="597503" y="1487424"/>
                      <a:pt x="597503" y="1487424"/>
                    </a:cubicBezTo>
                    <a:cubicBezTo>
                      <a:pt x="597503" y="1487424"/>
                      <a:pt x="613410" y="1426274"/>
                      <a:pt x="613410" y="1407128"/>
                    </a:cubicBezTo>
                    <a:cubicBezTo>
                      <a:pt x="613410" y="1392460"/>
                      <a:pt x="395668" y="1213485"/>
                      <a:pt x="292227" y="1129284"/>
                    </a:cubicBezTo>
                    <a:cubicBezTo>
                      <a:pt x="301943" y="1119569"/>
                      <a:pt x="312134" y="1110329"/>
                      <a:pt x="322612" y="1101185"/>
                    </a:cubicBezTo>
                    <a:cubicBezTo>
                      <a:pt x="348425" y="1078516"/>
                      <a:pt x="373570" y="1055180"/>
                      <a:pt x="397669" y="1031558"/>
                    </a:cubicBezTo>
                    <a:lnTo>
                      <a:pt x="639984" y="1254252"/>
                    </a:lnTo>
                    <a:lnTo>
                      <a:pt x="674560" y="1185386"/>
                    </a:lnTo>
                    <a:lnTo>
                      <a:pt x="443103" y="984790"/>
                    </a:lnTo>
                    <a:cubicBezTo>
                      <a:pt x="477679" y="948785"/>
                      <a:pt x="509778" y="912018"/>
                      <a:pt x="539782" y="874205"/>
                    </a:cubicBezTo>
                    <a:lnTo>
                      <a:pt x="701135" y="1086040"/>
                    </a:lnTo>
                    <a:lnTo>
                      <a:pt x="750855" y="1017175"/>
                    </a:lnTo>
                    <a:lnTo>
                      <a:pt x="581311" y="820293"/>
                    </a:lnTo>
                    <a:cubicBezTo>
                      <a:pt x="604933" y="788670"/>
                      <a:pt x="627030" y="756666"/>
                      <a:pt x="647700" y="724376"/>
                    </a:cubicBezTo>
                    <a:lnTo>
                      <a:pt x="781431" y="864013"/>
                    </a:lnTo>
                    <a:lnTo>
                      <a:pt x="812197" y="776287"/>
                    </a:lnTo>
                    <a:lnTo>
                      <a:pt x="675323" y="680085"/>
                    </a:lnTo>
                    <a:cubicBezTo>
                      <a:pt x="701135" y="637318"/>
                      <a:pt x="724281" y="594551"/>
                      <a:pt x="745331" y="551307"/>
                    </a:cubicBezTo>
                    <a:cubicBezTo>
                      <a:pt x="779430" y="598836"/>
                      <a:pt x="827437" y="669131"/>
                      <a:pt x="827437" y="669131"/>
                    </a:cubicBezTo>
                    <a:lnTo>
                      <a:pt x="850297" y="588835"/>
                    </a:lnTo>
                    <a:lnTo>
                      <a:pt x="777717" y="479965"/>
                    </a:lnTo>
                    <a:cubicBezTo>
                      <a:pt x="787908" y="456438"/>
                      <a:pt x="797337" y="432530"/>
                      <a:pt x="806005" y="408718"/>
                    </a:cubicBezTo>
                    <a:lnTo>
                      <a:pt x="850297" y="470344"/>
                    </a:lnTo>
                    <a:lnTo>
                      <a:pt x="877157" y="374618"/>
                    </a:lnTo>
                    <a:lnTo>
                      <a:pt x="830675" y="335375"/>
                    </a:lnTo>
                    <a:lnTo>
                      <a:pt x="830675" y="335090"/>
                    </a:lnTo>
                    <a:cubicBezTo>
                      <a:pt x="840581" y="303752"/>
                      <a:pt x="848773" y="272701"/>
                      <a:pt x="855726" y="241935"/>
                    </a:cubicBezTo>
                    <a:lnTo>
                      <a:pt x="909638" y="282892"/>
                    </a:lnTo>
                    <a:lnTo>
                      <a:pt x="909638" y="210312"/>
                    </a:lnTo>
                    <a:lnTo>
                      <a:pt x="871633" y="161354"/>
                    </a:lnTo>
                    <a:lnTo>
                      <a:pt x="871633" y="161068"/>
                    </a:lnTo>
                    <a:cubicBezTo>
                      <a:pt x="880301" y="105918"/>
                      <a:pt x="884777" y="52006"/>
                      <a:pt x="884777" y="0"/>
                    </a:cubicBezTo>
                    <a:cubicBezTo>
                      <a:pt x="884777" y="0"/>
                      <a:pt x="957929" y="104680"/>
                      <a:pt x="1037653" y="304324"/>
                    </a:cubicBezTo>
                    <a:lnTo>
                      <a:pt x="909638" y="439769"/>
                    </a:lnTo>
                    <a:lnTo>
                      <a:pt x="923068" y="504635"/>
                    </a:lnTo>
                    <a:lnTo>
                      <a:pt x="1060513" y="364141"/>
                    </a:lnTo>
                    <a:cubicBezTo>
                      <a:pt x="1068515" y="385762"/>
                      <a:pt x="1076420" y="408146"/>
                      <a:pt x="1084421" y="431577"/>
                    </a:cubicBezTo>
                    <a:cubicBezTo>
                      <a:pt x="1017080" y="485203"/>
                      <a:pt x="909638" y="577405"/>
                      <a:pt x="909638" y="577405"/>
                    </a:cubicBezTo>
                    <a:lnTo>
                      <a:pt x="877252" y="669036"/>
                    </a:lnTo>
                    <a:cubicBezTo>
                      <a:pt x="882015" y="665321"/>
                      <a:pt x="1032890" y="545687"/>
                      <a:pt x="1102519" y="486728"/>
                    </a:cubicBezTo>
                    <a:cubicBezTo>
                      <a:pt x="1110806" y="513302"/>
                      <a:pt x="1118997" y="540925"/>
                      <a:pt x="1127188" y="569500"/>
                    </a:cubicBezTo>
                    <a:lnTo>
                      <a:pt x="850297" y="768572"/>
                    </a:lnTo>
                    <a:lnTo>
                      <a:pt x="850297" y="822008"/>
                    </a:lnTo>
                    <a:cubicBezTo>
                      <a:pt x="850297" y="822008"/>
                      <a:pt x="1049370" y="690086"/>
                      <a:pt x="1143286" y="631126"/>
                    </a:cubicBezTo>
                    <a:cubicBezTo>
                      <a:pt x="1150525" y="658463"/>
                      <a:pt x="1157192" y="686848"/>
                      <a:pt x="1163670" y="715899"/>
                    </a:cubicBezTo>
                    <a:lnTo>
                      <a:pt x="812197" y="956024"/>
                    </a:lnTo>
                    <a:lnTo>
                      <a:pt x="812197" y="1024890"/>
                    </a:lnTo>
                    <a:cubicBezTo>
                      <a:pt x="812197" y="1024890"/>
                      <a:pt x="1066800" y="862012"/>
                      <a:pt x="1178337" y="784765"/>
                    </a:cubicBezTo>
                    <a:cubicBezTo>
                      <a:pt x="1182815" y="807625"/>
                      <a:pt x="1187101" y="830771"/>
                      <a:pt x="1191291" y="854583"/>
                    </a:cubicBezTo>
                    <a:lnTo>
                      <a:pt x="766286" y="1143381"/>
                    </a:lnTo>
                    <a:lnTo>
                      <a:pt x="750855" y="1227392"/>
                    </a:lnTo>
                    <a:cubicBezTo>
                      <a:pt x="750855" y="1227392"/>
                      <a:pt x="1082897" y="1000220"/>
                      <a:pt x="1200722" y="912971"/>
                    </a:cubicBezTo>
                    <a:cubicBezTo>
                      <a:pt x="1205960" y="945547"/>
                      <a:pt x="1210723" y="978884"/>
                      <a:pt x="1214628" y="1013174"/>
                    </a:cubicBezTo>
                    <a:lnTo>
                      <a:pt x="674560" y="1345977"/>
                    </a:lnTo>
                    <a:lnTo>
                      <a:pt x="659130" y="1439418"/>
                    </a:lnTo>
                    <a:lnTo>
                      <a:pt x="1220152" y="1059371"/>
                    </a:lnTo>
                    <a:cubicBezTo>
                      <a:pt x="1222629" y="1083278"/>
                      <a:pt x="1225106" y="1107662"/>
                      <a:pt x="1227296" y="1132236"/>
                    </a:cubicBezTo>
                    <a:lnTo>
                      <a:pt x="613410" y="1541145"/>
                    </a:lnTo>
                    <a:lnTo>
                      <a:pt x="597503" y="1628870"/>
                    </a:lnTo>
                    <a:lnTo>
                      <a:pt x="1233297" y="1217009"/>
                    </a:lnTo>
                    <a:cubicBezTo>
                      <a:pt x="1235392" y="1252728"/>
                      <a:pt x="1237012" y="1289114"/>
                      <a:pt x="1238059" y="1326356"/>
                    </a:cubicBezTo>
                    <a:cubicBezTo>
                      <a:pt x="1238536" y="1344358"/>
                      <a:pt x="1238916" y="1362646"/>
                      <a:pt x="1239107" y="1381030"/>
                    </a:cubicBezTo>
                    <a:cubicBezTo>
                      <a:pt x="1239202" y="1388745"/>
                      <a:pt x="1239298" y="1396555"/>
                      <a:pt x="1239298" y="1404366"/>
                    </a:cubicBezTo>
                    <a:cubicBezTo>
                      <a:pt x="1075468" y="1481423"/>
                      <a:pt x="559689" y="1751361"/>
                      <a:pt x="559689" y="1751361"/>
                    </a:cubicBezTo>
                    <a:lnTo>
                      <a:pt x="559689" y="1832705"/>
                    </a:lnTo>
                    <a:lnTo>
                      <a:pt x="1188339" y="1500187"/>
                    </a:lnTo>
                    <a:lnTo>
                      <a:pt x="1200150" y="1493901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0" name="Google Shape;750;p6"/>
            <p:cNvGrpSpPr/>
            <p:nvPr/>
          </p:nvGrpSpPr>
          <p:grpSpPr>
            <a:xfrm>
              <a:off x="8275605" y="5608415"/>
              <a:ext cx="1147095" cy="1112900"/>
              <a:chOff x="8275605" y="5608415"/>
              <a:chExt cx="1147095" cy="1112900"/>
            </a:xfrm>
          </p:grpSpPr>
          <p:sp>
            <p:nvSpPr>
              <p:cNvPr id="751" name="Google Shape;751;p6"/>
              <p:cNvSpPr/>
              <p:nvPr/>
            </p:nvSpPr>
            <p:spPr>
              <a:xfrm>
                <a:off x="8275605" y="5608415"/>
                <a:ext cx="940212" cy="1112805"/>
              </a:xfrm>
              <a:custGeom>
                <a:rect b="b" l="l" r="r" t="t"/>
                <a:pathLst>
                  <a:path extrusionOk="0" h="1112805" w="940212">
                    <a:moveTo>
                      <a:pt x="678275" y="1046988"/>
                    </a:moveTo>
                    <a:lnTo>
                      <a:pt x="678275" y="1112806"/>
                    </a:lnTo>
                    <a:lnTo>
                      <a:pt x="0" y="1112806"/>
                    </a:lnTo>
                    <a:cubicBezTo>
                      <a:pt x="0" y="1112806"/>
                      <a:pt x="20860" y="987743"/>
                      <a:pt x="55721" y="818007"/>
                    </a:cubicBezTo>
                    <a:lnTo>
                      <a:pt x="521970" y="1069753"/>
                    </a:lnTo>
                    <a:lnTo>
                      <a:pt x="521970" y="1000887"/>
                    </a:lnTo>
                    <a:lnTo>
                      <a:pt x="68389" y="758000"/>
                    </a:lnTo>
                    <a:cubicBezTo>
                      <a:pt x="76867" y="717709"/>
                      <a:pt x="86296" y="675704"/>
                      <a:pt x="96012" y="632746"/>
                    </a:cubicBezTo>
                    <a:lnTo>
                      <a:pt x="498920" y="886301"/>
                    </a:lnTo>
                    <a:lnTo>
                      <a:pt x="498920" y="797338"/>
                    </a:lnTo>
                    <a:lnTo>
                      <a:pt x="117157" y="543306"/>
                    </a:lnTo>
                    <a:cubicBezTo>
                      <a:pt x="124396" y="514255"/>
                      <a:pt x="131540" y="485108"/>
                      <a:pt x="139065" y="456057"/>
                    </a:cubicBezTo>
                    <a:cubicBezTo>
                      <a:pt x="234505" y="511207"/>
                      <a:pt x="441770" y="636746"/>
                      <a:pt x="441770" y="636746"/>
                    </a:cubicBezTo>
                    <a:lnTo>
                      <a:pt x="424339" y="533591"/>
                    </a:lnTo>
                    <a:lnTo>
                      <a:pt x="159353" y="380238"/>
                    </a:lnTo>
                    <a:cubicBezTo>
                      <a:pt x="173069" y="330994"/>
                      <a:pt x="186976" y="283273"/>
                      <a:pt x="201835" y="238030"/>
                    </a:cubicBezTo>
                    <a:cubicBezTo>
                      <a:pt x="268700" y="288703"/>
                      <a:pt x="384238" y="392906"/>
                      <a:pt x="384238" y="392906"/>
                    </a:cubicBezTo>
                    <a:cubicBezTo>
                      <a:pt x="384238" y="392906"/>
                      <a:pt x="392906" y="295466"/>
                      <a:pt x="384238" y="302705"/>
                    </a:cubicBezTo>
                    <a:cubicBezTo>
                      <a:pt x="378523" y="307467"/>
                      <a:pt x="284607" y="232124"/>
                      <a:pt x="221170" y="179927"/>
                    </a:cubicBezTo>
                    <a:cubicBezTo>
                      <a:pt x="245745" y="109347"/>
                      <a:pt x="271653" y="47244"/>
                      <a:pt x="298228" y="0"/>
                    </a:cubicBezTo>
                    <a:cubicBezTo>
                      <a:pt x="298228" y="0"/>
                      <a:pt x="385191" y="81249"/>
                      <a:pt x="504730" y="207073"/>
                    </a:cubicBezTo>
                    <a:cubicBezTo>
                      <a:pt x="481108" y="249364"/>
                      <a:pt x="441579" y="318421"/>
                      <a:pt x="441579" y="318421"/>
                    </a:cubicBezTo>
                    <a:lnTo>
                      <a:pt x="453009" y="378619"/>
                    </a:lnTo>
                    <a:lnTo>
                      <a:pt x="550164" y="255841"/>
                    </a:lnTo>
                    <a:cubicBezTo>
                      <a:pt x="568071" y="275273"/>
                      <a:pt x="586740" y="295656"/>
                      <a:pt x="605885" y="316516"/>
                    </a:cubicBezTo>
                    <a:lnTo>
                      <a:pt x="473202" y="504920"/>
                    </a:lnTo>
                    <a:lnTo>
                      <a:pt x="498824" y="602361"/>
                    </a:lnTo>
                    <a:lnTo>
                      <a:pt x="657130" y="374142"/>
                    </a:lnTo>
                    <a:cubicBezTo>
                      <a:pt x="683704" y="404241"/>
                      <a:pt x="710565" y="435769"/>
                      <a:pt x="737425" y="467868"/>
                    </a:cubicBezTo>
                    <a:lnTo>
                      <a:pt x="533400" y="725900"/>
                    </a:lnTo>
                    <a:cubicBezTo>
                      <a:pt x="533400" y="725900"/>
                      <a:pt x="553498" y="820388"/>
                      <a:pt x="556260" y="811911"/>
                    </a:cubicBezTo>
                    <a:cubicBezTo>
                      <a:pt x="558546" y="805243"/>
                      <a:pt x="717328" y="615315"/>
                      <a:pt x="788670" y="530067"/>
                    </a:cubicBezTo>
                    <a:cubicBezTo>
                      <a:pt x="798576" y="542449"/>
                      <a:pt x="808577" y="554927"/>
                      <a:pt x="818293" y="567309"/>
                    </a:cubicBezTo>
                    <a:lnTo>
                      <a:pt x="573500" y="906589"/>
                    </a:lnTo>
                    <a:lnTo>
                      <a:pt x="586454" y="998315"/>
                    </a:lnTo>
                    <a:lnTo>
                      <a:pt x="867347" y="630936"/>
                    </a:lnTo>
                    <a:cubicBezTo>
                      <a:pt x="892493" y="663988"/>
                      <a:pt x="916781" y="697516"/>
                      <a:pt x="940212" y="731139"/>
                    </a:cubicBezTo>
                    <a:lnTo>
                      <a:pt x="678275" y="104698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2" name="Google Shape;752;p6"/>
              <p:cNvSpPr/>
              <p:nvPr/>
            </p:nvSpPr>
            <p:spPr>
              <a:xfrm>
                <a:off x="8953880" y="6394703"/>
                <a:ext cx="468820" cy="326612"/>
              </a:xfrm>
              <a:custGeom>
                <a:rect b="b" l="l" r="r" t="t"/>
                <a:pathLst>
                  <a:path extrusionOk="0" h="326612" w="468820">
                    <a:moveTo>
                      <a:pt x="468821" y="326613"/>
                    </a:moveTo>
                    <a:lnTo>
                      <a:pt x="0" y="326613"/>
                    </a:lnTo>
                    <a:lnTo>
                      <a:pt x="299085" y="0"/>
                    </a:lnTo>
                    <a:cubicBezTo>
                      <a:pt x="321850" y="34480"/>
                      <a:pt x="343471" y="69056"/>
                      <a:pt x="363474" y="103441"/>
                    </a:cubicBezTo>
                    <a:cubicBezTo>
                      <a:pt x="407384" y="178975"/>
                      <a:pt x="443579" y="253365"/>
                      <a:pt x="467868" y="323945"/>
                    </a:cubicBezTo>
                    <a:cubicBezTo>
                      <a:pt x="468249" y="324803"/>
                      <a:pt x="468535" y="325755"/>
                      <a:pt x="468821" y="326613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53" name="Google Shape;753;p6"/>
            <p:cNvSpPr/>
            <p:nvPr/>
          </p:nvSpPr>
          <p:spPr>
            <a:xfrm>
              <a:off x="10397775" y="3578066"/>
              <a:ext cx="1674018" cy="3143250"/>
            </a:xfrm>
            <a:custGeom>
              <a:rect b="b" l="l" r="r" t="t"/>
              <a:pathLst>
                <a:path extrusionOk="0" h="3143250" w="1674018">
                  <a:moveTo>
                    <a:pt x="1674019" y="1718120"/>
                  </a:moveTo>
                  <a:cubicBezTo>
                    <a:pt x="1673828" y="1763078"/>
                    <a:pt x="1672019" y="1807274"/>
                    <a:pt x="1668590" y="1850708"/>
                  </a:cubicBezTo>
                  <a:cubicBezTo>
                    <a:pt x="1668590" y="1850803"/>
                    <a:pt x="1668590" y="1850803"/>
                    <a:pt x="1668590" y="1850803"/>
                  </a:cubicBezTo>
                  <a:lnTo>
                    <a:pt x="1051656" y="1850803"/>
                  </a:lnTo>
                  <a:lnTo>
                    <a:pt x="1034415" y="1892903"/>
                  </a:lnTo>
                  <a:lnTo>
                    <a:pt x="1664875" y="1892903"/>
                  </a:lnTo>
                  <a:lnTo>
                    <a:pt x="1664875" y="1892999"/>
                  </a:lnTo>
                  <a:cubicBezTo>
                    <a:pt x="1661827" y="1921574"/>
                    <a:pt x="1658398" y="1949958"/>
                    <a:pt x="1653635" y="1977771"/>
                  </a:cubicBezTo>
                  <a:lnTo>
                    <a:pt x="1001934" y="1965579"/>
                  </a:lnTo>
                  <a:lnTo>
                    <a:pt x="1001934" y="1993868"/>
                  </a:lnTo>
                  <a:lnTo>
                    <a:pt x="1642015" y="2041875"/>
                  </a:lnTo>
                  <a:cubicBezTo>
                    <a:pt x="1638300" y="2061305"/>
                    <a:pt x="1633824" y="2080451"/>
                    <a:pt x="1629061" y="2099310"/>
                  </a:cubicBezTo>
                  <a:cubicBezTo>
                    <a:pt x="1628109" y="2103501"/>
                    <a:pt x="1626775" y="2107501"/>
                    <a:pt x="1625537" y="2111692"/>
                  </a:cubicBezTo>
                  <a:cubicBezTo>
                    <a:pt x="1558194" y="2111026"/>
                    <a:pt x="1385697" y="2112264"/>
                    <a:pt x="913923" y="2114741"/>
                  </a:cubicBezTo>
                  <a:lnTo>
                    <a:pt x="868204" y="2170176"/>
                  </a:lnTo>
                  <a:lnTo>
                    <a:pt x="1606487" y="2170176"/>
                  </a:lnTo>
                  <a:cubicBezTo>
                    <a:pt x="1589246" y="2216849"/>
                    <a:pt x="1566386" y="2263140"/>
                    <a:pt x="1539335" y="2309051"/>
                  </a:cubicBezTo>
                  <a:cubicBezTo>
                    <a:pt x="1370076" y="2281047"/>
                    <a:pt x="912685" y="2208943"/>
                    <a:pt x="849820" y="2235041"/>
                  </a:cubicBezTo>
                  <a:lnTo>
                    <a:pt x="806862" y="2280761"/>
                  </a:lnTo>
                  <a:lnTo>
                    <a:pt x="1474946" y="2406491"/>
                  </a:lnTo>
                  <a:cubicBezTo>
                    <a:pt x="1455325" y="2433352"/>
                    <a:pt x="1434179" y="2460212"/>
                    <a:pt x="1412081" y="2486597"/>
                  </a:cubicBezTo>
                  <a:cubicBezTo>
                    <a:pt x="1230630" y="2439543"/>
                    <a:pt x="787717" y="2327720"/>
                    <a:pt x="787717" y="2327720"/>
                  </a:cubicBezTo>
                  <a:cubicBezTo>
                    <a:pt x="787717" y="2327720"/>
                    <a:pt x="726567" y="2344103"/>
                    <a:pt x="749617" y="2358295"/>
                  </a:cubicBezTo>
                  <a:cubicBezTo>
                    <a:pt x="768096" y="2370010"/>
                    <a:pt x="1179385" y="2511457"/>
                    <a:pt x="1344740" y="2562606"/>
                  </a:cubicBezTo>
                  <a:cubicBezTo>
                    <a:pt x="1313402" y="2596420"/>
                    <a:pt x="1280351" y="2629186"/>
                    <a:pt x="1246251" y="2661571"/>
                  </a:cubicBezTo>
                  <a:lnTo>
                    <a:pt x="717138" y="2432114"/>
                  </a:lnTo>
                  <a:cubicBezTo>
                    <a:pt x="717138" y="2432114"/>
                    <a:pt x="653987" y="2462689"/>
                    <a:pt x="699992" y="2477833"/>
                  </a:cubicBezTo>
                  <a:cubicBezTo>
                    <a:pt x="741235" y="2491740"/>
                    <a:pt x="743427" y="2492026"/>
                    <a:pt x="1195292" y="2708529"/>
                  </a:cubicBezTo>
                  <a:cubicBezTo>
                    <a:pt x="1177194" y="2725198"/>
                    <a:pt x="1159003" y="2741105"/>
                    <a:pt x="1140428" y="2757011"/>
                  </a:cubicBezTo>
                  <a:lnTo>
                    <a:pt x="683037" y="2525554"/>
                  </a:lnTo>
                  <a:cubicBezTo>
                    <a:pt x="683037" y="2525554"/>
                    <a:pt x="638556" y="2582704"/>
                    <a:pt x="661702" y="2580989"/>
                  </a:cubicBezTo>
                  <a:cubicBezTo>
                    <a:pt x="678084" y="2579560"/>
                    <a:pt x="938783" y="2723674"/>
                    <a:pt x="1083469" y="2804732"/>
                  </a:cubicBezTo>
                  <a:cubicBezTo>
                    <a:pt x="1062608" y="2821876"/>
                    <a:pt x="1041749" y="2838545"/>
                    <a:pt x="1020604" y="2854642"/>
                  </a:cubicBezTo>
                  <a:cubicBezTo>
                    <a:pt x="900494" y="2779871"/>
                    <a:pt x="634842" y="2621280"/>
                    <a:pt x="634842" y="2621280"/>
                  </a:cubicBezTo>
                  <a:cubicBezTo>
                    <a:pt x="634842" y="2621280"/>
                    <a:pt x="619696" y="2652141"/>
                    <a:pt x="619696" y="2657856"/>
                  </a:cubicBezTo>
                  <a:cubicBezTo>
                    <a:pt x="619696" y="2662047"/>
                    <a:pt x="853344" y="2831307"/>
                    <a:pt x="955452" y="2904839"/>
                  </a:cubicBezTo>
                  <a:cubicBezTo>
                    <a:pt x="909447" y="2939224"/>
                    <a:pt x="863728" y="2971991"/>
                    <a:pt x="818769" y="3003042"/>
                  </a:cubicBezTo>
                  <a:lnTo>
                    <a:pt x="569976" y="2751296"/>
                  </a:lnTo>
                  <a:lnTo>
                    <a:pt x="531685" y="2810637"/>
                  </a:lnTo>
                  <a:lnTo>
                    <a:pt x="748951" y="3050572"/>
                  </a:lnTo>
                  <a:cubicBezTo>
                    <a:pt x="706659" y="3078861"/>
                    <a:pt x="665607" y="3105436"/>
                    <a:pt x="626364" y="3130106"/>
                  </a:cubicBezTo>
                  <a:lnTo>
                    <a:pt x="481965" y="2938463"/>
                  </a:lnTo>
                  <a:lnTo>
                    <a:pt x="439674" y="2959608"/>
                  </a:lnTo>
                  <a:lnTo>
                    <a:pt x="520255" y="3140583"/>
                  </a:lnTo>
                  <a:lnTo>
                    <a:pt x="412433" y="3140583"/>
                  </a:lnTo>
                  <a:lnTo>
                    <a:pt x="382524" y="3037904"/>
                  </a:lnTo>
                  <a:lnTo>
                    <a:pt x="344234" y="3072384"/>
                  </a:lnTo>
                  <a:lnTo>
                    <a:pt x="359950" y="3140583"/>
                  </a:lnTo>
                  <a:lnTo>
                    <a:pt x="167926" y="3140583"/>
                  </a:lnTo>
                  <a:lnTo>
                    <a:pt x="406622" y="2938558"/>
                  </a:lnTo>
                  <a:lnTo>
                    <a:pt x="406622" y="2910078"/>
                  </a:lnTo>
                  <a:lnTo>
                    <a:pt x="68961" y="3140583"/>
                  </a:lnTo>
                  <a:lnTo>
                    <a:pt x="57816" y="3140583"/>
                  </a:lnTo>
                  <a:cubicBezTo>
                    <a:pt x="57721" y="3141441"/>
                    <a:pt x="57531" y="3142393"/>
                    <a:pt x="57436" y="3143250"/>
                  </a:cubicBezTo>
                  <a:lnTo>
                    <a:pt x="0" y="3143250"/>
                  </a:lnTo>
                  <a:lnTo>
                    <a:pt x="0" y="3103435"/>
                  </a:lnTo>
                  <a:lnTo>
                    <a:pt x="68961" y="3061811"/>
                  </a:lnTo>
                  <a:lnTo>
                    <a:pt x="439865" y="2838260"/>
                  </a:lnTo>
                  <a:lnTo>
                    <a:pt x="462724" y="2757107"/>
                  </a:lnTo>
                  <a:cubicBezTo>
                    <a:pt x="462724" y="2757107"/>
                    <a:pt x="244507" y="2867692"/>
                    <a:pt x="82201" y="2949416"/>
                  </a:cubicBezTo>
                  <a:cubicBezTo>
                    <a:pt x="52388" y="2964466"/>
                    <a:pt x="24383" y="2978563"/>
                    <a:pt x="0" y="2990755"/>
                  </a:cubicBezTo>
                  <a:lnTo>
                    <a:pt x="0" y="2925223"/>
                  </a:lnTo>
                  <a:cubicBezTo>
                    <a:pt x="1620" y="2908078"/>
                    <a:pt x="3715" y="2890552"/>
                    <a:pt x="6096" y="2872549"/>
                  </a:cubicBezTo>
                  <a:cubicBezTo>
                    <a:pt x="8477" y="2855024"/>
                    <a:pt x="11240" y="2837117"/>
                    <a:pt x="14383" y="2818924"/>
                  </a:cubicBezTo>
                  <a:cubicBezTo>
                    <a:pt x="14383" y="2818829"/>
                    <a:pt x="14478" y="2818829"/>
                    <a:pt x="14478" y="2818829"/>
                  </a:cubicBezTo>
                  <a:lnTo>
                    <a:pt x="569880" y="2611755"/>
                  </a:lnTo>
                  <a:lnTo>
                    <a:pt x="596646" y="2555462"/>
                  </a:lnTo>
                  <a:cubicBezTo>
                    <a:pt x="596646" y="2555462"/>
                    <a:pt x="269177" y="2652713"/>
                    <a:pt x="99536" y="2703671"/>
                  </a:cubicBezTo>
                  <a:cubicBezTo>
                    <a:pt x="72866" y="2711767"/>
                    <a:pt x="50006" y="2718721"/>
                    <a:pt x="33051" y="2723864"/>
                  </a:cubicBezTo>
                  <a:cubicBezTo>
                    <a:pt x="33051" y="2723769"/>
                    <a:pt x="33051" y="2723769"/>
                    <a:pt x="33051" y="2723674"/>
                  </a:cubicBezTo>
                  <a:cubicBezTo>
                    <a:pt x="38481" y="2698718"/>
                    <a:pt x="44672" y="2673382"/>
                    <a:pt x="51245" y="2647474"/>
                  </a:cubicBezTo>
                  <a:cubicBezTo>
                    <a:pt x="51531" y="2646235"/>
                    <a:pt x="51911" y="2645092"/>
                    <a:pt x="52197" y="2643854"/>
                  </a:cubicBezTo>
                  <a:cubicBezTo>
                    <a:pt x="52197" y="2643759"/>
                    <a:pt x="52292" y="2643664"/>
                    <a:pt x="52292" y="2643569"/>
                  </a:cubicBezTo>
                  <a:cubicBezTo>
                    <a:pt x="55816" y="2642807"/>
                    <a:pt x="59436" y="2641950"/>
                    <a:pt x="63055" y="2641187"/>
                  </a:cubicBezTo>
                  <a:cubicBezTo>
                    <a:pt x="75248" y="2638425"/>
                    <a:pt x="88106" y="2635567"/>
                    <a:pt x="101441" y="2632520"/>
                  </a:cubicBezTo>
                  <a:cubicBezTo>
                    <a:pt x="309849" y="2584228"/>
                    <a:pt x="634842" y="2497074"/>
                    <a:pt x="634842" y="2497074"/>
                  </a:cubicBezTo>
                  <a:lnTo>
                    <a:pt x="634842" y="2447354"/>
                  </a:lnTo>
                  <a:lnTo>
                    <a:pt x="102012" y="2528316"/>
                  </a:lnTo>
                  <a:lnTo>
                    <a:pt x="83344" y="2531174"/>
                  </a:lnTo>
                  <a:cubicBezTo>
                    <a:pt x="88963" y="2512219"/>
                    <a:pt x="94869" y="2492978"/>
                    <a:pt x="100965" y="2473642"/>
                  </a:cubicBezTo>
                  <a:cubicBezTo>
                    <a:pt x="112300" y="2437638"/>
                    <a:pt x="124491" y="2401157"/>
                    <a:pt x="137256" y="2364296"/>
                  </a:cubicBezTo>
                  <a:cubicBezTo>
                    <a:pt x="137256" y="2364200"/>
                    <a:pt x="137256" y="2364200"/>
                    <a:pt x="137256" y="2364200"/>
                  </a:cubicBezTo>
                  <a:lnTo>
                    <a:pt x="699897" y="2363248"/>
                  </a:lnTo>
                  <a:lnTo>
                    <a:pt x="717042" y="2313527"/>
                  </a:lnTo>
                  <a:lnTo>
                    <a:pt x="163830" y="2288953"/>
                  </a:lnTo>
                  <a:cubicBezTo>
                    <a:pt x="183738" y="2234470"/>
                    <a:pt x="204597" y="2179320"/>
                    <a:pt x="226409" y="2124170"/>
                  </a:cubicBezTo>
                  <a:lnTo>
                    <a:pt x="766763" y="2286762"/>
                  </a:lnTo>
                  <a:lnTo>
                    <a:pt x="787812" y="2233232"/>
                  </a:lnTo>
                  <a:cubicBezTo>
                    <a:pt x="755999" y="2160175"/>
                    <a:pt x="378619" y="2084451"/>
                    <a:pt x="251840" y="2060925"/>
                  </a:cubicBezTo>
                  <a:cubicBezTo>
                    <a:pt x="276225" y="2001583"/>
                    <a:pt x="301562" y="1942434"/>
                    <a:pt x="327088" y="1883759"/>
                  </a:cubicBezTo>
                  <a:lnTo>
                    <a:pt x="818388" y="2145316"/>
                  </a:lnTo>
                  <a:lnTo>
                    <a:pt x="852774" y="2080260"/>
                  </a:lnTo>
                  <a:cubicBezTo>
                    <a:pt x="852774" y="2080260"/>
                    <a:pt x="478059" y="1880426"/>
                    <a:pt x="353091" y="1825466"/>
                  </a:cubicBezTo>
                  <a:cubicBezTo>
                    <a:pt x="367665" y="1792700"/>
                    <a:pt x="382524" y="1760506"/>
                    <a:pt x="397192" y="1728502"/>
                  </a:cubicBezTo>
                  <a:lnTo>
                    <a:pt x="914019" y="1965579"/>
                  </a:lnTo>
                  <a:lnTo>
                    <a:pt x="925449" y="1923479"/>
                  </a:lnTo>
                  <a:cubicBezTo>
                    <a:pt x="925449" y="1923479"/>
                    <a:pt x="571977" y="1734312"/>
                    <a:pt x="421958" y="1675162"/>
                  </a:cubicBezTo>
                  <a:cubicBezTo>
                    <a:pt x="422052" y="1675162"/>
                    <a:pt x="422052" y="1675067"/>
                    <a:pt x="422052" y="1674971"/>
                  </a:cubicBezTo>
                  <a:cubicBezTo>
                    <a:pt x="449675" y="1617155"/>
                    <a:pt x="477012" y="1560957"/>
                    <a:pt x="504063" y="1506569"/>
                  </a:cubicBezTo>
                  <a:lnTo>
                    <a:pt x="971359" y="1877568"/>
                  </a:lnTo>
                  <a:lnTo>
                    <a:pt x="971359" y="1804893"/>
                  </a:lnTo>
                  <a:lnTo>
                    <a:pt x="523018" y="1468660"/>
                  </a:lnTo>
                  <a:cubicBezTo>
                    <a:pt x="534638" y="1445038"/>
                    <a:pt x="546354" y="1422464"/>
                    <a:pt x="557974" y="1399889"/>
                  </a:cubicBezTo>
                  <a:lnTo>
                    <a:pt x="1017270" y="1747552"/>
                  </a:lnTo>
                  <a:lnTo>
                    <a:pt x="1051656" y="1682591"/>
                  </a:lnTo>
                  <a:cubicBezTo>
                    <a:pt x="1051656" y="1682591"/>
                    <a:pt x="721423" y="1451896"/>
                    <a:pt x="579596" y="1358265"/>
                  </a:cubicBezTo>
                  <a:cubicBezTo>
                    <a:pt x="579596" y="1358170"/>
                    <a:pt x="579596" y="1358170"/>
                    <a:pt x="579691" y="1358075"/>
                  </a:cubicBezTo>
                  <a:cubicBezTo>
                    <a:pt x="609695" y="1300258"/>
                    <a:pt x="639032" y="1245870"/>
                    <a:pt x="666559" y="1195959"/>
                  </a:cubicBezTo>
                  <a:lnTo>
                    <a:pt x="1078420" y="1621346"/>
                  </a:lnTo>
                  <a:lnTo>
                    <a:pt x="1080135" y="1533430"/>
                  </a:lnTo>
                  <a:cubicBezTo>
                    <a:pt x="1080135" y="1533430"/>
                    <a:pt x="1010316" y="1461326"/>
                    <a:pt x="927449" y="1376363"/>
                  </a:cubicBezTo>
                  <a:cubicBezTo>
                    <a:pt x="844582" y="1291495"/>
                    <a:pt x="748665" y="1193768"/>
                    <a:pt x="696468" y="1142619"/>
                  </a:cubicBezTo>
                  <a:cubicBezTo>
                    <a:pt x="718852" y="1103090"/>
                    <a:pt x="739997" y="1066800"/>
                    <a:pt x="759333" y="1034510"/>
                  </a:cubicBezTo>
                  <a:cubicBezTo>
                    <a:pt x="877824" y="1168337"/>
                    <a:pt x="1131855" y="1457135"/>
                    <a:pt x="1131855" y="1471898"/>
                  </a:cubicBezTo>
                  <a:cubicBezTo>
                    <a:pt x="1131760" y="1472279"/>
                    <a:pt x="1131760" y="1472660"/>
                    <a:pt x="1131760" y="1472851"/>
                  </a:cubicBezTo>
                  <a:cubicBezTo>
                    <a:pt x="1131855" y="1472756"/>
                    <a:pt x="1131855" y="1472470"/>
                    <a:pt x="1131951" y="1472279"/>
                  </a:cubicBezTo>
                  <a:cubicBezTo>
                    <a:pt x="1131951" y="1472184"/>
                    <a:pt x="1131855" y="1471994"/>
                    <a:pt x="1131855" y="1471898"/>
                  </a:cubicBezTo>
                  <a:cubicBezTo>
                    <a:pt x="1134141" y="1459325"/>
                    <a:pt x="1151096" y="1380458"/>
                    <a:pt x="1151096" y="1380458"/>
                  </a:cubicBezTo>
                  <a:lnTo>
                    <a:pt x="802195" y="965930"/>
                  </a:lnTo>
                  <a:cubicBezTo>
                    <a:pt x="817340" y="942213"/>
                    <a:pt x="830961" y="922306"/>
                    <a:pt x="842867" y="906209"/>
                  </a:cubicBezTo>
                  <a:cubicBezTo>
                    <a:pt x="857250" y="886587"/>
                    <a:pt x="872204" y="864299"/>
                    <a:pt x="887063" y="839438"/>
                  </a:cubicBezTo>
                  <a:lnTo>
                    <a:pt x="1197769" y="1273397"/>
                  </a:lnTo>
                  <a:lnTo>
                    <a:pt x="1216057" y="1193102"/>
                  </a:lnTo>
                  <a:cubicBezTo>
                    <a:pt x="1216057" y="1193102"/>
                    <a:pt x="990886" y="905066"/>
                    <a:pt x="912495" y="795242"/>
                  </a:cubicBezTo>
                  <a:cubicBezTo>
                    <a:pt x="930878" y="762191"/>
                    <a:pt x="949453" y="725996"/>
                    <a:pt x="967835" y="688277"/>
                  </a:cubicBezTo>
                  <a:cubicBezTo>
                    <a:pt x="1059656" y="825246"/>
                    <a:pt x="1237202" y="1090994"/>
                    <a:pt x="1242822" y="1105186"/>
                  </a:cubicBezTo>
                  <a:cubicBezTo>
                    <a:pt x="1250538" y="1124236"/>
                    <a:pt x="1242822" y="990410"/>
                    <a:pt x="1242822" y="990410"/>
                  </a:cubicBezTo>
                  <a:lnTo>
                    <a:pt x="996696" y="626459"/>
                  </a:lnTo>
                  <a:lnTo>
                    <a:pt x="996696" y="626364"/>
                  </a:lnTo>
                  <a:cubicBezTo>
                    <a:pt x="1014127" y="588836"/>
                    <a:pt x="1030986" y="550069"/>
                    <a:pt x="1047464" y="511302"/>
                  </a:cubicBezTo>
                  <a:lnTo>
                    <a:pt x="1261967" y="829818"/>
                  </a:lnTo>
                  <a:lnTo>
                    <a:pt x="1261967" y="718947"/>
                  </a:lnTo>
                  <a:lnTo>
                    <a:pt x="1073467" y="448246"/>
                  </a:lnTo>
                  <a:cubicBezTo>
                    <a:pt x="1073467" y="448151"/>
                    <a:pt x="1073562" y="448151"/>
                    <a:pt x="1073562" y="448151"/>
                  </a:cubicBezTo>
                  <a:cubicBezTo>
                    <a:pt x="1088708" y="411099"/>
                    <a:pt x="1103090" y="374333"/>
                    <a:pt x="1116997" y="338804"/>
                  </a:cubicBezTo>
                  <a:lnTo>
                    <a:pt x="1278827" y="588931"/>
                  </a:lnTo>
                  <a:lnTo>
                    <a:pt x="1261967" y="447389"/>
                  </a:lnTo>
                  <a:cubicBezTo>
                    <a:pt x="1261967" y="447389"/>
                    <a:pt x="1189005" y="335852"/>
                    <a:pt x="1146334" y="261938"/>
                  </a:cubicBezTo>
                  <a:cubicBezTo>
                    <a:pt x="1155763" y="236125"/>
                    <a:pt x="1164717" y="211741"/>
                    <a:pt x="1173195" y="188690"/>
                  </a:cubicBezTo>
                  <a:cubicBezTo>
                    <a:pt x="1217771" y="246983"/>
                    <a:pt x="1272731" y="319850"/>
                    <a:pt x="1277302" y="328898"/>
                  </a:cubicBezTo>
                  <a:cubicBezTo>
                    <a:pt x="1284923" y="344138"/>
                    <a:pt x="1261967" y="210312"/>
                    <a:pt x="1261967" y="210312"/>
                  </a:cubicBezTo>
                  <a:lnTo>
                    <a:pt x="1202341" y="107061"/>
                  </a:lnTo>
                  <a:cubicBezTo>
                    <a:pt x="1225392" y="41243"/>
                    <a:pt x="1239107" y="0"/>
                    <a:pt x="1239107" y="0"/>
                  </a:cubicBezTo>
                  <a:cubicBezTo>
                    <a:pt x="1290733" y="110585"/>
                    <a:pt x="1344454" y="237268"/>
                    <a:pt x="1395603" y="374713"/>
                  </a:cubicBezTo>
                  <a:lnTo>
                    <a:pt x="1315498" y="478060"/>
                  </a:lnTo>
                  <a:cubicBezTo>
                    <a:pt x="1315498" y="478060"/>
                    <a:pt x="1304068" y="604171"/>
                    <a:pt x="1315498" y="588931"/>
                  </a:cubicBezTo>
                  <a:cubicBezTo>
                    <a:pt x="1319213" y="583978"/>
                    <a:pt x="1336358" y="564737"/>
                    <a:pt x="1358169" y="540830"/>
                  </a:cubicBezTo>
                  <a:cubicBezTo>
                    <a:pt x="1379982" y="516922"/>
                    <a:pt x="1406271" y="488252"/>
                    <a:pt x="1428178" y="464534"/>
                  </a:cubicBezTo>
                  <a:cubicBezTo>
                    <a:pt x="1441609" y="502349"/>
                    <a:pt x="1454848" y="541115"/>
                    <a:pt x="1467707" y="580168"/>
                  </a:cubicBezTo>
                  <a:cubicBezTo>
                    <a:pt x="1467802" y="580168"/>
                    <a:pt x="1467802" y="580168"/>
                    <a:pt x="1467802" y="580263"/>
                  </a:cubicBezTo>
                  <a:cubicBezTo>
                    <a:pt x="1409034" y="630174"/>
                    <a:pt x="1310449" y="724853"/>
                    <a:pt x="1310449" y="724853"/>
                  </a:cubicBezTo>
                  <a:cubicBezTo>
                    <a:pt x="1310449" y="724853"/>
                    <a:pt x="1278541" y="812768"/>
                    <a:pt x="1310449" y="801338"/>
                  </a:cubicBezTo>
                  <a:cubicBezTo>
                    <a:pt x="1333119" y="793147"/>
                    <a:pt x="1440180" y="723138"/>
                    <a:pt x="1500092" y="683419"/>
                  </a:cubicBezTo>
                  <a:cubicBezTo>
                    <a:pt x="1510474" y="716947"/>
                    <a:pt x="1520476" y="750665"/>
                    <a:pt x="1530096" y="784860"/>
                  </a:cubicBezTo>
                  <a:cubicBezTo>
                    <a:pt x="1462754" y="850487"/>
                    <a:pt x="1296257" y="981075"/>
                    <a:pt x="1296257" y="981075"/>
                  </a:cubicBezTo>
                  <a:lnTo>
                    <a:pt x="1296257" y="1061371"/>
                  </a:lnTo>
                  <a:lnTo>
                    <a:pt x="1557719" y="888302"/>
                  </a:lnTo>
                  <a:cubicBezTo>
                    <a:pt x="1564958" y="915924"/>
                    <a:pt x="1571816" y="943166"/>
                    <a:pt x="1578578" y="970979"/>
                  </a:cubicBezTo>
                  <a:cubicBezTo>
                    <a:pt x="1495139" y="1031653"/>
                    <a:pt x="1261967" y="1195959"/>
                    <a:pt x="1261967" y="1195959"/>
                  </a:cubicBezTo>
                  <a:lnTo>
                    <a:pt x="1246251" y="1271683"/>
                  </a:lnTo>
                  <a:lnTo>
                    <a:pt x="1603724" y="1084612"/>
                  </a:lnTo>
                  <a:lnTo>
                    <a:pt x="1603724" y="1084707"/>
                  </a:lnTo>
                  <a:cubicBezTo>
                    <a:pt x="1612202" y="1123474"/>
                    <a:pt x="1619631" y="1162241"/>
                    <a:pt x="1626584" y="1201293"/>
                  </a:cubicBezTo>
                  <a:lnTo>
                    <a:pt x="1197769" y="1389888"/>
                  </a:lnTo>
                  <a:cubicBezTo>
                    <a:pt x="1197769" y="1389888"/>
                    <a:pt x="1167956" y="1461706"/>
                    <a:pt x="1178623" y="1467803"/>
                  </a:cubicBezTo>
                  <a:cubicBezTo>
                    <a:pt x="1187196" y="1472756"/>
                    <a:pt x="1511237" y="1341882"/>
                    <a:pt x="1640967" y="1289114"/>
                  </a:cubicBezTo>
                  <a:cubicBezTo>
                    <a:pt x="1644015" y="1309211"/>
                    <a:pt x="1646968" y="1329309"/>
                    <a:pt x="1649445" y="1349121"/>
                  </a:cubicBezTo>
                  <a:cubicBezTo>
                    <a:pt x="1649445" y="1349216"/>
                    <a:pt x="1649445" y="1349216"/>
                    <a:pt x="1649445" y="1349216"/>
                  </a:cubicBezTo>
                  <a:lnTo>
                    <a:pt x="1176338" y="1554290"/>
                  </a:lnTo>
                  <a:cubicBezTo>
                    <a:pt x="1176338" y="1554290"/>
                    <a:pt x="1120521" y="1607820"/>
                    <a:pt x="1131951" y="1615440"/>
                  </a:cubicBezTo>
                  <a:cubicBezTo>
                    <a:pt x="1141762" y="1622012"/>
                    <a:pt x="1541335" y="1484662"/>
                    <a:pt x="1660684" y="1443514"/>
                  </a:cubicBezTo>
                  <a:cubicBezTo>
                    <a:pt x="1666875" y="1504093"/>
                    <a:pt x="1671066" y="1563910"/>
                    <a:pt x="1672781" y="1623060"/>
                  </a:cubicBezTo>
                  <a:lnTo>
                    <a:pt x="1116711" y="1691926"/>
                  </a:lnTo>
                  <a:lnTo>
                    <a:pt x="1080135" y="1741646"/>
                  </a:lnTo>
                  <a:lnTo>
                    <a:pt x="1674019" y="1718120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4" name="Google Shape;754;p6"/>
          <p:cNvGrpSpPr/>
          <p:nvPr/>
        </p:nvGrpSpPr>
        <p:grpSpPr>
          <a:xfrm>
            <a:off x="7075370" y="3942476"/>
            <a:ext cx="2064156" cy="1219606"/>
            <a:chOff x="9055645" y="4870608"/>
            <a:chExt cx="3130829" cy="1849850"/>
          </a:xfrm>
        </p:grpSpPr>
        <p:sp>
          <p:nvSpPr>
            <p:cNvPr id="755" name="Google Shape;755;p6"/>
            <p:cNvSpPr/>
            <p:nvPr/>
          </p:nvSpPr>
          <p:spPr>
            <a:xfrm>
              <a:off x="9055645" y="5479446"/>
              <a:ext cx="2549138" cy="1239202"/>
            </a:xfrm>
            <a:custGeom>
              <a:rect b="b" l="l" r="r" t="t"/>
              <a:pathLst>
                <a:path extrusionOk="0" h="1239202" w="2549138">
                  <a:moveTo>
                    <a:pt x="314669" y="1239202"/>
                  </a:moveTo>
                  <a:cubicBezTo>
                    <a:pt x="314669" y="1239202"/>
                    <a:pt x="-54616" y="1004411"/>
                    <a:pt x="6916" y="407670"/>
                  </a:cubicBezTo>
                  <a:cubicBezTo>
                    <a:pt x="6916" y="407670"/>
                    <a:pt x="68447" y="822103"/>
                    <a:pt x="428969" y="1033081"/>
                  </a:cubicBezTo>
                  <a:cubicBezTo>
                    <a:pt x="428969" y="1033081"/>
                    <a:pt x="72924" y="593503"/>
                    <a:pt x="94832" y="237363"/>
                  </a:cubicBezTo>
                  <a:cubicBezTo>
                    <a:pt x="94832" y="237363"/>
                    <a:pt x="178366" y="544544"/>
                    <a:pt x="371819" y="738283"/>
                  </a:cubicBezTo>
                  <a:cubicBezTo>
                    <a:pt x="371819" y="738283"/>
                    <a:pt x="380582" y="395668"/>
                    <a:pt x="428969" y="303371"/>
                  </a:cubicBezTo>
                  <a:cubicBezTo>
                    <a:pt x="428969" y="303371"/>
                    <a:pt x="457735" y="474821"/>
                    <a:pt x="531267" y="562737"/>
                  </a:cubicBezTo>
                  <a:cubicBezTo>
                    <a:pt x="604800" y="650653"/>
                    <a:pt x="736721" y="914400"/>
                    <a:pt x="736721" y="914400"/>
                  </a:cubicBezTo>
                  <a:cubicBezTo>
                    <a:pt x="736721" y="914400"/>
                    <a:pt x="613659" y="465963"/>
                    <a:pt x="688335" y="281368"/>
                  </a:cubicBezTo>
                  <a:cubicBezTo>
                    <a:pt x="688335" y="281368"/>
                    <a:pt x="714719" y="492347"/>
                    <a:pt x="785013" y="619887"/>
                  </a:cubicBezTo>
                  <a:cubicBezTo>
                    <a:pt x="855308" y="747331"/>
                    <a:pt x="1039998" y="1050703"/>
                    <a:pt x="1017995" y="1160621"/>
                  </a:cubicBezTo>
                  <a:cubicBezTo>
                    <a:pt x="1017995" y="1160621"/>
                    <a:pt x="1097148" y="1129856"/>
                    <a:pt x="952082" y="685800"/>
                  </a:cubicBezTo>
                  <a:cubicBezTo>
                    <a:pt x="807016" y="241745"/>
                    <a:pt x="837782" y="0"/>
                    <a:pt x="837782" y="0"/>
                  </a:cubicBezTo>
                  <a:cubicBezTo>
                    <a:pt x="837782" y="0"/>
                    <a:pt x="881788" y="395668"/>
                    <a:pt x="1017995" y="509968"/>
                  </a:cubicBezTo>
                  <a:cubicBezTo>
                    <a:pt x="1154298" y="624268"/>
                    <a:pt x="1185064" y="892397"/>
                    <a:pt x="1185064" y="892397"/>
                  </a:cubicBezTo>
                  <a:lnTo>
                    <a:pt x="1123532" y="483584"/>
                  </a:lnTo>
                  <a:lnTo>
                    <a:pt x="1479577" y="936403"/>
                  </a:lnTo>
                  <a:cubicBezTo>
                    <a:pt x="1479577" y="936403"/>
                    <a:pt x="1536727" y="716566"/>
                    <a:pt x="1668648" y="646271"/>
                  </a:cubicBezTo>
                  <a:cubicBezTo>
                    <a:pt x="1668648" y="646271"/>
                    <a:pt x="1585114" y="940784"/>
                    <a:pt x="1712653" y="971550"/>
                  </a:cubicBezTo>
                  <a:cubicBezTo>
                    <a:pt x="1840098" y="1002316"/>
                    <a:pt x="1848956" y="866013"/>
                    <a:pt x="1791806" y="694563"/>
                  </a:cubicBezTo>
                  <a:cubicBezTo>
                    <a:pt x="1734656" y="523113"/>
                    <a:pt x="1615974" y="250507"/>
                    <a:pt x="1615974" y="250507"/>
                  </a:cubicBezTo>
                  <a:lnTo>
                    <a:pt x="1825524" y="545020"/>
                  </a:lnTo>
                  <a:lnTo>
                    <a:pt x="1739038" y="307657"/>
                  </a:lnTo>
                  <a:cubicBezTo>
                    <a:pt x="1739038" y="307657"/>
                    <a:pt x="2099559" y="575786"/>
                    <a:pt x="2108321" y="734092"/>
                  </a:cubicBezTo>
                  <a:lnTo>
                    <a:pt x="1884103" y="83439"/>
                  </a:lnTo>
                  <a:cubicBezTo>
                    <a:pt x="1884103" y="83439"/>
                    <a:pt x="2490464" y="650081"/>
                    <a:pt x="2549138" y="1237869"/>
                  </a:cubicBezTo>
                  <a:lnTo>
                    <a:pt x="314669" y="1239202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6"/>
            <p:cNvSpPr/>
            <p:nvPr/>
          </p:nvSpPr>
          <p:spPr>
            <a:xfrm>
              <a:off x="10489596" y="4870608"/>
              <a:ext cx="1696878" cy="1849850"/>
            </a:xfrm>
            <a:custGeom>
              <a:rect b="b" l="l" r="r" t="t"/>
              <a:pathLst>
                <a:path extrusionOk="0" h="1849850" w="1696878">
                  <a:moveTo>
                    <a:pt x="995649" y="1849850"/>
                  </a:moveTo>
                  <a:cubicBezTo>
                    <a:pt x="995649" y="1849850"/>
                    <a:pt x="844010" y="698183"/>
                    <a:pt x="0" y="0"/>
                  </a:cubicBezTo>
                  <a:cubicBezTo>
                    <a:pt x="0" y="0"/>
                    <a:pt x="1503521" y="543878"/>
                    <a:pt x="1696879" y="1848326"/>
                  </a:cubicBezTo>
                  <a:lnTo>
                    <a:pt x="995649" y="1849850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7" name="Google Shape;757;p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8" name="Google Shape;758;p6"/>
          <p:cNvSpPr txBox="1"/>
          <p:nvPr>
            <p:ph idx="1" type="body"/>
          </p:nvPr>
        </p:nvSpPr>
        <p:spPr>
          <a:xfrm>
            <a:off x="640080" y="1404074"/>
            <a:ext cx="2066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59" name="Google Shape;759;p6"/>
          <p:cNvSpPr txBox="1"/>
          <p:nvPr>
            <p:ph idx="2" type="body"/>
          </p:nvPr>
        </p:nvSpPr>
        <p:spPr>
          <a:xfrm>
            <a:off x="640080" y="2196248"/>
            <a:ext cx="2066400" cy="2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60" name="Google Shape;760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1" name="Google Shape;761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2" name="Google Shape;762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3" name="Google Shape;763;p6"/>
          <p:cNvSpPr txBox="1"/>
          <p:nvPr>
            <p:ph idx="3" type="body"/>
          </p:nvPr>
        </p:nvSpPr>
        <p:spPr>
          <a:xfrm>
            <a:off x="3546961" y="1404074"/>
            <a:ext cx="2066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64" name="Google Shape;764;p6"/>
          <p:cNvSpPr txBox="1"/>
          <p:nvPr>
            <p:ph idx="4" type="body"/>
          </p:nvPr>
        </p:nvSpPr>
        <p:spPr>
          <a:xfrm>
            <a:off x="3546961" y="2196248"/>
            <a:ext cx="2066400" cy="2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65" name="Google Shape;765;p6"/>
          <p:cNvSpPr txBox="1"/>
          <p:nvPr>
            <p:ph idx="5" type="body"/>
          </p:nvPr>
        </p:nvSpPr>
        <p:spPr>
          <a:xfrm>
            <a:off x="6453841" y="1404074"/>
            <a:ext cx="2066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66" name="Google Shape;766;p6"/>
          <p:cNvSpPr txBox="1"/>
          <p:nvPr>
            <p:ph idx="6" type="body"/>
          </p:nvPr>
        </p:nvSpPr>
        <p:spPr>
          <a:xfrm>
            <a:off x="6453841" y="2196248"/>
            <a:ext cx="2100600" cy="20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grpSp>
        <p:nvGrpSpPr>
          <p:cNvPr id="767" name="Google Shape;767;p6"/>
          <p:cNvGrpSpPr/>
          <p:nvPr/>
        </p:nvGrpSpPr>
        <p:grpSpPr>
          <a:xfrm flipH="1">
            <a:off x="158254" y="144851"/>
            <a:ext cx="1335996" cy="1207322"/>
            <a:chOff x="8345395" y="133350"/>
            <a:chExt cx="2424236" cy="2190749"/>
          </a:xfrm>
        </p:grpSpPr>
        <p:grpSp>
          <p:nvGrpSpPr>
            <p:cNvPr id="768" name="Google Shape;768;p6"/>
            <p:cNvGrpSpPr/>
            <p:nvPr/>
          </p:nvGrpSpPr>
          <p:grpSpPr>
            <a:xfrm>
              <a:off x="8882920" y="367474"/>
              <a:ext cx="1030460" cy="1664779"/>
              <a:chOff x="8882920" y="367474"/>
              <a:chExt cx="1030460" cy="1664779"/>
            </a:xfrm>
          </p:grpSpPr>
          <p:grpSp>
            <p:nvGrpSpPr>
              <p:cNvPr id="769" name="Google Shape;769;p6"/>
              <p:cNvGrpSpPr/>
              <p:nvPr/>
            </p:nvGrpSpPr>
            <p:grpSpPr>
              <a:xfrm>
                <a:off x="8882920" y="367474"/>
                <a:ext cx="672274" cy="1427892"/>
                <a:chOff x="8882920" y="367474"/>
                <a:chExt cx="672274" cy="1427892"/>
              </a:xfrm>
            </p:grpSpPr>
            <p:sp>
              <p:nvSpPr>
                <p:cNvPr id="770" name="Google Shape;770;p6"/>
                <p:cNvSpPr/>
                <p:nvPr/>
              </p:nvSpPr>
              <p:spPr>
                <a:xfrm>
                  <a:off x="8882920" y="367474"/>
                  <a:ext cx="672274" cy="1393888"/>
                </a:xfrm>
                <a:custGeom>
                  <a:rect b="b" l="l" r="r" t="t"/>
                  <a:pathLst>
                    <a:path extrusionOk="0" h="1393888" w="672274">
                      <a:moveTo>
                        <a:pt x="0" y="400431"/>
                      </a:moveTo>
                      <a:cubicBezTo>
                        <a:pt x="0" y="400431"/>
                        <a:pt x="120872" y="691325"/>
                        <a:pt x="120872" y="823532"/>
                      </a:cubicBezTo>
                      <a:lnTo>
                        <a:pt x="49149" y="746855"/>
                      </a:lnTo>
                      <a:cubicBezTo>
                        <a:pt x="50863" y="749618"/>
                        <a:pt x="109442" y="843629"/>
                        <a:pt x="104489" y="846773"/>
                      </a:cubicBezTo>
                      <a:cubicBezTo>
                        <a:pt x="99536" y="850011"/>
                        <a:pt x="30956" y="825532"/>
                        <a:pt x="28956" y="824865"/>
                      </a:cubicBezTo>
                      <a:lnTo>
                        <a:pt x="100679" y="884015"/>
                      </a:lnTo>
                      <a:lnTo>
                        <a:pt x="44005" y="931545"/>
                      </a:lnTo>
                      <a:lnTo>
                        <a:pt x="118300" y="914210"/>
                      </a:lnTo>
                      <a:cubicBezTo>
                        <a:pt x="118300" y="914210"/>
                        <a:pt x="162401" y="1023747"/>
                        <a:pt x="200120" y="1103090"/>
                      </a:cubicBezTo>
                      <a:cubicBezTo>
                        <a:pt x="237934" y="1182434"/>
                        <a:pt x="381476" y="1216438"/>
                        <a:pt x="396525" y="1269302"/>
                      </a:cubicBezTo>
                      <a:cubicBezTo>
                        <a:pt x="405860" y="1301972"/>
                        <a:pt x="402241" y="1341882"/>
                        <a:pt x="398050" y="1367504"/>
                      </a:cubicBezTo>
                      <a:cubicBezTo>
                        <a:pt x="395478" y="1383411"/>
                        <a:pt x="392716" y="1393889"/>
                        <a:pt x="392716" y="1393889"/>
                      </a:cubicBezTo>
                      <a:lnTo>
                        <a:pt x="430244" y="1383792"/>
                      </a:lnTo>
                      <a:lnTo>
                        <a:pt x="541210" y="1353979"/>
                      </a:lnTo>
                      <a:lnTo>
                        <a:pt x="645795" y="1325880"/>
                      </a:lnTo>
                      <a:lnTo>
                        <a:pt x="672274" y="1235202"/>
                      </a:lnTo>
                      <a:cubicBezTo>
                        <a:pt x="672274" y="1235202"/>
                        <a:pt x="478821" y="1119283"/>
                        <a:pt x="386715" y="816483"/>
                      </a:cubicBezTo>
                      <a:cubicBezTo>
                        <a:pt x="303943" y="544544"/>
                        <a:pt x="103537" y="102489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7"/>
                      </a:lnTo>
                      <a:lnTo>
                        <a:pt x="0" y="400431"/>
                      </a:lnTo>
                      <a:close/>
                    </a:path>
                  </a:pathLst>
                </a:custGeom>
                <a:solidFill>
                  <a:srgbClr val="BA57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1" name="Google Shape;771;p6"/>
                <p:cNvSpPr/>
                <p:nvPr/>
              </p:nvSpPr>
              <p:spPr>
                <a:xfrm>
                  <a:off x="8882920" y="367569"/>
                  <a:ext cx="565750" cy="1427797"/>
                </a:xfrm>
                <a:custGeom>
                  <a:rect b="b" l="l" r="r" t="t"/>
                  <a:pathLst>
                    <a:path extrusionOk="0" h="1427797" w="565750">
                      <a:moveTo>
                        <a:pt x="0" y="400336"/>
                      </a:moveTo>
                      <a:cubicBezTo>
                        <a:pt x="0" y="400336"/>
                        <a:pt x="120872" y="691229"/>
                        <a:pt x="120872" y="823436"/>
                      </a:cubicBezTo>
                      <a:lnTo>
                        <a:pt x="49149" y="746760"/>
                      </a:lnTo>
                      <a:cubicBezTo>
                        <a:pt x="50863" y="749522"/>
                        <a:pt x="109442" y="843534"/>
                        <a:pt x="104489" y="846677"/>
                      </a:cubicBezTo>
                      <a:cubicBezTo>
                        <a:pt x="99536" y="849916"/>
                        <a:pt x="30956" y="825437"/>
                        <a:pt x="28956" y="824770"/>
                      </a:cubicBezTo>
                      <a:lnTo>
                        <a:pt x="100679" y="883920"/>
                      </a:lnTo>
                      <a:lnTo>
                        <a:pt x="44005" y="931450"/>
                      </a:lnTo>
                      <a:lnTo>
                        <a:pt x="118300" y="914114"/>
                      </a:lnTo>
                      <a:cubicBezTo>
                        <a:pt x="118300" y="914114"/>
                        <a:pt x="162401" y="1023652"/>
                        <a:pt x="200120" y="1102995"/>
                      </a:cubicBezTo>
                      <a:cubicBezTo>
                        <a:pt x="237934" y="1182338"/>
                        <a:pt x="381476" y="1216342"/>
                        <a:pt x="396525" y="1269206"/>
                      </a:cubicBezTo>
                      <a:cubicBezTo>
                        <a:pt x="405860" y="1301877"/>
                        <a:pt x="402241" y="1341787"/>
                        <a:pt x="398050" y="1367409"/>
                      </a:cubicBezTo>
                      <a:lnTo>
                        <a:pt x="430244" y="1383697"/>
                      </a:lnTo>
                      <a:lnTo>
                        <a:pt x="517398" y="1427798"/>
                      </a:lnTo>
                      <a:cubicBezTo>
                        <a:pt x="517398" y="1427798"/>
                        <a:pt x="529209" y="1392365"/>
                        <a:pt x="541210" y="1353884"/>
                      </a:cubicBezTo>
                      <a:cubicBezTo>
                        <a:pt x="552069" y="1319117"/>
                        <a:pt x="563023" y="1281779"/>
                        <a:pt x="565594" y="1266063"/>
                      </a:cubicBezTo>
                      <a:cubicBezTo>
                        <a:pt x="570929" y="1232821"/>
                        <a:pt x="438055" y="1170623"/>
                        <a:pt x="438055" y="1170623"/>
                      </a:cubicBezTo>
                      <a:cubicBezTo>
                        <a:pt x="309657" y="1132427"/>
                        <a:pt x="188785" y="948119"/>
                        <a:pt x="188785" y="948119"/>
                      </a:cubicBezTo>
                      <a:cubicBezTo>
                        <a:pt x="188785" y="948119"/>
                        <a:pt x="158591" y="857441"/>
                        <a:pt x="158591" y="781907"/>
                      </a:cubicBezTo>
                      <a:cubicBezTo>
                        <a:pt x="158591" y="706374"/>
                        <a:pt x="90582" y="506159"/>
                        <a:pt x="72485" y="487299"/>
                      </a:cubicBezTo>
                      <a:cubicBezTo>
                        <a:pt x="54292" y="468439"/>
                        <a:pt x="102012" y="200216"/>
                        <a:pt x="102012" y="200216"/>
                      </a:cubicBezTo>
                      <a:cubicBezTo>
                        <a:pt x="64865" y="216694"/>
                        <a:pt x="56673" y="411766"/>
                        <a:pt x="43148" y="381572"/>
                      </a:cubicBezTo>
                      <a:cubicBezTo>
                        <a:pt x="29623" y="351377"/>
                        <a:pt x="43434" y="179451"/>
                        <a:pt x="43434" y="179451"/>
                      </a:cubicBezTo>
                      <a:cubicBezTo>
                        <a:pt x="43434" y="179451"/>
                        <a:pt x="38862" y="113348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6"/>
                      </a:lnTo>
                      <a:lnTo>
                        <a:pt x="0" y="400336"/>
                      </a:lnTo>
                      <a:close/>
                    </a:path>
                  </a:pathLst>
                </a:custGeom>
                <a:solidFill>
                  <a:srgbClr val="8B484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772" name="Google Shape;772;p6"/>
              <p:cNvSpPr/>
              <p:nvPr/>
            </p:nvSpPr>
            <p:spPr>
              <a:xfrm>
                <a:off x="9727787" y="1831752"/>
                <a:ext cx="185593" cy="200501"/>
              </a:xfrm>
              <a:custGeom>
                <a:rect b="b" l="l" r="r" t="t"/>
                <a:pathLst>
                  <a:path extrusionOk="0" h="200501" w="185593">
                    <a:moveTo>
                      <a:pt x="108204" y="0"/>
                    </a:moveTo>
                    <a:cubicBezTo>
                      <a:pt x="128302" y="62960"/>
                      <a:pt x="148495" y="75533"/>
                      <a:pt x="166116" y="80582"/>
                    </a:cubicBezTo>
                    <a:cubicBezTo>
                      <a:pt x="183737" y="85630"/>
                      <a:pt x="188786" y="95726"/>
                      <a:pt x="183737" y="110776"/>
                    </a:cubicBezTo>
                    <a:cubicBezTo>
                      <a:pt x="178690" y="125921"/>
                      <a:pt x="166116" y="186309"/>
                      <a:pt x="166116" y="186309"/>
                    </a:cubicBezTo>
                    <a:lnTo>
                      <a:pt x="160783" y="162687"/>
                    </a:lnTo>
                    <a:lnTo>
                      <a:pt x="154210" y="200501"/>
                    </a:lnTo>
                    <a:cubicBezTo>
                      <a:pt x="154210" y="200501"/>
                      <a:pt x="155162" y="146685"/>
                      <a:pt x="146685" y="129635"/>
                    </a:cubicBezTo>
                    <a:cubicBezTo>
                      <a:pt x="138208" y="112586"/>
                      <a:pt x="40291" y="25908"/>
                      <a:pt x="0" y="21812"/>
                    </a:cubicBezTo>
                    <a:lnTo>
                      <a:pt x="108204" y="0"/>
                    </a:lnTo>
                    <a:close/>
                  </a:path>
                </a:pathLst>
              </a:custGeom>
              <a:solidFill>
                <a:srgbClr val="BA57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3" name="Google Shape;773;p6"/>
            <p:cNvGrpSpPr/>
            <p:nvPr/>
          </p:nvGrpSpPr>
          <p:grpSpPr>
            <a:xfrm>
              <a:off x="8345395" y="1383183"/>
              <a:ext cx="2248690" cy="940916"/>
              <a:chOff x="8345395" y="1383183"/>
              <a:chExt cx="2248690" cy="940916"/>
            </a:xfrm>
          </p:grpSpPr>
          <p:sp>
            <p:nvSpPr>
              <p:cNvPr id="774" name="Google Shape;774;p6"/>
              <p:cNvSpPr/>
              <p:nvPr/>
            </p:nvSpPr>
            <p:spPr>
              <a:xfrm>
                <a:off x="8345395" y="1383183"/>
                <a:ext cx="2248690" cy="940916"/>
              </a:xfrm>
              <a:custGeom>
                <a:rect b="b" l="l" r="r" t="t"/>
                <a:pathLst>
                  <a:path extrusionOk="0" h="940916" w="2248690">
                    <a:moveTo>
                      <a:pt x="4982" y="940916"/>
                    </a:moveTo>
                    <a:lnTo>
                      <a:pt x="280731" y="657643"/>
                    </a:lnTo>
                    <a:cubicBezTo>
                      <a:pt x="280731" y="657643"/>
                      <a:pt x="390077" y="611256"/>
                      <a:pt x="490090" y="567917"/>
                    </a:cubicBezTo>
                    <a:cubicBezTo>
                      <a:pt x="568386" y="533913"/>
                      <a:pt x="640966" y="501814"/>
                      <a:pt x="650872" y="495242"/>
                    </a:cubicBezTo>
                    <a:cubicBezTo>
                      <a:pt x="673541" y="480097"/>
                      <a:pt x="700021" y="438568"/>
                      <a:pt x="700021" y="438568"/>
                    </a:cubicBezTo>
                    <a:cubicBezTo>
                      <a:pt x="700021" y="438568"/>
                      <a:pt x="915286" y="502766"/>
                      <a:pt x="1002154" y="491432"/>
                    </a:cubicBezTo>
                    <a:cubicBezTo>
                      <a:pt x="1002154" y="491432"/>
                      <a:pt x="1077687" y="570775"/>
                      <a:pt x="1149506" y="578300"/>
                    </a:cubicBezTo>
                    <a:cubicBezTo>
                      <a:pt x="1221229" y="585824"/>
                      <a:pt x="1474308" y="453617"/>
                      <a:pt x="1572606" y="483907"/>
                    </a:cubicBezTo>
                    <a:cubicBezTo>
                      <a:pt x="1670809" y="514101"/>
                      <a:pt x="1955988" y="634973"/>
                      <a:pt x="2063621" y="665168"/>
                    </a:cubicBezTo>
                    <a:lnTo>
                      <a:pt x="2203352" y="767180"/>
                    </a:lnTo>
                    <a:lnTo>
                      <a:pt x="2192017" y="738796"/>
                    </a:lnTo>
                    <a:lnTo>
                      <a:pt x="2248691" y="759560"/>
                    </a:lnTo>
                    <a:lnTo>
                      <a:pt x="2197732" y="706697"/>
                    </a:lnTo>
                    <a:lnTo>
                      <a:pt x="2248691" y="719936"/>
                    </a:lnTo>
                    <a:lnTo>
                      <a:pt x="2201447" y="685932"/>
                    </a:lnTo>
                    <a:lnTo>
                      <a:pt x="2241070" y="672692"/>
                    </a:lnTo>
                    <a:cubicBezTo>
                      <a:pt x="2241070" y="672692"/>
                      <a:pt x="2037141" y="621734"/>
                      <a:pt x="2012566" y="610399"/>
                    </a:cubicBezTo>
                    <a:cubicBezTo>
                      <a:pt x="1995326" y="602398"/>
                      <a:pt x="1827114" y="545057"/>
                      <a:pt x="1680715" y="470381"/>
                    </a:cubicBezTo>
                    <a:cubicBezTo>
                      <a:pt x="1680715" y="470381"/>
                      <a:pt x="1680429" y="470286"/>
                      <a:pt x="1679858" y="470000"/>
                    </a:cubicBezTo>
                    <a:cubicBezTo>
                      <a:pt x="1618231" y="438473"/>
                      <a:pt x="1560414" y="403897"/>
                      <a:pt x="1519647" y="368654"/>
                    </a:cubicBezTo>
                    <a:cubicBezTo>
                      <a:pt x="1357246" y="291216"/>
                      <a:pt x="1170937" y="253497"/>
                      <a:pt x="1097880" y="283691"/>
                    </a:cubicBezTo>
                    <a:cubicBezTo>
                      <a:pt x="1085117" y="289025"/>
                      <a:pt x="1070258" y="295026"/>
                      <a:pt x="1053685" y="300932"/>
                    </a:cubicBezTo>
                    <a:cubicBezTo>
                      <a:pt x="1039492" y="306075"/>
                      <a:pt x="1023966" y="311123"/>
                      <a:pt x="1007393" y="315791"/>
                    </a:cubicBezTo>
                    <a:cubicBezTo>
                      <a:pt x="990057" y="320648"/>
                      <a:pt x="971484" y="324935"/>
                      <a:pt x="952148" y="328173"/>
                    </a:cubicBezTo>
                    <a:cubicBezTo>
                      <a:pt x="938051" y="330459"/>
                      <a:pt x="923573" y="332269"/>
                      <a:pt x="908714" y="333221"/>
                    </a:cubicBezTo>
                    <a:cubicBezTo>
                      <a:pt x="894522" y="334174"/>
                      <a:pt x="880139" y="334364"/>
                      <a:pt x="865470" y="333698"/>
                    </a:cubicBezTo>
                    <a:cubicBezTo>
                      <a:pt x="855755" y="333317"/>
                      <a:pt x="845944" y="332459"/>
                      <a:pt x="836133" y="331126"/>
                    </a:cubicBezTo>
                    <a:cubicBezTo>
                      <a:pt x="829370" y="330269"/>
                      <a:pt x="822513" y="329221"/>
                      <a:pt x="815654" y="327887"/>
                    </a:cubicBezTo>
                    <a:cubicBezTo>
                      <a:pt x="810987" y="327030"/>
                      <a:pt x="806320" y="325982"/>
                      <a:pt x="801557" y="324935"/>
                    </a:cubicBezTo>
                    <a:cubicBezTo>
                      <a:pt x="794700" y="323411"/>
                      <a:pt x="787841" y="321506"/>
                      <a:pt x="780888" y="319410"/>
                    </a:cubicBezTo>
                    <a:cubicBezTo>
                      <a:pt x="770125" y="316172"/>
                      <a:pt x="759171" y="312266"/>
                      <a:pt x="748312" y="307694"/>
                    </a:cubicBezTo>
                    <a:cubicBezTo>
                      <a:pt x="747360" y="307313"/>
                      <a:pt x="746313" y="306837"/>
                      <a:pt x="745360" y="306456"/>
                    </a:cubicBezTo>
                    <a:cubicBezTo>
                      <a:pt x="745360" y="306456"/>
                      <a:pt x="733549" y="280262"/>
                      <a:pt x="707070" y="251782"/>
                    </a:cubicBezTo>
                    <a:cubicBezTo>
                      <a:pt x="677542" y="220160"/>
                      <a:pt x="629917" y="185774"/>
                      <a:pt x="560289" y="181774"/>
                    </a:cubicBezTo>
                    <a:cubicBezTo>
                      <a:pt x="560289" y="181774"/>
                      <a:pt x="629536" y="88524"/>
                      <a:pt x="604771" y="34041"/>
                    </a:cubicBezTo>
                    <a:cubicBezTo>
                      <a:pt x="600103" y="23659"/>
                      <a:pt x="591912" y="14705"/>
                      <a:pt x="579244" y="8038"/>
                    </a:cubicBezTo>
                    <a:cubicBezTo>
                      <a:pt x="568100" y="2228"/>
                      <a:pt x="556384" y="-344"/>
                      <a:pt x="544573" y="37"/>
                    </a:cubicBezTo>
                    <a:cubicBezTo>
                      <a:pt x="526856" y="608"/>
                      <a:pt x="508664" y="7466"/>
                      <a:pt x="490852" y="18992"/>
                    </a:cubicBezTo>
                    <a:cubicBezTo>
                      <a:pt x="465039" y="35565"/>
                      <a:pt x="439893" y="61664"/>
                      <a:pt x="417605" y="92048"/>
                    </a:cubicBezTo>
                    <a:cubicBezTo>
                      <a:pt x="414081" y="96811"/>
                      <a:pt x="410652" y="101764"/>
                      <a:pt x="407318" y="106717"/>
                    </a:cubicBezTo>
                    <a:cubicBezTo>
                      <a:pt x="387411" y="136244"/>
                      <a:pt x="370361" y="168820"/>
                      <a:pt x="358169" y="200062"/>
                    </a:cubicBezTo>
                    <a:cubicBezTo>
                      <a:pt x="357597" y="201491"/>
                      <a:pt x="357026" y="203015"/>
                      <a:pt x="356454" y="204443"/>
                    </a:cubicBezTo>
                    <a:cubicBezTo>
                      <a:pt x="354930" y="208444"/>
                      <a:pt x="353406" y="212444"/>
                      <a:pt x="351977" y="216445"/>
                    </a:cubicBezTo>
                    <a:cubicBezTo>
                      <a:pt x="345024" y="235399"/>
                      <a:pt x="338737" y="254069"/>
                      <a:pt x="332642" y="272833"/>
                    </a:cubicBezTo>
                    <a:cubicBezTo>
                      <a:pt x="321402" y="307028"/>
                      <a:pt x="310544" y="341508"/>
                      <a:pt x="296542" y="378179"/>
                    </a:cubicBezTo>
                    <a:cubicBezTo>
                      <a:pt x="275682" y="432567"/>
                      <a:pt x="247869" y="492098"/>
                      <a:pt x="201578" y="563250"/>
                    </a:cubicBezTo>
                    <a:cubicBezTo>
                      <a:pt x="103375" y="714317"/>
                      <a:pt x="16507" y="820139"/>
                      <a:pt x="5172" y="861668"/>
                    </a:cubicBezTo>
                    <a:cubicBezTo>
                      <a:pt x="-6353" y="903102"/>
                      <a:pt x="4982" y="940916"/>
                      <a:pt x="4982" y="940916"/>
                    </a:cubicBezTo>
                    <a:close/>
                  </a:path>
                </a:pathLst>
              </a:custGeom>
              <a:solidFill>
                <a:srgbClr val="FCB1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5" name="Google Shape;775;p6"/>
              <p:cNvSpPr/>
              <p:nvPr/>
            </p:nvSpPr>
            <p:spPr>
              <a:xfrm>
                <a:off x="9160859" y="1656473"/>
                <a:ext cx="864298" cy="196710"/>
              </a:xfrm>
              <a:custGeom>
                <a:rect b="b" l="l" r="r" t="t"/>
                <a:pathLst>
                  <a:path extrusionOk="0" h="196710" w="864298">
                    <a:moveTo>
                      <a:pt x="0" y="54502"/>
                    </a:moveTo>
                    <a:cubicBezTo>
                      <a:pt x="79438" y="94126"/>
                      <a:pt x="178212" y="94412"/>
                      <a:pt x="317563" y="59551"/>
                    </a:cubicBezTo>
                    <a:cubicBezTo>
                      <a:pt x="484061" y="17831"/>
                      <a:pt x="844296" y="187186"/>
                      <a:pt x="864298" y="196711"/>
                    </a:cubicBezTo>
                    <a:cubicBezTo>
                      <a:pt x="802672" y="165183"/>
                      <a:pt x="744855" y="130607"/>
                      <a:pt x="704087" y="95365"/>
                    </a:cubicBezTo>
                    <a:cubicBezTo>
                      <a:pt x="541687" y="17926"/>
                      <a:pt x="355378" y="-19793"/>
                      <a:pt x="282321" y="10402"/>
                    </a:cubicBezTo>
                    <a:cubicBezTo>
                      <a:pt x="269557" y="15736"/>
                      <a:pt x="254698" y="21736"/>
                      <a:pt x="238125" y="27642"/>
                    </a:cubicBezTo>
                    <a:cubicBezTo>
                      <a:pt x="223933" y="32785"/>
                      <a:pt x="208407" y="37834"/>
                      <a:pt x="191833" y="42501"/>
                    </a:cubicBezTo>
                    <a:cubicBezTo>
                      <a:pt x="174498" y="47359"/>
                      <a:pt x="155924" y="51645"/>
                      <a:pt x="136588" y="54883"/>
                    </a:cubicBezTo>
                    <a:cubicBezTo>
                      <a:pt x="122491" y="57169"/>
                      <a:pt x="108013" y="58979"/>
                      <a:pt x="93154" y="59932"/>
                    </a:cubicBezTo>
                    <a:cubicBezTo>
                      <a:pt x="78962" y="60884"/>
                      <a:pt x="64579" y="61075"/>
                      <a:pt x="49911" y="60408"/>
                    </a:cubicBezTo>
                    <a:cubicBezTo>
                      <a:pt x="40195" y="60027"/>
                      <a:pt x="30385" y="59170"/>
                      <a:pt x="20574" y="57836"/>
                    </a:cubicBezTo>
                    <a:cubicBezTo>
                      <a:pt x="13716" y="56979"/>
                      <a:pt x="6953" y="55836"/>
                      <a:pt x="0" y="54502"/>
                    </a:cubicBezTo>
                    <a:close/>
                  </a:path>
                </a:pathLst>
              </a:custGeom>
              <a:solidFill>
                <a:srgbClr val="E582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776" name="Google Shape;776;p6"/>
              <p:cNvGrpSpPr/>
              <p:nvPr/>
            </p:nvGrpSpPr>
            <p:grpSpPr>
              <a:xfrm>
                <a:off x="9052369" y="1634775"/>
                <a:ext cx="346614" cy="168116"/>
                <a:chOff x="9052369" y="1634775"/>
                <a:chExt cx="346614" cy="168116"/>
              </a:xfrm>
            </p:grpSpPr>
            <p:sp>
              <p:nvSpPr>
                <p:cNvPr id="777" name="Google Shape;777;p6"/>
                <p:cNvSpPr/>
                <p:nvPr/>
              </p:nvSpPr>
              <p:spPr>
                <a:xfrm>
                  <a:off x="9052369" y="1634775"/>
                  <a:ext cx="41243" cy="116395"/>
                </a:xfrm>
                <a:custGeom>
                  <a:rect b="b" l="l" r="r" t="t"/>
                  <a:pathLst>
                    <a:path extrusionOk="0" h="116395" w="41243">
                      <a:moveTo>
                        <a:pt x="6858" y="116396"/>
                      </a:moveTo>
                      <a:cubicBezTo>
                        <a:pt x="6858" y="116396"/>
                        <a:pt x="28099" y="93250"/>
                        <a:pt x="41243" y="55912"/>
                      </a:cubicBezTo>
                      <a:cubicBezTo>
                        <a:pt x="40291" y="55531"/>
                        <a:pt x="39243" y="55054"/>
                        <a:pt x="38291" y="54673"/>
                      </a:cubicBezTo>
                      <a:cubicBezTo>
                        <a:pt x="38291" y="54673"/>
                        <a:pt x="26479" y="28480"/>
                        <a:pt x="0" y="0"/>
                      </a:cubicBezTo>
                      <a:cubicBezTo>
                        <a:pt x="9144" y="38862"/>
                        <a:pt x="17907" y="90678"/>
                        <a:pt x="6858" y="116396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8" name="Google Shape;778;p6"/>
                <p:cNvSpPr/>
                <p:nvPr/>
              </p:nvSpPr>
              <p:spPr>
                <a:xfrm>
                  <a:off x="9109233" y="1702498"/>
                  <a:ext cx="37528" cy="80200"/>
                </a:xfrm>
                <a:custGeom>
                  <a:rect b="b" l="l" r="r" t="t"/>
                  <a:pathLst>
                    <a:path extrusionOk="0" h="80200" w="37528">
                      <a:moveTo>
                        <a:pt x="0" y="80200"/>
                      </a:moveTo>
                      <a:cubicBezTo>
                        <a:pt x="0" y="80200"/>
                        <a:pt x="26765" y="68008"/>
                        <a:pt x="37529" y="5525"/>
                      </a:cubicBezTo>
                      <a:cubicBezTo>
                        <a:pt x="30671" y="4000"/>
                        <a:pt x="23813" y="2096"/>
                        <a:pt x="16859" y="0"/>
                      </a:cubicBezTo>
                      <a:cubicBezTo>
                        <a:pt x="17431" y="28956"/>
                        <a:pt x="13907" y="59912"/>
                        <a:pt x="0" y="8020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9" name="Google Shape;779;p6"/>
                <p:cNvSpPr/>
                <p:nvPr/>
              </p:nvSpPr>
              <p:spPr>
                <a:xfrm>
                  <a:off x="9165812" y="1714309"/>
                  <a:ext cx="44862" cy="62103"/>
                </a:xfrm>
                <a:custGeom>
                  <a:rect b="b" l="l" r="r" t="t"/>
                  <a:pathLst>
                    <a:path extrusionOk="0" h="62103" w="44862">
                      <a:moveTo>
                        <a:pt x="0" y="62103"/>
                      </a:moveTo>
                      <a:cubicBezTo>
                        <a:pt x="0" y="62103"/>
                        <a:pt x="32195" y="52102"/>
                        <a:pt x="44863" y="2572"/>
                      </a:cubicBezTo>
                      <a:cubicBezTo>
                        <a:pt x="35147" y="2191"/>
                        <a:pt x="25337" y="1333"/>
                        <a:pt x="15526" y="0"/>
                      </a:cubicBezTo>
                      <a:cubicBezTo>
                        <a:pt x="15050" y="18383"/>
                        <a:pt x="11239" y="40386"/>
                        <a:pt x="0" y="62103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0" name="Google Shape;780;p6"/>
                <p:cNvSpPr/>
                <p:nvPr/>
              </p:nvSpPr>
              <p:spPr>
                <a:xfrm>
                  <a:off x="9235439" y="1711261"/>
                  <a:ext cx="61912" cy="84010"/>
                </a:xfrm>
                <a:custGeom>
                  <a:rect b="b" l="l" r="r" t="t"/>
                  <a:pathLst>
                    <a:path extrusionOk="0" h="84010" w="61912">
                      <a:moveTo>
                        <a:pt x="0" y="84010"/>
                      </a:moveTo>
                      <a:cubicBezTo>
                        <a:pt x="0" y="84010"/>
                        <a:pt x="48483" y="77057"/>
                        <a:pt x="61913" y="0"/>
                      </a:cubicBezTo>
                      <a:cubicBezTo>
                        <a:pt x="47816" y="2286"/>
                        <a:pt x="33338" y="4096"/>
                        <a:pt x="18479" y="5048"/>
                      </a:cubicBezTo>
                      <a:cubicBezTo>
                        <a:pt x="20670" y="27908"/>
                        <a:pt x="20098" y="63151"/>
                        <a:pt x="0" y="8401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1" name="Google Shape;781;p6"/>
                <p:cNvSpPr/>
                <p:nvPr/>
              </p:nvSpPr>
              <p:spPr>
                <a:xfrm>
                  <a:off x="9349358" y="1684115"/>
                  <a:ext cx="49625" cy="118776"/>
                </a:xfrm>
                <a:custGeom>
                  <a:rect b="b" l="l" r="r" t="t"/>
                  <a:pathLst>
                    <a:path extrusionOk="0" h="118776" w="49625">
                      <a:moveTo>
                        <a:pt x="0" y="118777"/>
                      </a:moveTo>
                      <a:cubicBezTo>
                        <a:pt x="0" y="118777"/>
                        <a:pt x="41148" y="118777"/>
                        <a:pt x="49625" y="0"/>
                      </a:cubicBezTo>
                      <a:cubicBezTo>
                        <a:pt x="35433" y="5144"/>
                        <a:pt x="19908" y="10192"/>
                        <a:pt x="3334" y="14859"/>
                      </a:cubicBezTo>
                      <a:cubicBezTo>
                        <a:pt x="12764" y="43053"/>
                        <a:pt x="21717" y="87440"/>
                        <a:pt x="0" y="118777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2" name="Google Shape;782;p6"/>
            <p:cNvGrpSpPr/>
            <p:nvPr/>
          </p:nvGrpSpPr>
          <p:grpSpPr>
            <a:xfrm>
              <a:off x="8350376" y="1383088"/>
              <a:ext cx="605044" cy="941011"/>
              <a:chOff x="8350376" y="1383088"/>
              <a:chExt cx="605044" cy="941011"/>
            </a:xfrm>
          </p:grpSpPr>
          <p:grpSp>
            <p:nvGrpSpPr>
              <p:cNvPr id="783" name="Google Shape;783;p6"/>
              <p:cNvGrpSpPr/>
              <p:nvPr/>
            </p:nvGrpSpPr>
            <p:grpSpPr>
              <a:xfrm>
                <a:off x="8641746" y="1383088"/>
                <a:ext cx="313674" cy="378179"/>
                <a:chOff x="8641746" y="1383088"/>
                <a:chExt cx="313674" cy="378179"/>
              </a:xfrm>
            </p:grpSpPr>
            <p:sp>
              <p:nvSpPr>
                <p:cNvPr id="784" name="Google Shape;784;p6"/>
                <p:cNvSpPr/>
                <p:nvPr/>
              </p:nvSpPr>
              <p:spPr>
                <a:xfrm>
                  <a:off x="8641746" y="1383088"/>
                  <a:ext cx="313674" cy="378179"/>
                </a:xfrm>
                <a:custGeom>
                  <a:rect b="b" l="l" r="r" t="t"/>
                  <a:pathLst>
                    <a:path extrusionOk="0" h="378179" w="313674">
                      <a:moveTo>
                        <a:pt x="0" y="378179"/>
                      </a:moveTo>
                      <a:cubicBezTo>
                        <a:pt x="125349" y="191108"/>
                        <a:pt x="193738" y="179297"/>
                        <a:pt x="263842" y="181774"/>
                      </a:cubicBezTo>
                      <a:cubicBezTo>
                        <a:pt x="263842" y="181774"/>
                        <a:pt x="333089" y="88524"/>
                        <a:pt x="308324" y="34041"/>
                      </a:cubicBezTo>
                      <a:cubicBezTo>
                        <a:pt x="303657" y="23659"/>
                        <a:pt x="295465" y="14705"/>
                        <a:pt x="282797" y="8038"/>
                      </a:cubicBezTo>
                      <a:cubicBezTo>
                        <a:pt x="271653" y="2228"/>
                        <a:pt x="259937" y="-344"/>
                        <a:pt x="248126" y="37"/>
                      </a:cubicBezTo>
                      <a:cubicBezTo>
                        <a:pt x="230410" y="608"/>
                        <a:pt x="212217" y="7466"/>
                        <a:pt x="194405" y="18991"/>
                      </a:cubicBezTo>
                      <a:cubicBezTo>
                        <a:pt x="168592" y="35565"/>
                        <a:pt x="143446" y="61663"/>
                        <a:pt x="121158" y="92048"/>
                      </a:cubicBezTo>
                      <a:cubicBezTo>
                        <a:pt x="117634" y="96811"/>
                        <a:pt x="114205" y="101764"/>
                        <a:pt x="110871" y="106717"/>
                      </a:cubicBezTo>
                      <a:cubicBezTo>
                        <a:pt x="90964" y="136244"/>
                        <a:pt x="73914" y="168820"/>
                        <a:pt x="61722" y="200062"/>
                      </a:cubicBezTo>
                      <a:cubicBezTo>
                        <a:pt x="61150" y="201491"/>
                        <a:pt x="60579" y="203015"/>
                        <a:pt x="60007" y="204443"/>
                      </a:cubicBezTo>
                      <a:cubicBezTo>
                        <a:pt x="58483" y="208444"/>
                        <a:pt x="56959" y="212444"/>
                        <a:pt x="55530" y="216445"/>
                      </a:cubicBezTo>
                      <a:cubicBezTo>
                        <a:pt x="48577" y="235399"/>
                        <a:pt x="42291" y="254069"/>
                        <a:pt x="36195" y="272833"/>
                      </a:cubicBezTo>
                      <a:cubicBezTo>
                        <a:pt x="24860" y="307123"/>
                        <a:pt x="14097" y="341508"/>
                        <a:pt x="0" y="378179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785" name="Google Shape;785;p6"/>
                <p:cNvGrpSpPr/>
                <p:nvPr/>
              </p:nvGrpSpPr>
              <p:grpSpPr>
                <a:xfrm>
                  <a:off x="8677846" y="1383088"/>
                  <a:ext cx="272224" cy="272833"/>
                  <a:chOff x="8677846" y="1383088"/>
                  <a:chExt cx="272224" cy="272833"/>
                </a:xfrm>
              </p:grpSpPr>
              <p:sp>
                <p:nvSpPr>
                  <p:cNvPr id="786" name="Google Shape;786;p6"/>
                  <p:cNvSpPr/>
                  <p:nvPr/>
                </p:nvSpPr>
                <p:spPr>
                  <a:xfrm>
                    <a:off x="8876727" y="1383088"/>
                    <a:ext cx="73343" cy="144531"/>
                  </a:xfrm>
                  <a:custGeom>
                    <a:rect b="b" l="l" r="r" t="t"/>
                    <a:pathLst>
                      <a:path extrusionOk="0" h="144531" w="73343">
                        <a:moveTo>
                          <a:pt x="13050" y="37"/>
                        </a:moveTo>
                        <a:cubicBezTo>
                          <a:pt x="5430" y="46614"/>
                          <a:pt x="-7905" y="139769"/>
                          <a:pt x="6193" y="143960"/>
                        </a:cubicBezTo>
                        <a:cubicBezTo>
                          <a:pt x="23051" y="149008"/>
                          <a:pt x="57913" y="121290"/>
                          <a:pt x="73344" y="34041"/>
                        </a:cubicBezTo>
                        <a:cubicBezTo>
                          <a:pt x="68677" y="23659"/>
                          <a:pt x="60485" y="14705"/>
                          <a:pt x="47817" y="8038"/>
                        </a:cubicBezTo>
                        <a:cubicBezTo>
                          <a:pt x="36577" y="2228"/>
                          <a:pt x="24957" y="-344"/>
                          <a:pt x="13050" y="3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7" name="Google Shape;787;p6"/>
                  <p:cNvSpPr/>
                  <p:nvPr/>
                </p:nvSpPr>
                <p:spPr>
                  <a:xfrm>
                    <a:off x="8762809" y="1402079"/>
                    <a:ext cx="82374" cy="140787"/>
                  </a:xfrm>
                  <a:custGeom>
                    <a:rect b="b" l="l" r="r" t="t"/>
                    <a:pathLst>
                      <a:path extrusionOk="0" h="140787" w="82374">
                        <a:moveTo>
                          <a:pt x="0" y="73057"/>
                        </a:moveTo>
                        <a:cubicBezTo>
                          <a:pt x="15716" y="104870"/>
                          <a:pt x="44196" y="152400"/>
                          <a:pt x="67246" y="138208"/>
                        </a:cubicBezTo>
                        <a:cubicBezTo>
                          <a:pt x="91536" y="123349"/>
                          <a:pt x="81153" y="44196"/>
                          <a:pt x="73247" y="0"/>
                        </a:cubicBezTo>
                        <a:cubicBezTo>
                          <a:pt x="47435" y="16574"/>
                          <a:pt x="22289" y="42672"/>
                          <a:pt x="0" y="7305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6"/>
                  <p:cNvSpPr/>
                  <p:nvPr/>
                </p:nvSpPr>
                <p:spPr>
                  <a:xfrm>
                    <a:off x="8703373" y="1489805"/>
                    <a:ext cx="70120" cy="96437"/>
                  </a:xfrm>
                  <a:custGeom>
                    <a:rect b="b" l="l" r="r" t="t"/>
                    <a:pathLst>
                      <a:path extrusionOk="0" h="96437" w="70120">
                        <a:moveTo>
                          <a:pt x="66294" y="80677"/>
                        </a:moveTo>
                        <a:cubicBezTo>
                          <a:pt x="77629" y="60579"/>
                          <a:pt x="61341" y="22955"/>
                          <a:pt x="49149" y="0"/>
                        </a:cubicBezTo>
                        <a:cubicBezTo>
                          <a:pt x="29242" y="29527"/>
                          <a:pt x="12192" y="62103"/>
                          <a:pt x="0" y="93345"/>
                        </a:cubicBezTo>
                        <a:cubicBezTo>
                          <a:pt x="22003" y="97726"/>
                          <a:pt x="55245" y="100298"/>
                          <a:pt x="66294" y="8067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6"/>
                  <p:cNvSpPr/>
                  <p:nvPr/>
                </p:nvSpPr>
                <p:spPr>
                  <a:xfrm>
                    <a:off x="8677846" y="1599533"/>
                    <a:ext cx="66221" cy="56388"/>
                  </a:xfrm>
                  <a:custGeom>
                    <a:rect b="b" l="l" r="r" t="t"/>
                    <a:pathLst>
                      <a:path extrusionOk="0" h="56388" w="66221">
                        <a:moveTo>
                          <a:pt x="0" y="56388"/>
                        </a:moveTo>
                        <a:cubicBezTo>
                          <a:pt x="26384" y="51149"/>
                          <a:pt x="59722" y="41434"/>
                          <a:pt x="65341" y="25718"/>
                        </a:cubicBezTo>
                        <a:cubicBezTo>
                          <a:pt x="72009" y="7144"/>
                          <a:pt x="39243" y="1619"/>
                          <a:pt x="19336" y="0"/>
                        </a:cubicBezTo>
                        <a:cubicBezTo>
                          <a:pt x="12382" y="18955"/>
                          <a:pt x="6191" y="37719"/>
                          <a:pt x="0" y="56388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90" name="Google Shape;790;p6"/>
              <p:cNvGrpSpPr/>
              <p:nvPr/>
            </p:nvGrpSpPr>
            <p:grpSpPr>
              <a:xfrm>
                <a:off x="8350376" y="1634782"/>
                <a:ext cx="531936" cy="689317"/>
                <a:chOff x="8350376" y="1634782"/>
                <a:chExt cx="531936" cy="689317"/>
              </a:xfrm>
            </p:grpSpPr>
            <p:grpSp>
              <p:nvGrpSpPr>
                <p:cNvPr id="791" name="Google Shape;791;p6"/>
                <p:cNvGrpSpPr/>
                <p:nvPr/>
              </p:nvGrpSpPr>
              <p:grpSpPr>
                <a:xfrm>
                  <a:off x="8350376" y="1776412"/>
                  <a:ext cx="494728" cy="547687"/>
                  <a:chOff x="8350376" y="1776412"/>
                  <a:chExt cx="494728" cy="547687"/>
                </a:xfrm>
              </p:grpSpPr>
              <p:sp>
                <p:nvSpPr>
                  <p:cNvPr id="792" name="Google Shape;792;p6"/>
                  <p:cNvSpPr/>
                  <p:nvPr/>
                </p:nvSpPr>
                <p:spPr>
                  <a:xfrm>
                    <a:off x="8350376" y="1776412"/>
                    <a:ext cx="494728" cy="547687"/>
                  </a:xfrm>
                  <a:custGeom>
                    <a:rect b="b" l="l" r="r" t="t"/>
                    <a:pathLst>
                      <a:path extrusionOk="0" h="547687" w="494728">
                        <a:moveTo>
                          <a:pt x="0" y="547688"/>
                        </a:moveTo>
                        <a:lnTo>
                          <a:pt x="58484" y="476155"/>
                        </a:lnTo>
                        <a:lnTo>
                          <a:pt x="117824" y="405384"/>
                        </a:lnTo>
                        <a:cubicBezTo>
                          <a:pt x="157543" y="358330"/>
                          <a:pt x="198025" y="311944"/>
                          <a:pt x="238411" y="265557"/>
                        </a:cubicBezTo>
                        <a:cubicBezTo>
                          <a:pt x="279273" y="219551"/>
                          <a:pt x="320230" y="173546"/>
                          <a:pt x="362236" y="128492"/>
                        </a:cubicBezTo>
                        <a:cubicBezTo>
                          <a:pt x="383286" y="106013"/>
                          <a:pt x="404527" y="83725"/>
                          <a:pt x="426053" y="61722"/>
                        </a:cubicBezTo>
                        <a:cubicBezTo>
                          <a:pt x="437102" y="51054"/>
                          <a:pt x="447866" y="40005"/>
                          <a:pt x="459200" y="29528"/>
                        </a:cubicBezTo>
                        <a:lnTo>
                          <a:pt x="476345" y="14002"/>
                        </a:lnTo>
                        <a:cubicBezTo>
                          <a:pt x="482251" y="9049"/>
                          <a:pt x="488632" y="4667"/>
                          <a:pt x="494729" y="0"/>
                        </a:cubicBezTo>
                        <a:cubicBezTo>
                          <a:pt x="488823" y="5048"/>
                          <a:pt x="482822" y="9716"/>
                          <a:pt x="477203" y="14954"/>
                        </a:cubicBezTo>
                        <a:lnTo>
                          <a:pt x="460820" y="31147"/>
                        </a:lnTo>
                        <a:cubicBezTo>
                          <a:pt x="449961" y="42005"/>
                          <a:pt x="439674" y="53435"/>
                          <a:pt x="429006" y="64579"/>
                        </a:cubicBezTo>
                        <a:cubicBezTo>
                          <a:pt x="408051" y="87154"/>
                          <a:pt x="387287" y="109823"/>
                          <a:pt x="366903" y="132874"/>
                        </a:cubicBezTo>
                        <a:cubicBezTo>
                          <a:pt x="325946" y="178784"/>
                          <a:pt x="284893" y="224600"/>
                          <a:pt x="244507" y="271082"/>
                        </a:cubicBezTo>
                        <a:lnTo>
                          <a:pt x="122491" y="409670"/>
                        </a:lnTo>
                        <a:lnTo>
                          <a:pt x="61436" y="478917"/>
                        </a:lnTo>
                        <a:lnTo>
                          <a:pt x="0" y="547688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3" name="Google Shape;793;p6"/>
                  <p:cNvSpPr/>
                  <p:nvPr/>
                </p:nvSpPr>
                <p:spPr>
                  <a:xfrm>
                    <a:off x="8370379" y="2085212"/>
                    <a:ext cx="180688" cy="203549"/>
                  </a:xfrm>
                  <a:custGeom>
                    <a:rect b="b" l="l" r="r" t="t"/>
                    <a:pathLst>
                      <a:path extrusionOk="0" h="203549" w="180688">
                        <a:moveTo>
                          <a:pt x="154209" y="22288"/>
                        </a:moveTo>
                        <a:lnTo>
                          <a:pt x="143351" y="22574"/>
                        </a:lnTo>
                        <a:lnTo>
                          <a:pt x="148590" y="33338"/>
                        </a:lnTo>
                        <a:lnTo>
                          <a:pt x="138874" y="45149"/>
                        </a:lnTo>
                        <a:lnTo>
                          <a:pt x="120110" y="44672"/>
                        </a:lnTo>
                        <a:lnTo>
                          <a:pt x="129254" y="57912"/>
                        </a:lnTo>
                        <a:lnTo>
                          <a:pt x="123444" y="63627"/>
                        </a:lnTo>
                        <a:lnTo>
                          <a:pt x="109347" y="64103"/>
                        </a:lnTo>
                        <a:lnTo>
                          <a:pt x="114585" y="73819"/>
                        </a:lnTo>
                        <a:lnTo>
                          <a:pt x="105632" y="83249"/>
                        </a:lnTo>
                        <a:lnTo>
                          <a:pt x="91916" y="80963"/>
                        </a:lnTo>
                        <a:lnTo>
                          <a:pt x="97250" y="93917"/>
                        </a:lnTo>
                        <a:lnTo>
                          <a:pt x="89059" y="103442"/>
                        </a:lnTo>
                        <a:lnTo>
                          <a:pt x="74676" y="103346"/>
                        </a:lnTo>
                        <a:lnTo>
                          <a:pt x="77152" y="113633"/>
                        </a:lnTo>
                        <a:lnTo>
                          <a:pt x="63055" y="129921"/>
                        </a:lnTo>
                        <a:lnTo>
                          <a:pt x="44482" y="130492"/>
                        </a:lnTo>
                        <a:lnTo>
                          <a:pt x="51054" y="145542"/>
                        </a:lnTo>
                        <a:lnTo>
                          <a:pt x="39528" y="158972"/>
                        </a:lnTo>
                        <a:lnTo>
                          <a:pt x="20478" y="159639"/>
                        </a:lnTo>
                        <a:lnTo>
                          <a:pt x="28480" y="172403"/>
                        </a:lnTo>
                        <a:lnTo>
                          <a:pt x="19050" y="184213"/>
                        </a:lnTo>
                        <a:lnTo>
                          <a:pt x="0" y="184785"/>
                        </a:lnTo>
                        <a:lnTo>
                          <a:pt x="7715" y="203549"/>
                        </a:lnTo>
                        <a:lnTo>
                          <a:pt x="180689" y="0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794" name="Google Shape;794;p6"/>
                <p:cNvSpPr/>
                <p:nvPr/>
              </p:nvSpPr>
              <p:spPr>
                <a:xfrm>
                  <a:off x="8626125" y="1840706"/>
                  <a:ext cx="209359" cy="200120"/>
                </a:xfrm>
                <a:custGeom>
                  <a:rect b="b" l="l" r="r" t="t"/>
                  <a:pathLst>
                    <a:path extrusionOk="0" h="200120" w="209359">
                      <a:moveTo>
                        <a:pt x="177832" y="0"/>
                      </a:moveTo>
                      <a:lnTo>
                        <a:pt x="0" y="200120"/>
                      </a:lnTo>
                      <a:cubicBezTo>
                        <a:pt x="0" y="200120"/>
                        <a:pt x="109347" y="153734"/>
                        <a:pt x="209359" y="110395"/>
                      </a:cubicBezTo>
                      <a:cubicBezTo>
                        <a:pt x="111347" y="96583"/>
                        <a:pt x="175070" y="3810"/>
                        <a:pt x="177832" y="0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5" name="Google Shape;795;p6"/>
                <p:cNvSpPr/>
                <p:nvPr/>
              </p:nvSpPr>
              <p:spPr>
                <a:xfrm>
                  <a:off x="8665762" y="1815318"/>
                  <a:ext cx="49124" cy="51128"/>
                </a:xfrm>
                <a:custGeom>
                  <a:rect b="b" l="l" r="r" t="t"/>
                  <a:pathLst>
                    <a:path extrusionOk="0" h="51128" w="49124">
                      <a:moveTo>
                        <a:pt x="3321" y="48439"/>
                      </a:moveTo>
                      <a:cubicBezTo>
                        <a:pt x="-12109" y="33580"/>
                        <a:pt x="30372" y="-8902"/>
                        <a:pt x="45803" y="1671"/>
                      </a:cubicBezTo>
                      <a:cubicBezTo>
                        <a:pt x="61233" y="12244"/>
                        <a:pt x="18752" y="63298"/>
                        <a:pt x="3321" y="48439"/>
                      </a:cubicBezTo>
                      <a:close/>
                    </a:path>
                  </a:pathLst>
                </a:custGeom>
                <a:solidFill>
                  <a:srgbClr val="6A153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796" name="Google Shape;796;p6"/>
                <p:cNvGrpSpPr/>
                <p:nvPr/>
              </p:nvGrpSpPr>
              <p:grpSpPr>
                <a:xfrm>
                  <a:off x="8788594" y="1634782"/>
                  <a:ext cx="93718" cy="82706"/>
                  <a:chOff x="8788594" y="1634782"/>
                  <a:chExt cx="93718" cy="82706"/>
                </a:xfrm>
              </p:grpSpPr>
              <p:grpSp>
                <p:nvGrpSpPr>
                  <p:cNvPr id="797" name="Google Shape;797;p6"/>
                  <p:cNvGrpSpPr/>
                  <p:nvPr/>
                </p:nvGrpSpPr>
                <p:grpSpPr>
                  <a:xfrm>
                    <a:off x="8789289" y="1636395"/>
                    <a:ext cx="92647" cy="79026"/>
                    <a:chOff x="8789289" y="1636395"/>
                    <a:chExt cx="92647" cy="79026"/>
                  </a:xfrm>
                </p:grpSpPr>
                <p:sp>
                  <p:nvSpPr>
                    <p:cNvPr id="798" name="Google Shape;798;p6"/>
                    <p:cNvSpPr/>
                    <p:nvPr/>
                  </p:nvSpPr>
                  <p:spPr>
                    <a:xfrm>
                      <a:off x="8789289" y="1636395"/>
                      <a:ext cx="92647" cy="79026"/>
                    </a:xfrm>
                    <a:custGeom>
                      <a:rect b="b" l="l" r="r" t="t"/>
                      <a:pathLst>
                        <a:path extrusionOk="0" h="79026" w="92647">
                          <a:moveTo>
                            <a:pt x="91440" y="0"/>
                          </a:moveTo>
                          <a:cubicBezTo>
                            <a:pt x="91440" y="0"/>
                            <a:pt x="91535" y="571"/>
                            <a:pt x="91821" y="1429"/>
                          </a:cubicBezTo>
                          <a:cubicBezTo>
                            <a:pt x="93059" y="8668"/>
                            <a:pt x="96678" y="40958"/>
                            <a:pt x="67246" y="64865"/>
                          </a:cubicBezTo>
                          <a:cubicBezTo>
                            <a:pt x="34004" y="91821"/>
                            <a:pt x="0" y="72009"/>
                            <a:pt x="0" y="72009"/>
                          </a:cubicBezTo>
                          <a:cubicBezTo>
                            <a:pt x="0" y="71438"/>
                            <a:pt x="0" y="70866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429" y="2096"/>
                            <a:pt x="80010" y="0"/>
                            <a:pt x="90201" y="0"/>
                          </a:cubicBezTo>
                          <a:cubicBezTo>
                            <a:pt x="91059" y="0"/>
                            <a:pt x="91440" y="0"/>
                            <a:pt x="91440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799" name="Google Shape;799;p6"/>
                    <p:cNvSpPr/>
                    <p:nvPr/>
                  </p:nvSpPr>
                  <p:spPr>
                    <a:xfrm>
                      <a:off x="8789289" y="1636395"/>
                      <a:ext cx="90296" cy="70294"/>
                    </a:xfrm>
                    <a:custGeom>
                      <a:rect b="b" l="l" r="r" t="t"/>
                      <a:pathLst>
                        <a:path extrusionOk="0" h="70294" w="90296">
                          <a:moveTo>
                            <a:pt x="90297" y="0"/>
                          </a:moveTo>
                          <a:cubicBezTo>
                            <a:pt x="32861" y="26765"/>
                            <a:pt x="8096" y="57912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525" y="2096"/>
                            <a:pt x="80010" y="0"/>
                            <a:pt x="90297" y="0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800" name="Google Shape;800;p6"/>
                    <p:cNvSpPr/>
                    <p:nvPr/>
                  </p:nvSpPr>
                  <p:spPr>
                    <a:xfrm>
                      <a:off x="8811958" y="1661064"/>
                      <a:ext cx="33337" cy="33337"/>
                    </a:xfrm>
                    <a:custGeom>
                      <a:rect b="b" l="l" r="r" t="t"/>
                      <a:pathLst>
                        <a:path extrusionOk="0" h="33337" w="33337">
                          <a:moveTo>
                            <a:pt x="33338" y="16669"/>
                          </a:moveTo>
                          <a:cubicBezTo>
                            <a:pt x="33338" y="25875"/>
                            <a:pt x="25875" y="33337"/>
                            <a:pt x="16669" y="33337"/>
                          </a:cubicBezTo>
                          <a:cubicBezTo>
                            <a:pt x="7463" y="33337"/>
                            <a:pt x="0" y="25875"/>
                            <a:pt x="0" y="16669"/>
                          </a:cubicBezTo>
                          <a:cubicBezTo>
                            <a:pt x="0" y="7463"/>
                            <a:pt x="7463" y="0"/>
                            <a:pt x="16669" y="0"/>
                          </a:cubicBezTo>
                          <a:cubicBezTo>
                            <a:pt x="25875" y="0"/>
                            <a:pt x="33338" y="7463"/>
                            <a:pt x="33338" y="16669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801" name="Google Shape;801;p6"/>
                  <p:cNvSpPr/>
                  <p:nvPr/>
                </p:nvSpPr>
                <p:spPr>
                  <a:xfrm>
                    <a:off x="8790812" y="1639157"/>
                    <a:ext cx="91500" cy="78331"/>
                  </a:xfrm>
                  <a:custGeom>
                    <a:rect b="b" l="l" r="r" t="t"/>
                    <a:pathLst>
                      <a:path extrusionOk="0" h="78331" w="91500">
                        <a:moveTo>
                          <a:pt x="0" y="70009"/>
                        </a:moveTo>
                        <a:cubicBezTo>
                          <a:pt x="10668" y="74867"/>
                          <a:pt x="22479" y="76295"/>
                          <a:pt x="33719" y="74676"/>
                        </a:cubicBezTo>
                        <a:cubicBezTo>
                          <a:pt x="39338" y="73724"/>
                          <a:pt x="44768" y="72104"/>
                          <a:pt x="49911" y="69818"/>
                        </a:cubicBezTo>
                        <a:cubicBezTo>
                          <a:pt x="54959" y="67246"/>
                          <a:pt x="59913" y="64389"/>
                          <a:pt x="64198" y="60674"/>
                        </a:cubicBezTo>
                        <a:cubicBezTo>
                          <a:pt x="73247" y="53816"/>
                          <a:pt x="80010" y="44387"/>
                          <a:pt x="84297" y="33814"/>
                        </a:cubicBezTo>
                        <a:cubicBezTo>
                          <a:pt x="88582" y="23241"/>
                          <a:pt x="90678" y="11716"/>
                          <a:pt x="90488" y="0"/>
                        </a:cubicBezTo>
                        <a:cubicBezTo>
                          <a:pt x="92583" y="11525"/>
                          <a:pt x="91345" y="23717"/>
                          <a:pt x="87535" y="35052"/>
                        </a:cubicBezTo>
                        <a:cubicBezTo>
                          <a:pt x="83630" y="46387"/>
                          <a:pt x="76391" y="56579"/>
                          <a:pt x="66961" y="64199"/>
                        </a:cubicBezTo>
                        <a:cubicBezTo>
                          <a:pt x="57531" y="71628"/>
                          <a:pt x="46197" y="76962"/>
                          <a:pt x="34100" y="78105"/>
                        </a:cubicBezTo>
                        <a:cubicBezTo>
                          <a:pt x="22098" y="79153"/>
                          <a:pt x="9811" y="76581"/>
                          <a:pt x="0" y="70009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2" name="Google Shape;802;p6"/>
                  <p:cNvSpPr/>
                  <p:nvPr/>
                </p:nvSpPr>
                <p:spPr>
                  <a:xfrm>
                    <a:off x="8788594" y="1634782"/>
                    <a:ext cx="92134" cy="73621"/>
                  </a:xfrm>
                  <a:custGeom>
                    <a:rect b="b" l="l" r="r" t="t"/>
                    <a:pathLst>
                      <a:path extrusionOk="0" h="73621" w="92134">
                        <a:moveTo>
                          <a:pt x="695" y="73622"/>
                        </a:moveTo>
                        <a:cubicBezTo>
                          <a:pt x="-1306" y="62668"/>
                          <a:pt x="1171" y="51143"/>
                          <a:pt x="6124" y="41141"/>
                        </a:cubicBezTo>
                        <a:cubicBezTo>
                          <a:pt x="11363" y="31140"/>
                          <a:pt x="19363" y="22663"/>
                          <a:pt x="28603" y="16281"/>
                        </a:cubicBezTo>
                        <a:cubicBezTo>
                          <a:pt x="37937" y="10185"/>
                          <a:pt x="48129" y="5137"/>
                          <a:pt x="59083" y="2470"/>
                        </a:cubicBezTo>
                        <a:cubicBezTo>
                          <a:pt x="69941" y="-102"/>
                          <a:pt x="81371" y="-1054"/>
                          <a:pt x="92134" y="1517"/>
                        </a:cubicBezTo>
                        <a:cubicBezTo>
                          <a:pt x="81181" y="851"/>
                          <a:pt x="70322" y="2565"/>
                          <a:pt x="60035" y="5804"/>
                        </a:cubicBezTo>
                        <a:cubicBezTo>
                          <a:pt x="49748" y="9042"/>
                          <a:pt x="40033" y="13805"/>
                          <a:pt x="31175" y="19996"/>
                        </a:cubicBezTo>
                        <a:cubicBezTo>
                          <a:pt x="22126" y="25806"/>
                          <a:pt x="14696" y="33712"/>
                          <a:pt x="9172" y="42760"/>
                        </a:cubicBezTo>
                        <a:cubicBezTo>
                          <a:pt x="3838" y="52000"/>
                          <a:pt x="599" y="62668"/>
                          <a:pt x="695" y="73622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803" name="Google Shape;803;p6"/>
            <p:cNvGrpSpPr/>
            <p:nvPr/>
          </p:nvGrpSpPr>
          <p:grpSpPr>
            <a:xfrm>
              <a:off x="9430416" y="133350"/>
              <a:ext cx="1339215" cy="1682098"/>
              <a:chOff x="9430416" y="133350"/>
              <a:chExt cx="1339215" cy="1682098"/>
            </a:xfrm>
          </p:grpSpPr>
          <p:grpSp>
            <p:nvGrpSpPr>
              <p:cNvPr id="804" name="Google Shape;804;p6"/>
              <p:cNvGrpSpPr/>
              <p:nvPr/>
            </p:nvGrpSpPr>
            <p:grpSpPr>
              <a:xfrm>
                <a:off x="9430416" y="133350"/>
                <a:ext cx="1339215" cy="1682098"/>
                <a:chOff x="9430416" y="133350"/>
                <a:chExt cx="1339215" cy="1682098"/>
              </a:xfrm>
            </p:grpSpPr>
            <p:sp>
              <p:nvSpPr>
                <p:cNvPr id="805" name="Google Shape;805;p6"/>
                <p:cNvSpPr/>
                <p:nvPr/>
              </p:nvSpPr>
              <p:spPr>
                <a:xfrm>
                  <a:off x="9430607" y="133350"/>
                  <a:ext cx="1339024" cy="1682098"/>
                </a:xfrm>
                <a:custGeom>
                  <a:rect b="b" l="l" r="r" t="t"/>
                  <a:pathLst>
                    <a:path extrusionOk="0" h="1682098" w="1339024">
                      <a:moveTo>
                        <a:pt x="0" y="1677067"/>
                      </a:moveTo>
                      <a:cubicBezTo>
                        <a:pt x="40957" y="1694498"/>
                        <a:pt x="173545" y="1662779"/>
                        <a:pt x="246030" y="1640777"/>
                      </a:cubicBezTo>
                      <a:cubicBezTo>
                        <a:pt x="262699" y="1635824"/>
                        <a:pt x="276130" y="1631252"/>
                        <a:pt x="284606" y="1628013"/>
                      </a:cubicBezTo>
                      <a:cubicBezTo>
                        <a:pt x="286988" y="1627061"/>
                        <a:pt x="289560" y="1626394"/>
                        <a:pt x="292322" y="1625918"/>
                      </a:cubicBezTo>
                      <a:cubicBezTo>
                        <a:pt x="340423" y="1617345"/>
                        <a:pt x="435673" y="1675543"/>
                        <a:pt x="438149" y="1677067"/>
                      </a:cubicBezTo>
                      <a:cubicBezTo>
                        <a:pt x="437006" y="1674781"/>
                        <a:pt x="401288" y="1602105"/>
                        <a:pt x="401288" y="1518095"/>
                      </a:cubicBezTo>
                      <a:cubicBezTo>
                        <a:pt x="401288" y="1516380"/>
                        <a:pt x="401669" y="1514189"/>
                        <a:pt x="402431" y="1511427"/>
                      </a:cubicBezTo>
                      <a:cubicBezTo>
                        <a:pt x="410146" y="1482471"/>
                        <a:pt x="457581" y="1396460"/>
                        <a:pt x="527399" y="1279303"/>
                      </a:cubicBezTo>
                      <a:cubicBezTo>
                        <a:pt x="697896" y="992791"/>
                        <a:pt x="1001839" y="519684"/>
                        <a:pt x="1185482" y="236220"/>
                      </a:cubicBezTo>
                      <a:cubicBezTo>
                        <a:pt x="1277208" y="94393"/>
                        <a:pt x="1339025" y="0"/>
                        <a:pt x="1339025" y="0"/>
                      </a:cubicBezTo>
                      <a:cubicBezTo>
                        <a:pt x="1261014" y="56674"/>
                        <a:pt x="1157859" y="164592"/>
                        <a:pt x="1052132" y="287465"/>
                      </a:cubicBezTo>
                      <a:cubicBezTo>
                        <a:pt x="808958" y="569786"/>
                        <a:pt x="551497" y="931069"/>
                        <a:pt x="551497" y="931069"/>
                      </a:cubicBezTo>
                      <a:lnTo>
                        <a:pt x="271939" y="1325785"/>
                      </a:lnTo>
                      <a:cubicBezTo>
                        <a:pt x="271939" y="1325785"/>
                        <a:pt x="157257" y="1529810"/>
                        <a:pt x="127063" y="1575054"/>
                      </a:cubicBezTo>
                      <a:cubicBezTo>
                        <a:pt x="96869" y="1620393"/>
                        <a:pt x="75533" y="1645539"/>
                        <a:pt x="0" y="1677067"/>
                      </a:cubicBezTo>
                      <a:close/>
                    </a:path>
                  </a:pathLst>
                </a:custGeom>
                <a:solidFill>
                  <a:srgbClr val="FCB14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06" name="Google Shape;806;p6"/>
                <p:cNvSpPr/>
                <p:nvPr/>
              </p:nvSpPr>
              <p:spPr>
                <a:xfrm>
                  <a:off x="9430416" y="420909"/>
                  <a:ext cx="1052131" cy="1394538"/>
                </a:xfrm>
                <a:custGeom>
                  <a:rect b="b" l="l" r="r" t="t"/>
                  <a:pathLst>
                    <a:path extrusionOk="0" h="1394538" w="1052131">
                      <a:moveTo>
                        <a:pt x="127254" y="1287494"/>
                      </a:moveTo>
                      <a:cubicBezTo>
                        <a:pt x="157448" y="1242155"/>
                        <a:pt x="272129" y="1038225"/>
                        <a:pt x="272129" y="1038225"/>
                      </a:cubicBezTo>
                      <a:lnTo>
                        <a:pt x="485965" y="736283"/>
                      </a:lnTo>
                      <a:cubicBezTo>
                        <a:pt x="480441" y="734854"/>
                        <a:pt x="471202" y="732758"/>
                        <a:pt x="461582" y="731615"/>
                      </a:cubicBezTo>
                      <a:cubicBezTo>
                        <a:pt x="446342" y="729710"/>
                        <a:pt x="441484" y="748379"/>
                        <a:pt x="441484" y="748379"/>
                      </a:cubicBezTo>
                      <a:cubicBezTo>
                        <a:pt x="441484" y="748379"/>
                        <a:pt x="433959" y="710279"/>
                        <a:pt x="496158" y="708184"/>
                      </a:cubicBezTo>
                      <a:cubicBezTo>
                        <a:pt x="496158" y="708184"/>
                        <a:pt x="492918" y="695516"/>
                        <a:pt x="500443" y="683038"/>
                      </a:cubicBezTo>
                      <a:cubicBezTo>
                        <a:pt x="507968" y="670560"/>
                        <a:pt x="517779" y="671894"/>
                        <a:pt x="528257" y="643033"/>
                      </a:cubicBezTo>
                      <a:cubicBezTo>
                        <a:pt x="538734" y="614172"/>
                        <a:pt x="578263" y="548354"/>
                        <a:pt x="603314" y="538734"/>
                      </a:cubicBezTo>
                      <a:cubicBezTo>
                        <a:pt x="603314" y="538734"/>
                        <a:pt x="591978" y="569119"/>
                        <a:pt x="594264" y="584454"/>
                      </a:cubicBezTo>
                      <a:cubicBezTo>
                        <a:pt x="677417" y="470535"/>
                        <a:pt x="868775" y="212788"/>
                        <a:pt x="1052132" y="0"/>
                      </a:cubicBezTo>
                      <a:cubicBezTo>
                        <a:pt x="931545" y="179356"/>
                        <a:pt x="597693" y="643795"/>
                        <a:pt x="561594" y="693325"/>
                      </a:cubicBezTo>
                      <a:cubicBezTo>
                        <a:pt x="521304" y="748665"/>
                        <a:pt x="364617" y="964597"/>
                        <a:pt x="324898" y="1068991"/>
                      </a:cubicBezTo>
                      <a:cubicBezTo>
                        <a:pt x="290226" y="1160240"/>
                        <a:pt x="342043" y="1228630"/>
                        <a:pt x="246031" y="1353217"/>
                      </a:cubicBezTo>
                      <a:cubicBezTo>
                        <a:pt x="173641" y="1375220"/>
                        <a:pt x="40957" y="1406938"/>
                        <a:pt x="0" y="1389507"/>
                      </a:cubicBezTo>
                      <a:cubicBezTo>
                        <a:pt x="75724" y="1357979"/>
                        <a:pt x="97060" y="1332833"/>
                        <a:pt x="127254" y="1287494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807" name="Google Shape;807;p6"/>
              <p:cNvSpPr/>
              <p:nvPr/>
            </p:nvSpPr>
            <p:spPr>
              <a:xfrm>
                <a:off x="9430512" y="1756818"/>
                <a:ext cx="438244" cy="56889"/>
              </a:xfrm>
              <a:custGeom>
                <a:rect b="b" l="l" r="r" t="t"/>
                <a:pathLst>
                  <a:path extrusionOk="0" h="56889" w="438244">
                    <a:moveTo>
                      <a:pt x="438245" y="53503"/>
                    </a:moveTo>
                    <a:cubicBezTo>
                      <a:pt x="421671" y="44169"/>
                      <a:pt x="404812" y="35501"/>
                      <a:pt x="387572" y="27595"/>
                    </a:cubicBezTo>
                    <a:cubicBezTo>
                      <a:pt x="370427" y="19594"/>
                      <a:pt x="352901" y="12260"/>
                      <a:pt x="334708" y="7307"/>
                    </a:cubicBezTo>
                    <a:cubicBezTo>
                      <a:pt x="325660" y="4926"/>
                      <a:pt x="316325" y="3116"/>
                      <a:pt x="307181" y="3592"/>
                    </a:cubicBezTo>
                    <a:cubicBezTo>
                      <a:pt x="298037" y="4068"/>
                      <a:pt x="288703" y="6354"/>
                      <a:pt x="279463" y="8355"/>
                    </a:cubicBezTo>
                    <a:cubicBezTo>
                      <a:pt x="261080" y="12641"/>
                      <a:pt x="242697" y="17689"/>
                      <a:pt x="224409" y="22642"/>
                    </a:cubicBezTo>
                    <a:cubicBezTo>
                      <a:pt x="187737" y="32262"/>
                      <a:pt x="150876" y="41883"/>
                      <a:pt x="113442" y="48741"/>
                    </a:cubicBezTo>
                    <a:cubicBezTo>
                      <a:pt x="94774" y="52265"/>
                      <a:pt x="75819" y="54741"/>
                      <a:pt x="56864" y="56361"/>
                    </a:cubicBezTo>
                    <a:cubicBezTo>
                      <a:pt x="37909" y="57313"/>
                      <a:pt x="18669" y="57313"/>
                      <a:pt x="0" y="53503"/>
                    </a:cubicBezTo>
                    <a:cubicBezTo>
                      <a:pt x="37719" y="59123"/>
                      <a:pt x="75724" y="52741"/>
                      <a:pt x="112776" y="45597"/>
                    </a:cubicBezTo>
                    <a:cubicBezTo>
                      <a:pt x="149923" y="38168"/>
                      <a:pt x="186594" y="28548"/>
                      <a:pt x="223266" y="18642"/>
                    </a:cubicBezTo>
                    <a:cubicBezTo>
                      <a:pt x="241649" y="13784"/>
                      <a:pt x="259937" y="8926"/>
                      <a:pt x="278511" y="4735"/>
                    </a:cubicBezTo>
                    <a:cubicBezTo>
                      <a:pt x="287845" y="2735"/>
                      <a:pt x="297085" y="544"/>
                      <a:pt x="306895" y="68"/>
                    </a:cubicBezTo>
                    <a:cubicBezTo>
                      <a:pt x="316706" y="-408"/>
                      <a:pt x="326231" y="1687"/>
                      <a:pt x="335375" y="4259"/>
                    </a:cubicBezTo>
                    <a:cubicBezTo>
                      <a:pt x="372237" y="15499"/>
                      <a:pt x="405765" y="33977"/>
                      <a:pt x="438245" y="53503"/>
                    </a:cubicBezTo>
                    <a:close/>
                  </a:path>
                </a:pathLst>
              </a:custGeom>
              <a:solidFill>
                <a:srgbClr val="8B484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9" name="Google Shape;809;p7"/>
          <p:cNvGrpSpPr/>
          <p:nvPr/>
        </p:nvGrpSpPr>
        <p:grpSpPr>
          <a:xfrm>
            <a:off x="1643" y="2198312"/>
            <a:ext cx="9145643" cy="2944615"/>
            <a:chOff x="2190" y="2931083"/>
            <a:chExt cx="12194190" cy="3926154"/>
          </a:xfrm>
        </p:grpSpPr>
        <p:sp>
          <p:nvSpPr>
            <p:cNvPr id="810" name="Google Shape;810;p7"/>
            <p:cNvSpPr/>
            <p:nvPr/>
          </p:nvSpPr>
          <p:spPr>
            <a:xfrm>
              <a:off x="2190" y="2931083"/>
              <a:ext cx="12194190" cy="3926154"/>
            </a:xfrm>
            <a:custGeom>
              <a:rect b="b" l="l" r="r" t="t"/>
              <a:pathLst>
                <a:path extrusionOk="0" h="3926154" w="12194190">
                  <a:moveTo>
                    <a:pt x="2191" y="446291"/>
                  </a:moveTo>
                  <a:cubicBezTo>
                    <a:pt x="2191" y="446291"/>
                    <a:pt x="562737" y="94247"/>
                    <a:pt x="633032" y="59195"/>
                  </a:cubicBezTo>
                  <a:cubicBezTo>
                    <a:pt x="703326" y="24143"/>
                    <a:pt x="907733" y="-84918"/>
                    <a:pt x="1051751" y="127870"/>
                  </a:cubicBezTo>
                  <a:cubicBezTo>
                    <a:pt x="1195769" y="340659"/>
                    <a:pt x="1636395" y="579451"/>
                    <a:pt x="1732598" y="855676"/>
                  </a:cubicBezTo>
                  <a:cubicBezTo>
                    <a:pt x="1828800" y="1131901"/>
                    <a:pt x="3938969" y="2643613"/>
                    <a:pt x="4114800" y="2538458"/>
                  </a:cubicBezTo>
                  <a:cubicBezTo>
                    <a:pt x="4290632" y="2433206"/>
                    <a:pt x="4994053" y="1428985"/>
                    <a:pt x="5539169" y="1359643"/>
                  </a:cubicBezTo>
                  <a:cubicBezTo>
                    <a:pt x="6084284" y="1290301"/>
                    <a:pt x="6365653" y="1395553"/>
                    <a:pt x="6365653" y="1483564"/>
                  </a:cubicBezTo>
                  <a:cubicBezTo>
                    <a:pt x="6365653" y="1571575"/>
                    <a:pt x="6556915" y="1827797"/>
                    <a:pt x="6652546" y="1817891"/>
                  </a:cubicBezTo>
                  <a:cubicBezTo>
                    <a:pt x="6748272" y="1807985"/>
                    <a:pt x="12194190" y="3155296"/>
                    <a:pt x="12194190" y="3155296"/>
                  </a:cubicBezTo>
                  <a:lnTo>
                    <a:pt x="12194190" y="3926155"/>
                  </a:lnTo>
                  <a:lnTo>
                    <a:pt x="0" y="3926155"/>
                  </a:lnTo>
                  <a:lnTo>
                    <a:pt x="2191" y="446291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7"/>
            <p:cNvSpPr/>
            <p:nvPr/>
          </p:nvSpPr>
          <p:spPr>
            <a:xfrm>
              <a:off x="2190" y="3105050"/>
              <a:ext cx="12193999" cy="3752187"/>
            </a:xfrm>
            <a:custGeom>
              <a:rect b="b" l="l" r="r" t="t"/>
              <a:pathLst>
                <a:path extrusionOk="0" h="3752187" w="12193999">
                  <a:moveTo>
                    <a:pt x="0" y="894116"/>
                  </a:moveTo>
                  <a:cubicBezTo>
                    <a:pt x="0" y="894116"/>
                    <a:pt x="295180" y="1039849"/>
                    <a:pt x="408337" y="1056041"/>
                  </a:cubicBezTo>
                  <a:cubicBezTo>
                    <a:pt x="521589" y="1072234"/>
                    <a:pt x="780288" y="764576"/>
                    <a:pt x="942023" y="715999"/>
                  </a:cubicBezTo>
                  <a:cubicBezTo>
                    <a:pt x="1103757" y="667421"/>
                    <a:pt x="1168432" y="456919"/>
                    <a:pt x="1605058" y="424534"/>
                  </a:cubicBezTo>
                  <a:cubicBezTo>
                    <a:pt x="1605058" y="424534"/>
                    <a:pt x="1803178" y="266609"/>
                    <a:pt x="1960817" y="205935"/>
                  </a:cubicBezTo>
                  <a:cubicBezTo>
                    <a:pt x="2118455" y="145166"/>
                    <a:pt x="2167033" y="-49144"/>
                    <a:pt x="2312575" y="11625"/>
                  </a:cubicBezTo>
                  <a:cubicBezTo>
                    <a:pt x="2458117" y="72395"/>
                    <a:pt x="3428524" y="545978"/>
                    <a:pt x="3755993" y="813154"/>
                  </a:cubicBezTo>
                  <a:cubicBezTo>
                    <a:pt x="4083463" y="1080330"/>
                    <a:pt x="5405628" y="1638971"/>
                    <a:pt x="5769483" y="1663260"/>
                  </a:cubicBezTo>
                  <a:cubicBezTo>
                    <a:pt x="6133338" y="1687549"/>
                    <a:pt x="6667024" y="1881859"/>
                    <a:pt x="7152227" y="1833281"/>
                  </a:cubicBezTo>
                  <a:cubicBezTo>
                    <a:pt x="7637431" y="1784704"/>
                    <a:pt x="9238488" y="1027847"/>
                    <a:pt x="9456801" y="920501"/>
                  </a:cubicBezTo>
                  <a:cubicBezTo>
                    <a:pt x="9675114" y="813154"/>
                    <a:pt x="10111835" y="643133"/>
                    <a:pt x="10111835" y="643133"/>
                  </a:cubicBezTo>
                  <a:cubicBezTo>
                    <a:pt x="10111835" y="643133"/>
                    <a:pt x="10208895" y="448822"/>
                    <a:pt x="10572750" y="473111"/>
                  </a:cubicBezTo>
                  <a:cubicBezTo>
                    <a:pt x="10936606" y="497400"/>
                    <a:pt x="10863834" y="521689"/>
                    <a:pt x="11251978" y="521689"/>
                  </a:cubicBezTo>
                  <a:cubicBezTo>
                    <a:pt x="11640122" y="521689"/>
                    <a:pt x="12194000" y="181646"/>
                    <a:pt x="12194000" y="181646"/>
                  </a:cubicBezTo>
                  <a:lnTo>
                    <a:pt x="12194000" y="3752188"/>
                  </a:lnTo>
                  <a:lnTo>
                    <a:pt x="0" y="3752188"/>
                  </a:lnTo>
                  <a:lnTo>
                    <a:pt x="0" y="894116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2" name="Google Shape;812;p7"/>
          <p:cNvGrpSpPr/>
          <p:nvPr/>
        </p:nvGrpSpPr>
        <p:grpSpPr>
          <a:xfrm>
            <a:off x="0" y="4278919"/>
            <a:ext cx="9145643" cy="869608"/>
            <a:chOff x="0" y="5690711"/>
            <a:chExt cx="12194190" cy="1159478"/>
          </a:xfrm>
        </p:grpSpPr>
        <p:sp>
          <p:nvSpPr>
            <p:cNvPr id="813" name="Google Shape;813;p7"/>
            <p:cNvSpPr/>
            <p:nvPr/>
          </p:nvSpPr>
          <p:spPr>
            <a:xfrm>
              <a:off x="0" y="5690711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4" name="Google Shape;814;p7"/>
            <p:cNvGrpSpPr/>
            <p:nvPr/>
          </p:nvGrpSpPr>
          <p:grpSpPr>
            <a:xfrm>
              <a:off x="0" y="5760053"/>
              <a:ext cx="12194189" cy="957166"/>
              <a:chOff x="0" y="5760053"/>
              <a:chExt cx="12194189" cy="957166"/>
            </a:xfrm>
          </p:grpSpPr>
          <p:sp>
            <p:nvSpPr>
              <p:cNvPr id="815" name="Google Shape;815;p7"/>
              <p:cNvSpPr/>
              <p:nvPr/>
            </p:nvSpPr>
            <p:spPr>
              <a:xfrm>
                <a:off x="2190" y="5933312"/>
                <a:ext cx="12191999" cy="783907"/>
              </a:xfrm>
              <a:custGeom>
                <a:rect b="b" l="l" r="r" t="t"/>
                <a:pathLst>
                  <a:path extrusionOk="0" h="783907" w="12191999">
                    <a:moveTo>
                      <a:pt x="0" y="783907"/>
                    </a:moveTo>
                    <a:lnTo>
                      <a:pt x="9258967" y="632746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109"/>
                    </a:lnTo>
                    <a:lnTo>
                      <a:pt x="9570625" y="443865"/>
                    </a:lnTo>
                    <a:lnTo>
                      <a:pt x="7596664" y="443865"/>
                    </a:lnTo>
                    <a:lnTo>
                      <a:pt x="7530561" y="377762"/>
                    </a:lnTo>
                    <a:lnTo>
                      <a:pt x="11506867" y="330518"/>
                    </a:lnTo>
                    <a:lnTo>
                      <a:pt x="11469052" y="273844"/>
                    </a:lnTo>
                    <a:lnTo>
                      <a:pt x="12167997" y="273844"/>
                    </a:lnTo>
                    <a:lnTo>
                      <a:pt x="11809095" y="217170"/>
                    </a:lnTo>
                    <a:lnTo>
                      <a:pt x="12192000" y="159163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6" name="Google Shape;816;p7"/>
              <p:cNvSpPr/>
              <p:nvPr/>
            </p:nvSpPr>
            <p:spPr>
              <a:xfrm>
                <a:off x="0" y="5760053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59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59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7" name="Google Shape;817;p7"/>
              <p:cNvSpPr/>
              <p:nvPr/>
            </p:nvSpPr>
            <p:spPr>
              <a:xfrm>
                <a:off x="10106881" y="5801010"/>
                <a:ext cx="2087308" cy="132111"/>
              </a:xfrm>
              <a:custGeom>
                <a:rect b="b" l="l" r="r" t="t"/>
                <a:pathLst>
                  <a:path extrusionOk="0" h="132111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2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18" name="Google Shape;818;p7"/>
          <p:cNvSpPr/>
          <p:nvPr/>
        </p:nvSpPr>
        <p:spPr>
          <a:xfrm>
            <a:off x="462058" y="757237"/>
            <a:ext cx="841422" cy="760523"/>
          </a:xfrm>
          <a:custGeom>
            <a:rect b="b" l="l" r="r" t="t"/>
            <a:pathLst>
              <a:path extrusionOk="0" h="1014031" w="1121896">
                <a:moveTo>
                  <a:pt x="375857" y="592265"/>
                </a:moveTo>
                <a:cubicBezTo>
                  <a:pt x="296894" y="459581"/>
                  <a:pt x="156210" y="240602"/>
                  <a:pt x="71152" y="109347"/>
                </a:cubicBezTo>
                <a:cubicBezTo>
                  <a:pt x="28575" y="43720"/>
                  <a:pt x="0" y="0"/>
                  <a:pt x="0" y="0"/>
                </a:cubicBezTo>
                <a:cubicBezTo>
                  <a:pt x="36100" y="26289"/>
                  <a:pt x="83820" y="76200"/>
                  <a:pt x="132874" y="133064"/>
                </a:cubicBezTo>
                <a:cubicBezTo>
                  <a:pt x="136017" y="136779"/>
                  <a:pt x="139256" y="140494"/>
                  <a:pt x="142399" y="144209"/>
                </a:cubicBezTo>
                <a:cubicBezTo>
                  <a:pt x="143351" y="145352"/>
                  <a:pt x="144304" y="146399"/>
                  <a:pt x="145161" y="147542"/>
                </a:cubicBezTo>
                <a:cubicBezTo>
                  <a:pt x="147542" y="150305"/>
                  <a:pt x="149923" y="153162"/>
                  <a:pt x="152210" y="155924"/>
                </a:cubicBezTo>
                <a:cubicBezTo>
                  <a:pt x="153162" y="157067"/>
                  <a:pt x="154115" y="158210"/>
                  <a:pt x="155067" y="159258"/>
                </a:cubicBezTo>
                <a:cubicBezTo>
                  <a:pt x="158115" y="162878"/>
                  <a:pt x="161068" y="166402"/>
                  <a:pt x="164116" y="170021"/>
                </a:cubicBezTo>
                <a:cubicBezTo>
                  <a:pt x="164306" y="170212"/>
                  <a:pt x="164497" y="170402"/>
                  <a:pt x="164687" y="170688"/>
                </a:cubicBezTo>
                <a:cubicBezTo>
                  <a:pt x="167831" y="174498"/>
                  <a:pt x="171069" y="178403"/>
                  <a:pt x="174212" y="182213"/>
                </a:cubicBezTo>
                <a:cubicBezTo>
                  <a:pt x="175069" y="183356"/>
                  <a:pt x="176022" y="184404"/>
                  <a:pt x="176879" y="185547"/>
                </a:cubicBezTo>
                <a:cubicBezTo>
                  <a:pt x="179261" y="188405"/>
                  <a:pt x="181642" y="191357"/>
                  <a:pt x="184023" y="194215"/>
                </a:cubicBezTo>
                <a:cubicBezTo>
                  <a:pt x="184975" y="195358"/>
                  <a:pt x="185833" y="196501"/>
                  <a:pt x="186785" y="197549"/>
                </a:cubicBezTo>
                <a:cubicBezTo>
                  <a:pt x="189738" y="201168"/>
                  <a:pt x="192596" y="204692"/>
                  <a:pt x="195453" y="208312"/>
                </a:cubicBezTo>
                <a:cubicBezTo>
                  <a:pt x="195644" y="208598"/>
                  <a:pt x="195929" y="208883"/>
                  <a:pt x="196120" y="209169"/>
                </a:cubicBezTo>
                <a:cubicBezTo>
                  <a:pt x="199263" y="213074"/>
                  <a:pt x="202406" y="216884"/>
                  <a:pt x="205454" y="220790"/>
                </a:cubicBezTo>
                <a:cubicBezTo>
                  <a:pt x="206311" y="221933"/>
                  <a:pt x="207169" y="222980"/>
                  <a:pt x="208121" y="224123"/>
                </a:cubicBezTo>
                <a:cubicBezTo>
                  <a:pt x="210407" y="226981"/>
                  <a:pt x="212693" y="229838"/>
                  <a:pt x="214979" y="232696"/>
                </a:cubicBezTo>
                <a:cubicBezTo>
                  <a:pt x="215932" y="233839"/>
                  <a:pt x="216789" y="234982"/>
                  <a:pt x="217742" y="236125"/>
                </a:cubicBezTo>
                <a:cubicBezTo>
                  <a:pt x="220504" y="239554"/>
                  <a:pt x="223171" y="242983"/>
                  <a:pt x="225933" y="246412"/>
                </a:cubicBezTo>
                <a:cubicBezTo>
                  <a:pt x="226219" y="246793"/>
                  <a:pt x="226504" y="247174"/>
                  <a:pt x="226886" y="247555"/>
                </a:cubicBezTo>
                <a:cubicBezTo>
                  <a:pt x="229934" y="251365"/>
                  <a:pt x="232886" y="255270"/>
                  <a:pt x="235934" y="259080"/>
                </a:cubicBezTo>
                <a:cubicBezTo>
                  <a:pt x="236696" y="260033"/>
                  <a:pt x="237458" y="260985"/>
                  <a:pt x="238220" y="262033"/>
                </a:cubicBezTo>
                <a:cubicBezTo>
                  <a:pt x="240506" y="264890"/>
                  <a:pt x="242697" y="267748"/>
                  <a:pt x="244888" y="270605"/>
                </a:cubicBezTo>
                <a:cubicBezTo>
                  <a:pt x="245745" y="271653"/>
                  <a:pt x="246602" y="272796"/>
                  <a:pt x="247460" y="273844"/>
                </a:cubicBezTo>
                <a:cubicBezTo>
                  <a:pt x="249936" y="277082"/>
                  <a:pt x="252413" y="280226"/>
                  <a:pt x="254889" y="283464"/>
                </a:cubicBezTo>
                <a:cubicBezTo>
                  <a:pt x="255270" y="283940"/>
                  <a:pt x="255651" y="284512"/>
                  <a:pt x="256032" y="284988"/>
                </a:cubicBezTo>
                <a:cubicBezTo>
                  <a:pt x="258890" y="288703"/>
                  <a:pt x="261652" y="292322"/>
                  <a:pt x="264414" y="295847"/>
                </a:cubicBezTo>
                <a:cubicBezTo>
                  <a:pt x="265081" y="296799"/>
                  <a:pt x="265843" y="297656"/>
                  <a:pt x="266510" y="298609"/>
                </a:cubicBezTo>
                <a:cubicBezTo>
                  <a:pt x="268605" y="301371"/>
                  <a:pt x="270700" y="304038"/>
                  <a:pt x="272701" y="306705"/>
                </a:cubicBezTo>
                <a:cubicBezTo>
                  <a:pt x="273463" y="307753"/>
                  <a:pt x="274320" y="308800"/>
                  <a:pt x="275082" y="309848"/>
                </a:cubicBezTo>
                <a:cubicBezTo>
                  <a:pt x="277273" y="312706"/>
                  <a:pt x="279463" y="315563"/>
                  <a:pt x="281559" y="318421"/>
                </a:cubicBezTo>
                <a:cubicBezTo>
                  <a:pt x="282035" y="318992"/>
                  <a:pt x="282511" y="319659"/>
                  <a:pt x="282988" y="320231"/>
                </a:cubicBezTo>
                <a:cubicBezTo>
                  <a:pt x="285560" y="323660"/>
                  <a:pt x="288036" y="326993"/>
                  <a:pt x="290513" y="330232"/>
                </a:cubicBezTo>
                <a:cubicBezTo>
                  <a:pt x="291179" y="331089"/>
                  <a:pt x="291751" y="331851"/>
                  <a:pt x="292322" y="332708"/>
                </a:cubicBezTo>
                <a:cubicBezTo>
                  <a:pt x="294227" y="335280"/>
                  <a:pt x="296132" y="337757"/>
                  <a:pt x="297942" y="340233"/>
                </a:cubicBezTo>
                <a:cubicBezTo>
                  <a:pt x="298609" y="341186"/>
                  <a:pt x="299275" y="342043"/>
                  <a:pt x="300038" y="342995"/>
                </a:cubicBezTo>
                <a:cubicBezTo>
                  <a:pt x="301942" y="345567"/>
                  <a:pt x="303848" y="348139"/>
                  <a:pt x="305753" y="350615"/>
                </a:cubicBezTo>
                <a:cubicBezTo>
                  <a:pt x="306229" y="351187"/>
                  <a:pt x="306705" y="351854"/>
                  <a:pt x="307086" y="352425"/>
                </a:cubicBezTo>
                <a:cubicBezTo>
                  <a:pt x="309277" y="355378"/>
                  <a:pt x="311467" y="358331"/>
                  <a:pt x="313658" y="361188"/>
                </a:cubicBezTo>
                <a:cubicBezTo>
                  <a:pt x="314230" y="361950"/>
                  <a:pt x="314801" y="362807"/>
                  <a:pt x="315373" y="363569"/>
                </a:cubicBezTo>
                <a:cubicBezTo>
                  <a:pt x="316897" y="365665"/>
                  <a:pt x="318421" y="367760"/>
                  <a:pt x="319945" y="369761"/>
                </a:cubicBezTo>
                <a:cubicBezTo>
                  <a:pt x="320611" y="370713"/>
                  <a:pt x="321278" y="371570"/>
                  <a:pt x="321945" y="372523"/>
                </a:cubicBezTo>
                <a:cubicBezTo>
                  <a:pt x="323469" y="374618"/>
                  <a:pt x="324993" y="376714"/>
                  <a:pt x="326517" y="378714"/>
                </a:cubicBezTo>
                <a:cubicBezTo>
                  <a:pt x="326898" y="379286"/>
                  <a:pt x="327374" y="379857"/>
                  <a:pt x="327755" y="380429"/>
                </a:cubicBezTo>
                <a:cubicBezTo>
                  <a:pt x="329565" y="382905"/>
                  <a:pt x="331375" y="385286"/>
                  <a:pt x="333089" y="387668"/>
                </a:cubicBezTo>
                <a:cubicBezTo>
                  <a:pt x="333756" y="388525"/>
                  <a:pt x="334328" y="389287"/>
                  <a:pt x="334899" y="390144"/>
                </a:cubicBezTo>
                <a:cubicBezTo>
                  <a:pt x="336042" y="391668"/>
                  <a:pt x="337090" y="393192"/>
                  <a:pt x="338233" y="394621"/>
                </a:cubicBezTo>
                <a:cubicBezTo>
                  <a:pt x="338900" y="395478"/>
                  <a:pt x="339471" y="396335"/>
                  <a:pt x="340042" y="397097"/>
                </a:cubicBezTo>
                <a:cubicBezTo>
                  <a:pt x="341090" y="398526"/>
                  <a:pt x="342138" y="399955"/>
                  <a:pt x="343186" y="401384"/>
                </a:cubicBezTo>
                <a:cubicBezTo>
                  <a:pt x="343662" y="402050"/>
                  <a:pt x="344138" y="402717"/>
                  <a:pt x="344615" y="403384"/>
                </a:cubicBezTo>
                <a:cubicBezTo>
                  <a:pt x="344710" y="403479"/>
                  <a:pt x="344805" y="403574"/>
                  <a:pt x="344805" y="403670"/>
                </a:cubicBezTo>
                <a:cubicBezTo>
                  <a:pt x="345853" y="396621"/>
                  <a:pt x="340614" y="382524"/>
                  <a:pt x="340614" y="382524"/>
                </a:cubicBezTo>
                <a:cubicBezTo>
                  <a:pt x="352235" y="387001"/>
                  <a:pt x="370523" y="417481"/>
                  <a:pt x="375380" y="430816"/>
                </a:cubicBezTo>
                <a:cubicBezTo>
                  <a:pt x="380238" y="444151"/>
                  <a:pt x="384715" y="443579"/>
                  <a:pt x="388239" y="449390"/>
                </a:cubicBezTo>
                <a:cubicBezTo>
                  <a:pt x="391763" y="455200"/>
                  <a:pt x="390239" y="461010"/>
                  <a:pt x="390239" y="461010"/>
                </a:cubicBezTo>
                <a:cubicBezTo>
                  <a:pt x="419005" y="461963"/>
                  <a:pt x="415576" y="479584"/>
                  <a:pt x="415576" y="479584"/>
                </a:cubicBezTo>
                <a:cubicBezTo>
                  <a:pt x="415576" y="479584"/>
                  <a:pt x="413290" y="470916"/>
                  <a:pt x="406241" y="471773"/>
                </a:cubicBezTo>
                <a:cubicBezTo>
                  <a:pt x="401765" y="472345"/>
                  <a:pt x="397573" y="473297"/>
                  <a:pt x="395002" y="473964"/>
                </a:cubicBezTo>
                <a:lnTo>
                  <a:pt x="493967" y="613791"/>
                </a:lnTo>
                <a:cubicBezTo>
                  <a:pt x="493967" y="613791"/>
                  <a:pt x="527304" y="673037"/>
                  <a:pt x="548069" y="708088"/>
                </a:cubicBezTo>
                <a:cubicBezTo>
                  <a:pt x="555593" y="706946"/>
                  <a:pt x="562832" y="706088"/>
                  <a:pt x="569595" y="705612"/>
                </a:cubicBezTo>
                <a:lnTo>
                  <a:pt x="562165" y="680180"/>
                </a:lnTo>
                <a:cubicBezTo>
                  <a:pt x="562165" y="680180"/>
                  <a:pt x="651701" y="626459"/>
                  <a:pt x="694373" y="486347"/>
                </a:cubicBezTo>
                <a:cubicBezTo>
                  <a:pt x="732663" y="360426"/>
                  <a:pt x="825436" y="155734"/>
                  <a:pt x="843915" y="115443"/>
                </a:cubicBezTo>
                <a:cubicBezTo>
                  <a:pt x="846011" y="110871"/>
                  <a:pt x="847153" y="108395"/>
                  <a:pt x="847153" y="108395"/>
                </a:cubicBezTo>
                <a:lnTo>
                  <a:pt x="873347" y="180118"/>
                </a:lnTo>
                <a:lnTo>
                  <a:pt x="873347" y="293751"/>
                </a:lnTo>
                <a:cubicBezTo>
                  <a:pt x="873347" y="293751"/>
                  <a:pt x="817340" y="428435"/>
                  <a:pt x="817340" y="489585"/>
                </a:cubicBezTo>
                <a:lnTo>
                  <a:pt x="850582" y="454057"/>
                </a:lnTo>
                <a:cubicBezTo>
                  <a:pt x="849725" y="455390"/>
                  <a:pt x="822674" y="498824"/>
                  <a:pt x="824960" y="500348"/>
                </a:cubicBezTo>
                <a:cubicBezTo>
                  <a:pt x="827246" y="501872"/>
                  <a:pt x="858965" y="490538"/>
                  <a:pt x="859917" y="490157"/>
                </a:cubicBezTo>
                <a:lnTo>
                  <a:pt x="826675" y="517493"/>
                </a:lnTo>
                <a:lnTo>
                  <a:pt x="852869" y="539496"/>
                </a:lnTo>
                <a:lnTo>
                  <a:pt x="818483" y="531495"/>
                </a:lnTo>
                <a:cubicBezTo>
                  <a:pt x="818483" y="531495"/>
                  <a:pt x="798100" y="582168"/>
                  <a:pt x="780574" y="618935"/>
                </a:cubicBezTo>
                <a:cubicBezTo>
                  <a:pt x="763048" y="655701"/>
                  <a:pt x="696659" y="671417"/>
                  <a:pt x="689610" y="695897"/>
                </a:cubicBezTo>
                <a:cubicBezTo>
                  <a:pt x="686372" y="707231"/>
                  <a:pt x="686467" y="720471"/>
                  <a:pt x="687610" y="731330"/>
                </a:cubicBezTo>
                <a:cubicBezTo>
                  <a:pt x="692182" y="731901"/>
                  <a:pt x="696754" y="732473"/>
                  <a:pt x="701421" y="732758"/>
                </a:cubicBezTo>
                <a:cubicBezTo>
                  <a:pt x="707993" y="733235"/>
                  <a:pt x="714661" y="733330"/>
                  <a:pt x="721424" y="732949"/>
                </a:cubicBezTo>
                <a:cubicBezTo>
                  <a:pt x="725900" y="732758"/>
                  <a:pt x="730472" y="732377"/>
                  <a:pt x="735044" y="731806"/>
                </a:cubicBezTo>
                <a:cubicBezTo>
                  <a:pt x="738187" y="731425"/>
                  <a:pt x="741331" y="730949"/>
                  <a:pt x="744474" y="730282"/>
                </a:cubicBezTo>
                <a:cubicBezTo>
                  <a:pt x="746665" y="729901"/>
                  <a:pt x="748856" y="729425"/>
                  <a:pt x="750951" y="728853"/>
                </a:cubicBezTo>
                <a:cubicBezTo>
                  <a:pt x="754094" y="728091"/>
                  <a:pt x="757333" y="727234"/>
                  <a:pt x="760476" y="726281"/>
                </a:cubicBezTo>
                <a:cubicBezTo>
                  <a:pt x="765524" y="724757"/>
                  <a:pt x="770477" y="722948"/>
                  <a:pt x="775526" y="720852"/>
                </a:cubicBezTo>
                <a:cubicBezTo>
                  <a:pt x="776002" y="720662"/>
                  <a:pt x="776478" y="720471"/>
                  <a:pt x="776859" y="720281"/>
                </a:cubicBezTo>
                <a:cubicBezTo>
                  <a:pt x="776859" y="720281"/>
                  <a:pt x="782288" y="708184"/>
                  <a:pt x="794576" y="694944"/>
                </a:cubicBezTo>
                <a:cubicBezTo>
                  <a:pt x="808196" y="680276"/>
                  <a:pt x="830294" y="664369"/>
                  <a:pt x="862489" y="662559"/>
                </a:cubicBezTo>
                <a:cubicBezTo>
                  <a:pt x="862489" y="662559"/>
                  <a:pt x="830390" y="619411"/>
                  <a:pt x="841915" y="594170"/>
                </a:cubicBezTo>
                <a:cubicBezTo>
                  <a:pt x="844106" y="589312"/>
                  <a:pt x="847915" y="585216"/>
                  <a:pt x="853726" y="582168"/>
                </a:cubicBezTo>
                <a:cubicBezTo>
                  <a:pt x="858869" y="579501"/>
                  <a:pt x="864299" y="578263"/>
                  <a:pt x="869823" y="578453"/>
                </a:cubicBezTo>
                <a:cubicBezTo>
                  <a:pt x="878015" y="578739"/>
                  <a:pt x="886397" y="581882"/>
                  <a:pt x="894683" y="587216"/>
                </a:cubicBezTo>
                <a:cubicBezTo>
                  <a:pt x="906590" y="594932"/>
                  <a:pt x="918305" y="606933"/>
                  <a:pt x="928592" y="621030"/>
                </a:cubicBezTo>
                <a:cubicBezTo>
                  <a:pt x="930211" y="623221"/>
                  <a:pt x="931831" y="625507"/>
                  <a:pt x="933355" y="627793"/>
                </a:cubicBezTo>
                <a:cubicBezTo>
                  <a:pt x="942594" y="641509"/>
                  <a:pt x="950500" y="656558"/>
                  <a:pt x="956120" y="671036"/>
                </a:cubicBezTo>
                <a:cubicBezTo>
                  <a:pt x="956405" y="671703"/>
                  <a:pt x="956691" y="672370"/>
                  <a:pt x="956882" y="673037"/>
                </a:cubicBezTo>
                <a:cubicBezTo>
                  <a:pt x="957548" y="674846"/>
                  <a:pt x="958310" y="676751"/>
                  <a:pt x="958977" y="678561"/>
                </a:cubicBezTo>
                <a:cubicBezTo>
                  <a:pt x="962215" y="687324"/>
                  <a:pt x="965073" y="695992"/>
                  <a:pt x="967931" y="704660"/>
                </a:cubicBezTo>
                <a:cubicBezTo>
                  <a:pt x="973169" y="720471"/>
                  <a:pt x="978122" y="736473"/>
                  <a:pt x="984695" y="753428"/>
                </a:cubicBezTo>
                <a:cubicBezTo>
                  <a:pt x="994315" y="778669"/>
                  <a:pt x="1007174" y="806196"/>
                  <a:pt x="1028605" y="839153"/>
                </a:cubicBezTo>
                <a:cubicBezTo>
                  <a:pt x="1074039" y="909066"/>
                  <a:pt x="1114330" y="958025"/>
                  <a:pt x="1119569" y="977265"/>
                </a:cubicBezTo>
                <a:cubicBezTo>
                  <a:pt x="1124807" y="996506"/>
                  <a:pt x="1119569" y="1014032"/>
                  <a:pt x="1119569" y="1014032"/>
                </a:cubicBezTo>
                <a:lnTo>
                  <a:pt x="991934" y="882872"/>
                </a:lnTo>
                <a:cubicBezTo>
                  <a:pt x="991934" y="882872"/>
                  <a:pt x="941356" y="861441"/>
                  <a:pt x="894969" y="841343"/>
                </a:cubicBezTo>
                <a:cubicBezTo>
                  <a:pt x="858774" y="825627"/>
                  <a:pt x="825151" y="810768"/>
                  <a:pt x="820484" y="807720"/>
                </a:cubicBezTo>
                <a:cubicBezTo>
                  <a:pt x="810006" y="800672"/>
                  <a:pt x="797719" y="781526"/>
                  <a:pt x="797719" y="781526"/>
                </a:cubicBezTo>
                <a:cubicBezTo>
                  <a:pt x="797719" y="781526"/>
                  <a:pt x="698087" y="811244"/>
                  <a:pt x="657797" y="806006"/>
                </a:cubicBezTo>
                <a:cubicBezTo>
                  <a:pt x="657797" y="806006"/>
                  <a:pt x="622840" y="842772"/>
                  <a:pt x="589598" y="846201"/>
                </a:cubicBezTo>
                <a:cubicBezTo>
                  <a:pt x="567404" y="848582"/>
                  <a:pt x="507587" y="822008"/>
                  <a:pt x="456819" y="808292"/>
                </a:cubicBezTo>
                <a:cubicBezTo>
                  <a:pt x="437579" y="821341"/>
                  <a:pt x="416433" y="840962"/>
                  <a:pt x="413766" y="846201"/>
                </a:cubicBezTo>
                <a:cubicBezTo>
                  <a:pt x="409861" y="854107"/>
                  <a:pt x="410242" y="878967"/>
                  <a:pt x="410242" y="878967"/>
                </a:cubicBezTo>
                <a:lnTo>
                  <a:pt x="407194" y="861441"/>
                </a:lnTo>
                <a:lnTo>
                  <a:pt x="404717" y="872395"/>
                </a:lnTo>
                <a:cubicBezTo>
                  <a:pt x="404717" y="872395"/>
                  <a:pt x="398907" y="844391"/>
                  <a:pt x="396526" y="837438"/>
                </a:cubicBezTo>
                <a:cubicBezTo>
                  <a:pt x="394144" y="830485"/>
                  <a:pt x="396526" y="825818"/>
                  <a:pt x="404717" y="823436"/>
                </a:cubicBezTo>
                <a:cubicBezTo>
                  <a:pt x="411194" y="821627"/>
                  <a:pt x="418338" y="817531"/>
                  <a:pt x="425672" y="801624"/>
                </a:cubicBezTo>
                <a:cubicBezTo>
                  <a:pt x="413194" y="799910"/>
                  <a:pt x="402146" y="799910"/>
                  <a:pt x="393668" y="802481"/>
                </a:cubicBezTo>
                <a:cubicBezTo>
                  <a:pt x="348234" y="816483"/>
                  <a:pt x="216217" y="872395"/>
                  <a:pt x="166306" y="886397"/>
                </a:cubicBezTo>
                <a:lnTo>
                  <a:pt x="101632" y="933640"/>
                </a:lnTo>
                <a:lnTo>
                  <a:pt x="106871" y="920496"/>
                </a:lnTo>
                <a:lnTo>
                  <a:pt x="80677" y="930116"/>
                </a:lnTo>
                <a:lnTo>
                  <a:pt x="104299" y="905637"/>
                </a:lnTo>
                <a:lnTo>
                  <a:pt x="80677" y="911733"/>
                </a:lnTo>
                <a:lnTo>
                  <a:pt x="102584" y="896017"/>
                </a:lnTo>
                <a:lnTo>
                  <a:pt x="84201" y="889921"/>
                </a:lnTo>
                <a:cubicBezTo>
                  <a:pt x="84201" y="889921"/>
                  <a:pt x="178594" y="866299"/>
                  <a:pt x="190024" y="861060"/>
                </a:cubicBezTo>
                <a:cubicBezTo>
                  <a:pt x="198025" y="857345"/>
                  <a:pt x="275939" y="830866"/>
                  <a:pt x="343662" y="796290"/>
                </a:cubicBezTo>
                <a:cubicBezTo>
                  <a:pt x="343662" y="796290"/>
                  <a:pt x="343757" y="796195"/>
                  <a:pt x="344043" y="796100"/>
                </a:cubicBezTo>
                <a:cubicBezTo>
                  <a:pt x="372618" y="781526"/>
                  <a:pt x="399288" y="765524"/>
                  <a:pt x="418243" y="749141"/>
                </a:cubicBezTo>
                <a:cubicBezTo>
                  <a:pt x="421386" y="747617"/>
                  <a:pt x="424625" y="746188"/>
                  <a:pt x="427768" y="744760"/>
                </a:cubicBezTo>
                <a:cubicBezTo>
                  <a:pt x="430911" y="732663"/>
                  <a:pt x="433578" y="718090"/>
                  <a:pt x="433578" y="702659"/>
                </a:cubicBezTo>
                <a:cubicBezTo>
                  <a:pt x="433578" y="701897"/>
                  <a:pt x="433388" y="700850"/>
                  <a:pt x="433102" y="699611"/>
                </a:cubicBezTo>
                <a:cubicBezTo>
                  <a:pt x="430054" y="686372"/>
                  <a:pt x="408146" y="646557"/>
                  <a:pt x="375857" y="592265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9" name="Google Shape;819;p7"/>
          <p:cNvSpPr/>
          <p:nvPr/>
        </p:nvSpPr>
        <p:spPr>
          <a:xfrm>
            <a:off x="5615559" y="2886075"/>
            <a:ext cx="493792" cy="446198"/>
          </a:xfrm>
          <a:custGeom>
            <a:rect b="b" l="l" r="r" t="t"/>
            <a:pathLst>
              <a:path extrusionOk="0" h="594931" w="658389">
                <a:moveTo>
                  <a:pt x="220408" y="347377"/>
                </a:moveTo>
                <a:cubicBezTo>
                  <a:pt x="174117" y="269557"/>
                  <a:pt x="91630" y="141161"/>
                  <a:pt x="41720" y="64103"/>
                </a:cubicBezTo>
                <a:cubicBezTo>
                  <a:pt x="16764" y="25622"/>
                  <a:pt x="0" y="0"/>
                  <a:pt x="0" y="0"/>
                </a:cubicBezTo>
                <a:cubicBezTo>
                  <a:pt x="21145" y="15430"/>
                  <a:pt x="49149" y="44672"/>
                  <a:pt x="77914" y="78010"/>
                </a:cubicBezTo>
                <a:cubicBezTo>
                  <a:pt x="79820" y="80201"/>
                  <a:pt x="81629" y="82391"/>
                  <a:pt x="83534" y="84582"/>
                </a:cubicBezTo>
                <a:cubicBezTo>
                  <a:pt x="84105" y="85249"/>
                  <a:pt x="84677" y="85915"/>
                  <a:pt x="85154" y="86487"/>
                </a:cubicBezTo>
                <a:cubicBezTo>
                  <a:pt x="86582" y="88106"/>
                  <a:pt x="87916" y="89726"/>
                  <a:pt x="89345" y="91440"/>
                </a:cubicBezTo>
                <a:cubicBezTo>
                  <a:pt x="89916" y="92107"/>
                  <a:pt x="90488" y="92773"/>
                  <a:pt x="91059" y="93440"/>
                </a:cubicBezTo>
                <a:cubicBezTo>
                  <a:pt x="92773" y="95536"/>
                  <a:pt x="94583" y="97631"/>
                  <a:pt x="96298" y="99727"/>
                </a:cubicBezTo>
                <a:cubicBezTo>
                  <a:pt x="96393" y="99822"/>
                  <a:pt x="96488" y="100013"/>
                  <a:pt x="96583" y="100108"/>
                </a:cubicBezTo>
                <a:cubicBezTo>
                  <a:pt x="98488" y="102394"/>
                  <a:pt x="100298" y="104585"/>
                  <a:pt x="102203" y="106871"/>
                </a:cubicBezTo>
                <a:cubicBezTo>
                  <a:pt x="102775" y="107537"/>
                  <a:pt x="103251" y="108204"/>
                  <a:pt x="103822" y="108776"/>
                </a:cubicBezTo>
                <a:cubicBezTo>
                  <a:pt x="105251" y="110490"/>
                  <a:pt x="106585" y="112204"/>
                  <a:pt x="108013" y="113919"/>
                </a:cubicBezTo>
                <a:cubicBezTo>
                  <a:pt x="108585" y="114586"/>
                  <a:pt x="109061" y="115253"/>
                  <a:pt x="109633" y="115919"/>
                </a:cubicBezTo>
                <a:cubicBezTo>
                  <a:pt x="111347" y="118015"/>
                  <a:pt x="113062" y="120110"/>
                  <a:pt x="114776" y="122206"/>
                </a:cubicBezTo>
                <a:cubicBezTo>
                  <a:pt x="114871" y="122396"/>
                  <a:pt x="115062" y="122587"/>
                  <a:pt x="115157" y="122682"/>
                </a:cubicBezTo>
                <a:cubicBezTo>
                  <a:pt x="116967" y="124968"/>
                  <a:pt x="118776" y="127254"/>
                  <a:pt x="120682" y="129540"/>
                </a:cubicBezTo>
                <a:cubicBezTo>
                  <a:pt x="121158" y="130207"/>
                  <a:pt x="121729" y="130778"/>
                  <a:pt x="122205" y="131445"/>
                </a:cubicBezTo>
                <a:cubicBezTo>
                  <a:pt x="123539" y="133160"/>
                  <a:pt x="124873" y="134779"/>
                  <a:pt x="126206" y="136493"/>
                </a:cubicBezTo>
                <a:cubicBezTo>
                  <a:pt x="126778" y="137160"/>
                  <a:pt x="127254" y="137827"/>
                  <a:pt x="127825" y="138494"/>
                </a:cubicBezTo>
                <a:cubicBezTo>
                  <a:pt x="129444" y="140494"/>
                  <a:pt x="131064" y="142494"/>
                  <a:pt x="132588" y="144589"/>
                </a:cubicBezTo>
                <a:cubicBezTo>
                  <a:pt x="132779" y="144780"/>
                  <a:pt x="132969" y="145066"/>
                  <a:pt x="133159" y="145256"/>
                </a:cubicBezTo>
                <a:cubicBezTo>
                  <a:pt x="134969" y="147542"/>
                  <a:pt x="136684" y="149733"/>
                  <a:pt x="138493" y="152019"/>
                </a:cubicBezTo>
                <a:cubicBezTo>
                  <a:pt x="138969" y="152590"/>
                  <a:pt x="139351" y="153162"/>
                  <a:pt x="139827" y="153734"/>
                </a:cubicBezTo>
                <a:cubicBezTo>
                  <a:pt x="141161" y="155448"/>
                  <a:pt x="142494" y="157067"/>
                  <a:pt x="143732" y="158782"/>
                </a:cubicBezTo>
                <a:cubicBezTo>
                  <a:pt x="144208" y="159448"/>
                  <a:pt x="144685" y="160020"/>
                  <a:pt x="145256" y="160687"/>
                </a:cubicBezTo>
                <a:cubicBezTo>
                  <a:pt x="146685" y="162592"/>
                  <a:pt x="148209" y="164402"/>
                  <a:pt x="149637" y="166306"/>
                </a:cubicBezTo>
                <a:cubicBezTo>
                  <a:pt x="149828" y="166592"/>
                  <a:pt x="150114" y="166878"/>
                  <a:pt x="150304" y="167164"/>
                </a:cubicBezTo>
                <a:cubicBezTo>
                  <a:pt x="151924" y="169354"/>
                  <a:pt x="153638" y="171450"/>
                  <a:pt x="155257" y="173546"/>
                </a:cubicBezTo>
                <a:cubicBezTo>
                  <a:pt x="155638" y="174117"/>
                  <a:pt x="156114" y="174593"/>
                  <a:pt x="156496" y="175165"/>
                </a:cubicBezTo>
                <a:cubicBezTo>
                  <a:pt x="157734" y="176784"/>
                  <a:pt x="158972" y="178403"/>
                  <a:pt x="160115" y="179927"/>
                </a:cubicBezTo>
                <a:cubicBezTo>
                  <a:pt x="160591" y="180499"/>
                  <a:pt x="161068" y="181165"/>
                  <a:pt x="161544" y="181737"/>
                </a:cubicBezTo>
                <a:cubicBezTo>
                  <a:pt x="162782" y="183452"/>
                  <a:pt x="164116" y="185071"/>
                  <a:pt x="165354" y="186785"/>
                </a:cubicBezTo>
                <a:cubicBezTo>
                  <a:pt x="165639" y="187166"/>
                  <a:pt x="165925" y="187547"/>
                  <a:pt x="166211" y="187833"/>
                </a:cubicBezTo>
                <a:cubicBezTo>
                  <a:pt x="167735" y="189833"/>
                  <a:pt x="169164" y="191738"/>
                  <a:pt x="170688" y="193738"/>
                </a:cubicBezTo>
                <a:cubicBezTo>
                  <a:pt x="171069" y="194215"/>
                  <a:pt x="171450" y="194691"/>
                  <a:pt x="171735" y="195167"/>
                </a:cubicBezTo>
                <a:cubicBezTo>
                  <a:pt x="172878" y="196691"/>
                  <a:pt x="173927" y="198120"/>
                  <a:pt x="175070" y="199549"/>
                </a:cubicBezTo>
                <a:cubicBezTo>
                  <a:pt x="175450" y="200120"/>
                  <a:pt x="175831" y="200596"/>
                  <a:pt x="176308" y="201168"/>
                </a:cubicBezTo>
                <a:cubicBezTo>
                  <a:pt x="177451" y="202692"/>
                  <a:pt x="178594" y="204121"/>
                  <a:pt x="179641" y="205645"/>
                </a:cubicBezTo>
                <a:cubicBezTo>
                  <a:pt x="179927" y="206026"/>
                  <a:pt x="180213" y="206407"/>
                  <a:pt x="180404" y="206693"/>
                </a:cubicBezTo>
                <a:cubicBezTo>
                  <a:pt x="181737" y="208407"/>
                  <a:pt x="182975" y="210121"/>
                  <a:pt x="184213" y="211836"/>
                </a:cubicBezTo>
                <a:cubicBezTo>
                  <a:pt x="184595" y="212312"/>
                  <a:pt x="184880" y="212788"/>
                  <a:pt x="185261" y="213265"/>
                </a:cubicBezTo>
                <a:cubicBezTo>
                  <a:pt x="186214" y="214503"/>
                  <a:pt x="187071" y="215741"/>
                  <a:pt x="187928" y="216884"/>
                </a:cubicBezTo>
                <a:cubicBezTo>
                  <a:pt x="188309" y="217456"/>
                  <a:pt x="188690" y="217932"/>
                  <a:pt x="189166" y="218504"/>
                </a:cubicBezTo>
                <a:cubicBezTo>
                  <a:pt x="190119" y="219742"/>
                  <a:pt x="190976" y="220980"/>
                  <a:pt x="191833" y="222123"/>
                </a:cubicBezTo>
                <a:cubicBezTo>
                  <a:pt x="192119" y="222409"/>
                  <a:pt x="192310" y="222790"/>
                  <a:pt x="192595" y="223076"/>
                </a:cubicBezTo>
                <a:cubicBezTo>
                  <a:pt x="193643" y="224504"/>
                  <a:pt x="194691" y="225933"/>
                  <a:pt x="195739" y="227266"/>
                </a:cubicBezTo>
                <a:cubicBezTo>
                  <a:pt x="196119" y="227743"/>
                  <a:pt x="196405" y="228219"/>
                  <a:pt x="196786" y="228695"/>
                </a:cubicBezTo>
                <a:cubicBezTo>
                  <a:pt x="197453" y="229553"/>
                  <a:pt x="198120" y="230505"/>
                  <a:pt x="198691" y="231362"/>
                </a:cubicBezTo>
                <a:cubicBezTo>
                  <a:pt x="199072" y="231838"/>
                  <a:pt x="199454" y="232315"/>
                  <a:pt x="199739" y="232886"/>
                </a:cubicBezTo>
                <a:cubicBezTo>
                  <a:pt x="200406" y="233744"/>
                  <a:pt x="200977" y="234601"/>
                  <a:pt x="201549" y="235363"/>
                </a:cubicBezTo>
                <a:cubicBezTo>
                  <a:pt x="201835" y="235744"/>
                  <a:pt x="202120" y="236125"/>
                  <a:pt x="202406" y="236506"/>
                </a:cubicBezTo>
                <a:cubicBezTo>
                  <a:pt x="202406" y="236601"/>
                  <a:pt x="202502" y="236601"/>
                  <a:pt x="202502" y="236696"/>
                </a:cubicBezTo>
                <a:cubicBezTo>
                  <a:pt x="203168" y="232505"/>
                  <a:pt x="200025" y="224314"/>
                  <a:pt x="200025" y="224314"/>
                </a:cubicBezTo>
                <a:cubicBezTo>
                  <a:pt x="206787" y="226981"/>
                  <a:pt x="217551" y="244793"/>
                  <a:pt x="220408" y="252603"/>
                </a:cubicBezTo>
                <a:cubicBezTo>
                  <a:pt x="223266" y="260413"/>
                  <a:pt x="225933" y="260128"/>
                  <a:pt x="227933" y="263462"/>
                </a:cubicBezTo>
                <a:cubicBezTo>
                  <a:pt x="230028" y="266890"/>
                  <a:pt x="229076" y="270320"/>
                  <a:pt x="229076" y="270320"/>
                </a:cubicBezTo>
                <a:cubicBezTo>
                  <a:pt x="245936" y="270891"/>
                  <a:pt x="243935" y="281178"/>
                  <a:pt x="243935" y="281178"/>
                </a:cubicBezTo>
                <a:cubicBezTo>
                  <a:pt x="243935" y="281178"/>
                  <a:pt x="242601" y="276130"/>
                  <a:pt x="238506" y="276606"/>
                </a:cubicBezTo>
                <a:cubicBezTo>
                  <a:pt x="235934" y="276892"/>
                  <a:pt x="233363" y="277463"/>
                  <a:pt x="231934" y="277844"/>
                </a:cubicBezTo>
                <a:lnTo>
                  <a:pt x="290036" y="359855"/>
                </a:lnTo>
                <a:cubicBezTo>
                  <a:pt x="290036" y="359855"/>
                  <a:pt x="309563" y="394621"/>
                  <a:pt x="321754" y="415195"/>
                </a:cubicBezTo>
                <a:cubicBezTo>
                  <a:pt x="326136" y="414528"/>
                  <a:pt x="330422" y="414052"/>
                  <a:pt x="334327" y="413766"/>
                </a:cubicBezTo>
                <a:lnTo>
                  <a:pt x="329946" y="398907"/>
                </a:lnTo>
                <a:cubicBezTo>
                  <a:pt x="329946" y="398907"/>
                  <a:pt x="382428" y="367379"/>
                  <a:pt x="407479" y="285274"/>
                </a:cubicBezTo>
                <a:cubicBezTo>
                  <a:pt x="429958" y="211455"/>
                  <a:pt x="484346" y="91440"/>
                  <a:pt x="495205" y="67723"/>
                </a:cubicBezTo>
                <a:cubicBezTo>
                  <a:pt x="496443" y="65056"/>
                  <a:pt x="497110" y="63627"/>
                  <a:pt x="497110" y="63627"/>
                </a:cubicBezTo>
                <a:lnTo>
                  <a:pt x="512540" y="105632"/>
                </a:lnTo>
                <a:lnTo>
                  <a:pt x="512540" y="172307"/>
                </a:lnTo>
                <a:cubicBezTo>
                  <a:pt x="512540" y="172307"/>
                  <a:pt x="479679" y="251270"/>
                  <a:pt x="479679" y="287179"/>
                </a:cubicBezTo>
                <a:lnTo>
                  <a:pt x="499110" y="266319"/>
                </a:lnTo>
                <a:cubicBezTo>
                  <a:pt x="498634" y="267081"/>
                  <a:pt x="482727" y="292608"/>
                  <a:pt x="484061" y="293465"/>
                </a:cubicBezTo>
                <a:cubicBezTo>
                  <a:pt x="485394" y="294322"/>
                  <a:pt x="503968" y="287655"/>
                  <a:pt x="504539" y="287464"/>
                </a:cubicBezTo>
                <a:lnTo>
                  <a:pt x="485108" y="303562"/>
                </a:lnTo>
                <a:lnTo>
                  <a:pt x="500539" y="316516"/>
                </a:lnTo>
                <a:lnTo>
                  <a:pt x="480346" y="311848"/>
                </a:lnTo>
                <a:cubicBezTo>
                  <a:pt x="480346" y="311848"/>
                  <a:pt x="468344" y="341566"/>
                  <a:pt x="458152" y="363093"/>
                </a:cubicBezTo>
                <a:cubicBezTo>
                  <a:pt x="447865" y="384620"/>
                  <a:pt x="408908" y="393859"/>
                  <a:pt x="404813" y="408241"/>
                </a:cubicBezTo>
                <a:cubicBezTo>
                  <a:pt x="402907" y="414909"/>
                  <a:pt x="403003" y="422624"/>
                  <a:pt x="403670" y="429006"/>
                </a:cubicBezTo>
                <a:cubicBezTo>
                  <a:pt x="406336" y="429387"/>
                  <a:pt x="409004" y="429673"/>
                  <a:pt x="411766" y="429863"/>
                </a:cubicBezTo>
                <a:cubicBezTo>
                  <a:pt x="415576" y="430149"/>
                  <a:pt x="419576" y="430149"/>
                  <a:pt x="423481" y="429959"/>
                </a:cubicBezTo>
                <a:cubicBezTo>
                  <a:pt x="426148" y="429863"/>
                  <a:pt x="428815" y="429578"/>
                  <a:pt x="431482" y="429292"/>
                </a:cubicBezTo>
                <a:cubicBezTo>
                  <a:pt x="433292" y="429101"/>
                  <a:pt x="435197" y="428815"/>
                  <a:pt x="437007" y="428435"/>
                </a:cubicBezTo>
                <a:cubicBezTo>
                  <a:pt x="438245" y="428244"/>
                  <a:pt x="439578" y="427958"/>
                  <a:pt x="440817" y="427577"/>
                </a:cubicBezTo>
                <a:cubicBezTo>
                  <a:pt x="442722" y="427196"/>
                  <a:pt x="444532" y="426625"/>
                  <a:pt x="446437" y="426053"/>
                </a:cubicBezTo>
                <a:cubicBezTo>
                  <a:pt x="449389" y="425196"/>
                  <a:pt x="452342" y="424148"/>
                  <a:pt x="455295" y="422910"/>
                </a:cubicBezTo>
                <a:cubicBezTo>
                  <a:pt x="455580" y="422815"/>
                  <a:pt x="455866" y="422720"/>
                  <a:pt x="456057" y="422624"/>
                </a:cubicBezTo>
                <a:cubicBezTo>
                  <a:pt x="456057" y="422624"/>
                  <a:pt x="459295" y="415480"/>
                  <a:pt x="466439" y="407765"/>
                </a:cubicBezTo>
                <a:cubicBezTo>
                  <a:pt x="474440" y="399193"/>
                  <a:pt x="487394" y="389858"/>
                  <a:pt x="506253" y="388811"/>
                </a:cubicBezTo>
                <a:cubicBezTo>
                  <a:pt x="506253" y="388811"/>
                  <a:pt x="487489" y="363474"/>
                  <a:pt x="494157" y="348710"/>
                </a:cubicBezTo>
                <a:cubicBezTo>
                  <a:pt x="495395" y="345853"/>
                  <a:pt x="497681" y="343471"/>
                  <a:pt x="501110" y="341662"/>
                </a:cubicBezTo>
                <a:cubicBezTo>
                  <a:pt x="504158" y="340043"/>
                  <a:pt x="507302" y="339376"/>
                  <a:pt x="510540" y="339471"/>
                </a:cubicBezTo>
                <a:cubicBezTo>
                  <a:pt x="515302" y="339662"/>
                  <a:pt x="520255" y="341471"/>
                  <a:pt x="525113" y="344614"/>
                </a:cubicBezTo>
                <a:cubicBezTo>
                  <a:pt x="532066" y="349091"/>
                  <a:pt x="538924" y="356235"/>
                  <a:pt x="545020" y="364427"/>
                </a:cubicBezTo>
                <a:cubicBezTo>
                  <a:pt x="545973" y="365760"/>
                  <a:pt x="546925" y="367094"/>
                  <a:pt x="547783" y="368427"/>
                </a:cubicBezTo>
                <a:cubicBezTo>
                  <a:pt x="553212" y="376428"/>
                  <a:pt x="557784" y="385286"/>
                  <a:pt x="561118" y="393763"/>
                </a:cubicBezTo>
                <a:cubicBezTo>
                  <a:pt x="561308" y="394145"/>
                  <a:pt x="561404" y="394526"/>
                  <a:pt x="561594" y="394906"/>
                </a:cubicBezTo>
                <a:cubicBezTo>
                  <a:pt x="561975" y="395954"/>
                  <a:pt x="562451" y="397097"/>
                  <a:pt x="562832" y="398145"/>
                </a:cubicBezTo>
                <a:cubicBezTo>
                  <a:pt x="564737" y="403288"/>
                  <a:pt x="566452" y="408337"/>
                  <a:pt x="568071" y="413480"/>
                </a:cubicBezTo>
                <a:cubicBezTo>
                  <a:pt x="571119" y="422815"/>
                  <a:pt x="574071" y="432149"/>
                  <a:pt x="577882" y="442055"/>
                </a:cubicBezTo>
                <a:cubicBezTo>
                  <a:pt x="583502" y="456819"/>
                  <a:pt x="591122" y="473012"/>
                  <a:pt x="603695" y="492347"/>
                </a:cubicBezTo>
                <a:cubicBezTo>
                  <a:pt x="630364" y="533400"/>
                  <a:pt x="653986" y="562070"/>
                  <a:pt x="657034" y="573405"/>
                </a:cubicBezTo>
                <a:cubicBezTo>
                  <a:pt x="660082" y="584740"/>
                  <a:pt x="657034" y="594931"/>
                  <a:pt x="657034" y="594931"/>
                </a:cubicBezTo>
                <a:lnTo>
                  <a:pt x="582168" y="517970"/>
                </a:lnTo>
                <a:cubicBezTo>
                  <a:pt x="582168" y="517970"/>
                  <a:pt x="552450" y="505396"/>
                  <a:pt x="525303" y="493586"/>
                </a:cubicBezTo>
                <a:cubicBezTo>
                  <a:pt x="504063" y="484346"/>
                  <a:pt x="484346" y="475679"/>
                  <a:pt x="481679" y="473869"/>
                </a:cubicBezTo>
                <a:cubicBezTo>
                  <a:pt x="475488" y="469773"/>
                  <a:pt x="468344" y="458438"/>
                  <a:pt x="468344" y="458438"/>
                </a:cubicBezTo>
                <a:cubicBezTo>
                  <a:pt x="468344" y="458438"/>
                  <a:pt x="409860" y="475869"/>
                  <a:pt x="386334" y="472821"/>
                </a:cubicBezTo>
                <a:cubicBezTo>
                  <a:pt x="386334" y="472821"/>
                  <a:pt x="365855" y="494347"/>
                  <a:pt x="346329" y="496443"/>
                </a:cubicBezTo>
                <a:cubicBezTo>
                  <a:pt x="333280" y="497777"/>
                  <a:pt x="298228" y="482251"/>
                  <a:pt x="268510" y="474155"/>
                </a:cubicBezTo>
                <a:cubicBezTo>
                  <a:pt x="257175" y="481774"/>
                  <a:pt x="244793" y="493300"/>
                  <a:pt x="243268" y="496443"/>
                </a:cubicBezTo>
                <a:cubicBezTo>
                  <a:pt x="240982" y="501015"/>
                  <a:pt x="241173" y="515684"/>
                  <a:pt x="241173" y="515684"/>
                </a:cubicBezTo>
                <a:lnTo>
                  <a:pt x="239363" y="505396"/>
                </a:lnTo>
                <a:lnTo>
                  <a:pt x="237934" y="511778"/>
                </a:lnTo>
                <a:cubicBezTo>
                  <a:pt x="237934" y="511778"/>
                  <a:pt x="234505" y="495395"/>
                  <a:pt x="233172" y="491299"/>
                </a:cubicBezTo>
                <a:cubicBezTo>
                  <a:pt x="231838" y="487204"/>
                  <a:pt x="233172" y="484441"/>
                  <a:pt x="237934" y="483108"/>
                </a:cubicBezTo>
                <a:cubicBezTo>
                  <a:pt x="241745" y="482060"/>
                  <a:pt x="245936" y="479679"/>
                  <a:pt x="250221" y="470249"/>
                </a:cubicBezTo>
                <a:cubicBezTo>
                  <a:pt x="242888" y="469202"/>
                  <a:pt x="236411" y="469202"/>
                  <a:pt x="231457" y="470726"/>
                </a:cubicBezTo>
                <a:cubicBezTo>
                  <a:pt x="204788" y="478917"/>
                  <a:pt x="127349" y="511778"/>
                  <a:pt x="98107" y="519970"/>
                </a:cubicBezTo>
                <a:lnTo>
                  <a:pt x="60198" y="547688"/>
                </a:lnTo>
                <a:lnTo>
                  <a:pt x="63246" y="539972"/>
                </a:lnTo>
                <a:lnTo>
                  <a:pt x="47815" y="545592"/>
                </a:lnTo>
                <a:lnTo>
                  <a:pt x="61626" y="531209"/>
                </a:lnTo>
                <a:lnTo>
                  <a:pt x="47815" y="534829"/>
                </a:lnTo>
                <a:lnTo>
                  <a:pt x="60674" y="525589"/>
                </a:lnTo>
                <a:lnTo>
                  <a:pt x="49911" y="521970"/>
                </a:lnTo>
                <a:cubicBezTo>
                  <a:pt x="49911" y="521970"/>
                  <a:pt x="105251" y="508159"/>
                  <a:pt x="111919" y="505015"/>
                </a:cubicBezTo>
                <a:cubicBezTo>
                  <a:pt x="116586" y="502825"/>
                  <a:pt x="162306" y="487299"/>
                  <a:pt x="202025" y="467011"/>
                </a:cubicBezTo>
                <a:cubicBezTo>
                  <a:pt x="202025" y="467011"/>
                  <a:pt x="202120" y="467011"/>
                  <a:pt x="202216" y="466915"/>
                </a:cubicBezTo>
                <a:cubicBezTo>
                  <a:pt x="218980" y="458343"/>
                  <a:pt x="234601" y="449009"/>
                  <a:pt x="245745" y="439388"/>
                </a:cubicBezTo>
                <a:cubicBezTo>
                  <a:pt x="247555" y="438531"/>
                  <a:pt x="249460" y="437674"/>
                  <a:pt x="251364" y="436816"/>
                </a:cubicBezTo>
                <a:cubicBezTo>
                  <a:pt x="253269" y="429768"/>
                  <a:pt x="254794" y="421196"/>
                  <a:pt x="254794" y="412147"/>
                </a:cubicBezTo>
                <a:cubicBezTo>
                  <a:pt x="254794" y="411671"/>
                  <a:pt x="254698" y="411099"/>
                  <a:pt x="254508" y="410337"/>
                </a:cubicBezTo>
                <a:cubicBezTo>
                  <a:pt x="252222" y="402527"/>
                  <a:pt x="239363" y="379190"/>
                  <a:pt x="220408" y="347377"/>
                </a:cubicBezTo>
                <a:close/>
              </a:path>
            </a:pathLst>
          </a:custGeom>
          <a:solidFill>
            <a:srgbClr val="5D879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0" name="Google Shape;820;p7"/>
          <p:cNvSpPr txBox="1"/>
          <p:nvPr>
            <p:ph type="title"/>
          </p:nvPr>
        </p:nvSpPr>
        <p:spPr>
          <a:xfrm>
            <a:off x="1414448" y="762380"/>
            <a:ext cx="2479200" cy="16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4500"/>
              <a:buFont typeface="Comic Sans MS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1" name="Google Shape;821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2" name="Google Shape;822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3" name="Google Shape;823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24" name="Google Shape;824;p7"/>
          <p:cNvGrpSpPr/>
          <p:nvPr/>
        </p:nvGrpSpPr>
        <p:grpSpPr>
          <a:xfrm>
            <a:off x="8029360" y="2204418"/>
            <a:ext cx="903042" cy="2077188"/>
            <a:chOff x="10705813" y="2939224"/>
            <a:chExt cx="1204056" cy="2769584"/>
          </a:xfrm>
        </p:grpSpPr>
        <p:sp>
          <p:nvSpPr>
            <p:cNvPr id="825" name="Google Shape;825;p7"/>
            <p:cNvSpPr/>
            <p:nvPr/>
          </p:nvSpPr>
          <p:spPr>
            <a:xfrm>
              <a:off x="11168539" y="3443668"/>
              <a:ext cx="176497" cy="2265140"/>
            </a:xfrm>
            <a:custGeom>
              <a:rect b="b" l="l" r="r" t="t"/>
              <a:pathLst>
                <a:path extrusionOk="0" h="2265140" w="176497">
                  <a:moveTo>
                    <a:pt x="0" y="2265140"/>
                  </a:moveTo>
                  <a:cubicBezTo>
                    <a:pt x="0" y="2265140"/>
                    <a:pt x="7333" y="478060"/>
                    <a:pt x="176497" y="0"/>
                  </a:cubicBezTo>
                </a:path>
              </a:pathLst>
            </a:custGeom>
            <a:noFill/>
            <a:ln cap="flat" cmpd="sng" w="3452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26" name="Google Shape;826;p7"/>
            <p:cNvGrpSpPr/>
            <p:nvPr/>
          </p:nvGrpSpPr>
          <p:grpSpPr>
            <a:xfrm>
              <a:off x="10705813" y="2939224"/>
              <a:ext cx="1204056" cy="1130713"/>
              <a:chOff x="10705813" y="2939224"/>
              <a:chExt cx="1204056" cy="1130713"/>
            </a:xfrm>
          </p:grpSpPr>
          <p:sp>
            <p:nvSpPr>
              <p:cNvPr id="827" name="Google Shape;827;p7"/>
              <p:cNvSpPr/>
              <p:nvPr/>
            </p:nvSpPr>
            <p:spPr>
              <a:xfrm>
                <a:off x="11705806" y="3648075"/>
                <a:ext cx="52519" cy="163734"/>
              </a:xfrm>
              <a:custGeom>
                <a:rect b="b" l="l" r="r" t="t"/>
                <a:pathLst>
                  <a:path extrusionOk="0" h="163734" w="52519">
                    <a:moveTo>
                      <a:pt x="1561" y="0"/>
                    </a:moveTo>
                    <a:cubicBezTo>
                      <a:pt x="1752" y="2000"/>
                      <a:pt x="-5297" y="45625"/>
                      <a:pt x="9086" y="81915"/>
                    </a:cubicBezTo>
                    <a:cubicBezTo>
                      <a:pt x="23469" y="118205"/>
                      <a:pt x="40138" y="150971"/>
                      <a:pt x="52520" y="163735"/>
                    </a:cubicBezTo>
                    <a:cubicBezTo>
                      <a:pt x="52520" y="163735"/>
                      <a:pt x="43471" y="68199"/>
                      <a:pt x="7466" y="7239"/>
                    </a:cubicBezTo>
                    <a:lnTo>
                      <a:pt x="1561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7"/>
              <p:cNvSpPr/>
              <p:nvPr/>
            </p:nvSpPr>
            <p:spPr>
              <a:xfrm>
                <a:off x="11106340" y="3694175"/>
                <a:ext cx="164592" cy="202787"/>
              </a:xfrm>
              <a:custGeom>
                <a:rect b="b" l="l" r="r" t="t"/>
                <a:pathLst>
                  <a:path extrusionOk="0" h="202787" w="164592">
                    <a:moveTo>
                      <a:pt x="162211" y="9239"/>
                    </a:moveTo>
                    <a:lnTo>
                      <a:pt x="164592" y="0"/>
                    </a:lnTo>
                    <a:cubicBezTo>
                      <a:pt x="164592" y="0"/>
                      <a:pt x="130397" y="28004"/>
                      <a:pt x="90774" y="70676"/>
                    </a:cubicBezTo>
                    <a:cubicBezTo>
                      <a:pt x="52388" y="112109"/>
                      <a:pt x="0" y="202787"/>
                      <a:pt x="0" y="202787"/>
                    </a:cubicBezTo>
                    <a:cubicBezTo>
                      <a:pt x="0" y="202787"/>
                      <a:pt x="61150" y="137731"/>
                      <a:pt x="95536" y="97441"/>
                    </a:cubicBezTo>
                    <a:cubicBezTo>
                      <a:pt x="119824" y="68866"/>
                      <a:pt x="162211" y="9239"/>
                      <a:pt x="162211" y="9239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829;p7"/>
              <p:cNvSpPr/>
              <p:nvPr/>
            </p:nvSpPr>
            <p:spPr>
              <a:xfrm>
                <a:off x="11120914" y="3865054"/>
                <a:ext cx="109537" cy="184784"/>
              </a:xfrm>
              <a:custGeom>
                <a:rect b="b" l="l" r="r" t="t"/>
                <a:pathLst>
                  <a:path extrusionOk="0" h="184784" w="109537">
                    <a:moveTo>
                      <a:pt x="109538" y="0"/>
                    </a:moveTo>
                    <a:cubicBezTo>
                      <a:pt x="108109" y="2000"/>
                      <a:pt x="72865" y="37624"/>
                      <a:pt x="49530" y="80581"/>
                    </a:cubicBezTo>
                    <a:cubicBezTo>
                      <a:pt x="26194" y="123539"/>
                      <a:pt x="6095" y="164782"/>
                      <a:pt x="0" y="184785"/>
                    </a:cubicBezTo>
                    <a:cubicBezTo>
                      <a:pt x="0" y="184785"/>
                      <a:pt x="69913" y="90583"/>
                      <a:pt x="105632" y="10668"/>
                    </a:cubicBezTo>
                    <a:lnTo>
                      <a:pt x="109538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0" name="Google Shape;830;p7"/>
              <p:cNvSpPr/>
              <p:nvPr/>
            </p:nvSpPr>
            <p:spPr>
              <a:xfrm>
                <a:off x="10826305" y="3292030"/>
                <a:ext cx="259651" cy="32826"/>
              </a:xfrm>
              <a:custGeom>
                <a:rect b="b" l="l" r="r" t="t"/>
                <a:pathLst>
                  <a:path extrusionOk="0" h="32826" w="259651">
                    <a:moveTo>
                      <a:pt x="160210" y="26765"/>
                    </a:moveTo>
                    <a:cubicBezTo>
                      <a:pt x="217551" y="16574"/>
                      <a:pt x="259652" y="2953"/>
                      <a:pt x="259652" y="2953"/>
                    </a:cubicBezTo>
                    <a:lnTo>
                      <a:pt x="250508" y="0"/>
                    </a:lnTo>
                    <a:cubicBezTo>
                      <a:pt x="250508" y="0"/>
                      <a:pt x="177451" y="3334"/>
                      <a:pt x="140303" y="8287"/>
                    </a:cubicBezTo>
                    <a:cubicBezTo>
                      <a:pt x="87820" y="15335"/>
                      <a:pt x="0" y="31528"/>
                      <a:pt x="0" y="31528"/>
                    </a:cubicBezTo>
                    <a:cubicBezTo>
                      <a:pt x="0" y="31528"/>
                      <a:pt x="104584" y="36576"/>
                      <a:pt x="160210" y="26765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1" name="Google Shape;831;p7"/>
              <p:cNvSpPr/>
              <p:nvPr/>
            </p:nvSpPr>
            <p:spPr>
              <a:xfrm>
                <a:off x="10705813" y="3226263"/>
                <a:ext cx="214598" cy="17770"/>
              </a:xfrm>
              <a:custGeom>
                <a:rect b="b" l="l" r="r" t="t"/>
                <a:pathLst>
                  <a:path extrusionOk="0" h="17770" w="214598">
                    <a:moveTo>
                      <a:pt x="214599" y="10236"/>
                    </a:moveTo>
                    <a:lnTo>
                      <a:pt x="203549" y="7759"/>
                    </a:lnTo>
                    <a:cubicBezTo>
                      <a:pt x="116967" y="-5480"/>
                      <a:pt x="0" y="2235"/>
                      <a:pt x="0" y="2235"/>
                    </a:cubicBezTo>
                    <a:cubicBezTo>
                      <a:pt x="20098" y="7950"/>
                      <a:pt x="65627" y="13379"/>
                      <a:pt x="114395" y="16999"/>
                    </a:cubicBezTo>
                    <a:cubicBezTo>
                      <a:pt x="163068" y="20618"/>
                      <a:pt x="212027" y="10331"/>
                      <a:pt x="214599" y="1023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2" name="Google Shape;832;p7"/>
              <p:cNvSpPr/>
              <p:nvPr/>
            </p:nvSpPr>
            <p:spPr>
              <a:xfrm>
                <a:off x="11248060" y="3027045"/>
                <a:ext cx="17207" cy="212693"/>
              </a:xfrm>
              <a:custGeom>
                <a:rect b="b" l="l" r="r" t="t"/>
                <a:pathLst>
                  <a:path extrusionOk="0" h="212693" w="17207">
                    <a:moveTo>
                      <a:pt x="7822" y="212693"/>
                    </a:moveTo>
                    <a:cubicBezTo>
                      <a:pt x="7822" y="212693"/>
                      <a:pt x="14586" y="177355"/>
                      <a:pt x="16967" y="129921"/>
                    </a:cubicBezTo>
                    <a:cubicBezTo>
                      <a:pt x="19253" y="83915"/>
                      <a:pt x="4489" y="0"/>
                      <a:pt x="4489" y="0"/>
                    </a:cubicBezTo>
                    <a:cubicBezTo>
                      <a:pt x="4489" y="0"/>
                      <a:pt x="298" y="72580"/>
                      <a:pt x="12" y="115729"/>
                    </a:cubicBezTo>
                    <a:cubicBezTo>
                      <a:pt x="-274" y="146304"/>
                      <a:pt x="4489" y="205645"/>
                      <a:pt x="4489" y="205645"/>
                    </a:cubicBezTo>
                    <a:lnTo>
                      <a:pt x="7822" y="212693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3" name="Google Shape;833;p7"/>
              <p:cNvSpPr/>
              <p:nvPr/>
            </p:nvSpPr>
            <p:spPr>
              <a:xfrm>
                <a:off x="11163490" y="2939224"/>
                <a:ext cx="28906" cy="172592"/>
              </a:xfrm>
              <a:custGeom>
                <a:rect b="b" l="l" r="r" t="t"/>
                <a:pathLst>
                  <a:path extrusionOk="0" h="172592" w="28906">
                    <a:moveTo>
                      <a:pt x="28289" y="172593"/>
                    </a:moveTo>
                    <a:cubicBezTo>
                      <a:pt x="28194" y="170593"/>
                      <a:pt x="31527" y="129921"/>
                      <a:pt x="23622" y="90964"/>
                    </a:cubicBezTo>
                    <a:cubicBezTo>
                      <a:pt x="15716" y="51911"/>
                      <a:pt x="6667" y="15716"/>
                      <a:pt x="0" y="0"/>
                    </a:cubicBezTo>
                    <a:cubicBezTo>
                      <a:pt x="0" y="0"/>
                      <a:pt x="5619" y="95345"/>
                      <a:pt x="25146" y="163925"/>
                    </a:cubicBezTo>
                    <a:lnTo>
                      <a:pt x="28289" y="172593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4" name="Google Shape;834;p7"/>
              <p:cNvSpPr/>
              <p:nvPr/>
            </p:nvSpPr>
            <p:spPr>
              <a:xfrm>
                <a:off x="11769471" y="3471767"/>
                <a:ext cx="140398" cy="104203"/>
              </a:xfrm>
              <a:custGeom>
                <a:rect b="b" l="l" r="r" t="t"/>
                <a:pathLst>
                  <a:path extrusionOk="0" h="104203" w="140398">
                    <a:moveTo>
                      <a:pt x="0" y="0"/>
                    </a:moveTo>
                    <a:cubicBezTo>
                      <a:pt x="1524" y="1334"/>
                      <a:pt x="27432" y="32861"/>
                      <a:pt x="60197" y="55340"/>
                    </a:cubicBezTo>
                    <a:cubicBezTo>
                      <a:pt x="93059" y="77819"/>
                      <a:pt x="124777" y="97536"/>
                      <a:pt x="140398" y="104204"/>
                    </a:cubicBezTo>
                    <a:cubicBezTo>
                      <a:pt x="140398" y="104204"/>
                      <a:pt x="70009" y="39624"/>
                      <a:pt x="8191" y="400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5" name="Google Shape;835;p7"/>
              <p:cNvSpPr/>
              <p:nvPr/>
            </p:nvSpPr>
            <p:spPr>
              <a:xfrm>
                <a:off x="11548534" y="3884009"/>
                <a:ext cx="23200" cy="185928"/>
              </a:xfrm>
              <a:custGeom>
                <a:rect b="b" l="l" r="r" t="t"/>
                <a:pathLst>
                  <a:path extrusionOk="0" h="185928" w="23200">
                    <a:moveTo>
                      <a:pt x="2433" y="134112"/>
                    </a:moveTo>
                    <a:cubicBezTo>
                      <a:pt x="-1853" y="152686"/>
                      <a:pt x="-233" y="165259"/>
                      <a:pt x="5386" y="185928"/>
                    </a:cubicBezTo>
                    <a:cubicBezTo>
                      <a:pt x="5386" y="185928"/>
                      <a:pt x="8529" y="171450"/>
                      <a:pt x="9006" y="153734"/>
                    </a:cubicBezTo>
                    <a:cubicBezTo>
                      <a:pt x="9481" y="136112"/>
                      <a:pt x="25102" y="103537"/>
                      <a:pt x="23007" y="77915"/>
                    </a:cubicBezTo>
                    <a:cubicBezTo>
                      <a:pt x="21103" y="54959"/>
                      <a:pt x="17578" y="9430"/>
                      <a:pt x="16816" y="0"/>
                    </a:cubicBezTo>
                    <a:cubicBezTo>
                      <a:pt x="16625" y="7429"/>
                      <a:pt x="12911" y="36100"/>
                      <a:pt x="12816" y="64199"/>
                    </a:cubicBezTo>
                    <a:cubicBezTo>
                      <a:pt x="12816" y="96393"/>
                      <a:pt x="6720" y="115538"/>
                      <a:pt x="2433" y="134112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6" name="Google Shape;836;p7"/>
              <p:cNvSpPr/>
              <p:nvPr/>
            </p:nvSpPr>
            <p:spPr>
              <a:xfrm>
                <a:off x="11561921" y="3868102"/>
                <a:ext cx="43910" cy="172657"/>
              </a:xfrm>
              <a:custGeom>
                <a:rect b="b" l="l" r="r" t="t"/>
                <a:pathLst>
                  <a:path extrusionOk="0" h="172657" w="43910">
                    <a:moveTo>
                      <a:pt x="26003" y="143256"/>
                    </a:moveTo>
                    <a:cubicBezTo>
                      <a:pt x="37720" y="175450"/>
                      <a:pt x="43910" y="172593"/>
                      <a:pt x="43910" y="172593"/>
                    </a:cubicBezTo>
                    <a:cubicBezTo>
                      <a:pt x="39910" y="162020"/>
                      <a:pt x="46101" y="109633"/>
                      <a:pt x="35909" y="70199"/>
                    </a:cubicBezTo>
                    <a:cubicBezTo>
                      <a:pt x="25718" y="30766"/>
                      <a:pt x="95" y="2476"/>
                      <a:pt x="0" y="0"/>
                    </a:cubicBezTo>
                    <a:cubicBezTo>
                      <a:pt x="0" y="0"/>
                      <a:pt x="11431" y="43624"/>
                      <a:pt x="10859" y="59150"/>
                    </a:cubicBezTo>
                    <a:cubicBezTo>
                      <a:pt x="10192" y="74771"/>
                      <a:pt x="14288" y="111157"/>
                      <a:pt x="26003" y="14325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837;p7"/>
              <p:cNvSpPr/>
              <p:nvPr/>
            </p:nvSpPr>
            <p:spPr>
              <a:xfrm>
                <a:off x="10918317" y="3601402"/>
                <a:ext cx="1142" cy="1238"/>
              </a:xfrm>
              <a:custGeom>
                <a:rect b="b" l="l" r="r" t="t"/>
                <a:pathLst>
                  <a:path extrusionOk="0" h="1238" w="1142">
                    <a:moveTo>
                      <a:pt x="0" y="1238"/>
                    </a:moveTo>
                    <a:cubicBezTo>
                      <a:pt x="666" y="476"/>
                      <a:pt x="1143" y="0"/>
                      <a:pt x="1143" y="0"/>
                    </a:cubicBezTo>
                    <a:cubicBezTo>
                      <a:pt x="952" y="0"/>
                      <a:pt x="571" y="476"/>
                      <a:pt x="0" y="123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8" name="Google Shape;838;p7"/>
              <p:cNvSpPr/>
              <p:nvPr/>
            </p:nvSpPr>
            <p:spPr>
              <a:xfrm>
                <a:off x="10798682" y="3593020"/>
                <a:ext cx="131159" cy="101033"/>
              </a:xfrm>
              <a:custGeom>
                <a:rect b="b" l="l" r="r" t="t"/>
                <a:pathLst>
                  <a:path extrusionOk="0" h="101033" w="131159">
                    <a:moveTo>
                      <a:pt x="0" y="100394"/>
                    </a:moveTo>
                    <a:cubicBezTo>
                      <a:pt x="0" y="100394"/>
                      <a:pt x="4192" y="105251"/>
                      <a:pt x="32004" y="88202"/>
                    </a:cubicBezTo>
                    <a:cubicBezTo>
                      <a:pt x="59722" y="71152"/>
                      <a:pt x="82487" y="47625"/>
                      <a:pt x="90107" y="36386"/>
                    </a:cubicBezTo>
                    <a:cubicBezTo>
                      <a:pt x="97727" y="25241"/>
                      <a:pt x="131159" y="0"/>
                      <a:pt x="131159" y="0"/>
                    </a:cubicBezTo>
                    <a:cubicBezTo>
                      <a:pt x="129826" y="1714"/>
                      <a:pt x="91060" y="9620"/>
                      <a:pt x="60960" y="32480"/>
                    </a:cubicBezTo>
                    <a:cubicBezTo>
                      <a:pt x="30956" y="55340"/>
                      <a:pt x="9239" y="94869"/>
                      <a:pt x="0" y="10039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9" name="Google Shape;839;p7"/>
              <p:cNvSpPr/>
              <p:nvPr/>
            </p:nvSpPr>
            <p:spPr>
              <a:xfrm>
                <a:off x="10831924" y="3579716"/>
                <a:ext cx="115824" cy="44190"/>
              </a:xfrm>
              <a:custGeom>
                <a:rect b="b" l="l" r="r" t="t"/>
                <a:pathLst>
                  <a:path extrusionOk="0" h="44190" w="115824">
                    <a:moveTo>
                      <a:pt x="51340" y="12351"/>
                    </a:moveTo>
                    <a:cubicBezTo>
                      <a:pt x="25814" y="28544"/>
                      <a:pt x="8573" y="38736"/>
                      <a:pt x="0" y="42831"/>
                    </a:cubicBezTo>
                    <a:cubicBezTo>
                      <a:pt x="0" y="42831"/>
                      <a:pt x="6382" y="46451"/>
                      <a:pt x="19431" y="41879"/>
                    </a:cubicBezTo>
                    <a:cubicBezTo>
                      <a:pt x="32481" y="37307"/>
                      <a:pt x="56674" y="17114"/>
                      <a:pt x="78010" y="10351"/>
                    </a:cubicBezTo>
                    <a:cubicBezTo>
                      <a:pt x="99346" y="3683"/>
                      <a:pt x="115824" y="540"/>
                      <a:pt x="115824" y="540"/>
                    </a:cubicBezTo>
                    <a:cubicBezTo>
                      <a:pt x="115824" y="540"/>
                      <a:pt x="76867" y="-3841"/>
                      <a:pt x="51340" y="12351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7"/>
              <p:cNvSpPr/>
              <p:nvPr/>
            </p:nvSpPr>
            <p:spPr>
              <a:xfrm>
                <a:off x="11652028" y="3030378"/>
                <a:ext cx="164477" cy="96012"/>
              </a:xfrm>
              <a:custGeom>
                <a:rect b="b" l="l" r="r" t="t"/>
                <a:pathLst>
                  <a:path extrusionOk="0" h="96012" w="164477">
                    <a:moveTo>
                      <a:pt x="140779" y="24956"/>
                    </a:moveTo>
                    <a:cubicBezTo>
                      <a:pt x="169735" y="4096"/>
                      <a:pt x="164020" y="0"/>
                      <a:pt x="164020" y="0"/>
                    </a:cubicBezTo>
                    <a:cubicBezTo>
                      <a:pt x="154495" y="6953"/>
                      <a:pt x="96202" y="19812"/>
                      <a:pt x="58769" y="41910"/>
                    </a:cubicBezTo>
                    <a:cubicBezTo>
                      <a:pt x="21336" y="64008"/>
                      <a:pt x="2666" y="95060"/>
                      <a:pt x="0" y="96012"/>
                    </a:cubicBezTo>
                    <a:cubicBezTo>
                      <a:pt x="0" y="96012"/>
                      <a:pt x="41243" y="71438"/>
                      <a:pt x="58102" y="66580"/>
                    </a:cubicBezTo>
                    <a:cubicBezTo>
                      <a:pt x="74962" y="61722"/>
                      <a:pt x="111823" y="45815"/>
                      <a:pt x="140779" y="2495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1" name="Google Shape;841;p7"/>
              <p:cNvSpPr/>
              <p:nvPr/>
            </p:nvSpPr>
            <p:spPr>
              <a:xfrm>
                <a:off x="10716577" y="2945987"/>
                <a:ext cx="1191292" cy="1113758"/>
              </a:xfrm>
              <a:custGeom>
                <a:rect b="b" l="l" r="r" t="t"/>
                <a:pathLst>
                  <a:path extrusionOk="0" h="1113758" w="1191292">
                    <a:moveTo>
                      <a:pt x="1178053" y="719518"/>
                    </a:moveTo>
                    <a:cubicBezTo>
                      <a:pt x="1178053" y="719518"/>
                      <a:pt x="1111758" y="692563"/>
                      <a:pt x="1076230" y="683514"/>
                    </a:cubicBezTo>
                    <a:cubicBezTo>
                      <a:pt x="1092042" y="683990"/>
                      <a:pt x="1106710" y="684276"/>
                      <a:pt x="1114997" y="685324"/>
                    </a:cubicBezTo>
                    <a:cubicBezTo>
                      <a:pt x="1134332" y="687800"/>
                      <a:pt x="1167860" y="691706"/>
                      <a:pt x="1167860" y="691706"/>
                    </a:cubicBezTo>
                    <a:cubicBezTo>
                      <a:pt x="1167860" y="691706"/>
                      <a:pt x="1093566" y="656654"/>
                      <a:pt x="1046893" y="652939"/>
                    </a:cubicBezTo>
                    <a:cubicBezTo>
                      <a:pt x="1003363" y="649415"/>
                      <a:pt x="942784" y="648176"/>
                      <a:pt x="934879" y="648081"/>
                    </a:cubicBezTo>
                    <a:cubicBezTo>
                      <a:pt x="930212" y="644366"/>
                      <a:pt x="925545" y="640556"/>
                      <a:pt x="920782" y="636937"/>
                    </a:cubicBezTo>
                    <a:cubicBezTo>
                      <a:pt x="928592" y="639509"/>
                      <a:pt x="957549" y="647986"/>
                      <a:pt x="999745" y="646367"/>
                    </a:cubicBezTo>
                    <a:cubicBezTo>
                      <a:pt x="1037559" y="644843"/>
                      <a:pt x="1086613" y="640747"/>
                      <a:pt x="1107949" y="638842"/>
                    </a:cubicBezTo>
                    <a:cubicBezTo>
                      <a:pt x="1108329" y="639128"/>
                      <a:pt x="1108615" y="639318"/>
                      <a:pt x="1108615" y="639318"/>
                    </a:cubicBezTo>
                    <a:cubicBezTo>
                      <a:pt x="1108615" y="639318"/>
                      <a:pt x="1108424" y="639128"/>
                      <a:pt x="1108138" y="638747"/>
                    </a:cubicBezTo>
                    <a:cubicBezTo>
                      <a:pt x="1114616" y="638175"/>
                      <a:pt x="1118617" y="637794"/>
                      <a:pt x="1118617" y="637794"/>
                    </a:cubicBezTo>
                    <a:cubicBezTo>
                      <a:pt x="1118617" y="637794"/>
                      <a:pt x="1112901" y="635984"/>
                      <a:pt x="1103662" y="633508"/>
                    </a:cubicBezTo>
                    <a:cubicBezTo>
                      <a:pt x="1097566" y="626459"/>
                      <a:pt x="1086327" y="613601"/>
                      <a:pt x="1073658" y="599408"/>
                    </a:cubicBezTo>
                    <a:cubicBezTo>
                      <a:pt x="1074421" y="599313"/>
                      <a:pt x="1075277" y="599218"/>
                      <a:pt x="1076039" y="599123"/>
                    </a:cubicBezTo>
                    <a:cubicBezTo>
                      <a:pt x="1102805" y="621601"/>
                      <a:pt x="1129569" y="641033"/>
                      <a:pt x="1129569" y="641033"/>
                    </a:cubicBezTo>
                    <a:cubicBezTo>
                      <a:pt x="1129569" y="641033"/>
                      <a:pt x="1110615" y="621316"/>
                      <a:pt x="1089756" y="597884"/>
                    </a:cubicBezTo>
                    <a:cubicBezTo>
                      <a:pt x="1095947" y="597503"/>
                      <a:pt x="1101471" y="597313"/>
                      <a:pt x="1106329" y="597599"/>
                    </a:cubicBezTo>
                    <a:cubicBezTo>
                      <a:pt x="1112234" y="602456"/>
                      <a:pt x="1118902" y="607885"/>
                      <a:pt x="1126427" y="614077"/>
                    </a:cubicBezTo>
                    <a:cubicBezTo>
                      <a:pt x="1153859" y="636365"/>
                      <a:pt x="1174719" y="639032"/>
                      <a:pt x="1174719" y="639032"/>
                    </a:cubicBezTo>
                    <a:cubicBezTo>
                      <a:pt x="1144620" y="625697"/>
                      <a:pt x="1137285" y="618649"/>
                      <a:pt x="1126045" y="608362"/>
                    </a:cubicBezTo>
                    <a:cubicBezTo>
                      <a:pt x="1114806" y="598075"/>
                      <a:pt x="1088803" y="570833"/>
                      <a:pt x="1076802" y="560165"/>
                    </a:cubicBezTo>
                    <a:cubicBezTo>
                      <a:pt x="1064800" y="549497"/>
                      <a:pt x="1032701" y="516826"/>
                      <a:pt x="1032701" y="516826"/>
                    </a:cubicBezTo>
                    <a:cubicBezTo>
                      <a:pt x="1033844" y="517017"/>
                      <a:pt x="1034987" y="517112"/>
                      <a:pt x="1036130" y="517208"/>
                    </a:cubicBezTo>
                    <a:cubicBezTo>
                      <a:pt x="1042512" y="519684"/>
                      <a:pt x="1048798" y="522256"/>
                      <a:pt x="1055084" y="524828"/>
                    </a:cubicBezTo>
                    <a:cubicBezTo>
                      <a:pt x="1054514" y="524923"/>
                      <a:pt x="1053942" y="524923"/>
                      <a:pt x="1053369" y="525018"/>
                    </a:cubicBezTo>
                    <a:cubicBezTo>
                      <a:pt x="1053369" y="525018"/>
                      <a:pt x="1094518" y="548926"/>
                      <a:pt x="1116902" y="559880"/>
                    </a:cubicBezTo>
                    <a:cubicBezTo>
                      <a:pt x="1139381" y="570833"/>
                      <a:pt x="1178719" y="581406"/>
                      <a:pt x="1178719" y="581406"/>
                    </a:cubicBezTo>
                    <a:cubicBezTo>
                      <a:pt x="1178719" y="581406"/>
                      <a:pt x="1143095" y="562070"/>
                      <a:pt x="1118426" y="549783"/>
                    </a:cubicBezTo>
                    <a:cubicBezTo>
                      <a:pt x="1123188" y="550926"/>
                      <a:pt x="1128046" y="551974"/>
                      <a:pt x="1132904" y="552831"/>
                    </a:cubicBezTo>
                    <a:cubicBezTo>
                      <a:pt x="1174147" y="559880"/>
                      <a:pt x="1191292" y="553022"/>
                      <a:pt x="1191292" y="553022"/>
                    </a:cubicBezTo>
                    <a:cubicBezTo>
                      <a:pt x="1191292" y="553022"/>
                      <a:pt x="1127094" y="515112"/>
                      <a:pt x="1055084" y="524828"/>
                    </a:cubicBezTo>
                    <a:cubicBezTo>
                      <a:pt x="1049084" y="522256"/>
                      <a:pt x="1042988" y="519684"/>
                      <a:pt x="1036891" y="517303"/>
                    </a:cubicBezTo>
                    <a:cubicBezTo>
                      <a:pt x="1079183" y="523399"/>
                      <a:pt x="1109758" y="513588"/>
                      <a:pt x="1120903" y="511207"/>
                    </a:cubicBezTo>
                    <a:cubicBezTo>
                      <a:pt x="1132427" y="508825"/>
                      <a:pt x="1169194" y="503873"/>
                      <a:pt x="1169194" y="503873"/>
                    </a:cubicBezTo>
                    <a:cubicBezTo>
                      <a:pt x="1169194" y="503873"/>
                      <a:pt x="1113759" y="497110"/>
                      <a:pt x="1087756" y="497300"/>
                    </a:cubicBezTo>
                    <a:cubicBezTo>
                      <a:pt x="1096899" y="494729"/>
                      <a:pt x="1105281" y="492347"/>
                      <a:pt x="1110615" y="491490"/>
                    </a:cubicBezTo>
                    <a:cubicBezTo>
                      <a:pt x="1123093" y="489680"/>
                      <a:pt x="1144524" y="486442"/>
                      <a:pt x="1144524" y="486442"/>
                    </a:cubicBezTo>
                    <a:cubicBezTo>
                      <a:pt x="1144524" y="486442"/>
                      <a:pt x="1079088" y="475583"/>
                      <a:pt x="1050513" y="481394"/>
                    </a:cubicBezTo>
                    <a:cubicBezTo>
                      <a:pt x="1023938" y="486823"/>
                      <a:pt x="989457" y="496824"/>
                      <a:pt x="984790" y="498158"/>
                    </a:cubicBezTo>
                    <a:cubicBezTo>
                      <a:pt x="979741" y="496443"/>
                      <a:pt x="974694" y="494729"/>
                      <a:pt x="969550" y="493014"/>
                    </a:cubicBezTo>
                    <a:cubicBezTo>
                      <a:pt x="975932" y="493395"/>
                      <a:pt x="997458" y="493967"/>
                      <a:pt x="1019652" y="485299"/>
                    </a:cubicBezTo>
                    <a:cubicBezTo>
                      <a:pt x="1046036" y="475012"/>
                      <a:pt x="1080135" y="458057"/>
                      <a:pt x="1080135" y="458057"/>
                    </a:cubicBezTo>
                    <a:cubicBezTo>
                      <a:pt x="1080135" y="458057"/>
                      <a:pt x="1037749" y="455676"/>
                      <a:pt x="1012222" y="465392"/>
                    </a:cubicBezTo>
                    <a:cubicBezTo>
                      <a:pt x="986694" y="475107"/>
                      <a:pt x="958025" y="488728"/>
                      <a:pt x="958025" y="488728"/>
                    </a:cubicBezTo>
                    <a:cubicBezTo>
                      <a:pt x="958025" y="488728"/>
                      <a:pt x="958215" y="489014"/>
                      <a:pt x="958596" y="489490"/>
                    </a:cubicBezTo>
                    <a:cubicBezTo>
                      <a:pt x="948310" y="486061"/>
                      <a:pt x="937927" y="482822"/>
                      <a:pt x="927640" y="479584"/>
                    </a:cubicBezTo>
                    <a:cubicBezTo>
                      <a:pt x="935165" y="478441"/>
                      <a:pt x="968407" y="476441"/>
                      <a:pt x="982218" y="469297"/>
                    </a:cubicBezTo>
                    <a:cubicBezTo>
                      <a:pt x="997744" y="461296"/>
                      <a:pt x="1028414" y="435197"/>
                      <a:pt x="1048322" y="431768"/>
                    </a:cubicBezTo>
                    <a:cubicBezTo>
                      <a:pt x="1048322" y="431768"/>
                      <a:pt x="996696" y="432054"/>
                      <a:pt x="964406" y="446437"/>
                    </a:cubicBezTo>
                    <a:cubicBezTo>
                      <a:pt x="949833" y="452914"/>
                      <a:pt x="939355" y="459677"/>
                      <a:pt x="932021" y="465201"/>
                    </a:cubicBezTo>
                    <a:cubicBezTo>
                      <a:pt x="926497" y="464058"/>
                      <a:pt x="918782" y="462725"/>
                      <a:pt x="909352" y="461391"/>
                    </a:cubicBezTo>
                    <a:cubicBezTo>
                      <a:pt x="917544" y="459677"/>
                      <a:pt x="926020" y="457295"/>
                      <a:pt x="932593" y="453962"/>
                    </a:cubicBezTo>
                    <a:cubicBezTo>
                      <a:pt x="935831" y="452342"/>
                      <a:pt x="940023" y="450247"/>
                      <a:pt x="944690" y="447866"/>
                    </a:cubicBezTo>
                    <a:cubicBezTo>
                      <a:pt x="967264" y="441198"/>
                      <a:pt x="990124" y="433483"/>
                      <a:pt x="990124" y="433483"/>
                    </a:cubicBezTo>
                    <a:cubicBezTo>
                      <a:pt x="990124" y="433483"/>
                      <a:pt x="984313" y="432911"/>
                      <a:pt x="975360" y="432245"/>
                    </a:cubicBezTo>
                    <a:cubicBezTo>
                      <a:pt x="990695" y="424434"/>
                      <a:pt x="1003649" y="417767"/>
                      <a:pt x="1003649" y="417767"/>
                    </a:cubicBezTo>
                    <a:cubicBezTo>
                      <a:pt x="1003649" y="417767"/>
                      <a:pt x="952309" y="417290"/>
                      <a:pt x="925259" y="429482"/>
                    </a:cubicBezTo>
                    <a:cubicBezTo>
                      <a:pt x="914877" y="429197"/>
                      <a:pt x="904780" y="429197"/>
                      <a:pt x="896588" y="429673"/>
                    </a:cubicBezTo>
                    <a:cubicBezTo>
                      <a:pt x="888206" y="430149"/>
                      <a:pt x="879920" y="431864"/>
                      <a:pt x="872110" y="434054"/>
                    </a:cubicBezTo>
                    <a:cubicBezTo>
                      <a:pt x="870490" y="433388"/>
                      <a:pt x="868966" y="432721"/>
                      <a:pt x="867632" y="431959"/>
                    </a:cubicBezTo>
                    <a:cubicBezTo>
                      <a:pt x="866109" y="431102"/>
                      <a:pt x="864584" y="430244"/>
                      <a:pt x="862965" y="429292"/>
                    </a:cubicBezTo>
                    <a:cubicBezTo>
                      <a:pt x="888588" y="419291"/>
                      <a:pt x="924497" y="396145"/>
                      <a:pt x="938975" y="395954"/>
                    </a:cubicBezTo>
                    <a:cubicBezTo>
                      <a:pt x="938975" y="395954"/>
                      <a:pt x="937832" y="395859"/>
                      <a:pt x="935927" y="395859"/>
                    </a:cubicBezTo>
                    <a:cubicBezTo>
                      <a:pt x="948690" y="393478"/>
                      <a:pt x="956977" y="388430"/>
                      <a:pt x="959453" y="386810"/>
                    </a:cubicBezTo>
                    <a:cubicBezTo>
                      <a:pt x="975742" y="386429"/>
                      <a:pt x="985171" y="383667"/>
                      <a:pt x="985171" y="383667"/>
                    </a:cubicBezTo>
                    <a:cubicBezTo>
                      <a:pt x="942118" y="382048"/>
                      <a:pt x="912114" y="368237"/>
                      <a:pt x="892112" y="362141"/>
                    </a:cubicBezTo>
                    <a:cubicBezTo>
                      <a:pt x="872110" y="356045"/>
                      <a:pt x="836582" y="334709"/>
                      <a:pt x="819055" y="328898"/>
                    </a:cubicBezTo>
                    <a:cubicBezTo>
                      <a:pt x="802767" y="323374"/>
                      <a:pt x="783336" y="322326"/>
                      <a:pt x="763906" y="327755"/>
                    </a:cubicBezTo>
                    <a:cubicBezTo>
                      <a:pt x="768668" y="322707"/>
                      <a:pt x="773335" y="317659"/>
                      <a:pt x="778098" y="312706"/>
                    </a:cubicBezTo>
                    <a:cubicBezTo>
                      <a:pt x="795624" y="313563"/>
                      <a:pt x="807625" y="315087"/>
                      <a:pt x="821722" y="320135"/>
                    </a:cubicBezTo>
                    <a:cubicBezTo>
                      <a:pt x="836582" y="325374"/>
                      <a:pt x="899160" y="340995"/>
                      <a:pt x="948500" y="343567"/>
                    </a:cubicBezTo>
                    <a:cubicBezTo>
                      <a:pt x="997839" y="346139"/>
                      <a:pt x="1024128" y="339471"/>
                      <a:pt x="1024128" y="339471"/>
                    </a:cubicBezTo>
                    <a:cubicBezTo>
                      <a:pt x="1024128" y="339471"/>
                      <a:pt x="984504" y="343948"/>
                      <a:pt x="948214" y="333375"/>
                    </a:cubicBezTo>
                    <a:cubicBezTo>
                      <a:pt x="940118" y="330994"/>
                      <a:pt x="933736" y="328898"/>
                      <a:pt x="928021" y="326898"/>
                    </a:cubicBezTo>
                    <a:cubicBezTo>
                      <a:pt x="946690" y="329279"/>
                      <a:pt x="966692" y="330613"/>
                      <a:pt x="985362" y="328803"/>
                    </a:cubicBezTo>
                    <a:cubicBezTo>
                      <a:pt x="1035082" y="324136"/>
                      <a:pt x="1035178" y="314230"/>
                      <a:pt x="1035178" y="314230"/>
                    </a:cubicBezTo>
                    <a:cubicBezTo>
                      <a:pt x="1035178" y="314230"/>
                      <a:pt x="1024605" y="322993"/>
                      <a:pt x="996315" y="320135"/>
                    </a:cubicBezTo>
                    <a:cubicBezTo>
                      <a:pt x="967930" y="317278"/>
                      <a:pt x="951834" y="316325"/>
                      <a:pt x="919353" y="307943"/>
                    </a:cubicBezTo>
                    <a:cubicBezTo>
                      <a:pt x="888016" y="299847"/>
                      <a:pt x="825532" y="287941"/>
                      <a:pt x="794290" y="296323"/>
                    </a:cubicBezTo>
                    <a:cubicBezTo>
                      <a:pt x="798862" y="291751"/>
                      <a:pt x="803529" y="287179"/>
                      <a:pt x="808101" y="282702"/>
                    </a:cubicBezTo>
                    <a:cubicBezTo>
                      <a:pt x="819722" y="288893"/>
                      <a:pt x="893159" y="300228"/>
                      <a:pt x="907828" y="302133"/>
                    </a:cubicBezTo>
                    <a:cubicBezTo>
                      <a:pt x="923259" y="304133"/>
                      <a:pt x="951929" y="306419"/>
                      <a:pt x="996030" y="308324"/>
                    </a:cubicBezTo>
                    <a:cubicBezTo>
                      <a:pt x="1040131" y="310134"/>
                      <a:pt x="1063371" y="291370"/>
                      <a:pt x="1063371" y="291370"/>
                    </a:cubicBezTo>
                    <a:cubicBezTo>
                      <a:pt x="1049656" y="296228"/>
                      <a:pt x="1031463" y="296132"/>
                      <a:pt x="1004221" y="296609"/>
                    </a:cubicBezTo>
                    <a:cubicBezTo>
                      <a:pt x="976885" y="296990"/>
                      <a:pt x="933545" y="288036"/>
                      <a:pt x="909447" y="284321"/>
                    </a:cubicBezTo>
                    <a:cubicBezTo>
                      <a:pt x="886111" y="280797"/>
                      <a:pt x="838963" y="272415"/>
                      <a:pt x="810102" y="280988"/>
                    </a:cubicBezTo>
                    <a:cubicBezTo>
                      <a:pt x="814483" y="276797"/>
                      <a:pt x="818770" y="272510"/>
                      <a:pt x="823151" y="268415"/>
                    </a:cubicBezTo>
                    <a:cubicBezTo>
                      <a:pt x="842296" y="277273"/>
                      <a:pt x="915543" y="281559"/>
                      <a:pt x="949071" y="281750"/>
                    </a:cubicBezTo>
                    <a:cubicBezTo>
                      <a:pt x="983361" y="281940"/>
                      <a:pt x="1024128" y="290608"/>
                      <a:pt x="1078897" y="255842"/>
                    </a:cubicBezTo>
                    <a:cubicBezTo>
                      <a:pt x="1078897" y="255842"/>
                      <a:pt x="1054703" y="267843"/>
                      <a:pt x="1017366" y="270891"/>
                    </a:cubicBezTo>
                    <a:cubicBezTo>
                      <a:pt x="980027" y="273939"/>
                      <a:pt x="962406" y="262700"/>
                      <a:pt x="922116" y="262509"/>
                    </a:cubicBezTo>
                    <a:cubicBezTo>
                      <a:pt x="886492" y="262319"/>
                      <a:pt x="842392" y="259937"/>
                      <a:pt x="826484" y="265271"/>
                    </a:cubicBezTo>
                    <a:cubicBezTo>
                      <a:pt x="831438" y="260699"/>
                      <a:pt x="836391" y="256223"/>
                      <a:pt x="841438" y="251746"/>
                    </a:cubicBezTo>
                    <a:cubicBezTo>
                      <a:pt x="854012" y="263081"/>
                      <a:pt x="1013365" y="266033"/>
                      <a:pt x="1035653" y="261747"/>
                    </a:cubicBezTo>
                    <a:cubicBezTo>
                      <a:pt x="1058609" y="257366"/>
                      <a:pt x="1081564" y="246698"/>
                      <a:pt x="1081564" y="246698"/>
                    </a:cubicBezTo>
                    <a:cubicBezTo>
                      <a:pt x="1081564" y="246698"/>
                      <a:pt x="1044226" y="253937"/>
                      <a:pt x="1031653" y="253937"/>
                    </a:cubicBezTo>
                    <a:cubicBezTo>
                      <a:pt x="1019080" y="253841"/>
                      <a:pt x="967074" y="246221"/>
                      <a:pt x="940594" y="246126"/>
                    </a:cubicBezTo>
                    <a:cubicBezTo>
                      <a:pt x="914972" y="246031"/>
                      <a:pt x="872680" y="239935"/>
                      <a:pt x="843535" y="249936"/>
                    </a:cubicBezTo>
                    <a:cubicBezTo>
                      <a:pt x="845058" y="248603"/>
                      <a:pt x="846487" y="247269"/>
                      <a:pt x="847916" y="245936"/>
                    </a:cubicBezTo>
                    <a:cubicBezTo>
                      <a:pt x="851821" y="242602"/>
                      <a:pt x="855821" y="239363"/>
                      <a:pt x="859727" y="236030"/>
                    </a:cubicBezTo>
                    <a:cubicBezTo>
                      <a:pt x="885063" y="241554"/>
                      <a:pt x="937070" y="236411"/>
                      <a:pt x="959264" y="236601"/>
                    </a:cubicBezTo>
                    <a:cubicBezTo>
                      <a:pt x="981838" y="236792"/>
                      <a:pt x="1041654" y="242507"/>
                      <a:pt x="1084898" y="210598"/>
                    </a:cubicBezTo>
                    <a:cubicBezTo>
                      <a:pt x="1084898" y="210598"/>
                      <a:pt x="1053846" y="226124"/>
                      <a:pt x="1018127" y="225362"/>
                    </a:cubicBezTo>
                    <a:cubicBezTo>
                      <a:pt x="984409" y="224600"/>
                      <a:pt x="892303" y="220980"/>
                      <a:pt x="862869" y="233458"/>
                    </a:cubicBezTo>
                    <a:cubicBezTo>
                      <a:pt x="868299" y="228886"/>
                      <a:pt x="873823" y="224409"/>
                      <a:pt x="879444" y="220028"/>
                    </a:cubicBezTo>
                    <a:cubicBezTo>
                      <a:pt x="889445" y="229838"/>
                      <a:pt x="1009364" y="217170"/>
                      <a:pt x="1043178" y="214408"/>
                    </a:cubicBezTo>
                    <a:cubicBezTo>
                      <a:pt x="1077849" y="211550"/>
                      <a:pt x="1095375" y="197644"/>
                      <a:pt x="1095375" y="197644"/>
                    </a:cubicBezTo>
                    <a:cubicBezTo>
                      <a:pt x="1065943" y="209836"/>
                      <a:pt x="1041749" y="204502"/>
                      <a:pt x="1024985" y="206121"/>
                    </a:cubicBezTo>
                    <a:cubicBezTo>
                      <a:pt x="1008221" y="207645"/>
                      <a:pt x="973931" y="202883"/>
                      <a:pt x="948690" y="207169"/>
                    </a:cubicBezTo>
                    <a:cubicBezTo>
                      <a:pt x="924497" y="211265"/>
                      <a:pt x="907924" y="207169"/>
                      <a:pt x="882110" y="218027"/>
                    </a:cubicBezTo>
                    <a:cubicBezTo>
                      <a:pt x="886206" y="214789"/>
                      <a:pt x="890302" y="211646"/>
                      <a:pt x="894493" y="208502"/>
                    </a:cubicBezTo>
                    <a:cubicBezTo>
                      <a:pt x="896493" y="209360"/>
                      <a:pt x="901542" y="210407"/>
                      <a:pt x="912971" y="208026"/>
                    </a:cubicBezTo>
                    <a:cubicBezTo>
                      <a:pt x="928878" y="204597"/>
                      <a:pt x="965645" y="198977"/>
                      <a:pt x="980695" y="198787"/>
                    </a:cubicBezTo>
                    <a:cubicBezTo>
                      <a:pt x="995744" y="198596"/>
                      <a:pt x="1022699" y="194596"/>
                      <a:pt x="1048322" y="194977"/>
                    </a:cubicBezTo>
                    <a:cubicBezTo>
                      <a:pt x="1073848" y="195358"/>
                      <a:pt x="1099090" y="188309"/>
                      <a:pt x="1111758" y="183166"/>
                    </a:cubicBezTo>
                    <a:cubicBezTo>
                      <a:pt x="1124427" y="178022"/>
                      <a:pt x="1141857" y="180594"/>
                      <a:pt x="1141857" y="180594"/>
                    </a:cubicBezTo>
                    <a:cubicBezTo>
                      <a:pt x="1141857" y="180594"/>
                      <a:pt x="1125093" y="176594"/>
                      <a:pt x="1111378" y="179832"/>
                    </a:cubicBezTo>
                    <a:cubicBezTo>
                      <a:pt x="1097661" y="183071"/>
                      <a:pt x="1080231" y="186881"/>
                      <a:pt x="1063371" y="186500"/>
                    </a:cubicBezTo>
                    <a:cubicBezTo>
                      <a:pt x="1046607" y="186119"/>
                      <a:pt x="1005650" y="185928"/>
                      <a:pt x="973360" y="189357"/>
                    </a:cubicBezTo>
                    <a:cubicBezTo>
                      <a:pt x="941166" y="192786"/>
                      <a:pt x="919544" y="198977"/>
                      <a:pt x="912971" y="201740"/>
                    </a:cubicBezTo>
                    <a:cubicBezTo>
                      <a:pt x="908304" y="203645"/>
                      <a:pt x="900589" y="205931"/>
                      <a:pt x="896302" y="207074"/>
                    </a:cubicBezTo>
                    <a:cubicBezTo>
                      <a:pt x="902589" y="202406"/>
                      <a:pt x="909067" y="198120"/>
                      <a:pt x="915543" y="193739"/>
                    </a:cubicBezTo>
                    <a:cubicBezTo>
                      <a:pt x="918115" y="194120"/>
                      <a:pt x="926306" y="194501"/>
                      <a:pt x="945928" y="189548"/>
                    </a:cubicBezTo>
                    <a:cubicBezTo>
                      <a:pt x="970502" y="183356"/>
                      <a:pt x="1000220" y="182975"/>
                      <a:pt x="1022319" y="179165"/>
                    </a:cubicBezTo>
                    <a:cubicBezTo>
                      <a:pt x="1044417" y="175451"/>
                      <a:pt x="1073468" y="176117"/>
                      <a:pt x="1092708" y="169926"/>
                    </a:cubicBezTo>
                    <a:cubicBezTo>
                      <a:pt x="1111948" y="163735"/>
                      <a:pt x="1162813" y="156686"/>
                      <a:pt x="1162813" y="156686"/>
                    </a:cubicBezTo>
                    <a:cubicBezTo>
                      <a:pt x="1162813" y="156686"/>
                      <a:pt x="1118235" y="154400"/>
                      <a:pt x="1103948" y="160496"/>
                    </a:cubicBezTo>
                    <a:cubicBezTo>
                      <a:pt x="1089756" y="166592"/>
                      <a:pt x="1070324" y="168116"/>
                      <a:pt x="1064039" y="168116"/>
                    </a:cubicBezTo>
                    <a:cubicBezTo>
                      <a:pt x="1057752" y="168116"/>
                      <a:pt x="997744" y="174879"/>
                      <a:pt x="961359" y="180785"/>
                    </a:cubicBezTo>
                    <a:cubicBezTo>
                      <a:pt x="937356" y="184690"/>
                      <a:pt x="924782" y="188976"/>
                      <a:pt x="918877" y="191453"/>
                    </a:cubicBezTo>
                    <a:cubicBezTo>
                      <a:pt x="924688" y="187643"/>
                      <a:pt x="930689" y="183928"/>
                      <a:pt x="936688" y="180404"/>
                    </a:cubicBezTo>
                    <a:cubicBezTo>
                      <a:pt x="940594" y="180499"/>
                      <a:pt x="955738" y="180499"/>
                      <a:pt x="974788" y="174879"/>
                    </a:cubicBezTo>
                    <a:cubicBezTo>
                      <a:pt x="996887" y="168307"/>
                      <a:pt x="1053656" y="159925"/>
                      <a:pt x="1069372" y="160020"/>
                    </a:cubicBezTo>
                    <a:cubicBezTo>
                      <a:pt x="1085088" y="160115"/>
                      <a:pt x="1148715" y="148019"/>
                      <a:pt x="1148715" y="148019"/>
                    </a:cubicBezTo>
                    <a:cubicBezTo>
                      <a:pt x="1148715" y="148019"/>
                      <a:pt x="1098328" y="144875"/>
                      <a:pt x="1064133" y="152114"/>
                    </a:cubicBezTo>
                    <a:cubicBezTo>
                      <a:pt x="1032606" y="158782"/>
                      <a:pt x="950023" y="177165"/>
                      <a:pt x="937451" y="179927"/>
                    </a:cubicBezTo>
                    <a:cubicBezTo>
                      <a:pt x="942023" y="177165"/>
                      <a:pt x="946595" y="174498"/>
                      <a:pt x="951262" y="171926"/>
                    </a:cubicBezTo>
                    <a:cubicBezTo>
                      <a:pt x="959548" y="169545"/>
                      <a:pt x="991363" y="162782"/>
                      <a:pt x="1021081" y="153162"/>
                    </a:cubicBezTo>
                    <a:cubicBezTo>
                      <a:pt x="1055275" y="142113"/>
                      <a:pt x="1078231" y="140589"/>
                      <a:pt x="1099852" y="137827"/>
                    </a:cubicBezTo>
                    <a:cubicBezTo>
                      <a:pt x="1121473" y="135065"/>
                      <a:pt x="1134047" y="129350"/>
                      <a:pt x="1153573" y="117539"/>
                    </a:cubicBezTo>
                    <a:cubicBezTo>
                      <a:pt x="1153573" y="117539"/>
                      <a:pt x="1136713" y="119920"/>
                      <a:pt x="1117854" y="125635"/>
                    </a:cubicBezTo>
                    <a:cubicBezTo>
                      <a:pt x="1098899" y="131350"/>
                      <a:pt x="1057466" y="129445"/>
                      <a:pt x="1031177" y="140018"/>
                    </a:cubicBezTo>
                    <a:cubicBezTo>
                      <a:pt x="1007936" y="149352"/>
                      <a:pt x="961834" y="167735"/>
                      <a:pt x="951452" y="171926"/>
                    </a:cubicBezTo>
                    <a:cubicBezTo>
                      <a:pt x="952977" y="171069"/>
                      <a:pt x="954406" y="170117"/>
                      <a:pt x="955929" y="169355"/>
                    </a:cubicBezTo>
                    <a:cubicBezTo>
                      <a:pt x="954215" y="170212"/>
                      <a:pt x="952595" y="171260"/>
                      <a:pt x="950976" y="172117"/>
                    </a:cubicBezTo>
                    <a:cubicBezTo>
                      <a:pt x="949928" y="172403"/>
                      <a:pt x="949357" y="172688"/>
                      <a:pt x="949262" y="172784"/>
                    </a:cubicBezTo>
                    <a:cubicBezTo>
                      <a:pt x="949262" y="172784"/>
                      <a:pt x="949928" y="172498"/>
                      <a:pt x="950882" y="172117"/>
                    </a:cubicBezTo>
                    <a:cubicBezTo>
                      <a:pt x="945928" y="174689"/>
                      <a:pt x="941166" y="177451"/>
                      <a:pt x="936403" y="180213"/>
                    </a:cubicBezTo>
                    <a:cubicBezTo>
                      <a:pt x="936213" y="180308"/>
                      <a:pt x="935831" y="180308"/>
                      <a:pt x="935831" y="180308"/>
                    </a:cubicBezTo>
                    <a:cubicBezTo>
                      <a:pt x="935831" y="180308"/>
                      <a:pt x="936022" y="180308"/>
                      <a:pt x="936117" y="180308"/>
                    </a:cubicBezTo>
                    <a:cubicBezTo>
                      <a:pt x="928878" y="184499"/>
                      <a:pt x="921734" y="188881"/>
                      <a:pt x="914686" y="193453"/>
                    </a:cubicBezTo>
                    <a:cubicBezTo>
                      <a:pt x="914972" y="192977"/>
                      <a:pt x="922591" y="179927"/>
                      <a:pt x="935831" y="163354"/>
                    </a:cubicBezTo>
                    <a:cubicBezTo>
                      <a:pt x="949357" y="146495"/>
                      <a:pt x="981838" y="129064"/>
                      <a:pt x="990886" y="118777"/>
                    </a:cubicBezTo>
                    <a:cubicBezTo>
                      <a:pt x="999839" y="108490"/>
                      <a:pt x="996219" y="102775"/>
                      <a:pt x="996219" y="102775"/>
                    </a:cubicBezTo>
                    <a:cubicBezTo>
                      <a:pt x="988791" y="109347"/>
                      <a:pt x="971455" y="122396"/>
                      <a:pt x="944023" y="141446"/>
                    </a:cubicBezTo>
                    <a:cubicBezTo>
                      <a:pt x="916877" y="160306"/>
                      <a:pt x="914686" y="192786"/>
                      <a:pt x="914686" y="193453"/>
                    </a:cubicBezTo>
                    <a:cubicBezTo>
                      <a:pt x="907828" y="197930"/>
                      <a:pt x="901065" y="202406"/>
                      <a:pt x="894398" y="207074"/>
                    </a:cubicBezTo>
                    <a:cubicBezTo>
                      <a:pt x="913066" y="162211"/>
                      <a:pt x="926306" y="147161"/>
                      <a:pt x="951071" y="129064"/>
                    </a:cubicBezTo>
                    <a:cubicBezTo>
                      <a:pt x="975932" y="110871"/>
                      <a:pt x="976789" y="101346"/>
                      <a:pt x="977360" y="93536"/>
                    </a:cubicBezTo>
                    <a:cubicBezTo>
                      <a:pt x="977932" y="85725"/>
                      <a:pt x="956406" y="77343"/>
                      <a:pt x="956406" y="77343"/>
                    </a:cubicBezTo>
                    <a:cubicBezTo>
                      <a:pt x="956406" y="77343"/>
                      <a:pt x="971550" y="87249"/>
                      <a:pt x="972313" y="95536"/>
                    </a:cubicBezTo>
                    <a:cubicBezTo>
                      <a:pt x="972979" y="103727"/>
                      <a:pt x="951548" y="113538"/>
                      <a:pt x="937832" y="122968"/>
                    </a:cubicBezTo>
                    <a:cubicBezTo>
                      <a:pt x="933831" y="125730"/>
                      <a:pt x="929735" y="128873"/>
                      <a:pt x="925640" y="132588"/>
                    </a:cubicBezTo>
                    <a:cubicBezTo>
                      <a:pt x="931069" y="118872"/>
                      <a:pt x="933545" y="105251"/>
                      <a:pt x="936117" y="98298"/>
                    </a:cubicBezTo>
                    <a:cubicBezTo>
                      <a:pt x="940118" y="87630"/>
                      <a:pt x="915163" y="77248"/>
                      <a:pt x="915163" y="77248"/>
                    </a:cubicBezTo>
                    <a:cubicBezTo>
                      <a:pt x="927449" y="92107"/>
                      <a:pt x="921068" y="94107"/>
                      <a:pt x="918401" y="105251"/>
                    </a:cubicBezTo>
                    <a:cubicBezTo>
                      <a:pt x="915734" y="116396"/>
                      <a:pt x="892969" y="153257"/>
                      <a:pt x="885539" y="173260"/>
                    </a:cubicBezTo>
                    <a:cubicBezTo>
                      <a:pt x="878110" y="193262"/>
                      <a:pt x="876395" y="218599"/>
                      <a:pt x="876395" y="218599"/>
                    </a:cubicBezTo>
                    <a:cubicBezTo>
                      <a:pt x="876395" y="218599"/>
                      <a:pt x="884968" y="201263"/>
                      <a:pt x="894874" y="183547"/>
                    </a:cubicBezTo>
                    <a:cubicBezTo>
                      <a:pt x="888016" y="204311"/>
                      <a:pt x="891921" y="207264"/>
                      <a:pt x="893445" y="207740"/>
                    </a:cubicBezTo>
                    <a:cubicBezTo>
                      <a:pt x="880872" y="216789"/>
                      <a:pt x="868585" y="226314"/>
                      <a:pt x="856488" y="236220"/>
                    </a:cubicBezTo>
                    <a:cubicBezTo>
                      <a:pt x="859060" y="228791"/>
                      <a:pt x="871919" y="191548"/>
                      <a:pt x="882396" y="153257"/>
                    </a:cubicBezTo>
                    <a:cubicBezTo>
                      <a:pt x="894112" y="110490"/>
                      <a:pt x="890492" y="103918"/>
                      <a:pt x="891350" y="92774"/>
                    </a:cubicBezTo>
                    <a:cubicBezTo>
                      <a:pt x="892207" y="81629"/>
                      <a:pt x="876967" y="80391"/>
                      <a:pt x="876967" y="80391"/>
                    </a:cubicBezTo>
                    <a:cubicBezTo>
                      <a:pt x="888492" y="87440"/>
                      <a:pt x="882110" y="101822"/>
                      <a:pt x="873823" y="120301"/>
                    </a:cubicBezTo>
                    <a:cubicBezTo>
                      <a:pt x="865537" y="138779"/>
                      <a:pt x="862013" y="151543"/>
                      <a:pt x="854012" y="177260"/>
                    </a:cubicBezTo>
                    <a:cubicBezTo>
                      <a:pt x="846677" y="200787"/>
                      <a:pt x="854489" y="231648"/>
                      <a:pt x="855821" y="236792"/>
                    </a:cubicBezTo>
                    <a:cubicBezTo>
                      <a:pt x="852774" y="239363"/>
                      <a:pt x="849535" y="241745"/>
                      <a:pt x="846487" y="244316"/>
                    </a:cubicBezTo>
                    <a:cubicBezTo>
                      <a:pt x="843535" y="246793"/>
                      <a:pt x="840772" y="249365"/>
                      <a:pt x="837820" y="251841"/>
                    </a:cubicBezTo>
                    <a:cubicBezTo>
                      <a:pt x="839248" y="240602"/>
                      <a:pt x="849154" y="164592"/>
                      <a:pt x="855059" y="150209"/>
                    </a:cubicBezTo>
                    <a:cubicBezTo>
                      <a:pt x="861442" y="134588"/>
                      <a:pt x="865251" y="104585"/>
                      <a:pt x="863823" y="90583"/>
                    </a:cubicBezTo>
                    <a:cubicBezTo>
                      <a:pt x="862394" y="76581"/>
                      <a:pt x="847534" y="76962"/>
                      <a:pt x="847534" y="76962"/>
                    </a:cubicBezTo>
                    <a:cubicBezTo>
                      <a:pt x="861727" y="82391"/>
                      <a:pt x="854773" y="103346"/>
                      <a:pt x="847345" y="113633"/>
                    </a:cubicBezTo>
                    <a:cubicBezTo>
                      <a:pt x="839915" y="123920"/>
                      <a:pt x="837820" y="136684"/>
                      <a:pt x="831247" y="180213"/>
                    </a:cubicBezTo>
                    <a:cubicBezTo>
                      <a:pt x="825437" y="219266"/>
                      <a:pt x="835057" y="247079"/>
                      <a:pt x="837152" y="252413"/>
                    </a:cubicBezTo>
                    <a:cubicBezTo>
                      <a:pt x="830104" y="258509"/>
                      <a:pt x="823151" y="264605"/>
                      <a:pt x="816389" y="270891"/>
                    </a:cubicBezTo>
                    <a:cubicBezTo>
                      <a:pt x="824485" y="250984"/>
                      <a:pt x="818579" y="210407"/>
                      <a:pt x="818579" y="200692"/>
                    </a:cubicBezTo>
                    <a:cubicBezTo>
                      <a:pt x="818674" y="190405"/>
                      <a:pt x="803053" y="146304"/>
                      <a:pt x="801624" y="119158"/>
                    </a:cubicBezTo>
                    <a:cubicBezTo>
                      <a:pt x="800195" y="92012"/>
                      <a:pt x="779716" y="96869"/>
                      <a:pt x="779716" y="96869"/>
                    </a:cubicBezTo>
                    <a:cubicBezTo>
                      <a:pt x="779716" y="96869"/>
                      <a:pt x="781241" y="98870"/>
                      <a:pt x="782956" y="101822"/>
                    </a:cubicBezTo>
                    <a:cubicBezTo>
                      <a:pt x="782860" y="101822"/>
                      <a:pt x="778003" y="103632"/>
                      <a:pt x="768001" y="121539"/>
                    </a:cubicBezTo>
                    <a:cubicBezTo>
                      <a:pt x="757905" y="139637"/>
                      <a:pt x="757905" y="153162"/>
                      <a:pt x="760382" y="175641"/>
                    </a:cubicBezTo>
                    <a:cubicBezTo>
                      <a:pt x="762667" y="196406"/>
                      <a:pt x="791242" y="278606"/>
                      <a:pt x="795433" y="290703"/>
                    </a:cubicBezTo>
                    <a:cubicBezTo>
                      <a:pt x="790670" y="295370"/>
                      <a:pt x="785908" y="300038"/>
                      <a:pt x="781145" y="304705"/>
                    </a:cubicBezTo>
                    <a:cubicBezTo>
                      <a:pt x="784574" y="295751"/>
                      <a:pt x="785908" y="284226"/>
                      <a:pt x="775907" y="260699"/>
                    </a:cubicBezTo>
                    <a:cubicBezTo>
                      <a:pt x="764286" y="233458"/>
                      <a:pt x="741521" y="185452"/>
                      <a:pt x="739998" y="173736"/>
                    </a:cubicBezTo>
                    <a:cubicBezTo>
                      <a:pt x="738474" y="162020"/>
                      <a:pt x="735902" y="136970"/>
                      <a:pt x="737521" y="120491"/>
                    </a:cubicBezTo>
                    <a:cubicBezTo>
                      <a:pt x="737521" y="120491"/>
                      <a:pt x="718281" y="144685"/>
                      <a:pt x="726091" y="181737"/>
                    </a:cubicBezTo>
                    <a:cubicBezTo>
                      <a:pt x="733902" y="218789"/>
                      <a:pt x="760476" y="257270"/>
                      <a:pt x="767810" y="276035"/>
                    </a:cubicBezTo>
                    <a:cubicBezTo>
                      <a:pt x="773620" y="290894"/>
                      <a:pt x="777526" y="302609"/>
                      <a:pt x="778859" y="306896"/>
                    </a:cubicBezTo>
                    <a:cubicBezTo>
                      <a:pt x="773145" y="312515"/>
                      <a:pt x="767525" y="318326"/>
                      <a:pt x="762000" y="324041"/>
                    </a:cubicBezTo>
                    <a:cubicBezTo>
                      <a:pt x="767715" y="299180"/>
                      <a:pt x="756381" y="280607"/>
                      <a:pt x="749142" y="263462"/>
                    </a:cubicBezTo>
                    <a:cubicBezTo>
                      <a:pt x="741712" y="246031"/>
                      <a:pt x="708851" y="205550"/>
                      <a:pt x="707041" y="189929"/>
                    </a:cubicBezTo>
                    <a:cubicBezTo>
                      <a:pt x="705231" y="174308"/>
                      <a:pt x="702659" y="167926"/>
                      <a:pt x="707231" y="141637"/>
                    </a:cubicBezTo>
                    <a:cubicBezTo>
                      <a:pt x="707231" y="141637"/>
                      <a:pt x="689515" y="167545"/>
                      <a:pt x="696659" y="204692"/>
                    </a:cubicBezTo>
                    <a:cubicBezTo>
                      <a:pt x="703802" y="241745"/>
                      <a:pt x="733139" y="264509"/>
                      <a:pt x="743522" y="288036"/>
                    </a:cubicBezTo>
                    <a:cubicBezTo>
                      <a:pt x="752666" y="308705"/>
                      <a:pt x="759809" y="321755"/>
                      <a:pt x="761429" y="324612"/>
                    </a:cubicBezTo>
                    <a:cubicBezTo>
                      <a:pt x="757714" y="328517"/>
                      <a:pt x="753904" y="332327"/>
                      <a:pt x="750189" y="336233"/>
                    </a:cubicBezTo>
                    <a:cubicBezTo>
                      <a:pt x="749332" y="337090"/>
                      <a:pt x="748569" y="338042"/>
                      <a:pt x="747808" y="338900"/>
                    </a:cubicBezTo>
                    <a:cubicBezTo>
                      <a:pt x="749237" y="331280"/>
                      <a:pt x="749618" y="313182"/>
                      <a:pt x="734188" y="280511"/>
                    </a:cubicBezTo>
                    <a:cubicBezTo>
                      <a:pt x="712851" y="235363"/>
                      <a:pt x="686086" y="214408"/>
                      <a:pt x="689610" y="190024"/>
                    </a:cubicBezTo>
                    <a:cubicBezTo>
                      <a:pt x="693230" y="165640"/>
                      <a:pt x="698563" y="153448"/>
                      <a:pt x="695134" y="154210"/>
                    </a:cubicBezTo>
                    <a:cubicBezTo>
                      <a:pt x="691705" y="154972"/>
                      <a:pt x="677799" y="175927"/>
                      <a:pt x="679799" y="209264"/>
                    </a:cubicBezTo>
                    <a:cubicBezTo>
                      <a:pt x="680467" y="220980"/>
                      <a:pt x="683895" y="231839"/>
                      <a:pt x="688467" y="242126"/>
                    </a:cubicBezTo>
                    <a:cubicBezTo>
                      <a:pt x="667227" y="224504"/>
                      <a:pt x="658559" y="213170"/>
                      <a:pt x="661988" y="199263"/>
                    </a:cubicBezTo>
                    <a:cubicBezTo>
                      <a:pt x="661988" y="199263"/>
                      <a:pt x="657797" y="208121"/>
                      <a:pt x="656939" y="220790"/>
                    </a:cubicBezTo>
                    <a:cubicBezTo>
                      <a:pt x="652653" y="208407"/>
                      <a:pt x="651510" y="199263"/>
                      <a:pt x="651510" y="199263"/>
                    </a:cubicBezTo>
                    <a:cubicBezTo>
                      <a:pt x="643605" y="212789"/>
                      <a:pt x="648177" y="224790"/>
                      <a:pt x="650081" y="240030"/>
                    </a:cubicBezTo>
                    <a:cubicBezTo>
                      <a:pt x="650558" y="243745"/>
                      <a:pt x="652749" y="249079"/>
                      <a:pt x="655891" y="255365"/>
                    </a:cubicBezTo>
                    <a:cubicBezTo>
                      <a:pt x="653701" y="260509"/>
                      <a:pt x="651606" y="266033"/>
                      <a:pt x="649891" y="271177"/>
                    </a:cubicBezTo>
                    <a:cubicBezTo>
                      <a:pt x="645795" y="241364"/>
                      <a:pt x="641604" y="216503"/>
                      <a:pt x="641604" y="216503"/>
                    </a:cubicBezTo>
                    <a:cubicBezTo>
                      <a:pt x="641604" y="216503"/>
                      <a:pt x="641604" y="247555"/>
                      <a:pt x="638461" y="290132"/>
                    </a:cubicBezTo>
                    <a:cubicBezTo>
                      <a:pt x="633985" y="247079"/>
                      <a:pt x="628079" y="202883"/>
                      <a:pt x="628079" y="202883"/>
                    </a:cubicBezTo>
                    <a:cubicBezTo>
                      <a:pt x="628079" y="202883"/>
                      <a:pt x="624078" y="286988"/>
                      <a:pt x="621888" y="330803"/>
                    </a:cubicBezTo>
                    <a:cubicBezTo>
                      <a:pt x="621316" y="330518"/>
                      <a:pt x="620935" y="330327"/>
                      <a:pt x="620363" y="330041"/>
                    </a:cubicBezTo>
                    <a:cubicBezTo>
                      <a:pt x="617220" y="328517"/>
                      <a:pt x="614458" y="326803"/>
                      <a:pt x="611981" y="324803"/>
                    </a:cubicBezTo>
                    <a:cubicBezTo>
                      <a:pt x="612077" y="323850"/>
                      <a:pt x="612172" y="322898"/>
                      <a:pt x="612172" y="321945"/>
                    </a:cubicBezTo>
                    <a:cubicBezTo>
                      <a:pt x="616364" y="312896"/>
                      <a:pt x="621506" y="306705"/>
                      <a:pt x="621506" y="306705"/>
                    </a:cubicBezTo>
                    <a:cubicBezTo>
                      <a:pt x="618363" y="308610"/>
                      <a:pt x="615601" y="310515"/>
                      <a:pt x="612838" y="312420"/>
                    </a:cubicBezTo>
                    <a:cubicBezTo>
                      <a:pt x="616364" y="251936"/>
                      <a:pt x="604076" y="165830"/>
                      <a:pt x="604076" y="165830"/>
                    </a:cubicBezTo>
                    <a:cubicBezTo>
                      <a:pt x="604076" y="165830"/>
                      <a:pt x="599218" y="268415"/>
                      <a:pt x="597218" y="305848"/>
                    </a:cubicBezTo>
                    <a:cubicBezTo>
                      <a:pt x="590836" y="291941"/>
                      <a:pt x="591122" y="278321"/>
                      <a:pt x="591122" y="278321"/>
                    </a:cubicBezTo>
                    <a:cubicBezTo>
                      <a:pt x="590645" y="278987"/>
                      <a:pt x="590359" y="279654"/>
                      <a:pt x="589884" y="280416"/>
                    </a:cubicBezTo>
                    <a:cubicBezTo>
                      <a:pt x="589693" y="227743"/>
                      <a:pt x="581692" y="159163"/>
                      <a:pt x="581692" y="159163"/>
                    </a:cubicBezTo>
                    <a:cubicBezTo>
                      <a:pt x="581692" y="159163"/>
                      <a:pt x="578739" y="224695"/>
                      <a:pt x="577119" y="254413"/>
                    </a:cubicBezTo>
                    <a:cubicBezTo>
                      <a:pt x="576072" y="274034"/>
                      <a:pt x="577215" y="315659"/>
                      <a:pt x="578168" y="341662"/>
                    </a:cubicBezTo>
                    <a:cubicBezTo>
                      <a:pt x="573310" y="334518"/>
                      <a:pt x="568071" y="327660"/>
                      <a:pt x="563023" y="321564"/>
                    </a:cubicBezTo>
                    <a:cubicBezTo>
                      <a:pt x="565404" y="300038"/>
                      <a:pt x="569691" y="259747"/>
                      <a:pt x="570357" y="240221"/>
                    </a:cubicBezTo>
                    <a:cubicBezTo>
                      <a:pt x="571405" y="206216"/>
                      <a:pt x="557880" y="110300"/>
                      <a:pt x="557880" y="110300"/>
                    </a:cubicBezTo>
                    <a:cubicBezTo>
                      <a:pt x="557880" y="110300"/>
                      <a:pt x="552450" y="196215"/>
                      <a:pt x="550832" y="226028"/>
                    </a:cubicBezTo>
                    <a:cubicBezTo>
                      <a:pt x="549689" y="246983"/>
                      <a:pt x="553688" y="289751"/>
                      <a:pt x="556165" y="313468"/>
                    </a:cubicBezTo>
                    <a:cubicBezTo>
                      <a:pt x="546354" y="302133"/>
                      <a:pt x="538735" y="294513"/>
                      <a:pt x="538735" y="294513"/>
                    </a:cubicBezTo>
                    <a:cubicBezTo>
                      <a:pt x="538735" y="294513"/>
                      <a:pt x="538735" y="294704"/>
                      <a:pt x="538735" y="294799"/>
                    </a:cubicBezTo>
                    <a:cubicBezTo>
                      <a:pt x="531591" y="282035"/>
                      <a:pt x="524638" y="269177"/>
                      <a:pt x="517779" y="256318"/>
                    </a:cubicBezTo>
                    <a:cubicBezTo>
                      <a:pt x="519208" y="247936"/>
                      <a:pt x="524447" y="216313"/>
                      <a:pt x="526542" y="175832"/>
                    </a:cubicBezTo>
                    <a:cubicBezTo>
                      <a:pt x="528828" y="129826"/>
                      <a:pt x="514064" y="45911"/>
                      <a:pt x="514064" y="45911"/>
                    </a:cubicBezTo>
                    <a:cubicBezTo>
                      <a:pt x="514064" y="45911"/>
                      <a:pt x="512255" y="78010"/>
                      <a:pt x="510921" y="112205"/>
                    </a:cubicBezTo>
                    <a:cubicBezTo>
                      <a:pt x="507778" y="72485"/>
                      <a:pt x="500349" y="30004"/>
                      <a:pt x="500349" y="30004"/>
                    </a:cubicBezTo>
                    <a:cubicBezTo>
                      <a:pt x="500349" y="30004"/>
                      <a:pt x="500158" y="98298"/>
                      <a:pt x="494824" y="142685"/>
                    </a:cubicBezTo>
                    <a:cubicBezTo>
                      <a:pt x="494634" y="171450"/>
                      <a:pt x="501110" y="221456"/>
                      <a:pt x="501110" y="221456"/>
                    </a:cubicBezTo>
                    <a:lnTo>
                      <a:pt x="505302" y="229553"/>
                    </a:lnTo>
                    <a:cubicBezTo>
                      <a:pt x="505302" y="229553"/>
                      <a:pt x="507874" y="211550"/>
                      <a:pt x="510064" y="183928"/>
                    </a:cubicBezTo>
                    <a:cubicBezTo>
                      <a:pt x="511016" y="209931"/>
                      <a:pt x="513302" y="240506"/>
                      <a:pt x="513970" y="249174"/>
                    </a:cubicBezTo>
                    <a:cubicBezTo>
                      <a:pt x="513874" y="248984"/>
                      <a:pt x="513779" y="248888"/>
                      <a:pt x="513684" y="248698"/>
                    </a:cubicBezTo>
                    <a:cubicBezTo>
                      <a:pt x="510444" y="242507"/>
                      <a:pt x="507206" y="236411"/>
                      <a:pt x="504063" y="230219"/>
                    </a:cubicBezTo>
                    <a:lnTo>
                      <a:pt x="501682" y="224695"/>
                    </a:lnTo>
                    <a:cubicBezTo>
                      <a:pt x="501682" y="224695"/>
                      <a:pt x="501301" y="224314"/>
                      <a:pt x="500635" y="223647"/>
                    </a:cubicBezTo>
                    <a:cubicBezTo>
                      <a:pt x="495300" y="213170"/>
                      <a:pt x="490062" y="202502"/>
                      <a:pt x="485013" y="191834"/>
                    </a:cubicBezTo>
                    <a:cubicBezTo>
                      <a:pt x="485680" y="191929"/>
                      <a:pt x="486156" y="191929"/>
                      <a:pt x="486156" y="191643"/>
                    </a:cubicBezTo>
                    <a:cubicBezTo>
                      <a:pt x="492062" y="171069"/>
                      <a:pt x="491014" y="128683"/>
                      <a:pt x="490633" y="118491"/>
                    </a:cubicBezTo>
                    <a:cubicBezTo>
                      <a:pt x="490251" y="108299"/>
                      <a:pt x="487870" y="86678"/>
                      <a:pt x="483680" y="51626"/>
                    </a:cubicBezTo>
                    <a:cubicBezTo>
                      <a:pt x="479488" y="16478"/>
                      <a:pt x="466345" y="0"/>
                      <a:pt x="466345" y="0"/>
                    </a:cubicBezTo>
                    <a:cubicBezTo>
                      <a:pt x="478631" y="30480"/>
                      <a:pt x="479108" y="40672"/>
                      <a:pt x="479965" y="55912"/>
                    </a:cubicBezTo>
                    <a:cubicBezTo>
                      <a:pt x="480822" y="71152"/>
                      <a:pt x="480632" y="108776"/>
                      <a:pt x="481869" y="124778"/>
                    </a:cubicBezTo>
                    <a:cubicBezTo>
                      <a:pt x="483108" y="140780"/>
                      <a:pt x="483394" y="186500"/>
                      <a:pt x="483394" y="186500"/>
                    </a:cubicBezTo>
                    <a:cubicBezTo>
                      <a:pt x="482728" y="185547"/>
                      <a:pt x="481965" y="184785"/>
                      <a:pt x="481203" y="183833"/>
                    </a:cubicBezTo>
                    <a:cubicBezTo>
                      <a:pt x="478345" y="177641"/>
                      <a:pt x="475584" y="171355"/>
                      <a:pt x="472916" y="165164"/>
                    </a:cubicBezTo>
                    <a:cubicBezTo>
                      <a:pt x="473393" y="165545"/>
                      <a:pt x="473773" y="165830"/>
                      <a:pt x="474250" y="166211"/>
                    </a:cubicBezTo>
                    <a:cubicBezTo>
                      <a:pt x="474250" y="166211"/>
                      <a:pt x="461392" y="120491"/>
                      <a:pt x="452914" y="96965"/>
                    </a:cubicBezTo>
                    <a:cubicBezTo>
                      <a:pt x="444437" y="73438"/>
                      <a:pt x="423482" y="38386"/>
                      <a:pt x="423482" y="38386"/>
                    </a:cubicBezTo>
                    <a:cubicBezTo>
                      <a:pt x="423482" y="38386"/>
                      <a:pt x="435578" y="77057"/>
                      <a:pt x="444723" y="103061"/>
                    </a:cubicBezTo>
                    <a:cubicBezTo>
                      <a:pt x="442151" y="98870"/>
                      <a:pt x="439388" y="94774"/>
                      <a:pt x="436436" y="90773"/>
                    </a:cubicBezTo>
                    <a:cubicBezTo>
                      <a:pt x="411766" y="56960"/>
                      <a:pt x="394621" y="50006"/>
                      <a:pt x="394621" y="50006"/>
                    </a:cubicBezTo>
                    <a:cubicBezTo>
                      <a:pt x="394621" y="50006"/>
                      <a:pt x="414338" y="121920"/>
                      <a:pt x="472821" y="165068"/>
                    </a:cubicBezTo>
                    <a:cubicBezTo>
                      <a:pt x="475393" y="171164"/>
                      <a:pt x="477965" y="177165"/>
                      <a:pt x="480632" y="183166"/>
                    </a:cubicBezTo>
                    <a:cubicBezTo>
                      <a:pt x="454533" y="149257"/>
                      <a:pt x="425768" y="135160"/>
                      <a:pt x="416148" y="129064"/>
                    </a:cubicBezTo>
                    <a:cubicBezTo>
                      <a:pt x="406146" y="122777"/>
                      <a:pt x="376428" y="100679"/>
                      <a:pt x="376428" y="100679"/>
                    </a:cubicBezTo>
                    <a:cubicBezTo>
                      <a:pt x="376428" y="100679"/>
                      <a:pt x="411576" y="144113"/>
                      <a:pt x="430340" y="162116"/>
                    </a:cubicBezTo>
                    <a:cubicBezTo>
                      <a:pt x="422053" y="157544"/>
                      <a:pt x="414242" y="153448"/>
                      <a:pt x="409861" y="150305"/>
                    </a:cubicBezTo>
                    <a:cubicBezTo>
                      <a:pt x="399670" y="142970"/>
                      <a:pt x="382048" y="130397"/>
                      <a:pt x="382048" y="130397"/>
                    </a:cubicBezTo>
                    <a:cubicBezTo>
                      <a:pt x="382048" y="130397"/>
                      <a:pt x="421386" y="183737"/>
                      <a:pt x="445961" y="199454"/>
                    </a:cubicBezTo>
                    <a:cubicBezTo>
                      <a:pt x="468820" y="214027"/>
                      <a:pt x="500539" y="230886"/>
                      <a:pt x="504825" y="233172"/>
                    </a:cubicBezTo>
                    <a:cubicBezTo>
                      <a:pt x="507302" y="237935"/>
                      <a:pt x="509683" y="242697"/>
                      <a:pt x="512159" y="247460"/>
                    </a:cubicBezTo>
                    <a:cubicBezTo>
                      <a:pt x="507778" y="242697"/>
                      <a:pt x="492728" y="227362"/>
                      <a:pt x="470821" y="218123"/>
                    </a:cubicBezTo>
                    <a:cubicBezTo>
                      <a:pt x="444723" y="207169"/>
                      <a:pt x="408432" y="195548"/>
                      <a:pt x="408432" y="195548"/>
                    </a:cubicBezTo>
                    <a:cubicBezTo>
                      <a:pt x="408432" y="195548"/>
                      <a:pt x="437198" y="226790"/>
                      <a:pt x="462249" y="237554"/>
                    </a:cubicBezTo>
                    <a:cubicBezTo>
                      <a:pt x="487395" y="248317"/>
                      <a:pt x="517399" y="258509"/>
                      <a:pt x="517399" y="258509"/>
                    </a:cubicBezTo>
                    <a:cubicBezTo>
                      <a:pt x="517399" y="258509"/>
                      <a:pt x="517494" y="258128"/>
                      <a:pt x="517588" y="257556"/>
                    </a:cubicBezTo>
                    <a:cubicBezTo>
                      <a:pt x="522637" y="267176"/>
                      <a:pt x="527685" y="276701"/>
                      <a:pt x="532924" y="286226"/>
                    </a:cubicBezTo>
                    <a:cubicBezTo>
                      <a:pt x="526924" y="282035"/>
                      <a:pt x="501587" y="260128"/>
                      <a:pt x="486538" y="255651"/>
                    </a:cubicBezTo>
                    <a:cubicBezTo>
                      <a:pt x="469774" y="250603"/>
                      <a:pt x="429673" y="247936"/>
                      <a:pt x="412909" y="236506"/>
                    </a:cubicBezTo>
                    <a:cubicBezTo>
                      <a:pt x="412909" y="236506"/>
                      <a:pt x="450247" y="272225"/>
                      <a:pt x="483394" y="284417"/>
                    </a:cubicBezTo>
                    <a:cubicBezTo>
                      <a:pt x="490824" y="287084"/>
                      <a:pt x="497395" y="288989"/>
                      <a:pt x="503491" y="290513"/>
                    </a:cubicBezTo>
                    <a:cubicBezTo>
                      <a:pt x="505682" y="293656"/>
                      <a:pt x="507492" y="296990"/>
                      <a:pt x="508826" y="300419"/>
                    </a:cubicBezTo>
                    <a:cubicBezTo>
                      <a:pt x="505873" y="299466"/>
                      <a:pt x="502348" y="298418"/>
                      <a:pt x="498444" y="297180"/>
                    </a:cubicBezTo>
                    <a:cubicBezTo>
                      <a:pt x="477584" y="286226"/>
                      <a:pt x="455866" y="275844"/>
                      <a:pt x="455866" y="275844"/>
                    </a:cubicBezTo>
                    <a:cubicBezTo>
                      <a:pt x="455866" y="275844"/>
                      <a:pt x="459677" y="280321"/>
                      <a:pt x="465582" y="286988"/>
                    </a:cubicBezTo>
                    <a:cubicBezTo>
                      <a:pt x="457486" y="284512"/>
                      <a:pt x="449961" y="282226"/>
                      <a:pt x="444437" y="280511"/>
                    </a:cubicBezTo>
                    <a:cubicBezTo>
                      <a:pt x="427101" y="264605"/>
                      <a:pt x="412242" y="253937"/>
                      <a:pt x="412242" y="253937"/>
                    </a:cubicBezTo>
                    <a:cubicBezTo>
                      <a:pt x="427007" y="266033"/>
                      <a:pt x="445103" y="322993"/>
                      <a:pt x="463201" y="350711"/>
                    </a:cubicBezTo>
                    <a:cubicBezTo>
                      <a:pt x="477870" y="373190"/>
                      <a:pt x="500253" y="395669"/>
                      <a:pt x="507683" y="404336"/>
                    </a:cubicBezTo>
                    <a:cubicBezTo>
                      <a:pt x="495967" y="399288"/>
                      <a:pt x="484251" y="394240"/>
                      <a:pt x="472440" y="389192"/>
                    </a:cubicBezTo>
                    <a:cubicBezTo>
                      <a:pt x="471201" y="385763"/>
                      <a:pt x="455486" y="344615"/>
                      <a:pt x="426911" y="318802"/>
                    </a:cubicBezTo>
                    <a:cubicBezTo>
                      <a:pt x="419386" y="312039"/>
                      <a:pt x="409766" y="304324"/>
                      <a:pt x="399574" y="296513"/>
                    </a:cubicBezTo>
                    <a:cubicBezTo>
                      <a:pt x="383001" y="264033"/>
                      <a:pt x="333470" y="225076"/>
                      <a:pt x="333470" y="225076"/>
                    </a:cubicBezTo>
                    <a:cubicBezTo>
                      <a:pt x="333470" y="225076"/>
                      <a:pt x="340805" y="241364"/>
                      <a:pt x="349473" y="260604"/>
                    </a:cubicBezTo>
                    <a:cubicBezTo>
                      <a:pt x="340328" y="254413"/>
                      <a:pt x="334423" y="250412"/>
                      <a:pt x="334423" y="250412"/>
                    </a:cubicBezTo>
                    <a:cubicBezTo>
                      <a:pt x="334423" y="250412"/>
                      <a:pt x="350425" y="275273"/>
                      <a:pt x="366903" y="299085"/>
                    </a:cubicBezTo>
                    <a:cubicBezTo>
                      <a:pt x="369570" y="304991"/>
                      <a:pt x="371952" y="310229"/>
                      <a:pt x="373856" y="314230"/>
                    </a:cubicBezTo>
                    <a:cubicBezTo>
                      <a:pt x="383286" y="334709"/>
                      <a:pt x="408051" y="358807"/>
                      <a:pt x="414528" y="364903"/>
                    </a:cubicBezTo>
                    <a:cubicBezTo>
                      <a:pt x="399479" y="358712"/>
                      <a:pt x="384429" y="352520"/>
                      <a:pt x="369284" y="346615"/>
                    </a:cubicBezTo>
                    <a:cubicBezTo>
                      <a:pt x="369284" y="346424"/>
                      <a:pt x="368903" y="320993"/>
                      <a:pt x="349091" y="282607"/>
                    </a:cubicBezTo>
                    <a:cubicBezTo>
                      <a:pt x="329185" y="244031"/>
                      <a:pt x="279940" y="204121"/>
                      <a:pt x="279940" y="204121"/>
                    </a:cubicBezTo>
                    <a:cubicBezTo>
                      <a:pt x="296418" y="222695"/>
                      <a:pt x="305848" y="271177"/>
                      <a:pt x="314516" y="290798"/>
                    </a:cubicBezTo>
                    <a:cubicBezTo>
                      <a:pt x="322326" y="308324"/>
                      <a:pt x="352616" y="335756"/>
                      <a:pt x="358903" y="342614"/>
                    </a:cubicBezTo>
                    <a:cubicBezTo>
                      <a:pt x="346520" y="337757"/>
                      <a:pt x="334042" y="332994"/>
                      <a:pt x="321564" y="328327"/>
                    </a:cubicBezTo>
                    <a:cubicBezTo>
                      <a:pt x="322232" y="328136"/>
                      <a:pt x="322707" y="327946"/>
                      <a:pt x="322707" y="327946"/>
                    </a:cubicBezTo>
                    <a:cubicBezTo>
                      <a:pt x="322707" y="327946"/>
                      <a:pt x="305657" y="292894"/>
                      <a:pt x="288703" y="264033"/>
                    </a:cubicBezTo>
                    <a:cubicBezTo>
                      <a:pt x="271749" y="235172"/>
                      <a:pt x="229363" y="204883"/>
                      <a:pt x="229363" y="204883"/>
                    </a:cubicBezTo>
                    <a:cubicBezTo>
                      <a:pt x="229363" y="204883"/>
                      <a:pt x="248984" y="247364"/>
                      <a:pt x="266320" y="277463"/>
                    </a:cubicBezTo>
                    <a:cubicBezTo>
                      <a:pt x="280892" y="302800"/>
                      <a:pt x="301943" y="318802"/>
                      <a:pt x="308324" y="323374"/>
                    </a:cubicBezTo>
                    <a:cubicBezTo>
                      <a:pt x="302133" y="321088"/>
                      <a:pt x="295942" y="318897"/>
                      <a:pt x="289751" y="316611"/>
                    </a:cubicBezTo>
                    <a:cubicBezTo>
                      <a:pt x="286322" y="311658"/>
                      <a:pt x="260890" y="275654"/>
                      <a:pt x="239649" y="250031"/>
                    </a:cubicBezTo>
                    <a:cubicBezTo>
                      <a:pt x="216789" y="222504"/>
                      <a:pt x="145733" y="182690"/>
                      <a:pt x="145733" y="182690"/>
                    </a:cubicBezTo>
                    <a:cubicBezTo>
                      <a:pt x="145733" y="182690"/>
                      <a:pt x="163735" y="202311"/>
                      <a:pt x="174308" y="213551"/>
                    </a:cubicBezTo>
                    <a:cubicBezTo>
                      <a:pt x="178784" y="218408"/>
                      <a:pt x="184976" y="227171"/>
                      <a:pt x="191834" y="236601"/>
                    </a:cubicBezTo>
                    <a:cubicBezTo>
                      <a:pt x="167069" y="216503"/>
                      <a:pt x="108776" y="180308"/>
                      <a:pt x="108776" y="180308"/>
                    </a:cubicBezTo>
                    <a:cubicBezTo>
                      <a:pt x="108776" y="180308"/>
                      <a:pt x="140208" y="213170"/>
                      <a:pt x="149448" y="224409"/>
                    </a:cubicBezTo>
                    <a:cubicBezTo>
                      <a:pt x="158401" y="235268"/>
                      <a:pt x="180023" y="268129"/>
                      <a:pt x="225266" y="294704"/>
                    </a:cubicBezTo>
                    <a:cubicBezTo>
                      <a:pt x="217551" y="292322"/>
                      <a:pt x="209836" y="290132"/>
                      <a:pt x="202026" y="287941"/>
                    </a:cubicBezTo>
                    <a:cubicBezTo>
                      <a:pt x="140494" y="223361"/>
                      <a:pt x="49911" y="210312"/>
                      <a:pt x="49911" y="210312"/>
                    </a:cubicBezTo>
                    <a:cubicBezTo>
                      <a:pt x="49911" y="210312"/>
                      <a:pt x="61056" y="230124"/>
                      <a:pt x="106013" y="254984"/>
                    </a:cubicBezTo>
                    <a:cubicBezTo>
                      <a:pt x="111348" y="257937"/>
                      <a:pt x="116777" y="260699"/>
                      <a:pt x="122206" y="263176"/>
                    </a:cubicBezTo>
                    <a:cubicBezTo>
                      <a:pt x="89154" y="256032"/>
                      <a:pt x="40195" y="247269"/>
                      <a:pt x="40195" y="247269"/>
                    </a:cubicBezTo>
                    <a:cubicBezTo>
                      <a:pt x="40195" y="247269"/>
                      <a:pt x="86011" y="267367"/>
                      <a:pt x="116015" y="274130"/>
                    </a:cubicBezTo>
                    <a:cubicBezTo>
                      <a:pt x="145924" y="280892"/>
                      <a:pt x="203740" y="289560"/>
                      <a:pt x="203740" y="289560"/>
                    </a:cubicBezTo>
                    <a:cubicBezTo>
                      <a:pt x="203263" y="289084"/>
                      <a:pt x="202788" y="288608"/>
                      <a:pt x="202216" y="288131"/>
                    </a:cubicBezTo>
                    <a:cubicBezTo>
                      <a:pt x="210217" y="290417"/>
                      <a:pt x="218313" y="292799"/>
                      <a:pt x="226219" y="295370"/>
                    </a:cubicBezTo>
                    <a:cubicBezTo>
                      <a:pt x="227457" y="296132"/>
                      <a:pt x="228505" y="296894"/>
                      <a:pt x="229838" y="297561"/>
                    </a:cubicBezTo>
                    <a:cubicBezTo>
                      <a:pt x="229838" y="297561"/>
                      <a:pt x="174022" y="304229"/>
                      <a:pt x="154401" y="305181"/>
                    </a:cubicBezTo>
                    <a:cubicBezTo>
                      <a:pt x="134684" y="306134"/>
                      <a:pt x="88869" y="312230"/>
                      <a:pt x="70199" y="313468"/>
                    </a:cubicBezTo>
                    <a:cubicBezTo>
                      <a:pt x="51531" y="314706"/>
                      <a:pt x="39052" y="315754"/>
                      <a:pt x="0" y="305467"/>
                    </a:cubicBezTo>
                    <a:cubicBezTo>
                      <a:pt x="0" y="305467"/>
                      <a:pt x="22099" y="318992"/>
                      <a:pt x="65532" y="318611"/>
                    </a:cubicBezTo>
                    <a:cubicBezTo>
                      <a:pt x="108967" y="318326"/>
                      <a:pt x="135636" y="317849"/>
                      <a:pt x="148114" y="316802"/>
                    </a:cubicBezTo>
                    <a:cubicBezTo>
                      <a:pt x="160591" y="315754"/>
                      <a:pt x="212313" y="310515"/>
                      <a:pt x="236507" y="300228"/>
                    </a:cubicBezTo>
                    <a:cubicBezTo>
                      <a:pt x="236791" y="300133"/>
                      <a:pt x="236696" y="299561"/>
                      <a:pt x="236507" y="298799"/>
                    </a:cubicBezTo>
                    <a:cubicBezTo>
                      <a:pt x="250317" y="303371"/>
                      <a:pt x="264033" y="308039"/>
                      <a:pt x="277654" y="312992"/>
                    </a:cubicBezTo>
                    <a:cubicBezTo>
                      <a:pt x="278511" y="313658"/>
                      <a:pt x="279083" y="314039"/>
                      <a:pt x="279083" y="314039"/>
                    </a:cubicBezTo>
                    <a:lnTo>
                      <a:pt x="286131" y="316040"/>
                    </a:lnTo>
                    <a:cubicBezTo>
                      <a:pt x="294132" y="318992"/>
                      <a:pt x="302133" y="321945"/>
                      <a:pt x="310135" y="324993"/>
                    </a:cubicBezTo>
                    <a:cubicBezTo>
                      <a:pt x="310325" y="325088"/>
                      <a:pt x="310515" y="325184"/>
                      <a:pt x="310705" y="325184"/>
                    </a:cubicBezTo>
                    <a:cubicBezTo>
                      <a:pt x="300133" y="325660"/>
                      <a:pt x="262510" y="327565"/>
                      <a:pt x="230601" y="330422"/>
                    </a:cubicBezTo>
                    <a:cubicBezTo>
                      <a:pt x="263939" y="323469"/>
                      <a:pt x="285464" y="317564"/>
                      <a:pt x="285464" y="317564"/>
                    </a:cubicBezTo>
                    <a:lnTo>
                      <a:pt x="274987" y="313754"/>
                    </a:lnTo>
                    <a:cubicBezTo>
                      <a:pt x="274987" y="313754"/>
                      <a:pt x="213170" y="313468"/>
                      <a:pt x="178118" y="318230"/>
                    </a:cubicBezTo>
                    <a:cubicBezTo>
                      <a:pt x="124777" y="331470"/>
                      <a:pt x="41720" y="342233"/>
                      <a:pt x="41720" y="342233"/>
                    </a:cubicBezTo>
                    <a:cubicBezTo>
                      <a:pt x="41720" y="342233"/>
                      <a:pt x="94584" y="344805"/>
                      <a:pt x="143447" y="342519"/>
                    </a:cubicBezTo>
                    <a:cubicBezTo>
                      <a:pt x="102014" y="349377"/>
                      <a:pt x="63151" y="356521"/>
                      <a:pt x="63151" y="356521"/>
                    </a:cubicBezTo>
                    <a:cubicBezTo>
                      <a:pt x="63151" y="356521"/>
                      <a:pt x="167735" y="361664"/>
                      <a:pt x="223362" y="351854"/>
                    </a:cubicBezTo>
                    <a:cubicBezTo>
                      <a:pt x="272415" y="343186"/>
                      <a:pt x="310230" y="331946"/>
                      <a:pt x="320135" y="328898"/>
                    </a:cubicBezTo>
                    <a:cubicBezTo>
                      <a:pt x="351568" y="340900"/>
                      <a:pt x="382715" y="353568"/>
                      <a:pt x="413767" y="366522"/>
                    </a:cubicBezTo>
                    <a:cubicBezTo>
                      <a:pt x="399479" y="366713"/>
                      <a:pt x="320993" y="367856"/>
                      <a:pt x="288322" y="373761"/>
                    </a:cubicBezTo>
                    <a:cubicBezTo>
                      <a:pt x="252317" y="380238"/>
                      <a:pt x="148494" y="400050"/>
                      <a:pt x="148494" y="400050"/>
                    </a:cubicBezTo>
                    <a:cubicBezTo>
                      <a:pt x="148494" y="400050"/>
                      <a:pt x="267367" y="401860"/>
                      <a:pt x="308706" y="395383"/>
                    </a:cubicBezTo>
                    <a:cubicBezTo>
                      <a:pt x="339566" y="390525"/>
                      <a:pt x="412147" y="372713"/>
                      <a:pt x="422529" y="370142"/>
                    </a:cubicBezTo>
                    <a:cubicBezTo>
                      <a:pt x="423387" y="370523"/>
                      <a:pt x="424339" y="370904"/>
                      <a:pt x="425291" y="371285"/>
                    </a:cubicBezTo>
                    <a:cubicBezTo>
                      <a:pt x="437388" y="376428"/>
                      <a:pt x="449390" y="381762"/>
                      <a:pt x="461392" y="386906"/>
                    </a:cubicBezTo>
                    <a:cubicBezTo>
                      <a:pt x="458534" y="387191"/>
                      <a:pt x="362617" y="395097"/>
                      <a:pt x="327184" y="401479"/>
                    </a:cubicBezTo>
                    <a:cubicBezTo>
                      <a:pt x="291180" y="407956"/>
                      <a:pt x="211836" y="421577"/>
                      <a:pt x="211836" y="421577"/>
                    </a:cubicBezTo>
                    <a:cubicBezTo>
                      <a:pt x="211836" y="421577"/>
                      <a:pt x="325470" y="420624"/>
                      <a:pt x="389191" y="408718"/>
                    </a:cubicBezTo>
                    <a:cubicBezTo>
                      <a:pt x="421386" y="402717"/>
                      <a:pt x="465011" y="389096"/>
                      <a:pt x="465868" y="388811"/>
                    </a:cubicBezTo>
                    <a:cubicBezTo>
                      <a:pt x="480537" y="395192"/>
                      <a:pt x="495300" y="401384"/>
                      <a:pt x="509874" y="407861"/>
                    </a:cubicBezTo>
                    <a:cubicBezTo>
                      <a:pt x="509301" y="407861"/>
                      <a:pt x="507588" y="407956"/>
                      <a:pt x="504920" y="408051"/>
                    </a:cubicBezTo>
                    <a:cubicBezTo>
                      <a:pt x="504349" y="407765"/>
                      <a:pt x="503873" y="407670"/>
                      <a:pt x="503301" y="407289"/>
                    </a:cubicBezTo>
                    <a:cubicBezTo>
                      <a:pt x="503301" y="407289"/>
                      <a:pt x="503682" y="407575"/>
                      <a:pt x="504159" y="408051"/>
                    </a:cubicBezTo>
                    <a:cubicBezTo>
                      <a:pt x="486727" y="408623"/>
                      <a:pt x="435198" y="410909"/>
                      <a:pt x="400907" y="416624"/>
                    </a:cubicBezTo>
                    <a:cubicBezTo>
                      <a:pt x="390525" y="414909"/>
                      <a:pt x="379191" y="415004"/>
                      <a:pt x="366713" y="418148"/>
                    </a:cubicBezTo>
                    <a:cubicBezTo>
                      <a:pt x="366713" y="418148"/>
                      <a:pt x="371570" y="418814"/>
                      <a:pt x="378428" y="420624"/>
                    </a:cubicBezTo>
                    <a:cubicBezTo>
                      <a:pt x="325470" y="429959"/>
                      <a:pt x="223362" y="447770"/>
                      <a:pt x="223362" y="447770"/>
                    </a:cubicBezTo>
                    <a:cubicBezTo>
                      <a:pt x="223362" y="447770"/>
                      <a:pt x="241459" y="448056"/>
                      <a:pt x="267557" y="447485"/>
                    </a:cubicBezTo>
                    <a:cubicBezTo>
                      <a:pt x="270034" y="448056"/>
                      <a:pt x="279559" y="450533"/>
                      <a:pt x="291655" y="455009"/>
                    </a:cubicBezTo>
                    <a:cubicBezTo>
                      <a:pt x="276702" y="453390"/>
                      <a:pt x="265843" y="454819"/>
                      <a:pt x="265843" y="454819"/>
                    </a:cubicBezTo>
                    <a:cubicBezTo>
                      <a:pt x="277273" y="454819"/>
                      <a:pt x="286702" y="458629"/>
                      <a:pt x="297370" y="466916"/>
                    </a:cubicBezTo>
                    <a:cubicBezTo>
                      <a:pt x="289751" y="468249"/>
                      <a:pt x="283464" y="469392"/>
                      <a:pt x="278988" y="470154"/>
                    </a:cubicBezTo>
                    <a:cubicBezTo>
                      <a:pt x="277845" y="469868"/>
                      <a:pt x="276797" y="469583"/>
                      <a:pt x="275559" y="469297"/>
                    </a:cubicBezTo>
                    <a:cubicBezTo>
                      <a:pt x="236601" y="461963"/>
                      <a:pt x="210407" y="468154"/>
                      <a:pt x="209170" y="470535"/>
                    </a:cubicBezTo>
                    <a:cubicBezTo>
                      <a:pt x="207932" y="472916"/>
                      <a:pt x="222790" y="471202"/>
                      <a:pt x="251937" y="472916"/>
                    </a:cubicBezTo>
                    <a:cubicBezTo>
                      <a:pt x="280988" y="474631"/>
                      <a:pt x="302609" y="497586"/>
                      <a:pt x="353377" y="520827"/>
                    </a:cubicBezTo>
                    <a:cubicBezTo>
                      <a:pt x="389477" y="537401"/>
                      <a:pt x="410813" y="540449"/>
                      <a:pt x="420148" y="540925"/>
                    </a:cubicBezTo>
                    <a:cubicBezTo>
                      <a:pt x="414147" y="543306"/>
                      <a:pt x="408146" y="545687"/>
                      <a:pt x="402145" y="548068"/>
                    </a:cubicBezTo>
                    <a:cubicBezTo>
                      <a:pt x="398716" y="546259"/>
                      <a:pt x="384334" y="538925"/>
                      <a:pt x="361284" y="528923"/>
                    </a:cubicBezTo>
                    <a:cubicBezTo>
                      <a:pt x="334804" y="517303"/>
                      <a:pt x="311278" y="492347"/>
                      <a:pt x="268415" y="480632"/>
                    </a:cubicBezTo>
                    <a:cubicBezTo>
                      <a:pt x="225553" y="468916"/>
                      <a:pt x="193072" y="477012"/>
                      <a:pt x="193072" y="477012"/>
                    </a:cubicBezTo>
                    <a:cubicBezTo>
                      <a:pt x="224410" y="478346"/>
                      <a:pt x="231649" y="481394"/>
                      <a:pt x="249841" y="485394"/>
                    </a:cubicBezTo>
                    <a:cubicBezTo>
                      <a:pt x="268034" y="489395"/>
                      <a:pt x="312039" y="520160"/>
                      <a:pt x="331661" y="528542"/>
                    </a:cubicBezTo>
                    <a:cubicBezTo>
                      <a:pt x="350901" y="536734"/>
                      <a:pt x="371380" y="548164"/>
                      <a:pt x="401193" y="548450"/>
                    </a:cubicBezTo>
                    <a:cubicBezTo>
                      <a:pt x="393859" y="551402"/>
                      <a:pt x="386619" y="554450"/>
                      <a:pt x="379382" y="557498"/>
                    </a:cubicBezTo>
                    <a:cubicBezTo>
                      <a:pt x="374524" y="555784"/>
                      <a:pt x="361188" y="550831"/>
                      <a:pt x="344424" y="544163"/>
                    </a:cubicBezTo>
                    <a:cubicBezTo>
                      <a:pt x="323184" y="535686"/>
                      <a:pt x="280988" y="509778"/>
                      <a:pt x="238220" y="497586"/>
                    </a:cubicBezTo>
                    <a:cubicBezTo>
                      <a:pt x="195453" y="485394"/>
                      <a:pt x="164878" y="494919"/>
                      <a:pt x="164878" y="494919"/>
                    </a:cubicBezTo>
                    <a:cubicBezTo>
                      <a:pt x="184404" y="496634"/>
                      <a:pt x="213646" y="502920"/>
                      <a:pt x="227171" y="506063"/>
                    </a:cubicBezTo>
                    <a:cubicBezTo>
                      <a:pt x="240697" y="509302"/>
                      <a:pt x="294704" y="534067"/>
                      <a:pt x="325374" y="547211"/>
                    </a:cubicBezTo>
                    <a:cubicBezTo>
                      <a:pt x="351854" y="558546"/>
                      <a:pt x="365474" y="559594"/>
                      <a:pt x="376333" y="558737"/>
                    </a:cubicBezTo>
                    <a:cubicBezTo>
                      <a:pt x="370332" y="561308"/>
                      <a:pt x="364331" y="563880"/>
                      <a:pt x="358426" y="566452"/>
                    </a:cubicBezTo>
                    <a:cubicBezTo>
                      <a:pt x="344806" y="561308"/>
                      <a:pt x="251270" y="526351"/>
                      <a:pt x="227076" y="521017"/>
                    </a:cubicBezTo>
                    <a:cubicBezTo>
                      <a:pt x="200977" y="515207"/>
                      <a:pt x="184976" y="512921"/>
                      <a:pt x="162688" y="516922"/>
                    </a:cubicBezTo>
                    <a:cubicBezTo>
                      <a:pt x="140494" y="520922"/>
                      <a:pt x="137922" y="524066"/>
                      <a:pt x="137922" y="524066"/>
                    </a:cubicBezTo>
                    <a:cubicBezTo>
                      <a:pt x="134588" y="522351"/>
                      <a:pt x="132493" y="520827"/>
                      <a:pt x="132493" y="520827"/>
                    </a:cubicBezTo>
                    <a:cubicBezTo>
                      <a:pt x="132493" y="520827"/>
                      <a:pt x="124492" y="534638"/>
                      <a:pt x="156306" y="540449"/>
                    </a:cubicBezTo>
                    <a:cubicBezTo>
                      <a:pt x="188119" y="546259"/>
                      <a:pt x="238220" y="565214"/>
                      <a:pt x="250317" y="567023"/>
                    </a:cubicBezTo>
                    <a:cubicBezTo>
                      <a:pt x="261842" y="568738"/>
                      <a:pt x="308896" y="580168"/>
                      <a:pt x="333184" y="577882"/>
                    </a:cubicBezTo>
                    <a:cubicBezTo>
                      <a:pt x="325088" y="581692"/>
                      <a:pt x="317088" y="585597"/>
                      <a:pt x="309087" y="589502"/>
                    </a:cubicBezTo>
                    <a:cubicBezTo>
                      <a:pt x="303182" y="587121"/>
                      <a:pt x="271558" y="575215"/>
                      <a:pt x="224694" y="572453"/>
                    </a:cubicBezTo>
                    <a:cubicBezTo>
                      <a:pt x="172688" y="569405"/>
                      <a:pt x="157449" y="568643"/>
                      <a:pt x="144590" y="572167"/>
                    </a:cubicBezTo>
                    <a:cubicBezTo>
                      <a:pt x="131732" y="575691"/>
                      <a:pt x="106299" y="576929"/>
                      <a:pt x="101537" y="565785"/>
                    </a:cubicBezTo>
                    <a:cubicBezTo>
                      <a:pt x="101537" y="565785"/>
                      <a:pt x="99442" y="576453"/>
                      <a:pt x="115824" y="579882"/>
                    </a:cubicBezTo>
                    <a:cubicBezTo>
                      <a:pt x="132112" y="583311"/>
                      <a:pt x="167830" y="585978"/>
                      <a:pt x="186976" y="584168"/>
                    </a:cubicBezTo>
                    <a:cubicBezTo>
                      <a:pt x="204692" y="582454"/>
                      <a:pt x="295370" y="588835"/>
                      <a:pt x="308515" y="589788"/>
                    </a:cubicBezTo>
                    <a:cubicBezTo>
                      <a:pt x="307658" y="590169"/>
                      <a:pt x="306801" y="590550"/>
                      <a:pt x="306038" y="591026"/>
                    </a:cubicBezTo>
                    <a:cubicBezTo>
                      <a:pt x="300324" y="593979"/>
                      <a:pt x="294609" y="597027"/>
                      <a:pt x="288894" y="600075"/>
                    </a:cubicBezTo>
                    <a:cubicBezTo>
                      <a:pt x="283559" y="598360"/>
                      <a:pt x="247650" y="587121"/>
                      <a:pt x="218884" y="588169"/>
                    </a:cubicBezTo>
                    <a:cubicBezTo>
                      <a:pt x="187739" y="589312"/>
                      <a:pt x="172307" y="589598"/>
                      <a:pt x="149639" y="592265"/>
                    </a:cubicBezTo>
                    <a:cubicBezTo>
                      <a:pt x="126969" y="594932"/>
                      <a:pt x="109347" y="596932"/>
                      <a:pt x="102394" y="587502"/>
                    </a:cubicBezTo>
                    <a:cubicBezTo>
                      <a:pt x="102394" y="587502"/>
                      <a:pt x="102203" y="598646"/>
                      <a:pt x="115348" y="599980"/>
                    </a:cubicBezTo>
                    <a:cubicBezTo>
                      <a:pt x="128492" y="601313"/>
                      <a:pt x="135827" y="605123"/>
                      <a:pt x="187453" y="604266"/>
                    </a:cubicBezTo>
                    <a:cubicBezTo>
                      <a:pt x="234315" y="603504"/>
                      <a:pt x="280226" y="600837"/>
                      <a:pt x="288227" y="600361"/>
                    </a:cubicBezTo>
                    <a:cubicBezTo>
                      <a:pt x="275463" y="607124"/>
                      <a:pt x="262700" y="614172"/>
                      <a:pt x="250413" y="621697"/>
                    </a:cubicBezTo>
                    <a:lnTo>
                      <a:pt x="250413" y="621697"/>
                    </a:lnTo>
                    <a:lnTo>
                      <a:pt x="250413" y="621697"/>
                    </a:lnTo>
                    <a:cubicBezTo>
                      <a:pt x="250413" y="621697"/>
                      <a:pt x="250317" y="621697"/>
                      <a:pt x="250317" y="621697"/>
                    </a:cubicBezTo>
                    <a:cubicBezTo>
                      <a:pt x="250031" y="620554"/>
                      <a:pt x="247079" y="617125"/>
                      <a:pt x="221742" y="618458"/>
                    </a:cubicBezTo>
                    <a:cubicBezTo>
                      <a:pt x="243650" y="614458"/>
                      <a:pt x="264986" y="611410"/>
                      <a:pt x="264986" y="611410"/>
                    </a:cubicBezTo>
                    <a:cubicBezTo>
                      <a:pt x="264986" y="611410"/>
                      <a:pt x="234982" y="608171"/>
                      <a:pt x="210598" y="609886"/>
                    </a:cubicBezTo>
                    <a:cubicBezTo>
                      <a:pt x="186214" y="611696"/>
                      <a:pt x="140303" y="621411"/>
                      <a:pt x="126969" y="621411"/>
                    </a:cubicBezTo>
                    <a:cubicBezTo>
                      <a:pt x="113634" y="621316"/>
                      <a:pt x="110490" y="625507"/>
                      <a:pt x="94393" y="614077"/>
                    </a:cubicBezTo>
                    <a:cubicBezTo>
                      <a:pt x="94393" y="614077"/>
                      <a:pt x="103823" y="633793"/>
                      <a:pt x="116872" y="632841"/>
                    </a:cubicBezTo>
                    <a:cubicBezTo>
                      <a:pt x="125349" y="632174"/>
                      <a:pt x="141637" y="632841"/>
                      <a:pt x="158401" y="631412"/>
                    </a:cubicBezTo>
                    <a:cubicBezTo>
                      <a:pt x="153543" y="633698"/>
                      <a:pt x="149353" y="636080"/>
                      <a:pt x="145733" y="638461"/>
                    </a:cubicBezTo>
                    <a:cubicBezTo>
                      <a:pt x="133159" y="646557"/>
                      <a:pt x="119253" y="660178"/>
                      <a:pt x="109633" y="658273"/>
                    </a:cubicBezTo>
                    <a:cubicBezTo>
                      <a:pt x="100013" y="656368"/>
                      <a:pt x="90012" y="643700"/>
                      <a:pt x="90012" y="643700"/>
                    </a:cubicBezTo>
                    <a:cubicBezTo>
                      <a:pt x="90012" y="643700"/>
                      <a:pt x="97441" y="660559"/>
                      <a:pt x="106681" y="661511"/>
                    </a:cubicBezTo>
                    <a:cubicBezTo>
                      <a:pt x="115920" y="662464"/>
                      <a:pt x="127254" y="663607"/>
                      <a:pt x="151352" y="648938"/>
                    </a:cubicBezTo>
                    <a:cubicBezTo>
                      <a:pt x="175356" y="634365"/>
                      <a:pt x="194596" y="627698"/>
                      <a:pt x="249460" y="622173"/>
                    </a:cubicBezTo>
                    <a:cubicBezTo>
                      <a:pt x="243174" y="626078"/>
                      <a:pt x="237173" y="630174"/>
                      <a:pt x="231172" y="634365"/>
                    </a:cubicBezTo>
                    <a:cubicBezTo>
                      <a:pt x="231172" y="634365"/>
                      <a:pt x="231172" y="634270"/>
                      <a:pt x="231172" y="634270"/>
                    </a:cubicBezTo>
                    <a:cubicBezTo>
                      <a:pt x="231172" y="634270"/>
                      <a:pt x="230886" y="634460"/>
                      <a:pt x="230506" y="634841"/>
                    </a:cubicBezTo>
                    <a:cubicBezTo>
                      <a:pt x="224600" y="638937"/>
                      <a:pt x="218884" y="643223"/>
                      <a:pt x="213265" y="647509"/>
                    </a:cubicBezTo>
                    <a:cubicBezTo>
                      <a:pt x="213265" y="647224"/>
                      <a:pt x="213265" y="647033"/>
                      <a:pt x="213265" y="647033"/>
                    </a:cubicBezTo>
                    <a:cubicBezTo>
                      <a:pt x="213265" y="647033"/>
                      <a:pt x="213074" y="647319"/>
                      <a:pt x="212788" y="647891"/>
                    </a:cubicBezTo>
                    <a:cubicBezTo>
                      <a:pt x="209074" y="650748"/>
                      <a:pt x="205264" y="653606"/>
                      <a:pt x="201740" y="656654"/>
                    </a:cubicBezTo>
                    <a:cubicBezTo>
                      <a:pt x="201740" y="656654"/>
                      <a:pt x="201740" y="656654"/>
                      <a:pt x="201740" y="656654"/>
                    </a:cubicBezTo>
                    <a:cubicBezTo>
                      <a:pt x="201740" y="656654"/>
                      <a:pt x="201740" y="656654"/>
                      <a:pt x="201740" y="656654"/>
                    </a:cubicBezTo>
                    <a:cubicBezTo>
                      <a:pt x="200502" y="657701"/>
                      <a:pt x="199263" y="658559"/>
                      <a:pt x="198025" y="659606"/>
                    </a:cubicBezTo>
                    <a:cubicBezTo>
                      <a:pt x="199168" y="658654"/>
                      <a:pt x="200311" y="657892"/>
                      <a:pt x="201454" y="656939"/>
                    </a:cubicBezTo>
                    <a:cubicBezTo>
                      <a:pt x="195167" y="663988"/>
                      <a:pt x="168689" y="693325"/>
                      <a:pt x="155163" y="708279"/>
                    </a:cubicBezTo>
                    <a:cubicBezTo>
                      <a:pt x="139828" y="725234"/>
                      <a:pt x="137351" y="755237"/>
                      <a:pt x="128588" y="767810"/>
                    </a:cubicBezTo>
                    <a:cubicBezTo>
                      <a:pt x="119825" y="780383"/>
                      <a:pt x="115157" y="792004"/>
                      <a:pt x="115157" y="792004"/>
                    </a:cubicBezTo>
                    <a:cubicBezTo>
                      <a:pt x="131255" y="780193"/>
                      <a:pt x="139351" y="772097"/>
                      <a:pt x="145066" y="757142"/>
                    </a:cubicBezTo>
                    <a:cubicBezTo>
                      <a:pt x="150782" y="742188"/>
                      <a:pt x="155067" y="725996"/>
                      <a:pt x="171927" y="703421"/>
                    </a:cubicBezTo>
                    <a:cubicBezTo>
                      <a:pt x="186500" y="683895"/>
                      <a:pt x="197930" y="662368"/>
                      <a:pt x="201645" y="656844"/>
                    </a:cubicBezTo>
                    <a:cubicBezTo>
                      <a:pt x="205169" y="653987"/>
                      <a:pt x="208884" y="651320"/>
                      <a:pt x="212503" y="648557"/>
                    </a:cubicBezTo>
                    <a:cubicBezTo>
                      <a:pt x="207455" y="657797"/>
                      <a:pt x="177069" y="712851"/>
                      <a:pt x="165831" y="733997"/>
                    </a:cubicBezTo>
                    <a:cubicBezTo>
                      <a:pt x="153543" y="757142"/>
                      <a:pt x="151543" y="793814"/>
                      <a:pt x="151543" y="793814"/>
                    </a:cubicBezTo>
                    <a:cubicBezTo>
                      <a:pt x="151543" y="793814"/>
                      <a:pt x="172784" y="750380"/>
                      <a:pt x="174499" y="739140"/>
                    </a:cubicBezTo>
                    <a:cubicBezTo>
                      <a:pt x="176213" y="727805"/>
                      <a:pt x="192310" y="688753"/>
                      <a:pt x="202502" y="674084"/>
                    </a:cubicBezTo>
                    <a:cubicBezTo>
                      <a:pt x="211170" y="661702"/>
                      <a:pt x="212884" y="651034"/>
                      <a:pt x="213265" y="647986"/>
                    </a:cubicBezTo>
                    <a:cubicBezTo>
                      <a:pt x="218218" y="644271"/>
                      <a:pt x="223171" y="640556"/>
                      <a:pt x="228314" y="637032"/>
                    </a:cubicBezTo>
                    <a:cubicBezTo>
                      <a:pt x="224790" y="640842"/>
                      <a:pt x="218313" y="649129"/>
                      <a:pt x="211074" y="665512"/>
                    </a:cubicBezTo>
                    <a:cubicBezTo>
                      <a:pt x="200120" y="690467"/>
                      <a:pt x="185357" y="732187"/>
                      <a:pt x="184690" y="736759"/>
                    </a:cubicBezTo>
                    <a:cubicBezTo>
                      <a:pt x="184024" y="741235"/>
                      <a:pt x="180023" y="754951"/>
                      <a:pt x="171259" y="764000"/>
                    </a:cubicBezTo>
                    <a:cubicBezTo>
                      <a:pt x="162497" y="773049"/>
                      <a:pt x="160211" y="805434"/>
                      <a:pt x="160211" y="805434"/>
                    </a:cubicBezTo>
                    <a:cubicBezTo>
                      <a:pt x="160211" y="805434"/>
                      <a:pt x="174117" y="770287"/>
                      <a:pt x="183642" y="757618"/>
                    </a:cubicBezTo>
                    <a:cubicBezTo>
                      <a:pt x="193072" y="744950"/>
                      <a:pt x="195549" y="723995"/>
                      <a:pt x="202406" y="708851"/>
                    </a:cubicBezTo>
                    <a:cubicBezTo>
                      <a:pt x="209264" y="693706"/>
                      <a:pt x="213074" y="672465"/>
                      <a:pt x="223076" y="655987"/>
                    </a:cubicBezTo>
                    <a:cubicBezTo>
                      <a:pt x="230981" y="642938"/>
                      <a:pt x="231553" y="636937"/>
                      <a:pt x="231363" y="635032"/>
                    </a:cubicBezTo>
                    <a:cubicBezTo>
                      <a:pt x="237268" y="631126"/>
                      <a:pt x="243078" y="627221"/>
                      <a:pt x="249174" y="623602"/>
                    </a:cubicBezTo>
                    <a:cubicBezTo>
                      <a:pt x="247364" y="626459"/>
                      <a:pt x="243840" y="631603"/>
                      <a:pt x="241078" y="634556"/>
                    </a:cubicBezTo>
                    <a:cubicBezTo>
                      <a:pt x="237173" y="638747"/>
                      <a:pt x="227457" y="653129"/>
                      <a:pt x="219838" y="675608"/>
                    </a:cubicBezTo>
                    <a:cubicBezTo>
                      <a:pt x="212217" y="698087"/>
                      <a:pt x="207932" y="727424"/>
                      <a:pt x="206407" y="739521"/>
                    </a:cubicBezTo>
                    <a:cubicBezTo>
                      <a:pt x="204978" y="751618"/>
                      <a:pt x="198596" y="763524"/>
                      <a:pt x="193263" y="772668"/>
                    </a:cubicBezTo>
                    <a:cubicBezTo>
                      <a:pt x="187928" y="781907"/>
                      <a:pt x="190691" y="794576"/>
                      <a:pt x="190691" y="794576"/>
                    </a:cubicBezTo>
                    <a:cubicBezTo>
                      <a:pt x="190691" y="794576"/>
                      <a:pt x="189643" y="781622"/>
                      <a:pt x="197073" y="773430"/>
                    </a:cubicBezTo>
                    <a:cubicBezTo>
                      <a:pt x="204501" y="765334"/>
                      <a:pt x="215551" y="748475"/>
                      <a:pt x="217932" y="730091"/>
                    </a:cubicBezTo>
                    <a:cubicBezTo>
                      <a:pt x="220313" y="711708"/>
                      <a:pt x="228029" y="693134"/>
                      <a:pt x="229934" y="682371"/>
                    </a:cubicBezTo>
                    <a:cubicBezTo>
                      <a:pt x="231838" y="671608"/>
                      <a:pt x="242507" y="646271"/>
                      <a:pt x="248317" y="635508"/>
                    </a:cubicBezTo>
                    <a:cubicBezTo>
                      <a:pt x="252508" y="627698"/>
                      <a:pt x="251746" y="623888"/>
                      <a:pt x="250984" y="622364"/>
                    </a:cubicBezTo>
                    <a:cubicBezTo>
                      <a:pt x="255080" y="619982"/>
                      <a:pt x="259270" y="617696"/>
                      <a:pt x="263462" y="615410"/>
                    </a:cubicBezTo>
                    <a:cubicBezTo>
                      <a:pt x="248031" y="631889"/>
                      <a:pt x="250888" y="644462"/>
                      <a:pt x="243460" y="660940"/>
                    </a:cubicBezTo>
                    <a:cubicBezTo>
                      <a:pt x="235648" y="678275"/>
                      <a:pt x="237459" y="703612"/>
                      <a:pt x="233744" y="715423"/>
                    </a:cubicBezTo>
                    <a:cubicBezTo>
                      <a:pt x="230029" y="727234"/>
                      <a:pt x="233649" y="745426"/>
                      <a:pt x="215932" y="764286"/>
                    </a:cubicBezTo>
                    <a:cubicBezTo>
                      <a:pt x="215932" y="764286"/>
                      <a:pt x="234219" y="754190"/>
                      <a:pt x="241459" y="729901"/>
                    </a:cubicBezTo>
                    <a:cubicBezTo>
                      <a:pt x="248507" y="706184"/>
                      <a:pt x="276606" y="622745"/>
                      <a:pt x="266224" y="613886"/>
                    </a:cubicBezTo>
                    <a:cubicBezTo>
                      <a:pt x="272130" y="610648"/>
                      <a:pt x="277940" y="607409"/>
                      <a:pt x="283941" y="604266"/>
                    </a:cubicBezTo>
                    <a:cubicBezTo>
                      <a:pt x="266034" y="623221"/>
                      <a:pt x="260033" y="689610"/>
                      <a:pt x="257175" y="713899"/>
                    </a:cubicBezTo>
                    <a:cubicBezTo>
                      <a:pt x="254128" y="739616"/>
                      <a:pt x="232410" y="759047"/>
                      <a:pt x="232410" y="759047"/>
                    </a:cubicBezTo>
                    <a:cubicBezTo>
                      <a:pt x="274701" y="733806"/>
                      <a:pt x="274796" y="689896"/>
                      <a:pt x="276988" y="673703"/>
                    </a:cubicBezTo>
                    <a:cubicBezTo>
                      <a:pt x="279178" y="657797"/>
                      <a:pt x="290894" y="621601"/>
                      <a:pt x="287274" y="602456"/>
                    </a:cubicBezTo>
                    <a:cubicBezTo>
                      <a:pt x="293275" y="599313"/>
                      <a:pt x="299371" y="596265"/>
                      <a:pt x="305467" y="593217"/>
                    </a:cubicBezTo>
                    <a:cubicBezTo>
                      <a:pt x="290417" y="612362"/>
                      <a:pt x="292894" y="643604"/>
                      <a:pt x="290226" y="661988"/>
                    </a:cubicBezTo>
                    <a:cubicBezTo>
                      <a:pt x="287465" y="680942"/>
                      <a:pt x="290608" y="719518"/>
                      <a:pt x="289274" y="728567"/>
                    </a:cubicBezTo>
                    <a:cubicBezTo>
                      <a:pt x="287941" y="737616"/>
                      <a:pt x="275273" y="763048"/>
                      <a:pt x="275273" y="763048"/>
                    </a:cubicBezTo>
                    <a:cubicBezTo>
                      <a:pt x="275273" y="763048"/>
                      <a:pt x="290322" y="748475"/>
                      <a:pt x="298133" y="732854"/>
                    </a:cubicBezTo>
                    <a:cubicBezTo>
                      <a:pt x="305657" y="717614"/>
                      <a:pt x="319850" y="603028"/>
                      <a:pt x="307944" y="592074"/>
                    </a:cubicBezTo>
                    <a:cubicBezTo>
                      <a:pt x="313659" y="589312"/>
                      <a:pt x="319564" y="586645"/>
                      <a:pt x="325374" y="583978"/>
                    </a:cubicBezTo>
                    <a:cubicBezTo>
                      <a:pt x="317469" y="594646"/>
                      <a:pt x="315373" y="626364"/>
                      <a:pt x="311658" y="651701"/>
                    </a:cubicBezTo>
                    <a:cubicBezTo>
                      <a:pt x="307372" y="680561"/>
                      <a:pt x="318612" y="695134"/>
                      <a:pt x="310896" y="721328"/>
                    </a:cubicBezTo>
                    <a:cubicBezTo>
                      <a:pt x="303182" y="747522"/>
                      <a:pt x="286322" y="762667"/>
                      <a:pt x="286322" y="762667"/>
                    </a:cubicBezTo>
                    <a:cubicBezTo>
                      <a:pt x="333280" y="729615"/>
                      <a:pt x="327565" y="698945"/>
                      <a:pt x="331184" y="674275"/>
                    </a:cubicBezTo>
                    <a:cubicBezTo>
                      <a:pt x="334709" y="650272"/>
                      <a:pt x="337757" y="597313"/>
                      <a:pt x="329565" y="581882"/>
                    </a:cubicBezTo>
                    <a:cubicBezTo>
                      <a:pt x="334899" y="579406"/>
                      <a:pt x="340328" y="577025"/>
                      <a:pt x="345758" y="574739"/>
                    </a:cubicBezTo>
                    <a:cubicBezTo>
                      <a:pt x="332518" y="593884"/>
                      <a:pt x="337090" y="629126"/>
                      <a:pt x="338614" y="646367"/>
                    </a:cubicBezTo>
                    <a:cubicBezTo>
                      <a:pt x="340233" y="664274"/>
                      <a:pt x="345949" y="696944"/>
                      <a:pt x="342424" y="716375"/>
                    </a:cubicBezTo>
                    <a:cubicBezTo>
                      <a:pt x="338900" y="735806"/>
                      <a:pt x="336995" y="748856"/>
                      <a:pt x="329755" y="757809"/>
                    </a:cubicBezTo>
                    <a:cubicBezTo>
                      <a:pt x="329755" y="757809"/>
                      <a:pt x="354426" y="744569"/>
                      <a:pt x="357188" y="712660"/>
                    </a:cubicBezTo>
                    <a:cubicBezTo>
                      <a:pt x="359950" y="680752"/>
                      <a:pt x="360426" y="659797"/>
                      <a:pt x="359759" y="648462"/>
                    </a:cubicBezTo>
                    <a:cubicBezTo>
                      <a:pt x="359189" y="637699"/>
                      <a:pt x="354140" y="583216"/>
                      <a:pt x="348044" y="573691"/>
                    </a:cubicBezTo>
                    <a:cubicBezTo>
                      <a:pt x="353854" y="571119"/>
                      <a:pt x="359664" y="568547"/>
                      <a:pt x="365570" y="566071"/>
                    </a:cubicBezTo>
                    <a:cubicBezTo>
                      <a:pt x="352139" y="587026"/>
                      <a:pt x="359283" y="633793"/>
                      <a:pt x="365284" y="657701"/>
                    </a:cubicBezTo>
                    <a:cubicBezTo>
                      <a:pt x="371475" y="682466"/>
                      <a:pt x="370809" y="694182"/>
                      <a:pt x="370999" y="714947"/>
                    </a:cubicBezTo>
                    <a:cubicBezTo>
                      <a:pt x="371189" y="735711"/>
                      <a:pt x="359759" y="741712"/>
                      <a:pt x="359759" y="741712"/>
                    </a:cubicBezTo>
                    <a:cubicBezTo>
                      <a:pt x="359759" y="741712"/>
                      <a:pt x="371380" y="743426"/>
                      <a:pt x="382429" y="708660"/>
                    </a:cubicBezTo>
                    <a:cubicBezTo>
                      <a:pt x="386619" y="695611"/>
                      <a:pt x="387287" y="681133"/>
                      <a:pt x="386525" y="667322"/>
                    </a:cubicBezTo>
                    <a:cubicBezTo>
                      <a:pt x="388239" y="671703"/>
                      <a:pt x="389954" y="676656"/>
                      <a:pt x="391859" y="682847"/>
                    </a:cubicBezTo>
                    <a:cubicBezTo>
                      <a:pt x="400241" y="710756"/>
                      <a:pt x="390620" y="738283"/>
                      <a:pt x="390620" y="738283"/>
                    </a:cubicBezTo>
                    <a:cubicBezTo>
                      <a:pt x="390620" y="738283"/>
                      <a:pt x="401479" y="720662"/>
                      <a:pt x="403860" y="684848"/>
                    </a:cubicBezTo>
                    <a:cubicBezTo>
                      <a:pt x="406241" y="649034"/>
                      <a:pt x="394907" y="601504"/>
                      <a:pt x="390334" y="589979"/>
                    </a:cubicBezTo>
                    <a:cubicBezTo>
                      <a:pt x="386049" y="579025"/>
                      <a:pt x="385572" y="570167"/>
                      <a:pt x="386430" y="557498"/>
                    </a:cubicBezTo>
                    <a:cubicBezTo>
                      <a:pt x="392811" y="554926"/>
                      <a:pt x="399193" y="552450"/>
                      <a:pt x="405669" y="549974"/>
                    </a:cubicBezTo>
                    <a:cubicBezTo>
                      <a:pt x="397193" y="562928"/>
                      <a:pt x="396335" y="576929"/>
                      <a:pt x="401002" y="589598"/>
                    </a:cubicBezTo>
                    <a:cubicBezTo>
                      <a:pt x="405955" y="603123"/>
                      <a:pt x="427007" y="632365"/>
                      <a:pt x="432054" y="647700"/>
                    </a:cubicBezTo>
                    <a:cubicBezTo>
                      <a:pt x="434055" y="653701"/>
                      <a:pt x="437198" y="661130"/>
                      <a:pt x="440151" y="669703"/>
                    </a:cubicBezTo>
                    <a:cubicBezTo>
                      <a:pt x="417100" y="705993"/>
                      <a:pt x="397193" y="739807"/>
                      <a:pt x="397193" y="739807"/>
                    </a:cubicBezTo>
                    <a:cubicBezTo>
                      <a:pt x="397193" y="739807"/>
                      <a:pt x="415957" y="717518"/>
                      <a:pt x="445008" y="686753"/>
                    </a:cubicBezTo>
                    <a:cubicBezTo>
                      <a:pt x="445294" y="688276"/>
                      <a:pt x="445580" y="689896"/>
                      <a:pt x="445866" y="691515"/>
                    </a:cubicBezTo>
                    <a:cubicBezTo>
                      <a:pt x="420910" y="729043"/>
                      <a:pt x="399193" y="763238"/>
                      <a:pt x="399193" y="763238"/>
                    </a:cubicBezTo>
                    <a:cubicBezTo>
                      <a:pt x="399193" y="763238"/>
                      <a:pt x="421386" y="739140"/>
                      <a:pt x="447295" y="711041"/>
                    </a:cubicBezTo>
                    <a:cubicBezTo>
                      <a:pt x="447199" y="713423"/>
                      <a:pt x="447295" y="715709"/>
                      <a:pt x="447009" y="718090"/>
                    </a:cubicBezTo>
                    <a:cubicBezTo>
                      <a:pt x="447009" y="718090"/>
                      <a:pt x="449961" y="713613"/>
                      <a:pt x="452342" y="705612"/>
                    </a:cubicBezTo>
                    <a:cubicBezTo>
                      <a:pt x="475107" y="680942"/>
                      <a:pt x="499587" y="654463"/>
                      <a:pt x="514255" y="638651"/>
                    </a:cubicBezTo>
                    <a:cubicBezTo>
                      <a:pt x="515207" y="639985"/>
                      <a:pt x="516065" y="641318"/>
                      <a:pt x="516922" y="642557"/>
                    </a:cubicBezTo>
                    <a:cubicBezTo>
                      <a:pt x="518637" y="645033"/>
                      <a:pt x="519685" y="647986"/>
                      <a:pt x="520541" y="651034"/>
                    </a:cubicBezTo>
                    <a:cubicBezTo>
                      <a:pt x="512921" y="658654"/>
                      <a:pt x="505682" y="665893"/>
                      <a:pt x="499967" y="671893"/>
                    </a:cubicBezTo>
                    <a:cubicBezTo>
                      <a:pt x="448913" y="725996"/>
                      <a:pt x="392431" y="816959"/>
                      <a:pt x="392431" y="816959"/>
                    </a:cubicBezTo>
                    <a:cubicBezTo>
                      <a:pt x="392431" y="816959"/>
                      <a:pt x="483584" y="718090"/>
                      <a:pt x="512255" y="687324"/>
                    </a:cubicBezTo>
                    <a:cubicBezTo>
                      <a:pt x="514922" y="684467"/>
                      <a:pt x="517684" y="681323"/>
                      <a:pt x="520446" y="678085"/>
                    </a:cubicBezTo>
                    <a:cubicBezTo>
                      <a:pt x="519969" y="680466"/>
                      <a:pt x="519494" y="681990"/>
                      <a:pt x="519494" y="681990"/>
                    </a:cubicBezTo>
                    <a:cubicBezTo>
                      <a:pt x="519969" y="680466"/>
                      <a:pt x="520255" y="679133"/>
                      <a:pt x="520637" y="677704"/>
                    </a:cubicBezTo>
                    <a:cubicBezTo>
                      <a:pt x="521970" y="676084"/>
                      <a:pt x="523399" y="674560"/>
                      <a:pt x="524732" y="672846"/>
                    </a:cubicBezTo>
                    <a:cubicBezTo>
                      <a:pt x="523970" y="677513"/>
                      <a:pt x="522446" y="679323"/>
                      <a:pt x="522446" y="679323"/>
                    </a:cubicBezTo>
                    <a:cubicBezTo>
                      <a:pt x="522446" y="679323"/>
                      <a:pt x="524923" y="676370"/>
                      <a:pt x="527209" y="669798"/>
                    </a:cubicBezTo>
                    <a:cubicBezTo>
                      <a:pt x="546926" y="645795"/>
                      <a:pt x="567785" y="616458"/>
                      <a:pt x="576644" y="603790"/>
                    </a:cubicBezTo>
                    <a:lnTo>
                      <a:pt x="579025" y="609219"/>
                    </a:lnTo>
                    <a:cubicBezTo>
                      <a:pt x="578548" y="612076"/>
                      <a:pt x="578168" y="614934"/>
                      <a:pt x="577692" y="617887"/>
                    </a:cubicBezTo>
                    <a:cubicBezTo>
                      <a:pt x="566738" y="633984"/>
                      <a:pt x="563023" y="644843"/>
                      <a:pt x="559975" y="656177"/>
                    </a:cubicBezTo>
                    <a:cubicBezTo>
                      <a:pt x="559975" y="656273"/>
                      <a:pt x="559975" y="656273"/>
                      <a:pt x="559880" y="656368"/>
                    </a:cubicBezTo>
                    <a:cubicBezTo>
                      <a:pt x="547402" y="667226"/>
                      <a:pt x="528733" y="683990"/>
                      <a:pt x="514827" y="698754"/>
                    </a:cubicBezTo>
                    <a:cubicBezTo>
                      <a:pt x="470345" y="745903"/>
                      <a:pt x="408051" y="840867"/>
                      <a:pt x="408051" y="840867"/>
                    </a:cubicBezTo>
                    <a:cubicBezTo>
                      <a:pt x="408051" y="840867"/>
                      <a:pt x="462535" y="781526"/>
                      <a:pt x="487395" y="754761"/>
                    </a:cubicBezTo>
                    <a:cubicBezTo>
                      <a:pt x="503873" y="737140"/>
                      <a:pt x="535495" y="697135"/>
                      <a:pt x="555213" y="671893"/>
                    </a:cubicBezTo>
                    <a:cubicBezTo>
                      <a:pt x="554451" y="674275"/>
                      <a:pt x="553688" y="676466"/>
                      <a:pt x="553022" y="678466"/>
                    </a:cubicBezTo>
                    <a:cubicBezTo>
                      <a:pt x="547878" y="687705"/>
                      <a:pt x="542639" y="694373"/>
                      <a:pt x="541211" y="697611"/>
                    </a:cubicBezTo>
                    <a:cubicBezTo>
                      <a:pt x="538830" y="702755"/>
                      <a:pt x="537210" y="711899"/>
                      <a:pt x="537210" y="711899"/>
                    </a:cubicBezTo>
                    <a:cubicBezTo>
                      <a:pt x="545878" y="689801"/>
                      <a:pt x="559214" y="681514"/>
                      <a:pt x="564452" y="671513"/>
                    </a:cubicBezTo>
                    <a:cubicBezTo>
                      <a:pt x="565690" y="669036"/>
                      <a:pt x="567785" y="666179"/>
                      <a:pt x="570262" y="663131"/>
                    </a:cubicBezTo>
                    <a:cubicBezTo>
                      <a:pt x="569214" y="669322"/>
                      <a:pt x="568167" y="675608"/>
                      <a:pt x="567119" y="681800"/>
                    </a:cubicBezTo>
                    <a:cubicBezTo>
                      <a:pt x="560927" y="690563"/>
                      <a:pt x="554831" y="699326"/>
                      <a:pt x="550069" y="706184"/>
                    </a:cubicBezTo>
                    <a:cubicBezTo>
                      <a:pt x="530257" y="725138"/>
                      <a:pt x="497681" y="756666"/>
                      <a:pt x="482632" y="773525"/>
                    </a:cubicBezTo>
                    <a:cubicBezTo>
                      <a:pt x="454819" y="804767"/>
                      <a:pt x="391859" y="905637"/>
                      <a:pt x="391859" y="905637"/>
                    </a:cubicBezTo>
                    <a:cubicBezTo>
                      <a:pt x="391859" y="905637"/>
                      <a:pt x="464725" y="829056"/>
                      <a:pt x="489681" y="802291"/>
                    </a:cubicBezTo>
                    <a:cubicBezTo>
                      <a:pt x="512350" y="778002"/>
                      <a:pt x="555784" y="712660"/>
                      <a:pt x="563690" y="700754"/>
                    </a:cubicBezTo>
                    <a:cubicBezTo>
                      <a:pt x="563404" y="702183"/>
                      <a:pt x="563118" y="703612"/>
                      <a:pt x="562927" y="705041"/>
                    </a:cubicBezTo>
                    <a:cubicBezTo>
                      <a:pt x="548926" y="725519"/>
                      <a:pt x="544640" y="739997"/>
                      <a:pt x="544640" y="739997"/>
                    </a:cubicBezTo>
                    <a:cubicBezTo>
                      <a:pt x="544640" y="739997"/>
                      <a:pt x="550926" y="725329"/>
                      <a:pt x="561975" y="710660"/>
                    </a:cubicBezTo>
                    <a:cubicBezTo>
                      <a:pt x="556642" y="740474"/>
                      <a:pt x="550926" y="770192"/>
                      <a:pt x="544735" y="799814"/>
                    </a:cubicBezTo>
                    <a:cubicBezTo>
                      <a:pt x="536734" y="806482"/>
                      <a:pt x="506920" y="832199"/>
                      <a:pt x="473012" y="868680"/>
                    </a:cubicBezTo>
                    <a:cubicBezTo>
                      <a:pt x="434626" y="910114"/>
                      <a:pt x="382238" y="1000792"/>
                      <a:pt x="382238" y="1000792"/>
                    </a:cubicBezTo>
                    <a:cubicBezTo>
                      <a:pt x="382238" y="1000792"/>
                      <a:pt x="409289" y="972026"/>
                      <a:pt x="437579" y="940880"/>
                    </a:cubicBezTo>
                    <a:cubicBezTo>
                      <a:pt x="409195" y="980789"/>
                      <a:pt x="382715" y="1026605"/>
                      <a:pt x="382715" y="1026605"/>
                    </a:cubicBezTo>
                    <a:cubicBezTo>
                      <a:pt x="382715" y="1026605"/>
                      <a:pt x="436721" y="962597"/>
                      <a:pt x="476727" y="924878"/>
                    </a:cubicBezTo>
                    <a:cubicBezTo>
                      <a:pt x="499682" y="897922"/>
                      <a:pt x="532924" y="845820"/>
                      <a:pt x="532924" y="845820"/>
                    </a:cubicBezTo>
                    <a:lnTo>
                      <a:pt x="535401" y="834962"/>
                    </a:lnTo>
                    <a:cubicBezTo>
                      <a:pt x="535401" y="834962"/>
                      <a:pt x="518826" y="849821"/>
                      <a:pt x="494920" y="874109"/>
                    </a:cubicBezTo>
                    <a:cubicBezTo>
                      <a:pt x="514541" y="848868"/>
                      <a:pt x="536544" y="818293"/>
                      <a:pt x="542734" y="809625"/>
                    </a:cubicBezTo>
                    <a:cubicBezTo>
                      <a:pt x="542734" y="809816"/>
                      <a:pt x="542639" y="810006"/>
                      <a:pt x="542639" y="810197"/>
                    </a:cubicBezTo>
                    <a:cubicBezTo>
                      <a:pt x="540830" y="818579"/>
                      <a:pt x="539019" y="826865"/>
                      <a:pt x="537115" y="835247"/>
                    </a:cubicBezTo>
                    <a:lnTo>
                      <a:pt x="535020" y="842296"/>
                    </a:lnTo>
                    <a:cubicBezTo>
                      <a:pt x="535020" y="842296"/>
                      <a:pt x="535115" y="842963"/>
                      <a:pt x="535115" y="844010"/>
                    </a:cubicBezTo>
                    <a:cubicBezTo>
                      <a:pt x="531876" y="858107"/>
                      <a:pt x="528447" y="872204"/>
                      <a:pt x="524827" y="886301"/>
                    </a:cubicBezTo>
                    <a:cubicBezTo>
                      <a:pt x="524256" y="885730"/>
                      <a:pt x="523875" y="885349"/>
                      <a:pt x="523589" y="885539"/>
                    </a:cubicBezTo>
                    <a:cubicBezTo>
                      <a:pt x="501778" y="900303"/>
                      <a:pt x="469392" y="940975"/>
                      <a:pt x="461772" y="950881"/>
                    </a:cubicBezTo>
                    <a:cubicBezTo>
                      <a:pt x="454153" y="960787"/>
                      <a:pt x="439293" y="982980"/>
                      <a:pt x="415576" y="1019270"/>
                    </a:cubicBezTo>
                    <a:cubicBezTo>
                      <a:pt x="391763" y="1055560"/>
                      <a:pt x="391192" y="1081468"/>
                      <a:pt x="391192" y="1081468"/>
                    </a:cubicBezTo>
                    <a:cubicBezTo>
                      <a:pt x="403670" y="1043083"/>
                      <a:pt x="411290" y="1033177"/>
                      <a:pt x="422434" y="1018127"/>
                    </a:cubicBezTo>
                    <a:cubicBezTo>
                      <a:pt x="433578" y="1003078"/>
                      <a:pt x="463487" y="967835"/>
                      <a:pt x="475012" y="951833"/>
                    </a:cubicBezTo>
                    <a:cubicBezTo>
                      <a:pt x="486538" y="935831"/>
                      <a:pt x="522257" y="892493"/>
                      <a:pt x="522257" y="892493"/>
                    </a:cubicBezTo>
                    <a:cubicBezTo>
                      <a:pt x="522161" y="893921"/>
                      <a:pt x="522257" y="895255"/>
                      <a:pt x="522161" y="896684"/>
                    </a:cubicBezTo>
                    <a:cubicBezTo>
                      <a:pt x="519969" y="904780"/>
                      <a:pt x="517588" y="912781"/>
                      <a:pt x="515207" y="920782"/>
                    </a:cubicBezTo>
                    <a:cubicBezTo>
                      <a:pt x="515017" y="920115"/>
                      <a:pt x="514922" y="919448"/>
                      <a:pt x="514731" y="918782"/>
                    </a:cubicBezTo>
                    <a:cubicBezTo>
                      <a:pt x="514731" y="918782"/>
                      <a:pt x="490728" y="972026"/>
                      <a:pt x="480156" y="1000792"/>
                    </a:cubicBezTo>
                    <a:cubicBezTo>
                      <a:pt x="469583" y="1029653"/>
                      <a:pt x="461676" y="1079087"/>
                      <a:pt x="461676" y="1079087"/>
                    </a:cubicBezTo>
                    <a:cubicBezTo>
                      <a:pt x="461676" y="1079087"/>
                      <a:pt x="480822" y="1033082"/>
                      <a:pt x="492728" y="1001459"/>
                    </a:cubicBezTo>
                    <a:cubicBezTo>
                      <a:pt x="491871" y="1007364"/>
                      <a:pt x="491300" y="1013460"/>
                      <a:pt x="490824" y="1019556"/>
                    </a:cubicBezTo>
                    <a:cubicBezTo>
                      <a:pt x="487395" y="1070801"/>
                      <a:pt x="498063" y="1090898"/>
                      <a:pt x="498063" y="1090898"/>
                    </a:cubicBezTo>
                    <a:cubicBezTo>
                      <a:pt x="498063" y="1090898"/>
                      <a:pt x="536163" y="1007650"/>
                      <a:pt x="515207" y="920972"/>
                    </a:cubicBezTo>
                    <a:cubicBezTo>
                      <a:pt x="517588" y="913257"/>
                      <a:pt x="519969" y="905542"/>
                      <a:pt x="522066" y="897826"/>
                    </a:cubicBezTo>
                    <a:cubicBezTo>
                      <a:pt x="519969" y="950309"/>
                      <a:pt x="535877" y="986314"/>
                      <a:pt x="540068" y="999649"/>
                    </a:cubicBezTo>
                    <a:cubicBezTo>
                      <a:pt x="544449" y="1013460"/>
                      <a:pt x="555117" y="1057656"/>
                      <a:pt x="555117" y="1057656"/>
                    </a:cubicBezTo>
                    <a:cubicBezTo>
                      <a:pt x="555117" y="1057656"/>
                      <a:pt x="556260" y="989076"/>
                      <a:pt x="552831" y="957358"/>
                    </a:cubicBezTo>
                    <a:cubicBezTo>
                      <a:pt x="557117" y="968216"/>
                      <a:pt x="561118" y="978122"/>
                      <a:pt x="562738" y="984599"/>
                    </a:cubicBezTo>
                    <a:cubicBezTo>
                      <a:pt x="566452" y="999554"/>
                      <a:pt x="573215" y="1025271"/>
                      <a:pt x="573215" y="1025271"/>
                    </a:cubicBezTo>
                    <a:cubicBezTo>
                      <a:pt x="573215" y="1025271"/>
                      <a:pt x="578168" y="944023"/>
                      <a:pt x="567500" y="909828"/>
                    </a:cubicBezTo>
                    <a:cubicBezTo>
                      <a:pt x="557499" y="878110"/>
                      <a:pt x="540925" y="837248"/>
                      <a:pt x="538639" y="831628"/>
                    </a:cubicBezTo>
                    <a:cubicBezTo>
                      <a:pt x="540068" y="825246"/>
                      <a:pt x="541591" y="818864"/>
                      <a:pt x="543020" y="812483"/>
                    </a:cubicBezTo>
                    <a:cubicBezTo>
                      <a:pt x="543402" y="820674"/>
                      <a:pt x="545592" y="846963"/>
                      <a:pt x="558832" y="872585"/>
                    </a:cubicBezTo>
                    <a:cubicBezTo>
                      <a:pt x="574738" y="903446"/>
                      <a:pt x="599789" y="942975"/>
                      <a:pt x="599789" y="942975"/>
                    </a:cubicBezTo>
                    <a:cubicBezTo>
                      <a:pt x="599789" y="942975"/>
                      <a:pt x="597408" y="890968"/>
                      <a:pt x="582168" y="861060"/>
                    </a:cubicBezTo>
                    <a:cubicBezTo>
                      <a:pt x="567024" y="831151"/>
                      <a:pt x="546831" y="797909"/>
                      <a:pt x="546831" y="797909"/>
                    </a:cubicBezTo>
                    <a:cubicBezTo>
                      <a:pt x="546831" y="797909"/>
                      <a:pt x="546449" y="798195"/>
                      <a:pt x="545974" y="798671"/>
                    </a:cubicBezTo>
                    <a:cubicBezTo>
                      <a:pt x="548830" y="785622"/>
                      <a:pt x="551498" y="772668"/>
                      <a:pt x="554165" y="759524"/>
                    </a:cubicBezTo>
                    <a:cubicBezTo>
                      <a:pt x="556546" y="768572"/>
                      <a:pt x="563118" y="808863"/>
                      <a:pt x="573691" y="824960"/>
                    </a:cubicBezTo>
                    <a:cubicBezTo>
                      <a:pt x="585502" y="842867"/>
                      <a:pt x="621126" y="877062"/>
                      <a:pt x="627888" y="900970"/>
                    </a:cubicBezTo>
                    <a:cubicBezTo>
                      <a:pt x="627888" y="900970"/>
                      <a:pt x="626459" y="888016"/>
                      <a:pt x="622935" y="870395"/>
                    </a:cubicBezTo>
                    <a:cubicBezTo>
                      <a:pt x="638747" y="839343"/>
                      <a:pt x="661321" y="822008"/>
                      <a:pt x="673608" y="809244"/>
                    </a:cubicBezTo>
                    <a:cubicBezTo>
                      <a:pt x="686467" y="795814"/>
                      <a:pt x="720090" y="776288"/>
                      <a:pt x="731901" y="764762"/>
                    </a:cubicBezTo>
                    <a:cubicBezTo>
                      <a:pt x="735331" y="761429"/>
                      <a:pt x="738378" y="757618"/>
                      <a:pt x="741045" y="753428"/>
                    </a:cubicBezTo>
                    <a:cubicBezTo>
                      <a:pt x="742570" y="760190"/>
                      <a:pt x="743713" y="764667"/>
                      <a:pt x="744093" y="766286"/>
                    </a:cubicBezTo>
                    <a:cubicBezTo>
                      <a:pt x="742759" y="767715"/>
                      <a:pt x="741521" y="769144"/>
                      <a:pt x="739998" y="770573"/>
                    </a:cubicBezTo>
                    <a:cubicBezTo>
                      <a:pt x="729710" y="780193"/>
                      <a:pt x="692944" y="823913"/>
                      <a:pt x="673894" y="862393"/>
                    </a:cubicBezTo>
                    <a:cubicBezTo>
                      <a:pt x="654844" y="900970"/>
                      <a:pt x="653035" y="924878"/>
                      <a:pt x="653035" y="924878"/>
                    </a:cubicBezTo>
                    <a:cubicBezTo>
                      <a:pt x="653035" y="924878"/>
                      <a:pt x="661607" y="891159"/>
                      <a:pt x="684466" y="866489"/>
                    </a:cubicBezTo>
                    <a:cubicBezTo>
                      <a:pt x="689515" y="860965"/>
                      <a:pt x="693801" y="856774"/>
                      <a:pt x="697706" y="853059"/>
                    </a:cubicBezTo>
                    <a:cubicBezTo>
                      <a:pt x="689038" y="866966"/>
                      <a:pt x="681133" y="882491"/>
                      <a:pt x="676752" y="898208"/>
                    </a:cubicBezTo>
                    <a:cubicBezTo>
                      <a:pt x="665036" y="940118"/>
                      <a:pt x="675227" y="944404"/>
                      <a:pt x="675227" y="944404"/>
                    </a:cubicBezTo>
                    <a:cubicBezTo>
                      <a:pt x="675227" y="944404"/>
                      <a:pt x="669799" y="932212"/>
                      <a:pt x="682085" y="910685"/>
                    </a:cubicBezTo>
                    <a:cubicBezTo>
                      <a:pt x="694468" y="889159"/>
                      <a:pt x="700755" y="876586"/>
                      <a:pt x="720090" y="854012"/>
                    </a:cubicBezTo>
                    <a:cubicBezTo>
                      <a:pt x="738760" y="832199"/>
                      <a:pt x="771811" y="787051"/>
                      <a:pt x="773431" y="758285"/>
                    </a:cubicBezTo>
                    <a:cubicBezTo>
                      <a:pt x="776574" y="763905"/>
                      <a:pt x="779716" y="769620"/>
                      <a:pt x="782765" y="775335"/>
                    </a:cubicBezTo>
                    <a:cubicBezTo>
                      <a:pt x="772573" y="781907"/>
                      <a:pt x="736569" y="836200"/>
                      <a:pt x="729805" y="847154"/>
                    </a:cubicBezTo>
                    <a:cubicBezTo>
                      <a:pt x="722662" y="858679"/>
                      <a:pt x="710755" y="880777"/>
                      <a:pt x="694277" y="915353"/>
                    </a:cubicBezTo>
                    <a:cubicBezTo>
                      <a:pt x="677799" y="950024"/>
                      <a:pt x="689324" y="976598"/>
                      <a:pt x="689324" y="976598"/>
                    </a:cubicBezTo>
                    <a:cubicBezTo>
                      <a:pt x="688849" y="963549"/>
                      <a:pt x="695039" y="948976"/>
                      <a:pt x="703612" y="926878"/>
                    </a:cubicBezTo>
                    <a:cubicBezTo>
                      <a:pt x="712280" y="904780"/>
                      <a:pt x="735806" y="873728"/>
                      <a:pt x="747617" y="855917"/>
                    </a:cubicBezTo>
                    <a:cubicBezTo>
                      <a:pt x="758953" y="838676"/>
                      <a:pt x="783241" y="804291"/>
                      <a:pt x="784003" y="777431"/>
                    </a:cubicBezTo>
                    <a:cubicBezTo>
                      <a:pt x="786860" y="782765"/>
                      <a:pt x="789718" y="788003"/>
                      <a:pt x="792481" y="793337"/>
                    </a:cubicBezTo>
                    <a:cubicBezTo>
                      <a:pt x="777050" y="804958"/>
                      <a:pt x="748380" y="861917"/>
                      <a:pt x="737045" y="888778"/>
                    </a:cubicBezTo>
                    <a:cubicBezTo>
                      <a:pt x="725520" y="916305"/>
                      <a:pt x="703041" y="945261"/>
                      <a:pt x="720471" y="1004126"/>
                    </a:cubicBezTo>
                    <a:cubicBezTo>
                      <a:pt x="720471" y="1004126"/>
                      <a:pt x="716185" y="979551"/>
                      <a:pt x="725520" y="948309"/>
                    </a:cubicBezTo>
                    <a:cubicBezTo>
                      <a:pt x="734854" y="917067"/>
                      <a:pt x="752189" y="907637"/>
                      <a:pt x="765715" y="875443"/>
                    </a:cubicBezTo>
                    <a:cubicBezTo>
                      <a:pt x="777717" y="846773"/>
                      <a:pt x="794767" y="812387"/>
                      <a:pt x="794481" y="797338"/>
                    </a:cubicBezTo>
                    <a:cubicBezTo>
                      <a:pt x="797528" y="803243"/>
                      <a:pt x="800481" y="809149"/>
                      <a:pt x="803434" y="815150"/>
                    </a:cubicBezTo>
                    <a:cubicBezTo>
                      <a:pt x="787718" y="820388"/>
                      <a:pt x="731711" y="947071"/>
                      <a:pt x="728758" y="966883"/>
                    </a:cubicBezTo>
                    <a:cubicBezTo>
                      <a:pt x="725710" y="987171"/>
                      <a:pt x="728949" y="1010222"/>
                      <a:pt x="728949" y="1010222"/>
                    </a:cubicBezTo>
                    <a:cubicBezTo>
                      <a:pt x="728949" y="1010222"/>
                      <a:pt x="733902" y="977170"/>
                      <a:pt x="738092" y="967073"/>
                    </a:cubicBezTo>
                    <a:cubicBezTo>
                      <a:pt x="742379" y="956977"/>
                      <a:pt x="767430" y="918496"/>
                      <a:pt x="776288" y="897255"/>
                    </a:cubicBezTo>
                    <a:cubicBezTo>
                      <a:pt x="784956" y="876681"/>
                      <a:pt x="805244" y="845344"/>
                      <a:pt x="804672" y="817626"/>
                    </a:cubicBezTo>
                    <a:cubicBezTo>
                      <a:pt x="804958" y="818293"/>
                      <a:pt x="805339" y="818864"/>
                      <a:pt x="805625" y="819531"/>
                    </a:cubicBezTo>
                    <a:cubicBezTo>
                      <a:pt x="808291" y="825246"/>
                      <a:pt x="810959" y="830866"/>
                      <a:pt x="813626" y="836676"/>
                    </a:cubicBezTo>
                    <a:cubicBezTo>
                      <a:pt x="799529" y="854583"/>
                      <a:pt x="787528" y="898589"/>
                      <a:pt x="779907" y="916400"/>
                    </a:cubicBezTo>
                    <a:cubicBezTo>
                      <a:pt x="772192" y="934403"/>
                      <a:pt x="746570" y="980123"/>
                      <a:pt x="764858" y="1028414"/>
                    </a:cubicBezTo>
                    <a:cubicBezTo>
                      <a:pt x="764858" y="1028414"/>
                      <a:pt x="759239" y="996887"/>
                      <a:pt x="771906" y="968502"/>
                    </a:cubicBezTo>
                    <a:cubicBezTo>
                      <a:pt x="783908" y="941642"/>
                      <a:pt x="818388" y="868775"/>
                      <a:pt x="815055" y="840010"/>
                    </a:cubicBezTo>
                    <a:cubicBezTo>
                      <a:pt x="818007" y="846487"/>
                      <a:pt x="820770" y="852964"/>
                      <a:pt x="823532" y="859536"/>
                    </a:cubicBezTo>
                    <a:cubicBezTo>
                      <a:pt x="810197" y="862584"/>
                      <a:pt x="783241" y="964787"/>
                      <a:pt x="774763" y="993362"/>
                    </a:cubicBezTo>
                    <a:cubicBezTo>
                      <a:pt x="766192" y="1022414"/>
                      <a:pt x="774574" y="1042511"/>
                      <a:pt x="774574" y="1042511"/>
                    </a:cubicBezTo>
                    <a:cubicBezTo>
                      <a:pt x="771811" y="1013651"/>
                      <a:pt x="785337" y="996506"/>
                      <a:pt x="789241" y="982313"/>
                    </a:cubicBezTo>
                    <a:cubicBezTo>
                      <a:pt x="793147" y="968121"/>
                      <a:pt x="809530" y="942689"/>
                      <a:pt x="813531" y="920591"/>
                    </a:cubicBezTo>
                    <a:cubicBezTo>
                      <a:pt x="817436" y="899255"/>
                      <a:pt x="827151" y="887730"/>
                      <a:pt x="824485" y="862013"/>
                    </a:cubicBezTo>
                    <a:cubicBezTo>
                      <a:pt x="826484" y="866775"/>
                      <a:pt x="828389" y="871633"/>
                      <a:pt x="830199" y="876395"/>
                    </a:cubicBezTo>
                    <a:cubicBezTo>
                      <a:pt x="828675" y="877634"/>
                      <a:pt x="825818" y="881158"/>
                      <a:pt x="824580" y="891445"/>
                    </a:cubicBezTo>
                    <a:cubicBezTo>
                      <a:pt x="822770" y="905637"/>
                      <a:pt x="816293" y="937546"/>
                      <a:pt x="811531" y="949738"/>
                    </a:cubicBezTo>
                    <a:cubicBezTo>
                      <a:pt x="806768" y="961930"/>
                      <a:pt x="801910" y="985266"/>
                      <a:pt x="792956" y="1005650"/>
                    </a:cubicBezTo>
                    <a:cubicBezTo>
                      <a:pt x="784099" y="1026033"/>
                      <a:pt x="782860" y="1049274"/>
                      <a:pt x="784003" y="1061561"/>
                    </a:cubicBezTo>
                    <a:cubicBezTo>
                      <a:pt x="785051" y="1073944"/>
                      <a:pt x="776669" y="1086898"/>
                      <a:pt x="776669" y="1086898"/>
                    </a:cubicBezTo>
                    <a:cubicBezTo>
                      <a:pt x="776669" y="1086898"/>
                      <a:pt x="786289" y="1075087"/>
                      <a:pt x="787528" y="1062704"/>
                    </a:cubicBezTo>
                    <a:cubicBezTo>
                      <a:pt x="788766" y="1050322"/>
                      <a:pt x="790670" y="1034701"/>
                      <a:pt x="796671" y="1021271"/>
                    </a:cubicBezTo>
                    <a:cubicBezTo>
                      <a:pt x="802577" y="1007935"/>
                      <a:pt x="816389" y="975074"/>
                      <a:pt x="823627" y="947738"/>
                    </a:cubicBezTo>
                    <a:cubicBezTo>
                      <a:pt x="830866" y="920401"/>
                      <a:pt x="831628" y="900398"/>
                      <a:pt x="831056" y="894017"/>
                    </a:cubicBezTo>
                    <a:cubicBezTo>
                      <a:pt x="830581" y="889445"/>
                      <a:pt x="830961" y="882110"/>
                      <a:pt x="831152" y="878205"/>
                    </a:cubicBezTo>
                    <a:cubicBezTo>
                      <a:pt x="833819" y="885158"/>
                      <a:pt x="836200" y="892207"/>
                      <a:pt x="838581" y="899255"/>
                    </a:cubicBezTo>
                    <a:cubicBezTo>
                      <a:pt x="837438" y="900875"/>
                      <a:pt x="834105" y="907161"/>
                      <a:pt x="832676" y="925640"/>
                    </a:cubicBezTo>
                    <a:cubicBezTo>
                      <a:pt x="830866" y="948023"/>
                      <a:pt x="821436" y="972026"/>
                      <a:pt x="817912" y="991362"/>
                    </a:cubicBezTo>
                    <a:cubicBezTo>
                      <a:pt x="814388" y="1010698"/>
                      <a:pt x="804101" y="1033748"/>
                      <a:pt x="804006" y="1051846"/>
                    </a:cubicBezTo>
                    <a:cubicBezTo>
                      <a:pt x="804006" y="1069943"/>
                      <a:pt x="794290" y="1113758"/>
                      <a:pt x="794290" y="1113758"/>
                    </a:cubicBezTo>
                    <a:cubicBezTo>
                      <a:pt x="794290" y="1113758"/>
                      <a:pt x="811435" y="1078897"/>
                      <a:pt x="809911" y="1064895"/>
                    </a:cubicBezTo>
                    <a:cubicBezTo>
                      <a:pt x="808387" y="1050893"/>
                      <a:pt x="813245" y="1034606"/>
                      <a:pt x="815340" y="1029557"/>
                    </a:cubicBezTo>
                    <a:cubicBezTo>
                      <a:pt x="817436" y="1024509"/>
                      <a:pt x="830390" y="973360"/>
                      <a:pt x="836391" y="941737"/>
                    </a:cubicBezTo>
                    <a:cubicBezTo>
                      <a:pt x="840486" y="919925"/>
                      <a:pt x="840201" y="907923"/>
                      <a:pt x="839534" y="902399"/>
                    </a:cubicBezTo>
                    <a:cubicBezTo>
                      <a:pt x="841534" y="908780"/>
                      <a:pt x="843439" y="915257"/>
                      <a:pt x="845153" y="921734"/>
                    </a:cubicBezTo>
                    <a:cubicBezTo>
                      <a:pt x="844010" y="924211"/>
                      <a:pt x="838581" y="936593"/>
                      <a:pt x="838105" y="954976"/>
                    </a:cubicBezTo>
                    <a:cubicBezTo>
                      <a:pt x="837534" y="975551"/>
                      <a:pt x="827246" y="1024700"/>
                      <a:pt x="821913" y="1037273"/>
                    </a:cubicBezTo>
                    <a:cubicBezTo>
                      <a:pt x="816578" y="1049941"/>
                      <a:pt x="807816" y="1106139"/>
                      <a:pt x="807816" y="1106139"/>
                    </a:cubicBezTo>
                    <a:cubicBezTo>
                      <a:pt x="807816" y="1106139"/>
                      <a:pt x="827723" y="1066991"/>
                      <a:pt x="831628" y="1036415"/>
                    </a:cubicBezTo>
                    <a:cubicBezTo>
                      <a:pt x="835343" y="1007840"/>
                      <a:pt x="844105" y="931735"/>
                      <a:pt x="845248" y="922210"/>
                    </a:cubicBezTo>
                    <a:cubicBezTo>
                      <a:pt x="846487" y="927068"/>
                      <a:pt x="847725" y="931926"/>
                      <a:pt x="848773" y="936784"/>
                    </a:cubicBezTo>
                    <a:cubicBezTo>
                      <a:pt x="848773" y="936879"/>
                      <a:pt x="848773" y="936974"/>
                      <a:pt x="848773" y="937165"/>
                    </a:cubicBezTo>
                    <a:cubicBezTo>
                      <a:pt x="848773" y="937070"/>
                      <a:pt x="848773" y="937070"/>
                      <a:pt x="848773" y="936974"/>
                    </a:cubicBezTo>
                    <a:cubicBezTo>
                      <a:pt x="849154" y="938689"/>
                      <a:pt x="849631" y="940403"/>
                      <a:pt x="849916" y="942213"/>
                    </a:cubicBezTo>
                    <a:cubicBezTo>
                      <a:pt x="849535" y="940308"/>
                      <a:pt x="849154" y="938498"/>
                      <a:pt x="848677" y="936593"/>
                    </a:cubicBezTo>
                    <a:cubicBezTo>
                      <a:pt x="848677" y="935926"/>
                      <a:pt x="848677" y="935450"/>
                      <a:pt x="848488" y="935355"/>
                    </a:cubicBezTo>
                    <a:cubicBezTo>
                      <a:pt x="848488" y="935355"/>
                      <a:pt x="848488" y="935641"/>
                      <a:pt x="848582" y="936212"/>
                    </a:cubicBezTo>
                    <a:cubicBezTo>
                      <a:pt x="847534" y="931259"/>
                      <a:pt x="846487" y="926306"/>
                      <a:pt x="845248" y="921353"/>
                    </a:cubicBezTo>
                    <a:cubicBezTo>
                      <a:pt x="845248" y="921353"/>
                      <a:pt x="845248" y="921258"/>
                      <a:pt x="845248" y="921258"/>
                    </a:cubicBezTo>
                    <a:cubicBezTo>
                      <a:pt x="845248" y="921258"/>
                      <a:pt x="845248" y="921353"/>
                      <a:pt x="845248" y="921353"/>
                    </a:cubicBezTo>
                    <a:cubicBezTo>
                      <a:pt x="843344" y="913829"/>
                      <a:pt x="841344" y="906399"/>
                      <a:pt x="839057" y="898970"/>
                    </a:cubicBezTo>
                    <a:cubicBezTo>
                      <a:pt x="840391" y="900398"/>
                      <a:pt x="850774" y="911733"/>
                      <a:pt x="862585" y="928497"/>
                    </a:cubicBezTo>
                    <a:cubicBezTo>
                      <a:pt x="875348" y="946499"/>
                      <a:pt x="882492" y="980123"/>
                      <a:pt x="889921" y="991648"/>
                    </a:cubicBezTo>
                    <a:cubicBezTo>
                      <a:pt x="897351" y="1003173"/>
                      <a:pt x="904589" y="1002792"/>
                      <a:pt x="904589" y="1002792"/>
                    </a:cubicBezTo>
                    <a:cubicBezTo>
                      <a:pt x="900303" y="994029"/>
                      <a:pt x="892683" y="974503"/>
                      <a:pt x="882301" y="944404"/>
                    </a:cubicBezTo>
                    <a:cubicBezTo>
                      <a:pt x="872205" y="915353"/>
                      <a:pt x="841153" y="899827"/>
                      <a:pt x="838963" y="898779"/>
                    </a:cubicBezTo>
                    <a:cubicBezTo>
                      <a:pt x="836676" y="891350"/>
                      <a:pt x="834200" y="883920"/>
                      <a:pt x="831533" y="876586"/>
                    </a:cubicBezTo>
                    <a:cubicBezTo>
                      <a:pt x="871252" y="910685"/>
                      <a:pt x="882301" y="927735"/>
                      <a:pt x="892589" y="955262"/>
                    </a:cubicBezTo>
                    <a:cubicBezTo>
                      <a:pt x="902875" y="982980"/>
                      <a:pt x="912400" y="987743"/>
                      <a:pt x="920210" y="991553"/>
                    </a:cubicBezTo>
                    <a:cubicBezTo>
                      <a:pt x="928021" y="995363"/>
                      <a:pt x="943738" y="981647"/>
                      <a:pt x="943738" y="981647"/>
                    </a:cubicBezTo>
                    <a:cubicBezTo>
                      <a:pt x="943738" y="981647"/>
                      <a:pt x="928497" y="989648"/>
                      <a:pt x="919830" y="986695"/>
                    </a:cubicBezTo>
                    <a:cubicBezTo>
                      <a:pt x="911162" y="983742"/>
                      <a:pt x="908304" y="962311"/>
                      <a:pt x="903161" y="947357"/>
                    </a:cubicBezTo>
                    <a:cubicBezTo>
                      <a:pt x="901732" y="942975"/>
                      <a:pt x="899827" y="938403"/>
                      <a:pt x="897351" y="933450"/>
                    </a:cubicBezTo>
                    <a:cubicBezTo>
                      <a:pt x="909638" y="943642"/>
                      <a:pt x="922782" y="951452"/>
                      <a:pt x="928974" y="956501"/>
                    </a:cubicBezTo>
                    <a:cubicBezTo>
                      <a:pt x="938594" y="964311"/>
                      <a:pt x="957549" y="948690"/>
                      <a:pt x="957549" y="948690"/>
                    </a:cubicBezTo>
                    <a:cubicBezTo>
                      <a:pt x="938213" y="952214"/>
                      <a:pt x="938308" y="946309"/>
                      <a:pt x="927831" y="939356"/>
                    </a:cubicBezTo>
                    <a:cubicBezTo>
                      <a:pt x="917353" y="932498"/>
                      <a:pt x="887063" y="898493"/>
                      <a:pt x="869061" y="884015"/>
                    </a:cubicBezTo>
                    <a:cubicBezTo>
                      <a:pt x="851059" y="869537"/>
                      <a:pt x="825628" y="857345"/>
                      <a:pt x="825628" y="857345"/>
                    </a:cubicBezTo>
                    <a:cubicBezTo>
                      <a:pt x="825628" y="857345"/>
                      <a:pt x="840581" y="871633"/>
                      <a:pt x="855345" y="887159"/>
                    </a:cubicBezTo>
                    <a:cubicBezTo>
                      <a:pt x="836391" y="872776"/>
                      <a:pt x="832009" y="874585"/>
                      <a:pt x="831056" y="875729"/>
                    </a:cubicBezTo>
                    <a:cubicBezTo>
                      <a:pt x="825914" y="861632"/>
                      <a:pt x="820293" y="847725"/>
                      <a:pt x="814197" y="834009"/>
                    </a:cubicBezTo>
                    <a:cubicBezTo>
                      <a:pt x="821056" y="839343"/>
                      <a:pt x="854869" y="865442"/>
                      <a:pt x="890492" y="890111"/>
                    </a:cubicBezTo>
                    <a:cubicBezTo>
                      <a:pt x="930403" y="917734"/>
                      <a:pt x="938308" y="917639"/>
                      <a:pt x="949453" y="923068"/>
                    </a:cubicBezTo>
                    <a:cubicBezTo>
                      <a:pt x="960596" y="928497"/>
                      <a:pt x="966978" y="916781"/>
                      <a:pt x="966978" y="916781"/>
                    </a:cubicBezTo>
                    <a:cubicBezTo>
                      <a:pt x="955929" y="923068"/>
                      <a:pt x="943356" y="911828"/>
                      <a:pt x="927163" y="897255"/>
                    </a:cubicBezTo>
                    <a:cubicBezTo>
                      <a:pt x="910971" y="882682"/>
                      <a:pt x="899160" y="874395"/>
                      <a:pt x="875443" y="857059"/>
                    </a:cubicBezTo>
                    <a:cubicBezTo>
                      <a:pt x="853821" y="841153"/>
                      <a:pt x="819722" y="834295"/>
                      <a:pt x="813912" y="833152"/>
                    </a:cubicBezTo>
                    <a:cubicBezTo>
                      <a:pt x="811720" y="828294"/>
                      <a:pt x="809530" y="823436"/>
                      <a:pt x="807339" y="818579"/>
                    </a:cubicBezTo>
                    <a:cubicBezTo>
                      <a:pt x="806387" y="816483"/>
                      <a:pt x="805244" y="814388"/>
                      <a:pt x="804292" y="812292"/>
                    </a:cubicBezTo>
                    <a:cubicBezTo>
                      <a:pt x="815150" y="818102"/>
                      <a:pt x="889826" y="858584"/>
                      <a:pt x="902684" y="869537"/>
                    </a:cubicBezTo>
                    <a:cubicBezTo>
                      <a:pt x="916591" y="881348"/>
                      <a:pt x="946024" y="897160"/>
                      <a:pt x="960787" y="902018"/>
                    </a:cubicBezTo>
                    <a:cubicBezTo>
                      <a:pt x="975551" y="906875"/>
                      <a:pt x="980218" y="894683"/>
                      <a:pt x="980218" y="894683"/>
                    </a:cubicBezTo>
                    <a:cubicBezTo>
                      <a:pt x="969932" y="903732"/>
                      <a:pt x="950786" y="889254"/>
                      <a:pt x="942784" y="878967"/>
                    </a:cubicBezTo>
                    <a:cubicBezTo>
                      <a:pt x="934784" y="868680"/>
                      <a:pt x="922401" y="861536"/>
                      <a:pt x="879920" y="837724"/>
                    </a:cubicBezTo>
                    <a:cubicBezTo>
                      <a:pt x="841724" y="816293"/>
                      <a:pt x="809911" y="812292"/>
                      <a:pt x="803910" y="811721"/>
                    </a:cubicBezTo>
                    <a:cubicBezTo>
                      <a:pt x="800005" y="803529"/>
                      <a:pt x="796100" y="795242"/>
                      <a:pt x="791909" y="787146"/>
                    </a:cubicBezTo>
                    <a:cubicBezTo>
                      <a:pt x="809625" y="802100"/>
                      <a:pt x="853060" y="814578"/>
                      <a:pt x="863060" y="818769"/>
                    </a:cubicBezTo>
                    <a:cubicBezTo>
                      <a:pt x="869061" y="821341"/>
                      <a:pt x="888111" y="824484"/>
                      <a:pt x="908685" y="828675"/>
                    </a:cubicBezTo>
                    <a:cubicBezTo>
                      <a:pt x="911639" y="838867"/>
                      <a:pt x="913829" y="845344"/>
                      <a:pt x="913829" y="845344"/>
                    </a:cubicBezTo>
                    <a:cubicBezTo>
                      <a:pt x="913829" y="845344"/>
                      <a:pt x="914495" y="839438"/>
                      <a:pt x="915543" y="830104"/>
                    </a:cubicBezTo>
                    <a:cubicBezTo>
                      <a:pt x="921639" y="831437"/>
                      <a:pt x="927831" y="832771"/>
                      <a:pt x="933641" y="834295"/>
                    </a:cubicBezTo>
                    <a:cubicBezTo>
                      <a:pt x="937070" y="846677"/>
                      <a:pt x="939832" y="854678"/>
                      <a:pt x="939832" y="854678"/>
                    </a:cubicBezTo>
                    <a:cubicBezTo>
                      <a:pt x="939832" y="854678"/>
                      <a:pt x="940023" y="847439"/>
                      <a:pt x="940594" y="836105"/>
                    </a:cubicBezTo>
                    <a:cubicBezTo>
                      <a:pt x="944690" y="837248"/>
                      <a:pt x="948594" y="838486"/>
                      <a:pt x="952214" y="839819"/>
                    </a:cubicBezTo>
                    <a:cubicBezTo>
                      <a:pt x="966026" y="844868"/>
                      <a:pt x="973456" y="843058"/>
                      <a:pt x="977455" y="839915"/>
                    </a:cubicBezTo>
                    <a:cubicBezTo>
                      <a:pt x="987457" y="861155"/>
                      <a:pt x="1004031" y="868394"/>
                      <a:pt x="1004031" y="868394"/>
                    </a:cubicBezTo>
                    <a:cubicBezTo>
                      <a:pt x="989934" y="852868"/>
                      <a:pt x="984219" y="843058"/>
                      <a:pt x="981647" y="834200"/>
                    </a:cubicBezTo>
                    <a:cubicBezTo>
                      <a:pt x="982123" y="832866"/>
                      <a:pt x="982313" y="831818"/>
                      <a:pt x="982313" y="831818"/>
                    </a:cubicBezTo>
                    <a:cubicBezTo>
                      <a:pt x="982313" y="831818"/>
                      <a:pt x="981838" y="831914"/>
                      <a:pt x="981075" y="832009"/>
                    </a:cubicBezTo>
                    <a:cubicBezTo>
                      <a:pt x="979932" y="827342"/>
                      <a:pt x="979457" y="822770"/>
                      <a:pt x="978980" y="817721"/>
                    </a:cubicBezTo>
                    <a:cubicBezTo>
                      <a:pt x="977551" y="802481"/>
                      <a:pt x="978694" y="763524"/>
                      <a:pt x="976694" y="747522"/>
                    </a:cubicBezTo>
                    <a:cubicBezTo>
                      <a:pt x="974694" y="731615"/>
                      <a:pt x="974884" y="684562"/>
                      <a:pt x="974884" y="684562"/>
                    </a:cubicBezTo>
                    <a:cubicBezTo>
                      <a:pt x="976408" y="685324"/>
                      <a:pt x="977932" y="685895"/>
                      <a:pt x="979551" y="686562"/>
                    </a:cubicBezTo>
                    <a:cubicBezTo>
                      <a:pt x="984695" y="691325"/>
                      <a:pt x="989552" y="696278"/>
                      <a:pt x="994506" y="701231"/>
                    </a:cubicBezTo>
                    <a:cubicBezTo>
                      <a:pt x="993649" y="701135"/>
                      <a:pt x="992886" y="700945"/>
                      <a:pt x="991934" y="700850"/>
                    </a:cubicBezTo>
                    <a:cubicBezTo>
                      <a:pt x="991934" y="700850"/>
                      <a:pt x="1015746" y="741521"/>
                      <a:pt x="1031463" y="761524"/>
                    </a:cubicBezTo>
                    <a:cubicBezTo>
                      <a:pt x="1047179" y="781526"/>
                      <a:pt x="1086613" y="806958"/>
                      <a:pt x="1086613" y="806958"/>
                    </a:cubicBezTo>
                    <a:cubicBezTo>
                      <a:pt x="1086613" y="806958"/>
                      <a:pt x="1064133" y="773144"/>
                      <a:pt x="1047179" y="750951"/>
                    </a:cubicBezTo>
                    <a:cubicBezTo>
                      <a:pt x="1052037" y="753904"/>
                      <a:pt x="1057275" y="756761"/>
                      <a:pt x="1062800" y="759428"/>
                    </a:cubicBezTo>
                    <a:cubicBezTo>
                      <a:pt x="1109377" y="781717"/>
                      <a:pt x="1141952" y="780288"/>
                      <a:pt x="1141952" y="780288"/>
                    </a:cubicBezTo>
                    <a:cubicBezTo>
                      <a:pt x="1141952" y="780288"/>
                      <a:pt x="1105567" y="716090"/>
                      <a:pt x="994601" y="701231"/>
                    </a:cubicBezTo>
                    <a:cubicBezTo>
                      <a:pt x="989934" y="696373"/>
                      <a:pt x="985267" y="691515"/>
                      <a:pt x="980313" y="686848"/>
                    </a:cubicBezTo>
                    <a:cubicBezTo>
                      <a:pt x="1029557" y="708374"/>
                      <a:pt x="1084041" y="708279"/>
                      <a:pt x="1102328" y="709613"/>
                    </a:cubicBezTo>
                    <a:cubicBezTo>
                      <a:pt x="1121569" y="711803"/>
                      <a:pt x="1178053" y="719518"/>
                      <a:pt x="1178053" y="719518"/>
                    </a:cubicBezTo>
                    <a:close/>
                    <a:moveTo>
                      <a:pt x="772002" y="145637"/>
                    </a:moveTo>
                    <a:cubicBezTo>
                      <a:pt x="774192" y="126492"/>
                      <a:pt x="782765" y="101918"/>
                      <a:pt x="782860" y="101822"/>
                    </a:cubicBezTo>
                    <a:cubicBezTo>
                      <a:pt x="784860" y="105347"/>
                      <a:pt x="787146" y="110490"/>
                      <a:pt x="787432" y="115824"/>
                    </a:cubicBezTo>
                    <a:cubicBezTo>
                      <a:pt x="787908" y="125730"/>
                      <a:pt x="792956" y="169736"/>
                      <a:pt x="795910" y="204788"/>
                    </a:cubicBezTo>
                    <a:cubicBezTo>
                      <a:pt x="798576" y="236030"/>
                      <a:pt x="811531" y="266605"/>
                      <a:pt x="814292" y="272891"/>
                    </a:cubicBezTo>
                    <a:cubicBezTo>
                      <a:pt x="808387" y="278321"/>
                      <a:pt x="802577" y="283750"/>
                      <a:pt x="796767" y="289274"/>
                    </a:cubicBezTo>
                    <a:cubicBezTo>
                      <a:pt x="800291" y="276701"/>
                      <a:pt x="803815" y="268986"/>
                      <a:pt x="796194" y="241935"/>
                    </a:cubicBezTo>
                    <a:cubicBezTo>
                      <a:pt x="788003" y="212598"/>
                      <a:pt x="769811" y="164878"/>
                      <a:pt x="772002" y="145637"/>
                    </a:cubicBezTo>
                    <a:close/>
                    <a:moveTo>
                      <a:pt x="792766" y="297847"/>
                    </a:moveTo>
                    <a:cubicBezTo>
                      <a:pt x="804482" y="300133"/>
                      <a:pt x="818579" y="304229"/>
                      <a:pt x="831628" y="307943"/>
                    </a:cubicBezTo>
                    <a:cubicBezTo>
                      <a:pt x="810006" y="306991"/>
                      <a:pt x="790195" y="307753"/>
                      <a:pt x="780002" y="310896"/>
                    </a:cubicBezTo>
                    <a:cubicBezTo>
                      <a:pt x="784288" y="306419"/>
                      <a:pt x="788575" y="302133"/>
                      <a:pt x="792766" y="297847"/>
                    </a:cubicBezTo>
                    <a:close/>
                    <a:moveTo>
                      <a:pt x="460058" y="181356"/>
                    </a:moveTo>
                    <a:cubicBezTo>
                      <a:pt x="460058" y="181356"/>
                      <a:pt x="460058" y="181356"/>
                      <a:pt x="460058" y="181356"/>
                    </a:cubicBezTo>
                    <a:cubicBezTo>
                      <a:pt x="470821" y="186785"/>
                      <a:pt x="481108" y="190881"/>
                      <a:pt x="484823" y="191548"/>
                    </a:cubicBezTo>
                    <a:cubicBezTo>
                      <a:pt x="489585" y="201835"/>
                      <a:pt x="494538" y="212027"/>
                      <a:pt x="499587" y="222123"/>
                    </a:cubicBezTo>
                    <a:cubicBezTo>
                      <a:pt x="492348" y="214789"/>
                      <a:pt x="469392" y="191072"/>
                      <a:pt x="460058" y="181356"/>
                    </a:cubicBezTo>
                    <a:close/>
                    <a:moveTo>
                      <a:pt x="236601" y="298228"/>
                    </a:moveTo>
                    <a:cubicBezTo>
                      <a:pt x="235268" y="293751"/>
                      <a:pt x="228695" y="281940"/>
                      <a:pt x="220409" y="269558"/>
                    </a:cubicBezTo>
                    <a:cubicBezTo>
                      <a:pt x="220409" y="269558"/>
                      <a:pt x="220409" y="269558"/>
                      <a:pt x="220409" y="269558"/>
                    </a:cubicBezTo>
                    <a:cubicBezTo>
                      <a:pt x="233649" y="279464"/>
                      <a:pt x="266034" y="303848"/>
                      <a:pt x="276130" y="311468"/>
                    </a:cubicBezTo>
                    <a:cubicBezTo>
                      <a:pt x="262985" y="306896"/>
                      <a:pt x="249841" y="302514"/>
                      <a:pt x="236601" y="298228"/>
                    </a:cubicBezTo>
                    <a:close/>
                    <a:moveTo>
                      <a:pt x="426053" y="369475"/>
                    </a:moveTo>
                    <a:cubicBezTo>
                      <a:pt x="424435" y="368808"/>
                      <a:pt x="422720" y="368141"/>
                      <a:pt x="421101" y="367475"/>
                    </a:cubicBezTo>
                    <a:cubicBezTo>
                      <a:pt x="420815" y="365570"/>
                      <a:pt x="420052" y="360902"/>
                      <a:pt x="418720" y="354330"/>
                    </a:cubicBezTo>
                    <a:cubicBezTo>
                      <a:pt x="438245" y="368141"/>
                      <a:pt x="462630" y="384524"/>
                      <a:pt x="462630" y="384524"/>
                    </a:cubicBezTo>
                    <a:lnTo>
                      <a:pt x="467868" y="387001"/>
                    </a:lnTo>
                    <a:cubicBezTo>
                      <a:pt x="453962" y="381095"/>
                      <a:pt x="440056" y="375190"/>
                      <a:pt x="426053" y="369475"/>
                    </a:cubicBezTo>
                    <a:close/>
                    <a:moveTo>
                      <a:pt x="335470" y="576739"/>
                    </a:moveTo>
                    <a:cubicBezTo>
                      <a:pt x="328326" y="573596"/>
                      <a:pt x="293846" y="558927"/>
                      <a:pt x="257461" y="551498"/>
                    </a:cubicBezTo>
                    <a:cubicBezTo>
                      <a:pt x="216598" y="543211"/>
                      <a:pt x="165354" y="531781"/>
                      <a:pt x="153829" y="529685"/>
                    </a:cubicBezTo>
                    <a:cubicBezTo>
                      <a:pt x="147542" y="528542"/>
                      <a:pt x="141827" y="526066"/>
                      <a:pt x="137922" y="523970"/>
                    </a:cubicBezTo>
                    <a:cubicBezTo>
                      <a:pt x="138208" y="523970"/>
                      <a:pt x="167926" y="522160"/>
                      <a:pt x="190691" y="523970"/>
                    </a:cubicBezTo>
                    <a:cubicBezTo>
                      <a:pt x="213551" y="525780"/>
                      <a:pt x="267557" y="547211"/>
                      <a:pt x="301085" y="558260"/>
                    </a:cubicBezTo>
                    <a:cubicBezTo>
                      <a:pt x="332232" y="568547"/>
                      <a:pt x="341662" y="567404"/>
                      <a:pt x="356901" y="567118"/>
                    </a:cubicBezTo>
                    <a:cubicBezTo>
                      <a:pt x="349758" y="570262"/>
                      <a:pt x="342614" y="573405"/>
                      <a:pt x="335470" y="576739"/>
                    </a:cubicBezTo>
                    <a:close/>
                    <a:moveTo>
                      <a:pt x="374809" y="595503"/>
                    </a:moveTo>
                    <a:cubicBezTo>
                      <a:pt x="371952" y="585407"/>
                      <a:pt x="368618" y="574548"/>
                      <a:pt x="367285" y="565785"/>
                    </a:cubicBezTo>
                    <a:cubicBezTo>
                      <a:pt x="372904" y="563499"/>
                      <a:pt x="378428" y="561213"/>
                      <a:pt x="384049" y="559022"/>
                    </a:cubicBezTo>
                    <a:cubicBezTo>
                      <a:pt x="379286" y="565690"/>
                      <a:pt x="376047" y="579692"/>
                      <a:pt x="374809" y="595503"/>
                    </a:cubicBezTo>
                    <a:close/>
                    <a:moveTo>
                      <a:pt x="550069" y="515779"/>
                    </a:moveTo>
                    <a:cubicBezTo>
                      <a:pt x="548069" y="510540"/>
                      <a:pt x="547307" y="505968"/>
                      <a:pt x="547974" y="501968"/>
                    </a:cubicBezTo>
                    <a:lnTo>
                      <a:pt x="550069" y="515779"/>
                    </a:lnTo>
                    <a:close/>
                    <a:moveTo>
                      <a:pt x="536067" y="526447"/>
                    </a:moveTo>
                    <a:cubicBezTo>
                      <a:pt x="537115" y="531495"/>
                      <a:pt x="540258" y="536829"/>
                      <a:pt x="544163" y="542068"/>
                    </a:cubicBezTo>
                    <a:cubicBezTo>
                      <a:pt x="543211" y="542925"/>
                      <a:pt x="542354" y="543878"/>
                      <a:pt x="541401" y="544735"/>
                    </a:cubicBezTo>
                    <a:cubicBezTo>
                      <a:pt x="532162" y="534067"/>
                      <a:pt x="523589" y="522542"/>
                      <a:pt x="519780" y="519398"/>
                    </a:cubicBezTo>
                    <a:cubicBezTo>
                      <a:pt x="516445" y="516636"/>
                      <a:pt x="515398" y="514350"/>
                      <a:pt x="515302" y="512255"/>
                    </a:cubicBezTo>
                    <a:cubicBezTo>
                      <a:pt x="523970" y="509492"/>
                      <a:pt x="532638" y="506635"/>
                      <a:pt x="541401" y="503968"/>
                    </a:cubicBezTo>
                    <a:cubicBezTo>
                      <a:pt x="536258" y="509397"/>
                      <a:pt x="534067" y="517112"/>
                      <a:pt x="536067" y="526447"/>
                    </a:cubicBezTo>
                    <a:close/>
                    <a:moveTo>
                      <a:pt x="505588" y="290894"/>
                    </a:moveTo>
                    <a:cubicBezTo>
                      <a:pt x="525495" y="295466"/>
                      <a:pt x="537210" y="294132"/>
                      <a:pt x="537401" y="294132"/>
                    </a:cubicBezTo>
                    <a:cubicBezTo>
                      <a:pt x="538163" y="295466"/>
                      <a:pt x="538925" y="296799"/>
                      <a:pt x="539592" y="298133"/>
                    </a:cubicBezTo>
                    <a:cubicBezTo>
                      <a:pt x="540353" y="302324"/>
                      <a:pt x="541687" y="309753"/>
                      <a:pt x="543402" y="318611"/>
                    </a:cubicBezTo>
                    <a:cubicBezTo>
                      <a:pt x="536449" y="313658"/>
                      <a:pt x="528067" y="308229"/>
                      <a:pt x="519780" y="304324"/>
                    </a:cubicBezTo>
                    <a:cubicBezTo>
                      <a:pt x="513779" y="298323"/>
                      <a:pt x="508731" y="293656"/>
                      <a:pt x="505588" y="290894"/>
                    </a:cubicBezTo>
                    <a:close/>
                    <a:moveTo>
                      <a:pt x="491490" y="338423"/>
                    </a:moveTo>
                    <a:cubicBezTo>
                      <a:pt x="486538" y="327755"/>
                      <a:pt x="479013" y="317183"/>
                      <a:pt x="470631" y="307181"/>
                    </a:cubicBezTo>
                    <a:cubicBezTo>
                      <a:pt x="480251" y="314039"/>
                      <a:pt x="490538" y="320326"/>
                      <a:pt x="499872" y="323660"/>
                    </a:cubicBezTo>
                    <a:cubicBezTo>
                      <a:pt x="505873" y="329756"/>
                      <a:pt x="511778" y="335566"/>
                      <a:pt x="517208" y="340424"/>
                    </a:cubicBezTo>
                    <a:cubicBezTo>
                      <a:pt x="518160" y="346520"/>
                      <a:pt x="519399" y="352711"/>
                      <a:pt x="521303" y="358902"/>
                    </a:cubicBezTo>
                    <a:cubicBezTo>
                      <a:pt x="513302" y="356426"/>
                      <a:pt x="505111" y="353949"/>
                      <a:pt x="497491" y="351568"/>
                    </a:cubicBezTo>
                    <a:cubicBezTo>
                      <a:pt x="495586" y="347377"/>
                      <a:pt x="493682" y="342995"/>
                      <a:pt x="491490" y="338423"/>
                    </a:cubicBezTo>
                    <a:close/>
                    <a:moveTo>
                      <a:pt x="506731" y="373571"/>
                    </a:moveTo>
                    <a:cubicBezTo>
                      <a:pt x="516636" y="380714"/>
                      <a:pt x="527399" y="387382"/>
                      <a:pt x="537972" y="391573"/>
                    </a:cubicBezTo>
                    <a:cubicBezTo>
                      <a:pt x="539687" y="394145"/>
                      <a:pt x="541307" y="396526"/>
                      <a:pt x="543020" y="398907"/>
                    </a:cubicBezTo>
                    <a:lnTo>
                      <a:pt x="519113" y="407765"/>
                    </a:lnTo>
                    <a:cubicBezTo>
                      <a:pt x="518351" y="405003"/>
                      <a:pt x="514445" y="392525"/>
                      <a:pt x="506731" y="373571"/>
                    </a:cubicBezTo>
                    <a:close/>
                    <a:moveTo>
                      <a:pt x="517874" y="408242"/>
                    </a:moveTo>
                    <a:lnTo>
                      <a:pt x="517588" y="408337"/>
                    </a:lnTo>
                    <a:cubicBezTo>
                      <a:pt x="517494" y="408242"/>
                      <a:pt x="517399" y="408242"/>
                      <a:pt x="517303" y="408146"/>
                    </a:cubicBezTo>
                    <a:lnTo>
                      <a:pt x="517874" y="408242"/>
                    </a:lnTo>
                    <a:close/>
                    <a:moveTo>
                      <a:pt x="459867" y="484346"/>
                    </a:moveTo>
                    <a:cubicBezTo>
                      <a:pt x="465773" y="487204"/>
                      <a:pt x="472344" y="489680"/>
                      <a:pt x="480060" y="491681"/>
                    </a:cubicBezTo>
                    <a:cubicBezTo>
                      <a:pt x="500730" y="497015"/>
                      <a:pt x="525399" y="498539"/>
                      <a:pt x="537020" y="499015"/>
                    </a:cubicBezTo>
                    <a:lnTo>
                      <a:pt x="537401" y="499110"/>
                    </a:lnTo>
                    <a:cubicBezTo>
                      <a:pt x="528828" y="501872"/>
                      <a:pt x="520351" y="504825"/>
                      <a:pt x="511778" y="507683"/>
                    </a:cubicBezTo>
                    <a:cubicBezTo>
                      <a:pt x="501110" y="503968"/>
                      <a:pt x="469774" y="493490"/>
                      <a:pt x="440436" y="486061"/>
                    </a:cubicBezTo>
                    <a:cubicBezTo>
                      <a:pt x="447675" y="485585"/>
                      <a:pt x="454153" y="485013"/>
                      <a:pt x="459867" y="484346"/>
                    </a:cubicBezTo>
                    <a:close/>
                    <a:moveTo>
                      <a:pt x="508635" y="508730"/>
                    </a:moveTo>
                    <a:cubicBezTo>
                      <a:pt x="499015" y="511969"/>
                      <a:pt x="489395" y="515112"/>
                      <a:pt x="479870" y="518541"/>
                    </a:cubicBezTo>
                    <a:cubicBezTo>
                      <a:pt x="468440" y="515112"/>
                      <a:pt x="434150" y="504730"/>
                      <a:pt x="409195" y="496824"/>
                    </a:cubicBezTo>
                    <a:cubicBezTo>
                      <a:pt x="402145" y="494633"/>
                      <a:pt x="394335" y="491204"/>
                      <a:pt x="386144" y="487394"/>
                    </a:cubicBezTo>
                    <a:cubicBezTo>
                      <a:pt x="388430" y="487394"/>
                      <a:pt x="390620" y="487394"/>
                      <a:pt x="392906" y="487394"/>
                    </a:cubicBezTo>
                    <a:cubicBezTo>
                      <a:pt x="401479" y="491585"/>
                      <a:pt x="412909" y="495872"/>
                      <a:pt x="431863" y="499586"/>
                    </a:cubicBezTo>
                    <a:cubicBezTo>
                      <a:pt x="465201" y="506159"/>
                      <a:pt x="495395" y="508159"/>
                      <a:pt x="508635" y="508730"/>
                    </a:cubicBezTo>
                    <a:close/>
                    <a:moveTo>
                      <a:pt x="480346" y="562642"/>
                    </a:moveTo>
                    <a:cubicBezTo>
                      <a:pt x="478536" y="560642"/>
                      <a:pt x="477013" y="558927"/>
                      <a:pt x="476250" y="557879"/>
                    </a:cubicBezTo>
                    <a:cubicBezTo>
                      <a:pt x="471869" y="551688"/>
                      <a:pt x="463582" y="545401"/>
                      <a:pt x="456914" y="531781"/>
                    </a:cubicBezTo>
                    <a:cubicBezTo>
                      <a:pt x="464820" y="529018"/>
                      <a:pt x="472630" y="526066"/>
                      <a:pt x="480632" y="523399"/>
                    </a:cubicBezTo>
                    <a:cubicBezTo>
                      <a:pt x="472060" y="535210"/>
                      <a:pt x="476155" y="549878"/>
                      <a:pt x="480346" y="562642"/>
                    </a:cubicBezTo>
                    <a:close/>
                    <a:moveTo>
                      <a:pt x="284226" y="471202"/>
                    </a:moveTo>
                    <a:cubicBezTo>
                      <a:pt x="289179" y="471202"/>
                      <a:pt x="295466" y="471202"/>
                      <a:pt x="302705" y="471202"/>
                    </a:cubicBezTo>
                    <a:cubicBezTo>
                      <a:pt x="306038" y="474059"/>
                      <a:pt x="309563" y="477488"/>
                      <a:pt x="313277" y="481203"/>
                    </a:cubicBezTo>
                    <a:cubicBezTo>
                      <a:pt x="304229" y="477203"/>
                      <a:pt x="294513" y="473774"/>
                      <a:pt x="284226" y="471202"/>
                    </a:cubicBezTo>
                    <a:close/>
                    <a:moveTo>
                      <a:pt x="332327" y="460248"/>
                    </a:moveTo>
                    <a:cubicBezTo>
                      <a:pt x="325279" y="456914"/>
                      <a:pt x="319278" y="454343"/>
                      <a:pt x="314992" y="453390"/>
                    </a:cubicBezTo>
                    <a:cubicBezTo>
                      <a:pt x="304420" y="450914"/>
                      <a:pt x="295275" y="448056"/>
                      <a:pt x="286036" y="446818"/>
                    </a:cubicBezTo>
                    <a:cubicBezTo>
                      <a:pt x="321945" y="445580"/>
                      <a:pt x="366999" y="442627"/>
                      <a:pt x="403574" y="435769"/>
                    </a:cubicBezTo>
                    <a:cubicBezTo>
                      <a:pt x="405955" y="435293"/>
                      <a:pt x="408432" y="434816"/>
                      <a:pt x="411004" y="434340"/>
                    </a:cubicBezTo>
                    <a:cubicBezTo>
                      <a:pt x="411385" y="434626"/>
                      <a:pt x="411766" y="434912"/>
                      <a:pt x="412147" y="435102"/>
                    </a:cubicBezTo>
                    <a:cubicBezTo>
                      <a:pt x="407003" y="437769"/>
                      <a:pt x="401860" y="440912"/>
                      <a:pt x="396716" y="444722"/>
                    </a:cubicBezTo>
                    <a:cubicBezTo>
                      <a:pt x="396716" y="444722"/>
                      <a:pt x="405860" y="441770"/>
                      <a:pt x="418434" y="440436"/>
                    </a:cubicBezTo>
                    <a:cubicBezTo>
                      <a:pt x="419767" y="441770"/>
                      <a:pt x="421006" y="443294"/>
                      <a:pt x="422053" y="444818"/>
                    </a:cubicBezTo>
                    <a:cubicBezTo>
                      <a:pt x="397955" y="449104"/>
                      <a:pt x="365665" y="454724"/>
                      <a:pt x="337185" y="459772"/>
                    </a:cubicBezTo>
                    <a:cubicBezTo>
                      <a:pt x="335566" y="459962"/>
                      <a:pt x="333947" y="460058"/>
                      <a:pt x="332327" y="460248"/>
                    </a:cubicBezTo>
                    <a:close/>
                    <a:moveTo>
                      <a:pt x="359855" y="474250"/>
                    </a:moveTo>
                    <a:cubicBezTo>
                      <a:pt x="357569" y="473107"/>
                      <a:pt x="355378" y="471964"/>
                      <a:pt x="353188" y="470821"/>
                    </a:cubicBezTo>
                    <a:cubicBezTo>
                      <a:pt x="354902" y="470821"/>
                      <a:pt x="356712" y="470821"/>
                      <a:pt x="358521" y="470726"/>
                    </a:cubicBezTo>
                    <a:cubicBezTo>
                      <a:pt x="359759" y="471107"/>
                      <a:pt x="360902" y="471392"/>
                      <a:pt x="362045" y="471773"/>
                    </a:cubicBezTo>
                    <a:cubicBezTo>
                      <a:pt x="363379" y="472250"/>
                      <a:pt x="364617" y="472631"/>
                      <a:pt x="365760" y="473107"/>
                    </a:cubicBezTo>
                    <a:cubicBezTo>
                      <a:pt x="363760" y="473583"/>
                      <a:pt x="361855" y="473869"/>
                      <a:pt x="359855" y="474250"/>
                    </a:cubicBezTo>
                    <a:close/>
                    <a:moveTo>
                      <a:pt x="368998" y="499301"/>
                    </a:moveTo>
                    <a:cubicBezTo>
                      <a:pt x="389859" y="508540"/>
                      <a:pt x="412147" y="513112"/>
                      <a:pt x="432435" y="516065"/>
                    </a:cubicBezTo>
                    <a:cubicBezTo>
                      <a:pt x="452438" y="519017"/>
                      <a:pt x="467868" y="519589"/>
                      <a:pt x="476345" y="519684"/>
                    </a:cubicBezTo>
                    <a:cubicBezTo>
                      <a:pt x="468345" y="522542"/>
                      <a:pt x="460534" y="525590"/>
                      <a:pt x="452533" y="528447"/>
                    </a:cubicBezTo>
                    <a:cubicBezTo>
                      <a:pt x="444437" y="526161"/>
                      <a:pt x="421006" y="519303"/>
                      <a:pt x="391382" y="509968"/>
                    </a:cubicBezTo>
                    <a:cubicBezTo>
                      <a:pt x="382238" y="507206"/>
                      <a:pt x="374999" y="503492"/>
                      <a:pt x="368998" y="499301"/>
                    </a:cubicBezTo>
                    <a:close/>
                    <a:moveTo>
                      <a:pt x="395478" y="523780"/>
                    </a:moveTo>
                    <a:cubicBezTo>
                      <a:pt x="400431" y="525209"/>
                      <a:pt x="405385" y="526542"/>
                      <a:pt x="410147" y="527876"/>
                    </a:cubicBezTo>
                    <a:cubicBezTo>
                      <a:pt x="424910" y="531971"/>
                      <a:pt x="435389" y="532638"/>
                      <a:pt x="442722" y="532257"/>
                    </a:cubicBezTo>
                    <a:cubicBezTo>
                      <a:pt x="436341" y="534638"/>
                      <a:pt x="429863" y="536924"/>
                      <a:pt x="423482" y="539401"/>
                    </a:cubicBezTo>
                    <a:cubicBezTo>
                      <a:pt x="419291" y="536829"/>
                      <a:pt x="408718" y="530828"/>
                      <a:pt x="395478" y="523780"/>
                    </a:cubicBezTo>
                    <a:close/>
                    <a:moveTo>
                      <a:pt x="449199" y="655892"/>
                    </a:moveTo>
                    <a:cubicBezTo>
                      <a:pt x="437959" y="621221"/>
                      <a:pt x="415480" y="588169"/>
                      <a:pt x="413290" y="570833"/>
                    </a:cubicBezTo>
                    <a:cubicBezTo>
                      <a:pt x="411766" y="558165"/>
                      <a:pt x="409575" y="551974"/>
                      <a:pt x="408337" y="549402"/>
                    </a:cubicBezTo>
                    <a:cubicBezTo>
                      <a:pt x="413767" y="547307"/>
                      <a:pt x="419291" y="545211"/>
                      <a:pt x="424719" y="543116"/>
                    </a:cubicBezTo>
                    <a:cubicBezTo>
                      <a:pt x="426530" y="542449"/>
                      <a:pt x="428434" y="541877"/>
                      <a:pt x="430245" y="541115"/>
                    </a:cubicBezTo>
                    <a:cubicBezTo>
                      <a:pt x="420624" y="550831"/>
                      <a:pt x="415576" y="557117"/>
                      <a:pt x="421101" y="575596"/>
                    </a:cubicBezTo>
                    <a:cubicBezTo>
                      <a:pt x="427291" y="596265"/>
                      <a:pt x="443389" y="625793"/>
                      <a:pt x="452628" y="645605"/>
                    </a:cubicBezTo>
                    <a:cubicBezTo>
                      <a:pt x="453105" y="646652"/>
                      <a:pt x="453485" y="647605"/>
                      <a:pt x="453866" y="648653"/>
                    </a:cubicBezTo>
                    <a:cubicBezTo>
                      <a:pt x="452438" y="651034"/>
                      <a:pt x="450819" y="653510"/>
                      <a:pt x="449199" y="655892"/>
                    </a:cubicBezTo>
                    <a:close/>
                    <a:moveTo>
                      <a:pt x="454248" y="679133"/>
                    </a:moveTo>
                    <a:cubicBezTo>
                      <a:pt x="454153" y="678561"/>
                      <a:pt x="454153" y="678085"/>
                      <a:pt x="454153" y="677513"/>
                    </a:cubicBezTo>
                    <a:cubicBezTo>
                      <a:pt x="455486" y="676180"/>
                      <a:pt x="456820" y="674751"/>
                      <a:pt x="458152" y="673418"/>
                    </a:cubicBezTo>
                    <a:cubicBezTo>
                      <a:pt x="456820" y="675323"/>
                      <a:pt x="455582" y="677228"/>
                      <a:pt x="454248" y="679133"/>
                    </a:cubicBezTo>
                    <a:close/>
                    <a:moveTo>
                      <a:pt x="461296" y="637794"/>
                    </a:moveTo>
                    <a:cubicBezTo>
                      <a:pt x="454057" y="617125"/>
                      <a:pt x="446627" y="598456"/>
                      <a:pt x="439102" y="579787"/>
                    </a:cubicBezTo>
                    <a:cubicBezTo>
                      <a:pt x="431292" y="560546"/>
                      <a:pt x="432531" y="545687"/>
                      <a:pt x="433483" y="540068"/>
                    </a:cubicBezTo>
                    <a:cubicBezTo>
                      <a:pt x="440245" y="537591"/>
                      <a:pt x="447104" y="535305"/>
                      <a:pt x="453866" y="532924"/>
                    </a:cubicBezTo>
                    <a:cubicBezTo>
                      <a:pt x="445484" y="547307"/>
                      <a:pt x="455009" y="558260"/>
                      <a:pt x="473964" y="582930"/>
                    </a:cubicBezTo>
                    <a:cubicBezTo>
                      <a:pt x="479013" y="589502"/>
                      <a:pt x="483489" y="595503"/>
                      <a:pt x="487681" y="601218"/>
                    </a:cubicBezTo>
                    <a:cubicBezTo>
                      <a:pt x="479774" y="610934"/>
                      <a:pt x="470726" y="623792"/>
                      <a:pt x="461296" y="637794"/>
                    </a:cubicBezTo>
                    <a:close/>
                    <a:moveTo>
                      <a:pt x="510255" y="576263"/>
                    </a:moveTo>
                    <a:cubicBezTo>
                      <a:pt x="509492" y="574929"/>
                      <a:pt x="508826" y="573500"/>
                      <a:pt x="508159" y="572262"/>
                    </a:cubicBezTo>
                    <a:cubicBezTo>
                      <a:pt x="500825" y="558546"/>
                      <a:pt x="489109" y="536448"/>
                      <a:pt x="484537" y="521970"/>
                    </a:cubicBezTo>
                    <a:cubicBezTo>
                      <a:pt x="493871" y="518827"/>
                      <a:pt x="503301" y="515969"/>
                      <a:pt x="512636" y="513017"/>
                    </a:cubicBezTo>
                    <a:cubicBezTo>
                      <a:pt x="510064" y="516922"/>
                      <a:pt x="507206" y="522923"/>
                      <a:pt x="508540" y="528638"/>
                    </a:cubicBezTo>
                    <a:cubicBezTo>
                      <a:pt x="510350" y="535972"/>
                      <a:pt x="517303" y="545306"/>
                      <a:pt x="530257" y="555879"/>
                    </a:cubicBezTo>
                    <a:cubicBezTo>
                      <a:pt x="523209" y="562928"/>
                      <a:pt x="516445" y="569785"/>
                      <a:pt x="510255" y="576263"/>
                    </a:cubicBezTo>
                    <a:close/>
                    <a:moveTo>
                      <a:pt x="530923" y="641223"/>
                    </a:moveTo>
                    <a:cubicBezTo>
                      <a:pt x="530923" y="641128"/>
                      <a:pt x="530923" y="641128"/>
                      <a:pt x="530923" y="641223"/>
                    </a:cubicBezTo>
                    <a:cubicBezTo>
                      <a:pt x="530639" y="635127"/>
                      <a:pt x="529685" y="629126"/>
                      <a:pt x="528447" y="623221"/>
                    </a:cubicBezTo>
                    <a:cubicBezTo>
                      <a:pt x="539115" y="610648"/>
                      <a:pt x="550736" y="595408"/>
                      <a:pt x="561023" y="581311"/>
                    </a:cubicBezTo>
                    <a:cubicBezTo>
                      <a:pt x="566167" y="586740"/>
                      <a:pt x="570548" y="592455"/>
                      <a:pt x="574263" y="598360"/>
                    </a:cubicBezTo>
                    <a:lnTo>
                      <a:pt x="574738" y="599408"/>
                    </a:lnTo>
                    <a:cubicBezTo>
                      <a:pt x="565119" y="608362"/>
                      <a:pt x="547783" y="624745"/>
                      <a:pt x="530923" y="641223"/>
                    </a:cubicBezTo>
                    <a:close/>
                    <a:moveTo>
                      <a:pt x="540353" y="916400"/>
                    </a:moveTo>
                    <a:cubicBezTo>
                      <a:pt x="540353" y="916400"/>
                      <a:pt x="540353" y="916400"/>
                      <a:pt x="540353" y="916400"/>
                    </a:cubicBezTo>
                    <a:cubicBezTo>
                      <a:pt x="534448" y="902780"/>
                      <a:pt x="528067" y="890778"/>
                      <a:pt x="525018" y="887254"/>
                    </a:cubicBezTo>
                    <a:cubicBezTo>
                      <a:pt x="528638" y="873824"/>
                      <a:pt x="532066" y="860393"/>
                      <a:pt x="535210" y="846868"/>
                    </a:cubicBezTo>
                    <a:cubicBezTo>
                      <a:pt x="536258" y="859536"/>
                      <a:pt x="539210" y="899922"/>
                      <a:pt x="540353" y="916400"/>
                    </a:cubicBezTo>
                    <a:close/>
                    <a:moveTo>
                      <a:pt x="1030891" y="621887"/>
                    </a:moveTo>
                    <a:cubicBezTo>
                      <a:pt x="1028891" y="619506"/>
                      <a:pt x="1024605" y="614553"/>
                      <a:pt x="1018889" y="607790"/>
                    </a:cubicBezTo>
                    <a:cubicBezTo>
                      <a:pt x="1024700" y="606838"/>
                      <a:pt x="1030606" y="605790"/>
                      <a:pt x="1036511" y="604838"/>
                    </a:cubicBezTo>
                    <a:cubicBezTo>
                      <a:pt x="1047845" y="613696"/>
                      <a:pt x="1057370" y="620935"/>
                      <a:pt x="1062990" y="625031"/>
                    </a:cubicBezTo>
                    <a:cubicBezTo>
                      <a:pt x="1052703" y="623507"/>
                      <a:pt x="1041845" y="622268"/>
                      <a:pt x="1030891" y="621887"/>
                    </a:cubicBezTo>
                    <a:close/>
                    <a:moveTo>
                      <a:pt x="1021938" y="576358"/>
                    </a:moveTo>
                    <a:cubicBezTo>
                      <a:pt x="1020604" y="574834"/>
                      <a:pt x="1019175" y="573310"/>
                      <a:pt x="1017841" y="571786"/>
                    </a:cubicBezTo>
                    <a:cubicBezTo>
                      <a:pt x="1020318" y="571500"/>
                      <a:pt x="1022795" y="571309"/>
                      <a:pt x="1025176" y="571024"/>
                    </a:cubicBezTo>
                    <a:cubicBezTo>
                      <a:pt x="1030320" y="575977"/>
                      <a:pt x="1035844" y="581025"/>
                      <a:pt x="1041559" y="585978"/>
                    </a:cubicBezTo>
                    <a:cubicBezTo>
                      <a:pt x="1037654" y="585597"/>
                      <a:pt x="1033653" y="585216"/>
                      <a:pt x="1029557" y="584835"/>
                    </a:cubicBezTo>
                    <a:cubicBezTo>
                      <a:pt x="1027843" y="582930"/>
                      <a:pt x="1026128" y="580930"/>
                      <a:pt x="1024319" y="579025"/>
                    </a:cubicBezTo>
                    <a:cubicBezTo>
                      <a:pt x="1027462" y="579025"/>
                      <a:pt x="1029272" y="579025"/>
                      <a:pt x="1029272" y="579025"/>
                    </a:cubicBezTo>
                    <a:cubicBezTo>
                      <a:pt x="1029272" y="579025"/>
                      <a:pt x="1026700" y="578072"/>
                      <a:pt x="1021938" y="576358"/>
                    </a:cubicBezTo>
                    <a:close/>
                    <a:moveTo>
                      <a:pt x="1099376" y="632365"/>
                    </a:moveTo>
                    <a:cubicBezTo>
                      <a:pt x="1090137" y="630079"/>
                      <a:pt x="1078326" y="627412"/>
                      <a:pt x="1065276" y="625316"/>
                    </a:cubicBezTo>
                    <a:cubicBezTo>
                      <a:pt x="1061467" y="620935"/>
                      <a:pt x="1054608" y="613029"/>
                      <a:pt x="1045941" y="603218"/>
                    </a:cubicBezTo>
                    <a:cubicBezTo>
                      <a:pt x="1050513" y="602456"/>
                      <a:pt x="1055084" y="601790"/>
                      <a:pt x="1059561" y="601123"/>
                    </a:cubicBezTo>
                    <a:cubicBezTo>
                      <a:pt x="1075373" y="614172"/>
                      <a:pt x="1090232" y="625507"/>
                      <a:pt x="1099376" y="632365"/>
                    </a:cubicBezTo>
                    <a:close/>
                    <a:moveTo>
                      <a:pt x="1052989" y="504063"/>
                    </a:moveTo>
                    <a:cubicBezTo>
                      <a:pt x="1052989" y="504063"/>
                      <a:pt x="1052989" y="504063"/>
                      <a:pt x="1052989" y="504063"/>
                    </a:cubicBezTo>
                    <a:cubicBezTo>
                      <a:pt x="1041463" y="507683"/>
                      <a:pt x="1031177" y="511874"/>
                      <a:pt x="1028129" y="513969"/>
                    </a:cubicBezTo>
                    <a:cubicBezTo>
                      <a:pt x="1017557" y="509968"/>
                      <a:pt x="1006983" y="506063"/>
                      <a:pt x="996315" y="502253"/>
                    </a:cubicBezTo>
                    <a:cubicBezTo>
                      <a:pt x="1006603" y="502634"/>
                      <a:pt x="1039559" y="503587"/>
                      <a:pt x="1052989" y="504063"/>
                    </a:cubicBezTo>
                    <a:close/>
                    <a:moveTo>
                      <a:pt x="967740" y="493300"/>
                    </a:moveTo>
                    <a:cubicBezTo>
                      <a:pt x="974313" y="495491"/>
                      <a:pt x="980980" y="497681"/>
                      <a:pt x="987553" y="499872"/>
                    </a:cubicBezTo>
                    <a:lnTo>
                      <a:pt x="993077" y="502158"/>
                    </a:lnTo>
                    <a:cubicBezTo>
                      <a:pt x="993077" y="502158"/>
                      <a:pt x="993649" y="502158"/>
                      <a:pt x="994506" y="502158"/>
                    </a:cubicBezTo>
                    <a:cubicBezTo>
                      <a:pt x="1005650" y="505968"/>
                      <a:pt x="1016794" y="509968"/>
                      <a:pt x="1027843" y="514064"/>
                    </a:cubicBezTo>
                    <a:cubicBezTo>
                      <a:pt x="1027366" y="514445"/>
                      <a:pt x="1026986" y="514826"/>
                      <a:pt x="1027082" y="515017"/>
                    </a:cubicBezTo>
                    <a:cubicBezTo>
                      <a:pt x="1037177" y="533876"/>
                      <a:pt x="1067467" y="563594"/>
                      <a:pt x="1074801" y="570643"/>
                    </a:cubicBezTo>
                    <a:cubicBezTo>
                      <a:pt x="1080040" y="575596"/>
                      <a:pt x="1089946" y="583978"/>
                      <a:pt x="1104900" y="596360"/>
                    </a:cubicBezTo>
                    <a:cubicBezTo>
                      <a:pt x="1100424" y="595313"/>
                      <a:pt x="1093566" y="593884"/>
                      <a:pt x="1084802" y="592265"/>
                    </a:cubicBezTo>
                    <a:cubicBezTo>
                      <a:pt x="1077563" y="583978"/>
                      <a:pt x="1070229" y="575405"/>
                      <a:pt x="1063562" y="567118"/>
                    </a:cubicBezTo>
                    <a:cubicBezTo>
                      <a:pt x="1066800" y="566833"/>
                      <a:pt x="1068706" y="566642"/>
                      <a:pt x="1068706" y="566642"/>
                    </a:cubicBezTo>
                    <a:cubicBezTo>
                      <a:pt x="1068706" y="566642"/>
                      <a:pt x="1066229" y="565976"/>
                      <a:pt x="1061752" y="564928"/>
                    </a:cubicBezTo>
                    <a:cubicBezTo>
                      <a:pt x="1059370" y="561975"/>
                      <a:pt x="1057084" y="559118"/>
                      <a:pt x="1054989" y="556260"/>
                    </a:cubicBezTo>
                    <a:cubicBezTo>
                      <a:pt x="1035082" y="535400"/>
                      <a:pt x="995649" y="504063"/>
                      <a:pt x="995649" y="504063"/>
                    </a:cubicBezTo>
                    <a:lnTo>
                      <a:pt x="987076" y="501206"/>
                    </a:lnTo>
                    <a:cubicBezTo>
                      <a:pt x="987076" y="501206"/>
                      <a:pt x="991363" y="507111"/>
                      <a:pt x="998887" y="516636"/>
                    </a:cubicBezTo>
                    <a:cubicBezTo>
                      <a:pt x="996601" y="515969"/>
                      <a:pt x="994029" y="515303"/>
                      <a:pt x="991077" y="514636"/>
                    </a:cubicBezTo>
                    <a:cubicBezTo>
                      <a:pt x="980218" y="504730"/>
                      <a:pt x="970979" y="496538"/>
                      <a:pt x="967169" y="493205"/>
                    </a:cubicBezTo>
                    <a:cubicBezTo>
                      <a:pt x="967455" y="493205"/>
                      <a:pt x="967550" y="493300"/>
                      <a:pt x="967740" y="493300"/>
                    </a:cubicBezTo>
                    <a:close/>
                    <a:moveTo>
                      <a:pt x="875252" y="602361"/>
                    </a:moveTo>
                    <a:cubicBezTo>
                      <a:pt x="862680" y="593122"/>
                      <a:pt x="850011" y="584168"/>
                      <a:pt x="837248" y="575310"/>
                    </a:cubicBezTo>
                    <a:cubicBezTo>
                      <a:pt x="841249" y="576072"/>
                      <a:pt x="851154" y="577787"/>
                      <a:pt x="863823" y="579310"/>
                    </a:cubicBezTo>
                    <a:cubicBezTo>
                      <a:pt x="873348" y="586645"/>
                      <a:pt x="881730" y="593026"/>
                      <a:pt x="887920" y="597599"/>
                    </a:cubicBezTo>
                    <a:cubicBezTo>
                      <a:pt x="879158" y="599789"/>
                      <a:pt x="874300" y="601409"/>
                      <a:pt x="874300" y="601409"/>
                    </a:cubicBezTo>
                    <a:lnTo>
                      <a:pt x="875252" y="602361"/>
                    </a:lnTo>
                    <a:close/>
                    <a:moveTo>
                      <a:pt x="886588" y="500729"/>
                    </a:moveTo>
                    <a:cubicBezTo>
                      <a:pt x="879538" y="493776"/>
                      <a:pt x="872394" y="486823"/>
                      <a:pt x="865918" y="480441"/>
                    </a:cubicBezTo>
                    <a:cubicBezTo>
                      <a:pt x="871347" y="479012"/>
                      <a:pt x="876777" y="477584"/>
                      <a:pt x="882110" y="476250"/>
                    </a:cubicBezTo>
                    <a:cubicBezTo>
                      <a:pt x="887349" y="483013"/>
                      <a:pt x="894207" y="491871"/>
                      <a:pt x="901542" y="501015"/>
                    </a:cubicBezTo>
                    <a:cubicBezTo>
                      <a:pt x="896493" y="500729"/>
                      <a:pt x="891540" y="500729"/>
                      <a:pt x="886588" y="500729"/>
                    </a:cubicBezTo>
                    <a:close/>
                    <a:moveTo>
                      <a:pt x="910114" y="542544"/>
                    </a:moveTo>
                    <a:cubicBezTo>
                      <a:pt x="909162" y="542354"/>
                      <a:pt x="908019" y="542068"/>
                      <a:pt x="907066" y="541877"/>
                    </a:cubicBezTo>
                    <a:cubicBezTo>
                      <a:pt x="902780" y="541020"/>
                      <a:pt x="898208" y="540353"/>
                      <a:pt x="893541" y="539782"/>
                    </a:cubicBezTo>
                    <a:cubicBezTo>
                      <a:pt x="890017" y="535781"/>
                      <a:pt x="886588" y="531876"/>
                      <a:pt x="883444" y="528257"/>
                    </a:cubicBezTo>
                    <a:cubicBezTo>
                      <a:pt x="887063" y="527971"/>
                      <a:pt x="890778" y="527685"/>
                      <a:pt x="894493" y="527304"/>
                    </a:cubicBezTo>
                    <a:cubicBezTo>
                      <a:pt x="899542" y="532352"/>
                      <a:pt x="904780" y="537496"/>
                      <a:pt x="910114" y="542544"/>
                    </a:cubicBezTo>
                    <a:close/>
                    <a:moveTo>
                      <a:pt x="870681" y="501301"/>
                    </a:moveTo>
                    <a:cubicBezTo>
                      <a:pt x="868776" y="501396"/>
                      <a:pt x="866870" y="501491"/>
                      <a:pt x="864966" y="501682"/>
                    </a:cubicBezTo>
                    <a:cubicBezTo>
                      <a:pt x="863442" y="501872"/>
                      <a:pt x="861917" y="501968"/>
                      <a:pt x="860394" y="502158"/>
                    </a:cubicBezTo>
                    <a:cubicBezTo>
                      <a:pt x="857631" y="499205"/>
                      <a:pt x="854678" y="496062"/>
                      <a:pt x="851535" y="493014"/>
                    </a:cubicBezTo>
                    <a:cubicBezTo>
                      <a:pt x="856584" y="493395"/>
                      <a:pt x="860870" y="493586"/>
                      <a:pt x="864394" y="493681"/>
                    </a:cubicBezTo>
                    <a:cubicBezTo>
                      <a:pt x="866584" y="496253"/>
                      <a:pt x="868681" y="498824"/>
                      <a:pt x="870681" y="501301"/>
                    </a:cubicBezTo>
                    <a:close/>
                    <a:moveTo>
                      <a:pt x="872300" y="538163"/>
                    </a:moveTo>
                    <a:cubicBezTo>
                      <a:pt x="867442" y="537972"/>
                      <a:pt x="862585" y="537877"/>
                      <a:pt x="857727" y="537877"/>
                    </a:cubicBezTo>
                    <a:cubicBezTo>
                      <a:pt x="855345" y="535210"/>
                      <a:pt x="853060" y="532543"/>
                      <a:pt x="850678" y="529876"/>
                    </a:cubicBezTo>
                    <a:cubicBezTo>
                      <a:pt x="850869" y="529876"/>
                      <a:pt x="851059" y="529876"/>
                      <a:pt x="851249" y="529876"/>
                    </a:cubicBezTo>
                    <a:cubicBezTo>
                      <a:pt x="855155" y="529876"/>
                      <a:pt x="859441" y="529685"/>
                      <a:pt x="863918" y="529495"/>
                    </a:cubicBezTo>
                    <a:cubicBezTo>
                      <a:pt x="866680" y="532448"/>
                      <a:pt x="869442" y="535305"/>
                      <a:pt x="872300" y="538163"/>
                    </a:cubicBezTo>
                    <a:close/>
                    <a:moveTo>
                      <a:pt x="850202" y="491490"/>
                    </a:moveTo>
                    <a:cubicBezTo>
                      <a:pt x="848297" y="489585"/>
                      <a:pt x="846296" y="487680"/>
                      <a:pt x="844392" y="485775"/>
                    </a:cubicBezTo>
                    <a:cubicBezTo>
                      <a:pt x="848392" y="484823"/>
                      <a:pt x="852392" y="483870"/>
                      <a:pt x="856393" y="482918"/>
                    </a:cubicBezTo>
                    <a:cubicBezTo>
                      <a:pt x="858870" y="486251"/>
                      <a:pt x="861442" y="489680"/>
                      <a:pt x="864108" y="493014"/>
                    </a:cubicBezTo>
                    <a:cubicBezTo>
                      <a:pt x="860013" y="492633"/>
                      <a:pt x="855345" y="492252"/>
                      <a:pt x="850202" y="491490"/>
                    </a:cubicBezTo>
                    <a:close/>
                    <a:moveTo>
                      <a:pt x="875348" y="580454"/>
                    </a:moveTo>
                    <a:cubicBezTo>
                      <a:pt x="879158" y="580834"/>
                      <a:pt x="883064" y="581120"/>
                      <a:pt x="887063" y="581311"/>
                    </a:cubicBezTo>
                    <a:cubicBezTo>
                      <a:pt x="892969" y="586168"/>
                      <a:pt x="898399" y="590455"/>
                      <a:pt x="902875" y="594074"/>
                    </a:cubicBezTo>
                    <a:cubicBezTo>
                      <a:pt x="898113" y="595027"/>
                      <a:pt x="893921" y="595979"/>
                      <a:pt x="890302" y="596932"/>
                    </a:cubicBezTo>
                    <a:cubicBezTo>
                      <a:pt x="886588" y="592836"/>
                      <a:pt x="881444" y="587216"/>
                      <a:pt x="875348" y="580454"/>
                    </a:cubicBezTo>
                    <a:close/>
                    <a:moveTo>
                      <a:pt x="896302" y="581787"/>
                    </a:moveTo>
                    <a:cubicBezTo>
                      <a:pt x="903923" y="581978"/>
                      <a:pt x="911543" y="581978"/>
                      <a:pt x="918972" y="581501"/>
                    </a:cubicBezTo>
                    <a:cubicBezTo>
                      <a:pt x="922211" y="584264"/>
                      <a:pt x="925354" y="587026"/>
                      <a:pt x="928402" y="589598"/>
                    </a:cubicBezTo>
                    <a:cubicBezTo>
                      <a:pt x="920305" y="590836"/>
                      <a:pt x="912971" y="592169"/>
                      <a:pt x="906590" y="593503"/>
                    </a:cubicBezTo>
                    <a:cubicBezTo>
                      <a:pt x="903637" y="590074"/>
                      <a:pt x="900113" y="586073"/>
                      <a:pt x="896302" y="581787"/>
                    </a:cubicBezTo>
                    <a:close/>
                    <a:moveTo>
                      <a:pt x="918020" y="533305"/>
                    </a:moveTo>
                    <a:cubicBezTo>
                      <a:pt x="916115" y="531114"/>
                      <a:pt x="913734" y="528542"/>
                      <a:pt x="911162" y="525780"/>
                    </a:cubicBezTo>
                    <a:cubicBezTo>
                      <a:pt x="914400" y="525494"/>
                      <a:pt x="917638" y="525113"/>
                      <a:pt x="920782" y="524828"/>
                    </a:cubicBezTo>
                    <a:cubicBezTo>
                      <a:pt x="925259" y="530257"/>
                      <a:pt x="929450" y="535115"/>
                      <a:pt x="932784" y="538829"/>
                    </a:cubicBezTo>
                    <a:cubicBezTo>
                      <a:pt x="936117" y="542449"/>
                      <a:pt x="940594" y="546830"/>
                      <a:pt x="945738" y="551593"/>
                    </a:cubicBezTo>
                    <a:cubicBezTo>
                      <a:pt x="940498" y="550069"/>
                      <a:pt x="935356" y="548735"/>
                      <a:pt x="930307" y="547402"/>
                    </a:cubicBezTo>
                    <a:cubicBezTo>
                      <a:pt x="925735" y="542163"/>
                      <a:pt x="921448" y="537305"/>
                      <a:pt x="918020" y="533305"/>
                    </a:cubicBezTo>
                    <a:close/>
                    <a:moveTo>
                      <a:pt x="944118" y="522446"/>
                    </a:moveTo>
                    <a:cubicBezTo>
                      <a:pt x="946119" y="522256"/>
                      <a:pt x="948119" y="522065"/>
                      <a:pt x="950119" y="521875"/>
                    </a:cubicBezTo>
                    <a:cubicBezTo>
                      <a:pt x="955834" y="528923"/>
                      <a:pt x="962120" y="536543"/>
                      <a:pt x="968978" y="544354"/>
                    </a:cubicBezTo>
                    <a:cubicBezTo>
                      <a:pt x="971074" y="546735"/>
                      <a:pt x="973265" y="549116"/>
                      <a:pt x="975646" y="551593"/>
                    </a:cubicBezTo>
                    <a:cubicBezTo>
                      <a:pt x="973931" y="551498"/>
                      <a:pt x="972217" y="551498"/>
                      <a:pt x="970502" y="551402"/>
                    </a:cubicBezTo>
                    <a:cubicBezTo>
                      <a:pt x="965074" y="545116"/>
                      <a:pt x="960311" y="539591"/>
                      <a:pt x="956692" y="535496"/>
                    </a:cubicBezTo>
                    <a:cubicBezTo>
                      <a:pt x="953452" y="531685"/>
                      <a:pt x="949071" y="527209"/>
                      <a:pt x="944118" y="522446"/>
                    </a:cubicBezTo>
                    <a:close/>
                    <a:moveTo>
                      <a:pt x="948310" y="578739"/>
                    </a:moveTo>
                    <a:cubicBezTo>
                      <a:pt x="948976" y="578739"/>
                      <a:pt x="949548" y="578739"/>
                      <a:pt x="950214" y="578739"/>
                    </a:cubicBezTo>
                    <a:cubicBezTo>
                      <a:pt x="953072" y="581216"/>
                      <a:pt x="955738" y="583501"/>
                      <a:pt x="958310" y="585692"/>
                    </a:cubicBezTo>
                    <a:cubicBezTo>
                      <a:pt x="950500" y="586454"/>
                      <a:pt x="943166" y="587312"/>
                      <a:pt x="936403" y="588359"/>
                    </a:cubicBezTo>
                    <a:cubicBezTo>
                      <a:pt x="934213" y="585883"/>
                      <a:pt x="931926" y="583216"/>
                      <a:pt x="929544" y="580549"/>
                    </a:cubicBezTo>
                    <a:cubicBezTo>
                      <a:pt x="934974" y="579977"/>
                      <a:pt x="941357" y="579406"/>
                      <a:pt x="948310" y="578739"/>
                    </a:cubicBezTo>
                    <a:close/>
                    <a:moveTo>
                      <a:pt x="958025" y="578834"/>
                    </a:moveTo>
                    <a:cubicBezTo>
                      <a:pt x="964502" y="578930"/>
                      <a:pt x="970979" y="579025"/>
                      <a:pt x="977169" y="579025"/>
                    </a:cubicBezTo>
                    <a:cubicBezTo>
                      <a:pt x="979075" y="580644"/>
                      <a:pt x="980980" y="582263"/>
                      <a:pt x="982981" y="583883"/>
                    </a:cubicBezTo>
                    <a:cubicBezTo>
                      <a:pt x="980980" y="583978"/>
                      <a:pt x="978884" y="584073"/>
                      <a:pt x="976885" y="584168"/>
                    </a:cubicBezTo>
                    <a:cubicBezTo>
                      <a:pt x="972313" y="584454"/>
                      <a:pt x="967930" y="584835"/>
                      <a:pt x="963645" y="585216"/>
                    </a:cubicBezTo>
                    <a:cubicBezTo>
                      <a:pt x="961834" y="583216"/>
                      <a:pt x="960025" y="581025"/>
                      <a:pt x="958025" y="578834"/>
                    </a:cubicBezTo>
                    <a:close/>
                    <a:moveTo>
                      <a:pt x="968026" y="520256"/>
                    </a:moveTo>
                    <a:cubicBezTo>
                      <a:pt x="972313" y="519875"/>
                      <a:pt x="976408" y="519589"/>
                      <a:pt x="980218" y="519398"/>
                    </a:cubicBezTo>
                    <a:cubicBezTo>
                      <a:pt x="988123" y="529685"/>
                      <a:pt x="997839" y="541782"/>
                      <a:pt x="1009174" y="554641"/>
                    </a:cubicBezTo>
                    <a:cubicBezTo>
                      <a:pt x="1009270" y="554736"/>
                      <a:pt x="1009364" y="554831"/>
                      <a:pt x="1009459" y="554926"/>
                    </a:cubicBezTo>
                    <a:cubicBezTo>
                      <a:pt x="1006793" y="554546"/>
                      <a:pt x="1004221" y="554260"/>
                      <a:pt x="1001459" y="553879"/>
                    </a:cubicBezTo>
                    <a:cubicBezTo>
                      <a:pt x="997839" y="549974"/>
                      <a:pt x="994315" y="546164"/>
                      <a:pt x="990981" y="542734"/>
                    </a:cubicBezTo>
                    <a:cubicBezTo>
                      <a:pt x="984885" y="536258"/>
                      <a:pt x="976599" y="528257"/>
                      <a:pt x="968026" y="520256"/>
                    </a:cubicBezTo>
                    <a:close/>
                    <a:moveTo>
                      <a:pt x="1005174" y="579120"/>
                    </a:moveTo>
                    <a:cubicBezTo>
                      <a:pt x="1006983" y="580644"/>
                      <a:pt x="1008793" y="582168"/>
                      <a:pt x="1010602" y="583787"/>
                    </a:cubicBezTo>
                    <a:cubicBezTo>
                      <a:pt x="1006412" y="583597"/>
                      <a:pt x="1002220" y="583597"/>
                      <a:pt x="998030" y="583597"/>
                    </a:cubicBezTo>
                    <a:cubicBezTo>
                      <a:pt x="996792" y="582168"/>
                      <a:pt x="995553" y="580644"/>
                      <a:pt x="994220" y="579215"/>
                    </a:cubicBezTo>
                    <a:cubicBezTo>
                      <a:pt x="998220" y="579120"/>
                      <a:pt x="1001840" y="579120"/>
                      <a:pt x="1005174" y="579120"/>
                    </a:cubicBezTo>
                    <a:close/>
                    <a:moveTo>
                      <a:pt x="995744" y="518827"/>
                    </a:moveTo>
                    <a:cubicBezTo>
                      <a:pt x="997458" y="518827"/>
                      <a:pt x="999173" y="518827"/>
                      <a:pt x="1000697" y="518922"/>
                    </a:cubicBezTo>
                    <a:cubicBezTo>
                      <a:pt x="1004792" y="524161"/>
                      <a:pt x="1009841" y="530447"/>
                      <a:pt x="1015555" y="537401"/>
                    </a:cubicBezTo>
                    <a:cubicBezTo>
                      <a:pt x="1009079" y="531209"/>
                      <a:pt x="1002220" y="524828"/>
                      <a:pt x="995744" y="518827"/>
                    </a:cubicBezTo>
                    <a:close/>
                    <a:moveTo>
                      <a:pt x="929164" y="467487"/>
                    </a:moveTo>
                    <a:cubicBezTo>
                      <a:pt x="922211" y="473012"/>
                      <a:pt x="919067" y="476822"/>
                      <a:pt x="918972" y="476917"/>
                    </a:cubicBezTo>
                    <a:cubicBezTo>
                      <a:pt x="913066" y="475107"/>
                      <a:pt x="907066" y="473393"/>
                      <a:pt x="901160" y="471583"/>
                    </a:cubicBezTo>
                    <a:cubicBezTo>
                      <a:pt x="910876" y="469583"/>
                      <a:pt x="920210" y="468059"/>
                      <a:pt x="929164" y="467487"/>
                    </a:cubicBezTo>
                    <a:close/>
                    <a:moveTo>
                      <a:pt x="898684" y="472154"/>
                    </a:moveTo>
                    <a:cubicBezTo>
                      <a:pt x="918972" y="478060"/>
                      <a:pt x="939260" y="484251"/>
                      <a:pt x="959453" y="490728"/>
                    </a:cubicBezTo>
                    <a:cubicBezTo>
                      <a:pt x="961549" y="493871"/>
                      <a:pt x="966502" y="500920"/>
                      <a:pt x="973645" y="510540"/>
                    </a:cubicBezTo>
                    <a:cubicBezTo>
                      <a:pt x="967455" y="509207"/>
                      <a:pt x="960691" y="507873"/>
                      <a:pt x="953452" y="506635"/>
                    </a:cubicBezTo>
                    <a:cubicBezTo>
                      <a:pt x="938213" y="492728"/>
                      <a:pt x="925259" y="481298"/>
                      <a:pt x="925259" y="481298"/>
                    </a:cubicBezTo>
                    <a:lnTo>
                      <a:pt x="917924" y="478536"/>
                    </a:lnTo>
                    <a:cubicBezTo>
                      <a:pt x="917924" y="478536"/>
                      <a:pt x="924592" y="488633"/>
                      <a:pt x="936213" y="503968"/>
                    </a:cubicBezTo>
                    <a:cubicBezTo>
                      <a:pt x="931736" y="503396"/>
                      <a:pt x="927163" y="502825"/>
                      <a:pt x="922401" y="502349"/>
                    </a:cubicBezTo>
                    <a:cubicBezTo>
                      <a:pt x="910210" y="491585"/>
                      <a:pt x="897922" y="481203"/>
                      <a:pt x="889635" y="474250"/>
                    </a:cubicBezTo>
                    <a:cubicBezTo>
                      <a:pt x="892589" y="473583"/>
                      <a:pt x="895636" y="472916"/>
                      <a:pt x="898684" y="472154"/>
                    </a:cubicBezTo>
                    <a:close/>
                    <a:moveTo>
                      <a:pt x="865823" y="455676"/>
                    </a:moveTo>
                    <a:cubicBezTo>
                      <a:pt x="871728" y="456057"/>
                      <a:pt x="877920" y="456533"/>
                      <a:pt x="883825" y="456914"/>
                    </a:cubicBezTo>
                    <a:cubicBezTo>
                      <a:pt x="883064" y="457486"/>
                      <a:pt x="882492" y="457962"/>
                      <a:pt x="881919" y="458534"/>
                    </a:cubicBezTo>
                    <a:cubicBezTo>
                      <a:pt x="874300" y="457962"/>
                      <a:pt x="866395" y="457581"/>
                      <a:pt x="858202" y="457486"/>
                    </a:cubicBezTo>
                    <a:cubicBezTo>
                      <a:pt x="860679" y="456819"/>
                      <a:pt x="863251" y="456248"/>
                      <a:pt x="865823" y="455676"/>
                    </a:cubicBezTo>
                    <a:close/>
                    <a:moveTo>
                      <a:pt x="845630" y="409670"/>
                    </a:moveTo>
                    <a:cubicBezTo>
                      <a:pt x="842392" y="411290"/>
                      <a:pt x="839438" y="412814"/>
                      <a:pt x="836486" y="414338"/>
                    </a:cubicBezTo>
                    <a:cubicBezTo>
                      <a:pt x="831438" y="411385"/>
                      <a:pt x="825914" y="408146"/>
                      <a:pt x="820198" y="404717"/>
                    </a:cubicBezTo>
                    <a:cubicBezTo>
                      <a:pt x="831533" y="395954"/>
                      <a:pt x="840106" y="385286"/>
                      <a:pt x="850869" y="378333"/>
                    </a:cubicBezTo>
                    <a:cubicBezTo>
                      <a:pt x="865823" y="383381"/>
                      <a:pt x="881349" y="388525"/>
                      <a:pt x="898208" y="393573"/>
                    </a:cubicBezTo>
                    <a:cubicBezTo>
                      <a:pt x="902494" y="394907"/>
                      <a:pt x="906590" y="395764"/>
                      <a:pt x="910590" y="396335"/>
                    </a:cubicBezTo>
                    <a:cubicBezTo>
                      <a:pt x="890683" y="397288"/>
                      <a:pt x="864298" y="400431"/>
                      <a:pt x="845630" y="409670"/>
                    </a:cubicBezTo>
                    <a:close/>
                    <a:moveTo>
                      <a:pt x="766763" y="510445"/>
                    </a:moveTo>
                    <a:cubicBezTo>
                      <a:pt x="771049" y="510254"/>
                      <a:pt x="775240" y="509968"/>
                      <a:pt x="779336" y="509588"/>
                    </a:cubicBezTo>
                    <a:cubicBezTo>
                      <a:pt x="780479" y="509492"/>
                      <a:pt x="781717" y="509397"/>
                      <a:pt x="782860" y="509302"/>
                    </a:cubicBezTo>
                    <a:cubicBezTo>
                      <a:pt x="783336" y="509873"/>
                      <a:pt x="783813" y="510445"/>
                      <a:pt x="784384" y="511016"/>
                    </a:cubicBezTo>
                    <a:cubicBezTo>
                      <a:pt x="773145" y="512540"/>
                      <a:pt x="764667" y="513874"/>
                      <a:pt x="759143" y="514826"/>
                    </a:cubicBezTo>
                    <a:lnTo>
                      <a:pt x="766763" y="510445"/>
                    </a:lnTo>
                    <a:close/>
                    <a:moveTo>
                      <a:pt x="752761" y="432530"/>
                    </a:moveTo>
                    <a:cubicBezTo>
                      <a:pt x="762572" y="435007"/>
                      <a:pt x="772382" y="437483"/>
                      <a:pt x="782193" y="440055"/>
                    </a:cubicBezTo>
                    <a:cubicBezTo>
                      <a:pt x="776478" y="441103"/>
                      <a:pt x="770859" y="442151"/>
                      <a:pt x="765334" y="443294"/>
                    </a:cubicBezTo>
                    <a:cubicBezTo>
                      <a:pt x="759239" y="438055"/>
                      <a:pt x="754666" y="434150"/>
                      <a:pt x="752761" y="432530"/>
                    </a:cubicBezTo>
                    <a:close/>
                    <a:moveTo>
                      <a:pt x="800481" y="527209"/>
                    </a:moveTo>
                    <a:cubicBezTo>
                      <a:pt x="804863" y="531209"/>
                      <a:pt x="809625" y="535496"/>
                      <a:pt x="814864" y="539877"/>
                    </a:cubicBezTo>
                    <a:cubicBezTo>
                      <a:pt x="799814" y="541210"/>
                      <a:pt x="789813" y="542639"/>
                      <a:pt x="789623" y="542639"/>
                    </a:cubicBezTo>
                    <a:cubicBezTo>
                      <a:pt x="779716" y="535972"/>
                      <a:pt x="769716" y="529304"/>
                      <a:pt x="759714" y="522732"/>
                    </a:cubicBezTo>
                    <a:cubicBezTo>
                      <a:pt x="767335" y="523304"/>
                      <a:pt x="782288" y="525399"/>
                      <a:pt x="800481" y="527209"/>
                    </a:cubicBezTo>
                    <a:close/>
                    <a:moveTo>
                      <a:pt x="811531" y="380238"/>
                    </a:moveTo>
                    <a:cubicBezTo>
                      <a:pt x="816103" y="376333"/>
                      <a:pt x="820674" y="372523"/>
                      <a:pt x="824580" y="369189"/>
                    </a:cubicBezTo>
                    <a:cubicBezTo>
                      <a:pt x="829438" y="370904"/>
                      <a:pt x="834390" y="372618"/>
                      <a:pt x="839343" y="374333"/>
                    </a:cubicBezTo>
                    <a:cubicBezTo>
                      <a:pt x="830770" y="375476"/>
                      <a:pt x="820960" y="377381"/>
                      <a:pt x="811531" y="380238"/>
                    </a:cubicBezTo>
                    <a:close/>
                    <a:moveTo>
                      <a:pt x="839248" y="501015"/>
                    </a:moveTo>
                    <a:cubicBezTo>
                      <a:pt x="840106" y="502063"/>
                      <a:pt x="840867" y="503015"/>
                      <a:pt x="841629" y="503968"/>
                    </a:cubicBezTo>
                    <a:cubicBezTo>
                      <a:pt x="837343" y="504444"/>
                      <a:pt x="833152" y="504825"/>
                      <a:pt x="829152" y="505301"/>
                    </a:cubicBezTo>
                    <a:cubicBezTo>
                      <a:pt x="826866" y="502634"/>
                      <a:pt x="824675" y="500253"/>
                      <a:pt x="822960" y="498158"/>
                    </a:cubicBezTo>
                    <a:cubicBezTo>
                      <a:pt x="828961" y="499301"/>
                      <a:pt x="834485" y="500253"/>
                      <a:pt x="839248" y="501015"/>
                    </a:cubicBezTo>
                    <a:close/>
                    <a:moveTo>
                      <a:pt x="820674" y="495681"/>
                    </a:moveTo>
                    <a:cubicBezTo>
                      <a:pt x="819150" y="494062"/>
                      <a:pt x="817626" y="492347"/>
                      <a:pt x="816007" y="490633"/>
                    </a:cubicBezTo>
                    <a:cubicBezTo>
                      <a:pt x="819245" y="490252"/>
                      <a:pt x="822484" y="489966"/>
                      <a:pt x="825628" y="489490"/>
                    </a:cubicBezTo>
                    <a:cubicBezTo>
                      <a:pt x="827341" y="489776"/>
                      <a:pt x="829056" y="490157"/>
                      <a:pt x="830676" y="490347"/>
                    </a:cubicBezTo>
                    <a:cubicBezTo>
                      <a:pt x="833342" y="493681"/>
                      <a:pt x="835914" y="496919"/>
                      <a:pt x="838486" y="500158"/>
                    </a:cubicBezTo>
                    <a:cubicBezTo>
                      <a:pt x="833342" y="498920"/>
                      <a:pt x="827341" y="497396"/>
                      <a:pt x="820674" y="495681"/>
                    </a:cubicBezTo>
                    <a:close/>
                    <a:moveTo>
                      <a:pt x="753238" y="339090"/>
                    </a:moveTo>
                    <a:cubicBezTo>
                      <a:pt x="756095" y="335947"/>
                      <a:pt x="759048" y="332899"/>
                      <a:pt x="762000" y="329756"/>
                    </a:cubicBezTo>
                    <a:cubicBezTo>
                      <a:pt x="765334" y="331089"/>
                      <a:pt x="773335" y="333756"/>
                      <a:pt x="790384" y="336709"/>
                    </a:cubicBezTo>
                    <a:cubicBezTo>
                      <a:pt x="814864" y="340900"/>
                      <a:pt x="858488" y="366427"/>
                      <a:pt x="906399" y="379762"/>
                    </a:cubicBezTo>
                    <a:cubicBezTo>
                      <a:pt x="925163" y="385001"/>
                      <a:pt x="941357" y="386715"/>
                      <a:pt x="954024" y="386906"/>
                    </a:cubicBezTo>
                    <a:cubicBezTo>
                      <a:pt x="926974" y="389382"/>
                      <a:pt x="907733" y="388620"/>
                      <a:pt x="884301" y="379095"/>
                    </a:cubicBezTo>
                    <a:cubicBezTo>
                      <a:pt x="870585" y="373475"/>
                      <a:pt x="853440" y="365951"/>
                      <a:pt x="836295" y="358902"/>
                    </a:cubicBezTo>
                    <a:cubicBezTo>
                      <a:pt x="837343" y="358045"/>
                      <a:pt x="837914" y="357473"/>
                      <a:pt x="837914" y="357473"/>
                    </a:cubicBezTo>
                    <a:cubicBezTo>
                      <a:pt x="837914" y="357473"/>
                      <a:pt x="836391" y="357664"/>
                      <a:pt x="833914" y="357950"/>
                    </a:cubicBezTo>
                    <a:cubicBezTo>
                      <a:pt x="820293" y="352425"/>
                      <a:pt x="806768" y="347282"/>
                      <a:pt x="795147" y="343853"/>
                    </a:cubicBezTo>
                    <a:cubicBezTo>
                      <a:pt x="771049" y="336899"/>
                      <a:pt x="761429" y="340328"/>
                      <a:pt x="746188" y="346996"/>
                    </a:cubicBezTo>
                    <a:cubicBezTo>
                      <a:pt x="748569" y="344424"/>
                      <a:pt x="750857" y="341757"/>
                      <a:pt x="753238" y="339090"/>
                    </a:cubicBezTo>
                    <a:close/>
                    <a:moveTo>
                      <a:pt x="806864" y="362807"/>
                    </a:moveTo>
                    <a:cubicBezTo>
                      <a:pt x="795147" y="365379"/>
                      <a:pt x="782002" y="369094"/>
                      <a:pt x="770954" y="374142"/>
                    </a:cubicBezTo>
                    <a:cubicBezTo>
                      <a:pt x="755809" y="365379"/>
                      <a:pt x="744856" y="361950"/>
                      <a:pt x="729901" y="365570"/>
                    </a:cubicBezTo>
                    <a:cubicBezTo>
                      <a:pt x="734663" y="360236"/>
                      <a:pt x="739330" y="354806"/>
                      <a:pt x="744093" y="349472"/>
                    </a:cubicBezTo>
                    <a:cubicBezTo>
                      <a:pt x="751904" y="349472"/>
                      <a:pt x="772477" y="350330"/>
                      <a:pt x="797243" y="359283"/>
                    </a:cubicBezTo>
                    <a:cubicBezTo>
                      <a:pt x="800481" y="360426"/>
                      <a:pt x="803720" y="361569"/>
                      <a:pt x="806864" y="362807"/>
                    </a:cubicBezTo>
                    <a:close/>
                    <a:moveTo>
                      <a:pt x="745331" y="341471"/>
                    </a:moveTo>
                    <a:cubicBezTo>
                      <a:pt x="740569" y="346520"/>
                      <a:pt x="735997" y="351758"/>
                      <a:pt x="731330" y="356807"/>
                    </a:cubicBezTo>
                    <a:cubicBezTo>
                      <a:pt x="733520" y="350806"/>
                      <a:pt x="734854" y="341852"/>
                      <a:pt x="732282" y="328613"/>
                    </a:cubicBezTo>
                    <a:cubicBezTo>
                      <a:pt x="731425" y="324422"/>
                      <a:pt x="730568" y="320135"/>
                      <a:pt x="729710" y="315849"/>
                    </a:cubicBezTo>
                    <a:cubicBezTo>
                      <a:pt x="736759" y="327946"/>
                      <a:pt x="742950" y="337757"/>
                      <a:pt x="745331" y="341471"/>
                    </a:cubicBezTo>
                    <a:close/>
                    <a:moveTo>
                      <a:pt x="754570" y="383953"/>
                    </a:moveTo>
                    <a:cubicBezTo>
                      <a:pt x="753142" y="385001"/>
                      <a:pt x="751618" y="386048"/>
                      <a:pt x="750189" y="387191"/>
                    </a:cubicBezTo>
                    <a:cubicBezTo>
                      <a:pt x="737426" y="384143"/>
                      <a:pt x="724091" y="382619"/>
                      <a:pt x="711232" y="386810"/>
                    </a:cubicBezTo>
                    <a:cubicBezTo>
                      <a:pt x="716661" y="380429"/>
                      <a:pt x="722376" y="374237"/>
                      <a:pt x="727901" y="367951"/>
                    </a:cubicBezTo>
                    <a:cubicBezTo>
                      <a:pt x="741332" y="373571"/>
                      <a:pt x="748475" y="379476"/>
                      <a:pt x="754570" y="383953"/>
                    </a:cubicBezTo>
                    <a:close/>
                    <a:moveTo>
                      <a:pt x="654653" y="733616"/>
                    </a:moveTo>
                    <a:cubicBezTo>
                      <a:pt x="659606" y="730758"/>
                      <a:pt x="664941" y="727710"/>
                      <a:pt x="670656" y="724567"/>
                    </a:cubicBezTo>
                    <a:cubicBezTo>
                      <a:pt x="672560" y="730758"/>
                      <a:pt x="673703" y="734473"/>
                      <a:pt x="673703" y="734473"/>
                    </a:cubicBezTo>
                    <a:cubicBezTo>
                      <a:pt x="673703" y="734473"/>
                      <a:pt x="673798" y="730187"/>
                      <a:pt x="674180" y="722567"/>
                    </a:cubicBezTo>
                    <a:cubicBezTo>
                      <a:pt x="675799" y="721709"/>
                      <a:pt x="677323" y="720852"/>
                      <a:pt x="678942" y="719995"/>
                    </a:cubicBezTo>
                    <a:cubicBezTo>
                      <a:pt x="683991" y="717328"/>
                      <a:pt x="688372" y="714947"/>
                      <a:pt x="692468" y="712660"/>
                    </a:cubicBezTo>
                    <a:cubicBezTo>
                      <a:pt x="696277" y="729901"/>
                      <a:pt x="699135" y="741712"/>
                      <a:pt x="699135" y="741712"/>
                    </a:cubicBezTo>
                    <a:cubicBezTo>
                      <a:pt x="699135" y="741712"/>
                      <a:pt x="700660" y="727043"/>
                      <a:pt x="702755" y="706755"/>
                    </a:cubicBezTo>
                    <a:cubicBezTo>
                      <a:pt x="715995" y="698659"/>
                      <a:pt x="722662" y="691325"/>
                      <a:pt x="723900" y="678275"/>
                    </a:cubicBezTo>
                    <a:cubicBezTo>
                      <a:pt x="726091" y="681609"/>
                      <a:pt x="728282" y="684943"/>
                      <a:pt x="730378" y="688372"/>
                    </a:cubicBezTo>
                    <a:cubicBezTo>
                      <a:pt x="730853" y="693610"/>
                      <a:pt x="731425" y="698754"/>
                      <a:pt x="732091" y="703802"/>
                    </a:cubicBezTo>
                    <a:cubicBezTo>
                      <a:pt x="727901" y="711803"/>
                      <a:pt x="720471" y="723424"/>
                      <a:pt x="707899" y="734949"/>
                    </a:cubicBezTo>
                    <a:cubicBezTo>
                      <a:pt x="685800" y="755333"/>
                      <a:pt x="663607" y="776097"/>
                      <a:pt x="639318" y="801529"/>
                    </a:cubicBezTo>
                    <a:cubicBezTo>
                      <a:pt x="637127" y="803815"/>
                      <a:pt x="635318" y="806196"/>
                      <a:pt x="633603" y="808482"/>
                    </a:cubicBezTo>
                    <a:cubicBezTo>
                      <a:pt x="630174" y="791051"/>
                      <a:pt x="625030" y="770954"/>
                      <a:pt x="617507" y="755904"/>
                    </a:cubicBezTo>
                    <a:cubicBezTo>
                      <a:pt x="625698" y="750856"/>
                      <a:pt x="635128" y="745046"/>
                      <a:pt x="646366" y="738378"/>
                    </a:cubicBezTo>
                    <a:cubicBezTo>
                      <a:pt x="652463" y="748570"/>
                      <a:pt x="656845" y="757428"/>
                      <a:pt x="657511" y="763524"/>
                    </a:cubicBezTo>
                    <a:cubicBezTo>
                      <a:pt x="657702" y="763429"/>
                      <a:pt x="657130" y="750951"/>
                      <a:pt x="654653" y="733616"/>
                    </a:cubicBezTo>
                    <a:close/>
                    <a:moveTo>
                      <a:pt x="678466" y="675704"/>
                    </a:moveTo>
                    <a:cubicBezTo>
                      <a:pt x="679228" y="669798"/>
                      <a:pt x="679990" y="663512"/>
                      <a:pt x="681038" y="656939"/>
                    </a:cubicBezTo>
                    <a:cubicBezTo>
                      <a:pt x="681894" y="661797"/>
                      <a:pt x="682848" y="666559"/>
                      <a:pt x="683800" y="671417"/>
                    </a:cubicBezTo>
                    <a:cubicBezTo>
                      <a:pt x="682085" y="672846"/>
                      <a:pt x="680276" y="674275"/>
                      <a:pt x="678466" y="675704"/>
                    </a:cubicBezTo>
                    <a:close/>
                    <a:moveTo>
                      <a:pt x="685800" y="695706"/>
                    </a:moveTo>
                    <a:cubicBezTo>
                      <a:pt x="686657" y="694849"/>
                      <a:pt x="687420" y="693992"/>
                      <a:pt x="688277" y="693134"/>
                    </a:cubicBezTo>
                    <a:cubicBezTo>
                      <a:pt x="688372" y="693610"/>
                      <a:pt x="688467" y="693992"/>
                      <a:pt x="688563" y="694468"/>
                    </a:cubicBezTo>
                    <a:cubicBezTo>
                      <a:pt x="687706" y="694754"/>
                      <a:pt x="686752" y="695230"/>
                      <a:pt x="685800" y="695706"/>
                    </a:cubicBezTo>
                    <a:close/>
                    <a:moveTo>
                      <a:pt x="694659" y="418052"/>
                    </a:moveTo>
                    <a:cubicBezTo>
                      <a:pt x="696088" y="418433"/>
                      <a:pt x="697420" y="418719"/>
                      <a:pt x="698849" y="419100"/>
                    </a:cubicBezTo>
                    <a:cubicBezTo>
                      <a:pt x="699707" y="419957"/>
                      <a:pt x="701135" y="421005"/>
                      <a:pt x="702755" y="422148"/>
                    </a:cubicBezTo>
                    <a:lnTo>
                      <a:pt x="694659" y="418052"/>
                    </a:lnTo>
                    <a:close/>
                    <a:moveTo>
                      <a:pt x="711423" y="625126"/>
                    </a:moveTo>
                    <a:cubicBezTo>
                      <a:pt x="711708" y="622173"/>
                      <a:pt x="711994" y="619316"/>
                      <a:pt x="712375" y="616553"/>
                    </a:cubicBezTo>
                    <a:cubicBezTo>
                      <a:pt x="717424" y="618554"/>
                      <a:pt x="722471" y="620363"/>
                      <a:pt x="727615" y="621792"/>
                    </a:cubicBezTo>
                    <a:cubicBezTo>
                      <a:pt x="728472" y="622078"/>
                      <a:pt x="729330" y="622173"/>
                      <a:pt x="730187" y="622364"/>
                    </a:cubicBezTo>
                    <a:cubicBezTo>
                      <a:pt x="729901" y="624459"/>
                      <a:pt x="729805" y="626650"/>
                      <a:pt x="729615" y="628745"/>
                    </a:cubicBezTo>
                    <a:cubicBezTo>
                      <a:pt x="722948" y="627412"/>
                      <a:pt x="716852" y="626174"/>
                      <a:pt x="711423" y="625126"/>
                    </a:cubicBezTo>
                    <a:close/>
                    <a:moveTo>
                      <a:pt x="729425" y="675037"/>
                    </a:moveTo>
                    <a:cubicBezTo>
                      <a:pt x="728472" y="674846"/>
                      <a:pt x="727901" y="674656"/>
                      <a:pt x="727234" y="674560"/>
                    </a:cubicBezTo>
                    <a:cubicBezTo>
                      <a:pt x="722757" y="667322"/>
                      <a:pt x="718376" y="660083"/>
                      <a:pt x="713709" y="652939"/>
                    </a:cubicBezTo>
                    <a:cubicBezTo>
                      <a:pt x="717138" y="655225"/>
                      <a:pt x="722186" y="658273"/>
                      <a:pt x="728758" y="661797"/>
                    </a:cubicBezTo>
                    <a:cubicBezTo>
                      <a:pt x="728853" y="666179"/>
                      <a:pt x="729139" y="670560"/>
                      <a:pt x="729425" y="675037"/>
                    </a:cubicBezTo>
                    <a:close/>
                    <a:moveTo>
                      <a:pt x="728758" y="642176"/>
                    </a:moveTo>
                    <a:cubicBezTo>
                      <a:pt x="728663" y="645890"/>
                      <a:pt x="728567" y="649700"/>
                      <a:pt x="728663" y="653510"/>
                    </a:cubicBezTo>
                    <a:cubicBezTo>
                      <a:pt x="721423" y="651986"/>
                      <a:pt x="715423" y="650748"/>
                      <a:pt x="711898" y="649986"/>
                    </a:cubicBezTo>
                    <a:cubicBezTo>
                      <a:pt x="711042" y="648653"/>
                      <a:pt x="710089" y="647224"/>
                      <a:pt x="709232" y="645890"/>
                    </a:cubicBezTo>
                    <a:cubicBezTo>
                      <a:pt x="709708" y="641604"/>
                      <a:pt x="710089" y="637413"/>
                      <a:pt x="710565" y="633317"/>
                    </a:cubicBezTo>
                    <a:cubicBezTo>
                      <a:pt x="715804" y="635984"/>
                      <a:pt x="721995" y="639032"/>
                      <a:pt x="728758" y="642176"/>
                    </a:cubicBezTo>
                    <a:close/>
                    <a:moveTo>
                      <a:pt x="722282" y="675513"/>
                    </a:moveTo>
                    <a:cubicBezTo>
                      <a:pt x="715804" y="680847"/>
                      <a:pt x="709994" y="684181"/>
                      <a:pt x="704945" y="686562"/>
                    </a:cubicBezTo>
                    <a:cubicBezTo>
                      <a:pt x="705707" y="679228"/>
                      <a:pt x="706470" y="671608"/>
                      <a:pt x="707327" y="663893"/>
                    </a:cubicBezTo>
                    <a:cubicBezTo>
                      <a:pt x="708184" y="660845"/>
                      <a:pt x="708470" y="657606"/>
                      <a:pt x="708470" y="654368"/>
                    </a:cubicBezTo>
                    <a:cubicBezTo>
                      <a:pt x="713232" y="661321"/>
                      <a:pt x="717613" y="668465"/>
                      <a:pt x="722282" y="675513"/>
                    </a:cubicBezTo>
                    <a:close/>
                    <a:moveTo>
                      <a:pt x="732091" y="607885"/>
                    </a:moveTo>
                    <a:cubicBezTo>
                      <a:pt x="725995" y="608552"/>
                      <a:pt x="719519" y="608267"/>
                      <a:pt x="713232" y="607505"/>
                    </a:cubicBezTo>
                    <a:cubicBezTo>
                      <a:pt x="713613" y="604361"/>
                      <a:pt x="713899" y="601409"/>
                      <a:pt x="714184" y="598646"/>
                    </a:cubicBezTo>
                    <a:cubicBezTo>
                      <a:pt x="715327" y="599027"/>
                      <a:pt x="716376" y="599408"/>
                      <a:pt x="717519" y="599694"/>
                    </a:cubicBezTo>
                    <a:cubicBezTo>
                      <a:pt x="723805" y="601599"/>
                      <a:pt x="728949" y="601790"/>
                      <a:pt x="733234" y="601028"/>
                    </a:cubicBezTo>
                    <a:cubicBezTo>
                      <a:pt x="732854" y="603409"/>
                      <a:pt x="732473" y="605695"/>
                      <a:pt x="732091" y="607885"/>
                    </a:cubicBezTo>
                    <a:close/>
                    <a:moveTo>
                      <a:pt x="720280" y="413004"/>
                    </a:moveTo>
                    <a:cubicBezTo>
                      <a:pt x="717804" y="411956"/>
                      <a:pt x="715423" y="411004"/>
                      <a:pt x="713232" y="410432"/>
                    </a:cubicBezTo>
                    <a:cubicBezTo>
                      <a:pt x="705613" y="408432"/>
                      <a:pt x="696468" y="410242"/>
                      <a:pt x="690658" y="411861"/>
                    </a:cubicBezTo>
                    <a:cubicBezTo>
                      <a:pt x="696754" y="404432"/>
                      <a:pt x="702659" y="396812"/>
                      <a:pt x="708851" y="389477"/>
                    </a:cubicBezTo>
                    <a:cubicBezTo>
                      <a:pt x="716566" y="391763"/>
                      <a:pt x="725806" y="395288"/>
                      <a:pt x="735331" y="399193"/>
                    </a:cubicBezTo>
                    <a:cubicBezTo>
                      <a:pt x="729044" y="404622"/>
                      <a:pt x="723995" y="409385"/>
                      <a:pt x="720280" y="413004"/>
                    </a:cubicBezTo>
                    <a:close/>
                    <a:moveTo>
                      <a:pt x="711898" y="310706"/>
                    </a:moveTo>
                    <a:cubicBezTo>
                      <a:pt x="718662" y="336899"/>
                      <a:pt x="723138" y="357473"/>
                      <a:pt x="724663" y="364236"/>
                    </a:cubicBezTo>
                    <a:cubicBezTo>
                      <a:pt x="718947" y="370523"/>
                      <a:pt x="713137" y="376619"/>
                      <a:pt x="707613" y="382905"/>
                    </a:cubicBezTo>
                    <a:cubicBezTo>
                      <a:pt x="709232" y="375952"/>
                      <a:pt x="711708" y="362903"/>
                      <a:pt x="711803" y="345567"/>
                    </a:cubicBezTo>
                    <a:cubicBezTo>
                      <a:pt x="711898" y="328327"/>
                      <a:pt x="710280" y="309182"/>
                      <a:pt x="701898" y="290703"/>
                    </a:cubicBezTo>
                    <a:cubicBezTo>
                      <a:pt x="706184" y="296228"/>
                      <a:pt x="709803" y="302705"/>
                      <a:pt x="711898" y="310706"/>
                    </a:cubicBezTo>
                    <a:close/>
                    <a:moveTo>
                      <a:pt x="690087" y="323755"/>
                    </a:moveTo>
                    <a:cubicBezTo>
                      <a:pt x="695897" y="345662"/>
                      <a:pt x="703041" y="375761"/>
                      <a:pt x="705327" y="385477"/>
                    </a:cubicBezTo>
                    <a:cubicBezTo>
                      <a:pt x="698659" y="393097"/>
                      <a:pt x="692373" y="400907"/>
                      <a:pt x="685895" y="408623"/>
                    </a:cubicBezTo>
                    <a:cubicBezTo>
                      <a:pt x="687801" y="397955"/>
                      <a:pt x="691515" y="372142"/>
                      <a:pt x="689229" y="342900"/>
                    </a:cubicBezTo>
                    <a:cubicBezTo>
                      <a:pt x="686277" y="304514"/>
                      <a:pt x="671037" y="300514"/>
                      <a:pt x="665702" y="281369"/>
                    </a:cubicBezTo>
                    <a:cubicBezTo>
                      <a:pt x="664655" y="277749"/>
                      <a:pt x="664083" y="273653"/>
                      <a:pt x="663703" y="269558"/>
                    </a:cubicBezTo>
                    <a:cubicBezTo>
                      <a:pt x="673608" y="287274"/>
                      <a:pt x="685991" y="308229"/>
                      <a:pt x="690087" y="323755"/>
                    </a:cubicBezTo>
                    <a:close/>
                    <a:moveTo>
                      <a:pt x="668465" y="345758"/>
                    </a:moveTo>
                    <a:cubicBezTo>
                      <a:pt x="672560" y="372142"/>
                      <a:pt x="681133" y="401669"/>
                      <a:pt x="683895" y="410813"/>
                    </a:cubicBezTo>
                    <a:cubicBezTo>
                      <a:pt x="683514" y="411194"/>
                      <a:pt x="683228" y="411575"/>
                      <a:pt x="682848" y="412052"/>
                    </a:cubicBezTo>
                    <a:lnTo>
                      <a:pt x="669513" y="405575"/>
                    </a:lnTo>
                    <a:cubicBezTo>
                      <a:pt x="669894" y="397955"/>
                      <a:pt x="669703" y="389668"/>
                      <a:pt x="668370" y="381953"/>
                    </a:cubicBezTo>
                    <a:cubicBezTo>
                      <a:pt x="666655" y="371951"/>
                      <a:pt x="663226" y="363855"/>
                      <a:pt x="657702" y="356711"/>
                    </a:cubicBezTo>
                    <a:cubicBezTo>
                      <a:pt x="657892" y="344996"/>
                      <a:pt x="656654" y="328327"/>
                      <a:pt x="654653" y="310229"/>
                    </a:cubicBezTo>
                    <a:cubicBezTo>
                      <a:pt x="659988" y="318897"/>
                      <a:pt x="665988" y="329660"/>
                      <a:pt x="668465" y="345758"/>
                    </a:cubicBezTo>
                    <a:close/>
                    <a:moveTo>
                      <a:pt x="659035" y="397478"/>
                    </a:moveTo>
                    <a:lnTo>
                      <a:pt x="655891" y="390430"/>
                    </a:lnTo>
                    <a:cubicBezTo>
                      <a:pt x="655891" y="390335"/>
                      <a:pt x="655891" y="390239"/>
                      <a:pt x="655891" y="390049"/>
                    </a:cubicBezTo>
                    <a:cubicBezTo>
                      <a:pt x="657034" y="392525"/>
                      <a:pt x="658082" y="395002"/>
                      <a:pt x="659035" y="397478"/>
                    </a:cubicBezTo>
                    <a:close/>
                    <a:moveTo>
                      <a:pt x="660749" y="689515"/>
                    </a:moveTo>
                    <a:cubicBezTo>
                      <a:pt x="659988" y="690086"/>
                      <a:pt x="659131" y="690753"/>
                      <a:pt x="658463" y="691325"/>
                    </a:cubicBezTo>
                    <a:cubicBezTo>
                      <a:pt x="655511" y="693610"/>
                      <a:pt x="651987" y="696373"/>
                      <a:pt x="648177" y="699421"/>
                    </a:cubicBezTo>
                    <a:cubicBezTo>
                      <a:pt x="645319" y="687896"/>
                      <a:pt x="641699" y="676370"/>
                      <a:pt x="637032" y="665798"/>
                    </a:cubicBezTo>
                    <a:cubicBezTo>
                      <a:pt x="643224" y="664750"/>
                      <a:pt x="648938" y="663416"/>
                      <a:pt x="653987" y="661892"/>
                    </a:cubicBezTo>
                    <a:cubicBezTo>
                      <a:pt x="656082" y="671417"/>
                      <a:pt x="658368" y="680752"/>
                      <a:pt x="660749" y="689515"/>
                    </a:cubicBezTo>
                    <a:close/>
                    <a:moveTo>
                      <a:pt x="649415" y="640175"/>
                    </a:moveTo>
                    <a:cubicBezTo>
                      <a:pt x="649701" y="641604"/>
                      <a:pt x="649891" y="643033"/>
                      <a:pt x="650177" y="644462"/>
                    </a:cubicBezTo>
                    <a:cubicBezTo>
                      <a:pt x="645033" y="646938"/>
                      <a:pt x="639795" y="649224"/>
                      <a:pt x="635032" y="651034"/>
                    </a:cubicBezTo>
                    <a:cubicBezTo>
                      <a:pt x="633603" y="651605"/>
                      <a:pt x="631888" y="652177"/>
                      <a:pt x="630270" y="652843"/>
                    </a:cubicBezTo>
                    <a:cubicBezTo>
                      <a:pt x="629984" y="652272"/>
                      <a:pt x="629698" y="651701"/>
                      <a:pt x="629317" y="651224"/>
                    </a:cubicBezTo>
                    <a:cubicBezTo>
                      <a:pt x="629127" y="650939"/>
                      <a:pt x="628936" y="650653"/>
                      <a:pt x="628745" y="650367"/>
                    </a:cubicBezTo>
                    <a:cubicBezTo>
                      <a:pt x="635414" y="647414"/>
                      <a:pt x="642747" y="644176"/>
                      <a:pt x="649415" y="640175"/>
                    </a:cubicBezTo>
                    <a:close/>
                    <a:moveTo>
                      <a:pt x="630079" y="617030"/>
                    </a:moveTo>
                    <a:cubicBezTo>
                      <a:pt x="632651" y="619887"/>
                      <a:pt x="635223" y="622554"/>
                      <a:pt x="637984" y="625126"/>
                    </a:cubicBezTo>
                    <a:cubicBezTo>
                      <a:pt x="637032" y="625697"/>
                      <a:pt x="636175" y="626174"/>
                      <a:pt x="635128" y="626745"/>
                    </a:cubicBezTo>
                    <a:cubicBezTo>
                      <a:pt x="630079" y="629412"/>
                      <a:pt x="624840" y="632460"/>
                      <a:pt x="619411" y="635794"/>
                    </a:cubicBezTo>
                    <a:cubicBezTo>
                      <a:pt x="617601" y="633032"/>
                      <a:pt x="615792" y="630460"/>
                      <a:pt x="614077" y="627983"/>
                    </a:cubicBezTo>
                    <a:cubicBezTo>
                      <a:pt x="619411" y="624459"/>
                      <a:pt x="624935" y="620649"/>
                      <a:pt x="630079" y="617030"/>
                    </a:cubicBezTo>
                    <a:close/>
                    <a:moveTo>
                      <a:pt x="609505" y="351568"/>
                    </a:moveTo>
                    <a:cubicBezTo>
                      <a:pt x="613220" y="354521"/>
                      <a:pt x="617030" y="357378"/>
                      <a:pt x="620840" y="359950"/>
                    </a:cubicBezTo>
                    <a:cubicBezTo>
                      <a:pt x="620840" y="362141"/>
                      <a:pt x="620840" y="364427"/>
                      <a:pt x="620935" y="366713"/>
                    </a:cubicBezTo>
                    <a:lnTo>
                      <a:pt x="618745" y="367760"/>
                    </a:lnTo>
                    <a:cubicBezTo>
                      <a:pt x="614744" y="364903"/>
                      <a:pt x="611220" y="361188"/>
                      <a:pt x="609124" y="355759"/>
                    </a:cubicBezTo>
                    <a:cubicBezTo>
                      <a:pt x="609220" y="354330"/>
                      <a:pt x="609409" y="352901"/>
                      <a:pt x="609505" y="351568"/>
                    </a:cubicBezTo>
                    <a:close/>
                    <a:moveTo>
                      <a:pt x="607219" y="674846"/>
                    </a:moveTo>
                    <a:cubicBezTo>
                      <a:pt x="613410" y="686848"/>
                      <a:pt x="622459" y="700659"/>
                      <a:pt x="631127" y="713994"/>
                    </a:cubicBezTo>
                    <a:cubicBezTo>
                      <a:pt x="625126" y="719614"/>
                      <a:pt x="619125" y="725900"/>
                      <a:pt x="613315" y="732854"/>
                    </a:cubicBezTo>
                    <a:cubicBezTo>
                      <a:pt x="612649" y="726758"/>
                      <a:pt x="611886" y="721043"/>
                      <a:pt x="611124" y="715994"/>
                    </a:cubicBezTo>
                    <a:cubicBezTo>
                      <a:pt x="608934" y="702850"/>
                      <a:pt x="604457" y="690086"/>
                      <a:pt x="599409" y="678847"/>
                    </a:cubicBezTo>
                    <a:cubicBezTo>
                      <a:pt x="601981" y="677418"/>
                      <a:pt x="604552" y="676084"/>
                      <a:pt x="607219" y="674846"/>
                    </a:cubicBezTo>
                    <a:close/>
                    <a:moveTo>
                      <a:pt x="601695" y="662750"/>
                    </a:moveTo>
                    <a:cubicBezTo>
                      <a:pt x="602170" y="663988"/>
                      <a:pt x="602742" y="665131"/>
                      <a:pt x="603219" y="666369"/>
                    </a:cubicBezTo>
                    <a:cubicBezTo>
                      <a:pt x="600742" y="667893"/>
                      <a:pt x="598266" y="669512"/>
                      <a:pt x="595789" y="671322"/>
                    </a:cubicBezTo>
                    <a:cubicBezTo>
                      <a:pt x="595027" y="669893"/>
                      <a:pt x="594360" y="668369"/>
                      <a:pt x="593599" y="667036"/>
                    </a:cubicBezTo>
                    <a:cubicBezTo>
                      <a:pt x="596360" y="665417"/>
                      <a:pt x="599027" y="663988"/>
                      <a:pt x="601695" y="662750"/>
                    </a:cubicBezTo>
                    <a:close/>
                    <a:moveTo>
                      <a:pt x="597218" y="651034"/>
                    </a:moveTo>
                    <a:cubicBezTo>
                      <a:pt x="594265" y="653320"/>
                      <a:pt x="591407" y="655701"/>
                      <a:pt x="588645" y="658082"/>
                    </a:cubicBezTo>
                    <a:cubicBezTo>
                      <a:pt x="588645" y="657987"/>
                      <a:pt x="588550" y="657987"/>
                      <a:pt x="588550" y="657892"/>
                    </a:cubicBezTo>
                    <a:cubicBezTo>
                      <a:pt x="589026" y="655701"/>
                      <a:pt x="589788" y="651034"/>
                      <a:pt x="590074" y="644271"/>
                    </a:cubicBezTo>
                    <a:cubicBezTo>
                      <a:pt x="591407" y="643223"/>
                      <a:pt x="592645" y="642271"/>
                      <a:pt x="593979" y="641223"/>
                    </a:cubicBezTo>
                    <a:cubicBezTo>
                      <a:pt x="595027" y="644462"/>
                      <a:pt x="596075" y="647700"/>
                      <a:pt x="597218" y="651034"/>
                    </a:cubicBezTo>
                    <a:close/>
                    <a:moveTo>
                      <a:pt x="588359" y="657606"/>
                    </a:moveTo>
                    <a:cubicBezTo>
                      <a:pt x="586644" y="654749"/>
                      <a:pt x="585026" y="652177"/>
                      <a:pt x="583597" y="649891"/>
                    </a:cubicBezTo>
                    <a:cubicBezTo>
                      <a:pt x="585312" y="648367"/>
                      <a:pt x="587026" y="646843"/>
                      <a:pt x="588741" y="645414"/>
                    </a:cubicBezTo>
                    <a:cubicBezTo>
                      <a:pt x="588932" y="651034"/>
                      <a:pt x="588645" y="655320"/>
                      <a:pt x="588359" y="657606"/>
                    </a:cubicBezTo>
                    <a:close/>
                    <a:moveTo>
                      <a:pt x="589216" y="624840"/>
                    </a:moveTo>
                    <a:cubicBezTo>
                      <a:pt x="589312" y="625031"/>
                      <a:pt x="589312" y="625221"/>
                      <a:pt x="589407" y="625412"/>
                    </a:cubicBezTo>
                    <a:cubicBezTo>
                      <a:pt x="589407" y="625412"/>
                      <a:pt x="589407" y="625412"/>
                      <a:pt x="589312" y="625507"/>
                    </a:cubicBezTo>
                    <a:cubicBezTo>
                      <a:pt x="589312" y="625221"/>
                      <a:pt x="589216" y="625031"/>
                      <a:pt x="589216" y="624840"/>
                    </a:cubicBezTo>
                    <a:close/>
                    <a:moveTo>
                      <a:pt x="587407" y="325946"/>
                    </a:moveTo>
                    <a:cubicBezTo>
                      <a:pt x="588550" y="328136"/>
                      <a:pt x="589788" y="330327"/>
                      <a:pt x="591313" y="332327"/>
                    </a:cubicBezTo>
                    <a:cubicBezTo>
                      <a:pt x="589026" y="335185"/>
                      <a:pt x="587121" y="338042"/>
                      <a:pt x="585502" y="340900"/>
                    </a:cubicBezTo>
                    <a:cubicBezTo>
                      <a:pt x="586169" y="336137"/>
                      <a:pt x="586835" y="331089"/>
                      <a:pt x="587407" y="325946"/>
                    </a:cubicBezTo>
                    <a:close/>
                    <a:moveTo>
                      <a:pt x="583120" y="630936"/>
                    </a:moveTo>
                    <a:cubicBezTo>
                      <a:pt x="584169" y="629793"/>
                      <a:pt x="585407" y="628459"/>
                      <a:pt x="586740" y="627126"/>
                    </a:cubicBezTo>
                    <a:cubicBezTo>
                      <a:pt x="586835" y="627412"/>
                      <a:pt x="586835" y="627602"/>
                      <a:pt x="586835" y="627888"/>
                    </a:cubicBezTo>
                    <a:cubicBezTo>
                      <a:pt x="584549" y="630174"/>
                      <a:pt x="582359" y="632460"/>
                      <a:pt x="580263" y="634651"/>
                    </a:cubicBezTo>
                    <a:cubicBezTo>
                      <a:pt x="581311" y="633127"/>
                      <a:pt x="582359" y="631793"/>
                      <a:pt x="583120" y="630936"/>
                    </a:cubicBezTo>
                    <a:close/>
                    <a:moveTo>
                      <a:pt x="576644" y="703802"/>
                    </a:moveTo>
                    <a:cubicBezTo>
                      <a:pt x="574929" y="702183"/>
                      <a:pt x="573501" y="700850"/>
                      <a:pt x="572167" y="699516"/>
                    </a:cubicBezTo>
                    <a:cubicBezTo>
                      <a:pt x="573501" y="698183"/>
                      <a:pt x="574834" y="696944"/>
                      <a:pt x="576263" y="695611"/>
                    </a:cubicBezTo>
                    <a:cubicBezTo>
                      <a:pt x="576358" y="698373"/>
                      <a:pt x="576453" y="701135"/>
                      <a:pt x="576644" y="703802"/>
                    </a:cubicBezTo>
                    <a:close/>
                    <a:moveTo>
                      <a:pt x="572929" y="660559"/>
                    </a:moveTo>
                    <a:cubicBezTo>
                      <a:pt x="573691" y="659701"/>
                      <a:pt x="574358" y="658940"/>
                      <a:pt x="575120" y="658082"/>
                    </a:cubicBezTo>
                    <a:cubicBezTo>
                      <a:pt x="575215" y="661607"/>
                      <a:pt x="575310" y="666083"/>
                      <a:pt x="575406" y="671322"/>
                    </a:cubicBezTo>
                    <a:cubicBezTo>
                      <a:pt x="573786" y="673227"/>
                      <a:pt x="572167" y="675132"/>
                      <a:pt x="570834" y="677037"/>
                    </a:cubicBezTo>
                    <a:cubicBezTo>
                      <a:pt x="570452" y="677609"/>
                      <a:pt x="570071" y="678085"/>
                      <a:pt x="569691" y="678656"/>
                    </a:cubicBezTo>
                    <a:cubicBezTo>
                      <a:pt x="570834" y="672656"/>
                      <a:pt x="571881" y="666655"/>
                      <a:pt x="572929" y="660559"/>
                    </a:cubicBezTo>
                    <a:close/>
                    <a:moveTo>
                      <a:pt x="567880" y="689420"/>
                    </a:moveTo>
                    <a:cubicBezTo>
                      <a:pt x="568071" y="688562"/>
                      <a:pt x="568167" y="687800"/>
                      <a:pt x="568357" y="686943"/>
                    </a:cubicBezTo>
                    <a:cubicBezTo>
                      <a:pt x="568833" y="686467"/>
                      <a:pt x="569214" y="685895"/>
                      <a:pt x="569691" y="685419"/>
                    </a:cubicBezTo>
                    <a:cubicBezTo>
                      <a:pt x="571691" y="683228"/>
                      <a:pt x="573691" y="681323"/>
                      <a:pt x="575787" y="679514"/>
                    </a:cubicBezTo>
                    <a:cubicBezTo>
                      <a:pt x="575882" y="682657"/>
                      <a:pt x="575977" y="685800"/>
                      <a:pt x="576072" y="689039"/>
                    </a:cubicBezTo>
                    <a:cubicBezTo>
                      <a:pt x="574263" y="691039"/>
                      <a:pt x="572452" y="692944"/>
                      <a:pt x="570834" y="695039"/>
                    </a:cubicBezTo>
                    <a:cubicBezTo>
                      <a:pt x="570357" y="695706"/>
                      <a:pt x="569976" y="696278"/>
                      <a:pt x="569405" y="696944"/>
                    </a:cubicBezTo>
                    <a:cubicBezTo>
                      <a:pt x="568262" y="695897"/>
                      <a:pt x="567405" y="695134"/>
                      <a:pt x="566928" y="694658"/>
                    </a:cubicBezTo>
                    <a:cubicBezTo>
                      <a:pt x="567214" y="692944"/>
                      <a:pt x="567500" y="691229"/>
                      <a:pt x="567880" y="689420"/>
                    </a:cubicBezTo>
                    <a:close/>
                    <a:moveTo>
                      <a:pt x="556165" y="700850"/>
                    </a:moveTo>
                    <a:cubicBezTo>
                      <a:pt x="559118" y="697325"/>
                      <a:pt x="562356" y="693515"/>
                      <a:pt x="565976" y="689515"/>
                    </a:cubicBezTo>
                    <a:cubicBezTo>
                      <a:pt x="565881" y="690277"/>
                      <a:pt x="565690" y="691134"/>
                      <a:pt x="565499" y="691896"/>
                    </a:cubicBezTo>
                    <a:cubicBezTo>
                      <a:pt x="563976" y="693420"/>
                      <a:pt x="560737" y="696563"/>
                      <a:pt x="556165" y="700850"/>
                    </a:cubicBezTo>
                    <a:close/>
                    <a:moveTo>
                      <a:pt x="565690" y="701897"/>
                    </a:moveTo>
                    <a:cubicBezTo>
                      <a:pt x="565595" y="701993"/>
                      <a:pt x="565499" y="702088"/>
                      <a:pt x="565404" y="702183"/>
                    </a:cubicBezTo>
                    <a:cubicBezTo>
                      <a:pt x="565499" y="701897"/>
                      <a:pt x="565499" y="701612"/>
                      <a:pt x="565595" y="701326"/>
                    </a:cubicBezTo>
                    <a:cubicBezTo>
                      <a:pt x="565595" y="701612"/>
                      <a:pt x="565690" y="701802"/>
                      <a:pt x="565690" y="701897"/>
                    </a:cubicBezTo>
                    <a:close/>
                    <a:moveTo>
                      <a:pt x="556546" y="749332"/>
                    </a:moveTo>
                    <a:cubicBezTo>
                      <a:pt x="559214" y="735711"/>
                      <a:pt x="561784" y="721995"/>
                      <a:pt x="564356" y="708279"/>
                    </a:cubicBezTo>
                    <a:cubicBezTo>
                      <a:pt x="565024" y="707422"/>
                      <a:pt x="565785" y="706565"/>
                      <a:pt x="566452" y="705707"/>
                    </a:cubicBezTo>
                    <a:cubicBezTo>
                      <a:pt x="569023" y="718280"/>
                      <a:pt x="575596" y="746379"/>
                      <a:pt x="586169" y="763048"/>
                    </a:cubicBezTo>
                    <a:cubicBezTo>
                      <a:pt x="587407" y="765048"/>
                      <a:pt x="588932" y="767334"/>
                      <a:pt x="590550" y="769906"/>
                    </a:cubicBezTo>
                    <a:cubicBezTo>
                      <a:pt x="588741" y="774287"/>
                      <a:pt x="587503" y="778002"/>
                      <a:pt x="586550" y="781241"/>
                    </a:cubicBezTo>
                    <a:cubicBezTo>
                      <a:pt x="570166" y="758666"/>
                      <a:pt x="556642" y="749427"/>
                      <a:pt x="556546" y="749332"/>
                    </a:cubicBezTo>
                    <a:close/>
                    <a:moveTo>
                      <a:pt x="588073" y="783431"/>
                    </a:moveTo>
                    <a:cubicBezTo>
                      <a:pt x="589407" y="780859"/>
                      <a:pt x="591122" y="777907"/>
                      <a:pt x="593503" y="774478"/>
                    </a:cubicBezTo>
                    <a:cubicBezTo>
                      <a:pt x="593694" y="774764"/>
                      <a:pt x="593884" y="775049"/>
                      <a:pt x="594074" y="775335"/>
                    </a:cubicBezTo>
                    <a:cubicBezTo>
                      <a:pt x="592551" y="778383"/>
                      <a:pt x="591027" y="781812"/>
                      <a:pt x="589598" y="785527"/>
                    </a:cubicBezTo>
                    <a:cubicBezTo>
                      <a:pt x="589121" y="784860"/>
                      <a:pt x="588645" y="784193"/>
                      <a:pt x="588073" y="783431"/>
                    </a:cubicBezTo>
                    <a:close/>
                    <a:moveTo>
                      <a:pt x="621983" y="866394"/>
                    </a:moveTo>
                    <a:cubicBezTo>
                      <a:pt x="617601" y="845725"/>
                      <a:pt x="610363" y="820103"/>
                      <a:pt x="599409" y="800957"/>
                    </a:cubicBezTo>
                    <a:cubicBezTo>
                      <a:pt x="596360" y="795623"/>
                      <a:pt x="593313" y="790956"/>
                      <a:pt x="590359" y="786479"/>
                    </a:cubicBezTo>
                    <a:cubicBezTo>
                      <a:pt x="591693" y="783526"/>
                      <a:pt x="593408" y="780288"/>
                      <a:pt x="595217" y="777145"/>
                    </a:cubicBezTo>
                    <a:cubicBezTo>
                      <a:pt x="606267" y="803910"/>
                      <a:pt x="618554" y="830771"/>
                      <a:pt x="618554" y="830771"/>
                    </a:cubicBezTo>
                    <a:cubicBezTo>
                      <a:pt x="618554" y="830771"/>
                      <a:pt x="618459" y="823627"/>
                      <a:pt x="618173" y="812578"/>
                    </a:cubicBezTo>
                    <a:cubicBezTo>
                      <a:pt x="620840" y="816769"/>
                      <a:pt x="623507" y="820769"/>
                      <a:pt x="625889" y="824484"/>
                    </a:cubicBezTo>
                    <a:cubicBezTo>
                      <a:pt x="621697" y="838676"/>
                      <a:pt x="624935" y="850297"/>
                      <a:pt x="625983" y="853345"/>
                    </a:cubicBezTo>
                    <a:cubicBezTo>
                      <a:pt x="623983" y="858488"/>
                      <a:pt x="622745" y="862870"/>
                      <a:pt x="621983" y="866394"/>
                    </a:cubicBezTo>
                    <a:close/>
                    <a:moveTo>
                      <a:pt x="627698" y="849059"/>
                    </a:moveTo>
                    <a:cubicBezTo>
                      <a:pt x="629127" y="843820"/>
                      <a:pt x="630745" y="839057"/>
                      <a:pt x="632365" y="834581"/>
                    </a:cubicBezTo>
                    <a:cubicBezTo>
                      <a:pt x="632937" y="835438"/>
                      <a:pt x="633413" y="836200"/>
                      <a:pt x="633889" y="836867"/>
                    </a:cubicBezTo>
                    <a:cubicBezTo>
                      <a:pt x="631317" y="841153"/>
                      <a:pt x="629317" y="845249"/>
                      <a:pt x="627698" y="849059"/>
                    </a:cubicBezTo>
                    <a:close/>
                    <a:moveTo>
                      <a:pt x="733425" y="738950"/>
                    </a:moveTo>
                    <a:cubicBezTo>
                      <a:pt x="720948" y="756857"/>
                      <a:pt x="680467" y="781050"/>
                      <a:pt x="650844" y="813816"/>
                    </a:cubicBezTo>
                    <a:cubicBezTo>
                      <a:pt x="645509" y="819722"/>
                      <a:pt x="641224" y="825437"/>
                      <a:pt x="637604" y="830866"/>
                    </a:cubicBezTo>
                    <a:cubicBezTo>
                      <a:pt x="637318" y="828866"/>
                      <a:pt x="637032" y="826770"/>
                      <a:pt x="636651" y="824484"/>
                    </a:cubicBezTo>
                    <a:cubicBezTo>
                      <a:pt x="641795" y="814007"/>
                      <a:pt x="648463" y="805053"/>
                      <a:pt x="658845" y="796385"/>
                    </a:cubicBezTo>
                    <a:cubicBezTo>
                      <a:pt x="677704" y="780574"/>
                      <a:pt x="707613" y="758095"/>
                      <a:pt x="724567" y="739807"/>
                    </a:cubicBezTo>
                    <a:cubicBezTo>
                      <a:pt x="729996" y="733901"/>
                      <a:pt x="733330" y="728948"/>
                      <a:pt x="735426" y="724376"/>
                    </a:cubicBezTo>
                    <a:cubicBezTo>
                      <a:pt x="735997" y="727710"/>
                      <a:pt x="736569" y="730949"/>
                      <a:pt x="737140" y="733997"/>
                    </a:cubicBezTo>
                    <a:cubicBezTo>
                      <a:pt x="735902" y="735521"/>
                      <a:pt x="734663" y="737140"/>
                      <a:pt x="733425" y="738950"/>
                    </a:cubicBezTo>
                    <a:close/>
                    <a:moveTo>
                      <a:pt x="740759" y="427006"/>
                    </a:moveTo>
                    <a:cubicBezTo>
                      <a:pt x="737997" y="424529"/>
                      <a:pt x="735331" y="422243"/>
                      <a:pt x="732759" y="420338"/>
                    </a:cubicBezTo>
                    <a:cubicBezTo>
                      <a:pt x="739330" y="418624"/>
                      <a:pt x="748189" y="416433"/>
                      <a:pt x="756857" y="413861"/>
                    </a:cubicBezTo>
                    <a:cubicBezTo>
                      <a:pt x="748189" y="421481"/>
                      <a:pt x="742759" y="427292"/>
                      <a:pt x="742759" y="427292"/>
                    </a:cubicBezTo>
                    <a:lnTo>
                      <a:pt x="751332" y="429101"/>
                    </a:lnTo>
                    <a:cubicBezTo>
                      <a:pt x="751904" y="428911"/>
                      <a:pt x="767144" y="426530"/>
                      <a:pt x="784956" y="421100"/>
                    </a:cubicBezTo>
                    <a:cubicBezTo>
                      <a:pt x="791623" y="423958"/>
                      <a:pt x="799338" y="427101"/>
                      <a:pt x="807911" y="430149"/>
                    </a:cubicBezTo>
                    <a:cubicBezTo>
                      <a:pt x="802101" y="433673"/>
                      <a:pt x="797814" y="436340"/>
                      <a:pt x="795338" y="437960"/>
                    </a:cubicBezTo>
                    <a:cubicBezTo>
                      <a:pt x="792576" y="438341"/>
                      <a:pt x="789909" y="438722"/>
                      <a:pt x="787337" y="439198"/>
                    </a:cubicBezTo>
                    <a:cubicBezTo>
                      <a:pt x="771716" y="435007"/>
                      <a:pt x="756285" y="431006"/>
                      <a:pt x="740759" y="427006"/>
                    </a:cubicBezTo>
                    <a:close/>
                    <a:moveTo>
                      <a:pt x="749903" y="719138"/>
                    </a:moveTo>
                    <a:cubicBezTo>
                      <a:pt x="749714" y="719328"/>
                      <a:pt x="749523" y="719423"/>
                      <a:pt x="749237" y="719709"/>
                    </a:cubicBezTo>
                    <a:cubicBezTo>
                      <a:pt x="749332" y="719233"/>
                      <a:pt x="749332" y="718852"/>
                      <a:pt x="749332" y="718376"/>
                    </a:cubicBezTo>
                    <a:cubicBezTo>
                      <a:pt x="749618" y="718566"/>
                      <a:pt x="749714" y="718852"/>
                      <a:pt x="749903" y="719138"/>
                    </a:cubicBezTo>
                    <a:close/>
                    <a:moveTo>
                      <a:pt x="746570" y="432626"/>
                    </a:moveTo>
                    <a:cubicBezTo>
                      <a:pt x="745903" y="431864"/>
                      <a:pt x="745141" y="431102"/>
                      <a:pt x="744474" y="430435"/>
                    </a:cubicBezTo>
                    <a:cubicBezTo>
                      <a:pt x="745999" y="430816"/>
                      <a:pt x="747522" y="431197"/>
                      <a:pt x="749046" y="431578"/>
                    </a:cubicBezTo>
                    <a:lnTo>
                      <a:pt x="745903" y="431673"/>
                    </a:lnTo>
                    <a:cubicBezTo>
                      <a:pt x="745999" y="431673"/>
                      <a:pt x="746284" y="432054"/>
                      <a:pt x="746570" y="432626"/>
                    </a:cubicBezTo>
                    <a:close/>
                    <a:moveTo>
                      <a:pt x="746856" y="742664"/>
                    </a:moveTo>
                    <a:cubicBezTo>
                      <a:pt x="749428" y="736187"/>
                      <a:pt x="750951" y="729139"/>
                      <a:pt x="751332" y="721614"/>
                    </a:cubicBezTo>
                    <a:cubicBezTo>
                      <a:pt x="754952" y="727520"/>
                      <a:pt x="758476" y="733520"/>
                      <a:pt x="762000" y="739426"/>
                    </a:cubicBezTo>
                    <a:cubicBezTo>
                      <a:pt x="756381" y="750856"/>
                      <a:pt x="751427" y="758952"/>
                      <a:pt x="744379" y="766667"/>
                    </a:cubicBezTo>
                    <a:cubicBezTo>
                      <a:pt x="744665" y="763810"/>
                      <a:pt x="745617" y="754856"/>
                      <a:pt x="746856" y="742664"/>
                    </a:cubicBezTo>
                    <a:close/>
                    <a:moveTo>
                      <a:pt x="774763" y="618649"/>
                    </a:moveTo>
                    <a:cubicBezTo>
                      <a:pt x="774002" y="625126"/>
                      <a:pt x="773526" y="632079"/>
                      <a:pt x="773431" y="639223"/>
                    </a:cubicBezTo>
                    <a:cubicBezTo>
                      <a:pt x="770573" y="638651"/>
                      <a:pt x="767715" y="638080"/>
                      <a:pt x="764667" y="637223"/>
                    </a:cubicBezTo>
                    <a:cubicBezTo>
                      <a:pt x="762572" y="636651"/>
                      <a:pt x="760382" y="636080"/>
                      <a:pt x="758190" y="635413"/>
                    </a:cubicBezTo>
                    <a:cubicBezTo>
                      <a:pt x="758667" y="631126"/>
                      <a:pt x="759048" y="627126"/>
                      <a:pt x="759428" y="623602"/>
                    </a:cubicBezTo>
                    <a:cubicBezTo>
                      <a:pt x="764572" y="622649"/>
                      <a:pt x="769620" y="620935"/>
                      <a:pt x="774763" y="618649"/>
                    </a:cubicBezTo>
                    <a:close/>
                    <a:moveTo>
                      <a:pt x="761048" y="586931"/>
                    </a:moveTo>
                    <a:cubicBezTo>
                      <a:pt x="765144" y="585407"/>
                      <a:pt x="769811" y="584645"/>
                      <a:pt x="775717" y="585502"/>
                    </a:cubicBezTo>
                    <a:cubicBezTo>
                      <a:pt x="777335" y="585692"/>
                      <a:pt x="778859" y="586264"/>
                      <a:pt x="780384" y="586740"/>
                    </a:cubicBezTo>
                    <a:cubicBezTo>
                      <a:pt x="773526" y="589312"/>
                      <a:pt x="767049" y="592360"/>
                      <a:pt x="761143" y="595598"/>
                    </a:cubicBezTo>
                    <a:cubicBezTo>
                      <a:pt x="761238" y="592646"/>
                      <a:pt x="761143" y="589788"/>
                      <a:pt x="761048" y="586931"/>
                    </a:cubicBezTo>
                    <a:close/>
                    <a:moveTo>
                      <a:pt x="760666" y="655034"/>
                    </a:moveTo>
                    <a:cubicBezTo>
                      <a:pt x="765429" y="656654"/>
                      <a:pt x="769620" y="657987"/>
                      <a:pt x="773620" y="658940"/>
                    </a:cubicBezTo>
                    <a:cubicBezTo>
                      <a:pt x="773620" y="660178"/>
                      <a:pt x="773716" y="661416"/>
                      <a:pt x="773716" y="662654"/>
                    </a:cubicBezTo>
                    <a:cubicBezTo>
                      <a:pt x="767905" y="661511"/>
                      <a:pt x="761714" y="660273"/>
                      <a:pt x="755619" y="659035"/>
                    </a:cubicBezTo>
                    <a:cubicBezTo>
                      <a:pt x="755809" y="657130"/>
                      <a:pt x="755999" y="655225"/>
                      <a:pt x="756190" y="653415"/>
                    </a:cubicBezTo>
                    <a:cubicBezTo>
                      <a:pt x="757714" y="653987"/>
                      <a:pt x="759143" y="654558"/>
                      <a:pt x="760666" y="655034"/>
                    </a:cubicBezTo>
                    <a:close/>
                    <a:moveTo>
                      <a:pt x="774954" y="681038"/>
                    </a:moveTo>
                    <a:cubicBezTo>
                      <a:pt x="775049" y="682371"/>
                      <a:pt x="775145" y="683609"/>
                      <a:pt x="775240" y="684943"/>
                    </a:cubicBezTo>
                    <a:cubicBezTo>
                      <a:pt x="767239" y="683324"/>
                      <a:pt x="759809" y="681800"/>
                      <a:pt x="753332" y="680371"/>
                    </a:cubicBezTo>
                    <a:cubicBezTo>
                      <a:pt x="753618" y="678085"/>
                      <a:pt x="753809" y="675894"/>
                      <a:pt x="753999" y="673608"/>
                    </a:cubicBezTo>
                    <a:cubicBezTo>
                      <a:pt x="760762" y="676180"/>
                      <a:pt x="767715" y="678751"/>
                      <a:pt x="774954" y="681038"/>
                    </a:cubicBezTo>
                    <a:close/>
                    <a:moveTo>
                      <a:pt x="761048" y="695801"/>
                    </a:moveTo>
                    <a:cubicBezTo>
                      <a:pt x="765620" y="696944"/>
                      <a:pt x="770191" y="697992"/>
                      <a:pt x="774859" y="699135"/>
                    </a:cubicBezTo>
                    <a:cubicBezTo>
                      <a:pt x="765524" y="699421"/>
                      <a:pt x="757333" y="699897"/>
                      <a:pt x="751332" y="700278"/>
                    </a:cubicBezTo>
                    <a:cubicBezTo>
                      <a:pt x="751618" y="697897"/>
                      <a:pt x="751809" y="695516"/>
                      <a:pt x="752095" y="693134"/>
                    </a:cubicBezTo>
                    <a:cubicBezTo>
                      <a:pt x="754856" y="694087"/>
                      <a:pt x="757714" y="694944"/>
                      <a:pt x="761048" y="695801"/>
                    </a:cubicBezTo>
                    <a:close/>
                    <a:moveTo>
                      <a:pt x="778669" y="714566"/>
                    </a:moveTo>
                    <a:cubicBezTo>
                      <a:pt x="778955" y="716756"/>
                      <a:pt x="779241" y="719042"/>
                      <a:pt x="779621" y="721138"/>
                    </a:cubicBezTo>
                    <a:cubicBezTo>
                      <a:pt x="766572" y="720662"/>
                      <a:pt x="758094" y="720757"/>
                      <a:pt x="755524" y="720852"/>
                    </a:cubicBezTo>
                    <a:cubicBezTo>
                      <a:pt x="753713" y="717804"/>
                      <a:pt x="751904" y="714661"/>
                      <a:pt x="750094" y="711613"/>
                    </a:cubicBezTo>
                    <a:cubicBezTo>
                      <a:pt x="750284" y="709898"/>
                      <a:pt x="750475" y="708279"/>
                      <a:pt x="750666" y="706469"/>
                    </a:cubicBezTo>
                    <a:cubicBezTo>
                      <a:pt x="756476" y="709232"/>
                      <a:pt x="765429" y="712280"/>
                      <a:pt x="778669" y="714566"/>
                    </a:cubicBezTo>
                    <a:close/>
                    <a:moveTo>
                      <a:pt x="781336" y="732663"/>
                    </a:moveTo>
                    <a:cubicBezTo>
                      <a:pt x="782002" y="737045"/>
                      <a:pt x="782670" y="740855"/>
                      <a:pt x="783336" y="744474"/>
                    </a:cubicBezTo>
                    <a:cubicBezTo>
                      <a:pt x="776002" y="743617"/>
                      <a:pt x="770573" y="742855"/>
                      <a:pt x="767905" y="742474"/>
                    </a:cubicBezTo>
                    <a:cubicBezTo>
                      <a:pt x="764001" y="735521"/>
                      <a:pt x="760000" y="728567"/>
                      <a:pt x="755999" y="721709"/>
                    </a:cubicBezTo>
                    <a:cubicBezTo>
                      <a:pt x="764572" y="727139"/>
                      <a:pt x="773049" y="730568"/>
                      <a:pt x="781336" y="732663"/>
                    </a:cubicBezTo>
                    <a:close/>
                    <a:moveTo>
                      <a:pt x="749142" y="784574"/>
                    </a:moveTo>
                    <a:cubicBezTo>
                      <a:pt x="757428" y="767334"/>
                      <a:pt x="763238" y="750951"/>
                      <a:pt x="763334" y="741521"/>
                    </a:cubicBezTo>
                    <a:cubicBezTo>
                      <a:pt x="766477" y="746855"/>
                      <a:pt x="769525" y="752094"/>
                      <a:pt x="772573" y="757428"/>
                    </a:cubicBezTo>
                    <a:cubicBezTo>
                      <a:pt x="766192" y="766001"/>
                      <a:pt x="757238" y="775621"/>
                      <a:pt x="749142" y="784574"/>
                    </a:cubicBezTo>
                    <a:close/>
                    <a:moveTo>
                      <a:pt x="769430" y="745236"/>
                    </a:moveTo>
                    <a:cubicBezTo>
                      <a:pt x="773335" y="748379"/>
                      <a:pt x="778098" y="751427"/>
                      <a:pt x="785051" y="753904"/>
                    </a:cubicBezTo>
                    <a:cubicBezTo>
                      <a:pt x="786194" y="759809"/>
                      <a:pt x="786860" y="763238"/>
                      <a:pt x="786860" y="763238"/>
                    </a:cubicBezTo>
                    <a:cubicBezTo>
                      <a:pt x="786860" y="763238"/>
                      <a:pt x="787146" y="760000"/>
                      <a:pt x="787718" y="754856"/>
                    </a:cubicBezTo>
                    <a:cubicBezTo>
                      <a:pt x="794671" y="757047"/>
                      <a:pt x="803720" y="758762"/>
                      <a:pt x="816198" y="759619"/>
                    </a:cubicBezTo>
                    <a:cubicBezTo>
                      <a:pt x="817912" y="759714"/>
                      <a:pt x="819817" y="759905"/>
                      <a:pt x="821722" y="760000"/>
                    </a:cubicBezTo>
                    <a:cubicBezTo>
                      <a:pt x="822388" y="762953"/>
                      <a:pt x="822960" y="765810"/>
                      <a:pt x="823627" y="768572"/>
                    </a:cubicBezTo>
                    <a:cubicBezTo>
                      <a:pt x="802481" y="765620"/>
                      <a:pt x="784574" y="763334"/>
                      <a:pt x="779145" y="762572"/>
                    </a:cubicBezTo>
                    <a:cubicBezTo>
                      <a:pt x="775907" y="756857"/>
                      <a:pt x="772668" y="751046"/>
                      <a:pt x="769430" y="745236"/>
                    </a:cubicBezTo>
                    <a:close/>
                    <a:moveTo>
                      <a:pt x="819436" y="615125"/>
                    </a:moveTo>
                    <a:cubicBezTo>
                      <a:pt x="817721" y="623602"/>
                      <a:pt x="816103" y="632460"/>
                      <a:pt x="814578" y="641033"/>
                    </a:cubicBezTo>
                    <a:cubicBezTo>
                      <a:pt x="809720" y="641128"/>
                      <a:pt x="804387" y="641509"/>
                      <a:pt x="798291" y="641509"/>
                    </a:cubicBezTo>
                    <a:cubicBezTo>
                      <a:pt x="798482" y="630174"/>
                      <a:pt x="798291" y="617125"/>
                      <a:pt x="798005" y="604552"/>
                    </a:cubicBezTo>
                    <a:cubicBezTo>
                      <a:pt x="800481" y="602933"/>
                      <a:pt x="802958" y="601504"/>
                      <a:pt x="805625" y="600456"/>
                    </a:cubicBezTo>
                    <a:cubicBezTo>
                      <a:pt x="812863" y="606743"/>
                      <a:pt x="817721" y="612839"/>
                      <a:pt x="819436" y="615125"/>
                    </a:cubicBezTo>
                    <a:close/>
                    <a:moveTo>
                      <a:pt x="813721" y="598170"/>
                    </a:moveTo>
                    <a:cubicBezTo>
                      <a:pt x="816864" y="597503"/>
                      <a:pt x="820007" y="597218"/>
                      <a:pt x="823056" y="597027"/>
                    </a:cubicBezTo>
                    <a:cubicBezTo>
                      <a:pt x="821913" y="602361"/>
                      <a:pt x="820770" y="608171"/>
                      <a:pt x="819531" y="614267"/>
                    </a:cubicBezTo>
                    <a:cubicBezTo>
                      <a:pt x="817912" y="608457"/>
                      <a:pt x="815912" y="603123"/>
                      <a:pt x="813721" y="598170"/>
                    </a:cubicBezTo>
                    <a:close/>
                    <a:moveTo>
                      <a:pt x="811340" y="661988"/>
                    </a:moveTo>
                    <a:cubicBezTo>
                      <a:pt x="811149" y="663512"/>
                      <a:pt x="810959" y="664940"/>
                      <a:pt x="810768" y="666274"/>
                    </a:cubicBezTo>
                    <a:cubicBezTo>
                      <a:pt x="806005" y="666274"/>
                      <a:pt x="801338" y="666083"/>
                      <a:pt x="796862" y="665798"/>
                    </a:cubicBezTo>
                    <a:cubicBezTo>
                      <a:pt x="796957" y="664750"/>
                      <a:pt x="797053" y="663607"/>
                      <a:pt x="797243" y="662654"/>
                    </a:cubicBezTo>
                    <a:cubicBezTo>
                      <a:pt x="797243" y="662654"/>
                      <a:pt x="797243" y="662559"/>
                      <a:pt x="797243" y="662464"/>
                    </a:cubicBezTo>
                    <a:cubicBezTo>
                      <a:pt x="802481" y="662654"/>
                      <a:pt x="806958" y="662273"/>
                      <a:pt x="811340" y="661988"/>
                    </a:cubicBezTo>
                    <a:close/>
                    <a:moveTo>
                      <a:pt x="810006" y="687515"/>
                    </a:moveTo>
                    <a:cubicBezTo>
                      <a:pt x="805149" y="688276"/>
                      <a:pt x="800005" y="688562"/>
                      <a:pt x="794481" y="688181"/>
                    </a:cubicBezTo>
                    <a:cubicBezTo>
                      <a:pt x="794576" y="687419"/>
                      <a:pt x="794671" y="686657"/>
                      <a:pt x="794671" y="685895"/>
                    </a:cubicBezTo>
                    <a:cubicBezTo>
                      <a:pt x="799720" y="686753"/>
                      <a:pt x="804767" y="687229"/>
                      <a:pt x="810006" y="687515"/>
                    </a:cubicBezTo>
                    <a:close/>
                    <a:moveTo>
                      <a:pt x="809720" y="717709"/>
                    </a:moveTo>
                    <a:cubicBezTo>
                      <a:pt x="811054" y="717804"/>
                      <a:pt x="812197" y="717709"/>
                      <a:pt x="813531" y="717709"/>
                    </a:cubicBezTo>
                    <a:cubicBezTo>
                      <a:pt x="813721" y="718947"/>
                      <a:pt x="813912" y="720281"/>
                      <a:pt x="814102" y="721519"/>
                    </a:cubicBezTo>
                    <a:cubicBezTo>
                      <a:pt x="808768" y="721995"/>
                      <a:pt x="803624" y="722281"/>
                      <a:pt x="798671" y="721995"/>
                    </a:cubicBezTo>
                    <a:cubicBezTo>
                      <a:pt x="795910" y="721805"/>
                      <a:pt x="793433" y="721709"/>
                      <a:pt x="790956" y="721614"/>
                    </a:cubicBezTo>
                    <a:cubicBezTo>
                      <a:pt x="791147" y="719900"/>
                      <a:pt x="791338" y="718185"/>
                      <a:pt x="791527" y="716375"/>
                    </a:cubicBezTo>
                    <a:cubicBezTo>
                      <a:pt x="797053" y="717042"/>
                      <a:pt x="803053" y="717518"/>
                      <a:pt x="809720" y="717709"/>
                    </a:cubicBezTo>
                    <a:close/>
                    <a:moveTo>
                      <a:pt x="816864" y="736664"/>
                    </a:moveTo>
                    <a:cubicBezTo>
                      <a:pt x="817532" y="740188"/>
                      <a:pt x="818198" y="743712"/>
                      <a:pt x="818959" y="747236"/>
                    </a:cubicBezTo>
                    <a:cubicBezTo>
                      <a:pt x="812863" y="747236"/>
                      <a:pt x="807339" y="747046"/>
                      <a:pt x="803053" y="746665"/>
                    </a:cubicBezTo>
                    <a:cubicBezTo>
                      <a:pt x="797909" y="746189"/>
                      <a:pt x="793052" y="745617"/>
                      <a:pt x="788670" y="745141"/>
                    </a:cubicBezTo>
                    <a:cubicBezTo>
                      <a:pt x="788957" y="741902"/>
                      <a:pt x="789337" y="738283"/>
                      <a:pt x="789718" y="734473"/>
                    </a:cubicBezTo>
                    <a:cubicBezTo>
                      <a:pt x="799148" y="735901"/>
                      <a:pt x="808196" y="736187"/>
                      <a:pt x="816864" y="736664"/>
                    </a:cubicBezTo>
                    <a:close/>
                    <a:moveTo>
                      <a:pt x="790861" y="785432"/>
                    </a:moveTo>
                    <a:cubicBezTo>
                      <a:pt x="787242" y="778383"/>
                      <a:pt x="783622" y="771334"/>
                      <a:pt x="779907" y="764381"/>
                    </a:cubicBezTo>
                    <a:cubicBezTo>
                      <a:pt x="791432" y="772478"/>
                      <a:pt x="798195" y="778383"/>
                      <a:pt x="827057" y="783812"/>
                    </a:cubicBezTo>
                    <a:cubicBezTo>
                      <a:pt x="827627" y="786098"/>
                      <a:pt x="828104" y="788194"/>
                      <a:pt x="828580" y="790099"/>
                    </a:cubicBezTo>
                    <a:cubicBezTo>
                      <a:pt x="810197" y="786765"/>
                      <a:pt x="795338" y="785717"/>
                      <a:pt x="790861" y="785432"/>
                    </a:cubicBezTo>
                    <a:close/>
                    <a:moveTo>
                      <a:pt x="826198" y="582359"/>
                    </a:moveTo>
                    <a:cubicBezTo>
                      <a:pt x="818864" y="580549"/>
                      <a:pt x="811340" y="580263"/>
                      <a:pt x="804006" y="581025"/>
                    </a:cubicBezTo>
                    <a:cubicBezTo>
                      <a:pt x="801720" y="577787"/>
                      <a:pt x="799243" y="574929"/>
                      <a:pt x="796767" y="572262"/>
                    </a:cubicBezTo>
                    <a:cubicBezTo>
                      <a:pt x="796100" y="559118"/>
                      <a:pt x="795528" y="550069"/>
                      <a:pt x="795528" y="550069"/>
                    </a:cubicBezTo>
                    <a:lnTo>
                      <a:pt x="791718" y="547592"/>
                    </a:lnTo>
                    <a:cubicBezTo>
                      <a:pt x="791718" y="547592"/>
                      <a:pt x="789718" y="553974"/>
                      <a:pt x="786955" y="563309"/>
                    </a:cubicBezTo>
                    <a:cubicBezTo>
                      <a:pt x="776383" y="555022"/>
                      <a:pt x="765715" y="550926"/>
                      <a:pt x="757905" y="549116"/>
                    </a:cubicBezTo>
                    <a:cubicBezTo>
                      <a:pt x="756095" y="533686"/>
                      <a:pt x="754190" y="522732"/>
                      <a:pt x="754190" y="522732"/>
                    </a:cubicBezTo>
                    <a:lnTo>
                      <a:pt x="749903" y="519875"/>
                    </a:lnTo>
                    <a:lnTo>
                      <a:pt x="749903" y="519875"/>
                    </a:lnTo>
                    <a:cubicBezTo>
                      <a:pt x="751332" y="520827"/>
                      <a:pt x="752761" y="521684"/>
                      <a:pt x="754095" y="522637"/>
                    </a:cubicBezTo>
                    <a:lnTo>
                      <a:pt x="754190" y="522732"/>
                    </a:lnTo>
                    <a:cubicBezTo>
                      <a:pt x="754190" y="522732"/>
                      <a:pt x="754285" y="522732"/>
                      <a:pt x="754285" y="522732"/>
                    </a:cubicBezTo>
                    <a:cubicBezTo>
                      <a:pt x="777050" y="537401"/>
                      <a:pt x="799814" y="552259"/>
                      <a:pt x="822294" y="567404"/>
                    </a:cubicBezTo>
                    <a:cubicBezTo>
                      <a:pt x="824389" y="568738"/>
                      <a:pt x="826294" y="570262"/>
                      <a:pt x="828389" y="571595"/>
                    </a:cubicBezTo>
                    <a:cubicBezTo>
                      <a:pt x="828199" y="573310"/>
                      <a:pt x="827341" y="577120"/>
                      <a:pt x="826198" y="582359"/>
                    </a:cubicBezTo>
                    <a:close/>
                    <a:moveTo>
                      <a:pt x="823627" y="565690"/>
                    </a:moveTo>
                    <a:cubicBezTo>
                      <a:pt x="812388" y="557975"/>
                      <a:pt x="801052" y="550355"/>
                      <a:pt x="789813" y="542734"/>
                    </a:cubicBezTo>
                    <a:lnTo>
                      <a:pt x="798957" y="548068"/>
                    </a:lnTo>
                    <a:cubicBezTo>
                      <a:pt x="798957" y="548068"/>
                      <a:pt x="821627" y="556165"/>
                      <a:pt x="843915" y="563690"/>
                    </a:cubicBezTo>
                    <a:cubicBezTo>
                      <a:pt x="845725" y="565118"/>
                      <a:pt x="847439" y="566452"/>
                      <a:pt x="849154" y="567881"/>
                    </a:cubicBezTo>
                    <a:cubicBezTo>
                      <a:pt x="840677" y="569785"/>
                      <a:pt x="834771" y="571309"/>
                      <a:pt x="832390" y="571881"/>
                    </a:cubicBezTo>
                    <a:cubicBezTo>
                      <a:pt x="829438" y="569785"/>
                      <a:pt x="826580" y="567690"/>
                      <a:pt x="823627" y="565690"/>
                    </a:cubicBezTo>
                    <a:close/>
                    <a:moveTo>
                      <a:pt x="853060" y="735616"/>
                    </a:moveTo>
                    <a:cubicBezTo>
                      <a:pt x="853535" y="739521"/>
                      <a:pt x="854203" y="743426"/>
                      <a:pt x="854773" y="747332"/>
                    </a:cubicBezTo>
                    <a:cubicBezTo>
                      <a:pt x="849154" y="747236"/>
                      <a:pt x="843630" y="747236"/>
                      <a:pt x="838486" y="747236"/>
                    </a:cubicBezTo>
                    <a:cubicBezTo>
                      <a:pt x="838963" y="743712"/>
                      <a:pt x="839343" y="740188"/>
                      <a:pt x="839820" y="736664"/>
                    </a:cubicBezTo>
                    <a:cubicBezTo>
                      <a:pt x="844010" y="736283"/>
                      <a:pt x="848488" y="735997"/>
                      <a:pt x="853060" y="735616"/>
                    </a:cubicBezTo>
                    <a:close/>
                    <a:moveTo>
                      <a:pt x="842201" y="718185"/>
                    </a:moveTo>
                    <a:cubicBezTo>
                      <a:pt x="842201" y="717899"/>
                      <a:pt x="842296" y="717614"/>
                      <a:pt x="842296" y="717423"/>
                    </a:cubicBezTo>
                    <a:cubicBezTo>
                      <a:pt x="845439" y="717233"/>
                      <a:pt x="848392" y="717042"/>
                      <a:pt x="851345" y="716851"/>
                    </a:cubicBezTo>
                    <a:cubicBezTo>
                      <a:pt x="851345" y="716947"/>
                      <a:pt x="851345" y="717137"/>
                      <a:pt x="851345" y="717233"/>
                    </a:cubicBezTo>
                    <a:cubicBezTo>
                      <a:pt x="848297" y="717518"/>
                      <a:pt x="845153" y="717804"/>
                      <a:pt x="842201" y="718185"/>
                    </a:cubicBezTo>
                    <a:close/>
                    <a:moveTo>
                      <a:pt x="857631" y="762286"/>
                    </a:moveTo>
                    <a:cubicBezTo>
                      <a:pt x="858488" y="766286"/>
                      <a:pt x="859345" y="770287"/>
                      <a:pt x="860203" y="774097"/>
                    </a:cubicBezTo>
                    <a:cubicBezTo>
                      <a:pt x="852107" y="772859"/>
                      <a:pt x="843725" y="771525"/>
                      <a:pt x="835533" y="770382"/>
                    </a:cubicBezTo>
                    <a:cubicBezTo>
                      <a:pt x="835914" y="767429"/>
                      <a:pt x="836295" y="764286"/>
                      <a:pt x="836771" y="761048"/>
                    </a:cubicBezTo>
                    <a:cubicBezTo>
                      <a:pt x="843535" y="761429"/>
                      <a:pt x="850583" y="761809"/>
                      <a:pt x="857631" y="762286"/>
                    </a:cubicBezTo>
                    <a:close/>
                    <a:moveTo>
                      <a:pt x="866680" y="799624"/>
                    </a:moveTo>
                    <a:cubicBezTo>
                      <a:pt x="855345" y="795814"/>
                      <a:pt x="843630" y="792956"/>
                      <a:pt x="832867" y="790861"/>
                    </a:cubicBezTo>
                    <a:cubicBezTo>
                      <a:pt x="833057" y="789051"/>
                      <a:pt x="833342" y="787146"/>
                      <a:pt x="833628" y="784955"/>
                    </a:cubicBezTo>
                    <a:cubicBezTo>
                      <a:pt x="842772" y="786479"/>
                      <a:pt x="853250" y="788003"/>
                      <a:pt x="864014" y="789718"/>
                    </a:cubicBezTo>
                    <a:cubicBezTo>
                      <a:pt x="864966" y="793242"/>
                      <a:pt x="865918" y="796576"/>
                      <a:pt x="866680" y="799624"/>
                    </a:cubicBezTo>
                    <a:cubicBezTo>
                      <a:pt x="866775" y="799624"/>
                      <a:pt x="866680" y="799624"/>
                      <a:pt x="866680" y="799624"/>
                    </a:cubicBezTo>
                    <a:close/>
                    <a:moveTo>
                      <a:pt x="875157" y="802481"/>
                    </a:moveTo>
                    <a:cubicBezTo>
                      <a:pt x="875538" y="799148"/>
                      <a:pt x="875920" y="795528"/>
                      <a:pt x="876300" y="791623"/>
                    </a:cubicBezTo>
                    <a:cubicBezTo>
                      <a:pt x="884491" y="792956"/>
                      <a:pt x="892589" y="794290"/>
                      <a:pt x="900208" y="795718"/>
                    </a:cubicBezTo>
                    <a:cubicBezTo>
                      <a:pt x="901446" y="801434"/>
                      <a:pt x="902780" y="806958"/>
                      <a:pt x="904113" y="812101"/>
                    </a:cubicBezTo>
                    <a:cubicBezTo>
                      <a:pt x="894588" y="808958"/>
                      <a:pt x="884682" y="805625"/>
                      <a:pt x="875157" y="802481"/>
                    </a:cubicBezTo>
                    <a:close/>
                    <a:moveTo>
                      <a:pt x="896684" y="689039"/>
                    </a:moveTo>
                    <a:cubicBezTo>
                      <a:pt x="895922" y="693420"/>
                      <a:pt x="895159" y="697897"/>
                      <a:pt x="894493" y="702564"/>
                    </a:cubicBezTo>
                    <a:cubicBezTo>
                      <a:pt x="890874" y="701516"/>
                      <a:pt x="887349" y="700564"/>
                      <a:pt x="883730" y="699897"/>
                    </a:cubicBezTo>
                    <a:cubicBezTo>
                      <a:pt x="883730" y="699516"/>
                      <a:pt x="883730" y="699135"/>
                      <a:pt x="883730" y="698849"/>
                    </a:cubicBezTo>
                    <a:cubicBezTo>
                      <a:pt x="883825" y="696373"/>
                      <a:pt x="883825" y="693706"/>
                      <a:pt x="883825" y="691039"/>
                    </a:cubicBezTo>
                    <a:cubicBezTo>
                      <a:pt x="888588" y="689801"/>
                      <a:pt x="892778" y="689229"/>
                      <a:pt x="896684" y="689039"/>
                    </a:cubicBezTo>
                    <a:close/>
                    <a:moveTo>
                      <a:pt x="896493" y="681228"/>
                    </a:moveTo>
                    <a:cubicBezTo>
                      <a:pt x="897065" y="681323"/>
                      <a:pt x="897541" y="681418"/>
                      <a:pt x="898113" y="681418"/>
                    </a:cubicBezTo>
                    <a:cubicBezTo>
                      <a:pt x="898113" y="681609"/>
                      <a:pt x="898017" y="681800"/>
                      <a:pt x="898017" y="681990"/>
                    </a:cubicBezTo>
                    <a:cubicBezTo>
                      <a:pt x="897445" y="681800"/>
                      <a:pt x="897065" y="681514"/>
                      <a:pt x="896493" y="681228"/>
                    </a:cubicBezTo>
                    <a:close/>
                    <a:moveTo>
                      <a:pt x="892969" y="714566"/>
                    </a:moveTo>
                    <a:cubicBezTo>
                      <a:pt x="892873" y="715804"/>
                      <a:pt x="892683" y="717042"/>
                      <a:pt x="892493" y="718280"/>
                    </a:cubicBezTo>
                    <a:cubicBezTo>
                      <a:pt x="892493" y="718376"/>
                      <a:pt x="892493" y="718471"/>
                      <a:pt x="892493" y="718661"/>
                    </a:cubicBezTo>
                    <a:cubicBezTo>
                      <a:pt x="889254" y="718090"/>
                      <a:pt x="886016" y="717423"/>
                      <a:pt x="882873" y="717137"/>
                    </a:cubicBezTo>
                    <a:cubicBezTo>
                      <a:pt x="882968" y="716280"/>
                      <a:pt x="882968" y="715423"/>
                      <a:pt x="883064" y="714566"/>
                    </a:cubicBezTo>
                    <a:cubicBezTo>
                      <a:pt x="886492" y="714375"/>
                      <a:pt x="889826" y="714470"/>
                      <a:pt x="892969" y="714566"/>
                    </a:cubicBezTo>
                    <a:close/>
                    <a:moveTo>
                      <a:pt x="891921" y="732949"/>
                    </a:moveTo>
                    <a:cubicBezTo>
                      <a:pt x="891921" y="738378"/>
                      <a:pt x="892207" y="743998"/>
                      <a:pt x="892683" y="749808"/>
                    </a:cubicBezTo>
                    <a:cubicBezTo>
                      <a:pt x="888588" y="749332"/>
                      <a:pt x="884587" y="748856"/>
                      <a:pt x="880492" y="748475"/>
                    </a:cubicBezTo>
                    <a:cubicBezTo>
                      <a:pt x="880967" y="743426"/>
                      <a:pt x="881349" y="738378"/>
                      <a:pt x="881730" y="733330"/>
                    </a:cubicBezTo>
                    <a:cubicBezTo>
                      <a:pt x="885349" y="733139"/>
                      <a:pt x="888683" y="732949"/>
                      <a:pt x="891921" y="732949"/>
                    </a:cubicBezTo>
                    <a:close/>
                    <a:moveTo>
                      <a:pt x="894588" y="764762"/>
                    </a:moveTo>
                    <a:cubicBezTo>
                      <a:pt x="895350" y="770096"/>
                      <a:pt x="896207" y="775430"/>
                      <a:pt x="897160" y="780669"/>
                    </a:cubicBezTo>
                    <a:cubicBezTo>
                      <a:pt x="891635" y="779526"/>
                      <a:pt x="885159" y="778288"/>
                      <a:pt x="877920" y="776954"/>
                    </a:cubicBezTo>
                    <a:cubicBezTo>
                      <a:pt x="878395" y="772668"/>
                      <a:pt x="878777" y="768191"/>
                      <a:pt x="879253" y="763524"/>
                    </a:cubicBezTo>
                    <a:cubicBezTo>
                      <a:pt x="884587" y="764000"/>
                      <a:pt x="889826" y="764381"/>
                      <a:pt x="894588" y="764762"/>
                    </a:cubicBezTo>
                    <a:close/>
                    <a:moveTo>
                      <a:pt x="899732" y="673513"/>
                    </a:moveTo>
                    <a:cubicBezTo>
                      <a:pt x="894493" y="671798"/>
                      <a:pt x="888969" y="670370"/>
                      <a:pt x="883064" y="668655"/>
                    </a:cubicBezTo>
                    <a:cubicBezTo>
                      <a:pt x="881158" y="639413"/>
                      <a:pt x="876872" y="608267"/>
                      <a:pt x="876872" y="608267"/>
                    </a:cubicBezTo>
                    <a:lnTo>
                      <a:pt x="870585" y="602647"/>
                    </a:lnTo>
                    <a:cubicBezTo>
                      <a:pt x="870585" y="602647"/>
                      <a:pt x="862394" y="626840"/>
                      <a:pt x="856202" y="661226"/>
                    </a:cubicBezTo>
                    <a:cubicBezTo>
                      <a:pt x="853155" y="658654"/>
                      <a:pt x="850011" y="656177"/>
                      <a:pt x="846963" y="653796"/>
                    </a:cubicBezTo>
                    <a:cubicBezTo>
                      <a:pt x="845725" y="635413"/>
                      <a:pt x="842487" y="614172"/>
                      <a:pt x="839724" y="598265"/>
                    </a:cubicBezTo>
                    <a:cubicBezTo>
                      <a:pt x="851059" y="600266"/>
                      <a:pt x="859345" y="603885"/>
                      <a:pt x="859345" y="603885"/>
                    </a:cubicBezTo>
                    <a:cubicBezTo>
                      <a:pt x="852583" y="595693"/>
                      <a:pt x="845248" y="590074"/>
                      <a:pt x="837534" y="586359"/>
                    </a:cubicBezTo>
                    <a:cubicBezTo>
                      <a:pt x="836676" y="581692"/>
                      <a:pt x="836009" y="578358"/>
                      <a:pt x="835628" y="576548"/>
                    </a:cubicBezTo>
                    <a:cubicBezTo>
                      <a:pt x="861060" y="593979"/>
                      <a:pt x="886206" y="611886"/>
                      <a:pt x="910780" y="630460"/>
                    </a:cubicBezTo>
                    <a:cubicBezTo>
                      <a:pt x="908971" y="636080"/>
                      <a:pt x="904209" y="651891"/>
                      <a:pt x="899732" y="673513"/>
                    </a:cubicBezTo>
                    <a:close/>
                    <a:moveTo>
                      <a:pt x="911448" y="628174"/>
                    </a:moveTo>
                    <a:cubicBezTo>
                      <a:pt x="911448" y="628174"/>
                      <a:pt x="911257" y="628650"/>
                      <a:pt x="911067" y="629317"/>
                    </a:cubicBezTo>
                    <a:cubicBezTo>
                      <a:pt x="901351" y="621887"/>
                      <a:pt x="891635" y="614553"/>
                      <a:pt x="881730" y="607314"/>
                    </a:cubicBezTo>
                    <a:cubicBezTo>
                      <a:pt x="892398" y="608457"/>
                      <a:pt x="941357" y="618458"/>
                      <a:pt x="970407" y="615410"/>
                    </a:cubicBezTo>
                    <a:cubicBezTo>
                      <a:pt x="980980" y="614267"/>
                      <a:pt x="996410" y="611600"/>
                      <a:pt x="1013556" y="608648"/>
                    </a:cubicBezTo>
                    <a:cubicBezTo>
                      <a:pt x="1021366" y="614934"/>
                      <a:pt x="1027366" y="619506"/>
                      <a:pt x="1030224" y="621792"/>
                    </a:cubicBezTo>
                    <a:cubicBezTo>
                      <a:pt x="1025653" y="621601"/>
                      <a:pt x="1020985" y="621601"/>
                      <a:pt x="1016414" y="621697"/>
                    </a:cubicBezTo>
                    <a:cubicBezTo>
                      <a:pt x="968693" y="623411"/>
                      <a:pt x="911448" y="628174"/>
                      <a:pt x="911448" y="628174"/>
                    </a:cubicBezTo>
                    <a:close/>
                    <a:moveTo>
                      <a:pt x="917353" y="816388"/>
                    </a:moveTo>
                    <a:cubicBezTo>
                      <a:pt x="917924" y="811244"/>
                      <a:pt x="918496" y="805815"/>
                      <a:pt x="919067" y="799909"/>
                    </a:cubicBezTo>
                    <a:cubicBezTo>
                      <a:pt x="921448" y="800576"/>
                      <a:pt x="923734" y="801148"/>
                      <a:pt x="925831" y="801910"/>
                    </a:cubicBezTo>
                    <a:cubicBezTo>
                      <a:pt x="927163" y="808482"/>
                      <a:pt x="928688" y="814768"/>
                      <a:pt x="930117" y="820579"/>
                    </a:cubicBezTo>
                    <a:cubicBezTo>
                      <a:pt x="926020" y="819150"/>
                      <a:pt x="921734" y="817817"/>
                      <a:pt x="917353" y="816388"/>
                    </a:cubicBezTo>
                    <a:close/>
                    <a:moveTo>
                      <a:pt x="920305" y="787432"/>
                    </a:moveTo>
                    <a:cubicBezTo>
                      <a:pt x="920687" y="783622"/>
                      <a:pt x="920973" y="779812"/>
                      <a:pt x="921353" y="775907"/>
                    </a:cubicBezTo>
                    <a:cubicBezTo>
                      <a:pt x="921925" y="780098"/>
                      <a:pt x="922591" y="784289"/>
                      <a:pt x="923259" y="788480"/>
                    </a:cubicBezTo>
                    <a:cubicBezTo>
                      <a:pt x="922307" y="788194"/>
                      <a:pt x="921258" y="787813"/>
                      <a:pt x="920305" y="787432"/>
                    </a:cubicBezTo>
                    <a:close/>
                    <a:moveTo>
                      <a:pt x="934307" y="651986"/>
                    </a:moveTo>
                    <a:cubicBezTo>
                      <a:pt x="934307" y="651986"/>
                      <a:pt x="929069" y="671893"/>
                      <a:pt x="924306" y="701516"/>
                    </a:cubicBezTo>
                    <a:cubicBezTo>
                      <a:pt x="922973" y="674846"/>
                      <a:pt x="919067" y="644176"/>
                      <a:pt x="918020" y="635984"/>
                    </a:cubicBezTo>
                    <a:cubicBezTo>
                      <a:pt x="923830" y="640461"/>
                      <a:pt x="929640" y="644938"/>
                      <a:pt x="935451" y="649510"/>
                    </a:cubicBezTo>
                    <a:lnTo>
                      <a:pt x="940975" y="655130"/>
                    </a:lnTo>
                    <a:cubicBezTo>
                      <a:pt x="940975" y="655130"/>
                      <a:pt x="941832" y="655415"/>
                      <a:pt x="943261" y="655796"/>
                    </a:cubicBezTo>
                    <a:cubicBezTo>
                      <a:pt x="953167" y="663797"/>
                      <a:pt x="962882" y="671989"/>
                      <a:pt x="972313" y="680561"/>
                    </a:cubicBezTo>
                    <a:cubicBezTo>
                      <a:pt x="970979" y="680847"/>
                      <a:pt x="970121" y="681038"/>
                      <a:pt x="969932" y="681323"/>
                    </a:cubicBezTo>
                    <a:cubicBezTo>
                      <a:pt x="959644" y="702850"/>
                      <a:pt x="959453" y="739140"/>
                      <a:pt x="959930" y="754285"/>
                    </a:cubicBezTo>
                    <a:cubicBezTo>
                      <a:pt x="958692" y="752951"/>
                      <a:pt x="955644" y="749713"/>
                      <a:pt x="950691" y="745522"/>
                    </a:cubicBezTo>
                    <a:cubicBezTo>
                      <a:pt x="951071" y="743712"/>
                      <a:pt x="951452" y="741998"/>
                      <a:pt x="951834" y="740188"/>
                    </a:cubicBezTo>
                    <a:cubicBezTo>
                      <a:pt x="951834" y="740093"/>
                      <a:pt x="951929" y="740188"/>
                      <a:pt x="951929" y="740093"/>
                    </a:cubicBezTo>
                    <a:cubicBezTo>
                      <a:pt x="951929" y="740093"/>
                      <a:pt x="951834" y="739902"/>
                      <a:pt x="951834" y="739902"/>
                    </a:cubicBezTo>
                    <a:cubicBezTo>
                      <a:pt x="952120" y="738664"/>
                      <a:pt x="952309" y="737426"/>
                      <a:pt x="952595" y="736187"/>
                    </a:cubicBezTo>
                    <a:cubicBezTo>
                      <a:pt x="953548" y="706374"/>
                      <a:pt x="942023" y="658082"/>
                      <a:pt x="942023" y="658082"/>
                    </a:cubicBezTo>
                    <a:lnTo>
                      <a:pt x="934307" y="651986"/>
                    </a:lnTo>
                    <a:close/>
                    <a:moveTo>
                      <a:pt x="964026" y="784670"/>
                    </a:moveTo>
                    <a:cubicBezTo>
                      <a:pt x="966026" y="795242"/>
                      <a:pt x="968693" y="808482"/>
                      <a:pt x="972217" y="824675"/>
                    </a:cubicBezTo>
                    <a:cubicBezTo>
                      <a:pt x="972313" y="825056"/>
                      <a:pt x="972407" y="825341"/>
                      <a:pt x="972502" y="825722"/>
                    </a:cubicBezTo>
                    <a:cubicBezTo>
                      <a:pt x="970312" y="822579"/>
                      <a:pt x="966788" y="818388"/>
                      <a:pt x="961263" y="812578"/>
                    </a:cubicBezTo>
                    <a:cubicBezTo>
                      <a:pt x="955453" y="806482"/>
                      <a:pt x="949739" y="801910"/>
                      <a:pt x="943642" y="798100"/>
                    </a:cubicBezTo>
                    <a:cubicBezTo>
                      <a:pt x="944309" y="791337"/>
                      <a:pt x="944976" y="784384"/>
                      <a:pt x="945833" y="777335"/>
                    </a:cubicBezTo>
                    <a:cubicBezTo>
                      <a:pt x="952024" y="779717"/>
                      <a:pt x="958310" y="782193"/>
                      <a:pt x="964026" y="784670"/>
                    </a:cubicBezTo>
                    <a:close/>
                    <a:moveTo>
                      <a:pt x="947167" y="767048"/>
                    </a:moveTo>
                    <a:cubicBezTo>
                      <a:pt x="948024" y="761048"/>
                      <a:pt x="948976" y="755047"/>
                      <a:pt x="950023" y="749237"/>
                    </a:cubicBezTo>
                    <a:cubicBezTo>
                      <a:pt x="952977" y="750856"/>
                      <a:pt x="956215" y="752666"/>
                      <a:pt x="959930" y="754761"/>
                    </a:cubicBezTo>
                    <a:cubicBezTo>
                      <a:pt x="960025" y="756476"/>
                      <a:pt x="960025" y="758000"/>
                      <a:pt x="960120" y="759047"/>
                    </a:cubicBezTo>
                    <a:cubicBezTo>
                      <a:pt x="960407" y="763429"/>
                      <a:pt x="961359" y="770001"/>
                      <a:pt x="962882" y="778574"/>
                    </a:cubicBezTo>
                    <a:cubicBezTo>
                      <a:pt x="958978" y="775049"/>
                      <a:pt x="953738" y="771049"/>
                      <a:pt x="947167" y="767048"/>
                    </a:cubicBezTo>
                    <a:close/>
                    <a:moveTo>
                      <a:pt x="960596" y="830675"/>
                    </a:moveTo>
                    <a:cubicBezTo>
                      <a:pt x="957358" y="829437"/>
                      <a:pt x="950595" y="827246"/>
                      <a:pt x="941641" y="824293"/>
                    </a:cubicBezTo>
                    <a:cubicBezTo>
                      <a:pt x="941927" y="819817"/>
                      <a:pt x="942309" y="814959"/>
                      <a:pt x="942689" y="809816"/>
                    </a:cubicBezTo>
                    <a:cubicBezTo>
                      <a:pt x="956024" y="817721"/>
                      <a:pt x="969169" y="827437"/>
                      <a:pt x="974217" y="831247"/>
                    </a:cubicBezTo>
                    <a:cubicBezTo>
                      <a:pt x="974408" y="831818"/>
                      <a:pt x="974503" y="832390"/>
                      <a:pt x="974694" y="832961"/>
                    </a:cubicBezTo>
                    <a:cubicBezTo>
                      <a:pt x="970502" y="832961"/>
                      <a:pt x="965454" y="832485"/>
                      <a:pt x="960596" y="830675"/>
                    </a:cubicBezTo>
                    <a:close/>
                    <a:moveTo>
                      <a:pt x="972788" y="680466"/>
                    </a:moveTo>
                    <a:cubicBezTo>
                      <a:pt x="963740" y="672179"/>
                      <a:pt x="954501" y="664178"/>
                      <a:pt x="944976" y="656368"/>
                    </a:cubicBezTo>
                    <a:cubicBezTo>
                      <a:pt x="958215" y="660273"/>
                      <a:pt x="1002220" y="673132"/>
                      <a:pt x="1020032" y="678371"/>
                    </a:cubicBezTo>
                    <a:cubicBezTo>
                      <a:pt x="1020032" y="678371"/>
                      <a:pt x="1020032" y="678371"/>
                      <a:pt x="1020032" y="678371"/>
                    </a:cubicBezTo>
                    <a:cubicBezTo>
                      <a:pt x="999459" y="678275"/>
                      <a:pt x="979837" y="679228"/>
                      <a:pt x="972788" y="68046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42" name="Google Shape;842;p7"/>
          <p:cNvGrpSpPr/>
          <p:nvPr/>
        </p:nvGrpSpPr>
        <p:grpSpPr>
          <a:xfrm>
            <a:off x="1920239" y="2615041"/>
            <a:ext cx="718519" cy="1652921"/>
            <a:chOff x="2560319" y="3486721"/>
            <a:chExt cx="958025" cy="2203894"/>
          </a:xfrm>
        </p:grpSpPr>
        <p:sp>
          <p:nvSpPr>
            <p:cNvPr id="843" name="Google Shape;843;p7"/>
            <p:cNvSpPr/>
            <p:nvPr/>
          </p:nvSpPr>
          <p:spPr>
            <a:xfrm>
              <a:off x="3009709" y="3888105"/>
              <a:ext cx="140493" cy="1802510"/>
            </a:xfrm>
            <a:custGeom>
              <a:rect b="b" l="l" r="r" t="t"/>
              <a:pathLst>
                <a:path extrusionOk="0" h="1802510" w="140493">
                  <a:moveTo>
                    <a:pt x="140494" y="1802511"/>
                  </a:moveTo>
                  <a:cubicBezTo>
                    <a:pt x="140494" y="1802511"/>
                    <a:pt x="134683" y="380429"/>
                    <a:pt x="0" y="0"/>
                  </a:cubicBezTo>
                </a:path>
              </a:pathLst>
            </a:custGeom>
            <a:noFill/>
            <a:ln cap="flat" cmpd="sng" w="274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44" name="Google Shape;844;p7"/>
            <p:cNvGrpSpPr/>
            <p:nvPr/>
          </p:nvGrpSpPr>
          <p:grpSpPr>
            <a:xfrm>
              <a:off x="2560319" y="3486721"/>
              <a:ext cx="958025" cy="899731"/>
              <a:chOff x="2560319" y="3486721"/>
              <a:chExt cx="958025" cy="899731"/>
            </a:xfrm>
          </p:grpSpPr>
          <p:sp>
            <p:nvSpPr>
              <p:cNvPr id="845" name="Google Shape;845;p7"/>
              <p:cNvSpPr/>
              <p:nvPr/>
            </p:nvSpPr>
            <p:spPr>
              <a:xfrm>
                <a:off x="2680906" y="4050791"/>
                <a:ext cx="41792" cy="130301"/>
              </a:xfrm>
              <a:custGeom>
                <a:rect b="b" l="l" r="r" t="t"/>
                <a:pathLst>
                  <a:path extrusionOk="0" h="130301" w="41792">
                    <a:moveTo>
                      <a:pt x="40577" y="0"/>
                    </a:moveTo>
                    <a:lnTo>
                      <a:pt x="35909" y="5810"/>
                    </a:lnTo>
                    <a:cubicBezTo>
                      <a:pt x="7239" y="54293"/>
                      <a:pt x="0" y="130302"/>
                      <a:pt x="0" y="130302"/>
                    </a:cubicBezTo>
                    <a:cubicBezTo>
                      <a:pt x="9906" y="120110"/>
                      <a:pt x="23146" y="94012"/>
                      <a:pt x="34576" y="65151"/>
                    </a:cubicBezTo>
                    <a:cubicBezTo>
                      <a:pt x="46006" y="36290"/>
                      <a:pt x="40386" y="1619"/>
                      <a:pt x="40577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7"/>
              <p:cNvSpPr/>
              <p:nvPr/>
            </p:nvSpPr>
            <p:spPr>
              <a:xfrm>
                <a:off x="3068764" y="4087463"/>
                <a:ext cx="130968" cy="161448"/>
              </a:xfrm>
              <a:custGeom>
                <a:rect b="b" l="l" r="r" t="t"/>
                <a:pathLst>
                  <a:path extrusionOk="0" h="161448" w="130968">
                    <a:moveTo>
                      <a:pt x="0" y="0"/>
                    </a:moveTo>
                    <a:lnTo>
                      <a:pt x="1905" y="7429"/>
                    </a:lnTo>
                    <a:cubicBezTo>
                      <a:pt x="1905" y="7429"/>
                      <a:pt x="35624" y="54864"/>
                      <a:pt x="54959" y="77629"/>
                    </a:cubicBezTo>
                    <a:cubicBezTo>
                      <a:pt x="82296" y="109728"/>
                      <a:pt x="130969" y="161449"/>
                      <a:pt x="130969" y="161449"/>
                    </a:cubicBezTo>
                    <a:cubicBezTo>
                      <a:pt x="130969" y="161449"/>
                      <a:pt x="89345" y="89249"/>
                      <a:pt x="58769" y="56293"/>
                    </a:cubicBezTo>
                    <a:cubicBezTo>
                      <a:pt x="27242" y="22193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847;p7"/>
              <p:cNvSpPr/>
              <p:nvPr/>
            </p:nvSpPr>
            <p:spPr>
              <a:xfrm>
                <a:off x="3100958" y="4223384"/>
                <a:ext cx="87058" cy="147066"/>
              </a:xfrm>
              <a:custGeom>
                <a:rect b="b" l="l" r="r" t="t"/>
                <a:pathLst>
                  <a:path extrusionOk="0" h="147066" w="87058">
                    <a:moveTo>
                      <a:pt x="0" y="0"/>
                    </a:moveTo>
                    <a:lnTo>
                      <a:pt x="3048" y="8477"/>
                    </a:lnTo>
                    <a:cubicBezTo>
                      <a:pt x="31432" y="72104"/>
                      <a:pt x="87059" y="147066"/>
                      <a:pt x="87059" y="147066"/>
                    </a:cubicBezTo>
                    <a:cubicBezTo>
                      <a:pt x="82201" y="131159"/>
                      <a:pt x="66199" y="98393"/>
                      <a:pt x="47720" y="64199"/>
                    </a:cubicBezTo>
                    <a:cubicBezTo>
                      <a:pt x="29146" y="30004"/>
                      <a:pt x="1143" y="1619"/>
                      <a:pt x="0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848;p7"/>
              <p:cNvSpPr/>
              <p:nvPr/>
            </p:nvSpPr>
            <p:spPr>
              <a:xfrm>
                <a:off x="3215925" y="3767423"/>
                <a:ext cx="206692" cy="26124"/>
              </a:xfrm>
              <a:custGeom>
                <a:rect b="b" l="l" r="r" t="t"/>
                <a:pathLst>
                  <a:path extrusionOk="0" h="26124" w="206692">
                    <a:moveTo>
                      <a:pt x="7239" y="0"/>
                    </a:moveTo>
                    <a:lnTo>
                      <a:pt x="0" y="2381"/>
                    </a:lnTo>
                    <a:cubicBezTo>
                      <a:pt x="0" y="2381"/>
                      <a:pt x="33433" y="13240"/>
                      <a:pt x="79153" y="21336"/>
                    </a:cubicBezTo>
                    <a:cubicBezTo>
                      <a:pt x="123444" y="29146"/>
                      <a:pt x="206692" y="25051"/>
                      <a:pt x="206692" y="25051"/>
                    </a:cubicBezTo>
                    <a:cubicBezTo>
                      <a:pt x="206692" y="25051"/>
                      <a:pt x="136874" y="12192"/>
                      <a:pt x="95059" y="6572"/>
                    </a:cubicBezTo>
                    <a:cubicBezTo>
                      <a:pt x="65341" y="2572"/>
                      <a:pt x="7239" y="0"/>
                      <a:pt x="7239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p7"/>
              <p:cNvSpPr/>
              <p:nvPr/>
            </p:nvSpPr>
            <p:spPr>
              <a:xfrm>
                <a:off x="3347656" y="3715044"/>
                <a:ext cx="170688" cy="14217"/>
              </a:xfrm>
              <a:custGeom>
                <a:rect b="b" l="l" r="r" t="t"/>
                <a:pathLst>
                  <a:path extrusionOk="0" h="14217" w="170688">
                    <a:moveTo>
                      <a:pt x="8763" y="6183"/>
                    </a:moveTo>
                    <a:lnTo>
                      <a:pt x="0" y="8183"/>
                    </a:lnTo>
                    <a:cubicBezTo>
                      <a:pt x="2000" y="8278"/>
                      <a:pt x="40958" y="16470"/>
                      <a:pt x="79724" y="13612"/>
                    </a:cubicBezTo>
                    <a:cubicBezTo>
                      <a:pt x="118491" y="10755"/>
                      <a:pt x="154781" y="6374"/>
                      <a:pt x="170688" y="1801"/>
                    </a:cubicBezTo>
                    <a:cubicBezTo>
                      <a:pt x="170783" y="1801"/>
                      <a:pt x="77724" y="-4390"/>
                      <a:pt x="8763" y="6183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850;p7"/>
              <p:cNvSpPr/>
              <p:nvPr/>
            </p:nvSpPr>
            <p:spPr>
              <a:xfrm>
                <a:off x="3073223" y="3556539"/>
                <a:ext cx="13740" cy="169259"/>
              </a:xfrm>
              <a:custGeom>
                <a:rect b="b" l="l" r="r" t="t"/>
                <a:pathLst>
                  <a:path extrusionOk="0" h="169259" w="13740">
                    <a:moveTo>
                      <a:pt x="7447" y="169259"/>
                    </a:moveTo>
                    <a:lnTo>
                      <a:pt x="10114" y="163639"/>
                    </a:lnTo>
                    <a:cubicBezTo>
                      <a:pt x="10114" y="163639"/>
                      <a:pt x="13924" y="116395"/>
                      <a:pt x="13733" y="92107"/>
                    </a:cubicBezTo>
                    <a:cubicBezTo>
                      <a:pt x="13448" y="57817"/>
                      <a:pt x="10114" y="0"/>
                      <a:pt x="10114" y="0"/>
                    </a:cubicBezTo>
                    <a:cubicBezTo>
                      <a:pt x="10114" y="0"/>
                      <a:pt x="-1697" y="66865"/>
                      <a:pt x="208" y="103441"/>
                    </a:cubicBezTo>
                    <a:cubicBezTo>
                      <a:pt x="2113" y="141160"/>
                      <a:pt x="7447" y="169259"/>
                      <a:pt x="7447" y="169259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7"/>
              <p:cNvSpPr/>
              <p:nvPr/>
            </p:nvSpPr>
            <p:spPr>
              <a:xfrm>
                <a:off x="3131242" y="3486721"/>
                <a:ext cx="22960" cy="137350"/>
              </a:xfrm>
              <a:custGeom>
                <a:rect b="b" l="l" r="r" t="t"/>
                <a:pathLst>
                  <a:path extrusionOk="0" h="137350" w="22960">
                    <a:moveTo>
                      <a:pt x="482" y="137351"/>
                    </a:moveTo>
                    <a:lnTo>
                      <a:pt x="2958" y="130493"/>
                    </a:lnTo>
                    <a:cubicBezTo>
                      <a:pt x="18484" y="75914"/>
                      <a:pt x="22961" y="0"/>
                      <a:pt x="22961" y="0"/>
                    </a:cubicBezTo>
                    <a:cubicBezTo>
                      <a:pt x="17627" y="12478"/>
                      <a:pt x="10483" y="41338"/>
                      <a:pt x="4197" y="72390"/>
                    </a:cubicBezTo>
                    <a:cubicBezTo>
                      <a:pt x="-2090" y="103442"/>
                      <a:pt x="577" y="135731"/>
                      <a:pt x="482" y="137351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7"/>
              <p:cNvSpPr/>
              <p:nvPr/>
            </p:nvSpPr>
            <p:spPr>
              <a:xfrm>
                <a:off x="2560319" y="3910488"/>
                <a:ext cx="111728" cy="82962"/>
              </a:xfrm>
              <a:custGeom>
                <a:rect b="b" l="l" r="r" t="t"/>
                <a:pathLst>
                  <a:path extrusionOk="0" h="82962" w="111728">
                    <a:moveTo>
                      <a:pt x="111728" y="0"/>
                    </a:moveTo>
                    <a:lnTo>
                      <a:pt x="105156" y="3239"/>
                    </a:lnTo>
                    <a:cubicBezTo>
                      <a:pt x="56007" y="31623"/>
                      <a:pt x="0" y="82963"/>
                      <a:pt x="0" y="82963"/>
                    </a:cubicBezTo>
                    <a:cubicBezTo>
                      <a:pt x="12478" y="77724"/>
                      <a:pt x="37719" y="62008"/>
                      <a:pt x="63818" y="44101"/>
                    </a:cubicBezTo>
                    <a:cubicBezTo>
                      <a:pt x="89916" y="26099"/>
                      <a:pt x="110490" y="1048"/>
                      <a:pt x="111728" y="0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7"/>
              <p:cNvSpPr/>
              <p:nvPr/>
            </p:nvSpPr>
            <p:spPr>
              <a:xfrm>
                <a:off x="2829351" y="4238625"/>
                <a:ext cx="18463" cy="147827"/>
              </a:xfrm>
              <a:custGeom>
                <a:rect b="b" l="l" r="r" t="t"/>
                <a:pathLst>
                  <a:path extrusionOk="0" h="147827" w="18463">
                    <a:moveTo>
                      <a:pt x="11289" y="122206"/>
                    </a:moveTo>
                    <a:cubicBezTo>
                      <a:pt x="11670" y="136207"/>
                      <a:pt x="14147" y="147828"/>
                      <a:pt x="14147" y="147828"/>
                    </a:cubicBezTo>
                    <a:cubicBezTo>
                      <a:pt x="18623" y="131350"/>
                      <a:pt x="19957" y="121348"/>
                      <a:pt x="16528" y="106585"/>
                    </a:cubicBezTo>
                    <a:cubicBezTo>
                      <a:pt x="13099" y="91821"/>
                      <a:pt x="8241" y="76581"/>
                      <a:pt x="8241" y="51054"/>
                    </a:cubicBezTo>
                    <a:cubicBezTo>
                      <a:pt x="8241" y="28670"/>
                      <a:pt x="5288" y="5905"/>
                      <a:pt x="5098" y="0"/>
                    </a:cubicBezTo>
                    <a:cubicBezTo>
                      <a:pt x="4526" y="7525"/>
                      <a:pt x="1669" y="43720"/>
                      <a:pt x="145" y="62008"/>
                    </a:cubicBezTo>
                    <a:cubicBezTo>
                      <a:pt x="-1474" y="82296"/>
                      <a:pt x="11004" y="108204"/>
                      <a:pt x="11289" y="12220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854;p7"/>
              <p:cNvSpPr/>
              <p:nvPr/>
            </p:nvSpPr>
            <p:spPr>
              <a:xfrm>
                <a:off x="2802255" y="4225766"/>
                <a:ext cx="34861" cy="137498"/>
              </a:xfrm>
              <a:custGeom>
                <a:rect b="b" l="l" r="r" t="t"/>
                <a:pathLst>
                  <a:path extrusionOk="0" h="137498" w="34861">
                    <a:moveTo>
                      <a:pt x="0" y="137446"/>
                    </a:moveTo>
                    <a:cubicBezTo>
                      <a:pt x="0" y="137446"/>
                      <a:pt x="4858" y="139732"/>
                      <a:pt x="14192" y="114110"/>
                    </a:cubicBezTo>
                    <a:cubicBezTo>
                      <a:pt x="23527" y="88487"/>
                      <a:pt x="26765" y="59627"/>
                      <a:pt x="26289" y="47149"/>
                    </a:cubicBezTo>
                    <a:cubicBezTo>
                      <a:pt x="25813" y="34766"/>
                      <a:pt x="34861" y="0"/>
                      <a:pt x="34861" y="0"/>
                    </a:cubicBezTo>
                    <a:cubicBezTo>
                      <a:pt x="34766" y="2000"/>
                      <a:pt x="14383" y="24479"/>
                      <a:pt x="6286" y="55912"/>
                    </a:cubicBezTo>
                    <a:cubicBezTo>
                      <a:pt x="-1715" y="87344"/>
                      <a:pt x="3143" y="128969"/>
                      <a:pt x="0" y="137446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5" name="Google Shape;855;p7"/>
              <p:cNvSpPr/>
              <p:nvPr/>
            </p:nvSpPr>
            <p:spPr>
              <a:xfrm>
                <a:off x="3348513" y="4013644"/>
                <a:ext cx="857" cy="952"/>
              </a:xfrm>
              <a:custGeom>
                <a:rect b="b" l="l" r="r" t="t"/>
                <a:pathLst>
                  <a:path extrusionOk="0" h="952" w="857">
                    <a:moveTo>
                      <a:pt x="858" y="953"/>
                    </a:moveTo>
                    <a:cubicBezTo>
                      <a:pt x="286" y="381"/>
                      <a:pt x="0" y="0"/>
                      <a:pt x="0" y="0"/>
                    </a:cubicBezTo>
                    <a:cubicBezTo>
                      <a:pt x="95" y="0"/>
                      <a:pt x="381" y="286"/>
                      <a:pt x="858" y="953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6" name="Google Shape;856;p7"/>
              <p:cNvSpPr/>
              <p:nvPr/>
            </p:nvSpPr>
            <p:spPr>
              <a:xfrm>
                <a:off x="3340226" y="4007071"/>
                <a:ext cx="104299" cy="80314"/>
              </a:xfrm>
              <a:custGeom>
                <a:rect b="b" l="l" r="r" t="t"/>
                <a:pathLst>
                  <a:path extrusionOk="0" h="80314" w="104299">
                    <a:moveTo>
                      <a:pt x="32576" y="28861"/>
                    </a:moveTo>
                    <a:cubicBezTo>
                      <a:pt x="38577" y="37719"/>
                      <a:pt x="56769" y="56484"/>
                      <a:pt x="78867" y="70104"/>
                    </a:cubicBezTo>
                    <a:cubicBezTo>
                      <a:pt x="100965" y="83630"/>
                      <a:pt x="104299" y="79820"/>
                      <a:pt x="104299" y="79820"/>
                    </a:cubicBezTo>
                    <a:cubicBezTo>
                      <a:pt x="96965" y="75438"/>
                      <a:pt x="79724" y="44006"/>
                      <a:pt x="55817" y="25813"/>
                    </a:cubicBezTo>
                    <a:cubicBezTo>
                      <a:pt x="31909" y="7620"/>
                      <a:pt x="1048" y="1334"/>
                      <a:pt x="0" y="0"/>
                    </a:cubicBezTo>
                    <a:cubicBezTo>
                      <a:pt x="-95" y="-95"/>
                      <a:pt x="26575" y="19908"/>
                      <a:pt x="32576" y="28861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7"/>
              <p:cNvSpPr/>
              <p:nvPr/>
            </p:nvSpPr>
            <p:spPr>
              <a:xfrm>
                <a:off x="3325844" y="3996252"/>
                <a:ext cx="92201" cy="35268"/>
              </a:xfrm>
              <a:custGeom>
                <a:rect b="b" l="l" r="r" t="t"/>
                <a:pathLst>
                  <a:path extrusionOk="0" h="35268" w="92201">
                    <a:moveTo>
                      <a:pt x="76771" y="33394"/>
                    </a:moveTo>
                    <a:cubicBezTo>
                      <a:pt x="87154" y="37109"/>
                      <a:pt x="92202" y="34156"/>
                      <a:pt x="92202" y="34156"/>
                    </a:cubicBezTo>
                    <a:cubicBezTo>
                      <a:pt x="85439" y="30917"/>
                      <a:pt x="71628" y="22821"/>
                      <a:pt x="51340" y="9867"/>
                    </a:cubicBezTo>
                    <a:cubicBezTo>
                      <a:pt x="31051" y="-3087"/>
                      <a:pt x="0" y="438"/>
                      <a:pt x="0" y="438"/>
                    </a:cubicBezTo>
                    <a:cubicBezTo>
                      <a:pt x="0" y="438"/>
                      <a:pt x="13144" y="2914"/>
                      <a:pt x="30099" y="8248"/>
                    </a:cubicBezTo>
                    <a:cubicBezTo>
                      <a:pt x="47149" y="13677"/>
                      <a:pt x="66389" y="29774"/>
                      <a:pt x="76771" y="33394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7"/>
              <p:cNvSpPr/>
              <p:nvPr/>
            </p:nvSpPr>
            <p:spPr>
              <a:xfrm>
                <a:off x="2634627" y="3559206"/>
                <a:ext cx="130765" cy="76390"/>
              </a:xfrm>
              <a:custGeom>
                <a:rect b="b" l="l" r="r" t="t"/>
                <a:pathLst>
                  <a:path extrusionOk="0" h="76390" w="130765">
                    <a:moveTo>
                      <a:pt x="84093" y="33338"/>
                    </a:moveTo>
                    <a:cubicBezTo>
                      <a:pt x="54375" y="15811"/>
                      <a:pt x="7893" y="5524"/>
                      <a:pt x="369" y="0"/>
                    </a:cubicBezTo>
                    <a:cubicBezTo>
                      <a:pt x="369" y="0"/>
                      <a:pt x="-4203" y="3334"/>
                      <a:pt x="18847" y="19907"/>
                    </a:cubicBezTo>
                    <a:cubicBezTo>
                      <a:pt x="41898" y="36481"/>
                      <a:pt x="71235" y="49149"/>
                      <a:pt x="84570" y="52959"/>
                    </a:cubicBezTo>
                    <a:cubicBezTo>
                      <a:pt x="98000" y="56864"/>
                      <a:pt x="130766" y="76390"/>
                      <a:pt x="130766" y="76390"/>
                    </a:cubicBezTo>
                    <a:cubicBezTo>
                      <a:pt x="128766" y="75724"/>
                      <a:pt x="113811" y="50863"/>
                      <a:pt x="84093" y="3333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9" name="Google Shape;859;p7"/>
              <p:cNvSpPr/>
              <p:nvPr/>
            </p:nvSpPr>
            <p:spPr>
              <a:xfrm>
                <a:off x="2562510" y="3491865"/>
                <a:ext cx="947166" cy="887729"/>
              </a:xfrm>
              <a:custGeom>
                <a:rect b="b" l="l" r="r" t="t"/>
                <a:pathLst>
                  <a:path extrusionOk="0" h="887729" w="947166">
                    <a:moveTo>
                      <a:pt x="719519" y="251650"/>
                    </a:moveTo>
                    <a:lnTo>
                      <a:pt x="725138" y="250031"/>
                    </a:lnTo>
                    <a:cubicBezTo>
                      <a:pt x="725138" y="250031"/>
                      <a:pt x="725614" y="249650"/>
                      <a:pt x="726281" y="249174"/>
                    </a:cubicBezTo>
                    <a:cubicBezTo>
                      <a:pt x="737140" y="245269"/>
                      <a:pt x="747998" y="241459"/>
                      <a:pt x="758952" y="237839"/>
                    </a:cubicBezTo>
                    <a:cubicBezTo>
                      <a:pt x="758762" y="238411"/>
                      <a:pt x="758762" y="238887"/>
                      <a:pt x="758952" y="238982"/>
                    </a:cubicBezTo>
                    <a:cubicBezTo>
                      <a:pt x="778193" y="247174"/>
                      <a:pt x="819436" y="251365"/>
                      <a:pt x="829342" y="252222"/>
                    </a:cubicBezTo>
                    <a:cubicBezTo>
                      <a:pt x="839248" y="253079"/>
                      <a:pt x="860488" y="253460"/>
                      <a:pt x="895064" y="253651"/>
                    </a:cubicBezTo>
                    <a:cubicBezTo>
                      <a:pt x="929640" y="253937"/>
                      <a:pt x="947166" y="243173"/>
                      <a:pt x="947166" y="243173"/>
                    </a:cubicBezTo>
                    <a:cubicBezTo>
                      <a:pt x="916114" y="251365"/>
                      <a:pt x="906209" y="250507"/>
                      <a:pt x="891349" y="249555"/>
                    </a:cubicBezTo>
                    <a:cubicBezTo>
                      <a:pt x="876490" y="248507"/>
                      <a:pt x="840010" y="243745"/>
                      <a:pt x="824389" y="242983"/>
                    </a:cubicBezTo>
                    <a:cubicBezTo>
                      <a:pt x="808672" y="242221"/>
                      <a:pt x="764286" y="236887"/>
                      <a:pt x="764286" y="236887"/>
                    </a:cubicBezTo>
                    <a:cubicBezTo>
                      <a:pt x="765334" y="236315"/>
                      <a:pt x="766191" y="235744"/>
                      <a:pt x="767144" y="235172"/>
                    </a:cubicBezTo>
                    <a:cubicBezTo>
                      <a:pt x="773525" y="233172"/>
                      <a:pt x="779907" y="231267"/>
                      <a:pt x="786289" y="229457"/>
                    </a:cubicBezTo>
                    <a:cubicBezTo>
                      <a:pt x="785908" y="229838"/>
                      <a:pt x="785527" y="230219"/>
                      <a:pt x="785146" y="230600"/>
                    </a:cubicBezTo>
                    <a:cubicBezTo>
                      <a:pt x="785146" y="230600"/>
                      <a:pt x="831056" y="223742"/>
                      <a:pt x="854964" y="218313"/>
                    </a:cubicBezTo>
                    <a:cubicBezTo>
                      <a:pt x="878777" y="212979"/>
                      <a:pt x="915257" y="196977"/>
                      <a:pt x="915257" y="196977"/>
                    </a:cubicBezTo>
                    <a:cubicBezTo>
                      <a:pt x="915257" y="196977"/>
                      <a:pt x="876300" y="204025"/>
                      <a:pt x="849916" y="209645"/>
                    </a:cubicBezTo>
                    <a:cubicBezTo>
                      <a:pt x="854297" y="207645"/>
                      <a:pt x="858584" y="205454"/>
                      <a:pt x="862774" y="203073"/>
                    </a:cubicBezTo>
                    <a:cubicBezTo>
                      <a:pt x="898493" y="183261"/>
                      <a:pt x="907447" y="167449"/>
                      <a:pt x="907447" y="167449"/>
                    </a:cubicBezTo>
                    <a:cubicBezTo>
                      <a:pt x="907447" y="167449"/>
                      <a:pt x="835343" y="177832"/>
                      <a:pt x="786384" y="229267"/>
                    </a:cubicBezTo>
                    <a:cubicBezTo>
                      <a:pt x="780193" y="230981"/>
                      <a:pt x="774002" y="232791"/>
                      <a:pt x="767905" y="234696"/>
                    </a:cubicBezTo>
                    <a:cubicBezTo>
                      <a:pt x="803910" y="213455"/>
                      <a:pt x="821150" y="187357"/>
                      <a:pt x="828294" y="178784"/>
                    </a:cubicBezTo>
                    <a:cubicBezTo>
                      <a:pt x="835628" y="169926"/>
                      <a:pt x="860679" y="143732"/>
                      <a:pt x="860679" y="143732"/>
                    </a:cubicBezTo>
                    <a:cubicBezTo>
                      <a:pt x="860679" y="143732"/>
                      <a:pt x="814292" y="172498"/>
                      <a:pt x="794576" y="188500"/>
                    </a:cubicBezTo>
                    <a:cubicBezTo>
                      <a:pt x="800005" y="180975"/>
                      <a:pt x="804863" y="173926"/>
                      <a:pt x="808482" y="170116"/>
                    </a:cubicBezTo>
                    <a:cubicBezTo>
                      <a:pt x="816864" y="161163"/>
                      <a:pt x="831152" y="145542"/>
                      <a:pt x="831152" y="145542"/>
                    </a:cubicBezTo>
                    <a:cubicBezTo>
                      <a:pt x="831152" y="145542"/>
                      <a:pt x="774668" y="177260"/>
                      <a:pt x="756380" y="199168"/>
                    </a:cubicBezTo>
                    <a:cubicBezTo>
                      <a:pt x="739426" y="219551"/>
                      <a:pt x="719233" y="248221"/>
                      <a:pt x="716471" y="252127"/>
                    </a:cubicBezTo>
                    <a:cubicBezTo>
                      <a:pt x="711518" y="253937"/>
                      <a:pt x="706660" y="255651"/>
                      <a:pt x="701707" y="257461"/>
                    </a:cubicBezTo>
                    <a:cubicBezTo>
                      <a:pt x="706850" y="253841"/>
                      <a:pt x="723614" y="241078"/>
                      <a:pt x="735139" y="220980"/>
                    </a:cubicBezTo>
                    <a:cubicBezTo>
                      <a:pt x="748951" y="196977"/>
                      <a:pt x="764572" y="163258"/>
                      <a:pt x="764572" y="163258"/>
                    </a:cubicBezTo>
                    <a:cubicBezTo>
                      <a:pt x="764572" y="163258"/>
                      <a:pt x="730758" y="187357"/>
                      <a:pt x="717328" y="210312"/>
                    </a:cubicBezTo>
                    <a:cubicBezTo>
                      <a:pt x="703802" y="233363"/>
                      <a:pt x="690277" y="261175"/>
                      <a:pt x="690277" y="261175"/>
                    </a:cubicBezTo>
                    <a:cubicBezTo>
                      <a:pt x="690277" y="261175"/>
                      <a:pt x="690658" y="261271"/>
                      <a:pt x="691134" y="261461"/>
                    </a:cubicBezTo>
                    <a:cubicBezTo>
                      <a:pt x="681228" y="265176"/>
                      <a:pt x="671322" y="268986"/>
                      <a:pt x="661416" y="272796"/>
                    </a:cubicBezTo>
                    <a:cubicBezTo>
                      <a:pt x="666464" y="267271"/>
                      <a:pt x="690563" y="245554"/>
                      <a:pt x="696754" y="231553"/>
                    </a:cubicBezTo>
                    <a:cubicBezTo>
                      <a:pt x="703707" y="215932"/>
                      <a:pt x="711137" y="177355"/>
                      <a:pt x="724281" y="162592"/>
                    </a:cubicBezTo>
                    <a:cubicBezTo>
                      <a:pt x="724281" y="162592"/>
                      <a:pt x="685038" y="194405"/>
                      <a:pt x="669227" y="225076"/>
                    </a:cubicBezTo>
                    <a:cubicBezTo>
                      <a:pt x="653415" y="255651"/>
                      <a:pt x="653129" y="275844"/>
                      <a:pt x="653129" y="276034"/>
                    </a:cubicBezTo>
                    <a:cubicBezTo>
                      <a:pt x="641128" y="280797"/>
                      <a:pt x="629126" y="285655"/>
                      <a:pt x="617125" y="290608"/>
                    </a:cubicBezTo>
                    <a:cubicBezTo>
                      <a:pt x="622363" y="285750"/>
                      <a:pt x="641985" y="266605"/>
                      <a:pt x="649510" y="250222"/>
                    </a:cubicBezTo>
                    <a:cubicBezTo>
                      <a:pt x="650938" y="246983"/>
                      <a:pt x="652939" y="242792"/>
                      <a:pt x="655034" y="238125"/>
                    </a:cubicBezTo>
                    <a:cubicBezTo>
                      <a:pt x="668179" y="219265"/>
                      <a:pt x="680847" y="199358"/>
                      <a:pt x="680847" y="199358"/>
                    </a:cubicBezTo>
                    <a:cubicBezTo>
                      <a:pt x="680847" y="199358"/>
                      <a:pt x="676085" y="202501"/>
                      <a:pt x="668846" y="207454"/>
                    </a:cubicBezTo>
                    <a:cubicBezTo>
                      <a:pt x="675704" y="192119"/>
                      <a:pt x="681609" y="179165"/>
                      <a:pt x="681609" y="179165"/>
                    </a:cubicBezTo>
                    <a:cubicBezTo>
                      <a:pt x="681609" y="179165"/>
                      <a:pt x="642176" y="210121"/>
                      <a:pt x="629031" y="236029"/>
                    </a:cubicBezTo>
                    <a:cubicBezTo>
                      <a:pt x="620935" y="242221"/>
                      <a:pt x="613315" y="248317"/>
                      <a:pt x="607314" y="253746"/>
                    </a:cubicBezTo>
                    <a:cubicBezTo>
                      <a:pt x="584549" y="274320"/>
                      <a:pt x="572072" y="307086"/>
                      <a:pt x="571024" y="309753"/>
                    </a:cubicBezTo>
                    <a:cubicBezTo>
                      <a:pt x="561689" y="313754"/>
                      <a:pt x="552355" y="317754"/>
                      <a:pt x="543020" y="321755"/>
                    </a:cubicBezTo>
                    <a:cubicBezTo>
                      <a:pt x="548830" y="314896"/>
                      <a:pt x="566738" y="296989"/>
                      <a:pt x="578358" y="279082"/>
                    </a:cubicBezTo>
                    <a:cubicBezTo>
                      <a:pt x="592741" y="256984"/>
                      <a:pt x="607219" y="211741"/>
                      <a:pt x="618935" y="202025"/>
                    </a:cubicBezTo>
                    <a:cubicBezTo>
                      <a:pt x="618935" y="202025"/>
                      <a:pt x="607123" y="210503"/>
                      <a:pt x="593312" y="223171"/>
                    </a:cubicBezTo>
                    <a:cubicBezTo>
                      <a:pt x="588931" y="224504"/>
                      <a:pt x="582930" y="226314"/>
                      <a:pt x="576548" y="228314"/>
                    </a:cubicBezTo>
                    <a:cubicBezTo>
                      <a:pt x="581311" y="222980"/>
                      <a:pt x="584359" y="219456"/>
                      <a:pt x="584359" y="219456"/>
                    </a:cubicBezTo>
                    <a:cubicBezTo>
                      <a:pt x="584359" y="219456"/>
                      <a:pt x="567023" y="227743"/>
                      <a:pt x="550450" y="236411"/>
                    </a:cubicBezTo>
                    <a:cubicBezTo>
                      <a:pt x="547306" y="237363"/>
                      <a:pt x="544544" y="238220"/>
                      <a:pt x="542163" y="238982"/>
                    </a:cubicBezTo>
                    <a:cubicBezTo>
                      <a:pt x="543306" y="236315"/>
                      <a:pt x="544735" y="233648"/>
                      <a:pt x="546449" y="231172"/>
                    </a:cubicBezTo>
                    <a:cubicBezTo>
                      <a:pt x="551307" y="230029"/>
                      <a:pt x="556546" y="228505"/>
                      <a:pt x="562451" y="226314"/>
                    </a:cubicBezTo>
                    <a:cubicBezTo>
                      <a:pt x="588836" y="216598"/>
                      <a:pt x="618554" y="188214"/>
                      <a:pt x="618554" y="188214"/>
                    </a:cubicBezTo>
                    <a:cubicBezTo>
                      <a:pt x="605219" y="197358"/>
                      <a:pt x="573310" y="199454"/>
                      <a:pt x="559975" y="203454"/>
                    </a:cubicBezTo>
                    <a:cubicBezTo>
                      <a:pt x="547973" y="207073"/>
                      <a:pt x="527876" y="224409"/>
                      <a:pt x="523113" y="227838"/>
                    </a:cubicBezTo>
                    <a:cubicBezTo>
                      <a:pt x="527209" y="220218"/>
                      <a:pt x="531305" y="212693"/>
                      <a:pt x="535305" y="205073"/>
                    </a:cubicBezTo>
                    <a:cubicBezTo>
                      <a:pt x="535400" y="205549"/>
                      <a:pt x="535400" y="205835"/>
                      <a:pt x="535400" y="205835"/>
                    </a:cubicBezTo>
                    <a:cubicBezTo>
                      <a:pt x="535400" y="205835"/>
                      <a:pt x="559308" y="197739"/>
                      <a:pt x="579311" y="189166"/>
                    </a:cubicBezTo>
                    <a:cubicBezTo>
                      <a:pt x="599313" y="180594"/>
                      <a:pt x="622173" y="155734"/>
                      <a:pt x="622173" y="155734"/>
                    </a:cubicBezTo>
                    <a:cubicBezTo>
                      <a:pt x="622173" y="155734"/>
                      <a:pt x="593312" y="164973"/>
                      <a:pt x="572548" y="173641"/>
                    </a:cubicBezTo>
                    <a:cubicBezTo>
                      <a:pt x="555117" y="180975"/>
                      <a:pt x="543115" y="193167"/>
                      <a:pt x="539687" y="196977"/>
                    </a:cubicBezTo>
                    <a:cubicBezTo>
                      <a:pt x="541687" y="193167"/>
                      <a:pt x="543592" y="189357"/>
                      <a:pt x="545497" y="185642"/>
                    </a:cubicBezTo>
                    <a:cubicBezTo>
                      <a:pt x="548926" y="183832"/>
                      <a:pt x="574167" y="170402"/>
                      <a:pt x="592360" y="158782"/>
                    </a:cubicBezTo>
                    <a:cubicBezTo>
                      <a:pt x="611886" y="146304"/>
                      <a:pt x="643223" y="103822"/>
                      <a:pt x="643223" y="103822"/>
                    </a:cubicBezTo>
                    <a:cubicBezTo>
                      <a:pt x="643223" y="103822"/>
                      <a:pt x="629126" y="113824"/>
                      <a:pt x="621030" y="119634"/>
                    </a:cubicBezTo>
                    <a:cubicBezTo>
                      <a:pt x="617601" y="122111"/>
                      <a:pt x="611410" y="125444"/>
                      <a:pt x="604742" y="128969"/>
                    </a:cubicBezTo>
                    <a:cubicBezTo>
                      <a:pt x="619697" y="114681"/>
                      <a:pt x="647605" y="80105"/>
                      <a:pt x="647605" y="80105"/>
                    </a:cubicBezTo>
                    <a:cubicBezTo>
                      <a:pt x="647605" y="80105"/>
                      <a:pt x="623888" y="97631"/>
                      <a:pt x="615982" y="102679"/>
                    </a:cubicBezTo>
                    <a:cubicBezTo>
                      <a:pt x="608267" y="107537"/>
                      <a:pt x="585406" y="118777"/>
                      <a:pt x="564642" y="145732"/>
                    </a:cubicBezTo>
                    <a:cubicBezTo>
                      <a:pt x="566833" y="140970"/>
                      <a:pt x="568833" y="136207"/>
                      <a:pt x="570833" y="131350"/>
                    </a:cubicBezTo>
                    <a:cubicBezTo>
                      <a:pt x="617411" y="96964"/>
                      <a:pt x="633031" y="39814"/>
                      <a:pt x="633031" y="39814"/>
                    </a:cubicBezTo>
                    <a:cubicBezTo>
                      <a:pt x="633031" y="39814"/>
                      <a:pt x="619411" y="45434"/>
                      <a:pt x="599789" y="72295"/>
                    </a:cubicBezTo>
                    <a:cubicBezTo>
                      <a:pt x="597503" y="75438"/>
                      <a:pt x="595313" y="78772"/>
                      <a:pt x="593217" y="82010"/>
                    </a:cubicBezTo>
                    <a:cubicBezTo>
                      <a:pt x="600456" y="61341"/>
                      <a:pt x="610076" y="30575"/>
                      <a:pt x="610076" y="30575"/>
                    </a:cubicBezTo>
                    <a:cubicBezTo>
                      <a:pt x="610076" y="30575"/>
                      <a:pt x="593407" y="58388"/>
                      <a:pt x="586645" y="77153"/>
                    </a:cubicBezTo>
                    <a:cubicBezTo>
                      <a:pt x="579882" y="95917"/>
                      <a:pt x="569690" y="132302"/>
                      <a:pt x="569690" y="132302"/>
                    </a:cubicBezTo>
                    <a:cubicBezTo>
                      <a:pt x="570071" y="132016"/>
                      <a:pt x="570357" y="131731"/>
                      <a:pt x="570738" y="131445"/>
                    </a:cubicBezTo>
                    <a:cubicBezTo>
                      <a:pt x="568547" y="136398"/>
                      <a:pt x="566452" y="141446"/>
                      <a:pt x="564166" y="146304"/>
                    </a:cubicBezTo>
                    <a:cubicBezTo>
                      <a:pt x="563594" y="147066"/>
                      <a:pt x="563023" y="147638"/>
                      <a:pt x="562451" y="148399"/>
                    </a:cubicBezTo>
                    <a:cubicBezTo>
                      <a:pt x="562451" y="148399"/>
                      <a:pt x="562737" y="112014"/>
                      <a:pt x="563689" y="99250"/>
                    </a:cubicBezTo>
                    <a:cubicBezTo>
                      <a:pt x="564642" y="86487"/>
                      <a:pt x="564452" y="56579"/>
                      <a:pt x="565213" y="44482"/>
                    </a:cubicBezTo>
                    <a:cubicBezTo>
                      <a:pt x="565880" y="32385"/>
                      <a:pt x="566261" y="24289"/>
                      <a:pt x="576072" y="0"/>
                    </a:cubicBezTo>
                    <a:cubicBezTo>
                      <a:pt x="576072" y="0"/>
                      <a:pt x="565595" y="13145"/>
                      <a:pt x="562261" y="41053"/>
                    </a:cubicBezTo>
                    <a:cubicBezTo>
                      <a:pt x="558927" y="68961"/>
                      <a:pt x="557117" y="86201"/>
                      <a:pt x="556736" y="94297"/>
                    </a:cubicBezTo>
                    <a:cubicBezTo>
                      <a:pt x="556355" y="102394"/>
                      <a:pt x="555593" y="136112"/>
                      <a:pt x="560261" y="152495"/>
                    </a:cubicBezTo>
                    <a:cubicBezTo>
                      <a:pt x="560356" y="152686"/>
                      <a:pt x="560737" y="152686"/>
                      <a:pt x="561213" y="152590"/>
                    </a:cubicBezTo>
                    <a:cubicBezTo>
                      <a:pt x="557213" y="161068"/>
                      <a:pt x="553022" y="169545"/>
                      <a:pt x="548735" y="177832"/>
                    </a:cubicBezTo>
                    <a:cubicBezTo>
                      <a:pt x="548259" y="178308"/>
                      <a:pt x="547973" y="178689"/>
                      <a:pt x="547973" y="178689"/>
                    </a:cubicBezTo>
                    <a:lnTo>
                      <a:pt x="546068" y="183071"/>
                    </a:lnTo>
                    <a:cubicBezTo>
                      <a:pt x="543497" y="188023"/>
                      <a:pt x="541020" y="192881"/>
                      <a:pt x="538448" y="197739"/>
                    </a:cubicBezTo>
                    <a:cubicBezTo>
                      <a:pt x="538353" y="197834"/>
                      <a:pt x="538353" y="197929"/>
                      <a:pt x="538258" y="198120"/>
                    </a:cubicBezTo>
                    <a:cubicBezTo>
                      <a:pt x="538829" y="191262"/>
                      <a:pt x="540639" y="166878"/>
                      <a:pt x="541401" y="146209"/>
                    </a:cubicBezTo>
                    <a:cubicBezTo>
                      <a:pt x="543211" y="168212"/>
                      <a:pt x="545211" y="182499"/>
                      <a:pt x="545211" y="182499"/>
                    </a:cubicBezTo>
                    <a:lnTo>
                      <a:pt x="548545" y="176117"/>
                    </a:lnTo>
                    <a:cubicBezTo>
                      <a:pt x="548545" y="176117"/>
                      <a:pt x="553688" y="136398"/>
                      <a:pt x="553498" y="113443"/>
                    </a:cubicBezTo>
                    <a:cubicBezTo>
                      <a:pt x="549307" y="78105"/>
                      <a:pt x="549116" y="23813"/>
                      <a:pt x="549116" y="23813"/>
                    </a:cubicBezTo>
                    <a:cubicBezTo>
                      <a:pt x="549116" y="23813"/>
                      <a:pt x="543211" y="57626"/>
                      <a:pt x="540639" y="89249"/>
                    </a:cubicBezTo>
                    <a:cubicBezTo>
                      <a:pt x="539591" y="62008"/>
                      <a:pt x="538067" y="36481"/>
                      <a:pt x="538067" y="36481"/>
                    </a:cubicBezTo>
                    <a:cubicBezTo>
                      <a:pt x="538067" y="36481"/>
                      <a:pt x="526256" y="103346"/>
                      <a:pt x="528161" y="139922"/>
                    </a:cubicBezTo>
                    <a:cubicBezTo>
                      <a:pt x="529780" y="172212"/>
                      <a:pt x="533972" y="197358"/>
                      <a:pt x="535114" y="204025"/>
                    </a:cubicBezTo>
                    <a:cubicBezTo>
                      <a:pt x="529590" y="214313"/>
                      <a:pt x="524065" y="224504"/>
                      <a:pt x="518446" y="234696"/>
                    </a:cubicBezTo>
                    <a:cubicBezTo>
                      <a:pt x="518446" y="234696"/>
                      <a:pt x="518446" y="234505"/>
                      <a:pt x="518446" y="234505"/>
                    </a:cubicBezTo>
                    <a:cubicBezTo>
                      <a:pt x="518446" y="234505"/>
                      <a:pt x="512350" y="240506"/>
                      <a:pt x="504539" y="249555"/>
                    </a:cubicBezTo>
                    <a:cubicBezTo>
                      <a:pt x="506444" y="230696"/>
                      <a:pt x="509683" y="196596"/>
                      <a:pt x="508730" y="180022"/>
                    </a:cubicBezTo>
                    <a:cubicBezTo>
                      <a:pt x="507492" y="156305"/>
                      <a:pt x="503111" y="87916"/>
                      <a:pt x="503111" y="87916"/>
                    </a:cubicBezTo>
                    <a:cubicBezTo>
                      <a:pt x="503111" y="87916"/>
                      <a:pt x="492347" y="164211"/>
                      <a:pt x="493205" y="191357"/>
                    </a:cubicBezTo>
                    <a:cubicBezTo>
                      <a:pt x="493681" y="206978"/>
                      <a:pt x="497110" y="238982"/>
                      <a:pt x="499015" y="256127"/>
                    </a:cubicBezTo>
                    <a:cubicBezTo>
                      <a:pt x="495014" y="261080"/>
                      <a:pt x="490823" y="266509"/>
                      <a:pt x="487013" y="272129"/>
                    </a:cubicBezTo>
                    <a:cubicBezTo>
                      <a:pt x="487775" y="251365"/>
                      <a:pt x="488632" y="218313"/>
                      <a:pt x="487775" y="202692"/>
                    </a:cubicBezTo>
                    <a:cubicBezTo>
                      <a:pt x="486537" y="178975"/>
                      <a:pt x="484156" y="126873"/>
                      <a:pt x="484156" y="126873"/>
                    </a:cubicBezTo>
                    <a:cubicBezTo>
                      <a:pt x="484156" y="126873"/>
                      <a:pt x="477774" y="181451"/>
                      <a:pt x="477679" y="223361"/>
                    </a:cubicBezTo>
                    <a:cubicBezTo>
                      <a:pt x="477298" y="222790"/>
                      <a:pt x="477107" y="222313"/>
                      <a:pt x="476726" y="221742"/>
                    </a:cubicBezTo>
                    <a:cubicBezTo>
                      <a:pt x="476726" y="221742"/>
                      <a:pt x="476917" y="232600"/>
                      <a:pt x="471869" y="243649"/>
                    </a:cubicBezTo>
                    <a:cubicBezTo>
                      <a:pt x="470345" y="213836"/>
                      <a:pt x="466439" y="132207"/>
                      <a:pt x="466439" y="132207"/>
                    </a:cubicBezTo>
                    <a:cubicBezTo>
                      <a:pt x="466439" y="132207"/>
                      <a:pt x="456629" y="200692"/>
                      <a:pt x="459486" y="248888"/>
                    </a:cubicBezTo>
                    <a:cubicBezTo>
                      <a:pt x="457295" y="247364"/>
                      <a:pt x="455105" y="245840"/>
                      <a:pt x="452628" y="244316"/>
                    </a:cubicBezTo>
                    <a:cubicBezTo>
                      <a:pt x="452628" y="244316"/>
                      <a:pt x="456724" y="249269"/>
                      <a:pt x="460057" y="256413"/>
                    </a:cubicBezTo>
                    <a:cubicBezTo>
                      <a:pt x="460153" y="257175"/>
                      <a:pt x="460153" y="257937"/>
                      <a:pt x="460248" y="258699"/>
                    </a:cubicBezTo>
                    <a:cubicBezTo>
                      <a:pt x="458248" y="260223"/>
                      <a:pt x="456057" y="261652"/>
                      <a:pt x="453580" y="262795"/>
                    </a:cubicBezTo>
                    <a:cubicBezTo>
                      <a:pt x="453104" y="262985"/>
                      <a:pt x="452819" y="263176"/>
                      <a:pt x="452342" y="263366"/>
                    </a:cubicBezTo>
                    <a:cubicBezTo>
                      <a:pt x="450628" y="228505"/>
                      <a:pt x="447389" y="161544"/>
                      <a:pt x="447389" y="161544"/>
                    </a:cubicBezTo>
                    <a:cubicBezTo>
                      <a:pt x="447389" y="161544"/>
                      <a:pt x="442722" y="196787"/>
                      <a:pt x="439198" y="230981"/>
                    </a:cubicBezTo>
                    <a:cubicBezTo>
                      <a:pt x="436721" y="197072"/>
                      <a:pt x="436721" y="172403"/>
                      <a:pt x="436721" y="172403"/>
                    </a:cubicBezTo>
                    <a:cubicBezTo>
                      <a:pt x="436721" y="172403"/>
                      <a:pt x="433388" y="192119"/>
                      <a:pt x="430149" y="215837"/>
                    </a:cubicBezTo>
                    <a:cubicBezTo>
                      <a:pt x="428720" y="211741"/>
                      <a:pt x="427006" y="207359"/>
                      <a:pt x="425387" y="203263"/>
                    </a:cubicBezTo>
                    <a:cubicBezTo>
                      <a:pt x="427863" y="198311"/>
                      <a:pt x="429673" y="194024"/>
                      <a:pt x="430054" y="191071"/>
                    </a:cubicBezTo>
                    <a:cubicBezTo>
                      <a:pt x="431578" y="178975"/>
                      <a:pt x="435197" y="169450"/>
                      <a:pt x="428911" y="158687"/>
                    </a:cubicBezTo>
                    <a:cubicBezTo>
                      <a:pt x="428911" y="158687"/>
                      <a:pt x="428054" y="165925"/>
                      <a:pt x="424624" y="175831"/>
                    </a:cubicBezTo>
                    <a:cubicBezTo>
                      <a:pt x="423958" y="165735"/>
                      <a:pt x="420624" y="158687"/>
                      <a:pt x="420624" y="158687"/>
                    </a:cubicBezTo>
                    <a:cubicBezTo>
                      <a:pt x="423386" y="169736"/>
                      <a:pt x="416528" y="178689"/>
                      <a:pt x="399574" y="192786"/>
                    </a:cubicBezTo>
                    <a:cubicBezTo>
                      <a:pt x="403193" y="184595"/>
                      <a:pt x="405955" y="175927"/>
                      <a:pt x="406527" y="166688"/>
                    </a:cubicBezTo>
                    <a:cubicBezTo>
                      <a:pt x="408146" y="140208"/>
                      <a:pt x="397097" y="123444"/>
                      <a:pt x="394335" y="122872"/>
                    </a:cubicBezTo>
                    <a:cubicBezTo>
                      <a:pt x="391573" y="122301"/>
                      <a:pt x="395859" y="132016"/>
                      <a:pt x="398717" y="151352"/>
                    </a:cubicBezTo>
                    <a:cubicBezTo>
                      <a:pt x="401574" y="170783"/>
                      <a:pt x="380238" y="187357"/>
                      <a:pt x="363284" y="223361"/>
                    </a:cubicBezTo>
                    <a:cubicBezTo>
                      <a:pt x="350996" y="249364"/>
                      <a:pt x="351282" y="263747"/>
                      <a:pt x="352425" y="269843"/>
                    </a:cubicBezTo>
                    <a:cubicBezTo>
                      <a:pt x="351758" y="269176"/>
                      <a:pt x="351187" y="268414"/>
                      <a:pt x="350520" y="267748"/>
                    </a:cubicBezTo>
                    <a:cubicBezTo>
                      <a:pt x="347567" y="264605"/>
                      <a:pt x="344519" y="261652"/>
                      <a:pt x="341567" y="258508"/>
                    </a:cubicBezTo>
                    <a:cubicBezTo>
                      <a:pt x="342805" y="256222"/>
                      <a:pt x="348520" y="245936"/>
                      <a:pt x="355759" y="229457"/>
                    </a:cubicBezTo>
                    <a:cubicBezTo>
                      <a:pt x="364046" y="210788"/>
                      <a:pt x="387382" y="192596"/>
                      <a:pt x="393097" y="163163"/>
                    </a:cubicBezTo>
                    <a:cubicBezTo>
                      <a:pt x="398812" y="133636"/>
                      <a:pt x="384715" y="112966"/>
                      <a:pt x="384715" y="112966"/>
                    </a:cubicBezTo>
                    <a:cubicBezTo>
                      <a:pt x="388334" y="133826"/>
                      <a:pt x="386334" y="138874"/>
                      <a:pt x="384905" y="151352"/>
                    </a:cubicBezTo>
                    <a:cubicBezTo>
                      <a:pt x="383477" y="163830"/>
                      <a:pt x="357378" y="196024"/>
                      <a:pt x="351472" y="209836"/>
                    </a:cubicBezTo>
                    <a:cubicBezTo>
                      <a:pt x="345662" y="223456"/>
                      <a:pt x="336613" y="238220"/>
                      <a:pt x="341186" y="258032"/>
                    </a:cubicBezTo>
                    <a:cubicBezTo>
                      <a:pt x="336709" y="253460"/>
                      <a:pt x="332232" y="248888"/>
                      <a:pt x="327755" y="244412"/>
                    </a:cubicBezTo>
                    <a:cubicBezTo>
                      <a:pt x="328898" y="241078"/>
                      <a:pt x="331946" y="231743"/>
                      <a:pt x="336613" y="219837"/>
                    </a:cubicBezTo>
                    <a:cubicBezTo>
                      <a:pt x="342424" y="204883"/>
                      <a:pt x="363569" y="174307"/>
                      <a:pt x="369761" y="144780"/>
                    </a:cubicBezTo>
                    <a:cubicBezTo>
                      <a:pt x="375952" y="115253"/>
                      <a:pt x="360617" y="96012"/>
                      <a:pt x="360617" y="96012"/>
                    </a:cubicBezTo>
                    <a:cubicBezTo>
                      <a:pt x="361950" y="109061"/>
                      <a:pt x="359950" y="129064"/>
                      <a:pt x="358712" y="138398"/>
                    </a:cubicBezTo>
                    <a:cubicBezTo>
                      <a:pt x="357473" y="147638"/>
                      <a:pt x="339376" y="185928"/>
                      <a:pt x="330137" y="207550"/>
                    </a:cubicBezTo>
                    <a:cubicBezTo>
                      <a:pt x="322136" y="226314"/>
                      <a:pt x="323183" y="235363"/>
                      <a:pt x="325946" y="242506"/>
                    </a:cubicBezTo>
                    <a:cubicBezTo>
                      <a:pt x="322136" y="238792"/>
                      <a:pt x="318421" y="234982"/>
                      <a:pt x="314611" y="231362"/>
                    </a:cubicBezTo>
                    <a:cubicBezTo>
                      <a:pt x="317945" y="221742"/>
                      <a:pt x="340614" y="156400"/>
                      <a:pt x="342519" y="139827"/>
                    </a:cubicBezTo>
                    <a:cubicBezTo>
                      <a:pt x="344519" y="121920"/>
                      <a:pt x="344519" y="111157"/>
                      <a:pt x="336423" y="96774"/>
                    </a:cubicBezTo>
                    <a:cubicBezTo>
                      <a:pt x="328517" y="82487"/>
                      <a:pt x="324612" y="81153"/>
                      <a:pt x="324517" y="81153"/>
                    </a:cubicBezTo>
                    <a:cubicBezTo>
                      <a:pt x="325850" y="78772"/>
                      <a:pt x="327088" y="77248"/>
                      <a:pt x="327088" y="77248"/>
                    </a:cubicBezTo>
                    <a:cubicBezTo>
                      <a:pt x="327088" y="77248"/>
                      <a:pt x="310801" y="73438"/>
                      <a:pt x="309658" y="95059"/>
                    </a:cubicBezTo>
                    <a:cubicBezTo>
                      <a:pt x="308515" y="116681"/>
                      <a:pt x="296132" y="151829"/>
                      <a:pt x="296132" y="160020"/>
                    </a:cubicBezTo>
                    <a:cubicBezTo>
                      <a:pt x="296132" y="167830"/>
                      <a:pt x="291465" y="200025"/>
                      <a:pt x="297847" y="215932"/>
                    </a:cubicBezTo>
                    <a:cubicBezTo>
                      <a:pt x="292418" y="210979"/>
                      <a:pt x="286893" y="206026"/>
                      <a:pt x="281273" y="201168"/>
                    </a:cubicBezTo>
                    <a:cubicBezTo>
                      <a:pt x="282893" y="196882"/>
                      <a:pt x="290608" y="174784"/>
                      <a:pt x="285940" y="143637"/>
                    </a:cubicBezTo>
                    <a:cubicBezTo>
                      <a:pt x="280797" y="108966"/>
                      <a:pt x="279082" y="98774"/>
                      <a:pt x="273177" y="90678"/>
                    </a:cubicBezTo>
                    <a:cubicBezTo>
                      <a:pt x="267271" y="82487"/>
                      <a:pt x="261747" y="65818"/>
                      <a:pt x="273082" y="61531"/>
                    </a:cubicBezTo>
                    <a:cubicBezTo>
                      <a:pt x="273082" y="61531"/>
                      <a:pt x="261176" y="61246"/>
                      <a:pt x="260128" y="72390"/>
                    </a:cubicBezTo>
                    <a:cubicBezTo>
                      <a:pt x="258985" y="83534"/>
                      <a:pt x="262033" y="107442"/>
                      <a:pt x="267176" y="119824"/>
                    </a:cubicBezTo>
                    <a:cubicBezTo>
                      <a:pt x="271844" y="131350"/>
                      <a:pt x="279749" y="191738"/>
                      <a:pt x="280892" y="200692"/>
                    </a:cubicBezTo>
                    <a:cubicBezTo>
                      <a:pt x="278606" y="198691"/>
                      <a:pt x="276320" y="196596"/>
                      <a:pt x="274034" y="194691"/>
                    </a:cubicBezTo>
                    <a:cubicBezTo>
                      <a:pt x="271558" y="192691"/>
                      <a:pt x="269081" y="190690"/>
                      <a:pt x="266605" y="188690"/>
                    </a:cubicBezTo>
                    <a:cubicBezTo>
                      <a:pt x="267748" y="184595"/>
                      <a:pt x="273844" y="160020"/>
                      <a:pt x="268034" y="141351"/>
                    </a:cubicBezTo>
                    <a:cubicBezTo>
                      <a:pt x="261652" y="120872"/>
                      <a:pt x="258889" y="110680"/>
                      <a:pt x="252222" y="96012"/>
                    </a:cubicBezTo>
                    <a:cubicBezTo>
                      <a:pt x="245554" y="81344"/>
                      <a:pt x="240506" y="69818"/>
                      <a:pt x="249650" y="64294"/>
                    </a:cubicBezTo>
                    <a:cubicBezTo>
                      <a:pt x="249650" y="64294"/>
                      <a:pt x="237458" y="65341"/>
                      <a:pt x="238220" y="74200"/>
                    </a:cubicBezTo>
                    <a:cubicBezTo>
                      <a:pt x="238887" y="83058"/>
                      <a:pt x="236029" y="88297"/>
                      <a:pt x="245364" y="122301"/>
                    </a:cubicBezTo>
                    <a:cubicBezTo>
                      <a:pt x="253746" y="152781"/>
                      <a:pt x="263938" y="182404"/>
                      <a:pt x="265938" y="188309"/>
                    </a:cubicBezTo>
                    <a:cubicBezTo>
                      <a:pt x="256413" y="180499"/>
                      <a:pt x="246602" y="172879"/>
                      <a:pt x="236601" y="165640"/>
                    </a:cubicBezTo>
                    <a:cubicBezTo>
                      <a:pt x="237839" y="165354"/>
                      <a:pt x="240982" y="162973"/>
                      <a:pt x="235458" y="146399"/>
                    </a:cubicBezTo>
                    <a:cubicBezTo>
                      <a:pt x="243364" y="160496"/>
                      <a:pt x="250222" y="174307"/>
                      <a:pt x="250222" y="174307"/>
                    </a:cubicBezTo>
                    <a:cubicBezTo>
                      <a:pt x="250222" y="174307"/>
                      <a:pt x="248888" y="154114"/>
                      <a:pt x="242983" y="138208"/>
                    </a:cubicBezTo>
                    <a:cubicBezTo>
                      <a:pt x="237077" y="122301"/>
                      <a:pt x="218980" y="92869"/>
                      <a:pt x="216789" y="84106"/>
                    </a:cubicBezTo>
                    <a:cubicBezTo>
                      <a:pt x="214694" y="75247"/>
                      <a:pt x="209645" y="73628"/>
                      <a:pt x="219361" y="61817"/>
                    </a:cubicBezTo>
                    <a:cubicBezTo>
                      <a:pt x="219361" y="61817"/>
                      <a:pt x="199454" y="70104"/>
                      <a:pt x="202692" y="78581"/>
                    </a:cubicBezTo>
                    <a:cubicBezTo>
                      <a:pt x="204788" y="84106"/>
                      <a:pt x="206788" y="94964"/>
                      <a:pt x="211074" y="105918"/>
                    </a:cubicBezTo>
                    <a:cubicBezTo>
                      <a:pt x="207836" y="102965"/>
                      <a:pt x="204502" y="100394"/>
                      <a:pt x="201359" y="98298"/>
                    </a:cubicBezTo>
                    <a:cubicBezTo>
                      <a:pt x="190500" y="90773"/>
                      <a:pt x="173355" y="83058"/>
                      <a:pt x="173927" y="76486"/>
                    </a:cubicBezTo>
                    <a:cubicBezTo>
                      <a:pt x="174498" y="69913"/>
                      <a:pt x="186595" y="62008"/>
                      <a:pt x="186595" y="62008"/>
                    </a:cubicBezTo>
                    <a:cubicBezTo>
                      <a:pt x="186595" y="62008"/>
                      <a:pt x="169450" y="68675"/>
                      <a:pt x="169926" y="74866"/>
                    </a:cubicBezTo>
                    <a:cubicBezTo>
                      <a:pt x="170402" y="81058"/>
                      <a:pt x="171069" y="88678"/>
                      <a:pt x="190881" y="103156"/>
                    </a:cubicBezTo>
                    <a:cubicBezTo>
                      <a:pt x="210598" y="117538"/>
                      <a:pt x="221075" y="129540"/>
                      <a:pt x="235934" y="165259"/>
                    </a:cubicBezTo>
                    <a:cubicBezTo>
                      <a:pt x="230696" y="161449"/>
                      <a:pt x="225266" y="157924"/>
                      <a:pt x="219837" y="154400"/>
                    </a:cubicBezTo>
                    <a:cubicBezTo>
                      <a:pt x="219837" y="153924"/>
                      <a:pt x="218027" y="128016"/>
                      <a:pt x="196501" y="113062"/>
                    </a:cubicBezTo>
                    <a:cubicBezTo>
                      <a:pt x="174688" y="97917"/>
                      <a:pt x="160877" y="87439"/>
                      <a:pt x="154972" y="82296"/>
                    </a:cubicBezTo>
                    <a:cubicBezTo>
                      <a:pt x="154972" y="82296"/>
                      <a:pt x="152114" y="86868"/>
                      <a:pt x="159258" y="95059"/>
                    </a:cubicBezTo>
                    <a:cubicBezTo>
                      <a:pt x="166402" y="103251"/>
                      <a:pt x="192310" y="117157"/>
                      <a:pt x="203073" y="130492"/>
                    </a:cubicBezTo>
                    <a:cubicBezTo>
                      <a:pt x="213646" y="143637"/>
                      <a:pt x="219646" y="154019"/>
                      <a:pt x="219932" y="154400"/>
                    </a:cubicBezTo>
                    <a:cubicBezTo>
                      <a:pt x="214313" y="150781"/>
                      <a:pt x="208693" y="147256"/>
                      <a:pt x="202882" y="143923"/>
                    </a:cubicBezTo>
                    <a:cubicBezTo>
                      <a:pt x="202978" y="143923"/>
                      <a:pt x="203168" y="143923"/>
                      <a:pt x="203168" y="143923"/>
                    </a:cubicBezTo>
                    <a:cubicBezTo>
                      <a:pt x="203168" y="143923"/>
                      <a:pt x="202882" y="143828"/>
                      <a:pt x="202692" y="143828"/>
                    </a:cubicBezTo>
                    <a:cubicBezTo>
                      <a:pt x="198882" y="141637"/>
                      <a:pt x="195072" y="139446"/>
                      <a:pt x="191167" y="137350"/>
                    </a:cubicBezTo>
                    <a:cubicBezTo>
                      <a:pt x="191929" y="137636"/>
                      <a:pt x="192405" y="137827"/>
                      <a:pt x="192405" y="137827"/>
                    </a:cubicBezTo>
                    <a:cubicBezTo>
                      <a:pt x="192310" y="137731"/>
                      <a:pt x="191834" y="137541"/>
                      <a:pt x="191071" y="137255"/>
                    </a:cubicBezTo>
                    <a:cubicBezTo>
                      <a:pt x="189738" y="136588"/>
                      <a:pt x="188500" y="135731"/>
                      <a:pt x="187071" y="135064"/>
                    </a:cubicBezTo>
                    <a:cubicBezTo>
                      <a:pt x="188309" y="135731"/>
                      <a:pt x="189452" y="136493"/>
                      <a:pt x="190595" y="137160"/>
                    </a:cubicBezTo>
                    <a:cubicBezTo>
                      <a:pt x="182309" y="133826"/>
                      <a:pt x="145637" y="119253"/>
                      <a:pt x="127159" y="111823"/>
                    </a:cubicBezTo>
                    <a:cubicBezTo>
                      <a:pt x="106204" y="103441"/>
                      <a:pt x="73247" y="104870"/>
                      <a:pt x="58198" y="100394"/>
                    </a:cubicBezTo>
                    <a:cubicBezTo>
                      <a:pt x="43148" y="95917"/>
                      <a:pt x="29718" y="94012"/>
                      <a:pt x="29718" y="94012"/>
                    </a:cubicBezTo>
                    <a:cubicBezTo>
                      <a:pt x="45244" y="103441"/>
                      <a:pt x="55245" y="108013"/>
                      <a:pt x="72485" y="110204"/>
                    </a:cubicBezTo>
                    <a:cubicBezTo>
                      <a:pt x="89630" y="112395"/>
                      <a:pt x="108013" y="113633"/>
                      <a:pt x="135160" y="122396"/>
                    </a:cubicBezTo>
                    <a:cubicBezTo>
                      <a:pt x="158782" y="130016"/>
                      <a:pt x="184118" y="135350"/>
                      <a:pt x="190690" y="137350"/>
                    </a:cubicBezTo>
                    <a:cubicBezTo>
                      <a:pt x="194405" y="139351"/>
                      <a:pt x="198025" y="141541"/>
                      <a:pt x="201739" y="143732"/>
                    </a:cubicBezTo>
                    <a:cubicBezTo>
                      <a:pt x="191738" y="141541"/>
                      <a:pt x="126016" y="126873"/>
                      <a:pt x="100965" y="121539"/>
                    </a:cubicBezTo>
                    <a:cubicBezTo>
                      <a:pt x="73819" y="115729"/>
                      <a:pt x="33719" y="118300"/>
                      <a:pt x="33719" y="118300"/>
                    </a:cubicBezTo>
                    <a:cubicBezTo>
                      <a:pt x="33719" y="118300"/>
                      <a:pt x="84296" y="127921"/>
                      <a:pt x="96869" y="127825"/>
                    </a:cubicBezTo>
                    <a:cubicBezTo>
                      <a:pt x="109442" y="127730"/>
                      <a:pt x="154591" y="134398"/>
                      <a:pt x="172117" y="139637"/>
                    </a:cubicBezTo>
                    <a:cubicBezTo>
                      <a:pt x="187262" y="144113"/>
                      <a:pt x="199358" y="144113"/>
                      <a:pt x="202406" y="144018"/>
                    </a:cubicBezTo>
                    <a:cubicBezTo>
                      <a:pt x="207169" y="146875"/>
                      <a:pt x="211931" y="149828"/>
                      <a:pt x="216503" y="152876"/>
                    </a:cubicBezTo>
                    <a:cubicBezTo>
                      <a:pt x="211836" y="150876"/>
                      <a:pt x="201835" y="147542"/>
                      <a:pt x="182689" y="144399"/>
                    </a:cubicBezTo>
                    <a:cubicBezTo>
                      <a:pt x="153829" y="139732"/>
                      <a:pt x="106013" y="134303"/>
                      <a:pt x="101060" y="134303"/>
                    </a:cubicBezTo>
                    <a:cubicBezTo>
                      <a:pt x="96012" y="134303"/>
                      <a:pt x="80581" y="133064"/>
                      <a:pt x="69247" y="128206"/>
                    </a:cubicBezTo>
                    <a:cubicBezTo>
                      <a:pt x="57912" y="123349"/>
                      <a:pt x="22384" y="125158"/>
                      <a:pt x="22384" y="125158"/>
                    </a:cubicBezTo>
                    <a:cubicBezTo>
                      <a:pt x="22384" y="125158"/>
                      <a:pt x="62770" y="130778"/>
                      <a:pt x="78105" y="135731"/>
                    </a:cubicBezTo>
                    <a:cubicBezTo>
                      <a:pt x="93440" y="140684"/>
                      <a:pt x="116586" y="140113"/>
                      <a:pt x="134112" y="143065"/>
                    </a:cubicBezTo>
                    <a:cubicBezTo>
                      <a:pt x="151638" y="146018"/>
                      <a:pt x="175355" y="146399"/>
                      <a:pt x="194881" y="151257"/>
                    </a:cubicBezTo>
                    <a:cubicBezTo>
                      <a:pt x="210503" y="155162"/>
                      <a:pt x="217075" y="154876"/>
                      <a:pt x="219075" y="154591"/>
                    </a:cubicBezTo>
                    <a:cubicBezTo>
                      <a:pt x="224219" y="158020"/>
                      <a:pt x="229362" y="161544"/>
                      <a:pt x="234410" y="165163"/>
                    </a:cubicBezTo>
                    <a:cubicBezTo>
                      <a:pt x="231077" y="164211"/>
                      <a:pt x="224885" y="162401"/>
                      <a:pt x="221171" y="160877"/>
                    </a:cubicBezTo>
                    <a:cubicBezTo>
                      <a:pt x="215932" y="158687"/>
                      <a:pt x="198787" y="153733"/>
                      <a:pt x="173164" y="151066"/>
                    </a:cubicBezTo>
                    <a:cubicBezTo>
                      <a:pt x="147542" y="148304"/>
                      <a:pt x="114967" y="148495"/>
                      <a:pt x="101537" y="148780"/>
                    </a:cubicBezTo>
                    <a:cubicBezTo>
                      <a:pt x="88202" y="149066"/>
                      <a:pt x="74200" y="146113"/>
                      <a:pt x="63341" y="143446"/>
                    </a:cubicBezTo>
                    <a:cubicBezTo>
                      <a:pt x="52483" y="140875"/>
                      <a:pt x="39148" y="144018"/>
                      <a:pt x="39148" y="144018"/>
                    </a:cubicBezTo>
                    <a:cubicBezTo>
                      <a:pt x="39148" y="144018"/>
                      <a:pt x="53054" y="142018"/>
                      <a:pt x="63151" y="146113"/>
                    </a:cubicBezTo>
                    <a:cubicBezTo>
                      <a:pt x="73247" y="150209"/>
                      <a:pt x="93250" y="155829"/>
                      <a:pt x="113633" y="155448"/>
                    </a:cubicBezTo>
                    <a:cubicBezTo>
                      <a:pt x="133921" y="155162"/>
                      <a:pt x="155448" y="158305"/>
                      <a:pt x="167449" y="158496"/>
                    </a:cubicBezTo>
                    <a:cubicBezTo>
                      <a:pt x="179451" y="158687"/>
                      <a:pt x="208693" y="163068"/>
                      <a:pt x="221361" y="165830"/>
                    </a:cubicBezTo>
                    <a:cubicBezTo>
                      <a:pt x="230410" y="167735"/>
                      <a:pt x="234505" y="166878"/>
                      <a:pt x="236029" y="166211"/>
                    </a:cubicBezTo>
                    <a:cubicBezTo>
                      <a:pt x="239363" y="168688"/>
                      <a:pt x="242602" y="171259"/>
                      <a:pt x="245936" y="173736"/>
                    </a:cubicBezTo>
                    <a:cubicBezTo>
                      <a:pt x="225362" y="165068"/>
                      <a:pt x="212217" y="168307"/>
                      <a:pt x="192977" y="165068"/>
                    </a:cubicBezTo>
                    <a:cubicBezTo>
                      <a:pt x="172879" y="161639"/>
                      <a:pt x="145637" y="165545"/>
                      <a:pt x="132207" y="164306"/>
                    </a:cubicBezTo>
                    <a:cubicBezTo>
                      <a:pt x="118872" y="163068"/>
                      <a:pt x="99631" y="167259"/>
                      <a:pt x="76200" y="157544"/>
                    </a:cubicBezTo>
                    <a:cubicBezTo>
                      <a:pt x="76200" y="157544"/>
                      <a:pt x="90202" y="168592"/>
                      <a:pt x="117729" y="170879"/>
                    </a:cubicBezTo>
                    <a:cubicBezTo>
                      <a:pt x="144685" y="173069"/>
                      <a:pt x="240030" y="183166"/>
                      <a:pt x="248031" y="175355"/>
                    </a:cubicBezTo>
                    <a:cubicBezTo>
                      <a:pt x="252508" y="178879"/>
                      <a:pt x="256889" y="182404"/>
                      <a:pt x="261271" y="186023"/>
                    </a:cubicBezTo>
                    <a:cubicBezTo>
                      <a:pt x="237839" y="176117"/>
                      <a:pt x="164592" y="178975"/>
                      <a:pt x="137731" y="179546"/>
                    </a:cubicBezTo>
                    <a:cubicBezTo>
                      <a:pt x="109347" y="180213"/>
                      <a:pt x="84582" y="167830"/>
                      <a:pt x="84582" y="167830"/>
                    </a:cubicBezTo>
                    <a:cubicBezTo>
                      <a:pt x="118967" y="193262"/>
                      <a:pt x="166592" y="188690"/>
                      <a:pt x="184595" y="188595"/>
                    </a:cubicBezTo>
                    <a:cubicBezTo>
                      <a:pt x="202216" y="188404"/>
                      <a:pt x="243649" y="192500"/>
                      <a:pt x="263747" y="188119"/>
                    </a:cubicBezTo>
                    <a:cubicBezTo>
                      <a:pt x="266890" y="190786"/>
                      <a:pt x="270034" y="193357"/>
                      <a:pt x="273177" y="196024"/>
                    </a:cubicBezTo>
                    <a:cubicBezTo>
                      <a:pt x="274320" y="197072"/>
                      <a:pt x="275463" y="198120"/>
                      <a:pt x="276701" y="199168"/>
                    </a:cubicBezTo>
                    <a:cubicBezTo>
                      <a:pt x="253460" y="191167"/>
                      <a:pt x="219837" y="196024"/>
                      <a:pt x="199454" y="196120"/>
                    </a:cubicBezTo>
                    <a:cubicBezTo>
                      <a:pt x="178403" y="196215"/>
                      <a:pt x="137065" y="202311"/>
                      <a:pt x="127063" y="202311"/>
                    </a:cubicBezTo>
                    <a:cubicBezTo>
                      <a:pt x="117062" y="202311"/>
                      <a:pt x="87344" y="196596"/>
                      <a:pt x="87344" y="196596"/>
                    </a:cubicBezTo>
                    <a:cubicBezTo>
                      <a:pt x="87344" y="196596"/>
                      <a:pt x="105632" y="205073"/>
                      <a:pt x="123920" y="208597"/>
                    </a:cubicBezTo>
                    <a:cubicBezTo>
                      <a:pt x="141637" y="212026"/>
                      <a:pt x="268414" y="209645"/>
                      <a:pt x="278416" y="200596"/>
                    </a:cubicBezTo>
                    <a:cubicBezTo>
                      <a:pt x="282416" y="204121"/>
                      <a:pt x="286417" y="207740"/>
                      <a:pt x="290322" y="211360"/>
                    </a:cubicBezTo>
                    <a:cubicBezTo>
                      <a:pt x="277654" y="207073"/>
                      <a:pt x="242602" y="208979"/>
                      <a:pt x="214217" y="209169"/>
                    </a:cubicBezTo>
                    <a:cubicBezTo>
                      <a:pt x="182213" y="209359"/>
                      <a:pt x="168116" y="218218"/>
                      <a:pt x="138494" y="215837"/>
                    </a:cubicBezTo>
                    <a:cubicBezTo>
                      <a:pt x="108776" y="213455"/>
                      <a:pt x="89535" y="203835"/>
                      <a:pt x="89535" y="203835"/>
                    </a:cubicBezTo>
                    <a:cubicBezTo>
                      <a:pt x="133160" y="231457"/>
                      <a:pt x="165545" y="224504"/>
                      <a:pt x="192881" y="224409"/>
                    </a:cubicBezTo>
                    <a:cubicBezTo>
                      <a:pt x="219551" y="224314"/>
                      <a:pt x="277844" y="220885"/>
                      <a:pt x="293084" y="213836"/>
                    </a:cubicBezTo>
                    <a:cubicBezTo>
                      <a:pt x="296609" y="217075"/>
                      <a:pt x="300038" y="220504"/>
                      <a:pt x="303467" y="223838"/>
                    </a:cubicBezTo>
                    <a:cubicBezTo>
                      <a:pt x="280511" y="216979"/>
                      <a:pt x="242888" y="223647"/>
                      <a:pt x="224409" y="226504"/>
                    </a:cubicBezTo>
                    <a:cubicBezTo>
                      <a:pt x="205169" y="229457"/>
                      <a:pt x="170688" y="236601"/>
                      <a:pt x="148971" y="236220"/>
                    </a:cubicBezTo>
                    <a:cubicBezTo>
                      <a:pt x="127254" y="235839"/>
                      <a:pt x="112776" y="235934"/>
                      <a:pt x="101918" y="232029"/>
                    </a:cubicBezTo>
                    <a:cubicBezTo>
                      <a:pt x="101918" y="232029"/>
                      <a:pt x="120396" y="246983"/>
                      <a:pt x="155448" y="245554"/>
                    </a:cubicBezTo>
                    <a:cubicBezTo>
                      <a:pt x="190500" y="244126"/>
                      <a:pt x="213360" y="242221"/>
                      <a:pt x="225647" y="240697"/>
                    </a:cubicBezTo>
                    <a:cubicBezTo>
                      <a:pt x="237268" y="239173"/>
                      <a:pt x="295751" y="230219"/>
                      <a:pt x="304990" y="225266"/>
                    </a:cubicBezTo>
                    <a:cubicBezTo>
                      <a:pt x="308705" y="228886"/>
                      <a:pt x="312420" y="232410"/>
                      <a:pt x="316039" y="236125"/>
                    </a:cubicBezTo>
                    <a:cubicBezTo>
                      <a:pt x="291084" y="229362"/>
                      <a:pt x="241459" y="238887"/>
                      <a:pt x="216503" y="245364"/>
                    </a:cubicBezTo>
                    <a:cubicBezTo>
                      <a:pt x="190595" y="252031"/>
                      <a:pt x="177832" y="252794"/>
                      <a:pt x="155257" y="255079"/>
                    </a:cubicBezTo>
                    <a:cubicBezTo>
                      <a:pt x="132683" y="257365"/>
                      <a:pt x="124301" y="250412"/>
                      <a:pt x="124301" y="250412"/>
                    </a:cubicBezTo>
                    <a:cubicBezTo>
                      <a:pt x="124301" y="250412"/>
                      <a:pt x="124301" y="258318"/>
                      <a:pt x="163925" y="262033"/>
                    </a:cubicBezTo>
                    <a:cubicBezTo>
                      <a:pt x="178784" y="263462"/>
                      <a:pt x="194691" y="262414"/>
                      <a:pt x="209550" y="260509"/>
                    </a:cubicBezTo>
                    <a:cubicBezTo>
                      <a:pt x="205073" y="262033"/>
                      <a:pt x="199930" y="263747"/>
                      <a:pt x="193548" y="265652"/>
                    </a:cubicBezTo>
                    <a:cubicBezTo>
                      <a:pt x="164592" y="274130"/>
                      <a:pt x="133160" y="270510"/>
                      <a:pt x="133160" y="270510"/>
                    </a:cubicBezTo>
                    <a:cubicBezTo>
                      <a:pt x="133160" y="270510"/>
                      <a:pt x="154114" y="275844"/>
                      <a:pt x="193357" y="273748"/>
                    </a:cubicBezTo>
                    <a:cubicBezTo>
                      <a:pt x="232601" y="271653"/>
                      <a:pt x="282416" y="259271"/>
                      <a:pt x="294227" y="255079"/>
                    </a:cubicBezTo>
                    <a:cubicBezTo>
                      <a:pt x="305467" y="251079"/>
                      <a:pt x="314992" y="249841"/>
                      <a:pt x="328994" y="249174"/>
                    </a:cubicBezTo>
                    <a:cubicBezTo>
                      <a:pt x="332804" y="253079"/>
                      <a:pt x="336518" y="257175"/>
                      <a:pt x="340328" y="261175"/>
                    </a:cubicBezTo>
                    <a:cubicBezTo>
                      <a:pt x="324898" y="256889"/>
                      <a:pt x="309467" y="257746"/>
                      <a:pt x="296418" y="262128"/>
                    </a:cubicBezTo>
                    <a:cubicBezTo>
                      <a:pt x="282512" y="266795"/>
                      <a:pt x="254222" y="283750"/>
                      <a:pt x="238315" y="288607"/>
                    </a:cubicBezTo>
                    <a:cubicBezTo>
                      <a:pt x="222504" y="293465"/>
                      <a:pt x="198596" y="304514"/>
                      <a:pt x="164306" y="305753"/>
                    </a:cubicBezTo>
                    <a:cubicBezTo>
                      <a:pt x="164306" y="305753"/>
                      <a:pt x="171736" y="308038"/>
                      <a:pt x="184690" y="308324"/>
                    </a:cubicBezTo>
                    <a:cubicBezTo>
                      <a:pt x="186595" y="309658"/>
                      <a:pt x="193262" y="313658"/>
                      <a:pt x="203454" y="315563"/>
                    </a:cubicBezTo>
                    <a:cubicBezTo>
                      <a:pt x="201930" y="315563"/>
                      <a:pt x="200978" y="315658"/>
                      <a:pt x="200978" y="315658"/>
                    </a:cubicBezTo>
                    <a:cubicBezTo>
                      <a:pt x="212503" y="315849"/>
                      <a:pt x="241078" y="334232"/>
                      <a:pt x="261461" y="342233"/>
                    </a:cubicBezTo>
                    <a:cubicBezTo>
                      <a:pt x="260223" y="342900"/>
                      <a:pt x="258985" y="343662"/>
                      <a:pt x="257746" y="344329"/>
                    </a:cubicBezTo>
                    <a:cubicBezTo>
                      <a:pt x="256604" y="344996"/>
                      <a:pt x="255461" y="345472"/>
                      <a:pt x="254127" y="346043"/>
                    </a:cubicBezTo>
                    <a:cubicBezTo>
                      <a:pt x="247936" y="344329"/>
                      <a:pt x="241268" y="342995"/>
                      <a:pt x="234601" y="342614"/>
                    </a:cubicBezTo>
                    <a:cubicBezTo>
                      <a:pt x="228029" y="342233"/>
                      <a:pt x="220028" y="342233"/>
                      <a:pt x="211741" y="342424"/>
                    </a:cubicBezTo>
                    <a:cubicBezTo>
                      <a:pt x="190214" y="332708"/>
                      <a:pt x="149352" y="333089"/>
                      <a:pt x="149352" y="333089"/>
                    </a:cubicBezTo>
                    <a:cubicBezTo>
                      <a:pt x="149352" y="333089"/>
                      <a:pt x="159639" y="338328"/>
                      <a:pt x="171831" y="344614"/>
                    </a:cubicBezTo>
                    <a:cubicBezTo>
                      <a:pt x="164687" y="345186"/>
                      <a:pt x="160115" y="345567"/>
                      <a:pt x="160115" y="345567"/>
                    </a:cubicBezTo>
                    <a:cubicBezTo>
                      <a:pt x="160115" y="345567"/>
                      <a:pt x="178308" y="351663"/>
                      <a:pt x="196310" y="356997"/>
                    </a:cubicBezTo>
                    <a:cubicBezTo>
                      <a:pt x="200025" y="358902"/>
                      <a:pt x="203454" y="360616"/>
                      <a:pt x="205930" y="361855"/>
                    </a:cubicBezTo>
                    <a:cubicBezTo>
                      <a:pt x="211169" y="364522"/>
                      <a:pt x="217932" y="366427"/>
                      <a:pt x="224409" y="367760"/>
                    </a:cubicBezTo>
                    <a:cubicBezTo>
                      <a:pt x="216979" y="368808"/>
                      <a:pt x="210788" y="369951"/>
                      <a:pt x="206407" y="370808"/>
                    </a:cubicBezTo>
                    <a:cubicBezTo>
                      <a:pt x="200596" y="366427"/>
                      <a:pt x="192214" y="360997"/>
                      <a:pt x="180594" y="355854"/>
                    </a:cubicBezTo>
                    <a:cubicBezTo>
                      <a:pt x="154877" y="344424"/>
                      <a:pt x="113824" y="344233"/>
                      <a:pt x="113824" y="344233"/>
                    </a:cubicBezTo>
                    <a:cubicBezTo>
                      <a:pt x="129730" y="346996"/>
                      <a:pt x="154114" y="367665"/>
                      <a:pt x="166497" y="374047"/>
                    </a:cubicBezTo>
                    <a:cubicBezTo>
                      <a:pt x="177546" y="379762"/>
                      <a:pt x="204026" y="381286"/>
                      <a:pt x="209931" y="382238"/>
                    </a:cubicBezTo>
                    <a:cubicBezTo>
                      <a:pt x="201644" y="384810"/>
                      <a:pt x="193453" y="387477"/>
                      <a:pt x="185261" y="390144"/>
                    </a:cubicBezTo>
                    <a:cubicBezTo>
                      <a:pt x="185547" y="389763"/>
                      <a:pt x="185642" y="389477"/>
                      <a:pt x="185642" y="389477"/>
                    </a:cubicBezTo>
                    <a:cubicBezTo>
                      <a:pt x="185642" y="389477"/>
                      <a:pt x="162878" y="378714"/>
                      <a:pt x="142494" y="370904"/>
                    </a:cubicBezTo>
                    <a:cubicBezTo>
                      <a:pt x="122206" y="363093"/>
                      <a:pt x="88487" y="365093"/>
                      <a:pt x="88487" y="365093"/>
                    </a:cubicBezTo>
                    <a:cubicBezTo>
                      <a:pt x="88487" y="365093"/>
                      <a:pt x="115634" y="378619"/>
                      <a:pt x="136588" y="386810"/>
                    </a:cubicBezTo>
                    <a:cubicBezTo>
                      <a:pt x="154210" y="393668"/>
                      <a:pt x="171355" y="393287"/>
                      <a:pt x="176403" y="393001"/>
                    </a:cubicBezTo>
                    <a:cubicBezTo>
                      <a:pt x="172403" y="394335"/>
                      <a:pt x="168307" y="395764"/>
                      <a:pt x="164306" y="397097"/>
                    </a:cubicBezTo>
                    <a:cubicBezTo>
                      <a:pt x="160592" y="395954"/>
                      <a:pt x="133160" y="388048"/>
                      <a:pt x="112014" y="383762"/>
                    </a:cubicBezTo>
                    <a:cubicBezTo>
                      <a:pt x="89249" y="379095"/>
                      <a:pt x="37243" y="387763"/>
                      <a:pt x="37243" y="387763"/>
                    </a:cubicBezTo>
                    <a:cubicBezTo>
                      <a:pt x="37243" y="387763"/>
                      <a:pt x="54293" y="390430"/>
                      <a:pt x="64198" y="391763"/>
                    </a:cubicBezTo>
                    <a:cubicBezTo>
                      <a:pt x="68389" y="392335"/>
                      <a:pt x="75152" y="394335"/>
                      <a:pt x="82391" y="396335"/>
                    </a:cubicBezTo>
                    <a:cubicBezTo>
                      <a:pt x="61722" y="396240"/>
                      <a:pt x="17621" y="401574"/>
                      <a:pt x="17621" y="401574"/>
                    </a:cubicBezTo>
                    <a:cubicBezTo>
                      <a:pt x="17621" y="401574"/>
                      <a:pt x="46863" y="405479"/>
                      <a:pt x="56007" y="407384"/>
                    </a:cubicBezTo>
                    <a:cubicBezTo>
                      <a:pt x="64865" y="409194"/>
                      <a:pt x="89154" y="417100"/>
                      <a:pt x="122872" y="412242"/>
                    </a:cubicBezTo>
                    <a:cubicBezTo>
                      <a:pt x="118015" y="414147"/>
                      <a:pt x="113157" y="416147"/>
                      <a:pt x="108395" y="418243"/>
                    </a:cubicBezTo>
                    <a:cubicBezTo>
                      <a:pt x="51054" y="410528"/>
                      <a:pt x="0" y="440626"/>
                      <a:pt x="0" y="440626"/>
                    </a:cubicBezTo>
                    <a:cubicBezTo>
                      <a:pt x="0" y="440626"/>
                      <a:pt x="13621" y="446151"/>
                      <a:pt x="46482" y="440531"/>
                    </a:cubicBezTo>
                    <a:cubicBezTo>
                      <a:pt x="50387" y="439864"/>
                      <a:pt x="54197" y="439007"/>
                      <a:pt x="58007" y="438150"/>
                    </a:cubicBezTo>
                    <a:cubicBezTo>
                      <a:pt x="38386" y="447961"/>
                      <a:pt x="10001" y="463391"/>
                      <a:pt x="10001" y="463391"/>
                    </a:cubicBezTo>
                    <a:cubicBezTo>
                      <a:pt x="10001" y="463391"/>
                      <a:pt x="41338" y="455009"/>
                      <a:pt x="59246" y="446246"/>
                    </a:cubicBezTo>
                    <a:cubicBezTo>
                      <a:pt x="77153" y="437483"/>
                      <a:pt x="109823" y="418529"/>
                      <a:pt x="109823" y="418529"/>
                    </a:cubicBezTo>
                    <a:cubicBezTo>
                      <a:pt x="109347" y="418433"/>
                      <a:pt x="108966" y="418433"/>
                      <a:pt x="108490" y="418433"/>
                    </a:cubicBezTo>
                    <a:cubicBezTo>
                      <a:pt x="113538" y="416338"/>
                      <a:pt x="118491" y="414338"/>
                      <a:pt x="123539" y="412337"/>
                    </a:cubicBezTo>
                    <a:cubicBezTo>
                      <a:pt x="124492" y="412242"/>
                      <a:pt x="125349" y="412147"/>
                      <a:pt x="126206" y="411956"/>
                    </a:cubicBezTo>
                    <a:cubicBezTo>
                      <a:pt x="126206" y="411956"/>
                      <a:pt x="100679" y="437959"/>
                      <a:pt x="91154" y="446437"/>
                    </a:cubicBezTo>
                    <a:cubicBezTo>
                      <a:pt x="81629" y="454914"/>
                      <a:pt x="60865" y="476536"/>
                      <a:pt x="51911" y="484727"/>
                    </a:cubicBezTo>
                    <a:cubicBezTo>
                      <a:pt x="42958" y="492919"/>
                      <a:pt x="37052" y="498538"/>
                      <a:pt x="13145" y="509111"/>
                    </a:cubicBezTo>
                    <a:cubicBezTo>
                      <a:pt x="13145" y="509111"/>
                      <a:pt x="29813" y="507016"/>
                      <a:pt x="51626" y="489204"/>
                    </a:cubicBezTo>
                    <a:cubicBezTo>
                      <a:pt x="57626" y="484346"/>
                      <a:pt x="62865" y="479965"/>
                      <a:pt x="67628" y="476155"/>
                    </a:cubicBezTo>
                    <a:cubicBezTo>
                      <a:pt x="71438" y="475964"/>
                      <a:pt x="75914" y="476059"/>
                      <a:pt x="80772" y="476440"/>
                    </a:cubicBezTo>
                    <a:cubicBezTo>
                      <a:pt x="64198" y="495109"/>
                      <a:pt x="49149" y="510826"/>
                      <a:pt x="49149" y="510826"/>
                    </a:cubicBezTo>
                    <a:cubicBezTo>
                      <a:pt x="49149" y="510826"/>
                      <a:pt x="70485" y="495395"/>
                      <a:pt x="91726" y="477488"/>
                    </a:cubicBezTo>
                    <a:cubicBezTo>
                      <a:pt x="92393" y="477583"/>
                      <a:pt x="92964" y="477583"/>
                      <a:pt x="93631" y="477679"/>
                    </a:cubicBezTo>
                    <a:cubicBezTo>
                      <a:pt x="83534" y="489013"/>
                      <a:pt x="74676" y="499205"/>
                      <a:pt x="69723" y="504825"/>
                    </a:cubicBezTo>
                    <a:cubicBezTo>
                      <a:pt x="62389" y="506730"/>
                      <a:pt x="57817" y="508254"/>
                      <a:pt x="57817" y="508254"/>
                    </a:cubicBezTo>
                    <a:cubicBezTo>
                      <a:pt x="57817" y="508254"/>
                      <a:pt x="60960" y="508540"/>
                      <a:pt x="66104" y="509016"/>
                    </a:cubicBezTo>
                    <a:cubicBezTo>
                      <a:pt x="65913" y="509302"/>
                      <a:pt x="65722" y="509397"/>
                      <a:pt x="65722" y="509397"/>
                    </a:cubicBezTo>
                    <a:cubicBezTo>
                      <a:pt x="65722" y="509397"/>
                      <a:pt x="65913" y="509206"/>
                      <a:pt x="66294" y="509016"/>
                    </a:cubicBezTo>
                    <a:cubicBezTo>
                      <a:pt x="83248" y="510540"/>
                      <a:pt x="122206" y="513779"/>
                      <a:pt x="152400" y="515017"/>
                    </a:cubicBezTo>
                    <a:cubicBezTo>
                      <a:pt x="186023" y="516350"/>
                      <a:pt x="208979" y="509588"/>
                      <a:pt x="215170" y="507587"/>
                    </a:cubicBezTo>
                    <a:cubicBezTo>
                      <a:pt x="211455" y="510540"/>
                      <a:pt x="207645" y="513493"/>
                      <a:pt x="203930" y="516446"/>
                    </a:cubicBezTo>
                    <a:cubicBezTo>
                      <a:pt x="197644" y="516541"/>
                      <a:pt x="149447" y="517588"/>
                      <a:pt x="114776" y="520351"/>
                    </a:cubicBezTo>
                    <a:cubicBezTo>
                      <a:pt x="77629" y="523304"/>
                      <a:pt x="18479" y="551212"/>
                      <a:pt x="18479" y="551212"/>
                    </a:cubicBezTo>
                    <a:cubicBezTo>
                      <a:pt x="18479" y="551212"/>
                      <a:pt x="45148" y="548069"/>
                      <a:pt x="60579" y="546068"/>
                    </a:cubicBezTo>
                    <a:cubicBezTo>
                      <a:pt x="67151" y="545211"/>
                      <a:pt x="78867" y="545021"/>
                      <a:pt x="91440" y="544639"/>
                    </a:cubicBezTo>
                    <a:cubicBezTo>
                      <a:pt x="63151" y="551783"/>
                      <a:pt x="10382" y="573310"/>
                      <a:pt x="10382" y="573310"/>
                    </a:cubicBezTo>
                    <a:cubicBezTo>
                      <a:pt x="10382" y="573310"/>
                      <a:pt x="55340" y="567214"/>
                      <a:pt x="70390" y="566071"/>
                    </a:cubicBezTo>
                    <a:cubicBezTo>
                      <a:pt x="84963" y="564928"/>
                      <a:pt x="128302" y="565023"/>
                      <a:pt x="167449" y="547973"/>
                    </a:cubicBezTo>
                    <a:cubicBezTo>
                      <a:pt x="163544" y="551688"/>
                      <a:pt x="159829" y="555593"/>
                      <a:pt x="156115" y="559403"/>
                    </a:cubicBezTo>
                    <a:cubicBezTo>
                      <a:pt x="67818" y="571214"/>
                      <a:pt x="38862" y="622268"/>
                      <a:pt x="38862" y="622268"/>
                    </a:cubicBezTo>
                    <a:cubicBezTo>
                      <a:pt x="38862" y="622268"/>
                      <a:pt x="64770" y="623411"/>
                      <a:pt x="101918" y="605695"/>
                    </a:cubicBezTo>
                    <a:cubicBezTo>
                      <a:pt x="106299" y="603599"/>
                      <a:pt x="110395" y="601313"/>
                      <a:pt x="114300" y="598932"/>
                    </a:cubicBezTo>
                    <a:cubicBezTo>
                      <a:pt x="100774" y="616553"/>
                      <a:pt x="82963" y="643509"/>
                      <a:pt x="82963" y="643509"/>
                    </a:cubicBezTo>
                    <a:cubicBezTo>
                      <a:pt x="82963" y="643509"/>
                      <a:pt x="114300" y="623221"/>
                      <a:pt x="126778" y="607314"/>
                    </a:cubicBezTo>
                    <a:cubicBezTo>
                      <a:pt x="139351" y="591407"/>
                      <a:pt x="158210" y="559022"/>
                      <a:pt x="158210" y="559022"/>
                    </a:cubicBezTo>
                    <a:cubicBezTo>
                      <a:pt x="157544" y="559117"/>
                      <a:pt x="156877" y="559213"/>
                      <a:pt x="156210" y="559308"/>
                    </a:cubicBezTo>
                    <a:cubicBezTo>
                      <a:pt x="160115" y="555307"/>
                      <a:pt x="164021" y="551402"/>
                      <a:pt x="168116" y="547592"/>
                    </a:cubicBezTo>
                    <a:cubicBezTo>
                      <a:pt x="169354" y="547021"/>
                      <a:pt x="170593" y="546545"/>
                      <a:pt x="171831" y="545973"/>
                    </a:cubicBezTo>
                    <a:cubicBezTo>
                      <a:pt x="171831" y="545973"/>
                      <a:pt x="172021" y="583406"/>
                      <a:pt x="170402" y="596074"/>
                    </a:cubicBezTo>
                    <a:cubicBezTo>
                      <a:pt x="168783" y="608743"/>
                      <a:pt x="169640" y="639794"/>
                      <a:pt x="168593" y="651891"/>
                    </a:cubicBezTo>
                    <a:cubicBezTo>
                      <a:pt x="168212" y="655891"/>
                      <a:pt x="167830" y="659511"/>
                      <a:pt x="166973" y="663226"/>
                    </a:cubicBezTo>
                    <a:cubicBezTo>
                      <a:pt x="166402" y="663130"/>
                      <a:pt x="166021" y="663130"/>
                      <a:pt x="166021" y="663130"/>
                    </a:cubicBezTo>
                    <a:cubicBezTo>
                      <a:pt x="166021" y="663130"/>
                      <a:pt x="166116" y="663988"/>
                      <a:pt x="166497" y="665036"/>
                    </a:cubicBezTo>
                    <a:cubicBezTo>
                      <a:pt x="164402" y="672084"/>
                      <a:pt x="159925" y="679895"/>
                      <a:pt x="148685" y="692277"/>
                    </a:cubicBezTo>
                    <a:cubicBezTo>
                      <a:pt x="148685" y="692277"/>
                      <a:pt x="161830" y="686562"/>
                      <a:pt x="169831" y="669607"/>
                    </a:cubicBezTo>
                    <a:cubicBezTo>
                      <a:pt x="173069" y="672084"/>
                      <a:pt x="178975" y="673608"/>
                      <a:pt x="189929" y="669512"/>
                    </a:cubicBezTo>
                    <a:cubicBezTo>
                      <a:pt x="192786" y="668464"/>
                      <a:pt x="195834" y="667512"/>
                      <a:pt x="199168" y="666559"/>
                    </a:cubicBezTo>
                    <a:cubicBezTo>
                      <a:pt x="199644" y="675608"/>
                      <a:pt x="199739" y="681323"/>
                      <a:pt x="199739" y="681323"/>
                    </a:cubicBezTo>
                    <a:cubicBezTo>
                      <a:pt x="199739" y="681323"/>
                      <a:pt x="201930" y="674941"/>
                      <a:pt x="204692" y="665036"/>
                    </a:cubicBezTo>
                    <a:cubicBezTo>
                      <a:pt x="209360" y="663797"/>
                      <a:pt x="214217" y="662749"/>
                      <a:pt x="219075" y="661702"/>
                    </a:cubicBezTo>
                    <a:cubicBezTo>
                      <a:pt x="219932" y="669131"/>
                      <a:pt x="220504" y="673894"/>
                      <a:pt x="220504" y="673894"/>
                    </a:cubicBezTo>
                    <a:cubicBezTo>
                      <a:pt x="220504" y="673894"/>
                      <a:pt x="222218" y="668750"/>
                      <a:pt x="224599" y="660559"/>
                    </a:cubicBezTo>
                    <a:cubicBezTo>
                      <a:pt x="240887" y="657225"/>
                      <a:pt x="256127" y="654748"/>
                      <a:pt x="260890" y="652748"/>
                    </a:cubicBezTo>
                    <a:cubicBezTo>
                      <a:pt x="268796" y="649414"/>
                      <a:pt x="303467" y="639508"/>
                      <a:pt x="317468" y="627602"/>
                    </a:cubicBezTo>
                    <a:cubicBezTo>
                      <a:pt x="314230" y="634079"/>
                      <a:pt x="311087" y="640556"/>
                      <a:pt x="307943" y="647129"/>
                    </a:cubicBezTo>
                    <a:cubicBezTo>
                      <a:pt x="303181" y="647605"/>
                      <a:pt x="277939" y="650843"/>
                      <a:pt x="247460" y="667798"/>
                    </a:cubicBezTo>
                    <a:cubicBezTo>
                      <a:pt x="213646" y="686753"/>
                      <a:pt x="203835" y="692467"/>
                      <a:pt x="197453" y="700659"/>
                    </a:cubicBezTo>
                    <a:cubicBezTo>
                      <a:pt x="191071" y="708850"/>
                      <a:pt x="175831" y="720376"/>
                      <a:pt x="167640" y="713137"/>
                    </a:cubicBezTo>
                    <a:cubicBezTo>
                      <a:pt x="167640" y="713137"/>
                      <a:pt x="171355" y="722757"/>
                      <a:pt x="183071" y="718947"/>
                    </a:cubicBezTo>
                    <a:cubicBezTo>
                      <a:pt x="194881" y="715137"/>
                      <a:pt x="218313" y="702469"/>
                      <a:pt x="229362" y="693134"/>
                    </a:cubicBezTo>
                    <a:cubicBezTo>
                      <a:pt x="239554" y="684466"/>
                      <a:pt x="299085" y="652272"/>
                      <a:pt x="307657" y="647605"/>
                    </a:cubicBezTo>
                    <a:cubicBezTo>
                      <a:pt x="306896" y="649319"/>
                      <a:pt x="306038" y="650938"/>
                      <a:pt x="305181" y="652653"/>
                    </a:cubicBezTo>
                    <a:cubicBezTo>
                      <a:pt x="303371" y="656463"/>
                      <a:pt x="301657" y="660368"/>
                      <a:pt x="299942" y="664273"/>
                    </a:cubicBezTo>
                    <a:cubicBezTo>
                      <a:pt x="295275" y="665131"/>
                      <a:pt x="268224" y="670655"/>
                      <a:pt x="250984" y="683228"/>
                    </a:cubicBezTo>
                    <a:cubicBezTo>
                      <a:pt x="232124" y="697039"/>
                      <a:pt x="222695" y="703612"/>
                      <a:pt x="209836" y="715232"/>
                    </a:cubicBezTo>
                    <a:cubicBezTo>
                      <a:pt x="196977" y="726853"/>
                      <a:pt x="186976" y="735806"/>
                      <a:pt x="178118" y="730758"/>
                    </a:cubicBezTo>
                    <a:cubicBezTo>
                      <a:pt x="178118" y="730758"/>
                      <a:pt x="183261" y="740092"/>
                      <a:pt x="192024" y="735806"/>
                    </a:cubicBezTo>
                    <a:cubicBezTo>
                      <a:pt x="200882" y="731520"/>
                      <a:pt x="207169" y="731615"/>
                      <a:pt x="238887" y="709613"/>
                    </a:cubicBezTo>
                    <a:cubicBezTo>
                      <a:pt x="267176" y="689991"/>
                      <a:pt x="294132" y="669226"/>
                      <a:pt x="299561" y="664940"/>
                    </a:cubicBezTo>
                    <a:cubicBezTo>
                      <a:pt x="294799" y="675894"/>
                      <a:pt x="290227" y="686943"/>
                      <a:pt x="286131" y="698182"/>
                    </a:cubicBezTo>
                    <a:cubicBezTo>
                      <a:pt x="285369" y="697325"/>
                      <a:pt x="281940" y="695897"/>
                      <a:pt x="266795" y="707326"/>
                    </a:cubicBezTo>
                    <a:cubicBezTo>
                      <a:pt x="278606" y="694944"/>
                      <a:pt x="290513" y="683609"/>
                      <a:pt x="290513" y="683609"/>
                    </a:cubicBezTo>
                    <a:cubicBezTo>
                      <a:pt x="290513" y="683609"/>
                      <a:pt x="270320" y="693325"/>
                      <a:pt x="255937" y="704850"/>
                    </a:cubicBezTo>
                    <a:cubicBezTo>
                      <a:pt x="241649" y="716375"/>
                      <a:pt x="217551" y="743426"/>
                      <a:pt x="209169" y="748951"/>
                    </a:cubicBezTo>
                    <a:cubicBezTo>
                      <a:pt x="200787" y="754475"/>
                      <a:pt x="200882" y="759142"/>
                      <a:pt x="185452" y="756380"/>
                    </a:cubicBezTo>
                    <a:cubicBezTo>
                      <a:pt x="185452" y="756380"/>
                      <a:pt x="200501" y="768858"/>
                      <a:pt x="208121" y="762667"/>
                    </a:cubicBezTo>
                    <a:cubicBezTo>
                      <a:pt x="213074" y="758666"/>
                      <a:pt x="223552" y="752475"/>
                      <a:pt x="233363" y="744283"/>
                    </a:cubicBezTo>
                    <a:cubicBezTo>
                      <a:pt x="231362" y="748189"/>
                      <a:pt x="229934" y="751904"/>
                      <a:pt x="228695" y="755332"/>
                    </a:cubicBezTo>
                    <a:cubicBezTo>
                      <a:pt x="224695" y="767239"/>
                      <a:pt x="222313" y="784288"/>
                      <a:pt x="215455" y="786670"/>
                    </a:cubicBezTo>
                    <a:cubicBezTo>
                      <a:pt x="208597" y="789051"/>
                      <a:pt x="196405" y="782669"/>
                      <a:pt x="196405" y="782669"/>
                    </a:cubicBezTo>
                    <a:cubicBezTo>
                      <a:pt x="196405" y="782669"/>
                      <a:pt x="208883" y="793623"/>
                      <a:pt x="215074" y="790575"/>
                    </a:cubicBezTo>
                    <a:cubicBezTo>
                      <a:pt x="221266" y="787527"/>
                      <a:pt x="228886" y="783812"/>
                      <a:pt x="237077" y="761714"/>
                    </a:cubicBezTo>
                    <a:cubicBezTo>
                      <a:pt x="245269" y="739807"/>
                      <a:pt x="254032" y="726186"/>
                      <a:pt x="285655" y="699135"/>
                    </a:cubicBezTo>
                    <a:cubicBezTo>
                      <a:pt x="283559" y="704945"/>
                      <a:pt x="281559" y="710851"/>
                      <a:pt x="279749" y="716756"/>
                    </a:cubicBezTo>
                    <a:cubicBezTo>
                      <a:pt x="278035" y="717613"/>
                      <a:pt x="253270" y="729996"/>
                      <a:pt x="245269" y="753047"/>
                    </a:cubicBezTo>
                    <a:cubicBezTo>
                      <a:pt x="236982" y="777049"/>
                      <a:pt x="230886" y="792575"/>
                      <a:pt x="227457" y="799529"/>
                    </a:cubicBezTo>
                    <a:cubicBezTo>
                      <a:pt x="227457" y="799529"/>
                      <a:pt x="233172" y="799909"/>
                      <a:pt x="239078" y="790670"/>
                    </a:cubicBezTo>
                    <a:cubicBezTo>
                      <a:pt x="244983" y="781431"/>
                      <a:pt x="250698" y="754761"/>
                      <a:pt x="260890" y="740378"/>
                    </a:cubicBezTo>
                    <a:cubicBezTo>
                      <a:pt x="270320" y="726948"/>
                      <a:pt x="278606" y="717995"/>
                      <a:pt x="279654" y="716851"/>
                    </a:cubicBezTo>
                    <a:cubicBezTo>
                      <a:pt x="277844" y="722757"/>
                      <a:pt x="276225" y="728663"/>
                      <a:pt x="274701" y="734663"/>
                    </a:cubicBezTo>
                    <a:cubicBezTo>
                      <a:pt x="274701" y="734663"/>
                      <a:pt x="274701" y="734663"/>
                      <a:pt x="274701" y="734663"/>
                    </a:cubicBezTo>
                    <a:cubicBezTo>
                      <a:pt x="274701" y="734663"/>
                      <a:pt x="274701" y="734758"/>
                      <a:pt x="274701" y="734758"/>
                    </a:cubicBezTo>
                    <a:cubicBezTo>
                      <a:pt x="273748" y="738664"/>
                      <a:pt x="272796" y="742569"/>
                      <a:pt x="272034" y="746570"/>
                    </a:cubicBezTo>
                    <a:cubicBezTo>
                      <a:pt x="272034" y="746188"/>
                      <a:pt x="272129" y="745903"/>
                      <a:pt x="272129" y="745903"/>
                    </a:cubicBezTo>
                    <a:cubicBezTo>
                      <a:pt x="272034" y="745998"/>
                      <a:pt x="272034" y="746379"/>
                      <a:pt x="272034" y="746855"/>
                    </a:cubicBezTo>
                    <a:cubicBezTo>
                      <a:pt x="271748" y="748379"/>
                      <a:pt x="271367" y="749808"/>
                      <a:pt x="271081" y="751332"/>
                    </a:cubicBezTo>
                    <a:cubicBezTo>
                      <a:pt x="271367" y="749903"/>
                      <a:pt x="271748" y="748570"/>
                      <a:pt x="272034" y="747141"/>
                    </a:cubicBezTo>
                    <a:cubicBezTo>
                      <a:pt x="272034" y="747236"/>
                      <a:pt x="272034" y="747236"/>
                      <a:pt x="272034" y="747331"/>
                    </a:cubicBezTo>
                    <a:cubicBezTo>
                      <a:pt x="272034" y="747236"/>
                      <a:pt x="272034" y="747141"/>
                      <a:pt x="272034" y="747046"/>
                    </a:cubicBezTo>
                    <a:cubicBezTo>
                      <a:pt x="272891" y="743140"/>
                      <a:pt x="273844" y="739235"/>
                      <a:pt x="274796" y="735425"/>
                    </a:cubicBezTo>
                    <a:cubicBezTo>
                      <a:pt x="275654" y="743045"/>
                      <a:pt x="282702" y="803529"/>
                      <a:pt x="285655" y="826294"/>
                    </a:cubicBezTo>
                    <a:cubicBezTo>
                      <a:pt x="288798" y="850582"/>
                      <a:pt x="304610" y="881729"/>
                      <a:pt x="304610" y="881729"/>
                    </a:cubicBezTo>
                    <a:cubicBezTo>
                      <a:pt x="304610" y="881729"/>
                      <a:pt x="297656" y="836962"/>
                      <a:pt x="293370" y="826961"/>
                    </a:cubicBezTo>
                    <a:cubicBezTo>
                      <a:pt x="289179" y="816959"/>
                      <a:pt x="280988" y="777812"/>
                      <a:pt x="280511" y="761429"/>
                    </a:cubicBezTo>
                    <a:cubicBezTo>
                      <a:pt x="280130" y="746855"/>
                      <a:pt x="275844" y="736949"/>
                      <a:pt x="274892" y="734949"/>
                    </a:cubicBezTo>
                    <a:cubicBezTo>
                      <a:pt x="276225" y="729805"/>
                      <a:pt x="277749" y="724662"/>
                      <a:pt x="279368" y="719519"/>
                    </a:cubicBezTo>
                    <a:cubicBezTo>
                      <a:pt x="278892" y="723900"/>
                      <a:pt x="278606" y="733425"/>
                      <a:pt x="281845" y="750856"/>
                    </a:cubicBezTo>
                    <a:cubicBezTo>
                      <a:pt x="286607" y="776097"/>
                      <a:pt x="296894" y="816769"/>
                      <a:pt x="298609" y="820769"/>
                    </a:cubicBezTo>
                    <a:cubicBezTo>
                      <a:pt x="300323" y="824770"/>
                      <a:pt x="304133" y="837724"/>
                      <a:pt x="302895" y="848868"/>
                    </a:cubicBezTo>
                    <a:cubicBezTo>
                      <a:pt x="301657" y="860012"/>
                      <a:pt x="315278" y="887730"/>
                      <a:pt x="315278" y="887730"/>
                    </a:cubicBezTo>
                    <a:cubicBezTo>
                      <a:pt x="315278" y="887730"/>
                      <a:pt x="307562" y="852869"/>
                      <a:pt x="307562" y="838486"/>
                    </a:cubicBezTo>
                    <a:cubicBezTo>
                      <a:pt x="307562" y="824008"/>
                      <a:pt x="299276" y="805720"/>
                      <a:pt x="296513" y="790384"/>
                    </a:cubicBezTo>
                    <a:cubicBezTo>
                      <a:pt x="293751" y="775049"/>
                      <a:pt x="286226" y="755809"/>
                      <a:pt x="284797" y="738092"/>
                    </a:cubicBezTo>
                    <a:cubicBezTo>
                      <a:pt x="283655" y="723329"/>
                      <a:pt x="280988" y="718375"/>
                      <a:pt x="280130" y="717042"/>
                    </a:cubicBezTo>
                    <a:cubicBezTo>
                      <a:pt x="281940" y="711422"/>
                      <a:pt x="283940" y="705803"/>
                      <a:pt x="286036" y="700278"/>
                    </a:cubicBezTo>
                    <a:cubicBezTo>
                      <a:pt x="286226" y="703326"/>
                      <a:pt x="286417" y="709231"/>
                      <a:pt x="286131" y="712851"/>
                    </a:cubicBezTo>
                    <a:cubicBezTo>
                      <a:pt x="285655" y="717995"/>
                      <a:pt x="286321" y="733901"/>
                      <a:pt x="292037" y="755618"/>
                    </a:cubicBezTo>
                    <a:cubicBezTo>
                      <a:pt x="297752" y="777335"/>
                      <a:pt x="308705" y="803529"/>
                      <a:pt x="313468" y="814102"/>
                    </a:cubicBezTo>
                    <a:cubicBezTo>
                      <a:pt x="318230" y="824674"/>
                      <a:pt x="319754" y="837152"/>
                      <a:pt x="320707" y="847058"/>
                    </a:cubicBezTo>
                    <a:cubicBezTo>
                      <a:pt x="321659" y="856869"/>
                      <a:pt x="329374" y="866299"/>
                      <a:pt x="329374" y="866299"/>
                    </a:cubicBezTo>
                    <a:cubicBezTo>
                      <a:pt x="329374" y="866299"/>
                      <a:pt x="322707" y="856012"/>
                      <a:pt x="323564" y="846201"/>
                    </a:cubicBezTo>
                    <a:cubicBezTo>
                      <a:pt x="324421" y="836390"/>
                      <a:pt x="323469" y="817912"/>
                      <a:pt x="316421" y="801719"/>
                    </a:cubicBezTo>
                    <a:cubicBezTo>
                      <a:pt x="309372" y="785527"/>
                      <a:pt x="305467" y="766953"/>
                      <a:pt x="301657" y="757238"/>
                    </a:cubicBezTo>
                    <a:cubicBezTo>
                      <a:pt x="297847" y="747522"/>
                      <a:pt x="292703" y="722186"/>
                      <a:pt x="291274" y="710851"/>
                    </a:cubicBezTo>
                    <a:cubicBezTo>
                      <a:pt x="290227" y="702659"/>
                      <a:pt x="287941" y="699802"/>
                      <a:pt x="286798" y="698849"/>
                    </a:cubicBezTo>
                    <a:cubicBezTo>
                      <a:pt x="288227" y="695039"/>
                      <a:pt x="289751" y="691229"/>
                      <a:pt x="291370" y="687419"/>
                    </a:cubicBezTo>
                    <a:cubicBezTo>
                      <a:pt x="289274" y="707898"/>
                      <a:pt x="296989" y="717042"/>
                      <a:pt x="300038" y="733997"/>
                    </a:cubicBezTo>
                    <a:cubicBezTo>
                      <a:pt x="303181" y="751522"/>
                      <a:pt x="316230" y="771811"/>
                      <a:pt x="319373" y="783146"/>
                    </a:cubicBezTo>
                    <a:cubicBezTo>
                      <a:pt x="322517" y="794385"/>
                      <a:pt x="333280" y="808006"/>
                      <a:pt x="331089" y="831056"/>
                    </a:cubicBezTo>
                    <a:cubicBezTo>
                      <a:pt x="331089" y="831056"/>
                      <a:pt x="337756" y="815149"/>
                      <a:pt x="330994" y="792004"/>
                    </a:cubicBezTo>
                    <a:cubicBezTo>
                      <a:pt x="324326" y="769334"/>
                      <a:pt x="302800" y="687991"/>
                      <a:pt x="292227" y="685514"/>
                    </a:cubicBezTo>
                    <a:cubicBezTo>
                      <a:pt x="294418" y="680275"/>
                      <a:pt x="296609" y="675132"/>
                      <a:pt x="298990" y="669988"/>
                    </a:cubicBezTo>
                    <a:cubicBezTo>
                      <a:pt x="296323" y="692848"/>
                      <a:pt x="323755" y="750856"/>
                      <a:pt x="333375" y="772192"/>
                    </a:cubicBezTo>
                    <a:cubicBezTo>
                      <a:pt x="343471" y="794766"/>
                      <a:pt x="338995" y="819817"/>
                      <a:pt x="338995" y="819817"/>
                    </a:cubicBezTo>
                    <a:cubicBezTo>
                      <a:pt x="353568" y="781431"/>
                      <a:pt x="333185" y="745046"/>
                      <a:pt x="326993" y="730663"/>
                    </a:cubicBezTo>
                    <a:cubicBezTo>
                      <a:pt x="320993" y="716566"/>
                      <a:pt x="311372" y="681514"/>
                      <a:pt x="300133" y="667226"/>
                    </a:cubicBezTo>
                    <a:cubicBezTo>
                      <a:pt x="302228" y="662654"/>
                      <a:pt x="304324" y="658082"/>
                      <a:pt x="306514" y="653605"/>
                    </a:cubicBezTo>
                    <a:cubicBezTo>
                      <a:pt x="306800" y="653129"/>
                      <a:pt x="306991" y="652653"/>
                      <a:pt x="307277" y="652081"/>
                    </a:cubicBezTo>
                    <a:cubicBezTo>
                      <a:pt x="306800" y="674180"/>
                      <a:pt x="322993" y="699135"/>
                      <a:pt x="329851" y="715518"/>
                    </a:cubicBezTo>
                    <a:cubicBezTo>
                      <a:pt x="336899" y="732377"/>
                      <a:pt x="356902" y="763048"/>
                      <a:pt x="360236" y="771049"/>
                    </a:cubicBezTo>
                    <a:cubicBezTo>
                      <a:pt x="363569" y="779050"/>
                      <a:pt x="367570" y="805434"/>
                      <a:pt x="367570" y="805434"/>
                    </a:cubicBezTo>
                    <a:cubicBezTo>
                      <a:pt x="367570" y="805434"/>
                      <a:pt x="370142" y="787146"/>
                      <a:pt x="367665" y="770954"/>
                    </a:cubicBezTo>
                    <a:cubicBezTo>
                      <a:pt x="365284" y="755237"/>
                      <a:pt x="320707" y="654367"/>
                      <a:pt x="308229" y="650272"/>
                    </a:cubicBezTo>
                    <a:cubicBezTo>
                      <a:pt x="310515" y="645509"/>
                      <a:pt x="312992" y="640842"/>
                      <a:pt x="315373" y="636080"/>
                    </a:cubicBezTo>
                    <a:cubicBezTo>
                      <a:pt x="315182" y="647986"/>
                      <a:pt x="328708" y="675418"/>
                      <a:pt x="338328" y="698182"/>
                    </a:cubicBezTo>
                    <a:cubicBezTo>
                      <a:pt x="349091" y="723805"/>
                      <a:pt x="362903" y="731330"/>
                      <a:pt x="370332" y="756190"/>
                    </a:cubicBezTo>
                    <a:cubicBezTo>
                      <a:pt x="377762" y="781050"/>
                      <a:pt x="374332" y="800576"/>
                      <a:pt x="374332" y="800576"/>
                    </a:cubicBezTo>
                    <a:cubicBezTo>
                      <a:pt x="388144" y="753808"/>
                      <a:pt x="370332" y="730663"/>
                      <a:pt x="361093" y="708850"/>
                    </a:cubicBezTo>
                    <a:cubicBezTo>
                      <a:pt x="352139" y="687514"/>
                      <a:pt x="329279" y="642175"/>
                      <a:pt x="316992" y="632936"/>
                    </a:cubicBezTo>
                    <a:cubicBezTo>
                      <a:pt x="319183" y="628650"/>
                      <a:pt x="321469" y="624459"/>
                      <a:pt x="323755" y="620268"/>
                    </a:cubicBezTo>
                    <a:cubicBezTo>
                      <a:pt x="324326" y="641604"/>
                      <a:pt x="343662" y="669036"/>
                      <a:pt x="352711" y="682657"/>
                    </a:cubicBezTo>
                    <a:cubicBezTo>
                      <a:pt x="362045" y="696849"/>
                      <a:pt x="380905" y="721519"/>
                      <a:pt x="387763" y="739140"/>
                    </a:cubicBezTo>
                    <a:cubicBezTo>
                      <a:pt x="394621" y="756761"/>
                      <a:pt x="399479" y="768382"/>
                      <a:pt x="399193" y="778764"/>
                    </a:cubicBezTo>
                    <a:cubicBezTo>
                      <a:pt x="399193" y="778764"/>
                      <a:pt x="408337" y="757619"/>
                      <a:pt x="395192" y="729996"/>
                    </a:cubicBezTo>
                    <a:cubicBezTo>
                      <a:pt x="382048" y="702469"/>
                      <a:pt x="372618" y="684847"/>
                      <a:pt x="366903" y="675704"/>
                    </a:cubicBezTo>
                    <a:cubicBezTo>
                      <a:pt x="361474" y="666940"/>
                      <a:pt x="332899" y="623792"/>
                      <a:pt x="324707" y="618554"/>
                    </a:cubicBezTo>
                    <a:cubicBezTo>
                      <a:pt x="327184" y="613981"/>
                      <a:pt x="329660" y="609505"/>
                      <a:pt x="332137" y="605028"/>
                    </a:cubicBezTo>
                    <a:cubicBezTo>
                      <a:pt x="333470" y="627888"/>
                      <a:pt x="359759" y="663892"/>
                      <a:pt x="374618" y="681133"/>
                    </a:cubicBezTo>
                    <a:cubicBezTo>
                      <a:pt x="390049" y="699040"/>
                      <a:pt x="395002" y="709041"/>
                      <a:pt x="404908" y="726186"/>
                    </a:cubicBezTo>
                    <a:cubicBezTo>
                      <a:pt x="414719" y="743331"/>
                      <a:pt x="410432" y="753047"/>
                      <a:pt x="410432" y="753047"/>
                    </a:cubicBezTo>
                    <a:cubicBezTo>
                      <a:pt x="410432" y="753047"/>
                      <a:pt x="418529" y="749617"/>
                      <a:pt x="409194" y="716280"/>
                    </a:cubicBezTo>
                    <a:cubicBezTo>
                      <a:pt x="405670" y="703802"/>
                      <a:pt x="399383" y="691420"/>
                      <a:pt x="392525" y="680371"/>
                    </a:cubicBezTo>
                    <a:cubicBezTo>
                      <a:pt x="395669" y="683323"/>
                      <a:pt x="399002" y="686657"/>
                      <a:pt x="403098" y="691039"/>
                    </a:cubicBezTo>
                    <a:cubicBezTo>
                      <a:pt x="421291" y="710660"/>
                      <a:pt x="428149" y="737521"/>
                      <a:pt x="428149" y="737521"/>
                    </a:cubicBezTo>
                    <a:cubicBezTo>
                      <a:pt x="428149" y="737521"/>
                      <a:pt x="426720" y="718471"/>
                      <a:pt x="411575" y="687800"/>
                    </a:cubicBezTo>
                    <a:cubicBezTo>
                      <a:pt x="396430" y="657130"/>
                      <a:pt x="367189" y="622363"/>
                      <a:pt x="358997" y="614744"/>
                    </a:cubicBezTo>
                    <a:cubicBezTo>
                      <a:pt x="357759" y="613600"/>
                      <a:pt x="356806" y="612457"/>
                      <a:pt x="355663" y="611314"/>
                    </a:cubicBezTo>
                    <a:cubicBezTo>
                      <a:pt x="356045" y="609981"/>
                      <a:pt x="356902" y="606457"/>
                      <a:pt x="358045" y="601028"/>
                    </a:cubicBezTo>
                    <a:cubicBezTo>
                      <a:pt x="360140" y="604361"/>
                      <a:pt x="362617" y="607409"/>
                      <a:pt x="365379" y="610076"/>
                    </a:cubicBezTo>
                    <a:cubicBezTo>
                      <a:pt x="374809" y="619220"/>
                      <a:pt x="401479" y="634841"/>
                      <a:pt x="411766" y="645509"/>
                    </a:cubicBezTo>
                    <a:cubicBezTo>
                      <a:pt x="421577" y="655701"/>
                      <a:pt x="439484" y="669512"/>
                      <a:pt x="452056" y="694182"/>
                    </a:cubicBezTo>
                    <a:cubicBezTo>
                      <a:pt x="449199" y="708184"/>
                      <a:pt x="448056" y="718566"/>
                      <a:pt x="448056" y="718566"/>
                    </a:cubicBezTo>
                    <a:cubicBezTo>
                      <a:pt x="453390" y="699516"/>
                      <a:pt x="481774" y="672370"/>
                      <a:pt x="491204" y="658082"/>
                    </a:cubicBezTo>
                    <a:cubicBezTo>
                      <a:pt x="499586" y="645319"/>
                      <a:pt x="504825" y="613220"/>
                      <a:pt x="506730" y="606076"/>
                    </a:cubicBezTo>
                    <a:cubicBezTo>
                      <a:pt x="508826" y="616458"/>
                      <a:pt x="511016" y="626840"/>
                      <a:pt x="513302" y="637222"/>
                    </a:cubicBezTo>
                    <a:cubicBezTo>
                      <a:pt x="512921" y="636841"/>
                      <a:pt x="512540" y="636651"/>
                      <a:pt x="512540" y="636651"/>
                    </a:cubicBezTo>
                    <a:cubicBezTo>
                      <a:pt x="512540" y="636651"/>
                      <a:pt x="496443" y="663130"/>
                      <a:pt x="484442" y="686943"/>
                    </a:cubicBezTo>
                    <a:cubicBezTo>
                      <a:pt x="472345" y="710755"/>
                      <a:pt x="470440" y="752189"/>
                      <a:pt x="470440" y="752189"/>
                    </a:cubicBezTo>
                    <a:cubicBezTo>
                      <a:pt x="470440" y="752189"/>
                      <a:pt x="490347" y="720757"/>
                      <a:pt x="503015" y="696182"/>
                    </a:cubicBezTo>
                    <a:cubicBezTo>
                      <a:pt x="513588" y="675799"/>
                      <a:pt x="515303" y="654844"/>
                      <a:pt x="515588" y="648367"/>
                    </a:cubicBezTo>
                    <a:cubicBezTo>
                      <a:pt x="516731" y="653415"/>
                      <a:pt x="517874" y="658558"/>
                      <a:pt x="519113" y="663607"/>
                    </a:cubicBezTo>
                    <a:cubicBezTo>
                      <a:pt x="517303" y="668083"/>
                      <a:pt x="504158" y="700564"/>
                      <a:pt x="496157" y="725805"/>
                    </a:cubicBezTo>
                    <a:cubicBezTo>
                      <a:pt x="487585" y="752951"/>
                      <a:pt x="491585" y="817626"/>
                      <a:pt x="491585" y="817626"/>
                    </a:cubicBezTo>
                    <a:cubicBezTo>
                      <a:pt x="491585" y="817626"/>
                      <a:pt x="496919" y="797147"/>
                      <a:pt x="499967" y="785241"/>
                    </a:cubicBezTo>
                    <a:cubicBezTo>
                      <a:pt x="501205" y="780193"/>
                      <a:pt x="504539" y="772192"/>
                      <a:pt x="507873" y="763619"/>
                    </a:cubicBezTo>
                    <a:cubicBezTo>
                      <a:pt x="505111" y="788861"/>
                      <a:pt x="506063" y="843439"/>
                      <a:pt x="506063" y="843439"/>
                    </a:cubicBezTo>
                    <a:cubicBezTo>
                      <a:pt x="506063" y="843439"/>
                      <a:pt x="514540" y="808291"/>
                      <a:pt x="518065" y="797242"/>
                    </a:cubicBezTo>
                    <a:cubicBezTo>
                      <a:pt x="521494" y="786574"/>
                      <a:pt x="534067" y="757999"/>
                      <a:pt x="532447" y="716185"/>
                    </a:cubicBezTo>
                    <a:cubicBezTo>
                      <a:pt x="534162" y="722376"/>
                      <a:pt x="536067" y="728472"/>
                      <a:pt x="537972" y="734663"/>
                    </a:cubicBezTo>
                    <a:cubicBezTo>
                      <a:pt x="521303" y="803720"/>
                      <a:pt x="551593" y="869918"/>
                      <a:pt x="551593" y="869918"/>
                    </a:cubicBezTo>
                    <a:cubicBezTo>
                      <a:pt x="551593" y="869918"/>
                      <a:pt x="559975" y="853916"/>
                      <a:pt x="557308" y="813149"/>
                    </a:cubicBezTo>
                    <a:cubicBezTo>
                      <a:pt x="557022" y="808291"/>
                      <a:pt x="556451" y="803529"/>
                      <a:pt x="555784" y="798766"/>
                    </a:cubicBezTo>
                    <a:cubicBezTo>
                      <a:pt x="565213" y="823913"/>
                      <a:pt x="580454" y="860488"/>
                      <a:pt x="580454" y="860488"/>
                    </a:cubicBezTo>
                    <a:cubicBezTo>
                      <a:pt x="580454" y="860488"/>
                      <a:pt x="574167" y="821150"/>
                      <a:pt x="565785" y="798195"/>
                    </a:cubicBezTo>
                    <a:cubicBezTo>
                      <a:pt x="557403" y="775240"/>
                      <a:pt x="538258" y="732949"/>
                      <a:pt x="538258" y="732949"/>
                    </a:cubicBezTo>
                    <a:cubicBezTo>
                      <a:pt x="538163" y="733520"/>
                      <a:pt x="538067" y="733997"/>
                      <a:pt x="537877" y="734568"/>
                    </a:cubicBezTo>
                    <a:cubicBezTo>
                      <a:pt x="535972" y="728186"/>
                      <a:pt x="534067" y="721805"/>
                      <a:pt x="532352" y="715328"/>
                    </a:cubicBezTo>
                    <a:cubicBezTo>
                      <a:pt x="532257" y="714184"/>
                      <a:pt x="532352" y="713137"/>
                      <a:pt x="532257" y="711994"/>
                    </a:cubicBezTo>
                    <a:cubicBezTo>
                      <a:pt x="532257" y="711994"/>
                      <a:pt x="560737" y="746474"/>
                      <a:pt x="569881" y="759238"/>
                    </a:cubicBezTo>
                    <a:cubicBezTo>
                      <a:pt x="579025" y="772001"/>
                      <a:pt x="602837" y="800005"/>
                      <a:pt x="611696" y="812006"/>
                    </a:cubicBezTo>
                    <a:cubicBezTo>
                      <a:pt x="620554" y="823913"/>
                      <a:pt x="626650" y="831818"/>
                      <a:pt x="636556" y="862394"/>
                    </a:cubicBezTo>
                    <a:cubicBezTo>
                      <a:pt x="636556" y="862394"/>
                      <a:pt x="636080" y="841820"/>
                      <a:pt x="617125" y="812863"/>
                    </a:cubicBezTo>
                    <a:cubicBezTo>
                      <a:pt x="598170" y="784003"/>
                      <a:pt x="586359" y="766286"/>
                      <a:pt x="580358" y="758380"/>
                    </a:cubicBezTo>
                    <a:cubicBezTo>
                      <a:pt x="574357" y="750475"/>
                      <a:pt x="548449" y="718090"/>
                      <a:pt x="531114" y="706374"/>
                    </a:cubicBezTo>
                    <a:cubicBezTo>
                      <a:pt x="530923" y="706279"/>
                      <a:pt x="530543" y="706564"/>
                      <a:pt x="530162" y="707041"/>
                    </a:cubicBezTo>
                    <a:cubicBezTo>
                      <a:pt x="527304" y="695897"/>
                      <a:pt x="524542" y="684657"/>
                      <a:pt x="521970" y="673417"/>
                    </a:cubicBezTo>
                    <a:cubicBezTo>
                      <a:pt x="522065" y="672560"/>
                      <a:pt x="522065" y="671989"/>
                      <a:pt x="522065" y="671989"/>
                    </a:cubicBezTo>
                    <a:lnTo>
                      <a:pt x="520351" y="666369"/>
                    </a:lnTo>
                    <a:cubicBezTo>
                      <a:pt x="518827" y="659701"/>
                      <a:pt x="517398" y="653129"/>
                      <a:pt x="515969" y="646462"/>
                    </a:cubicBezTo>
                    <a:cubicBezTo>
                      <a:pt x="515969" y="646271"/>
                      <a:pt x="515874" y="646176"/>
                      <a:pt x="515874" y="645986"/>
                    </a:cubicBezTo>
                    <a:cubicBezTo>
                      <a:pt x="520827" y="652844"/>
                      <a:pt x="538258" y="677228"/>
                      <a:pt x="553879" y="697325"/>
                    </a:cubicBezTo>
                    <a:cubicBezTo>
                      <a:pt x="534829" y="677989"/>
                      <a:pt x="521684" y="666179"/>
                      <a:pt x="521684" y="666179"/>
                    </a:cubicBezTo>
                    <a:lnTo>
                      <a:pt x="523589" y="674846"/>
                    </a:lnTo>
                    <a:cubicBezTo>
                      <a:pt x="523589" y="674846"/>
                      <a:pt x="550069" y="716280"/>
                      <a:pt x="568262" y="737711"/>
                    </a:cubicBezTo>
                    <a:cubicBezTo>
                      <a:pt x="600075" y="767620"/>
                      <a:pt x="643128" y="818674"/>
                      <a:pt x="643128" y="818674"/>
                    </a:cubicBezTo>
                    <a:cubicBezTo>
                      <a:pt x="643128" y="818674"/>
                      <a:pt x="622078" y="782193"/>
                      <a:pt x="599504" y="750475"/>
                    </a:cubicBezTo>
                    <a:cubicBezTo>
                      <a:pt x="621982" y="775240"/>
                      <a:pt x="643509" y="798195"/>
                      <a:pt x="643509" y="798195"/>
                    </a:cubicBezTo>
                    <a:cubicBezTo>
                      <a:pt x="643509" y="798195"/>
                      <a:pt x="601885" y="725996"/>
                      <a:pt x="571310" y="693039"/>
                    </a:cubicBezTo>
                    <a:cubicBezTo>
                      <a:pt x="544354" y="663988"/>
                      <a:pt x="520541" y="643509"/>
                      <a:pt x="514255" y="638175"/>
                    </a:cubicBezTo>
                    <a:cubicBezTo>
                      <a:pt x="509302" y="614648"/>
                      <a:pt x="504825" y="590931"/>
                      <a:pt x="500539" y="567214"/>
                    </a:cubicBezTo>
                    <a:cubicBezTo>
                      <a:pt x="509302" y="578834"/>
                      <a:pt x="514350" y="590550"/>
                      <a:pt x="514350" y="590550"/>
                    </a:cubicBezTo>
                    <a:cubicBezTo>
                      <a:pt x="514350" y="590550"/>
                      <a:pt x="510921" y="579025"/>
                      <a:pt x="499777" y="562737"/>
                    </a:cubicBezTo>
                    <a:cubicBezTo>
                      <a:pt x="499586" y="561594"/>
                      <a:pt x="499396" y="560451"/>
                      <a:pt x="499110" y="559308"/>
                    </a:cubicBezTo>
                    <a:cubicBezTo>
                      <a:pt x="505396" y="568738"/>
                      <a:pt x="539972" y="620744"/>
                      <a:pt x="557974" y="640080"/>
                    </a:cubicBezTo>
                    <a:cubicBezTo>
                      <a:pt x="577787" y="661416"/>
                      <a:pt x="635794" y="722281"/>
                      <a:pt x="635794" y="722281"/>
                    </a:cubicBezTo>
                    <a:cubicBezTo>
                      <a:pt x="635794" y="722281"/>
                      <a:pt x="585788" y="641985"/>
                      <a:pt x="563594" y="617125"/>
                    </a:cubicBezTo>
                    <a:cubicBezTo>
                      <a:pt x="551593" y="603695"/>
                      <a:pt x="525685" y="578644"/>
                      <a:pt x="509969" y="563499"/>
                    </a:cubicBezTo>
                    <a:cubicBezTo>
                      <a:pt x="506159" y="558070"/>
                      <a:pt x="501301" y="551116"/>
                      <a:pt x="496348" y="544068"/>
                    </a:cubicBezTo>
                    <a:cubicBezTo>
                      <a:pt x="495490" y="539115"/>
                      <a:pt x="494633" y="534162"/>
                      <a:pt x="493871" y="529209"/>
                    </a:cubicBezTo>
                    <a:cubicBezTo>
                      <a:pt x="495871" y="531686"/>
                      <a:pt x="497491" y="533972"/>
                      <a:pt x="498538" y="535876"/>
                    </a:cubicBezTo>
                    <a:cubicBezTo>
                      <a:pt x="502634" y="543878"/>
                      <a:pt x="513302" y="550450"/>
                      <a:pt x="520160" y="567976"/>
                    </a:cubicBezTo>
                    <a:cubicBezTo>
                      <a:pt x="520160" y="567976"/>
                      <a:pt x="518922" y="560737"/>
                      <a:pt x="517017" y="556546"/>
                    </a:cubicBezTo>
                    <a:cubicBezTo>
                      <a:pt x="515874" y="553974"/>
                      <a:pt x="511683" y="548640"/>
                      <a:pt x="507587" y="541306"/>
                    </a:cubicBezTo>
                    <a:cubicBezTo>
                      <a:pt x="507016" y="539687"/>
                      <a:pt x="506444" y="537972"/>
                      <a:pt x="505873" y="536067"/>
                    </a:cubicBezTo>
                    <a:cubicBezTo>
                      <a:pt x="521589" y="556165"/>
                      <a:pt x="546735" y="587978"/>
                      <a:pt x="559880" y="602075"/>
                    </a:cubicBezTo>
                    <a:cubicBezTo>
                      <a:pt x="579692" y="623411"/>
                      <a:pt x="623030" y="670560"/>
                      <a:pt x="623030" y="670560"/>
                    </a:cubicBezTo>
                    <a:cubicBezTo>
                      <a:pt x="623030" y="670560"/>
                      <a:pt x="573405" y="594931"/>
                      <a:pt x="538067" y="557498"/>
                    </a:cubicBezTo>
                    <a:cubicBezTo>
                      <a:pt x="527018" y="545782"/>
                      <a:pt x="512064" y="532352"/>
                      <a:pt x="502158" y="523780"/>
                    </a:cubicBezTo>
                    <a:cubicBezTo>
                      <a:pt x="502158" y="523684"/>
                      <a:pt x="502158" y="523684"/>
                      <a:pt x="502158" y="523589"/>
                    </a:cubicBezTo>
                    <a:cubicBezTo>
                      <a:pt x="499681" y="514540"/>
                      <a:pt x="496729" y="505968"/>
                      <a:pt x="488061" y="493109"/>
                    </a:cubicBezTo>
                    <a:cubicBezTo>
                      <a:pt x="487680" y="490823"/>
                      <a:pt x="487299" y="488537"/>
                      <a:pt x="487013" y="486251"/>
                    </a:cubicBezTo>
                    <a:lnTo>
                      <a:pt x="488918" y="481965"/>
                    </a:lnTo>
                    <a:cubicBezTo>
                      <a:pt x="495967" y="492062"/>
                      <a:pt x="512540" y="515398"/>
                      <a:pt x="528256" y="534543"/>
                    </a:cubicBezTo>
                    <a:cubicBezTo>
                      <a:pt x="530066" y="539687"/>
                      <a:pt x="532067" y="542068"/>
                      <a:pt x="532067" y="542068"/>
                    </a:cubicBezTo>
                    <a:cubicBezTo>
                      <a:pt x="532067" y="542068"/>
                      <a:pt x="530923" y="540639"/>
                      <a:pt x="530257" y="536924"/>
                    </a:cubicBezTo>
                    <a:cubicBezTo>
                      <a:pt x="531400" y="538258"/>
                      <a:pt x="532447" y="539496"/>
                      <a:pt x="533495" y="540734"/>
                    </a:cubicBezTo>
                    <a:cubicBezTo>
                      <a:pt x="533781" y="541877"/>
                      <a:pt x="534067" y="542925"/>
                      <a:pt x="534448" y="544163"/>
                    </a:cubicBezTo>
                    <a:cubicBezTo>
                      <a:pt x="534448" y="544163"/>
                      <a:pt x="534067" y="542925"/>
                      <a:pt x="533686" y="541020"/>
                    </a:cubicBezTo>
                    <a:cubicBezTo>
                      <a:pt x="535877" y="543592"/>
                      <a:pt x="538163" y="546163"/>
                      <a:pt x="540258" y="548354"/>
                    </a:cubicBezTo>
                    <a:cubicBezTo>
                      <a:pt x="563023" y="572833"/>
                      <a:pt x="635603" y="651510"/>
                      <a:pt x="635603" y="651510"/>
                    </a:cubicBezTo>
                    <a:cubicBezTo>
                      <a:pt x="635603" y="651510"/>
                      <a:pt x="590645" y="579120"/>
                      <a:pt x="550069" y="536067"/>
                    </a:cubicBezTo>
                    <a:cubicBezTo>
                      <a:pt x="545497" y="531305"/>
                      <a:pt x="539877" y="525494"/>
                      <a:pt x="533781" y="519494"/>
                    </a:cubicBezTo>
                    <a:cubicBezTo>
                      <a:pt x="534448" y="517112"/>
                      <a:pt x="535305" y="514826"/>
                      <a:pt x="536638" y="512826"/>
                    </a:cubicBezTo>
                    <a:cubicBezTo>
                      <a:pt x="537305" y="511873"/>
                      <a:pt x="538067" y="510730"/>
                      <a:pt x="538734" y="509683"/>
                    </a:cubicBezTo>
                    <a:cubicBezTo>
                      <a:pt x="550355" y="522256"/>
                      <a:pt x="569881" y="543306"/>
                      <a:pt x="587978" y="562928"/>
                    </a:cubicBezTo>
                    <a:cubicBezTo>
                      <a:pt x="589788" y="569405"/>
                      <a:pt x="592169" y="572929"/>
                      <a:pt x="592169" y="572929"/>
                    </a:cubicBezTo>
                    <a:cubicBezTo>
                      <a:pt x="591979" y="571024"/>
                      <a:pt x="591979" y="569214"/>
                      <a:pt x="591979" y="567309"/>
                    </a:cubicBezTo>
                    <a:cubicBezTo>
                      <a:pt x="612648" y="589693"/>
                      <a:pt x="630269" y="608838"/>
                      <a:pt x="630269" y="608838"/>
                    </a:cubicBezTo>
                    <a:cubicBezTo>
                      <a:pt x="630269" y="608838"/>
                      <a:pt x="612934" y="581692"/>
                      <a:pt x="593122" y="551783"/>
                    </a:cubicBezTo>
                    <a:cubicBezTo>
                      <a:pt x="593312" y="550545"/>
                      <a:pt x="593503" y="549212"/>
                      <a:pt x="593788" y="547973"/>
                    </a:cubicBezTo>
                    <a:cubicBezTo>
                      <a:pt x="616934" y="572453"/>
                      <a:pt x="631793" y="590169"/>
                      <a:pt x="631793" y="590169"/>
                    </a:cubicBezTo>
                    <a:cubicBezTo>
                      <a:pt x="631793" y="590169"/>
                      <a:pt x="615982" y="563308"/>
                      <a:pt x="597598" y="534448"/>
                    </a:cubicBezTo>
                    <a:cubicBezTo>
                      <a:pt x="599980" y="527590"/>
                      <a:pt x="602456" y="521684"/>
                      <a:pt x="604076" y="516922"/>
                    </a:cubicBezTo>
                    <a:cubicBezTo>
                      <a:pt x="608076" y="504730"/>
                      <a:pt x="624745" y="481394"/>
                      <a:pt x="628745" y="470630"/>
                    </a:cubicBezTo>
                    <a:cubicBezTo>
                      <a:pt x="632460" y="460534"/>
                      <a:pt x="631698" y="449389"/>
                      <a:pt x="625030" y="439103"/>
                    </a:cubicBezTo>
                    <a:cubicBezTo>
                      <a:pt x="630174" y="441103"/>
                      <a:pt x="635222" y="443103"/>
                      <a:pt x="640366" y="445103"/>
                    </a:cubicBezTo>
                    <a:cubicBezTo>
                      <a:pt x="641032" y="455200"/>
                      <a:pt x="640747" y="462248"/>
                      <a:pt x="637222" y="470916"/>
                    </a:cubicBezTo>
                    <a:cubicBezTo>
                      <a:pt x="633603" y="480060"/>
                      <a:pt x="624554" y="517970"/>
                      <a:pt x="626459" y="546449"/>
                    </a:cubicBezTo>
                    <a:cubicBezTo>
                      <a:pt x="628364" y="574929"/>
                      <a:pt x="637032" y="588931"/>
                      <a:pt x="637032" y="588931"/>
                    </a:cubicBezTo>
                    <a:cubicBezTo>
                      <a:pt x="637032" y="588931"/>
                      <a:pt x="629317" y="567023"/>
                      <a:pt x="636080" y="544830"/>
                    </a:cubicBezTo>
                    <a:cubicBezTo>
                      <a:pt x="637604" y="539877"/>
                      <a:pt x="638937" y="535972"/>
                      <a:pt x="640271" y="532447"/>
                    </a:cubicBezTo>
                    <a:cubicBezTo>
                      <a:pt x="639699" y="543401"/>
                      <a:pt x="640271" y="554926"/>
                      <a:pt x="643509" y="565309"/>
                    </a:cubicBezTo>
                    <a:cubicBezTo>
                      <a:pt x="652272" y="592931"/>
                      <a:pt x="661606" y="591598"/>
                      <a:pt x="661606" y="591598"/>
                    </a:cubicBezTo>
                    <a:cubicBezTo>
                      <a:pt x="661606" y="591598"/>
                      <a:pt x="652463" y="586835"/>
                      <a:pt x="652653" y="570262"/>
                    </a:cubicBezTo>
                    <a:cubicBezTo>
                      <a:pt x="652844" y="553688"/>
                      <a:pt x="652272" y="544449"/>
                      <a:pt x="657225" y="524732"/>
                    </a:cubicBezTo>
                    <a:cubicBezTo>
                      <a:pt x="661988" y="505778"/>
                      <a:pt x="667607" y="468439"/>
                      <a:pt x="656939" y="451866"/>
                    </a:cubicBezTo>
                    <a:cubicBezTo>
                      <a:pt x="661606" y="453866"/>
                      <a:pt x="666274" y="455866"/>
                      <a:pt x="670941" y="457867"/>
                    </a:cubicBezTo>
                    <a:cubicBezTo>
                      <a:pt x="666179" y="465487"/>
                      <a:pt x="662083" y="508730"/>
                      <a:pt x="661606" y="517398"/>
                    </a:cubicBezTo>
                    <a:cubicBezTo>
                      <a:pt x="661130" y="526447"/>
                      <a:pt x="661511" y="543115"/>
                      <a:pt x="663702" y="568452"/>
                    </a:cubicBezTo>
                    <a:cubicBezTo>
                      <a:pt x="665893" y="593788"/>
                      <a:pt x="685514" y="604361"/>
                      <a:pt x="685514" y="604361"/>
                    </a:cubicBezTo>
                    <a:cubicBezTo>
                      <a:pt x="679704" y="597217"/>
                      <a:pt x="678180" y="586835"/>
                      <a:pt x="675418" y="571405"/>
                    </a:cubicBezTo>
                    <a:cubicBezTo>
                      <a:pt x="672560" y="555879"/>
                      <a:pt x="677132" y="529971"/>
                      <a:pt x="678466" y="515683"/>
                    </a:cubicBezTo>
                    <a:cubicBezTo>
                      <a:pt x="679704" y="501967"/>
                      <a:pt x="683323" y="473869"/>
                      <a:pt x="672846" y="458629"/>
                    </a:cubicBezTo>
                    <a:cubicBezTo>
                      <a:pt x="677132" y="460534"/>
                      <a:pt x="681419" y="462439"/>
                      <a:pt x="685705" y="464344"/>
                    </a:cubicBezTo>
                    <a:cubicBezTo>
                      <a:pt x="679132" y="476631"/>
                      <a:pt x="681609" y="518731"/>
                      <a:pt x="684467" y="537877"/>
                    </a:cubicBezTo>
                    <a:cubicBezTo>
                      <a:pt x="687324" y="557403"/>
                      <a:pt x="682847" y="581882"/>
                      <a:pt x="720185" y="608171"/>
                    </a:cubicBezTo>
                    <a:cubicBezTo>
                      <a:pt x="720185" y="608171"/>
                      <a:pt x="706755" y="596074"/>
                      <a:pt x="700659" y="575215"/>
                    </a:cubicBezTo>
                    <a:cubicBezTo>
                      <a:pt x="694563" y="554355"/>
                      <a:pt x="703421" y="542734"/>
                      <a:pt x="700088" y="519779"/>
                    </a:cubicBezTo>
                    <a:cubicBezTo>
                      <a:pt x="697135" y="499586"/>
                      <a:pt x="695420" y="474345"/>
                      <a:pt x="689134" y="465868"/>
                    </a:cubicBezTo>
                    <a:cubicBezTo>
                      <a:pt x="693801" y="467963"/>
                      <a:pt x="698373" y="470059"/>
                      <a:pt x="702945" y="472249"/>
                    </a:cubicBezTo>
                    <a:cubicBezTo>
                      <a:pt x="693515" y="480917"/>
                      <a:pt x="704755" y="572167"/>
                      <a:pt x="710755" y="584263"/>
                    </a:cubicBezTo>
                    <a:cubicBezTo>
                      <a:pt x="716947" y="596741"/>
                      <a:pt x="728948" y="608266"/>
                      <a:pt x="728948" y="608266"/>
                    </a:cubicBezTo>
                    <a:cubicBezTo>
                      <a:pt x="728948" y="608266"/>
                      <a:pt x="718852" y="588073"/>
                      <a:pt x="717804" y="580834"/>
                    </a:cubicBezTo>
                    <a:cubicBezTo>
                      <a:pt x="716756" y="573691"/>
                      <a:pt x="719328" y="543020"/>
                      <a:pt x="717042" y="527875"/>
                    </a:cubicBezTo>
                    <a:cubicBezTo>
                      <a:pt x="714851" y="513207"/>
                      <a:pt x="716852" y="488347"/>
                      <a:pt x="704945" y="473107"/>
                    </a:cubicBezTo>
                    <a:cubicBezTo>
                      <a:pt x="709803" y="475488"/>
                      <a:pt x="714565" y="477964"/>
                      <a:pt x="719423" y="480441"/>
                    </a:cubicBezTo>
                    <a:cubicBezTo>
                      <a:pt x="716566" y="495681"/>
                      <a:pt x="725900" y="524447"/>
                      <a:pt x="727615" y="537115"/>
                    </a:cubicBezTo>
                    <a:cubicBezTo>
                      <a:pt x="729424" y="549973"/>
                      <a:pt x="729424" y="584930"/>
                      <a:pt x="763143" y="605028"/>
                    </a:cubicBezTo>
                    <a:cubicBezTo>
                      <a:pt x="763143" y="605028"/>
                      <a:pt x="745807" y="589502"/>
                      <a:pt x="743426" y="569119"/>
                    </a:cubicBezTo>
                    <a:cubicBezTo>
                      <a:pt x="741140" y="549783"/>
                      <a:pt x="736378" y="496919"/>
                      <a:pt x="722090" y="481870"/>
                    </a:cubicBezTo>
                    <a:cubicBezTo>
                      <a:pt x="726853" y="484346"/>
                      <a:pt x="731520" y="486918"/>
                      <a:pt x="736187" y="489490"/>
                    </a:cubicBezTo>
                    <a:cubicBezTo>
                      <a:pt x="727901" y="496538"/>
                      <a:pt x="750284" y="562928"/>
                      <a:pt x="755904" y="581882"/>
                    </a:cubicBezTo>
                    <a:cubicBezTo>
                      <a:pt x="761619" y="601218"/>
                      <a:pt x="776192" y="609314"/>
                      <a:pt x="776192" y="609314"/>
                    </a:cubicBezTo>
                    <a:cubicBezTo>
                      <a:pt x="762190" y="594265"/>
                      <a:pt x="765048" y="579787"/>
                      <a:pt x="762095" y="570357"/>
                    </a:cubicBezTo>
                    <a:cubicBezTo>
                      <a:pt x="759143" y="561022"/>
                      <a:pt x="760571" y="540830"/>
                      <a:pt x="754380" y="527018"/>
                    </a:cubicBezTo>
                    <a:cubicBezTo>
                      <a:pt x="748379" y="513874"/>
                      <a:pt x="750761" y="503872"/>
                      <a:pt x="738473" y="490728"/>
                    </a:cubicBezTo>
                    <a:cubicBezTo>
                      <a:pt x="741807" y="492538"/>
                      <a:pt x="745141" y="494347"/>
                      <a:pt x="748379" y="496253"/>
                    </a:cubicBezTo>
                    <a:cubicBezTo>
                      <a:pt x="747808" y="497491"/>
                      <a:pt x="747141" y="500539"/>
                      <a:pt x="750475" y="506730"/>
                    </a:cubicBezTo>
                    <a:cubicBezTo>
                      <a:pt x="755047" y="515303"/>
                      <a:pt x="763524" y="535496"/>
                      <a:pt x="765048" y="543973"/>
                    </a:cubicBezTo>
                    <a:cubicBezTo>
                      <a:pt x="766572" y="552545"/>
                      <a:pt x="772668" y="567309"/>
                      <a:pt x="774573" y="581978"/>
                    </a:cubicBezTo>
                    <a:cubicBezTo>
                      <a:pt x="776478" y="596551"/>
                      <a:pt x="785241" y="609981"/>
                      <a:pt x="791242" y="616458"/>
                    </a:cubicBezTo>
                    <a:cubicBezTo>
                      <a:pt x="797147" y="622935"/>
                      <a:pt x="796385" y="633222"/>
                      <a:pt x="796385" y="633222"/>
                    </a:cubicBezTo>
                    <a:cubicBezTo>
                      <a:pt x="796385" y="633222"/>
                      <a:pt x="798671" y="623125"/>
                      <a:pt x="794385" y="615791"/>
                    </a:cubicBezTo>
                    <a:cubicBezTo>
                      <a:pt x="790099" y="608457"/>
                      <a:pt x="785051" y="599027"/>
                      <a:pt x="783907" y="589407"/>
                    </a:cubicBezTo>
                    <a:cubicBezTo>
                      <a:pt x="782764" y="579787"/>
                      <a:pt x="779336" y="556450"/>
                      <a:pt x="773239" y="538544"/>
                    </a:cubicBezTo>
                    <a:cubicBezTo>
                      <a:pt x="767144" y="520637"/>
                      <a:pt x="759428" y="509206"/>
                      <a:pt x="756380" y="505873"/>
                    </a:cubicBezTo>
                    <a:cubicBezTo>
                      <a:pt x="754189" y="503491"/>
                      <a:pt x="751332" y="499396"/>
                      <a:pt x="749903" y="497110"/>
                    </a:cubicBezTo>
                    <a:cubicBezTo>
                      <a:pt x="754761" y="499967"/>
                      <a:pt x="759428" y="503111"/>
                      <a:pt x="764096" y="506254"/>
                    </a:cubicBezTo>
                    <a:cubicBezTo>
                      <a:pt x="764000" y="507778"/>
                      <a:pt x="764381" y="512540"/>
                      <a:pt x="770763" y="522922"/>
                    </a:cubicBezTo>
                    <a:cubicBezTo>
                      <a:pt x="778764" y="536067"/>
                      <a:pt x="781717" y="552926"/>
                      <a:pt x="787241" y="564928"/>
                    </a:cubicBezTo>
                    <a:cubicBezTo>
                      <a:pt x="792671" y="576929"/>
                      <a:pt x="794671" y="593598"/>
                      <a:pt x="802196" y="603695"/>
                    </a:cubicBezTo>
                    <a:cubicBezTo>
                      <a:pt x="809720" y="613791"/>
                      <a:pt x="820769" y="641699"/>
                      <a:pt x="820769" y="641699"/>
                    </a:cubicBezTo>
                    <a:cubicBezTo>
                      <a:pt x="820769" y="641699"/>
                      <a:pt x="818960" y="615982"/>
                      <a:pt x="812006" y="608743"/>
                    </a:cubicBezTo>
                    <a:cubicBezTo>
                      <a:pt x="805053" y="601504"/>
                      <a:pt x="801814" y="590645"/>
                      <a:pt x="801338" y="587026"/>
                    </a:cubicBezTo>
                    <a:cubicBezTo>
                      <a:pt x="800767" y="583406"/>
                      <a:pt x="789146" y="550164"/>
                      <a:pt x="780383" y="530352"/>
                    </a:cubicBezTo>
                    <a:cubicBezTo>
                      <a:pt x="774573" y="517207"/>
                      <a:pt x="769525" y="510635"/>
                      <a:pt x="766667" y="507682"/>
                    </a:cubicBezTo>
                    <a:cubicBezTo>
                      <a:pt x="770763" y="510445"/>
                      <a:pt x="774668" y="513397"/>
                      <a:pt x="778669" y="516350"/>
                    </a:cubicBezTo>
                    <a:cubicBezTo>
                      <a:pt x="778955" y="518731"/>
                      <a:pt x="780383" y="527209"/>
                      <a:pt x="787241" y="537115"/>
                    </a:cubicBezTo>
                    <a:cubicBezTo>
                      <a:pt x="795338" y="548735"/>
                      <a:pt x="808196" y="579882"/>
                      <a:pt x="809530" y="588931"/>
                    </a:cubicBezTo>
                    <a:cubicBezTo>
                      <a:pt x="810863" y="597884"/>
                      <a:pt x="827722" y="632460"/>
                      <a:pt x="827722" y="632460"/>
                    </a:cubicBezTo>
                    <a:cubicBezTo>
                      <a:pt x="827722" y="632460"/>
                      <a:pt x="826198" y="603313"/>
                      <a:pt x="816388" y="584835"/>
                    </a:cubicBezTo>
                    <a:cubicBezTo>
                      <a:pt x="807434" y="567976"/>
                      <a:pt x="783241" y="524161"/>
                      <a:pt x="779240" y="516826"/>
                    </a:cubicBezTo>
                    <a:cubicBezTo>
                      <a:pt x="782098" y="519017"/>
                      <a:pt x="785051" y="521113"/>
                      <a:pt x="787908" y="523399"/>
                    </a:cubicBezTo>
                    <a:cubicBezTo>
                      <a:pt x="790956" y="527780"/>
                      <a:pt x="800005" y="544925"/>
                      <a:pt x="811625" y="560451"/>
                    </a:cubicBezTo>
                    <a:cubicBezTo>
                      <a:pt x="824960" y="578358"/>
                      <a:pt x="828485" y="591217"/>
                      <a:pt x="832961" y="603123"/>
                    </a:cubicBezTo>
                    <a:cubicBezTo>
                      <a:pt x="837438" y="615029"/>
                      <a:pt x="843915" y="621411"/>
                      <a:pt x="856774" y="630841"/>
                    </a:cubicBezTo>
                    <a:cubicBezTo>
                      <a:pt x="856774" y="630841"/>
                      <a:pt x="853059" y="621601"/>
                      <a:pt x="846106" y="611600"/>
                    </a:cubicBezTo>
                    <a:cubicBezTo>
                      <a:pt x="839153" y="601599"/>
                      <a:pt x="837152" y="577691"/>
                      <a:pt x="824960" y="564261"/>
                    </a:cubicBezTo>
                    <a:cubicBezTo>
                      <a:pt x="814197" y="552450"/>
                      <a:pt x="793147" y="529019"/>
                      <a:pt x="788194" y="523399"/>
                    </a:cubicBezTo>
                    <a:cubicBezTo>
                      <a:pt x="789051" y="524161"/>
                      <a:pt x="790004" y="524732"/>
                      <a:pt x="790956" y="525494"/>
                    </a:cubicBezTo>
                    <a:cubicBezTo>
                      <a:pt x="790004" y="524637"/>
                      <a:pt x="788956" y="523970"/>
                      <a:pt x="788003" y="523208"/>
                    </a:cubicBezTo>
                    <a:cubicBezTo>
                      <a:pt x="788003" y="523208"/>
                      <a:pt x="788003" y="523208"/>
                      <a:pt x="788003" y="523208"/>
                    </a:cubicBezTo>
                    <a:cubicBezTo>
                      <a:pt x="788003" y="523208"/>
                      <a:pt x="788003" y="523208"/>
                      <a:pt x="788003" y="523208"/>
                    </a:cubicBezTo>
                    <a:cubicBezTo>
                      <a:pt x="785146" y="520827"/>
                      <a:pt x="782098" y="518541"/>
                      <a:pt x="779145" y="516255"/>
                    </a:cubicBezTo>
                    <a:cubicBezTo>
                      <a:pt x="778955" y="515874"/>
                      <a:pt x="778764" y="515588"/>
                      <a:pt x="778764" y="515588"/>
                    </a:cubicBezTo>
                    <a:cubicBezTo>
                      <a:pt x="778764" y="515588"/>
                      <a:pt x="778764" y="515779"/>
                      <a:pt x="778764" y="515969"/>
                    </a:cubicBezTo>
                    <a:cubicBezTo>
                      <a:pt x="774287" y="512540"/>
                      <a:pt x="769715" y="509111"/>
                      <a:pt x="765048" y="505873"/>
                    </a:cubicBezTo>
                    <a:cubicBezTo>
                      <a:pt x="764762" y="505587"/>
                      <a:pt x="764477" y="505396"/>
                      <a:pt x="764477" y="505396"/>
                    </a:cubicBezTo>
                    <a:cubicBezTo>
                      <a:pt x="764477" y="505396"/>
                      <a:pt x="764477" y="505492"/>
                      <a:pt x="764477" y="505492"/>
                    </a:cubicBezTo>
                    <a:cubicBezTo>
                      <a:pt x="759619" y="502158"/>
                      <a:pt x="754856" y="498824"/>
                      <a:pt x="749903" y="495776"/>
                    </a:cubicBezTo>
                    <a:cubicBezTo>
                      <a:pt x="793528" y="500158"/>
                      <a:pt x="808863" y="505492"/>
                      <a:pt x="828008" y="517017"/>
                    </a:cubicBezTo>
                    <a:cubicBezTo>
                      <a:pt x="847154" y="528638"/>
                      <a:pt x="856202" y="527780"/>
                      <a:pt x="863632" y="527018"/>
                    </a:cubicBezTo>
                    <a:cubicBezTo>
                      <a:pt x="870966" y="526256"/>
                      <a:pt x="876872" y="512826"/>
                      <a:pt x="876872" y="512826"/>
                    </a:cubicBezTo>
                    <a:cubicBezTo>
                      <a:pt x="876872" y="512826"/>
                      <a:pt x="868871" y="522827"/>
                      <a:pt x="861251" y="524447"/>
                    </a:cubicBezTo>
                    <a:cubicBezTo>
                      <a:pt x="853630" y="525971"/>
                      <a:pt x="842581" y="515112"/>
                      <a:pt x="832580" y="508635"/>
                    </a:cubicBezTo>
                    <a:cubicBezTo>
                      <a:pt x="829723" y="506730"/>
                      <a:pt x="826389" y="504825"/>
                      <a:pt x="822484" y="503015"/>
                    </a:cubicBezTo>
                    <a:cubicBezTo>
                      <a:pt x="835819" y="504158"/>
                      <a:pt x="848773" y="503682"/>
                      <a:pt x="855536" y="504158"/>
                    </a:cubicBezTo>
                    <a:cubicBezTo>
                      <a:pt x="865918" y="504920"/>
                      <a:pt x="873443" y="489299"/>
                      <a:pt x="873443" y="489299"/>
                    </a:cubicBezTo>
                    <a:cubicBezTo>
                      <a:pt x="860584" y="498348"/>
                      <a:pt x="858107" y="495109"/>
                      <a:pt x="847535" y="495109"/>
                    </a:cubicBezTo>
                    <a:cubicBezTo>
                      <a:pt x="836867" y="495109"/>
                      <a:pt x="800290" y="487394"/>
                      <a:pt x="780955" y="485965"/>
                    </a:cubicBezTo>
                    <a:cubicBezTo>
                      <a:pt x="761619" y="484537"/>
                      <a:pt x="737711" y="487108"/>
                      <a:pt x="737711" y="487108"/>
                    </a:cubicBezTo>
                    <a:cubicBezTo>
                      <a:pt x="737711" y="487108"/>
                      <a:pt x="754666" y="489490"/>
                      <a:pt x="772192" y="492728"/>
                    </a:cubicBezTo>
                    <a:cubicBezTo>
                      <a:pt x="751999" y="491680"/>
                      <a:pt x="749713" y="494443"/>
                      <a:pt x="749427" y="495300"/>
                    </a:cubicBezTo>
                    <a:cubicBezTo>
                      <a:pt x="749427" y="495300"/>
                      <a:pt x="749427" y="495300"/>
                      <a:pt x="749332" y="495300"/>
                    </a:cubicBezTo>
                    <a:lnTo>
                      <a:pt x="749332" y="495300"/>
                    </a:lnTo>
                    <a:lnTo>
                      <a:pt x="749332" y="495300"/>
                    </a:lnTo>
                    <a:cubicBezTo>
                      <a:pt x="739521" y="489299"/>
                      <a:pt x="729424" y="483680"/>
                      <a:pt x="719233" y="478250"/>
                    </a:cubicBezTo>
                    <a:cubicBezTo>
                      <a:pt x="725614" y="478631"/>
                      <a:pt x="762190" y="480727"/>
                      <a:pt x="799433" y="481298"/>
                    </a:cubicBezTo>
                    <a:cubicBezTo>
                      <a:pt x="840486" y="481965"/>
                      <a:pt x="846296" y="479012"/>
                      <a:pt x="856774" y="477869"/>
                    </a:cubicBezTo>
                    <a:cubicBezTo>
                      <a:pt x="867251" y="476821"/>
                      <a:pt x="867156" y="467868"/>
                      <a:pt x="867156" y="467868"/>
                    </a:cubicBezTo>
                    <a:cubicBezTo>
                      <a:pt x="861536" y="475393"/>
                      <a:pt x="847535" y="473773"/>
                      <a:pt x="829532" y="471678"/>
                    </a:cubicBezTo>
                    <a:cubicBezTo>
                      <a:pt x="811530" y="469487"/>
                      <a:pt x="799243" y="469297"/>
                      <a:pt x="774478" y="468439"/>
                    </a:cubicBezTo>
                    <a:cubicBezTo>
                      <a:pt x="751522" y="467582"/>
                      <a:pt x="723043" y="476536"/>
                      <a:pt x="718756" y="477964"/>
                    </a:cubicBezTo>
                    <a:cubicBezTo>
                      <a:pt x="714185" y="475583"/>
                      <a:pt x="709708" y="473107"/>
                      <a:pt x="705136" y="470821"/>
                    </a:cubicBezTo>
                    <a:cubicBezTo>
                      <a:pt x="704469" y="470535"/>
                      <a:pt x="703802" y="470154"/>
                      <a:pt x="703136" y="469868"/>
                    </a:cubicBezTo>
                    <a:cubicBezTo>
                      <a:pt x="713613" y="469106"/>
                      <a:pt x="785813" y="464058"/>
                      <a:pt x="799910" y="465391"/>
                    </a:cubicBezTo>
                    <a:cubicBezTo>
                      <a:pt x="815054" y="466820"/>
                      <a:pt x="843534" y="464725"/>
                      <a:pt x="856488" y="461963"/>
                    </a:cubicBezTo>
                    <a:cubicBezTo>
                      <a:pt x="869442" y="459200"/>
                      <a:pt x="867823" y="450723"/>
                      <a:pt x="867823" y="450723"/>
                    </a:cubicBezTo>
                    <a:cubicBezTo>
                      <a:pt x="864013" y="459581"/>
                      <a:pt x="843820" y="458533"/>
                      <a:pt x="833533" y="455771"/>
                    </a:cubicBezTo>
                    <a:cubicBezTo>
                      <a:pt x="823246" y="453009"/>
                      <a:pt x="811149" y="453580"/>
                      <a:pt x="769811" y="455962"/>
                    </a:cubicBezTo>
                    <a:cubicBezTo>
                      <a:pt x="732568" y="458153"/>
                      <a:pt x="707327" y="467678"/>
                      <a:pt x="702659" y="469487"/>
                    </a:cubicBezTo>
                    <a:cubicBezTo>
                      <a:pt x="696278" y="466344"/>
                      <a:pt x="689896" y="463201"/>
                      <a:pt x="683514" y="460248"/>
                    </a:cubicBezTo>
                    <a:cubicBezTo>
                      <a:pt x="702850" y="462058"/>
                      <a:pt x="740378" y="453009"/>
                      <a:pt x="749522" y="451580"/>
                    </a:cubicBezTo>
                    <a:cubicBezTo>
                      <a:pt x="759143" y="450151"/>
                      <a:pt x="799052" y="435102"/>
                      <a:pt x="824389" y="430435"/>
                    </a:cubicBezTo>
                    <a:cubicBezTo>
                      <a:pt x="849725" y="425767"/>
                      <a:pt x="843344" y="414814"/>
                      <a:pt x="843344" y="414814"/>
                    </a:cubicBezTo>
                    <a:cubicBezTo>
                      <a:pt x="843344" y="414814"/>
                      <a:pt x="841629" y="415957"/>
                      <a:pt x="838962" y="417386"/>
                    </a:cubicBezTo>
                    <a:cubicBezTo>
                      <a:pt x="838962" y="417386"/>
                      <a:pt x="836867" y="414814"/>
                      <a:pt x="819245" y="411671"/>
                    </a:cubicBezTo>
                    <a:cubicBezTo>
                      <a:pt x="801434" y="408527"/>
                      <a:pt x="788765" y="410337"/>
                      <a:pt x="768001" y="414909"/>
                    </a:cubicBezTo>
                    <a:cubicBezTo>
                      <a:pt x="748760" y="419195"/>
                      <a:pt x="674275" y="447008"/>
                      <a:pt x="663416" y="451104"/>
                    </a:cubicBezTo>
                    <a:cubicBezTo>
                      <a:pt x="658654" y="449008"/>
                      <a:pt x="653891" y="447008"/>
                      <a:pt x="649129" y="444913"/>
                    </a:cubicBezTo>
                    <a:cubicBezTo>
                      <a:pt x="657797" y="445580"/>
                      <a:pt x="668655" y="444722"/>
                      <a:pt x="689705" y="435673"/>
                    </a:cubicBezTo>
                    <a:cubicBezTo>
                      <a:pt x="714185" y="425196"/>
                      <a:pt x="757142" y="405479"/>
                      <a:pt x="767905" y="403003"/>
                    </a:cubicBezTo>
                    <a:cubicBezTo>
                      <a:pt x="778669" y="400431"/>
                      <a:pt x="801910" y="395478"/>
                      <a:pt x="817531" y="394145"/>
                    </a:cubicBezTo>
                    <a:cubicBezTo>
                      <a:pt x="817531" y="394145"/>
                      <a:pt x="793147" y="386620"/>
                      <a:pt x="759143" y="396240"/>
                    </a:cubicBezTo>
                    <a:cubicBezTo>
                      <a:pt x="725138" y="405955"/>
                      <a:pt x="691515" y="426530"/>
                      <a:pt x="674656" y="433292"/>
                    </a:cubicBezTo>
                    <a:cubicBezTo>
                      <a:pt x="661321" y="438626"/>
                      <a:pt x="650748" y="442531"/>
                      <a:pt x="646843" y="443960"/>
                    </a:cubicBezTo>
                    <a:cubicBezTo>
                      <a:pt x="641032" y="441484"/>
                      <a:pt x="635318" y="439103"/>
                      <a:pt x="629507" y="436721"/>
                    </a:cubicBezTo>
                    <a:cubicBezTo>
                      <a:pt x="653129" y="436436"/>
                      <a:pt x="669512" y="427387"/>
                      <a:pt x="684847" y="420814"/>
                    </a:cubicBezTo>
                    <a:cubicBezTo>
                      <a:pt x="700469" y="414147"/>
                      <a:pt x="735425" y="389763"/>
                      <a:pt x="749903" y="386524"/>
                    </a:cubicBezTo>
                    <a:cubicBezTo>
                      <a:pt x="764381" y="383286"/>
                      <a:pt x="770192" y="380905"/>
                      <a:pt x="795052" y="379857"/>
                    </a:cubicBezTo>
                    <a:cubicBezTo>
                      <a:pt x="795052" y="379857"/>
                      <a:pt x="769239" y="373380"/>
                      <a:pt x="735139" y="382714"/>
                    </a:cubicBezTo>
                    <a:cubicBezTo>
                      <a:pt x="701040" y="392049"/>
                      <a:pt x="682371" y="411956"/>
                      <a:pt x="661321" y="421196"/>
                    </a:cubicBezTo>
                    <a:cubicBezTo>
                      <a:pt x="643033" y="429196"/>
                      <a:pt x="631603" y="435007"/>
                      <a:pt x="628840" y="436436"/>
                    </a:cubicBezTo>
                    <a:cubicBezTo>
                      <a:pt x="624078" y="434530"/>
                      <a:pt x="619315" y="432625"/>
                      <a:pt x="614553" y="430721"/>
                    </a:cubicBezTo>
                    <a:cubicBezTo>
                      <a:pt x="621982" y="430339"/>
                      <a:pt x="638937" y="427863"/>
                      <a:pt x="667607" y="414719"/>
                    </a:cubicBezTo>
                    <a:cubicBezTo>
                      <a:pt x="707993" y="396240"/>
                      <a:pt x="725138" y="377952"/>
                      <a:pt x="748284" y="376619"/>
                    </a:cubicBezTo>
                    <a:cubicBezTo>
                      <a:pt x="771430" y="375190"/>
                      <a:pt x="783241" y="376619"/>
                      <a:pt x="782288" y="374713"/>
                    </a:cubicBezTo>
                    <a:cubicBezTo>
                      <a:pt x="781336" y="372808"/>
                      <a:pt x="760476" y="367855"/>
                      <a:pt x="729424" y="373761"/>
                    </a:cubicBezTo>
                    <a:cubicBezTo>
                      <a:pt x="728472" y="373951"/>
                      <a:pt x="727615" y="374237"/>
                      <a:pt x="726757" y="374428"/>
                    </a:cubicBezTo>
                    <a:cubicBezTo>
                      <a:pt x="723233" y="373856"/>
                      <a:pt x="718280" y="372904"/>
                      <a:pt x="712184" y="371856"/>
                    </a:cubicBezTo>
                    <a:cubicBezTo>
                      <a:pt x="720662" y="365284"/>
                      <a:pt x="728091" y="362236"/>
                      <a:pt x="737235" y="362236"/>
                    </a:cubicBezTo>
                    <a:cubicBezTo>
                      <a:pt x="737235" y="362236"/>
                      <a:pt x="728567" y="361093"/>
                      <a:pt x="716661" y="362426"/>
                    </a:cubicBezTo>
                    <a:cubicBezTo>
                      <a:pt x="726281" y="358807"/>
                      <a:pt x="733806" y="356902"/>
                      <a:pt x="735806" y="356425"/>
                    </a:cubicBezTo>
                    <a:cubicBezTo>
                      <a:pt x="756666" y="356902"/>
                      <a:pt x="770954" y="356711"/>
                      <a:pt x="770954" y="356711"/>
                    </a:cubicBezTo>
                    <a:cubicBezTo>
                      <a:pt x="770954" y="356711"/>
                      <a:pt x="689705" y="342519"/>
                      <a:pt x="647605" y="335089"/>
                    </a:cubicBezTo>
                    <a:cubicBezTo>
                      <a:pt x="653129" y="333661"/>
                      <a:pt x="656939" y="333184"/>
                      <a:pt x="656939" y="333184"/>
                    </a:cubicBezTo>
                    <a:cubicBezTo>
                      <a:pt x="647033" y="330708"/>
                      <a:pt x="637985" y="330613"/>
                      <a:pt x="629698" y="331946"/>
                    </a:cubicBezTo>
                    <a:cubicBezTo>
                      <a:pt x="602456" y="327470"/>
                      <a:pt x="561404" y="325660"/>
                      <a:pt x="547497" y="325183"/>
                    </a:cubicBezTo>
                    <a:cubicBezTo>
                      <a:pt x="547878" y="324803"/>
                      <a:pt x="548164" y="324612"/>
                      <a:pt x="548164" y="324612"/>
                    </a:cubicBezTo>
                    <a:cubicBezTo>
                      <a:pt x="547783" y="324898"/>
                      <a:pt x="547306" y="324993"/>
                      <a:pt x="546926" y="325183"/>
                    </a:cubicBezTo>
                    <a:cubicBezTo>
                      <a:pt x="544830" y="325088"/>
                      <a:pt x="543497" y="325088"/>
                      <a:pt x="543020" y="325088"/>
                    </a:cubicBezTo>
                    <a:cubicBezTo>
                      <a:pt x="554641" y="319945"/>
                      <a:pt x="566356" y="314992"/>
                      <a:pt x="578072" y="309944"/>
                    </a:cubicBezTo>
                    <a:cubicBezTo>
                      <a:pt x="578739" y="310134"/>
                      <a:pt x="613505" y="320992"/>
                      <a:pt x="639128" y="325755"/>
                    </a:cubicBezTo>
                    <a:cubicBezTo>
                      <a:pt x="689801" y="335185"/>
                      <a:pt x="780193" y="335947"/>
                      <a:pt x="780193" y="335947"/>
                    </a:cubicBezTo>
                    <a:cubicBezTo>
                      <a:pt x="780193" y="335947"/>
                      <a:pt x="717042" y="325088"/>
                      <a:pt x="688372" y="319945"/>
                    </a:cubicBezTo>
                    <a:cubicBezTo>
                      <a:pt x="659892" y="314801"/>
                      <a:pt x="582739" y="308420"/>
                      <a:pt x="581597" y="308324"/>
                    </a:cubicBezTo>
                    <a:cubicBezTo>
                      <a:pt x="591217" y="304229"/>
                      <a:pt x="600742" y="299942"/>
                      <a:pt x="610362" y="295846"/>
                    </a:cubicBezTo>
                    <a:cubicBezTo>
                      <a:pt x="611124" y="295561"/>
                      <a:pt x="611791" y="295275"/>
                      <a:pt x="612553" y="294989"/>
                    </a:cubicBezTo>
                    <a:cubicBezTo>
                      <a:pt x="620744" y="296989"/>
                      <a:pt x="678561" y="311182"/>
                      <a:pt x="703136" y="315087"/>
                    </a:cubicBezTo>
                    <a:cubicBezTo>
                      <a:pt x="735997" y="320230"/>
                      <a:pt x="830580" y="318802"/>
                      <a:pt x="830580" y="318802"/>
                    </a:cubicBezTo>
                    <a:cubicBezTo>
                      <a:pt x="830580" y="318802"/>
                      <a:pt x="747903" y="302990"/>
                      <a:pt x="719328" y="297847"/>
                    </a:cubicBezTo>
                    <a:cubicBezTo>
                      <a:pt x="693325" y="293180"/>
                      <a:pt x="630841" y="292227"/>
                      <a:pt x="619506" y="292132"/>
                    </a:cubicBezTo>
                    <a:cubicBezTo>
                      <a:pt x="644176" y="281749"/>
                      <a:pt x="669036" y="271748"/>
                      <a:pt x="693992" y="262128"/>
                    </a:cubicBezTo>
                    <a:cubicBezTo>
                      <a:pt x="701897" y="264605"/>
                      <a:pt x="731901" y="273463"/>
                      <a:pt x="770954" y="280416"/>
                    </a:cubicBezTo>
                    <a:cubicBezTo>
                      <a:pt x="815245" y="288226"/>
                      <a:pt x="898493" y="284131"/>
                      <a:pt x="898493" y="284131"/>
                    </a:cubicBezTo>
                    <a:cubicBezTo>
                      <a:pt x="898493" y="284131"/>
                      <a:pt x="867537" y="278416"/>
                      <a:pt x="834580" y="272987"/>
                    </a:cubicBezTo>
                    <a:cubicBezTo>
                      <a:pt x="873443" y="274796"/>
                      <a:pt x="915543" y="272701"/>
                      <a:pt x="915543" y="272701"/>
                    </a:cubicBezTo>
                    <a:cubicBezTo>
                      <a:pt x="915543" y="272701"/>
                      <a:pt x="849439" y="264128"/>
                      <a:pt x="806958" y="253651"/>
                    </a:cubicBezTo>
                    <a:cubicBezTo>
                      <a:pt x="779050" y="249936"/>
                      <a:pt x="729901" y="250126"/>
                      <a:pt x="729901" y="250126"/>
                    </a:cubicBezTo>
                    <a:lnTo>
                      <a:pt x="721614" y="253174"/>
                    </a:lnTo>
                    <a:cubicBezTo>
                      <a:pt x="721614" y="253174"/>
                      <a:pt x="738759" y="257842"/>
                      <a:pt x="765238" y="263366"/>
                    </a:cubicBezTo>
                    <a:cubicBezTo>
                      <a:pt x="739902" y="261080"/>
                      <a:pt x="709994" y="259556"/>
                      <a:pt x="701516" y="259175"/>
                    </a:cubicBezTo>
                    <a:cubicBezTo>
                      <a:pt x="701707" y="259080"/>
                      <a:pt x="701802" y="259080"/>
                      <a:pt x="701993" y="258985"/>
                    </a:cubicBezTo>
                    <a:cubicBezTo>
                      <a:pt x="706755" y="256318"/>
                      <a:pt x="713137" y="253937"/>
                      <a:pt x="719519" y="251650"/>
                    </a:cubicBezTo>
                    <a:close/>
                    <a:moveTo>
                      <a:pt x="772001" y="214789"/>
                    </a:moveTo>
                    <a:cubicBezTo>
                      <a:pt x="772001" y="214789"/>
                      <a:pt x="772001" y="214789"/>
                      <a:pt x="772001" y="214789"/>
                    </a:cubicBezTo>
                    <a:cubicBezTo>
                      <a:pt x="765429" y="224599"/>
                      <a:pt x="760190" y="234029"/>
                      <a:pt x="759143" y="237554"/>
                    </a:cubicBezTo>
                    <a:cubicBezTo>
                      <a:pt x="748665" y="240887"/>
                      <a:pt x="738188" y="244412"/>
                      <a:pt x="727710" y="248126"/>
                    </a:cubicBezTo>
                    <a:cubicBezTo>
                      <a:pt x="735711" y="242030"/>
                      <a:pt x="761429" y="222695"/>
                      <a:pt x="772001" y="214789"/>
                    </a:cubicBezTo>
                    <a:close/>
                    <a:moveTo>
                      <a:pt x="561594" y="152686"/>
                    </a:moveTo>
                    <a:cubicBezTo>
                      <a:pt x="564547" y="152209"/>
                      <a:pt x="572738" y="148876"/>
                      <a:pt x="581311" y="144589"/>
                    </a:cubicBezTo>
                    <a:cubicBezTo>
                      <a:pt x="581311" y="144589"/>
                      <a:pt x="581311" y="144589"/>
                      <a:pt x="581311" y="144589"/>
                    </a:cubicBezTo>
                    <a:cubicBezTo>
                      <a:pt x="573881" y="152305"/>
                      <a:pt x="555593" y="171164"/>
                      <a:pt x="549878" y="176974"/>
                    </a:cubicBezTo>
                    <a:cubicBezTo>
                      <a:pt x="553879" y="168878"/>
                      <a:pt x="557784" y="160782"/>
                      <a:pt x="561594" y="152686"/>
                    </a:cubicBezTo>
                    <a:close/>
                    <a:moveTo>
                      <a:pt x="313277" y="230314"/>
                    </a:moveTo>
                    <a:cubicBezTo>
                      <a:pt x="308705" y="225933"/>
                      <a:pt x="304038" y="221647"/>
                      <a:pt x="299371" y="217265"/>
                    </a:cubicBezTo>
                    <a:cubicBezTo>
                      <a:pt x="301562" y="212217"/>
                      <a:pt x="311944" y="187928"/>
                      <a:pt x="314039" y="163068"/>
                    </a:cubicBezTo>
                    <a:cubicBezTo>
                      <a:pt x="316421" y="135255"/>
                      <a:pt x="320421" y="100108"/>
                      <a:pt x="320802" y="92297"/>
                    </a:cubicBezTo>
                    <a:cubicBezTo>
                      <a:pt x="320993" y="88011"/>
                      <a:pt x="322802" y="84011"/>
                      <a:pt x="324421" y="81153"/>
                    </a:cubicBezTo>
                    <a:cubicBezTo>
                      <a:pt x="324421" y="81248"/>
                      <a:pt x="331280" y="100774"/>
                      <a:pt x="332994" y="116014"/>
                    </a:cubicBezTo>
                    <a:cubicBezTo>
                      <a:pt x="334709" y="131254"/>
                      <a:pt x="320326" y="169259"/>
                      <a:pt x="313754" y="192500"/>
                    </a:cubicBezTo>
                    <a:cubicBezTo>
                      <a:pt x="307753" y="214217"/>
                      <a:pt x="310515" y="220313"/>
                      <a:pt x="313277" y="230314"/>
                    </a:cubicBezTo>
                    <a:close/>
                    <a:moveTo>
                      <a:pt x="285560" y="245269"/>
                    </a:moveTo>
                    <a:cubicBezTo>
                      <a:pt x="295942" y="242411"/>
                      <a:pt x="307181" y="239078"/>
                      <a:pt x="316516" y="237268"/>
                    </a:cubicBezTo>
                    <a:cubicBezTo>
                      <a:pt x="319945" y="240697"/>
                      <a:pt x="323279" y="244126"/>
                      <a:pt x="326707" y="247555"/>
                    </a:cubicBezTo>
                    <a:cubicBezTo>
                      <a:pt x="318516" y="245078"/>
                      <a:pt x="302800" y="244412"/>
                      <a:pt x="285560" y="245269"/>
                    </a:cubicBezTo>
                    <a:close/>
                    <a:moveTo>
                      <a:pt x="521398" y="674084"/>
                    </a:moveTo>
                    <a:cubicBezTo>
                      <a:pt x="523970" y="684847"/>
                      <a:pt x="526637" y="695515"/>
                      <a:pt x="529495" y="706183"/>
                    </a:cubicBezTo>
                    <a:cubicBezTo>
                      <a:pt x="527113" y="709041"/>
                      <a:pt x="521970" y="718566"/>
                      <a:pt x="517303" y="729424"/>
                    </a:cubicBezTo>
                    <a:cubicBezTo>
                      <a:pt x="517303" y="729424"/>
                      <a:pt x="517303" y="729424"/>
                      <a:pt x="517303" y="729424"/>
                    </a:cubicBezTo>
                    <a:cubicBezTo>
                      <a:pt x="518255" y="716280"/>
                      <a:pt x="520637" y="684181"/>
                      <a:pt x="521398" y="674084"/>
                    </a:cubicBezTo>
                    <a:close/>
                    <a:moveTo>
                      <a:pt x="485585" y="505206"/>
                    </a:moveTo>
                    <a:cubicBezTo>
                      <a:pt x="483965" y="503491"/>
                      <a:pt x="482155" y="501682"/>
                      <a:pt x="480346" y="499777"/>
                    </a:cubicBezTo>
                    <a:cubicBezTo>
                      <a:pt x="480346" y="499586"/>
                      <a:pt x="480441" y="499396"/>
                      <a:pt x="480441" y="499205"/>
                    </a:cubicBezTo>
                    <a:cubicBezTo>
                      <a:pt x="481489" y="500253"/>
                      <a:pt x="482537" y="501301"/>
                      <a:pt x="483298" y="502253"/>
                    </a:cubicBezTo>
                    <a:cubicBezTo>
                      <a:pt x="483965" y="503015"/>
                      <a:pt x="484727" y="504063"/>
                      <a:pt x="485585" y="505206"/>
                    </a:cubicBezTo>
                    <a:close/>
                    <a:moveTo>
                      <a:pt x="482918" y="517303"/>
                    </a:moveTo>
                    <a:cubicBezTo>
                      <a:pt x="481774" y="519113"/>
                      <a:pt x="480441" y="521208"/>
                      <a:pt x="479107" y="523494"/>
                    </a:cubicBezTo>
                    <a:cubicBezTo>
                      <a:pt x="478917" y="521684"/>
                      <a:pt x="478631" y="518255"/>
                      <a:pt x="478822" y="513779"/>
                    </a:cubicBezTo>
                    <a:cubicBezTo>
                      <a:pt x="480251" y="514921"/>
                      <a:pt x="481584" y="516160"/>
                      <a:pt x="482918" y="517303"/>
                    </a:cubicBezTo>
                    <a:close/>
                    <a:moveTo>
                      <a:pt x="479870" y="259556"/>
                    </a:moveTo>
                    <a:cubicBezTo>
                      <a:pt x="480346" y="263652"/>
                      <a:pt x="480917" y="267653"/>
                      <a:pt x="481394" y="271463"/>
                    </a:cubicBezTo>
                    <a:cubicBezTo>
                      <a:pt x="480060" y="269176"/>
                      <a:pt x="478631" y="266986"/>
                      <a:pt x="476726" y="264700"/>
                    </a:cubicBezTo>
                    <a:cubicBezTo>
                      <a:pt x="477964" y="262985"/>
                      <a:pt x="479012" y="261271"/>
                      <a:pt x="479870" y="259556"/>
                    </a:cubicBezTo>
                    <a:close/>
                    <a:moveTo>
                      <a:pt x="478441" y="497396"/>
                    </a:moveTo>
                    <a:cubicBezTo>
                      <a:pt x="478441" y="497586"/>
                      <a:pt x="478346" y="497681"/>
                      <a:pt x="478346" y="497872"/>
                    </a:cubicBezTo>
                    <a:cubicBezTo>
                      <a:pt x="478346" y="497872"/>
                      <a:pt x="478346" y="497872"/>
                      <a:pt x="478250" y="497872"/>
                    </a:cubicBezTo>
                    <a:cubicBezTo>
                      <a:pt x="478441" y="497681"/>
                      <a:pt x="478441" y="497586"/>
                      <a:pt x="478441" y="497396"/>
                    </a:cubicBezTo>
                    <a:close/>
                    <a:moveTo>
                      <a:pt x="474631" y="510540"/>
                    </a:moveTo>
                    <a:cubicBezTo>
                      <a:pt x="475679" y="511302"/>
                      <a:pt x="476726" y="512064"/>
                      <a:pt x="477774" y="512921"/>
                    </a:cubicBezTo>
                    <a:cubicBezTo>
                      <a:pt x="477964" y="518350"/>
                      <a:pt x="478631" y="521970"/>
                      <a:pt x="479012" y="523780"/>
                    </a:cubicBezTo>
                    <a:cubicBezTo>
                      <a:pt x="479012" y="523780"/>
                      <a:pt x="478917" y="523875"/>
                      <a:pt x="478917" y="523875"/>
                    </a:cubicBezTo>
                    <a:cubicBezTo>
                      <a:pt x="476726" y="521970"/>
                      <a:pt x="474440" y="520065"/>
                      <a:pt x="472059" y="518255"/>
                    </a:cubicBezTo>
                    <a:cubicBezTo>
                      <a:pt x="473012" y="515683"/>
                      <a:pt x="473869" y="513112"/>
                      <a:pt x="474631" y="510540"/>
                    </a:cubicBezTo>
                    <a:close/>
                    <a:moveTo>
                      <a:pt x="468535" y="527590"/>
                    </a:moveTo>
                    <a:cubicBezTo>
                      <a:pt x="470630" y="528542"/>
                      <a:pt x="472821" y="529685"/>
                      <a:pt x="474917" y="530923"/>
                    </a:cubicBezTo>
                    <a:cubicBezTo>
                      <a:pt x="474345" y="532066"/>
                      <a:pt x="473773" y="533209"/>
                      <a:pt x="473202" y="534353"/>
                    </a:cubicBezTo>
                    <a:cubicBezTo>
                      <a:pt x="471202" y="532924"/>
                      <a:pt x="469297" y="531686"/>
                      <a:pt x="467296" y="530447"/>
                    </a:cubicBezTo>
                    <a:cubicBezTo>
                      <a:pt x="467773" y="529495"/>
                      <a:pt x="468154" y="528542"/>
                      <a:pt x="468535" y="527590"/>
                    </a:cubicBezTo>
                    <a:close/>
                    <a:moveTo>
                      <a:pt x="470345" y="540448"/>
                    </a:moveTo>
                    <a:cubicBezTo>
                      <a:pt x="466344" y="549402"/>
                      <a:pt x="462724" y="559594"/>
                      <a:pt x="461010" y="569976"/>
                    </a:cubicBezTo>
                    <a:cubicBezTo>
                      <a:pt x="460343" y="574072"/>
                      <a:pt x="459772" y="578548"/>
                      <a:pt x="459200" y="583406"/>
                    </a:cubicBezTo>
                    <a:cubicBezTo>
                      <a:pt x="454628" y="577882"/>
                      <a:pt x="449771" y="572833"/>
                      <a:pt x="445008" y="568357"/>
                    </a:cubicBezTo>
                    <a:cubicBezTo>
                      <a:pt x="451961" y="557689"/>
                      <a:pt x="459105" y="546735"/>
                      <a:pt x="464058" y="537210"/>
                    </a:cubicBezTo>
                    <a:cubicBezTo>
                      <a:pt x="466249" y="538258"/>
                      <a:pt x="468344" y="539305"/>
                      <a:pt x="470345" y="540448"/>
                    </a:cubicBezTo>
                    <a:close/>
                    <a:moveTo>
                      <a:pt x="379762" y="326803"/>
                    </a:moveTo>
                    <a:cubicBezTo>
                      <a:pt x="377952" y="327279"/>
                      <a:pt x="376047" y="327946"/>
                      <a:pt x="374142" y="328803"/>
                    </a:cubicBezTo>
                    <a:cubicBezTo>
                      <a:pt x="371189" y="325946"/>
                      <a:pt x="367189" y="322136"/>
                      <a:pt x="362236" y="317849"/>
                    </a:cubicBezTo>
                    <a:cubicBezTo>
                      <a:pt x="369761" y="314706"/>
                      <a:pt x="377095" y="311944"/>
                      <a:pt x="383286" y="310134"/>
                    </a:cubicBezTo>
                    <a:cubicBezTo>
                      <a:pt x="388239" y="315944"/>
                      <a:pt x="392906" y="322040"/>
                      <a:pt x="397764" y="327946"/>
                    </a:cubicBezTo>
                    <a:cubicBezTo>
                      <a:pt x="393097" y="326707"/>
                      <a:pt x="385858" y="325279"/>
                      <a:pt x="379762" y="326803"/>
                    </a:cubicBezTo>
                    <a:close/>
                    <a:moveTo>
                      <a:pt x="394526" y="332899"/>
                    </a:moveTo>
                    <a:lnTo>
                      <a:pt x="388144" y="336137"/>
                    </a:lnTo>
                    <a:cubicBezTo>
                      <a:pt x="389477" y="335185"/>
                      <a:pt x="390525" y="334328"/>
                      <a:pt x="391192" y="333756"/>
                    </a:cubicBezTo>
                    <a:cubicBezTo>
                      <a:pt x="392335" y="333470"/>
                      <a:pt x="393478" y="333184"/>
                      <a:pt x="394526" y="332899"/>
                    </a:cubicBezTo>
                    <a:close/>
                    <a:moveTo>
                      <a:pt x="366808" y="500539"/>
                    </a:moveTo>
                    <a:cubicBezTo>
                      <a:pt x="366617" y="498824"/>
                      <a:pt x="366522" y="497110"/>
                      <a:pt x="366331" y="495490"/>
                    </a:cubicBezTo>
                    <a:cubicBezTo>
                      <a:pt x="366998" y="495300"/>
                      <a:pt x="367665" y="495205"/>
                      <a:pt x="368332" y="495014"/>
                    </a:cubicBezTo>
                    <a:cubicBezTo>
                      <a:pt x="372428" y="493966"/>
                      <a:pt x="376428" y="492442"/>
                      <a:pt x="380429" y="490823"/>
                    </a:cubicBezTo>
                    <a:cubicBezTo>
                      <a:pt x="380619" y="493014"/>
                      <a:pt x="380905" y="495300"/>
                      <a:pt x="381190" y="497681"/>
                    </a:cubicBezTo>
                    <a:cubicBezTo>
                      <a:pt x="376904" y="498538"/>
                      <a:pt x="372046" y="499491"/>
                      <a:pt x="366808" y="500539"/>
                    </a:cubicBezTo>
                    <a:close/>
                    <a:moveTo>
                      <a:pt x="381953" y="504158"/>
                    </a:moveTo>
                    <a:cubicBezTo>
                      <a:pt x="382334" y="507397"/>
                      <a:pt x="382619" y="510730"/>
                      <a:pt x="383000" y="514159"/>
                    </a:cubicBezTo>
                    <a:cubicBezTo>
                      <a:pt x="382334" y="515207"/>
                      <a:pt x="381571" y="516350"/>
                      <a:pt x="380905" y="517398"/>
                    </a:cubicBezTo>
                    <a:cubicBezTo>
                      <a:pt x="378047" y="517970"/>
                      <a:pt x="373380" y="519017"/>
                      <a:pt x="367570" y="520255"/>
                    </a:cubicBezTo>
                    <a:cubicBezTo>
                      <a:pt x="367570" y="517207"/>
                      <a:pt x="367570" y="514255"/>
                      <a:pt x="367474" y="511207"/>
                    </a:cubicBezTo>
                    <a:cubicBezTo>
                      <a:pt x="372904" y="508730"/>
                      <a:pt x="377762" y="506349"/>
                      <a:pt x="381953" y="504158"/>
                    </a:cubicBezTo>
                    <a:close/>
                    <a:moveTo>
                      <a:pt x="367474" y="526732"/>
                    </a:moveTo>
                    <a:cubicBezTo>
                      <a:pt x="372713" y="523970"/>
                      <a:pt x="376714" y="521494"/>
                      <a:pt x="379476" y="519684"/>
                    </a:cubicBezTo>
                    <a:cubicBezTo>
                      <a:pt x="375761" y="525399"/>
                      <a:pt x="372332" y="531209"/>
                      <a:pt x="368713" y="536924"/>
                    </a:cubicBezTo>
                    <a:cubicBezTo>
                      <a:pt x="368141" y="537020"/>
                      <a:pt x="367665" y="537115"/>
                      <a:pt x="366998" y="537305"/>
                    </a:cubicBezTo>
                    <a:cubicBezTo>
                      <a:pt x="367189" y="533781"/>
                      <a:pt x="367379" y="530257"/>
                      <a:pt x="367474" y="526732"/>
                    </a:cubicBezTo>
                    <a:close/>
                    <a:moveTo>
                      <a:pt x="383572" y="520827"/>
                    </a:moveTo>
                    <a:cubicBezTo>
                      <a:pt x="383572" y="523494"/>
                      <a:pt x="383857" y="526066"/>
                      <a:pt x="384524" y="528447"/>
                    </a:cubicBezTo>
                    <a:cubicBezTo>
                      <a:pt x="385191" y="534638"/>
                      <a:pt x="385763" y="540639"/>
                      <a:pt x="386429" y="546545"/>
                    </a:cubicBezTo>
                    <a:cubicBezTo>
                      <a:pt x="382429" y="544639"/>
                      <a:pt x="377857" y="541972"/>
                      <a:pt x="372713" y="537781"/>
                    </a:cubicBezTo>
                    <a:cubicBezTo>
                      <a:pt x="376333" y="532162"/>
                      <a:pt x="379857" y="526447"/>
                      <a:pt x="383572" y="520827"/>
                    </a:cubicBezTo>
                    <a:close/>
                    <a:moveTo>
                      <a:pt x="376428" y="477393"/>
                    </a:moveTo>
                    <a:cubicBezTo>
                      <a:pt x="377285" y="477107"/>
                      <a:pt x="378143" y="476821"/>
                      <a:pt x="379095" y="476536"/>
                    </a:cubicBezTo>
                    <a:cubicBezTo>
                      <a:pt x="379286" y="478726"/>
                      <a:pt x="379571" y="481108"/>
                      <a:pt x="379857" y="483584"/>
                    </a:cubicBezTo>
                    <a:cubicBezTo>
                      <a:pt x="374809" y="484251"/>
                      <a:pt x="369761" y="484441"/>
                      <a:pt x="364903" y="483870"/>
                    </a:cubicBezTo>
                    <a:cubicBezTo>
                      <a:pt x="364617" y="482060"/>
                      <a:pt x="364331" y="480250"/>
                      <a:pt x="363950" y="478346"/>
                    </a:cubicBezTo>
                    <a:cubicBezTo>
                      <a:pt x="367284" y="479107"/>
                      <a:pt x="371380" y="478917"/>
                      <a:pt x="376428" y="477393"/>
                    </a:cubicBezTo>
                    <a:close/>
                    <a:moveTo>
                      <a:pt x="366046" y="547973"/>
                    </a:moveTo>
                    <a:cubicBezTo>
                      <a:pt x="367760" y="545306"/>
                      <a:pt x="369475" y="542639"/>
                      <a:pt x="371189" y="539972"/>
                    </a:cubicBezTo>
                    <a:cubicBezTo>
                      <a:pt x="372142" y="550355"/>
                      <a:pt x="377476" y="556165"/>
                      <a:pt x="388048" y="562642"/>
                    </a:cubicBezTo>
                    <a:cubicBezTo>
                      <a:pt x="389763" y="578834"/>
                      <a:pt x="390906" y="590455"/>
                      <a:pt x="390906" y="590455"/>
                    </a:cubicBezTo>
                    <a:cubicBezTo>
                      <a:pt x="390906" y="590455"/>
                      <a:pt x="393192" y="581120"/>
                      <a:pt x="396240" y="567309"/>
                    </a:cubicBezTo>
                    <a:cubicBezTo>
                      <a:pt x="399574" y="569119"/>
                      <a:pt x="403003" y="571024"/>
                      <a:pt x="407003" y="573119"/>
                    </a:cubicBezTo>
                    <a:cubicBezTo>
                      <a:pt x="408337" y="573786"/>
                      <a:pt x="409480" y="574548"/>
                      <a:pt x="410813" y="575215"/>
                    </a:cubicBezTo>
                    <a:cubicBezTo>
                      <a:pt x="411194" y="581215"/>
                      <a:pt x="411194" y="584645"/>
                      <a:pt x="411194" y="584645"/>
                    </a:cubicBezTo>
                    <a:cubicBezTo>
                      <a:pt x="411194" y="584645"/>
                      <a:pt x="412147" y="581692"/>
                      <a:pt x="413671" y="576739"/>
                    </a:cubicBezTo>
                    <a:cubicBezTo>
                      <a:pt x="418147" y="579215"/>
                      <a:pt x="422434" y="581597"/>
                      <a:pt x="426434" y="583882"/>
                    </a:cubicBezTo>
                    <a:cubicBezTo>
                      <a:pt x="424434" y="597694"/>
                      <a:pt x="423958" y="607600"/>
                      <a:pt x="423958" y="607600"/>
                    </a:cubicBezTo>
                    <a:cubicBezTo>
                      <a:pt x="424529" y="602742"/>
                      <a:pt x="428054" y="595694"/>
                      <a:pt x="432816" y="587597"/>
                    </a:cubicBezTo>
                    <a:cubicBezTo>
                      <a:pt x="441770" y="592836"/>
                      <a:pt x="449294" y="597503"/>
                      <a:pt x="455771" y="601504"/>
                    </a:cubicBezTo>
                    <a:cubicBezTo>
                      <a:pt x="449771" y="613505"/>
                      <a:pt x="445675" y="629507"/>
                      <a:pt x="442913" y="643414"/>
                    </a:cubicBezTo>
                    <a:cubicBezTo>
                      <a:pt x="441579" y="641604"/>
                      <a:pt x="440150" y="639699"/>
                      <a:pt x="438436" y="637889"/>
                    </a:cubicBezTo>
                    <a:cubicBezTo>
                      <a:pt x="419195" y="617601"/>
                      <a:pt x="401479" y="601123"/>
                      <a:pt x="383857" y="584930"/>
                    </a:cubicBezTo>
                    <a:cubicBezTo>
                      <a:pt x="373856" y="575691"/>
                      <a:pt x="367951" y="566452"/>
                      <a:pt x="364617" y="560070"/>
                    </a:cubicBezTo>
                    <a:cubicBezTo>
                      <a:pt x="365188" y="556260"/>
                      <a:pt x="365665" y="552164"/>
                      <a:pt x="366046" y="547973"/>
                    </a:cubicBezTo>
                    <a:close/>
                    <a:moveTo>
                      <a:pt x="399479" y="552831"/>
                    </a:moveTo>
                    <a:cubicBezTo>
                      <a:pt x="399574" y="552450"/>
                      <a:pt x="399669" y="552164"/>
                      <a:pt x="399669" y="551783"/>
                    </a:cubicBezTo>
                    <a:cubicBezTo>
                      <a:pt x="400336" y="552450"/>
                      <a:pt x="401003" y="553212"/>
                      <a:pt x="401669" y="553879"/>
                    </a:cubicBezTo>
                    <a:cubicBezTo>
                      <a:pt x="400812" y="553403"/>
                      <a:pt x="400145" y="553117"/>
                      <a:pt x="399479" y="552831"/>
                    </a:cubicBezTo>
                    <a:close/>
                    <a:moveTo>
                      <a:pt x="403193" y="534448"/>
                    </a:moveTo>
                    <a:cubicBezTo>
                      <a:pt x="403955" y="530638"/>
                      <a:pt x="404717" y="526828"/>
                      <a:pt x="405384" y="522922"/>
                    </a:cubicBezTo>
                    <a:cubicBezTo>
                      <a:pt x="406146" y="528161"/>
                      <a:pt x="406813" y="533114"/>
                      <a:pt x="407384" y="537781"/>
                    </a:cubicBezTo>
                    <a:cubicBezTo>
                      <a:pt x="406051" y="536734"/>
                      <a:pt x="404622" y="535591"/>
                      <a:pt x="403193" y="534448"/>
                    </a:cubicBezTo>
                    <a:close/>
                    <a:moveTo>
                      <a:pt x="453295" y="286607"/>
                    </a:moveTo>
                    <a:cubicBezTo>
                      <a:pt x="456343" y="284607"/>
                      <a:pt x="459391" y="282321"/>
                      <a:pt x="462248" y="279940"/>
                    </a:cubicBezTo>
                    <a:cubicBezTo>
                      <a:pt x="462344" y="281083"/>
                      <a:pt x="462439" y="282226"/>
                      <a:pt x="462629" y="283273"/>
                    </a:cubicBezTo>
                    <a:cubicBezTo>
                      <a:pt x="460915" y="287560"/>
                      <a:pt x="458153" y="290513"/>
                      <a:pt x="455009" y="292798"/>
                    </a:cubicBezTo>
                    <a:lnTo>
                      <a:pt x="453295" y="291941"/>
                    </a:lnTo>
                    <a:cubicBezTo>
                      <a:pt x="453295" y="290131"/>
                      <a:pt x="453295" y="288322"/>
                      <a:pt x="453295" y="286607"/>
                    </a:cubicBezTo>
                    <a:close/>
                    <a:moveTo>
                      <a:pt x="445961" y="491204"/>
                    </a:moveTo>
                    <a:cubicBezTo>
                      <a:pt x="450056" y="494062"/>
                      <a:pt x="454438" y="497014"/>
                      <a:pt x="458724" y="499872"/>
                    </a:cubicBezTo>
                    <a:cubicBezTo>
                      <a:pt x="457390" y="501872"/>
                      <a:pt x="455962" y="503968"/>
                      <a:pt x="454533" y="506158"/>
                    </a:cubicBezTo>
                    <a:cubicBezTo>
                      <a:pt x="450247" y="503587"/>
                      <a:pt x="446056" y="501110"/>
                      <a:pt x="442055" y="499015"/>
                    </a:cubicBezTo>
                    <a:cubicBezTo>
                      <a:pt x="441198" y="498538"/>
                      <a:pt x="440531" y="498157"/>
                      <a:pt x="439769" y="497681"/>
                    </a:cubicBezTo>
                    <a:cubicBezTo>
                      <a:pt x="441865" y="495681"/>
                      <a:pt x="443960" y="493490"/>
                      <a:pt x="445961" y="491204"/>
                    </a:cubicBezTo>
                    <a:close/>
                    <a:moveTo>
                      <a:pt x="430530" y="509683"/>
                    </a:moveTo>
                    <a:cubicBezTo>
                      <a:pt x="435864" y="512826"/>
                      <a:pt x="441770" y="515493"/>
                      <a:pt x="446913" y="517779"/>
                    </a:cubicBezTo>
                    <a:cubicBezTo>
                      <a:pt x="446722" y="518065"/>
                      <a:pt x="446627" y="518255"/>
                      <a:pt x="446437" y="518446"/>
                    </a:cubicBezTo>
                    <a:cubicBezTo>
                      <a:pt x="446151" y="518827"/>
                      <a:pt x="445961" y="519303"/>
                      <a:pt x="445675" y="519779"/>
                    </a:cubicBezTo>
                    <a:cubicBezTo>
                      <a:pt x="444341" y="519303"/>
                      <a:pt x="443103" y="518731"/>
                      <a:pt x="441865" y="518350"/>
                    </a:cubicBezTo>
                    <a:cubicBezTo>
                      <a:pt x="438055" y="516922"/>
                      <a:pt x="433864" y="515112"/>
                      <a:pt x="429768" y="513112"/>
                    </a:cubicBezTo>
                    <a:cubicBezTo>
                      <a:pt x="430149" y="511873"/>
                      <a:pt x="430339" y="510826"/>
                      <a:pt x="430530" y="509683"/>
                    </a:cubicBezTo>
                    <a:close/>
                    <a:moveTo>
                      <a:pt x="440436" y="529971"/>
                    </a:moveTo>
                    <a:cubicBezTo>
                      <a:pt x="436721" y="538353"/>
                      <a:pt x="433864" y="547592"/>
                      <a:pt x="431578" y="556736"/>
                    </a:cubicBezTo>
                    <a:cubicBezTo>
                      <a:pt x="428530" y="554355"/>
                      <a:pt x="425768" y="552164"/>
                      <a:pt x="423386" y="550355"/>
                    </a:cubicBezTo>
                    <a:cubicBezTo>
                      <a:pt x="422815" y="549878"/>
                      <a:pt x="422148" y="549402"/>
                      <a:pt x="421577" y="548926"/>
                    </a:cubicBezTo>
                    <a:cubicBezTo>
                      <a:pt x="423386" y="541972"/>
                      <a:pt x="425291" y="534543"/>
                      <a:pt x="427006" y="526923"/>
                    </a:cubicBezTo>
                    <a:cubicBezTo>
                      <a:pt x="431006" y="528066"/>
                      <a:pt x="435483" y="529114"/>
                      <a:pt x="440436" y="529971"/>
                    </a:cubicBezTo>
                    <a:close/>
                    <a:moveTo>
                      <a:pt x="422910" y="316516"/>
                    </a:moveTo>
                    <a:cubicBezTo>
                      <a:pt x="423672" y="314515"/>
                      <a:pt x="424434" y="312515"/>
                      <a:pt x="425387" y="310610"/>
                    </a:cubicBezTo>
                    <a:cubicBezTo>
                      <a:pt x="425387" y="310705"/>
                      <a:pt x="425387" y="310801"/>
                      <a:pt x="425387" y="310896"/>
                    </a:cubicBezTo>
                    <a:lnTo>
                      <a:pt x="422910" y="316516"/>
                    </a:lnTo>
                    <a:close/>
                    <a:moveTo>
                      <a:pt x="426339" y="247079"/>
                    </a:moveTo>
                    <a:cubicBezTo>
                      <a:pt x="424815" y="261461"/>
                      <a:pt x="423767" y="274701"/>
                      <a:pt x="423863" y="284036"/>
                    </a:cubicBezTo>
                    <a:cubicBezTo>
                      <a:pt x="419481" y="289750"/>
                      <a:pt x="416719" y="296228"/>
                      <a:pt x="415385" y="304133"/>
                    </a:cubicBezTo>
                    <a:cubicBezTo>
                      <a:pt x="414338" y="310229"/>
                      <a:pt x="414242" y="316801"/>
                      <a:pt x="414528" y="322897"/>
                    </a:cubicBezTo>
                    <a:lnTo>
                      <a:pt x="403955" y="328041"/>
                    </a:lnTo>
                    <a:cubicBezTo>
                      <a:pt x="403670" y="327755"/>
                      <a:pt x="403384" y="327374"/>
                      <a:pt x="403193" y="327088"/>
                    </a:cubicBezTo>
                    <a:cubicBezTo>
                      <a:pt x="405384" y="319754"/>
                      <a:pt x="412242" y="296323"/>
                      <a:pt x="415480" y="275272"/>
                    </a:cubicBezTo>
                    <a:cubicBezTo>
                      <a:pt x="417386" y="262509"/>
                      <a:pt x="422148" y="254032"/>
                      <a:pt x="426339" y="247079"/>
                    </a:cubicBezTo>
                    <a:close/>
                    <a:moveTo>
                      <a:pt x="419290" y="214694"/>
                    </a:moveTo>
                    <a:cubicBezTo>
                      <a:pt x="419005" y="217932"/>
                      <a:pt x="418529" y="221171"/>
                      <a:pt x="417671" y="224123"/>
                    </a:cubicBezTo>
                    <a:cubicBezTo>
                      <a:pt x="413385" y="239363"/>
                      <a:pt x="401288" y="242506"/>
                      <a:pt x="399002" y="273082"/>
                    </a:cubicBezTo>
                    <a:cubicBezTo>
                      <a:pt x="397193" y="296323"/>
                      <a:pt x="400145" y="316897"/>
                      <a:pt x="401669" y="325374"/>
                    </a:cubicBezTo>
                    <a:cubicBezTo>
                      <a:pt x="396526" y="319278"/>
                      <a:pt x="391478" y="312991"/>
                      <a:pt x="386239" y="306991"/>
                    </a:cubicBezTo>
                    <a:cubicBezTo>
                      <a:pt x="388048" y="299275"/>
                      <a:pt x="393763" y="275272"/>
                      <a:pt x="398336" y="257842"/>
                    </a:cubicBezTo>
                    <a:cubicBezTo>
                      <a:pt x="401479" y="245459"/>
                      <a:pt x="411385" y="228790"/>
                      <a:pt x="419290" y="214694"/>
                    </a:cubicBezTo>
                    <a:close/>
                    <a:moveTo>
                      <a:pt x="380905" y="247459"/>
                    </a:moveTo>
                    <a:cubicBezTo>
                      <a:pt x="382524" y="241078"/>
                      <a:pt x="385381" y="235934"/>
                      <a:pt x="388906" y="231553"/>
                    </a:cubicBezTo>
                    <a:cubicBezTo>
                      <a:pt x="382238" y="246221"/>
                      <a:pt x="381000" y="261556"/>
                      <a:pt x="381000" y="275272"/>
                    </a:cubicBezTo>
                    <a:cubicBezTo>
                      <a:pt x="381095" y="289084"/>
                      <a:pt x="383000" y="299466"/>
                      <a:pt x="384334" y="304990"/>
                    </a:cubicBezTo>
                    <a:cubicBezTo>
                      <a:pt x="379857" y="299942"/>
                      <a:pt x="375285" y="295084"/>
                      <a:pt x="370808" y="290131"/>
                    </a:cubicBezTo>
                    <a:cubicBezTo>
                      <a:pt x="371856" y="284702"/>
                      <a:pt x="375476" y="268319"/>
                      <a:pt x="380905" y="247459"/>
                    </a:cubicBezTo>
                    <a:close/>
                    <a:moveTo>
                      <a:pt x="381381" y="307943"/>
                    </a:moveTo>
                    <a:cubicBezTo>
                      <a:pt x="371189" y="304609"/>
                      <a:pt x="360521" y="305753"/>
                      <a:pt x="350425" y="308229"/>
                    </a:cubicBezTo>
                    <a:cubicBezTo>
                      <a:pt x="349282" y="307372"/>
                      <a:pt x="348139" y="306514"/>
                      <a:pt x="346901" y="305657"/>
                    </a:cubicBezTo>
                    <a:cubicBezTo>
                      <a:pt x="351663" y="302133"/>
                      <a:pt x="357378" y="297466"/>
                      <a:pt x="368141" y="292894"/>
                    </a:cubicBezTo>
                    <a:cubicBezTo>
                      <a:pt x="372523" y="297942"/>
                      <a:pt x="377095" y="302895"/>
                      <a:pt x="381381" y="307943"/>
                    </a:cubicBezTo>
                    <a:close/>
                    <a:moveTo>
                      <a:pt x="333851" y="297847"/>
                    </a:moveTo>
                    <a:cubicBezTo>
                      <a:pt x="324993" y="293846"/>
                      <a:pt x="314611" y="290894"/>
                      <a:pt x="305276" y="288798"/>
                    </a:cubicBezTo>
                    <a:cubicBezTo>
                      <a:pt x="307848" y="287846"/>
                      <a:pt x="310420" y="286988"/>
                      <a:pt x="312992" y="286036"/>
                    </a:cubicBezTo>
                    <a:cubicBezTo>
                      <a:pt x="332708" y="278892"/>
                      <a:pt x="349091" y="278225"/>
                      <a:pt x="355282" y="278225"/>
                    </a:cubicBezTo>
                    <a:cubicBezTo>
                      <a:pt x="359093" y="282416"/>
                      <a:pt x="362807" y="286703"/>
                      <a:pt x="366522" y="290989"/>
                    </a:cubicBezTo>
                    <a:cubicBezTo>
                      <a:pt x="354616" y="288226"/>
                      <a:pt x="345948" y="290894"/>
                      <a:pt x="333851" y="297847"/>
                    </a:cubicBezTo>
                    <a:close/>
                    <a:moveTo>
                      <a:pt x="366713" y="251555"/>
                    </a:moveTo>
                    <a:cubicBezTo>
                      <a:pt x="365951" y="254984"/>
                      <a:pt x="365284" y="258318"/>
                      <a:pt x="364617" y="261652"/>
                    </a:cubicBezTo>
                    <a:cubicBezTo>
                      <a:pt x="362521" y="272129"/>
                      <a:pt x="363664" y="279273"/>
                      <a:pt x="365379" y="284131"/>
                    </a:cubicBezTo>
                    <a:cubicBezTo>
                      <a:pt x="361664" y="280035"/>
                      <a:pt x="358045" y="275939"/>
                      <a:pt x="354235" y="271939"/>
                    </a:cubicBezTo>
                    <a:cubicBezTo>
                      <a:pt x="356140" y="268986"/>
                      <a:pt x="361093" y="261175"/>
                      <a:pt x="366713" y="251555"/>
                    </a:cubicBezTo>
                    <a:close/>
                    <a:moveTo>
                      <a:pt x="188214" y="308134"/>
                    </a:moveTo>
                    <a:cubicBezTo>
                      <a:pt x="198311" y="308038"/>
                      <a:pt x="211169" y="306610"/>
                      <a:pt x="226123" y="302419"/>
                    </a:cubicBezTo>
                    <a:cubicBezTo>
                      <a:pt x="264223" y="291751"/>
                      <a:pt x="298990" y="271463"/>
                      <a:pt x="318421" y="268129"/>
                    </a:cubicBezTo>
                    <a:cubicBezTo>
                      <a:pt x="332042" y="265747"/>
                      <a:pt x="338328" y="263652"/>
                      <a:pt x="340995" y="262604"/>
                    </a:cubicBezTo>
                    <a:cubicBezTo>
                      <a:pt x="343281" y="265081"/>
                      <a:pt x="345662" y="267557"/>
                      <a:pt x="347948" y="270034"/>
                    </a:cubicBezTo>
                    <a:cubicBezTo>
                      <a:pt x="349853" y="272129"/>
                      <a:pt x="351663" y="274320"/>
                      <a:pt x="353568" y="276320"/>
                    </a:cubicBezTo>
                    <a:cubicBezTo>
                      <a:pt x="341376" y="270986"/>
                      <a:pt x="333756" y="268224"/>
                      <a:pt x="314611" y="273844"/>
                    </a:cubicBezTo>
                    <a:cubicBezTo>
                      <a:pt x="305371" y="276511"/>
                      <a:pt x="294608" y="280606"/>
                      <a:pt x="283750" y="285083"/>
                    </a:cubicBezTo>
                    <a:cubicBezTo>
                      <a:pt x="281749" y="284797"/>
                      <a:pt x="280606" y="284702"/>
                      <a:pt x="280606" y="284702"/>
                    </a:cubicBezTo>
                    <a:cubicBezTo>
                      <a:pt x="280606" y="284702"/>
                      <a:pt x="281083" y="285179"/>
                      <a:pt x="281940" y="285845"/>
                    </a:cubicBezTo>
                    <a:cubicBezTo>
                      <a:pt x="268319" y="291465"/>
                      <a:pt x="254603" y="297466"/>
                      <a:pt x="243745" y="301942"/>
                    </a:cubicBezTo>
                    <a:cubicBezTo>
                      <a:pt x="225076" y="309563"/>
                      <a:pt x="209740" y="310134"/>
                      <a:pt x="188214" y="308134"/>
                    </a:cubicBezTo>
                    <a:close/>
                    <a:moveTo>
                      <a:pt x="327184" y="405670"/>
                    </a:moveTo>
                    <a:cubicBezTo>
                      <a:pt x="330422" y="405955"/>
                      <a:pt x="333756" y="406241"/>
                      <a:pt x="337185" y="406337"/>
                    </a:cubicBezTo>
                    <a:lnTo>
                      <a:pt x="343186" y="409765"/>
                    </a:lnTo>
                    <a:cubicBezTo>
                      <a:pt x="338804" y="409099"/>
                      <a:pt x="332042" y="408051"/>
                      <a:pt x="323088" y="406717"/>
                    </a:cubicBezTo>
                    <a:cubicBezTo>
                      <a:pt x="323469" y="406241"/>
                      <a:pt x="323850" y="405860"/>
                      <a:pt x="324231" y="405384"/>
                    </a:cubicBezTo>
                    <a:cubicBezTo>
                      <a:pt x="325279" y="405574"/>
                      <a:pt x="326231" y="405670"/>
                      <a:pt x="327184" y="405670"/>
                    </a:cubicBezTo>
                    <a:close/>
                    <a:moveTo>
                      <a:pt x="324993" y="350330"/>
                    </a:moveTo>
                    <a:cubicBezTo>
                      <a:pt x="332804" y="348329"/>
                      <a:pt x="340614" y="346329"/>
                      <a:pt x="348424" y="344329"/>
                    </a:cubicBezTo>
                    <a:cubicBezTo>
                      <a:pt x="346901" y="345662"/>
                      <a:pt x="343281" y="348710"/>
                      <a:pt x="338423" y="352901"/>
                    </a:cubicBezTo>
                    <a:cubicBezTo>
                      <a:pt x="333946" y="352044"/>
                      <a:pt x="329470" y="351187"/>
                      <a:pt x="324993" y="350330"/>
                    </a:cubicBezTo>
                    <a:close/>
                    <a:moveTo>
                      <a:pt x="342805" y="416147"/>
                    </a:moveTo>
                    <a:cubicBezTo>
                      <a:pt x="334899" y="421386"/>
                      <a:pt x="326898" y="426625"/>
                      <a:pt x="318992" y="431959"/>
                    </a:cubicBezTo>
                    <a:cubicBezTo>
                      <a:pt x="318897" y="431959"/>
                      <a:pt x="310896" y="430816"/>
                      <a:pt x="298895" y="429768"/>
                    </a:cubicBezTo>
                    <a:cubicBezTo>
                      <a:pt x="302990" y="426244"/>
                      <a:pt x="306800" y="422910"/>
                      <a:pt x="310324" y="419671"/>
                    </a:cubicBezTo>
                    <a:cubicBezTo>
                      <a:pt x="324898" y="418338"/>
                      <a:pt x="336804" y="416623"/>
                      <a:pt x="342805" y="416147"/>
                    </a:cubicBezTo>
                    <a:close/>
                    <a:moveTo>
                      <a:pt x="279463" y="298037"/>
                    </a:moveTo>
                    <a:cubicBezTo>
                      <a:pt x="283464" y="296704"/>
                      <a:pt x="287369" y="295275"/>
                      <a:pt x="291274" y="293941"/>
                    </a:cubicBezTo>
                    <a:cubicBezTo>
                      <a:pt x="294418" y="296608"/>
                      <a:pt x="297942" y="299656"/>
                      <a:pt x="301657" y="302800"/>
                    </a:cubicBezTo>
                    <a:cubicBezTo>
                      <a:pt x="294037" y="300514"/>
                      <a:pt x="286226" y="298990"/>
                      <a:pt x="279463" y="298037"/>
                    </a:cubicBezTo>
                    <a:close/>
                    <a:moveTo>
                      <a:pt x="280130" y="398145"/>
                    </a:moveTo>
                    <a:cubicBezTo>
                      <a:pt x="282130" y="395669"/>
                      <a:pt x="284226" y="393001"/>
                      <a:pt x="286321" y="390334"/>
                    </a:cubicBezTo>
                    <a:cubicBezTo>
                      <a:pt x="287655" y="390144"/>
                      <a:pt x="288988" y="389858"/>
                      <a:pt x="290322" y="389572"/>
                    </a:cubicBezTo>
                    <a:cubicBezTo>
                      <a:pt x="292894" y="389954"/>
                      <a:pt x="295465" y="390239"/>
                      <a:pt x="298037" y="390525"/>
                    </a:cubicBezTo>
                    <a:cubicBezTo>
                      <a:pt x="296704" y="391954"/>
                      <a:pt x="295465" y="393287"/>
                      <a:pt x="294322" y="394525"/>
                    </a:cubicBezTo>
                    <a:cubicBezTo>
                      <a:pt x="288988" y="396049"/>
                      <a:pt x="284226" y="397192"/>
                      <a:pt x="280130" y="398145"/>
                    </a:cubicBezTo>
                    <a:close/>
                    <a:moveTo>
                      <a:pt x="292513" y="396716"/>
                    </a:moveTo>
                    <a:cubicBezTo>
                      <a:pt x="291084" y="398336"/>
                      <a:pt x="289370" y="400240"/>
                      <a:pt x="287560" y="402336"/>
                    </a:cubicBezTo>
                    <a:cubicBezTo>
                      <a:pt x="284321" y="401955"/>
                      <a:pt x="280988" y="401574"/>
                      <a:pt x="277559" y="401288"/>
                    </a:cubicBezTo>
                    <a:cubicBezTo>
                      <a:pt x="278225" y="400526"/>
                      <a:pt x="278797" y="399764"/>
                      <a:pt x="279463" y="398907"/>
                    </a:cubicBezTo>
                    <a:cubicBezTo>
                      <a:pt x="283273" y="398240"/>
                      <a:pt x="287750" y="397478"/>
                      <a:pt x="292513" y="396716"/>
                    </a:cubicBezTo>
                    <a:close/>
                    <a:moveTo>
                      <a:pt x="222695" y="315563"/>
                    </a:moveTo>
                    <a:cubicBezTo>
                      <a:pt x="225838" y="315087"/>
                      <a:pt x="229076" y="314420"/>
                      <a:pt x="232505" y="313372"/>
                    </a:cubicBezTo>
                    <a:cubicBezTo>
                      <a:pt x="245936" y="309277"/>
                      <a:pt x="258318" y="305276"/>
                      <a:pt x="270224" y="301180"/>
                    </a:cubicBezTo>
                    <a:cubicBezTo>
                      <a:pt x="278797" y="306705"/>
                      <a:pt x="285655" y="315278"/>
                      <a:pt x="294704" y="322231"/>
                    </a:cubicBezTo>
                    <a:cubicBezTo>
                      <a:pt x="290131" y="324993"/>
                      <a:pt x="285750" y="327565"/>
                      <a:pt x="281749" y="329946"/>
                    </a:cubicBezTo>
                    <a:cubicBezTo>
                      <a:pt x="279368" y="328708"/>
                      <a:pt x="276987" y="327470"/>
                      <a:pt x="274415" y="326231"/>
                    </a:cubicBezTo>
                    <a:cubicBezTo>
                      <a:pt x="259556" y="318897"/>
                      <a:pt x="238601" y="316325"/>
                      <a:pt x="222695" y="315563"/>
                    </a:cubicBezTo>
                    <a:close/>
                    <a:moveTo>
                      <a:pt x="240792" y="475774"/>
                    </a:moveTo>
                    <a:cubicBezTo>
                      <a:pt x="245650" y="472059"/>
                      <a:pt x="252413" y="467011"/>
                      <a:pt x="259937" y="461200"/>
                    </a:cubicBezTo>
                    <a:cubicBezTo>
                      <a:pt x="270034" y="459962"/>
                      <a:pt x="277939" y="458629"/>
                      <a:pt x="281083" y="458057"/>
                    </a:cubicBezTo>
                    <a:cubicBezTo>
                      <a:pt x="270891" y="465106"/>
                      <a:pt x="260795" y="472249"/>
                      <a:pt x="250888" y="479584"/>
                    </a:cubicBezTo>
                    <a:lnTo>
                      <a:pt x="251651" y="478822"/>
                    </a:lnTo>
                    <a:cubicBezTo>
                      <a:pt x="251651" y="478726"/>
                      <a:pt x="247840" y="477488"/>
                      <a:pt x="240792" y="475774"/>
                    </a:cubicBezTo>
                    <a:close/>
                    <a:moveTo>
                      <a:pt x="150400" y="441007"/>
                    </a:moveTo>
                    <a:cubicBezTo>
                      <a:pt x="148304" y="441293"/>
                      <a:pt x="146113" y="441579"/>
                      <a:pt x="144018" y="441865"/>
                    </a:cubicBezTo>
                    <a:cubicBezTo>
                      <a:pt x="144113" y="441770"/>
                      <a:pt x="144209" y="441674"/>
                      <a:pt x="144209" y="441579"/>
                    </a:cubicBezTo>
                    <a:cubicBezTo>
                      <a:pt x="153162" y="431292"/>
                      <a:pt x="160972" y="421672"/>
                      <a:pt x="167259" y="413480"/>
                    </a:cubicBezTo>
                    <a:cubicBezTo>
                      <a:pt x="170307" y="413671"/>
                      <a:pt x="173546" y="413861"/>
                      <a:pt x="176974" y="414147"/>
                    </a:cubicBezTo>
                    <a:cubicBezTo>
                      <a:pt x="170212" y="420529"/>
                      <a:pt x="163639" y="426911"/>
                      <a:pt x="158687" y="432054"/>
                    </a:cubicBezTo>
                    <a:cubicBezTo>
                      <a:pt x="156115" y="434816"/>
                      <a:pt x="153353" y="437864"/>
                      <a:pt x="150400" y="441007"/>
                    </a:cubicBezTo>
                    <a:close/>
                    <a:moveTo>
                      <a:pt x="156115" y="461010"/>
                    </a:moveTo>
                    <a:cubicBezTo>
                      <a:pt x="155067" y="462153"/>
                      <a:pt x="154114" y="463296"/>
                      <a:pt x="153162" y="464534"/>
                    </a:cubicBezTo>
                    <a:cubicBezTo>
                      <a:pt x="149828" y="464534"/>
                      <a:pt x="146495" y="464630"/>
                      <a:pt x="143161" y="464725"/>
                    </a:cubicBezTo>
                    <a:cubicBezTo>
                      <a:pt x="144589" y="463487"/>
                      <a:pt x="146018" y="462248"/>
                      <a:pt x="147542" y="461010"/>
                    </a:cubicBezTo>
                    <a:cubicBezTo>
                      <a:pt x="150114" y="461010"/>
                      <a:pt x="153067" y="461010"/>
                      <a:pt x="156115" y="461010"/>
                    </a:cubicBezTo>
                    <a:close/>
                    <a:moveTo>
                      <a:pt x="139255" y="427768"/>
                    </a:moveTo>
                    <a:cubicBezTo>
                      <a:pt x="143828" y="422243"/>
                      <a:pt x="147828" y="417290"/>
                      <a:pt x="151067" y="413099"/>
                    </a:cubicBezTo>
                    <a:cubicBezTo>
                      <a:pt x="152305" y="413099"/>
                      <a:pt x="153638" y="413004"/>
                      <a:pt x="154972" y="413004"/>
                    </a:cubicBezTo>
                    <a:cubicBezTo>
                      <a:pt x="149828" y="417862"/>
                      <a:pt x="144399" y="422910"/>
                      <a:pt x="139255" y="427768"/>
                    </a:cubicBezTo>
                    <a:close/>
                    <a:moveTo>
                      <a:pt x="191357" y="415480"/>
                    </a:moveTo>
                    <a:cubicBezTo>
                      <a:pt x="192881" y="415671"/>
                      <a:pt x="194501" y="415766"/>
                      <a:pt x="196120" y="415957"/>
                    </a:cubicBezTo>
                    <a:cubicBezTo>
                      <a:pt x="192214" y="419767"/>
                      <a:pt x="188690" y="423291"/>
                      <a:pt x="186023" y="426339"/>
                    </a:cubicBezTo>
                    <a:cubicBezTo>
                      <a:pt x="183166" y="429578"/>
                      <a:pt x="179356" y="434054"/>
                      <a:pt x="175070" y="439007"/>
                    </a:cubicBezTo>
                    <a:cubicBezTo>
                      <a:pt x="173736" y="439007"/>
                      <a:pt x="172403" y="439103"/>
                      <a:pt x="170974" y="439198"/>
                    </a:cubicBezTo>
                    <a:cubicBezTo>
                      <a:pt x="172879" y="437197"/>
                      <a:pt x="174688" y="435292"/>
                      <a:pt x="176308" y="433483"/>
                    </a:cubicBezTo>
                    <a:cubicBezTo>
                      <a:pt x="181832" y="427101"/>
                      <a:pt x="186785" y="421100"/>
                      <a:pt x="191357" y="415480"/>
                    </a:cubicBezTo>
                    <a:close/>
                    <a:moveTo>
                      <a:pt x="169736" y="461010"/>
                    </a:moveTo>
                    <a:cubicBezTo>
                      <a:pt x="174688" y="461010"/>
                      <a:pt x="179832" y="460915"/>
                      <a:pt x="184976" y="460820"/>
                    </a:cubicBezTo>
                    <a:cubicBezTo>
                      <a:pt x="183452" y="462534"/>
                      <a:pt x="181928" y="464248"/>
                      <a:pt x="180499" y="465868"/>
                    </a:cubicBezTo>
                    <a:cubicBezTo>
                      <a:pt x="177070" y="465582"/>
                      <a:pt x="173546" y="465296"/>
                      <a:pt x="169926" y="465011"/>
                    </a:cubicBezTo>
                    <a:cubicBezTo>
                      <a:pt x="168307" y="464915"/>
                      <a:pt x="166688" y="464820"/>
                      <a:pt x="165068" y="464820"/>
                    </a:cubicBezTo>
                    <a:cubicBezTo>
                      <a:pt x="166688" y="463582"/>
                      <a:pt x="168212" y="462248"/>
                      <a:pt x="169736" y="461010"/>
                    </a:cubicBezTo>
                    <a:close/>
                    <a:moveTo>
                      <a:pt x="191262" y="460724"/>
                    </a:moveTo>
                    <a:cubicBezTo>
                      <a:pt x="191738" y="460724"/>
                      <a:pt x="192214" y="460724"/>
                      <a:pt x="192786" y="460724"/>
                    </a:cubicBezTo>
                    <a:cubicBezTo>
                      <a:pt x="198311" y="461296"/>
                      <a:pt x="203359" y="461772"/>
                      <a:pt x="207740" y="462153"/>
                    </a:cubicBezTo>
                    <a:cubicBezTo>
                      <a:pt x="205835" y="464248"/>
                      <a:pt x="204026" y="466344"/>
                      <a:pt x="202311" y="468344"/>
                    </a:cubicBezTo>
                    <a:cubicBezTo>
                      <a:pt x="196882" y="467582"/>
                      <a:pt x="191071" y="466915"/>
                      <a:pt x="184880" y="466249"/>
                    </a:cubicBezTo>
                    <a:cubicBezTo>
                      <a:pt x="186880" y="464534"/>
                      <a:pt x="188976" y="462724"/>
                      <a:pt x="191262" y="460724"/>
                    </a:cubicBezTo>
                    <a:close/>
                    <a:moveTo>
                      <a:pt x="207073" y="435769"/>
                    </a:moveTo>
                    <a:cubicBezTo>
                      <a:pt x="203073" y="436816"/>
                      <a:pt x="198977" y="437959"/>
                      <a:pt x="194786" y="439103"/>
                    </a:cubicBezTo>
                    <a:cubicBezTo>
                      <a:pt x="198882" y="435292"/>
                      <a:pt x="202406" y="431863"/>
                      <a:pt x="205073" y="428911"/>
                    </a:cubicBezTo>
                    <a:cubicBezTo>
                      <a:pt x="207740" y="425958"/>
                      <a:pt x="211074" y="422053"/>
                      <a:pt x="214694" y="417766"/>
                    </a:cubicBezTo>
                    <a:cubicBezTo>
                      <a:pt x="217265" y="418052"/>
                      <a:pt x="219837" y="418243"/>
                      <a:pt x="222409" y="418529"/>
                    </a:cubicBezTo>
                    <a:cubicBezTo>
                      <a:pt x="220313" y="420719"/>
                      <a:pt x="218504" y="422815"/>
                      <a:pt x="216884" y="424529"/>
                    </a:cubicBezTo>
                    <a:cubicBezTo>
                      <a:pt x="214122" y="427768"/>
                      <a:pt x="210693" y="431578"/>
                      <a:pt x="207073" y="435769"/>
                    </a:cubicBezTo>
                    <a:close/>
                    <a:moveTo>
                      <a:pt x="216027" y="462915"/>
                    </a:moveTo>
                    <a:cubicBezTo>
                      <a:pt x="221932" y="463296"/>
                      <a:pt x="228029" y="463391"/>
                      <a:pt x="234029" y="463201"/>
                    </a:cubicBezTo>
                    <a:cubicBezTo>
                      <a:pt x="230981" y="466630"/>
                      <a:pt x="228219" y="469773"/>
                      <a:pt x="225838" y="472440"/>
                    </a:cubicBezTo>
                    <a:cubicBezTo>
                      <a:pt x="220694" y="471392"/>
                      <a:pt x="214884" y="470345"/>
                      <a:pt x="208502" y="469392"/>
                    </a:cubicBezTo>
                    <a:cubicBezTo>
                      <a:pt x="210979" y="467296"/>
                      <a:pt x="213455" y="465106"/>
                      <a:pt x="216027" y="462915"/>
                    </a:cubicBezTo>
                    <a:close/>
                    <a:moveTo>
                      <a:pt x="262699" y="399764"/>
                    </a:moveTo>
                    <a:cubicBezTo>
                      <a:pt x="261461" y="399669"/>
                      <a:pt x="260318" y="399574"/>
                      <a:pt x="259080" y="399383"/>
                    </a:cubicBezTo>
                    <a:cubicBezTo>
                      <a:pt x="257556" y="399288"/>
                      <a:pt x="256032" y="399193"/>
                      <a:pt x="254508" y="399097"/>
                    </a:cubicBezTo>
                    <a:cubicBezTo>
                      <a:pt x="256127" y="397097"/>
                      <a:pt x="257746" y="395097"/>
                      <a:pt x="259366" y="393001"/>
                    </a:cubicBezTo>
                    <a:cubicBezTo>
                      <a:pt x="262223" y="392906"/>
                      <a:pt x="265557" y="392811"/>
                      <a:pt x="269653" y="392430"/>
                    </a:cubicBezTo>
                    <a:cubicBezTo>
                      <a:pt x="267176" y="395002"/>
                      <a:pt x="264890" y="397383"/>
                      <a:pt x="262699" y="399764"/>
                    </a:cubicBezTo>
                    <a:close/>
                    <a:moveTo>
                      <a:pt x="270034" y="421862"/>
                    </a:moveTo>
                    <a:cubicBezTo>
                      <a:pt x="270224" y="421862"/>
                      <a:pt x="270320" y="421862"/>
                      <a:pt x="270510" y="421862"/>
                    </a:cubicBezTo>
                    <a:cubicBezTo>
                      <a:pt x="268700" y="423958"/>
                      <a:pt x="266795" y="426053"/>
                      <a:pt x="264986" y="428244"/>
                    </a:cubicBezTo>
                    <a:cubicBezTo>
                      <a:pt x="261176" y="428244"/>
                      <a:pt x="257270" y="428339"/>
                      <a:pt x="253365" y="428434"/>
                    </a:cubicBezTo>
                    <a:cubicBezTo>
                      <a:pt x="255651" y="426148"/>
                      <a:pt x="257842" y="423863"/>
                      <a:pt x="260032" y="421576"/>
                    </a:cubicBezTo>
                    <a:cubicBezTo>
                      <a:pt x="263462" y="421767"/>
                      <a:pt x="266890" y="421862"/>
                      <a:pt x="270034" y="421862"/>
                    </a:cubicBezTo>
                    <a:close/>
                    <a:moveTo>
                      <a:pt x="241840" y="398621"/>
                    </a:moveTo>
                    <a:cubicBezTo>
                      <a:pt x="237839" y="398621"/>
                      <a:pt x="233934" y="398621"/>
                      <a:pt x="229934" y="398812"/>
                    </a:cubicBezTo>
                    <a:cubicBezTo>
                      <a:pt x="235744" y="391478"/>
                      <a:pt x="241173" y="384524"/>
                      <a:pt x="245364" y="379095"/>
                    </a:cubicBezTo>
                    <a:cubicBezTo>
                      <a:pt x="249650" y="380238"/>
                      <a:pt x="253937" y="381286"/>
                      <a:pt x="258318" y="382429"/>
                    </a:cubicBezTo>
                    <a:cubicBezTo>
                      <a:pt x="253079" y="387572"/>
                      <a:pt x="247460" y="393097"/>
                      <a:pt x="241840" y="398621"/>
                    </a:cubicBezTo>
                    <a:close/>
                    <a:moveTo>
                      <a:pt x="235553" y="419862"/>
                    </a:moveTo>
                    <a:cubicBezTo>
                      <a:pt x="238506" y="420148"/>
                      <a:pt x="241459" y="420338"/>
                      <a:pt x="244316" y="420624"/>
                    </a:cubicBezTo>
                    <a:cubicBezTo>
                      <a:pt x="241745" y="423481"/>
                      <a:pt x="239078" y="426625"/>
                      <a:pt x="236315" y="429768"/>
                    </a:cubicBezTo>
                    <a:cubicBezTo>
                      <a:pt x="232601" y="430244"/>
                      <a:pt x="228981" y="430721"/>
                      <a:pt x="225552" y="431387"/>
                    </a:cubicBezTo>
                    <a:cubicBezTo>
                      <a:pt x="224790" y="431578"/>
                      <a:pt x="223933" y="431768"/>
                      <a:pt x="223171" y="431863"/>
                    </a:cubicBezTo>
                    <a:cubicBezTo>
                      <a:pt x="227362" y="427863"/>
                      <a:pt x="231553" y="423863"/>
                      <a:pt x="235553" y="419862"/>
                    </a:cubicBezTo>
                    <a:close/>
                    <a:moveTo>
                      <a:pt x="241459" y="462820"/>
                    </a:moveTo>
                    <a:cubicBezTo>
                      <a:pt x="244697" y="462629"/>
                      <a:pt x="247745" y="462344"/>
                      <a:pt x="250793" y="462153"/>
                    </a:cubicBezTo>
                    <a:cubicBezTo>
                      <a:pt x="246031" y="467487"/>
                      <a:pt x="241935" y="471964"/>
                      <a:pt x="238887" y="475297"/>
                    </a:cubicBezTo>
                    <a:cubicBezTo>
                      <a:pt x="236029" y="474631"/>
                      <a:pt x="232696" y="473869"/>
                      <a:pt x="228886" y="473012"/>
                    </a:cubicBezTo>
                    <a:cubicBezTo>
                      <a:pt x="232410" y="470154"/>
                      <a:pt x="236696" y="466630"/>
                      <a:pt x="241459" y="462820"/>
                    </a:cubicBezTo>
                    <a:close/>
                    <a:moveTo>
                      <a:pt x="259842" y="392430"/>
                    </a:moveTo>
                    <a:cubicBezTo>
                      <a:pt x="261938" y="389763"/>
                      <a:pt x="263938" y="387096"/>
                      <a:pt x="265938" y="384429"/>
                    </a:cubicBezTo>
                    <a:cubicBezTo>
                      <a:pt x="269081" y="385191"/>
                      <a:pt x="272320" y="386048"/>
                      <a:pt x="275463" y="386715"/>
                    </a:cubicBezTo>
                    <a:cubicBezTo>
                      <a:pt x="273844" y="388239"/>
                      <a:pt x="272320" y="389763"/>
                      <a:pt x="270796" y="391287"/>
                    </a:cubicBezTo>
                    <a:cubicBezTo>
                      <a:pt x="266700" y="391858"/>
                      <a:pt x="262985" y="392239"/>
                      <a:pt x="259842" y="392430"/>
                    </a:cubicBezTo>
                    <a:close/>
                    <a:moveTo>
                      <a:pt x="258413" y="362807"/>
                    </a:moveTo>
                    <a:cubicBezTo>
                      <a:pt x="260413" y="363283"/>
                      <a:pt x="262509" y="363760"/>
                      <a:pt x="264509" y="364236"/>
                    </a:cubicBezTo>
                    <a:cubicBezTo>
                      <a:pt x="258032" y="364331"/>
                      <a:pt x="251651" y="364617"/>
                      <a:pt x="245650" y="365093"/>
                    </a:cubicBezTo>
                    <a:cubicBezTo>
                      <a:pt x="245173" y="364617"/>
                      <a:pt x="244697" y="364236"/>
                      <a:pt x="244126" y="363760"/>
                    </a:cubicBezTo>
                    <a:cubicBezTo>
                      <a:pt x="248698" y="363474"/>
                      <a:pt x="253651" y="363093"/>
                      <a:pt x="258413" y="362807"/>
                    </a:cubicBezTo>
                    <a:close/>
                    <a:moveTo>
                      <a:pt x="207931" y="372237"/>
                    </a:moveTo>
                    <a:cubicBezTo>
                      <a:pt x="215074" y="372618"/>
                      <a:pt x="222504" y="373856"/>
                      <a:pt x="230124" y="375475"/>
                    </a:cubicBezTo>
                    <a:cubicBezTo>
                      <a:pt x="225457" y="376904"/>
                      <a:pt x="220694" y="378238"/>
                      <a:pt x="215932" y="379666"/>
                    </a:cubicBezTo>
                    <a:cubicBezTo>
                      <a:pt x="215932" y="379666"/>
                      <a:pt x="213455" y="376619"/>
                      <a:pt x="207931" y="372237"/>
                    </a:cubicBezTo>
                    <a:close/>
                    <a:moveTo>
                      <a:pt x="232220" y="375952"/>
                    </a:moveTo>
                    <a:cubicBezTo>
                      <a:pt x="234601" y="376523"/>
                      <a:pt x="236982" y="376999"/>
                      <a:pt x="239459" y="377666"/>
                    </a:cubicBezTo>
                    <a:cubicBezTo>
                      <a:pt x="232791" y="383191"/>
                      <a:pt x="223076" y="391478"/>
                      <a:pt x="213360" y="400050"/>
                    </a:cubicBezTo>
                    <a:cubicBezTo>
                      <a:pt x="209645" y="400431"/>
                      <a:pt x="205930" y="400812"/>
                      <a:pt x="202406" y="401288"/>
                    </a:cubicBezTo>
                    <a:cubicBezTo>
                      <a:pt x="211646" y="389096"/>
                      <a:pt x="216884" y="381000"/>
                      <a:pt x="216884" y="381000"/>
                    </a:cubicBezTo>
                    <a:lnTo>
                      <a:pt x="211074" y="383191"/>
                    </a:lnTo>
                    <a:cubicBezTo>
                      <a:pt x="211074" y="383191"/>
                      <a:pt x="200787" y="392239"/>
                      <a:pt x="188690" y="403288"/>
                    </a:cubicBezTo>
                    <a:cubicBezTo>
                      <a:pt x="182975" y="404241"/>
                      <a:pt x="177546" y="405289"/>
                      <a:pt x="172593" y="406432"/>
                    </a:cubicBezTo>
                    <a:cubicBezTo>
                      <a:pt x="178308" y="398812"/>
                      <a:pt x="182118" y="393192"/>
                      <a:pt x="183832" y="390715"/>
                    </a:cubicBezTo>
                    <a:cubicBezTo>
                      <a:pt x="199930" y="385572"/>
                      <a:pt x="216122" y="380714"/>
                      <a:pt x="232220" y="375952"/>
                    </a:cubicBezTo>
                    <a:close/>
                    <a:moveTo>
                      <a:pt x="109442" y="401288"/>
                    </a:moveTo>
                    <a:cubicBezTo>
                      <a:pt x="109442" y="401288"/>
                      <a:pt x="109442" y="401288"/>
                      <a:pt x="109442" y="401288"/>
                    </a:cubicBezTo>
                    <a:cubicBezTo>
                      <a:pt x="120205" y="400907"/>
                      <a:pt x="146399" y="400145"/>
                      <a:pt x="154591" y="399955"/>
                    </a:cubicBezTo>
                    <a:cubicBezTo>
                      <a:pt x="146113" y="402907"/>
                      <a:pt x="137636" y="406051"/>
                      <a:pt x="129254" y="409289"/>
                    </a:cubicBezTo>
                    <a:cubicBezTo>
                      <a:pt x="126778" y="407480"/>
                      <a:pt x="118586" y="404241"/>
                      <a:pt x="109442" y="401288"/>
                    </a:cubicBezTo>
                    <a:close/>
                    <a:moveTo>
                      <a:pt x="84106" y="471583"/>
                    </a:moveTo>
                    <a:cubicBezTo>
                      <a:pt x="77153" y="472916"/>
                      <a:pt x="71628" y="474059"/>
                      <a:pt x="68104" y="474821"/>
                    </a:cubicBezTo>
                    <a:cubicBezTo>
                      <a:pt x="80010" y="465011"/>
                      <a:pt x="87916" y="458343"/>
                      <a:pt x="92107" y="454342"/>
                    </a:cubicBezTo>
                    <a:cubicBezTo>
                      <a:pt x="98012" y="448723"/>
                      <a:pt x="122015" y="425101"/>
                      <a:pt x="130112" y="410051"/>
                    </a:cubicBezTo>
                    <a:cubicBezTo>
                      <a:pt x="130207" y="409861"/>
                      <a:pt x="129921" y="409575"/>
                      <a:pt x="129540" y="409289"/>
                    </a:cubicBezTo>
                    <a:cubicBezTo>
                      <a:pt x="138303" y="405955"/>
                      <a:pt x="147161" y="402812"/>
                      <a:pt x="156115" y="399764"/>
                    </a:cubicBezTo>
                    <a:cubicBezTo>
                      <a:pt x="156781" y="399764"/>
                      <a:pt x="157258" y="399764"/>
                      <a:pt x="157258" y="399764"/>
                    </a:cubicBezTo>
                    <a:lnTo>
                      <a:pt x="161639" y="397955"/>
                    </a:lnTo>
                    <a:cubicBezTo>
                      <a:pt x="166878" y="396240"/>
                      <a:pt x="172117" y="394430"/>
                      <a:pt x="177355" y="392716"/>
                    </a:cubicBezTo>
                    <a:cubicBezTo>
                      <a:pt x="177451" y="392716"/>
                      <a:pt x="177641" y="392621"/>
                      <a:pt x="177737" y="392621"/>
                    </a:cubicBezTo>
                    <a:cubicBezTo>
                      <a:pt x="174784" y="395288"/>
                      <a:pt x="167354" y="401860"/>
                      <a:pt x="158687" y="409670"/>
                    </a:cubicBezTo>
                    <a:cubicBezTo>
                      <a:pt x="156401" y="410242"/>
                      <a:pt x="154305" y="410813"/>
                      <a:pt x="152495" y="411289"/>
                    </a:cubicBezTo>
                    <a:cubicBezTo>
                      <a:pt x="158401" y="403670"/>
                      <a:pt x="161830" y="399002"/>
                      <a:pt x="161830" y="399002"/>
                    </a:cubicBezTo>
                    <a:lnTo>
                      <a:pt x="154972" y="401288"/>
                    </a:lnTo>
                    <a:cubicBezTo>
                      <a:pt x="154972" y="401288"/>
                      <a:pt x="123635" y="426244"/>
                      <a:pt x="107823" y="442817"/>
                    </a:cubicBezTo>
                    <a:cubicBezTo>
                      <a:pt x="106109" y="445008"/>
                      <a:pt x="104299" y="447389"/>
                      <a:pt x="102394" y="449675"/>
                    </a:cubicBezTo>
                    <a:cubicBezTo>
                      <a:pt x="98870" y="450532"/>
                      <a:pt x="96869" y="451104"/>
                      <a:pt x="96869" y="451104"/>
                    </a:cubicBezTo>
                    <a:cubicBezTo>
                      <a:pt x="96869" y="451104"/>
                      <a:pt x="98393" y="451295"/>
                      <a:pt x="100965" y="451485"/>
                    </a:cubicBezTo>
                    <a:cubicBezTo>
                      <a:pt x="95631" y="458153"/>
                      <a:pt x="89821" y="464915"/>
                      <a:pt x="84106" y="471583"/>
                    </a:cubicBezTo>
                    <a:close/>
                    <a:moveTo>
                      <a:pt x="132207" y="461010"/>
                    </a:moveTo>
                    <a:cubicBezTo>
                      <a:pt x="130778" y="462534"/>
                      <a:pt x="129445" y="464058"/>
                      <a:pt x="128111" y="465677"/>
                    </a:cubicBezTo>
                    <a:cubicBezTo>
                      <a:pt x="124873" y="465963"/>
                      <a:pt x="121729" y="466249"/>
                      <a:pt x="118586" y="466534"/>
                    </a:cubicBezTo>
                    <a:cubicBezTo>
                      <a:pt x="123158" y="462534"/>
                      <a:pt x="127540" y="458533"/>
                      <a:pt x="131636" y="454628"/>
                    </a:cubicBezTo>
                    <a:cubicBezTo>
                      <a:pt x="133540" y="454819"/>
                      <a:pt x="135446" y="455009"/>
                      <a:pt x="137446" y="455200"/>
                    </a:cubicBezTo>
                    <a:cubicBezTo>
                      <a:pt x="136303" y="456438"/>
                      <a:pt x="135255" y="457581"/>
                      <a:pt x="134207" y="458819"/>
                    </a:cubicBezTo>
                    <a:cubicBezTo>
                      <a:pt x="130493" y="460153"/>
                      <a:pt x="128302" y="460915"/>
                      <a:pt x="128302" y="460915"/>
                    </a:cubicBezTo>
                    <a:cubicBezTo>
                      <a:pt x="128302" y="460915"/>
                      <a:pt x="129635" y="461010"/>
                      <a:pt x="132207" y="461010"/>
                    </a:cubicBezTo>
                    <a:close/>
                    <a:moveTo>
                      <a:pt x="72580" y="503396"/>
                    </a:moveTo>
                    <a:cubicBezTo>
                      <a:pt x="79820" y="497967"/>
                      <a:pt x="91726" y="488918"/>
                      <a:pt x="104299" y="478631"/>
                    </a:cubicBezTo>
                    <a:cubicBezTo>
                      <a:pt x="107918" y="479107"/>
                      <a:pt x="111538" y="479679"/>
                      <a:pt x="115157" y="480250"/>
                    </a:cubicBezTo>
                    <a:cubicBezTo>
                      <a:pt x="108299" y="488061"/>
                      <a:pt x="102775" y="494347"/>
                      <a:pt x="99727" y="497872"/>
                    </a:cubicBezTo>
                    <a:cubicBezTo>
                      <a:pt x="89345" y="499491"/>
                      <a:pt x="79820" y="501587"/>
                      <a:pt x="72580" y="503396"/>
                    </a:cubicBezTo>
                    <a:close/>
                    <a:moveTo>
                      <a:pt x="101441" y="497586"/>
                    </a:moveTo>
                    <a:cubicBezTo>
                      <a:pt x="105918" y="494252"/>
                      <a:pt x="113538" y="488537"/>
                      <a:pt x="122492" y="481489"/>
                    </a:cubicBezTo>
                    <a:cubicBezTo>
                      <a:pt x="127254" y="482251"/>
                      <a:pt x="131921" y="483108"/>
                      <a:pt x="136493" y="483870"/>
                    </a:cubicBezTo>
                    <a:cubicBezTo>
                      <a:pt x="131921" y="489204"/>
                      <a:pt x="128492" y="493205"/>
                      <a:pt x="126873" y="495109"/>
                    </a:cubicBezTo>
                    <a:cubicBezTo>
                      <a:pt x="118301" y="495395"/>
                      <a:pt x="109633" y="496348"/>
                      <a:pt x="101441" y="497586"/>
                    </a:cubicBezTo>
                    <a:close/>
                    <a:moveTo>
                      <a:pt x="135636" y="540067"/>
                    </a:moveTo>
                    <a:cubicBezTo>
                      <a:pt x="135636" y="540067"/>
                      <a:pt x="135636" y="540067"/>
                      <a:pt x="135636" y="540067"/>
                    </a:cubicBezTo>
                    <a:cubicBezTo>
                      <a:pt x="149828" y="535876"/>
                      <a:pt x="184785" y="525589"/>
                      <a:pt x="195358" y="522541"/>
                    </a:cubicBezTo>
                    <a:cubicBezTo>
                      <a:pt x="187833" y="528733"/>
                      <a:pt x="180404" y="535114"/>
                      <a:pt x="173260" y="541782"/>
                    </a:cubicBezTo>
                    <a:cubicBezTo>
                      <a:pt x="167640" y="540734"/>
                      <a:pt x="152114" y="539972"/>
                      <a:pt x="135636" y="540067"/>
                    </a:cubicBezTo>
                    <a:close/>
                    <a:moveTo>
                      <a:pt x="194691" y="618839"/>
                    </a:moveTo>
                    <a:cubicBezTo>
                      <a:pt x="195358" y="624459"/>
                      <a:pt x="195929" y="629983"/>
                      <a:pt x="196501" y="635317"/>
                    </a:cubicBezTo>
                    <a:cubicBezTo>
                      <a:pt x="191643" y="638365"/>
                      <a:pt x="187166" y="641985"/>
                      <a:pt x="182499" y="646843"/>
                    </a:cubicBezTo>
                    <a:cubicBezTo>
                      <a:pt x="178118" y="651415"/>
                      <a:pt x="175260" y="654844"/>
                      <a:pt x="173546" y="657320"/>
                    </a:cubicBezTo>
                    <a:cubicBezTo>
                      <a:pt x="173641" y="657034"/>
                      <a:pt x="173736" y="656749"/>
                      <a:pt x="173831" y="656463"/>
                    </a:cubicBezTo>
                    <a:cubicBezTo>
                      <a:pt x="176594" y="643509"/>
                      <a:pt x="178784" y="633031"/>
                      <a:pt x="180308" y="624649"/>
                    </a:cubicBezTo>
                    <a:cubicBezTo>
                      <a:pt x="184785" y="622649"/>
                      <a:pt x="189738" y="620649"/>
                      <a:pt x="194691" y="618839"/>
                    </a:cubicBezTo>
                    <a:close/>
                    <a:moveTo>
                      <a:pt x="181165" y="619792"/>
                    </a:moveTo>
                    <a:cubicBezTo>
                      <a:pt x="182404" y="612934"/>
                      <a:pt x="183166" y="607790"/>
                      <a:pt x="183356" y="604266"/>
                    </a:cubicBezTo>
                    <a:cubicBezTo>
                      <a:pt x="183452" y="603409"/>
                      <a:pt x="183452" y="602171"/>
                      <a:pt x="183547" y="600837"/>
                    </a:cubicBezTo>
                    <a:cubicBezTo>
                      <a:pt x="186499" y="599122"/>
                      <a:pt x="189071" y="597694"/>
                      <a:pt x="191453" y="596455"/>
                    </a:cubicBezTo>
                    <a:cubicBezTo>
                      <a:pt x="192310" y="601123"/>
                      <a:pt x="193072" y="605790"/>
                      <a:pt x="193738" y="610648"/>
                    </a:cubicBezTo>
                    <a:cubicBezTo>
                      <a:pt x="188404" y="613791"/>
                      <a:pt x="184213" y="617030"/>
                      <a:pt x="181165" y="619792"/>
                    </a:cubicBezTo>
                    <a:close/>
                    <a:moveTo>
                      <a:pt x="182975" y="661225"/>
                    </a:moveTo>
                    <a:cubicBezTo>
                      <a:pt x="179165" y="662654"/>
                      <a:pt x="175070" y="663035"/>
                      <a:pt x="171736" y="663035"/>
                    </a:cubicBezTo>
                    <a:cubicBezTo>
                      <a:pt x="171926" y="662559"/>
                      <a:pt x="172021" y="662083"/>
                      <a:pt x="172117" y="661606"/>
                    </a:cubicBezTo>
                    <a:cubicBezTo>
                      <a:pt x="176117" y="658558"/>
                      <a:pt x="186595" y="650843"/>
                      <a:pt x="197168" y="644557"/>
                    </a:cubicBezTo>
                    <a:cubicBezTo>
                      <a:pt x="197453" y="648557"/>
                      <a:pt x="197739" y="652463"/>
                      <a:pt x="198025" y="656082"/>
                    </a:cubicBezTo>
                    <a:cubicBezTo>
                      <a:pt x="190976" y="658463"/>
                      <a:pt x="185547" y="660273"/>
                      <a:pt x="182975" y="661225"/>
                    </a:cubicBezTo>
                    <a:close/>
                    <a:moveTo>
                      <a:pt x="203835" y="519017"/>
                    </a:moveTo>
                    <a:lnTo>
                      <a:pt x="197644" y="523970"/>
                    </a:lnTo>
                    <a:cubicBezTo>
                      <a:pt x="197644" y="523970"/>
                      <a:pt x="188500" y="562356"/>
                      <a:pt x="189262" y="586073"/>
                    </a:cubicBezTo>
                    <a:cubicBezTo>
                      <a:pt x="189452" y="587026"/>
                      <a:pt x="189643" y="588073"/>
                      <a:pt x="189833" y="589026"/>
                    </a:cubicBezTo>
                    <a:cubicBezTo>
                      <a:pt x="189833" y="589026"/>
                      <a:pt x="189738" y="589121"/>
                      <a:pt x="189738" y="589216"/>
                    </a:cubicBezTo>
                    <a:cubicBezTo>
                      <a:pt x="189738" y="589312"/>
                      <a:pt x="189833" y="589216"/>
                      <a:pt x="189833" y="589312"/>
                    </a:cubicBezTo>
                    <a:cubicBezTo>
                      <a:pt x="190119" y="590740"/>
                      <a:pt x="190405" y="592074"/>
                      <a:pt x="190690" y="593598"/>
                    </a:cubicBezTo>
                    <a:cubicBezTo>
                      <a:pt x="186785" y="596932"/>
                      <a:pt x="184309" y="599504"/>
                      <a:pt x="183356" y="600551"/>
                    </a:cubicBezTo>
                    <a:cubicBezTo>
                      <a:pt x="183737" y="588455"/>
                      <a:pt x="183547" y="559594"/>
                      <a:pt x="175355" y="542449"/>
                    </a:cubicBezTo>
                    <a:cubicBezTo>
                      <a:pt x="175260" y="542258"/>
                      <a:pt x="174498" y="542068"/>
                      <a:pt x="173450" y="541782"/>
                    </a:cubicBezTo>
                    <a:cubicBezTo>
                      <a:pt x="180975" y="535019"/>
                      <a:pt x="188690" y="528447"/>
                      <a:pt x="196596" y="522065"/>
                    </a:cubicBezTo>
                    <a:cubicBezTo>
                      <a:pt x="197739" y="521780"/>
                      <a:pt x="198406" y="521589"/>
                      <a:pt x="198406" y="521589"/>
                    </a:cubicBezTo>
                    <a:lnTo>
                      <a:pt x="202787" y="517112"/>
                    </a:lnTo>
                    <a:cubicBezTo>
                      <a:pt x="207359" y="513493"/>
                      <a:pt x="212027" y="509873"/>
                      <a:pt x="216694" y="506349"/>
                    </a:cubicBezTo>
                    <a:cubicBezTo>
                      <a:pt x="215837" y="512921"/>
                      <a:pt x="212788" y="537305"/>
                      <a:pt x="211646" y="558546"/>
                    </a:cubicBezTo>
                    <a:cubicBezTo>
                      <a:pt x="208026" y="534829"/>
                      <a:pt x="203835" y="519017"/>
                      <a:pt x="203835" y="519017"/>
                    </a:cubicBezTo>
                    <a:close/>
                    <a:moveTo>
                      <a:pt x="215074" y="626840"/>
                    </a:moveTo>
                    <a:cubicBezTo>
                      <a:pt x="214313" y="627126"/>
                      <a:pt x="213455" y="627412"/>
                      <a:pt x="212693" y="627697"/>
                    </a:cubicBezTo>
                    <a:cubicBezTo>
                      <a:pt x="213265" y="624364"/>
                      <a:pt x="213836" y="621030"/>
                      <a:pt x="214217" y="617696"/>
                    </a:cubicBezTo>
                    <a:cubicBezTo>
                      <a:pt x="214503" y="620744"/>
                      <a:pt x="214789" y="623792"/>
                      <a:pt x="215074" y="626840"/>
                    </a:cubicBezTo>
                    <a:close/>
                    <a:moveTo>
                      <a:pt x="207264" y="653129"/>
                    </a:moveTo>
                    <a:cubicBezTo>
                      <a:pt x="208407" y="648462"/>
                      <a:pt x="209550" y="643509"/>
                      <a:pt x="210693" y="638270"/>
                    </a:cubicBezTo>
                    <a:cubicBezTo>
                      <a:pt x="212312" y="637699"/>
                      <a:pt x="214122" y="637222"/>
                      <a:pt x="216027" y="636746"/>
                    </a:cubicBezTo>
                    <a:cubicBezTo>
                      <a:pt x="216503" y="641413"/>
                      <a:pt x="216979" y="645795"/>
                      <a:pt x="217361" y="649891"/>
                    </a:cubicBezTo>
                    <a:cubicBezTo>
                      <a:pt x="213836" y="650938"/>
                      <a:pt x="210503" y="652081"/>
                      <a:pt x="207264" y="653129"/>
                    </a:cubicBezTo>
                    <a:close/>
                    <a:moveTo>
                      <a:pt x="222028" y="500063"/>
                    </a:moveTo>
                    <a:cubicBezTo>
                      <a:pt x="222028" y="500063"/>
                      <a:pt x="176498" y="496348"/>
                      <a:pt x="138494" y="495014"/>
                    </a:cubicBezTo>
                    <a:cubicBezTo>
                      <a:pt x="134874" y="494919"/>
                      <a:pt x="131159" y="494919"/>
                      <a:pt x="127540" y="495109"/>
                    </a:cubicBezTo>
                    <a:cubicBezTo>
                      <a:pt x="129826" y="493300"/>
                      <a:pt x="134493" y="489585"/>
                      <a:pt x="140779" y="484632"/>
                    </a:cubicBezTo>
                    <a:cubicBezTo>
                      <a:pt x="154400" y="487013"/>
                      <a:pt x="166688" y="489109"/>
                      <a:pt x="175070" y="489966"/>
                    </a:cubicBezTo>
                    <a:cubicBezTo>
                      <a:pt x="198120" y="492347"/>
                      <a:pt x="237077" y="484346"/>
                      <a:pt x="245554" y="483489"/>
                    </a:cubicBezTo>
                    <a:cubicBezTo>
                      <a:pt x="237744" y="489299"/>
                      <a:pt x="229934" y="495109"/>
                      <a:pt x="222218" y="501015"/>
                    </a:cubicBezTo>
                    <a:cubicBezTo>
                      <a:pt x="222123" y="500444"/>
                      <a:pt x="222028" y="500063"/>
                      <a:pt x="222028" y="500063"/>
                    </a:cubicBezTo>
                    <a:close/>
                    <a:moveTo>
                      <a:pt x="227838" y="646366"/>
                    </a:moveTo>
                    <a:cubicBezTo>
                      <a:pt x="228886" y="642271"/>
                      <a:pt x="229934" y="637889"/>
                      <a:pt x="230981" y="633317"/>
                    </a:cubicBezTo>
                    <a:cubicBezTo>
                      <a:pt x="236982" y="632174"/>
                      <a:pt x="243459" y="631031"/>
                      <a:pt x="250031" y="630079"/>
                    </a:cubicBezTo>
                    <a:cubicBezTo>
                      <a:pt x="250412" y="633222"/>
                      <a:pt x="250698" y="636080"/>
                      <a:pt x="250984" y="638747"/>
                    </a:cubicBezTo>
                    <a:cubicBezTo>
                      <a:pt x="243364" y="641318"/>
                      <a:pt x="235458" y="643890"/>
                      <a:pt x="227838" y="646366"/>
                    </a:cubicBezTo>
                    <a:close/>
                    <a:moveTo>
                      <a:pt x="236982" y="596837"/>
                    </a:moveTo>
                    <a:cubicBezTo>
                      <a:pt x="237363" y="592264"/>
                      <a:pt x="237554" y="587788"/>
                      <a:pt x="237649" y="583406"/>
                    </a:cubicBezTo>
                    <a:cubicBezTo>
                      <a:pt x="240221" y="583501"/>
                      <a:pt x="242888" y="583597"/>
                      <a:pt x="245745" y="583692"/>
                    </a:cubicBezTo>
                    <a:cubicBezTo>
                      <a:pt x="246031" y="587692"/>
                      <a:pt x="246412" y="591693"/>
                      <a:pt x="246697" y="595694"/>
                    </a:cubicBezTo>
                    <a:cubicBezTo>
                      <a:pt x="243364" y="596074"/>
                      <a:pt x="240221" y="596455"/>
                      <a:pt x="236982" y="596837"/>
                    </a:cubicBezTo>
                    <a:close/>
                    <a:moveTo>
                      <a:pt x="247745" y="607886"/>
                    </a:moveTo>
                    <a:cubicBezTo>
                      <a:pt x="248126" y="611505"/>
                      <a:pt x="248412" y="615124"/>
                      <a:pt x="248793" y="618554"/>
                    </a:cubicBezTo>
                    <a:cubicBezTo>
                      <a:pt x="242983" y="619601"/>
                      <a:pt x="237839" y="620554"/>
                      <a:pt x="233458" y="621506"/>
                    </a:cubicBezTo>
                    <a:cubicBezTo>
                      <a:pt x="234220" y="617315"/>
                      <a:pt x="234887" y="613124"/>
                      <a:pt x="235553" y="608838"/>
                    </a:cubicBezTo>
                    <a:cubicBezTo>
                      <a:pt x="239268" y="608457"/>
                      <a:pt x="243459" y="608171"/>
                      <a:pt x="247745" y="607886"/>
                    </a:cubicBezTo>
                    <a:close/>
                    <a:moveTo>
                      <a:pt x="237172" y="572072"/>
                    </a:moveTo>
                    <a:cubicBezTo>
                      <a:pt x="237172" y="571976"/>
                      <a:pt x="237172" y="571881"/>
                      <a:pt x="237172" y="571786"/>
                    </a:cubicBezTo>
                    <a:cubicBezTo>
                      <a:pt x="237077" y="570833"/>
                      <a:pt x="236982" y="569881"/>
                      <a:pt x="236792" y="568833"/>
                    </a:cubicBezTo>
                    <a:cubicBezTo>
                      <a:pt x="239268" y="568738"/>
                      <a:pt x="241935" y="568642"/>
                      <a:pt x="244697" y="568833"/>
                    </a:cubicBezTo>
                    <a:cubicBezTo>
                      <a:pt x="244697" y="569500"/>
                      <a:pt x="244793" y="570166"/>
                      <a:pt x="244793" y="570833"/>
                    </a:cubicBezTo>
                    <a:cubicBezTo>
                      <a:pt x="242221" y="571119"/>
                      <a:pt x="239649" y="571595"/>
                      <a:pt x="237172" y="572072"/>
                    </a:cubicBezTo>
                    <a:close/>
                    <a:moveTo>
                      <a:pt x="235553" y="559308"/>
                    </a:moveTo>
                    <a:cubicBezTo>
                      <a:pt x="234982" y="555593"/>
                      <a:pt x="234410" y="551974"/>
                      <a:pt x="233839" y="548545"/>
                    </a:cubicBezTo>
                    <a:cubicBezTo>
                      <a:pt x="236982" y="548640"/>
                      <a:pt x="240316" y="549116"/>
                      <a:pt x="244030" y="550069"/>
                    </a:cubicBezTo>
                    <a:cubicBezTo>
                      <a:pt x="244030" y="552259"/>
                      <a:pt x="244030" y="554355"/>
                      <a:pt x="244126" y="556355"/>
                    </a:cubicBezTo>
                    <a:cubicBezTo>
                      <a:pt x="244126" y="556641"/>
                      <a:pt x="244126" y="556927"/>
                      <a:pt x="244126" y="557213"/>
                    </a:cubicBezTo>
                    <a:cubicBezTo>
                      <a:pt x="241268" y="557689"/>
                      <a:pt x="238411" y="558451"/>
                      <a:pt x="235553" y="559308"/>
                    </a:cubicBezTo>
                    <a:close/>
                    <a:moveTo>
                      <a:pt x="232791" y="542925"/>
                    </a:moveTo>
                    <a:cubicBezTo>
                      <a:pt x="232791" y="542734"/>
                      <a:pt x="232696" y="542639"/>
                      <a:pt x="232696" y="542449"/>
                    </a:cubicBezTo>
                    <a:cubicBezTo>
                      <a:pt x="233172" y="542354"/>
                      <a:pt x="233553" y="542354"/>
                      <a:pt x="234029" y="542258"/>
                    </a:cubicBezTo>
                    <a:cubicBezTo>
                      <a:pt x="233553" y="542544"/>
                      <a:pt x="233172" y="542734"/>
                      <a:pt x="232791" y="542925"/>
                    </a:cubicBezTo>
                    <a:close/>
                    <a:moveTo>
                      <a:pt x="249650" y="484251"/>
                    </a:moveTo>
                    <a:cubicBezTo>
                      <a:pt x="249650" y="484251"/>
                      <a:pt x="246317" y="509111"/>
                      <a:pt x="244793" y="532257"/>
                    </a:cubicBezTo>
                    <a:cubicBezTo>
                      <a:pt x="240125" y="533590"/>
                      <a:pt x="235648" y="534733"/>
                      <a:pt x="231457" y="536067"/>
                    </a:cubicBezTo>
                    <a:cubicBezTo>
                      <a:pt x="227838" y="518922"/>
                      <a:pt x="224028" y="506254"/>
                      <a:pt x="222695" y="501777"/>
                    </a:cubicBezTo>
                    <a:cubicBezTo>
                      <a:pt x="242221" y="487013"/>
                      <a:pt x="262223" y="472726"/>
                      <a:pt x="282512" y="458819"/>
                    </a:cubicBezTo>
                    <a:cubicBezTo>
                      <a:pt x="282226" y="460248"/>
                      <a:pt x="281654" y="462915"/>
                      <a:pt x="280988" y="466630"/>
                    </a:cubicBezTo>
                    <a:cubicBezTo>
                      <a:pt x="274892" y="469582"/>
                      <a:pt x="268986" y="474059"/>
                      <a:pt x="263652" y="480631"/>
                    </a:cubicBezTo>
                    <a:cubicBezTo>
                      <a:pt x="263652" y="480631"/>
                      <a:pt x="270224" y="477774"/>
                      <a:pt x="279273" y="476155"/>
                    </a:cubicBezTo>
                    <a:cubicBezTo>
                      <a:pt x="277082" y="488728"/>
                      <a:pt x="274511" y="505682"/>
                      <a:pt x="273463" y="520351"/>
                    </a:cubicBezTo>
                    <a:cubicBezTo>
                      <a:pt x="270986" y="522256"/>
                      <a:pt x="268510" y="524161"/>
                      <a:pt x="266129" y="526256"/>
                    </a:cubicBezTo>
                    <a:cubicBezTo>
                      <a:pt x="261176" y="498920"/>
                      <a:pt x="254698" y="479679"/>
                      <a:pt x="254698" y="479679"/>
                    </a:cubicBezTo>
                    <a:lnTo>
                      <a:pt x="249650" y="484251"/>
                    </a:lnTo>
                    <a:close/>
                    <a:moveTo>
                      <a:pt x="278987" y="586359"/>
                    </a:moveTo>
                    <a:cubicBezTo>
                      <a:pt x="279368" y="589216"/>
                      <a:pt x="279749" y="591979"/>
                      <a:pt x="280035" y="594741"/>
                    </a:cubicBezTo>
                    <a:cubicBezTo>
                      <a:pt x="275844" y="594741"/>
                      <a:pt x="271558" y="594741"/>
                      <a:pt x="267081" y="594836"/>
                    </a:cubicBezTo>
                    <a:cubicBezTo>
                      <a:pt x="267557" y="591788"/>
                      <a:pt x="268034" y="588645"/>
                      <a:pt x="268510" y="585502"/>
                    </a:cubicBezTo>
                    <a:cubicBezTo>
                      <a:pt x="272129" y="585883"/>
                      <a:pt x="275749" y="586169"/>
                      <a:pt x="278987" y="586359"/>
                    </a:cubicBezTo>
                    <a:close/>
                    <a:moveTo>
                      <a:pt x="269938" y="570929"/>
                    </a:moveTo>
                    <a:cubicBezTo>
                      <a:pt x="269938" y="570833"/>
                      <a:pt x="269938" y="570738"/>
                      <a:pt x="269938" y="570643"/>
                    </a:cubicBezTo>
                    <a:cubicBezTo>
                      <a:pt x="272224" y="570833"/>
                      <a:pt x="274606" y="570929"/>
                      <a:pt x="277082" y="571119"/>
                    </a:cubicBezTo>
                    <a:cubicBezTo>
                      <a:pt x="277082" y="571309"/>
                      <a:pt x="277178" y="571500"/>
                      <a:pt x="277178" y="571786"/>
                    </a:cubicBezTo>
                    <a:cubicBezTo>
                      <a:pt x="274796" y="571405"/>
                      <a:pt x="272320" y="571119"/>
                      <a:pt x="269938" y="570929"/>
                    </a:cubicBezTo>
                    <a:close/>
                    <a:moveTo>
                      <a:pt x="281559" y="605790"/>
                    </a:moveTo>
                    <a:cubicBezTo>
                      <a:pt x="281845" y="608362"/>
                      <a:pt x="282226" y="610838"/>
                      <a:pt x="282512" y="613220"/>
                    </a:cubicBezTo>
                    <a:cubicBezTo>
                      <a:pt x="275939" y="614172"/>
                      <a:pt x="269367" y="615220"/>
                      <a:pt x="262890" y="616172"/>
                    </a:cubicBezTo>
                    <a:cubicBezTo>
                      <a:pt x="263557" y="613124"/>
                      <a:pt x="264319" y="609981"/>
                      <a:pt x="264986" y="606742"/>
                    </a:cubicBezTo>
                    <a:cubicBezTo>
                      <a:pt x="270510" y="606457"/>
                      <a:pt x="276130" y="606076"/>
                      <a:pt x="281559" y="605790"/>
                    </a:cubicBezTo>
                    <a:close/>
                    <a:moveTo>
                      <a:pt x="257651" y="636461"/>
                    </a:moveTo>
                    <a:cubicBezTo>
                      <a:pt x="257651" y="636461"/>
                      <a:pt x="257651" y="636556"/>
                      <a:pt x="257651" y="636461"/>
                    </a:cubicBezTo>
                    <a:cubicBezTo>
                      <a:pt x="258223" y="634079"/>
                      <a:pt x="258985" y="631412"/>
                      <a:pt x="259747" y="628555"/>
                    </a:cubicBezTo>
                    <a:cubicBezTo>
                      <a:pt x="268319" y="627221"/>
                      <a:pt x="276701" y="625983"/>
                      <a:pt x="283940" y="624745"/>
                    </a:cubicBezTo>
                    <a:cubicBezTo>
                      <a:pt x="284131" y="626459"/>
                      <a:pt x="284321" y="627983"/>
                      <a:pt x="284512" y="629412"/>
                    </a:cubicBezTo>
                    <a:cubicBezTo>
                      <a:pt x="276035" y="631222"/>
                      <a:pt x="266700" y="633413"/>
                      <a:pt x="257651" y="636461"/>
                    </a:cubicBezTo>
                    <a:close/>
                    <a:moveTo>
                      <a:pt x="271653" y="452056"/>
                    </a:moveTo>
                    <a:cubicBezTo>
                      <a:pt x="273082" y="451009"/>
                      <a:pt x="274415" y="449866"/>
                      <a:pt x="275844" y="448723"/>
                    </a:cubicBezTo>
                    <a:cubicBezTo>
                      <a:pt x="293561" y="442722"/>
                      <a:pt x="311658" y="436340"/>
                      <a:pt x="311658" y="436340"/>
                    </a:cubicBezTo>
                    <a:lnTo>
                      <a:pt x="318897" y="432054"/>
                    </a:lnTo>
                    <a:cubicBezTo>
                      <a:pt x="309944" y="438150"/>
                      <a:pt x="300895" y="444151"/>
                      <a:pt x="291941" y="450342"/>
                    </a:cubicBezTo>
                    <a:cubicBezTo>
                      <a:pt x="289655" y="451961"/>
                      <a:pt x="287369" y="453676"/>
                      <a:pt x="284988" y="455200"/>
                    </a:cubicBezTo>
                    <a:cubicBezTo>
                      <a:pt x="283083" y="454819"/>
                      <a:pt x="278416" y="453580"/>
                      <a:pt x="271653" y="452056"/>
                    </a:cubicBezTo>
                    <a:close/>
                    <a:moveTo>
                      <a:pt x="292894" y="451771"/>
                    </a:moveTo>
                    <a:cubicBezTo>
                      <a:pt x="310801" y="439674"/>
                      <a:pt x="328803" y="427863"/>
                      <a:pt x="346996" y="416147"/>
                    </a:cubicBezTo>
                    <a:cubicBezTo>
                      <a:pt x="346996" y="416147"/>
                      <a:pt x="347091" y="416147"/>
                      <a:pt x="347091" y="416147"/>
                    </a:cubicBezTo>
                    <a:lnTo>
                      <a:pt x="347091" y="416052"/>
                    </a:lnTo>
                    <a:cubicBezTo>
                      <a:pt x="348234" y="415290"/>
                      <a:pt x="349377" y="414623"/>
                      <a:pt x="350425" y="413861"/>
                    </a:cubicBezTo>
                    <a:lnTo>
                      <a:pt x="350425" y="413861"/>
                    </a:lnTo>
                    <a:lnTo>
                      <a:pt x="346996" y="416147"/>
                    </a:lnTo>
                    <a:cubicBezTo>
                      <a:pt x="346996" y="416147"/>
                      <a:pt x="345472" y="424910"/>
                      <a:pt x="344043" y="437102"/>
                    </a:cubicBezTo>
                    <a:cubicBezTo>
                      <a:pt x="337852" y="438531"/>
                      <a:pt x="329374" y="441865"/>
                      <a:pt x="320993" y="448342"/>
                    </a:cubicBezTo>
                    <a:cubicBezTo>
                      <a:pt x="318802" y="440912"/>
                      <a:pt x="317182" y="435864"/>
                      <a:pt x="317182" y="435864"/>
                    </a:cubicBezTo>
                    <a:lnTo>
                      <a:pt x="314230" y="437864"/>
                    </a:lnTo>
                    <a:cubicBezTo>
                      <a:pt x="314230" y="437864"/>
                      <a:pt x="313754" y="445103"/>
                      <a:pt x="313277" y="455486"/>
                    </a:cubicBezTo>
                    <a:cubicBezTo>
                      <a:pt x="311277" y="457581"/>
                      <a:pt x="309372" y="459867"/>
                      <a:pt x="307562" y="462439"/>
                    </a:cubicBezTo>
                    <a:cubicBezTo>
                      <a:pt x="301657" y="461867"/>
                      <a:pt x="295751" y="462058"/>
                      <a:pt x="289846" y="463487"/>
                    </a:cubicBezTo>
                    <a:cubicBezTo>
                      <a:pt x="288988" y="459296"/>
                      <a:pt x="288322" y="456343"/>
                      <a:pt x="288036" y="455009"/>
                    </a:cubicBezTo>
                    <a:cubicBezTo>
                      <a:pt x="289655" y="453962"/>
                      <a:pt x="291274" y="452819"/>
                      <a:pt x="292894" y="451771"/>
                    </a:cubicBezTo>
                    <a:close/>
                    <a:moveTo>
                      <a:pt x="330422" y="545211"/>
                    </a:moveTo>
                    <a:cubicBezTo>
                      <a:pt x="330518" y="544163"/>
                      <a:pt x="330613" y="543211"/>
                      <a:pt x="330708" y="542163"/>
                    </a:cubicBezTo>
                    <a:cubicBezTo>
                      <a:pt x="336518" y="540353"/>
                      <a:pt x="342043" y="538353"/>
                      <a:pt x="347281" y="536162"/>
                    </a:cubicBezTo>
                    <a:cubicBezTo>
                      <a:pt x="347472" y="537972"/>
                      <a:pt x="347663" y="539782"/>
                      <a:pt x="347853" y="541591"/>
                    </a:cubicBezTo>
                    <a:cubicBezTo>
                      <a:pt x="342614" y="542639"/>
                      <a:pt x="336804" y="543878"/>
                      <a:pt x="330422" y="545211"/>
                    </a:cubicBezTo>
                    <a:close/>
                    <a:moveTo>
                      <a:pt x="348901" y="551783"/>
                    </a:moveTo>
                    <a:cubicBezTo>
                      <a:pt x="349091" y="553688"/>
                      <a:pt x="349282" y="555593"/>
                      <a:pt x="349472" y="557498"/>
                    </a:cubicBezTo>
                    <a:cubicBezTo>
                      <a:pt x="344710" y="557213"/>
                      <a:pt x="338138" y="556831"/>
                      <a:pt x="330708" y="556546"/>
                    </a:cubicBezTo>
                    <a:cubicBezTo>
                      <a:pt x="334423" y="555688"/>
                      <a:pt x="338138" y="554736"/>
                      <a:pt x="341757" y="553879"/>
                    </a:cubicBezTo>
                    <a:cubicBezTo>
                      <a:pt x="344424" y="553212"/>
                      <a:pt x="346710" y="552545"/>
                      <a:pt x="348901" y="551783"/>
                    </a:cubicBezTo>
                    <a:close/>
                    <a:moveTo>
                      <a:pt x="331661" y="527590"/>
                    </a:moveTo>
                    <a:cubicBezTo>
                      <a:pt x="331661" y="526637"/>
                      <a:pt x="331756" y="525589"/>
                      <a:pt x="331756" y="524637"/>
                    </a:cubicBezTo>
                    <a:cubicBezTo>
                      <a:pt x="334899" y="523780"/>
                      <a:pt x="338328" y="522827"/>
                      <a:pt x="342043" y="521494"/>
                    </a:cubicBezTo>
                    <a:cubicBezTo>
                      <a:pt x="343281" y="521113"/>
                      <a:pt x="344424" y="520637"/>
                      <a:pt x="345567" y="520255"/>
                    </a:cubicBezTo>
                    <a:cubicBezTo>
                      <a:pt x="345757" y="521684"/>
                      <a:pt x="345853" y="523208"/>
                      <a:pt x="346043" y="524732"/>
                    </a:cubicBezTo>
                    <a:cubicBezTo>
                      <a:pt x="341186" y="525685"/>
                      <a:pt x="336328" y="526637"/>
                      <a:pt x="331661" y="527590"/>
                    </a:cubicBezTo>
                    <a:close/>
                    <a:moveTo>
                      <a:pt x="338899" y="507301"/>
                    </a:moveTo>
                    <a:cubicBezTo>
                      <a:pt x="336423" y="507968"/>
                      <a:pt x="334137" y="508445"/>
                      <a:pt x="331946" y="508921"/>
                    </a:cubicBezTo>
                    <a:cubicBezTo>
                      <a:pt x="331851" y="503206"/>
                      <a:pt x="331470" y="497681"/>
                      <a:pt x="330898" y="492538"/>
                    </a:cubicBezTo>
                    <a:cubicBezTo>
                      <a:pt x="334994" y="494347"/>
                      <a:pt x="338995" y="495681"/>
                      <a:pt x="343090" y="496443"/>
                    </a:cubicBezTo>
                    <a:cubicBezTo>
                      <a:pt x="343376" y="499300"/>
                      <a:pt x="343757" y="502444"/>
                      <a:pt x="344138" y="505873"/>
                    </a:cubicBezTo>
                    <a:cubicBezTo>
                      <a:pt x="342329" y="506349"/>
                      <a:pt x="340614" y="506825"/>
                      <a:pt x="338899" y="507301"/>
                    </a:cubicBezTo>
                    <a:close/>
                    <a:moveTo>
                      <a:pt x="341662" y="474059"/>
                    </a:moveTo>
                    <a:cubicBezTo>
                      <a:pt x="336995" y="471488"/>
                      <a:pt x="331851" y="469011"/>
                      <a:pt x="326422" y="467011"/>
                    </a:cubicBezTo>
                    <a:cubicBezTo>
                      <a:pt x="327660" y="466725"/>
                      <a:pt x="328803" y="466249"/>
                      <a:pt x="330137" y="466058"/>
                    </a:cubicBezTo>
                    <a:cubicBezTo>
                      <a:pt x="334804" y="465391"/>
                      <a:pt x="338519" y="465963"/>
                      <a:pt x="341852" y="467201"/>
                    </a:cubicBezTo>
                    <a:cubicBezTo>
                      <a:pt x="341662" y="469487"/>
                      <a:pt x="341662" y="471773"/>
                      <a:pt x="341662" y="474059"/>
                    </a:cubicBezTo>
                    <a:close/>
                    <a:moveTo>
                      <a:pt x="326993" y="574072"/>
                    </a:moveTo>
                    <a:cubicBezTo>
                      <a:pt x="327279" y="572357"/>
                      <a:pt x="327470" y="570643"/>
                      <a:pt x="327755" y="568833"/>
                    </a:cubicBezTo>
                    <a:cubicBezTo>
                      <a:pt x="338233" y="567023"/>
                      <a:pt x="345377" y="564547"/>
                      <a:pt x="350044" y="562451"/>
                    </a:cubicBezTo>
                    <a:cubicBezTo>
                      <a:pt x="350234" y="563785"/>
                      <a:pt x="350330" y="565118"/>
                      <a:pt x="350425" y="566547"/>
                    </a:cubicBezTo>
                    <a:cubicBezTo>
                      <a:pt x="348996" y="569023"/>
                      <a:pt x="347567" y="571405"/>
                      <a:pt x="346138" y="573881"/>
                    </a:cubicBezTo>
                    <a:cubicBezTo>
                      <a:pt x="344138" y="573786"/>
                      <a:pt x="337376" y="573691"/>
                      <a:pt x="326993" y="574072"/>
                    </a:cubicBezTo>
                    <a:close/>
                    <a:moveTo>
                      <a:pt x="345853" y="574453"/>
                    </a:moveTo>
                    <a:cubicBezTo>
                      <a:pt x="342614" y="579977"/>
                      <a:pt x="339471" y="585502"/>
                      <a:pt x="336423" y="591026"/>
                    </a:cubicBezTo>
                    <a:cubicBezTo>
                      <a:pt x="334232" y="591312"/>
                      <a:pt x="329946" y="591979"/>
                      <a:pt x="324136" y="592646"/>
                    </a:cubicBezTo>
                    <a:cubicBezTo>
                      <a:pt x="324612" y="589788"/>
                      <a:pt x="325184" y="586740"/>
                      <a:pt x="325660" y="583216"/>
                    </a:cubicBezTo>
                    <a:cubicBezTo>
                      <a:pt x="332232" y="581501"/>
                      <a:pt x="338995" y="578834"/>
                      <a:pt x="345853" y="574453"/>
                    </a:cubicBezTo>
                    <a:close/>
                    <a:moveTo>
                      <a:pt x="306229" y="478060"/>
                    </a:moveTo>
                    <a:cubicBezTo>
                      <a:pt x="308324" y="478917"/>
                      <a:pt x="310324" y="479965"/>
                      <a:pt x="312325" y="481298"/>
                    </a:cubicBezTo>
                    <a:cubicBezTo>
                      <a:pt x="312039" y="491299"/>
                      <a:pt x="311944" y="501682"/>
                      <a:pt x="312039" y="510730"/>
                    </a:cubicBezTo>
                    <a:cubicBezTo>
                      <a:pt x="307181" y="510635"/>
                      <a:pt x="302895" y="510349"/>
                      <a:pt x="299085" y="510349"/>
                    </a:cubicBezTo>
                    <a:cubicBezTo>
                      <a:pt x="297942" y="503587"/>
                      <a:pt x="296609" y="496538"/>
                      <a:pt x="295275" y="489775"/>
                    </a:cubicBezTo>
                    <a:cubicBezTo>
                      <a:pt x="296609" y="487871"/>
                      <a:pt x="300514" y="483013"/>
                      <a:pt x="306229" y="478060"/>
                    </a:cubicBezTo>
                    <a:close/>
                    <a:moveTo>
                      <a:pt x="295180" y="489109"/>
                    </a:moveTo>
                    <a:cubicBezTo>
                      <a:pt x="294227" y="484251"/>
                      <a:pt x="293275" y="479584"/>
                      <a:pt x="292418" y="475393"/>
                    </a:cubicBezTo>
                    <a:cubicBezTo>
                      <a:pt x="294894" y="475488"/>
                      <a:pt x="297371" y="475774"/>
                      <a:pt x="299847" y="476250"/>
                    </a:cubicBezTo>
                    <a:cubicBezTo>
                      <a:pt x="298037" y="480155"/>
                      <a:pt x="296513" y="484346"/>
                      <a:pt x="295180" y="489109"/>
                    </a:cubicBezTo>
                    <a:close/>
                    <a:moveTo>
                      <a:pt x="302800" y="547306"/>
                    </a:moveTo>
                    <a:cubicBezTo>
                      <a:pt x="306896" y="547116"/>
                      <a:pt x="310991" y="546735"/>
                      <a:pt x="314896" y="545973"/>
                    </a:cubicBezTo>
                    <a:cubicBezTo>
                      <a:pt x="314992" y="546545"/>
                      <a:pt x="314992" y="547211"/>
                      <a:pt x="315087" y="547783"/>
                    </a:cubicBezTo>
                    <a:cubicBezTo>
                      <a:pt x="310705" y="548069"/>
                      <a:pt x="306610" y="547878"/>
                      <a:pt x="302800" y="547306"/>
                    </a:cubicBezTo>
                    <a:close/>
                    <a:moveTo>
                      <a:pt x="317468" y="570262"/>
                    </a:moveTo>
                    <a:cubicBezTo>
                      <a:pt x="317659" y="571690"/>
                      <a:pt x="317754" y="573024"/>
                      <a:pt x="317849" y="574453"/>
                    </a:cubicBezTo>
                    <a:cubicBezTo>
                      <a:pt x="315849" y="574548"/>
                      <a:pt x="313849" y="574643"/>
                      <a:pt x="311658" y="574738"/>
                    </a:cubicBezTo>
                    <a:cubicBezTo>
                      <a:pt x="307753" y="574929"/>
                      <a:pt x="303657" y="574738"/>
                      <a:pt x="299371" y="574357"/>
                    </a:cubicBezTo>
                    <a:cubicBezTo>
                      <a:pt x="299561" y="573310"/>
                      <a:pt x="299656" y="572357"/>
                      <a:pt x="299847" y="571309"/>
                    </a:cubicBezTo>
                    <a:cubicBezTo>
                      <a:pt x="300895" y="571309"/>
                      <a:pt x="301847" y="571309"/>
                      <a:pt x="302895" y="571309"/>
                    </a:cubicBezTo>
                    <a:cubicBezTo>
                      <a:pt x="308324" y="571119"/>
                      <a:pt x="313087" y="570738"/>
                      <a:pt x="317468" y="570262"/>
                    </a:cubicBezTo>
                    <a:close/>
                    <a:moveTo>
                      <a:pt x="302228" y="530352"/>
                    </a:moveTo>
                    <a:cubicBezTo>
                      <a:pt x="302133" y="529209"/>
                      <a:pt x="301943" y="528161"/>
                      <a:pt x="301752" y="526923"/>
                    </a:cubicBezTo>
                    <a:cubicBezTo>
                      <a:pt x="305181" y="527209"/>
                      <a:pt x="308801" y="527495"/>
                      <a:pt x="312992" y="527399"/>
                    </a:cubicBezTo>
                    <a:cubicBezTo>
                      <a:pt x="312992" y="527399"/>
                      <a:pt x="312992" y="527495"/>
                      <a:pt x="312992" y="527495"/>
                    </a:cubicBezTo>
                    <a:cubicBezTo>
                      <a:pt x="313087" y="528256"/>
                      <a:pt x="313182" y="529209"/>
                      <a:pt x="313277" y="529971"/>
                    </a:cubicBezTo>
                    <a:cubicBezTo>
                      <a:pt x="309658" y="530257"/>
                      <a:pt x="305943" y="530352"/>
                      <a:pt x="302228" y="530352"/>
                    </a:cubicBezTo>
                    <a:close/>
                    <a:moveTo>
                      <a:pt x="297371" y="586359"/>
                    </a:moveTo>
                    <a:cubicBezTo>
                      <a:pt x="304229" y="585978"/>
                      <a:pt x="311468" y="585788"/>
                      <a:pt x="318992" y="584549"/>
                    </a:cubicBezTo>
                    <a:cubicBezTo>
                      <a:pt x="319278" y="587597"/>
                      <a:pt x="319564" y="590455"/>
                      <a:pt x="319849" y="593122"/>
                    </a:cubicBezTo>
                    <a:cubicBezTo>
                      <a:pt x="316325" y="593503"/>
                      <a:pt x="312515" y="593979"/>
                      <a:pt x="308420" y="594360"/>
                    </a:cubicBezTo>
                    <a:cubicBezTo>
                      <a:pt x="304990" y="594741"/>
                      <a:pt x="300609" y="594741"/>
                      <a:pt x="295751" y="594836"/>
                    </a:cubicBezTo>
                    <a:cubicBezTo>
                      <a:pt x="296228" y="591979"/>
                      <a:pt x="296799" y="589216"/>
                      <a:pt x="297371" y="586359"/>
                    </a:cubicBezTo>
                    <a:close/>
                    <a:moveTo>
                      <a:pt x="318040" y="625221"/>
                    </a:moveTo>
                    <a:cubicBezTo>
                      <a:pt x="314515" y="625412"/>
                      <a:pt x="302705" y="626269"/>
                      <a:pt x="288036" y="628936"/>
                    </a:cubicBezTo>
                    <a:cubicBezTo>
                      <a:pt x="288417" y="627412"/>
                      <a:pt x="288798" y="625792"/>
                      <a:pt x="289274" y="623888"/>
                    </a:cubicBezTo>
                    <a:cubicBezTo>
                      <a:pt x="312230" y="619601"/>
                      <a:pt x="317659" y="614839"/>
                      <a:pt x="326803" y="608457"/>
                    </a:cubicBezTo>
                    <a:cubicBezTo>
                      <a:pt x="323755" y="613981"/>
                      <a:pt x="320897" y="619601"/>
                      <a:pt x="318040" y="625221"/>
                    </a:cubicBezTo>
                    <a:close/>
                    <a:moveTo>
                      <a:pt x="327470" y="607123"/>
                    </a:moveTo>
                    <a:cubicBezTo>
                      <a:pt x="323088" y="607695"/>
                      <a:pt x="308896" y="609505"/>
                      <a:pt x="292037" y="611886"/>
                    </a:cubicBezTo>
                    <a:cubicBezTo>
                      <a:pt x="292513" y="609695"/>
                      <a:pt x="292989" y="607409"/>
                      <a:pt x="293561" y="605123"/>
                    </a:cubicBezTo>
                    <a:cubicBezTo>
                      <a:pt x="295085" y="605028"/>
                      <a:pt x="296513" y="604933"/>
                      <a:pt x="297942" y="604838"/>
                    </a:cubicBezTo>
                    <a:cubicBezTo>
                      <a:pt x="307848" y="604171"/>
                      <a:pt x="314992" y="602742"/>
                      <a:pt x="320612" y="601028"/>
                    </a:cubicBezTo>
                    <a:cubicBezTo>
                      <a:pt x="320993" y="605123"/>
                      <a:pt x="321278" y="607695"/>
                      <a:pt x="321278" y="607695"/>
                    </a:cubicBezTo>
                    <a:cubicBezTo>
                      <a:pt x="321278" y="607695"/>
                      <a:pt x="321850" y="604933"/>
                      <a:pt x="322707" y="600265"/>
                    </a:cubicBezTo>
                    <a:cubicBezTo>
                      <a:pt x="328231" y="598265"/>
                      <a:pt x="332042" y="595884"/>
                      <a:pt x="335089" y="593312"/>
                    </a:cubicBezTo>
                    <a:cubicBezTo>
                      <a:pt x="332518" y="597884"/>
                      <a:pt x="329946" y="602456"/>
                      <a:pt x="327470" y="607123"/>
                    </a:cubicBezTo>
                    <a:close/>
                    <a:moveTo>
                      <a:pt x="332613" y="602932"/>
                    </a:moveTo>
                    <a:cubicBezTo>
                      <a:pt x="334994" y="598646"/>
                      <a:pt x="337471" y="594455"/>
                      <a:pt x="339947" y="590264"/>
                    </a:cubicBezTo>
                    <a:cubicBezTo>
                      <a:pt x="340043" y="597789"/>
                      <a:pt x="344614" y="610838"/>
                      <a:pt x="351187" y="624554"/>
                    </a:cubicBezTo>
                    <a:cubicBezTo>
                      <a:pt x="344805" y="617411"/>
                      <a:pt x="337661" y="609695"/>
                      <a:pt x="332613" y="602932"/>
                    </a:cubicBezTo>
                    <a:close/>
                    <a:moveTo>
                      <a:pt x="340900" y="588550"/>
                    </a:moveTo>
                    <a:cubicBezTo>
                      <a:pt x="343662" y="583787"/>
                      <a:pt x="346520" y="579025"/>
                      <a:pt x="349377" y="574357"/>
                    </a:cubicBezTo>
                    <a:cubicBezTo>
                      <a:pt x="349663" y="580358"/>
                      <a:pt x="350901" y="585978"/>
                      <a:pt x="352996" y="591122"/>
                    </a:cubicBezTo>
                    <a:cubicBezTo>
                      <a:pt x="354044" y="600837"/>
                      <a:pt x="354711" y="607981"/>
                      <a:pt x="354997" y="610172"/>
                    </a:cubicBezTo>
                    <a:cubicBezTo>
                      <a:pt x="349377" y="604171"/>
                      <a:pt x="345377" y="597694"/>
                      <a:pt x="340900" y="588550"/>
                    </a:cubicBezTo>
                    <a:close/>
                    <a:moveTo>
                      <a:pt x="350615" y="572453"/>
                    </a:moveTo>
                    <a:cubicBezTo>
                      <a:pt x="350711" y="572262"/>
                      <a:pt x="350901" y="571976"/>
                      <a:pt x="350996" y="571786"/>
                    </a:cubicBezTo>
                    <a:cubicBezTo>
                      <a:pt x="350996" y="572167"/>
                      <a:pt x="351092" y="572548"/>
                      <a:pt x="351092" y="572833"/>
                    </a:cubicBezTo>
                    <a:cubicBezTo>
                      <a:pt x="350901" y="572738"/>
                      <a:pt x="350806" y="572643"/>
                      <a:pt x="350615" y="572453"/>
                    </a:cubicBezTo>
                    <a:close/>
                    <a:moveTo>
                      <a:pt x="351187" y="343662"/>
                    </a:moveTo>
                    <a:cubicBezTo>
                      <a:pt x="352425" y="343376"/>
                      <a:pt x="353663" y="343090"/>
                      <a:pt x="354902" y="342709"/>
                    </a:cubicBezTo>
                    <a:cubicBezTo>
                      <a:pt x="354330" y="343281"/>
                      <a:pt x="353759" y="343853"/>
                      <a:pt x="353282" y="344424"/>
                    </a:cubicBezTo>
                    <a:cubicBezTo>
                      <a:pt x="353568" y="343948"/>
                      <a:pt x="353759" y="343662"/>
                      <a:pt x="353759" y="343662"/>
                    </a:cubicBezTo>
                    <a:lnTo>
                      <a:pt x="351187" y="343662"/>
                    </a:lnTo>
                    <a:close/>
                    <a:moveTo>
                      <a:pt x="320993" y="349663"/>
                    </a:moveTo>
                    <a:cubicBezTo>
                      <a:pt x="318897" y="349282"/>
                      <a:pt x="316802" y="348996"/>
                      <a:pt x="314611" y="348710"/>
                    </a:cubicBezTo>
                    <a:cubicBezTo>
                      <a:pt x="312611" y="347377"/>
                      <a:pt x="309277" y="345281"/>
                      <a:pt x="304610" y="342519"/>
                    </a:cubicBezTo>
                    <a:cubicBezTo>
                      <a:pt x="311372" y="340042"/>
                      <a:pt x="317563" y="337566"/>
                      <a:pt x="322897" y="335280"/>
                    </a:cubicBezTo>
                    <a:cubicBezTo>
                      <a:pt x="337090" y="339566"/>
                      <a:pt x="349187" y="341471"/>
                      <a:pt x="349663" y="341662"/>
                    </a:cubicBezTo>
                    <a:lnTo>
                      <a:pt x="356521" y="340233"/>
                    </a:lnTo>
                    <a:cubicBezTo>
                      <a:pt x="356521" y="340233"/>
                      <a:pt x="352235" y="335661"/>
                      <a:pt x="345281" y="329565"/>
                    </a:cubicBezTo>
                    <a:cubicBezTo>
                      <a:pt x="352139" y="331661"/>
                      <a:pt x="359188" y="333470"/>
                      <a:pt x="364427" y="334708"/>
                    </a:cubicBezTo>
                    <a:cubicBezTo>
                      <a:pt x="362331" y="336232"/>
                      <a:pt x="360236" y="338042"/>
                      <a:pt x="358045" y="340042"/>
                    </a:cubicBezTo>
                    <a:cubicBezTo>
                      <a:pt x="345567" y="343186"/>
                      <a:pt x="333280" y="346329"/>
                      <a:pt x="320993" y="349663"/>
                    </a:cubicBezTo>
                    <a:close/>
                    <a:moveTo>
                      <a:pt x="440055" y="661416"/>
                    </a:moveTo>
                    <a:cubicBezTo>
                      <a:pt x="437197" y="657034"/>
                      <a:pt x="433769" y="652463"/>
                      <a:pt x="429482" y="647795"/>
                    </a:cubicBezTo>
                    <a:cubicBezTo>
                      <a:pt x="405955" y="621697"/>
                      <a:pt x="373666" y="602456"/>
                      <a:pt x="363760" y="588264"/>
                    </a:cubicBezTo>
                    <a:cubicBezTo>
                      <a:pt x="362712" y="586835"/>
                      <a:pt x="361855" y="585502"/>
                      <a:pt x="360902" y="584263"/>
                    </a:cubicBezTo>
                    <a:cubicBezTo>
                      <a:pt x="361379" y="581787"/>
                      <a:pt x="361760" y="579311"/>
                      <a:pt x="362236" y="576644"/>
                    </a:cubicBezTo>
                    <a:cubicBezTo>
                      <a:pt x="363950" y="580358"/>
                      <a:pt x="366522" y="584263"/>
                      <a:pt x="370904" y="588931"/>
                    </a:cubicBezTo>
                    <a:cubicBezTo>
                      <a:pt x="384334" y="603504"/>
                      <a:pt x="408146" y="621316"/>
                      <a:pt x="423196" y="633984"/>
                    </a:cubicBezTo>
                    <a:cubicBezTo>
                      <a:pt x="431482" y="640937"/>
                      <a:pt x="436817" y="647986"/>
                      <a:pt x="440817" y="656368"/>
                    </a:cubicBezTo>
                    <a:cubicBezTo>
                      <a:pt x="440531" y="658082"/>
                      <a:pt x="440246" y="659797"/>
                      <a:pt x="440055" y="661416"/>
                    </a:cubicBezTo>
                    <a:close/>
                    <a:moveTo>
                      <a:pt x="443008" y="666179"/>
                    </a:moveTo>
                    <a:cubicBezTo>
                      <a:pt x="443389" y="665607"/>
                      <a:pt x="443770" y="664940"/>
                      <a:pt x="444246" y="664369"/>
                    </a:cubicBezTo>
                    <a:cubicBezTo>
                      <a:pt x="445580" y="667893"/>
                      <a:pt x="446818" y="671798"/>
                      <a:pt x="447961" y="675894"/>
                    </a:cubicBezTo>
                    <a:cubicBezTo>
                      <a:pt x="446532" y="672846"/>
                      <a:pt x="445008" y="669607"/>
                      <a:pt x="443008" y="666179"/>
                    </a:cubicBezTo>
                    <a:close/>
                    <a:moveTo>
                      <a:pt x="470440" y="637604"/>
                    </a:moveTo>
                    <a:cubicBezTo>
                      <a:pt x="461677" y="652844"/>
                      <a:pt x="455962" y="673227"/>
                      <a:pt x="452438" y="689705"/>
                    </a:cubicBezTo>
                    <a:cubicBezTo>
                      <a:pt x="451866" y="686943"/>
                      <a:pt x="450818" y="683419"/>
                      <a:pt x="449294" y="679323"/>
                    </a:cubicBezTo>
                    <a:cubicBezTo>
                      <a:pt x="450152" y="676847"/>
                      <a:pt x="452628" y="667607"/>
                      <a:pt x="449294" y="656368"/>
                    </a:cubicBezTo>
                    <a:cubicBezTo>
                      <a:pt x="451199" y="653415"/>
                      <a:pt x="453295" y="650272"/>
                      <a:pt x="455390" y="646938"/>
                    </a:cubicBezTo>
                    <a:cubicBezTo>
                      <a:pt x="455105" y="655701"/>
                      <a:pt x="455105" y="661416"/>
                      <a:pt x="455105" y="661416"/>
                    </a:cubicBezTo>
                    <a:cubicBezTo>
                      <a:pt x="455105" y="661416"/>
                      <a:pt x="464915" y="639985"/>
                      <a:pt x="473678" y="618744"/>
                    </a:cubicBezTo>
                    <a:cubicBezTo>
                      <a:pt x="475202" y="621316"/>
                      <a:pt x="476440" y="623792"/>
                      <a:pt x="477584" y="626173"/>
                    </a:cubicBezTo>
                    <a:cubicBezTo>
                      <a:pt x="475297" y="629603"/>
                      <a:pt x="472821" y="633413"/>
                      <a:pt x="470440" y="637604"/>
                    </a:cubicBezTo>
                    <a:close/>
                    <a:moveTo>
                      <a:pt x="478155" y="625316"/>
                    </a:moveTo>
                    <a:cubicBezTo>
                      <a:pt x="477012" y="622363"/>
                      <a:pt x="475869" y="619697"/>
                      <a:pt x="474631" y="617220"/>
                    </a:cubicBezTo>
                    <a:cubicBezTo>
                      <a:pt x="474726" y="617030"/>
                      <a:pt x="474917" y="616744"/>
                      <a:pt x="475012" y="616553"/>
                    </a:cubicBezTo>
                    <a:cubicBezTo>
                      <a:pt x="476821" y="619220"/>
                      <a:pt x="478250" y="621601"/>
                      <a:pt x="479298" y="623602"/>
                    </a:cubicBezTo>
                    <a:cubicBezTo>
                      <a:pt x="479012" y="624269"/>
                      <a:pt x="478536" y="624745"/>
                      <a:pt x="478155" y="625316"/>
                    </a:cubicBezTo>
                    <a:close/>
                    <a:moveTo>
                      <a:pt x="504825" y="557974"/>
                    </a:moveTo>
                    <a:cubicBezTo>
                      <a:pt x="501205" y="554546"/>
                      <a:pt x="498634" y="552069"/>
                      <a:pt x="497396" y="550926"/>
                    </a:cubicBezTo>
                    <a:cubicBezTo>
                      <a:pt x="497300" y="550259"/>
                      <a:pt x="497110" y="549688"/>
                      <a:pt x="497014" y="549021"/>
                    </a:cubicBezTo>
                    <a:cubicBezTo>
                      <a:pt x="499872" y="552164"/>
                      <a:pt x="502444" y="555117"/>
                      <a:pt x="504825" y="557974"/>
                    </a:cubicBezTo>
                    <a:close/>
                    <a:moveTo>
                      <a:pt x="497396" y="559022"/>
                    </a:moveTo>
                    <a:cubicBezTo>
                      <a:pt x="497300" y="558927"/>
                      <a:pt x="497300" y="558832"/>
                      <a:pt x="497205" y="558737"/>
                    </a:cubicBezTo>
                    <a:cubicBezTo>
                      <a:pt x="497205" y="558641"/>
                      <a:pt x="497300" y="558451"/>
                      <a:pt x="497300" y="558355"/>
                    </a:cubicBezTo>
                    <a:cubicBezTo>
                      <a:pt x="497300" y="558641"/>
                      <a:pt x="497396" y="558832"/>
                      <a:pt x="497396" y="559022"/>
                    </a:cubicBezTo>
                    <a:close/>
                    <a:moveTo>
                      <a:pt x="489680" y="523875"/>
                    </a:moveTo>
                    <a:cubicBezTo>
                      <a:pt x="490347" y="524542"/>
                      <a:pt x="490823" y="525208"/>
                      <a:pt x="491395" y="525875"/>
                    </a:cubicBezTo>
                    <a:cubicBezTo>
                      <a:pt x="492252" y="530638"/>
                      <a:pt x="493109" y="535496"/>
                      <a:pt x="493967" y="540258"/>
                    </a:cubicBezTo>
                    <a:cubicBezTo>
                      <a:pt x="493681" y="539877"/>
                      <a:pt x="493395" y="539401"/>
                      <a:pt x="493014" y="539020"/>
                    </a:cubicBezTo>
                    <a:cubicBezTo>
                      <a:pt x="491871" y="537496"/>
                      <a:pt x="490633" y="535972"/>
                      <a:pt x="489395" y="534448"/>
                    </a:cubicBezTo>
                    <a:cubicBezTo>
                      <a:pt x="489490" y="530257"/>
                      <a:pt x="489585" y="526732"/>
                      <a:pt x="489680" y="523875"/>
                    </a:cubicBezTo>
                    <a:close/>
                    <a:moveTo>
                      <a:pt x="489204" y="540925"/>
                    </a:moveTo>
                    <a:cubicBezTo>
                      <a:pt x="490823" y="542354"/>
                      <a:pt x="492443" y="543973"/>
                      <a:pt x="494062" y="545687"/>
                    </a:cubicBezTo>
                    <a:cubicBezTo>
                      <a:pt x="494443" y="546068"/>
                      <a:pt x="494824" y="546545"/>
                      <a:pt x="495205" y="546925"/>
                    </a:cubicBezTo>
                    <a:cubicBezTo>
                      <a:pt x="495300" y="547592"/>
                      <a:pt x="495395" y="548259"/>
                      <a:pt x="495586" y="548926"/>
                    </a:cubicBezTo>
                    <a:cubicBezTo>
                      <a:pt x="495871" y="550355"/>
                      <a:pt x="496157" y="551688"/>
                      <a:pt x="496348" y="553117"/>
                    </a:cubicBezTo>
                    <a:cubicBezTo>
                      <a:pt x="495967" y="553498"/>
                      <a:pt x="495300" y="554069"/>
                      <a:pt x="494347" y="554926"/>
                    </a:cubicBezTo>
                    <a:cubicBezTo>
                      <a:pt x="493967" y="554450"/>
                      <a:pt x="493681" y="553974"/>
                      <a:pt x="493205" y="553403"/>
                    </a:cubicBezTo>
                    <a:cubicBezTo>
                      <a:pt x="491871" y="551688"/>
                      <a:pt x="490442" y="550164"/>
                      <a:pt x="489013" y="548640"/>
                    </a:cubicBezTo>
                    <a:cubicBezTo>
                      <a:pt x="489109" y="545878"/>
                      <a:pt x="489109" y="543401"/>
                      <a:pt x="489204" y="540925"/>
                    </a:cubicBezTo>
                    <a:close/>
                    <a:moveTo>
                      <a:pt x="488823" y="553783"/>
                    </a:moveTo>
                    <a:cubicBezTo>
                      <a:pt x="489966" y="554831"/>
                      <a:pt x="491014" y="555784"/>
                      <a:pt x="492062" y="556831"/>
                    </a:cubicBezTo>
                    <a:cubicBezTo>
                      <a:pt x="491014" y="557879"/>
                      <a:pt x="489871" y="558927"/>
                      <a:pt x="488537" y="560261"/>
                    </a:cubicBezTo>
                    <a:cubicBezTo>
                      <a:pt x="488632" y="558165"/>
                      <a:pt x="488728" y="555974"/>
                      <a:pt x="488823" y="553783"/>
                    </a:cubicBezTo>
                    <a:close/>
                    <a:moveTo>
                      <a:pt x="496634" y="561784"/>
                    </a:moveTo>
                    <a:cubicBezTo>
                      <a:pt x="497205" y="562451"/>
                      <a:pt x="497777" y="563118"/>
                      <a:pt x="498348" y="563785"/>
                    </a:cubicBezTo>
                    <a:cubicBezTo>
                      <a:pt x="500348" y="574643"/>
                      <a:pt x="502348" y="585597"/>
                      <a:pt x="504539" y="596455"/>
                    </a:cubicBezTo>
                    <a:cubicBezTo>
                      <a:pt x="504444" y="596551"/>
                      <a:pt x="493681" y="603885"/>
                      <a:pt x="480631" y="621887"/>
                    </a:cubicBezTo>
                    <a:cubicBezTo>
                      <a:pt x="479870" y="619220"/>
                      <a:pt x="478917" y="616267"/>
                      <a:pt x="477488" y="612838"/>
                    </a:cubicBezTo>
                    <a:cubicBezTo>
                      <a:pt x="478727" y="610838"/>
                      <a:pt x="479965" y="608933"/>
                      <a:pt x="480917" y="607409"/>
                    </a:cubicBezTo>
                    <a:cubicBezTo>
                      <a:pt x="489395" y="594170"/>
                      <a:pt x="494633" y="571881"/>
                      <a:pt x="496634" y="561784"/>
                    </a:cubicBezTo>
                    <a:close/>
                    <a:moveTo>
                      <a:pt x="707803" y="444437"/>
                    </a:moveTo>
                    <a:cubicBezTo>
                      <a:pt x="734473" y="435673"/>
                      <a:pt x="777526" y="418529"/>
                      <a:pt x="795623" y="417100"/>
                    </a:cubicBezTo>
                    <a:cubicBezTo>
                      <a:pt x="813721" y="415671"/>
                      <a:pt x="837343" y="417100"/>
                      <a:pt x="837629" y="417100"/>
                    </a:cubicBezTo>
                    <a:cubicBezTo>
                      <a:pt x="834485" y="418719"/>
                      <a:pt x="829913" y="420719"/>
                      <a:pt x="824960" y="421672"/>
                    </a:cubicBezTo>
                    <a:cubicBezTo>
                      <a:pt x="815721" y="423291"/>
                      <a:pt x="774954" y="432435"/>
                      <a:pt x="742474" y="439007"/>
                    </a:cubicBezTo>
                    <a:cubicBezTo>
                      <a:pt x="713518" y="444913"/>
                      <a:pt x="686086" y="456629"/>
                      <a:pt x="680466" y="459105"/>
                    </a:cubicBezTo>
                    <a:cubicBezTo>
                      <a:pt x="674846" y="456438"/>
                      <a:pt x="669131" y="453962"/>
                      <a:pt x="663416" y="451390"/>
                    </a:cubicBezTo>
                    <a:cubicBezTo>
                      <a:pt x="675513" y="451675"/>
                      <a:pt x="682943" y="452628"/>
                      <a:pt x="707803" y="444437"/>
                    </a:cubicBezTo>
                    <a:close/>
                    <a:moveTo>
                      <a:pt x="655130" y="450342"/>
                    </a:moveTo>
                    <a:cubicBezTo>
                      <a:pt x="653987" y="457390"/>
                      <a:pt x="651415" y="466058"/>
                      <a:pt x="649129" y="474059"/>
                    </a:cubicBezTo>
                    <a:cubicBezTo>
                      <a:pt x="648081" y="461486"/>
                      <a:pt x="645605" y="450342"/>
                      <a:pt x="641795" y="445008"/>
                    </a:cubicBezTo>
                    <a:cubicBezTo>
                      <a:pt x="646176" y="446722"/>
                      <a:pt x="650653" y="448532"/>
                      <a:pt x="655130" y="450342"/>
                    </a:cubicBezTo>
                    <a:close/>
                    <a:moveTo>
                      <a:pt x="549593" y="257746"/>
                    </a:moveTo>
                    <a:cubicBezTo>
                      <a:pt x="557022" y="255079"/>
                      <a:pt x="565213" y="250126"/>
                      <a:pt x="572834" y="244602"/>
                    </a:cubicBezTo>
                    <a:cubicBezTo>
                      <a:pt x="566166" y="252508"/>
                      <a:pt x="560165" y="260985"/>
                      <a:pt x="556260" y="269462"/>
                    </a:cubicBezTo>
                    <a:cubicBezTo>
                      <a:pt x="554546" y="273082"/>
                      <a:pt x="553022" y="276606"/>
                      <a:pt x="551497" y="279940"/>
                    </a:cubicBezTo>
                    <a:cubicBezTo>
                      <a:pt x="545402" y="281845"/>
                      <a:pt x="538924" y="283750"/>
                      <a:pt x="532543" y="285750"/>
                    </a:cubicBezTo>
                    <a:cubicBezTo>
                      <a:pt x="534067" y="280797"/>
                      <a:pt x="535019" y="275844"/>
                      <a:pt x="535781" y="270986"/>
                    </a:cubicBezTo>
                    <a:cubicBezTo>
                      <a:pt x="540068" y="267271"/>
                      <a:pt x="544830" y="262604"/>
                      <a:pt x="549593" y="257746"/>
                    </a:cubicBezTo>
                    <a:close/>
                    <a:moveTo>
                      <a:pt x="517970" y="237363"/>
                    </a:moveTo>
                    <a:cubicBezTo>
                      <a:pt x="518541" y="236315"/>
                      <a:pt x="519113" y="235267"/>
                      <a:pt x="519779" y="234220"/>
                    </a:cubicBezTo>
                    <a:cubicBezTo>
                      <a:pt x="519874" y="234220"/>
                      <a:pt x="529209" y="235267"/>
                      <a:pt x="545021" y="231648"/>
                    </a:cubicBezTo>
                    <a:cubicBezTo>
                      <a:pt x="542449" y="233839"/>
                      <a:pt x="538448" y="237554"/>
                      <a:pt x="533686" y="242316"/>
                    </a:cubicBezTo>
                    <a:cubicBezTo>
                      <a:pt x="527113" y="245364"/>
                      <a:pt x="520351" y="249746"/>
                      <a:pt x="514921" y="253651"/>
                    </a:cubicBezTo>
                    <a:cubicBezTo>
                      <a:pt x="516350" y="246602"/>
                      <a:pt x="517398" y="240697"/>
                      <a:pt x="517970" y="237363"/>
                    </a:cubicBezTo>
                    <a:close/>
                    <a:moveTo>
                      <a:pt x="520732" y="419100"/>
                    </a:moveTo>
                    <a:cubicBezTo>
                      <a:pt x="522351" y="411671"/>
                      <a:pt x="520541" y="405574"/>
                      <a:pt x="516541" y="401193"/>
                    </a:cubicBezTo>
                    <a:cubicBezTo>
                      <a:pt x="523494" y="403288"/>
                      <a:pt x="530352" y="405574"/>
                      <a:pt x="537305" y="407765"/>
                    </a:cubicBezTo>
                    <a:cubicBezTo>
                      <a:pt x="537210" y="409480"/>
                      <a:pt x="536353" y="411194"/>
                      <a:pt x="533686" y="413480"/>
                    </a:cubicBezTo>
                    <a:cubicBezTo>
                      <a:pt x="530638" y="415957"/>
                      <a:pt x="523875" y="425196"/>
                      <a:pt x="516446" y="433673"/>
                    </a:cubicBezTo>
                    <a:cubicBezTo>
                      <a:pt x="515684" y="432911"/>
                      <a:pt x="515017" y="432245"/>
                      <a:pt x="514255" y="431578"/>
                    </a:cubicBezTo>
                    <a:cubicBezTo>
                      <a:pt x="517398" y="427387"/>
                      <a:pt x="519970" y="423100"/>
                      <a:pt x="520732" y="419100"/>
                    </a:cubicBezTo>
                    <a:close/>
                    <a:moveTo>
                      <a:pt x="511302" y="399669"/>
                    </a:moveTo>
                    <a:cubicBezTo>
                      <a:pt x="511778" y="402907"/>
                      <a:pt x="511207" y="406527"/>
                      <a:pt x="509588" y="410623"/>
                    </a:cubicBezTo>
                    <a:lnTo>
                      <a:pt x="511302" y="399669"/>
                    </a:lnTo>
                    <a:close/>
                    <a:moveTo>
                      <a:pt x="524828" y="510349"/>
                    </a:moveTo>
                    <a:cubicBezTo>
                      <a:pt x="524828" y="510445"/>
                      <a:pt x="524828" y="510445"/>
                      <a:pt x="524828" y="510349"/>
                    </a:cubicBezTo>
                    <a:cubicBezTo>
                      <a:pt x="511397" y="497300"/>
                      <a:pt x="497681" y="484251"/>
                      <a:pt x="490061" y="477107"/>
                    </a:cubicBezTo>
                    <a:lnTo>
                      <a:pt x="490442" y="476250"/>
                    </a:lnTo>
                    <a:cubicBezTo>
                      <a:pt x="493395" y="471488"/>
                      <a:pt x="496824" y="466915"/>
                      <a:pt x="500920" y="462629"/>
                    </a:cubicBezTo>
                    <a:cubicBezTo>
                      <a:pt x="509111" y="473869"/>
                      <a:pt x="518351" y="485965"/>
                      <a:pt x="526828" y="495967"/>
                    </a:cubicBezTo>
                    <a:cubicBezTo>
                      <a:pt x="525780" y="500824"/>
                      <a:pt x="525018" y="505587"/>
                      <a:pt x="524828" y="510349"/>
                    </a:cubicBezTo>
                    <a:close/>
                    <a:moveTo>
                      <a:pt x="541306" y="458819"/>
                    </a:moveTo>
                    <a:cubicBezTo>
                      <a:pt x="536353" y="453676"/>
                      <a:pt x="530923" y="448246"/>
                      <a:pt x="525399" y="442627"/>
                    </a:cubicBezTo>
                    <a:cubicBezTo>
                      <a:pt x="535686" y="434245"/>
                      <a:pt x="541211" y="426815"/>
                      <a:pt x="542639" y="421005"/>
                    </a:cubicBezTo>
                    <a:cubicBezTo>
                      <a:pt x="543782" y="416433"/>
                      <a:pt x="541401" y="411671"/>
                      <a:pt x="539401" y="408622"/>
                    </a:cubicBezTo>
                    <a:cubicBezTo>
                      <a:pt x="546830" y="411004"/>
                      <a:pt x="554355" y="413290"/>
                      <a:pt x="561785" y="415766"/>
                    </a:cubicBezTo>
                    <a:cubicBezTo>
                      <a:pt x="558165" y="427196"/>
                      <a:pt x="548830" y="444817"/>
                      <a:pt x="543020" y="455771"/>
                    </a:cubicBezTo>
                    <a:cubicBezTo>
                      <a:pt x="542544" y="456533"/>
                      <a:pt x="541877" y="457676"/>
                      <a:pt x="541306" y="458819"/>
                    </a:cubicBezTo>
                    <a:close/>
                    <a:moveTo>
                      <a:pt x="559308" y="478631"/>
                    </a:moveTo>
                    <a:cubicBezTo>
                      <a:pt x="562642" y="474155"/>
                      <a:pt x="566261" y="469297"/>
                      <a:pt x="570262" y="464058"/>
                    </a:cubicBezTo>
                    <a:cubicBezTo>
                      <a:pt x="585406" y="444437"/>
                      <a:pt x="592931" y="435673"/>
                      <a:pt x="586264" y="424244"/>
                    </a:cubicBezTo>
                    <a:cubicBezTo>
                      <a:pt x="591693" y="426148"/>
                      <a:pt x="597122" y="427958"/>
                      <a:pt x="602456" y="429958"/>
                    </a:cubicBezTo>
                    <a:cubicBezTo>
                      <a:pt x="603123" y="434435"/>
                      <a:pt x="604171" y="446246"/>
                      <a:pt x="597980" y="461581"/>
                    </a:cubicBezTo>
                    <a:cubicBezTo>
                      <a:pt x="591979" y="476345"/>
                      <a:pt x="586073" y="491299"/>
                      <a:pt x="580358" y="507682"/>
                    </a:cubicBezTo>
                    <a:cubicBezTo>
                      <a:pt x="572834" y="496633"/>
                      <a:pt x="565499" y="486346"/>
                      <a:pt x="559308" y="478631"/>
                    </a:cubicBezTo>
                    <a:close/>
                    <a:moveTo>
                      <a:pt x="564832" y="416719"/>
                    </a:moveTo>
                    <a:cubicBezTo>
                      <a:pt x="571119" y="418814"/>
                      <a:pt x="577405" y="421196"/>
                      <a:pt x="583692" y="423386"/>
                    </a:cubicBezTo>
                    <a:cubicBezTo>
                      <a:pt x="578358" y="434245"/>
                      <a:pt x="571786" y="439198"/>
                      <a:pt x="568357" y="444151"/>
                    </a:cubicBezTo>
                    <a:cubicBezTo>
                      <a:pt x="567785" y="445008"/>
                      <a:pt x="566547" y="446341"/>
                      <a:pt x="565118" y="447961"/>
                    </a:cubicBezTo>
                    <a:cubicBezTo>
                      <a:pt x="568452" y="437769"/>
                      <a:pt x="571690" y="426148"/>
                      <a:pt x="564832" y="416719"/>
                    </a:cubicBezTo>
                    <a:close/>
                    <a:moveTo>
                      <a:pt x="585883" y="540639"/>
                    </a:moveTo>
                    <a:cubicBezTo>
                      <a:pt x="584835" y="539115"/>
                      <a:pt x="583882" y="537591"/>
                      <a:pt x="582835" y="536067"/>
                    </a:cubicBezTo>
                    <a:cubicBezTo>
                      <a:pt x="583882" y="537210"/>
                      <a:pt x="584930" y="538258"/>
                      <a:pt x="585978" y="539305"/>
                    </a:cubicBezTo>
                    <a:cubicBezTo>
                      <a:pt x="585883" y="539782"/>
                      <a:pt x="585883" y="540258"/>
                      <a:pt x="585883" y="540639"/>
                    </a:cubicBezTo>
                    <a:close/>
                    <a:moveTo>
                      <a:pt x="622363" y="437388"/>
                    </a:moveTo>
                    <a:cubicBezTo>
                      <a:pt x="621411" y="439483"/>
                      <a:pt x="619697" y="444437"/>
                      <a:pt x="618458" y="454438"/>
                    </a:cubicBezTo>
                    <a:cubicBezTo>
                      <a:pt x="616744" y="468249"/>
                      <a:pt x="598837" y="494538"/>
                      <a:pt x="589883" y="522161"/>
                    </a:cubicBezTo>
                    <a:cubicBezTo>
                      <a:pt x="588645" y="520255"/>
                      <a:pt x="587312" y="518255"/>
                      <a:pt x="586073" y="516350"/>
                    </a:cubicBezTo>
                    <a:cubicBezTo>
                      <a:pt x="586454" y="515588"/>
                      <a:pt x="586645" y="514731"/>
                      <a:pt x="587026" y="513969"/>
                    </a:cubicBezTo>
                    <a:cubicBezTo>
                      <a:pt x="594455" y="498157"/>
                      <a:pt x="607219" y="474726"/>
                      <a:pt x="612172" y="458248"/>
                    </a:cubicBezTo>
                    <a:cubicBezTo>
                      <a:pt x="616553" y="443579"/>
                      <a:pt x="612553" y="438531"/>
                      <a:pt x="604933" y="430816"/>
                    </a:cubicBezTo>
                    <a:cubicBezTo>
                      <a:pt x="606362" y="431387"/>
                      <a:pt x="607886" y="431863"/>
                      <a:pt x="609410" y="432340"/>
                    </a:cubicBezTo>
                    <a:cubicBezTo>
                      <a:pt x="613696" y="434054"/>
                      <a:pt x="618077" y="435769"/>
                      <a:pt x="622363" y="437388"/>
                    </a:cubicBezTo>
                    <a:close/>
                    <a:moveTo>
                      <a:pt x="610267" y="429387"/>
                    </a:moveTo>
                    <a:cubicBezTo>
                      <a:pt x="605219" y="427387"/>
                      <a:pt x="600075" y="425672"/>
                      <a:pt x="594931" y="423767"/>
                    </a:cubicBezTo>
                    <a:cubicBezTo>
                      <a:pt x="600742" y="424053"/>
                      <a:pt x="609124" y="423577"/>
                      <a:pt x="620839" y="420338"/>
                    </a:cubicBezTo>
                    <a:cubicBezTo>
                      <a:pt x="624649" y="419290"/>
                      <a:pt x="628555" y="418147"/>
                      <a:pt x="632555" y="417100"/>
                    </a:cubicBezTo>
                    <a:cubicBezTo>
                      <a:pt x="622173" y="422624"/>
                      <a:pt x="613696" y="427387"/>
                      <a:pt x="610267" y="429387"/>
                    </a:cubicBezTo>
                    <a:close/>
                    <a:moveTo>
                      <a:pt x="635889" y="406146"/>
                    </a:moveTo>
                    <a:cubicBezTo>
                      <a:pt x="612267" y="413575"/>
                      <a:pt x="593598" y="419005"/>
                      <a:pt x="587216" y="420814"/>
                    </a:cubicBezTo>
                    <a:cubicBezTo>
                      <a:pt x="580930" y="418433"/>
                      <a:pt x="574643" y="416052"/>
                      <a:pt x="568262" y="413766"/>
                    </a:cubicBezTo>
                    <a:cubicBezTo>
                      <a:pt x="575024" y="413671"/>
                      <a:pt x="587312" y="413195"/>
                      <a:pt x="603218" y="410908"/>
                    </a:cubicBezTo>
                    <a:cubicBezTo>
                      <a:pt x="619315" y="408527"/>
                      <a:pt x="637127" y="404908"/>
                      <a:pt x="653701" y="397573"/>
                    </a:cubicBezTo>
                    <a:cubicBezTo>
                      <a:pt x="648938" y="400812"/>
                      <a:pt x="643223" y="403765"/>
                      <a:pt x="635889" y="406146"/>
                    </a:cubicBezTo>
                    <a:close/>
                    <a:moveTo>
                      <a:pt x="660940" y="377571"/>
                    </a:moveTo>
                    <a:cubicBezTo>
                      <a:pt x="659416" y="377285"/>
                      <a:pt x="657797" y="376999"/>
                      <a:pt x="656177" y="376714"/>
                    </a:cubicBezTo>
                    <a:cubicBezTo>
                      <a:pt x="657130" y="376333"/>
                      <a:pt x="658082" y="375952"/>
                      <a:pt x="659130" y="375666"/>
                    </a:cubicBezTo>
                    <a:cubicBezTo>
                      <a:pt x="660082" y="375380"/>
                      <a:pt x="661035" y="375095"/>
                      <a:pt x="661988" y="374809"/>
                    </a:cubicBezTo>
                    <a:cubicBezTo>
                      <a:pt x="663416" y="374809"/>
                      <a:pt x="664845" y="374809"/>
                      <a:pt x="666179" y="374904"/>
                    </a:cubicBezTo>
                    <a:cubicBezTo>
                      <a:pt x="664559" y="375761"/>
                      <a:pt x="662749" y="376619"/>
                      <a:pt x="660940" y="377571"/>
                    </a:cubicBezTo>
                    <a:close/>
                    <a:moveTo>
                      <a:pt x="721138" y="375095"/>
                    </a:moveTo>
                    <a:cubicBezTo>
                      <a:pt x="712946" y="377190"/>
                      <a:pt x="705231" y="379857"/>
                      <a:pt x="697992" y="383096"/>
                    </a:cubicBezTo>
                    <a:cubicBezTo>
                      <a:pt x="700945" y="380143"/>
                      <a:pt x="703802" y="377476"/>
                      <a:pt x="706469" y="375095"/>
                    </a:cubicBezTo>
                    <a:cubicBezTo>
                      <a:pt x="712280" y="375190"/>
                      <a:pt x="717232" y="375190"/>
                      <a:pt x="721138" y="375095"/>
                    </a:cubicBezTo>
                    <a:close/>
                    <a:moveTo>
                      <a:pt x="614363" y="350711"/>
                    </a:moveTo>
                    <a:cubicBezTo>
                      <a:pt x="624364" y="351758"/>
                      <a:pt x="631603" y="354139"/>
                      <a:pt x="631603" y="354139"/>
                    </a:cubicBezTo>
                    <a:cubicBezTo>
                      <a:pt x="627507" y="351091"/>
                      <a:pt x="623411" y="348615"/>
                      <a:pt x="619315" y="346520"/>
                    </a:cubicBezTo>
                    <a:cubicBezTo>
                      <a:pt x="619601" y="346329"/>
                      <a:pt x="619887" y="346043"/>
                      <a:pt x="620173" y="345853"/>
                    </a:cubicBezTo>
                    <a:cubicBezTo>
                      <a:pt x="622268" y="346234"/>
                      <a:pt x="624269" y="346615"/>
                      <a:pt x="626078" y="346996"/>
                    </a:cubicBezTo>
                    <a:cubicBezTo>
                      <a:pt x="655225" y="352425"/>
                      <a:pt x="691039" y="354806"/>
                      <a:pt x="719614" y="355759"/>
                    </a:cubicBezTo>
                    <a:cubicBezTo>
                      <a:pt x="712280" y="356711"/>
                      <a:pt x="705040" y="358997"/>
                      <a:pt x="696563" y="360997"/>
                    </a:cubicBezTo>
                    <a:cubicBezTo>
                      <a:pt x="693134" y="361759"/>
                      <a:pt x="688372" y="363760"/>
                      <a:pt x="682752" y="366427"/>
                    </a:cubicBezTo>
                    <a:cubicBezTo>
                      <a:pt x="681514" y="366331"/>
                      <a:pt x="680180" y="366141"/>
                      <a:pt x="678942" y="366046"/>
                    </a:cubicBezTo>
                    <a:cubicBezTo>
                      <a:pt x="656272" y="362045"/>
                      <a:pt x="630555" y="357569"/>
                      <a:pt x="611410" y="354139"/>
                    </a:cubicBezTo>
                    <a:cubicBezTo>
                      <a:pt x="612362" y="352996"/>
                      <a:pt x="613315" y="351854"/>
                      <a:pt x="614363" y="350711"/>
                    </a:cubicBezTo>
                    <a:close/>
                    <a:moveTo>
                      <a:pt x="634746" y="387953"/>
                    </a:moveTo>
                    <a:cubicBezTo>
                      <a:pt x="636556" y="387953"/>
                      <a:pt x="638365" y="387953"/>
                      <a:pt x="640175" y="387953"/>
                    </a:cubicBezTo>
                    <a:cubicBezTo>
                      <a:pt x="633698" y="391001"/>
                      <a:pt x="627412" y="393668"/>
                      <a:pt x="621792" y="395478"/>
                    </a:cubicBezTo>
                    <a:cubicBezTo>
                      <a:pt x="601980" y="401764"/>
                      <a:pt x="574643" y="410051"/>
                      <a:pt x="565595" y="412813"/>
                    </a:cubicBezTo>
                    <a:cubicBezTo>
                      <a:pt x="557974" y="410146"/>
                      <a:pt x="550355" y="407575"/>
                      <a:pt x="542639" y="405003"/>
                    </a:cubicBezTo>
                    <a:cubicBezTo>
                      <a:pt x="553117" y="404527"/>
                      <a:pt x="577215" y="403003"/>
                      <a:pt x="603790" y="397669"/>
                    </a:cubicBezTo>
                    <a:cubicBezTo>
                      <a:pt x="618839" y="394716"/>
                      <a:pt x="627888" y="391287"/>
                      <a:pt x="634746" y="387953"/>
                    </a:cubicBezTo>
                    <a:close/>
                    <a:moveTo>
                      <a:pt x="565309" y="391478"/>
                    </a:moveTo>
                    <a:cubicBezTo>
                      <a:pt x="571405" y="389858"/>
                      <a:pt x="576644" y="387953"/>
                      <a:pt x="581406" y="385667"/>
                    </a:cubicBezTo>
                    <a:cubicBezTo>
                      <a:pt x="585978" y="386239"/>
                      <a:pt x="591122" y="386620"/>
                      <a:pt x="596837" y="387001"/>
                    </a:cubicBezTo>
                    <a:cubicBezTo>
                      <a:pt x="573500" y="392906"/>
                      <a:pt x="548545" y="401288"/>
                      <a:pt x="540068" y="404241"/>
                    </a:cubicBezTo>
                    <a:cubicBezTo>
                      <a:pt x="533305" y="401955"/>
                      <a:pt x="526542" y="399574"/>
                      <a:pt x="519684" y="397383"/>
                    </a:cubicBezTo>
                    <a:lnTo>
                      <a:pt x="520065" y="397288"/>
                    </a:lnTo>
                    <a:cubicBezTo>
                      <a:pt x="529209" y="396907"/>
                      <a:pt x="548830" y="395669"/>
                      <a:pt x="565309" y="391478"/>
                    </a:cubicBezTo>
                    <a:close/>
                    <a:moveTo>
                      <a:pt x="535305" y="325088"/>
                    </a:moveTo>
                    <a:lnTo>
                      <a:pt x="535781" y="325088"/>
                    </a:lnTo>
                    <a:cubicBezTo>
                      <a:pt x="535686" y="325088"/>
                      <a:pt x="535591" y="325183"/>
                      <a:pt x="535496" y="325183"/>
                    </a:cubicBezTo>
                    <a:lnTo>
                      <a:pt x="535305" y="325088"/>
                    </a:lnTo>
                    <a:close/>
                    <a:moveTo>
                      <a:pt x="534162" y="324707"/>
                    </a:moveTo>
                    <a:lnTo>
                      <a:pt x="515207" y="317659"/>
                    </a:lnTo>
                    <a:cubicBezTo>
                      <a:pt x="516541" y="315754"/>
                      <a:pt x="517874" y="313944"/>
                      <a:pt x="519208" y="311848"/>
                    </a:cubicBezTo>
                    <a:cubicBezTo>
                      <a:pt x="527685" y="308515"/>
                      <a:pt x="536257" y="303181"/>
                      <a:pt x="544068" y="297466"/>
                    </a:cubicBezTo>
                    <a:cubicBezTo>
                      <a:pt x="538067" y="312611"/>
                      <a:pt x="534829" y="322516"/>
                      <a:pt x="534162" y="324707"/>
                    </a:cubicBezTo>
                    <a:close/>
                    <a:moveTo>
                      <a:pt x="612267" y="292608"/>
                    </a:moveTo>
                    <a:cubicBezTo>
                      <a:pt x="610934" y="293180"/>
                      <a:pt x="609600" y="293656"/>
                      <a:pt x="608362" y="294227"/>
                    </a:cubicBezTo>
                    <a:cubicBezTo>
                      <a:pt x="597218" y="298799"/>
                      <a:pt x="586169" y="303562"/>
                      <a:pt x="575120" y="308229"/>
                    </a:cubicBezTo>
                    <a:lnTo>
                      <a:pt x="579311" y="306229"/>
                    </a:lnTo>
                    <a:cubicBezTo>
                      <a:pt x="579311" y="306229"/>
                      <a:pt x="598742" y="293180"/>
                      <a:pt x="614267" y="282226"/>
                    </a:cubicBezTo>
                    <a:cubicBezTo>
                      <a:pt x="613124" y="287369"/>
                      <a:pt x="612457" y="291084"/>
                      <a:pt x="612267" y="292608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60" name="Google Shape;860;p7"/>
          <p:cNvGrpSpPr/>
          <p:nvPr/>
        </p:nvGrpSpPr>
        <p:grpSpPr>
          <a:xfrm>
            <a:off x="997982" y="2625756"/>
            <a:ext cx="718518" cy="1652920"/>
            <a:chOff x="1330642" y="3501008"/>
            <a:chExt cx="958024" cy="2203894"/>
          </a:xfrm>
        </p:grpSpPr>
        <p:sp>
          <p:nvSpPr>
            <p:cNvPr id="861" name="Google Shape;861;p7"/>
            <p:cNvSpPr/>
            <p:nvPr/>
          </p:nvSpPr>
          <p:spPr>
            <a:xfrm>
              <a:off x="1698783" y="3902392"/>
              <a:ext cx="140493" cy="1802510"/>
            </a:xfrm>
            <a:custGeom>
              <a:rect b="b" l="l" r="r" t="t"/>
              <a:pathLst>
                <a:path extrusionOk="0" h="1802510" w="140493">
                  <a:moveTo>
                    <a:pt x="0" y="1802511"/>
                  </a:moveTo>
                  <a:cubicBezTo>
                    <a:pt x="0" y="1802511"/>
                    <a:pt x="5810" y="380429"/>
                    <a:pt x="140494" y="0"/>
                  </a:cubicBezTo>
                </a:path>
              </a:pathLst>
            </a:custGeom>
            <a:noFill/>
            <a:ln cap="flat" cmpd="sng" w="27475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62" name="Google Shape;862;p7"/>
            <p:cNvGrpSpPr/>
            <p:nvPr/>
          </p:nvGrpSpPr>
          <p:grpSpPr>
            <a:xfrm>
              <a:off x="1330642" y="3501008"/>
              <a:ext cx="958024" cy="899731"/>
              <a:chOff x="1330642" y="3501008"/>
              <a:chExt cx="958024" cy="899731"/>
            </a:xfrm>
          </p:grpSpPr>
          <p:sp>
            <p:nvSpPr>
              <p:cNvPr id="863" name="Google Shape;863;p7"/>
              <p:cNvSpPr/>
              <p:nvPr/>
            </p:nvSpPr>
            <p:spPr>
              <a:xfrm>
                <a:off x="2126288" y="4065079"/>
                <a:ext cx="41792" cy="130301"/>
              </a:xfrm>
              <a:custGeom>
                <a:rect b="b" l="l" r="r" t="t"/>
                <a:pathLst>
                  <a:path extrusionOk="0" h="130301" w="41792">
                    <a:moveTo>
                      <a:pt x="1216" y="0"/>
                    </a:moveTo>
                    <a:lnTo>
                      <a:pt x="5883" y="5810"/>
                    </a:lnTo>
                    <a:cubicBezTo>
                      <a:pt x="34553" y="54293"/>
                      <a:pt x="41792" y="130302"/>
                      <a:pt x="41792" y="130302"/>
                    </a:cubicBezTo>
                    <a:cubicBezTo>
                      <a:pt x="31886" y="120110"/>
                      <a:pt x="18646" y="94012"/>
                      <a:pt x="7216" y="65151"/>
                    </a:cubicBezTo>
                    <a:cubicBezTo>
                      <a:pt x="-4214" y="36290"/>
                      <a:pt x="1406" y="1619"/>
                      <a:pt x="1216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4" name="Google Shape;864;p7"/>
              <p:cNvSpPr/>
              <p:nvPr/>
            </p:nvSpPr>
            <p:spPr>
              <a:xfrm>
                <a:off x="1649253" y="4101750"/>
                <a:ext cx="130968" cy="161448"/>
              </a:xfrm>
              <a:custGeom>
                <a:rect b="b" l="l" r="r" t="t"/>
                <a:pathLst>
                  <a:path extrusionOk="0" h="161448" w="130968">
                    <a:moveTo>
                      <a:pt x="130969" y="0"/>
                    </a:moveTo>
                    <a:lnTo>
                      <a:pt x="129064" y="7429"/>
                    </a:lnTo>
                    <a:cubicBezTo>
                      <a:pt x="129064" y="7429"/>
                      <a:pt x="95345" y="54864"/>
                      <a:pt x="76010" y="77629"/>
                    </a:cubicBezTo>
                    <a:cubicBezTo>
                      <a:pt x="48673" y="109728"/>
                      <a:pt x="0" y="161449"/>
                      <a:pt x="0" y="161449"/>
                    </a:cubicBezTo>
                    <a:cubicBezTo>
                      <a:pt x="0" y="161449"/>
                      <a:pt x="41624" y="89249"/>
                      <a:pt x="72200" y="56293"/>
                    </a:cubicBezTo>
                    <a:cubicBezTo>
                      <a:pt x="103727" y="22193"/>
                      <a:pt x="130969" y="0"/>
                      <a:pt x="13096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5" name="Google Shape;865;p7"/>
              <p:cNvSpPr/>
              <p:nvPr/>
            </p:nvSpPr>
            <p:spPr>
              <a:xfrm>
                <a:off x="1660969" y="4237672"/>
                <a:ext cx="87058" cy="147066"/>
              </a:xfrm>
              <a:custGeom>
                <a:rect b="b" l="l" r="r" t="t"/>
                <a:pathLst>
                  <a:path extrusionOk="0" h="147066" w="87058">
                    <a:moveTo>
                      <a:pt x="87058" y="0"/>
                    </a:moveTo>
                    <a:lnTo>
                      <a:pt x="84010" y="8477"/>
                    </a:lnTo>
                    <a:cubicBezTo>
                      <a:pt x="55626" y="72104"/>
                      <a:pt x="0" y="147066"/>
                      <a:pt x="0" y="147066"/>
                    </a:cubicBezTo>
                    <a:cubicBezTo>
                      <a:pt x="4858" y="131159"/>
                      <a:pt x="20860" y="98393"/>
                      <a:pt x="39338" y="64199"/>
                    </a:cubicBezTo>
                    <a:cubicBezTo>
                      <a:pt x="57912" y="30004"/>
                      <a:pt x="85915" y="1619"/>
                      <a:pt x="8705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6" name="Google Shape;866;p7"/>
              <p:cNvSpPr/>
              <p:nvPr/>
            </p:nvSpPr>
            <p:spPr>
              <a:xfrm>
                <a:off x="1507712" y="3814191"/>
                <a:ext cx="202215" cy="27527"/>
              </a:xfrm>
              <a:custGeom>
                <a:rect b="b" l="l" r="r" t="t"/>
                <a:pathLst>
                  <a:path extrusionOk="0" h="27527" w="202215">
                    <a:moveTo>
                      <a:pt x="198692" y="0"/>
                    </a:moveTo>
                    <a:lnTo>
                      <a:pt x="202216" y="1524"/>
                    </a:lnTo>
                    <a:cubicBezTo>
                      <a:pt x="202216" y="1524"/>
                      <a:pt x="166973" y="12573"/>
                      <a:pt x="141065" y="17336"/>
                    </a:cubicBezTo>
                    <a:cubicBezTo>
                      <a:pt x="90392" y="26765"/>
                      <a:pt x="0" y="27527"/>
                      <a:pt x="0" y="27527"/>
                    </a:cubicBezTo>
                    <a:cubicBezTo>
                      <a:pt x="0" y="27527"/>
                      <a:pt x="63151" y="16669"/>
                      <a:pt x="91821" y="11525"/>
                    </a:cubicBezTo>
                    <a:cubicBezTo>
                      <a:pt x="120491" y="6382"/>
                      <a:pt x="198692" y="0"/>
                      <a:pt x="19869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7" name="Google Shape;867;p7"/>
              <p:cNvSpPr/>
              <p:nvPr/>
            </p:nvSpPr>
            <p:spPr>
              <a:xfrm>
                <a:off x="1426463" y="3781710"/>
                <a:ext cx="206597" cy="26124"/>
              </a:xfrm>
              <a:custGeom>
                <a:rect b="b" l="l" r="r" t="t"/>
                <a:pathLst>
                  <a:path extrusionOk="0" h="26124" w="206597">
                    <a:moveTo>
                      <a:pt x="199358" y="0"/>
                    </a:moveTo>
                    <a:lnTo>
                      <a:pt x="206597" y="2381"/>
                    </a:lnTo>
                    <a:cubicBezTo>
                      <a:pt x="206597" y="2381"/>
                      <a:pt x="173165" y="13240"/>
                      <a:pt x="127445" y="21336"/>
                    </a:cubicBezTo>
                    <a:cubicBezTo>
                      <a:pt x="83153" y="29146"/>
                      <a:pt x="0" y="25051"/>
                      <a:pt x="0" y="25051"/>
                    </a:cubicBezTo>
                    <a:cubicBezTo>
                      <a:pt x="0" y="25051"/>
                      <a:pt x="69818" y="12192"/>
                      <a:pt x="111633" y="6572"/>
                    </a:cubicBezTo>
                    <a:cubicBezTo>
                      <a:pt x="141256" y="2572"/>
                      <a:pt x="199358" y="0"/>
                      <a:pt x="19935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8" name="Google Shape;868;p7"/>
              <p:cNvSpPr/>
              <p:nvPr/>
            </p:nvSpPr>
            <p:spPr>
              <a:xfrm>
                <a:off x="1330642" y="3729331"/>
                <a:ext cx="170688" cy="14217"/>
              </a:xfrm>
              <a:custGeom>
                <a:rect b="b" l="l" r="r" t="t"/>
                <a:pathLst>
                  <a:path extrusionOk="0" h="14217" w="170688">
                    <a:moveTo>
                      <a:pt x="161925" y="6183"/>
                    </a:moveTo>
                    <a:lnTo>
                      <a:pt x="170688" y="8183"/>
                    </a:lnTo>
                    <a:cubicBezTo>
                      <a:pt x="168688" y="8278"/>
                      <a:pt x="129731" y="16470"/>
                      <a:pt x="90964" y="13612"/>
                    </a:cubicBezTo>
                    <a:cubicBezTo>
                      <a:pt x="52197" y="10755"/>
                      <a:pt x="15907" y="6374"/>
                      <a:pt x="0" y="1801"/>
                    </a:cubicBezTo>
                    <a:cubicBezTo>
                      <a:pt x="-95" y="1801"/>
                      <a:pt x="92964" y="-4390"/>
                      <a:pt x="161925" y="618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9" name="Google Shape;869;p7"/>
              <p:cNvSpPr/>
              <p:nvPr/>
            </p:nvSpPr>
            <p:spPr>
              <a:xfrm>
                <a:off x="1762022" y="3570827"/>
                <a:ext cx="13740" cy="169259"/>
              </a:xfrm>
              <a:custGeom>
                <a:rect b="b" l="l" r="r" t="t"/>
                <a:pathLst>
                  <a:path extrusionOk="0" h="169259" w="13740">
                    <a:moveTo>
                      <a:pt x="6293" y="169259"/>
                    </a:moveTo>
                    <a:lnTo>
                      <a:pt x="3626" y="163639"/>
                    </a:lnTo>
                    <a:cubicBezTo>
                      <a:pt x="3626" y="163639"/>
                      <a:pt x="-184" y="116395"/>
                      <a:pt x="7" y="92107"/>
                    </a:cubicBezTo>
                    <a:cubicBezTo>
                      <a:pt x="293" y="57817"/>
                      <a:pt x="3626" y="0"/>
                      <a:pt x="3626" y="0"/>
                    </a:cubicBezTo>
                    <a:cubicBezTo>
                      <a:pt x="3626" y="0"/>
                      <a:pt x="15437" y="66865"/>
                      <a:pt x="13532" y="103441"/>
                    </a:cubicBezTo>
                    <a:cubicBezTo>
                      <a:pt x="11627" y="141160"/>
                      <a:pt x="6293" y="169259"/>
                      <a:pt x="6293" y="16925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0" name="Google Shape;870;p7"/>
              <p:cNvSpPr/>
              <p:nvPr/>
            </p:nvSpPr>
            <p:spPr>
              <a:xfrm>
                <a:off x="1694783" y="3501008"/>
                <a:ext cx="22961" cy="137350"/>
              </a:xfrm>
              <a:custGeom>
                <a:rect b="b" l="l" r="r" t="t"/>
                <a:pathLst>
                  <a:path extrusionOk="0" h="137350" w="22961">
                    <a:moveTo>
                      <a:pt x="22479" y="137351"/>
                    </a:moveTo>
                    <a:lnTo>
                      <a:pt x="20003" y="130493"/>
                    </a:lnTo>
                    <a:cubicBezTo>
                      <a:pt x="4477" y="75914"/>
                      <a:pt x="0" y="0"/>
                      <a:pt x="0" y="0"/>
                    </a:cubicBezTo>
                    <a:cubicBezTo>
                      <a:pt x="5334" y="12478"/>
                      <a:pt x="12478" y="41338"/>
                      <a:pt x="18764" y="72390"/>
                    </a:cubicBezTo>
                    <a:cubicBezTo>
                      <a:pt x="25051" y="103442"/>
                      <a:pt x="22384" y="135731"/>
                      <a:pt x="22479" y="13735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1" name="Google Shape;871;p7"/>
              <p:cNvSpPr/>
              <p:nvPr/>
            </p:nvSpPr>
            <p:spPr>
              <a:xfrm>
                <a:off x="2176938" y="3924776"/>
                <a:ext cx="111728" cy="82962"/>
              </a:xfrm>
              <a:custGeom>
                <a:rect b="b" l="l" r="r" t="t"/>
                <a:pathLst>
                  <a:path extrusionOk="0" h="82962" w="111728">
                    <a:moveTo>
                      <a:pt x="0" y="0"/>
                    </a:moveTo>
                    <a:lnTo>
                      <a:pt x="6572" y="3239"/>
                    </a:lnTo>
                    <a:cubicBezTo>
                      <a:pt x="55721" y="31623"/>
                      <a:pt x="111728" y="82963"/>
                      <a:pt x="111728" y="82963"/>
                    </a:cubicBezTo>
                    <a:cubicBezTo>
                      <a:pt x="99250" y="77724"/>
                      <a:pt x="74009" y="62008"/>
                      <a:pt x="47911" y="44101"/>
                    </a:cubicBezTo>
                    <a:cubicBezTo>
                      <a:pt x="21812" y="26099"/>
                      <a:pt x="1238" y="1048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2" name="Google Shape;872;p7"/>
              <p:cNvSpPr/>
              <p:nvPr/>
            </p:nvSpPr>
            <p:spPr>
              <a:xfrm>
                <a:off x="2001172" y="4252912"/>
                <a:ext cx="18464" cy="147827"/>
              </a:xfrm>
              <a:custGeom>
                <a:rect b="b" l="l" r="r" t="t"/>
                <a:pathLst>
                  <a:path extrusionOk="0" h="147827" w="18464">
                    <a:moveTo>
                      <a:pt x="7174" y="122206"/>
                    </a:moveTo>
                    <a:cubicBezTo>
                      <a:pt x="6793" y="136207"/>
                      <a:pt x="4316" y="147828"/>
                      <a:pt x="4316" y="147828"/>
                    </a:cubicBezTo>
                    <a:cubicBezTo>
                      <a:pt x="-160" y="131350"/>
                      <a:pt x="-1494" y="121348"/>
                      <a:pt x="1935" y="106585"/>
                    </a:cubicBezTo>
                    <a:cubicBezTo>
                      <a:pt x="5364" y="91821"/>
                      <a:pt x="10222" y="76581"/>
                      <a:pt x="10222" y="51054"/>
                    </a:cubicBezTo>
                    <a:cubicBezTo>
                      <a:pt x="10222" y="28670"/>
                      <a:pt x="13175" y="5905"/>
                      <a:pt x="13365" y="0"/>
                    </a:cubicBezTo>
                    <a:cubicBezTo>
                      <a:pt x="13937" y="7525"/>
                      <a:pt x="16794" y="43720"/>
                      <a:pt x="18318" y="62008"/>
                    </a:cubicBezTo>
                    <a:cubicBezTo>
                      <a:pt x="19937" y="82296"/>
                      <a:pt x="7555" y="108204"/>
                      <a:pt x="7174" y="12220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873;p7"/>
              <p:cNvSpPr/>
              <p:nvPr/>
            </p:nvSpPr>
            <p:spPr>
              <a:xfrm>
                <a:off x="2011870" y="4240053"/>
                <a:ext cx="34861" cy="137498"/>
              </a:xfrm>
              <a:custGeom>
                <a:rect b="b" l="l" r="r" t="t"/>
                <a:pathLst>
                  <a:path extrusionOk="0" h="137498" w="34861">
                    <a:moveTo>
                      <a:pt x="34862" y="137446"/>
                    </a:moveTo>
                    <a:cubicBezTo>
                      <a:pt x="34862" y="137446"/>
                      <a:pt x="30004" y="139732"/>
                      <a:pt x="20669" y="114110"/>
                    </a:cubicBezTo>
                    <a:cubicBezTo>
                      <a:pt x="11335" y="88487"/>
                      <a:pt x="8096" y="59627"/>
                      <a:pt x="8572" y="47149"/>
                    </a:cubicBezTo>
                    <a:cubicBezTo>
                      <a:pt x="9049" y="34766"/>
                      <a:pt x="0" y="0"/>
                      <a:pt x="0" y="0"/>
                    </a:cubicBezTo>
                    <a:cubicBezTo>
                      <a:pt x="95" y="2000"/>
                      <a:pt x="20479" y="24479"/>
                      <a:pt x="28575" y="55912"/>
                    </a:cubicBezTo>
                    <a:cubicBezTo>
                      <a:pt x="36576" y="87344"/>
                      <a:pt x="31718" y="128969"/>
                      <a:pt x="34862" y="137446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874;p7"/>
              <p:cNvSpPr/>
              <p:nvPr/>
            </p:nvSpPr>
            <p:spPr>
              <a:xfrm>
                <a:off x="1499711" y="4027932"/>
                <a:ext cx="857" cy="952"/>
              </a:xfrm>
              <a:custGeom>
                <a:rect b="b" l="l" r="r" t="t"/>
                <a:pathLst>
                  <a:path extrusionOk="0" h="952" w="857">
                    <a:moveTo>
                      <a:pt x="857" y="0"/>
                    </a:moveTo>
                    <a:cubicBezTo>
                      <a:pt x="857" y="0"/>
                      <a:pt x="476" y="381"/>
                      <a:pt x="0" y="953"/>
                    </a:cubicBezTo>
                    <a:cubicBezTo>
                      <a:pt x="381" y="381"/>
                      <a:pt x="667" y="0"/>
                      <a:pt x="857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875;p7"/>
              <p:cNvSpPr/>
              <p:nvPr/>
            </p:nvSpPr>
            <p:spPr>
              <a:xfrm>
                <a:off x="1404461" y="4021359"/>
                <a:ext cx="104298" cy="80314"/>
              </a:xfrm>
              <a:custGeom>
                <a:rect b="b" l="l" r="r" t="t"/>
                <a:pathLst>
                  <a:path extrusionOk="0" h="80314" w="104298">
                    <a:moveTo>
                      <a:pt x="71723" y="28861"/>
                    </a:moveTo>
                    <a:cubicBezTo>
                      <a:pt x="65723" y="37719"/>
                      <a:pt x="47530" y="56484"/>
                      <a:pt x="25432" y="70104"/>
                    </a:cubicBezTo>
                    <a:cubicBezTo>
                      <a:pt x="3334" y="83630"/>
                      <a:pt x="0" y="79820"/>
                      <a:pt x="0" y="79820"/>
                    </a:cubicBezTo>
                    <a:cubicBezTo>
                      <a:pt x="7334" y="75438"/>
                      <a:pt x="24575" y="44006"/>
                      <a:pt x="48482" y="25813"/>
                    </a:cubicBezTo>
                    <a:cubicBezTo>
                      <a:pt x="72390" y="7620"/>
                      <a:pt x="103251" y="1334"/>
                      <a:pt x="104299" y="0"/>
                    </a:cubicBezTo>
                    <a:cubicBezTo>
                      <a:pt x="104394" y="-95"/>
                      <a:pt x="77724" y="20003"/>
                      <a:pt x="71723" y="2886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876;p7"/>
              <p:cNvSpPr/>
              <p:nvPr/>
            </p:nvSpPr>
            <p:spPr>
              <a:xfrm>
                <a:off x="1430940" y="4010635"/>
                <a:ext cx="92202" cy="35268"/>
              </a:xfrm>
              <a:custGeom>
                <a:rect b="b" l="l" r="r" t="t"/>
                <a:pathLst>
                  <a:path extrusionOk="0" h="35268" w="92202">
                    <a:moveTo>
                      <a:pt x="15431" y="33394"/>
                    </a:moveTo>
                    <a:cubicBezTo>
                      <a:pt x="5048" y="37109"/>
                      <a:pt x="0" y="34156"/>
                      <a:pt x="0" y="34156"/>
                    </a:cubicBezTo>
                    <a:cubicBezTo>
                      <a:pt x="6763" y="30918"/>
                      <a:pt x="20574" y="22821"/>
                      <a:pt x="40862" y="9868"/>
                    </a:cubicBezTo>
                    <a:cubicBezTo>
                      <a:pt x="61150" y="-3087"/>
                      <a:pt x="92202" y="438"/>
                      <a:pt x="92202" y="438"/>
                    </a:cubicBezTo>
                    <a:cubicBezTo>
                      <a:pt x="92202" y="438"/>
                      <a:pt x="79058" y="2914"/>
                      <a:pt x="62103" y="8248"/>
                    </a:cubicBezTo>
                    <a:cubicBezTo>
                      <a:pt x="45053" y="13582"/>
                      <a:pt x="25813" y="29679"/>
                      <a:pt x="15431" y="33394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877;p7"/>
              <p:cNvSpPr/>
              <p:nvPr/>
            </p:nvSpPr>
            <p:spPr>
              <a:xfrm>
                <a:off x="2083593" y="3573494"/>
                <a:ext cx="130766" cy="76390"/>
              </a:xfrm>
              <a:custGeom>
                <a:rect b="b" l="l" r="r" t="t"/>
                <a:pathLst>
                  <a:path extrusionOk="0" h="76390" w="130766">
                    <a:moveTo>
                      <a:pt x="46672" y="33338"/>
                    </a:moveTo>
                    <a:cubicBezTo>
                      <a:pt x="76391" y="15811"/>
                      <a:pt x="122872" y="5524"/>
                      <a:pt x="130397" y="0"/>
                    </a:cubicBezTo>
                    <a:cubicBezTo>
                      <a:pt x="130397" y="0"/>
                      <a:pt x="134969" y="3334"/>
                      <a:pt x="111919" y="19907"/>
                    </a:cubicBezTo>
                    <a:cubicBezTo>
                      <a:pt x="88868" y="36481"/>
                      <a:pt x="59531" y="49149"/>
                      <a:pt x="46196" y="52959"/>
                    </a:cubicBezTo>
                    <a:cubicBezTo>
                      <a:pt x="32766" y="56864"/>
                      <a:pt x="0" y="76390"/>
                      <a:pt x="0" y="76390"/>
                    </a:cubicBezTo>
                    <a:cubicBezTo>
                      <a:pt x="2000" y="75724"/>
                      <a:pt x="16954" y="50959"/>
                      <a:pt x="46672" y="3333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878;p7"/>
              <p:cNvSpPr/>
              <p:nvPr/>
            </p:nvSpPr>
            <p:spPr>
              <a:xfrm>
                <a:off x="1340548" y="3505771"/>
                <a:ext cx="947261" cy="887730"/>
              </a:xfrm>
              <a:custGeom>
                <a:rect b="b" l="l" r="r" t="t"/>
                <a:pathLst>
                  <a:path extrusionOk="0" h="887730" w="947261">
                    <a:moveTo>
                      <a:pt x="186880" y="238220"/>
                    </a:moveTo>
                    <a:cubicBezTo>
                      <a:pt x="197834" y="241840"/>
                      <a:pt x="208788" y="245554"/>
                      <a:pt x="219551" y="249555"/>
                    </a:cubicBezTo>
                    <a:cubicBezTo>
                      <a:pt x="220218" y="250031"/>
                      <a:pt x="220694" y="250412"/>
                      <a:pt x="220694" y="250412"/>
                    </a:cubicBezTo>
                    <a:lnTo>
                      <a:pt x="226314" y="252031"/>
                    </a:lnTo>
                    <a:cubicBezTo>
                      <a:pt x="232696" y="254413"/>
                      <a:pt x="239077" y="256699"/>
                      <a:pt x="245459" y="259080"/>
                    </a:cubicBezTo>
                    <a:cubicBezTo>
                      <a:pt x="245650" y="259175"/>
                      <a:pt x="245745" y="259175"/>
                      <a:pt x="245935" y="259271"/>
                    </a:cubicBezTo>
                    <a:cubicBezTo>
                      <a:pt x="237458" y="259652"/>
                      <a:pt x="207550" y="261176"/>
                      <a:pt x="182213" y="263462"/>
                    </a:cubicBezTo>
                    <a:cubicBezTo>
                      <a:pt x="208788" y="257937"/>
                      <a:pt x="225838" y="253270"/>
                      <a:pt x="225838" y="253270"/>
                    </a:cubicBezTo>
                    <a:lnTo>
                      <a:pt x="217551" y="250222"/>
                    </a:lnTo>
                    <a:cubicBezTo>
                      <a:pt x="217551" y="250222"/>
                      <a:pt x="168402" y="250031"/>
                      <a:pt x="140494" y="253746"/>
                    </a:cubicBezTo>
                    <a:cubicBezTo>
                      <a:pt x="98107" y="264319"/>
                      <a:pt x="31909" y="272796"/>
                      <a:pt x="31909" y="272796"/>
                    </a:cubicBezTo>
                    <a:cubicBezTo>
                      <a:pt x="31909" y="272796"/>
                      <a:pt x="73914" y="274892"/>
                      <a:pt x="112871" y="273082"/>
                    </a:cubicBezTo>
                    <a:cubicBezTo>
                      <a:pt x="79915" y="278511"/>
                      <a:pt x="48958" y="284226"/>
                      <a:pt x="48958" y="284226"/>
                    </a:cubicBezTo>
                    <a:cubicBezTo>
                      <a:pt x="48958" y="284226"/>
                      <a:pt x="132207" y="288322"/>
                      <a:pt x="176403" y="280511"/>
                    </a:cubicBezTo>
                    <a:cubicBezTo>
                      <a:pt x="215455" y="273558"/>
                      <a:pt x="245459" y="264700"/>
                      <a:pt x="253365" y="262223"/>
                    </a:cubicBezTo>
                    <a:cubicBezTo>
                      <a:pt x="278321" y="271748"/>
                      <a:pt x="303181" y="281845"/>
                      <a:pt x="327850" y="292227"/>
                    </a:cubicBezTo>
                    <a:cubicBezTo>
                      <a:pt x="316516" y="292322"/>
                      <a:pt x="254032" y="293370"/>
                      <a:pt x="228028" y="297942"/>
                    </a:cubicBezTo>
                    <a:cubicBezTo>
                      <a:pt x="199358" y="303086"/>
                      <a:pt x="116776" y="318897"/>
                      <a:pt x="116776" y="318897"/>
                    </a:cubicBezTo>
                    <a:cubicBezTo>
                      <a:pt x="116776" y="318897"/>
                      <a:pt x="211360" y="320326"/>
                      <a:pt x="244221" y="315182"/>
                    </a:cubicBezTo>
                    <a:cubicBezTo>
                      <a:pt x="268796" y="311277"/>
                      <a:pt x="326517" y="297180"/>
                      <a:pt x="334804" y="295085"/>
                    </a:cubicBezTo>
                    <a:cubicBezTo>
                      <a:pt x="335566" y="295370"/>
                      <a:pt x="336232" y="295656"/>
                      <a:pt x="336994" y="295942"/>
                    </a:cubicBezTo>
                    <a:cubicBezTo>
                      <a:pt x="359569" y="305467"/>
                      <a:pt x="381952" y="315182"/>
                      <a:pt x="404336" y="325088"/>
                    </a:cubicBezTo>
                    <a:cubicBezTo>
                      <a:pt x="403860" y="325088"/>
                      <a:pt x="402526" y="325184"/>
                      <a:pt x="400431" y="325184"/>
                    </a:cubicBezTo>
                    <a:cubicBezTo>
                      <a:pt x="400050" y="324993"/>
                      <a:pt x="399574" y="324803"/>
                      <a:pt x="399193" y="324612"/>
                    </a:cubicBezTo>
                    <a:cubicBezTo>
                      <a:pt x="399193" y="324612"/>
                      <a:pt x="399478" y="324898"/>
                      <a:pt x="399859" y="325184"/>
                    </a:cubicBezTo>
                    <a:cubicBezTo>
                      <a:pt x="385953" y="325660"/>
                      <a:pt x="344996" y="327470"/>
                      <a:pt x="317659" y="331946"/>
                    </a:cubicBezTo>
                    <a:cubicBezTo>
                      <a:pt x="309372" y="330518"/>
                      <a:pt x="300418" y="330708"/>
                      <a:pt x="290417" y="333185"/>
                    </a:cubicBezTo>
                    <a:cubicBezTo>
                      <a:pt x="290417" y="333185"/>
                      <a:pt x="294227" y="333756"/>
                      <a:pt x="299752" y="335089"/>
                    </a:cubicBezTo>
                    <a:cubicBezTo>
                      <a:pt x="257651" y="342519"/>
                      <a:pt x="176403" y="356711"/>
                      <a:pt x="176403" y="356711"/>
                    </a:cubicBezTo>
                    <a:cubicBezTo>
                      <a:pt x="176403" y="356711"/>
                      <a:pt x="190786" y="356902"/>
                      <a:pt x="211550" y="356426"/>
                    </a:cubicBezTo>
                    <a:cubicBezTo>
                      <a:pt x="213550" y="356902"/>
                      <a:pt x="221075" y="358807"/>
                      <a:pt x="230696" y="362426"/>
                    </a:cubicBezTo>
                    <a:cubicBezTo>
                      <a:pt x="218789" y="361093"/>
                      <a:pt x="210121" y="362236"/>
                      <a:pt x="210121" y="362236"/>
                    </a:cubicBezTo>
                    <a:cubicBezTo>
                      <a:pt x="219265" y="362236"/>
                      <a:pt x="226695" y="365284"/>
                      <a:pt x="235172" y="371856"/>
                    </a:cubicBezTo>
                    <a:cubicBezTo>
                      <a:pt x="229076" y="372904"/>
                      <a:pt x="224028" y="373761"/>
                      <a:pt x="220599" y="374428"/>
                    </a:cubicBezTo>
                    <a:cubicBezTo>
                      <a:pt x="219646" y="374237"/>
                      <a:pt x="218789" y="373952"/>
                      <a:pt x="217932" y="373761"/>
                    </a:cubicBezTo>
                    <a:cubicBezTo>
                      <a:pt x="186880" y="367951"/>
                      <a:pt x="166021" y="372904"/>
                      <a:pt x="165068" y="374713"/>
                    </a:cubicBezTo>
                    <a:cubicBezTo>
                      <a:pt x="164116" y="376619"/>
                      <a:pt x="175927" y="375190"/>
                      <a:pt x="199072" y="376619"/>
                    </a:cubicBezTo>
                    <a:cubicBezTo>
                      <a:pt x="222218" y="378047"/>
                      <a:pt x="239363" y="396240"/>
                      <a:pt x="279749" y="414719"/>
                    </a:cubicBezTo>
                    <a:cubicBezTo>
                      <a:pt x="308515" y="427863"/>
                      <a:pt x="325469" y="430339"/>
                      <a:pt x="332803" y="430721"/>
                    </a:cubicBezTo>
                    <a:cubicBezTo>
                      <a:pt x="328041" y="432626"/>
                      <a:pt x="323278" y="434530"/>
                      <a:pt x="318516" y="436436"/>
                    </a:cubicBezTo>
                    <a:cubicBezTo>
                      <a:pt x="315754" y="435007"/>
                      <a:pt x="304324" y="429196"/>
                      <a:pt x="286036" y="421196"/>
                    </a:cubicBezTo>
                    <a:cubicBezTo>
                      <a:pt x="264985" y="411956"/>
                      <a:pt x="246221" y="392049"/>
                      <a:pt x="212217" y="382714"/>
                    </a:cubicBezTo>
                    <a:cubicBezTo>
                      <a:pt x="178117" y="373380"/>
                      <a:pt x="152305" y="379857"/>
                      <a:pt x="152305" y="379857"/>
                    </a:cubicBezTo>
                    <a:cubicBezTo>
                      <a:pt x="177260" y="380905"/>
                      <a:pt x="182975" y="383286"/>
                      <a:pt x="197453" y="386525"/>
                    </a:cubicBezTo>
                    <a:cubicBezTo>
                      <a:pt x="211931" y="389763"/>
                      <a:pt x="246888" y="414147"/>
                      <a:pt x="262509" y="420814"/>
                    </a:cubicBezTo>
                    <a:cubicBezTo>
                      <a:pt x="277844" y="427387"/>
                      <a:pt x="294132" y="436436"/>
                      <a:pt x="317849" y="436721"/>
                    </a:cubicBezTo>
                    <a:cubicBezTo>
                      <a:pt x="312039" y="439103"/>
                      <a:pt x="306229" y="441484"/>
                      <a:pt x="300514" y="443960"/>
                    </a:cubicBezTo>
                    <a:cubicBezTo>
                      <a:pt x="296609" y="442531"/>
                      <a:pt x="286036" y="438721"/>
                      <a:pt x="272701" y="433292"/>
                    </a:cubicBezTo>
                    <a:cubicBezTo>
                      <a:pt x="255842" y="426530"/>
                      <a:pt x="222218" y="405955"/>
                      <a:pt x="188214" y="396240"/>
                    </a:cubicBezTo>
                    <a:cubicBezTo>
                      <a:pt x="154210" y="386525"/>
                      <a:pt x="129826" y="394145"/>
                      <a:pt x="129826" y="394145"/>
                    </a:cubicBezTo>
                    <a:cubicBezTo>
                      <a:pt x="145351" y="395478"/>
                      <a:pt x="168688" y="400526"/>
                      <a:pt x="179451" y="403003"/>
                    </a:cubicBezTo>
                    <a:cubicBezTo>
                      <a:pt x="190214" y="405575"/>
                      <a:pt x="233172" y="425291"/>
                      <a:pt x="257556" y="435673"/>
                    </a:cubicBezTo>
                    <a:cubicBezTo>
                      <a:pt x="278606" y="444627"/>
                      <a:pt x="289465" y="445580"/>
                      <a:pt x="298132" y="444913"/>
                    </a:cubicBezTo>
                    <a:cubicBezTo>
                      <a:pt x="293370" y="446913"/>
                      <a:pt x="288607" y="449009"/>
                      <a:pt x="283845" y="451104"/>
                    </a:cubicBezTo>
                    <a:cubicBezTo>
                      <a:pt x="272986" y="447008"/>
                      <a:pt x="198596" y="419195"/>
                      <a:pt x="179260" y="414909"/>
                    </a:cubicBezTo>
                    <a:cubicBezTo>
                      <a:pt x="158496" y="410337"/>
                      <a:pt x="145828" y="408432"/>
                      <a:pt x="128016" y="411671"/>
                    </a:cubicBezTo>
                    <a:cubicBezTo>
                      <a:pt x="110395" y="414814"/>
                      <a:pt x="108299" y="417386"/>
                      <a:pt x="108299" y="417386"/>
                    </a:cubicBezTo>
                    <a:cubicBezTo>
                      <a:pt x="105632" y="415957"/>
                      <a:pt x="103918" y="414814"/>
                      <a:pt x="103918" y="414814"/>
                    </a:cubicBezTo>
                    <a:cubicBezTo>
                      <a:pt x="103918" y="414814"/>
                      <a:pt x="97536" y="425768"/>
                      <a:pt x="122872" y="430435"/>
                    </a:cubicBezTo>
                    <a:cubicBezTo>
                      <a:pt x="148209" y="435102"/>
                      <a:pt x="188119" y="450152"/>
                      <a:pt x="197739" y="451580"/>
                    </a:cubicBezTo>
                    <a:cubicBezTo>
                      <a:pt x="206883" y="452914"/>
                      <a:pt x="244411" y="462058"/>
                      <a:pt x="263747" y="460248"/>
                    </a:cubicBezTo>
                    <a:cubicBezTo>
                      <a:pt x="257270" y="463296"/>
                      <a:pt x="250888" y="466344"/>
                      <a:pt x="244602" y="469487"/>
                    </a:cubicBezTo>
                    <a:cubicBezTo>
                      <a:pt x="239935" y="467582"/>
                      <a:pt x="214693" y="458153"/>
                      <a:pt x="177451" y="455962"/>
                    </a:cubicBezTo>
                    <a:cubicBezTo>
                      <a:pt x="136112" y="453485"/>
                      <a:pt x="123920" y="452914"/>
                      <a:pt x="113728" y="455771"/>
                    </a:cubicBezTo>
                    <a:cubicBezTo>
                      <a:pt x="103442" y="458534"/>
                      <a:pt x="83248" y="459486"/>
                      <a:pt x="79438" y="450723"/>
                    </a:cubicBezTo>
                    <a:cubicBezTo>
                      <a:pt x="79438" y="450723"/>
                      <a:pt x="77819" y="459200"/>
                      <a:pt x="90773" y="461963"/>
                    </a:cubicBezTo>
                    <a:cubicBezTo>
                      <a:pt x="103727" y="464725"/>
                      <a:pt x="132207" y="466820"/>
                      <a:pt x="147352" y="465392"/>
                    </a:cubicBezTo>
                    <a:cubicBezTo>
                      <a:pt x="161449" y="464058"/>
                      <a:pt x="233648" y="469106"/>
                      <a:pt x="244126" y="469868"/>
                    </a:cubicBezTo>
                    <a:cubicBezTo>
                      <a:pt x="243459" y="470154"/>
                      <a:pt x="242792" y="470535"/>
                      <a:pt x="242125" y="470821"/>
                    </a:cubicBezTo>
                    <a:cubicBezTo>
                      <a:pt x="237553" y="473107"/>
                      <a:pt x="233077" y="475583"/>
                      <a:pt x="228505" y="477964"/>
                    </a:cubicBezTo>
                    <a:cubicBezTo>
                      <a:pt x="224218" y="476631"/>
                      <a:pt x="195739" y="467582"/>
                      <a:pt x="172784" y="468439"/>
                    </a:cubicBezTo>
                    <a:cubicBezTo>
                      <a:pt x="148018" y="469392"/>
                      <a:pt x="135731" y="469582"/>
                      <a:pt x="117729" y="471678"/>
                    </a:cubicBezTo>
                    <a:cubicBezTo>
                      <a:pt x="99727" y="473869"/>
                      <a:pt x="85630" y="475393"/>
                      <a:pt x="80105" y="467868"/>
                    </a:cubicBezTo>
                    <a:cubicBezTo>
                      <a:pt x="80105" y="467868"/>
                      <a:pt x="80010" y="476726"/>
                      <a:pt x="90488" y="477869"/>
                    </a:cubicBezTo>
                    <a:cubicBezTo>
                      <a:pt x="100965" y="478917"/>
                      <a:pt x="106775" y="481965"/>
                      <a:pt x="147828" y="481298"/>
                    </a:cubicBezTo>
                    <a:cubicBezTo>
                      <a:pt x="185166" y="480727"/>
                      <a:pt x="221647" y="478631"/>
                      <a:pt x="228028" y="478250"/>
                    </a:cubicBezTo>
                    <a:cubicBezTo>
                      <a:pt x="217837" y="483680"/>
                      <a:pt x="207740" y="489204"/>
                      <a:pt x="197929" y="495300"/>
                    </a:cubicBezTo>
                    <a:lnTo>
                      <a:pt x="197929" y="495300"/>
                    </a:lnTo>
                    <a:lnTo>
                      <a:pt x="197929" y="495300"/>
                    </a:lnTo>
                    <a:cubicBezTo>
                      <a:pt x="197929" y="495300"/>
                      <a:pt x="197929" y="495300"/>
                      <a:pt x="197834" y="495300"/>
                    </a:cubicBezTo>
                    <a:cubicBezTo>
                      <a:pt x="197644" y="494347"/>
                      <a:pt x="195263" y="491680"/>
                      <a:pt x="175069" y="492728"/>
                    </a:cubicBezTo>
                    <a:cubicBezTo>
                      <a:pt x="192500" y="489490"/>
                      <a:pt x="209550" y="487109"/>
                      <a:pt x="209550" y="487109"/>
                    </a:cubicBezTo>
                    <a:cubicBezTo>
                      <a:pt x="209550" y="487109"/>
                      <a:pt x="185642" y="484537"/>
                      <a:pt x="166306" y="485965"/>
                    </a:cubicBezTo>
                    <a:cubicBezTo>
                      <a:pt x="146971" y="487394"/>
                      <a:pt x="110395" y="495110"/>
                      <a:pt x="99727" y="495110"/>
                    </a:cubicBezTo>
                    <a:cubicBezTo>
                      <a:pt x="89059" y="495110"/>
                      <a:pt x="86677" y="498348"/>
                      <a:pt x="73819" y="489299"/>
                    </a:cubicBezTo>
                    <a:cubicBezTo>
                      <a:pt x="73819" y="489299"/>
                      <a:pt x="81343" y="505015"/>
                      <a:pt x="91726" y="504158"/>
                    </a:cubicBezTo>
                    <a:cubicBezTo>
                      <a:pt x="98488" y="503682"/>
                      <a:pt x="111442" y="504158"/>
                      <a:pt x="124777" y="503015"/>
                    </a:cubicBezTo>
                    <a:cubicBezTo>
                      <a:pt x="120872" y="504825"/>
                      <a:pt x="117634" y="506730"/>
                      <a:pt x="114681" y="508635"/>
                    </a:cubicBezTo>
                    <a:cubicBezTo>
                      <a:pt x="104680" y="515112"/>
                      <a:pt x="93631" y="525971"/>
                      <a:pt x="86011" y="524447"/>
                    </a:cubicBezTo>
                    <a:cubicBezTo>
                      <a:pt x="78391" y="522922"/>
                      <a:pt x="70390" y="512826"/>
                      <a:pt x="70390" y="512826"/>
                    </a:cubicBezTo>
                    <a:cubicBezTo>
                      <a:pt x="70390" y="512826"/>
                      <a:pt x="76295" y="526256"/>
                      <a:pt x="83629" y="527018"/>
                    </a:cubicBezTo>
                    <a:cubicBezTo>
                      <a:pt x="90964" y="527780"/>
                      <a:pt x="100013" y="528638"/>
                      <a:pt x="119253" y="517017"/>
                    </a:cubicBezTo>
                    <a:cubicBezTo>
                      <a:pt x="138303" y="505492"/>
                      <a:pt x="153638" y="500063"/>
                      <a:pt x="197358" y="495776"/>
                    </a:cubicBezTo>
                    <a:cubicBezTo>
                      <a:pt x="192405" y="498824"/>
                      <a:pt x="187642" y="502158"/>
                      <a:pt x="182785" y="505492"/>
                    </a:cubicBezTo>
                    <a:cubicBezTo>
                      <a:pt x="182785" y="505492"/>
                      <a:pt x="182785" y="505396"/>
                      <a:pt x="182785" y="505396"/>
                    </a:cubicBezTo>
                    <a:cubicBezTo>
                      <a:pt x="182785" y="505396"/>
                      <a:pt x="182594" y="505587"/>
                      <a:pt x="182213" y="505873"/>
                    </a:cubicBezTo>
                    <a:cubicBezTo>
                      <a:pt x="177546" y="509111"/>
                      <a:pt x="172974" y="512540"/>
                      <a:pt x="168497" y="515969"/>
                    </a:cubicBezTo>
                    <a:cubicBezTo>
                      <a:pt x="168497" y="515779"/>
                      <a:pt x="168497" y="515588"/>
                      <a:pt x="168497" y="515588"/>
                    </a:cubicBezTo>
                    <a:cubicBezTo>
                      <a:pt x="168497" y="515588"/>
                      <a:pt x="168402" y="515874"/>
                      <a:pt x="168116" y="516255"/>
                    </a:cubicBezTo>
                    <a:cubicBezTo>
                      <a:pt x="165163" y="518541"/>
                      <a:pt x="162115" y="520827"/>
                      <a:pt x="159258" y="523208"/>
                    </a:cubicBezTo>
                    <a:cubicBezTo>
                      <a:pt x="159258" y="523208"/>
                      <a:pt x="159258" y="523208"/>
                      <a:pt x="159258" y="523208"/>
                    </a:cubicBezTo>
                    <a:cubicBezTo>
                      <a:pt x="159258" y="523208"/>
                      <a:pt x="159258" y="523208"/>
                      <a:pt x="159258" y="523208"/>
                    </a:cubicBezTo>
                    <a:cubicBezTo>
                      <a:pt x="158305" y="523970"/>
                      <a:pt x="157258" y="524732"/>
                      <a:pt x="156305" y="525494"/>
                    </a:cubicBezTo>
                    <a:cubicBezTo>
                      <a:pt x="157163" y="524732"/>
                      <a:pt x="158115" y="524161"/>
                      <a:pt x="159067" y="523399"/>
                    </a:cubicBezTo>
                    <a:cubicBezTo>
                      <a:pt x="154019" y="529019"/>
                      <a:pt x="132969" y="552355"/>
                      <a:pt x="122301" y="564261"/>
                    </a:cubicBezTo>
                    <a:cubicBezTo>
                      <a:pt x="110109" y="577787"/>
                      <a:pt x="108109" y="601599"/>
                      <a:pt x="101155" y="611600"/>
                    </a:cubicBezTo>
                    <a:cubicBezTo>
                      <a:pt x="94202" y="621602"/>
                      <a:pt x="90488" y="630841"/>
                      <a:pt x="90488" y="630841"/>
                    </a:cubicBezTo>
                    <a:cubicBezTo>
                      <a:pt x="103346" y="621411"/>
                      <a:pt x="109728" y="615029"/>
                      <a:pt x="114300" y="603123"/>
                    </a:cubicBezTo>
                    <a:cubicBezTo>
                      <a:pt x="118872" y="591217"/>
                      <a:pt x="122301" y="578358"/>
                      <a:pt x="135636" y="560451"/>
                    </a:cubicBezTo>
                    <a:cubicBezTo>
                      <a:pt x="147161" y="544925"/>
                      <a:pt x="156305" y="527780"/>
                      <a:pt x="159353" y="523399"/>
                    </a:cubicBezTo>
                    <a:cubicBezTo>
                      <a:pt x="162115" y="521113"/>
                      <a:pt x="165068" y="519017"/>
                      <a:pt x="168021" y="516827"/>
                    </a:cubicBezTo>
                    <a:cubicBezTo>
                      <a:pt x="163925" y="524161"/>
                      <a:pt x="139827" y="567976"/>
                      <a:pt x="130873" y="584835"/>
                    </a:cubicBezTo>
                    <a:cubicBezTo>
                      <a:pt x="121063" y="603313"/>
                      <a:pt x="119539" y="632460"/>
                      <a:pt x="119539" y="632460"/>
                    </a:cubicBezTo>
                    <a:cubicBezTo>
                      <a:pt x="119539" y="632460"/>
                      <a:pt x="136493" y="597980"/>
                      <a:pt x="137731" y="588931"/>
                    </a:cubicBezTo>
                    <a:cubicBezTo>
                      <a:pt x="139065" y="579977"/>
                      <a:pt x="151924" y="548830"/>
                      <a:pt x="160020" y="537115"/>
                    </a:cubicBezTo>
                    <a:cubicBezTo>
                      <a:pt x="166878" y="527209"/>
                      <a:pt x="168307" y="518731"/>
                      <a:pt x="168592" y="516350"/>
                    </a:cubicBezTo>
                    <a:cubicBezTo>
                      <a:pt x="172498" y="513397"/>
                      <a:pt x="176498" y="510445"/>
                      <a:pt x="180594" y="507682"/>
                    </a:cubicBezTo>
                    <a:cubicBezTo>
                      <a:pt x="177736" y="510730"/>
                      <a:pt x="172688" y="517303"/>
                      <a:pt x="166878" y="530352"/>
                    </a:cubicBezTo>
                    <a:cubicBezTo>
                      <a:pt x="158115" y="550164"/>
                      <a:pt x="146399" y="583406"/>
                      <a:pt x="145923" y="587026"/>
                    </a:cubicBezTo>
                    <a:cubicBezTo>
                      <a:pt x="145351" y="590645"/>
                      <a:pt x="142208" y="601504"/>
                      <a:pt x="135255" y="608743"/>
                    </a:cubicBezTo>
                    <a:cubicBezTo>
                      <a:pt x="128302" y="615982"/>
                      <a:pt x="126492" y="641699"/>
                      <a:pt x="126492" y="641699"/>
                    </a:cubicBezTo>
                    <a:cubicBezTo>
                      <a:pt x="126492" y="641699"/>
                      <a:pt x="137541" y="613791"/>
                      <a:pt x="145066" y="603695"/>
                    </a:cubicBezTo>
                    <a:cubicBezTo>
                      <a:pt x="152590" y="593598"/>
                      <a:pt x="154496" y="576929"/>
                      <a:pt x="160020" y="564928"/>
                    </a:cubicBezTo>
                    <a:cubicBezTo>
                      <a:pt x="165449" y="552926"/>
                      <a:pt x="168497" y="535972"/>
                      <a:pt x="176498" y="522922"/>
                    </a:cubicBezTo>
                    <a:cubicBezTo>
                      <a:pt x="182785" y="512540"/>
                      <a:pt x="183261" y="507778"/>
                      <a:pt x="183166" y="506254"/>
                    </a:cubicBezTo>
                    <a:cubicBezTo>
                      <a:pt x="187833" y="503111"/>
                      <a:pt x="192500" y="500063"/>
                      <a:pt x="197358" y="497110"/>
                    </a:cubicBezTo>
                    <a:cubicBezTo>
                      <a:pt x="195929" y="499396"/>
                      <a:pt x="193072" y="503492"/>
                      <a:pt x="190881" y="505873"/>
                    </a:cubicBezTo>
                    <a:cubicBezTo>
                      <a:pt x="187738" y="509206"/>
                      <a:pt x="180022" y="520637"/>
                      <a:pt x="174022" y="538544"/>
                    </a:cubicBezTo>
                    <a:cubicBezTo>
                      <a:pt x="167926" y="556451"/>
                      <a:pt x="164497" y="579787"/>
                      <a:pt x="163354" y="589407"/>
                    </a:cubicBezTo>
                    <a:cubicBezTo>
                      <a:pt x="162211" y="599027"/>
                      <a:pt x="157163" y="608457"/>
                      <a:pt x="152876" y="615791"/>
                    </a:cubicBezTo>
                    <a:cubicBezTo>
                      <a:pt x="148590" y="623126"/>
                      <a:pt x="150876" y="633222"/>
                      <a:pt x="150876" y="633222"/>
                    </a:cubicBezTo>
                    <a:cubicBezTo>
                      <a:pt x="150876" y="633222"/>
                      <a:pt x="150019" y="622935"/>
                      <a:pt x="156019" y="616458"/>
                    </a:cubicBezTo>
                    <a:cubicBezTo>
                      <a:pt x="161925" y="609981"/>
                      <a:pt x="170783" y="596646"/>
                      <a:pt x="172688" y="581978"/>
                    </a:cubicBezTo>
                    <a:cubicBezTo>
                      <a:pt x="174593" y="567404"/>
                      <a:pt x="180689" y="552545"/>
                      <a:pt x="182213" y="543973"/>
                    </a:cubicBezTo>
                    <a:cubicBezTo>
                      <a:pt x="183737" y="535400"/>
                      <a:pt x="192214" y="515303"/>
                      <a:pt x="196786" y="506730"/>
                    </a:cubicBezTo>
                    <a:cubicBezTo>
                      <a:pt x="200120" y="500539"/>
                      <a:pt x="199453" y="497491"/>
                      <a:pt x="198882" y="496253"/>
                    </a:cubicBezTo>
                    <a:cubicBezTo>
                      <a:pt x="202121" y="494347"/>
                      <a:pt x="205454" y="492538"/>
                      <a:pt x="208788" y="490728"/>
                    </a:cubicBezTo>
                    <a:cubicBezTo>
                      <a:pt x="196501" y="503872"/>
                      <a:pt x="198787" y="513874"/>
                      <a:pt x="192881" y="527018"/>
                    </a:cubicBezTo>
                    <a:cubicBezTo>
                      <a:pt x="186690" y="540830"/>
                      <a:pt x="188119" y="561022"/>
                      <a:pt x="185166" y="570357"/>
                    </a:cubicBezTo>
                    <a:cubicBezTo>
                      <a:pt x="182213" y="579692"/>
                      <a:pt x="185071" y="594170"/>
                      <a:pt x="171069" y="609314"/>
                    </a:cubicBezTo>
                    <a:cubicBezTo>
                      <a:pt x="171069" y="609314"/>
                      <a:pt x="185642" y="601313"/>
                      <a:pt x="191357" y="581882"/>
                    </a:cubicBezTo>
                    <a:cubicBezTo>
                      <a:pt x="196977" y="563023"/>
                      <a:pt x="219361" y="496634"/>
                      <a:pt x="211074" y="489490"/>
                    </a:cubicBezTo>
                    <a:cubicBezTo>
                      <a:pt x="215741" y="486918"/>
                      <a:pt x="220409" y="484346"/>
                      <a:pt x="225171" y="481870"/>
                    </a:cubicBezTo>
                    <a:cubicBezTo>
                      <a:pt x="210884" y="496919"/>
                      <a:pt x="206121" y="549783"/>
                      <a:pt x="203835" y="569119"/>
                    </a:cubicBezTo>
                    <a:cubicBezTo>
                      <a:pt x="201454" y="589597"/>
                      <a:pt x="184118" y="605028"/>
                      <a:pt x="184118" y="605028"/>
                    </a:cubicBezTo>
                    <a:cubicBezTo>
                      <a:pt x="217837" y="584930"/>
                      <a:pt x="217837" y="550069"/>
                      <a:pt x="219646" y="537115"/>
                    </a:cubicBezTo>
                    <a:cubicBezTo>
                      <a:pt x="221361" y="524447"/>
                      <a:pt x="230791" y="495681"/>
                      <a:pt x="227838" y="480441"/>
                    </a:cubicBezTo>
                    <a:cubicBezTo>
                      <a:pt x="232600" y="477964"/>
                      <a:pt x="237458" y="475488"/>
                      <a:pt x="242316" y="473107"/>
                    </a:cubicBezTo>
                    <a:cubicBezTo>
                      <a:pt x="230410" y="488347"/>
                      <a:pt x="232315" y="513207"/>
                      <a:pt x="230219" y="527876"/>
                    </a:cubicBezTo>
                    <a:cubicBezTo>
                      <a:pt x="228028" y="542925"/>
                      <a:pt x="230600" y="573596"/>
                      <a:pt x="229457" y="580835"/>
                    </a:cubicBezTo>
                    <a:cubicBezTo>
                      <a:pt x="228409" y="587978"/>
                      <a:pt x="218313" y="608267"/>
                      <a:pt x="218313" y="608267"/>
                    </a:cubicBezTo>
                    <a:cubicBezTo>
                      <a:pt x="218313" y="608267"/>
                      <a:pt x="230314" y="596646"/>
                      <a:pt x="236506" y="584263"/>
                    </a:cubicBezTo>
                    <a:cubicBezTo>
                      <a:pt x="242506" y="572167"/>
                      <a:pt x="253841" y="480917"/>
                      <a:pt x="244316" y="472250"/>
                    </a:cubicBezTo>
                    <a:cubicBezTo>
                      <a:pt x="248888" y="470059"/>
                      <a:pt x="253555" y="467963"/>
                      <a:pt x="258127" y="465868"/>
                    </a:cubicBezTo>
                    <a:cubicBezTo>
                      <a:pt x="251841" y="474345"/>
                      <a:pt x="250126" y="499586"/>
                      <a:pt x="247174" y="519779"/>
                    </a:cubicBezTo>
                    <a:cubicBezTo>
                      <a:pt x="243745" y="542735"/>
                      <a:pt x="252698" y="554355"/>
                      <a:pt x="246602" y="575215"/>
                    </a:cubicBezTo>
                    <a:cubicBezTo>
                      <a:pt x="240506" y="596075"/>
                      <a:pt x="227076" y="608171"/>
                      <a:pt x="227076" y="608171"/>
                    </a:cubicBezTo>
                    <a:cubicBezTo>
                      <a:pt x="264414" y="581882"/>
                      <a:pt x="259937" y="557403"/>
                      <a:pt x="262795" y="537877"/>
                    </a:cubicBezTo>
                    <a:cubicBezTo>
                      <a:pt x="265652" y="518827"/>
                      <a:pt x="268034" y="476631"/>
                      <a:pt x="261556" y="464344"/>
                    </a:cubicBezTo>
                    <a:cubicBezTo>
                      <a:pt x="265843" y="462439"/>
                      <a:pt x="270129" y="460534"/>
                      <a:pt x="274415" y="458629"/>
                    </a:cubicBezTo>
                    <a:cubicBezTo>
                      <a:pt x="263842" y="473869"/>
                      <a:pt x="267462" y="501872"/>
                      <a:pt x="268796" y="515684"/>
                    </a:cubicBezTo>
                    <a:cubicBezTo>
                      <a:pt x="270129" y="529971"/>
                      <a:pt x="274701" y="555879"/>
                      <a:pt x="271843" y="571405"/>
                    </a:cubicBezTo>
                    <a:cubicBezTo>
                      <a:pt x="268986" y="586930"/>
                      <a:pt x="267462" y="597313"/>
                      <a:pt x="261747" y="604361"/>
                    </a:cubicBezTo>
                    <a:cubicBezTo>
                      <a:pt x="261747" y="604361"/>
                      <a:pt x="281368" y="593788"/>
                      <a:pt x="283559" y="568452"/>
                    </a:cubicBezTo>
                    <a:cubicBezTo>
                      <a:pt x="285750" y="543115"/>
                      <a:pt x="286131" y="526447"/>
                      <a:pt x="285655" y="517398"/>
                    </a:cubicBezTo>
                    <a:cubicBezTo>
                      <a:pt x="285178" y="508826"/>
                      <a:pt x="281178" y="465487"/>
                      <a:pt x="276320" y="457867"/>
                    </a:cubicBezTo>
                    <a:cubicBezTo>
                      <a:pt x="280988" y="455867"/>
                      <a:pt x="285559" y="453771"/>
                      <a:pt x="290322" y="451866"/>
                    </a:cubicBezTo>
                    <a:cubicBezTo>
                      <a:pt x="279654" y="468535"/>
                      <a:pt x="285274" y="505778"/>
                      <a:pt x="290036" y="524732"/>
                    </a:cubicBezTo>
                    <a:cubicBezTo>
                      <a:pt x="294989" y="544449"/>
                      <a:pt x="294418" y="553688"/>
                      <a:pt x="294608" y="570262"/>
                    </a:cubicBezTo>
                    <a:cubicBezTo>
                      <a:pt x="294799" y="586835"/>
                      <a:pt x="285655" y="591598"/>
                      <a:pt x="285655" y="591598"/>
                    </a:cubicBezTo>
                    <a:cubicBezTo>
                      <a:pt x="285655" y="591598"/>
                      <a:pt x="294894" y="592931"/>
                      <a:pt x="303752" y="565309"/>
                    </a:cubicBezTo>
                    <a:cubicBezTo>
                      <a:pt x="307086" y="554927"/>
                      <a:pt x="307657" y="543401"/>
                      <a:pt x="306991" y="532447"/>
                    </a:cubicBezTo>
                    <a:cubicBezTo>
                      <a:pt x="308324" y="535972"/>
                      <a:pt x="309753" y="539877"/>
                      <a:pt x="311182" y="544830"/>
                    </a:cubicBezTo>
                    <a:cubicBezTo>
                      <a:pt x="317849" y="567023"/>
                      <a:pt x="310229" y="588931"/>
                      <a:pt x="310229" y="588931"/>
                    </a:cubicBezTo>
                    <a:cubicBezTo>
                      <a:pt x="310229" y="588931"/>
                      <a:pt x="318897" y="574929"/>
                      <a:pt x="320802" y="546449"/>
                    </a:cubicBezTo>
                    <a:cubicBezTo>
                      <a:pt x="322707" y="517970"/>
                      <a:pt x="313658" y="480155"/>
                      <a:pt x="310039" y="470916"/>
                    </a:cubicBezTo>
                    <a:cubicBezTo>
                      <a:pt x="306610" y="462153"/>
                      <a:pt x="306229" y="455200"/>
                      <a:pt x="306896" y="445103"/>
                    </a:cubicBezTo>
                    <a:cubicBezTo>
                      <a:pt x="311944" y="443103"/>
                      <a:pt x="317087" y="441103"/>
                      <a:pt x="322231" y="439103"/>
                    </a:cubicBezTo>
                    <a:cubicBezTo>
                      <a:pt x="315563" y="449389"/>
                      <a:pt x="314801" y="460534"/>
                      <a:pt x="318516" y="470630"/>
                    </a:cubicBezTo>
                    <a:cubicBezTo>
                      <a:pt x="322517" y="481394"/>
                      <a:pt x="339185" y="504730"/>
                      <a:pt x="343186" y="516922"/>
                    </a:cubicBezTo>
                    <a:cubicBezTo>
                      <a:pt x="344710" y="521684"/>
                      <a:pt x="347281" y="527590"/>
                      <a:pt x="349663" y="534448"/>
                    </a:cubicBezTo>
                    <a:cubicBezTo>
                      <a:pt x="331280" y="563309"/>
                      <a:pt x="315468" y="590169"/>
                      <a:pt x="315468" y="590169"/>
                    </a:cubicBezTo>
                    <a:cubicBezTo>
                      <a:pt x="315468" y="590169"/>
                      <a:pt x="330422" y="572453"/>
                      <a:pt x="353473" y="547973"/>
                    </a:cubicBezTo>
                    <a:cubicBezTo>
                      <a:pt x="353759" y="549212"/>
                      <a:pt x="353949" y="550450"/>
                      <a:pt x="354139" y="551783"/>
                    </a:cubicBezTo>
                    <a:cubicBezTo>
                      <a:pt x="334327" y="581692"/>
                      <a:pt x="316992" y="608838"/>
                      <a:pt x="316992" y="608838"/>
                    </a:cubicBezTo>
                    <a:cubicBezTo>
                      <a:pt x="316992" y="608838"/>
                      <a:pt x="334709" y="589693"/>
                      <a:pt x="355282" y="567309"/>
                    </a:cubicBezTo>
                    <a:cubicBezTo>
                      <a:pt x="355282" y="569214"/>
                      <a:pt x="355282" y="571024"/>
                      <a:pt x="355092" y="572929"/>
                    </a:cubicBezTo>
                    <a:cubicBezTo>
                      <a:pt x="355092" y="572929"/>
                      <a:pt x="357473" y="569405"/>
                      <a:pt x="359283" y="562928"/>
                    </a:cubicBezTo>
                    <a:cubicBezTo>
                      <a:pt x="377380" y="543306"/>
                      <a:pt x="396907" y="522161"/>
                      <a:pt x="408527" y="509683"/>
                    </a:cubicBezTo>
                    <a:cubicBezTo>
                      <a:pt x="409289" y="510730"/>
                      <a:pt x="409956" y="511778"/>
                      <a:pt x="410623" y="512826"/>
                    </a:cubicBezTo>
                    <a:cubicBezTo>
                      <a:pt x="412051" y="514826"/>
                      <a:pt x="412813" y="517112"/>
                      <a:pt x="413480" y="519494"/>
                    </a:cubicBezTo>
                    <a:cubicBezTo>
                      <a:pt x="407384" y="525494"/>
                      <a:pt x="401669" y="531305"/>
                      <a:pt x="397192" y="536067"/>
                    </a:cubicBezTo>
                    <a:cubicBezTo>
                      <a:pt x="356521" y="579120"/>
                      <a:pt x="311658" y="651510"/>
                      <a:pt x="311658" y="651510"/>
                    </a:cubicBezTo>
                    <a:cubicBezTo>
                      <a:pt x="311658" y="651510"/>
                      <a:pt x="384238" y="572834"/>
                      <a:pt x="407003" y="548354"/>
                    </a:cubicBezTo>
                    <a:cubicBezTo>
                      <a:pt x="409099" y="546068"/>
                      <a:pt x="411289" y="543592"/>
                      <a:pt x="413575" y="541020"/>
                    </a:cubicBezTo>
                    <a:cubicBezTo>
                      <a:pt x="413194" y="542925"/>
                      <a:pt x="412813" y="544163"/>
                      <a:pt x="412813" y="544163"/>
                    </a:cubicBezTo>
                    <a:cubicBezTo>
                      <a:pt x="413194" y="542925"/>
                      <a:pt x="413385" y="541877"/>
                      <a:pt x="413766" y="540734"/>
                    </a:cubicBezTo>
                    <a:cubicBezTo>
                      <a:pt x="414814" y="539496"/>
                      <a:pt x="415957" y="538163"/>
                      <a:pt x="417005" y="536924"/>
                    </a:cubicBezTo>
                    <a:cubicBezTo>
                      <a:pt x="416338" y="540639"/>
                      <a:pt x="415195" y="542068"/>
                      <a:pt x="415195" y="542068"/>
                    </a:cubicBezTo>
                    <a:cubicBezTo>
                      <a:pt x="415195" y="542068"/>
                      <a:pt x="417195" y="539687"/>
                      <a:pt x="419005" y="534543"/>
                    </a:cubicBezTo>
                    <a:cubicBezTo>
                      <a:pt x="434721" y="515493"/>
                      <a:pt x="451294" y="492062"/>
                      <a:pt x="458343" y="481965"/>
                    </a:cubicBezTo>
                    <a:lnTo>
                      <a:pt x="460248" y="486251"/>
                    </a:lnTo>
                    <a:cubicBezTo>
                      <a:pt x="459867" y="488537"/>
                      <a:pt x="459581" y="490823"/>
                      <a:pt x="459200" y="493109"/>
                    </a:cubicBezTo>
                    <a:cubicBezTo>
                      <a:pt x="450532" y="505873"/>
                      <a:pt x="447580" y="514540"/>
                      <a:pt x="445103" y="523589"/>
                    </a:cubicBezTo>
                    <a:cubicBezTo>
                      <a:pt x="445103" y="523685"/>
                      <a:pt x="445103" y="523685"/>
                      <a:pt x="445103" y="523780"/>
                    </a:cubicBezTo>
                    <a:cubicBezTo>
                      <a:pt x="435197" y="532447"/>
                      <a:pt x="420338" y="545782"/>
                      <a:pt x="409194" y="557498"/>
                    </a:cubicBezTo>
                    <a:cubicBezTo>
                      <a:pt x="373856" y="595027"/>
                      <a:pt x="324231" y="670560"/>
                      <a:pt x="324231" y="670560"/>
                    </a:cubicBezTo>
                    <a:cubicBezTo>
                      <a:pt x="324231" y="670560"/>
                      <a:pt x="367570" y="623316"/>
                      <a:pt x="387382" y="602075"/>
                    </a:cubicBezTo>
                    <a:cubicBezTo>
                      <a:pt x="400431" y="587978"/>
                      <a:pt x="425672" y="556165"/>
                      <a:pt x="441388" y="536067"/>
                    </a:cubicBezTo>
                    <a:cubicBezTo>
                      <a:pt x="440817" y="537972"/>
                      <a:pt x="440246" y="539687"/>
                      <a:pt x="439674" y="541306"/>
                    </a:cubicBezTo>
                    <a:cubicBezTo>
                      <a:pt x="435578" y="548640"/>
                      <a:pt x="431387" y="553974"/>
                      <a:pt x="430244" y="556546"/>
                    </a:cubicBezTo>
                    <a:cubicBezTo>
                      <a:pt x="428339" y="560642"/>
                      <a:pt x="427101" y="567976"/>
                      <a:pt x="427101" y="567976"/>
                    </a:cubicBezTo>
                    <a:cubicBezTo>
                      <a:pt x="433959" y="550355"/>
                      <a:pt x="444627" y="543782"/>
                      <a:pt x="448723" y="535877"/>
                    </a:cubicBezTo>
                    <a:cubicBezTo>
                      <a:pt x="449771" y="533972"/>
                      <a:pt x="451390" y="531590"/>
                      <a:pt x="453390" y="529209"/>
                    </a:cubicBezTo>
                    <a:cubicBezTo>
                      <a:pt x="452533" y="534162"/>
                      <a:pt x="451771" y="539115"/>
                      <a:pt x="450913" y="544068"/>
                    </a:cubicBezTo>
                    <a:cubicBezTo>
                      <a:pt x="445960" y="551117"/>
                      <a:pt x="441103" y="558070"/>
                      <a:pt x="437293" y="563499"/>
                    </a:cubicBezTo>
                    <a:cubicBezTo>
                      <a:pt x="421481" y="578548"/>
                      <a:pt x="395668" y="603695"/>
                      <a:pt x="383667" y="617125"/>
                    </a:cubicBezTo>
                    <a:cubicBezTo>
                      <a:pt x="361474" y="641985"/>
                      <a:pt x="311467" y="722281"/>
                      <a:pt x="311467" y="722281"/>
                    </a:cubicBezTo>
                    <a:cubicBezTo>
                      <a:pt x="311467" y="722281"/>
                      <a:pt x="369475" y="661321"/>
                      <a:pt x="389287" y="640080"/>
                    </a:cubicBezTo>
                    <a:cubicBezTo>
                      <a:pt x="407289" y="620744"/>
                      <a:pt x="441960" y="568738"/>
                      <a:pt x="448151" y="559308"/>
                    </a:cubicBezTo>
                    <a:cubicBezTo>
                      <a:pt x="447961" y="560451"/>
                      <a:pt x="447770" y="561594"/>
                      <a:pt x="447484" y="562737"/>
                    </a:cubicBezTo>
                    <a:cubicBezTo>
                      <a:pt x="436340" y="579025"/>
                      <a:pt x="432911" y="590550"/>
                      <a:pt x="432911" y="590550"/>
                    </a:cubicBezTo>
                    <a:cubicBezTo>
                      <a:pt x="432911" y="590550"/>
                      <a:pt x="437864" y="578834"/>
                      <a:pt x="446722" y="567214"/>
                    </a:cubicBezTo>
                    <a:cubicBezTo>
                      <a:pt x="442436" y="590931"/>
                      <a:pt x="437959" y="614553"/>
                      <a:pt x="433006" y="638175"/>
                    </a:cubicBezTo>
                    <a:cubicBezTo>
                      <a:pt x="426625" y="643509"/>
                      <a:pt x="402907" y="663893"/>
                      <a:pt x="375952" y="693039"/>
                    </a:cubicBezTo>
                    <a:cubicBezTo>
                      <a:pt x="345376" y="725996"/>
                      <a:pt x="303752" y="798195"/>
                      <a:pt x="303752" y="798195"/>
                    </a:cubicBezTo>
                    <a:cubicBezTo>
                      <a:pt x="303752" y="798195"/>
                      <a:pt x="325279" y="775335"/>
                      <a:pt x="347758" y="750475"/>
                    </a:cubicBezTo>
                    <a:cubicBezTo>
                      <a:pt x="325184" y="782193"/>
                      <a:pt x="304133" y="818674"/>
                      <a:pt x="304133" y="818674"/>
                    </a:cubicBezTo>
                    <a:cubicBezTo>
                      <a:pt x="304133" y="818674"/>
                      <a:pt x="347091" y="767715"/>
                      <a:pt x="379000" y="737711"/>
                    </a:cubicBezTo>
                    <a:cubicBezTo>
                      <a:pt x="397288" y="716280"/>
                      <a:pt x="423672" y="674846"/>
                      <a:pt x="423672" y="674846"/>
                    </a:cubicBezTo>
                    <a:lnTo>
                      <a:pt x="425577" y="666179"/>
                    </a:lnTo>
                    <a:cubicBezTo>
                      <a:pt x="425577" y="666179"/>
                      <a:pt x="412337" y="678085"/>
                      <a:pt x="393382" y="697325"/>
                    </a:cubicBezTo>
                    <a:cubicBezTo>
                      <a:pt x="409003" y="677228"/>
                      <a:pt x="426530" y="652939"/>
                      <a:pt x="431387" y="645986"/>
                    </a:cubicBezTo>
                    <a:cubicBezTo>
                      <a:pt x="431387" y="646176"/>
                      <a:pt x="431292" y="646271"/>
                      <a:pt x="431292" y="646462"/>
                    </a:cubicBezTo>
                    <a:cubicBezTo>
                      <a:pt x="429863" y="653129"/>
                      <a:pt x="428434" y="659702"/>
                      <a:pt x="426910" y="666369"/>
                    </a:cubicBezTo>
                    <a:lnTo>
                      <a:pt x="425196" y="671989"/>
                    </a:lnTo>
                    <a:cubicBezTo>
                      <a:pt x="425196" y="671989"/>
                      <a:pt x="425196" y="672560"/>
                      <a:pt x="425291" y="673418"/>
                    </a:cubicBezTo>
                    <a:cubicBezTo>
                      <a:pt x="422719" y="684657"/>
                      <a:pt x="419957" y="695897"/>
                      <a:pt x="417100" y="707041"/>
                    </a:cubicBezTo>
                    <a:cubicBezTo>
                      <a:pt x="416623" y="706564"/>
                      <a:pt x="416338" y="706279"/>
                      <a:pt x="416147" y="706374"/>
                    </a:cubicBezTo>
                    <a:cubicBezTo>
                      <a:pt x="398812" y="718090"/>
                      <a:pt x="372999" y="750475"/>
                      <a:pt x="366903" y="758380"/>
                    </a:cubicBezTo>
                    <a:cubicBezTo>
                      <a:pt x="360807" y="766286"/>
                      <a:pt x="348996" y="783907"/>
                      <a:pt x="330136" y="812863"/>
                    </a:cubicBezTo>
                    <a:cubicBezTo>
                      <a:pt x="311182" y="841724"/>
                      <a:pt x="310705" y="862394"/>
                      <a:pt x="310705" y="862394"/>
                    </a:cubicBezTo>
                    <a:cubicBezTo>
                      <a:pt x="320611" y="831818"/>
                      <a:pt x="326707" y="823913"/>
                      <a:pt x="335566" y="812006"/>
                    </a:cubicBezTo>
                    <a:cubicBezTo>
                      <a:pt x="344424" y="800100"/>
                      <a:pt x="368236" y="772001"/>
                      <a:pt x="377380" y="759238"/>
                    </a:cubicBezTo>
                    <a:cubicBezTo>
                      <a:pt x="386525" y="746474"/>
                      <a:pt x="415004" y="711994"/>
                      <a:pt x="415004" y="711994"/>
                    </a:cubicBezTo>
                    <a:cubicBezTo>
                      <a:pt x="414909" y="713137"/>
                      <a:pt x="415004" y="714185"/>
                      <a:pt x="414909" y="715328"/>
                    </a:cubicBezTo>
                    <a:cubicBezTo>
                      <a:pt x="413194" y="721709"/>
                      <a:pt x="411289" y="728186"/>
                      <a:pt x="409384" y="734568"/>
                    </a:cubicBezTo>
                    <a:cubicBezTo>
                      <a:pt x="409289" y="733997"/>
                      <a:pt x="409194" y="733520"/>
                      <a:pt x="409003" y="732949"/>
                    </a:cubicBezTo>
                    <a:cubicBezTo>
                      <a:pt x="409003" y="732949"/>
                      <a:pt x="389953" y="775335"/>
                      <a:pt x="381476" y="798195"/>
                    </a:cubicBezTo>
                    <a:cubicBezTo>
                      <a:pt x="373094" y="821150"/>
                      <a:pt x="366808" y="860488"/>
                      <a:pt x="366808" y="860488"/>
                    </a:cubicBezTo>
                    <a:cubicBezTo>
                      <a:pt x="366808" y="860488"/>
                      <a:pt x="382048" y="823913"/>
                      <a:pt x="391477" y="798767"/>
                    </a:cubicBezTo>
                    <a:cubicBezTo>
                      <a:pt x="390811" y="803529"/>
                      <a:pt x="390334" y="808292"/>
                      <a:pt x="389953" y="813149"/>
                    </a:cubicBezTo>
                    <a:cubicBezTo>
                      <a:pt x="387286" y="853916"/>
                      <a:pt x="395668" y="869918"/>
                      <a:pt x="395668" y="869918"/>
                    </a:cubicBezTo>
                    <a:cubicBezTo>
                      <a:pt x="395668" y="869918"/>
                      <a:pt x="425958" y="803720"/>
                      <a:pt x="409289" y="734663"/>
                    </a:cubicBezTo>
                    <a:cubicBezTo>
                      <a:pt x="411194" y="728567"/>
                      <a:pt x="413004" y="722376"/>
                      <a:pt x="414814" y="716185"/>
                    </a:cubicBezTo>
                    <a:cubicBezTo>
                      <a:pt x="413099" y="757904"/>
                      <a:pt x="425767" y="786575"/>
                      <a:pt x="429196" y="797243"/>
                    </a:cubicBezTo>
                    <a:cubicBezTo>
                      <a:pt x="432721" y="808196"/>
                      <a:pt x="441198" y="843439"/>
                      <a:pt x="441198" y="843439"/>
                    </a:cubicBezTo>
                    <a:cubicBezTo>
                      <a:pt x="441198" y="843439"/>
                      <a:pt x="442150" y="788861"/>
                      <a:pt x="439388" y="763619"/>
                    </a:cubicBezTo>
                    <a:cubicBezTo>
                      <a:pt x="442722" y="772192"/>
                      <a:pt x="446056" y="780193"/>
                      <a:pt x="447294" y="785241"/>
                    </a:cubicBezTo>
                    <a:cubicBezTo>
                      <a:pt x="450247" y="797147"/>
                      <a:pt x="455676" y="817626"/>
                      <a:pt x="455676" y="817626"/>
                    </a:cubicBezTo>
                    <a:cubicBezTo>
                      <a:pt x="455676" y="817626"/>
                      <a:pt x="459676" y="752951"/>
                      <a:pt x="451104" y="725805"/>
                    </a:cubicBezTo>
                    <a:cubicBezTo>
                      <a:pt x="443198" y="700564"/>
                      <a:pt x="429959" y="668084"/>
                      <a:pt x="428149" y="663607"/>
                    </a:cubicBezTo>
                    <a:cubicBezTo>
                      <a:pt x="429292" y="658559"/>
                      <a:pt x="430530" y="653415"/>
                      <a:pt x="431673" y="648367"/>
                    </a:cubicBezTo>
                    <a:cubicBezTo>
                      <a:pt x="431959" y="654844"/>
                      <a:pt x="433673" y="675799"/>
                      <a:pt x="444246" y="696182"/>
                    </a:cubicBezTo>
                    <a:cubicBezTo>
                      <a:pt x="456914" y="720757"/>
                      <a:pt x="476821" y="752189"/>
                      <a:pt x="476821" y="752189"/>
                    </a:cubicBezTo>
                    <a:cubicBezTo>
                      <a:pt x="476821" y="752189"/>
                      <a:pt x="474917" y="710755"/>
                      <a:pt x="462820" y="686943"/>
                    </a:cubicBezTo>
                    <a:cubicBezTo>
                      <a:pt x="450723" y="663130"/>
                      <a:pt x="434721" y="636651"/>
                      <a:pt x="434721" y="636651"/>
                    </a:cubicBezTo>
                    <a:cubicBezTo>
                      <a:pt x="434721" y="636651"/>
                      <a:pt x="434435" y="636937"/>
                      <a:pt x="433959" y="637222"/>
                    </a:cubicBezTo>
                    <a:cubicBezTo>
                      <a:pt x="436245" y="626840"/>
                      <a:pt x="438436" y="616458"/>
                      <a:pt x="440531" y="606076"/>
                    </a:cubicBezTo>
                    <a:cubicBezTo>
                      <a:pt x="442436" y="613220"/>
                      <a:pt x="447675" y="645319"/>
                      <a:pt x="456057" y="658082"/>
                    </a:cubicBezTo>
                    <a:cubicBezTo>
                      <a:pt x="465487" y="672370"/>
                      <a:pt x="493871" y="699516"/>
                      <a:pt x="499205" y="718566"/>
                    </a:cubicBezTo>
                    <a:cubicBezTo>
                      <a:pt x="499205" y="718566"/>
                      <a:pt x="498062" y="708279"/>
                      <a:pt x="495205" y="694182"/>
                    </a:cubicBezTo>
                    <a:cubicBezTo>
                      <a:pt x="507778" y="669512"/>
                      <a:pt x="525685" y="655701"/>
                      <a:pt x="535496" y="645509"/>
                    </a:cubicBezTo>
                    <a:cubicBezTo>
                      <a:pt x="545782" y="634841"/>
                      <a:pt x="572452" y="619315"/>
                      <a:pt x="581882" y="610076"/>
                    </a:cubicBezTo>
                    <a:cubicBezTo>
                      <a:pt x="584644" y="607409"/>
                      <a:pt x="587026" y="604361"/>
                      <a:pt x="589217" y="601028"/>
                    </a:cubicBezTo>
                    <a:cubicBezTo>
                      <a:pt x="590455" y="606457"/>
                      <a:pt x="591312" y="609981"/>
                      <a:pt x="591598" y="611314"/>
                    </a:cubicBezTo>
                    <a:cubicBezTo>
                      <a:pt x="590550" y="612457"/>
                      <a:pt x="589502" y="613601"/>
                      <a:pt x="588264" y="614744"/>
                    </a:cubicBezTo>
                    <a:cubicBezTo>
                      <a:pt x="580072" y="622459"/>
                      <a:pt x="550831" y="657130"/>
                      <a:pt x="535686" y="687800"/>
                    </a:cubicBezTo>
                    <a:cubicBezTo>
                      <a:pt x="520541" y="718471"/>
                      <a:pt x="519113" y="737521"/>
                      <a:pt x="519113" y="737521"/>
                    </a:cubicBezTo>
                    <a:cubicBezTo>
                      <a:pt x="519113" y="737521"/>
                      <a:pt x="525875" y="710660"/>
                      <a:pt x="544163" y="691039"/>
                    </a:cubicBezTo>
                    <a:cubicBezTo>
                      <a:pt x="548164" y="686657"/>
                      <a:pt x="551593" y="683323"/>
                      <a:pt x="554736" y="680371"/>
                    </a:cubicBezTo>
                    <a:cubicBezTo>
                      <a:pt x="547878" y="691420"/>
                      <a:pt x="541496" y="703802"/>
                      <a:pt x="538067" y="716280"/>
                    </a:cubicBezTo>
                    <a:cubicBezTo>
                      <a:pt x="528733" y="749618"/>
                      <a:pt x="536829" y="753047"/>
                      <a:pt x="536829" y="753047"/>
                    </a:cubicBezTo>
                    <a:cubicBezTo>
                      <a:pt x="536829" y="753047"/>
                      <a:pt x="532447" y="743331"/>
                      <a:pt x="542353" y="726186"/>
                    </a:cubicBezTo>
                    <a:cubicBezTo>
                      <a:pt x="552164" y="709041"/>
                      <a:pt x="557213" y="699040"/>
                      <a:pt x="572643" y="681133"/>
                    </a:cubicBezTo>
                    <a:cubicBezTo>
                      <a:pt x="587502" y="663797"/>
                      <a:pt x="613791" y="627888"/>
                      <a:pt x="615125" y="605028"/>
                    </a:cubicBezTo>
                    <a:cubicBezTo>
                      <a:pt x="617696" y="609505"/>
                      <a:pt x="620077" y="614077"/>
                      <a:pt x="622554" y="618554"/>
                    </a:cubicBezTo>
                    <a:cubicBezTo>
                      <a:pt x="614458" y="623792"/>
                      <a:pt x="585788" y="667036"/>
                      <a:pt x="580358" y="675704"/>
                    </a:cubicBezTo>
                    <a:cubicBezTo>
                      <a:pt x="574643" y="684847"/>
                      <a:pt x="565213" y="702469"/>
                      <a:pt x="552069" y="729996"/>
                    </a:cubicBezTo>
                    <a:cubicBezTo>
                      <a:pt x="538925" y="757523"/>
                      <a:pt x="548068" y="778764"/>
                      <a:pt x="548068" y="778764"/>
                    </a:cubicBezTo>
                    <a:cubicBezTo>
                      <a:pt x="547688" y="768382"/>
                      <a:pt x="552545" y="756761"/>
                      <a:pt x="559498" y="739140"/>
                    </a:cubicBezTo>
                    <a:cubicBezTo>
                      <a:pt x="566356" y="721519"/>
                      <a:pt x="585121" y="696849"/>
                      <a:pt x="594551" y="682657"/>
                    </a:cubicBezTo>
                    <a:cubicBezTo>
                      <a:pt x="603599" y="668941"/>
                      <a:pt x="622935" y="641604"/>
                      <a:pt x="623506" y="620268"/>
                    </a:cubicBezTo>
                    <a:cubicBezTo>
                      <a:pt x="625793" y="624459"/>
                      <a:pt x="628078" y="628650"/>
                      <a:pt x="630269" y="632936"/>
                    </a:cubicBezTo>
                    <a:cubicBezTo>
                      <a:pt x="617982" y="642176"/>
                      <a:pt x="595122" y="687514"/>
                      <a:pt x="586168" y="708851"/>
                    </a:cubicBezTo>
                    <a:cubicBezTo>
                      <a:pt x="576929" y="730758"/>
                      <a:pt x="559118" y="753809"/>
                      <a:pt x="572929" y="800576"/>
                    </a:cubicBezTo>
                    <a:cubicBezTo>
                      <a:pt x="572929" y="800576"/>
                      <a:pt x="569500" y="781050"/>
                      <a:pt x="576929" y="756190"/>
                    </a:cubicBezTo>
                    <a:cubicBezTo>
                      <a:pt x="584359" y="731330"/>
                      <a:pt x="598170" y="723805"/>
                      <a:pt x="608933" y="698182"/>
                    </a:cubicBezTo>
                    <a:cubicBezTo>
                      <a:pt x="618553" y="675418"/>
                      <a:pt x="632079" y="647986"/>
                      <a:pt x="631888" y="636080"/>
                    </a:cubicBezTo>
                    <a:cubicBezTo>
                      <a:pt x="634270" y="640747"/>
                      <a:pt x="636746" y="645509"/>
                      <a:pt x="639032" y="650272"/>
                    </a:cubicBezTo>
                    <a:cubicBezTo>
                      <a:pt x="626555" y="654463"/>
                      <a:pt x="581977" y="755332"/>
                      <a:pt x="579596" y="770954"/>
                    </a:cubicBezTo>
                    <a:cubicBezTo>
                      <a:pt x="577120" y="787146"/>
                      <a:pt x="579692" y="805434"/>
                      <a:pt x="579692" y="805434"/>
                    </a:cubicBezTo>
                    <a:cubicBezTo>
                      <a:pt x="579692" y="805434"/>
                      <a:pt x="583597" y="779145"/>
                      <a:pt x="587026" y="771049"/>
                    </a:cubicBezTo>
                    <a:cubicBezTo>
                      <a:pt x="590359" y="763048"/>
                      <a:pt x="610362" y="732377"/>
                      <a:pt x="617410" y="715518"/>
                    </a:cubicBezTo>
                    <a:cubicBezTo>
                      <a:pt x="624268" y="699135"/>
                      <a:pt x="640461" y="674180"/>
                      <a:pt x="639985" y="652081"/>
                    </a:cubicBezTo>
                    <a:cubicBezTo>
                      <a:pt x="640271" y="652558"/>
                      <a:pt x="640461" y="653034"/>
                      <a:pt x="640747" y="653605"/>
                    </a:cubicBezTo>
                    <a:cubicBezTo>
                      <a:pt x="642938" y="658082"/>
                      <a:pt x="645033" y="662654"/>
                      <a:pt x="647128" y="667226"/>
                    </a:cubicBezTo>
                    <a:cubicBezTo>
                      <a:pt x="635984" y="681514"/>
                      <a:pt x="626364" y="716566"/>
                      <a:pt x="620268" y="730663"/>
                    </a:cubicBezTo>
                    <a:cubicBezTo>
                      <a:pt x="614077" y="745046"/>
                      <a:pt x="593693" y="781336"/>
                      <a:pt x="608267" y="819817"/>
                    </a:cubicBezTo>
                    <a:cubicBezTo>
                      <a:pt x="608267" y="819817"/>
                      <a:pt x="603790" y="794671"/>
                      <a:pt x="613886" y="772192"/>
                    </a:cubicBezTo>
                    <a:cubicBezTo>
                      <a:pt x="623506" y="750761"/>
                      <a:pt x="650843" y="692848"/>
                      <a:pt x="648272" y="669988"/>
                    </a:cubicBezTo>
                    <a:cubicBezTo>
                      <a:pt x="650557" y="675132"/>
                      <a:pt x="652843" y="680276"/>
                      <a:pt x="655034" y="685514"/>
                    </a:cubicBezTo>
                    <a:cubicBezTo>
                      <a:pt x="644461" y="687896"/>
                      <a:pt x="622935" y="769239"/>
                      <a:pt x="616268" y="792004"/>
                    </a:cubicBezTo>
                    <a:cubicBezTo>
                      <a:pt x="609409" y="815150"/>
                      <a:pt x="616172" y="831056"/>
                      <a:pt x="616172" y="831056"/>
                    </a:cubicBezTo>
                    <a:cubicBezTo>
                      <a:pt x="613981" y="808101"/>
                      <a:pt x="624745" y="794480"/>
                      <a:pt x="627888" y="783146"/>
                    </a:cubicBezTo>
                    <a:cubicBezTo>
                      <a:pt x="631031" y="771906"/>
                      <a:pt x="644080" y="751618"/>
                      <a:pt x="647224" y="733997"/>
                    </a:cubicBezTo>
                    <a:cubicBezTo>
                      <a:pt x="650272" y="717042"/>
                      <a:pt x="658082" y="707898"/>
                      <a:pt x="655892" y="687419"/>
                    </a:cubicBezTo>
                    <a:cubicBezTo>
                      <a:pt x="657415" y="691229"/>
                      <a:pt x="658939" y="695039"/>
                      <a:pt x="660463" y="698849"/>
                    </a:cubicBezTo>
                    <a:cubicBezTo>
                      <a:pt x="659321" y="699802"/>
                      <a:pt x="656939" y="702659"/>
                      <a:pt x="655987" y="710851"/>
                    </a:cubicBezTo>
                    <a:cubicBezTo>
                      <a:pt x="654558" y="722186"/>
                      <a:pt x="649414" y="747522"/>
                      <a:pt x="645605" y="757238"/>
                    </a:cubicBezTo>
                    <a:cubicBezTo>
                      <a:pt x="641794" y="766953"/>
                      <a:pt x="637889" y="785527"/>
                      <a:pt x="630841" y="801719"/>
                    </a:cubicBezTo>
                    <a:cubicBezTo>
                      <a:pt x="623792" y="817912"/>
                      <a:pt x="622840" y="836390"/>
                      <a:pt x="623697" y="846201"/>
                    </a:cubicBezTo>
                    <a:cubicBezTo>
                      <a:pt x="624554" y="856012"/>
                      <a:pt x="617887" y="866299"/>
                      <a:pt x="617887" y="866299"/>
                    </a:cubicBezTo>
                    <a:cubicBezTo>
                      <a:pt x="617887" y="866299"/>
                      <a:pt x="625602" y="856964"/>
                      <a:pt x="626555" y="847058"/>
                    </a:cubicBezTo>
                    <a:cubicBezTo>
                      <a:pt x="627507" y="837247"/>
                      <a:pt x="629031" y="824770"/>
                      <a:pt x="633793" y="814102"/>
                    </a:cubicBezTo>
                    <a:cubicBezTo>
                      <a:pt x="638556" y="803529"/>
                      <a:pt x="649510" y="777335"/>
                      <a:pt x="655225" y="755618"/>
                    </a:cubicBezTo>
                    <a:cubicBezTo>
                      <a:pt x="660940" y="733901"/>
                      <a:pt x="661606" y="717995"/>
                      <a:pt x="661130" y="712851"/>
                    </a:cubicBezTo>
                    <a:cubicBezTo>
                      <a:pt x="660749" y="709231"/>
                      <a:pt x="661035" y="703326"/>
                      <a:pt x="661226" y="700278"/>
                    </a:cubicBezTo>
                    <a:cubicBezTo>
                      <a:pt x="663321" y="705803"/>
                      <a:pt x="665226" y="711422"/>
                      <a:pt x="667131" y="717042"/>
                    </a:cubicBezTo>
                    <a:cubicBezTo>
                      <a:pt x="666274" y="718376"/>
                      <a:pt x="663607" y="723329"/>
                      <a:pt x="662464" y="738092"/>
                    </a:cubicBezTo>
                    <a:cubicBezTo>
                      <a:pt x="661035" y="755904"/>
                      <a:pt x="653510" y="775049"/>
                      <a:pt x="650748" y="790385"/>
                    </a:cubicBezTo>
                    <a:cubicBezTo>
                      <a:pt x="647986" y="805720"/>
                      <a:pt x="639699" y="824103"/>
                      <a:pt x="639699" y="838486"/>
                    </a:cubicBezTo>
                    <a:cubicBezTo>
                      <a:pt x="639699" y="852964"/>
                      <a:pt x="631984" y="887730"/>
                      <a:pt x="631984" y="887730"/>
                    </a:cubicBezTo>
                    <a:cubicBezTo>
                      <a:pt x="631984" y="887730"/>
                      <a:pt x="645605" y="860012"/>
                      <a:pt x="644366" y="848868"/>
                    </a:cubicBezTo>
                    <a:cubicBezTo>
                      <a:pt x="643128" y="837724"/>
                      <a:pt x="647033" y="824770"/>
                      <a:pt x="648652" y="820769"/>
                    </a:cubicBezTo>
                    <a:cubicBezTo>
                      <a:pt x="650367" y="816769"/>
                      <a:pt x="660654" y="776097"/>
                      <a:pt x="665417" y="750856"/>
                    </a:cubicBezTo>
                    <a:cubicBezTo>
                      <a:pt x="668750" y="733520"/>
                      <a:pt x="668369" y="723900"/>
                      <a:pt x="667893" y="719519"/>
                    </a:cubicBezTo>
                    <a:cubicBezTo>
                      <a:pt x="669512" y="724662"/>
                      <a:pt x="671036" y="729710"/>
                      <a:pt x="672370" y="734949"/>
                    </a:cubicBezTo>
                    <a:cubicBezTo>
                      <a:pt x="671417" y="736949"/>
                      <a:pt x="667131" y="746760"/>
                      <a:pt x="666750" y="761429"/>
                    </a:cubicBezTo>
                    <a:cubicBezTo>
                      <a:pt x="666274" y="777812"/>
                      <a:pt x="658082" y="816864"/>
                      <a:pt x="653891" y="826961"/>
                    </a:cubicBezTo>
                    <a:cubicBezTo>
                      <a:pt x="649700" y="836962"/>
                      <a:pt x="642652" y="881729"/>
                      <a:pt x="642652" y="881729"/>
                    </a:cubicBezTo>
                    <a:cubicBezTo>
                      <a:pt x="642652" y="881729"/>
                      <a:pt x="658463" y="850582"/>
                      <a:pt x="661606" y="826294"/>
                    </a:cubicBezTo>
                    <a:cubicBezTo>
                      <a:pt x="664559" y="803529"/>
                      <a:pt x="671513" y="743045"/>
                      <a:pt x="672465" y="735425"/>
                    </a:cubicBezTo>
                    <a:cubicBezTo>
                      <a:pt x="673513" y="739235"/>
                      <a:pt x="674370" y="743140"/>
                      <a:pt x="675227" y="747046"/>
                    </a:cubicBezTo>
                    <a:cubicBezTo>
                      <a:pt x="675227" y="747141"/>
                      <a:pt x="675227" y="747236"/>
                      <a:pt x="675227" y="747331"/>
                    </a:cubicBezTo>
                    <a:cubicBezTo>
                      <a:pt x="675227" y="747236"/>
                      <a:pt x="675227" y="747236"/>
                      <a:pt x="675227" y="747141"/>
                    </a:cubicBezTo>
                    <a:cubicBezTo>
                      <a:pt x="675513" y="748570"/>
                      <a:pt x="675894" y="749903"/>
                      <a:pt x="676180" y="751332"/>
                    </a:cubicBezTo>
                    <a:cubicBezTo>
                      <a:pt x="675894" y="749808"/>
                      <a:pt x="675513" y="748379"/>
                      <a:pt x="675227" y="746855"/>
                    </a:cubicBezTo>
                    <a:cubicBezTo>
                      <a:pt x="675227" y="746379"/>
                      <a:pt x="675227" y="745998"/>
                      <a:pt x="675132" y="745903"/>
                    </a:cubicBezTo>
                    <a:cubicBezTo>
                      <a:pt x="675132" y="745903"/>
                      <a:pt x="675132" y="746188"/>
                      <a:pt x="675227" y="746570"/>
                    </a:cubicBezTo>
                    <a:cubicBezTo>
                      <a:pt x="674370" y="742569"/>
                      <a:pt x="673513" y="738664"/>
                      <a:pt x="672560" y="734759"/>
                    </a:cubicBezTo>
                    <a:cubicBezTo>
                      <a:pt x="672560" y="734759"/>
                      <a:pt x="672560" y="734663"/>
                      <a:pt x="672560" y="734663"/>
                    </a:cubicBezTo>
                    <a:cubicBezTo>
                      <a:pt x="672560" y="734663"/>
                      <a:pt x="672560" y="734663"/>
                      <a:pt x="672560" y="734663"/>
                    </a:cubicBezTo>
                    <a:cubicBezTo>
                      <a:pt x="671036" y="728663"/>
                      <a:pt x="669417" y="722757"/>
                      <a:pt x="667607" y="716852"/>
                    </a:cubicBezTo>
                    <a:cubicBezTo>
                      <a:pt x="668655" y="717995"/>
                      <a:pt x="676942" y="726948"/>
                      <a:pt x="686372" y="740378"/>
                    </a:cubicBezTo>
                    <a:cubicBezTo>
                      <a:pt x="696468" y="754761"/>
                      <a:pt x="702183" y="781431"/>
                      <a:pt x="708184" y="790670"/>
                    </a:cubicBezTo>
                    <a:cubicBezTo>
                      <a:pt x="714184" y="799910"/>
                      <a:pt x="719804" y="799529"/>
                      <a:pt x="719804" y="799529"/>
                    </a:cubicBezTo>
                    <a:cubicBezTo>
                      <a:pt x="716375" y="792575"/>
                      <a:pt x="710375" y="777050"/>
                      <a:pt x="701993" y="753047"/>
                    </a:cubicBezTo>
                    <a:cubicBezTo>
                      <a:pt x="693992" y="729901"/>
                      <a:pt x="669226" y="717518"/>
                      <a:pt x="667512" y="716756"/>
                    </a:cubicBezTo>
                    <a:cubicBezTo>
                      <a:pt x="665702" y="710851"/>
                      <a:pt x="663702" y="704945"/>
                      <a:pt x="661606" y="699135"/>
                    </a:cubicBezTo>
                    <a:cubicBezTo>
                      <a:pt x="693230" y="726281"/>
                      <a:pt x="701993" y="739807"/>
                      <a:pt x="710184" y="761714"/>
                    </a:cubicBezTo>
                    <a:cubicBezTo>
                      <a:pt x="718376" y="783812"/>
                      <a:pt x="725996" y="787527"/>
                      <a:pt x="732187" y="790575"/>
                    </a:cubicBezTo>
                    <a:cubicBezTo>
                      <a:pt x="738378" y="793623"/>
                      <a:pt x="750856" y="782669"/>
                      <a:pt x="750856" y="782669"/>
                    </a:cubicBezTo>
                    <a:cubicBezTo>
                      <a:pt x="750856" y="782669"/>
                      <a:pt x="738759" y="788956"/>
                      <a:pt x="731806" y="786670"/>
                    </a:cubicBezTo>
                    <a:cubicBezTo>
                      <a:pt x="724948" y="784288"/>
                      <a:pt x="722567" y="767334"/>
                      <a:pt x="718566" y="755332"/>
                    </a:cubicBezTo>
                    <a:cubicBezTo>
                      <a:pt x="717423" y="751904"/>
                      <a:pt x="715899" y="748189"/>
                      <a:pt x="713899" y="744284"/>
                    </a:cubicBezTo>
                    <a:cubicBezTo>
                      <a:pt x="723709" y="752380"/>
                      <a:pt x="734092" y="758571"/>
                      <a:pt x="739140" y="762667"/>
                    </a:cubicBezTo>
                    <a:cubicBezTo>
                      <a:pt x="746760" y="768858"/>
                      <a:pt x="761809" y="756380"/>
                      <a:pt x="761809" y="756380"/>
                    </a:cubicBezTo>
                    <a:cubicBezTo>
                      <a:pt x="746474" y="759238"/>
                      <a:pt x="746474" y="754475"/>
                      <a:pt x="738092" y="748951"/>
                    </a:cubicBezTo>
                    <a:cubicBezTo>
                      <a:pt x="729710" y="743522"/>
                      <a:pt x="705707" y="716375"/>
                      <a:pt x="691325" y="704850"/>
                    </a:cubicBezTo>
                    <a:cubicBezTo>
                      <a:pt x="677037" y="693325"/>
                      <a:pt x="656749" y="683609"/>
                      <a:pt x="656749" y="683609"/>
                    </a:cubicBezTo>
                    <a:cubicBezTo>
                      <a:pt x="656749" y="683609"/>
                      <a:pt x="668655" y="694944"/>
                      <a:pt x="680466" y="707327"/>
                    </a:cubicBezTo>
                    <a:cubicBezTo>
                      <a:pt x="665417" y="695897"/>
                      <a:pt x="661892" y="697325"/>
                      <a:pt x="661130" y="698182"/>
                    </a:cubicBezTo>
                    <a:cubicBezTo>
                      <a:pt x="657034" y="686943"/>
                      <a:pt x="652558" y="675894"/>
                      <a:pt x="647700" y="664940"/>
                    </a:cubicBezTo>
                    <a:cubicBezTo>
                      <a:pt x="653129" y="669131"/>
                      <a:pt x="680085" y="689896"/>
                      <a:pt x="708374" y="709613"/>
                    </a:cubicBezTo>
                    <a:cubicBezTo>
                      <a:pt x="740093" y="731615"/>
                      <a:pt x="746474" y="731520"/>
                      <a:pt x="755237" y="735806"/>
                    </a:cubicBezTo>
                    <a:cubicBezTo>
                      <a:pt x="764096" y="740093"/>
                      <a:pt x="769144" y="730758"/>
                      <a:pt x="769144" y="730758"/>
                    </a:cubicBezTo>
                    <a:cubicBezTo>
                      <a:pt x="760381" y="735711"/>
                      <a:pt x="750284" y="726757"/>
                      <a:pt x="737426" y="715232"/>
                    </a:cubicBezTo>
                    <a:cubicBezTo>
                      <a:pt x="724567" y="703612"/>
                      <a:pt x="715137" y="697039"/>
                      <a:pt x="696277" y="683228"/>
                    </a:cubicBezTo>
                    <a:cubicBezTo>
                      <a:pt x="679037" y="670560"/>
                      <a:pt x="651986" y="665131"/>
                      <a:pt x="647319" y="664273"/>
                    </a:cubicBezTo>
                    <a:cubicBezTo>
                      <a:pt x="645605" y="660368"/>
                      <a:pt x="643890" y="656558"/>
                      <a:pt x="642080" y="652653"/>
                    </a:cubicBezTo>
                    <a:cubicBezTo>
                      <a:pt x="641318" y="650938"/>
                      <a:pt x="640461" y="649319"/>
                      <a:pt x="639604" y="647605"/>
                    </a:cubicBezTo>
                    <a:cubicBezTo>
                      <a:pt x="648176" y="652272"/>
                      <a:pt x="707707" y="684467"/>
                      <a:pt x="717899" y="693134"/>
                    </a:cubicBezTo>
                    <a:cubicBezTo>
                      <a:pt x="728948" y="702469"/>
                      <a:pt x="752380" y="715137"/>
                      <a:pt x="764191" y="718947"/>
                    </a:cubicBezTo>
                    <a:cubicBezTo>
                      <a:pt x="776002" y="722757"/>
                      <a:pt x="779621" y="713137"/>
                      <a:pt x="779621" y="713137"/>
                    </a:cubicBezTo>
                    <a:cubicBezTo>
                      <a:pt x="771430" y="720376"/>
                      <a:pt x="756190" y="708851"/>
                      <a:pt x="749808" y="700659"/>
                    </a:cubicBezTo>
                    <a:cubicBezTo>
                      <a:pt x="743426" y="692468"/>
                      <a:pt x="733615" y="686753"/>
                      <a:pt x="699802" y="667798"/>
                    </a:cubicBezTo>
                    <a:cubicBezTo>
                      <a:pt x="669417" y="650748"/>
                      <a:pt x="644080" y="647605"/>
                      <a:pt x="639318" y="647129"/>
                    </a:cubicBezTo>
                    <a:cubicBezTo>
                      <a:pt x="636175" y="640556"/>
                      <a:pt x="633031" y="634079"/>
                      <a:pt x="629793" y="627602"/>
                    </a:cubicBezTo>
                    <a:cubicBezTo>
                      <a:pt x="643890" y="639509"/>
                      <a:pt x="678466" y="649414"/>
                      <a:pt x="686372" y="652748"/>
                    </a:cubicBezTo>
                    <a:cubicBezTo>
                      <a:pt x="691134" y="654748"/>
                      <a:pt x="706374" y="657225"/>
                      <a:pt x="722662" y="660559"/>
                    </a:cubicBezTo>
                    <a:cubicBezTo>
                      <a:pt x="725043" y="668655"/>
                      <a:pt x="726757" y="673894"/>
                      <a:pt x="726757" y="673894"/>
                    </a:cubicBezTo>
                    <a:cubicBezTo>
                      <a:pt x="726757" y="673894"/>
                      <a:pt x="727329" y="669131"/>
                      <a:pt x="728186" y="661702"/>
                    </a:cubicBezTo>
                    <a:cubicBezTo>
                      <a:pt x="733044" y="662750"/>
                      <a:pt x="737902" y="663893"/>
                      <a:pt x="742569" y="665036"/>
                    </a:cubicBezTo>
                    <a:cubicBezTo>
                      <a:pt x="745331" y="674846"/>
                      <a:pt x="747522" y="681323"/>
                      <a:pt x="747522" y="681323"/>
                    </a:cubicBezTo>
                    <a:cubicBezTo>
                      <a:pt x="747522" y="681323"/>
                      <a:pt x="747617" y="675608"/>
                      <a:pt x="748093" y="666560"/>
                    </a:cubicBezTo>
                    <a:cubicBezTo>
                      <a:pt x="751427" y="667512"/>
                      <a:pt x="754475" y="668464"/>
                      <a:pt x="757333" y="669512"/>
                    </a:cubicBezTo>
                    <a:cubicBezTo>
                      <a:pt x="768286" y="673513"/>
                      <a:pt x="774192" y="672084"/>
                      <a:pt x="777430" y="669607"/>
                    </a:cubicBezTo>
                    <a:cubicBezTo>
                      <a:pt x="785431" y="686562"/>
                      <a:pt x="798576" y="692277"/>
                      <a:pt x="798576" y="692277"/>
                    </a:cubicBezTo>
                    <a:cubicBezTo>
                      <a:pt x="787336" y="679895"/>
                      <a:pt x="782860" y="672084"/>
                      <a:pt x="780764" y="665036"/>
                    </a:cubicBezTo>
                    <a:cubicBezTo>
                      <a:pt x="781145" y="663893"/>
                      <a:pt x="781240" y="663130"/>
                      <a:pt x="781240" y="663130"/>
                    </a:cubicBezTo>
                    <a:cubicBezTo>
                      <a:pt x="781240" y="663130"/>
                      <a:pt x="780859" y="663226"/>
                      <a:pt x="780288" y="663226"/>
                    </a:cubicBezTo>
                    <a:cubicBezTo>
                      <a:pt x="779335" y="659511"/>
                      <a:pt x="779050" y="655892"/>
                      <a:pt x="778669" y="651891"/>
                    </a:cubicBezTo>
                    <a:cubicBezTo>
                      <a:pt x="777526" y="639699"/>
                      <a:pt x="778383" y="608743"/>
                      <a:pt x="776859" y="596075"/>
                    </a:cubicBezTo>
                    <a:cubicBezTo>
                      <a:pt x="775240" y="583406"/>
                      <a:pt x="775430" y="545973"/>
                      <a:pt x="775430" y="545973"/>
                    </a:cubicBezTo>
                    <a:cubicBezTo>
                      <a:pt x="776668" y="546545"/>
                      <a:pt x="777907" y="547021"/>
                      <a:pt x="779145" y="547592"/>
                    </a:cubicBezTo>
                    <a:cubicBezTo>
                      <a:pt x="783241" y="551402"/>
                      <a:pt x="787146" y="555307"/>
                      <a:pt x="791051" y="559308"/>
                    </a:cubicBezTo>
                    <a:cubicBezTo>
                      <a:pt x="790384" y="559213"/>
                      <a:pt x="789718" y="559118"/>
                      <a:pt x="789051" y="559022"/>
                    </a:cubicBezTo>
                    <a:cubicBezTo>
                      <a:pt x="789051" y="559022"/>
                      <a:pt x="808006" y="591407"/>
                      <a:pt x="820484" y="607314"/>
                    </a:cubicBezTo>
                    <a:cubicBezTo>
                      <a:pt x="833056" y="623221"/>
                      <a:pt x="864298" y="643509"/>
                      <a:pt x="864298" y="643509"/>
                    </a:cubicBezTo>
                    <a:cubicBezTo>
                      <a:pt x="864298" y="643509"/>
                      <a:pt x="846487" y="616648"/>
                      <a:pt x="832961" y="598932"/>
                    </a:cubicBezTo>
                    <a:cubicBezTo>
                      <a:pt x="836867" y="601313"/>
                      <a:pt x="840962" y="603599"/>
                      <a:pt x="845344" y="605695"/>
                    </a:cubicBezTo>
                    <a:cubicBezTo>
                      <a:pt x="882396" y="623411"/>
                      <a:pt x="908399" y="622268"/>
                      <a:pt x="908399" y="622268"/>
                    </a:cubicBezTo>
                    <a:cubicBezTo>
                      <a:pt x="908399" y="622268"/>
                      <a:pt x="879443" y="571214"/>
                      <a:pt x="791147" y="559403"/>
                    </a:cubicBezTo>
                    <a:cubicBezTo>
                      <a:pt x="787432" y="555498"/>
                      <a:pt x="783717" y="551688"/>
                      <a:pt x="779812" y="547973"/>
                    </a:cubicBezTo>
                    <a:cubicBezTo>
                      <a:pt x="818959" y="565118"/>
                      <a:pt x="862393" y="565023"/>
                      <a:pt x="876872" y="566071"/>
                    </a:cubicBezTo>
                    <a:cubicBezTo>
                      <a:pt x="891921" y="567214"/>
                      <a:pt x="936879" y="573310"/>
                      <a:pt x="936879" y="573310"/>
                    </a:cubicBezTo>
                    <a:cubicBezTo>
                      <a:pt x="936879" y="573310"/>
                      <a:pt x="884110" y="551879"/>
                      <a:pt x="855821" y="544639"/>
                    </a:cubicBezTo>
                    <a:cubicBezTo>
                      <a:pt x="868394" y="545021"/>
                      <a:pt x="880110" y="545211"/>
                      <a:pt x="886682" y="546068"/>
                    </a:cubicBezTo>
                    <a:cubicBezTo>
                      <a:pt x="902018" y="547973"/>
                      <a:pt x="928783" y="551212"/>
                      <a:pt x="928783" y="551212"/>
                    </a:cubicBezTo>
                    <a:cubicBezTo>
                      <a:pt x="928783" y="551212"/>
                      <a:pt x="869632" y="523304"/>
                      <a:pt x="832485" y="520351"/>
                    </a:cubicBezTo>
                    <a:cubicBezTo>
                      <a:pt x="797814" y="517588"/>
                      <a:pt x="749618" y="516541"/>
                      <a:pt x="743331" y="516446"/>
                    </a:cubicBezTo>
                    <a:cubicBezTo>
                      <a:pt x="739616" y="513493"/>
                      <a:pt x="735901" y="510540"/>
                      <a:pt x="732092" y="507587"/>
                    </a:cubicBezTo>
                    <a:cubicBezTo>
                      <a:pt x="738283" y="509683"/>
                      <a:pt x="761333" y="516350"/>
                      <a:pt x="794861" y="515017"/>
                    </a:cubicBezTo>
                    <a:cubicBezTo>
                      <a:pt x="824960" y="513779"/>
                      <a:pt x="864013" y="510540"/>
                      <a:pt x="880967" y="509016"/>
                    </a:cubicBezTo>
                    <a:cubicBezTo>
                      <a:pt x="881348" y="509302"/>
                      <a:pt x="881539" y="509397"/>
                      <a:pt x="881539" y="509397"/>
                    </a:cubicBezTo>
                    <a:cubicBezTo>
                      <a:pt x="881539" y="509397"/>
                      <a:pt x="881348" y="509206"/>
                      <a:pt x="881158" y="509016"/>
                    </a:cubicBezTo>
                    <a:cubicBezTo>
                      <a:pt x="886301" y="508540"/>
                      <a:pt x="889444" y="508254"/>
                      <a:pt x="889444" y="508254"/>
                    </a:cubicBezTo>
                    <a:cubicBezTo>
                      <a:pt x="889444" y="508254"/>
                      <a:pt x="884872" y="506825"/>
                      <a:pt x="877538" y="504825"/>
                    </a:cubicBezTo>
                    <a:cubicBezTo>
                      <a:pt x="872680" y="499205"/>
                      <a:pt x="863727" y="489013"/>
                      <a:pt x="853630" y="477679"/>
                    </a:cubicBezTo>
                    <a:cubicBezTo>
                      <a:pt x="854297" y="477584"/>
                      <a:pt x="854869" y="477488"/>
                      <a:pt x="855535" y="477488"/>
                    </a:cubicBezTo>
                    <a:cubicBezTo>
                      <a:pt x="876776" y="495395"/>
                      <a:pt x="898112" y="510826"/>
                      <a:pt x="898112" y="510826"/>
                    </a:cubicBezTo>
                    <a:cubicBezTo>
                      <a:pt x="898112" y="510826"/>
                      <a:pt x="883063" y="495110"/>
                      <a:pt x="866489" y="476440"/>
                    </a:cubicBezTo>
                    <a:cubicBezTo>
                      <a:pt x="871347" y="476060"/>
                      <a:pt x="875824" y="476060"/>
                      <a:pt x="879634" y="476155"/>
                    </a:cubicBezTo>
                    <a:cubicBezTo>
                      <a:pt x="884396" y="480060"/>
                      <a:pt x="889635" y="484346"/>
                      <a:pt x="895636" y="489204"/>
                    </a:cubicBezTo>
                    <a:cubicBezTo>
                      <a:pt x="917448" y="506921"/>
                      <a:pt x="934117" y="509111"/>
                      <a:pt x="934117" y="509111"/>
                    </a:cubicBezTo>
                    <a:cubicBezTo>
                      <a:pt x="910209" y="498538"/>
                      <a:pt x="904303" y="492919"/>
                      <a:pt x="895350" y="484727"/>
                    </a:cubicBezTo>
                    <a:cubicBezTo>
                      <a:pt x="886397" y="476536"/>
                      <a:pt x="865727" y="454914"/>
                      <a:pt x="856107" y="446437"/>
                    </a:cubicBezTo>
                    <a:cubicBezTo>
                      <a:pt x="846582" y="437960"/>
                      <a:pt x="821055" y="411956"/>
                      <a:pt x="821055" y="411956"/>
                    </a:cubicBezTo>
                    <a:cubicBezTo>
                      <a:pt x="822007" y="412147"/>
                      <a:pt x="822865" y="412147"/>
                      <a:pt x="823722" y="412337"/>
                    </a:cubicBezTo>
                    <a:cubicBezTo>
                      <a:pt x="828770" y="414242"/>
                      <a:pt x="833818" y="416338"/>
                      <a:pt x="838772" y="418433"/>
                    </a:cubicBezTo>
                    <a:cubicBezTo>
                      <a:pt x="838295" y="418529"/>
                      <a:pt x="837914" y="418529"/>
                      <a:pt x="837438" y="418529"/>
                    </a:cubicBezTo>
                    <a:cubicBezTo>
                      <a:pt x="837438" y="418529"/>
                      <a:pt x="870109" y="437579"/>
                      <a:pt x="888016" y="446246"/>
                    </a:cubicBezTo>
                    <a:cubicBezTo>
                      <a:pt x="905923" y="455009"/>
                      <a:pt x="937260" y="463391"/>
                      <a:pt x="937260" y="463391"/>
                    </a:cubicBezTo>
                    <a:cubicBezTo>
                      <a:pt x="937260" y="463391"/>
                      <a:pt x="908876" y="447961"/>
                      <a:pt x="889254" y="438150"/>
                    </a:cubicBezTo>
                    <a:cubicBezTo>
                      <a:pt x="893064" y="439103"/>
                      <a:pt x="896874" y="439864"/>
                      <a:pt x="900779" y="440531"/>
                    </a:cubicBezTo>
                    <a:cubicBezTo>
                      <a:pt x="933640" y="446151"/>
                      <a:pt x="947261" y="440627"/>
                      <a:pt x="947261" y="440627"/>
                    </a:cubicBezTo>
                    <a:cubicBezTo>
                      <a:pt x="947261" y="440627"/>
                      <a:pt x="896207" y="410528"/>
                      <a:pt x="838867" y="418243"/>
                    </a:cubicBezTo>
                    <a:cubicBezTo>
                      <a:pt x="834104" y="416243"/>
                      <a:pt x="829247" y="414147"/>
                      <a:pt x="824389" y="412242"/>
                    </a:cubicBezTo>
                    <a:cubicBezTo>
                      <a:pt x="858107" y="417100"/>
                      <a:pt x="882396" y="409289"/>
                      <a:pt x="891254" y="407384"/>
                    </a:cubicBezTo>
                    <a:cubicBezTo>
                      <a:pt x="900493" y="405479"/>
                      <a:pt x="929640" y="401574"/>
                      <a:pt x="929640" y="401574"/>
                    </a:cubicBezTo>
                    <a:cubicBezTo>
                      <a:pt x="929640" y="401574"/>
                      <a:pt x="885539" y="396240"/>
                      <a:pt x="864870" y="396335"/>
                    </a:cubicBezTo>
                    <a:cubicBezTo>
                      <a:pt x="872109" y="394335"/>
                      <a:pt x="878872" y="392335"/>
                      <a:pt x="883063" y="391763"/>
                    </a:cubicBezTo>
                    <a:cubicBezTo>
                      <a:pt x="892969" y="390335"/>
                      <a:pt x="910018" y="387763"/>
                      <a:pt x="910018" y="387763"/>
                    </a:cubicBezTo>
                    <a:cubicBezTo>
                      <a:pt x="910018" y="387763"/>
                      <a:pt x="858012" y="379095"/>
                      <a:pt x="835247" y="383762"/>
                    </a:cubicBezTo>
                    <a:cubicBezTo>
                      <a:pt x="814102" y="388048"/>
                      <a:pt x="786670" y="396050"/>
                      <a:pt x="782955" y="397097"/>
                    </a:cubicBezTo>
                    <a:cubicBezTo>
                      <a:pt x="778955" y="395764"/>
                      <a:pt x="774859" y="394335"/>
                      <a:pt x="770858" y="393002"/>
                    </a:cubicBezTo>
                    <a:cubicBezTo>
                      <a:pt x="776002" y="393287"/>
                      <a:pt x="793051" y="393763"/>
                      <a:pt x="810673" y="386810"/>
                    </a:cubicBezTo>
                    <a:cubicBezTo>
                      <a:pt x="831628" y="378619"/>
                      <a:pt x="858774" y="365093"/>
                      <a:pt x="858774" y="365093"/>
                    </a:cubicBezTo>
                    <a:cubicBezTo>
                      <a:pt x="858774" y="365093"/>
                      <a:pt x="825055" y="363188"/>
                      <a:pt x="804767" y="370904"/>
                    </a:cubicBezTo>
                    <a:cubicBezTo>
                      <a:pt x="784479" y="378714"/>
                      <a:pt x="761619" y="389477"/>
                      <a:pt x="761619" y="389477"/>
                    </a:cubicBezTo>
                    <a:cubicBezTo>
                      <a:pt x="761619" y="389477"/>
                      <a:pt x="761809" y="389763"/>
                      <a:pt x="762000" y="390144"/>
                    </a:cubicBezTo>
                    <a:cubicBezTo>
                      <a:pt x="753809" y="387477"/>
                      <a:pt x="745617" y="384810"/>
                      <a:pt x="737330" y="382238"/>
                    </a:cubicBezTo>
                    <a:cubicBezTo>
                      <a:pt x="743331" y="381286"/>
                      <a:pt x="769715" y="379762"/>
                      <a:pt x="780764" y="374047"/>
                    </a:cubicBezTo>
                    <a:cubicBezTo>
                      <a:pt x="793147" y="367665"/>
                      <a:pt x="817531" y="346901"/>
                      <a:pt x="833438" y="344234"/>
                    </a:cubicBezTo>
                    <a:cubicBezTo>
                      <a:pt x="833438" y="344234"/>
                      <a:pt x="792289" y="344519"/>
                      <a:pt x="766667" y="355854"/>
                    </a:cubicBezTo>
                    <a:cubicBezTo>
                      <a:pt x="755047" y="360997"/>
                      <a:pt x="746665" y="366427"/>
                      <a:pt x="740855" y="370808"/>
                    </a:cubicBezTo>
                    <a:cubicBezTo>
                      <a:pt x="736473" y="369951"/>
                      <a:pt x="730282" y="368808"/>
                      <a:pt x="722852" y="367760"/>
                    </a:cubicBezTo>
                    <a:cubicBezTo>
                      <a:pt x="729425" y="366331"/>
                      <a:pt x="736092" y="364427"/>
                      <a:pt x="741331" y="361855"/>
                    </a:cubicBezTo>
                    <a:cubicBezTo>
                      <a:pt x="743902" y="360617"/>
                      <a:pt x="747236" y="358902"/>
                      <a:pt x="750951" y="356997"/>
                    </a:cubicBezTo>
                    <a:cubicBezTo>
                      <a:pt x="768953" y="351663"/>
                      <a:pt x="787146" y="345567"/>
                      <a:pt x="787146" y="345567"/>
                    </a:cubicBezTo>
                    <a:cubicBezTo>
                      <a:pt x="787146" y="345567"/>
                      <a:pt x="782479" y="345186"/>
                      <a:pt x="775430" y="344614"/>
                    </a:cubicBezTo>
                    <a:cubicBezTo>
                      <a:pt x="787622" y="338423"/>
                      <a:pt x="797909" y="333089"/>
                      <a:pt x="797909" y="333089"/>
                    </a:cubicBezTo>
                    <a:cubicBezTo>
                      <a:pt x="797909" y="333089"/>
                      <a:pt x="757047" y="332708"/>
                      <a:pt x="735521" y="342424"/>
                    </a:cubicBezTo>
                    <a:cubicBezTo>
                      <a:pt x="727234" y="342233"/>
                      <a:pt x="719233" y="342233"/>
                      <a:pt x="712660" y="342614"/>
                    </a:cubicBezTo>
                    <a:cubicBezTo>
                      <a:pt x="705993" y="342995"/>
                      <a:pt x="699326" y="344329"/>
                      <a:pt x="693134" y="346043"/>
                    </a:cubicBezTo>
                    <a:cubicBezTo>
                      <a:pt x="691896" y="345567"/>
                      <a:pt x="690658" y="344996"/>
                      <a:pt x="689515" y="344329"/>
                    </a:cubicBezTo>
                    <a:cubicBezTo>
                      <a:pt x="688372" y="343662"/>
                      <a:pt x="687038" y="342900"/>
                      <a:pt x="685800" y="342233"/>
                    </a:cubicBezTo>
                    <a:cubicBezTo>
                      <a:pt x="706184" y="334232"/>
                      <a:pt x="734759" y="315849"/>
                      <a:pt x="746284" y="315659"/>
                    </a:cubicBezTo>
                    <a:cubicBezTo>
                      <a:pt x="746284" y="315659"/>
                      <a:pt x="745426" y="315659"/>
                      <a:pt x="743807" y="315563"/>
                    </a:cubicBezTo>
                    <a:cubicBezTo>
                      <a:pt x="753999" y="313658"/>
                      <a:pt x="760571" y="309658"/>
                      <a:pt x="762572" y="308324"/>
                    </a:cubicBezTo>
                    <a:cubicBezTo>
                      <a:pt x="775526" y="308038"/>
                      <a:pt x="782955" y="305753"/>
                      <a:pt x="782955" y="305753"/>
                    </a:cubicBezTo>
                    <a:cubicBezTo>
                      <a:pt x="748665" y="304514"/>
                      <a:pt x="724757" y="293465"/>
                      <a:pt x="708946" y="288607"/>
                    </a:cubicBezTo>
                    <a:cubicBezTo>
                      <a:pt x="693134" y="283750"/>
                      <a:pt x="664750" y="266795"/>
                      <a:pt x="650843" y="262128"/>
                    </a:cubicBezTo>
                    <a:cubicBezTo>
                      <a:pt x="637889" y="257746"/>
                      <a:pt x="622363" y="256889"/>
                      <a:pt x="606933" y="261176"/>
                    </a:cubicBezTo>
                    <a:cubicBezTo>
                      <a:pt x="610648" y="257175"/>
                      <a:pt x="614458" y="253175"/>
                      <a:pt x="618268" y="249174"/>
                    </a:cubicBezTo>
                    <a:cubicBezTo>
                      <a:pt x="632269" y="249841"/>
                      <a:pt x="641794" y="251079"/>
                      <a:pt x="653034" y="255079"/>
                    </a:cubicBezTo>
                    <a:cubicBezTo>
                      <a:pt x="664845" y="259271"/>
                      <a:pt x="714661" y="271653"/>
                      <a:pt x="753904" y="273748"/>
                    </a:cubicBezTo>
                    <a:cubicBezTo>
                      <a:pt x="793147" y="275844"/>
                      <a:pt x="814102" y="270510"/>
                      <a:pt x="814102" y="270510"/>
                    </a:cubicBezTo>
                    <a:cubicBezTo>
                      <a:pt x="814102" y="270510"/>
                      <a:pt x="782574" y="274034"/>
                      <a:pt x="753713" y="265652"/>
                    </a:cubicBezTo>
                    <a:cubicBezTo>
                      <a:pt x="747331" y="263747"/>
                      <a:pt x="742188" y="262128"/>
                      <a:pt x="737711" y="260509"/>
                    </a:cubicBezTo>
                    <a:cubicBezTo>
                      <a:pt x="752570" y="262414"/>
                      <a:pt x="768477" y="263462"/>
                      <a:pt x="783336" y="262033"/>
                    </a:cubicBezTo>
                    <a:cubicBezTo>
                      <a:pt x="822960" y="258318"/>
                      <a:pt x="822960" y="250412"/>
                      <a:pt x="822960" y="250412"/>
                    </a:cubicBezTo>
                    <a:cubicBezTo>
                      <a:pt x="822960" y="250412"/>
                      <a:pt x="814578" y="257365"/>
                      <a:pt x="792004" y="255079"/>
                    </a:cubicBezTo>
                    <a:cubicBezTo>
                      <a:pt x="769430" y="252794"/>
                      <a:pt x="756666" y="252031"/>
                      <a:pt x="730758" y="245364"/>
                    </a:cubicBezTo>
                    <a:cubicBezTo>
                      <a:pt x="705802" y="238982"/>
                      <a:pt x="656082" y="229457"/>
                      <a:pt x="631222" y="236125"/>
                    </a:cubicBezTo>
                    <a:cubicBezTo>
                      <a:pt x="634841" y="232505"/>
                      <a:pt x="638556" y="228886"/>
                      <a:pt x="642271" y="225266"/>
                    </a:cubicBezTo>
                    <a:cubicBezTo>
                      <a:pt x="651510" y="230219"/>
                      <a:pt x="709993" y="239173"/>
                      <a:pt x="721614" y="240697"/>
                    </a:cubicBezTo>
                    <a:cubicBezTo>
                      <a:pt x="733901" y="242316"/>
                      <a:pt x="756666" y="244126"/>
                      <a:pt x="791813" y="245554"/>
                    </a:cubicBezTo>
                    <a:cubicBezTo>
                      <a:pt x="826865" y="246983"/>
                      <a:pt x="845344" y="232029"/>
                      <a:pt x="845344" y="232029"/>
                    </a:cubicBezTo>
                    <a:cubicBezTo>
                      <a:pt x="834485" y="235934"/>
                      <a:pt x="820007" y="235839"/>
                      <a:pt x="798290" y="236220"/>
                    </a:cubicBezTo>
                    <a:cubicBezTo>
                      <a:pt x="776573" y="236601"/>
                      <a:pt x="742093" y="229362"/>
                      <a:pt x="722852" y="226504"/>
                    </a:cubicBezTo>
                    <a:cubicBezTo>
                      <a:pt x="704278" y="223647"/>
                      <a:pt x="666750" y="217075"/>
                      <a:pt x="643795" y="223838"/>
                    </a:cubicBezTo>
                    <a:cubicBezTo>
                      <a:pt x="647224" y="220504"/>
                      <a:pt x="650653" y="217075"/>
                      <a:pt x="654177" y="213836"/>
                    </a:cubicBezTo>
                    <a:cubicBezTo>
                      <a:pt x="669417" y="220885"/>
                      <a:pt x="727710" y="224314"/>
                      <a:pt x="754380" y="224409"/>
                    </a:cubicBezTo>
                    <a:cubicBezTo>
                      <a:pt x="781717" y="224504"/>
                      <a:pt x="814102" y="231457"/>
                      <a:pt x="857726" y="203835"/>
                    </a:cubicBezTo>
                    <a:cubicBezTo>
                      <a:pt x="857726" y="203835"/>
                      <a:pt x="838486" y="213455"/>
                      <a:pt x="808768" y="215837"/>
                    </a:cubicBezTo>
                    <a:cubicBezTo>
                      <a:pt x="779050" y="218218"/>
                      <a:pt x="765048" y="209360"/>
                      <a:pt x="733044" y="209169"/>
                    </a:cubicBezTo>
                    <a:cubicBezTo>
                      <a:pt x="704659" y="209074"/>
                      <a:pt x="669607" y="207169"/>
                      <a:pt x="656939" y="211360"/>
                    </a:cubicBezTo>
                    <a:cubicBezTo>
                      <a:pt x="660844" y="207740"/>
                      <a:pt x="664845" y="204121"/>
                      <a:pt x="668846" y="200596"/>
                    </a:cubicBezTo>
                    <a:cubicBezTo>
                      <a:pt x="678847" y="209550"/>
                      <a:pt x="805625" y="212027"/>
                      <a:pt x="823341" y="208597"/>
                    </a:cubicBezTo>
                    <a:cubicBezTo>
                      <a:pt x="841629" y="205073"/>
                      <a:pt x="859917" y="196596"/>
                      <a:pt x="859917" y="196596"/>
                    </a:cubicBezTo>
                    <a:cubicBezTo>
                      <a:pt x="859917" y="196596"/>
                      <a:pt x="830199" y="202406"/>
                      <a:pt x="820198" y="202311"/>
                    </a:cubicBezTo>
                    <a:cubicBezTo>
                      <a:pt x="810197" y="202216"/>
                      <a:pt x="768858" y="196215"/>
                      <a:pt x="747808" y="196120"/>
                    </a:cubicBezTo>
                    <a:cubicBezTo>
                      <a:pt x="727424" y="196025"/>
                      <a:pt x="693801" y="191167"/>
                      <a:pt x="670560" y="199168"/>
                    </a:cubicBezTo>
                    <a:cubicBezTo>
                      <a:pt x="671703" y="198120"/>
                      <a:pt x="672846" y="197072"/>
                      <a:pt x="674084" y="196025"/>
                    </a:cubicBezTo>
                    <a:cubicBezTo>
                      <a:pt x="677132" y="193357"/>
                      <a:pt x="680371" y="190786"/>
                      <a:pt x="683514" y="188119"/>
                    </a:cubicBezTo>
                    <a:cubicBezTo>
                      <a:pt x="703707" y="192500"/>
                      <a:pt x="745046" y="188404"/>
                      <a:pt x="762667" y="188595"/>
                    </a:cubicBezTo>
                    <a:cubicBezTo>
                      <a:pt x="780669" y="188786"/>
                      <a:pt x="828294" y="193262"/>
                      <a:pt x="862679" y="167830"/>
                    </a:cubicBezTo>
                    <a:cubicBezTo>
                      <a:pt x="862679" y="167830"/>
                      <a:pt x="838009" y="180213"/>
                      <a:pt x="809530" y="179546"/>
                    </a:cubicBezTo>
                    <a:cubicBezTo>
                      <a:pt x="782669" y="178975"/>
                      <a:pt x="709422" y="176022"/>
                      <a:pt x="685990" y="186023"/>
                    </a:cubicBezTo>
                    <a:cubicBezTo>
                      <a:pt x="690372" y="182404"/>
                      <a:pt x="694753" y="178784"/>
                      <a:pt x="699230" y="175355"/>
                    </a:cubicBezTo>
                    <a:cubicBezTo>
                      <a:pt x="707231" y="183166"/>
                      <a:pt x="802576" y="173069"/>
                      <a:pt x="829532" y="170879"/>
                    </a:cubicBezTo>
                    <a:cubicBezTo>
                      <a:pt x="857155" y="168593"/>
                      <a:pt x="871061" y="157544"/>
                      <a:pt x="871061" y="157544"/>
                    </a:cubicBezTo>
                    <a:cubicBezTo>
                      <a:pt x="847630" y="167259"/>
                      <a:pt x="828389" y="162973"/>
                      <a:pt x="815054" y="164306"/>
                    </a:cubicBezTo>
                    <a:cubicBezTo>
                      <a:pt x="801719" y="165545"/>
                      <a:pt x="774382" y="161735"/>
                      <a:pt x="754285" y="165068"/>
                    </a:cubicBezTo>
                    <a:cubicBezTo>
                      <a:pt x="735044" y="168307"/>
                      <a:pt x="721900" y="165068"/>
                      <a:pt x="701326" y="173736"/>
                    </a:cubicBezTo>
                    <a:cubicBezTo>
                      <a:pt x="704564" y="171164"/>
                      <a:pt x="707898" y="168688"/>
                      <a:pt x="711232" y="166211"/>
                    </a:cubicBezTo>
                    <a:cubicBezTo>
                      <a:pt x="712851" y="166878"/>
                      <a:pt x="716851" y="167735"/>
                      <a:pt x="725900" y="165830"/>
                    </a:cubicBezTo>
                    <a:cubicBezTo>
                      <a:pt x="738568" y="163068"/>
                      <a:pt x="767810" y="158687"/>
                      <a:pt x="779812" y="158496"/>
                    </a:cubicBezTo>
                    <a:cubicBezTo>
                      <a:pt x="791813" y="158305"/>
                      <a:pt x="813244" y="155162"/>
                      <a:pt x="833628" y="155448"/>
                    </a:cubicBezTo>
                    <a:cubicBezTo>
                      <a:pt x="853916" y="155734"/>
                      <a:pt x="874014" y="150209"/>
                      <a:pt x="884110" y="146113"/>
                    </a:cubicBezTo>
                    <a:cubicBezTo>
                      <a:pt x="894207" y="142018"/>
                      <a:pt x="908113" y="144018"/>
                      <a:pt x="908113" y="144018"/>
                    </a:cubicBezTo>
                    <a:cubicBezTo>
                      <a:pt x="908113" y="144018"/>
                      <a:pt x="894778" y="140875"/>
                      <a:pt x="883920" y="143446"/>
                    </a:cubicBezTo>
                    <a:cubicBezTo>
                      <a:pt x="873061" y="146018"/>
                      <a:pt x="859060" y="149066"/>
                      <a:pt x="845725" y="148780"/>
                    </a:cubicBezTo>
                    <a:cubicBezTo>
                      <a:pt x="832390" y="148495"/>
                      <a:pt x="799719" y="148304"/>
                      <a:pt x="774097" y="151067"/>
                    </a:cubicBezTo>
                    <a:cubicBezTo>
                      <a:pt x="748475" y="153829"/>
                      <a:pt x="731234" y="158687"/>
                      <a:pt x="726091" y="160877"/>
                    </a:cubicBezTo>
                    <a:cubicBezTo>
                      <a:pt x="722376" y="162401"/>
                      <a:pt x="716185" y="164211"/>
                      <a:pt x="712851" y="165163"/>
                    </a:cubicBezTo>
                    <a:cubicBezTo>
                      <a:pt x="717899" y="161449"/>
                      <a:pt x="723043" y="158020"/>
                      <a:pt x="728186" y="154591"/>
                    </a:cubicBezTo>
                    <a:cubicBezTo>
                      <a:pt x="730186" y="154877"/>
                      <a:pt x="736759" y="155162"/>
                      <a:pt x="752380" y="151257"/>
                    </a:cubicBezTo>
                    <a:cubicBezTo>
                      <a:pt x="771906" y="146304"/>
                      <a:pt x="795623" y="146018"/>
                      <a:pt x="813149" y="143065"/>
                    </a:cubicBezTo>
                    <a:cubicBezTo>
                      <a:pt x="830675" y="140113"/>
                      <a:pt x="853821" y="140684"/>
                      <a:pt x="869156" y="135731"/>
                    </a:cubicBezTo>
                    <a:cubicBezTo>
                      <a:pt x="884492" y="130778"/>
                      <a:pt x="924877" y="125159"/>
                      <a:pt x="924877" y="125159"/>
                    </a:cubicBezTo>
                    <a:cubicBezTo>
                      <a:pt x="924877" y="125159"/>
                      <a:pt x="889349" y="123349"/>
                      <a:pt x="878014" y="128206"/>
                    </a:cubicBezTo>
                    <a:cubicBezTo>
                      <a:pt x="866680" y="133064"/>
                      <a:pt x="851249" y="134303"/>
                      <a:pt x="846201" y="134303"/>
                    </a:cubicBezTo>
                    <a:cubicBezTo>
                      <a:pt x="841153" y="134303"/>
                      <a:pt x="793432" y="139732"/>
                      <a:pt x="764572" y="144399"/>
                    </a:cubicBezTo>
                    <a:cubicBezTo>
                      <a:pt x="745426" y="147542"/>
                      <a:pt x="735425" y="150876"/>
                      <a:pt x="730758" y="152876"/>
                    </a:cubicBezTo>
                    <a:cubicBezTo>
                      <a:pt x="735425" y="149828"/>
                      <a:pt x="740093" y="146876"/>
                      <a:pt x="744855" y="144018"/>
                    </a:cubicBezTo>
                    <a:cubicBezTo>
                      <a:pt x="747903" y="144113"/>
                      <a:pt x="760000" y="144113"/>
                      <a:pt x="775144" y="139637"/>
                    </a:cubicBezTo>
                    <a:cubicBezTo>
                      <a:pt x="792766" y="134398"/>
                      <a:pt x="837914" y="127730"/>
                      <a:pt x="850392" y="127826"/>
                    </a:cubicBezTo>
                    <a:cubicBezTo>
                      <a:pt x="862965" y="127921"/>
                      <a:pt x="913543" y="118301"/>
                      <a:pt x="913543" y="118301"/>
                    </a:cubicBezTo>
                    <a:cubicBezTo>
                      <a:pt x="913543" y="118301"/>
                      <a:pt x="873443" y="115824"/>
                      <a:pt x="846296" y="121539"/>
                    </a:cubicBezTo>
                    <a:cubicBezTo>
                      <a:pt x="821246" y="126873"/>
                      <a:pt x="755428" y="141446"/>
                      <a:pt x="745522" y="143732"/>
                    </a:cubicBezTo>
                    <a:cubicBezTo>
                      <a:pt x="749141" y="141542"/>
                      <a:pt x="752761" y="139351"/>
                      <a:pt x="756571" y="137351"/>
                    </a:cubicBezTo>
                    <a:cubicBezTo>
                      <a:pt x="763143" y="135446"/>
                      <a:pt x="788480" y="130016"/>
                      <a:pt x="812101" y="122396"/>
                    </a:cubicBezTo>
                    <a:cubicBezTo>
                      <a:pt x="839343" y="113633"/>
                      <a:pt x="857631" y="112395"/>
                      <a:pt x="874776" y="110204"/>
                    </a:cubicBezTo>
                    <a:cubicBezTo>
                      <a:pt x="891921" y="108013"/>
                      <a:pt x="902018" y="103442"/>
                      <a:pt x="917543" y="94012"/>
                    </a:cubicBezTo>
                    <a:cubicBezTo>
                      <a:pt x="917543" y="94012"/>
                      <a:pt x="904208" y="95917"/>
                      <a:pt x="889063" y="100394"/>
                    </a:cubicBezTo>
                    <a:cubicBezTo>
                      <a:pt x="873919" y="104870"/>
                      <a:pt x="840962" y="103442"/>
                      <a:pt x="820102" y="111823"/>
                    </a:cubicBezTo>
                    <a:cubicBezTo>
                      <a:pt x="801624" y="119253"/>
                      <a:pt x="764953" y="133921"/>
                      <a:pt x="756666" y="137160"/>
                    </a:cubicBezTo>
                    <a:cubicBezTo>
                      <a:pt x="757904" y="136493"/>
                      <a:pt x="759047" y="135731"/>
                      <a:pt x="760190" y="135064"/>
                    </a:cubicBezTo>
                    <a:cubicBezTo>
                      <a:pt x="758857" y="135731"/>
                      <a:pt x="757523" y="136588"/>
                      <a:pt x="756190" y="137255"/>
                    </a:cubicBezTo>
                    <a:cubicBezTo>
                      <a:pt x="755332" y="137541"/>
                      <a:pt x="754856" y="137731"/>
                      <a:pt x="754856" y="137827"/>
                    </a:cubicBezTo>
                    <a:cubicBezTo>
                      <a:pt x="754856" y="137827"/>
                      <a:pt x="755332" y="137636"/>
                      <a:pt x="756094" y="137351"/>
                    </a:cubicBezTo>
                    <a:cubicBezTo>
                      <a:pt x="752189" y="139351"/>
                      <a:pt x="748379" y="141542"/>
                      <a:pt x="744569" y="143828"/>
                    </a:cubicBezTo>
                    <a:cubicBezTo>
                      <a:pt x="744379" y="143828"/>
                      <a:pt x="744093" y="143923"/>
                      <a:pt x="744093" y="143923"/>
                    </a:cubicBezTo>
                    <a:cubicBezTo>
                      <a:pt x="744093" y="143923"/>
                      <a:pt x="744284" y="143923"/>
                      <a:pt x="744379" y="143923"/>
                    </a:cubicBezTo>
                    <a:cubicBezTo>
                      <a:pt x="738568" y="147256"/>
                      <a:pt x="732949" y="150686"/>
                      <a:pt x="727329" y="154400"/>
                    </a:cubicBezTo>
                    <a:cubicBezTo>
                      <a:pt x="727519" y="154019"/>
                      <a:pt x="733615" y="143637"/>
                      <a:pt x="744188" y="130493"/>
                    </a:cubicBezTo>
                    <a:cubicBezTo>
                      <a:pt x="754951" y="117062"/>
                      <a:pt x="780859" y="103156"/>
                      <a:pt x="788003" y="95060"/>
                    </a:cubicBezTo>
                    <a:cubicBezTo>
                      <a:pt x="795147" y="86868"/>
                      <a:pt x="792194" y="82296"/>
                      <a:pt x="792194" y="82296"/>
                    </a:cubicBezTo>
                    <a:cubicBezTo>
                      <a:pt x="786289" y="87535"/>
                      <a:pt x="772477" y="97917"/>
                      <a:pt x="750665" y="113062"/>
                    </a:cubicBezTo>
                    <a:cubicBezTo>
                      <a:pt x="729043" y="128111"/>
                      <a:pt x="727329" y="153924"/>
                      <a:pt x="727329" y="154400"/>
                    </a:cubicBezTo>
                    <a:cubicBezTo>
                      <a:pt x="721900" y="157925"/>
                      <a:pt x="716471" y="161544"/>
                      <a:pt x="711232" y="165259"/>
                    </a:cubicBezTo>
                    <a:cubicBezTo>
                      <a:pt x="726091" y="129540"/>
                      <a:pt x="736568" y="117538"/>
                      <a:pt x="756285" y="103156"/>
                    </a:cubicBezTo>
                    <a:cubicBezTo>
                      <a:pt x="776097" y="88678"/>
                      <a:pt x="776764" y="81058"/>
                      <a:pt x="777240" y="74867"/>
                    </a:cubicBezTo>
                    <a:cubicBezTo>
                      <a:pt x="777716" y="68675"/>
                      <a:pt x="760571" y="62008"/>
                      <a:pt x="760571" y="62008"/>
                    </a:cubicBezTo>
                    <a:cubicBezTo>
                      <a:pt x="760571" y="62008"/>
                      <a:pt x="772668" y="69913"/>
                      <a:pt x="773239" y="76486"/>
                    </a:cubicBezTo>
                    <a:cubicBezTo>
                      <a:pt x="773811" y="83058"/>
                      <a:pt x="756761" y="90773"/>
                      <a:pt x="745807" y="98298"/>
                    </a:cubicBezTo>
                    <a:cubicBezTo>
                      <a:pt x="742664" y="100489"/>
                      <a:pt x="739426" y="102965"/>
                      <a:pt x="736092" y="105918"/>
                    </a:cubicBezTo>
                    <a:cubicBezTo>
                      <a:pt x="740378" y="94964"/>
                      <a:pt x="742378" y="84106"/>
                      <a:pt x="744474" y="78581"/>
                    </a:cubicBezTo>
                    <a:cubicBezTo>
                      <a:pt x="747713" y="70104"/>
                      <a:pt x="727805" y="61817"/>
                      <a:pt x="727805" y="61817"/>
                    </a:cubicBezTo>
                    <a:cubicBezTo>
                      <a:pt x="737616" y="73628"/>
                      <a:pt x="732568" y="75247"/>
                      <a:pt x="730377" y="84106"/>
                    </a:cubicBezTo>
                    <a:cubicBezTo>
                      <a:pt x="728281" y="92964"/>
                      <a:pt x="710184" y="122301"/>
                      <a:pt x="704183" y="138208"/>
                    </a:cubicBezTo>
                    <a:cubicBezTo>
                      <a:pt x="698182" y="154114"/>
                      <a:pt x="696944" y="174307"/>
                      <a:pt x="696944" y="174307"/>
                    </a:cubicBezTo>
                    <a:cubicBezTo>
                      <a:pt x="696944" y="174307"/>
                      <a:pt x="703707" y="160496"/>
                      <a:pt x="711708" y="146399"/>
                    </a:cubicBezTo>
                    <a:cubicBezTo>
                      <a:pt x="706184" y="162973"/>
                      <a:pt x="709327" y="165354"/>
                      <a:pt x="710565" y="165640"/>
                    </a:cubicBezTo>
                    <a:cubicBezTo>
                      <a:pt x="700564" y="172879"/>
                      <a:pt x="690753" y="180404"/>
                      <a:pt x="681228" y="188309"/>
                    </a:cubicBezTo>
                    <a:cubicBezTo>
                      <a:pt x="683323" y="182404"/>
                      <a:pt x="693515" y="152781"/>
                      <a:pt x="701802" y="122301"/>
                    </a:cubicBezTo>
                    <a:cubicBezTo>
                      <a:pt x="711136" y="88297"/>
                      <a:pt x="708279" y="83058"/>
                      <a:pt x="708946" y="74200"/>
                    </a:cubicBezTo>
                    <a:cubicBezTo>
                      <a:pt x="709613" y="65342"/>
                      <a:pt x="697516" y="64294"/>
                      <a:pt x="697516" y="64294"/>
                    </a:cubicBezTo>
                    <a:cubicBezTo>
                      <a:pt x="706660" y="69913"/>
                      <a:pt x="701611" y="81344"/>
                      <a:pt x="694944" y="96012"/>
                    </a:cubicBezTo>
                    <a:cubicBezTo>
                      <a:pt x="688276" y="110680"/>
                      <a:pt x="685514" y="120872"/>
                      <a:pt x="679132" y="141351"/>
                    </a:cubicBezTo>
                    <a:cubicBezTo>
                      <a:pt x="673322" y="160115"/>
                      <a:pt x="679513" y="184595"/>
                      <a:pt x="680561" y="188690"/>
                    </a:cubicBezTo>
                    <a:cubicBezTo>
                      <a:pt x="678085" y="190690"/>
                      <a:pt x="675608" y="192691"/>
                      <a:pt x="673132" y="194691"/>
                    </a:cubicBezTo>
                    <a:cubicBezTo>
                      <a:pt x="670846" y="196691"/>
                      <a:pt x="668560" y="198692"/>
                      <a:pt x="666274" y="200692"/>
                    </a:cubicBezTo>
                    <a:cubicBezTo>
                      <a:pt x="667417" y="191738"/>
                      <a:pt x="675322" y="131254"/>
                      <a:pt x="679990" y="119825"/>
                    </a:cubicBezTo>
                    <a:cubicBezTo>
                      <a:pt x="685038" y="107442"/>
                      <a:pt x="688086" y="83534"/>
                      <a:pt x="687038" y="72390"/>
                    </a:cubicBezTo>
                    <a:cubicBezTo>
                      <a:pt x="685895" y="61246"/>
                      <a:pt x="674084" y="61531"/>
                      <a:pt x="674084" y="61531"/>
                    </a:cubicBezTo>
                    <a:cubicBezTo>
                      <a:pt x="685324" y="65818"/>
                      <a:pt x="679799" y="82487"/>
                      <a:pt x="673989" y="90678"/>
                    </a:cubicBezTo>
                    <a:cubicBezTo>
                      <a:pt x="668084" y="98870"/>
                      <a:pt x="666369" y="108966"/>
                      <a:pt x="661226" y="143637"/>
                    </a:cubicBezTo>
                    <a:cubicBezTo>
                      <a:pt x="656558" y="174784"/>
                      <a:pt x="664273" y="196882"/>
                      <a:pt x="665893" y="201168"/>
                    </a:cubicBezTo>
                    <a:cubicBezTo>
                      <a:pt x="660273" y="206026"/>
                      <a:pt x="654748" y="210884"/>
                      <a:pt x="649319" y="215932"/>
                    </a:cubicBezTo>
                    <a:cubicBezTo>
                      <a:pt x="655796" y="200120"/>
                      <a:pt x="651034" y="167830"/>
                      <a:pt x="651034" y="160020"/>
                    </a:cubicBezTo>
                    <a:cubicBezTo>
                      <a:pt x="651034" y="151829"/>
                      <a:pt x="638747" y="116681"/>
                      <a:pt x="637508" y="95060"/>
                    </a:cubicBezTo>
                    <a:cubicBezTo>
                      <a:pt x="636365" y="73438"/>
                      <a:pt x="620077" y="77248"/>
                      <a:pt x="620077" y="77248"/>
                    </a:cubicBezTo>
                    <a:cubicBezTo>
                      <a:pt x="620077" y="77248"/>
                      <a:pt x="621316" y="78772"/>
                      <a:pt x="622649" y="81153"/>
                    </a:cubicBezTo>
                    <a:cubicBezTo>
                      <a:pt x="622554" y="81153"/>
                      <a:pt x="618744" y="82582"/>
                      <a:pt x="610743" y="96774"/>
                    </a:cubicBezTo>
                    <a:cubicBezTo>
                      <a:pt x="602742" y="111157"/>
                      <a:pt x="602647" y="121920"/>
                      <a:pt x="604647" y="139827"/>
                    </a:cubicBezTo>
                    <a:cubicBezTo>
                      <a:pt x="606457" y="156401"/>
                      <a:pt x="629222" y="221742"/>
                      <a:pt x="632555" y="231362"/>
                    </a:cubicBezTo>
                    <a:cubicBezTo>
                      <a:pt x="628745" y="235077"/>
                      <a:pt x="624935" y="238792"/>
                      <a:pt x="621221" y="242506"/>
                    </a:cubicBezTo>
                    <a:cubicBezTo>
                      <a:pt x="623983" y="235363"/>
                      <a:pt x="625030" y="226219"/>
                      <a:pt x="617030" y="207550"/>
                    </a:cubicBezTo>
                    <a:cubicBezTo>
                      <a:pt x="607790" y="185928"/>
                      <a:pt x="589693" y="147638"/>
                      <a:pt x="588455" y="138398"/>
                    </a:cubicBezTo>
                    <a:cubicBezTo>
                      <a:pt x="587216" y="129159"/>
                      <a:pt x="585216" y="109156"/>
                      <a:pt x="586550" y="96012"/>
                    </a:cubicBezTo>
                    <a:cubicBezTo>
                      <a:pt x="586550" y="96012"/>
                      <a:pt x="571214" y="115253"/>
                      <a:pt x="577405" y="144780"/>
                    </a:cubicBezTo>
                    <a:cubicBezTo>
                      <a:pt x="583597" y="174307"/>
                      <a:pt x="604838" y="204883"/>
                      <a:pt x="610552" y="219837"/>
                    </a:cubicBezTo>
                    <a:cubicBezTo>
                      <a:pt x="615125" y="231648"/>
                      <a:pt x="618268" y="240982"/>
                      <a:pt x="619411" y="244412"/>
                    </a:cubicBezTo>
                    <a:cubicBezTo>
                      <a:pt x="614934" y="248888"/>
                      <a:pt x="610457" y="253460"/>
                      <a:pt x="605980" y="258032"/>
                    </a:cubicBezTo>
                    <a:cubicBezTo>
                      <a:pt x="610552" y="238220"/>
                      <a:pt x="601504" y="223456"/>
                      <a:pt x="595693" y="209836"/>
                    </a:cubicBezTo>
                    <a:cubicBezTo>
                      <a:pt x="589788" y="196025"/>
                      <a:pt x="563594" y="163735"/>
                      <a:pt x="562261" y="151352"/>
                    </a:cubicBezTo>
                    <a:cubicBezTo>
                      <a:pt x="560832" y="138875"/>
                      <a:pt x="558832" y="133826"/>
                      <a:pt x="562451" y="112967"/>
                    </a:cubicBezTo>
                    <a:cubicBezTo>
                      <a:pt x="562451" y="112967"/>
                      <a:pt x="548354" y="133636"/>
                      <a:pt x="554069" y="163163"/>
                    </a:cubicBezTo>
                    <a:cubicBezTo>
                      <a:pt x="559784" y="192691"/>
                      <a:pt x="583121" y="210788"/>
                      <a:pt x="591407" y="229457"/>
                    </a:cubicBezTo>
                    <a:cubicBezTo>
                      <a:pt x="598646" y="245936"/>
                      <a:pt x="604361" y="256222"/>
                      <a:pt x="605600" y="258509"/>
                    </a:cubicBezTo>
                    <a:cubicBezTo>
                      <a:pt x="602647" y="261556"/>
                      <a:pt x="599599" y="264605"/>
                      <a:pt x="596646" y="267748"/>
                    </a:cubicBezTo>
                    <a:cubicBezTo>
                      <a:pt x="595979" y="268414"/>
                      <a:pt x="595408" y="269177"/>
                      <a:pt x="594741" y="269843"/>
                    </a:cubicBezTo>
                    <a:cubicBezTo>
                      <a:pt x="595884" y="263843"/>
                      <a:pt x="596170" y="249364"/>
                      <a:pt x="583882" y="223361"/>
                    </a:cubicBezTo>
                    <a:cubicBezTo>
                      <a:pt x="566928" y="187357"/>
                      <a:pt x="545592" y="170783"/>
                      <a:pt x="548450" y="151352"/>
                    </a:cubicBezTo>
                    <a:cubicBezTo>
                      <a:pt x="551307" y="131921"/>
                      <a:pt x="555593" y="122301"/>
                      <a:pt x="552831" y="122872"/>
                    </a:cubicBezTo>
                    <a:cubicBezTo>
                      <a:pt x="550069" y="123444"/>
                      <a:pt x="539020" y="140113"/>
                      <a:pt x="540639" y="166688"/>
                    </a:cubicBezTo>
                    <a:cubicBezTo>
                      <a:pt x="541210" y="176022"/>
                      <a:pt x="543877" y="184595"/>
                      <a:pt x="547592" y="192786"/>
                    </a:cubicBezTo>
                    <a:cubicBezTo>
                      <a:pt x="530638" y="178784"/>
                      <a:pt x="523780" y="169736"/>
                      <a:pt x="526542" y="158687"/>
                    </a:cubicBezTo>
                    <a:cubicBezTo>
                      <a:pt x="526542" y="158687"/>
                      <a:pt x="523208" y="165735"/>
                      <a:pt x="522542" y="175831"/>
                    </a:cubicBezTo>
                    <a:cubicBezTo>
                      <a:pt x="519113" y="165926"/>
                      <a:pt x="518255" y="158687"/>
                      <a:pt x="518255" y="158687"/>
                    </a:cubicBezTo>
                    <a:cubicBezTo>
                      <a:pt x="511969" y="169450"/>
                      <a:pt x="515588" y="178975"/>
                      <a:pt x="517112" y="191071"/>
                    </a:cubicBezTo>
                    <a:cubicBezTo>
                      <a:pt x="517493" y="194024"/>
                      <a:pt x="519208" y="198215"/>
                      <a:pt x="521780" y="203263"/>
                    </a:cubicBezTo>
                    <a:cubicBezTo>
                      <a:pt x="520065" y="207359"/>
                      <a:pt x="518350" y="211741"/>
                      <a:pt x="517017" y="215837"/>
                    </a:cubicBezTo>
                    <a:cubicBezTo>
                      <a:pt x="513778" y="192119"/>
                      <a:pt x="510445" y="172403"/>
                      <a:pt x="510445" y="172403"/>
                    </a:cubicBezTo>
                    <a:cubicBezTo>
                      <a:pt x="510445" y="172403"/>
                      <a:pt x="510445" y="197072"/>
                      <a:pt x="507968" y="230981"/>
                    </a:cubicBezTo>
                    <a:cubicBezTo>
                      <a:pt x="504349" y="196787"/>
                      <a:pt x="499777" y="161544"/>
                      <a:pt x="499777" y="161544"/>
                    </a:cubicBezTo>
                    <a:cubicBezTo>
                      <a:pt x="499777" y="161544"/>
                      <a:pt x="496634" y="228505"/>
                      <a:pt x="494824" y="263366"/>
                    </a:cubicBezTo>
                    <a:cubicBezTo>
                      <a:pt x="494443" y="263176"/>
                      <a:pt x="494062" y="262985"/>
                      <a:pt x="493585" y="262795"/>
                    </a:cubicBezTo>
                    <a:cubicBezTo>
                      <a:pt x="491109" y="261652"/>
                      <a:pt x="488918" y="260223"/>
                      <a:pt x="486918" y="258699"/>
                    </a:cubicBezTo>
                    <a:cubicBezTo>
                      <a:pt x="487013" y="257937"/>
                      <a:pt x="487013" y="257175"/>
                      <a:pt x="487109" y="256413"/>
                    </a:cubicBezTo>
                    <a:cubicBezTo>
                      <a:pt x="490442" y="249269"/>
                      <a:pt x="494538" y="244316"/>
                      <a:pt x="494538" y="244316"/>
                    </a:cubicBezTo>
                    <a:cubicBezTo>
                      <a:pt x="492061" y="245840"/>
                      <a:pt x="489775" y="247364"/>
                      <a:pt x="487680" y="248888"/>
                    </a:cubicBezTo>
                    <a:cubicBezTo>
                      <a:pt x="490538" y="200787"/>
                      <a:pt x="480727" y="132207"/>
                      <a:pt x="480727" y="132207"/>
                    </a:cubicBezTo>
                    <a:cubicBezTo>
                      <a:pt x="480727" y="132207"/>
                      <a:pt x="476821" y="213836"/>
                      <a:pt x="475297" y="243650"/>
                    </a:cubicBezTo>
                    <a:cubicBezTo>
                      <a:pt x="470249" y="232601"/>
                      <a:pt x="470440" y="221742"/>
                      <a:pt x="470440" y="221742"/>
                    </a:cubicBezTo>
                    <a:cubicBezTo>
                      <a:pt x="470059" y="222313"/>
                      <a:pt x="469868" y="222790"/>
                      <a:pt x="469487" y="223361"/>
                    </a:cubicBezTo>
                    <a:cubicBezTo>
                      <a:pt x="469392" y="181451"/>
                      <a:pt x="463010" y="126873"/>
                      <a:pt x="463010" y="126873"/>
                    </a:cubicBezTo>
                    <a:cubicBezTo>
                      <a:pt x="463010" y="126873"/>
                      <a:pt x="460629" y="178975"/>
                      <a:pt x="459391" y="202692"/>
                    </a:cubicBezTo>
                    <a:cubicBezTo>
                      <a:pt x="458534" y="218313"/>
                      <a:pt x="459486" y="251365"/>
                      <a:pt x="460153" y="272129"/>
                    </a:cubicBezTo>
                    <a:cubicBezTo>
                      <a:pt x="456247" y="266414"/>
                      <a:pt x="452152" y="260985"/>
                      <a:pt x="448151" y="256127"/>
                    </a:cubicBezTo>
                    <a:cubicBezTo>
                      <a:pt x="450056" y="239078"/>
                      <a:pt x="453485" y="206978"/>
                      <a:pt x="453961" y="191357"/>
                    </a:cubicBezTo>
                    <a:cubicBezTo>
                      <a:pt x="454819" y="164306"/>
                      <a:pt x="444055" y="87916"/>
                      <a:pt x="444055" y="87916"/>
                    </a:cubicBezTo>
                    <a:cubicBezTo>
                      <a:pt x="444055" y="87916"/>
                      <a:pt x="439674" y="156305"/>
                      <a:pt x="438436" y="180022"/>
                    </a:cubicBezTo>
                    <a:cubicBezTo>
                      <a:pt x="437578" y="196691"/>
                      <a:pt x="440722" y="230791"/>
                      <a:pt x="442627" y="249555"/>
                    </a:cubicBezTo>
                    <a:cubicBezTo>
                      <a:pt x="434816" y="240506"/>
                      <a:pt x="428720" y="234505"/>
                      <a:pt x="428720" y="234505"/>
                    </a:cubicBezTo>
                    <a:cubicBezTo>
                      <a:pt x="428720" y="234505"/>
                      <a:pt x="428720" y="234696"/>
                      <a:pt x="428720" y="234696"/>
                    </a:cubicBezTo>
                    <a:cubicBezTo>
                      <a:pt x="423005" y="224504"/>
                      <a:pt x="417481" y="214313"/>
                      <a:pt x="412051" y="204026"/>
                    </a:cubicBezTo>
                    <a:cubicBezTo>
                      <a:pt x="413194" y="197358"/>
                      <a:pt x="417385" y="172212"/>
                      <a:pt x="419005" y="139922"/>
                    </a:cubicBezTo>
                    <a:cubicBezTo>
                      <a:pt x="420814" y="103346"/>
                      <a:pt x="409099" y="36481"/>
                      <a:pt x="409099" y="36481"/>
                    </a:cubicBezTo>
                    <a:cubicBezTo>
                      <a:pt x="409099" y="36481"/>
                      <a:pt x="407670" y="62008"/>
                      <a:pt x="406527" y="89249"/>
                    </a:cubicBezTo>
                    <a:cubicBezTo>
                      <a:pt x="404050" y="57626"/>
                      <a:pt x="398050" y="23813"/>
                      <a:pt x="398050" y="23813"/>
                    </a:cubicBezTo>
                    <a:cubicBezTo>
                      <a:pt x="398050" y="23813"/>
                      <a:pt x="397859" y="78105"/>
                      <a:pt x="393668" y="113443"/>
                    </a:cubicBezTo>
                    <a:cubicBezTo>
                      <a:pt x="393478" y="136398"/>
                      <a:pt x="398621" y="176117"/>
                      <a:pt x="398621" y="176117"/>
                    </a:cubicBezTo>
                    <a:lnTo>
                      <a:pt x="401955" y="182499"/>
                    </a:lnTo>
                    <a:cubicBezTo>
                      <a:pt x="401955" y="182499"/>
                      <a:pt x="403955" y="168212"/>
                      <a:pt x="405765" y="146209"/>
                    </a:cubicBezTo>
                    <a:cubicBezTo>
                      <a:pt x="406527" y="166878"/>
                      <a:pt x="408337" y="191262"/>
                      <a:pt x="408908" y="198120"/>
                    </a:cubicBezTo>
                    <a:cubicBezTo>
                      <a:pt x="408813" y="198025"/>
                      <a:pt x="408813" y="197929"/>
                      <a:pt x="408718" y="197739"/>
                    </a:cubicBezTo>
                    <a:cubicBezTo>
                      <a:pt x="406146" y="192881"/>
                      <a:pt x="403574" y="187928"/>
                      <a:pt x="401098" y="183071"/>
                    </a:cubicBezTo>
                    <a:lnTo>
                      <a:pt x="399193" y="178689"/>
                    </a:lnTo>
                    <a:cubicBezTo>
                      <a:pt x="399193" y="178689"/>
                      <a:pt x="398907" y="178403"/>
                      <a:pt x="398431" y="177832"/>
                    </a:cubicBezTo>
                    <a:cubicBezTo>
                      <a:pt x="394144" y="169450"/>
                      <a:pt x="390049" y="161068"/>
                      <a:pt x="385953" y="152590"/>
                    </a:cubicBezTo>
                    <a:cubicBezTo>
                      <a:pt x="386429" y="152686"/>
                      <a:pt x="386810" y="152590"/>
                      <a:pt x="386905" y="152495"/>
                    </a:cubicBezTo>
                    <a:cubicBezTo>
                      <a:pt x="391573" y="136112"/>
                      <a:pt x="390811" y="102394"/>
                      <a:pt x="390430" y="94297"/>
                    </a:cubicBezTo>
                    <a:cubicBezTo>
                      <a:pt x="390049" y="86201"/>
                      <a:pt x="388239" y="68961"/>
                      <a:pt x="384905" y="41053"/>
                    </a:cubicBezTo>
                    <a:cubicBezTo>
                      <a:pt x="381571" y="13145"/>
                      <a:pt x="371094" y="0"/>
                      <a:pt x="371094" y="0"/>
                    </a:cubicBezTo>
                    <a:cubicBezTo>
                      <a:pt x="380905" y="24289"/>
                      <a:pt x="381190" y="32385"/>
                      <a:pt x="381952" y="44482"/>
                    </a:cubicBezTo>
                    <a:cubicBezTo>
                      <a:pt x="382619" y="56579"/>
                      <a:pt x="382524" y="86582"/>
                      <a:pt x="383476" y="99251"/>
                    </a:cubicBezTo>
                    <a:cubicBezTo>
                      <a:pt x="384429" y="112014"/>
                      <a:pt x="384715" y="148400"/>
                      <a:pt x="384715" y="148400"/>
                    </a:cubicBezTo>
                    <a:cubicBezTo>
                      <a:pt x="384143" y="147638"/>
                      <a:pt x="383572" y="146971"/>
                      <a:pt x="383000" y="146304"/>
                    </a:cubicBezTo>
                    <a:cubicBezTo>
                      <a:pt x="380714" y="141351"/>
                      <a:pt x="378523" y="136398"/>
                      <a:pt x="376428" y="131445"/>
                    </a:cubicBezTo>
                    <a:cubicBezTo>
                      <a:pt x="376809" y="131731"/>
                      <a:pt x="377095" y="132017"/>
                      <a:pt x="377476" y="132302"/>
                    </a:cubicBezTo>
                    <a:cubicBezTo>
                      <a:pt x="377476" y="132302"/>
                      <a:pt x="367189" y="95917"/>
                      <a:pt x="360521" y="77153"/>
                    </a:cubicBezTo>
                    <a:cubicBezTo>
                      <a:pt x="353759" y="58388"/>
                      <a:pt x="337090" y="30575"/>
                      <a:pt x="337090" y="30575"/>
                    </a:cubicBezTo>
                    <a:cubicBezTo>
                      <a:pt x="337090" y="30575"/>
                      <a:pt x="346710" y="61341"/>
                      <a:pt x="353949" y="82010"/>
                    </a:cubicBezTo>
                    <a:cubicBezTo>
                      <a:pt x="351853" y="78677"/>
                      <a:pt x="349663" y="75438"/>
                      <a:pt x="347377" y="72295"/>
                    </a:cubicBezTo>
                    <a:cubicBezTo>
                      <a:pt x="327755" y="45434"/>
                      <a:pt x="314134" y="39814"/>
                      <a:pt x="314134" y="39814"/>
                    </a:cubicBezTo>
                    <a:cubicBezTo>
                      <a:pt x="314134" y="39814"/>
                      <a:pt x="329851" y="97060"/>
                      <a:pt x="376333" y="131350"/>
                    </a:cubicBezTo>
                    <a:cubicBezTo>
                      <a:pt x="378333" y="136207"/>
                      <a:pt x="380428" y="140970"/>
                      <a:pt x="382524" y="145732"/>
                    </a:cubicBezTo>
                    <a:cubicBezTo>
                      <a:pt x="361759" y="118777"/>
                      <a:pt x="338804" y="107537"/>
                      <a:pt x="331184" y="102679"/>
                    </a:cubicBezTo>
                    <a:cubicBezTo>
                      <a:pt x="323278" y="97631"/>
                      <a:pt x="299561" y="80105"/>
                      <a:pt x="299561" y="80105"/>
                    </a:cubicBezTo>
                    <a:cubicBezTo>
                      <a:pt x="299561" y="80105"/>
                      <a:pt x="327565" y="114681"/>
                      <a:pt x="342424" y="128969"/>
                    </a:cubicBezTo>
                    <a:cubicBezTo>
                      <a:pt x="335851" y="125349"/>
                      <a:pt x="329660" y="122111"/>
                      <a:pt x="326136" y="119634"/>
                    </a:cubicBezTo>
                    <a:cubicBezTo>
                      <a:pt x="318040" y="113729"/>
                      <a:pt x="303943" y="103822"/>
                      <a:pt x="303943" y="103822"/>
                    </a:cubicBezTo>
                    <a:cubicBezTo>
                      <a:pt x="303943" y="103822"/>
                      <a:pt x="335280" y="146304"/>
                      <a:pt x="354806" y="158782"/>
                    </a:cubicBezTo>
                    <a:cubicBezTo>
                      <a:pt x="372999" y="170402"/>
                      <a:pt x="398240" y="183832"/>
                      <a:pt x="401669" y="185642"/>
                    </a:cubicBezTo>
                    <a:cubicBezTo>
                      <a:pt x="403574" y="189452"/>
                      <a:pt x="405575" y="193262"/>
                      <a:pt x="407480" y="196977"/>
                    </a:cubicBezTo>
                    <a:cubicBezTo>
                      <a:pt x="404050" y="193167"/>
                      <a:pt x="392049" y="180975"/>
                      <a:pt x="374618" y="173641"/>
                    </a:cubicBezTo>
                    <a:cubicBezTo>
                      <a:pt x="353854" y="164973"/>
                      <a:pt x="324993" y="155734"/>
                      <a:pt x="324993" y="155734"/>
                    </a:cubicBezTo>
                    <a:cubicBezTo>
                      <a:pt x="324993" y="155734"/>
                      <a:pt x="347853" y="180594"/>
                      <a:pt x="367855" y="189167"/>
                    </a:cubicBezTo>
                    <a:cubicBezTo>
                      <a:pt x="387858" y="197739"/>
                      <a:pt x="411766" y="205835"/>
                      <a:pt x="411766" y="205835"/>
                    </a:cubicBezTo>
                    <a:cubicBezTo>
                      <a:pt x="411766" y="205835"/>
                      <a:pt x="411861" y="205550"/>
                      <a:pt x="411861" y="205073"/>
                    </a:cubicBezTo>
                    <a:cubicBezTo>
                      <a:pt x="415861" y="212693"/>
                      <a:pt x="419957" y="220313"/>
                      <a:pt x="424053" y="227838"/>
                    </a:cubicBezTo>
                    <a:cubicBezTo>
                      <a:pt x="419290" y="224504"/>
                      <a:pt x="399097" y="207073"/>
                      <a:pt x="387191" y="203454"/>
                    </a:cubicBezTo>
                    <a:cubicBezTo>
                      <a:pt x="373856" y="199454"/>
                      <a:pt x="341947" y="197358"/>
                      <a:pt x="328613" y="188214"/>
                    </a:cubicBezTo>
                    <a:cubicBezTo>
                      <a:pt x="328613" y="188214"/>
                      <a:pt x="358330" y="216694"/>
                      <a:pt x="384715" y="226314"/>
                    </a:cubicBezTo>
                    <a:cubicBezTo>
                      <a:pt x="390620" y="228505"/>
                      <a:pt x="395859" y="230029"/>
                      <a:pt x="400717" y="231172"/>
                    </a:cubicBezTo>
                    <a:cubicBezTo>
                      <a:pt x="402431" y="233648"/>
                      <a:pt x="403860" y="236315"/>
                      <a:pt x="405003" y="238982"/>
                    </a:cubicBezTo>
                    <a:cubicBezTo>
                      <a:pt x="402622" y="238220"/>
                      <a:pt x="399859" y="237363"/>
                      <a:pt x="396716" y="236411"/>
                    </a:cubicBezTo>
                    <a:cubicBezTo>
                      <a:pt x="380143" y="227743"/>
                      <a:pt x="362807" y="219456"/>
                      <a:pt x="362807" y="219456"/>
                    </a:cubicBezTo>
                    <a:cubicBezTo>
                      <a:pt x="362807" y="219456"/>
                      <a:pt x="365855" y="222980"/>
                      <a:pt x="370618" y="228314"/>
                    </a:cubicBezTo>
                    <a:cubicBezTo>
                      <a:pt x="364141" y="226314"/>
                      <a:pt x="358235" y="224504"/>
                      <a:pt x="353854" y="223171"/>
                    </a:cubicBezTo>
                    <a:cubicBezTo>
                      <a:pt x="340042" y="210503"/>
                      <a:pt x="328231" y="202025"/>
                      <a:pt x="328231" y="202025"/>
                    </a:cubicBezTo>
                    <a:cubicBezTo>
                      <a:pt x="339947" y="211646"/>
                      <a:pt x="354425" y="256985"/>
                      <a:pt x="368808" y="279082"/>
                    </a:cubicBezTo>
                    <a:cubicBezTo>
                      <a:pt x="380524" y="296989"/>
                      <a:pt x="398335" y="314896"/>
                      <a:pt x="404146" y="321755"/>
                    </a:cubicBezTo>
                    <a:cubicBezTo>
                      <a:pt x="394811" y="317754"/>
                      <a:pt x="385477" y="313658"/>
                      <a:pt x="376142" y="309753"/>
                    </a:cubicBezTo>
                    <a:cubicBezTo>
                      <a:pt x="375094" y="306991"/>
                      <a:pt x="362617" y="274320"/>
                      <a:pt x="339852" y="253746"/>
                    </a:cubicBezTo>
                    <a:cubicBezTo>
                      <a:pt x="333851" y="248317"/>
                      <a:pt x="326231" y="242221"/>
                      <a:pt x="318135" y="236029"/>
                    </a:cubicBezTo>
                    <a:cubicBezTo>
                      <a:pt x="304990" y="210121"/>
                      <a:pt x="265557" y="179165"/>
                      <a:pt x="265557" y="179165"/>
                    </a:cubicBezTo>
                    <a:cubicBezTo>
                      <a:pt x="265557" y="179165"/>
                      <a:pt x="271367" y="192119"/>
                      <a:pt x="278321" y="207454"/>
                    </a:cubicBezTo>
                    <a:cubicBezTo>
                      <a:pt x="271081" y="202502"/>
                      <a:pt x="266319" y="199358"/>
                      <a:pt x="266319" y="199358"/>
                    </a:cubicBezTo>
                    <a:cubicBezTo>
                      <a:pt x="266319" y="199358"/>
                      <a:pt x="278987" y="219170"/>
                      <a:pt x="292132" y="238125"/>
                    </a:cubicBezTo>
                    <a:cubicBezTo>
                      <a:pt x="294227" y="242792"/>
                      <a:pt x="296132" y="246983"/>
                      <a:pt x="297656" y="250222"/>
                    </a:cubicBezTo>
                    <a:cubicBezTo>
                      <a:pt x="305181" y="266510"/>
                      <a:pt x="324802" y="285655"/>
                      <a:pt x="330041" y="290608"/>
                    </a:cubicBezTo>
                    <a:cubicBezTo>
                      <a:pt x="318040" y="285655"/>
                      <a:pt x="306134" y="280797"/>
                      <a:pt x="294037" y="276035"/>
                    </a:cubicBezTo>
                    <a:cubicBezTo>
                      <a:pt x="294037" y="275844"/>
                      <a:pt x="293751" y="255651"/>
                      <a:pt x="277939" y="225076"/>
                    </a:cubicBezTo>
                    <a:cubicBezTo>
                      <a:pt x="262128" y="194405"/>
                      <a:pt x="222885" y="162592"/>
                      <a:pt x="222885" y="162592"/>
                    </a:cubicBezTo>
                    <a:cubicBezTo>
                      <a:pt x="236029" y="177355"/>
                      <a:pt x="243459" y="215932"/>
                      <a:pt x="250412" y="231553"/>
                    </a:cubicBezTo>
                    <a:cubicBezTo>
                      <a:pt x="256603" y="245554"/>
                      <a:pt x="280797" y="267271"/>
                      <a:pt x="285750" y="272796"/>
                    </a:cubicBezTo>
                    <a:cubicBezTo>
                      <a:pt x="275844" y="268891"/>
                      <a:pt x="265938" y="265176"/>
                      <a:pt x="256032" y="261461"/>
                    </a:cubicBezTo>
                    <a:cubicBezTo>
                      <a:pt x="256603" y="261271"/>
                      <a:pt x="256889" y="261176"/>
                      <a:pt x="256889" y="261176"/>
                    </a:cubicBezTo>
                    <a:cubicBezTo>
                      <a:pt x="256889" y="261176"/>
                      <a:pt x="243364" y="233363"/>
                      <a:pt x="229838" y="210312"/>
                    </a:cubicBezTo>
                    <a:cubicBezTo>
                      <a:pt x="216313" y="187262"/>
                      <a:pt x="182594" y="163259"/>
                      <a:pt x="182594" y="163259"/>
                    </a:cubicBezTo>
                    <a:cubicBezTo>
                      <a:pt x="182594" y="163259"/>
                      <a:pt x="198215" y="197072"/>
                      <a:pt x="212026" y="220980"/>
                    </a:cubicBezTo>
                    <a:cubicBezTo>
                      <a:pt x="223647" y="241078"/>
                      <a:pt x="240316" y="253841"/>
                      <a:pt x="245459" y="257461"/>
                    </a:cubicBezTo>
                    <a:cubicBezTo>
                      <a:pt x="240506" y="255651"/>
                      <a:pt x="235648" y="253841"/>
                      <a:pt x="230696" y="252127"/>
                    </a:cubicBezTo>
                    <a:cubicBezTo>
                      <a:pt x="227933" y="248221"/>
                      <a:pt x="207740" y="219551"/>
                      <a:pt x="190786" y="199168"/>
                    </a:cubicBezTo>
                    <a:cubicBezTo>
                      <a:pt x="172593" y="177260"/>
                      <a:pt x="116014" y="145542"/>
                      <a:pt x="116014" y="145542"/>
                    </a:cubicBezTo>
                    <a:cubicBezTo>
                      <a:pt x="116014" y="145542"/>
                      <a:pt x="130302" y="161163"/>
                      <a:pt x="138684" y="170117"/>
                    </a:cubicBezTo>
                    <a:cubicBezTo>
                      <a:pt x="142303" y="173927"/>
                      <a:pt x="147161" y="180975"/>
                      <a:pt x="152590" y="188500"/>
                    </a:cubicBezTo>
                    <a:cubicBezTo>
                      <a:pt x="132874" y="172498"/>
                      <a:pt x="86487" y="143732"/>
                      <a:pt x="86487" y="143732"/>
                    </a:cubicBezTo>
                    <a:cubicBezTo>
                      <a:pt x="86487" y="143732"/>
                      <a:pt x="111538" y="169926"/>
                      <a:pt x="118872" y="178784"/>
                    </a:cubicBezTo>
                    <a:cubicBezTo>
                      <a:pt x="125921" y="187357"/>
                      <a:pt x="143256" y="213551"/>
                      <a:pt x="179260" y="234696"/>
                    </a:cubicBezTo>
                    <a:cubicBezTo>
                      <a:pt x="173164" y="232791"/>
                      <a:pt x="166973" y="231077"/>
                      <a:pt x="160782" y="229267"/>
                    </a:cubicBezTo>
                    <a:cubicBezTo>
                      <a:pt x="111823" y="177832"/>
                      <a:pt x="39719" y="167450"/>
                      <a:pt x="39719" y="167450"/>
                    </a:cubicBezTo>
                    <a:cubicBezTo>
                      <a:pt x="39719" y="167450"/>
                      <a:pt x="48577" y="183166"/>
                      <a:pt x="84392" y="203073"/>
                    </a:cubicBezTo>
                    <a:cubicBezTo>
                      <a:pt x="88678" y="205454"/>
                      <a:pt x="92964" y="207550"/>
                      <a:pt x="97250" y="209645"/>
                    </a:cubicBezTo>
                    <a:cubicBezTo>
                      <a:pt x="70961" y="203930"/>
                      <a:pt x="31909" y="196977"/>
                      <a:pt x="31909" y="196977"/>
                    </a:cubicBezTo>
                    <a:cubicBezTo>
                      <a:pt x="31909" y="196977"/>
                      <a:pt x="68389" y="212979"/>
                      <a:pt x="92202" y="218313"/>
                    </a:cubicBezTo>
                    <a:cubicBezTo>
                      <a:pt x="116014" y="223647"/>
                      <a:pt x="162020" y="230600"/>
                      <a:pt x="162020" y="230600"/>
                    </a:cubicBezTo>
                    <a:cubicBezTo>
                      <a:pt x="161639" y="230219"/>
                      <a:pt x="161258" y="229838"/>
                      <a:pt x="160877" y="229457"/>
                    </a:cubicBezTo>
                    <a:cubicBezTo>
                      <a:pt x="167259" y="231267"/>
                      <a:pt x="173641" y="233172"/>
                      <a:pt x="180022" y="235172"/>
                    </a:cubicBezTo>
                    <a:cubicBezTo>
                      <a:pt x="180975" y="235744"/>
                      <a:pt x="181832" y="236315"/>
                      <a:pt x="182880" y="236887"/>
                    </a:cubicBezTo>
                    <a:cubicBezTo>
                      <a:pt x="182880" y="236887"/>
                      <a:pt x="138493" y="242126"/>
                      <a:pt x="122777" y="242983"/>
                    </a:cubicBezTo>
                    <a:cubicBezTo>
                      <a:pt x="107061" y="243745"/>
                      <a:pt x="70675" y="248603"/>
                      <a:pt x="55817" y="249555"/>
                    </a:cubicBezTo>
                    <a:cubicBezTo>
                      <a:pt x="40957" y="250603"/>
                      <a:pt x="31051" y="251365"/>
                      <a:pt x="0" y="243173"/>
                    </a:cubicBezTo>
                    <a:cubicBezTo>
                      <a:pt x="0" y="243173"/>
                      <a:pt x="17621" y="253937"/>
                      <a:pt x="52102" y="253651"/>
                    </a:cubicBezTo>
                    <a:cubicBezTo>
                      <a:pt x="86677" y="253365"/>
                      <a:pt x="107918" y="252984"/>
                      <a:pt x="117824" y="252222"/>
                    </a:cubicBezTo>
                    <a:cubicBezTo>
                      <a:pt x="127730" y="251365"/>
                      <a:pt x="168973" y="247174"/>
                      <a:pt x="188214" y="238982"/>
                    </a:cubicBezTo>
                    <a:cubicBezTo>
                      <a:pt x="187071" y="239268"/>
                      <a:pt x="187071" y="238887"/>
                      <a:pt x="186880" y="238220"/>
                    </a:cubicBezTo>
                    <a:close/>
                    <a:moveTo>
                      <a:pt x="396145" y="177355"/>
                    </a:moveTo>
                    <a:cubicBezTo>
                      <a:pt x="390430" y="171450"/>
                      <a:pt x="372142" y="152686"/>
                      <a:pt x="364712" y="144971"/>
                    </a:cubicBezTo>
                    <a:cubicBezTo>
                      <a:pt x="364712" y="144971"/>
                      <a:pt x="364712" y="144971"/>
                      <a:pt x="364712" y="144971"/>
                    </a:cubicBezTo>
                    <a:cubicBezTo>
                      <a:pt x="373285" y="149257"/>
                      <a:pt x="381476" y="152590"/>
                      <a:pt x="384429" y="153067"/>
                    </a:cubicBezTo>
                    <a:cubicBezTo>
                      <a:pt x="388144" y="161163"/>
                      <a:pt x="392049" y="169354"/>
                      <a:pt x="396145" y="177355"/>
                    </a:cubicBezTo>
                    <a:close/>
                    <a:moveTo>
                      <a:pt x="632174" y="193072"/>
                    </a:moveTo>
                    <a:cubicBezTo>
                      <a:pt x="625602" y="169831"/>
                      <a:pt x="611219" y="131826"/>
                      <a:pt x="612934" y="116586"/>
                    </a:cubicBezTo>
                    <a:cubicBezTo>
                      <a:pt x="614648" y="101346"/>
                      <a:pt x="621506" y="81820"/>
                      <a:pt x="621506" y="81725"/>
                    </a:cubicBezTo>
                    <a:cubicBezTo>
                      <a:pt x="623126" y="84582"/>
                      <a:pt x="624935" y="88582"/>
                      <a:pt x="625126" y="92869"/>
                    </a:cubicBezTo>
                    <a:cubicBezTo>
                      <a:pt x="625507" y="100775"/>
                      <a:pt x="629507" y="135827"/>
                      <a:pt x="631888" y="163639"/>
                    </a:cubicBezTo>
                    <a:cubicBezTo>
                      <a:pt x="633984" y="188500"/>
                      <a:pt x="644366" y="212788"/>
                      <a:pt x="646557" y="217837"/>
                    </a:cubicBezTo>
                    <a:cubicBezTo>
                      <a:pt x="641890" y="222123"/>
                      <a:pt x="637222" y="226409"/>
                      <a:pt x="632651" y="230886"/>
                    </a:cubicBezTo>
                    <a:cubicBezTo>
                      <a:pt x="635413" y="220789"/>
                      <a:pt x="638175" y="214598"/>
                      <a:pt x="632174" y="193072"/>
                    </a:cubicBezTo>
                    <a:close/>
                    <a:moveTo>
                      <a:pt x="619315" y="247936"/>
                    </a:moveTo>
                    <a:cubicBezTo>
                      <a:pt x="622649" y="244507"/>
                      <a:pt x="626078" y="240982"/>
                      <a:pt x="629507" y="237649"/>
                    </a:cubicBezTo>
                    <a:cubicBezTo>
                      <a:pt x="638842" y="239459"/>
                      <a:pt x="649986" y="242792"/>
                      <a:pt x="660463" y="245650"/>
                    </a:cubicBezTo>
                    <a:cubicBezTo>
                      <a:pt x="643128" y="244793"/>
                      <a:pt x="627412" y="245459"/>
                      <a:pt x="619315" y="247936"/>
                    </a:cubicBezTo>
                    <a:close/>
                    <a:moveTo>
                      <a:pt x="428625" y="729805"/>
                    </a:moveTo>
                    <a:cubicBezTo>
                      <a:pt x="428625" y="729805"/>
                      <a:pt x="428625" y="729805"/>
                      <a:pt x="428625" y="729805"/>
                    </a:cubicBezTo>
                    <a:cubicBezTo>
                      <a:pt x="423958" y="718947"/>
                      <a:pt x="418814" y="709422"/>
                      <a:pt x="416433" y="706660"/>
                    </a:cubicBezTo>
                    <a:cubicBezTo>
                      <a:pt x="419290" y="695992"/>
                      <a:pt x="422053" y="685324"/>
                      <a:pt x="424529" y="674561"/>
                    </a:cubicBezTo>
                    <a:cubicBezTo>
                      <a:pt x="425291" y="684562"/>
                      <a:pt x="427672" y="716661"/>
                      <a:pt x="428625" y="729805"/>
                    </a:cubicBezTo>
                    <a:close/>
                    <a:moveTo>
                      <a:pt x="462629" y="502634"/>
                    </a:moveTo>
                    <a:cubicBezTo>
                      <a:pt x="463486" y="501682"/>
                      <a:pt x="464439" y="500634"/>
                      <a:pt x="465487" y="499586"/>
                    </a:cubicBezTo>
                    <a:cubicBezTo>
                      <a:pt x="465487" y="499777"/>
                      <a:pt x="465582" y="499967"/>
                      <a:pt x="465582" y="500158"/>
                    </a:cubicBezTo>
                    <a:cubicBezTo>
                      <a:pt x="463772" y="501968"/>
                      <a:pt x="462058" y="503777"/>
                      <a:pt x="460343" y="505587"/>
                    </a:cubicBezTo>
                    <a:cubicBezTo>
                      <a:pt x="461200" y="504444"/>
                      <a:pt x="461963" y="503396"/>
                      <a:pt x="462629" y="502634"/>
                    </a:cubicBezTo>
                    <a:close/>
                    <a:moveTo>
                      <a:pt x="467106" y="514160"/>
                    </a:moveTo>
                    <a:cubicBezTo>
                      <a:pt x="467201" y="518636"/>
                      <a:pt x="466915" y="522065"/>
                      <a:pt x="466820" y="523875"/>
                    </a:cubicBezTo>
                    <a:cubicBezTo>
                      <a:pt x="465487" y="521589"/>
                      <a:pt x="464153" y="519494"/>
                      <a:pt x="463010" y="517684"/>
                    </a:cubicBezTo>
                    <a:cubicBezTo>
                      <a:pt x="464344" y="516541"/>
                      <a:pt x="465772" y="515303"/>
                      <a:pt x="467106" y="514160"/>
                    </a:cubicBezTo>
                    <a:close/>
                    <a:moveTo>
                      <a:pt x="469106" y="265081"/>
                    </a:moveTo>
                    <a:cubicBezTo>
                      <a:pt x="467296" y="267367"/>
                      <a:pt x="465772" y="269653"/>
                      <a:pt x="464439" y="271844"/>
                    </a:cubicBezTo>
                    <a:cubicBezTo>
                      <a:pt x="465010" y="268034"/>
                      <a:pt x="465487" y="264033"/>
                      <a:pt x="465963" y="259937"/>
                    </a:cubicBezTo>
                    <a:cubicBezTo>
                      <a:pt x="466915" y="261652"/>
                      <a:pt x="467963" y="263366"/>
                      <a:pt x="469106" y="265081"/>
                    </a:cubicBezTo>
                    <a:close/>
                    <a:moveTo>
                      <a:pt x="467582" y="498253"/>
                    </a:moveTo>
                    <a:cubicBezTo>
                      <a:pt x="467582" y="498253"/>
                      <a:pt x="467487" y="498253"/>
                      <a:pt x="467582" y="498253"/>
                    </a:cubicBezTo>
                    <a:cubicBezTo>
                      <a:pt x="467487" y="498157"/>
                      <a:pt x="467487" y="497967"/>
                      <a:pt x="467487" y="497777"/>
                    </a:cubicBezTo>
                    <a:cubicBezTo>
                      <a:pt x="467487" y="497967"/>
                      <a:pt x="467487" y="498062"/>
                      <a:pt x="467582" y="498253"/>
                    </a:cubicBezTo>
                    <a:close/>
                    <a:moveTo>
                      <a:pt x="473869" y="518636"/>
                    </a:moveTo>
                    <a:cubicBezTo>
                      <a:pt x="471488" y="520446"/>
                      <a:pt x="469201" y="522351"/>
                      <a:pt x="467011" y="524256"/>
                    </a:cubicBezTo>
                    <a:cubicBezTo>
                      <a:pt x="467011" y="524256"/>
                      <a:pt x="466915" y="524161"/>
                      <a:pt x="466915" y="524161"/>
                    </a:cubicBezTo>
                    <a:cubicBezTo>
                      <a:pt x="467296" y="522446"/>
                      <a:pt x="467963" y="518731"/>
                      <a:pt x="468154" y="513302"/>
                    </a:cubicBezTo>
                    <a:cubicBezTo>
                      <a:pt x="469201" y="512445"/>
                      <a:pt x="470249" y="511683"/>
                      <a:pt x="471297" y="510921"/>
                    </a:cubicBezTo>
                    <a:cubicBezTo>
                      <a:pt x="472059" y="513493"/>
                      <a:pt x="472916" y="516064"/>
                      <a:pt x="473869" y="518636"/>
                    </a:cubicBezTo>
                    <a:close/>
                    <a:moveTo>
                      <a:pt x="478536" y="530828"/>
                    </a:moveTo>
                    <a:cubicBezTo>
                      <a:pt x="476536" y="532067"/>
                      <a:pt x="474631" y="533305"/>
                      <a:pt x="472630" y="534734"/>
                    </a:cubicBezTo>
                    <a:cubicBezTo>
                      <a:pt x="472059" y="533590"/>
                      <a:pt x="471488" y="532447"/>
                      <a:pt x="470916" y="531305"/>
                    </a:cubicBezTo>
                    <a:cubicBezTo>
                      <a:pt x="473107" y="530066"/>
                      <a:pt x="475297" y="528923"/>
                      <a:pt x="477298" y="527971"/>
                    </a:cubicBezTo>
                    <a:cubicBezTo>
                      <a:pt x="477774" y="528923"/>
                      <a:pt x="478155" y="529876"/>
                      <a:pt x="478536" y="530828"/>
                    </a:cubicBezTo>
                    <a:close/>
                    <a:moveTo>
                      <a:pt x="481775" y="537591"/>
                    </a:moveTo>
                    <a:cubicBezTo>
                      <a:pt x="486727" y="547116"/>
                      <a:pt x="493871" y="558165"/>
                      <a:pt x="500825" y="568738"/>
                    </a:cubicBezTo>
                    <a:cubicBezTo>
                      <a:pt x="496062" y="573214"/>
                      <a:pt x="491204" y="578263"/>
                      <a:pt x="486632" y="583787"/>
                    </a:cubicBezTo>
                    <a:cubicBezTo>
                      <a:pt x="486061" y="578930"/>
                      <a:pt x="485489" y="574453"/>
                      <a:pt x="484822" y="570357"/>
                    </a:cubicBezTo>
                    <a:cubicBezTo>
                      <a:pt x="483108" y="559975"/>
                      <a:pt x="479488" y="549783"/>
                      <a:pt x="475488" y="540830"/>
                    </a:cubicBezTo>
                    <a:cubicBezTo>
                      <a:pt x="477584" y="539687"/>
                      <a:pt x="479679" y="538639"/>
                      <a:pt x="481775" y="537591"/>
                    </a:cubicBezTo>
                    <a:close/>
                    <a:moveTo>
                      <a:pt x="548164" y="328327"/>
                    </a:moveTo>
                    <a:cubicBezTo>
                      <a:pt x="553022" y="322421"/>
                      <a:pt x="557689" y="316325"/>
                      <a:pt x="562642" y="310515"/>
                    </a:cubicBezTo>
                    <a:cubicBezTo>
                      <a:pt x="568833" y="312325"/>
                      <a:pt x="576167" y="315182"/>
                      <a:pt x="583692" y="318230"/>
                    </a:cubicBezTo>
                    <a:cubicBezTo>
                      <a:pt x="578739" y="322517"/>
                      <a:pt x="574738" y="326327"/>
                      <a:pt x="571786" y="329184"/>
                    </a:cubicBezTo>
                    <a:cubicBezTo>
                      <a:pt x="569881" y="328327"/>
                      <a:pt x="567976" y="327565"/>
                      <a:pt x="566166" y="327184"/>
                    </a:cubicBezTo>
                    <a:cubicBezTo>
                      <a:pt x="560070" y="325660"/>
                      <a:pt x="552831" y="327088"/>
                      <a:pt x="548164" y="328327"/>
                    </a:cubicBezTo>
                    <a:close/>
                    <a:moveTo>
                      <a:pt x="554736" y="334137"/>
                    </a:moveTo>
                    <a:cubicBezTo>
                      <a:pt x="555403" y="334804"/>
                      <a:pt x="556546" y="335661"/>
                      <a:pt x="557784" y="336518"/>
                    </a:cubicBezTo>
                    <a:lnTo>
                      <a:pt x="551402" y="333280"/>
                    </a:lnTo>
                    <a:cubicBezTo>
                      <a:pt x="552450" y="333565"/>
                      <a:pt x="553593" y="333851"/>
                      <a:pt x="554736" y="334137"/>
                    </a:cubicBezTo>
                    <a:close/>
                    <a:moveTo>
                      <a:pt x="564642" y="498062"/>
                    </a:moveTo>
                    <a:cubicBezTo>
                      <a:pt x="564928" y="495776"/>
                      <a:pt x="565118" y="493395"/>
                      <a:pt x="565404" y="491204"/>
                    </a:cubicBezTo>
                    <a:cubicBezTo>
                      <a:pt x="569405" y="492823"/>
                      <a:pt x="573500" y="494252"/>
                      <a:pt x="577501" y="495395"/>
                    </a:cubicBezTo>
                    <a:cubicBezTo>
                      <a:pt x="578168" y="495586"/>
                      <a:pt x="578834" y="495681"/>
                      <a:pt x="579501" y="495871"/>
                    </a:cubicBezTo>
                    <a:cubicBezTo>
                      <a:pt x="579310" y="497586"/>
                      <a:pt x="579215" y="499205"/>
                      <a:pt x="579025" y="500920"/>
                    </a:cubicBezTo>
                    <a:cubicBezTo>
                      <a:pt x="573881" y="499872"/>
                      <a:pt x="569023" y="498920"/>
                      <a:pt x="564642" y="498062"/>
                    </a:cubicBezTo>
                    <a:close/>
                    <a:moveTo>
                      <a:pt x="578453" y="511588"/>
                    </a:moveTo>
                    <a:cubicBezTo>
                      <a:pt x="578358" y="514540"/>
                      <a:pt x="578358" y="517588"/>
                      <a:pt x="578358" y="520637"/>
                    </a:cubicBezTo>
                    <a:cubicBezTo>
                      <a:pt x="572548" y="519398"/>
                      <a:pt x="567880" y="518446"/>
                      <a:pt x="565023" y="517779"/>
                    </a:cubicBezTo>
                    <a:cubicBezTo>
                      <a:pt x="564356" y="516731"/>
                      <a:pt x="563594" y="515588"/>
                      <a:pt x="562927" y="514540"/>
                    </a:cubicBezTo>
                    <a:cubicBezTo>
                      <a:pt x="563309" y="511112"/>
                      <a:pt x="563594" y="507778"/>
                      <a:pt x="563975" y="504539"/>
                    </a:cubicBezTo>
                    <a:cubicBezTo>
                      <a:pt x="568166" y="506730"/>
                      <a:pt x="573024" y="509111"/>
                      <a:pt x="578453" y="511588"/>
                    </a:cubicBezTo>
                    <a:close/>
                    <a:moveTo>
                      <a:pt x="579025" y="537686"/>
                    </a:moveTo>
                    <a:cubicBezTo>
                      <a:pt x="578263" y="537496"/>
                      <a:pt x="577786" y="537401"/>
                      <a:pt x="577310" y="537305"/>
                    </a:cubicBezTo>
                    <a:cubicBezTo>
                      <a:pt x="573691" y="531590"/>
                      <a:pt x="570262" y="525780"/>
                      <a:pt x="566547" y="520065"/>
                    </a:cubicBezTo>
                    <a:cubicBezTo>
                      <a:pt x="569309" y="521875"/>
                      <a:pt x="573310" y="524256"/>
                      <a:pt x="578548" y="527113"/>
                    </a:cubicBezTo>
                    <a:cubicBezTo>
                      <a:pt x="578644" y="530638"/>
                      <a:pt x="578739" y="534257"/>
                      <a:pt x="579025" y="537686"/>
                    </a:cubicBezTo>
                    <a:close/>
                    <a:moveTo>
                      <a:pt x="573310" y="538163"/>
                    </a:moveTo>
                    <a:cubicBezTo>
                      <a:pt x="568166" y="542354"/>
                      <a:pt x="563499" y="545021"/>
                      <a:pt x="559594" y="546926"/>
                    </a:cubicBezTo>
                    <a:cubicBezTo>
                      <a:pt x="560165" y="541115"/>
                      <a:pt x="560832" y="535019"/>
                      <a:pt x="561499" y="528828"/>
                    </a:cubicBezTo>
                    <a:cubicBezTo>
                      <a:pt x="562165" y="526447"/>
                      <a:pt x="562451" y="523875"/>
                      <a:pt x="562451" y="521208"/>
                    </a:cubicBezTo>
                    <a:cubicBezTo>
                      <a:pt x="566071" y="526828"/>
                      <a:pt x="569595" y="532543"/>
                      <a:pt x="573310" y="538163"/>
                    </a:cubicBezTo>
                    <a:close/>
                    <a:moveTo>
                      <a:pt x="582073" y="478822"/>
                    </a:moveTo>
                    <a:cubicBezTo>
                      <a:pt x="581787" y="480727"/>
                      <a:pt x="581406" y="482537"/>
                      <a:pt x="581120" y="484346"/>
                    </a:cubicBezTo>
                    <a:cubicBezTo>
                      <a:pt x="576263" y="484822"/>
                      <a:pt x="571119" y="484632"/>
                      <a:pt x="566166" y="484061"/>
                    </a:cubicBezTo>
                    <a:cubicBezTo>
                      <a:pt x="566452" y="481489"/>
                      <a:pt x="566738" y="479203"/>
                      <a:pt x="566928" y="477012"/>
                    </a:cubicBezTo>
                    <a:cubicBezTo>
                      <a:pt x="567785" y="477298"/>
                      <a:pt x="568643" y="477584"/>
                      <a:pt x="569595" y="477869"/>
                    </a:cubicBezTo>
                    <a:cubicBezTo>
                      <a:pt x="574548" y="479298"/>
                      <a:pt x="578644" y="479488"/>
                      <a:pt x="582073" y="478822"/>
                    </a:cubicBezTo>
                    <a:close/>
                    <a:moveTo>
                      <a:pt x="581311" y="560642"/>
                    </a:moveTo>
                    <a:cubicBezTo>
                      <a:pt x="577977" y="567023"/>
                      <a:pt x="572072" y="576263"/>
                      <a:pt x="562070" y="585502"/>
                    </a:cubicBezTo>
                    <a:cubicBezTo>
                      <a:pt x="544449" y="601789"/>
                      <a:pt x="526828" y="618172"/>
                      <a:pt x="507492" y="638461"/>
                    </a:cubicBezTo>
                    <a:cubicBezTo>
                      <a:pt x="505777" y="640271"/>
                      <a:pt x="504253" y="642176"/>
                      <a:pt x="503015" y="643985"/>
                    </a:cubicBezTo>
                    <a:cubicBezTo>
                      <a:pt x="500348" y="630174"/>
                      <a:pt x="496157" y="614077"/>
                      <a:pt x="490156" y="602075"/>
                    </a:cubicBezTo>
                    <a:cubicBezTo>
                      <a:pt x="496634" y="598075"/>
                      <a:pt x="504158" y="593407"/>
                      <a:pt x="513112" y="588169"/>
                    </a:cubicBezTo>
                    <a:cubicBezTo>
                      <a:pt x="517969" y="596265"/>
                      <a:pt x="521398" y="603313"/>
                      <a:pt x="521970" y="608171"/>
                    </a:cubicBezTo>
                    <a:cubicBezTo>
                      <a:pt x="521970" y="608171"/>
                      <a:pt x="521494" y="598265"/>
                      <a:pt x="519493" y="584454"/>
                    </a:cubicBezTo>
                    <a:cubicBezTo>
                      <a:pt x="523494" y="582168"/>
                      <a:pt x="527685" y="579787"/>
                      <a:pt x="532257" y="577310"/>
                    </a:cubicBezTo>
                    <a:cubicBezTo>
                      <a:pt x="533781" y="582263"/>
                      <a:pt x="534734" y="585216"/>
                      <a:pt x="534734" y="585216"/>
                    </a:cubicBezTo>
                    <a:cubicBezTo>
                      <a:pt x="534734" y="585216"/>
                      <a:pt x="534829" y="581787"/>
                      <a:pt x="535114" y="575786"/>
                    </a:cubicBezTo>
                    <a:cubicBezTo>
                      <a:pt x="536353" y="575120"/>
                      <a:pt x="537591" y="574453"/>
                      <a:pt x="538925" y="573691"/>
                    </a:cubicBezTo>
                    <a:cubicBezTo>
                      <a:pt x="542925" y="571500"/>
                      <a:pt x="546449" y="569690"/>
                      <a:pt x="549688" y="567880"/>
                    </a:cubicBezTo>
                    <a:cubicBezTo>
                      <a:pt x="552736" y="581597"/>
                      <a:pt x="555022" y="591026"/>
                      <a:pt x="555022" y="591026"/>
                    </a:cubicBezTo>
                    <a:cubicBezTo>
                      <a:pt x="555022" y="591026"/>
                      <a:pt x="556260" y="579406"/>
                      <a:pt x="557879" y="563213"/>
                    </a:cubicBezTo>
                    <a:cubicBezTo>
                      <a:pt x="568357" y="556736"/>
                      <a:pt x="573786" y="550926"/>
                      <a:pt x="574738" y="540544"/>
                    </a:cubicBezTo>
                    <a:cubicBezTo>
                      <a:pt x="576453" y="543211"/>
                      <a:pt x="578168" y="545878"/>
                      <a:pt x="579882" y="548545"/>
                    </a:cubicBezTo>
                    <a:cubicBezTo>
                      <a:pt x="580263" y="552545"/>
                      <a:pt x="580739" y="556641"/>
                      <a:pt x="581311" y="560642"/>
                    </a:cubicBezTo>
                    <a:close/>
                    <a:moveTo>
                      <a:pt x="544259" y="554164"/>
                    </a:moveTo>
                    <a:cubicBezTo>
                      <a:pt x="544925" y="553498"/>
                      <a:pt x="545592" y="552831"/>
                      <a:pt x="546259" y="552069"/>
                    </a:cubicBezTo>
                    <a:cubicBezTo>
                      <a:pt x="546354" y="552450"/>
                      <a:pt x="546449" y="552831"/>
                      <a:pt x="546449" y="553117"/>
                    </a:cubicBezTo>
                    <a:cubicBezTo>
                      <a:pt x="545878" y="553498"/>
                      <a:pt x="545116" y="553784"/>
                      <a:pt x="544259" y="554164"/>
                    </a:cubicBezTo>
                    <a:close/>
                    <a:moveTo>
                      <a:pt x="538543" y="538258"/>
                    </a:moveTo>
                    <a:cubicBezTo>
                      <a:pt x="539115" y="533495"/>
                      <a:pt x="539782" y="528542"/>
                      <a:pt x="540544" y="523399"/>
                    </a:cubicBezTo>
                    <a:cubicBezTo>
                      <a:pt x="541306" y="527209"/>
                      <a:pt x="541972" y="531114"/>
                      <a:pt x="542734" y="534924"/>
                    </a:cubicBezTo>
                    <a:cubicBezTo>
                      <a:pt x="541306" y="535972"/>
                      <a:pt x="539877" y="537115"/>
                      <a:pt x="538543" y="538258"/>
                    </a:cubicBezTo>
                    <a:close/>
                    <a:moveTo>
                      <a:pt x="492633" y="292322"/>
                    </a:moveTo>
                    <a:lnTo>
                      <a:pt x="490918" y="293180"/>
                    </a:lnTo>
                    <a:cubicBezTo>
                      <a:pt x="487680" y="290894"/>
                      <a:pt x="484918" y="287941"/>
                      <a:pt x="483298" y="283655"/>
                    </a:cubicBezTo>
                    <a:cubicBezTo>
                      <a:pt x="483394" y="282512"/>
                      <a:pt x="483489" y="281369"/>
                      <a:pt x="483680" y="280321"/>
                    </a:cubicBezTo>
                    <a:cubicBezTo>
                      <a:pt x="486632" y="282702"/>
                      <a:pt x="489585" y="284893"/>
                      <a:pt x="492633" y="286988"/>
                    </a:cubicBezTo>
                    <a:cubicBezTo>
                      <a:pt x="492633" y="288703"/>
                      <a:pt x="492633" y="290513"/>
                      <a:pt x="492633" y="292322"/>
                    </a:cubicBezTo>
                    <a:close/>
                    <a:moveTo>
                      <a:pt x="506254" y="498062"/>
                    </a:moveTo>
                    <a:cubicBezTo>
                      <a:pt x="505492" y="498538"/>
                      <a:pt x="504825" y="498920"/>
                      <a:pt x="503968" y="499396"/>
                    </a:cubicBezTo>
                    <a:cubicBezTo>
                      <a:pt x="499967" y="501491"/>
                      <a:pt x="495776" y="503968"/>
                      <a:pt x="491490" y="506539"/>
                    </a:cubicBezTo>
                    <a:cubicBezTo>
                      <a:pt x="490061" y="504349"/>
                      <a:pt x="488632" y="502253"/>
                      <a:pt x="487299" y="500253"/>
                    </a:cubicBezTo>
                    <a:cubicBezTo>
                      <a:pt x="491490" y="497491"/>
                      <a:pt x="495967" y="494443"/>
                      <a:pt x="500063" y="491585"/>
                    </a:cubicBezTo>
                    <a:cubicBezTo>
                      <a:pt x="501967" y="493871"/>
                      <a:pt x="504063" y="496062"/>
                      <a:pt x="506254" y="498062"/>
                    </a:cubicBezTo>
                    <a:close/>
                    <a:moveTo>
                      <a:pt x="515969" y="513397"/>
                    </a:moveTo>
                    <a:cubicBezTo>
                      <a:pt x="511873" y="515398"/>
                      <a:pt x="507682" y="517207"/>
                      <a:pt x="503872" y="518636"/>
                    </a:cubicBezTo>
                    <a:cubicBezTo>
                      <a:pt x="502730" y="519017"/>
                      <a:pt x="501396" y="519589"/>
                      <a:pt x="500063" y="520065"/>
                    </a:cubicBezTo>
                    <a:cubicBezTo>
                      <a:pt x="499777" y="519684"/>
                      <a:pt x="499586" y="519208"/>
                      <a:pt x="499300" y="518731"/>
                    </a:cubicBezTo>
                    <a:cubicBezTo>
                      <a:pt x="499110" y="518446"/>
                      <a:pt x="499015" y="518255"/>
                      <a:pt x="498824" y="518065"/>
                    </a:cubicBezTo>
                    <a:cubicBezTo>
                      <a:pt x="504063" y="515779"/>
                      <a:pt x="509873" y="513112"/>
                      <a:pt x="515207" y="509969"/>
                    </a:cubicBezTo>
                    <a:cubicBezTo>
                      <a:pt x="515588" y="511207"/>
                      <a:pt x="515779" y="512255"/>
                      <a:pt x="515969" y="513397"/>
                    </a:cubicBezTo>
                    <a:close/>
                    <a:moveTo>
                      <a:pt x="518922" y="527304"/>
                    </a:moveTo>
                    <a:cubicBezTo>
                      <a:pt x="520636" y="534829"/>
                      <a:pt x="522446" y="542354"/>
                      <a:pt x="524351" y="549307"/>
                    </a:cubicBezTo>
                    <a:cubicBezTo>
                      <a:pt x="523780" y="549783"/>
                      <a:pt x="523113" y="550259"/>
                      <a:pt x="522542" y="550736"/>
                    </a:cubicBezTo>
                    <a:cubicBezTo>
                      <a:pt x="520160" y="552545"/>
                      <a:pt x="517303" y="554736"/>
                      <a:pt x="514350" y="557117"/>
                    </a:cubicBezTo>
                    <a:cubicBezTo>
                      <a:pt x="512064" y="547973"/>
                      <a:pt x="509206" y="538734"/>
                      <a:pt x="505492" y="530352"/>
                    </a:cubicBezTo>
                    <a:cubicBezTo>
                      <a:pt x="510445" y="529495"/>
                      <a:pt x="514921" y="528447"/>
                      <a:pt x="518922" y="527304"/>
                    </a:cubicBezTo>
                    <a:close/>
                    <a:moveTo>
                      <a:pt x="520446" y="311277"/>
                    </a:moveTo>
                    <a:cubicBezTo>
                      <a:pt x="520446" y="311182"/>
                      <a:pt x="520446" y="311087"/>
                      <a:pt x="520446" y="310991"/>
                    </a:cubicBezTo>
                    <a:cubicBezTo>
                      <a:pt x="521398" y="312896"/>
                      <a:pt x="522256" y="314896"/>
                      <a:pt x="522922" y="316897"/>
                    </a:cubicBezTo>
                    <a:lnTo>
                      <a:pt x="520446" y="311277"/>
                    </a:lnTo>
                    <a:close/>
                    <a:moveTo>
                      <a:pt x="530447" y="275749"/>
                    </a:moveTo>
                    <a:cubicBezTo>
                      <a:pt x="533686" y="296799"/>
                      <a:pt x="540544" y="320230"/>
                      <a:pt x="542734" y="327565"/>
                    </a:cubicBezTo>
                    <a:cubicBezTo>
                      <a:pt x="542449" y="327851"/>
                      <a:pt x="542163" y="328231"/>
                      <a:pt x="541972" y="328517"/>
                    </a:cubicBezTo>
                    <a:lnTo>
                      <a:pt x="531400" y="323374"/>
                    </a:lnTo>
                    <a:cubicBezTo>
                      <a:pt x="531685" y="317278"/>
                      <a:pt x="531590" y="310705"/>
                      <a:pt x="530543" y="304610"/>
                    </a:cubicBezTo>
                    <a:cubicBezTo>
                      <a:pt x="529209" y="296704"/>
                      <a:pt x="526447" y="290227"/>
                      <a:pt x="522065" y="284512"/>
                    </a:cubicBezTo>
                    <a:cubicBezTo>
                      <a:pt x="522256" y="275177"/>
                      <a:pt x="521208" y="261938"/>
                      <a:pt x="519684" y="247555"/>
                    </a:cubicBezTo>
                    <a:cubicBezTo>
                      <a:pt x="523780" y="254413"/>
                      <a:pt x="528542" y="262890"/>
                      <a:pt x="530447" y="275749"/>
                    </a:cubicBezTo>
                    <a:close/>
                    <a:moveTo>
                      <a:pt x="547688" y="258223"/>
                    </a:moveTo>
                    <a:cubicBezTo>
                      <a:pt x="552259" y="275654"/>
                      <a:pt x="557975" y="299656"/>
                      <a:pt x="559784" y="307372"/>
                    </a:cubicBezTo>
                    <a:cubicBezTo>
                      <a:pt x="554546" y="313372"/>
                      <a:pt x="549497" y="319659"/>
                      <a:pt x="544354" y="325755"/>
                    </a:cubicBezTo>
                    <a:cubicBezTo>
                      <a:pt x="545878" y="317278"/>
                      <a:pt x="548830" y="296799"/>
                      <a:pt x="547021" y="273463"/>
                    </a:cubicBezTo>
                    <a:cubicBezTo>
                      <a:pt x="544639" y="242888"/>
                      <a:pt x="532543" y="239744"/>
                      <a:pt x="528352" y="224504"/>
                    </a:cubicBezTo>
                    <a:cubicBezTo>
                      <a:pt x="527494" y="221552"/>
                      <a:pt x="527018" y="218408"/>
                      <a:pt x="526732" y="215075"/>
                    </a:cubicBezTo>
                    <a:cubicBezTo>
                      <a:pt x="534543" y="229171"/>
                      <a:pt x="544449" y="245840"/>
                      <a:pt x="547688" y="258223"/>
                    </a:cubicBezTo>
                    <a:close/>
                    <a:moveTo>
                      <a:pt x="575215" y="290417"/>
                    </a:moveTo>
                    <a:cubicBezTo>
                      <a:pt x="570738" y="295370"/>
                      <a:pt x="566071" y="300228"/>
                      <a:pt x="561689" y="305276"/>
                    </a:cubicBezTo>
                    <a:cubicBezTo>
                      <a:pt x="563023" y="299752"/>
                      <a:pt x="564928" y="289370"/>
                      <a:pt x="565023" y="275558"/>
                    </a:cubicBezTo>
                    <a:cubicBezTo>
                      <a:pt x="565118" y="261842"/>
                      <a:pt x="563785" y="246602"/>
                      <a:pt x="557117" y="231838"/>
                    </a:cubicBezTo>
                    <a:cubicBezTo>
                      <a:pt x="560642" y="236220"/>
                      <a:pt x="563499" y="241363"/>
                      <a:pt x="565118" y="247745"/>
                    </a:cubicBezTo>
                    <a:cubicBezTo>
                      <a:pt x="570452" y="268700"/>
                      <a:pt x="574072" y="285083"/>
                      <a:pt x="575215" y="290417"/>
                    </a:cubicBezTo>
                    <a:close/>
                    <a:moveTo>
                      <a:pt x="577786" y="293370"/>
                    </a:moveTo>
                    <a:cubicBezTo>
                      <a:pt x="588550" y="297847"/>
                      <a:pt x="594265" y="302514"/>
                      <a:pt x="599027" y="306134"/>
                    </a:cubicBezTo>
                    <a:cubicBezTo>
                      <a:pt x="597884" y="306991"/>
                      <a:pt x="596646" y="307848"/>
                      <a:pt x="595503" y="308705"/>
                    </a:cubicBezTo>
                    <a:cubicBezTo>
                      <a:pt x="585406" y="306229"/>
                      <a:pt x="574738" y="305086"/>
                      <a:pt x="564547" y="308420"/>
                    </a:cubicBezTo>
                    <a:cubicBezTo>
                      <a:pt x="568833" y="303276"/>
                      <a:pt x="573405" y="298418"/>
                      <a:pt x="577786" y="293370"/>
                    </a:cubicBezTo>
                    <a:close/>
                    <a:moveTo>
                      <a:pt x="579406" y="291465"/>
                    </a:moveTo>
                    <a:cubicBezTo>
                      <a:pt x="583121" y="287179"/>
                      <a:pt x="586835" y="282893"/>
                      <a:pt x="590645" y="278702"/>
                    </a:cubicBezTo>
                    <a:cubicBezTo>
                      <a:pt x="596836" y="278702"/>
                      <a:pt x="613219" y="279368"/>
                      <a:pt x="632936" y="286512"/>
                    </a:cubicBezTo>
                    <a:cubicBezTo>
                      <a:pt x="635508" y="287464"/>
                      <a:pt x="638080" y="288322"/>
                      <a:pt x="640651" y="289274"/>
                    </a:cubicBezTo>
                    <a:cubicBezTo>
                      <a:pt x="631317" y="291370"/>
                      <a:pt x="620935" y="294227"/>
                      <a:pt x="612076" y="298323"/>
                    </a:cubicBezTo>
                    <a:cubicBezTo>
                      <a:pt x="599980" y="291275"/>
                      <a:pt x="591312" y="288607"/>
                      <a:pt x="579406" y="291465"/>
                    </a:cubicBezTo>
                    <a:close/>
                    <a:moveTo>
                      <a:pt x="591693" y="272320"/>
                    </a:moveTo>
                    <a:cubicBezTo>
                      <a:pt x="587883" y="276320"/>
                      <a:pt x="584263" y="280511"/>
                      <a:pt x="580549" y="284512"/>
                    </a:cubicBezTo>
                    <a:cubicBezTo>
                      <a:pt x="582263" y="279749"/>
                      <a:pt x="583311" y="272605"/>
                      <a:pt x="581311" y="262033"/>
                    </a:cubicBezTo>
                    <a:cubicBezTo>
                      <a:pt x="580644" y="258699"/>
                      <a:pt x="579977" y="255270"/>
                      <a:pt x="579215" y="251936"/>
                    </a:cubicBezTo>
                    <a:cubicBezTo>
                      <a:pt x="584835" y="261556"/>
                      <a:pt x="589788" y="269367"/>
                      <a:pt x="591693" y="272320"/>
                    </a:cubicBezTo>
                    <a:close/>
                    <a:moveTo>
                      <a:pt x="702278" y="302323"/>
                    </a:moveTo>
                    <a:cubicBezTo>
                      <a:pt x="691420" y="297847"/>
                      <a:pt x="677704" y="291846"/>
                      <a:pt x="664083" y="286226"/>
                    </a:cubicBezTo>
                    <a:cubicBezTo>
                      <a:pt x="664940" y="285560"/>
                      <a:pt x="665417" y="285083"/>
                      <a:pt x="665417" y="285083"/>
                    </a:cubicBezTo>
                    <a:cubicBezTo>
                      <a:pt x="665417" y="285083"/>
                      <a:pt x="664178" y="285179"/>
                      <a:pt x="662273" y="285464"/>
                    </a:cubicBezTo>
                    <a:cubicBezTo>
                      <a:pt x="651415" y="281083"/>
                      <a:pt x="640651" y="276987"/>
                      <a:pt x="631412" y="274225"/>
                    </a:cubicBezTo>
                    <a:cubicBezTo>
                      <a:pt x="612267" y="268700"/>
                      <a:pt x="604552" y="271367"/>
                      <a:pt x="592455" y="276701"/>
                    </a:cubicBezTo>
                    <a:cubicBezTo>
                      <a:pt x="594360" y="274606"/>
                      <a:pt x="596170" y="272415"/>
                      <a:pt x="598075" y="270415"/>
                    </a:cubicBezTo>
                    <a:cubicBezTo>
                      <a:pt x="600361" y="267938"/>
                      <a:pt x="602742" y="265462"/>
                      <a:pt x="605028" y="262985"/>
                    </a:cubicBezTo>
                    <a:cubicBezTo>
                      <a:pt x="607695" y="264033"/>
                      <a:pt x="613981" y="266129"/>
                      <a:pt x="627602" y="268510"/>
                    </a:cubicBezTo>
                    <a:cubicBezTo>
                      <a:pt x="647128" y="271844"/>
                      <a:pt x="681800" y="292132"/>
                      <a:pt x="719900" y="302800"/>
                    </a:cubicBezTo>
                    <a:cubicBezTo>
                      <a:pt x="734854" y="306991"/>
                      <a:pt x="747713" y="308324"/>
                      <a:pt x="757809" y="308515"/>
                    </a:cubicBezTo>
                    <a:cubicBezTo>
                      <a:pt x="736187" y="310515"/>
                      <a:pt x="720852" y="309944"/>
                      <a:pt x="702278" y="302323"/>
                    </a:cubicBezTo>
                    <a:close/>
                    <a:moveTo>
                      <a:pt x="621601" y="405860"/>
                    </a:moveTo>
                    <a:cubicBezTo>
                      <a:pt x="621982" y="406337"/>
                      <a:pt x="622363" y="406718"/>
                      <a:pt x="622744" y="407194"/>
                    </a:cubicBezTo>
                    <a:cubicBezTo>
                      <a:pt x="613791" y="408432"/>
                      <a:pt x="607028" y="409480"/>
                      <a:pt x="602647" y="410242"/>
                    </a:cubicBezTo>
                    <a:lnTo>
                      <a:pt x="608647" y="406813"/>
                    </a:lnTo>
                    <a:cubicBezTo>
                      <a:pt x="612076" y="406718"/>
                      <a:pt x="615410" y="406432"/>
                      <a:pt x="618649" y="406146"/>
                    </a:cubicBezTo>
                    <a:cubicBezTo>
                      <a:pt x="619697" y="406051"/>
                      <a:pt x="620649" y="405955"/>
                      <a:pt x="621601" y="405860"/>
                    </a:cubicBezTo>
                    <a:close/>
                    <a:moveTo>
                      <a:pt x="607600" y="353378"/>
                    </a:moveTo>
                    <a:cubicBezTo>
                      <a:pt x="602742" y="349187"/>
                      <a:pt x="599122" y="346138"/>
                      <a:pt x="597598" y="344805"/>
                    </a:cubicBezTo>
                    <a:cubicBezTo>
                      <a:pt x="605409" y="346805"/>
                      <a:pt x="613219" y="348710"/>
                      <a:pt x="621030" y="350806"/>
                    </a:cubicBezTo>
                    <a:cubicBezTo>
                      <a:pt x="616458" y="351568"/>
                      <a:pt x="611981" y="352425"/>
                      <a:pt x="607600" y="353378"/>
                    </a:cubicBezTo>
                    <a:close/>
                    <a:moveTo>
                      <a:pt x="635508" y="420053"/>
                    </a:moveTo>
                    <a:cubicBezTo>
                      <a:pt x="638937" y="423196"/>
                      <a:pt x="642842" y="426625"/>
                      <a:pt x="646938" y="430149"/>
                    </a:cubicBezTo>
                    <a:cubicBezTo>
                      <a:pt x="635032" y="431197"/>
                      <a:pt x="626935" y="432340"/>
                      <a:pt x="626840" y="432340"/>
                    </a:cubicBezTo>
                    <a:cubicBezTo>
                      <a:pt x="618934" y="427006"/>
                      <a:pt x="611029" y="421767"/>
                      <a:pt x="603028" y="416528"/>
                    </a:cubicBezTo>
                    <a:cubicBezTo>
                      <a:pt x="609124" y="417005"/>
                      <a:pt x="621030" y="418719"/>
                      <a:pt x="635508" y="420053"/>
                    </a:cubicBezTo>
                    <a:close/>
                    <a:moveTo>
                      <a:pt x="644366" y="303181"/>
                    </a:moveTo>
                    <a:cubicBezTo>
                      <a:pt x="648081" y="300038"/>
                      <a:pt x="651605" y="297085"/>
                      <a:pt x="654748" y="294322"/>
                    </a:cubicBezTo>
                    <a:cubicBezTo>
                      <a:pt x="658654" y="295656"/>
                      <a:pt x="662559" y="297085"/>
                      <a:pt x="666559" y="298418"/>
                    </a:cubicBezTo>
                    <a:cubicBezTo>
                      <a:pt x="659701" y="299371"/>
                      <a:pt x="651891" y="300895"/>
                      <a:pt x="644366" y="303181"/>
                    </a:cubicBezTo>
                    <a:close/>
                    <a:moveTo>
                      <a:pt x="651605" y="395002"/>
                    </a:moveTo>
                    <a:cubicBezTo>
                      <a:pt x="650462" y="393668"/>
                      <a:pt x="649224" y="392335"/>
                      <a:pt x="647890" y="391001"/>
                    </a:cubicBezTo>
                    <a:cubicBezTo>
                      <a:pt x="650462" y="390715"/>
                      <a:pt x="653034" y="390430"/>
                      <a:pt x="655606" y="390049"/>
                    </a:cubicBezTo>
                    <a:cubicBezTo>
                      <a:pt x="656939" y="390335"/>
                      <a:pt x="658368" y="390525"/>
                      <a:pt x="659606" y="390811"/>
                    </a:cubicBezTo>
                    <a:cubicBezTo>
                      <a:pt x="661702" y="393478"/>
                      <a:pt x="663797" y="396050"/>
                      <a:pt x="665797" y="398621"/>
                    </a:cubicBezTo>
                    <a:cubicBezTo>
                      <a:pt x="661702" y="397573"/>
                      <a:pt x="656939" y="396430"/>
                      <a:pt x="651605" y="395002"/>
                    </a:cubicBezTo>
                    <a:close/>
                    <a:moveTo>
                      <a:pt x="666464" y="399288"/>
                    </a:moveTo>
                    <a:cubicBezTo>
                      <a:pt x="667131" y="400050"/>
                      <a:pt x="667702" y="400812"/>
                      <a:pt x="668369" y="401669"/>
                    </a:cubicBezTo>
                    <a:cubicBezTo>
                      <a:pt x="664940" y="402050"/>
                      <a:pt x="661606" y="402431"/>
                      <a:pt x="658368" y="402717"/>
                    </a:cubicBezTo>
                    <a:cubicBezTo>
                      <a:pt x="656558" y="400621"/>
                      <a:pt x="654844" y="398717"/>
                      <a:pt x="653415" y="397097"/>
                    </a:cubicBezTo>
                    <a:cubicBezTo>
                      <a:pt x="658177" y="397859"/>
                      <a:pt x="662654" y="398621"/>
                      <a:pt x="666464" y="399288"/>
                    </a:cubicBezTo>
                    <a:close/>
                    <a:moveTo>
                      <a:pt x="671513" y="326612"/>
                    </a:moveTo>
                    <a:cubicBezTo>
                      <a:pt x="668941" y="327851"/>
                      <a:pt x="666559" y="329089"/>
                      <a:pt x="664178" y="330327"/>
                    </a:cubicBezTo>
                    <a:cubicBezTo>
                      <a:pt x="660178" y="327946"/>
                      <a:pt x="655796" y="325374"/>
                      <a:pt x="651224" y="322612"/>
                    </a:cubicBezTo>
                    <a:cubicBezTo>
                      <a:pt x="660273" y="315659"/>
                      <a:pt x="667131" y="307181"/>
                      <a:pt x="675703" y="301562"/>
                    </a:cubicBezTo>
                    <a:cubicBezTo>
                      <a:pt x="687610" y="305657"/>
                      <a:pt x="699992" y="309658"/>
                      <a:pt x="713422" y="313754"/>
                    </a:cubicBezTo>
                    <a:cubicBezTo>
                      <a:pt x="716851" y="314801"/>
                      <a:pt x="720090" y="315468"/>
                      <a:pt x="723233" y="315944"/>
                    </a:cubicBezTo>
                    <a:cubicBezTo>
                      <a:pt x="707326" y="316706"/>
                      <a:pt x="686372" y="319278"/>
                      <a:pt x="671513" y="326612"/>
                    </a:cubicBezTo>
                    <a:close/>
                    <a:moveTo>
                      <a:pt x="694277" y="479107"/>
                    </a:moveTo>
                    <a:lnTo>
                      <a:pt x="695039" y="479870"/>
                    </a:lnTo>
                    <a:cubicBezTo>
                      <a:pt x="685038" y="472535"/>
                      <a:pt x="674942" y="465392"/>
                      <a:pt x="664845" y="458343"/>
                    </a:cubicBezTo>
                    <a:cubicBezTo>
                      <a:pt x="667988" y="458914"/>
                      <a:pt x="675894" y="460343"/>
                      <a:pt x="685990" y="461486"/>
                    </a:cubicBezTo>
                    <a:cubicBezTo>
                      <a:pt x="693610" y="467296"/>
                      <a:pt x="700278" y="472440"/>
                      <a:pt x="705136" y="476060"/>
                    </a:cubicBezTo>
                    <a:cubicBezTo>
                      <a:pt x="698087" y="477869"/>
                      <a:pt x="694277" y="479107"/>
                      <a:pt x="694277" y="479107"/>
                    </a:cubicBezTo>
                    <a:close/>
                    <a:moveTo>
                      <a:pt x="787241" y="432530"/>
                    </a:moveTo>
                    <a:cubicBezTo>
                      <a:pt x="782288" y="427387"/>
                      <a:pt x="775716" y="421005"/>
                      <a:pt x="768953" y="414623"/>
                    </a:cubicBezTo>
                    <a:cubicBezTo>
                      <a:pt x="772382" y="414338"/>
                      <a:pt x="775621" y="414147"/>
                      <a:pt x="778669" y="413956"/>
                    </a:cubicBezTo>
                    <a:cubicBezTo>
                      <a:pt x="784955" y="422148"/>
                      <a:pt x="792671" y="431768"/>
                      <a:pt x="801719" y="442055"/>
                    </a:cubicBezTo>
                    <a:cubicBezTo>
                      <a:pt x="801814" y="442151"/>
                      <a:pt x="801910" y="442246"/>
                      <a:pt x="801910" y="442341"/>
                    </a:cubicBezTo>
                    <a:cubicBezTo>
                      <a:pt x="799814" y="442055"/>
                      <a:pt x="797719" y="441770"/>
                      <a:pt x="795528" y="441484"/>
                    </a:cubicBezTo>
                    <a:cubicBezTo>
                      <a:pt x="792575" y="438245"/>
                      <a:pt x="789813" y="435197"/>
                      <a:pt x="787241" y="432530"/>
                    </a:cubicBezTo>
                    <a:close/>
                    <a:moveTo>
                      <a:pt x="798481" y="461391"/>
                    </a:moveTo>
                    <a:cubicBezTo>
                      <a:pt x="799909" y="462629"/>
                      <a:pt x="801338" y="463868"/>
                      <a:pt x="802862" y="465106"/>
                    </a:cubicBezTo>
                    <a:cubicBezTo>
                      <a:pt x="799528" y="465011"/>
                      <a:pt x="796195" y="464915"/>
                      <a:pt x="792861" y="464915"/>
                    </a:cubicBezTo>
                    <a:cubicBezTo>
                      <a:pt x="791909" y="463772"/>
                      <a:pt x="790861" y="462629"/>
                      <a:pt x="789908" y="461391"/>
                    </a:cubicBezTo>
                    <a:cubicBezTo>
                      <a:pt x="792861" y="461391"/>
                      <a:pt x="795814" y="461391"/>
                      <a:pt x="798481" y="461391"/>
                    </a:cubicBezTo>
                    <a:close/>
                    <a:moveTo>
                      <a:pt x="790956" y="413480"/>
                    </a:moveTo>
                    <a:cubicBezTo>
                      <a:pt x="792385" y="413480"/>
                      <a:pt x="793623" y="413480"/>
                      <a:pt x="794861" y="413576"/>
                    </a:cubicBezTo>
                    <a:cubicBezTo>
                      <a:pt x="798100" y="417767"/>
                      <a:pt x="802100" y="422720"/>
                      <a:pt x="806672" y="428244"/>
                    </a:cubicBezTo>
                    <a:cubicBezTo>
                      <a:pt x="801529" y="423291"/>
                      <a:pt x="796100" y="418243"/>
                      <a:pt x="790956" y="413480"/>
                    </a:cubicBezTo>
                    <a:close/>
                    <a:moveTo>
                      <a:pt x="769620" y="433769"/>
                    </a:moveTo>
                    <a:cubicBezTo>
                      <a:pt x="771239" y="435673"/>
                      <a:pt x="773049" y="437579"/>
                      <a:pt x="774954" y="439484"/>
                    </a:cubicBezTo>
                    <a:cubicBezTo>
                      <a:pt x="773621" y="439388"/>
                      <a:pt x="772287" y="439388"/>
                      <a:pt x="770858" y="439293"/>
                    </a:cubicBezTo>
                    <a:cubicBezTo>
                      <a:pt x="766572" y="434245"/>
                      <a:pt x="762762" y="429863"/>
                      <a:pt x="759905" y="426625"/>
                    </a:cubicBezTo>
                    <a:cubicBezTo>
                      <a:pt x="757333" y="423672"/>
                      <a:pt x="753809" y="420053"/>
                      <a:pt x="749808" y="416243"/>
                    </a:cubicBezTo>
                    <a:cubicBezTo>
                      <a:pt x="751427" y="416052"/>
                      <a:pt x="752951" y="415957"/>
                      <a:pt x="754571" y="415766"/>
                    </a:cubicBezTo>
                    <a:cubicBezTo>
                      <a:pt x="759143" y="421481"/>
                      <a:pt x="764096" y="427482"/>
                      <a:pt x="769620" y="433769"/>
                    </a:cubicBezTo>
                    <a:close/>
                    <a:moveTo>
                      <a:pt x="780764" y="465201"/>
                    </a:moveTo>
                    <a:cubicBezTo>
                      <a:pt x="779145" y="465296"/>
                      <a:pt x="777526" y="465296"/>
                      <a:pt x="775906" y="465392"/>
                    </a:cubicBezTo>
                    <a:cubicBezTo>
                      <a:pt x="772287" y="465677"/>
                      <a:pt x="768763" y="465963"/>
                      <a:pt x="765334" y="466249"/>
                    </a:cubicBezTo>
                    <a:cubicBezTo>
                      <a:pt x="763905" y="464630"/>
                      <a:pt x="762381" y="462915"/>
                      <a:pt x="760857" y="461201"/>
                    </a:cubicBezTo>
                    <a:cubicBezTo>
                      <a:pt x="766001" y="461296"/>
                      <a:pt x="771144" y="461296"/>
                      <a:pt x="776097" y="461391"/>
                    </a:cubicBezTo>
                    <a:cubicBezTo>
                      <a:pt x="777716" y="462629"/>
                      <a:pt x="779240" y="463963"/>
                      <a:pt x="780764" y="465201"/>
                    </a:cubicBezTo>
                    <a:close/>
                    <a:moveTo>
                      <a:pt x="761143" y="466725"/>
                    </a:moveTo>
                    <a:cubicBezTo>
                      <a:pt x="754951" y="467392"/>
                      <a:pt x="749141" y="468059"/>
                      <a:pt x="743712" y="468821"/>
                    </a:cubicBezTo>
                    <a:cubicBezTo>
                      <a:pt x="741997" y="466820"/>
                      <a:pt x="740093" y="464725"/>
                      <a:pt x="738283" y="462629"/>
                    </a:cubicBezTo>
                    <a:cubicBezTo>
                      <a:pt x="742664" y="462248"/>
                      <a:pt x="747713" y="461677"/>
                      <a:pt x="753237" y="461201"/>
                    </a:cubicBezTo>
                    <a:cubicBezTo>
                      <a:pt x="753713" y="461201"/>
                      <a:pt x="754189" y="461201"/>
                      <a:pt x="754761" y="461201"/>
                    </a:cubicBezTo>
                    <a:cubicBezTo>
                      <a:pt x="756952" y="463105"/>
                      <a:pt x="759047" y="464915"/>
                      <a:pt x="761143" y="466725"/>
                    </a:cubicBezTo>
                    <a:close/>
                    <a:moveTo>
                      <a:pt x="729043" y="425005"/>
                    </a:moveTo>
                    <a:cubicBezTo>
                      <a:pt x="727519" y="423291"/>
                      <a:pt x="725614" y="421196"/>
                      <a:pt x="723519" y="419005"/>
                    </a:cubicBezTo>
                    <a:cubicBezTo>
                      <a:pt x="726091" y="418719"/>
                      <a:pt x="728663" y="418529"/>
                      <a:pt x="731234" y="418243"/>
                    </a:cubicBezTo>
                    <a:cubicBezTo>
                      <a:pt x="734854" y="422529"/>
                      <a:pt x="738092" y="426434"/>
                      <a:pt x="740855" y="429387"/>
                    </a:cubicBezTo>
                    <a:cubicBezTo>
                      <a:pt x="743522" y="432245"/>
                      <a:pt x="747046" y="435769"/>
                      <a:pt x="751142" y="439579"/>
                    </a:cubicBezTo>
                    <a:cubicBezTo>
                      <a:pt x="746951" y="438340"/>
                      <a:pt x="742855" y="437293"/>
                      <a:pt x="738854" y="436245"/>
                    </a:cubicBezTo>
                    <a:cubicBezTo>
                      <a:pt x="735235" y="431959"/>
                      <a:pt x="731806" y="428149"/>
                      <a:pt x="729043" y="425005"/>
                    </a:cubicBezTo>
                    <a:close/>
                    <a:moveTo>
                      <a:pt x="737330" y="469678"/>
                    </a:moveTo>
                    <a:cubicBezTo>
                      <a:pt x="730853" y="470726"/>
                      <a:pt x="725043" y="471773"/>
                      <a:pt x="719995" y="472726"/>
                    </a:cubicBezTo>
                    <a:cubicBezTo>
                      <a:pt x="717613" y="470059"/>
                      <a:pt x="714851" y="466915"/>
                      <a:pt x="711803" y="463487"/>
                    </a:cubicBezTo>
                    <a:cubicBezTo>
                      <a:pt x="717804" y="463677"/>
                      <a:pt x="723900" y="463582"/>
                      <a:pt x="729805" y="463201"/>
                    </a:cubicBezTo>
                    <a:cubicBezTo>
                      <a:pt x="732472" y="465487"/>
                      <a:pt x="734949" y="467678"/>
                      <a:pt x="737330" y="469678"/>
                    </a:cubicBezTo>
                    <a:close/>
                    <a:moveTo>
                      <a:pt x="676275" y="392906"/>
                    </a:moveTo>
                    <a:cubicBezTo>
                      <a:pt x="680276" y="393287"/>
                      <a:pt x="683705" y="393382"/>
                      <a:pt x="686562" y="393478"/>
                    </a:cubicBezTo>
                    <a:cubicBezTo>
                      <a:pt x="688181" y="395573"/>
                      <a:pt x="689801" y="397573"/>
                      <a:pt x="691420" y="399574"/>
                    </a:cubicBezTo>
                    <a:cubicBezTo>
                      <a:pt x="689896" y="399669"/>
                      <a:pt x="688372" y="399764"/>
                      <a:pt x="686848" y="399860"/>
                    </a:cubicBezTo>
                    <a:cubicBezTo>
                      <a:pt x="685609" y="399955"/>
                      <a:pt x="684467" y="400050"/>
                      <a:pt x="683228" y="400240"/>
                    </a:cubicBezTo>
                    <a:cubicBezTo>
                      <a:pt x="681038" y="397764"/>
                      <a:pt x="678751" y="395383"/>
                      <a:pt x="676275" y="392906"/>
                    </a:cubicBezTo>
                    <a:close/>
                    <a:moveTo>
                      <a:pt x="686086" y="421957"/>
                    </a:moveTo>
                    <a:cubicBezTo>
                      <a:pt x="688276" y="424244"/>
                      <a:pt x="690467" y="426530"/>
                      <a:pt x="692753" y="428815"/>
                    </a:cubicBezTo>
                    <a:cubicBezTo>
                      <a:pt x="688848" y="428625"/>
                      <a:pt x="685038" y="428625"/>
                      <a:pt x="681133" y="428625"/>
                    </a:cubicBezTo>
                    <a:cubicBezTo>
                      <a:pt x="679228" y="426434"/>
                      <a:pt x="677418" y="424339"/>
                      <a:pt x="675608" y="422243"/>
                    </a:cubicBezTo>
                    <a:cubicBezTo>
                      <a:pt x="675799" y="422243"/>
                      <a:pt x="675894" y="422243"/>
                      <a:pt x="676084" y="422243"/>
                    </a:cubicBezTo>
                    <a:cubicBezTo>
                      <a:pt x="679037" y="422243"/>
                      <a:pt x="682466" y="422148"/>
                      <a:pt x="686086" y="421957"/>
                    </a:cubicBezTo>
                    <a:close/>
                    <a:moveTo>
                      <a:pt x="687610" y="382905"/>
                    </a:moveTo>
                    <a:cubicBezTo>
                      <a:pt x="691991" y="381762"/>
                      <a:pt x="696277" y="380619"/>
                      <a:pt x="700564" y="379571"/>
                    </a:cubicBezTo>
                    <a:cubicBezTo>
                      <a:pt x="704755" y="385001"/>
                      <a:pt x="710184" y="391954"/>
                      <a:pt x="715994" y="399288"/>
                    </a:cubicBezTo>
                    <a:cubicBezTo>
                      <a:pt x="712089" y="399097"/>
                      <a:pt x="708088" y="399097"/>
                      <a:pt x="704088" y="399097"/>
                    </a:cubicBezTo>
                    <a:cubicBezTo>
                      <a:pt x="698468" y="393478"/>
                      <a:pt x="692848" y="387953"/>
                      <a:pt x="687610" y="382905"/>
                    </a:cubicBezTo>
                    <a:close/>
                    <a:moveTo>
                      <a:pt x="722852" y="432340"/>
                    </a:moveTo>
                    <a:cubicBezTo>
                      <a:pt x="722090" y="432149"/>
                      <a:pt x="721233" y="431959"/>
                      <a:pt x="720471" y="431863"/>
                    </a:cubicBezTo>
                    <a:cubicBezTo>
                      <a:pt x="717042" y="431197"/>
                      <a:pt x="713422" y="430625"/>
                      <a:pt x="709708" y="430244"/>
                    </a:cubicBezTo>
                    <a:cubicBezTo>
                      <a:pt x="706946" y="427101"/>
                      <a:pt x="704183" y="423958"/>
                      <a:pt x="701611" y="421100"/>
                    </a:cubicBezTo>
                    <a:cubicBezTo>
                      <a:pt x="704469" y="420910"/>
                      <a:pt x="707422" y="420624"/>
                      <a:pt x="710375" y="420338"/>
                    </a:cubicBezTo>
                    <a:cubicBezTo>
                      <a:pt x="714375" y="424244"/>
                      <a:pt x="718566" y="428244"/>
                      <a:pt x="722852" y="432340"/>
                    </a:cubicBezTo>
                    <a:close/>
                    <a:moveTo>
                      <a:pt x="717137" y="473393"/>
                    </a:moveTo>
                    <a:cubicBezTo>
                      <a:pt x="713422" y="474155"/>
                      <a:pt x="709993" y="474917"/>
                      <a:pt x="707136" y="475679"/>
                    </a:cubicBezTo>
                    <a:cubicBezTo>
                      <a:pt x="704088" y="472345"/>
                      <a:pt x="699992" y="467963"/>
                      <a:pt x="695230" y="462534"/>
                    </a:cubicBezTo>
                    <a:cubicBezTo>
                      <a:pt x="698278" y="462820"/>
                      <a:pt x="701326" y="463010"/>
                      <a:pt x="704564" y="463201"/>
                    </a:cubicBezTo>
                    <a:cubicBezTo>
                      <a:pt x="709231" y="467011"/>
                      <a:pt x="713518" y="470535"/>
                      <a:pt x="717137" y="473393"/>
                    </a:cubicBezTo>
                    <a:close/>
                    <a:moveTo>
                      <a:pt x="675132" y="391668"/>
                    </a:moveTo>
                    <a:cubicBezTo>
                      <a:pt x="673608" y="390144"/>
                      <a:pt x="672084" y="388620"/>
                      <a:pt x="670465" y="387096"/>
                    </a:cubicBezTo>
                    <a:cubicBezTo>
                      <a:pt x="673703" y="386334"/>
                      <a:pt x="676847" y="385572"/>
                      <a:pt x="679990" y="384810"/>
                    </a:cubicBezTo>
                    <a:cubicBezTo>
                      <a:pt x="681990" y="387477"/>
                      <a:pt x="683990" y="390144"/>
                      <a:pt x="686086" y="392811"/>
                    </a:cubicBezTo>
                    <a:cubicBezTo>
                      <a:pt x="682943" y="392621"/>
                      <a:pt x="679228" y="392239"/>
                      <a:pt x="675132" y="391668"/>
                    </a:cubicBezTo>
                    <a:close/>
                    <a:moveTo>
                      <a:pt x="701897" y="364141"/>
                    </a:moveTo>
                    <a:cubicBezTo>
                      <a:pt x="701326" y="364617"/>
                      <a:pt x="700850" y="364998"/>
                      <a:pt x="700373" y="365474"/>
                    </a:cubicBezTo>
                    <a:cubicBezTo>
                      <a:pt x="694372" y="364998"/>
                      <a:pt x="687991" y="364712"/>
                      <a:pt x="681514" y="364617"/>
                    </a:cubicBezTo>
                    <a:cubicBezTo>
                      <a:pt x="683514" y="364141"/>
                      <a:pt x="685609" y="363664"/>
                      <a:pt x="687610" y="363188"/>
                    </a:cubicBezTo>
                    <a:cubicBezTo>
                      <a:pt x="692277" y="363474"/>
                      <a:pt x="697230" y="363855"/>
                      <a:pt x="701897" y="364141"/>
                    </a:cubicBezTo>
                    <a:close/>
                    <a:moveTo>
                      <a:pt x="729901" y="380143"/>
                    </a:moveTo>
                    <a:cubicBezTo>
                      <a:pt x="725234" y="378714"/>
                      <a:pt x="720471" y="377285"/>
                      <a:pt x="715709" y="375952"/>
                    </a:cubicBezTo>
                    <a:cubicBezTo>
                      <a:pt x="723328" y="374332"/>
                      <a:pt x="730758" y="373094"/>
                      <a:pt x="737902" y="372713"/>
                    </a:cubicBezTo>
                    <a:cubicBezTo>
                      <a:pt x="732472" y="377000"/>
                      <a:pt x="729996" y="380047"/>
                      <a:pt x="729901" y="380143"/>
                    </a:cubicBezTo>
                    <a:close/>
                    <a:moveTo>
                      <a:pt x="762000" y="391096"/>
                    </a:moveTo>
                    <a:cubicBezTo>
                      <a:pt x="763714" y="393573"/>
                      <a:pt x="767620" y="399193"/>
                      <a:pt x="773239" y="406813"/>
                    </a:cubicBezTo>
                    <a:cubicBezTo>
                      <a:pt x="768286" y="405765"/>
                      <a:pt x="762952" y="404717"/>
                      <a:pt x="757142" y="403670"/>
                    </a:cubicBezTo>
                    <a:cubicBezTo>
                      <a:pt x="745046" y="392621"/>
                      <a:pt x="734759" y="383572"/>
                      <a:pt x="734759" y="383572"/>
                    </a:cubicBezTo>
                    <a:lnTo>
                      <a:pt x="728948" y="381381"/>
                    </a:lnTo>
                    <a:cubicBezTo>
                      <a:pt x="728948" y="381381"/>
                      <a:pt x="734187" y="389382"/>
                      <a:pt x="743426" y="401669"/>
                    </a:cubicBezTo>
                    <a:cubicBezTo>
                      <a:pt x="739807" y="401193"/>
                      <a:pt x="736187" y="400812"/>
                      <a:pt x="732472" y="400431"/>
                    </a:cubicBezTo>
                    <a:cubicBezTo>
                      <a:pt x="722757" y="391859"/>
                      <a:pt x="713042" y="383572"/>
                      <a:pt x="706374" y="378047"/>
                    </a:cubicBezTo>
                    <a:cubicBezTo>
                      <a:pt x="708755" y="377476"/>
                      <a:pt x="711232" y="376904"/>
                      <a:pt x="713613" y="376333"/>
                    </a:cubicBezTo>
                    <a:cubicBezTo>
                      <a:pt x="729805" y="381095"/>
                      <a:pt x="745998" y="385953"/>
                      <a:pt x="762000" y="391096"/>
                    </a:cubicBezTo>
                    <a:close/>
                    <a:moveTo>
                      <a:pt x="816673" y="409575"/>
                    </a:moveTo>
                    <a:cubicBezTo>
                      <a:pt x="808292" y="406337"/>
                      <a:pt x="799814" y="403288"/>
                      <a:pt x="791337" y="400240"/>
                    </a:cubicBezTo>
                    <a:cubicBezTo>
                      <a:pt x="799528" y="400526"/>
                      <a:pt x="825722" y="401288"/>
                      <a:pt x="836485" y="401574"/>
                    </a:cubicBezTo>
                    <a:cubicBezTo>
                      <a:pt x="836485" y="401574"/>
                      <a:pt x="836485" y="401574"/>
                      <a:pt x="836485" y="401574"/>
                    </a:cubicBezTo>
                    <a:cubicBezTo>
                      <a:pt x="827342" y="404622"/>
                      <a:pt x="819150" y="407861"/>
                      <a:pt x="816673" y="409575"/>
                    </a:cubicBezTo>
                    <a:close/>
                    <a:moveTo>
                      <a:pt x="844963" y="451961"/>
                    </a:moveTo>
                    <a:cubicBezTo>
                      <a:pt x="847534" y="451676"/>
                      <a:pt x="849059" y="451580"/>
                      <a:pt x="849059" y="451580"/>
                    </a:cubicBezTo>
                    <a:cubicBezTo>
                      <a:pt x="849059" y="451580"/>
                      <a:pt x="847058" y="451009"/>
                      <a:pt x="843534" y="450152"/>
                    </a:cubicBezTo>
                    <a:cubicBezTo>
                      <a:pt x="841629" y="447865"/>
                      <a:pt x="839819" y="445484"/>
                      <a:pt x="838105" y="443294"/>
                    </a:cubicBezTo>
                    <a:cubicBezTo>
                      <a:pt x="822293" y="426720"/>
                      <a:pt x="790956" y="401764"/>
                      <a:pt x="790956" y="401764"/>
                    </a:cubicBezTo>
                    <a:lnTo>
                      <a:pt x="784098" y="399479"/>
                    </a:lnTo>
                    <a:cubicBezTo>
                      <a:pt x="784098" y="399479"/>
                      <a:pt x="787527" y="404146"/>
                      <a:pt x="793432" y="411766"/>
                    </a:cubicBezTo>
                    <a:cubicBezTo>
                      <a:pt x="791623" y="411289"/>
                      <a:pt x="789527" y="410718"/>
                      <a:pt x="787241" y="410146"/>
                    </a:cubicBezTo>
                    <a:cubicBezTo>
                      <a:pt x="778573" y="402241"/>
                      <a:pt x="771239" y="395764"/>
                      <a:pt x="768191" y="393097"/>
                    </a:cubicBezTo>
                    <a:cubicBezTo>
                      <a:pt x="768286" y="393097"/>
                      <a:pt x="768477" y="393192"/>
                      <a:pt x="768572" y="393192"/>
                    </a:cubicBezTo>
                    <a:cubicBezTo>
                      <a:pt x="773811" y="394906"/>
                      <a:pt x="779050" y="396621"/>
                      <a:pt x="784288" y="398431"/>
                    </a:cubicBezTo>
                    <a:lnTo>
                      <a:pt x="788670" y="400240"/>
                    </a:lnTo>
                    <a:cubicBezTo>
                      <a:pt x="788670" y="400240"/>
                      <a:pt x="789146" y="400240"/>
                      <a:pt x="789813" y="400240"/>
                    </a:cubicBezTo>
                    <a:cubicBezTo>
                      <a:pt x="798671" y="403288"/>
                      <a:pt x="807530" y="406432"/>
                      <a:pt x="816388" y="409765"/>
                    </a:cubicBezTo>
                    <a:cubicBezTo>
                      <a:pt x="816007" y="410051"/>
                      <a:pt x="815721" y="410337"/>
                      <a:pt x="815816" y="410528"/>
                    </a:cubicBezTo>
                    <a:cubicBezTo>
                      <a:pt x="823913" y="425577"/>
                      <a:pt x="847915" y="449199"/>
                      <a:pt x="853821" y="454819"/>
                    </a:cubicBezTo>
                    <a:cubicBezTo>
                      <a:pt x="858012" y="458724"/>
                      <a:pt x="865918" y="465487"/>
                      <a:pt x="877824" y="475297"/>
                    </a:cubicBezTo>
                    <a:cubicBezTo>
                      <a:pt x="874300" y="474440"/>
                      <a:pt x="868775" y="473297"/>
                      <a:pt x="861822" y="472059"/>
                    </a:cubicBezTo>
                    <a:cubicBezTo>
                      <a:pt x="856107" y="465296"/>
                      <a:pt x="850297" y="458534"/>
                      <a:pt x="844963" y="451961"/>
                    </a:cubicBezTo>
                    <a:close/>
                    <a:moveTo>
                      <a:pt x="817721" y="461391"/>
                    </a:moveTo>
                    <a:cubicBezTo>
                      <a:pt x="817721" y="461391"/>
                      <a:pt x="815530" y="460629"/>
                      <a:pt x="811816" y="459296"/>
                    </a:cubicBezTo>
                    <a:cubicBezTo>
                      <a:pt x="810768" y="458057"/>
                      <a:pt x="809625" y="456914"/>
                      <a:pt x="808577" y="455676"/>
                    </a:cubicBezTo>
                    <a:cubicBezTo>
                      <a:pt x="810577" y="455486"/>
                      <a:pt x="812482" y="455295"/>
                      <a:pt x="814388" y="455105"/>
                    </a:cubicBezTo>
                    <a:cubicBezTo>
                      <a:pt x="818483" y="459010"/>
                      <a:pt x="822865" y="463010"/>
                      <a:pt x="827437" y="467011"/>
                    </a:cubicBezTo>
                    <a:cubicBezTo>
                      <a:pt x="824293" y="466725"/>
                      <a:pt x="821150" y="466344"/>
                      <a:pt x="817912" y="466154"/>
                    </a:cubicBezTo>
                    <a:cubicBezTo>
                      <a:pt x="816578" y="464630"/>
                      <a:pt x="815150" y="463105"/>
                      <a:pt x="813816" y="461486"/>
                    </a:cubicBezTo>
                    <a:cubicBezTo>
                      <a:pt x="816293" y="461391"/>
                      <a:pt x="817721" y="461391"/>
                      <a:pt x="817721" y="461391"/>
                    </a:cubicBezTo>
                    <a:close/>
                    <a:moveTo>
                      <a:pt x="846201" y="498253"/>
                    </a:moveTo>
                    <a:cubicBezTo>
                      <a:pt x="843248" y="494824"/>
                      <a:pt x="837628" y="488442"/>
                      <a:pt x="830771" y="480631"/>
                    </a:cubicBezTo>
                    <a:cubicBezTo>
                      <a:pt x="834390" y="480060"/>
                      <a:pt x="838009" y="479488"/>
                      <a:pt x="841629" y="479012"/>
                    </a:cubicBezTo>
                    <a:cubicBezTo>
                      <a:pt x="854202" y="489299"/>
                      <a:pt x="866013" y="498348"/>
                      <a:pt x="873347" y="503777"/>
                    </a:cubicBezTo>
                    <a:cubicBezTo>
                      <a:pt x="866108" y="501968"/>
                      <a:pt x="856583" y="499872"/>
                      <a:pt x="846201" y="498253"/>
                    </a:cubicBezTo>
                    <a:close/>
                    <a:moveTo>
                      <a:pt x="818959" y="495490"/>
                    </a:moveTo>
                    <a:cubicBezTo>
                      <a:pt x="817340" y="493586"/>
                      <a:pt x="814006" y="489680"/>
                      <a:pt x="809339" y="484251"/>
                    </a:cubicBezTo>
                    <a:cubicBezTo>
                      <a:pt x="813911" y="483489"/>
                      <a:pt x="818674" y="482632"/>
                      <a:pt x="823341" y="481870"/>
                    </a:cubicBezTo>
                    <a:cubicBezTo>
                      <a:pt x="832294" y="488918"/>
                      <a:pt x="839914" y="494633"/>
                      <a:pt x="844391" y="497967"/>
                    </a:cubicBezTo>
                    <a:cubicBezTo>
                      <a:pt x="836295" y="496729"/>
                      <a:pt x="827627" y="495776"/>
                      <a:pt x="818959" y="495490"/>
                    </a:cubicBezTo>
                    <a:close/>
                    <a:moveTo>
                      <a:pt x="772668" y="542068"/>
                    </a:moveTo>
                    <a:cubicBezTo>
                      <a:pt x="765429" y="535496"/>
                      <a:pt x="758095" y="529114"/>
                      <a:pt x="750570" y="522827"/>
                    </a:cubicBezTo>
                    <a:cubicBezTo>
                      <a:pt x="761143" y="525875"/>
                      <a:pt x="796100" y="536162"/>
                      <a:pt x="810292" y="540353"/>
                    </a:cubicBezTo>
                    <a:cubicBezTo>
                      <a:pt x="810292" y="540353"/>
                      <a:pt x="810292" y="540353"/>
                      <a:pt x="810292" y="540353"/>
                    </a:cubicBezTo>
                    <a:cubicBezTo>
                      <a:pt x="793909" y="540353"/>
                      <a:pt x="778288" y="541115"/>
                      <a:pt x="772668" y="542068"/>
                    </a:cubicBezTo>
                    <a:close/>
                    <a:moveTo>
                      <a:pt x="765715" y="625030"/>
                    </a:moveTo>
                    <a:cubicBezTo>
                      <a:pt x="767334" y="633413"/>
                      <a:pt x="769430" y="643985"/>
                      <a:pt x="772192" y="656844"/>
                    </a:cubicBezTo>
                    <a:cubicBezTo>
                      <a:pt x="772287" y="657130"/>
                      <a:pt x="772382" y="657415"/>
                      <a:pt x="772477" y="657701"/>
                    </a:cubicBezTo>
                    <a:cubicBezTo>
                      <a:pt x="770668" y="655225"/>
                      <a:pt x="767905" y="651891"/>
                      <a:pt x="763524" y="647224"/>
                    </a:cubicBezTo>
                    <a:cubicBezTo>
                      <a:pt x="758857" y="642366"/>
                      <a:pt x="754380" y="638747"/>
                      <a:pt x="749522" y="635698"/>
                    </a:cubicBezTo>
                    <a:cubicBezTo>
                      <a:pt x="749998" y="630364"/>
                      <a:pt x="750570" y="624840"/>
                      <a:pt x="751332" y="619220"/>
                    </a:cubicBezTo>
                    <a:cubicBezTo>
                      <a:pt x="756190" y="621030"/>
                      <a:pt x="761143" y="623030"/>
                      <a:pt x="765715" y="625030"/>
                    </a:cubicBezTo>
                    <a:close/>
                    <a:moveTo>
                      <a:pt x="752284" y="611029"/>
                    </a:moveTo>
                    <a:cubicBezTo>
                      <a:pt x="752951" y="606266"/>
                      <a:pt x="753713" y="601504"/>
                      <a:pt x="754571" y="596837"/>
                    </a:cubicBezTo>
                    <a:cubicBezTo>
                      <a:pt x="756952" y="598075"/>
                      <a:pt x="759523" y="599504"/>
                      <a:pt x="762476" y="601218"/>
                    </a:cubicBezTo>
                    <a:cubicBezTo>
                      <a:pt x="762572" y="602647"/>
                      <a:pt x="762572" y="603790"/>
                      <a:pt x="762667" y="604647"/>
                    </a:cubicBezTo>
                    <a:cubicBezTo>
                      <a:pt x="762857" y="608171"/>
                      <a:pt x="763619" y="613315"/>
                      <a:pt x="764857" y="620173"/>
                    </a:cubicBezTo>
                    <a:cubicBezTo>
                      <a:pt x="761714" y="617411"/>
                      <a:pt x="757523" y="614172"/>
                      <a:pt x="752284" y="611029"/>
                    </a:cubicBezTo>
                    <a:close/>
                    <a:moveTo>
                      <a:pt x="747808" y="656463"/>
                    </a:moveTo>
                    <a:cubicBezTo>
                      <a:pt x="747998" y="652844"/>
                      <a:pt x="748284" y="649034"/>
                      <a:pt x="748665" y="644938"/>
                    </a:cubicBezTo>
                    <a:cubicBezTo>
                      <a:pt x="759238" y="651224"/>
                      <a:pt x="769715" y="658939"/>
                      <a:pt x="773716" y="661988"/>
                    </a:cubicBezTo>
                    <a:cubicBezTo>
                      <a:pt x="773811" y="662464"/>
                      <a:pt x="774001" y="662940"/>
                      <a:pt x="774097" y="663416"/>
                    </a:cubicBezTo>
                    <a:cubicBezTo>
                      <a:pt x="770858" y="663416"/>
                      <a:pt x="766763" y="663035"/>
                      <a:pt x="762857" y="661606"/>
                    </a:cubicBezTo>
                    <a:cubicBezTo>
                      <a:pt x="760381" y="660654"/>
                      <a:pt x="754951" y="658844"/>
                      <a:pt x="747808" y="656463"/>
                    </a:cubicBezTo>
                    <a:close/>
                    <a:moveTo>
                      <a:pt x="734092" y="558832"/>
                    </a:moveTo>
                    <a:cubicBezTo>
                      <a:pt x="733044" y="537591"/>
                      <a:pt x="729901" y="513207"/>
                      <a:pt x="729043" y="506635"/>
                    </a:cubicBezTo>
                    <a:cubicBezTo>
                      <a:pt x="733711" y="510159"/>
                      <a:pt x="738283" y="513779"/>
                      <a:pt x="742950" y="517398"/>
                    </a:cubicBezTo>
                    <a:lnTo>
                      <a:pt x="747331" y="521875"/>
                    </a:lnTo>
                    <a:cubicBezTo>
                      <a:pt x="747331" y="521875"/>
                      <a:pt x="747998" y="522065"/>
                      <a:pt x="749141" y="522351"/>
                    </a:cubicBezTo>
                    <a:cubicBezTo>
                      <a:pt x="757047" y="528733"/>
                      <a:pt x="764762" y="535305"/>
                      <a:pt x="772287" y="542068"/>
                    </a:cubicBezTo>
                    <a:cubicBezTo>
                      <a:pt x="771239" y="542258"/>
                      <a:pt x="770477" y="542449"/>
                      <a:pt x="770382" y="542735"/>
                    </a:cubicBezTo>
                    <a:cubicBezTo>
                      <a:pt x="762190" y="559880"/>
                      <a:pt x="762000" y="588740"/>
                      <a:pt x="762381" y="600837"/>
                    </a:cubicBezTo>
                    <a:cubicBezTo>
                      <a:pt x="761428" y="599789"/>
                      <a:pt x="758952" y="597218"/>
                      <a:pt x="755047" y="593884"/>
                    </a:cubicBezTo>
                    <a:cubicBezTo>
                      <a:pt x="755332" y="592455"/>
                      <a:pt x="755618" y="591026"/>
                      <a:pt x="755904" y="589597"/>
                    </a:cubicBezTo>
                    <a:cubicBezTo>
                      <a:pt x="755904" y="589502"/>
                      <a:pt x="755999" y="589597"/>
                      <a:pt x="755999" y="589502"/>
                    </a:cubicBezTo>
                    <a:cubicBezTo>
                      <a:pt x="755999" y="589502"/>
                      <a:pt x="755904" y="589407"/>
                      <a:pt x="755904" y="589312"/>
                    </a:cubicBezTo>
                    <a:cubicBezTo>
                      <a:pt x="756094" y="588359"/>
                      <a:pt x="756285" y="587312"/>
                      <a:pt x="756476" y="586359"/>
                    </a:cubicBezTo>
                    <a:cubicBezTo>
                      <a:pt x="757238" y="562642"/>
                      <a:pt x="748093" y="524256"/>
                      <a:pt x="748093" y="524256"/>
                    </a:cubicBezTo>
                    <a:lnTo>
                      <a:pt x="741902" y="519303"/>
                    </a:lnTo>
                    <a:cubicBezTo>
                      <a:pt x="742093" y="519398"/>
                      <a:pt x="737902" y="535210"/>
                      <a:pt x="734092" y="558832"/>
                    </a:cubicBezTo>
                    <a:close/>
                    <a:moveTo>
                      <a:pt x="731710" y="618077"/>
                    </a:moveTo>
                    <a:cubicBezTo>
                      <a:pt x="732187" y="621411"/>
                      <a:pt x="732663" y="624745"/>
                      <a:pt x="733234" y="628079"/>
                    </a:cubicBezTo>
                    <a:cubicBezTo>
                      <a:pt x="732472" y="627793"/>
                      <a:pt x="731615" y="627507"/>
                      <a:pt x="730853" y="627221"/>
                    </a:cubicBezTo>
                    <a:cubicBezTo>
                      <a:pt x="731139" y="624173"/>
                      <a:pt x="731425" y="621125"/>
                      <a:pt x="731710" y="618077"/>
                    </a:cubicBezTo>
                    <a:close/>
                    <a:moveTo>
                      <a:pt x="728567" y="650177"/>
                    </a:moveTo>
                    <a:cubicBezTo>
                      <a:pt x="729043" y="646081"/>
                      <a:pt x="729425" y="641699"/>
                      <a:pt x="729901" y="637032"/>
                    </a:cubicBezTo>
                    <a:cubicBezTo>
                      <a:pt x="731806" y="637508"/>
                      <a:pt x="733615" y="638080"/>
                      <a:pt x="735235" y="638556"/>
                    </a:cubicBezTo>
                    <a:cubicBezTo>
                      <a:pt x="736282" y="643795"/>
                      <a:pt x="737521" y="648748"/>
                      <a:pt x="738664" y="653415"/>
                    </a:cubicBezTo>
                    <a:cubicBezTo>
                      <a:pt x="735521" y="652463"/>
                      <a:pt x="732092" y="651320"/>
                      <a:pt x="728567" y="650177"/>
                    </a:cubicBezTo>
                    <a:close/>
                    <a:moveTo>
                      <a:pt x="723614" y="501396"/>
                    </a:moveTo>
                    <a:cubicBezTo>
                      <a:pt x="715899" y="495490"/>
                      <a:pt x="708088" y="489680"/>
                      <a:pt x="700278" y="483870"/>
                    </a:cubicBezTo>
                    <a:cubicBezTo>
                      <a:pt x="708755" y="484727"/>
                      <a:pt x="747713" y="492728"/>
                      <a:pt x="770763" y="490347"/>
                    </a:cubicBezTo>
                    <a:cubicBezTo>
                      <a:pt x="779145" y="489490"/>
                      <a:pt x="791527" y="487299"/>
                      <a:pt x="805053" y="485013"/>
                    </a:cubicBezTo>
                    <a:cubicBezTo>
                      <a:pt x="811339" y="489966"/>
                      <a:pt x="816007" y="493681"/>
                      <a:pt x="818293" y="495490"/>
                    </a:cubicBezTo>
                    <a:cubicBezTo>
                      <a:pt x="814578" y="495395"/>
                      <a:pt x="810959" y="495300"/>
                      <a:pt x="807339" y="495395"/>
                    </a:cubicBezTo>
                    <a:cubicBezTo>
                      <a:pt x="769334" y="496729"/>
                      <a:pt x="723805" y="500444"/>
                      <a:pt x="723805" y="500444"/>
                    </a:cubicBezTo>
                    <a:cubicBezTo>
                      <a:pt x="723805" y="500444"/>
                      <a:pt x="723805" y="500825"/>
                      <a:pt x="723614" y="501396"/>
                    </a:cubicBezTo>
                    <a:close/>
                    <a:moveTo>
                      <a:pt x="695039" y="639128"/>
                    </a:moveTo>
                    <a:cubicBezTo>
                      <a:pt x="695325" y="636461"/>
                      <a:pt x="695611" y="633603"/>
                      <a:pt x="695992" y="630460"/>
                    </a:cubicBezTo>
                    <a:cubicBezTo>
                      <a:pt x="702564" y="631507"/>
                      <a:pt x="708946" y="632555"/>
                      <a:pt x="715042" y="633698"/>
                    </a:cubicBezTo>
                    <a:cubicBezTo>
                      <a:pt x="716089" y="638270"/>
                      <a:pt x="717137" y="642652"/>
                      <a:pt x="718185" y="646747"/>
                    </a:cubicBezTo>
                    <a:cubicBezTo>
                      <a:pt x="710470" y="644271"/>
                      <a:pt x="702564" y="641699"/>
                      <a:pt x="695039" y="639128"/>
                    </a:cubicBezTo>
                    <a:close/>
                    <a:moveTo>
                      <a:pt x="699326" y="596170"/>
                    </a:moveTo>
                    <a:cubicBezTo>
                      <a:pt x="699706" y="592169"/>
                      <a:pt x="699992" y="588169"/>
                      <a:pt x="700278" y="584168"/>
                    </a:cubicBezTo>
                    <a:cubicBezTo>
                      <a:pt x="703040" y="583978"/>
                      <a:pt x="705802" y="583882"/>
                      <a:pt x="708374" y="583882"/>
                    </a:cubicBezTo>
                    <a:cubicBezTo>
                      <a:pt x="708374" y="588264"/>
                      <a:pt x="708565" y="592741"/>
                      <a:pt x="709041" y="597313"/>
                    </a:cubicBezTo>
                    <a:cubicBezTo>
                      <a:pt x="705707" y="596837"/>
                      <a:pt x="702564" y="596455"/>
                      <a:pt x="699326" y="596170"/>
                    </a:cubicBezTo>
                    <a:close/>
                    <a:moveTo>
                      <a:pt x="710375" y="609219"/>
                    </a:moveTo>
                    <a:cubicBezTo>
                      <a:pt x="710946" y="613505"/>
                      <a:pt x="711708" y="617696"/>
                      <a:pt x="712470" y="621887"/>
                    </a:cubicBezTo>
                    <a:cubicBezTo>
                      <a:pt x="708088" y="620935"/>
                      <a:pt x="702945" y="619982"/>
                      <a:pt x="697135" y="618935"/>
                    </a:cubicBezTo>
                    <a:cubicBezTo>
                      <a:pt x="697516" y="615505"/>
                      <a:pt x="697801" y="611886"/>
                      <a:pt x="698182" y="608267"/>
                    </a:cubicBezTo>
                    <a:cubicBezTo>
                      <a:pt x="702469" y="608552"/>
                      <a:pt x="706660" y="608838"/>
                      <a:pt x="710375" y="609219"/>
                    </a:cubicBezTo>
                    <a:close/>
                    <a:moveTo>
                      <a:pt x="701230" y="571214"/>
                    </a:moveTo>
                    <a:cubicBezTo>
                      <a:pt x="701230" y="570547"/>
                      <a:pt x="701326" y="569881"/>
                      <a:pt x="701326" y="569214"/>
                    </a:cubicBezTo>
                    <a:cubicBezTo>
                      <a:pt x="704088" y="569119"/>
                      <a:pt x="706660" y="569119"/>
                      <a:pt x="709231" y="569214"/>
                    </a:cubicBezTo>
                    <a:cubicBezTo>
                      <a:pt x="709136" y="570167"/>
                      <a:pt x="708946" y="571119"/>
                      <a:pt x="708851" y="572167"/>
                    </a:cubicBezTo>
                    <a:cubicBezTo>
                      <a:pt x="708851" y="572262"/>
                      <a:pt x="708851" y="572357"/>
                      <a:pt x="708851" y="572453"/>
                    </a:cubicBezTo>
                    <a:cubicBezTo>
                      <a:pt x="706279" y="571976"/>
                      <a:pt x="703707" y="571500"/>
                      <a:pt x="701230" y="571214"/>
                    </a:cubicBezTo>
                    <a:close/>
                    <a:moveTo>
                      <a:pt x="701897" y="557594"/>
                    </a:moveTo>
                    <a:cubicBezTo>
                      <a:pt x="701897" y="557308"/>
                      <a:pt x="701897" y="557022"/>
                      <a:pt x="701897" y="556736"/>
                    </a:cubicBezTo>
                    <a:cubicBezTo>
                      <a:pt x="701993" y="554831"/>
                      <a:pt x="701993" y="552640"/>
                      <a:pt x="701993" y="550450"/>
                    </a:cubicBezTo>
                    <a:cubicBezTo>
                      <a:pt x="705707" y="549497"/>
                      <a:pt x="709041" y="549021"/>
                      <a:pt x="712184" y="548926"/>
                    </a:cubicBezTo>
                    <a:cubicBezTo>
                      <a:pt x="711613" y="552450"/>
                      <a:pt x="711041" y="555974"/>
                      <a:pt x="710470" y="559689"/>
                    </a:cubicBezTo>
                    <a:cubicBezTo>
                      <a:pt x="707517" y="558832"/>
                      <a:pt x="704659" y="558070"/>
                      <a:pt x="701897" y="557594"/>
                    </a:cubicBezTo>
                    <a:close/>
                    <a:moveTo>
                      <a:pt x="711994" y="542735"/>
                    </a:moveTo>
                    <a:cubicBezTo>
                      <a:pt x="712470" y="542830"/>
                      <a:pt x="712851" y="542830"/>
                      <a:pt x="713327" y="542925"/>
                    </a:cubicBezTo>
                    <a:cubicBezTo>
                      <a:pt x="713327" y="543115"/>
                      <a:pt x="713232" y="543211"/>
                      <a:pt x="713232" y="543401"/>
                    </a:cubicBezTo>
                    <a:cubicBezTo>
                      <a:pt x="712756" y="543115"/>
                      <a:pt x="712375" y="542925"/>
                      <a:pt x="711994" y="542735"/>
                    </a:cubicBezTo>
                    <a:close/>
                    <a:moveTo>
                      <a:pt x="691325" y="480251"/>
                    </a:moveTo>
                    <a:cubicBezTo>
                      <a:pt x="691325" y="480251"/>
                      <a:pt x="684847" y="499491"/>
                      <a:pt x="679894" y="526828"/>
                    </a:cubicBezTo>
                    <a:cubicBezTo>
                      <a:pt x="677418" y="524828"/>
                      <a:pt x="674942" y="522827"/>
                      <a:pt x="672560" y="520922"/>
                    </a:cubicBezTo>
                    <a:cubicBezTo>
                      <a:pt x="671608" y="506254"/>
                      <a:pt x="669036" y="489395"/>
                      <a:pt x="666750" y="476726"/>
                    </a:cubicBezTo>
                    <a:cubicBezTo>
                      <a:pt x="675703" y="478346"/>
                      <a:pt x="682371" y="481203"/>
                      <a:pt x="682371" y="481203"/>
                    </a:cubicBezTo>
                    <a:cubicBezTo>
                      <a:pt x="677037" y="474631"/>
                      <a:pt x="671131" y="470154"/>
                      <a:pt x="665035" y="467201"/>
                    </a:cubicBezTo>
                    <a:cubicBezTo>
                      <a:pt x="664369" y="463487"/>
                      <a:pt x="663797" y="460820"/>
                      <a:pt x="663511" y="459391"/>
                    </a:cubicBezTo>
                    <a:cubicBezTo>
                      <a:pt x="683800" y="473297"/>
                      <a:pt x="703802" y="487489"/>
                      <a:pt x="723328" y="502348"/>
                    </a:cubicBezTo>
                    <a:cubicBezTo>
                      <a:pt x="721900" y="506825"/>
                      <a:pt x="718090" y="519398"/>
                      <a:pt x="714565" y="536638"/>
                    </a:cubicBezTo>
                    <a:cubicBezTo>
                      <a:pt x="710375" y="535210"/>
                      <a:pt x="705993" y="534162"/>
                      <a:pt x="701230" y="532829"/>
                    </a:cubicBezTo>
                    <a:cubicBezTo>
                      <a:pt x="699706" y="509588"/>
                      <a:pt x="696373" y="484822"/>
                      <a:pt x="696373" y="484822"/>
                    </a:cubicBezTo>
                    <a:lnTo>
                      <a:pt x="691325" y="480251"/>
                    </a:lnTo>
                    <a:close/>
                    <a:moveTo>
                      <a:pt x="677418" y="585978"/>
                    </a:moveTo>
                    <a:cubicBezTo>
                      <a:pt x="677799" y="589121"/>
                      <a:pt x="678275" y="592169"/>
                      <a:pt x="678847" y="595313"/>
                    </a:cubicBezTo>
                    <a:cubicBezTo>
                      <a:pt x="674370" y="595217"/>
                      <a:pt x="669988" y="595217"/>
                      <a:pt x="665893" y="595217"/>
                    </a:cubicBezTo>
                    <a:cubicBezTo>
                      <a:pt x="666274" y="592455"/>
                      <a:pt x="666559" y="589597"/>
                      <a:pt x="666940" y="586835"/>
                    </a:cubicBezTo>
                    <a:cubicBezTo>
                      <a:pt x="670274" y="586550"/>
                      <a:pt x="673798" y="586264"/>
                      <a:pt x="677418" y="585978"/>
                    </a:cubicBezTo>
                    <a:close/>
                    <a:moveTo>
                      <a:pt x="668750" y="572072"/>
                    </a:moveTo>
                    <a:cubicBezTo>
                      <a:pt x="668750" y="571881"/>
                      <a:pt x="668846" y="571690"/>
                      <a:pt x="668846" y="571405"/>
                    </a:cubicBezTo>
                    <a:cubicBezTo>
                      <a:pt x="671322" y="571310"/>
                      <a:pt x="673703" y="571119"/>
                      <a:pt x="675989" y="570929"/>
                    </a:cubicBezTo>
                    <a:cubicBezTo>
                      <a:pt x="675989" y="571024"/>
                      <a:pt x="675989" y="571119"/>
                      <a:pt x="675989" y="571214"/>
                    </a:cubicBezTo>
                    <a:cubicBezTo>
                      <a:pt x="673608" y="571500"/>
                      <a:pt x="671131" y="571786"/>
                      <a:pt x="668750" y="572072"/>
                    </a:cubicBezTo>
                    <a:close/>
                    <a:moveTo>
                      <a:pt x="681038" y="607123"/>
                    </a:moveTo>
                    <a:cubicBezTo>
                      <a:pt x="681704" y="610362"/>
                      <a:pt x="682371" y="613505"/>
                      <a:pt x="683133" y="616553"/>
                    </a:cubicBezTo>
                    <a:cubicBezTo>
                      <a:pt x="676656" y="615505"/>
                      <a:pt x="669988" y="614553"/>
                      <a:pt x="663511" y="613601"/>
                    </a:cubicBezTo>
                    <a:cubicBezTo>
                      <a:pt x="663797" y="611219"/>
                      <a:pt x="664178" y="608743"/>
                      <a:pt x="664464" y="606171"/>
                    </a:cubicBezTo>
                    <a:cubicBezTo>
                      <a:pt x="669798" y="606457"/>
                      <a:pt x="675418" y="606838"/>
                      <a:pt x="681038" y="607123"/>
                    </a:cubicBezTo>
                    <a:close/>
                    <a:moveTo>
                      <a:pt x="661321" y="629888"/>
                    </a:moveTo>
                    <a:cubicBezTo>
                      <a:pt x="661511" y="628460"/>
                      <a:pt x="661702" y="626936"/>
                      <a:pt x="661892" y="625221"/>
                    </a:cubicBezTo>
                    <a:cubicBezTo>
                      <a:pt x="669226" y="626459"/>
                      <a:pt x="677513" y="627697"/>
                      <a:pt x="686086" y="629031"/>
                    </a:cubicBezTo>
                    <a:cubicBezTo>
                      <a:pt x="686848" y="631888"/>
                      <a:pt x="687514" y="634555"/>
                      <a:pt x="688276" y="636937"/>
                    </a:cubicBezTo>
                    <a:cubicBezTo>
                      <a:pt x="688276" y="636937"/>
                      <a:pt x="688181" y="636937"/>
                      <a:pt x="688181" y="636937"/>
                    </a:cubicBezTo>
                    <a:cubicBezTo>
                      <a:pt x="679228" y="633794"/>
                      <a:pt x="669893" y="631603"/>
                      <a:pt x="661321" y="629888"/>
                    </a:cubicBezTo>
                    <a:close/>
                    <a:moveTo>
                      <a:pt x="660940" y="455676"/>
                    </a:moveTo>
                    <a:cubicBezTo>
                      <a:pt x="658654" y="454057"/>
                      <a:pt x="656368" y="452342"/>
                      <a:pt x="653986" y="450818"/>
                    </a:cubicBezTo>
                    <a:cubicBezTo>
                      <a:pt x="645033" y="444627"/>
                      <a:pt x="636080" y="438626"/>
                      <a:pt x="627031" y="432530"/>
                    </a:cubicBezTo>
                    <a:lnTo>
                      <a:pt x="634270" y="436817"/>
                    </a:lnTo>
                    <a:cubicBezTo>
                      <a:pt x="634270" y="436817"/>
                      <a:pt x="652272" y="443294"/>
                      <a:pt x="670084" y="449199"/>
                    </a:cubicBezTo>
                    <a:cubicBezTo>
                      <a:pt x="671513" y="450342"/>
                      <a:pt x="672846" y="451390"/>
                      <a:pt x="674275" y="452533"/>
                    </a:cubicBezTo>
                    <a:cubicBezTo>
                      <a:pt x="667512" y="453962"/>
                      <a:pt x="662845" y="455200"/>
                      <a:pt x="660940" y="455676"/>
                    </a:cubicBezTo>
                    <a:close/>
                    <a:moveTo>
                      <a:pt x="657892" y="455486"/>
                    </a:moveTo>
                    <a:cubicBezTo>
                      <a:pt x="657606" y="456819"/>
                      <a:pt x="656939" y="459867"/>
                      <a:pt x="656082" y="463963"/>
                    </a:cubicBezTo>
                    <a:cubicBezTo>
                      <a:pt x="650176" y="462534"/>
                      <a:pt x="644271" y="462248"/>
                      <a:pt x="638365" y="462915"/>
                    </a:cubicBezTo>
                    <a:cubicBezTo>
                      <a:pt x="636556" y="460343"/>
                      <a:pt x="634555" y="458057"/>
                      <a:pt x="632651" y="455962"/>
                    </a:cubicBezTo>
                    <a:cubicBezTo>
                      <a:pt x="632174" y="445484"/>
                      <a:pt x="631698" y="438340"/>
                      <a:pt x="631698" y="438340"/>
                    </a:cubicBezTo>
                    <a:lnTo>
                      <a:pt x="628745" y="436340"/>
                    </a:lnTo>
                    <a:cubicBezTo>
                      <a:pt x="628745" y="436340"/>
                      <a:pt x="627126" y="441388"/>
                      <a:pt x="624935" y="448818"/>
                    </a:cubicBezTo>
                    <a:cubicBezTo>
                      <a:pt x="616458" y="442246"/>
                      <a:pt x="608076" y="439007"/>
                      <a:pt x="601885" y="437579"/>
                    </a:cubicBezTo>
                    <a:cubicBezTo>
                      <a:pt x="600456" y="425291"/>
                      <a:pt x="598932" y="416623"/>
                      <a:pt x="598932" y="416623"/>
                    </a:cubicBezTo>
                    <a:lnTo>
                      <a:pt x="595503" y="414338"/>
                    </a:lnTo>
                    <a:lnTo>
                      <a:pt x="595503" y="414338"/>
                    </a:lnTo>
                    <a:cubicBezTo>
                      <a:pt x="596646" y="415100"/>
                      <a:pt x="597789" y="415766"/>
                      <a:pt x="598837" y="416528"/>
                    </a:cubicBezTo>
                    <a:lnTo>
                      <a:pt x="598837" y="416623"/>
                    </a:lnTo>
                    <a:cubicBezTo>
                      <a:pt x="598837" y="416623"/>
                      <a:pt x="598932" y="416623"/>
                      <a:pt x="598932" y="416623"/>
                    </a:cubicBezTo>
                    <a:cubicBezTo>
                      <a:pt x="617125" y="428339"/>
                      <a:pt x="635127" y="440150"/>
                      <a:pt x="653034" y="452247"/>
                    </a:cubicBezTo>
                    <a:cubicBezTo>
                      <a:pt x="654653" y="453200"/>
                      <a:pt x="656272" y="454343"/>
                      <a:pt x="657892" y="455486"/>
                    </a:cubicBezTo>
                    <a:close/>
                    <a:moveTo>
                      <a:pt x="598075" y="541972"/>
                    </a:moveTo>
                    <a:cubicBezTo>
                      <a:pt x="598265" y="540163"/>
                      <a:pt x="598456" y="538353"/>
                      <a:pt x="598646" y="536543"/>
                    </a:cubicBezTo>
                    <a:cubicBezTo>
                      <a:pt x="603885" y="538734"/>
                      <a:pt x="609505" y="540734"/>
                      <a:pt x="615220" y="542544"/>
                    </a:cubicBezTo>
                    <a:cubicBezTo>
                      <a:pt x="615315" y="543592"/>
                      <a:pt x="615410" y="544639"/>
                      <a:pt x="615505" y="545592"/>
                    </a:cubicBezTo>
                    <a:cubicBezTo>
                      <a:pt x="609124" y="544259"/>
                      <a:pt x="603313" y="543020"/>
                      <a:pt x="598075" y="541972"/>
                    </a:cubicBezTo>
                    <a:close/>
                    <a:moveTo>
                      <a:pt x="604171" y="554260"/>
                    </a:moveTo>
                    <a:cubicBezTo>
                      <a:pt x="607790" y="555117"/>
                      <a:pt x="611505" y="556070"/>
                      <a:pt x="615220" y="556927"/>
                    </a:cubicBezTo>
                    <a:cubicBezTo>
                      <a:pt x="607790" y="557213"/>
                      <a:pt x="601218" y="557498"/>
                      <a:pt x="596455" y="557879"/>
                    </a:cubicBezTo>
                    <a:cubicBezTo>
                      <a:pt x="596646" y="555974"/>
                      <a:pt x="596836" y="554069"/>
                      <a:pt x="597027" y="552164"/>
                    </a:cubicBezTo>
                    <a:cubicBezTo>
                      <a:pt x="599218" y="552926"/>
                      <a:pt x="601504" y="553593"/>
                      <a:pt x="604171" y="554260"/>
                    </a:cubicBezTo>
                    <a:close/>
                    <a:moveTo>
                      <a:pt x="599884" y="525113"/>
                    </a:moveTo>
                    <a:cubicBezTo>
                      <a:pt x="600075" y="523589"/>
                      <a:pt x="600170" y="522065"/>
                      <a:pt x="600361" y="520637"/>
                    </a:cubicBezTo>
                    <a:cubicBezTo>
                      <a:pt x="601504" y="521113"/>
                      <a:pt x="602742" y="521494"/>
                      <a:pt x="603885" y="521875"/>
                    </a:cubicBezTo>
                    <a:cubicBezTo>
                      <a:pt x="607600" y="523208"/>
                      <a:pt x="611029" y="524161"/>
                      <a:pt x="614172" y="525018"/>
                    </a:cubicBezTo>
                    <a:cubicBezTo>
                      <a:pt x="614172" y="525971"/>
                      <a:pt x="614267" y="527018"/>
                      <a:pt x="614267" y="527971"/>
                    </a:cubicBezTo>
                    <a:cubicBezTo>
                      <a:pt x="609600" y="527018"/>
                      <a:pt x="604742" y="526066"/>
                      <a:pt x="599884" y="525113"/>
                    </a:cubicBezTo>
                    <a:close/>
                    <a:moveTo>
                      <a:pt x="601885" y="506254"/>
                    </a:moveTo>
                    <a:cubicBezTo>
                      <a:pt x="602266" y="502825"/>
                      <a:pt x="602551" y="499681"/>
                      <a:pt x="602932" y="496824"/>
                    </a:cubicBezTo>
                    <a:cubicBezTo>
                      <a:pt x="607028" y="496062"/>
                      <a:pt x="611029" y="494729"/>
                      <a:pt x="615125" y="492919"/>
                    </a:cubicBezTo>
                    <a:cubicBezTo>
                      <a:pt x="614553" y="498062"/>
                      <a:pt x="614172" y="503587"/>
                      <a:pt x="614077" y="509302"/>
                    </a:cubicBezTo>
                    <a:cubicBezTo>
                      <a:pt x="611791" y="508826"/>
                      <a:pt x="609600" y="508445"/>
                      <a:pt x="607123" y="507682"/>
                    </a:cubicBezTo>
                    <a:cubicBezTo>
                      <a:pt x="605314" y="507206"/>
                      <a:pt x="603599" y="506730"/>
                      <a:pt x="601885" y="506254"/>
                    </a:cubicBezTo>
                    <a:close/>
                    <a:moveTo>
                      <a:pt x="604171" y="467582"/>
                    </a:moveTo>
                    <a:cubicBezTo>
                      <a:pt x="607409" y="466344"/>
                      <a:pt x="611124" y="465772"/>
                      <a:pt x="615886" y="466439"/>
                    </a:cubicBezTo>
                    <a:cubicBezTo>
                      <a:pt x="617125" y="466630"/>
                      <a:pt x="618363" y="467106"/>
                      <a:pt x="619601" y="467392"/>
                    </a:cubicBezTo>
                    <a:cubicBezTo>
                      <a:pt x="614077" y="469392"/>
                      <a:pt x="608933" y="471869"/>
                      <a:pt x="604361" y="474440"/>
                    </a:cubicBezTo>
                    <a:cubicBezTo>
                      <a:pt x="604266" y="472154"/>
                      <a:pt x="604266" y="469963"/>
                      <a:pt x="604171" y="467582"/>
                    </a:cubicBezTo>
                    <a:close/>
                    <a:moveTo>
                      <a:pt x="599789" y="574167"/>
                    </a:moveTo>
                    <a:cubicBezTo>
                      <a:pt x="598360" y="571690"/>
                      <a:pt x="596932" y="569309"/>
                      <a:pt x="595503" y="566833"/>
                    </a:cubicBezTo>
                    <a:cubicBezTo>
                      <a:pt x="595598" y="565499"/>
                      <a:pt x="595789" y="564166"/>
                      <a:pt x="595884" y="562737"/>
                    </a:cubicBezTo>
                    <a:cubicBezTo>
                      <a:pt x="600551" y="564832"/>
                      <a:pt x="607695" y="567309"/>
                      <a:pt x="618172" y="569119"/>
                    </a:cubicBezTo>
                    <a:cubicBezTo>
                      <a:pt x="618458" y="570929"/>
                      <a:pt x="618649" y="572643"/>
                      <a:pt x="618934" y="574357"/>
                    </a:cubicBezTo>
                    <a:cubicBezTo>
                      <a:pt x="608552" y="574072"/>
                      <a:pt x="601789" y="574167"/>
                      <a:pt x="599789" y="574167"/>
                    </a:cubicBezTo>
                    <a:close/>
                    <a:moveTo>
                      <a:pt x="620268" y="583597"/>
                    </a:moveTo>
                    <a:cubicBezTo>
                      <a:pt x="620839" y="587026"/>
                      <a:pt x="621316" y="590169"/>
                      <a:pt x="621792" y="593027"/>
                    </a:cubicBezTo>
                    <a:cubicBezTo>
                      <a:pt x="615982" y="592360"/>
                      <a:pt x="611600" y="591693"/>
                      <a:pt x="609505" y="591407"/>
                    </a:cubicBezTo>
                    <a:cubicBezTo>
                      <a:pt x="606361" y="585883"/>
                      <a:pt x="603218" y="580358"/>
                      <a:pt x="600075" y="574834"/>
                    </a:cubicBezTo>
                    <a:cubicBezTo>
                      <a:pt x="606933" y="579215"/>
                      <a:pt x="613696" y="581978"/>
                      <a:pt x="620268" y="583597"/>
                    </a:cubicBezTo>
                    <a:close/>
                    <a:moveTo>
                      <a:pt x="650653" y="490156"/>
                    </a:moveTo>
                    <a:cubicBezTo>
                      <a:pt x="649319" y="496919"/>
                      <a:pt x="647986" y="503968"/>
                      <a:pt x="646843" y="510730"/>
                    </a:cubicBezTo>
                    <a:cubicBezTo>
                      <a:pt x="642938" y="510826"/>
                      <a:pt x="638747" y="511112"/>
                      <a:pt x="633889" y="511112"/>
                    </a:cubicBezTo>
                    <a:cubicBezTo>
                      <a:pt x="634079" y="502063"/>
                      <a:pt x="633889" y="491680"/>
                      <a:pt x="633603" y="481679"/>
                    </a:cubicBezTo>
                    <a:cubicBezTo>
                      <a:pt x="635508" y="480346"/>
                      <a:pt x="637603" y="479298"/>
                      <a:pt x="639699" y="478441"/>
                    </a:cubicBezTo>
                    <a:cubicBezTo>
                      <a:pt x="645414" y="483394"/>
                      <a:pt x="649319" y="488252"/>
                      <a:pt x="650653" y="490156"/>
                    </a:cubicBezTo>
                    <a:close/>
                    <a:moveTo>
                      <a:pt x="646081" y="476631"/>
                    </a:moveTo>
                    <a:cubicBezTo>
                      <a:pt x="648557" y="476155"/>
                      <a:pt x="651034" y="475869"/>
                      <a:pt x="653510" y="475774"/>
                    </a:cubicBezTo>
                    <a:cubicBezTo>
                      <a:pt x="652653" y="480060"/>
                      <a:pt x="651701" y="484632"/>
                      <a:pt x="650748" y="489490"/>
                    </a:cubicBezTo>
                    <a:cubicBezTo>
                      <a:pt x="649414" y="484822"/>
                      <a:pt x="647890" y="480536"/>
                      <a:pt x="646081" y="476631"/>
                    </a:cubicBezTo>
                    <a:close/>
                    <a:moveTo>
                      <a:pt x="630746" y="548164"/>
                    </a:moveTo>
                    <a:cubicBezTo>
                      <a:pt x="630841" y="547592"/>
                      <a:pt x="630841" y="546926"/>
                      <a:pt x="630936" y="546354"/>
                    </a:cubicBezTo>
                    <a:cubicBezTo>
                      <a:pt x="634936" y="547021"/>
                      <a:pt x="638937" y="547402"/>
                      <a:pt x="643128" y="547688"/>
                    </a:cubicBezTo>
                    <a:cubicBezTo>
                      <a:pt x="639318" y="548259"/>
                      <a:pt x="635222" y="548450"/>
                      <a:pt x="630746" y="548164"/>
                    </a:cubicBezTo>
                    <a:close/>
                    <a:moveTo>
                      <a:pt x="642938" y="571786"/>
                    </a:moveTo>
                    <a:cubicBezTo>
                      <a:pt x="643985" y="571786"/>
                      <a:pt x="644938" y="571786"/>
                      <a:pt x="645985" y="571786"/>
                    </a:cubicBezTo>
                    <a:cubicBezTo>
                      <a:pt x="646176" y="572834"/>
                      <a:pt x="646271" y="573786"/>
                      <a:pt x="646462" y="574834"/>
                    </a:cubicBezTo>
                    <a:cubicBezTo>
                      <a:pt x="642271" y="575215"/>
                      <a:pt x="638175" y="575405"/>
                      <a:pt x="634175" y="575215"/>
                    </a:cubicBezTo>
                    <a:cubicBezTo>
                      <a:pt x="631984" y="575120"/>
                      <a:pt x="629984" y="575024"/>
                      <a:pt x="627983" y="574929"/>
                    </a:cubicBezTo>
                    <a:cubicBezTo>
                      <a:pt x="628078" y="573596"/>
                      <a:pt x="628269" y="572167"/>
                      <a:pt x="628364" y="570738"/>
                    </a:cubicBezTo>
                    <a:cubicBezTo>
                      <a:pt x="632841" y="571214"/>
                      <a:pt x="637603" y="571500"/>
                      <a:pt x="642938" y="571786"/>
                    </a:cubicBezTo>
                    <a:close/>
                    <a:moveTo>
                      <a:pt x="632651" y="530447"/>
                    </a:moveTo>
                    <a:cubicBezTo>
                      <a:pt x="632746" y="529590"/>
                      <a:pt x="632841" y="528733"/>
                      <a:pt x="632936" y="527971"/>
                    </a:cubicBezTo>
                    <a:cubicBezTo>
                      <a:pt x="632936" y="527971"/>
                      <a:pt x="632936" y="527876"/>
                      <a:pt x="632936" y="527876"/>
                    </a:cubicBezTo>
                    <a:cubicBezTo>
                      <a:pt x="637127" y="527971"/>
                      <a:pt x="640747" y="527685"/>
                      <a:pt x="644176" y="527399"/>
                    </a:cubicBezTo>
                    <a:cubicBezTo>
                      <a:pt x="643985" y="528638"/>
                      <a:pt x="643890" y="529685"/>
                      <a:pt x="643700" y="530828"/>
                    </a:cubicBezTo>
                    <a:cubicBezTo>
                      <a:pt x="639985" y="530733"/>
                      <a:pt x="636270" y="530638"/>
                      <a:pt x="632651" y="530447"/>
                    </a:cubicBezTo>
                    <a:close/>
                    <a:moveTo>
                      <a:pt x="650272" y="595217"/>
                    </a:moveTo>
                    <a:cubicBezTo>
                      <a:pt x="645414" y="595217"/>
                      <a:pt x="641032" y="595122"/>
                      <a:pt x="637603" y="594741"/>
                    </a:cubicBezTo>
                    <a:cubicBezTo>
                      <a:pt x="633508" y="594360"/>
                      <a:pt x="629602" y="593884"/>
                      <a:pt x="626173" y="593503"/>
                    </a:cubicBezTo>
                    <a:cubicBezTo>
                      <a:pt x="626459" y="590931"/>
                      <a:pt x="626745" y="588073"/>
                      <a:pt x="627031" y="584930"/>
                    </a:cubicBezTo>
                    <a:cubicBezTo>
                      <a:pt x="634555" y="586169"/>
                      <a:pt x="641699" y="586359"/>
                      <a:pt x="648652" y="586740"/>
                    </a:cubicBezTo>
                    <a:cubicBezTo>
                      <a:pt x="649129" y="589597"/>
                      <a:pt x="649700" y="592360"/>
                      <a:pt x="650272" y="595217"/>
                    </a:cubicBezTo>
                    <a:close/>
                    <a:moveTo>
                      <a:pt x="619220" y="608838"/>
                    </a:moveTo>
                    <a:cubicBezTo>
                      <a:pt x="628364" y="615220"/>
                      <a:pt x="633793" y="619982"/>
                      <a:pt x="656749" y="624269"/>
                    </a:cubicBezTo>
                    <a:cubicBezTo>
                      <a:pt x="657225" y="626078"/>
                      <a:pt x="657606" y="627793"/>
                      <a:pt x="657987" y="629317"/>
                    </a:cubicBezTo>
                    <a:cubicBezTo>
                      <a:pt x="643414" y="626745"/>
                      <a:pt x="631603" y="625888"/>
                      <a:pt x="627983" y="625602"/>
                    </a:cubicBezTo>
                    <a:cubicBezTo>
                      <a:pt x="625030" y="619982"/>
                      <a:pt x="622173" y="614363"/>
                      <a:pt x="619220" y="608838"/>
                    </a:cubicBezTo>
                    <a:close/>
                    <a:moveTo>
                      <a:pt x="610838" y="593598"/>
                    </a:moveTo>
                    <a:cubicBezTo>
                      <a:pt x="613981" y="596170"/>
                      <a:pt x="617792" y="598551"/>
                      <a:pt x="623221" y="600551"/>
                    </a:cubicBezTo>
                    <a:cubicBezTo>
                      <a:pt x="624078" y="605219"/>
                      <a:pt x="624650" y="607981"/>
                      <a:pt x="624650" y="607981"/>
                    </a:cubicBezTo>
                    <a:cubicBezTo>
                      <a:pt x="624650" y="607981"/>
                      <a:pt x="624935" y="605409"/>
                      <a:pt x="625316" y="601313"/>
                    </a:cubicBezTo>
                    <a:cubicBezTo>
                      <a:pt x="630841" y="603028"/>
                      <a:pt x="638080" y="604456"/>
                      <a:pt x="647986" y="605123"/>
                    </a:cubicBezTo>
                    <a:cubicBezTo>
                      <a:pt x="649414" y="605219"/>
                      <a:pt x="650843" y="605314"/>
                      <a:pt x="652367" y="605409"/>
                    </a:cubicBezTo>
                    <a:cubicBezTo>
                      <a:pt x="652843" y="607790"/>
                      <a:pt x="653415" y="609981"/>
                      <a:pt x="653891" y="612172"/>
                    </a:cubicBezTo>
                    <a:cubicBezTo>
                      <a:pt x="637032" y="609790"/>
                      <a:pt x="622840" y="607981"/>
                      <a:pt x="618458" y="607409"/>
                    </a:cubicBezTo>
                    <a:cubicBezTo>
                      <a:pt x="615982" y="602837"/>
                      <a:pt x="613410" y="598265"/>
                      <a:pt x="610838" y="593598"/>
                    </a:cubicBezTo>
                    <a:close/>
                    <a:moveTo>
                      <a:pt x="594741" y="624935"/>
                    </a:moveTo>
                    <a:cubicBezTo>
                      <a:pt x="601409" y="611219"/>
                      <a:pt x="605885" y="598170"/>
                      <a:pt x="605980" y="590645"/>
                    </a:cubicBezTo>
                    <a:cubicBezTo>
                      <a:pt x="608457" y="594836"/>
                      <a:pt x="610934" y="599122"/>
                      <a:pt x="613315" y="603313"/>
                    </a:cubicBezTo>
                    <a:cubicBezTo>
                      <a:pt x="608267" y="610172"/>
                      <a:pt x="601123" y="617792"/>
                      <a:pt x="594741" y="624935"/>
                    </a:cubicBezTo>
                    <a:close/>
                    <a:moveTo>
                      <a:pt x="590931" y="610648"/>
                    </a:moveTo>
                    <a:cubicBezTo>
                      <a:pt x="591122" y="608362"/>
                      <a:pt x="591884" y="601313"/>
                      <a:pt x="592931" y="591598"/>
                    </a:cubicBezTo>
                    <a:cubicBezTo>
                      <a:pt x="594931" y="586454"/>
                      <a:pt x="596170" y="580835"/>
                      <a:pt x="596551" y="574834"/>
                    </a:cubicBezTo>
                    <a:cubicBezTo>
                      <a:pt x="599408" y="579596"/>
                      <a:pt x="602266" y="584263"/>
                      <a:pt x="605028" y="589026"/>
                    </a:cubicBezTo>
                    <a:cubicBezTo>
                      <a:pt x="600551" y="598075"/>
                      <a:pt x="596551" y="604552"/>
                      <a:pt x="590931" y="610648"/>
                    </a:cubicBezTo>
                    <a:close/>
                    <a:moveTo>
                      <a:pt x="594836" y="573310"/>
                    </a:moveTo>
                    <a:cubicBezTo>
                      <a:pt x="594836" y="572929"/>
                      <a:pt x="594931" y="572548"/>
                      <a:pt x="594931" y="572262"/>
                    </a:cubicBezTo>
                    <a:cubicBezTo>
                      <a:pt x="595027" y="572453"/>
                      <a:pt x="595217" y="572738"/>
                      <a:pt x="595313" y="572929"/>
                    </a:cubicBezTo>
                    <a:cubicBezTo>
                      <a:pt x="595122" y="573024"/>
                      <a:pt x="595027" y="573119"/>
                      <a:pt x="594836" y="573310"/>
                    </a:cubicBezTo>
                    <a:close/>
                    <a:moveTo>
                      <a:pt x="592264" y="344138"/>
                    </a:moveTo>
                    <a:cubicBezTo>
                      <a:pt x="592264" y="344138"/>
                      <a:pt x="592455" y="344424"/>
                      <a:pt x="592741" y="344900"/>
                    </a:cubicBezTo>
                    <a:cubicBezTo>
                      <a:pt x="592169" y="344329"/>
                      <a:pt x="591598" y="343662"/>
                      <a:pt x="591122" y="343186"/>
                    </a:cubicBezTo>
                    <a:cubicBezTo>
                      <a:pt x="592360" y="343471"/>
                      <a:pt x="593598" y="343757"/>
                      <a:pt x="594836" y="344138"/>
                    </a:cubicBezTo>
                    <a:lnTo>
                      <a:pt x="592264" y="344138"/>
                    </a:lnTo>
                    <a:close/>
                    <a:moveTo>
                      <a:pt x="588073" y="340328"/>
                    </a:moveTo>
                    <a:cubicBezTo>
                      <a:pt x="585883" y="338328"/>
                      <a:pt x="583787" y="336613"/>
                      <a:pt x="581692" y="334994"/>
                    </a:cubicBezTo>
                    <a:cubicBezTo>
                      <a:pt x="586930" y="333661"/>
                      <a:pt x="593979" y="331851"/>
                      <a:pt x="600837" y="329851"/>
                    </a:cubicBezTo>
                    <a:cubicBezTo>
                      <a:pt x="593979" y="335947"/>
                      <a:pt x="589597" y="340519"/>
                      <a:pt x="589597" y="340519"/>
                    </a:cubicBezTo>
                    <a:lnTo>
                      <a:pt x="596455" y="341947"/>
                    </a:lnTo>
                    <a:cubicBezTo>
                      <a:pt x="596932" y="341757"/>
                      <a:pt x="609028" y="339852"/>
                      <a:pt x="623221" y="335566"/>
                    </a:cubicBezTo>
                    <a:cubicBezTo>
                      <a:pt x="628555" y="337852"/>
                      <a:pt x="634651" y="340328"/>
                      <a:pt x="641509" y="342805"/>
                    </a:cubicBezTo>
                    <a:cubicBezTo>
                      <a:pt x="636842" y="345567"/>
                      <a:pt x="633508" y="347758"/>
                      <a:pt x="631507" y="348996"/>
                    </a:cubicBezTo>
                    <a:cubicBezTo>
                      <a:pt x="629317" y="349282"/>
                      <a:pt x="627221" y="349568"/>
                      <a:pt x="625126" y="349948"/>
                    </a:cubicBezTo>
                    <a:cubicBezTo>
                      <a:pt x="612648" y="346710"/>
                      <a:pt x="600361" y="343567"/>
                      <a:pt x="588073" y="340328"/>
                    </a:cubicBezTo>
                    <a:close/>
                    <a:moveTo>
                      <a:pt x="505206" y="656749"/>
                    </a:moveTo>
                    <a:cubicBezTo>
                      <a:pt x="509302" y="648367"/>
                      <a:pt x="514540" y="641318"/>
                      <a:pt x="522827" y="634365"/>
                    </a:cubicBezTo>
                    <a:cubicBezTo>
                      <a:pt x="537877" y="621792"/>
                      <a:pt x="561594" y="603885"/>
                      <a:pt x="575119" y="589407"/>
                    </a:cubicBezTo>
                    <a:cubicBezTo>
                      <a:pt x="579501" y="584740"/>
                      <a:pt x="582073" y="580835"/>
                      <a:pt x="583787" y="577120"/>
                    </a:cubicBezTo>
                    <a:cubicBezTo>
                      <a:pt x="584263" y="579787"/>
                      <a:pt x="584644" y="582359"/>
                      <a:pt x="585121" y="584740"/>
                    </a:cubicBezTo>
                    <a:cubicBezTo>
                      <a:pt x="584168" y="585978"/>
                      <a:pt x="583311" y="587216"/>
                      <a:pt x="582263" y="588740"/>
                    </a:cubicBezTo>
                    <a:cubicBezTo>
                      <a:pt x="572357" y="602932"/>
                      <a:pt x="540068" y="622268"/>
                      <a:pt x="516541" y="648272"/>
                    </a:cubicBezTo>
                    <a:cubicBezTo>
                      <a:pt x="512350" y="652939"/>
                      <a:pt x="508921" y="657511"/>
                      <a:pt x="505968" y="661892"/>
                    </a:cubicBezTo>
                    <a:cubicBezTo>
                      <a:pt x="505682" y="660178"/>
                      <a:pt x="505492" y="658559"/>
                      <a:pt x="505206" y="656749"/>
                    </a:cubicBezTo>
                    <a:close/>
                    <a:moveTo>
                      <a:pt x="498062" y="676275"/>
                    </a:moveTo>
                    <a:cubicBezTo>
                      <a:pt x="499205" y="672179"/>
                      <a:pt x="500443" y="668274"/>
                      <a:pt x="501777" y="664750"/>
                    </a:cubicBezTo>
                    <a:cubicBezTo>
                      <a:pt x="502158" y="665417"/>
                      <a:pt x="502634" y="665988"/>
                      <a:pt x="503015" y="666560"/>
                    </a:cubicBezTo>
                    <a:cubicBezTo>
                      <a:pt x="500920" y="669988"/>
                      <a:pt x="499396" y="673227"/>
                      <a:pt x="498062" y="676275"/>
                    </a:cubicBezTo>
                    <a:close/>
                    <a:moveTo>
                      <a:pt x="468344" y="626459"/>
                    </a:moveTo>
                    <a:cubicBezTo>
                      <a:pt x="469487" y="624078"/>
                      <a:pt x="470725" y="621506"/>
                      <a:pt x="472250" y="619030"/>
                    </a:cubicBezTo>
                    <a:cubicBezTo>
                      <a:pt x="481013" y="640271"/>
                      <a:pt x="490823" y="661702"/>
                      <a:pt x="490823" y="661702"/>
                    </a:cubicBezTo>
                    <a:cubicBezTo>
                      <a:pt x="490823" y="661702"/>
                      <a:pt x="490728" y="655987"/>
                      <a:pt x="490538" y="647224"/>
                    </a:cubicBezTo>
                    <a:cubicBezTo>
                      <a:pt x="492728" y="650557"/>
                      <a:pt x="494728" y="653701"/>
                      <a:pt x="496634" y="656654"/>
                    </a:cubicBezTo>
                    <a:cubicBezTo>
                      <a:pt x="493300" y="667893"/>
                      <a:pt x="495871" y="677132"/>
                      <a:pt x="496634" y="679609"/>
                    </a:cubicBezTo>
                    <a:cubicBezTo>
                      <a:pt x="495109" y="683705"/>
                      <a:pt x="494157" y="687134"/>
                      <a:pt x="493490" y="689991"/>
                    </a:cubicBezTo>
                    <a:cubicBezTo>
                      <a:pt x="489966" y="673608"/>
                      <a:pt x="484251" y="653129"/>
                      <a:pt x="475488" y="637889"/>
                    </a:cubicBezTo>
                    <a:cubicBezTo>
                      <a:pt x="473107" y="633794"/>
                      <a:pt x="470725" y="629984"/>
                      <a:pt x="468344" y="626459"/>
                    </a:cubicBezTo>
                    <a:close/>
                    <a:moveTo>
                      <a:pt x="466534" y="624078"/>
                    </a:moveTo>
                    <a:cubicBezTo>
                      <a:pt x="467582" y="622078"/>
                      <a:pt x="469011" y="619697"/>
                      <a:pt x="470821" y="617030"/>
                    </a:cubicBezTo>
                    <a:cubicBezTo>
                      <a:pt x="470916" y="617220"/>
                      <a:pt x="471106" y="617506"/>
                      <a:pt x="471202" y="617696"/>
                    </a:cubicBezTo>
                    <a:cubicBezTo>
                      <a:pt x="469963" y="620173"/>
                      <a:pt x="468821" y="622840"/>
                      <a:pt x="467677" y="625793"/>
                    </a:cubicBezTo>
                    <a:cubicBezTo>
                      <a:pt x="467392" y="625126"/>
                      <a:pt x="466915" y="624650"/>
                      <a:pt x="466534" y="624078"/>
                    </a:cubicBezTo>
                    <a:close/>
                    <a:moveTo>
                      <a:pt x="448913" y="549307"/>
                    </a:moveTo>
                    <a:cubicBezTo>
                      <a:pt x="448818" y="549973"/>
                      <a:pt x="448627" y="550545"/>
                      <a:pt x="448532" y="551212"/>
                    </a:cubicBezTo>
                    <a:cubicBezTo>
                      <a:pt x="447294" y="552355"/>
                      <a:pt x="444722" y="554831"/>
                      <a:pt x="441103" y="558260"/>
                    </a:cubicBezTo>
                    <a:cubicBezTo>
                      <a:pt x="443484" y="555498"/>
                      <a:pt x="446056" y="552545"/>
                      <a:pt x="448913" y="549307"/>
                    </a:cubicBezTo>
                    <a:close/>
                    <a:moveTo>
                      <a:pt x="448627" y="558737"/>
                    </a:moveTo>
                    <a:cubicBezTo>
                      <a:pt x="448627" y="558832"/>
                      <a:pt x="448723" y="559022"/>
                      <a:pt x="448723" y="559118"/>
                    </a:cubicBezTo>
                    <a:cubicBezTo>
                      <a:pt x="448627" y="559213"/>
                      <a:pt x="448627" y="559308"/>
                      <a:pt x="448532" y="559403"/>
                    </a:cubicBezTo>
                    <a:cubicBezTo>
                      <a:pt x="448532" y="559213"/>
                      <a:pt x="448627" y="559022"/>
                      <a:pt x="448627" y="558737"/>
                    </a:cubicBezTo>
                    <a:close/>
                    <a:moveTo>
                      <a:pt x="456533" y="534829"/>
                    </a:moveTo>
                    <a:cubicBezTo>
                      <a:pt x="455295" y="536353"/>
                      <a:pt x="453961" y="537877"/>
                      <a:pt x="452914" y="539401"/>
                    </a:cubicBezTo>
                    <a:cubicBezTo>
                      <a:pt x="452628" y="539782"/>
                      <a:pt x="452342" y="540258"/>
                      <a:pt x="451961" y="540639"/>
                    </a:cubicBezTo>
                    <a:cubicBezTo>
                      <a:pt x="452818" y="535877"/>
                      <a:pt x="453676" y="531019"/>
                      <a:pt x="454533" y="526256"/>
                    </a:cubicBezTo>
                    <a:cubicBezTo>
                      <a:pt x="455105" y="525589"/>
                      <a:pt x="455676" y="524923"/>
                      <a:pt x="456247" y="524256"/>
                    </a:cubicBezTo>
                    <a:cubicBezTo>
                      <a:pt x="456343" y="527113"/>
                      <a:pt x="456438" y="530733"/>
                      <a:pt x="456533" y="534829"/>
                    </a:cubicBezTo>
                    <a:close/>
                    <a:moveTo>
                      <a:pt x="456914" y="548830"/>
                    </a:moveTo>
                    <a:cubicBezTo>
                      <a:pt x="455485" y="550355"/>
                      <a:pt x="454057" y="551879"/>
                      <a:pt x="452723" y="553593"/>
                    </a:cubicBezTo>
                    <a:cubicBezTo>
                      <a:pt x="452342" y="554069"/>
                      <a:pt x="451961" y="554546"/>
                      <a:pt x="451580" y="555117"/>
                    </a:cubicBezTo>
                    <a:cubicBezTo>
                      <a:pt x="450628" y="554260"/>
                      <a:pt x="449961" y="553688"/>
                      <a:pt x="449580" y="553307"/>
                    </a:cubicBezTo>
                    <a:cubicBezTo>
                      <a:pt x="449866" y="551879"/>
                      <a:pt x="450151" y="550545"/>
                      <a:pt x="450342" y="549116"/>
                    </a:cubicBezTo>
                    <a:cubicBezTo>
                      <a:pt x="450437" y="548450"/>
                      <a:pt x="450532" y="547783"/>
                      <a:pt x="450723" y="547116"/>
                    </a:cubicBezTo>
                    <a:cubicBezTo>
                      <a:pt x="451104" y="546735"/>
                      <a:pt x="451485" y="546354"/>
                      <a:pt x="451866" y="545878"/>
                    </a:cubicBezTo>
                    <a:cubicBezTo>
                      <a:pt x="453390" y="544163"/>
                      <a:pt x="455009" y="542639"/>
                      <a:pt x="456724" y="541115"/>
                    </a:cubicBezTo>
                    <a:cubicBezTo>
                      <a:pt x="456819" y="543782"/>
                      <a:pt x="456819" y="546259"/>
                      <a:pt x="456914" y="548830"/>
                    </a:cubicBezTo>
                    <a:close/>
                    <a:moveTo>
                      <a:pt x="457390" y="560642"/>
                    </a:moveTo>
                    <a:cubicBezTo>
                      <a:pt x="456057" y="559308"/>
                      <a:pt x="454914" y="558260"/>
                      <a:pt x="453866" y="557213"/>
                    </a:cubicBezTo>
                    <a:cubicBezTo>
                      <a:pt x="454914" y="556165"/>
                      <a:pt x="456057" y="555117"/>
                      <a:pt x="457105" y="554164"/>
                    </a:cubicBezTo>
                    <a:cubicBezTo>
                      <a:pt x="457200" y="556355"/>
                      <a:pt x="457295" y="558546"/>
                      <a:pt x="457390" y="560642"/>
                    </a:cubicBezTo>
                    <a:close/>
                    <a:moveTo>
                      <a:pt x="465010" y="607886"/>
                    </a:moveTo>
                    <a:cubicBezTo>
                      <a:pt x="465963" y="609410"/>
                      <a:pt x="467201" y="611314"/>
                      <a:pt x="468439" y="613315"/>
                    </a:cubicBezTo>
                    <a:cubicBezTo>
                      <a:pt x="467011" y="616744"/>
                      <a:pt x="466058" y="619697"/>
                      <a:pt x="465296" y="622363"/>
                    </a:cubicBezTo>
                    <a:cubicBezTo>
                      <a:pt x="452247" y="604361"/>
                      <a:pt x="441484" y="597027"/>
                      <a:pt x="441388" y="596932"/>
                    </a:cubicBezTo>
                    <a:cubicBezTo>
                      <a:pt x="443579" y="586073"/>
                      <a:pt x="445580" y="575120"/>
                      <a:pt x="447580" y="564261"/>
                    </a:cubicBezTo>
                    <a:cubicBezTo>
                      <a:pt x="448151" y="563594"/>
                      <a:pt x="448723" y="562928"/>
                      <a:pt x="449294" y="562261"/>
                    </a:cubicBezTo>
                    <a:cubicBezTo>
                      <a:pt x="451294" y="572262"/>
                      <a:pt x="456533" y="594551"/>
                      <a:pt x="465010" y="607886"/>
                    </a:cubicBezTo>
                    <a:close/>
                    <a:moveTo>
                      <a:pt x="282607" y="451866"/>
                    </a:moveTo>
                    <a:cubicBezTo>
                      <a:pt x="276892" y="454343"/>
                      <a:pt x="271272" y="456914"/>
                      <a:pt x="265557" y="459581"/>
                    </a:cubicBezTo>
                    <a:cubicBezTo>
                      <a:pt x="259842" y="457105"/>
                      <a:pt x="232410" y="445389"/>
                      <a:pt x="203549" y="439484"/>
                    </a:cubicBezTo>
                    <a:cubicBezTo>
                      <a:pt x="171069" y="432816"/>
                      <a:pt x="130302" y="423767"/>
                      <a:pt x="121063" y="422148"/>
                    </a:cubicBezTo>
                    <a:cubicBezTo>
                      <a:pt x="116110" y="421291"/>
                      <a:pt x="111538" y="419290"/>
                      <a:pt x="108394" y="417576"/>
                    </a:cubicBezTo>
                    <a:cubicBezTo>
                      <a:pt x="108585" y="417576"/>
                      <a:pt x="132302" y="416147"/>
                      <a:pt x="150400" y="417576"/>
                    </a:cubicBezTo>
                    <a:cubicBezTo>
                      <a:pt x="168592" y="419005"/>
                      <a:pt x="211550" y="436055"/>
                      <a:pt x="238220" y="444913"/>
                    </a:cubicBezTo>
                    <a:cubicBezTo>
                      <a:pt x="262985" y="453009"/>
                      <a:pt x="270415" y="452056"/>
                      <a:pt x="282607" y="451866"/>
                    </a:cubicBezTo>
                    <a:close/>
                    <a:moveTo>
                      <a:pt x="304228" y="445389"/>
                    </a:moveTo>
                    <a:cubicBezTo>
                      <a:pt x="300418" y="450723"/>
                      <a:pt x="297847" y="461867"/>
                      <a:pt x="296894" y="474440"/>
                    </a:cubicBezTo>
                    <a:cubicBezTo>
                      <a:pt x="294608" y="466439"/>
                      <a:pt x="292036" y="457771"/>
                      <a:pt x="290893" y="450723"/>
                    </a:cubicBezTo>
                    <a:cubicBezTo>
                      <a:pt x="295275" y="448913"/>
                      <a:pt x="299752" y="447199"/>
                      <a:pt x="304228" y="445389"/>
                    </a:cubicBezTo>
                    <a:close/>
                    <a:moveTo>
                      <a:pt x="410146" y="271463"/>
                    </a:moveTo>
                    <a:cubicBezTo>
                      <a:pt x="410909" y="276320"/>
                      <a:pt x="411861" y="281273"/>
                      <a:pt x="413385" y="286226"/>
                    </a:cubicBezTo>
                    <a:cubicBezTo>
                      <a:pt x="407003" y="284226"/>
                      <a:pt x="400526" y="282321"/>
                      <a:pt x="394430" y="280416"/>
                    </a:cubicBezTo>
                    <a:cubicBezTo>
                      <a:pt x="392906" y="277082"/>
                      <a:pt x="391382" y="273558"/>
                      <a:pt x="389668" y="269938"/>
                    </a:cubicBezTo>
                    <a:cubicBezTo>
                      <a:pt x="385763" y="261461"/>
                      <a:pt x="379762" y="252984"/>
                      <a:pt x="373094" y="245078"/>
                    </a:cubicBezTo>
                    <a:cubicBezTo>
                      <a:pt x="380714" y="250603"/>
                      <a:pt x="388906" y="255556"/>
                      <a:pt x="396335" y="258223"/>
                    </a:cubicBezTo>
                    <a:cubicBezTo>
                      <a:pt x="401098" y="263080"/>
                      <a:pt x="405860" y="267653"/>
                      <a:pt x="410146" y="271463"/>
                    </a:cubicBezTo>
                    <a:close/>
                    <a:moveTo>
                      <a:pt x="431006" y="254032"/>
                    </a:moveTo>
                    <a:cubicBezTo>
                      <a:pt x="425482" y="250127"/>
                      <a:pt x="418814" y="245745"/>
                      <a:pt x="412242" y="242697"/>
                    </a:cubicBezTo>
                    <a:cubicBezTo>
                      <a:pt x="407480" y="237935"/>
                      <a:pt x="403479" y="234220"/>
                      <a:pt x="400907" y="232029"/>
                    </a:cubicBezTo>
                    <a:cubicBezTo>
                      <a:pt x="416719" y="235648"/>
                      <a:pt x="426053" y="234601"/>
                      <a:pt x="426148" y="234601"/>
                    </a:cubicBezTo>
                    <a:cubicBezTo>
                      <a:pt x="426720" y="235648"/>
                      <a:pt x="427292" y="236696"/>
                      <a:pt x="427958" y="237744"/>
                    </a:cubicBezTo>
                    <a:cubicBezTo>
                      <a:pt x="428530" y="241078"/>
                      <a:pt x="429673" y="246983"/>
                      <a:pt x="431006" y="254032"/>
                    </a:cubicBezTo>
                    <a:close/>
                    <a:moveTo>
                      <a:pt x="431578" y="431959"/>
                    </a:moveTo>
                    <a:cubicBezTo>
                      <a:pt x="430816" y="432721"/>
                      <a:pt x="430149" y="433388"/>
                      <a:pt x="429387" y="434054"/>
                    </a:cubicBezTo>
                    <a:cubicBezTo>
                      <a:pt x="422053" y="425577"/>
                      <a:pt x="415195" y="416433"/>
                      <a:pt x="412147" y="413861"/>
                    </a:cubicBezTo>
                    <a:cubicBezTo>
                      <a:pt x="409480" y="411671"/>
                      <a:pt x="408622" y="409861"/>
                      <a:pt x="408527" y="408146"/>
                    </a:cubicBezTo>
                    <a:cubicBezTo>
                      <a:pt x="415480" y="405955"/>
                      <a:pt x="422338" y="403670"/>
                      <a:pt x="429292" y="401574"/>
                    </a:cubicBezTo>
                    <a:cubicBezTo>
                      <a:pt x="425196" y="405955"/>
                      <a:pt x="423481" y="412052"/>
                      <a:pt x="425101" y="419481"/>
                    </a:cubicBezTo>
                    <a:cubicBezTo>
                      <a:pt x="426053" y="423481"/>
                      <a:pt x="428530" y="427768"/>
                      <a:pt x="431578" y="431959"/>
                    </a:cubicBezTo>
                    <a:close/>
                    <a:moveTo>
                      <a:pt x="436340" y="411004"/>
                    </a:moveTo>
                    <a:cubicBezTo>
                      <a:pt x="434721" y="406813"/>
                      <a:pt x="434150" y="403193"/>
                      <a:pt x="434626" y="400050"/>
                    </a:cubicBezTo>
                    <a:lnTo>
                      <a:pt x="436340" y="411004"/>
                    </a:lnTo>
                    <a:close/>
                    <a:moveTo>
                      <a:pt x="419100" y="496538"/>
                    </a:moveTo>
                    <a:cubicBezTo>
                      <a:pt x="427577" y="486537"/>
                      <a:pt x="436817" y="474345"/>
                      <a:pt x="445008" y="463201"/>
                    </a:cubicBezTo>
                    <a:cubicBezTo>
                      <a:pt x="449104" y="467487"/>
                      <a:pt x="452533" y="472059"/>
                      <a:pt x="455485" y="476821"/>
                    </a:cubicBezTo>
                    <a:lnTo>
                      <a:pt x="455867" y="477679"/>
                    </a:lnTo>
                    <a:cubicBezTo>
                      <a:pt x="448246" y="484822"/>
                      <a:pt x="434435" y="497872"/>
                      <a:pt x="421100" y="510921"/>
                    </a:cubicBezTo>
                    <a:cubicBezTo>
                      <a:pt x="421100" y="510921"/>
                      <a:pt x="421100" y="510921"/>
                      <a:pt x="421100" y="510826"/>
                    </a:cubicBezTo>
                    <a:cubicBezTo>
                      <a:pt x="420910" y="505968"/>
                      <a:pt x="420148" y="501205"/>
                      <a:pt x="419100" y="496538"/>
                    </a:cubicBezTo>
                    <a:close/>
                    <a:moveTo>
                      <a:pt x="402907" y="455962"/>
                    </a:moveTo>
                    <a:cubicBezTo>
                      <a:pt x="397097" y="445008"/>
                      <a:pt x="387763" y="427482"/>
                      <a:pt x="384143" y="415957"/>
                    </a:cubicBezTo>
                    <a:cubicBezTo>
                      <a:pt x="391573" y="413480"/>
                      <a:pt x="399002" y="411194"/>
                      <a:pt x="406527" y="408813"/>
                    </a:cubicBezTo>
                    <a:cubicBezTo>
                      <a:pt x="404527" y="411861"/>
                      <a:pt x="402146" y="416719"/>
                      <a:pt x="403288" y="421196"/>
                    </a:cubicBezTo>
                    <a:cubicBezTo>
                      <a:pt x="404717" y="427006"/>
                      <a:pt x="410242" y="434435"/>
                      <a:pt x="420529" y="442817"/>
                    </a:cubicBezTo>
                    <a:cubicBezTo>
                      <a:pt x="415004" y="448342"/>
                      <a:pt x="409575" y="453866"/>
                      <a:pt x="404622" y="459010"/>
                    </a:cubicBezTo>
                    <a:cubicBezTo>
                      <a:pt x="404050" y="458057"/>
                      <a:pt x="403384" y="456914"/>
                      <a:pt x="402907" y="455962"/>
                    </a:cubicBezTo>
                    <a:close/>
                    <a:moveTo>
                      <a:pt x="365665" y="508063"/>
                    </a:moveTo>
                    <a:cubicBezTo>
                      <a:pt x="359950" y="491680"/>
                      <a:pt x="353949" y="476726"/>
                      <a:pt x="348043" y="461963"/>
                    </a:cubicBezTo>
                    <a:cubicBezTo>
                      <a:pt x="341852" y="446627"/>
                      <a:pt x="342805" y="434816"/>
                      <a:pt x="343567" y="430339"/>
                    </a:cubicBezTo>
                    <a:cubicBezTo>
                      <a:pt x="348996" y="428339"/>
                      <a:pt x="354425" y="426530"/>
                      <a:pt x="359759" y="424625"/>
                    </a:cubicBezTo>
                    <a:cubicBezTo>
                      <a:pt x="353092" y="436055"/>
                      <a:pt x="360617" y="444818"/>
                      <a:pt x="375761" y="464439"/>
                    </a:cubicBezTo>
                    <a:cubicBezTo>
                      <a:pt x="379762" y="469678"/>
                      <a:pt x="383381" y="474440"/>
                      <a:pt x="386715" y="479012"/>
                    </a:cubicBezTo>
                    <a:cubicBezTo>
                      <a:pt x="380428" y="486728"/>
                      <a:pt x="373094" y="497014"/>
                      <a:pt x="365665" y="508063"/>
                    </a:cubicBezTo>
                    <a:close/>
                    <a:moveTo>
                      <a:pt x="380809" y="448342"/>
                    </a:moveTo>
                    <a:cubicBezTo>
                      <a:pt x="379381" y="446722"/>
                      <a:pt x="378142" y="445389"/>
                      <a:pt x="377571" y="444532"/>
                    </a:cubicBezTo>
                    <a:cubicBezTo>
                      <a:pt x="374047" y="439579"/>
                      <a:pt x="367570" y="434626"/>
                      <a:pt x="362236" y="423767"/>
                    </a:cubicBezTo>
                    <a:cubicBezTo>
                      <a:pt x="368522" y="421577"/>
                      <a:pt x="374809" y="419290"/>
                      <a:pt x="381095" y="417100"/>
                    </a:cubicBezTo>
                    <a:cubicBezTo>
                      <a:pt x="374237" y="426530"/>
                      <a:pt x="377476" y="438150"/>
                      <a:pt x="380809" y="448342"/>
                    </a:cubicBezTo>
                    <a:close/>
                    <a:moveTo>
                      <a:pt x="359950" y="539782"/>
                    </a:moveTo>
                    <a:cubicBezTo>
                      <a:pt x="360997" y="538734"/>
                      <a:pt x="362045" y="537591"/>
                      <a:pt x="363093" y="536543"/>
                    </a:cubicBezTo>
                    <a:cubicBezTo>
                      <a:pt x="362045" y="538067"/>
                      <a:pt x="361093" y="539591"/>
                      <a:pt x="360045" y="541115"/>
                    </a:cubicBezTo>
                    <a:cubicBezTo>
                      <a:pt x="360045" y="540639"/>
                      <a:pt x="360045" y="540163"/>
                      <a:pt x="359950" y="539782"/>
                    </a:cubicBezTo>
                    <a:close/>
                    <a:moveTo>
                      <a:pt x="336613" y="432816"/>
                    </a:moveTo>
                    <a:cubicBezTo>
                      <a:pt x="338042" y="432245"/>
                      <a:pt x="339566" y="431768"/>
                      <a:pt x="341090" y="431292"/>
                    </a:cubicBezTo>
                    <a:cubicBezTo>
                      <a:pt x="333470" y="439007"/>
                      <a:pt x="329375" y="444055"/>
                      <a:pt x="333851" y="458724"/>
                    </a:cubicBezTo>
                    <a:cubicBezTo>
                      <a:pt x="338804" y="475202"/>
                      <a:pt x="351568" y="498634"/>
                      <a:pt x="358997" y="514445"/>
                    </a:cubicBezTo>
                    <a:cubicBezTo>
                      <a:pt x="359378" y="515303"/>
                      <a:pt x="359664" y="516064"/>
                      <a:pt x="359950" y="516827"/>
                    </a:cubicBezTo>
                    <a:cubicBezTo>
                      <a:pt x="358711" y="518731"/>
                      <a:pt x="357378" y="520637"/>
                      <a:pt x="356140" y="522637"/>
                    </a:cubicBezTo>
                    <a:cubicBezTo>
                      <a:pt x="347186" y="495110"/>
                      <a:pt x="329279" y="468725"/>
                      <a:pt x="327565" y="454914"/>
                    </a:cubicBezTo>
                    <a:cubicBezTo>
                      <a:pt x="326326" y="444818"/>
                      <a:pt x="324612" y="439960"/>
                      <a:pt x="323659" y="437864"/>
                    </a:cubicBezTo>
                    <a:cubicBezTo>
                      <a:pt x="327850" y="436150"/>
                      <a:pt x="332232" y="434435"/>
                      <a:pt x="336613" y="432816"/>
                    </a:cubicBezTo>
                    <a:close/>
                    <a:moveTo>
                      <a:pt x="313277" y="417386"/>
                    </a:moveTo>
                    <a:cubicBezTo>
                      <a:pt x="317182" y="418529"/>
                      <a:pt x="321088" y="419576"/>
                      <a:pt x="324993" y="420624"/>
                    </a:cubicBezTo>
                    <a:cubicBezTo>
                      <a:pt x="336709" y="423863"/>
                      <a:pt x="345091" y="424434"/>
                      <a:pt x="350901" y="424053"/>
                    </a:cubicBezTo>
                    <a:cubicBezTo>
                      <a:pt x="345853" y="425958"/>
                      <a:pt x="340709" y="427768"/>
                      <a:pt x="335566" y="429673"/>
                    </a:cubicBezTo>
                    <a:cubicBezTo>
                      <a:pt x="332232" y="427768"/>
                      <a:pt x="323755" y="423005"/>
                      <a:pt x="313277" y="417386"/>
                    </a:cubicBezTo>
                    <a:close/>
                    <a:moveTo>
                      <a:pt x="292227" y="397955"/>
                    </a:moveTo>
                    <a:cubicBezTo>
                      <a:pt x="308800" y="405289"/>
                      <a:pt x="326612" y="408908"/>
                      <a:pt x="342709" y="411289"/>
                    </a:cubicBezTo>
                    <a:cubicBezTo>
                      <a:pt x="358616" y="413671"/>
                      <a:pt x="370903" y="414147"/>
                      <a:pt x="377666" y="414147"/>
                    </a:cubicBezTo>
                    <a:cubicBezTo>
                      <a:pt x="371284" y="416433"/>
                      <a:pt x="365093" y="418814"/>
                      <a:pt x="358711" y="421196"/>
                    </a:cubicBezTo>
                    <a:cubicBezTo>
                      <a:pt x="352330" y="419386"/>
                      <a:pt x="333661" y="413956"/>
                      <a:pt x="310039" y="406527"/>
                    </a:cubicBezTo>
                    <a:cubicBezTo>
                      <a:pt x="302705" y="404241"/>
                      <a:pt x="296989" y="401193"/>
                      <a:pt x="292227" y="397955"/>
                    </a:cubicBezTo>
                    <a:close/>
                    <a:moveTo>
                      <a:pt x="279654" y="375190"/>
                    </a:moveTo>
                    <a:cubicBezTo>
                      <a:pt x="281083" y="375190"/>
                      <a:pt x="282416" y="375190"/>
                      <a:pt x="283845" y="375095"/>
                    </a:cubicBezTo>
                    <a:cubicBezTo>
                      <a:pt x="284797" y="375380"/>
                      <a:pt x="285750" y="375666"/>
                      <a:pt x="286702" y="375952"/>
                    </a:cubicBezTo>
                    <a:cubicBezTo>
                      <a:pt x="287750" y="376333"/>
                      <a:pt x="288703" y="376619"/>
                      <a:pt x="289655" y="377000"/>
                    </a:cubicBezTo>
                    <a:cubicBezTo>
                      <a:pt x="288036" y="377285"/>
                      <a:pt x="286512" y="377571"/>
                      <a:pt x="284893" y="377857"/>
                    </a:cubicBezTo>
                    <a:cubicBezTo>
                      <a:pt x="283178" y="377095"/>
                      <a:pt x="281368" y="376142"/>
                      <a:pt x="279654" y="375190"/>
                    </a:cubicBezTo>
                    <a:close/>
                    <a:moveTo>
                      <a:pt x="239459" y="375476"/>
                    </a:moveTo>
                    <a:cubicBezTo>
                      <a:pt x="242125" y="377762"/>
                      <a:pt x="244888" y="380429"/>
                      <a:pt x="247936" y="383477"/>
                    </a:cubicBezTo>
                    <a:cubicBezTo>
                      <a:pt x="240697" y="380333"/>
                      <a:pt x="232981" y="377571"/>
                      <a:pt x="224790" y="375476"/>
                    </a:cubicBezTo>
                    <a:cubicBezTo>
                      <a:pt x="228695" y="375571"/>
                      <a:pt x="233648" y="375571"/>
                      <a:pt x="239459" y="375476"/>
                    </a:cubicBezTo>
                    <a:close/>
                    <a:moveTo>
                      <a:pt x="334423" y="354616"/>
                    </a:moveTo>
                    <a:cubicBezTo>
                      <a:pt x="315277" y="358045"/>
                      <a:pt x="289560" y="362521"/>
                      <a:pt x="266890" y="366522"/>
                    </a:cubicBezTo>
                    <a:cubicBezTo>
                      <a:pt x="265557" y="366617"/>
                      <a:pt x="264319" y="366808"/>
                      <a:pt x="263080" y="366903"/>
                    </a:cubicBezTo>
                    <a:cubicBezTo>
                      <a:pt x="257461" y="364236"/>
                      <a:pt x="252698" y="362236"/>
                      <a:pt x="249269" y="361474"/>
                    </a:cubicBezTo>
                    <a:cubicBezTo>
                      <a:pt x="240792" y="359569"/>
                      <a:pt x="233553" y="357283"/>
                      <a:pt x="226219" y="356235"/>
                    </a:cubicBezTo>
                    <a:cubicBezTo>
                      <a:pt x="254794" y="355187"/>
                      <a:pt x="290608" y="352901"/>
                      <a:pt x="319754" y="347472"/>
                    </a:cubicBezTo>
                    <a:cubicBezTo>
                      <a:pt x="321659" y="347091"/>
                      <a:pt x="323659" y="346710"/>
                      <a:pt x="325660" y="346329"/>
                    </a:cubicBezTo>
                    <a:cubicBezTo>
                      <a:pt x="325946" y="346520"/>
                      <a:pt x="326231" y="346710"/>
                      <a:pt x="326517" y="346996"/>
                    </a:cubicBezTo>
                    <a:cubicBezTo>
                      <a:pt x="322421" y="349091"/>
                      <a:pt x="318325" y="351568"/>
                      <a:pt x="314230" y="354616"/>
                    </a:cubicBezTo>
                    <a:cubicBezTo>
                      <a:pt x="314230" y="354616"/>
                      <a:pt x="321564" y="352235"/>
                      <a:pt x="331470" y="351187"/>
                    </a:cubicBezTo>
                    <a:cubicBezTo>
                      <a:pt x="332613" y="352235"/>
                      <a:pt x="333565" y="353378"/>
                      <a:pt x="334423" y="354616"/>
                    </a:cubicBezTo>
                    <a:close/>
                    <a:moveTo>
                      <a:pt x="342233" y="398050"/>
                    </a:moveTo>
                    <a:cubicBezTo>
                      <a:pt x="368808" y="403384"/>
                      <a:pt x="392811" y="404908"/>
                      <a:pt x="403384" y="405384"/>
                    </a:cubicBezTo>
                    <a:cubicBezTo>
                      <a:pt x="395764" y="407956"/>
                      <a:pt x="388048" y="410432"/>
                      <a:pt x="380428" y="413195"/>
                    </a:cubicBezTo>
                    <a:cubicBezTo>
                      <a:pt x="371380" y="410432"/>
                      <a:pt x="344043" y="402241"/>
                      <a:pt x="324231" y="395859"/>
                    </a:cubicBezTo>
                    <a:cubicBezTo>
                      <a:pt x="318611" y="394049"/>
                      <a:pt x="312420" y="391382"/>
                      <a:pt x="305848" y="388334"/>
                    </a:cubicBezTo>
                    <a:cubicBezTo>
                      <a:pt x="307657" y="388334"/>
                      <a:pt x="309467" y="388334"/>
                      <a:pt x="311277" y="388334"/>
                    </a:cubicBezTo>
                    <a:cubicBezTo>
                      <a:pt x="318040" y="391668"/>
                      <a:pt x="327184" y="395097"/>
                      <a:pt x="342233" y="398050"/>
                    </a:cubicBezTo>
                    <a:close/>
                    <a:moveTo>
                      <a:pt x="425958" y="397669"/>
                    </a:moveTo>
                    <a:lnTo>
                      <a:pt x="426339" y="397764"/>
                    </a:lnTo>
                    <a:cubicBezTo>
                      <a:pt x="419481" y="399955"/>
                      <a:pt x="412718" y="402336"/>
                      <a:pt x="405955" y="404622"/>
                    </a:cubicBezTo>
                    <a:cubicBezTo>
                      <a:pt x="397478" y="401669"/>
                      <a:pt x="372523" y="393287"/>
                      <a:pt x="349186" y="387382"/>
                    </a:cubicBezTo>
                    <a:cubicBezTo>
                      <a:pt x="354901" y="387001"/>
                      <a:pt x="360045" y="386620"/>
                      <a:pt x="364617" y="386048"/>
                    </a:cubicBezTo>
                    <a:cubicBezTo>
                      <a:pt x="369284" y="388334"/>
                      <a:pt x="374618" y="390239"/>
                      <a:pt x="380714" y="391859"/>
                    </a:cubicBezTo>
                    <a:cubicBezTo>
                      <a:pt x="397097" y="396050"/>
                      <a:pt x="416719" y="397288"/>
                      <a:pt x="425958" y="397669"/>
                    </a:cubicBezTo>
                    <a:close/>
                    <a:moveTo>
                      <a:pt x="410432" y="325564"/>
                    </a:moveTo>
                    <a:cubicBezTo>
                      <a:pt x="410337" y="325564"/>
                      <a:pt x="410242" y="325469"/>
                      <a:pt x="410146" y="325469"/>
                    </a:cubicBezTo>
                    <a:lnTo>
                      <a:pt x="410623" y="325469"/>
                    </a:lnTo>
                    <a:lnTo>
                      <a:pt x="410432" y="325564"/>
                    </a:lnTo>
                    <a:close/>
                    <a:moveTo>
                      <a:pt x="401860" y="297847"/>
                    </a:moveTo>
                    <a:cubicBezTo>
                      <a:pt x="409670" y="303562"/>
                      <a:pt x="418243" y="308801"/>
                      <a:pt x="426720" y="312230"/>
                    </a:cubicBezTo>
                    <a:cubicBezTo>
                      <a:pt x="428053" y="314325"/>
                      <a:pt x="429387" y="316135"/>
                      <a:pt x="430721" y="318040"/>
                    </a:cubicBezTo>
                    <a:lnTo>
                      <a:pt x="411766" y="325088"/>
                    </a:lnTo>
                    <a:cubicBezTo>
                      <a:pt x="411099" y="322897"/>
                      <a:pt x="407956" y="312992"/>
                      <a:pt x="401860" y="297847"/>
                    </a:cubicBezTo>
                    <a:close/>
                    <a:moveTo>
                      <a:pt x="331756" y="282512"/>
                    </a:moveTo>
                    <a:cubicBezTo>
                      <a:pt x="347281" y="293465"/>
                      <a:pt x="366713" y="306514"/>
                      <a:pt x="366713" y="306514"/>
                    </a:cubicBezTo>
                    <a:lnTo>
                      <a:pt x="370903" y="308515"/>
                    </a:lnTo>
                    <a:cubicBezTo>
                      <a:pt x="359855" y="303847"/>
                      <a:pt x="348710" y="299085"/>
                      <a:pt x="337661" y="294513"/>
                    </a:cubicBezTo>
                    <a:cubicBezTo>
                      <a:pt x="336328" y="293942"/>
                      <a:pt x="334994" y="293465"/>
                      <a:pt x="333756" y="292894"/>
                    </a:cubicBezTo>
                    <a:cubicBezTo>
                      <a:pt x="333470" y="291465"/>
                      <a:pt x="332899" y="287750"/>
                      <a:pt x="331756" y="282512"/>
                    </a:cubicBezTo>
                    <a:close/>
                    <a:moveTo>
                      <a:pt x="186880" y="237935"/>
                    </a:moveTo>
                    <a:cubicBezTo>
                      <a:pt x="185833" y="234410"/>
                      <a:pt x="180594" y="224980"/>
                      <a:pt x="173926" y="215170"/>
                    </a:cubicBezTo>
                    <a:cubicBezTo>
                      <a:pt x="173926" y="215170"/>
                      <a:pt x="173926" y="215170"/>
                      <a:pt x="173926" y="215170"/>
                    </a:cubicBezTo>
                    <a:cubicBezTo>
                      <a:pt x="184499" y="223076"/>
                      <a:pt x="210217" y="242506"/>
                      <a:pt x="218218" y="248507"/>
                    </a:cubicBezTo>
                    <a:cubicBezTo>
                      <a:pt x="207835" y="244793"/>
                      <a:pt x="197358" y="241268"/>
                      <a:pt x="186880" y="237935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79" name="Google Shape;879;p7"/>
          <p:cNvGrpSpPr/>
          <p:nvPr/>
        </p:nvGrpSpPr>
        <p:grpSpPr>
          <a:xfrm>
            <a:off x="1954244" y="3249906"/>
            <a:ext cx="457486" cy="1052274"/>
            <a:chOff x="2605658" y="4333208"/>
            <a:chExt cx="609981" cy="1403032"/>
          </a:xfrm>
        </p:grpSpPr>
        <p:sp>
          <p:nvSpPr>
            <p:cNvPr id="880" name="Google Shape;880;p7"/>
            <p:cNvSpPr/>
            <p:nvPr/>
          </p:nvSpPr>
          <p:spPr>
            <a:xfrm>
              <a:off x="2840069" y="4588668"/>
              <a:ext cx="89439" cy="1147572"/>
            </a:xfrm>
            <a:custGeom>
              <a:rect b="b" l="l" r="r" t="t"/>
              <a:pathLst>
                <a:path extrusionOk="0" h="1147572" w="89439">
                  <a:moveTo>
                    <a:pt x="0" y="1147572"/>
                  </a:moveTo>
                  <a:cubicBezTo>
                    <a:pt x="0" y="1147572"/>
                    <a:pt x="3715" y="242221"/>
                    <a:pt x="89440" y="0"/>
                  </a:cubicBezTo>
                </a:path>
              </a:pathLst>
            </a:custGeom>
            <a:noFill/>
            <a:ln cap="flat" cmpd="sng" w="17500">
              <a:solidFill>
                <a:srgbClr val="74918E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81" name="Google Shape;881;p7"/>
            <p:cNvGrpSpPr/>
            <p:nvPr/>
          </p:nvGrpSpPr>
          <p:grpSpPr>
            <a:xfrm>
              <a:off x="2605658" y="4333208"/>
              <a:ext cx="609981" cy="572738"/>
              <a:chOff x="2605658" y="4333208"/>
              <a:chExt cx="609981" cy="572738"/>
            </a:xfrm>
          </p:grpSpPr>
          <p:sp>
            <p:nvSpPr>
              <p:cNvPr id="882" name="Google Shape;882;p7"/>
              <p:cNvSpPr/>
              <p:nvPr/>
            </p:nvSpPr>
            <p:spPr>
              <a:xfrm>
                <a:off x="3112245" y="4692300"/>
                <a:ext cx="26622" cy="82962"/>
              </a:xfrm>
              <a:custGeom>
                <a:rect b="b" l="l" r="r" t="t"/>
                <a:pathLst>
                  <a:path extrusionOk="0" h="82962" w="26622">
                    <a:moveTo>
                      <a:pt x="810" y="0"/>
                    </a:moveTo>
                    <a:lnTo>
                      <a:pt x="3763" y="3715"/>
                    </a:lnTo>
                    <a:cubicBezTo>
                      <a:pt x="22051" y="34576"/>
                      <a:pt x="26623" y="82963"/>
                      <a:pt x="26623" y="82963"/>
                    </a:cubicBezTo>
                    <a:cubicBezTo>
                      <a:pt x="20336" y="76486"/>
                      <a:pt x="11954" y="59817"/>
                      <a:pt x="4620" y="41529"/>
                    </a:cubicBezTo>
                    <a:cubicBezTo>
                      <a:pt x="-2714" y="23146"/>
                      <a:pt x="905" y="1048"/>
                      <a:pt x="81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3" name="Google Shape;883;p7"/>
              <p:cNvSpPr/>
              <p:nvPr/>
            </p:nvSpPr>
            <p:spPr>
              <a:xfrm>
                <a:off x="2808446" y="4715636"/>
                <a:ext cx="83438" cy="102679"/>
              </a:xfrm>
              <a:custGeom>
                <a:rect b="b" l="l" r="r" t="t"/>
                <a:pathLst>
                  <a:path extrusionOk="0" h="102679" w="83438">
                    <a:moveTo>
                      <a:pt x="83439" y="0"/>
                    </a:moveTo>
                    <a:lnTo>
                      <a:pt x="82201" y="4667"/>
                    </a:lnTo>
                    <a:cubicBezTo>
                      <a:pt x="82201" y="4667"/>
                      <a:pt x="60770" y="34862"/>
                      <a:pt x="48387" y="49340"/>
                    </a:cubicBezTo>
                    <a:cubicBezTo>
                      <a:pt x="30956" y="69818"/>
                      <a:pt x="0" y="102679"/>
                      <a:pt x="0" y="102679"/>
                    </a:cubicBezTo>
                    <a:cubicBezTo>
                      <a:pt x="0" y="102679"/>
                      <a:pt x="26479" y="56769"/>
                      <a:pt x="46006" y="35719"/>
                    </a:cubicBezTo>
                    <a:cubicBezTo>
                      <a:pt x="66104" y="14192"/>
                      <a:pt x="83439" y="0"/>
                      <a:pt x="83439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7"/>
              <p:cNvSpPr/>
              <p:nvPr/>
            </p:nvSpPr>
            <p:spPr>
              <a:xfrm>
                <a:off x="2815971" y="4802219"/>
                <a:ext cx="55435" cy="93535"/>
              </a:xfrm>
              <a:custGeom>
                <a:rect b="b" l="l" r="r" t="t"/>
                <a:pathLst>
                  <a:path extrusionOk="0" h="93535" w="55435">
                    <a:moveTo>
                      <a:pt x="55435" y="0"/>
                    </a:moveTo>
                    <a:lnTo>
                      <a:pt x="53530" y="5334"/>
                    </a:lnTo>
                    <a:cubicBezTo>
                      <a:pt x="35433" y="45815"/>
                      <a:pt x="0" y="93535"/>
                      <a:pt x="0" y="93535"/>
                    </a:cubicBezTo>
                    <a:cubicBezTo>
                      <a:pt x="3048" y="83439"/>
                      <a:pt x="13240" y="62484"/>
                      <a:pt x="25051" y="40767"/>
                    </a:cubicBezTo>
                    <a:cubicBezTo>
                      <a:pt x="36862" y="19050"/>
                      <a:pt x="54673" y="1048"/>
                      <a:pt x="55435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885;p7"/>
              <p:cNvSpPr/>
              <p:nvPr/>
            </p:nvSpPr>
            <p:spPr>
              <a:xfrm>
                <a:off x="2666618" y="4511897"/>
                <a:ext cx="131540" cy="16669"/>
              </a:xfrm>
              <a:custGeom>
                <a:rect b="b" l="l" r="r" t="t"/>
                <a:pathLst>
                  <a:path extrusionOk="0" h="16669" w="131540">
                    <a:moveTo>
                      <a:pt x="126968" y="0"/>
                    </a:moveTo>
                    <a:lnTo>
                      <a:pt x="131540" y="1524"/>
                    </a:lnTo>
                    <a:cubicBezTo>
                      <a:pt x="131540" y="1524"/>
                      <a:pt x="110204" y="8382"/>
                      <a:pt x="81153" y="13621"/>
                    </a:cubicBezTo>
                    <a:cubicBezTo>
                      <a:pt x="52959" y="18574"/>
                      <a:pt x="0" y="16002"/>
                      <a:pt x="0" y="16002"/>
                    </a:cubicBezTo>
                    <a:cubicBezTo>
                      <a:pt x="0" y="16002"/>
                      <a:pt x="44482" y="7811"/>
                      <a:pt x="71057" y="4191"/>
                    </a:cubicBezTo>
                    <a:cubicBezTo>
                      <a:pt x="90011" y="1714"/>
                      <a:pt x="126968" y="0"/>
                      <a:pt x="126968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886;p7"/>
              <p:cNvSpPr/>
              <p:nvPr/>
            </p:nvSpPr>
            <p:spPr>
              <a:xfrm>
                <a:off x="2605658" y="4478556"/>
                <a:ext cx="108680" cy="8960"/>
              </a:xfrm>
              <a:custGeom>
                <a:rect b="b" l="l" r="r" t="t"/>
                <a:pathLst>
                  <a:path extrusionOk="0" h="8960" w="108680">
                    <a:moveTo>
                      <a:pt x="103061" y="3908"/>
                    </a:moveTo>
                    <a:lnTo>
                      <a:pt x="108680" y="5147"/>
                    </a:lnTo>
                    <a:cubicBezTo>
                      <a:pt x="107442" y="5242"/>
                      <a:pt x="82582" y="10385"/>
                      <a:pt x="57912" y="8575"/>
                    </a:cubicBezTo>
                    <a:cubicBezTo>
                      <a:pt x="33242" y="6766"/>
                      <a:pt x="10192" y="4003"/>
                      <a:pt x="0" y="1051"/>
                    </a:cubicBezTo>
                    <a:cubicBezTo>
                      <a:pt x="0" y="1146"/>
                      <a:pt x="59246" y="-2759"/>
                      <a:pt x="103061" y="3908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887;p7"/>
              <p:cNvSpPr/>
              <p:nvPr/>
            </p:nvSpPr>
            <p:spPr>
              <a:xfrm>
                <a:off x="2880262" y="4377594"/>
                <a:ext cx="8712" cy="107823"/>
              </a:xfrm>
              <a:custGeom>
                <a:rect b="b" l="l" r="r" t="t"/>
                <a:pathLst>
                  <a:path extrusionOk="0" h="107823" w="8712">
                    <a:moveTo>
                      <a:pt x="4003" y="107823"/>
                    </a:moveTo>
                    <a:lnTo>
                      <a:pt x="2289" y="104204"/>
                    </a:lnTo>
                    <a:cubicBezTo>
                      <a:pt x="2289" y="104204"/>
                      <a:pt x="-93" y="74104"/>
                      <a:pt x="3" y="58674"/>
                    </a:cubicBezTo>
                    <a:cubicBezTo>
                      <a:pt x="193" y="36862"/>
                      <a:pt x="2289" y="0"/>
                      <a:pt x="2289" y="0"/>
                    </a:cubicBezTo>
                    <a:cubicBezTo>
                      <a:pt x="2289" y="0"/>
                      <a:pt x="9814" y="42577"/>
                      <a:pt x="8575" y="65818"/>
                    </a:cubicBezTo>
                    <a:cubicBezTo>
                      <a:pt x="7432" y="89916"/>
                      <a:pt x="4003" y="107823"/>
                      <a:pt x="4003" y="107823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7"/>
              <p:cNvSpPr/>
              <p:nvPr/>
            </p:nvSpPr>
            <p:spPr>
              <a:xfrm>
                <a:off x="2837497" y="4333208"/>
                <a:ext cx="14659" cy="87439"/>
              </a:xfrm>
              <a:custGeom>
                <a:rect b="b" l="l" r="r" t="t"/>
                <a:pathLst>
                  <a:path extrusionOk="0" h="87439" w="14659">
                    <a:moveTo>
                      <a:pt x="14383" y="87439"/>
                    </a:moveTo>
                    <a:lnTo>
                      <a:pt x="12763" y="83058"/>
                    </a:lnTo>
                    <a:cubicBezTo>
                      <a:pt x="2858" y="48292"/>
                      <a:pt x="0" y="0"/>
                      <a:pt x="0" y="0"/>
                    </a:cubicBezTo>
                    <a:cubicBezTo>
                      <a:pt x="3334" y="7906"/>
                      <a:pt x="7906" y="26289"/>
                      <a:pt x="11906" y="46101"/>
                    </a:cubicBezTo>
                    <a:cubicBezTo>
                      <a:pt x="16002" y="65818"/>
                      <a:pt x="14288" y="86392"/>
                      <a:pt x="14383" y="8743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889;p7"/>
              <p:cNvSpPr/>
              <p:nvPr/>
            </p:nvSpPr>
            <p:spPr>
              <a:xfrm>
                <a:off x="3144488" y="4602956"/>
                <a:ext cx="71151" cy="52768"/>
              </a:xfrm>
              <a:custGeom>
                <a:rect b="b" l="l" r="r" t="t"/>
                <a:pathLst>
                  <a:path extrusionOk="0" h="52768" w="71151">
                    <a:moveTo>
                      <a:pt x="0" y="0"/>
                    </a:moveTo>
                    <a:lnTo>
                      <a:pt x="4191" y="2000"/>
                    </a:lnTo>
                    <a:cubicBezTo>
                      <a:pt x="35528" y="20098"/>
                      <a:pt x="71152" y="52769"/>
                      <a:pt x="71152" y="52769"/>
                    </a:cubicBezTo>
                    <a:cubicBezTo>
                      <a:pt x="63246" y="49435"/>
                      <a:pt x="47149" y="39434"/>
                      <a:pt x="30480" y="28004"/>
                    </a:cubicBezTo>
                    <a:cubicBezTo>
                      <a:pt x="13906" y="16669"/>
                      <a:pt x="762" y="667"/>
                      <a:pt x="0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890;p7"/>
              <p:cNvSpPr/>
              <p:nvPr/>
            </p:nvSpPr>
            <p:spPr>
              <a:xfrm>
                <a:off x="3032573" y="4811839"/>
                <a:ext cx="11712" cy="94107"/>
              </a:xfrm>
              <a:custGeom>
                <a:rect b="b" l="l" r="r" t="t"/>
                <a:pathLst>
                  <a:path extrusionOk="0" h="94107" w="11712">
                    <a:moveTo>
                      <a:pt x="4568" y="77819"/>
                    </a:moveTo>
                    <a:cubicBezTo>
                      <a:pt x="4283" y="86773"/>
                      <a:pt x="2759" y="94107"/>
                      <a:pt x="2759" y="94107"/>
                    </a:cubicBezTo>
                    <a:cubicBezTo>
                      <a:pt x="-99" y="83629"/>
                      <a:pt x="-956" y="77248"/>
                      <a:pt x="1235" y="67818"/>
                    </a:cubicBezTo>
                    <a:cubicBezTo>
                      <a:pt x="3425" y="58388"/>
                      <a:pt x="6473" y="48768"/>
                      <a:pt x="6473" y="32480"/>
                    </a:cubicBezTo>
                    <a:cubicBezTo>
                      <a:pt x="6473" y="18288"/>
                      <a:pt x="8379" y="3715"/>
                      <a:pt x="8474" y="0"/>
                    </a:cubicBezTo>
                    <a:cubicBezTo>
                      <a:pt x="8855" y="4763"/>
                      <a:pt x="10664" y="27813"/>
                      <a:pt x="11617" y="39434"/>
                    </a:cubicBezTo>
                    <a:cubicBezTo>
                      <a:pt x="12665" y="52483"/>
                      <a:pt x="4759" y="68961"/>
                      <a:pt x="4568" y="7781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891;p7"/>
              <p:cNvSpPr/>
              <p:nvPr/>
            </p:nvSpPr>
            <p:spPr>
              <a:xfrm>
                <a:off x="3039236" y="4803743"/>
                <a:ext cx="22288" cy="87471"/>
              </a:xfrm>
              <a:custGeom>
                <a:rect b="b" l="l" r="r" t="t"/>
                <a:pathLst>
                  <a:path extrusionOk="0" h="87471" w="22288">
                    <a:moveTo>
                      <a:pt x="22289" y="87440"/>
                    </a:moveTo>
                    <a:cubicBezTo>
                      <a:pt x="22289" y="87440"/>
                      <a:pt x="19145" y="88868"/>
                      <a:pt x="13240" y="72581"/>
                    </a:cubicBezTo>
                    <a:cubicBezTo>
                      <a:pt x="7334" y="56293"/>
                      <a:pt x="5239" y="37910"/>
                      <a:pt x="5525" y="30004"/>
                    </a:cubicBezTo>
                    <a:cubicBezTo>
                      <a:pt x="5810" y="22098"/>
                      <a:pt x="0" y="0"/>
                      <a:pt x="0" y="0"/>
                    </a:cubicBezTo>
                    <a:cubicBezTo>
                      <a:pt x="0" y="1238"/>
                      <a:pt x="13049" y="15621"/>
                      <a:pt x="18193" y="35528"/>
                    </a:cubicBezTo>
                    <a:cubicBezTo>
                      <a:pt x="23432" y="55531"/>
                      <a:pt x="20288" y="82106"/>
                      <a:pt x="22289" y="8744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892;p7"/>
              <p:cNvSpPr/>
              <p:nvPr/>
            </p:nvSpPr>
            <p:spPr>
              <a:xfrm>
                <a:off x="2713291" y="4668678"/>
                <a:ext cx="571" cy="666"/>
              </a:xfrm>
              <a:custGeom>
                <a:rect b="b" l="l" r="r" t="t"/>
                <a:pathLst>
                  <a:path extrusionOk="0" h="666" w="571">
                    <a:moveTo>
                      <a:pt x="572" y="0"/>
                    </a:moveTo>
                    <a:cubicBezTo>
                      <a:pt x="572" y="0"/>
                      <a:pt x="381" y="286"/>
                      <a:pt x="0" y="667"/>
                    </a:cubicBezTo>
                    <a:cubicBezTo>
                      <a:pt x="286" y="191"/>
                      <a:pt x="476" y="0"/>
                      <a:pt x="572" y="0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893;p7"/>
              <p:cNvSpPr/>
              <p:nvPr/>
            </p:nvSpPr>
            <p:spPr>
              <a:xfrm>
                <a:off x="2652712" y="4664392"/>
                <a:ext cx="66389" cy="51190"/>
              </a:xfrm>
              <a:custGeom>
                <a:rect b="b" l="l" r="r" t="t"/>
                <a:pathLst>
                  <a:path extrusionOk="0" h="51190" w="66389">
                    <a:moveTo>
                      <a:pt x="45625" y="18479"/>
                    </a:moveTo>
                    <a:cubicBezTo>
                      <a:pt x="41815" y="24098"/>
                      <a:pt x="30289" y="36100"/>
                      <a:pt x="16193" y="44672"/>
                    </a:cubicBezTo>
                    <a:cubicBezTo>
                      <a:pt x="2096" y="53340"/>
                      <a:pt x="0" y="50863"/>
                      <a:pt x="0" y="50863"/>
                    </a:cubicBezTo>
                    <a:cubicBezTo>
                      <a:pt x="4667" y="48006"/>
                      <a:pt x="15621" y="28004"/>
                      <a:pt x="30861" y="16478"/>
                    </a:cubicBezTo>
                    <a:cubicBezTo>
                      <a:pt x="46101" y="4858"/>
                      <a:pt x="65722" y="857"/>
                      <a:pt x="66389" y="0"/>
                    </a:cubicBezTo>
                    <a:cubicBezTo>
                      <a:pt x="66389" y="0"/>
                      <a:pt x="49435" y="12763"/>
                      <a:pt x="45625" y="18479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4" name="Google Shape;894;p7"/>
              <p:cNvSpPr/>
              <p:nvPr/>
            </p:nvSpPr>
            <p:spPr>
              <a:xfrm>
                <a:off x="2669571" y="4657649"/>
                <a:ext cx="58674" cy="22418"/>
              </a:xfrm>
              <a:custGeom>
                <a:rect b="b" l="l" r="r" t="t"/>
                <a:pathLst>
                  <a:path extrusionOk="0" h="22418" w="58674">
                    <a:moveTo>
                      <a:pt x="9811" y="21221"/>
                    </a:moveTo>
                    <a:cubicBezTo>
                      <a:pt x="3238" y="23602"/>
                      <a:pt x="0" y="21697"/>
                      <a:pt x="0" y="21697"/>
                    </a:cubicBezTo>
                    <a:cubicBezTo>
                      <a:pt x="4286" y="19602"/>
                      <a:pt x="13145" y="14458"/>
                      <a:pt x="26003" y="6267"/>
                    </a:cubicBezTo>
                    <a:cubicBezTo>
                      <a:pt x="38957" y="-1925"/>
                      <a:pt x="58674" y="266"/>
                      <a:pt x="58674" y="266"/>
                    </a:cubicBezTo>
                    <a:cubicBezTo>
                      <a:pt x="58674" y="266"/>
                      <a:pt x="50292" y="1885"/>
                      <a:pt x="39529" y="5219"/>
                    </a:cubicBezTo>
                    <a:cubicBezTo>
                      <a:pt x="28670" y="8648"/>
                      <a:pt x="16383" y="18935"/>
                      <a:pt x="9811" y="2122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5" name="Google Shape;895;p7"/>
              <p:cNvSpPr/>
              <p:nvPr/>
            </p:nvSpPr>
            <p:spPr>
              <a:xfrm>
                <a:off x="3084957" y="4379309"/>
                <a:ext cx="83394" cy="48577"/>
              </a:xfrm>
              <a:custGeom>
                <a:rect b="b" l="l" r="r" t="t"/>
                <a:pathLst>
                  <a:path extrusionOk="0" h="48577" w="83394">
                    <a:moveTo>
                      <a:pt x="29813" y="21241"/>
                    </a:moveTo>
                    <a:cubicBezTo>
                      <a:pt x="48768" y="10096"/>
                      <a:pt x="78296" y="3524"/>
                      <a:pt x="83153" y="0"/>
                    </a:cubicBezTo>
                    <a:cubicBezTo>
                      <a:pt x="83153" y="0"/>
                      <a:pt x="86106" y="2096"/>
                      <a:pt x="71342" y="12668"/>
                    </a:cubicBezTo>
                    <a:cubicBezTo>
                      <a:pt x="56674" y="23241"/>
                      <a:pt x="38005" y="31242"/>
                      <a:pt x="29432" y="33719"/>
                    </a:cubicBezTo>
                    <a:cubicBezTo>
                      <a:pt x="20955" y="36195"/>
                      <a:pt x="0" y="48578"/>
                      <a:pt x="0" y="48578"/>
                    </a:cubicBezTo>
                    <a:cubicBezTo>
                      <a:pt x="1333" y="48196"/>
                      <a:pt x="10858" y="32480"/>
                      <a:pt x="29813" y="21241"/>
                    </a:cubicBezTo>
                    <a:close/>
                  </a:path>
                </a:pathLst>
              </a:custGeom>
              <a:solidFill>
                <a:srgbClr val="90B4C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6" name="Google Shape;896;p7"/>
              <p:cNvSpPr/>
              <p:nvPr/>
            </p:nvSpPr>
            <p:spPr>
              <a:xfrm>
                <a:off x="2610611" y="4335970"/>
                <a:ext cx="603504" cy="565784"/>
              </a:xfrm>
              <a:custGeom>
                <a:rect b="b" l="l" r="r" t="t"/>
                <a:pathLst>
                  <a:path extrusionOk="0" h="565784" w="603504">
                    <a:moveTo>
                      <a:pt x="120396" y="151924"/>
                    </a:moveTo>
                    <a:cubicBezTo>
                      <a:pt x="127349" y="154210"/>
                      <a:pt x="134303" y="156591"/>
                      <a:pt x="141256" y="159068"/>
                    </a:cubicBezTo>
                    <a:cubicBezTo>
                      <a:pt x="141732" y="159353"/>
                      <a:pt x="142018" y="159639"/>
                      <a:pt x="142018" y="159639"/>
                    </a:cubicBezTo>
                    <a:lnTo>
                      <a:pt x="145637" y="160687"/>
                    </a:lnTo>
                    <a:cubicBezTo>
                      <a:pt x="149733" y="162211"/>
                      <a:pt x="153734" y="163639"/>
                      <a:pt x="157829" y="165163"/>
                    </a:cubicBezTo>
                    <a:cubicBezTo>
                      <a:pt x="157925" y="165163"/>
                      <a:pt x="158020" y="165259"/>
                      <a:pt x="158115" y="165259"/>
                    </a:cubicBezTo>
                    <a:cubicBezTo>
                      <a:pt x="152781" y="165545"/>
                      <a:pt x="133731" y="166497"/>
                      <a:pt x="117539" y="167926"/>
                    </a:cubicBezTo>
                    <a:cubicBezTo>
                      <a:pt x="134398" y="164402"/>
                      <a:pt x="145352" y="161449"/>
                      <a:pt x="145352" y="161449"/>
                    </a:cubicBezTo>
                    <a:lnTo>
                      <a:pt x="140018" y="159544"/>
                    </a:lnTo>
                    <a:cubicBezTo>
                      <a:pt x="140018" y="159544"/>
                      <a:pt x="108680" y="159448"/>
                      <a:pt x="90964" y="161830"/>
                    </a:cubicBezTo>
                    <a:cubicBezTo>
                      <a:pt x="63913" y="168497"/>
                      <a:pt x="21812" y="174022"/>
                      <a:pt x="21812" y="174022"/>
                    </a:cubicBezTo>
                    <a:cubicBezTo>
                      <a:pt x="21812" y="174022"/>
                      <a:pt x="48578" y="175355"/>
                      <a:pt x="73343" y="174212"/>
                    </a:cubicBezTo>
                    <a:cubicBezTo>
                      <a:pt x="52292" y="177737"/>
                      <a:pt x="32671" y="181356"/>
                      <a:pt x="32671" y="181356"/>
                    </a:cubicBezTo>
                    <a:cubicBezTo>
                      <a:pt x="32671" y="181356"/>
                      <a:pt x="85630" y="183928"/>
                      <a:pt x="113824" y="178975"/>
                    </a:cubicBezTo>
                    <a:cubicBezTo>
                      <a:pt x="138684" y="174593"/>
                      <a:pt x="157829" y="168878"/>
                      <a:pt x="162878" y="167354"/>
                    </a:cubicBezTo>
                    <a:cubicBezTo>
                      <a:pt x="178784" y="173450"/>
                      <a:pt x="194596" y="179832"/>
                      <a:pt x="210312" y="186404"/>
                    </a:cubicBezTo>
                    <a:cubicBezTo>
                      <a:pt x="203073" y="186499"/>
                      <a:pt x="163354" y="187071"/>
                      <a:pt x="146780" y="190119"/>
                    </a:cubicBezTo>
                    <a:cubicBezTo>
                      <a:pt x="128492" y="193357"/>
                      <a:pt x="75914" y="203454"/>
                      <a:pt x="75914" y="203454"/>
                    </a:cubicBezTo>
                    <a:cubicBezTo>
                      <a:pt x="75914" y="203454"/>
                      <a:pt x="136112" y="204406"/>
                      <a:pt x="157067" y="201073"/>
                    </a:cubicBezTo>
                    <a:cubicBezTo>
                      <a:pt x="172688" y="198596"/>
                      <a:pt x="209455" y="189643"/>
                      <a:pt x="214694" y="188309"/>
                    </a:cubicBezTo>
                    <a:cubicBezTo>
                      <a:pt x="215170" y="188500"/>
                      <a:pt x="215646" y="188690"/>
                      <a:pt x="216027" y="188881"/>
                    </a:cubicBezTo>
                    <a:cubicBezTo>
                      <a:pt x="222123" y="191453"/>
                      <a:pt x="228219" y="194215"/>
                      <a:pt x="234315" y="196787"/>
                    </a:cubicBezTo>
                    <a:cubicBezTo>
                      <a:pt x="232886" y="196882"/>
                      <a:pt x="184309" y="200978"/>
                      <a:pt x="166307" y="204121"/>
                    </a:cubicBezTo>
                    <a:cubicBezTo>
                      <a:pt x="148019" y="207359"/>
                      <a:pt x="107823" y="214313"/>
                      <a:pt x="107823" y="214313"/>
                    </a:cubicBezTo>
                    <a:cubicBezTo>
                      <a:pt x="107823" y="214313"/>
                      <a:pt x="165354" y="213836"/>
                      <a:pt x="197644" y="207836"/>
                    </a:cubicBezTo>
                    <a:cubicBezTo>
                      <a:pt x="213932" y="204788"/>
                      <a:pt x="236029" y="197929"/>
                      <a:pt x="236506" y="197739"/>
                    </a:cubicBezTo>
                    <a:cubicBezTo>
                      <a:pt x="243935" y="200978"/>
                      <a:pt x="251365" y="204121"/>
                      <a:pt x="258794" y="207359"/>
                    </a:cubicBezTo>
                    <a:cubicBezTo>
                      <a:pt x="258509" y="207359"/>
                      <a:pt x="257651" y="207359"/>
                      <a:pt x="256318" y="207454"/>
                    </a:cubicBezTo>
                    <a:cubicBezTo>
                      <a:pt x="256032" y="207264"/>
                      <a:pt x="255746" y="207264"/>
                      <a:pt x="255461" y="207073"/>
                    </a:cubicBezTo>
                    <a:cubicBezTo>
                      <a:pt x="255461" y="207073"/>
                      <a:pt x="255651" y="207264"/>
                      <a:pt x="255842" y="207454"/>
                    </a:cubicBezTo>
                    <a:cubicBezTo>
                      <a:pt x="246983" y="207740"/>
                      <a:pt x="220885" y="208883"/>
                      <a:pt x="203550" y="211741"/>
                    </a:cubicBezTo>
                    <a:cubicBezTo>
                      <a:pt x="198311" y="210883"/>
                      <a:pt x="192500" y="210979"/>
                      <a:pt x="186214" y="212503"/>
                    </a:cubicBezTo>
                    <a:cubicBezTo>
                      <a:pt x="186214" y="212503"/>
                      <a:pt x="188691" y="212884"/>
                      <a:pt x="192119" y="213741"/>
                    </a:cubicBezTo>
                    <a:cubicBezTo>
                      <a:pt x="165259" y="218504"/>
                      <a:pt x="113538" y="227552"/>
                      <a:pt x="113538" y="227552"/>
                    </a:cubicBezTo>
                    <a:cubicBezTo>
                      <a:pt x="113538" y="227552"/>
                      <a:pt x="122682" y="227647"/>
                      <a:pt x="135922" y="227362"/>
                    </a:cubicBezTo>
                    <a:cubicBezTo>
                      <a:pt x="137160" y="227647"/>
                      <a:pt x="142018" y="228886"/>
                      <a:pt x="148114" y="231172"/>
                    </a:cubicBezTo>
                    <a:cubicBezTo>
                      <a:pt x="140589" y="230314"/>
                      <a:pt x="135065" y="231077"/>
                      <a:pt x="135065" y="231077"/>
                    </a:cubicBezTo>
                    <a:cubicBezTo>
                      <a:pt x="140875" y="231077"/>
                      <a:pt x="145637" y="232981"/>
                      <a:pt x="151067" y="237172"/>
                    </a:cubicBezTo>
                    <a:cubicBezTo>
                      <a:pt x="147161" y="237839"/>
                      <a:pt x="144018" y="238411"/>
                      <a:pt x="141732" y="238792"/>
                    </a:cubicBezTo>
                    <a:cubicBezTo>
                      <a:pt x="141161" y="238696"/>
                      <a:pt x="140589" y="238506"/>
                      <a:pt x="140018" y="238411"/>
                    </a:cubicBezTo>
                    <a:cubicBezTo>
                      <a:pt x="120301" y="234696"/>
                      <a:pt x="106966" y="237839"/>
                      <a:pt x="106394" y="239078"/>
                    </a:cubicBezTo>
                    <a:cubicBezTo>
                      <a:pt x="105728" y="240221"/>
                      <a:pt x="113348" y="239363"/>
                      <a:pt x="128016" y="240316"/>
                    </a:cubicBezTo>
                    <a:cubicBezTo>
                      <a:pt x="142780" y="241173"/>
                      <a:pt x="153638" y="252794"/>
                      <a:pt x="179356" y="264605"/>
                    </a:cubicBezTo>
                    <a:cubicBezTo>
                      <a:pt x="197644" y="272987"/>
                      <a:pt x="208407" y="274606"/>
                      <a:pt x="213170" y="274796"/>
                    </a:cubicBezTo>
                    <a:cubicBezTo>
                      <a:pt x="210122" y="276035"/>
                      <a:pt x="207074" y="277178"/>
                      <a:pt x="204026" y="278416"/>
                    </a:cubicBezTo>
                    <a:cubicBezTo>
                      <a:pt x="202311" y="277558"/>
                      <a:pt x="194977" y="273844"/>
                      <a:pt x="183356" y="268700"/>
                    </a:cubicBezTo>
                    <a:cubicBezTo>
                      <a:pt x="169926" y="262795"/>
                      <a:pt x="158020" y="250127"/>
                      <a:pt x="136303" y="244221"/>
                    </a:cubicBezTo>
                    <a:cubicBezTo>
                      <a:pt x="114586" y="238315"/>
                      <a:pt x="98108" y="242411"/>
                      <a:pt x="98108" y="242411"/>
                    </a:cubicBezTo>
                    <a:cubicBezTo>
                      <a:pt x="114014" y="243078"/>
                      <a:pt x="117634" y="244602"/>
                      <a:pt x="126873" y="246697"/>
                    </a:cubicBezTo>
                    <a:cubicBezTo>
                      <a:pt x="136112" y="248698"/>
                      <a:pt x="158401" y="264319"/>
                      <a:pt x="168307" y="268510"/>
                    </a:cubicBezTo>
                    <a:cubicBezTo>
                      <a:pt x="178022" y="272701"/>
                      <a:pt x="188404" y="278416"/>
                      <a:pt x="203550" y="278606"/>
                    </a:cubicBezTo>
                    <a:cubicBezTo>
                      <a:pt x="199835" y="280130"/>
                      <a:pt x="196215" y="281654"/>
                      <a:pt x="192500" y="283178"/>
                    </a:cubicBezTo>
                    <a:cubicBezTo>
                      <a:pt x="190024" y="282321"/>
                      <a:pt x="183261" y="279845"/>
                      <a:pt x="174784" y="276415"/>
                    </a:cubicBezTo>
                    <a:cubicBezTo>
                      <a:pt x="164021" y="272129"/>
                      <a:pt x="142589" y="258985"/>
                      <a:pt x="120968" y="252889"/>
                    </a:cubicBezTo>
                    <a:cubicBezTo>
                      <a:pt x="99346" y="246697"/>
                      <a:pt x="83820" y="251555"/>
                      <a:pt x="83820" y="251555"/>
                    </a:cubicBezTo>
                    <a:cubicBezTo>
                      <a:pt x="93726" y="252413"/>
                      <a:pt x="108585" y="255556"/>
                      <a:pt x="115348" y="257175"/>
                    </a:cubicBezTo>
                    <a:cubicBezTo>
                      <a:pt x="122206" y="258794"/>
                      <a:pt x="149543" y="271367"/>
                      <a:pt x="165068" y="278035"/>
                    </a:cubicBezTo>
                    <a:cubicBezTo>
                      <a:pt x="178499" y="283750"/>
                      <a:pt x="185357" y="284321"/>
                      <a:pt x="190881" y="283845"/>
                    </a:cubicBezTo>
                    <a:cubicBezTo>
                      <a:pt x="187833" y="285179"/>
                      <a:pt x="184785" y="286417"/>
                      <a:pt x="181833" y="287750"/>
                    </a:cubicBezTo>
                    <a:cubicBezTo>
                      <a:pt x="174975" y="285179"/>
                      <a:pt x="127540" y="267462"/>
                      <a:pt x="115253" y="264700"/>
                    </a:cubicBezTo>
                    <a:cubicBezTo>
                      <a:pt x="102013" y="261747"/>
                      <a:pt x="93917" y="260604"/>
                      <a:pt x="82582" y="262604"/>
                    </a:cubicBezTo>
                    <a:cubicBezTo>
                      <a:pt x="71342" y="264605"/>
                      <a:pt x="70009" y="266224"/>
                      <a:pt x="70009" y="266224"/>
                    </a:cubicBezTo>
                    <a:cubicBezTo>
                      <a:pt x="68294" y="265366"/>
                      <a:pt x="67247" y="264605"/>
                      <a:pt x="67247" y="264605"/>
                    </a:cubicBezTo>
                    <a:cubicBezTo>
                      <a:pt x="67247" y="264605"/>
                      <a:pt x="63246" y="271558"/>
                      <a:pt x="79343" y="274606"/>
                    </a:cubicBezTo>
                    <a:cubicBezTo>
                      <a:pt x="95441" y="277558"/>
                      <a:pt x="120872" y="287179"/>
                      <a:pt x="126968" y="288036"/>
                    </a:cubicBezTo>
                    <a:cubicBezTo>
                      <a:pt x="132779" y="288893"/>
                      <a:pt x="156686" y="294704"/>
                      <a:pt x="168974" y="293561"/>
                    </a:cubicBezTo>
                    <a:cubicBezTo>
                      <a:pt x="164878" y="295465"/>
                      <a:pt x="160782" y="297466"/>
                      <a:pt x="156782" y="299466"/>
                    </a:cubicBezTo>
                    <a:cubicBezTo>
                      <a:pt x="153829" y="298228"/>
                      <a:pt x="137732" y="292227"/>
                      <a:pt x="114014" y="290798"/>
                    </a:cubicBezTo>
                    <a:cubicBezTo>
                      <a:pt x="87630" y="289274"/>
                      <a:pt x="79915" y="288893"/>
                      <a:pt x="73438" y="290608"/>
                    </a:cubicBezTo>
                    <a:cubicBezTo>
                      <a:pt x="66866" y="292418"/>
                      <a:pt x="54007" y="292989"/>
                      <a:pt x="51626" y="287369"/>
                    </a:cubicBezTo>
                    <a:cubicBezTo>
                      <a:pt x="51626" y="287369"/>
                      <a:pt x="50578" y="292798"/>
                      <a:pt x="58865" y="294513"/>
                    </a:cubicBezTo>
                    <a:cubicBezTo>
                      <a:pt x="67151" y="296228"/>
                      <a:pt x="85249" y="297561"/>
                      <a:pt x="94869" y="296704"/>
                    </a:cubicBezTo>
                    <a:cubicBezTo>
                      <a:pt x="103823" y="295846"/>
                      <a:pt x="149828" y="299085"/>
                      <a:pt x="156496" y="299561"/>
                    </a:cubicBezTo>
                    <a:cubicBezTo>
                      <a:pt x="156115" y="299752"/>
                      <a:pt x="155639" y="299942"/>
                      <a:pt x="155258" y="300133"/>
                    </a:cubicBezTo>
                    <a:cubicBezTo>
                      <a:pt x="152305" y="301657"/>
                      <a:pt x="149447" y="303181"/>
                      <a:pt x="146590" y="304705"/>
                    </a:cubicBezTo>
                    <a:cubicBezTo>
                      <a:pt x="143923" y="303847"/>
                      <a:pt x="125730" y="298132"/>
                      <a:pt x="111157" y="298704"/>
                    </a:cubicBezTo>
                    <a:cubicBezTo>
                      <a:pt x="95345" y="299276"/>
                      <a:pt x="87535" y="299466"/>
                      <a:pt x="76105" y="300799"/>
                    </a:cubicBezTo>
                    <a:cubicBezTo>
                      <a:pt x="64579" y="302133"/>
                      <a:pt x="55721" y="303181"/>
                      <a:pt x="52102" y="298418"/>
                    </a:cubicBezTo>
                    <a:cubicBezTo>
                      <a:pt x="52102" y="298418"/>
                      <a:pt x="52007" y="304038"/>
                      <a:pt x="58674" y="304800"/>
                    </a:cubicBezTo>
                    <a:cubicBezTo>
                      <a:pt x="65342" y="305467"/>
                      <a:pt x="69056" y="307372"/>
                      <a:pt x="95250" y="306991"/>
                    </a:cubicBezTo>
                    <a:cubicBezTo>
                      <a:pt x="118967" y="306610"/>
                      <a:pt x="142304" y="305276"/>
                      <a:pt x="146304" y="304990"/>
                    </a:cubicBezTo>
                    <a:cubicBezTo>
                      <a:pt x="139827" y="308420"/>
                      <a:pt x="133350" y="311944"/>
                      <a:pt x="127159" y="315849"/>
                    </a:cubicBezTo>
                    <a:lnTo>
                      <a:pt x="127159" y="315849"/>
                    </a:lnTo>
                    <a:lnTo>
                      <a:pt x="127159" y="315849"/>
                    </a:lnTo>
                    <a:cubicBezTo>
                      <a:pt x="127159" y="315849"/>
                      <a:pt x="127159" y="315849"/>
                      <a:pt x="127159" y="315849"/>
                    </a:cubicBezTo>
                    <a:cubicBezTo>
                      <a:pt x="127064" y="315278"/>
                      <a:pt x="125540" y="313563"/>
                      <a:pt x="112681" y="314230"/>
                    </a:cubicBezTo>
                    <a:cubicBezTo>
                      <a:pt x="123825" y="312230"/>
                      <a:pt x="134588" y="310705"/>
                      <a:pt x="134588" y="310705"/>
                    </a:cubicBezTo>
                    <a:cubicBezTo>
                      <a:pt x="134588" y="310705"/>
                      <a:pt x="119348" y="309086"/>
                      <a:pt x="107061" y="309944"/>
                    </a:cubicBezTo>
                    <a:cubicBezTo>
                      <a:pt x="94774" y="310896"/>
                      <a:pt x="71438" y="315754"/>
                      <a:pt x="64675" y="315754"/>
                    </a:cubicBezTo>
                    <a:cubicBezTo>
                      <a:pt x="57912" y="315754"/>
                      <a:pt x="56388" y="317849"/>
                      <a:pt x="48197" y="312039"/>
                    </a:cubicBezTo>
                    <a:cubicBezTo>
                      <a:pt x="48197" y="312039"/>
                      <a:pt x="52959" y="322040"/>
                      <a:pt x="59627" y="321564"/>
                    </a:cubicBezTo>
                    <a:cubicBezTo>
                      <a:pt x="63913" y="321278"/>
                      <a:pt x="72200" y="321564"/>
                      <a:pt x="80677" y="320802"/>
                    </a:cubicBezTo>
                    <a:cubicBezTo>
                      <a:pt x="78200" y="321945"/>
                      <a:pt x="76105" y="323183"/>
                      <a:pt x="74295" y="324326"/>
                    </a:cubicBezTo>
                    <a:cubicBezTo>
                      <a:pt x="67913" y="328422"/>
                      <a:pt x="60865" y="335375"/>
                      <a:pt x="56007" y="334328"/>
                    </a:cubicBezTo>
                    <a:cubicBezTo>
                      <a:pt x="51149" y="333375"/>
                      <a:pt x="46101" y="326898"/>
                      <a:pt x="46101" y="326898"/>
                    </a:cubicBezTo>
                    <a:cubicBezTo>
                      <a:pt x="46101" y="326898"/>
                      <a:pt x="49816" y="335471"/>
                      <a:pt x="54578" y="335947"/>
                    </a:cubicBezTo>
                    <a:cubicBezTo>
                      <a:pt x="59246" y="336423"/>
                      <a:pt x="65056" y="336995"/>
                      <a:pt x="77248" y="329565"/>
                    </a:cubicBezTo>
                    <a:cubicBezTo>
                      <a:pt x="89440" y="322231"/>
                      <a:pt x="99155" y="318802"/>
                      <a:pt x="126968" y="316039"/>
                    </a:cubicBezTo>
                    <a:cubicBezTo>
                      <a:pt x="123825" y="318040"/>
                      <a:pt x="120777" y="320135"/>
                      <a:pt x="117729" y="322231"/>
                    </a:cubicBezTo>
                    <a:cubicBezTo>
                      <a:pt x="117729" y="322231"/>
                      <a:pt x="117729" y="322136"/>
                      <a:pt x="117729" y="322136"/>
                    </a:cubicBezTo>
                    <a:cubicBezTo>
                      <a:pt x="117729" y="322136"/>
                      <a:pt x="117539" y="322231"/>
                      <a:pt x="117348" y="322421"/>
                    </a:cubicBezTo>
                    <a:cubicBezTo>
                      <a:pt x="114395" y="324517"/>
                      <a:pt x="111443" y="326612"/>
                      <a:pt x="108585" y="328898"/>
                    </a:cubicBezTo>
                    <a:cubicBezTo>
                      <a:pt x="108585" y="328708"/>
                      <a:pt x="108585" y="328613"/>
                      <a:pt x="108585" y="328613"/>
                    </a:cubicBezTo>
                    <a:cubicBezTo>
                      <a:pt x="108585" y="328613"/>
                      <a:pt x="108490" y="328803"/>
                      <a:pt x="108395" y="328994"/>
                    </a:cubicBezTo>
                    <a:cubicBezTo>
                      <a:pt x="106490" y="330422"/>
                      <a:pt x="104585" y="331851"/>
                      <a:pt x="102775" y="333470"/>
                    </a:cubicBezTo>
                    <a:cubicBezTo>
                      <a:pt x="102775" y="333470"/>
                      <a:pt x="102775" y="333470"/>
                      <a:pt x="102775" y="333470"/>
                    </a:cubicBezTo>
                    <a:cubicBezTo>
                      <a:pt x="102775" y="333470"/>
                      <a:pt x="102775" y="333470"/>
                      <a:pt x="102775" y="333470"/>
                    </a:cubicBezTo>
                    <a:cubicBezTo>
                      <a:pt x="102203" y="333946"/>
                      <a:pt x="101537" y="334423"/>
                      <a:pt x="100870" y="334994"/>
                    </a:cubicBezTo>
                    <a:cubicBezTo>
                      <a:pt x="101441" y="334518"/>
                      <a:pt x="102013" y="334137"/>
                      <a:pt x="102584" y="333661"/>
                    </a:cubicBezTo>
                    <a:cubicBezTo>
                      <a:pt x="99346" y="337185"/>
                      <a:pt x="86011" y="352139"/>
                      <a:pt x="79153" y="359664"/>
                    </a:cubicBezTo>
                    <a:cubicBezTo>
                      <a:pt x="71342" y="368237"/>
                      <a:pt x="70104" y="383477"/>
                      <a:pt x="65723" y="389858"/>
                    </a:cubicBezTo>
                    <a:cubicBezTo>
                      <a:pt x="61246" y="396240"/>
                      <a:pt x="58865" y="402050"/>
                      <a:pt x="58865" y="402050"/>
                    </a:cubicBezTo>
                    <a:cubicBezTo>
                      <a:pt x="67056" y="396049"/>
                      <a:pt x="71152" y="391954"/>
                      <a:pt x="74009" y="384429"/>
                    </a:cubicBezTo>
                    <a:cubicBezTo>
                      <a:pt x="76867" y="376809"/>
                      <a:pt x="79058" y="368618"/>
                      <a:pt x="87630" y="357283"/>
                    </a:cubicBezTo>
                    <a:cubicBezTo>
                      <a:pt x="94964" y="347377"/>
                      <a:pt x="100775" y="336518"/>
                      <a:pt x="102679" y="333661"/>
                    </a:cubicBezTo>
                    <a:cubicBezTo>
                      <a:pt x="104489" y="332232"/>
                      <a:pt x="106299" y="330803"/>
                      <a:pt x="108204" y="329470"/>
                    </a:cubicBezTo>
                    <a:cubicBezTo>
                      <a:pt x="105633" y="334137"/>
                      <a:pt x="90297" y="362045"/>
                      <a:pt x="84582" y="372808"/>
                    </a:cubicBezTo>
                    <a:cubicBezTo>
                      <a:pt x="78296" y="384524"/>
                      <a:pt x="77343" y="403098"/>
                      <a:pt x="77343" y="403098"/>
                    </a:cubicBezTo>
                    <a:cubicBezTo>
                      <a:pt x="77343" y="403098"/>
                      <a:pt x="88106" y="381095"/>
                      <a:pt x="88964" y="375380"/>
                    </a:cubicBezTo>
                    <a:cubicBezTo>
                      <a:pt x="89821" y="369665"/>
                      <a:pt x="98012" y="349853"/>
                      <a:pt x="103156" y="342424"/>
                    </a:cubicBezTo>
                    <a:cubicBezTo>
                      <a:pt x="107537" y="336137"/>
                      <a:pt x="108395" y="330708"/>
                      <a:pt x="108585" y="329184"/>
                    </a:cubicBezTo>
                    <a:cubicBezTo>
                      <a:pt x="111062" y="327279"/>
                      <a:pt x="113633" y="325374"/>
                      <a:pt x="116205" y="323660"/>
                    </a:cubicBezTo>
                    <a:cubicBezTo>
                      <a:pt x="114395" y="325564"/>
                      <a:pt x="111157" y="329755"/>
                      <a:pt x="107442" y="338138"/>
                    </a:cubicBezTo>
                    <a:cubicBezTo>
                      <a:pt x="101918" y="350806"/>
                      <a:pt x="94393" y="371951"/>
                      <a:pt x="94107" y="374237"/>
                    </a:cubicBezTo>
                    <a:cubicBezTo>
                      <a:pt x="93821" y="376523"/>
                      <a:pt x="91726" y="383477"/>
                      <a:pt x="87344" y="388048"/>
                    </a:cubicBezTo>
                    <a:cubicBezTo>
                      <a:pt x="82868" y="392621"/>
                      <a:pt x="81725" y="409004"/>
                      <a:pt x="81725" y="409004"/>
                    </a:cubicBezTo>
                    <a:cubicBezTo>
                      <a:pt x="81725" y="409004"/>
                      <a:pt x="88773" y="391192"/>
                      <a:pt x="93536" y="384810"/>
                    </a:cubicBezTo>
                    <a:cubicBezTo>
                      <a:pt x="98298" y="378333"/>
                      <a:pt x="99536" y="367760"/>
                      <a:pt x="103061" y="360140"/>
                    </a:cubicBezTo>
                    <a:cubicBezTo>
                      <a:pt x="106490" y="352425"/>
                      <a:pt x="108490" y="341757"/>
                      <a:pt x="113538" y="333375"/>
                    </a:cubicBezTo>
                    <a:cubicBezTo>
                      <a:pt x="117539" y="326803"/>
                      <a:pt x="117824" y="323755"/>
                      <a:pt x="117729" y="322707"/>
                    </a:cubicBezTo>
                    <a:cubicBezTo>
                      <a:pt x="120682" y="320707"/>
                      <a:pt x="123730" y="318706"/>
                      <a:pt x="126778" y="316897"/>
                    </a:cubicBezTo>
                    <a:cubicBezTo>
                      <a:pt x="125825" y="318326"/>
                      <a:pt x="124016" y="320993"/>
                      <a:pt x="122682" y="322421"/>
                    </a:cubicBezTo>
                    <a:cubicBezTo>
                      <a:pt x="120682" y="324517"/>
                      <a:pt x="115824" y="331851"/>
                      <a:pt x="111919" y="343186"/>
                    </a:cubicBezTo>
                    <a:cubicBezTo>
                      <a:pt x="108109" y="354521"/>
                      <a:pt x="105918" y="369475"/>
                      <a:pt x="105156" y="375571"/>
                    </a:cubicBezTo>
                    <a:cubicBezTo>
                      <a:pt x="104394" y="381667"/>
                      <a:pt x="101156" y="387668"/>
                      <a:pt x="98489" y="392335"/>
                    </a:cubicBezTo>
                    <a:cubicBezTo>
                      <a:pt x="95726" y="397002"/>
                      <a:pt x="97250" y="403479"/>
                      <a:pt x="97250" y="403479"/>
                    </a:cubicBezTo>
                    <a:cubicBezTo>
                      <a:pt x="97250" y="403479"/>
                      <a:pt x="96679" y="396907"/>
                      <a:pt x="100489" y="392811"/>
                    </a:cubicBezTo>
                    <a:cubicBezTo>
                      <a:pt x="104299" y="388715"/>
                      <a:pt x="109919" y="380143"/>
                      <a:pt x="111062" y="370904"/>
                    </a:cubicBezTo>
                    <a:cubicBezTo>
                      <a:pt x="112300" y="361569"/>
                      <a:pt x="116205" y="352139"/>
                      <a:pt x="117158" y="346710"/>
                    </a:cubicBezTo>
                    <a:cubicBezTo>
                      <a:pt x="118110" y="341281"/>
                      <a:pt x="123539" y="328422"/>
                      <a:pt x="126492" y="322993"/>
                    </a:cubicBezTo>
                    <a:cubicBezTo>
                      <a:pt x="128588" y="318992"/>
                      <a:pt x="128207" y="317087"/>
                      <a:pt x="127826" y="316325"/>
                    </a:cubicBezTo>
                    <a:cubicBezTo>
                      <a:pt x="129921" y="315087"/>
                      <a:pt x="132017" y="313944"/>
                      <a:pt x="134112" y="312801"/>
                    </a:cubicBezTo>
                    <a:cubicBezTo>
                      <a:pt x="126302" y="321183"/>
                      <a:pt x="127730" y="327470"/>
                      <a:pt x="123920" y="335852"/>
                    </a:cubicBezTo>
                    <a:cubicBezTo>
                      <a:pt x="119920" y="344614"/>
                      <a:pt x="120872" y="357473"/>
                      <a:pt x="118967" y="363474"/>
                    </a:cubicBezTo>
                    <a:cubicBezTo>
                      <a:pt x="117062" y="369475"/>
                      <a:pt x="118872" y="378619"/>
                      <a:pt x="109919" y="388239"/>
                    </a:cubicBezTo>
                    <a:cubicBezTo>
                      <a:pt x="109919" y="388239"/>
                      <a:pt x="119158" y="383096"/>
                      <a:pt x="122873" y="370808"/>
                    </a:cubicBezTo>
                    <a:cubicBezTo>
                      <a:pt x="126397" y="358807"/>
                      <a:pt x="140684" y="316516"/>
                      <a:pt x="135446" y="312039"/>
                    </a:cubicBezTo>
                    <a:cubicBezTo>
                      <a:pt x="138398" y="310420"/>
                      <a:pt x="141351" y="308705"/>
                      <a:pt x="144399" y="307181"/>
                    </a:cubicBezTo>
                    <a:cubicBezTo>
                      <a:pt x="135350" y="316802"/>
                      <a:pt x="132302" y="350425"/>
                      <a:pt x="130874" y="362712"/>
                    </a:cubicBezTo>
                    <a:cubicBezTo>
                      <a:pt x="129350" y="375761"/>
                      <a:pt x="118301" y="385572"/>
                      <a:pt x="118301" y="385572"/>
                    </a:cubicBezTo>
                    <a:cubicBezTo>
                      <a:pt x="139732" y="372808"/>
                      <a:pt x="139732" y="350520"/>
                      <a:pt x="140875" y="342329"/>
                    </a:cubicBezTo>
                    <a:cubicBezTo>
                      <a:pt x="142018" y="334232"/>
                      <a:pt x="147923" y="315944"/>
                      <a:pt x="146114" y="306229"/>
                    </a:cubicBezTo>
                    <a:cubicBezTo>
                      <a:pt x="149162" y="304610"/>
                      <a:pt x="152210" y="303086"/>
                      <a:pt x="155353" y="301562"/>
                    </a:cubicBezTo>
                    <a:cubicBezTo>
                      <a:pt x="147733" y="311277"/>
                      <a:pt x="148971" y="327088"/>
                      <a:pt x="147638" y="336423"/>
                    </a:cubicBezTo>
                    <a:cubicBezTo>
                      <a:pt x="146209" y="346043"/>
                      <a:pt x="147828" y="365570"/>
                      <a:pt x="147161" y="370141"/>
                    </a:cubicBezTo>
                    <a:cubicBezTo>
                      <a:pt x="146495" y="374713"/>
                      <a:pt x="140018" y="387572"/>
                      <a:pt x="140018" y="387572"/>
                    </a:cubicBezTo>
                    <a:cubicBezTo>
                      <a:pt x="140018" y="387572"/>
                      <a:pt x="147638" y="380238"/>
                      <a:pt x="151543" y="372237"/>
                    </a:cubicBezTo>
                    <a:cubicBezTo>
                      <a:pt x="155353" y="364522"/>
                      <a:pt x="162592" y="306514"/>
                      <a:pt x="156496" y="300895"/>
                    </a:cubicBezTo>
                    <a:cubicBezTo>
                      <a:pt x="159449" y="299466"/>
                      <a:pt x="162401" y="298132"/>
                      <a:pt x="165259" y="296799"/>
                    </a:cubicBezTo>
                    <a:cubicBezTo>
                      <a:pt x="161258" y="302228"/>
                      <a:pt x="160211" y="318326"/>
                      <a:pt x="158306" y="331089"/>
                    </a:cubicBezTo>
                    <a:cubicBezTo>
                      <a:pt x="156115" y="345662"/>
                      <a:pt x="161830" y="353092"/>
                      <a:pt x="157925" y="366331"/>
                    </a:cubicBezTo>
                    <a:cubicBezTo>
                      <a:pt x="154019" y="379571"/>
                      <a:pt x="145447" y="387287"/>
                      <a:pt x="145447" y="387287"/>
                    </a:cubicBezTo>
                    <a:cubicBezTo>
                      <a:pt x="169259" y="370522"/>
                      <a:pt x="166307" y="354997"/>
                      <a:pt x="168212" y="342519"/>
                    </a:cubicBezTo>
                    <a:cubicBezTo>
                      <a:pt x="170021" y="330327"/>
                      <a:pt x="171545" y="303562"/>
                      <a:pt x="167354" y="295751"/>
                    </a:cubicBezTo>
                    <a:cubicBezTo>
                      <a:pt x="170117" y="294513"/>
                      <a:pt x="172784" y="293275"/>
                      <a:pt x="175546" y="292132"/>
                    </a:cubicBezTo>
                    <a:cubicBezTo>
                      <a:pt x="168783" y="301847"/>
                      <a:pt x="171164" y="319659"/>
                      <a:pt x="171926" y="328422"/>
                    </a:cubicBezTo>
                    <a:cubicBezTo>
                      <a:pt x="172784" y="337471"/>
                      <a:pt x="175641" y="354044"/>
                      <a:pt x="173831" y="363855"/>
                    </a:cubicBezTo>
                    <a:cubicBezTo>
                      <a:pt x="172022" y="373761"/>
                      <a:pt x="171069" y="380333"/>
                      <a:pt x="167354" y="384810"/>
                    </a:cubicBezTo>
                    <a:cubicBezTo>
                      <a:pt x="167354" y="384810"/>
                      <a:pt x="179832" y="378047"/>
                      <a:pt x="181261" y="361950"/>
                    </a:cubicBezTo>
                    <a:cubicBezTo>
                      <a:pt x="182690" y="345757"/>
                      <a:pt x="182880" y="335185"/>
                      <a:pt x="182594" y="329374"/>
                    </a:cubicBezTo>
                    <a:cubicBezTo>
                      <a:pt x="182309" y="323945"/>
                      <a:pt x="179737" y="296323"/>
                      <a:pt x="176689" y="291465"/>
                    </a:cubicBezTo>
                    <a:cubicBezTo>
                      <a:pt x="179642" y="290131"/>
                      <a:pt x="182594" y="288893"/>
                      <a:pt x="185547" y="287655"/>
                    </a:cubicBezTo>
                    <a:cubicBezTo>
                      <a:pt x="178784" y="298228"/>
                      <a:pt x="182309" y="321945"/>
                      <a:pt x="185357" y="334042"/>
                    </a:cubicBezTo>
                    <a:cubicBezTo>
                      <a:pt x="188500" y="346615"/>
                      <a:pt x="188119" y="352520"/>
                      <a:pt x="188309" y="362998"/>
                    </a:cubicBezTo>
                    <a:cubicBezTo>
                      <a:pt x="188404" y="373571"/>
                      <a:pt x="182594" y="376619"/>
                      <a:pt x="182594" y="376619"/>
                    </a:cubicBezTo>
                    <a:cubicBezTo>
                      <a:pt x="182594" y="376619"/>
                      <a:pt x="188500" y="377476"/>
                      <a:pt x="194120" y="359855"/>
                    </a:cubicBezTo>
                    <a:cubicBezTo>
                      <a:pt x="196215" y="353282"/>
                      <a:pt x="196596" y="345853"/>
                      <a:pt x="196215" y="338899"/>
                    </a:cubicBezTo>
                    <a:cubicBezTo>
                      <a:pt x="197072" y="341090"/>
                      <a:pt x="197929" y="343662"/>
                      <a:pt x="198882" y="346805"/>
                    </a:cubicBezTo>
                    <a:cubicBezTo>
                      <a:pt x="203168" y="360902"/>
                      <a:pt x="198216" y="374904"/>
                      <a:pt x="198216" y="374904"/>
                    </a:cubicBezTo>
                    <a:cubicBezTo>
                      <a:pt x="198216" y="374904"/>
                      <a:pt x="203740" y="365951"/>
                      <a:pt x="204978" y="347853"/>
                    </a:cubicBezTo>
                    <a:cubicBezTo>
                      <a:pt x="206216" y="329755"/>
                      <a:pt x="200501" y="305657"/>
                      <a:pt x="198120" y="299752"/>
                    </a:cubicBezTo>
                    <a:cubicBezTo>
                      <a:pt x="195929" y="294227"/>
                      <a:pt x="195739" y="289751"/>
                      <a:pt x="196120" y="283273"/>
                    </a:cubicBezTo>
                    <a:cubicBezTo>
                      <a:pt x="199358" y="281940"/>
                      <a:pt x="202597" y="280702"/>
                      <a:pt x="205835" y="279463"/>
                    </a:cubicBezTo>
                    <a:cubicBezTo>
                      <a:pt x="201549" y="286036"/>
                      <a:pt x="201073" y="293084"/>
                      <a:pt x="203454" y="299561"/>
                    </a:cubicBezTo>
                    <a:cubicBezTo>
                      <a:pt x="205931" y="306419"/>
                      <a:pt x="216599" y="321278"/>
                      <a:pt x="219170" y="328994"/>
                    </a:cubicBezTo>
                    <a:cubicBezTo>
                      <a:pt x="220123" y="332041"/>
                      <a:pt x="221742" y="335756"/>
                      <a:pt x="223266" y="340138"/>
                    </a:cubicBezTo>
                    <a:cubicBezTo>
                      <a:pt x="211550" y="358521"/>
                      <a:pt x="201549" y="375666"/>
                      <a:pt x="201549" y="375666"/>
                    </a:cubicBezTo>
                    <a:cubicBezTo>
                      <a:pt x="201549" y="375666"/>
                      <a:pt x="211074" y="364331"/>
                      <a:pt x="225743" y="348805"/>
                    </a:cubicBezTo>
                    <a:cubicBezTo>
                      <a:pt x="225933" y="349568"/>
                      <a:pt x="226028" y="350425"/>
                      <a:pt x="226124" y="351187"/>
                    </a:cubicBezTo>
                    <a:cubicBezTo>
                      <a:pt x="213455" y="370237"/>
                      <a:pt x="202502" y="387572"/>
                      <a:pt x="202502" y="387572"/>
                    </a:cubicBezTo>
                    <a:cubicBezTo>
                      <a:pt x="202502" y="387572"/>
                      <a:pt x="213741" y="375380"/>
                      <a:pt x="226886" y="361093"/>
                    </a:cubicBezTo>
                    <a:cubicBezTo>
                      <a:pt x="226886" y="362236"/>
                      <a:pt x="226886" y="363474"/>
                      <a:pt x="226791" y="364712"/>
                    </a:cubicBezTo>
                    <a:cubicBezTo>
                      <a:pt x="226791" y="364712"/>
                      <a:pt x="228314" y="362426"/>
                      <a:pt x="229458" y="358330"/>
                    </a:cubicBezTo>
                    <a:cubicBezTo>
                      <a:pt x="240983" y="345853"/>
                      <a:pt x="253365" y="332422"/>
                      <a:pt x="260795" y="324421"/>
                    </a:cubicBezTo>
                    <a:cubicBezTo>
                      <a:pt x="261271" y="325088"/>
                      <a:pt x="261747" y="325755"/>
                      <a:pt x="262128" y="326422"/>
                    </a:cubicBezTo>
                    <a:cubicBezTo>
                      <a:pt x="262985" y="327660"/>
                      <a:pt x="263557" y="329184"/>
                      <a:pt x="263938" y="330708"/>
                    </a:cubicBezTo>
                    <a:cubicBezTo>
                      <a:pt x="260033" y="334518"/>
                      <a:pt x="256413" y="338233"/>
                      <a:pt x="253556" y="341281"/>
                    </a:cubicBezTo>
                    <a:cubicBezTo>
                      <a:pt x="227648" y="368713"/>
                      <a:pt x="199073" y="414814"/>
                      <a:pt x="199073" y="414814"/>
                    </a:cubicBezTo>
                    <a:cubicBezTo>
                      <a:pt x="199073" y="414814"/>
                      <a:pt x="245269" y="364712"/>
                      <a:pt x="259747" y="349091"/>
                    </a:cubicBezTo>
                    <a:cubicBezTo>
                      <a:pt x="261080" y="347663"/>
                      <a:pt x="262509" y="346043"/>
                      <a:pt x="263938" y="344424"/>
                    </a:cubicBezTo>
                    <a:cubicBezTo>
                      <a:pt x="263652" y="345662"/>
                      <a:pt x="263462" y="346424"/>
                      <a:pt x="263462" y="346424"/>
                    </a:cubicBezTo>
                    <a:cubicBezTo>
                      <a:pt x="263747" y="345662"/>
                      <a:pt x="263843" y="344996"/>
                      <a:pt x="264033" y="344233"/>
                    </a:cubicBezTo>
                    <a:cubicBezTo>
                      <a:pt x="264700" y="343471"/>
                      <a:pt x="265462" y="342614"/>
                      <a:pt x="266129" y="341757"/>
                    </a:cubicBezTo>
                    <a:cubicBezTo>
                      <a:pt x="265748" y="344138"/>
                      <a:pt x="264986" y="344996"/>
                      <a:pt x="264986" y="344996"/>
                    </a:cubicBezTo>
                    <a:cubicBezTo>
                      <a:pt x="264986" y="344996"/>
                      <a:pt x="266224" y="343471"/>
                      <a:pt x="267367" y="340233"/>
                    </a:cubicBezTo>
                    <a:cubicBezTo>
                      <a:pt x="277368" y="328041"/>
                      <a:pt x="287941" y="313182"/>
                      <a:pt x="292418" y="306800"/>
                    </a:cubicBezTo>
                    <a:lnTo>
                      <a:pt x="293656" y="309563"/>
                    </a:lnTo>
                    <a:cubicBezTo>
                      <a:pt x="293466" y="310991"/>
                      <a:pt x="293180" y="312515"/>
                      <a:pt x="292989" y="313944"/>
                    </a:cubicBezTo>
                    <a:cubicBezTo>
                      <a:pt x="287465" y="322136"/>
                      <a:pt x="285560" y="327565"/>
                      <a:pt x="284036" y="333375"/>
                    </a:cubicBezTo>
                    <a:cubicBezTo>
                      <a:pt x="284036" y="333375"/>
                      <a:pt x="284036" y="333470"/>
                      <a:pt x="284036" y="333470"/>
                    </a:cubicBezTo>
                    <a:cubicBezTo>
                      <a:pt x="277749" y="338995"/>
                      <a:pt x="268224" y="347472"/>
                      <a:pt x="261176" y="354997"/>
                    </a:cubicBezTo>
                    <a:cubicBezTo>
                      <a:pt x="238697" y="378905"/>
                      <a:pt x="207074" y="427006"/>
                      <a:pt x="207074" y="427006"/>
                    </a:cubicBezTo>
                    <a:cubicBezTo>
                      <a:pt x="207074" y="427006"/>
                      <a:pt x="234696" y="397002"/>
                      <a:pt x="247269" y="383381"/>
                    </a:cubicBezTo>
                    <a:cubicBezTo>
                      <a:pt x="255651" y="374428"/>
                      <a:pt x="271653" y="354139"/>
                      <a:pt x="281654" y="341376"/>
                    </a:cubicBezTo>
                    <a:cubicBezTo>
                      <a:pt x="281273" y="342614"/>
                      <a:pt x="280892" y="343662"/>
                      <a:pt x="280511" y="344710"/>
                    </a:cubicBezTo>
                    <a:cubicBezTo>
                      <a:pt x="277940" y="349377"/>
                      <a:pt x="275273" y="352806"/>
                      <a:pt x="274511" y="354425"/>
                    </a:cubicBezTo>
                    <a:cubicBezTo>
                      <a:pt x="273272" y="357092"/>
                      <a:pt x="272510" y="361664"/>
                      <a:pt x="272510" y="361664"/>
                    </a:cubicBezTo>
                    <a:cubicBezTo>
                      <a:pt x="276892" y="350425"/>
                      <a:pt x="283655" y="346329"/>
                      <a:pt x="286322" y="341186"/>
                    </a:cubicBezTo>
                    <a:cubicBezTo>
                      <a:pt x="286988" y="339947"/>
                      <a:pt x="288036" y="338519"/>
                      <a:pt x="289275" y="336899"/>
                    </a:cubicBezTo>
                    <a:cubicBezTo>
                      <a:pt x="288703" y="340043"/>
                      <a:pt x="288227" y="343186"/>
                      <a:pt x="287655" y="346424"/>
                    </a:cubicBezTo>
                    <a:cubicBezTo>
                      <a:pt x="284512" y="350901"/>
                      <a:pt x="281369" y="355282"/>
                      <a:pt x="278987" y="358807"/>
                    </a:cubicBezTo>
                    <a:cubicBezTo>
                      <a:pt x="268986" y="368427"/>
                      <a:pt x="252508" y="384429"/>
                      <a:pt x="244793" y="392906"/>
                    </a:cubicBezTo>
                    <a:cubicBezTo>
                      <a:pt x="230696" y="408718"/>
                      <a:pt x="198787" y="459867"/>
                      <a:pt x="198787" y="459867"/>
                    </a:cubicBezTo>
                    <a:cubicBezTo>
                      <a:pt x="198787" y="459867"/>
                      <a:pt x="235744" y="421100"/>
                      <a:pt x="248317" y="407480"/>
                    </a:cubicBezTo>
                    <a:cubicBezTo>
                      <a:pt x="259747" y="395192"/>
                      <a:pt x="281845" y="362045"/>
                      <a:pt x="285845" y="356045"/>
                    </a:cubicBezTo>
                    <a:cubicBezTo>
                      <a:pt x="285750" y="356806"/>
                      <a:pt x="285560" y="357473"/>
                      <a:pt x="285464" y="358235"/>
                    </a:cubicBezTo>
                    <a:cubicBezTo>
                      <a:pt x="278321" y="368618"/>
                      <a:pt x="276225" y="375952"/>
                      <a:pt x="276225" y="375952"/>
                    </a:cubicBezTo>
                    <a:cubicBezTo>
                      <a:pt x="276225" y="375952"/>
                      <a:pt x="279368" y="368522"/>
                      <a:pt x="284988" y="361093"/>
                    </a:cubicBezTo>
                    <a:cubicBezTo>
                      <a:pt x="282321" y="376142"/>
                      <a:pt x="279368" y="391287"/>
                      <a:pt x="276225" y="406241"/>
                    </a:cubicBezTo>
                    <a:cubicBezTo>
                      <a:pt x="272225" y="409670"/>
                      <a:pt x="257080" y="422624"/>
                      <a:pt x="239935" y="441103"/>
                    </a:cubicBezTo>
                    <a:cubicBezTo>
                      <a:pt x="220504" y="462058"/>
                      <a:pt x="193929" y="508063"/>
                      <a:pt x="193929" y="508063"/>
                    </a:cubicBezTo>
                    <a:cubicBezTo>
                      <a:pt x="193929" y="508063"/>
                      <a:pt x="207645" y="493490"/>
                      <a:pt x="221933" y="477679"/>
                    </a:cubicBezTo>
                    <a:cubicBezTo>
                      <a:pt x="207550" y="497872"/>
                      <a:pt x="194120" y="521113"/>
                      <a:pt x="194120" y="521113"/>
                    </a:cubicBezTo>
                    <a:cubicBezTo>
                      <a:pt x="194120" y="521113"/>
                      <a:pt x="221456" y="488632"/>
                      <a:pt x="241745" y="469582"/>
                    </a:cubicBezTo>
                    <a:cubicBezTo>
                      <a:pt x="253365" y="455962"/>
                      <a:pt x="270225" y="429578"/>
                      <a:pt x="270225" y="429578"/>
                    </a:cubicBezTo>
                    <a:lnTo>
                      <a:pt x="271463" y="424053"/>
                    </a:lnTo>
                    <a:cubicBezTo>
                      <a:pt x="271463" y="424053"/>
                      <a:pt x="263081" y="431578"/>
                      <a:pt x="250984" y="443865"/>
                    </a:cubicBezTo>
                    <a:cubicBezTo>
                      <a:pt x="260890" y="431102"/>
                      <a:pt x="272034" y="415576"/>
                      <a:pt x="275177" y="411194"/>
                    </a:cubicBezTo>
                    <a:cubicBezTo>
                      <a:pt x="275177" y="411289"/>
                      <a:pt x="275177" y="411385"/>
                      <a:pt x="275082" y="411480"/>
                    </a:cubicBezTo>
                    <a:cubicBezTo>
                      <a:pt x="274130" y="415671"/>
                      <a:pt x="273272" y="419957"/>
                      <a:pt x="272320" y="424148"/>
                    </a:cubicBezTo>
                    <a:lnTo>
                      <a:pt x="271272" y="427768"/>
                    </a:lnTo>
                    <a:cubicBezTo>
                      <a:pt x="271272" y="427768"/>
                      <a:pt x="271272" y="428149"/>
                      <a:pt x="271367" y="428625"/>
                    </a:cubicBezTo>
                    <a:cubicBezTo>
                      <a:pt x="269748" y="435769"/>
                      <a:pt x="267938" y="442913"/>
                      <a:pt x="266129" y="450056"/>
                    </a:cubicBezTo>
                    <a:cubicBezTo>
                      <a:pt x="265843" y="449771"/>
                      <a:pt x="265652" y="449580"/>
                      <a:pt x="265462" y="449675"/>
                    </a:cubicBezTo>
                    <a:cubicBezTo>
                      <a:pt x="254413" y="457105"/>
                      <a:pt x="238030" y="477774"/>
                      <a:pt x="234125" y="482822"/>
                    </a:cubicBezTo>
                    <a:cubicBezTo>
                      <a:pt x="230219" y="487871"/>
                      <a:pt x="222790" y="499110"/>
                      <a:pt x="210693" y="517493"/>
                    </a:cubicBezTo>
                    <a:cubicBezTo>
                      <a:pt x="198692" y="535877"/>
                      <a:pt x="198311" y="549021"/>
                      <a:pt x="198311" y="549021"/>
                    </a:cubicBezTo>
                    <a:cubicBezTo>
                      <a:pt x="204597" y="529590"/>
                      <a:pt x="208502" y="524542"/>
                      <a:pt x="214122" y="516922"/>
                    </a:cubicBezTo>
                    <a:cubicBezTo>
                      <a:pt x="219742" y="509302"/>
                      <a:pt x="234887" y="491490"/>
                      <a:pt x="240792" y="483298"/>
                    </a:cubicBezTo>
                    <a:cubicBezTo>
                      <a:pt x="246602" y="475202"/>
                      <a:pt x="264700" y="453199"/>
                      <a:pt x="264700" y="453199"/>
                    </a:cubicBezTo>
                    <a:cubicBezTo>
                      <a:pt x="264700" y="453962"/>
                      <a:pt x="264700" y="454628"/>
                      <a:pt x="264700" y="455295"/>
                    </a:cubicBezTo>
                    <a:cubicBezTo>
                      <a:pt x="263557" y="459391"/>
                      <a:pt x="262414" y="463487"/>
                      <a:pt x="261176" y="467487"/>
                    </a:cubicBezTo>
                    <a:cubicBezTo>
                      <a:pt x="261080" y="467106"/>
                      <a:pt x="261080" y="466820"/>
                      <a:pt x="260985" y="466439"/>
                    </a:cubicBezTo>
                    <a:cubicBezTo>
                      <a:pt x="260985" y="466439"/>
                      <a:pt x="248888" y="493395"/>
                      <a:pt x="243459" y="507968"/>
                    </a:cubicBezTo>
                    <a:cubicBezTo>
                      <a:pt x="238125" y="522541"/>
                      <a:pt x="234125" y="547592"/>
                      <a:pt x="234125" y="547592"/>
                    </a:cubicBezTo>
                    <a:cubicBezTo>
                      <a:pt x="234125" y="547592"/>
                      <a:pt x="243840" y="524256"/>
                      <a:pt x="249841" y="508254"/>
                    </a:cubicBezTo>
                    <a:cubicBezTo>
                      <a:pt x="249460" y="511302"/>
                      <a:pt x="249079" y="514350"/>
                      <a:pt x="248888" y="517398"/>
                    </a:cubicBezTo>
                    <a:cubicBezTo>
                      <a:pt x="247174" y="543401"/>
                      <a:pt x="252508" y="553593"/>
                      <a:pt x="252508" y="553593"/>
                    </a:cubicBezTo>
                    <a:cubicBezTo>
                      <a:pt x="252508" y="553593"/>
                      <a:pt x="271844" y="511397"/>
                      <a:pt x="261176" y="467487"/>
                    </a:cubicBezTo>
                    <a:cubicBezTo>
                      <a:pt x="262414" y="463582"/>
                      <a:pt x="263557" y="459677"/>
                      <a:pt x="264700" y="455771"/>
                    </a:cubicBezTo>
                    <a:cubicBezTo>
                      <a:pt x="263652" y="482346"/>
                      <a:pt x="271653" y="500634"/>
                      <a:pt x="273844" y="507397"/>
                    </a:cubicBezTo>
                    <a:cubicBezTo>
                      <a:pt x="276035" y="514350"/>
                      <a:pt x="281464" y="536829"/>
                      <a:pt x="281464" y="536829"/>
                    </a:cubicBezTo>
                    <a:cubicBezTo>
                      <a:pt x="281464" y="536829"/>
                      <a:pt x="282035" y="502063"/>
                      <a:pt x="280321" y="486061"/>
                    </a:cubicBezTo>
                    <a:cubicBezTo>
                      <a:pt x="282512" y="491585"/>
                      <a:pt x="284512" y="496633"/>
                      <a:pt x="285369" y="499872"/>
                    </a:cubicBezTo>
                    <a:cubicBezTo>
                      <a:pt x="287274" y="507492"/>
                      <a:pt x="290703" y="520541"/>
                      <a:pt x="290703" y="520541"/>
                    </a:cubicBezTo>
                    <a:cubicBezTo>
                      <a:pt x="290703" y="520541"/>
                      <a:pt x="293275" y="479393"/>
                      <a:pt x="287750" y="462058"/>
                    </a:cubicBezTo>
                    <a:cubicBezTo>
                      <a:pt x="282702" y="445961"/>
                      <a:pt x="274320" y="425291"/>
                      <a:pt x="273177" y="422434"/>
                    </a:cubicBezTo>
                    <a:cubicBezTo>
                      <a:pt x="273939" y="419195"/>
                      <a:pt x="274701" y="415957"/>
                      <a:pt x="275368" y="412718"/>
                    </a:cubicBezTo>
                    <a:cubicBezTo>
                      <a:pt x="275558" y="416814"/>
                      <a:pt x="276701" y="430149"/>
                      <a:pt x="283369" y="443198"/>
                    </a:cubicBezTo>
                    <a:cubicBezTo>
                      <a:pt x="291465" y="458819"/>
                      <a:pt x="304133" y="478917"/>
                      <a:pt x="304133" y="478917"/>
                    </a:cubicBezTo>
                    <a:cubicBezTo>
                      <a:pt x="304133" y="478917"/>
                      <a:pt x="302895" y="452533"/>
                      <a:pt x="295275" y="437388"/>
                    </a:cubicBezTo>
                    <a:cubicBezTo>
                      <a:pt x="287560" y="422243"/>
                      <a:pt x="277368" y="405384"/>
                      <a:pt x="277368" y="405384"/>
                    </a:cubicBezTo>
                    <a:cubicBezTo>
                      <a:pt x="277368" y="405384"/>
                      <a:pt x="277178" y="405574"/>
                      <a:pt x="276892" y="405765"/>
                    </a:cubicBezTo>
                    <a:cubicBezTo>
                      <a:pt x="278321" y="399193"/>
                      <a:pt x="279750" y="392525"/>
                      <a:pt x="281083" y="385953"/>
                    </a:cubicBezTo>
                    <a:cubicBezTo>
                      <a:pt x="282321" y="390525"/>
                      <a:pt x="285655" y="411004"/>
                      <a:pt x="290989" y="419100"/>
                    </a:cubicBezTo>
                    <a:cubicBezTo>
                      <a:pt x="296990" y="428149"/>
                      <a:pt x="314992" y="445484"/>
                      <a:pt x="318421" y="457581"/>
                    </a:cubicBezTo>
                    <a:cubicBezTo>
                      <a:pt x="318421" y="457581"/>
                      <a:pt x="317659" y="451009"/>
                      <a:pt x="315849" y="442055"/>
                    </a:cubicBezTo>
                    <a:cubicBezTo>
                      <a:pt x="323850" y="426339"/>
                      <a:pt x="335280" y="417576"/>
                      <a:pt x="341471" y="411099"/>
                    </a:cubicBezTo>
                    <a:cubicBezTo>
                      <a:pt x="348044" y="404336"/>
                      <a:pt x="364998" y="394430"/>
                      <a:pt x="370999" y="388525"/>
                    </a:cubicBezTo>
                    <a:cubicBezTo>
                      <a:pt x="372713" y="386810"/>
                      <a:pt x="374333" y="384905"/>
                      <a:pt x="375666" y="382810"/>
                    </a:cubicBezTo>
                    <a:cubicBezTo>
                      <a:pt x="376428" y="386239"/>
                      <a:pt x="377000" y="388525"/>
                      <a:pt x="377190" y="389382"/>
                    </a:cubicBezTo>
                    <a:cubicBezTo>
                      <a:pt x="376523" y="390144"/>
                      <a:pt x="375857" y="390811"/>
                      <a:pt x="375095" y="391573"/>
                    </a:cubicBezTo>
                    <a:cubicBezTo>
                      <a:pt x="369856" y="396430"/>
                      <a:pt x="351282" y="418624"/>
                      <a:pt x="341567" y="438055"/>
                    </a:cubicBezTo>
                    <a:cubicBezTo>
                      <a:pt x="331946" y="457581"/>
                      <a:pt x="330994" y="469678"/>
                      <a:pt x="330994" y="469678"/>
                    </a:cubicBezTo>
                    <a:cubicBezTo>
                      <a:pt x="330994" y="469678"/>
                      <a:pt x="335280" y="452628"/>
                      <a:pt x="346901" y="440055"/>
                    </a:cubicBezTo>
                    <a:cubicBezTo>
                      <a:pt x="349472" y="437293"/>
                      <a:pt x="351663" y="435102"/>
                      <a:pt x="353663" y="433292"/>
                    </a:cubicBezTo>
                    <a:cubicBezTo>
                      <a:pt x="349282" y="440341"/>
                      <a:pt x="345281" y="448246"/>
                      <a:pt x="342995" y="456152"/>
                    </a:cubicBezTo>
                    <a:cubicBezTo>
                      <a:pt x="337090" y="477393"/>
                      <a:pt x="342233" y="479584"/>
                      <a:pt x="342233" y="479584"/>
                    </a:cubicBezTo>
                    <a:cubicBezTo>
                      <a:pt x="342233" y="479584"/>
                      <a:pt x="339471" y="473393"/>
                      <a:pt x="345758" y="462534"/>
                    </a:cubicBezTo>
                    <a:cubicBezTo>
                      <a:pt x="352044" y="451580"/>
                      <a:pt x="355187" y="445294"/>
                      <a:pt x="364998" y="433864"/>
                    </a:cubicBezTo>
                    <a:cubicBezTo>
                      <a:pt x="374428" y="422815"/>
                      <a:pt x="391192" y="399955"/>
                      <a:pt x="392049" y="385381"/>
                    </a:cubicBezTo>
                    <a:cubicBezTo>
                      <a:pt x="393668" y="388239"/>
                      <a:pt x="395192" y="391096"/>
                      <a:pt x="396812" y="394049"/>
                    </a:cubicBezTo>
                    <a:cubicBezTo>
                      <a:pt x="391668" y="397383"/>
                      <a:pt x="373380" y="424910"/>
                      <a:pt x="369951" y="430435"/>
                    </a:cubicBezTo>
                    <a:cubicBezTo>
                      <a:pt x="366332" y="436245"/>
                      <a:pt x="360331" y="447485"/>
                      <a:pt x="351949" y="465011"/>
                    </a:cubicBezTo>
                    <a:cubicBezTo>
                      <a:pt x="343567" y="482537"/>
                      <a:pt x="349377" y="496062"/>
                      <a:pt x="349377" y="496062"/>
                    </a:cubicBezTo>
                    <a:cubicBezTo>
                      <a:pt x="349187" y="489490"/>
                      <a:pt x="352235" y="482060"/>
                      <a:pt x="356616" y="470821"/>
                    </a:cubicBezTo>
                    <a:cubicBezTo>
                      <a:pt x="360998" y="459581"/>
                      <a:pt x="372904" y="443865"/>
                      <a:pt x="378905" y="434912"/>
                    </a:cubicBezTo>
                    <a:cubicBezTo>
                      <a:pt x="384620" y="426148"/>
                      <a:pt x="396907" y="408813"/>
                      <a:pt x="397383" y="395192"/>
                    </a:cubicBezTo>
                    <a:cubicBezTo>
                      <a:pt x="398812" y="397859"/>
                      <a:pt x="400241" y="400526"/>
                      <a:pt x="401669" y="403288"/>
                    </a:cubicBezTo>
                    <a:cubicBezTo>
                      <a:pt x="393859" y="409194"/>
                      <a:pt x="379286" y="438055"/>
                      <a:pt x="373571" y="451676"/>
                    </a:cubicBezTo>
                    <a:cubicBezTo>
                      <a:pt x="367760" y="465582"/>
                      <a:pt x="356330" y="480346"/>
                      <a:pt x="365189" y="510064"/>
                    </a:cubicBezTo>
                    <a:cubicBezTo>
                      <a:pt x="365189" y="510064"/>
                      <a:pt x="362998" y="497586"/>
                      <a:pt x="367760" y="481774"/>
                    </a:cubicBezTo>
                    <a:cubicBezTo>
                      <a:pt x="372428" y="465963"/>
                      <a:pt x="381286" y="461201"/>
                      <a:pt x="388144" y="444818"/>
                    </a:cubicBezTo>
                    <a:cubicBezTo>
                      <a:pt x="394240" y="430339"/>
                      <a:pt x="402908" y="412909"/>
                      <a:pt x="402717" y="405289"/>
                    </a:cubicBezTo>
                    <a:cubicBezTo>
                      <a:pt x="404241" y="408241"/>
                      <a:pt x="405765" y="411289"/>
                      <a:pt x="407289" y="414338"/>
                    </a:cubicBezTo>
                    <a:cubicBezTo>
                      <a:pt x="399288" y="417005"/>
                      <a:pt x="370999" y="481203"/>
                      <a:pt x="369475" y="491204"/>
                    </a:cubicBezTo>
                    <a:cubicBezTo>
                      <a:pt x="367951" y="501491"/>
                      <a:pt x="369570" y="513112"/>
                      <a:pt x="369570" y="513112"/>
                    </a:cubicBezTo>
                    <a:cubicBezTo>
                      <a:pt x="369570" y="513112"/>
                      <a:pt x="372047" y="496348"/>
                      <a:pt x="374237" y="491204"/>
                    </a:cubicBezTo>
                    <a:cubicBezTo>
                      <a:pt x="376428" y="486061"/>
                      <a:pt x="389096" y="466630"/>
                      <a:pt x="393573" y="455866"/>
                    </a:cubicBezTo>
                    <a:cubicBezTo>
                      <a:pt x="397955" y="445484"/>
                      <a:pt x="408242" y="429578"/>
                      <a:pt x="407956" y="415480"/>
                    </a:cubicBezTo>
                    <a:cubicBezTo>
                      <a:pt x="408146" y="415766"/>
                      <a:pt x="408242" y="416147"/>
                      <a:pt x="408432" y="416433"/>
                    </a:cubicBezTo>
                    <a:cubicBezTo>
                      <a:pt x="409766" y="419290"/>
                      <a:pt x="411194" y="422243"/>
                      <a:pt x="412433" y="425101"/>
                    </a:cubicBezTo>
                    <a:cubicBezTo>
                      <a:pt x="405289" y="434149"/>
                      <a:pt x="399193" y="456533"/>
                      <a:pt x="395383" y="465487"/>
                    </a:cubicBezTo>
                    <a:cubicBezTo>
                      <a:pt x="391478" y="474631"/>
                      <a:pt x="378524" y="497777"/>
                      <a:pt x="387763" y="522256"/>
                    </a:cubicBezTo>
                    <a:cubicBezTo>
                      <a:pt x="387763" y="522256"/>
                      <a:pt x="384905" y="506254"/>
                      <a:pt x="391383" y="491871"/>
                    </a:cubicBezTo>
                    <a:cubicBezTo>
                      <a:pt x="397478" y="478250"/>
                      <a:pt x="414909" y="441388"/>
                      <a:pt x="413290" y="426815"/>
                    </a:cubicBezTo>
                    <a:cubicBezTo>
                      <a:pt x="414814" y="430054"/>
                      <a:pt x="416243" y="433388"/>
                      <a:pt x="417576" y="436721"/>
                    </a:cubicBezTo>
                    <a:cubicBezTo>
                      <a:pt x="410813" y="438245"/>
                      <a:pt x="397097" y="490061"/>
                      <a:pt x="392906" y="504539"/>
                    </a:cubicBezTo>
                    <a:cubicBezTo>
                      <a:pt x="388525" y="519303"/>
                      <a:pt x="392811" y="529399"/>
                      <a:pt x="392811" y="529399"/>
                    </a:cubicBezTo>
                    <a:cubicBezTo>
                      <a:pt x="391478" y="514731"/>
                      <a:pt x="398241" y="506063"/>
                      <a:pt x="400241" y="498920"/>
                    </a:cubicBezTo>
                    <a:cubicBezTo>
                      <a:pt x="402241" y="491776"/>
                      <a:pt x="410528" y="478822"/>
                      <a:pt x="412528" y="467678"/>
                    </a:cubicBezTo>
                    <a:cubicBezTo>
                      <a:pt x="414528" y="456914"/>
                      <a:pt x="419481" y="451009"/>
                      <a:pt x="418052" y="438055"/>
                    </a:cubicBezTo>
                    <a:cubicBezTo>
                      <a:pt x="419005" y="440436"/>
                      <a:pt x="420053" y="442913"/>
                      <a:pt x="420910" y="445389"/>
                    </a:cubicBezTo>
                    <a:cubicBezTo>
                      <a:pt x="420148" y="445961"/>
                      <a:pt x="418719" y="447770"/>
                      <a:pt x="418052" y="453009"/>
                    </a:cubicBezTo>
                    <a:cubicBezTo>
                      <a:pt x="417195" y="460248"/>
                      <a:pt x="413861" y="476345"/>
                      <a:pt x="411480" y="482537"/>
                    </a:cubicBezTo>
                    <a:cubicBezTo>
                      <a:pt x="409099" y="488728"/>
                      <a:pt x="406622" y="500539"/>
                      <a:pt x="402050" y="510826"/>
                    </a:cubicBezTo>
                    <a:cubicBezTo>
                      <a:pt x="397574" y="521113"/>
                      <a:pt x="396907" y="532924"/>
                      <a:pt x="397478" y="539210"/>
                    </a:cubicBezTo>
                    <a:cubicBezTo>
                      <a:pt x="398050" y="545497"/>
                      <a:pt x="393764" y="552069"/>
                      <a:pt x="393764" y="552069"/>
                    </a:cubicBezTo>
                    <a:cubicBezTo>
                      <a:pt x="393764" y="552069"/>
                      <a:pt x="398621" y="546068"/>
                      <a:pt x="399288" y="539877"/>
                    </a:cubicBezTo>
                    <a:cubicBezTo>
                      <a:pt x="399860" y="533590"/>
                      <a:pt x="400908" y="525685"/>
                      <a:pt x="403860" y="518922"/>
                    </a:cubicBezTo>
                    <a:cubicBezTo>
                      <a:pt x="406908" y="512159"/>
                      <a:pt x="413861" y="495490"/>
                      <a:pt x="417481" y="481679"/>
                    </a:cubicBezTo>
                    <a:cubicBezTo>
                      <a:pt x="421100" y="467868"/>
                      <a:pt x="421577" y="457676"/>
                      <a:pt x="421196" y="454438"/>
                    </a:cubicBezTo>
                    <a:cubicBezTo>
                      <a:pt x="421005" y="452152"/>
                      <a:pt x="421100" y="448437"/>
                      <a:pt x="421196" y="446437"/>
                    </a:cubicBezTo>
                    <a:cubicBezTo>
                      <a:pt x="422529" y="449961"/>
                      <a:pt x="423767" y="453485"/>
                      <a:pt x="424910" y="457105"/>
                    </a:cubicBezTo>
                    <a:cubicBezTo>
                      <a:pt x="424339" y="457962"/>
                      <a:pt x="422625" y="461105"/>
                      <a:pt x="421958" y="470440"/>
                    </a:cubicBezTo>
                    <a:cubicBezTo>
                      <a:pt x="421005" y="481774"/>
                      <a:pt x="416243" y="493966"/>
                      <a:pt x="414528" y="503777"/>
                    </a:cubicBezTo>
                    <a:cubicBezTo>
                      <a:pt x="412718" y="513588"/>
                      <a:pt x="407480" y="525208"/>
                      <a:pt x="407480" y="534448"/>
                    </a:cubicBezTo>
                    <a:cubicBezTo>
                      <a:pt x="407480" y="543592"/>
                      <a:pt x="402527" y="565785"/>
                      <a:pt x="402527" y="565785"/>
                    </a:cubicBezTo>
                    <a:cubicBezTo>
                      <a:pt x="402527" y="565785"/>
                      <a:pt x="411194" y="548069"/>
                      <a:pt x="410433" y="541020"/>
                    </a:cubicBezTo>
                    <a:cubicBezTo>
                      <a:pt x="409670" y="533876"/>
                      <a:pt x="412147" y="525685"/>
                      <a:pt x="413195" y="523113"/>
                    </a:cubicBezTo>
                    <a:cubicBezTo>
                      <a:pt x="414242" y="520541"/>
                      <a:pt x="420815" y="494633"/>
                      <a:pt x="423863" y="478631"/>
                    </a:cubicBezTo>
                    <a:cubicBezTo>
                      <a:pt x="425958" y="467582"/>
                      <a:pt x="425768" y="461486"/>
                      <a:pt x="425482" y="458724"/>
                    </a:cubicBezTo>
                    <a:cubicBezTo>
                      <a:pt x="426530" y="461963"/>
                      <a:pt x="427482" y="465201"/>
                      <a:pt x="428339" y="468535"/>
                    </a:cubicBezTo>
                    <a:cubicBezTo>
                      <a:pt x="427768" y="469773"/>
                      <a:pt x="425006" y="476060"/>
                      <a:pt x="424720" y="485394"/>
                    </a:cubicBezTo>
                    <a:cubicBezTo>
                      <a:pt x="424434" y="495776"/>
                      <a:pt x="419195" y="520732"/>
                      <a:pt x="416528" y="527113"/>
                    </a:cubicBezTo>
                    <a:cubicBezTo>
                      <a:pt x="413861" y="533495"/>
                      <a:pt x="409385" y="561975"/>
                      <a:pt x="409385" y="561975"/>
                    </a:cubicBezTo>
                    <a:cubicBezTo>
                      <a:pt x="409385" y="561975"/>
                      <a:pt x="419481" y="542163"/>
                      <a:pt x="421481" y="526637"/>
                    </a:cubicBezTo>
                    <a:cubicBezTo>
                      <a:pt x="423386" y="512159"/>
                      <a:pt x="427768" y="473583"/>
                      <a:pt x="428339" y="468821"/>
                    </a:cubicBezTo>
                    <a:cubicBezTo>
                      <a:pt x="429006" y="471297"/>
                      <a:pt x="429578" y="473773"/>
                      <a:pt x="430149" y="476250"/>
                    </a:cubicBezTo>
                    <a:cubicBezTo>
                      <a:pt x="430149" y="476345"/>
                      <a:pt x="430149" y="476345"/>
                      <a:pt x="430149" y="476440"/>
                    </a:cubicBezTo>
                    <a:cubicBezTo>
                      <a:pt x="430149" y="476440"/>
                      <a:pt x="430149" y="476345"/>
                      <a:pt x="430149" y="476345"/>
                    </a:cubicBezTo>
                    <a:cubicBezTo>
                      <a:pt x="430340" y="477203"/>
                      <a:pt x="430530" y="478060"/>
                      <a:pt x="430721" y="479012"/>
                    </a:cubicBezTo>
                    <a:cubicBezTo>
                      <a:pt x="430530" y="478060"/>
                      <a:pt x="430340" y="477107"/>
                      <a:pt x="430149" y="476155"/>
                    </a:cubicBezTo>
                    <a:cubicBezTo>
                      <a:pt x="430149" y="475869"/>
                      <a:pt x="430149" y="475583"/>
                      <a:pt x="430054" y="475583"/>
                    </a:cubicBezTo>
                    <a:cubicBezTo>
                      <a:pt x="430054" y="475583"/>
                      <a:pt x="430054" y="475774"/>
                      <a:pt x="430054" y="475964"/>
                    </a:cubicBezTo>
                    <a:cubicBezTo>
                      <a:pt x="429578" y="473488"/>
                      <a:pt x="429006" y="470916"/>
                      <a:pt x="428339" y="468439"/>
                    </a:cubicBezTo>
                    <a:cubicBezTo>
                      <a:pt x="428339" y="468439"/>
                      <a:pt x="428339" y="468344"/>
                      <a:pt x="428339" y="468344"/>
                    </a:cubicBezTo>
                    <a:cubicBezTo>
                      <a:pt x="428339" y="468344"/>
                      <a:pt x="428339" y="468344"/>
                      <a:pt x="428339" y="468344"/>
                    </a:cubicBezTo>
                    <a:cubicBezTo>
                      <a:pt x="427387" y="464534"/>
                      <a:pt x="426339" y="460724"/>
                      <a:pt x="425196" y="457010"/>
                    </a:cubicBezTo>
                    <a:cubicBezTo>
                      <a:pt x="425863" y="457771"/>
                      <a:pt x="431102" y="463487"/>
                      <a:pt x="437102" y="471964"/>
                    </a:cubicBezTo>
                    <a:cubicBezTo>
                      <a:pt x="443579" y="481108"/>
                      <a:pt x="447199" y="498157"/>
                      <a:pt x="451009" y="503968"/>
                    </a:cubicBezTo>
                    <a:cubicBezTo>
                      <a:pt x="454819" y="509873"/>
                      <a:pt x="458438" y="509588"/>
                      <a:pt x="458438" y="509588"/>
                    </a:cubicBezTo>
                    <a:cubicBezTo>
                      <a:pt x="456248" y="505206"/>
                      <a:pt x="452438" y="495300"/>
                      <a:pt x="447104" y="479965"/>
                    </a:cubicBezTo>
                    <a:cubicBezTo>
                      <a:pt x="441960" y="465201"/>
                      <a:pt x="426244" y="457390"/>
                      <a:pt x="425196" y="456819"/>
                    </a:cubicBezTo>
                    <a:cubicBezTo>
                      <a:pt x="424053" y="453009"/>
                      <a:pt x="422815" y="449294"/>
                      <a:pt x="421481" y="445580"/>
                    </a:cubicBezTo>
                    <a:cubicBezTo>
                      <a:pt x="441579" y="462820"/>
                      <a:pt x="447199" y="471488"/>
                      <a:pt x="452438" y="485489"/>
                    </a:cubicBezTo>
                    <a:cubicBezTo>
                      <a:pt x="457676" y="499491"/>
                      <a:pt x="462534" y="501968"/>
                      <a:pt x="466439" y="503872"/>
                    </a:cubicBezTo>
                    <a:cubicBezTo>
                      <a:pt x="470440" y="505778"/>
                      <a:pt x="478346" y="498824"/>
                      <a:pt x="478346" y="498824"/>
                    </a:cubicBezTo>
                    <a:cubicBezTo>
                      <a:pt x="478346" y="498824"/>
                      <a:pt x="470630" y="502825"/>
                      <a:pt x="466249" y="501396"/>
                    </a:cubicBezTo>
                    <a:cubicBezTo>
                      <a:pt x="461867" y="499872"/>
                      <a:pt x="460439" y="489013"/>
                      <a:pt x="457867" y="481489"/>
                    </a:cubicBezTo>
                    <a:cubicBezTo>
                      <a:pt x="457105" y="479298"/>
                      <a:pt x="456152" y="476917"/>
                      <a:pt x="454914" y="474440"/>
                    </a:cubicBezTo>
                    <a:cubicBezTo>
                      <a:pt x="461105" y="479584"/>
                      <a:pt x="467773" y="483584"/>
                      <a:pt x="470916" y="486156"/>
                    </a:cubicBezTo>
                    <a:cubicBezTo>
                      <a:pt x="475774" y="490061"/>
                      <a:pt x="485394" y="482155"/>
                      <a:pt x="485394" y="482155"/>
                    </a:cubicBezTo>
                    <a:cubicBezTo>
                      <a:pt x="475583" y="483965"/>
                      <a:pt x="475583" y="480917"/>
                      <a:pt x="470345" y="477488"/>
                    </a:cubicBezTo>
                    <a:cubicBezTo>
                      <a:pt x="465011" y="473964"/>
                      <a:pt x="449675" y="456819"/>
                      <a:pt x="440627" y="449389"/>
                    </a:cubicBezTo>
                    <a:cubicBezTo>
                      <a:pt x="431483" y="442055"/>
                      <a:pt x="418624" y="435864"/>
                      <a:pt x="418624" y="435864"/>
                    </a:cubicBezTo>
                    <a:cubicBezTo>
                      <a:pt x="418624" y="435864"/>
                      <a:pt x="426149" y="443103"/>
                      <a:pt x="433673" y="450913"/>
                    </a:cubicBezTo>
                    <a:cubicBezTo>
                      <a:pt x="424053" y="443674"/>
                      <a:pt x="421862" y="444532"/>
                      <a:pt x="421386" y="445103"/>
                    </a:cubicBezTo>
                    <a:cubicBezTo>
                      <a:pt x="418814" y="437960"/>
                      <a:pt x="415957" y="430911"/>
                      <a:pt x="412814" y="423958"/>
                    </a:cubicBezTo>
                    <a:cubicBezTo>
                      <a:pt x="416243" y="426625"/>
                      <a:pt x="433388" y="439864"/>
                      <a:pt x="451485" y="452342"/>
                    </a:cubicBezTo>
                    <a:cubicBezTo>
                      <a:pt x="471678" y="466344"/>
                      <a:pt x="475679" y="466249"/>
                      <a:pt x="481298" y="469011"/>
                    </a:cubicBezTo>
                    <a:cubicBezTo>
                      <a:pt x="486918" y="471773"/>
                      <a:pt x="490157" y="465868"/>
                      <a:pt x="490157" y="465868"/>
                    </a:cubicBezTo>
                    <a:cubicBezTo>
                      <a:pt x="484537" y="469011"/>
                      <a:pt x="478155" y="463296"/>
                      <a:pt x="469964" y="455962"/>
                    </a:cubicBezTo>
                    <a:cubicBezTo>
                      <a:pt x="461772" y="448628"/>
                      <a:pt x="455771" y="444437"/>
                      <a:pt x="443770" y="435578"/>
                    </a:cubicBezTo>
                    <a:cubicBezTo>
                      <a:pt x="432816" y="427577"/>
                      <a:pt x="415576" y="424053"/>
                      <a:pt x="412623" y="423481"/>
                    </a:cubicBezTo>
                    <a:cubicBezTo>
                      <a:pt x="411575" y="421005"/>
                      <a:pt x="410433" y="418529"/>
                      <a:pt x="409289" y="416147"/>
                    </a:cubicBezTo>
                    <a:cubicBezTo>
                      <a:pt x="408813" y="415099"/>
                      <a:pt x="408242" y="414052"/>
                      <a:pt x="407766" y="412909"/>
                    </a:cubicBezTo>
                    <a:cubicBezTo>
                      <a:pt x="413290" y="415862"/>
                      <a:pt x="451104" y="436340"/>
                      <a:pt x="457581" y="441865"/>
                    </a:cubicBezTo>
                    <a:cubicBezTo>
                      <a:pt x="464630" y="447865"/>
                      <a:pt x="479584" y="455866"/>
                      <a:pt x="487013" y="458343"/>
                    </a:cubicBezTo>
                    <a:cubicBezTo>
                      <a:pt x="494538" y="460820"/>
                      <a:pt x="496824" y="454628"/>
                      <a:pt x="496824" y="454628"/>
                    </a:cubicBezTo>
                    <a:cubicBezTo>
                      <a:pt x="491681" y="459200"/>
                      <a:pt x="481965" y="451866"/>
                      <a:pt x="477869" y="446627"/>
                    </a:cubicBezTo>
                    <a:cubicBezTo>
                      <a:pt x="473774" y="441388"/>
                      <a:pt x="467583" y="437769"/>
                      <a:pt x="446056" y="425768"/>
                    </a:cubicBezTo>
                    <a:cubicBezTo>
                      <a:pt x="426720" y="414909"/>
                      <a:pt x="410623" y="412909"/>
                      <a:pt x="407575" y="412623"/>
                    </a:cubicBezTo>
                    <a:cubicBezTo>
                      <a:pt x="405575" y="408432"/>
                      <a:pt x="403575" y="404336"/>
                      <a:pt x="401479" y="400145"/>
                    </a:cubicBezTo>
                    <a:cubicBezTo>
                      <a:pt x="410433" y="407765"/>
                      <a:pt x="432435" y="414052"/>
                      <a:pt x="437483" y="416147"/>
                    </a:cubicBezTo>
                    <a:cubicBezTo>
                      <a:pt x="440531" y="417386"/>
                      <a:pt x="450152" y="419005"/>
                      <a:pt x="460629" y="421100"/>
                    </a:cubicBezTo>
                    <a:cubicBezTo>
                      <a:pt x="462153" y="426244"/>
                      <a:pt x="463201" y="429578"/>
                      <a:pt x="463201" y="429578"/>
                    </a:cubicBezTo>
                    <a:cubicBezTo>
                      <a:pt x="463201" y="429578"/>
                      <a:pt x="463582" y="426530"/>
                      <a:pt x="464058" y="421862"/>
                    </a:cubicBezTo>
                    <a:cubicBezTo>
                      <a:pt x="467201" y="422529"/>
                      <a:pt x="470250" y="423196"/>
                      <a:pt x="473202" y="423958"/>
                    </a:cubicBezTo>
                    <a:cubicBezTo>
                      <a:pt x="474917" y="430244"/>
                      <a:pt x="476345" y="434340"/>
                      <a:pt x="476345" y="434340"/>
                    </a:cubicBezTo>
                    <a:cubicBezTo>
                      <a:pt x="476345" y="434340"/>
                      <a:pt x="476441" y="430721"/>
                      <a:pt x="476726" y="424910"/>
                    </a:cubicBezTo>
                    <a:cubicBezTo>
                      <a:pt x="478822" y="425482"/>
                      <a:pt x="480822" y="426148"/>
                      <a:pt x="482632" y="426815"/>
                    </a:cubicBezTo>
                    <a:cubicBezTo>
                      <a:pt x="489585" y="429387"/>
                      <a:pt x="493395" y="428435"/>
                      <a:pt x="495395" y="426815"/>
                    </a:cubicBezTo>
                    <a:cubicBezTo>
                      <a:pt x="500444" y="437579"/>
                      <a:pt x="508826" y="441198"/>
                      <a:pt x="508826" y="441198"/>
                    </a:cubicBezTo>
                    <a:cubicBezTo>
                      <a:pt x="501682" y="433292"/>
                      <a:pt x="498825" y="428339"/>
                      <a:pt x="497491" y="423863"/>
                    </a:cubicBezTo>
                    <a:cubicBezTo>
                      <a:pt x="497777" y="423196"/>
                      <a:pt x="497777" y="422624"/>
                      <a:pt x="497777" y="422624"/>
                    </a:cubicBezTo>
                    <a:cubicBezTo>
                      <a:pt x="497777" y="422624"/>
                      <a:pt x="497491" y="422624"/>
                      <a:pt x="497205" y="422720"/>
                    </a:cubicBezTo>
                    <a:cubicBezTo>
                      <a:pt x="496634" y="420338"/>
                      <a:pt x="496443" y="418052"/>
                      <a:pt x="496158" y="415480"/>
                    </a:cubicBezTo>
                    <a:cubicBezTo>
                      <a:pt x="495491" y="407765"/>
                      <a:pt x="495967" y="388048"/>
                      <a:pt x="495014" y="379952"/>
                    </a:cubicBezTo>
                    <a:cubicBezTo>
                      <a:pt x="493967" y="371856"/>
                      <a:pt x="494157" y="348044"/>
                      <a:pt x="494157" y="348044"/>
                    </a:cubicBezTo>
                    <a:cubicBezTo>
                      <a:pt x="494919" y="348424"/>
                      <a:pt x="495681" y="348710"/>
                      <a:pt x="496538" y="349091"/>
                    </a:cubicBezTo>
                    <a:cubicBezTo>
                      <a:pt x="499110" y="351472"/>
                      <a:pt x="501587" y="354044"/>
                      <a:pt x="504063" y="356521"/>
                    </a:cubicBezTo>
                    <a:cubicBezTo>
                      <a:pt x="503587" y="356426"/>
                      <a:pt x="503206" y="356330"/>
                      <a:pt x="502825" y="356330"/>
                    </a:cubicBezTo>
                    <a:cubicBezTo>
                      <a:pt x="502825" y="356330"/>
                      <a:pt x="514826" y="376904"/>
                      <a:pt x="522827" y="387096"/>
                    </a:cubicBezTo>
                    <a:cubicBezTo>
                      <a:pt x="530828" y="397193"/>
                      <a:pt x="550736" y="410146"/>
                      <a:pt x="550736" y="410146"/>
                    </a:cubicBezTo>
                    <a:cubicBezTo>
                      <a:pt x="550736" y="410146"/>
                      <a:pt x="539401" y="393002"/>
                      <a:pt x="530733" y="381762"/>
                    </a:cubicBezTo>
                    <a:cubicBezTo>
                      <a:pt x="533210" y="383286"/>
                      <a:pt x="535877" y="384715"/>
                      <a:pt x="538639" y="386048"/>
                    </a:cubicBezTo>
                    <a:cubicBezTo>
                      <a:pt x="562261" y="397383"/>
                      <a:pt x="578739" y="396621"/>
                      <a:pt x="578739" y="396621"/>
                    </a:cubicBezTo>
                    <a:cubicBezTo>
                      <a:pt x="578739" y="396621"/>
                      <a:pt x="560261" y="364141"/>
                      <a:pt x="504063" y="356616"/>
                    </a:cubicBezTo>
                    <a:cubicBezTo>
                      <a:pt x="501682" y="354139"/>
                      <a:pt x="499301" y="351663"/>
                      <a:pt x="496824" y="349377"/>
                    </a:cubicBezTo>
                    <a:cubicBezTo>
                      <a:pt x="521780" y="360236"/>
                      <a:pt x="549402" y="360236"/>
                      <a:pt x="558642" y="360902"/>
                    </a:cubicBezTo>
                    <a:cubicBezTo>
                      <a:pt x="568262" y="361664"/>
                      <a:pt x="596837" y="365474"/>
                      <a:pt x="596837" y="365474"/>
                    </a:cubicBezTo>
                    <a:cubicBezTo>
                      <a:pt x="596837" y="365474"/>
                      <a:pt x="563213" y="351854"/>
                      <a:pt x="545211" y="347281"/>
                    </a:cubicBezTo>
                    <a:cubicBezTo>
                      <a:pt x="553212" y="347472"/>
                      <a:pt x="560642" y="347663"/>
                      <a:pt x="564833" y="348139"/>
                    </a:cubicBezTo>
                    <a:cubicBezTo>
                      <a:pt x="574643" y="349377"/>
                      <a:pt x="591598" y="351377"/>
                      <a:pt x="591598" y="351377"/>
                    </a:cubicBezTo>
                    <a:cubicBezTo>
                      <a:pt x="591598" y="351377"/>
                      <a:pt x="553974" y="333661"/>
                      <a:pt x="530352" y="331756"/>
                    </a:cubicBezTo>
                    <a:cubicBezTo>
                      <a:pt x="508254" y="329946"/>
                      <a:pt x="477584" y="329374"/>
                      <a:pt x="473583" y="329279"/>
                    </a:cubicBezTo>
                    <a:cubicBezTo>
                      <a:pt x="471202" y="327374"/>
                      <a:pt x="468821" y="325469"/>
                      <a:pt x="466439" y="323660"/>
                    </a:cubicBezTo>
                    <a:cubicBezTo>
                      <a:pt x="470345" y="324993"/>
                      <a:pt x="485013" y="329279"/>
                      <a:pt x="506444" y="328422"/>
                    </a:cubicBezTo>
                    <a:cubicBezTo>
                      <a:pt x="525590" y="327660"/>
                      <a:pt x="550450" y="325564"/>
                      <a:pt x="561213" y="324612"/>
                    </a:cubicBezTo>
                    <a:cubicBezTo>
                      <a:pt x="561404" y="324803"/>
                      <a:pt x="561594" y="324898"/>
                      <a:pt x="561594" y="324898"/>
                    </a:cubicBezTo>
                    <a:cubicBezTo>
                      <a:pt x="561594" y="324898"/>
                      <a:pt x="561499" y="324803"/>
                      <a:pt x="561404" y="324612"/>
                    </a:cubicBezTo>
                    <a:cubicBezTo>
                      <a:pt x="564737" y="324326"/>
                      <a:pt x="566642" y="324136"/>
                      <a:pt x="566642" y="324136"/>
                    </a:cubicBezTo>
                    <a:cubicBezTo>
                      <a:pt x="566642" y="324136"/>
                      <a:pt x="563785" y="323183"/>
                      <a:pt x="559022" y="321945"/>
                    </a:cubicBezTo>
                    <a:cubicBezTo>
                      <a:pt x="555879" y="318326"/>
                      <a:pt x="550259" y="311848"/>
                      <a:pt x="543783" y="304705"/>
                    </a:cubicBezTo>
                    <a:cubicBezTo>
                      <a:pt x="544163" y="304610"/>
                      <a:pt x="544544" y="304610"/>
                      <a:pt x="545021" y="304610"/>
                    </a:cubicBezTo>
                    <a:cubicBezTo>
                      <a:pt x="558546" y="316039"/>
                      <a:pt x="572167" y="325850"/>
                      <a:pt x="572167" y="325850"/>
                    </a:cubicBezTo>
                    <a:cubicBezTo>
                      <a:pt x="572167" y="325850"/>
                      <a:pt x="562547" y="315849"/>
                      <a:pt x="551974" y="303943"/>
                    </a:cubicBezTo>
                    <a:cubicBezTo>
                      <a:pt x="555117" y="303752"/>
                      <a:pt x="557879" y="303657"/>
                      <a:pt x="560356" y="303752"/>
                    </a:cubicBezTo>
                    <a:cubicBezTo>
                      <a:pt x="563404" y="306229"/>
                      <a:pt x="566738" y="308991"/>
                      <a:pt x="570548" y="312039"/>
                    </a:cubicBezTo>
                    <a:cubicBezTo>
                      <a:pt x="584454" y="323374"/>
                      <a:pt x="595027" y="324707"/>
                      <a:pt x="595027" y="324707"/>
                    </a:cubicBezTo>
                    <a:cubicBezTo>
                      <a:pt x="579787" y="317945"/>
                      <a:pt x="576072" y="314420"/>
                      <a:pt x="570357" y="309181"/>
                    </a:cubicBezTo>
                    <a:cubicBezTo>
                      <a:pt x="564642" y="303943"/>
                      <a:pt x="551498" y="290227"/>
                      <a:pt x="545402" y="284797"/>
                    </a:cubicBezTo>
                    <a:cubicBezTo>
                      <a:pt x="539306" y="279368"/>
                      <a:pt x="523113" y="262890"/>
                      <a:pt x="523113" y="262890"/>
                    </a:cubicBezTo>
                    <a:cubicBezTo>
                      <a:pt x="523685" y="262985"/>
                      <a:pt x="524256" y="262985"/>
                      <a:pt x="524828" y="263080"/>
                    </a:cubicBezTo>
                    <a:cubicBezTo>
                      <a:pt x="528066" y="264319"/>
                      <a:pt x="531209" y="265652"/>
                      <a:pt x="534448" y="266986"/>
                    </a:cubicBezTo>
                    <a:cubicBezTo>
                      <a:pt x="534162" y="266986"/>
                      <a:pt x="533876" y="267081"/>
                      <a:pt x="533591" y="267081"/>
                    </a:cubicBezTo>
                    <a:cubicBezTo>
                      <a:pt x="533591" y="267081"/>
                      <a:pt x="554450" y="279178"/>
                      <a:pt x="565785" y="284797"/>
                    </a:cubicBezTo>
                    <a:cubicBezTo>
                      <a:pt x="577120" y="290322"/>
                      <a:pt x="597122" y="295751"/>
                      <a:pt x="597122" y="295751"/>
                    </a:cubicBezTo>
                    <a:cubicBezTo>
                      <a:pt x="597122" y="295751"/>
                      <a:pt x="579025" y="285940"/>
                      <a:pt x="566547" y="279749"/>
                    </a:cubicBezTo>
                    <a:cubicBezTo>
                      <a:pt x="568928" y="280321"/>
                      <a:pt x="571405" y="280892"/>
                      <a:pt x="573881" y="281273"/>
                    </a:cubicBezTo>
                    <a:cubicBezTo>
                      <a:pt x="594741" y="284893"/>
                      <a:pt x="603504" y="281369"/>
                      <a:pt x="603504" y="281369"/>
                    </a:cubicBezTo>
                    <a:cubicBezTo>
                      <a:pt x="603504" y="281369"/>
                      <a:pt x="571024" y="262223"/>
                      <a:pt x="534448" y="267081"/>
                    </a:cubicBezTo>
                    <a:cubicBezTo>
                      <a:pt x="531400" y="265747"/>
                      <a:pt x="528352" y="264509"/>
                      <a:pt x="525209" y="263271"/>
                    </a:cubicBezTo>
                    <a:cubicBezTo>
                      <a:pt x="546640" y="266414"/>
                      <a:pt x="562070" y="261366"/>
                      <a:pt x="567785" y="260223"/>
                    </a:cubicBezTo>
                    <a:cubicBezTo>
                      <a:pt x="573596" y="258985"/>
                      <a:pt x="592265" y="256508"/>
                      <a:pt x="592265" y="256508"/>
                    </a:cubicBezTo>
                    <a:cubicBezTo>
                      <a:pt x="592265" y="256508"/>
                      <a:pt x="564166" y="253079"/>
                      <a:pt x="551021" y="253174"/>
                    </a:cubicBezTo>
                    <a:cubicBezTo>
                      <a:pt x="555593" y="251936"/>
                      <a:pt x="559880" y="250603"/>
                      <a:pt x="562642" y="250222"/>
                    </a:cubicBezTo>
                    <a:cubicBezTo>
                      <a:pt x="568928" y="249269"/>
                      <a:pt x="579787" y="247650"/>
                      <a:pt x="579787" y="247650"/>
                    </a:cubicBezTo>
                    <a:cubicBezTo>
                      <a:pt x="579787" y="247650"/>
                      <a:pt x="546640" y="242126"/>
                      <a:pt x="532162" y="245078"/>
                    </a:cubicBezTo>
                    <a:cubicBezTo>
                      <a:pt x="518732" y="247840"/>
                      <a:pt x="501206" y="252889"/>
                      <a:pt x="498825" y="253555"/>
                    </a:cubicBezTo>
                    <a:cubicBezTo>
                      <a:pt x="496253" y="252698"/>
                      <a:pt x="493681" y="251841"/>
                      <a:pt x="491109" y="250888"/>
                    </a:cubicBezTo>
                    <a:cubicBezTo>
                      <a:pt x="494348" y="251079"/>
                      <a:pt x="505301" y="251365"/>
                      <a:pt x="516446" y="246983"/>
                    </a:cubicBezTo>
                    <a:cubicBezTo>
                      <a:pt x="529781" y="241745"/>
                      <a:pt x="547116" y="233172"/>
                      <a:pt x="547116" y="233172"/>
                    </a:cubicBezTo>
                    <a:cubicBezTo>
                      <a:pt x="547116" y="233172"/>
                      <a:pt x="525685" y="231934"/>
                      <a:pt x="512731" y="236887"/>
                    </a:cubicBezTo>
                    <a:cubicBezTo>
                      <a:pt x="499777" y="241840"/>
                      <a:pt x="485299" y="248698"/>
                      <a:pt x="485299" y="248698"/>
                    </a:cubicBezTo>
                    <a:cubicBezTo>
                      <a:pt x="485299" y="248698"/>
                      <a:pt x="485394" y="248888"/>
                      <a:pt x="485585" y="249079"/>
                    </a:cubicBezTo>
                    <a:cubicBezTo>
                      <a:pt x="480346" y="247364"/>
                      <a:pt x="475107" y="245650"/>
                      <a:pt x="469868" y="244030"/>
                    </a:cubicBezTo>
                    <a:cubicBezTo>
                      <a:pt x="473678" y="243459"/>
                      <a:pt x="490538" y="242411"/>
                      <a:pt x="497586" y="238792"/>
                    </a:cubicBezTo>
                    <a:cubicBezTo>
                      <a:pt x="505492" y="234696"/>
                      <a:pt x="521018" y="221552"/>
                      <a:pt x="531114" y="219837"/>
                    </a:cubicBezTo>
                    <a:cubicBezTo>
                      <a:pt x="531114" y="219837"/>
                      <a:pt x="504920" y="220028"/>
                      <a:pt x="488537" y="227266"/>
                    </a:cubicBezTo>
                    <a:cubicBezTo>
                      <a:pt x="481108" y="230600"/>
                      <a:pt x="475869" y="233934"/>
                      <a:pt x="472154" y="236791"/>
                    </a:cubicBezTo>
                    <a:cubicBezTo>
                      <a:pt x="469392" y="236220"/>
                      <a:pt x="465392" y="235553"/>
                      <a:pt x="460725" y="234791"/>
                    </a:cubicBezTo>
                    <a:cubicBezTo>
                      <a:pt x="464916" y="233934"/>
                      <a:pt x="469202" y="232696"/>
                      <a:pt x="472535" y="230981"/>
                    </a:cubicBezTo>
                    <a:cubicBezTo>
                      <a:pt x="474155" y="230124"/>
                      <a:pt x="476345" y="229076"/>
                      <a:pt x="478727" y="227838"/>
                    </a:cubicBezTo>
                    <a:cubicBezTo>
                      <a:pt x="490157" y="224409"/>
                      <a:pt x="501777" y="220599"/>
                      <a:pt x="501777" y="220599"/>
                    </a:cubicBezTo>
                    <a:cubicBezTo>
                      <a:pt x="501777" y="220599"/>
                      <a:pt x="498825" y="220313"/>
                      <a:pt x="494252" y="220028"/>
                    </a:cubicBezTo>
                    <a:cubicBezTo>
                      <a:pt x="502063" y="216027"/>
                      <a:pt x="508540" y="212693"/>
                      <a:pt x="508540" y="212693"/>
                    </a:cubicBezTo>
                    <a:cubicBezTo>
                      <a:pt x="508540" y="212693"/>
                      <a:pt x="482537" y="212407"/>
                      <a:pt x="468821" y="218599"/>
                    </a:cubicBezTo>
                    <a:cubicBezTo>
                      <a:pt x="463582" y="218504"/>
                      <a:pt x="458438" y="218504"/>
                      <a:pt x="454247" y="218694"/>
                    </a:cubicBezTo>
                    <a:cubicBezTo>
                      <a:pt x="449961" y="218980"/>
                      <a:pt x="445770" y="219742"/>
                      <a:pt x="441865" y="220885"/>
                    </a:cubicBezTo>
                    <a:cubicBezTo>
                      <a:pt x="441103" y="220599"/>
                      <a:pt x="440246" y="220218"/>
                      <a:pt x="439579" y="219837"/>
                    </a:cubicBezTo>
                    <a:cubicBezTo>
                      <a:pt x="438817" y="219361"/>
                      <a:pt x="438055" y="218980"/>
                      <a:pt x="437198" y="218504"/>
                    </a:cubicBezTo>
                    <a:cubicBezTo>
                      <a:pt x="450152" y="213455"/>
                      <a:pt x="468344" y="201739"/>
                      <a:pt x="475679" y="201644"/>
                    </a:cubicBezTo>
                    <a:cubicBezTo>
                      <a:pt x="475679" y="201644"/>
                      <a:pt x="475107" y="201644"/>
                      <a:pt x="474155" y="201549"/>
                    </a:cubicBezTo>
                    <a:cubicBezTo>
                      <a:pt x="480632" y="200311"/>
                      <a:pt x="484823" y="197834"/>
                      <a:pt x="486061" y="196977"/>
                    </a:cubicBezTo>
                    <a:cubicBezTo>
                      <a:pt x="494348" y="196787"/>
                      <a:pt x="499110" y="195358"/>
                      <a:pt x="499110" y="195358"/>
                    </a:cubicBezTo>
                    <a:cubicBezTo>
                      <a:pt x="477298" y="194596"/>
                      <a:pt x="462058" y="187547"/>
                      <a:pt x="451961" y="184404"/>
                    </a:cubicBezTo>
                    <a:cubicBezTo>
                      <a:pt x="441865" y="181261"/>
                      <a:pt x="423863" y="170497"/>
                      <a:pt x="415004" y="167545"/>
                    </a:cubicBezTo>
                    <a:cubicBezTo>
                      <a:pt x="406718" y="164782"/>
                      <a:pt x="396907" y="164211"/>
                      <a:pt x="387096" y="166973"/>
                    </a:cubicBezTo>
                    <a:cubicBezTo>
                      <a:pt x="389477" y="164402"/>
                      <a:pt x="391859" y="161830"/>
                      <a:pt x="394335" y="159353"/>
                    </a:cubicBezTo>
                    <a:cubicBezTo>
                      <a:pt x="403193" y="159829"/>
                      <a:pt x="409289" y="160591"/>
                      <a:pt x="416433" y="163163"/>
                    </a:cubicBezTo>
                    <a:cubicBezTo>
                      <a:pt x="423958" y="165830"/>
                      <a:pt x="455676" y="173736"/>
                      <a:pt x="480632" y="175070"/>
                    </a:cubicBezTo>
                    <a:cubicBezTo>
                      <a:pt x="505587" y="176403"/>
                      <a:pt x="518922" y="172974"/>
                      <a:pt x="518922" y="172974"/>
                    </a:cubicBezTo>
                    <a:cubicBezTo>
                      <a:pt x="518922" y="172974"/>
                      <a:pt x="498825" y="175260"/>
                      <a:pt x="480441" y="169831"/>
                    </a:cubicBezTo>
                    <a:cubicBezTo>
                      <a:pt x="476345" y="168688"/>
                      <a:pt x="473107" y="167545"/>
                      <a:pt x="470250" y="166592"/>
                    </a:cubicBezTo>
                    <a:cubicBezTo>
                      <a:pt x="479679" y="167830"/>
                      <a:pt x="489871" y="168497"/>
                      <a:pt x="499301" y="167545"/>
                    </a:cubicBezTo>
                    <a:cubicBezTo>
                      <a:pt x="524542" y="165163"/>
                      <a:pt x="524542" y="160115"/>
                      <a:pt x="524542" y="160115"/>
                    </a:cubicBezTo>
                    <a:cubicBezTo>
                      <a:pt x="524542" y="160115"/>
                      <a:pt x="519208" y="164592"/>
                      <a:pt x="504825" y="163068"/>
                    </a:cubicBezTo>
                    <a:cubicBezTo>
                      <a:pt x="490442" y="161639"/>
                      <a:pt x="482346" y="161163"/>
                      <a:pt x="465868" y="156877"/>
                    </a:cubicBezTo>
                    <a:cubicBezTo>
                      <a:pt x="449961" y="152781"/>
                      <a:pt x="418338" y="146780"/>
                      <a:pt x="402527" y="150971"/>
                    </a:cubicBezTo>
                    <a:cubicBezTo>
                      <a:pt x="404813" y="148685"/>
                      <a:pt x="407194" y="146399"/>
                      <a:pt x="409575" y="144113"/>
                    </a:cubicBezTo>
                    <a:cubicBezTo>
                      <a:pt x="415481" y="147256"/>
                      <a:pt x="452723" y="152971"/>
                      <a:pt x="460058" y="153924"/>
                    </a:cubicBezTo>
                    <a:cubicBezTo>
                      <a:pt x="467868" y="154972"/>
                      <a:pt x="482346" y="156115"/>
                      <a:pt x="504730" y="157067"/>
                    </a:cubicBezTo>
                    <a:cubicBezTo>
                      <a:pt x="527114" y="158020"/>
                      <a:pt x="538829" y="148495"/>
                      <a:pt x="538829" y="148495"/>
                    </a:cubicBezTo>
                    <a:cubicBezTo>
                      <a:pt x="531876" y="150971"/>
                      <a:pt x="522637" y="150876"/>
                      <a:pt x="508826" y="151162"/>
                    </a:cubicBezTo>
                    <a:cubicBezTo>
                      <a:pt x="495014" y="151352"/>
                      <a:pt x="473012" y="146780"/>
                      <a:pt x="460820" y="144971"/>
                    </a:cubicBezTo>
                    <a:cubicBezTo>
                      <a:pt x="449009" y="143161"/>
                      <a:pt x="425101" y="138970"/>
                      <a:pt x="410433" y="143256"/>
                    </a:cubicBezTo>
                    <a:cubicBezTo>
                      <a:pt x="412623" y="141161"/>
                      <a:pt x="414814" y="138970"/>
                      <a:pt x="417005" y="136874"/>
                    </a:cubicBezTo>
                    <a:cubicBezTo>
                      <a:pt x="426720" y="141351"/>
                      <a:pt x="463772" y="143542"/>
                      <a:pt x="480822" y="143637"/>
                    </a:cubicBezTo>
                    <a:cubicBezTo>
                      <a:pt x="498158" y="143732"/>
                      <a:pt x="518827" y="148114"/>
                      <a:pt x="546640" y="130493"/>
                    </a:cubicBezTo>
                    <a:cubicBezTo>
                      <a:pt x="546640" y="130493"/>
                      <a:pt x="534353" y="136588"/>
                      <a:pt x="515493" y="138113"/>
                    </a:cubicBezTo>
                    <a:cubicBezTo>
                      <a:pt x="496634" y="139637"/>
                      <a:pt x="487680" y="133921"/>
                      <a:pt x="467297" y="133826"/>
                    </a:cubicBezTo>
                    <a:cubicBezTo>
                      <a:pt x="449199" y="133731"/>
                      <a:pt x="426911" y="132493"/>
                      <a:pt x="418814" y="135255"/>
                    </a:cubicBezTo>
                    <a:cubicBezTo>
                      <a:pt x="421291" y="132969"/>
                      <a:pt x="423863" y="130683"/>
                      <a:pt x="426339" y="128397"/>
                    </a:cubicBezTo>
                    <a:cubicBezTo>
                      <a:pt x="432721" y="134112"/>
                      <a:pt x="513398" y="135636"/>
                      <a:pt x="524733" y="133445"/>
                    </a:cubicBezTo>
                    <a:cubicBezTo>
                      <a:pt x="536353" y="131159"/>
                      <a:pt x="547973" y="125825"/>
                      <a:pt x="547973" y="125825"/>
                    </a:cubicBezTo>
                    <a:cubicBezTo>
                      <a:pt x="547973" y="125825"/>
                      <a:pt x="529114" y="129540"/>
                      <a:pt x="522637" y="129445"/>
                    </a:cubicBezTo>
                    <a:cubicBezTo>
                      <a:pt x="516255" y="129445"/>
                      <a:pt x="489966" y="125539"/>
                      <a:pt x="476536" y="125444"/>
                    </a:cubicBezTo>
                    <a:cubicBezTo>
                      <a:pt x="463582" y="125349"/>
                      <a:pt x="442151" y="122301"/>
                      <a:pt x="427387" y="127349"/>
                    </a:cubicBezTo>
                    <a:cubicBezTo>
                      <a:pt x="428149" y="126682"/>
                      <a:pt x="428816" y="126016"/>
                      <a:pt x="429578" y="125349"/>
                    </a:cubicBezTo>
                    <a:cubicBezTo>
                      <a:pt x="431578" y="123635"/>
                      <a:pt x="433578" y="122015"/>
                      <a:pt x="435578" y="120301"/>
                    </a:cubicBezTo>
                    <a:cubicBezTo>
                      <a:pt x="448437" y="123063"/>
                      <a:pt x="474726" y="120491"/>
                      <a:pt x="485966" y="120587"/>
                    </a:cubicBezTo>
                    <a:cubicBezTo>
                      <a:pt x="497396" y="120682"/>
                      <a:pt x="527685" y="123539"/>
                      <a:pt x="549593" y="107347"/>
                    </a:cubicBezTo>
                    <a:cubicBezTo>
                      <a:pt x="549593" y="107347"/>
                      <a:pt x="533876" y="115253"/>
                      <a:pt x="515779" y="114776"/>
                    </a:cubicBezTo>
                    <a:cubicBezTo>
                      <a:pt x="498634" y="114395"/>
                      <a:pt x="452057" y="112586"/>
                      <a:pt x="437102" y="118872"/>
                    </a:cubicBezTo>
                    <a:cubicBezTo>
                      <a:pt x="439865" y="116586"/>
                      <a:pt x="442627" y="114300"/>
                      <a:pt x="445484" y="112014"/>
                    </a:cubicBezTo>
                    <a:cubicBezTo>
                      <a:pt x="450533" y="116967"/>
                      <a:pt x="511302" y="110585"/>
                      <a:pt x="528447" y="109156"/>
                    </a:cubicBezTo>
                    <a:cubicBezTo>
                      <a:pt x="545973" y="107728"/>
                      <a:pt x="554927" y="100679"/>
                      <a:pt x="554927" y="100679"/>
                    </a:cubicBezTo>
                    <a:cubicBezTo>
                      <a:pt x="539972" y="106871"/>
                      <a:pt x="527780" y="104204"/>
                      <a:pt x="519303" y="104965"/>
                    </a:cubicBezTo>
                    <a:cubicBezTo>
                      <a:pt x="510826" y="105728"/>
                      <a:pt x="493395" y="103346"/>
                      <a:pt x="480632" y="105442"/>
                    </a:cubicBezTo>
                    <a:cubicBezTo>
                      <a:pt x="468344" y="107537"/>
                      <a:pt x="459962" y="105442"/>
                      <a:pt x="446913" y="110966"/>
                    </a:cubicBezTo>
                    <a:cubicBezTo>
                      <a:pt x="449009" y="109347"/>
                      <a:pt x="451104" y="107728"/>
                      <a:pt x="453200" y="106108"/>
                    </a:cubicBezTo>
                    <a:cubicBezTo>
                      <a:pt x="454247" y="106489"/>
                      <a:pt x="456724" y="107061"/>
                      <a:pt x="462534" y="105823"/>
                    </a:cubicBezTo>
                    <a:cubicBezTo>
                      <a:pt x="470535" y="104108"/>
                      <a:pt x="489204" y="101251"/>
                      <a:pt x="496824" y="101155"/>
                    </a:cubicBezTo>
                    <a:cubicBezTo>
                      <a:pt x="504444" y="101060"/>
                      <a:pt x="518160" y="99060"/>
                      <a:pt x="531019" y="99251"/>
                    </a:cubicBezTo>
                    <a:cubicBezTo>
                      <a:pt x="543973" y="99441"/>
                      <a:pt x="556736" y="95917"/>
                      <a:pt x="563118" y="93250"/>
                    </a:cubicBezTo>
                    <a:cubicBezTo>
                      <a:pt x="569500" y="90678"/>
                      <a:pt x="578358" y="91916"/>
                      <a:pt x="578358" y="91916"/>
                    </a:cubicBezTo>
                    <a:cubicBezTo>
                      <a:pt x="578358" y="91916"/>
                      <a:pt x="569881" y="89916"/>
                      <a:pt x="562928" y="91535"/>
                    </a:cubicBezTo>
                    <a:cubicBezTo>
                      <a:pt x="555975" y="93154"/>
                      <a:pt x="547116" y="95060"/>
                      <a:pt x="538639" y="94869"/>
                    </a:cubicBezTo>
                    <a:cubicBezTo>
                      <a:pt x="530162" y="94679"/>
                      <a:pt x="509397" y="94583"/>
                      <a:pt x="493014" y="96298"/>
                    </a:cubicBezTo>
                    <a:cubicBezTo>
                      <a:pt x="476631" y="98012"/>
                      <a:pt x="465773" y="101155"/>
                      <a:pt x="462439" y="102584"/>
                    </a:cubicBezTo>
                    <a:cubicBezTo>
                      <a:pt x="460058" y="103537"/>
                      <a:pt x="456152" y="104680"/>
                      <a:pt x="454057" y="105251"/>
                    </a:cubicBezTo>
                    <a:cubicBezTo>
                      <a:pt x="457200" y="102870"/>
                      <a:pt x="460534" y="100679"/>
                      <a:pt x="463772" y="98488"/>
                    </a:cubicBezTo>
                    <a:cubicBezTo>
                      <a:pt x="465106" y="98679"/>
                      <a:pt x="469202" y="98870"/>
                      <a:pt x="479203" y="96393"/>
                    </a:cubicBezTo>
                    <a:cubicBezTo>
                      <a:pt x="491585" y="93250"/>
                      <a:pt x="506730" y="93059"/>
                      <a:pt x="517875" y="91154"/>
                    </a:cubicBezTo>
                    <a:cubicBezTo>
                      <a:pt x="529019" y="89249"/>
                      <a:pt x="543783" y="89630"/>
                      <a:pt x="553498" y="86487"/>
                    </a:cubicBezTo>
                    <a:cubicBezTo>
                      <a:pt x="563309" y="83344"/>
                      <a:pt x="589026" y="79820"/>
                      <a:pt x="589026" y="79820"/>
                    </a:cubicBezTo>
                    <a:cubicBezTo>
                      <a:pt x="589026" y="79820"/>
                      <a:pt x="566452" y="78677"/>
                      <a:pt x="559213" y="81724"/>
                    </a:cubicBezTo>
                    <a:cubicBezTo>
                      <a:pt x="551974" y="84772"/>
                      <a:pt x="542163" y="85630"/>
                      <a:pt x="539020" y="85630"/>
                    </a:cubicBezTo>
                    <a:cubicBezTo>
                      <a:pt x="535781" y="85630"/>
                      <a:pt x="505397" y="89059"/>
                      <a:pt x="487013" y="92012"/>
                    </a:cubicBezTo>
                    <a:cubicBezTo>
                      <a:pt x="474821" y="94012"/>
                      <a:pt x="468440" y="96107"/>
                      <a:pt x="465487" y="97441"/>
                    </a:cubicBezTo>
                    <a:cubicBezTo>
                      <a:pt x="468440" y="95536"/>
                      <a:pt x="471488" y="93631"/>
                      <a:pt x="474536" y="91821"/>
                    </a:cubicBezTo>
                    <a:cubicBezTo>
                      <a:pt x="476536" y="91916"/>
                      <a:pt x="484156" y="91916"/>
                      <a:pt x="493776" y="88963"/>
                    </a:cubicBezTo>
                    <a:cubicBezTo>
                      <a:pt x="504920" y="85630"/>
                      <a:pt x="533686" y="81344"/>
                      <a:pt x="541687" y="81439"/>
                    </a:cubicBezTo>
                    <a:cubicBezTo>
                      <a:pt x="549688" y="81439"/>
                      <a:pt x="581883" y="75343"/>
                      <a:pt x="581883" y="75343"/>
                    </a:cubicBezTo>
                    <a:cubicBezTo>
                      <a:pt x="581883" y="75343"/>
                      <a:pt x="556355" y="73723"/>
                      <a:pt x="539020" y="77438"/>
                    </a:cubicBezTo>
                    <a:cubicBezTo>
                      <a:pt x="523018" y="80867"/>
                      <a:pt x="481203" y="90106"/>
                      <a:pt x="474821" y="91535"/>
                    </a:cubicBezTo>
                    <a:cubicBezTo>
                      <a:pt x="477108" y="90202"/>
                      <a:pt x="479489" y="88773"/>
                      <a:pt x="481870" y="87439"/>
                    </a:cubicBezTo>
                    <a:cubicBezTo>
                      <a:pt x="486061" y="86201"/>
                      <a:pt x="502158" y="82772"/>
                      <a:pt x="517208" y="77914"/>
                    </a:cubicBezTo>
                    <a:cubicBezTo>
                      <a:pt x="534543" y="72295"/>
                      <a:pt x="546164" y="71533"/>
                      <a:pt x="557117" y="70104"/>
                    </a:cubicBezTo>
                    <a:cubicBezTo>
                      <a:pt x="568071" y="68675"/>
                      <a:pt x="574453" y="65818"/>
                      <a:pt x="584359" y="59817"/>
                    </a:cubicBezTo>
                    <a:cubicBezTo>
                      <a:pt x="584359" y="59817"/>
                      <a:pt x="575882" y="61055"/>
                      <a:pt x="566261" y="63913"/>
                    </a:cubicBezTo>
                    <a:cubicBezTo>
                      <a:pt x="556641" y="66770"/>
                      <a:pt x="535686" y="65818"/>
                      <a:pt x="522351" y="71247"/>
                    </a:cubicBezTo>
                    <a:cubicBezTo>
                      <a:pt x="510540" y="76010"/>
                      <a:pt x="487204" y="85249"/>
                      <a:pt x="481965" y="87439"/>
                    </a:cubicBezTo>
                    <a:cubicBezTo>
                      <a:pt x="482727" y="87058"/>
                      <a:pt x="483489" y="86487"/>
                      <a:pt x="484251" y="86106"/>
                    </a:cubicBezTo>
                    <a:cubicBezTo>
                      <a:pt x="483394" y="86582"/>
                      <a:pt x="482537" y="87058"/>
                      <a:pt x="481775" y="87535"/>
                    </a:cubicBezTo>
                    <a:cubicBezTo>
                      <a:pt x="481298" y="87725"/>
                      <a:pt x="480917" y="87821"/>
                      <a:pt x="480917" y="87916"/>
                    </a:cubicBezTo>
                    <a:cubicBezTo>
                      <a:pt x="480917" y="87916"/>
                      <a:pt x="481203" y="87821"/>
                      <a:pt x="481679" y="87630"/>
                    </a:cubicBezTo>
                    <a:cubicBezTo>
                      <a:pt x="479203" y="88963"/>
                      <a:pt x="476726" y="90297"/>
                      <a:pt x="474345" y="91726"/>
                    </a:cubicBezTo>
                    <a:cubicBezTo>
                      <a:pt x="474250" y="91726"/>
                      <a:pt x="474059" y="91821"/>
                      <a:pt x="474059" y="91821"/>
                    </a:cubicBezTo>
                    <a:cubicBezTo>
                      <a:pt x="474059" y="91821"/>
                      <a:pt x="474155" y="91821"/>
                      <a:pt x="474250" y="91821"/>
                    </a:cubicBezTo>
                    <a:cubicBezTo>
                      <a:pt x="470535" y="93916"/>
                      <a:pt x="467011" y="96107"/>
                      <a:pt x="463391" y="98488"/>
                    </a:cubicBezTo>
                    <a:cubicBezTo>
                      <a:pt x="463487" y="98203"/>
                      <a:pt x="467392" y="91630"/>
                      <a:pt x="474059" y="83248"/>
                    </a:cubicBezTo>
                    <a:cubicBezTo>
                      <a:pt x="480917" y="74676"/>
                      <a:pt x="497396" y="65818"/>
                      <a:pt x="501968" y="60674"/>
                    </a:cubicBezTo>
                    <a:cubicBezTo>
                      <a:pt x="506540" y="55436"/>
                      <a:pt x="504635" y="52578"/>
                      <a:pt x="504635" y="52578"/>
                    </a:cubicBezTo>
                    <a:cubicBezTo>
                      <a:pt x="500920" y="55912"/>
                      <a:pt x="492062" y="62484"/>
                      <a:pt x="478250" y="72199"/>
                    </a:cubicBezTo>
                    <a:cubicBezTo>
                      <a:pt x="464534" y="81724"/>
                      <a:pt x="463391" y="98203"/>
                      <a:pt x="463391" y="98584"/>
                    </a:cubicBezTo>
                    <a:cubicBezTo>
                      <a:pt x="459962" y="100870"/>
                      <a:pt x="456533" y="103061"/>
                      <a:pt x="453104" y="105537"/>
                    </a:cubicBezTo>
                    <a:cubicBezTo>
                      <a:pt x="462629" y="82868"/>
                      <a:pt x="469297" y="75152"/>
                      <a:pt x="481775" y="66008"/>
                    </a:cubicBezTo>
                    <a:cubicBezTo>
                      <a:pt x="494348" y="56769"/>
                      <a:pt x="494824" y="52006"/>
                      <a:pt x="495110" y="48006"/>
                    </a:cubicBezTo>
                    <a:cubicBezTo>
                      <a:pt x="495395" y="44005"/>
                      <a:pt x="484537" y="39814"/>
                      <a:pt x="484537" y="39814"/>
                    </a:cubicBezTo>
                    <a:cubicBezTo>
                      <a:pt x="484537" y="39814"/>
                      <a:pt x="492252" y="44863"/>
                      <a:pt x="492538" y="49054"/>
                    </a:cubicBezTo>
                    <a:cubicBezTo>
                      <a:pt x="492919" y="53245"/>
                      <a:pt x="482060" y="58198"/>
                      <a:pt x="475107" y="62960"/>
                    </a:cubicBezTo>
                    <a:cubicBezTo>
                      <a:pt x="473107" y="64294"/>
                      <a:pt x="471011" y="65913"/>
                      <a:pt x="468916" y="67818"/>
                    </a:cubicBezTo>
                    <a:cubicBezTo>
                      <a:pt x="471678" y="60865"/>
                      <a:pt x="472916" y="53912"/>
                      <a:pt x="474250" y="50387"/>
                    </a:cubicBezTo>
                    <a:cubicBezTo>
                      <a:pt x="476345" y="44958"/>
                      <a:pt x="463677" y="39719"/>
                      <a:pt x="463677" y="39719"/>
                    </a:cubicBezTo>
                    <a:cubicBezTo>
                      <a:pt x="469868" y="47244"/>
                      <a:pt x="466725" y="48292"/>
                      <a:pt x="465296" y="53912"/>
                    </a:cubicBezTo>
                    <a:cubicBezTo>
                      <a:pt x="463963" y="59531"/>
                      <a:pt x="452438" y="78296"/>
                      <a:pt x="448628" y="88392"/>
                    </a:cubicBezTo>
                    <a:cubicBezTo>
                      <a:pt x="444818" y="98488"/>
                      <a:pt x="443960" y="111347"/>
                      <a:pt x="443960" y="111347"/>
                    </a:cubicBezTo>
                    <a:cubicBezTo>
                      <a:pt x="443960" y="111347"/>
                      <a:pt x="448247" y="102584"/>
                      <a:pt x="453295" y="93631"/>
                    </a:cubicBezTo>
                    <a:cubicBezTo>
                      <a:pt x="449771" y="104204"/>
                      <a:pt x="451771" y="105632"/>
                      <a:pt x="452533" y="105823"/>
                    </a:cubicBezTo>
                    <a:cubicBezTo>
                      <a:pt x="446151" y="110395"/>
                      <a:pt x="439960" y="115253"/>
                      <a:pt x="433864" y="120205"/>
                    </a:cubicBezTo>
                    <a:cubicBezTo>
                      <a:pt x="435197" y="116491"/>
                      <a:pt x="441675" y="97536"/>
                      <a:pt x="447008" y="78200"/>
                    </a:cubicBezTo>
                    <a:cubicBezTo>
                      <a:pt x="453009" y="56579"/>
                      <a:pt x="451104" y="53149"/>
                      <a:pt x="451580" y="47530"/>
                    </a:cubicBezTo>
                    <a:cubicBezTo>
                      <a:pt x="452057" y="41910"/>
                      <a:pt x="444246" y="41243"/>
                      <a:pt x="444246" y="41243"/>
                    </a:cubicBezTo>
                    <a:cubicBezTo>
                      <a:pt x="450056" y="44863"/>
                      <a:pt x="446818" y="52102"/>
                      <a:pt x="442627" y="61436"/>
                    </a:cubicBezTo>
                    <a:cubicBezTo>
                      <a:pt x="438436" y="70771"/>
                      <a:pt x="436626" y="77248"/>
                      <a:pt x="432530" y="90297"/>
                    </a:cubicBezTo>
                    <a:cubicBezTo>
                      <a:pt x="428816" y="102203"/>
                      <a:pt x="432721" y="117824"/>
                      <a:pt x="433483" y="120491"/>
                    </a:cubicBezTo>
                    <a:cubicBezTo>
                      <a:pt x="431959" y="121729"/>
                      <a:pt x="430340" y="122968"/>
                      <a:pt x="428816" y="124301"/>
                    </a:cubicBezTo>
                    <a:cubicBezTo>
                      <a:pt x="427292" y="125539"/>
                      <a:pt x="425863" y="126873"/>
                      <a:pt x="424434" y="128111"/>
                    </a:cubicBezTo>
                    <a:cubicBezTo>
                      <a:pt x="425196" y="122396"/>
                      <a:pt x="430149" y="83915"/>
                      <a:pt x="433197" y="76581"/>
                    </a:cubicBezTo>
                    <a:cubicBezTo>
                      <a:pt x="436436" y="68675"/>
                      <a:pt x="438341" y="53435"/>
                      <a:pt x="437674" y="46387"/>
                    </a:cubicBezTo>
                    <a:cubicBezTo>
                      <a:pt x="437007" y="39338"/>
                      <a:pt x="429387" y="39433"/>
                      <a:pt x="429387" y="39433"/>
                    </a:cubicBezTo>
                    <a:cubicBezTo>
                      <a:pt x="436531" y="42196"/>
                      <a:pt x="433007" y="52769"/>
                      <a:pt x="429292" y="58007"/>
                    </a:cubicBezTo>
                    <a:cubicBezTo>
                      <a:pt x="425577" y="63246"/>
                      <a:pt x="424434" y="69628"/>
                      <a:pt x="421196" y="91726"/>
                    </a:cubicBezTo>
                    <a:cubicBezTo>
                      <a:pt x="418243" y="111538"/>
                      <a:pt x="423101" y="125635"/>
                      <a:pt x="424148" y="128302"/>
                    </a:cubicBezTo>
                    <a:cubicBezTo>
                      <a:pt x="420624" y="131350"/>
                      <a:pt x="417100" y="134493"/>
                      <a:pt x="413576" y="137636"/>
                    </a:cubicBezTo>
                    <a:cubicBezTo>
                      <a:pt x="417671" y="127540"/>
                      <a:pt x="414623" y="106966"/>
                      <a:pt x="414719" y="102013"/>
                    </a:cubicBezTo>
                    <a:cubicBezTo>
                      <a:pt x="414719" y="96774"/>
                      <a:pt x="406908" y="74486"/>
                      <a:pt x="406146" y="60674"/>
                    </a:cubicBezTo>
                    <a:cubicBezTo>
                      <a:pt x="405384" y="46863"/>
                      <a:pt x="395002" y="49339"/>
                      <a:pt x="395002" y="49339"/>
                    </a:cubicBezTo>
                    <a:cubicBezTo>
                      <a:pt x="395002" y="49339"/>
                      <a:pt x="395764" y="50292"/>
                      <a:pt x="396621" y="51816"/>
                    </a:cubicBezTo>
                    <a:cubicBezTo>
                      <a:pt x="396621" y="51816"/>
                      <a:pt x="394145" y="52673"/>
                      <a:pt x="389096" y="61817"/>
                    </a:cubicBezTo>
                    <a:cubicBezTo>
                      <a:pt x="383953" y="70961"/>
                      <a:pt x="383953" y="77819"/>
                      <a:pt x="385286" y="89249"/>
                    </a:cubicBezTo>
                    <a:cubicBezTo>
                      <a:pt x="386429" y="99822"/>
                      <a:pt x="400908" y="141351"/>
                      <a:pt x="403098" y="147542"/>
                    </a:cubicBezTo>
                    <a:cubicBezTo>
                      <a:pt x="400622" y="149923"/>
                      <a:pt x="398241" y="152305"/>
                      <a:pt x="395859" y="154686"/>
                    </a:cubicBezTo>
                    <a:cubicBezTo>
                      <a:pt x="397574" y="150114"/>
                      <a:pt x="398241" y="144304"/>
                      <a:pt x="393192" y="132397"/>
                    </a:cubicBezTo>
                    <a:cubicBezTo>
                      <a:pt x="387287" y="118586"/>
                      <a:pt x="375761" y="94297"/>
                      <a:pt x="375000" y="88392"/>
                    </a:cubicBezTo>
                    <a:cubicBezTo>
                      <a:pt x="374237" y="82487"/>
                      <a:pt x="372904" y="69818"/>
                      <a:pt x="373761" y="61436"/>
                    </a:cubicBezTo>
                    <a:cubicBezTo>
                      <a:pt x="373761" y="61436"/>
                      <a:pt x="363950" y="73723"/>
                      <a:pt x="367951" y="92488"/>
                    </a:cubicBezTo>
                    <a:cubicBezTo>
                      <a:pt x="371951" y="111252"/>
                      <a:pt x="385382" y="130778"/>
                      <a:pt x="389096" y="140208"/>
                    </a:cubicBezTo>
                    <a:cubicBezTo>
                      <a:pt x="392049" y="147733"/>
                      <a:pt x="394050" y="153733"/>
                      <a:pt x="394716" y="155829"/>
                    </a:cubicBezTo>
                    <a:cubicBezTo>
                      <a:pt x="391859" y="158687"/>
                      <a:pt x="389001" y="161639"/>
                      <a:pt x="386144" y="164497"/>
                    </a:cubicBezTo>
                    <a:cubicBezTo>
                      <a:pt x="389096" y="151924"/>
                      <a:pt x="383286" y="142494"/>
                      <a:pt x="379571" y="133826"/>
                    </a:cubicBezTo>
                    <a:cubicBezTo>
                      <a:pt x="375857" y="125063"/>
                      <a:pt x="359188" y="104489"/>
                      <a:pt x="358235" y="96583"/>
                    </a:cubicBezTo>
                    <a:cubicBezTo>
                      <a:pt x="357378" y="88678"/>
                      <a:pt x="356045" y="85439"/>
                      <a:pt x="358331" y="72104"/>
                    </a:cubicBezTo>
                    <a:cubicBezTo>
                      <a:pt x="358331" y="72104"/>
                      <a:pt x="349377" y="85249"/>
                      <a:pt x="352997" y="104013"/>
                    </a:cubicBezTo>
                    <a:cubicBezTo>
                      <a:pt x="356616" y="122777"/>
                      <a:pt x="371475" y="134303"/>
                      <a:pt x="376714" y="146209"/>
                    </a:cubicBezTo>
                    <a:cubicBezTo>
                      <a:pt x="381381" y="156686"/>
                      <a:pt x="385001" y="163258"/>
                      <a:pt x="385763" y="164687"/>
                    </a:cubicBezTo>
                    <a:cubicBezTo>
                      <a:pt x="383858" y="166688"/>
                      <a:pt x="381953" y="168593"/>
                      <a:pt x="380048" y="170593"/>
                    </a:cubicBezTo>
                    <a:cubicBezTo>
                      <a:pt x="379667" y="171069"/>
                      <a:pt x="379286" y="171450"/>
                      <a:pt x="378809" y="171926"/>
                    </a:cubicBezTo>
                    <a:cubicBezTo>
                      <a:pt x="379476" y="168116"/>
                      <a:pt x="379667" y="158877"/>
                      <a:pt x="371856" y="142304"/>
                    </a:cubicBezTo>
                    <a:cubicBezTo>
                      <a:pt x="361093" y="119444"/>
                      <a:pt x="347472" y="108871"/>
                      <a:pt x="349282" y="96488"/>
                    </a:cubicBezTo>
                    <a:cubicBezTo>
                      <a:pt x="351092" y="84106"/>
                      <a:pt x="353854" y="78010"/>
                      <a:pt x="352044" y="78296"/>
                    </a:cubicBezTo>
                    <a:cubicBezTo>
                      <a:pt x="350330" y="78677"/>
                      <a:pt x="343281" y="89249"/>
                      <a:pt x="344234" y="106204"/>
                    </a:cubicBezTo>
                    <a:cubicBezTo>
                      <a:pt x="344615" y="112109"/>
                      <a:pt x="346329" y="117634"/>
                      <a:pt x="348615" y="122872"/>
                    </a:cubicBezTo>
                    <a:cubicBezTo>
                      <a:pt x="337852" y="113919"/>
                      <a:pt x="333470" y="108204"/>
                      <a:pt x="335185" y="101155"/>
                    </a:cubicBezTo>
                    <a:cubicBezTo>
                      <a:pt x="335185" y="101155"/>
                      <a:pt x="333089" y="105632"/>
                      <a:pt x="332613" y="112014"/>
                    </a:cubicBezTo>
                    <a:cubicBezTo>
                      <a:pt x="330422" y="105728"/>
                      <a:pt x="329851" y="101060"/>
                      <a:pt x="329851" y="101060"/>
                    </a:cubicBezTo>
                    <a:cubicBezTo>
                      <a:pt x="325850" y="107918"/>
                      <a:pt x="328136" y="114014"/>
                      <a:pt x="329089" y="121729"/>
                    </a:cubicBezTo>
                    <a:cubicBezTo>
                      <a:pt x="329279" y="123635"/>
                      <a:pt x="330422" y="126302"/>
                      <a:pt x="332042" y="129445"/>
                    </a:cubicBezTo>
                    <a:cubicBezTo>
                      <a:pt x="330994" y="132016"/>
                      <a:pt x="329851" y="134874"/>
                      <a:pt x="328994" y="137446"/>
                    </a:cubicBezTo>
                    <a:cubicBezTo>
                      <a:pt x="326898" y="122301"/>
                      <a:pt x="324803" y="109728"/>
                      <a:pt x="324803" y="109728"/>
                    </a:cubicBezTo>
                    <a:cubicBezTo>
                      <a:pt x="324803" y="109728"/>
                      <a:pt x="324803" y="125444"/>
                      <a:pt x="323183" y="147066"/>
                    </a:cubicBezTo>
                    <a:cubicBezTo>
                      <a:pt x="320897" y="125254"/>
                      <a:pt x="317945" y="102870"/>
                      <a:pt x="317945" y="102870"/>
                    </a:cubicBezTo>
                    <a:cubicBezTo>
                      <a:pt x="317945" y="102870"/>
                      <a:pt x="315944" y="145447"/>
                      <a:pt x="314801" y="167640"/>
                    </a:cubicBezTo>
                    <a:cubicBezTo>
                      <a:pt x="314516" y="167545"/>
                      <a:pt x="314325" y="167354"/>
                      <a:pt x="314039" y="167259"/>
                    </a:cubicBezTo>
                    <a:cubicBezTo>
                      <a:pt x="312420" y="166497"/>
                      <a:pt x="311087" y="165640"/>
                      <a:pt x="309848" y="164592"/>
                    </a:cubicBezTo>
                    <a:cubicBezTo>
                      <a:pt x="309848" y="164116"/>
                      <a:pt x="309944" y="163639"/>
                      <a:pt x="309944" y="163163"/>
                    </a:cubicBezTo>
                    <a:cubicBezTo>
                      <a:pt x="312039" y="158591"/>
                      <a:pt x="314611" y="155448"/>
                      <a:pt x="314611" y="155448"/>
                    </a:cubicBezTo>
                    <a:cubicBezTo>
                      <a:pt x="313087" y="156401"/>
                      <a:pt x="311563" y="157353"/>
                      <a:pt x="310229" y="158305"/>
                    </a:cubicBezTo>
                    <a:cubicBezTo>
                      <a:pt x="312039" y="127635"/>
                      <a:pt x="305848" y="84011"/>
                      <a:pt x="305848" y="84011"/>
                    </a:cubicBezTo>
                    <a:cubicBezTo>
                      <a:pt x="305848" y="84011"/>
                      <a:pt x="303371" y="136017"/>
                      <a:pt x="302419" y="154972"/>
                    </a:cubicBezTo>
                    <a:cubicBezTo>
                      <a:pt x="299180" y="147923"/>
                      <a:pt x="299276" y="141065"/>
                      <a:pt x="299276" y="141065"/>
                    </a:cubicBezTo>
                    <a:cubicBezTo>
                      <a:pt x="298990" y="141446"/>
                      <a:pt x="298895" y="141732"/>
                      <a:pt x="298704" y="142113"/>
                    </a:cubicBezTo>
                    <a:cubicBezTo>
                      <a:pt x="298609" y="115443"/>
                      <a:pt x="294513" y="80677"/>
                      <a:pt x="294513" y="80677"/>
                    </a:cubicBezTo>
                    <a:cubicBezTo>
                      <a:pt x="294513" y="80677"/>
                      <a:pt x="292989" y="113824"/>
                      <a:pt x="292227" y="128969"/>
                    </a:cubicBezTo>
                    <a:cubicBezTo>
                      <a:pt x="291751" y="138874"/>
                      <a:pt x="292322" y="160020"/>
                      <a:pt x="292703" y="173164"/>
                    </a:cubicBezTo>
                    <a:cubicBezTo>
                      <a:pt x="290227" y="169545"/>
                      <a:pt x="287560" y="166116"/>
                      <a:pt x="284988" y="162973"/>
                    </a:cubicBezTo>
                    <a:cubicBezTo>
                      <a:pt x="286226" y="152114"/>
                      <a:pt x="288417" y="131636"/>
                      <a:pt x="288703" y="121729"/>
                    </a:cubicBezTo>
                    <a:cubicBezTo>
                      <a:pt x="289275" y="104489"/>
                      <a:pt x="282416" y="55912"/>
                      <a:pt x="282416" y="55912"/>
                    </a:cubicBezTo>
                    <a:cubicBezTo>
                      <a:pt x="282416" y="55912"/>
                      <a:pt x="279654" y="99441"/>
                      <a:pt x="278892" y="114490"/>
                    </a:cubicBezTo>
                    <a:cubicBezTo>
                      <a:pt x="278321" y="125063"/>
                      <a:pt x="280321" y="146780"/>
                      <a:pt x="281559" y="158782"/>
                    </a:cubicBezTo>
                    <a:cubicBezTo>
                      <a:pt x="276606" y="153067"/>
                      <a:pt x="272701" y="149162"/>
                      <a:pt x="272701" y="149162"/>
                    </a:cubicBezTo>
                    <a:cubicBezTo>
                      <a:pt x="272701" y="149162"/>
                      <a:pt x="272701" y="149257"/>
                      <a:pt x="272701" y="149257"/>
                    </a:cubicBezTo>
                    <a:cubicBezTo>
                      <a:pt x="269081" y="142780"/>
                      <a:pt x="265557" y="136303"/>
                      <a:pt x="262033" y="129730"/>
                    </a:cubicBezTo>
                    <a:cubicBezTo>
                      <a:pt x="262795" y="125539"/>
                      <a:pt x="265462" y="109442"/>
                      <a:pt x="266414" y="88963"/>
                    </a:cubicBezTo>
                    <a:cubicBezTo>
                      <a:pt x="267558" y="65722"/>
                      <a:pt x="260128" y="23146"/>
                      <a:pt x="260128" y="23146"/>
                    </a:cubicBezTo>
                    <a:cubicBezTo>
                      <a:pt x="260128" y="23146"/>
                      <a:pt x="259175" y="39433"/>
                      <a:pt x="258509" y="56769"/>
                    </a:cubicBezTo>
                    <a:cubicBezTo>
                      <a:pt x="256889" y="36671"/>
                      <a:pt x="253175" y="15145"/>
                      <a:pt x="253175" y="15145"/>
                    </a:cubicBezTo>
                    <a:cubicBezTo>
                      <a:pt x="253175" y="15145"/>
                      <a:pt x="253079" y="49721"/>
                      <a:pt x="250412" y="72199"/>
                    </a:cubicBezTo>
                    <a:cubicBezTo>
                      <a:pt x="250317" y="86773"/>
                      <a:pt x="253556" y="112109"/>
                      <a:pt x="253556" y="112109"/>
                    </a:cubicBezTo>
                    <a:lnTo>
                      <a:pt x="255651" y="116205"/>
                    </a:lnTo>
                    <a:cubicBezTo>
                      <a:pt x="255651" y="116205"/>
                      <a:pt x="256985" y="107061"/>
                      <a:pt x="258128" y="93059"/>
                    </a:cubicBezTo>
                    <a:cubicBezTo>
                      <a:pt x="258604" y="106204"/>
                      <a:pt x="259747" y="121729"/>
                      <a:pt x="260128" y="126111"/>
                    </a:cubicBezTo>
                    <a:cubicBezTo>
                      <a:pt x="260128" y="126016"/>
                      <a:pt x="260033" y="125921"/>
                      <a:pt x="260033" y="125921"/>
                    </a:cubicBezTo>
                    <a:cubicBezTo>
                      <a:pt x="258413" y="122777"/>
                      <a:pt x="256794" y="119729"/>
                      <a:pt x="255175" y="116586"/>
                    </a:cubicBezTo>
                    <a:lnTo>
                      <a:pt x="253937" y="113824"/>
                    </a:lnTo>
                    <a:cubicBezTo>
                      <a:pt x="253937" y="113824"/>
                      <a:pt x="253746" y="113633"/>
                      <a:pt x="253460" y="113252"/>
                    </a:cubicBezTo>
                    <a:cubicBezTo>
                      <a:pt x="250698" y="107918"/>
                      <a:pt x="248126" y="102584"/>
                      <a:pt x="245554" y="97155"/>
                    </a:cubicBezTo>
                    <a:cubicBezTo>
                      <a:pt x="245841" y="97155"/>
                      <a:pt x="246126" y="97155"/>
                      <a:pt x="246126" y="97060"/>
                    </a:cubicBezTo>
                    <a:cubicBezTo>
                      <a:pt x="249079" y="86582"/>
                      <a:pt x="248603" y="65151"/>
                      <a:pt x="248412" y="60007"/>
                    </a:cubicBezTo>
                    <a:cubicBezTo>
                      <a:pt x="248222" y="54864"/>
                      <a:pt x="246983" y="43910"/>
                      <a:pt x="244888" y="26098"/>
                    </a:cubicBezTo>
                    <a:cubicBezTo>
                      <a:pt x="242792" y="8287"/>
                      <a:pt x="236125" y="0"/>
                      <a:pt x="236125" y="0"/>
                    </a:cubicBezTo>
                    <a:cubicBezTo>
                      <a:pt x="242316" y="15430"/>
                      <a:pt x="242602" y="20574"/>
                      <a:pt x="242983" y="28289"/>
                    </a:cubicBezTo>
                    <a:cubicBezTo>
                      <a:pt x="243459" y="36004"/>
                      <a:pt x="243364" y="55054"/>
                      <a:pt x="243935" y="63151"/>
                    </a:cubicBezTo>
                    <a:cubicBezTo>
                      <a:pt x="244507" y="71247"/>
                      <a:pt x="244697" y="94488"/>
                      <a:pt x="244697" y="94488"/>
                    </a:cubicBezTo>
                    <a:cubicBezTo>
                      <a:pt x="244316" y="94012"/>
                      <a:pt x="243935" y="93631"/>
                      <a:pt x="243650" y="93154"/>
                    </a:cubicBezTo>
                    <a:cubicBezTo>
                      <a:pt x="242221" y="90011"/>
                      <a:pt x="240792" y="86868"/>
                      <a:pt x="239459" y="83725"/>
                    </a:cubicBezTo>
                    <a:cubicBezTo>
                      <a:pt x="239649" y="83915"/>
                      <a:pt x="239935" y="84106"/>
                      <a:pt x="240125" y="84296"/>
                    </a:cubicBezTo>
                    <a:cubicBezTo>
                      <a:pt x="240125" y="84296"/>
                      <a:pt x="233648" y="61151"/>
                      <a:pt x="229267" y="49149"/>
                    </a:cubicBezTo>
                    <a:cubicBezTo>
                      <a:pt x="224981" y="37243"/>
                      <a:pt x="214408" y="19526"/>
                      <a:pt x="214408" y="19526"/>
                    </a:cubicBezTo>
                    <a:cubicBezTo>
                      <a:pt x="214408" y="19526"/>
                      <a:pt x="220504" y="39148"/>
                      <a:pt x="225171" y="52292"/>
                    </a:cubicBezTo>
                    <a:cubicBezTo>
                      <a:pt x="223838" y="50197"/>
                      <a:pt x="222504" y="48101"/>
                      <a:pt x="220980" y="46101"/>
                    </a:cubicBezTo>
                    <a:cubicBezTo>
                      <a:pt x="208502" y="28956"/>
                      <a:pt x="199835" y="25432"/>
                      <a:pt x="199835" y="25432"/>
                    </a:cubicBezTo>
                    <a:cubicBezTo>
                      <a:pt x="199835" y="25432"/>
                      <a:pt x="209836" y="61817"/>
                      <a:pt x="239459" y="83725"/>
                    </a:cubicBezTo>
                    <a:cubicBezTo>
                      <a:pt x="240792" y="86773"/>
                      <a:pt x="242030" y="89821"/>
                      <a:pt x="243459" y="92869"/>
                    </a:cubicBezTo>
                    <a:cubicBezTo>
                      <a:pt x="230219" y="75724"/>
                      <a:pt x="215646" y="68485"/>
                      <a:pt x="210788" y="65437"/>
                    </a:cubicBezTo>
                    <a:cubicBezTo>
                      <a:pt x="205740" y="62198"/>
                      <a:pt x="190691" y="51054"/>
                      <a:pt x="190691" y="51054"/>
                    </a:cubicBezTo>
                    <a:cubicBezTo>
                      <a:pt x="190691" y="51054"/>
                      <a:pt x="208502" y="73057"/>
                      <a:pt x="218027" y="82201"/>
                    </a:cubicBezTo>
                    <a:cubicBezTo>
                      <a:pt x="213836" y="79915"/>
                      <a:pt x="209836" y="77819"/>
                      <a:pt x="207645" y="76200"/>
                    </a:cubicBezTo>
                    <a:cubicBezTo>
                      <a:pt x="202502" y="72485"/>
                      <a:pt x="193548" y="66104"/>
                      <a:pt x="193548" y="66104"/>
                    </a:cubicBezTo>
                    <a:cubicBezTo>
                      <a:pt x="193548" y="66104"/>
                      <a:pt x="213455" y="93154"/>
                      <a:pt x="225933" y="101060"/>
                    </a:cubicBezTo>
                    <a:cubicBezTo>
                      <a:pt x="237554" y="108490"/>
                      <a:pt x="253556" y="116967"/>
                      <a:pt x="255746" y="118110"/>
                    </a:cubicBezTo>
                    <a:cubicBezTo>
                      <a:pt x="256985" y="120491"/>
                      <a:pt x="258223" y="122968"/>
                      <a:pt x="259461" y="125349"/>
                    </a:cubicBezTo>
                    <a:cubicBezTo>
                      <a:pt x="257270" y="122968"/>
                      <a:pt x="249650" y="115157"/>
                      <a:pt x="238506" y="110490"/>
                    </a:cubicBezTo>
                    <a:cubicBezTo>
                      <a:pt x="225266" y="104965"/>
                      <a:pt x="206883" y="99060"/>
                      <a:pt x="206883" y="99060"/>
                    </a:cubicBezTo>
                    <a:cubicBezTo>
                      <a:pt x="206883" y="99060"/>
                      <a:pt x="221456" y="114871"/>
                      <a:pt x="234125" y="120301"/>
                    </a:cubicBezTo>
                    <a:cubicBezTo>
                      <a:pt x="246888" y="125730"/>
                      <a:pt x="262033" y="130873"/>
                      <a:pt x="262033" y="130873"/>
                    </a:cubicBezTo>
                    <a:cubicBezTo>
                      <a:pt x="262033" y="130873"/>
                      <a:pt x="262033" y="130683"/>
                      <a:pt x="262128" y="130397"/>
                    </a:cubicBezTo>
                    <a:cubicBezTo>
                      <a:pt x="264700" y="135255"/>
                      <a:pt x="267272" y="140113"/>
                      <a:pt x="269843" y="144875"/>
                    </a:cubicBezTo>
                    <a:cubicBezTo>
                      <a:pt x="266795" y="142780"/>
                      <a:pt x="253937" y="131636"/>
                      <a:pt x="246317" y="129349"/>
                    </a:cubicBezTo>
                    <a:cubicBezTo>
                      <a:pt x="237839" y="126778"/>
                      <a:pt x="217551" y="125444"/>
                      <a:pt x="209074" y="119634"/>
                    </a:cubicBezTo>
                    <a:cubicBezTo>
                      <a:pt x="209074" y="119634"/>
                      <a:pt x="227933" y="137731"/>
                      <a:pt x="244793" y="143923"/>
                    </a:cubicBezTo>
                    <a:cubicBezTo>
                      <a:pt x="248508" y="145256"/>
                      <a:pt x="251936" y="146304"/>
                      <a:pt x="254984" y="146971"/>
                    </a:cubicBezTo>
                    <a:cubicBezTo>
                      <a:pt x="256127" y="148590"/>
                      <a:pt x="256985" y="150209"/>
                      <a:pt x="257747" y="151924"/>
                    </a:cubicBezTo>
                    <a:cubicBezTo>
                      <a:pt x="256223" y="151447"/>
                      <a:pt x="254413" y="150876"/>
                      <a:pt x="252508" y="150304"/>
                    </a:cubicBezTo>
                    <a:cubicBezTo>
                      <a:pt x="241935" y="144780"/>
                      <a:pt x="230886" y="139541"/>
                      <a:pt x="230886" y="139541"/>
                    </a:cubicBezTo>
                    <a:cubicBezTo>
                      <a:pt x="230886" y="139541"/>
                      <a:pt x="232791" y="141827"/>
                      <a:pt x="235839" y="145161"/>
                    </a:cubicBezTo>
                    <a:cubicBezTo>
                      <a:pt x="231743" y="143923"/>
                      <a:pt x="227933" y="142780"/>
                      <a:pt x="225171" y="141922"/>
                    </a:cubicBezTo>
                    <a:cubicBezTo>
                      <a:pt x="216408" y="133826"/>
                      <a:pt x="208883" y="128492"/>
                      <a:pt x="208883" y="128492"/>
                    </a:cubicBezTo>
                    <a:cubicBezTo>
                      <a:pt x="216313" y="134683"/>
                      <a:pt x="225552" y="163449"/>
                      <a:pt x="234696" y="177546"/>
                    </a:cubicBezTo>
                    <a:cubicBezTo>
                      <a:pt x="242126" y="188976"/>
                      <a:pt x="253460" y="200311"/>
                      <a:pt x="257175" y="204692"/>
                    </a:cubicBezTo>
                    <a:cubicBezTo>
                      <a:pt x="251270" y="202121"/>
                      <a:pt x="245269" y="199549"/>
                      <a:pt x="239363" y="197072"/>
                    </a:cubicBezTo>
                    <a:cubicBezTo>
                      <a:pt x="238697" y="195358"/>
                      <a:pt x="230791" y="174498"/>
                      <a:pt x="216313" y="161449"/>
                    </a:cubicBezTo>
                    <a:cubicBezTo>
                      <a:pt x="212503" y="158020"/>
                      <a:pt x="207645" y="154114"/>
                      <a:pt x="202502" y="150209"/>
                    </a:cubicBezTo>
                    <a:cubicBezTo>
                      <a:pt x="194120" y="133731"/>
                      <a:pt x="168974" y="114014"/>
                      <a:pt x="168974" y="114014"/>
                    </a:cubicBezTo>
                    <a:cubicBezTo>
                      <a:pt x="168974" y="114014"/>
                      <a:pt x="172688" y="122301"/>
                      <a:pt x="177070" y="132016"/>
                    </a:cubicBezTo>
                    <a:cubicBezTo>
                      <a:pt x="172498" y="128873"/>
                      <a:pt x="169450" y="126873"/>
                      <a:pt x="169450" y="126873"/>
                    </a:cubicBezTo>
                    <a:cubicBezTo>
                      <a:pt x="169450" y="126873"/>
                      <a:pt x="177546" y="139446"/>
                      <a:pt x="185928" y="151543"/>
                    </a:cubicBezTo>
                    <a:cubicBezTo>
                      <a:pt x="187262" y="154496"/>
                      <a:pt x="188500" y="157163"/>
                      <a:pt x="189452" y="159258"/>
                    </a:cubicBezTo>
                    <a:cubicBezTo>
                      <a:pt x="194215" y="169640"/>
                      <a:pt x="206788" y="181832"/>
                      <a:pt x="210026" y="184976"/>
                    </a:cubicBezTo>
                    <a:cubicBezTo>
                      <a:pt x="202406" y="181832"/>
                      <a:pt x="194786" y="178689"/>
                      <a:pt x="187166" y="175736"/>
                    </a:cubicBezTo>
                    <a:cubicBezTo>
                      <a:pt x="187166" y="175641"/>
                      <a:pt x="186976" y="162782"/>
                      <a:pt x="176975" y="143351"/>
                    </a:cubicBezTo>
                    <a:cubicBezTo>
                      <a:pt x="166878" y="123825"/>
                      <a:pt x="141923" y="103537"/>
                      <a:pt x="141923" y="103537"/>
                    </a:cubicBezTo>
                    <a:cubicBezTo>
                      <a:pt x="150304" y="112966"/>
                      <a:pt x="155067" y="137541"/>
                      <a:pt x="159449" y="147447"/>
                    </a:cubicBezTo>
                    <a:cubicBezTo>
                      <a:pt x="163354" y="156305"/>
                      <a:pt x="178784" y="170212"/>
                      <a:pt x="181928" y="173736"/>
                    </a:cubicBezTo>
                    <a:cubicBezTo>
                      <a:pt x="175641" y="171260"/>
                      <a:pt x="169354" y="168878"/>
                      <a:pt x="163068" y="166497"/>
                    </a:cubicBezTo>
                    <a:cubicBezTo>
                      <a:pt x="163449" y="166402"/>
                      <a:pt x="163640" y="166306"/>
                      <a:pt x="163640" y="166306"/>
                    </a:cubicBezTo>
                    <a:cubicBezTo>
                      <a:pt x="163640" y="166306"/>
                      <a:pt x="154972" y="148590"/>
                      <a:pt x="146400" y="133921"/>
                    </a:cubicBezTo>
                    <a:cubicBezTo>
                      <a:pt x="137827" y="119253"/>
                      <a:pt x="116300" y="103918"/>
                      <a:pt x="116300" y="103918"/>
                    </a:cubicBezTo>
                    <a:cubicBezTo>
                      <a:pt x="116300" y="103918"/>
                      <a:pt x="126302" y="125444"/>
                      <a:pt x="135065" y="140684"/>
                    </a:cubicBezTo>
                    <a:cubicBezTo>
                      <a:pt x="142399" y="153543"/>
                      <a:pt x="153067" y="161639"/>
                      <a:pt x="156401" y="163925"/>
                    </a:cubicBezTo>
                    <a:cubicBezTo>
                      <a:pt x="153258" y="162782"/>
                      <a:pt x="150114" y="161639"/>
                      <a:pt x="146971" y="160496"/>
                    </a:cubicBezTo>
                    <a:cubicBezTo>
                      <a:pt x="145256" y="158020"/>
                      <a:pt x="132398" y="139732"/>
                      <a:pt x="121539" y="126778"/>
                    </a:cubicBezTo>
                    <a:cubicBezTo>
                      <a:pt x="109919" y="112871"/>
                      <a:pt x="74009" y="92678"/>
                      <a:pt x="74009" y="92678"/>
                    </a:cubicBezTo>
                    <a:cubicBezTo>
                      <a:pt x="74009" y="92678"/>
                      <a:pt x="83153" y="102584"/>
                      <a:pt x="88487" y="108299"/>
                    </a:cubicBezTo>
                    <a:cubicBezTo>
                      <a:pt x="90773" y="110776"/>
                      <a:pt x="93917" y="115253"/>
                      <a:pt x="97346" y="120015"/>
                    </a:cubicBezTo>
                    <a:cubicBezTo>
                      <a:pt x="84773" y="109823"/>
                      <a:pt x="55245" y="91535"/>
                      <a:pt x="55245" y="91535"/>
                    </a:cubicBezTo>
                    <a:cubicBezTo>
                      <a:pt x="55245" y="91535"/>
                      <a:pt x="71152" y="108204"/>
                      <a:pt x="75819" y="113824"/>
                    </a:cubicBezTo>
                    <a:cubicBezTo>
                      <a:pt x="80296" y="119348"/>
                      <a:pt x="91345" y="135922"/>
                      <a:pt x="114205" y="149447"/>
                    </a:cubicBezTo>
                    <a:cubicBezTo>
                      <a:pt x="110300" y="148209"/>
                      <a:pt x="106394" y="147161"/>
                      <a:pt x="102394" y="146018"/>
                    </a:cubicBezTo>
                    <a:cubicBezTo>
                      <a:pt x="71247" y="113252"/>
                      <a:pt x="25337" y="106680"/>
                      <a:pt x="25337" y="106680"/>
                    </a:cubicBezTo>
                    <a:cubicBezTo>
                      <a:pt x="25337" y="106680"/>
                      <a:pt x="30956" y="116681"/>
                      <a:pt x="53721" y="129349"/>
                    </a:cubicBezTo>
                    <a:cubicBezTo>
                      <a:pt x="56388" y="130873"/>
                      <a:pt x="59150" y="132207"/>
                      <a:pt x="61913" y="133540"/>
                    </a:cubicBezTo>
                    <a:cubicBezTo>
                      <a:pt x="45149" y="129921"/>
                      <a:pt x="20384" y="125444"/>
                      <a:pt x="20384" y="125444"/>
                    </a:cubicBezTo>
                    <a:cubicBezTo>
                      <a:pt x="20384" y="125444"/>
                      <a:pt x="43625" y="135636"/>
                      <a:pt x="58769" y="139065"/>
                    </a:cubicBezTo>
                    <a:cubicBezTo>
                      <a:pt x="73914" y="142494"/>
                      <a:pt x="103156" y="146876"/>
                      <a:pt x="103156" y="146876"/>
                    </a:cubicBezTo>
                    <a:cubicBezTo>
                      <a:pt x="102870" y="146590"/>
                      <a:pt x="102679" y="146399"/>
                      <a:pt x="102394" y="146113"/>
                    </a:cubicBezTo>
                    <a:cubicBezTo>
                      <a:pt x="106490" y="147256"/>
                      <a:pt x="110490" y="148495"/>
                      <a:pt x="114586" y="149733"/>
                    </a:cubicBezTo>
                    <a:cubicBezTo>
                      <a:pt x="115253" y="150114"/>
                      <a:pt x="115729" y="150495"/>
                      <a:pt x="116396" y="150876"/>
                    </a:cubicBezTo>
                    <a:cubicBezTo>
                      <a:pt x="116396" y="150876"/>
                      <a:pt x="88106" y="154210"/>
                      <a:pt x="78200" y="154781"/>
                    </a:cubicBezTo>
                    <a:cubicBezTo>
                      <a:pt x="68199" y="155257"/>
                      <a:pt x="44958" y="158305"/>
                      <a:pt x="35528" y="158972"/>
                    </a:cubicBezTo>
                    <a:cubicBezTo>
                      <a:pt x="26099" y="159639"/>
                      <a:pt x="19717" y="160115"/>
                      <a:pt x="0" y="154877"/>
                    </a:cubicBezTo>
                    <a:cubicBezTo>
                      <a:pt x="0" y="154877"/>
                      <a:pt x="11240" y="161735"/>
                      <a:pt x="33147" y="161544"/>
                    </a:cubicBezTo>
                    <a:cubicBezTo>
                      <a:pt x="55150" y="161354"/>
                      <a:pt x="68675" y="161163"/>
                      <a:pt x="74962" y="160591"/>
                    </a:cubicBezTo>
                    <a:cubicBezTo>
                      <a:pt x="81248" y="160020"/>
                      <a:pt x="107537" y="157353"/>
                      <a:pt x="119729" y="152210"/>
                    </a:cubicBezTo>
                    <a:cubicBezTo>
                      <a:pt x="120491" y="152590"/>
                      <a:pt x="120491" y="152305"/>
                      <a:pt x="120396" y="151924"/>
                    </a:cubicBezTo>
                    <a:close/>
                    <a:moveTo>
                      <a:pt x="253556" y="113157"/>
                    </a:moveTo>
                    <a:cubicBezTo>
                      <a:pt x="249936" y="109442"/>
                      <a:pt x="238316" y="97441"/>
                      <a:pt x="233553" y="92488"/>
                    </a:cubicBezTo>
                    <a:cubicBezTo>
                      <a:pt x="233553" y="92488"/>
                      <a:pt x="233553" y="92488"/>
                      <a:pt x="233553" y="92488"/>
                    </a:cubicBezTo>
                    <a:cubicBezTo>
                      <a:pt x="239078" y="95250"/>
                      <a:pt x="244221" y="97346"/>
                      <a:pt x="246126" y="97631"/>
                    </a:cubicBezTo>
                    <a:cubicBezTo>
                      <a:pt x="248508" y="102870"/>
                      <a:pt x="250984" y="108013"/>
                      <a:pt x="253556" y="113157"/>
                    </a:cubicBezTo>
                    <a:close/>
                    <a:moveTo>
                      <a:pt x="403860" y="123158"/>
                    </a:moveTo>
                    <a:cubicBezTo>
                      <a:pt x="399669" y="108299"/>
                      <a:pt x="390525" y="84201"/>
                      <a:pt x="391573" y="74486"/>
                    </a:cubicBezTo>
                    <a:cubicBezTo>
                      <a:pt x="392716" y="64770"/>
                      <a:pt x="397002" y="52388"/>
                      <a:pt x="397097" y="52292"/>
                    </a:cubicBezTo>
                    <a:cubicBezTo>
                      <a:pt x="398145" y="54102"/>
                      <a:pt x="399288" y="56674"/>
                      <a:pt x="399383" y="59341"/>
                    </a:cubicBezTo>
                    <a:cubicBezTo>
                      <a:pt x="399669" y="64389"/>
                      <a:pt x="402146" y="86678"/>
                      <a:pt x="403670" y="104394"/>
                    </a:cubicBezTo>
                    <a:cubicBezTo>
                      <a:pt x="405003" y="120205"/>
                      <a:pt x="411575" y="135731"/>
                      <a:pt x="413004" y="138874"/>
                    </a:cubicBezTo>
                    <a:cubicBezTo>
                      <a:pt x="410051" y="141637"/>
                      <a:pt x="407003" y="144399"/>
                      <a:pt x="404146" y="147161"/>
                    </a:cubicBezTo>
                    <a:cubicBezTo>
                      <a:pt x="405956" y="140779"/>
                      <a:pt x="407670" y="136874"/>
                      <a:pt x="403860" y="123158"/>
                    </a:cubicBezTo>
                    <a:close/>
                    <a:moveTo>
                      <a:pt x="395669" y="158115"/>
                    </a:moveTo>
                    <a:cubicBezTo>
                      <a:pt x="397764" y="155924"/>
                      <a:pt x="399955" y="153733"/>
                      <a:pt x="402146" y="151543"/>
                    </a:cubicBezTo>
                    <a:cubicBezTo>
                      <a:pt x="408051" y="152686"/>
                      <a:pt x="415195" y="154781"/>
                      <a:pt x="421862" y="156686"/>
                    </a:cubicBezTo>
                    <a:cubicBezTo>
                      <a:pt x="410813" y="156115"/>
                      <a:pt x="400812" y="156591"/>
                      <a:pt x="395669" y="158115"/>
                    </a:cubicBezTo>
                    <a:close/>
                    <a:moveTo>
                      <a:pt x="274225" y="464915"/>
                    </a:moveTo>
                    <a:cubicBezTo>
                      <a:pt x="274225" y="464915"/>
                      <a:pt x="274225" y="464915"/>
                      <a:pt x="274225" y="464915"/>
                    </a:cubicBezTo>
                    <a:cubicBezTo>
                      <a:pt x="271272" y="458057"/>
                      <a:pt x="268034" y="451961"/>
                      <a:pt x="266510" y="450152"/>
                    </a:cubicBezTo>
                    <a:cubicBezTo>
                      <a:pt x="268319" y="443389"/>
                      <a:pt x="270034" y="436531"/>
                      <a:pt x="271653" y="429673"/>
                    </a:cubicBezTo>
                    <a:cubicBezTo>
                      <a:pt x="272129" y="436055"/>
                      <a:pt x="273653" y="456533"/>
                      <a:pt x="274225" y="464915"/>
                    </a:cubicBezTo>
                    <a:close/>
                    <a:moveTo>
                      <a:pt x="295847" y="320230"/>
                    </a:moveTo>
                    <a:cubicBezTo>
                      <a:pt x="296323" y="319659"/>
                      <a:pt x="296990" y="318992"/>
                      <a:pt x="297656" y="318326"/>
                    </a:cubicBezTo>
                    <a:cubicBezTo>
                      <a:pt x="297656" y="318421"/>
                      <a:pt x="297656" y="318611"/>
                      <a:pt x="297752" y="318706"/>
                    </a:cubicBezTo>
                    <a:cubicBezTo>
                      <a:pt x="296609" y="319849"/>
                      <a:pt x="295466" y="320993"/>
                      <a:pt x="294418" y="322136"/>
                    </a:cubicBezTo>
                    <a:cubicBezTo>
                      <a:pt x="294989" y="321373"/>
                      <a:pt x="295466" y="320707"/>
                      <a:pt x="295847" y="320230"/>
                    </a:cubicBezTo>
                    <a:close/>
                    <a:moveTo>
                      <a:pt x="298800" y="327565"/>
                    </a:moveTo>
                    <a:cubicBezTo>
                      <a:pt x="298895" y="330422"/>
                      <a:pt x="298704" y="332613"/>
                      <a:pt x="298609" y="333756"/>
                    </a:cubicBezTo>
                    <a:cubicBezTo>
                      <a:pt x="297752" y="332327"/>
                      <a:pt x="296894" y="330994"/>
                      <a:pt x="296228" y="329851"/>
                    </a:cubicBezTo>
                    <a:cubicBezTo>
                      <a:pt x="296990" y="329089"/>
                      <a:pt x="297847" y="328327"/>
                      <a:pt x="298800" y="327565"/>
                    </a:cubicBezTo>
                    <a:close/>
                    <a:moveTo>
                      <a:pt x="300038" y="168973"/>
                    </a:moveTo>
                    <a:cubicBezTo>
                      <a:pt x="298895" y="170402"/>
                      <a:pt x="297942" y="171831"/>
                      <a:pt x="297085" y="173260"/>
                    </a:cubicBezTo>
                    <a:cubicBezTo>
                      <a:pt x="297466" y="170879"/>
                      <a:pt x="297752" y="168307"/>
                      <a:pt x="298037" y="165640"/>
                    </a:cubicBezTo>
                    <a:cubicBezTo>
                      <a:pt x="298704" y="166878"/>
                      <a:pt x="299276" y="167926"/>
                      <a:pt x="300038" y="168973"/>
                    </a:cubicBezTo>
                    <a:close/>
                    <a:moveTo>
                      <a:pt x="299085" y="317468"/>
                    </a:moveTo>
                    <a:cubicBezTo>
                      <a:pt x="299085" y="317468"/>
                      <a:pt x="298990" y="317468"/>
                      <a:pt x="299085" y="317468"/>
                    </a:cubicBezTo>
                    <a:cubicBezTo>
                      <a:pt x="299085" y="317373"/>
                      <a:pt x="298990" y="317278"/>
                      <a:pt x="298990" y="317182"/>
                    </a:cubicBezTo>
                    <a:cubicBezTo>
                      <a:pt x="298990" y="317278"/>
                      <a:pt x="298990" y="317373"/>
                      <a:pt x="299085" y="317468"/>
                    </a:cubicBezTo>
                    <a:close/>
                    <a:moveTo>
                      <a:pt x="303086" y="330422"/>
                    </a:moveTo>
                    <a:cubicBezTo>
                      <a:pt x="301562" y="331565"/>
                      <a:pt x="300133" y="332804"/>
                      <a:pt x="298704" y="334042"/>
                    </a:cubicBezTo>
                    <a:cubicBezTo>
                      <a:pt x="298704" y="334042"/>
                      <a:pt x="298704" y="333946"/>
                      <a:pt x="298704" y="333946"/>
                    </a:cubicBezTo>
                    <a:cubicBezTo>
                      <a:pt x="298990" y="332804"/>
                      <a:pt x="299371" y="330518"/>
                      <a:pt x="299466" y="327088"/>
                    </a:cubicBezTo>
                    <a:cubicBezTo>
                      <a:pt x="300133" y="326517"/>
                      <a:pt x="300800" y="326041"/>
                      <a:pt x="301466" y="325564"/>
                    </a:cubicBezTo>
                    <a:cubicBezTo>
                      <a:pt x="301943" y="327184"/>
                      <a:pt x="302514" y="328803"/>
                      <a:pt x="303086" y="330422"/>
                    </a:cubicBezTo>
                    <a:close/>
                    <a:moveTo>
                      <a:pt x="306038" y="338233"/>
                    </a:moveTo>
                    <a:cubicBezTo>
                      <a:pt x="304800" y="338995"/>
                      <a:pt x="303562" y="339852"/>
                      <a:pt x="302324" y="340709"/>
                    </a:cubicBezTo>
                    <a:cubicBezTo>
                      <a:pt x="301943" y="339947"/>
                      <a:pt x="301562" y="339185"/>
                      <a:pt x="301181" y="338519"/>
                    </a:cubicBezTo>
                    <a:cubicBezTo>
                      <a:pt x="302609" y="337756"/>
                      <a:pt x="303943" y="336995"/>
                      <a:pt x="305276" y="336423"/>
                    </a:cubicBezTo>
                    <a:cubicBezTo>
                      <a:pt x="305562" y="336995"/>
                      <a:pt x="305848" y="337566"/>
                      <a:pt x="306038" y="338233"/>
                    </a:cubicBezTo>
                    <a:close/>
                    <a:moveTo>
                      <a:pt x="308134" y="342519"/>
                    </a:moveTo>
                    <a:cubicBezTo>
                      <a:pt x="311277" y="348615"/>
                      <a:pt x="315849" y="355568"/>
                      <a:pt x="320231" y="362331"/>
                    </a:cubicBezTo>
                    <a:cubicBezTo>
                      <a:pt x="317183" y="365188"/>
                      <a:pt x="314135" y="368427"/>
                      <a:pt x="311182" y="371856"/>
                    </a:cubicBezTo>
                    <a:cubicBezTo>
                      <a:pt x="310801" y="368808"/>
                      <a:pt x="310515" y="365855"/>
                      <a:pt x="310039" y="363283"/>
                    </a:cubicBezTo>
                    <a:cubicBezTo>
                      <a:pt x="308991" y="356616"/>
                      <a:pt x="306705" y="350139"/>
                      <a:pt x="304133" y="344424"/>
                    </a:cubicBezTo>
                    <a:cubicBezTo>
                      <a:pt x="305467" y="343853"/>
                      <a:pt x="306800" y="343186"/>
                      <a:pt x="308134" y="342519"/>
                    </a:cubicBezTo>
                    <a:close/>
                    <a:moveTo>
                      <a:pt x="350330" y="209264"/>
                    </a:moveTo>
                    <a:cubicBezTo>
                      <a:pt x="353378" y="205454"/>
                      <a:pt x="356426" y="201644"/>
                      <a:pt x="359569" y="197929"/>
                    </a:cubicBezTo>
                    <a:cubicBezTo>
                      <a:pt x="363474" y="199072"/>
                      <a:pt x="368141" y="200882"/>
                      <a:pt x="372999" y="202882"/>
                    </a:cubicBezTo>
                    <a:cubicBezTo>
                      <a:pt x="369856" y="205645"/>
                      <a:pt x="367284" y="208026"/>
                      <a:pt x="365379" y="209836"/>
                    </a:cubicBezTo>
                    <a:cubicBezTo>
                      <a:pt x="364141" y="209264"/>
                      <a:pt x="362903" y="208788"/>
                      <a:pt x="361760" y="208502"/>
                    </a:cubicBezTo>
                    <a:cubicBezTo>
                      <a:pt x="357950" y="207550"/>
                      <a:pt x="353283" y="208502"/>
                      <a:pt x="350330" y="209264"/>
                    </a:cubicBezTo>
                    <a:close/>
                    <a:moveTo>
                      <a:pt x="354521" y="212979"/>
                    </a:moveTo>
                    <a:cubicBezTo>
                      <a:pt x="354997" y="213360"/>
                      <a:pt x="355664" y="213931"/>
                      <a:pt x="356521" y="214503"/>
                    </a:cubicBezTo>
                    <a:lnTo>
                      <a:pt x="352425" y="212407"/>
                    </a:lnTo>
                    <a:cubicBezTo>
                      <a:pt x="353092" y="212598"/>
                      <a:pt x="353854" y="212788"/>
                      <a:pt x="354521" y="212979"/>
                    </a:cubicBezTo>
                    <a:close/>
                    <a:moveTo>
                      <a:pt x="360902" y="317373"/>
                    </a:moveTo>
                    <a:cubicBezTo>
                      <a:pt x="361093" y="315849"/>
                      <a:pt x="361188" y="314420"/>
                      <a:pt x="361379" y="312991"/>
                    </a:cubicBezTo>
                    <a:cubicBezTo>
                      <a:pt x="363950" y="314039"/>
                      <a:pt x="366522" y="314992"/>
                      <a:pt x="369094" y="315658"/>
                    </a:cubicBezTo>
                    <a:cubicBezTo>
                      <a:pt x="369570" y="315754"/>
                      <a:pt x="369951" y="315849"/>
                      <a:pt x="370427" y="315944"/>
                    </a:cubicBezTo>
                    <a:cubicBezTo>
                      <a:pt x="370332" y="316992"/>
                      <a:pt x="370237" y="318135"/>
                      <a:pt x="370142" y="319183"/>
                    </a:cubicBezTo>
                    <a:cubicBezTo>
                      <a:pt x="366713" y="318516"/>
                      <a:pt x="363665" y="317849"/>
                      <a:pt x="360902" y="317373"/>
                    </a:cubicBezTo>
                    <a:close/>
                    <a:moveTo>
                      <a:pt x="369666" y="325946"/>
                    </a:moveTo>
                    <a:cubicBezTo>
                      <a:pt x="369570" y="327851"/>
                      <a:pt x="369570" y="329755"/>
                      <a:pt x="369570" y="331661"/>
                    </a:cubicBezTo>
                    <a:cubicBezTo>
                      <a:pt x="365855" y="330898"/>
                      <a:pt x="362903" y="330232"/>
                      <a:pt x="361093" y="329851"/>
                    </a:cubicBezTo>
                    <a:cubicBezTo>
                      <a:pt x="360617" y="329184"/>
                      <a:pt x="360236" y="328517"/>
                      <a:pt x="359759" y="327755"/>
                    </a:cubicBezTo>
                    <a:cubicBezTo>
                      <a:pt x="359950" y="325564"/>
                      <a:pt x="360236" y="323469"/>
                      <a:pt x="360426" y="321373"/>
                    </a:cubicBezTo>
                    <a:cubicBezTo>
                      <a:pt x="363093" y="322802"/>
                      <a:pt x="366236" y="324421"/>
                      <a:pt x="369666" y="325946"/>
                    </a:cubicBezTo>
                    <a:close/>
                    <a:moveTo>
                      <a:pt x="370046" y="342614"/>
                    </a:moveTo>
                    <a:cubicBezTo>
                      <a:pt x="369570" y="342519"/>
                      <a:pt x="369284" y="342424"/>
                      <a:pt x="368903" y="342329"/>
                    </a:cubicBezTo>
                    <a:cubicBezTo>
                      <a:pt x="366617" y="338709"/>
                      <a:pt x="364427" y="334994"/>
                      <a:pt x="362045" y="331375"/>
                    </a:cubicBezTo>
                    <a:cubicBezTo>
                      <a:pt x="363760" y="332518"/>
                      <a:pt x="366332" y="334042"/>
                      <a:pt x="369666" y="335852"/>
                    </a:cubicBezTo>
                    <a:cubicBezTo>
                      <a:pt x="369761" y="338138"/>
                      <a:pt x="369856" y="340328"/>
                      <a:pt x="370046" y="342614"/>
                    </a:cubicBezTo>
                    <a:close/>
                    <a:moveTo>
                      <a:pt x="366332" y="342900"/>
                    </a:moveTo>
                    <a:cubicBezTo>
                      <a:pt x="362998" y="345567"/>
                      <a:pt x="360141" y="347281"/>
                      <a:pt x="357569" y="348520"/>
                    </a:cubicBezTo>
                    <a:cubicBezTo>
                      <a:pt x="357950" y="344805"/>
                      <a:pt x="358331" y="340900"/>
                      <a:pt x="358807" y="336995"/>
                    </a:cubicBezTo>
                    <a:cubicBezTo>
                      <a:pt x="359188" y="335471"/>
                      <a:pt x="359378" y="333851"/>
                      <a:pt x="359378" y="332137"/>
                    </a:cubicBezTo>
                    <a:cubicBezTo>
                      <a:pt x="361760" y="335661"/>
                      <a:pt x="364046" y="339280"/>
                      <a:pt x="366332" y="342900"/>
                    </a:cubicBezTo>
                    <a:close/>
                    <a:moveTo>
                      <a:pt x="371951" y="305086"/>
                    </a:moveTo>
                    <a:cubicBezTo>
                      <a:pt x="371761" y="306324"/>
                      <a:pt x="371570" y="307467"/>
                      <a:pt x="371380" y="308610"/>
                    </a:cubicBezTo>
                    <a:cubicBezTo>
                      <a:pt x="368332" y="308896"/>
                      <a:pt x="364998" y="308801"/>
                      <a:pt x="361855" y="308420"/>
                    </a:cubicBezTo>
                    <a:cubicBezTo>
                      <a:pt x="362045" y="306800"/>
                      <a:pt x="362236" y="305276"/>
                      <a:pt x="362331" y="303943"/>
                    </a:cubicBezTo>
                    <a:cubicBezTo>
                      <a:pt x="362903" y="304133"/>
                      <a:pt x="363474" y="304324"/>
                      <a:pt x="364046" y="304514"/>
                    </a:cubicBezTo>
                    <a:cubicBezTo>
                      <a:pt x="367189" y="305371"/>
                      <a:pt x="369761" y="305467"/>
                      <a:pt x="371951" y="305086"/>
                    </a:cubicBezTo>
                    <a:close/>
                    <a:moveTo>
                      <a:pt x="371475" y="357188"/>
                    </a:moveTo>
                    <a:cubicBezTo>
                      <a:pt x="369380" y="361188"/>
                      <a:pt x="365570" y="367094"/>
                      <a:pt x="359188" y="372999"/>
                    </a:cubicBezTo>
                    <a:cubicBezTo>
                      <a:pt x="347948" y="383381"/>
                      <a:pt x="336709" y="393859"/>
                      <a:pt x="324422" y="406718"/>
                    </a:cubicBezTo>
                    <a:cubicBezTo>
                      <a:pt x="323279" y="407861"/>
                      <a:pt x="322421" y="409099"/>
                      <a:pt x="321564" y="410242"/>
                    </a:cubicBezTo>
                    <a:cubicBezTo>
                      <a:pt x="319850" y="401383"/>
                      <a:pt x="317183" y="391192"/>
                      <a:pt x="313373" y="383572"/>
                    </a:cubicBezTo>
                    <a:cubicBezTo>
                      <a:pt x="317564" y="381000"/>
                      <a:pt x="322326" y="378047"/>
                      <a:pt x="328041" y="374713"/>
                    </a:cubicBezTo>
                    <a:cubicBezTo>
                      <a:pt x="331089" y="379857"/>
                      <a:pt x="333375" y="384334"/>
                      <a:pt x="333661" y="387477"/>
                    </a:cubicBezTo>
                    <a:cubicBezTo>
                      <a:pt x="333661" y="387477"/>
                      <a:pt x="333375" y="381190"/>
                      <a:pt x="332137" y="372332"/>
                    </a:cubicBezTo>
                    <a:cubicBezTo>
                      <a:pt x="334709" y="370904"/>
                      <a:pt x="337376" y="369380"/>
                      <a:pt x="340233" y="367760"/>
                    </a:cubicBezTo>
                    <a:cubicBezTo>
                      <a:pt x="341186" y="370904"/>
                      <a:pt x="341757" y="372808"/>
                      <a:pt x="341757" y="372808"/>
                    </a:cubicBezTo>
                    <a:cubicBezTo>
                      <a:pt x="341757" y="372808"/>
                      <a:pt x="341757" y="370618"/>
                      <a:pt x="342043" y="366808"/>
                    </a:cubicBezTo>
                    <a:cubicBezTo>
                      <a:pt x="342900" y="366331"/>
                      <a:pt x="343662" y="365951"/>
                      <a:pt x="344424" y="365474"/>
                    </a:cubicBezTo>
                    <a:cubicBezTo>
                      <a:pt x="346996" y="364141"/>
                      <a:pt x="349187" y="362903"/>
                      <a:pt x="351282" y="361760"/>
                    </a:cubicBezTo>
                    <a:cubicBezTo>
                      <a:pt x="353187" y="370522"/>
                      <a:pt x="354711" y="376428"/>
                      <a:pt x="354711" y="376428"/>
                    </a:cubicBezTo>
                    <a:cubicBezTo>
                      <a:pt x="354711" y="376428"/>
                      <a:pt x="355473" y="368998"/>
                      <a:pt x="356521" y="358712"/>
                    </a:cubicBezTo>
                    <a:cubicBezTo>
                      <a:pt x="363188" y="354616"/>
                      <a:pt x="366617" y="350901"/>
                      <a:pt x="367189" y="344233"/>
                    </a:cubicBezTo>
                    <a:cubicBezTo>
                      <a:pt x="368332" y="345948"/>
                      <a:pt x="369380" y="347663"/>
                      <a:pt x="370523" y="349377"/>
                    </a:cubicBezTo>
                    <a:cubicBezTo>
                      <a:pt x="370808" y="352044"/>
                      <a:pt x="371094" y="354616"/>
                      <a:pt x="371475" y="357188"/>
                    </a:cubicBezTo>
                    <a:close/>
                    <a:moveTo>
                      <a:pt x="347853" y="353092"/>
                    </a:moveTo>
                    <a:cubicBezTo>
                      <a:pt x="348234" y="352615"/>
                      <a:pt x="348710" y="352235"/>
                      <a:pt x="349091" y="351758"/>
                    </a:cubicBezTo>
                    <a:cubicBezTo>
                      <a:pt x="349091" y="351949"/>
                      <a:pt x="349187" y="352235"/>
                      <a:pt x="349282" y="352425"/>
                    </a:cubicBezTo>
                    <a:cubicBezTo>
                      <a:pt x="348901" y="352615"/>
                      <a:pt x="348425" y="352806"/>
                      <a:pt x="347853" y="353092"/>
                    </a:cubicBezTo>
                    <a:close/>
                    <a:moveTo>
                      <a:pt x="344234" y="342900"/>
                    </a:moveTo>
                    <a:cubicBezTo>
                      <a:pt x="344615" y="339852"/>
                      <a:pt x="344996" y="336709"/>
                      <a:pt x="345472" y="333375"/>
                    </a:cubicBezTo>
                    <a:cubicBezTo>
                      <a:pt x="345948" y="335852"/>
                      <a:pt x="346425" y="338233"/>
                      <a:pt x="346901" y="340709"/>
                    </a:cubicBezTo>
                    <a:cubicBezTo>
                      <a:pt x="346043" y="341471"/>
                      <a:pt x="345091" y="342233"/>
                      <a:pt x="344234" y="342900"/>
                    </a:cubicBezTo>
                    <a:close/>
                    <a:moveTo>
                      <a:pt x="314992" y="186404"/>
                    </a:moveTo>
                    <a:lnTo>
                      <a:pt x="313849" y="186976"/>
                    </a:lnTo>
                    <a:cubicBezTo>
                      <a:pt x="311849" y="185547"/>
                      <a:pt x="310039" y="183642"/>
                      <a:pt x="308991" y="180880"/>
                    </a:cubicBezTo>
                    <a:cubicBezTo>
                      <a:pt x="309086" y="180213"/>
                      <a:pt x="309182" y="179451"/>
                      <a:pt x="309182" y="178784"/>
                    </a:cubicBezTo>
                    <a:cubicBezTo>
                      <a:pt x="311087" y="180308"/>
                      <a:pt x="312992" y="181737"/>
                      <a:pt x="314897" y="182975"/>
                    </a:cubicBezTo>
                    <a:cubicBezTo>
                      <a:pt x="314992" y="184023"/>
                      <a:pt x="314992" y="185261"/>
                      <a:pt x="314992" y="186404"/>
                    </a:cubicBezTo>
                    <a:close/>
                    <a:moveTo>
                      <a:pt x="323660" y="317373"/>
                    </a:moveTo>
                    <a:cubicBezTo>
                      <a:pt x="323183" y="317659"/>
                      <a:pt x="322707" y="317945"/>
                      <a:pt x="322231" y="318230"/>
                    </a:cubicBezTo>
                    <a:cubicBezTo>
                      <a:pt x="319659" y="319564"/>
                      <a:pt x="316992" y="321088"/>
                      <a:pt x="314325" y="322802"/>
                    </a:cubicBezTo>
                    <a:cubicBezTo>
                      <a:pt x="313373" y="321373"/>
                      <a:pt x="312516" y="320135"/>
                      <a:pt x="311658" y="318802"/>
                    </a:cubicBezTo>
                    <a:cubicBezTo>
                      <a:pt x="314325" y="316992"/>
                      <a:pt x="317183" y="315087"/>
                      <a:pt x="319754" y="313277"/>
                    </a:cubicBezTo>
                    <a:cubicBezTo>
                      <a:pt x="320993" y="314706"/>
                      <a:pt x="322326" y="316039"/>
                      <a:pt x="323660" y="317373"/>
                    </a:cubicBezTo>
                    <a:close/>
                    <a:moveTo>
                      <a:pt x="329851" y="327184"/>
                    </a:moveTo>
                    <a:cubicBezTo>
                      <a:pt x="327184" y="328422"/>
                      <a:pt x="324612" y="329660"/>
                      <a:pt x="322136" y="330518"/>
                    </a:cubicBezTo>
                    <a:cubicBezTo>
                      <a:pt x="321374" y="330803"/>
                      <a:pt x="320516" y="331089"/>
                      <a:pt x="319754" y="331470"/>
                    </a:cubicBezTo>
                    <a:cubicBezTo>
                      <a:pt x="319564" y="331184"/>
                      <a:pt x="319469" y="330898"/>
                      <a:pt x="319278" y="330613"/>
                    </a:cubicBezTo>
                    <a:cubicBezTo>
                      <a:pt x="319183" y="330422"/>
                      <a:pt x="319088" y="330327"/>
                      <a:pt x="318992" y="330137"/>
                    </a:cubicBezTo>
                    <a:cubicBezTo>
                      <a:pt x="322326" y="328708"/>
                      <a:pt x="326041" y="326993"/>
                      <a:pt x="329470" y="324993"/>
                    </a:cubicBezTo>
                    <a:cubicBezTo>
                      <a:pt x="329660" y="325660"/>
                      <a:pt x="329756" y="326422"/>
                      <a:pt x="329851" y="327184"/>
                    </a:cubicBezTo>
                    <a:close/>
                    <a:moveTo>
                      <a:pt x="331756" y="335947"/>
                    </a:moveTo>
                    <a:cubicBezTo>
                      <a:pt x="332804" y="340805"/>
                      <a:pt x="334042" y="345567"/>
                      <a:pt x="335185" y="349948"/>
                    </a:cubicBezTo>
                    <a:cubicBezTo>
                      <a:pt x="334804" y="350234"/>
                      <a:pt x="334423" y="350520"/>
                      <a:pt x="334042" y="350806"/>
                    </a:cubicBezTo>
                    <a:cubicBezTo>
                      <a:pt x="332518" y="351949"/>
                      <a:pt x="330708" y="353378"/>
                      <a:pt x="328803" y="354902"/>
                    </a:cubicBezTo>
                    <a:cubicBezTo>
                      <a:pt x="327375" y="349091"/>
                      <a:pt x="325565" y="343186"/>
                      <a:pt x="323183" y="337852"/>
                    </a:cubicBezTo>
                    <a:cubicBezTo>
                      <a:pt x="326327" y="337376"/>
                      <a:pt x="329184" y="336709"/>
                      <a:pt x="331756" y="335947"/>
                    </a:cubicBezTo>
                    <a:close/>
                    <a:moveTo>
                      <a:pt x="332708" y="198406"/>
                    </a:moveTo>
                    <a:cubicBezTo>
                      <a:pt x="332708" y="198311"/>
                      <a:pt x="332708" y="198311"/>
                      <a:pt x="332708" y="198215"/>
                    </a:cubicBezTo>
                    <a:cubicBezTo>
                      <a:pt x="333280" y="199454"/>
                      <a:pt x="333851" y="200692"/>
                      <a:pt x="334328" y="201930"/>
                    </a:cubicBezTo>
                    <a:lnTo>
                      <a:pt x="332708" y="198406"/>
                    </a:lnTo>
                    <a:close/>
                    <a:moveTo>
                      <a:pt x="339090" y="175831"/>
                    </a:moveTo>
                    <a:cubicBezTo>
                      <a:pt x="341186" y="189166"/>
                      <a:pt x="345472" y="204121"/>
                      <a:pt x="346901" y="208788"/>
                    </a:cubicBezTo>
                    <a:cubicBezTo>
                      <a:pt x="346710" y="208979"/>
                      <a:pt x="346520" y="209169"/>
                      <a:pt x="346425" y="209360"/>
                    </a:cubicBezTo>
                    <a:lnTo>
                      <a:pt x="339662" y="206026"/>
                    </a:lnTo>
                    <a:cubicBezTo>
                      <a:pt x="339852" y="202121"/>
                      <a:pt x="339757" y="198025"/>
                      <a:pt x="339090" y="194120"/>
                    </a:cubicBezTo>
                    <a:cubicBezTo>
                      <a:pt x="338233" y="189071"/>
                      <a:pt x="336518" y="184976"/>
                      <a:pt x="333661" y="181356"/>
                    </a:cubicBezTo>
                    <a:cubicBezTo>
                      <a:pt x="333756" y="175451"/>
                      <a:pt x="333089" y="166973"/>
                      <a:pt x="332137" y="157829"/>
                    </a:cubicBezTo>
                    <a:cubicBezTo>
                      <a:pt x="334804" y="162211"/>
                      <a:pt x="337852" y="167640"/>
                      <a:pt x="339090" y="175831"/>
                    </a:cubicBezTo>
                    <a:close/>
                    <a:moveTo>
                      <a:pt x="350044" y="164592"/>
                    </a:moveTo>
                    <a:cubicBezTo>
                      <a:pt x="352997" y="175641"/>
                      <a:pt x="356616" y="190976"/>
                      <a:pt x="357759" y="195834"/>
                    </a:cubicBezTo>
                    <a:cubicBezTo>
                      <a:pt x="354425" y="199644"/>
                      <a:pt x="351187" y="203645"/>
                      <a:pt x="347948" y="207550"/>
                    </a:cubicBezTo>
                    <a:cubicBezTo>
                      <a:pt x="348901" y="202121"/>
                      <a:pt x="350806" y="189071"/>
                      <a:pt x="349663" y="174307"/>
                    </a:cubicBezTo>
                    <a:cubicBezTo>
                      <a:pt x="348139" y="154877"/>
                      <a:pt x="340424" y="152876"/>
                      <a:pt x="337757" y="143161"/>
                    </a:cubicBezTo>
                    <a:cubicBezTo>
                      <a:pt x="337280" y="141351"/>
                      <a:pt x="336900" y="139255"/>
                      <a:pt x="336804" y="137160"/>
                    </a:cubicBezTo>
                    <a:cubicBezTo>
                      <a:pt x="341757" y="146209"/>
                      <a:pt x="347948" y="156781"/>
                      <a:pt x="350044" y="164592"/>
                    </a:cubicBezTo>
                    <a:close/>
                    <a:moveTo>
                      <a:pt x="367570" y="185166"/>
                    </a:moveTo>
                    <a:cubicBezTo>
                      <a:pt x="364712" y="188309"/>
                      <a:pt x="361760" y="191453"/>
                      <a:pt x="358902" y="194691"/>
                    </a:cubicBezTo>
                    <a:cubicBezTo>
                      <a:pt x="359759" y="191167"/>
                      <a:pt x="360998" y="184595"/>
                      <a:pt x="360998" y="175736"/>
                    </a:cubicBezTo>
                    <a:cubicBezTo>
                      <a:pt x="360998" y="166973"/>
                      <a:pt x="360236" y="157258"/>
                      <a:pt x="355950" y="147923"/>
                    </a:cubicBezTo>
                    <a:cubicBezTo>
                      <a:pt x="358140" y="150781"/>
                      <a:pt x="360045" y="154019"/>
                      <a:pt x="361093" y="158115"/>
                    </a:cubicBezTo>
                    <a:cubicBezTo>
                      <a:pt x="364522" y="171355"/>
                      <a:pt x="366808" y="181737"/>
                      <a:pt x="367570" y="185166"/>
                    </a:cubicBezTo>
                    <a:close/>
                    <a:moveTo>
                      <a:pt x="369189" y="187071"/>
                    </a:moveTo>
                    <a:cubicBezTo>
                      <a:pt x="376047" y="189929"/>
                      <a:pt x="379667" y="192881"/>
                      <a:pt x="382715" y="195167"/>
                    </a:cubicBezTo>
                    <a:cubicBezTo>
                      <a:pt x="381953" y="195739"/>
                      <a:pt x="381191" y="196215"/>
                      <a:pt x="380524" y="196787"/>
                    </a:cubicBezTo>
                    <a:cubicBezTo>
                      <a:pt x="374047" y="195263"/>
                      <a:pt x="367284" y="194501"/>
                      <a:pt x="360807" y="196596"/>
                    </a:cubicBezTo>
                    <a:cubicBezTo>
                      <a:pt x="363569" y="193357"/>
                      <a:pt x="366427" y="190214"/>
                      <a:pt x="369189" y="187071"/>
                    </a:cubicBezTo>
                    <a:close/>
                    <a:moveTo>
                      <a:pt x="370237" y="185833"/>
                    </a:moveTo>
                    <a:cubicBezTo>
                      <a:pt x="372618" y="183071"/>
                      <a:pt x="375000" y="180404"/>
                      <a:pt x="377381" y="177737"/>
                    </a:cubicBezTo>
                    <a:cubicBezTo>
                      <a:pt x="381286" y="177737"/>
                      <a:pt x="391763" y="178213"/>
                      <a:pt x="404336" y="182689"/>
                    </a:cubicBezTo>
                    <a:cubicBezTo>
                      <a:pt x="405956" y="183261"/>
                      <a:pt x="407575" y="183832"/>
                      <a:pt x="409194" y="184404"/>
                    </a:cubicBezTo>
                    <a:cubicBezTo>
                      <a:pt x="403289" y="185738"/>
                      <a:pt x="396621" y="187547"/>
                      <a:pt x="391001" y="190119"/>
                    </a:cubicBezTo>
                    <a:cubicBezTo>
                      <a:pt x="383381" y="185738"/>
                      <a:pt x="377857" y="184023"/>
                      <a:pt x="370237" y="185833"/>
                    </a:cubicBezTo>
                    <a:close/>
                    <a:moveTo>
                      <a:pt x="378047" y="173641"/>
                    </a:moveTo>
                    <a:cubicBezTo>
                      <a:pt x="375666" y="176213"/>
                      <a:pt x="373285" y="178879"/>
                      <a:pt x="370904" y="181451"/>
                    </a:cubicBezTo>
                    <a:cubicBezTo>
                      <a:pt x="372047" y="178403"/>
                      <a:pt x="372713" y="173831"/>
                      <a:pt x="371380" y="167164"/>
                    </a:cubicBezTo>
                    <a:cubicBezTo>
                      <a:pt x="370999" y="165068"/>
                      <a:pt x="370523" y="162878"/>
                      <a:pt x="370046" y="160687"/>
                    </a:cubicBezTo>
                    <a:cubicBezTo>
                      <a:pt x="373666" y="166783"/>
                      <a:pt x="376904" y="171736"/>
                      <a:pt x="378047" y="173641"/>
                    </a:cubicBezTo>
                    <a:close/>
                    <a:moveTo>
                      <a:pt x="448437" y="192786"/>
                    </a:moveTo>
                    <a:cubicBezTo>
                      <a:pt x="441484" y="189929"/>
                      <a:pt x="432816" y="186119"/>
                      <a:pt x="424148" y="182499"/>
                    </a:cubicBezTo>
                    <a:cubicBezTo>
                      <a:pt x="424625" y="182023"/>
                      <a:pt x="425006" y="181737"/>
                      <a:pt x="425006" y="181737"/>
                    </a:cubicBezTo>
                    <a:cubicBezTo>
                      <a:pt x="425006" y="181737"/>
                      <a:pt x="424244" y="181832"/>
                      <a:pt x="423005" y="182023"/>
                    </a:cubicBezTo>
                    <a:cubicBezTo>
                      <a:pt x="416052" y="179165"/>
                      <a:pt x="409289" y="176594"/>
                      <a:pt x="403384" y="174879"/>
                    </a:cubicBezTo>
                    <a:cubicBezTo>
                      <a:pt x="391192" y="171355"/>
                      <a:pt x="386334" y="173069"/>
                      <a:pt x="378619" y="176498"/>
                    </a:cubicBezTo>
                    <a:cubicBezTo>
                      <a:pt x="379857" y="175165"/>
                      <a:pt x="381000" y="173831"/>
                      <a:pt x="382143" y="172498"/>
                    </a:cubicBezTo>
                    <a:cubicBezTo>
                      <a:pt x="383572" y="170879"/>
                      <a:pt x="385096" y="169354"/>
                      <a:pt x="386525" y="167830"/>
                    </a:cubicBezTo>
                    <a:cubicBezTo>
                      <a:pt x="388239" y="168497"/>
                      <a:pt x="392240" y="169831"/>
                      <a:pt x="400908" y="171355"/>
                    </a:cubicBezTo>
                    <a:cubicBezTo>
                      <a:pt x="413290" y="173546"/>
                      <a:pt x="435388" y="186404"/>
                      <a:pt x="459677" y="193167"/>
                    </a:cubicBezTo>
                    <a:cubicBezTo>
                      <a:pt x="469202" y="195834"/>
                      <a:pt x="477393" y="196691"/>
                      <a:pt x="483775" y="196787"/>
                    </a:cubicBezTo>
                    <a:cubicBezTo>
                      <a:pt x="470059" y="197929"/>
                      <a:pt x="460343" y="197548"/>
                      <a:pt x="448437" y="192786"/>
                    </a:cubicBezTo>
                    <a:close/>
                    <a:moveTo>
                      <a:pt x="397097" y="258604"/>
                    </a:moveTo>
                    <a:cubicBezTo>
                      <a:pt x="397383" y="258889"/>
                      <a:pt x="397574" y="259175"/>
                      <a:pt x="397859" y="259461"/>
                    </a:cubicBezTo>
                    <a:cubicBezTo>
                      <a:pt x="392144" y="260223"/>
                      <a:pt x="387858" y="260890"/>
                      <a:pt x="385096" y="261366"/>
                    </a:cubicBezTo>
                    <a:lnTo>
                      <a:pt x="388906" y="259175"/>
                    </a:lnTo>
                    <a:cubicBezTo>
                      <a:pt x="391097" y="259080"/>
                      <a:pt x="393192" y="258985"/>
                      <a:pt x="395288" y="258794"/>
                    </a:cubicBezTo>
                    <a:cubicBezTo>
                      <a:pt x="395954" y="258699"/>
                      <a:pt x="396526" y="258699"/>
                      <a:pt x="397097" y="258604"/>
                    </a:cubicBezTo>
                    <a:close/>
                    <a:moveTo>
                      <a:pt x="388144" y="225171"/>
                    </a:moveTo>
                    <a:cubicBezTo>
                      <a:pt x="385096" y="222504"/>
                      <a:pt x="382810" y="220599"/>
                      <a:pt x="381762" y="219742"/>
                    </a:cubicBezTo>
                    <a:cubicBezTo>
                      <a:pt x="386715" y="220980"/>
                      <a:pt x="391668" y="222218"/>
                      <a:pt x="396621" y="223552"/>
                    </a:cubicBezTo>
                    <a:cubicBezTo>
                      <a:pt x="393859" y="224123"/>
                      <a:pt x="391001" y="224599"/>
                      <a:pt x="388144" y="225171"/>
                    </a:cubicBezTo>
                    <a:close/>
                    <a:moveTo>
                      <a:pt x="405956" y="267748"/>
                    </a:moveTo>
                    <a:cubicBezTo>
                      <a:pt x="408146" y="269748"/>
                      <a:pt x="410623" y="271939"/>
                      <a:pt x="413195" y="274130"/>
                    </a:cubicBezTo>
                    <a:cubicBezTo>
                      <a:pt x="405575" y="274796"/>
                      <a:pt x="400526" y="275558"/>
                      <a:pt x="400431" y="275558"/>
                    </a:cubicBezTo>
                    <a:cubicBezTo>
                      <a:pt x="395383" y="272129"/>
                      <a:pt x="390335" y="268796"/>
                      <a:pt x="385286" y="265462"/>
                    </a:cubicBezTo>
                    <a:cubicBezTo>
                      <a:pt x="389192" y="265747"/>
                      <a:pt x="396812" y="266795"/>
                      <a:pt x="405956" y="267748"/>
                    </a:cubicBezTo>
                    <a:close/>
                    <a:moveTo>
                      <a:pt x="411575" y="193262"/>
                    </a:moveTo>
                    <a:cubicBezTo>
                      <a:pt x="413957" y="191262"/>
                      <a:pt x="416147" y="189357"/>
                      <a:pt x="418148" y="187643"/>
                    </a:cubicBezTo>
                    <a:cubicBezTo>
                      <a:pt x="420624" y="188500"/>
                      <a:pt x="423101" y="189357"/>
                      <a:pt x="425672" y="190310"/>
                    </a:cubicBezTo>
                    <a:cubicBezTo>
                      <a:pt x="421386" y="190881"/>
                      <a:pt x="416433" y="191833"/>
                      <a:pt x="411575" y="193262"/>
                    </a:cubicBezTo>
                    <a:close/>
                    <a:moveTo>
                      <a:pt x="416243" y="251746"/>
                    </a:moveTo>
                    <a:cubicBezTo>
                      <a:pt x="415481" y="250888"/>
                      <a:pt x="414719" y="250031"/>
                      <a:pt x="413861" y="249174"/>
                    </a:cubicBezTo>
                    <a:cubicBezTo>
                      <a:pt x="415481" y="248983"/>
                      <a:pt x="417100" y="248793"/>
                      <a:pt x="418719" y="248603"/>
                    </a:cubicBezTo>
                    <a:cubicBezTo>
                      <a:pt x="419576" y="248793"/>
                      <a:pt x="420434" y="248888"/>
                      <a:pt x="421291" y="249079"/>
                    </a:cubicBezTo>
                    <a:cubicBezTo>
                      <a:pt x="422625" y="250793"/>
                      <a:pt x="423958" y="252413"/>
                      <a:pt x="425291" y="254032"/>
                    </a:cubicBezTo>
                    <a:cubicBezTo>
                      <a:pt x="422720" y="253365"/>
                      <a:pt x="419576" y="252603"/>
                      <a:pt x="416243" y="251746"/>
                    </a:cubicBezTo>
                    <a:close/>
                    <a:moveTo>
                      <a:pt x="425672" y="254508"/>
                    </a:moveTo>
                    <a:cubicBezTo>
                      <a:pt x="426053" y="254984"/>
                      <a:pt x="426434" y="255461"/>
                      <a:pt x="426911" y="256032"/>
                    </a:cubicBezTo>
                    <a:cubicBezTo>
                      <a:pt x="424720" y="256222"/>
                      <a:pt x="422625" y="256508"/>
                      <a:pt x="420529" y="256699"/>
                    </a:cubicBezTo>
                    <a:cubicBezTo>
                      <a:pt x="419386" y="255365"/>
                      <a:pt x="418243" y="254127"/>
                      <a:pt x="417386" y="253079"/>
                    </a:cubicBezTo>
                    <a:cubicBezTo>
                      <a:pt x="420434" y="253555"/>
                      <a:pt x="423196" y="254032"/>
                      <a:pt x="425672" y="254508"/>
                    </a:cubicBezTo>
                    <a:close/>
                    <a:moveTo>
                      <a:pt x="428911" y="208216"/>
                    </a:moveTo>
                    <a:cubicBezTo>
                      <a:pt x="427292" y="208979"/>
                      <a:pt x="425768" y="209836"/>
                      <a:pt x="424244" y="210598"/>
                    </a:cubicBezTo>
                    <a:cubicBezTo>
                      <a:pt x="421672" y="209074"/>
                      <a:pt x="418910" y="207454"/>
                      <a:pt x="415957" y="205740"/>
                    </a:cubicBezTo>
                    <a:cubicBezTo>
                      <a:pt x="421672" y="201263"/>
                      <a:pt x="426053" y="195929"/>
                      <a:pt x="431483" y="192405"/>
                    </a:cubicBezTo>
                    <a:cubicBezTo>
                      <a:pt x="439103" y="194977"/>
                      <a:pt x="446913" y="197548"/>
                      <a:pt x="455486" y="200120"/>
                    </a:cubicBezTo>
                    <a:cubicBezTo>
                      <a:pt x="457676" y="200787"/>
                      <a:pt x="459772" y="201263"/>
                      <a:pt x="461772" y="201549"/>
                    </a:cubicBezTo>
                    <a:cubicBezTo>
                      <a:pt x="451676" y="201930"/>
                      <a:pt x="438341" y="203549"/>
                      <a:pt x="428911" y="208216"/>
                    </a:cubicBezTo>
                    <a:close/>
                    <a:moveTo>
                      <a:pt x="443389" y="305276"/>
                    </a:moveTo>
                    <a:lnTo>
                      <a:pt x="443865" y="305753"/>
                    </a:lnTo>
                    <a:cubicBezTo>
                      <a:pt x="437483" y="301085"/>
                      <a:pt x="431102" y="296513"/>
                      <a:pt x="424625" y="292037"/>
                    </a:cubicBezTo>
                    <a:cubicBezTo>
                      <a:pt x="426625" y="292418"/>
                      <a:pt x="431673" y="293275"/>
                      <a:pt x="438055" y="294037"/>
                    </a:cubicBezTo>
                    <a:cubicBezTo>
                      <a:pt x="442913" y="297752"/>
                      <a:pt x="447104" y="300990"/>
                      <a:pt x="450247" y="303371"/>
                    </a:cubicBezTo>
                    <a:cubicBezTo>
                      <a:pt x="445866" y="304514"/>
                      <a:pt x="443389" y="305276"/>
                      <a:pt x="443389" y="305276"/>
                    </a:cubicBezTo>
                    <a:close/>
                    <a:moveTo>
                      <a:pt x="502539" y="275558"/>
                    </a:moveTo>
                    <a:cubicBezTo>
                      <a:pt x="499396" y="272224"/>
                      <a:pt x="495205" y="268224"/>
                      <a:pt x="490919" y="264128"/>
                    </a:cubicBezTo>
                    <a:cubicBezTo>
                      <a:pt x="493109" y="263938"/>
                      <a:pt x="495110" y="263843"/>
                      <a:pt x="497110" y="263652"/>
                    </a:cubicBezTo>
                    <a:cubicBezTo>
                      <a:pt x="501110" y="268891"/>
                      <a:pt x="506063" y="274987"/>
                      <a:pt x="511778" y="281464"/>
                    </a:cubicBezTo>
                    <a:cubicBezTo>
                      <a:pt x="511778" y="281559"/>
                      <a:pt x="511874" y="281559"/>
                      <a:pt x="511874" y="281654"/>
                    </a:cubicBezTo>
                    <a:cubicBezTo>
                      <a:pt x="510540" y="281464"/>
                      <a:pt x="509207" y="281273"/>
                      <a:pt x="507873" y="281178"/>
                    </a:cubicBezTo>
                    <a:cubicBezTo>
                      <a:pt x="505968" y="279273"/>
                      <a:pt x="504254" y="277368"/>
                      <a:pt x="502539" y="275558"/>
                    </a:cubicBezTo>
                    <a:close/>
                    <a:moveTo>
                      <a:pt x="509683" y="294037"/>
                    </a:moveTo>
                    <a:cubicBezTo>
                      <a:pt x="510635" y="294799"/>
                      <a:pt x="511493" y="295561"/>
                      <a:pt x="512445" y="296418"/>
                    </a:cubicBezTo>
                    <a:cubicBezTo>
                      <a:pt x="510350" y="296323"/>
                      <a:pt x="508254" y="296323"/>
                      <a:pt x="506063" y="296323"/>
                    </a:cubicBezTo>
                    <a:cubicBezTo>
                      <a:pt x="505397" y="295561"/>
                      <a:pt x="504825" y="294799"/>
                      <a:pt x="504158" y="294132"/>
                    </a:cubicBezTo>
                    <a:cubicBezTo>
                      <a:pt x="506159" y="294037"/>
                      <a:pt x="507968" y="294037"/>
                      <a:pt x="509683" y="294037"/>
                    </a:cubicBezTo>
                    <a:close/>
                    <a:moveTo>
                      <a:pt x="504920" y="263462"/>
                    </a:moveTo>
                    <a:cubicBezTo>
                      <a:pt x="505778" y="263462"/>
                      <a:pt x="506635" y="263462"/>
                      <a:pt x="507397" y="263462"/>
                    </a:cubicBezTo>
                    <a:cubicBezTo>
                      <a:pt x="509492" y="266129"/>
                      <a:pt x="512064" y="269272"/>
                      <a:pt x="514922" y="272796"/>
                    </a:cubicBezTo>
                    <a:cubicBezTo>
                      <a:pt x="511683" y="269748"/>
                      <a:pt x="508254" y="266510"/>
                      <a:pt x="504920" y="263462"/>
                    </a:cubicBezTo>
                    <a:close/>
                    <a:moveTo>
                      <a:pt x="491395" y="276415"/>
                    </a:moveTo>
                    <a:cubicBezTo>
                      <a:pt x="492443" y="277558"/>
                      <a:pt x="493586" y="278797"/>
                      <a:pt x="494824" y="280035"/>
                    </a:cubicBezTo>
                    <a:cubicBezTo>
                      <a:pt x="493967" y="280035"/>
                      <a:pt x="493109" y="279940"/>
                      <a:pt x="492252" y="279940"/>
                    </a:cubicBezTo>
                    <a:cubicBezTo>
                      <a:pt x="489490" y="276701"/>
                      <a:pt x="487109" y="273939"/>
                      <a:pt x="485299" y="271844"/>
                    </a:cubicBezTo>
                    <a:cubicBezTo>
                      <a:pt x="483680" y="269938"/>
                      <a:pt x="481394" y="267653"/>
                      <a:pt x="478917" y="265271"/>
                    </a:cubicBezTo>
                    <a:cubicBezTo>
                      <a:pt x="479965" y="265176"/>
                      <a:pt x="480917" y="265081"/>
                      <a:pt x="481965" y="264986"/>
                    </a:cubicBezTo>
                    <a:cubicBezTo>
                      <a:pt x="484632" y="268605"/>
                      <a:pt x="487871" y="272415"/>
                      <a:pt x="491395" y="276415"/>
                    </a:cubicBezTo>
                    <a:close/>
                    <a:moveTo>
                      <a:pt x="498443" y="296418"/>
                    </a:moveTo>
                    <a:cubicBezTo>
                      <a:pt x="497396" y="296418"/>
                      <a:pt x="496348" y="296513"/>
                      <a:pt x="495395" y="296608"/>
                    </a:cubicBezTo>
                    <a:cubicBezTo>
                      <a:pt x="493109" y="296799"/>
                      <a:pt x="490823" y="296989"/>
                      <a:pt x="488728" y="297180"/>
                    </a:cubicBezTo>
                    <a:cubicBezTo>
                      <a:pt x="487775" y="296132"/>
                      <a:pt x="486918" y="295085"/>
                      <a:pt x="485870" y="293941"/>
                    </a:cubicBezTo>
                    <a:cubicBezTo>
                      <a:pt x="489204" y="293941"/>
                      <a:pt x="492443" y="294037"/>
                      <a:pt x="495586" y="294037"/>
                    </a:cubicBezTo>
                    <a:cubicBezTo>
                      <a:pt x="496538" y="294799"/>
                      <a:pt x="497491" y="295656"/>
                      <a:pt x="498443" y="296418"/>
                    </a:cubicBezTo>
                    <a:close/>
                    <a:moveTo>
                      <a:pt x="485966" y="297371"/>
                    </a:moveTo>
                    <a:cubicBezTo>
                      <a:pt x="482060" y="297752"/>
                      <a:pt x="478346" y="298228"/>
                      <a:pt x="474821" y="298704"/>
                    </a:cubicBezTo>
                    <a:cubicBezTo>
                      <a:pt x="473678" y="297466"/>
                      <a:pt x="472535" y="296132"/>
                      <a:pt x="471297" y="294799"/>
                    </a:cubicBezTo>
                    <a:cubicBezTo>
                      <a:pt x="474059" y="294513"/>
                      <a:pt x="477298" y="294227"/>
                      <a:pt x="480822" y="293846"/>
                    </a:cubicBezTo>
                    <a:cubicBezTo>
                      <a:pt x="481108" y="293846"/>
                      <a:pt x="481489" y="293846"/>
                      <a:pt x="481775" y="293846"/>
                    </a:cubicBezTo>
                    <a:cubicBezTo>
                      <a:pt x="483299" y="295085"/>
                      <a:pt x="484632" y="296228"/>
                      <a:pt x="485966" y="297371"/>
                    </a:cubicBezTo>
                    <a:close/>
                    <a:moveTo>
                      <a:pt x="465582" y="270796"/>
                    </a:moveTo>
                    <a:cubicBezTo>
                      <a:pt x="464630" y="269653"/>
                      <a:pt x="463391" y="268319"/>
                      <a:pt x="462058" y="266986"/>
                    </a:cubicBezTo>
                    <a:cubicBezTo>
                      <a:pt x="463677" y="266795"/>
                      <a:pt x="465296" y="266700"/>
                      <a:pt x="466916" y="266510"/>
                    </a:cubicBezTo>
                    <a:cubicBezTo>
                      <a:pt x="469202" y="269272"/>
                      <a:pt x="471297" y="271748"/>
                      <a:pt x="473012" y="273558"/>
                    </a:cubicBezTo>
                    <a:cubicBezTo>
                      <a:pt x="474726" y="275368"/>
                      <a:pt x="476917" y="277654"/>
                      <a:pt x="479584" y="280035"/>
                    </a:cubicBezTo>
                    <a:cubicBezTo>
                      <a:pt x="476917" y="279273"/>
                      <a:pt x="474345" y="278606"/>
                      <a:pt x="471773" y="277844"/>
                    </a:cubicBezTo>
                    <a:cubicBezTo>
                      <a:pt x="469392" y="275272"/>
                      <a:pt x="467297" y="272796"/>
                      <a:pt x="465582" y="270796"/>
                    </a:cubicBezTo>
                    <a:close/>
                    <a:moveTo>
                      <a:pt x="470821" y="299276"/>
                    </a:moveTo>
                    <a:cubicBezTo>
                      <a:pt x="466725" y="299942"/>
                      <a:pt x="463010" y="300609"/>
                      <a:pt x="459772" y="301276"/>
                    </a:cubicBezTo>
                    <a:cubicBezTo>
                      <a:pt x="458248" y="299561"/>
                      <a:pt x="456533" y="297561"/>
                      <a:pt x="454628" y="295370"/>
                    </a:cubicBezTo>
                    <a:cubicBezTo>
                      <a:pt x="458438" y="295465"/>
                      <a:pt x="462344" y="295465"/>
                      <a:pt x="466058" y="295180"/>
                    </a:cubicBezTo>
                    <a:cubicBezTo>
                      <a:pt x="467678" y="296608"/>
                      <a:pt x="469297" y="298037"/>
                      <a:pt x="470821" y="299276"/>
                    </a:cubicBezTo>
                    <a:close/>
                    <a:moveTo>
                      <a:pt x="431959" y="250412"/>
                    </a:moveTo>
                    <a:cubicBezTo>
                      <a:pt x="434531" y="250603"/>
                      <a:pt x="436721" y="250698"/>
                      <a:pt x="438531" y="250793"/>
                    </a:cubicBezTo>
                    <a:cubicBezTo>
                      <a:pt x="439579" y="252127"/>
                      <a:pt x="440627" y="253460"/>
                      <a:pt x="441675" y="254698"/>
                    </a:cubicBezTo>
                    <a:cubicBezTo>
                      <a:pt x="440722" y="254794"/>
                      <a:pt x="439769" y="254794"/>
                      <a:pt x="438817" y="254889"/>
                    </a:cubicBezTo>
                    <a:cubicBezTo>
                      <a:pt x="438055" y="254984"/>
                      <a:pt x="437293" y="255079"/>
                      <a:pt x="436531" y="255079"/>
                    </a:cubicBezTo>
                    <a:cubicBezTo>
                      <a:pt x="435007" y="253555"/>
                      <a:pt x="433483" y="251936"/>
                      <a:pt x="431959" y="250412"/>
                    </a:cubicBezTo>
                    <a:close/>
                    <a:moveTo>
                      <a:pt x="438150" y="268891"/>
                    </a:moveTo>
                    <a:cubicBezTo>
                      <a:pt x="439484" y="270320"/>
                      <a:pt x="440912" y="271844"/>
                      <a:pt x="442341" y="273272"/>
                    </a:cubicBezTo>
                    <a:cubicBezTo>
                      <a:pt x="439865" y="273177"/>
                      <a:pt x="437388" y="273082"/>
                      <a:pt x="434912" y="273177"/>
                    </a:cubicBezTo>
                    <a:cubicBezTo>
                      <a:pt x="433673" y="271844"/>
                      <a:pt x="432530" y="270510"/>
                      <a:pt x="431387" y="269177"/>
                    </a:cubicBezTo>
                    <a:cubicBezTo>
                      <a:pt x="431483" y="269177"/>
                      <a:pt x="431578" y="269177"/>
                      <a:pt x="431673" y="269177"/>
                    </a:cubicBezTo>
                    <a:cubicBezTo>
                      <a:pt x="433673" y="269081"/>
                      <a:pt x="435864" y="268986"/>
                      <a:pt x="438150" y="268891"/>
                    </a:cubicBezTo>
                    <a:close/>
                    <a:moveTo>
                      <a:pt x="439103" y="244030"/>
                    </a:moveTo>
                    <a:cubicBezTo>
                      <a:pt x="441865" y="243269"/>
                      <a:pt x="444627" y="242602"/>
                      <a:pt x="447294" y="241935"/>
                    </a:cubicBezTo>
                    <a:cubicBezTo>
                      <a:pt x="449961" y="245364"/>
                      <a:pt x="453390" y="249841"/>
                      <a:pt x="457105" y="254508"/>
                    </a:cubicBezTo>
                    <a:cubicBezTo>
                      <a:pt x="454628" y="254413"/>
                      <a:pt x="452057" y="254413"/>
                      <a:pt x="449580" y="254413"/>
                    </a:cubicBezTo>
                    <a:cubicBezTo>
                      <a:pt x="446056" y="250793"/>
                      <a:pt x="442436" y="247269"/>
                      <a:pt x="439103" y="244030"/>
                    </a:cubicBezTo>
                    <a:close/>
                    <a:moveTo>
                      <a:pt x="461582" y="275463"/>
                    </a:moveTo>
                    <a:cubicBezTo>
                      <a:pt x="461105" y="275368"/>
                      <a:pt x="460534" y="275272"/>
                      <a:pt x="460058" y="275177"/>
                    </a:cubicBezTo>
                    <a:cubicBezTo>
                      <a:pt x="457867" y="274701"/>
                      <a:pt x="455581" y="274415"/>
                      <a:pt x="453200" y="274130"/>
                    </a:cubicBezTo>
                    <a:cubicBezTo>
                      <a:pt x="451390" y="272129"/>
                      <a:pt x="449675" y="270129"/>
                      <a:pt x="448056" y="268319"/>
                    </a:cubicBezTo>
                    <a:cubicBezTo>
                      <a:pt x="449866" y="268129"/>
                      <a:pt x="451771" y="268033"/>
                      <a:pt x="453676" y="267843"/>
                    </a:cubicBezTo>
                    <a:cubicBezTo>
                      <a:pt x="456152" y="270320"/>
                      <a:pt x="458819" y="272891"/>
                      <a:pt x="461582" y="275463"/>
                    </a:cubicBezTo>
                    <a:close/>
                    <a:moveTo>
                      <a:pt x="457962" y="301657"/>
                    </a:moveTo>
                    <a:cubicBezTo>
                      <a:pt x="455581" y="302133"/>
                      <a:pt x="453390" y="302609"/>
                      <a:pt x="451580" y="303086"/>
                    </a:cubicBezTo>
                    <a:cubicBezTo>
                      <a:pt x="449580" y="300990"/>
                      <a:pt x="447008" y="298132"/>
                      <a:pt x="443960" y="294704"/>
                    </a:cubicBezTo>
                    <a:cubicBezTo>
                      <a:pt x="445866" y="294894"/>
                      <a:pt x="447866" y="294989"/>
                      <a:pt x="449866" y="295180"/>
                    </a:cubicBezTo>
                    <a:cubicBezTo>
                      <a:pt x="452914" y="297561"/>
                      <a:pt x="455581" y="299752"/>
                      <a:pt x="457962" y="301657"/>
                    </a:cubicBezTo>
                    <a:close/>
                    <a:moveTo>
                      <a:pt x="431197" y="249650"/>
                    </a:moveTo>
                    <a:cubicBezTo>
                      <a:pt x="430244" y="248698"/>
                      <a:pt x="429197" y="247745"/>
                      <a:pt x="428244" y="246697"/>
                    </a:cubicBezTo>
                    <a:cubicBezTo>
                      <a:pt x="430244" y="246221"/>
                      <a:pt x="432340" y="245745"/>
                      <a:pt x="434340" y="245269"/>
                    </a:cubicBezTo>
                    <a:cubicBezTo>
                      <a:pt x="435578" y="246983"/>
                      <a:pt x="436912" y="248698"/>
                      <a:pt x="438245" y="250412"/>
                    </a:cubicBezTo>
                    <a:cubicBezTo>
                      <a:pt x="436150" y="250222"/>
                      <a:pt x="433769" y="250031"/>
                      <a:pt x="431197" y="249650"/>
                    </a:cubicBezTo>
                    <a:close/>
                    <a:moveTo>
                      <a:pt x="448247" y="232124"/>
                    </a:moveTo>
                    <a:cubicBezTo>
                      <a:pt x="447866" y="232410"/>
                      <a:pt x="447580" y="232696"/>
                      <a:pt x="447294" y="232981"/>
                    </a:cubicBezTo>
                    <a:cubicBezTo>
                      <a:pt x="443484" y="232696"/>
                      <a:pt x="439388" y="232505"/>
                      <a:pt x="435293" y="232410"/>
                    </a:cubicBezTo>
                    <a:cubicBezTo>
                      <a:pt x="436626" y="232124"/>
                      <a:pt x="437864" y="231838"/>
                      <a:pt x="439198" y="231553"/>
                    </a:cubicBezTo>
                    <a:cubicBezTo>
                      <a:pt x="442055" y="231648"/>
                      <a:pt x="445294" y="231934"/>
                      <a:pt x="448247" y="232124"/>
                    </a:cubicBezTo>
                    <a:close/>
                    <a:moveTo>
                      <a:pt x="466058" y="242316"/>
                    </a:moveTo>
                    <a:cubicBezTo>
                      <a:pt x="463106" y="241363"/>
                      <a:pt x="460058" y="240506"/>
                      <a:pt x="457010" y="239649"/>
                    </a:cubicBezTo>
                    <a:cubicBezTo>
                      <a:pt x="461867" y="238601"/>
                      <a:pt x="466630" y="237839"/>
                      <a:pt x="471202" y="237554"/>
                    </a:cubicBezTo>
                    <a:cubicBezTo>
                      <a:pt x="467678" y="240316"/>
                      <a:pt x="466058" y="242221"/>
                      <a:pt x="466058" y="242316"/>
                    </a:cubicBezTo>
                    <a:close/>
                    <a:moveTo>
                      <a:pt x="486537" y="249269"/>
                    </a:moveTo>
                    <a:cubicBezTo>
                      <a:pt x="487585" y="250888"/>
                      <a:pt x="490061" y="254413"/>
                      <a:pt x="493681" y="259271"/>
                    </a:cubicBezTo>
                    <a:cubicBezTo>
                      <a:pt x="490538" y="258604"/>
                      <a:pt x="487109" y="257937"/>
                      <a:pt x="483489" y="257270"/>
                    </a:cubicBezTo>
                    <a:cubicBezTo>
                      <a:pt x="475774" y="250222"/>
                      <a:pt x="469202" y="244412"/>
                      <a:pt x="469202" y="244412"/>
                    </a:cubicBezTo>
                    <a:lnTo>
                      <a:pt x="465487" y="242983"/>
                    </a:lnTo>
                    <a:cubicBezTo>
                      <a:pt x="465487" y="242983"/>
                      <a:pt x="468821" y="248126"/>
                      <a:pt x="474726" y="255841"/>
                    </a:cubicBezTo>
                    <a:cubicBezTo>
                      <a:pt x="472440" y="255556"/>
                      <a:pt x="470154" y="255270"/>
                      <a:pt x="467773" y="255079"/>
                    </a:cubicBezTo>
                    <a:cubicBezTo>
                      <a:pt x="461582" y="249650"/>
                      <a:pt x="455391" y="244316"/>
                      <a:pt x="451200" y="240792"/>
                    </a:cubicBezTo>
                    <a:cubicBezTo>
                      <a:pt x="452723" y="240411"/>
                      <a:pt x="454247" y="240030"/>
                      <a:pt x="455771" y="239744"/>
                    </a:cubicBezTo>
                    <a:cubicBezTo>
                      <a:pt x="466058" y="242888"/>
                      <a:pt x="476250" y="245936"/>
                      <a:pt x="486537" y="249269"/>
                    </a:cubicBezTo>
                    <a:close/>
                    <a:moveTo>
                      <a:pt x="521303" y="261080"/>
                    </a:moveTo>
                    <a:cubicBezTo>
                      <a:pt x="515969" y="259080"/>
                      <a:pt x="510540" y="257080"/>
                      <a:pt x="505206" y="255175"/>
                    </a:cubicBezTo>
                    <a:cubicBezTo>
                      <a:pt x="510445" y="255365"/>
                      <a:pt x="527114" y="255841"/>
                      <a:pt x="533972" y="256032"/>
                    </a:cubicBezTo>
                    <a:cubicBezTo>
                      <a:pt x="533972" y="256032"/>
                      <a:pt x="533972" y="256032"/>
                      <a:pt x="533972" y="256032"/>
                    </a:cubicBezTo>
                    <a:cubicBezTo>
                      <a:pt x="528066" y="257842"/>
                      <a:pt x="522923" y="259937"/>
                      <a:pt x="521303" y="261080"/>
                    </a:cubicBezTo>
                    <a:close/>
                    <a:moveTo>
                      <a:pt x="539306" y="287941"/>
                    </a:moveTo>
                    <a:cubicBezTo>
                      <a:pt x="540925" y="287750"/>
                      <a:pt x="541877" y="287655"/>
                      <a:pt x="541877" y="287655"/>
                    </a:cubicBezTo>
                    <a:cubicBezTo>
                      <a:pt x="541877" y="287655"/>
                      <a:pt x="540639" y="287274"/>
                      <a:pt x="538353" y="286798"/>
                    </a:cubicBezTo>
                    <a:cubicBezTo>
                      <a:pt x="537210" y="285274"/>
                      <a:pt x="535972" y="283845"/>
                      <a:pt x="534924" y="282416"/>
                    </a:cubicBezTo>
                    <a:cubicBezTo>
                      <a:pt x="524828" y="271844"/>
                      <a:pt x="504920" y="256032"/>
                      <a:pt x="504920" y="256032"/>
                    </a:cubicBezTo>
                    <a:lnTo>
                      <a:pt x="500539" y="254603"/>
                    </a:lnTo>
                    <a:cubicBezTo>
                      <a:pt x="500539" y="254603"/>
                      <a:pt x="502730" y="257556"/>
                      <a:pt x="506540" y="262414"/>
                    </a:cubicBezTo>
                    <a:cubicBezTo>
                      <a:pt x="505397" y="262128"/>
                      <a:pt x="504063" y="261747"/>
                      <a:pt x="502634" y="261366"/>
                    </a:cubicBezTo>
                    <a:cubicBezTo>
                      <a:pt x="497110" y="256318"/>
                      <a:pt x="492443" y="252222"/>
                      <a:pt x="490538" y="250507"/>
                    </a:cubicBezTo>
                    <a:cubicBezTo>
                      <a:pt x="490633" y="250507"/>
                      <a:pt x="490728" y="250603"/>
                      <a:pt x="490823" y="250603"/>
                    </a:cubicBezTo>
                    <a:cubicBezTo>
                      <a:pt x="494157" y="251651"/>
                      <a:pt x="497491" y="252794"/>
                      <a:pt x="500825" y="253937"/>
                    </a:cubicBezTo>
                    <a:lnTo>
                      <a:pt x="503587" y="255079"/>
                    </a:lnTo>
                    <a:cubicBezTo>
                      <a:pt x="503587" y="255079"/>
                      <a:pt x="503873" y="255079"/>
                      <a:pt x="504349" y="255079"/>
                    </a:cubicBezTo>
                    <a:cubicBezTo>
                      <a:pt x="509969" y="256985"/>
                      <a:pt x="515684" y="258985"/>
                      <a:pt x="521208" y="261080"/>
                    </a:cubicBezTo>
                    <a:cubicBezTo>
                      <a:pt x="520922" y="261271"/>
                      <a:pt x="520827" y="261461"/>
                      <a:pt x="520827" y="261556"/>
                    </a:cubicBezTo>
                    <a:cubicBezTo>
                      <a:pt x="525971" y="271081"/>
                      <a:pt x="541306" y="286131"/>
                      <a:pt x="545021" y="289751"/>
                    </a:cubicBezTo>
                    <a:cubicBezTo>
                      <a:pt x="547688" y="292227"/>
                      <a:pt x="552736" y="296513"/>
                      <a:pt x="560261" y="302800"/>
                    </a:cubicBezTo>
                    <a:cubicBezTo>
                      <a:pt x="557975" y="302323"/>
                      <a:pt x="554546" y="301562"/>
                      <a:pt x="550069" y="300704"/>
                    </a:cubicBezTo>
                    <a:cubicBezTo>
                      <a:pt x="546354" y="296513"/>
                      <a:pt x="542735" y="292132"/>
                      <a:pt x="539306" y="287941"/>
                    </a:cubicBezTo>
                    <a:close/>
                    <a:moveTo>
                      <a:pt x="521970" y="293941"/>
                    </a:moveTo>
                    <a:cubicBezTo>
                      <a:pt x="521970" y="293941"/>
                      <a:pt x="520637" y="293465"/>
                      <a:pt x="518255" y="292608"/>
                    </a:cubicBezTo>
                    <a:cubicBezTo>
                      <a:pt x="517589" y="291846"/>
                      <a:pt x="516827" y="291084"/>
                      <a:pt x="516160" y="290322"/>
                    </a:cubicBezTo>
                    <a:cubicBezTo>
                      <a:pt x="517398" y="290227"/>
                      <a:pt x="518636" y="290036"/>
                      <a:pt x="519875" y="289941"/>
                    </a:cubicBezTo>
                    <a:cubicBezTo>
                      <a:pt x="522542" y="292418"/>
                      <a:pt x="525304" y="294989"/>
                      <a:pt x="528161" y="297466"/>
                    </a:cubicBezTo>
                    <a:cubicBezTo>
                      <a:pt x="526161" y="297275"/>
                      <a:pt x="524161" y="297085"/>
                      <a:pt x="522066" y="296894"/>
                    </a:cubicBezTo>
                    <a:cubicBezTo>
                      <a:pt x="521208" y="295942"/>
                      <a:pt x="520351" y="294894"/>
                      <a:pt x="519398" y="293941"/>
                    </a:cubicBezTo>
                    <a:cubicBezTo>
                      <a:pt x="521018" y="294037"/>
                      <a:pt x="521970" y="293941"/>
                      <a:pt x="521970" y="293941"/>
                    </a:cubicBezTo>
                    <a:close/>
                    <a:moveTo>
                      <a:pt x="540163" y="317468"/>
                    </a:moveTo>
                    <a:cubicBezTo>
                      <a:pt x="538258" y="315278"/>
                      <a:pt x="534734" y="311277"/>
                      <a:pt x="530352" y="306229"/>
                    </a:cubicBezTo>
                    <a:cubicBezTo>
                      <a:pt x="532638" y="305848"/>
                      <a:pt x="535019" y="305467"/>
                      <a:pt x="537305" y="305181"/>
                    </a:cubicBezTo>
                    <a:cubicBezTo>
                      <a:pt x="545306" y="311753"/>
                      <a:pt x="552831" y="317468"/>
                      <a:pt x="557498" y="320993"/>
                    </a:cubicBezTo>
                    <a:cubicBezTo>
                      <a:pt x="552736" y="319849"/>
                      <a:pt x="546735" y="318516"/>
                      <a:pt x="540163" y="317468"/>
                    </a:cubicBezTo>
                    <a:close/>
                    <a:moveTo>
                      <a:pt x="522732" y="315658"/>
                    </a:moveTo>
                    <a:cubicBezTo>
                      <a:pt x="521684" y="314515"/>
                      <a:pt x="519589" y="311944"/>
                      <a:pt x="516636" y="308515"/>
                    </a:cubicBezTo>
                    <a:cubicBezTo>
                      <a:pt x="519589" y="308038"/>
                      <a:pt x="522542" y="307467"/>
                      <a:pt x="525590" y="306991"/>
                    </a:cubicBezTo>
                    <a:cubicBezTo>
                      <a:pt x="531305" y="311468"/>
                      <a:pt x="536162" y="315087"/>
                      <a:pt x="539020" y="317278"/>
                    </a:cubicBezTo>
                    <a:cubicBezTo>
                      <a:pt x="533781" y="316516"/>
                      <a:pt x="528257" y="315944"/>
                      <a:pt x="522732" y="315658"/>
                    </a:cubicBezTo>
                    <a:close/>
                    <a:moveTo>
                      <a:pt x="493300" y="345377"/>
                    </a:moveTo>
                    <a:cubicBezTo>
                      <a:pt x="488728" y="341186"/>
                      <a:pt x="484061" y="337090"/>
                      <a:pt x="479203" y="333185"/>
                    </a:cubicBezTo>
                    <a:cubicBezTo>
                      <a:pt x="485966" y="335185"/>
                      <a:pt x="508159" y="341662"/>
                      <a:pt x="517208" y="344329"/>
                    </a:cubicBezTo>
                    <a:cubicBezTo>
                      <a:pt x="517208" y="344329"/>
                      <a:pt x="517208" y="344329"/>
                      <a:pt x="517208" y="344329"/>
                    </a:cubicBezTo>
                    <a:cubicBezTo>
                      <a:pt x="506825" y="344233"/>
                      <a:pt x="496919" y="344710"/>
                      <a:pt x="493300" y="345377"/>
                    </a:cubicBezTo>
                    <a:close/>
                    <a:moveTo>
                      <a:pt x="488823" y="398145"/>
                    </a:moveTo>
                    <a:cubicBezTo>
                      <a:pt x="489871" y="403479"/>
                      <a:pt x="491204" y="410146"/>
                      <a:pt x="492919" y="418433"/>
                    </a:cubicBezTo>
                    <a:cubicBezTo>
                      <a:pt x="492919" y="418624"/>
                      <a:pt x="493014" y="418814"/>
                      <a:pt x="493109" y="419005"/>
                    </a:cubicBezTo>
                    <a:cubicBezTo>
                      <a:pt x="491966" y="417481"/>
                      <a:pt x="490252" y="415290"/>
                      <a:pt x="487394" y="412337"/>
                    </a:cubicBezTo>
                    <a:cubicBezTo>
                      <a:pt x="484442" y="409289"/>
                      <a:pt x="481584" y="406908"/>
                      <a:pt x="478441" y="405003"/>
                    </a:cubicBezTo>
                    <a:cubicBezTo>
                      <a:pt x="478727" y="401574"/>
                      <a:pt x="479108" y="398050"/>
                      <a:pt x="479584" y="394526"/>
                    </a:cubicBezTo>
                    <a:cubicBezTo>
                      <a:pt x="482822" y="395669"/>
                      <a:pt x="485966" y="396907"/>
                      <a:pt x="488823" y="398145"/>
                    </a:cubicBezTo>
                    <a:close/>
                    <a:moveTo>
                      <a:pt x="480346" y="389287"/>
                    </a:moveTo>
                    <a:cubicBezTo>
                      <a:pt x="480822" y="386239"/>
                      <a:pt x="481298" y="383191"/>
                      <a:pt x="481775" y="380238"/>
                    </a:cubicBezTo>
                    <a:cubicBezTo>
                      <a:pt x="483299" y="381000"/>
                      <a:pt x="484918" y="381953"/>
                      <a:pt x="486823" y="383000"/>
                    </a:cubicBezTo>
                    <a:cubicBezTo>
                      <a:pt x="486823" y="383857"/>
                      <a:pt x="486918" y="384620"/>
                      <a:pt x="486918" y="385191"/>
                    </a:cubicBezTo>
                    <a:cubicBezTo>
                      <a:pt x="487013" y="387382"/>
                      <a:pt x="487490" y="390715"/>
                      <a:pt x="488347" y="395097"/>
                    </a:cubicBezTo>
                    <a:cubicBezTo>
                      <a:pt x="486347" y="393287"/>
                      <a:pt x="483680" y="391287"/>
                      <a:pt x="480346" y="389287"/>
                    </a:cubicBezTo>
                    <a:close/>
                    <a:moveTo>
                      <a:pt x="477488" y="418243"/>
                    </a:moveTo>
                    <a:cubicBezTo>
                      <a:pt x="477679" y="415957"/>
                      <a:pt x="477774" y="413480"/>
                      <a:pt x="478060" y="410908"/>
                    </a:cubicBezTo>
                    <a:cubicBezTo>
                      <a:pt x="484823" y="414909"/>
                      <a:pt x="491490" y="419862"/>
                      <a:pt x="494062" y="421767"/>
                    </a:cubicBezTo>
                    <a:cubicBezTo>
                      <a:pt x="494157" y="422053"/>
                      <a:pt x="494252" y="422338"/>
                      <a:pt x="494348" y="422624"/>
                    </a:cubicBezTo>
                    <a:cubicBezTo>
                      <a:pt x="492252" y="422624"/>
                      <a:pt x="489680" y="422338"/>
                      <a:pt x="487204" y="421481"/>
                    </a:cubicBezTo>
                    <a:cubicBezTo>
                      <a:pt x="485489" y="420814"/>
                      <a:pt x="482060" y="419671"/>
                      <a:pt x="477488" y="418243"/>
                    </a:cubicBezTo>
                    <a:close/>
                    <a:moveTo>
                      <a:pt x="468725" y="356045"/>
                    </a:moveTo>
                    <a:cubicBezTo>
                      <a:pt x="468059" y="342519"/>
                      <a:pt x="466058" y="326993"/>
                      <a:pt x="465582" y="322802"/>
                    </a:cubicBezTo>
                    <a:cubicBezTo>
                      <a:pt x="468535" y="325088"/>
                      <a:pt x="471488" y="327374"/>
                      <a:pt x="474441" y="329660"/>
                    </a:cubicBezTo>
                    <a:lnTo>
                      <a:pt x="477298" y="332518"/>
                    </a:lnTo>
                    <a:cubicBezTo>
                      <a:pt x="477298" y="332518"/>
                      <a:pt x="477774" y="332613"/>
                      <a:pt x="478441" y="332899"/>
                    </a:cubicBezTo>
                    <a:cubicBezTo>
                      <a:pt x="483489" y="336995"/>
                      <a:pt x="488347" y="341090"/>
                      <a:pt x="493205" y="345472"/>
                    </a:cubicBezTo>
                    <a:cubicBezTo>
                      <a:pt x="492538" y="345567"/>
                      <a:pt x="492062" y="345757"/>
                      <a:pt x="491966" y="345853"/>
                    </a:cubicBezTo>
                    <a:cubicBezTo>
                      <a:pt x="486728" y="356711"/>
                      <a:pt x="486633" y="375190"/>
                      <a:pt x="486918" y="382810"/>
                    </a:cubicBezTo>
                    <a:cubicBezTo>
                      <a:pt x="486347" y="382143"/>
                      <a:pt x="484727" y="380524"/>
                      <a:pt x="482251" y="378428"/>
                    </a:cubicBezTo>
                    <a:cubicBezTo>
                      <a:pt x="482441" y="377476"/>
                      <a:pt x="482632" y="376619"/>
                      <a:pt x="482822" y="375761"/>
                    </a:cubicBezTo>
                    <a:cubicBezTo>
                      <a:pt x="482822" y="375761"/>
                      <a:pt x="482918" y="375761"/>
                      <a:pt x="482918" y="375666"/>
                    </a:cubicBezTo>
                    <a:cubicBezTo>
                      <a:pt x="482918" y="375666"/>
                      <a:pt x="482918" y="375571"/>
                      <a:pt x="482918" y="375571"/>
                    </a:cubicBezTo>
                    <a:cubicBezTo>
                      <a:pt x="483013" y="374904"/>
                      <a:pt x="483203" y="374332"/>
                      <a:pt x="483299" y="373666"/>
                    </a:cubicBezTo>
                    <a:cubicBezTo>
                      <a:pt x="483775" y="358521"/>
                      <a:pt x="477965" y="334137"/>
                      <a:pt x="477965" y="334137"/>
                    </a:cubicBezTo>
                    <a:lnTo>
                      <a:pt x="473964" y="330994"/>
                    </a:lnTo>
                    <a:cubicBezTo>
                      <a:pt x="473774" y="330898"/>
                      <a:pt x="471202" y="340995"/>
                      <a:pt x="468725" y="356045"/>
                    </a:cubicBezTo>
                    <a:close/>
                    <a:moveTo>
                      <a:pt x="467201" y="393763"/>
                    </a:moveTo>
                    <a:cubicBezTo>
                      <a:pt x="467487" y="395859"/>
                      <a:pt x="467773" y="398050"/>
                      <a:pt x="468154" y="400145"/>
                    </a:cubicBezTo>
                    <a:cubicBezTo>
                      <a:pt x="467678" y="399955"/>
                      <a:pt x="467106" y="399764"/>
                      <a:pt x="466630" y="399574"/>
                    </a:cubicBezTo>
                    <a:cubicBezTo>
                      <a:pt x="466820" y="397669"/>
                      <a:pt x="467011" y="395669"/>
                      <a:pt x="467201" y="393763"/>
                    </a:cubicBezTo>
                    <a:close/>
                    <a:moveTo>
                      <a:pt x="465201" y="414242"/>
                    </a:moveTo>
                    <a:cubicBezTo>
                      <a:pt x="465487" y="411671"/>
                      <a:pt x="465773" y="408908"/>
                      <a:pt x="466058" y="405860"/>
                    </a:cubicBezTo>
                    <a:cubicBezTo>
                      <a:pt x="467297" y="406146"/>
                      <a:pt x="468440" y="406527"/>
                      <a:pt x="469487" y="406813"/>
                    </a:cubicBezTo>
                    <a:cubicBezTo>
                      <a:pt x="470154" y="410146"/>
                      <a:pt x="470916" y="413290"/>
                      <a:pt x="471678" y="416243"/>
                    </a:cubicBezTo>
                    <a:cubicBezTo>
                      <a:pt x="469583" y="415671"/>
                      <a:pt x="467487" y="414909"/>
                      <a:pt x="465201" y="414242"/>
                    </a:cubicBezTo>
                    <a:close/>
                    <a:moveTo>
                      <a:pt x="462058" y="319469"/>
                    </a:moveTo>
                    <a:cubicBezTo>
                      <a:pt x="457200" y="315658"/>
                      <a:pt x="452152" y="312039"/>
                      <a:pt x="447199" y="308324"/>
                    </a:cubicBezTo>
                    <a:cubicBezTo>
                      <a:pt x="452628" y="308896"/>
                      <a:pt x="477393" y="313944"/>
                      <a:pt x="492062" y="312420"/>
                    </a:cubicBezTo>
                    <a:cubicBezTo>
                      <a:pt x="497396" y="311848"/>
                      <a:pt x="505206" y="310515"/>
                      <a:pt x="513874" y="308991"/>
                    </a:cubicBezTo>
                    <a:cubicBezTo>
                      <a:pt x="517875" y="312134"/>
                      <a:pt x="520827" y="314515"/>
                      <a:pt x="522256" y="315658"/>
                    </a:cubicBezTo>
                    <a:cubicBezTo>
                      <a:pt x="519875" y="315563"/>
                      <a:pt x="517589" y="315563"/>
                      <a:pt x="515303" y="315658"/>
                    </a:cubicBezTo>
                    <a:cubicBezTo>
                      <a:pt x="491109" y="316516"/>
                      <a:pt x="462153" y="318897"/>
                      <a:pt x="462153" y="318897"/>
                    </a:cubicBezTo>
                    <a:cubicBezTo>
                      <a:pt x="462153" y="318897"/>
                      <a:pt x="462153" y="319088"/>
                      <a:pt x="462058" y="319469"/>
                    </a:cubicBezTo>
                    <a:close/>
                    <a:moveTo>
                      <a:pt x="443865" y="407194"/>
                    </a:moveTo>
                    <a:cubicBezTo>
                      <a:pt x="444056" y="405479"/>
                      <a:pt x="444246" y="403670"/>
                      <a:pt x="444437" y="401669"/>
                    </a:cubicBezTo>
                    <a:cubicBezTo>
                      <a:pt x="448628" y="402336"/>
                      <a:pt x="452723" y="403003"/>
                      <a:pt x="456533" y="403765"/>
                    </a:cubicBezTo>
                    <a:cubicBezTo>
                      <a:pt x="457200" y="406718"/>
                      <a:pt x="457867" y="409480"/>
                      <a:pt x="458534" y="412052"/>
                    </a:cubicBezTo>
                    <a:cubicBezTo>
                      <a:pt x="453676" y="410432"/>
                      <a:pt x="448628" y="408813"/>
                      <a:pt x="443865" y="407194"/>
                    </a:cubicBezTo>
                    <a:close/>
                    <a:moveTo>
                      <a:pt x="446627" y="379762"/>
                    </a:moveTo>
                    <a:cubicBezTo>
                      <a:pt x="446818" y="377190"/>
                      <a:pt x="447104" y="374618"/>
                      <a:pt x="447294" y="372142"/>
                    </a:cubicBezTo>
                    <a:cubicBezTo>
                      <a:pt x="449104" y="372046"/>
                      <a:pt x="450818" y="371951"/>
                      <a:pt x="452438" y="371951"/>
                    </a:cubicBezTo>
                    <a:cubicBezTo>
                      <a:pt x="452438" y="374713"/>
                      <a:pt x="452628" y="377571"/>
                      <a:pt x="452819" y="380524"/>
                    </a:cubicBezTo>
                    <a:cubicBezTo>
                      <a:pt x="450723" y="380238"/>
                      <a:pt x="448628" y="379952"/>
                      <a:pt x="446627" y="379762"/>
                    </a:cubicBezTo>
                    <a:close/>
                    <a:moveTo>
                      <a:pt x="453676" y="388048"/>
                    </a:moveTo>
                    <a:cubicBezTo>
                      <a:pt x="454057" y="390715"/>
                      <a:pt x="454533" y="393478"/>
                      <a:pt x="455009" y="396049"/>
                    </a:cubicBezTo>
                    <a:cubicBezTo>
                      <a:pt x="452247" y="395478"/>
                      <a:pt x="448913" y="394811"/>
                      <a:pt x="445199" y="394145"/>
                    </a:cubicBezTo>
                    <a:cubicBezTo>
                      <a:pt x="445389" y="391954"/>
                      <a:pt x="445675" y="389668"/>
                      <a:pt x="445866" y="387382"/>
                    </a:cubicBezTo>
                    <a:cubicBezTo>
                      <a:pt x="448628" y="387668"/>
                      <a:pt x="451295" y="387858"/>
                      <a:pt x="453676" y="388048"/>
                    </a:cubicBezTo>
                    <a:close/>
                    <a:moveTo>
                      <a:pt x="447770" y="363950"/>
                    </a:moveTo>
                    <a:cubicBezTo>
                      <a:pt x="447770" y="363474"/>
                      <a:pt x="447770" y="363093"/>
                      <a:pt x="447866" y="362617"/>
                    </a:cubicBezTo>
                    <a:cubicBezTo>
                      <a:pt x="449580" y="362521"/>
                      <a:pt x="451295" y="362617"/>
                      <a:pt x="452914" y="362617"/>
                    </a:cubicBezTo>
                    <a:cubicBezTo>
                      <a:pt x="452819" y="363283"/>
                      <a:pt x="452723" y="363855"/>
                      <a:pt x="452723" y="364522"/>
                    </a:cubicBezTo>
                    <a:cubicBezTo>
                      <a:pt x="452723" y="364617"/>
                      <a:pt x="452723" y="364617"/>
                      <a:pt x="452723" y="364712"/>
                    </a:cubicBezTo>
                    <a:cubicBezTo>
                      <a:pt x="451009" y="364427"/>
                      <a:pt x="449390" y="364046"/>
                      <a:pt x="447770" y="363950"/>
                    </a:cubicBezTo>
                    <a:close/>
                    <a:moveTo>
                      <a:pt x="448247" y="355187"/>
                    </a:moveTo>
                    <a:cubicBezTo>
                      <a:pt x="448247" y="354997"/>
                      <a:pt x="448247" y="354806"/>
                      <a:pt x="448247" y="354616"/>
                    </a:cubicBezTo>
                    <a:cubicBezTo>
                      <a:pt x="448247" y="353378"/>
                      <a:pt x="448247" y="352044"/>
                      <a:pt x="448247" y="350615"/>
                    </a:cubicBezTo>
                    <a:cubicBezTo>
                      <a:pt x="450628" y="350044"/>
                      <a:pt x="452723" y="349758"/>
                      <a:pt x="454724" y="349663"/>
                    </a:cubicBezTo>
                    <a:cubicBezTo>
                      <a:pt x="454343" y="351854"/>
                      <a:pt x="453962" y="354139"/>
                      <a:pt x="453581" y="356521"/>
                    </a:cubicBezTo>
                    <a:cubicBezTo>
                      <a:pt x="451866" y="356045"/>
                      <a:pt x="450056" y="355568"/>
                      <a:pt x="448247" y="355187"/>
                    </a:cubicBezTo>
                    <a:close/>
                    <a:moveTo>
                      <a:pt x="454628" y="345757"/>
                    </a:moveTo>
                    <a:cubicBezTo>
                      <a:pt x="454914" y="345757"/>
                      <a:pt x="455200" y="345853"/>
                      <a:pt x="455486" y="345853"/>
                    </a:cubicBezTo>
                    <a:cubicBezTo>
                      <a:pt x="455486" y="345948"/>
                      <a:pt x="455486" y="346043"/>
                      <a:pt x="455391" y="346138"/>
                    </a:cubicBezTo>
                    <a:cubicBezTo>
                      <a:pt x="455105" y="346043"/>
                      <a:pt x="454914" y="345853"/>
                      <a:pt x="454628" y="345757"/>
                    </a:cubicBezTo>
                    <a:close/>
                    <a:moveTo>
                      <a:pt x="441484" y="305943"/>
                    </a:moveTo>
                    <a:cubicBezTo>
                      <a:pt x="441484" y="305943"/>
                      <a:pt x="437388" y="318230"/>
                      <a:pt x="434245" y="335566"/>
                    </a:cubicBezTo>
                    <a:cubicBezTo>
                      <a:pt x="432721" y="334232"/>
                      <a:pt x="431102" y="332994"/>
                      <a:pt x="429578" y="331851"/>
                    </a:cubicBezTo>
                    <a:cubicBezTo>
                      <a:pt x="428911" y="322516"/>
                      <a:pt x="427292" y="311753"/>
                      <a:pt x="425863" y="303752"/>
                    </a:cubicBezTo>
                    <a:cubicBezTo>
                      <a:pt x="431578" y="304800"/>
                      <a:pt x="435769" y="306610"/>
                      <a:pt x="435769" y="306610"/>
                    </a:cubicBezTo>
                    <a:cubicBezTo>
                      <a:pt x="432340" y="302419"/>
                      <a:pt x="428625" y="299561"/>
                      <a:pt x="424720" y="297752"/>
                    </a:cubicBezTo>
                    <a:cubicBezTo>
                      <a:pt x="424244" y="295370"/>
                      <a:pt x="423958" y="293656"/>
                      <a:pt x="423767" y="292798"/>
                    </a:cubicBezTo>
                    <a:cubicBezTo>
                      <a:pt x="436626" y="301657"/>
                      <a:pt x="449390" y="310705"/>
                      <a:pt x="461867" y="320135"/>
                    </a:cubicBezTo>
                    <a:cubicBezTo>
                      <a:pt x="461010" y="322993"/>
                      <a:pt x="458534" y="330994"/>
                      <a:pt x="456248" y="341947"/>
                    </a:cubicBezTo>
                    <a:cubicBezTo>
                      <a:pt x="453581" y="341090"/>
                      <a:pt x="450818" y="340328"/>
                      <a:pt x="447770" y="339471"/>
                    </a:cubicBezTo>
                    <a:cubicBezTo>
                      <a:pt x="446818" y="324707"/>
                      <a:pt x="444627" y="308896"/>
                      <a:pt x="444627" y="308896"/>
                    </a:cubicBezTo>
                    <a:lnTo>
                      <a:pt x="441484" y="305943"/>
                    </a:lnTo>
                    <a:close/>
                    <a:moveTo>
                      <a:pt x="432626" y="373285"/>
                    </a:moveTo>
                    <a:cubicBezTo>
                      <a:pt x="432911" y="375285"/>
                      <a:pt x="433197" y="377285"/>
                      <a:pt x="433483" y="379190"/>
                    </a:cubicBezTo>
                    <a:cubicBezTo>
                      <a:pt x="430625" y="379190"/>
                      <a:pt x="427863" y="379095"/>
                      <a:pt x="425196" y="379095"/>
                    </a:cubicBezTo>
                    <a:cubicBezTo>
                      <a:pt x="425387" y="377285"/>
                      <a:pt x="425672" y="375571"/>
                      <a:pt x="425863" y="373761"/>
                    </a:cubicBezTo>
                    <a:cubicBezTo>
                      <a:pt x="428054" y="373666"/>
                      <a:pt x="430340" y="373475"/>
                      <a:pt x="432626" y="373285"/>
                    </a:cubicBezTo>
                    <a:close/>
                    <a:moveTo>
                      <a:pt x="427101" y="364427"/>
                    </a:moveTo>
                    <a:cubicBezTo>
                      <a:pt x="427101" y="364331"/>
                      <a:pt x="427101" y="364141"/>
                      <a:pt x="427196" y="364046"/>
                    </a:cubicBezTo>
                    <a:cubicBezTo>
                      <a:pt x="428816" y="363950"/>
                      <a:pt x="430244" y="363855"/>
                      <a:pt x="431768" y="363760"/>
                    </a:cubicBezTo>
                    <a:cubicBezTo>
                      <a:pt x="431768" y="363855"/>
                      <a:pt x="431768" y="363855"/>
                      <a:pt x="431768" y="363950"/>
                    </a:cubicBezTo>
                    <a:cubicBezTo>
                      <a:pt x="430244" y="364141"/>
                      <a:pt x="428625" y="364236"/>
                      <a:pt x="427101" y="364427"/>
                    </a:cubicBezTo>
                    <a:close/>
                    <a:moveTo>
                      <a:pt x="435007" y="386810"/>
                    </a:moveTo>
                    <a:cubicBezTo>
                      <a:pt x="435388" y="388906"/>
                      <a:pt x="435864" y="390906"/>
                      <a:pt x="436341" y="392811"/>
                    </a:cubicBezTo>
                    <a:cubicBezTo>
                      <a:pt x="432245" y="392144"/>
                      <a:pt x="427958" y="391478"/>
                      <a:pt x="423863" y="390906"/>
                    </a:cubicBezTo>
                    <a:cubicBezTo>
                      <a:pt x="424053" y="389382"/>
                      <a:pt x="424244" y="387763"/>
                      <a:pt x="424434" y="386144"/>
                    </a:cubicBezTo>
                    <a:cubicBezTo>
                      <a:pt x="427768" y="386429"/>
                      <a:pt x="431387" y="386620"/>
                      <a:pt x="435007" y="386810"/>
                    </a:cubicBezTo>
                    <a:close/>
                    <a:moveTo>
                      <a:pt x="422434" y="401288"/>
                    </a:moveTo>
                    <a:cubicBezTo>
                      <a:pt x="422529" y="400336"/>
                      <a:pt x="422720" y="399383"/>
                      <a:pt x="422815" y="398336"/>
                    </a:cubicBezTo>
                    <a:cubicBezTo>
                      <a:pt x="427482" y="399097"/>
                      <a:pt x="432721" y="399860"/>
                      <a:pt x="438245" y="400717"/>
                    </a:cubicBezTo>
                    <a:cubicBezTo>
                      <a:pt x="438722" y="402527"/>
                      <a:pt x="439198" y="404241"/>
                      <a:pt x="439579" y="405765"/>
                    </a:cubicBezTo>
                    <a:cubicBezTo>
                      <a:pt x="439579" y="405765"/>
                      <a:pt x="439579" y="405765"/>
                      <a:pt x="439579" y="405765"/>
                    </a:cubicBezTo>
                    <a:cubicBezTo>
                      <a:pt x="433769" y="403765"/>
                      <a:pt x="427863" y="402336"/>
                      <a:pt x="422434" y="401288"/>
                    </a:cubicBezTo>
                    <a:close/>
                    <a:moveTo>
                      <a:pt x="422148" y="290322"/>
                    </a:moveTo>
                    <a:cubicBezTo>
                      <a:pt x="420624" y="289274"/>
                      <a:pt x="419195" y="288227"/>
                      <a:pt x="417767" y="287179"/>
                    </a:cubicBezTo>
                    <a:cubicBezTo>
                      <a:pt x="412052" y="283273"/>
                      <a:pt x="406337" y="279368"/>
                      <a:pt x="400622" y="275558"/>
                    </a:cubicBezTo>
                    <a:lnTo>
                      <a:pt x="405289" y="278225"/>
                    </a:lnTo>
                    <a:cubicBezTo>
                      <a:pt x="405289" y="278225"/>
                      <a:pt x="416814" y="282321"/>
                      <a:pt x="428054" y="286131"/>
                    </a:cubicBezTo>
                    <a:cubicBezTo>
                      <a:pt x="428911" y="286798"/>
                      <a:pt x="429863" y="287560"/>
                      <a:pt x="430721" y="288227"/>
                    </a:cubicBezTo>
                    <a:cubicBezTo>
                      <a:pt x="426339" y="289274"/>
                      <a:pt x="423386" y="290036"/>
                      <a:pt x="422148" y="290322"/>
                    </a:cubicBezTo>
                    <a:close/>
                    <a:moveTo>
                      <a:pt x="420243" y="290227"/>
                    </a:moveTo>
                    <a:cubicBezTo>
                      <a:pt x="420053" y="291084"/>
                      <a:pt x="419672" y="292989"/>
                      <a:pt x="419100" y="295656"/>
                    </a:cubicBezTo>
                    <a:cubicBezTo>
                      <a:pt x="415385" y="294704"/>
                      <a:pt x="411575" y="294608"/>
                      <a:pt x="407861" y="294989"/>
                    </a:cubicBezTo>
                    <a:cubicBezTo>
                      <a:pt x="406718" y="293370"/>
                      <a:pt x="405479" y="291941"/>
                      <a:pt x="404241" y="290608"/>
                    </a:cubicBezTo>
                    <a:cubicBezTo>
                      <a:pt x="403955" y="283940"/>
                      <a:pt x="403670" y="279368"/>
                      <a:pt x="403670" y="279368"/>
                    </a:cubicBezTo>
                    <a:lnTo>
                      <a:pt x="401765" y="278130"/>
                    </a:lnTo>
                    <a:cubicBezTo>
                      <a:pt x="401765" y="278130"/>
                      <a:pt x="400717" y="281369"/>
                      <a:pt x="399383" y="286131"/>
                    </a:cubicBezTo>
                    <a:cubicBezTo>
                      <a:pt x="394050" y="281940"/>
                      <a:pt x="388620" y="279845"/>
                      <a:pt x="384715" y="278987"/>
                    </a:cubicBezTo>
                    <a:cubicBezTo>
                      <a:pt x="383762" y="271177"/>
                      <a:pt x="382810" y="265652"/>
                      <a:pt x="382810" y="265652"/>
                    </a:cubicBezTo>
                    <a:lnTo>
                      <a:pt x="380619" y="264223"/>
                    </a:lnTo>
                    <a:lnTo>
                      <a:pt x="380619" y="264223"/>
                    </a:lnTo>
                    <a:cubicBezTo>
                      <a:pt x="381286" y="264700"/>
                      <a:pt x="382048" y="265176"/>
                      <a:pt x="382715" y="265557"/>
                    </a:cubicBezTo>
                    <a:lnTo>
                      <a:pt x="382715" y="265652"/>
                    </a:lnTo>
                    <a:cubicBezTo>
                      <a:pt x="382715" y="265652"/>
                      <a:pt x="382810" y="265652"/>
                      <a:pt x="382810" y="265652"/>
                    </a:cubicBezTo>
                    <a:cubicBezTo>
                      <a:pt x="394335" y="273082"/>
                      <a:pt x="405860" y="280606"/>
                      <a:pt x="417195" y="288322"/>
                    </a:cubicBezTo>
                    <a:cubicBezTo>
                      <a:pt x="418148" y="288798"/>
                      <a:pt x="419195" y="289560"/>
                      <a:pt x="420243" y="290227"/>
                    </a:cubicBezTo>
                    <a:close/>
                    <a:moveTo>
                      <a:pt x="382143" y="345281"/>
                    </a:moveTo>
                    <a:cubicBezTo>
                      <a:pt x="382238" y="344138"/>
                      <a:pt x="382429" y="342995"/>
                      <a:pt x="382524" y="341852"/>
                    </a:cubicBezTo>
                    <a:cubicBezTo>
                      <a:pt x="385858" y="343186"/>
                      <a:pt x="389382" y="344519"/>
                      <a:pt x="393097" y="345662"/>
                    </a:cubicBezTo>
                    <a:cubicBezTo>
                      <a:pt x="393192" y="346329"/>
                      <a:pt x="393192" y="346996"/>
                      <a:pt x="393287" y="347663"/>
                    </a:cubicBezTo>
                    <a:cubicBezTo>
                      <a:pt x="389192" y="346805"/>
                      <a:pt x="385477" y="345948"/>
                      <a:pt x="382143" y="345281"/>
                    </a:cubicBezTo>
                    <a:close/>
                    <a:moveTo>
                      <a:pt x="386048" y="353092"/>
                    </a:moveTo>
                    <a:cubicBezTo>
                      <a:pt x="388334" y="353663"/>
                      <a:pt x="390716" y="354235"/>
                      <a:pt x="393097" y="354806"/>
                    </a:cubicBezTo>
                    <a:cubicBezTo>
                      <a:pt x="388334" y="354997"/>
                      <a:pt x="384239" y="355187"/>
                      <a:pt x="381191" y="355378"/>
                    </a:cubicBezTo>
                    <a:cubicBezTo>
                      <a:pt x="381286" y="354139"/>
                      <a:pt x="381476" y="352996"/>
                      <a:pt x="381572" y="351758"/>
                    </a:cubicBezTo>
                    <a:cubicBezTo>
                      <a:pt x="382905" y="352235"/>
                      <a:pt x="384334" y="352711"/>
                      <a:pt x="386048" y="353092"/>
                    </a:cubicBezTo>
                    <a:close/>
                    <a:moveTo>
                      <a:pt x="383286" y="334518"/>
                    </a:moveTo>
                    <a:cubicBezTo>
                      <a:pt x="383381" y="333565"/>
                      <a:pt x="383477" y="332613"/>
                      <a:pt x="383572" y="331661"/>
                    </a:cubicBezTo>
                    <a:cubicBezTo>
                      <a:pt x="384334" y="331946"/>
                      <a:pt x="385096" y="332232"/>
                      <a:pt x="385858" y="332518"/>
                    </a:cubicBezTo>
                    <a:cubicBezTo>
                      <a:pt x="388239" y="333375"/>
                      <a:pt x="390430" y="333946"/>
                      <a:pt x="392430" y="334518"/>
                    </a:cubicBezTo>
                    <a:cubicBezTo>
                      <a:pt x="392430" y="335185"/>
                      <a:pt x="392430" y="335756"/>
                      <a:pt x="392525" y="336423"/>
                    </a:cubicBezTo>
                    <a:cubicBezTo>
                      <a:pt x="389477" y="335756"/>
                      <a:pt x="386429" y="335185"/>
                      <a:pt x="383286" y="334518"/>
                    </a:cubicBezTo>
                    <a:close/>
                    <a:moveTo>
                      <a:pt x="384525" y="322516"/>
                    </a:moveTo>
                    <a:cubicBezTo>
                      <a:pt x="384715" y="320326"/>
                      <a:pt x="385001" y="318326"/>
                      <a:pt x="385191" y="316516"/>
                    </a:cubicBezTo>
                    <a:cubicBezTo>
                      <a:pt x="387763" y="316039"/>
                      <a:pt x="390335" y="315182"/>
                      <a:pt x="393002" y="314039"/>
                    </a:cubicBezTo>
                    <a:cubicBezTo>
                      <a:pt x="392621" y="317278"/>
                      <a:pt x="392430" y="320802"/>
                      <a:pt x="392335" y="324421"/>
                    </a:cubicBezTo>
                    <a:cubicBezTo>
                      <a:pt x="390906" y="324136"/>
                      <a:pt x="389477" y="323850"/>
                      <a:pt x="387858" y="323374"/>
                    </a:cubicBezTo>
                    <a:cubicBezTo>
                      <a:pt x="386715" y="323183"/>
                      <a:pt x="385667" y="322897"/>
                      <a:pt x="384525" y="322516"/>
                    </a:cubicBezTo>
                    <a:close/>
                    <a:moveTo>
                      <a:pt x="386048" y="297942"/>
                    </a:moveTo>
                    <a:cubicBezTo>
                      <a:pt x="388144" y="297180"/>
                      <a:pt x="390525" y="296799"/>
                      <a:pt x="393478" y="297180"/>
                    </a:cubicBezTo>
                    <a:cubicBezTo>
                      <a:pt x="394335" y="297275"/>
                      <a:pt x="395097" y="297561"/>
                      <a:pt x="395859" y="297752"/>
                    </a:cubicBezTo>
                    <a:cubicBezTo>
                      <a:pt x="392335" y="299085"/>
                      <a:pt x="389096" y="300609"/>
                      <a:pt x="386144" y="302228"/>
                    </a:cubicBezTo>
                    <a:cubicBezTo>
                      <a:pt x="386144" y="300895"/>
                      <a:pt x="386048" y="299466"/>
                      <a:pt x="386048" y="297942"/>
                    </a:cubicBezTo>
                    <a:close/>
                    <a:moveTo>
                      <a:pt x="383191" y="365855"/>
                    </a:moveTo>
                    <a:cubicBezTo>
                      <a:pt x="382238" y="364331"/>
                      <a:pt x="381381" y="362712"/>
                      <a:pt x="380429" y="361188"/>
                    </a:cubicBezTo>
                    <a:cubicBezTo>
                      <a:pt x="380524" y="360331"/>
                      <a:pt x="380619" y="359473"/>
                      <a:pt x="380714" y="358616"/>
                    </a:cubicBezTo>
                    <a:cubicBezTo>
                      <a:pt x="383667" y="359950"/>
                      <a:pt x="388239" y="361569"/>
                      <a:pt x="394907" y="362712"/>
                    </a:cubicBezTo>
                    <a:cubicBezTo>
                      <a:pt x="395097" y="363855"/>
                      <a:pt x="395192" y="364998"/>
                      <a:pt x="395383" y="366046"/>
                    </a:cubicBezTo>
                    <a:cubicBezTo>
                      <a:pt x="388811" y="365760"/>
                      <a:pt x="384525" y="365760"/>
                      <a:pt x="383191" y="365855"/>
                    </a:cubicBezTo>
                    <a:close/>
                    <a:moveTo>
                      <a:pt x="396335" y="371761"/>
                    </a:moveTo>
                    <a:cubicBezTo>
                      <a:pt x="396716" y="373952"/>
                      <a:pt x="397002" y="375952"/>
                      <a:pt x="397288" y="377762"/>
                    </a:cubicBezTo>
                    <a:cubicBezTo>
                      <a:pt x="393573" y="377285"/>
                      <a:pt x="390811" y="376904"/>
                      <a:pt x="389477" y="376714"/>
                    </a:cubicBezTo>
                    <a:cubicBezTo>
                      <a:pt x="387477" y="373189"/>
                      <a:pt x="385477" y="369665"/>
                      <a:pt x="383477" y="366141"/>
                    </a:cubicBezTo>
                    <a:cubicBezTo>
                      <a:pt x="387763" y="368998"/>
                      <a:pt x="392144" y="370713"/>
                      <a:pt x="396335" y="371761"/>
                    </a:cubicBezTo>
                    <a:close/>
                    <a:moveTo>
                      <a:pt x="415576" y="312325"/>
                    </a:moveTo>
                    <a:cubicBezTo>
                      <a:pt x="414719" y="316611"/>
                      <a:pt x="413861" y="321088"/>
                      <a:pt x="413100" y="325469"/>
                    </a:cubicBezTo>
                    <a:cubicBezTo>
                      <a:pt x="410623" y="325469"/>
                      <a:pt x="407956" y="325660"/>
                      <a:pt x="404813" y="325755"/>
                    </a:cubicBezTo>
                    <a:cubicBezTo>
                      <a:pt x="404908" y="320040"/>
                      <a:pt x="404813" y="313372"/>
                      <a:pt x="404622" y="306991"/>
                    </a:cubicBezTo>
                    <a:cubicBezTo>
                      <a:pt x="405860" y="306133"/>
                      <a:pt x="407194" y="305467"/>
                      <a:pt x="408527" y="304895"/>
                    </a:cubicBezTo>
                    <a:cubicBezTo>
                      <a:pt x="412242" y="308038"/>
                      <a:pt x="414719" y="311087"/>
                      <a:pt x="415576" y="312325"/>
                    </a:cubicBezTo>
                    <a:close/>
                    <a:moveTo>
                      <a:pt x="412718" y="303657"/>
                    </a:moveTo>
                    <a:cubicBezTo>
                      <a:pt x="414338" y="303371"/>
                      <a:pt x="415862" y="303181"/>
                      <a:pt x="417481" y="303086"/>
                    </a:cubicBezTo>
                    <a:cubicBezTo>
                      <a:pt x="416909" y="305753"/>
                      <a:pt x="416338" y="308801"/>
                      <a:pt x="415671" y="311848"/>
                    </a:cubicBezTo>
                    <a:cubicBezTo>
                      <a:pt x="414814" y="308896"/>
                      <a:pt x="413861" y="306133"/>
                      <a:pt x="412718" y="303657"/>
                    </a:cubicBezTo>
                    <a:close/>
                    <a:moveTo>
                      <a:pt x="403003" y="349282"/>
                    </a:moveTo>
                    <a:cubicBezTo>
                      <a:pt x="403003" y="348901"/>
                      <a:pt x="403098" y="348520"/>
                      <a:pt x="403098" y="348139"/>
                    </a:cubicBezTo>
                    <a:cubicBezTo>
                      <a:pt x="405575" y="348615"/>
                      <a:pt x="408242" y="348805"/>
                      <a:pt x="410813" y="348996"/>
                    </a:cubicBezTo>
                    <a:cubicBezTo>
                      <a:pt x="408337" y="349282"/>
                      <a:pt x="405765" y="349472"/>
                      <a:pt x="403003" y="349282"/>
                    </a:cubicBezTo>
                    <a:close/>
                    <a:moveTo>
                      <a:pt x="410718" y="364236"/>
                    </a:moveTo>
                    <a:cubicBezTo>
                      <a:pt x="411385" y="364236"/>
                      <a:pt x="411956" y="364236"/>
                      <a:pt x="412623" y="364236"/>
                    </a:cubicBezTo>
                    <a:cubicBezTo>
                      <a:pt x="412718" y="364903"/>
                      <a:pt x="412814" y="365474"/>
                      <a:pt x="412909" y="366141"/>
                    </a:cubicBezTo>
                    <a:cubicBezTo>
                      <a:pt x="410242" y="366427"/>
                      <a:pt x="407575" y="366522"/>
                      <a:pt x="405098" y="366331"/>
                    </a:cubicBezTo>
                    <a:cubicBezTo>
                      <a:pt x="403765" y="366236"/>
                      <a:pt x="402431" y="366141"/>
                      <a:pt x="401193" y="366141"/>
                    </a:cubicBezTo>
                    <a:cubicBezTo>
                      <a:pt x="401288" y="365284"/>
                      <a:pt x="401384" y="364427"/>
                      <a:pt x="401479" y="363474"/>
                    </a:cubicBezTo>
                    <a:cubicBezTo>
                      <a:pt x="404241" y="363855"/>
                      <a:pt x="407289" y="364141"/>
                      <a:pt x="410718" y="364236"/>
                    </a:cubicBezTo>
                    <a:close/>
                    <a:moveTo>
                      <a:pt x="404146" y="337947"/>
                    </a:moveTo>
                    <a:cubicBezTo>
                      <a:pt x="404241" y="337376"/>
                      <a:pt x="404241" y="336804"/>
                      <a:pt x="404336" y="336328"/>
                    </a:cubicBezTo>
                    <a:cubicBezTo>
                      <a:pt x="404336" y="336328"/>
                      <a:pt x="404336" y="336232"/>
                      <a:pt x="404336" y="336232"/>
                    </a:cubicBezTo>
                    <a:cubicBezTo>
                      <a:pt x="407003" y="336328"/>
                      <a:pt x="409289" y="336137"/>
                      <a:pt x="411480" y="335947"/>
                    </a:cubicBezTo>
                    <a:cubicBezTo>
                      <a:pt x="411385" y="336709"/>
                      <a:pt x="411290" y="337376"/>
                      <a:pt x="411194" y="338138"/>
                    </a:cubicBezTo>
                    <a:cubicBezTo>
                      <a:pt x="408813" y="338138"/>
                      <a:pt x="406432" y="338138"/>
                      <a:pt x="404146" y="337947"/>
                    </a:cubicBezTo>
                    <a:close/>
                    <a:moveTo>
                      <a:pt x="415385" y="379190"/>
                    </a:moveTo>
                    <a:cubicBezTo>
                      <a:pt x="412337" y="379190"/>
                      <a:pt x="409480" y="379095"/>
                      <a:pt x="407384" y="378905"/>
                    </a:cubicBezTo>
                    <a:cubicBezTo>
                      <a:pt x="404717" y="378619"/>
                      <a:pt x="402336" y="378333"/>
                      <a:pt x="400145" y="378143"/>
                    </a:cubicBezTo>
                    <a:cubicBezTo>
                      <a:pt x="400336" y="376523"/>
                      <a:pt x="400526" y="374618"/>
                      <a:pt x="400717" y="372713"/>
                    </a:cubicBezTo>
                    <a:cubicBezTo>
                      <a:pt x="405479" y="373475"/>
                      <a:pt x="410051" y="373666"/>
                      <a:pt x="414433" y="373856"/>
                    </a:cubicBezTo>
                    <a:cubicBezTo>
                      <a:pt x="414623" y="375666"/>
                      <a:pt x="415004" y="377380"/>
                      <a:pt x="415385" y="379190"/>
                    </a:cubicBezTo>
                    <a:close/>
                    <a:moveTo>
                      <a:pt x="395573" y="387858"/>
                    </a:moveTo>
                    <a:cubicBezTo>
                      <a:pt x="401384" y="391954"/>
                      <a:pt x="404813" y="395002"/>
                      <a:pt x="419481" y="397669"/>
                    </a:cubicBezTo>
                    <a:cubicBezTo>
                      <a:pt x="419767" y="398812"/>
                      <a:pt x="420053" y="399860"/>
                      <a:pt x="420243" y="400907"/>
                    </a:cubicBezTo>
                    <a:cubicBezTo>
                      <a:pt x="410909" y="399288"/>
                      <a:pt x="403479" y="398716"/>
                      <a:pt x="401193" y="398526"/>
                    </a:cubicBezTo>
                    <a:cubicBezTo>
                      <a:pt x="399288" y="395002"/>
                      <a:pt x="397478" y="391382"/>
                      <a:pt x="395573" y="387858"/>
                    </a:cubicBezTo>
                    <a:close/>
                    <a:moveTo>
                      <a:pt x="390239" y="378238"/>
                    </a:moveTo>
                    <a:cubicBezTo>
                      <a:pt x="392240" y="379857"/>
                      <a:pt x="394621" y="381381"/>
                      <a:pt x="398145" y="382619"/>
                    </a:cubicBezTo>
                    <a:cubicBezTo>
                      <a:pt x="398717" y="385572"/>
                      <a:pt x="399098" y="387382"/>
                      <a:pt x="399098" y="387382"/>
                    </a:cubicBezTo>
                    <a:cubicBezTo>
                      <a:pt x="399098" y="387382"/>
                      <a:pt x="399288" y="385763"/>
                      <a:pt x="399479" y="383096"/>
                    </a:cubicBezTo>
                    <a:cubicBezTo>
                      <a:pt x="403003" y="384238"/>
                      <a:pt x="407575" y="385096"/>
                      <a:pt x="413861" y="385572"/>
                    </a:cubicBezTo>
                    <a:cubicBezTo>
                      <a:pt x="414719" y="385667"/>
                      <a:pt x="415671" y="385667"/>
                      <a:pt x="416624" y="385763"/>
                    </a:cubicBezTo>
                    <a:cubicBezTo>
                      <a:pt x="416909" y="387287"/>
                      <a:pt x="417291" y="388715"/>
                      <a:pt x="417576" y="390144"/>
                    </a:cubicBezTo>
                    <a:cubicBezTo>
                      <a:pt x="406908" y="388620"/>
                      <a:pt x="397764" y="387477"/>
                      <a:pt x="395002" y="387096"/>
                    </a:cubicBezTo>
                    <a:cubicBezTo>
                      <a:pt x="393573" y="384048"/>
                      <a:pt x="391859" y="381095"/>
                      <a:pt x="390239" y="378238"/>
                    </a:cubicBezTo>
                    <a:close/>
                    <a:moveTo>
                      <a:pt x="379952" y="398145"/>
                    </a:moveTo>
                    <a:cubicBezTo>
                      <a:pt x="384143" y="389382"/>
                      <a:pt x="387096" y="381095"/>
                      <a:pt x="387096" y="376333"/>
                    </a:cubicBezTo>
                    <a:cubicBezTo>
                      <a:pt x="388620" y="379000"/>
                      <a:pt x="390239" y="381667"/>
                      <a:pt x="391763" y="384429"/>
                    </a:cubicBezTo>
                    <a:cubicBezTo>
                      <a:pt x="388620" y="388715"/>
                      <a:pt x="384143" y="393573"/>
                      <a:pt x="379952" y="398145"/>
                    </a:cubicBezTo>
                    <a:close/>
                    <a:moveTo>
                      <a:pt x="377571" y="389001"/>
                    </a:moveTo>
                    <a:cubicBezTo>
                      <a:pt x="377762" y="387572"/>
                      <a:pt x="378143" y="383096"/>
                      <a:pt x="378809" y="376809"/>
                    </a:cubicBezTo>
                    <a:cubicBezTo>
                      <a:pt x="380048" y="373571"/>
                      <a:pt x="380905" y="369951"/>
                      <a:pt x="381095" y="366141"/>
                    </a:cubicBezTo>
                    <a:cubicBezTo>
                      <a:pt x="382905" y="369189"/>
                      <a:pt x="384715" y="372142"/>
                      <a:pt x="386525" y="375190"/>
                    </a:cubicBezTo>
                    <a:cubicBezTo>
                      <a:pt x="383667" y="381000"/>
                      <a:pt x="381191" y="385096"/>
                      <a:pt x="377571" y="389001"/>
                    </a:cubicBezTo>
                    <a:close/>
                    <a:moveTo>
                      <a:pt x="380048" y="365284"/>
                    </a:moveTo>
                    <a:cubicBezTo>
                      <a:pt x="380048" y="365093"/>
                      <a:pt x="380143" y="364807"/>
                      <a:pt x="380143" y="364617"/>
                    </a:cubicBezTo>
                    <a:cubicBezTo>
                      <a:pt x="380238" y="364712"/>
                      <a:pt x="380333" y="364903"/>
                      <a:pt x="380429" y="364998"/>
                    </a:cubicBezTo>
                    <a:cubicBezTo>
                      <a:pt x="380333" y="365093"/>
                      <a:pt x="380238" y="365093"/>
                      <a:pt x="380048" y="365284"/>
                    </a:cubicBezTo>
                    <a:close/>
                    <a:moveTo>
                      <a:pt x="378428" y="219361"/>
                    </a:moveTo>
                    <a:cubicBezTo>
                      <a:pt x="378428" y="219361"/>
                      <a:pt x="378524" y="219551"/>
                      <a:pt x="378714" y="219837"/>
                    </a:cubicBezTo>
                    <a:cubicBezTo>
                      <a:pt x="378333" y="219456"/>
                      <a:pt x="378047" y="219075"/>
                      <a:pt x="377666" y="218694"/>
                    </a:cubicBezTo>
                    <a:cubicBezTo>
                      <a:pt x="378428" y="218885"/>
                      <a:pt x="379191" y="219075"/>
                      <a:pt x="380048" y="219265"/>
                    </a:cubicBezTo>
                    <a:lnTo>
                      <a:pt x="378428" y="219361"/>
                    </a:lnTo>
                    <a:close/>
                    <a:moveTo>
                      <a:pt x="375761" y="216979"/>
                    </a:moveTo>
                    <a:cubicBezTo>
                      <a:pt x="374428" y="215741"/>
                      <a:pt x="372999" y="214598"/>
                      <a:pt x="371666" y="213646"/>
                    </a:cubicBezTo>
                    <a:cubicBezTo>
                      <a:pt x="375000" y="212788"/>
                      <a:pt x="379476" y="211646"/>
                      <a:pt x="383858" y="210312"/>
                    </a:cubicBezTo>
                    <a:cubicBezTo>
                      <a:pt x="379476" y="214217"/>
                      <a:pt x="376714" y="217075"/>
                      <a:pt x="376714" y="217075"/>
                    </a:cubicBezTo>
                    <a:lnTo>
                      <a:pt x="381095" y="218027"/>
                    </a:lnTo>
                    <a:cubicBezTo>
                      <a:pt x="381381" y="217932"/>
                      <a:pt x="389096" y="216694"/>
                      <a:pt x="398145" y="213931"/>
                    </a:cubicBezTo>
                    <a:cubicBezTo>
                      <a:pt x="401574" y="215360"/>
                      <a:pt x="405384" y="216979"/>
                      <a:pt x="409766" y="218504"/>
                    </a:cubicBezTo>
                    <a:cubicBezTo>
                      <a:pt x="406813" y="220313"/>
                      <a:pt x="404622" y="221647"/>
                      <a:pt x="403384" y="222504"/>
                    </a:cubicBezTo>
                    <a:cubicBezTo>
                      <a:pt x="402050" y="222695"/>
                      <a:pt x="400622" y="222885"/>
                      <a:pt x="399288" y="223076"/>
                    </a:cubicBezTo>
                    <a:cubicBezTo>
                      <a:pt x="391478" y="220980"/>
                      <a:pt x="383572" y="218980"/>
                      <a:pt x="375761" y="216979"/>
                    </a:cubicBezTo>
                    <a:close/>
                    <a:moveTo>
                      <a:pt x="322993" y="418338"/>
                    </a:moveTo>
                    <a:cubicBezTo>
                      <a:pt x="325565" y="413004"/>
                      <a:pt x="328994" y="408527"/>
                      <a:pt x="334233" y="404051"/>
                    </a:cubicBezTo>
                    <a:cubicBezTo>
                      <a:pt x="343758" y="396049"/>
                      <a:pt x="358902" y="384715"/>
                      <a:pt x="367475" y="375380"/>
                    </a:cubicBezTo>
                    <a:cubicBezTo>
                      <a:pt x="370237" y="372428"/>
                      <a:pt x="371951" y="369856"/>
                      <a:pt x="372999" y="367570"/>
                    </a:cubicBezTo>
                    <a:cubicBezTo>
                      <a:pt x="373285" y="369284"/>
                      <a:pt x="373571" y="370904"/>
                      <a:pt x="373856" y="372428"/>
                    </a:cubicBezTo>
                    <a:cubicBezTo>
                      <a:pt x="373285" y="373189"/>
                      <a:pt x="372713" y="374047"/>
                      <a:pt x="372047" y="374904"/>
                    </a:cubicBezTo>
                    <a:cubicBezTo>
                      <a:pt x="365760" y="383953"/>
                      <a:pt x="345186" y="396240"/>
                      <a:pt x="330232" y="412813"/>
                    </a:cubicBezTo>
                    <a:cubicBezTo>
                      <a:pt x="327565" y="415766"/>
                      <a:pt x="325374" y="418719"/>
                      <a:pt x="323564" y="421481"/>
                    </a:cubicBezTo>
                    <a:cubicBezTo>
                      <a:pt x="323374" y="420529"/>
                      <a:pt x="323183" y="419481"/>
                      <a:pt x="322993" y="418338"/>
                    </a:cubicBezTo>
                    <a:close/>
                    <a:moveTo>
                      <a:pt x="318421" y="430816"/>
                    </a:moveTo>
                    <a:cubicBezTo>
                      <a:pt x="319183" y="428149"/>
                      <a:pt x="319945" y="425768"/>
                      <a:pt x="320802" y="423481"/>
                    </a:cubicBezTo>
                    <a:cubicBezTo>
                      <a:pt x="321088" y="423863"/>
                      <a:pt x="321278" y="424244"/>
                      <a:pt x="321564" y="424624"/>
                    </a:cubicBezTo>
                    <a:cubicBezTo>
                      <a:pt x="320326" y="426815"/>
                      <a:pt x="319278" y="428815"/>
                      <a:pt x="318421" y="430816"/>
                    </a:cubicBezTo>
                    <a:close/>
                    <a:moveTo>
                      <a:pt x="299561" y="399097"/>
                    </a:moveTo>
                    <a:cubicBezTo>
                      <a:pt x="300228" y="397573"/>
                      <a:pt x="301085" y="395954"/>
                      <a:pt x="302038" y="394335"/>
                    </a:cubicBezTo>
                    <a:cubicBezTo>
                      <a:pt x="307658" y="407861"/>
                      <a:pt x="313849" y="421481"/>
                      <a:pt x="313849" y="421481"/>
                    </a:cubicBezTo>
                    <a:cubicBezTo>
                      <a:pt x="313849" y="421481"/>
                      <a:pt x="313849" y="417862"/>
                      <a:pt x="313658" y="412242"/>
                    </a:cubicBezTo>
                    <a:cubicBezTo>
                      <a:pt x="314992" y="414338"/>
                      <a:pt x="316325" y="416433"/>
                      <a:pt x="317564" y="418243"/>
                    </a:cubicBezTo>
                    <a:cubicBezTo>
                      <a:pt x="315468" y="425387"/>
                      <a:pt x="317087" y="431292"/>
                      <a:pt x="317564" y="432911"/>
                    </a:cubicBezTo>
                    <a:cubicBezTo>
                      <a:pt x="316611" y="435483"/>
                      <a:pt x="315944" y="437674"/>
                      <a:pt x="315563" y="439483"/>
                    </a:cubicBezTo>
                    <a:cubicBezTo>
                      <a:pt x="313373" y="429006"/>
                      <a:pt x="309658" y="416052"/>
                      <a:pt x="304133" y="406337"/>
                    </a:cubicBezTo>
                    <a:cubicBezTo>
                      <a:pt x="302609" y="403765"/>
                      <a:pt x="300990" y="401383"/>
                      <a:pt x="299561" y="399097"/>
                    </a:cubicBezTo>
                    <a:close/>
                    <a:moveTo>
                      <a:pt x="298418" y="397573"/>
                    </a:moveTo>
                    <a:cubicBezTo>
                      <a:pt x="299085" y="396335"/>
                      <a:pt x="299942" y="394811"/>
                      <a:pt x="301181" y="393097"/>
                    </a:cubicBezTo>
                    <a:cubicBezTo>
                      <a:pt x="301276" y="393192"/>
                      <a:pt x="301371" y="393382"/>
                      <a:pt x="301466" y="393478"/>
                    </a:cubicBezTo>
                    <a:cubicBezTo>
                      <a:pt x="300704" y="395002"/>
                      <a:pt x="299942" y="396716"/>
                      <a:pt x="299180" y="398621"/>
                    </a:cubicBezTo>
                    <a:cubicBezTo>
                      <a:pt x="298895" y="398240"/>
                      <a:pt x="298704" y="397955"/>
                      <a:pt x="298418" y="397573"/>
                    </a:cubicBezTo>
                    <a:close/>
                    <a:moveTo>
                      <a:pt x="287179" y="349948"/>
                    </a:moveTo>
                    <a:cubicBezTo>
                      <a:pt x="287084" y="350330"/>
                      <a:pt x="286988" y="350806"/>
                      <a:pt x="286988" y="351187"/>
                    </a:cubicBezTo>
                    <a:cubicBezTo>
                      <a:pt x="286226" y="351949"/>
                      <a:pt x="284512" y="353473"/>
                      <a:pt x="282226" y="355663"/>
                    </a:cubicBezTo>
                    <a:cubicBezTo>
                      <a:pt x="283750" y="353949"/>
                      <a:pt x="285369" y="352044"/>
                      <a:pt x="287179" y="349948"/>
                    </a:cubicBezTo>
                    <a:close/>
                    <a:moveTo>
                      <a:pt x="286988" y="356045"/>
                    </a:moveTo>
                    <a:cubicBezTo>
                      <a:pt x="286988" y="356140"/>
                      <a:pt x="286988" y="356235"/>
                      <a:pt x="286988" y="356330"/>
                    </a:cubicBezTo>
                    <a:cubicBezTo>
                      <a:pt x="286988" y="356426"/>
                      <a:pt x="286893" y="356426"/>
                      <a:pt x="286893" y="356521"/>
                    </a:cubicBezTo>
                    <a:cubicBezTo>
                      <a:pt x="286988" y="356235"/>
                      <a:pt x="286988" y="356140"/>
                      <a:pt x="286988" y="356045"/>
                    </a:cubicBezTo>
                    <a:close/>
                    <a:moveTo>
                      <a:pt x="292037" y="340709"/>
                    </a:moveTo>
                    <a:cubicBezTo>
                      <a:pt x="291179" y="341662"/>
                      <a:pt x="290417" y="342614"/>
                      <a:pt x="289751" y="343567"/>
                    </a:cubicBezTo>
                    <a:cubicBezTo>
                      <a:pt x="289560" y="343853"/>
                      <a:pt x="289370" y="344138"/>
                      <a:pt x="289179" y="344424"/>
                    </a:cubicBezTo>
                    <a:cubicBezTo>
                      <a:pt x="289751" y="341376"/>
                      <a:pt x="290227" y="338328"/>
                      <a:pt x="290798" y="335280"/>
                    </a:cubicBezTo>
                    <a:cubicBezTo>
                      <a:pt x="291179" y="334899"/>
                      <a:pt x="291560" y="334423"/>
                      <a:pt x="291941" y="334042"/>
                    </a:cubicBezTo>
                    <a:cubicBezTo>
                      <a:pt x="291941" y="335852"/>
                      <a:pt x="291941" y="338138"/>
                      <a:pt x="292037" y="340709"/>
                    </a:cubicBezTo>
                    <a:close/>
                    <a:moveTo>
                      <a:pt x="292322" y="349663"/>
                    </a:moveTo>
                    <a:cubicBezTo>
                      <a:pt x="291465" y="350615"/>
                      <a:pt x="290513" y="351663"/>
                      <a:pt x="289655" y="352711"/>
                    </a:cubicBezTo>
                    <a:cubicBezTo>
                      <a:pt x="289370" y="352996"/>
                      <a:pt x="289179" y="353378"/>
                      <a:pt x="288989" y="353663"/>
                    </a:cubicBezTo>
                    <a:cubicBezTo>
                      <a:pt x="288417" y="353092"/>
                      <a:pt x="287941" y="352711"/>
                      <a:pt x="287750" y="352520"/>
                    </a:cubicBezTo>
                    <a:cubicBezTo>
                      <a:pt x="287941" y="351663"/>
                      <a:pt x="288131" y="350711"/>
                      <a:pt x="288227" y="349853"/>
                    </a:cubicBezTo>
                    <a:cubicBezTo>
                      <a:pt x="288322" y="349472"/>
                      <a:pt x="288417" y="348996"/>
                      <a:pt x="288417" y="348615"/>
                    </a:cubicBezTo>
                    <a:cubicBezTo>
                      <a:pt x="288608" y="348329"/>
                      <a:pt x="288893" y="348139"/>
                      <a:pt x="289084" y="347853"/>
                    </a:cubicBezTo>
                    <a:cubicBezTo>
                      <a:pt x="290036" y="346805"/>
                      <a:pt x="291084" y="345757"/>
                      <a:pt x="292132" y="344805"/>
                    </a:cubicBezTo>
                    <a:cubicBezTo>
                      <a:pt x="292227" y="346424"/>
                      <a:pt x="292227" y="348044"/>
                      <a:pt x="292322" y="349663"/>
                    </a:cubicBezTo>
                    <a:close/>
                    <a:moveTo>
                      <a:pt x="292608" y="357188"/>
                    </a:moveTo>
                    <a:cubicBezTo>
                      <a:pt x="291751" y="356330"/>
                      <a:pt x="291084" y="355663"/>
                      <a:pt x="290322" y="354997"/>
                    </a:cubicBezTo>
                    <a:cubicBezTo>
                      <a:pt x="290989" y="354330"/>
                      <a:pt x="291656" y="353663"/>
                      <a:pt x="292418" y="352996"/>
                    </a:cubicBezTo>
                    <a:cubicBezTo>
                      <a:pt x="292513" y="354425"/>
                      <a:pt x="292513" y="355854"/>
                      <a:pt x="292608" y="357188"/>
                    </a:cubicBezTo>
                    <a:close/>
                    <a:moveTo>
                      <a:pt x="297466" y="387287"/>
                    </a:moveTo>
                    <a:cubicBezTo>
                      <a:pt x="298133" y="388239"/>
                      <a:pt x="298895" y="389477"/>
                      <a:pt x="299657" y="390715"/>
                    </a:cubicBezTo>
                    <a:cubicBezTo>
                      <a:pt x="298704" y="392906"/>
                      <a:pt x="298133" y="394811"/>
                      <a:pt x="297656" y="396430"/>
                    </a:cubicBezTo>
                    <a:cubicBezTo>
                      <a:pt x="289370" y="385001"/>
                      <a:pt x="282512" y="380333"/>
                      <a:pt x="282416" y="380238"/>
                    </a:cubicBezTo>
                    <a:cubicBezTo>
                      <a:pt x="283750" y="373285"/>
                      <a:pt x="285083" y="366331"/>
                      <a:pt x="286322" y="359473"/>
                    </a:cubicBezTo>
                    <a:cubicBezTo>
                      <a:pt x="286703" y="358997"/>
                      <a:pt x="286988" y="358616"/>
                      <a:pt x="287369" y="358140"/>
                    </a:cubicBezTo>
                    <a:cubicBezTo>
                      <a:pt x="288703" y="364617"/>
                      <a:pt x="292037" y="378809"/>
                      <a:pt x="297466" y="387287"/>
                    </a:cubicBezTo>
                    <a:close/>
                    <a:moveTo>
                      <a:pt x="181261" y="287941"/>
                    </a:moveTo>
                    <a:cubicBezTo>
                      <a:pt x="177641" y="289560"/>
                      <a:pt x="174022" y="291179"/>
                      <a:pt x="170402" y="292798"/>
                    </a:cubicBezTo>
                    <a:cubicBezTo>
                      <a:pt x="166783" y="291179"/>
                      <a:pt x="149352" y="283750"/>
                      <a:pt x="130874" y="280035"/>
                    </a:cubicBezTo>
                    <a:cubicBezTo>
                      <a:pt x="110204" y="275844"/>
                      <a:pt x="84201" y="270034"/>
                      <a:pt x="78391" y="268986"/>
                    </a:cubicBezTo>
                    <a:cubicBezTo>
                      <a:pt x="75248" y="268414"/>
                      <a:pt x="72295" y="267176"/>
                      <a:pt x="70295" y="266129"/>
                    </a:cubicBezTo>
                    <a:cubicBezTo>
                      <a:pt x="70485" y="266129"/>
                      <a:pt x="85535" y="265176"/>
                      <a:pt x="97060" y="266129"/>
                    </a:cubicBezTo>
                    <a:cubicBezTo>
                      <a:pt x="108585" y="267081"/>
                      <a:pt x="136017" y="277939"/>
                      <a:pt x="152972" y="283559"/>
                    </a:cubicBezTo>
                    <a:cubicBezTo>
                      <a:pt x="168783" y="288703"/>
                      <a:pt x="173546" y="288036"/>
                      <a:pt x="181261" y="287941"/>
                    </a:cubicBezTo>
                    <a:close/>
                    <a:moveTo>
                      <a:pt x="195072" y="283750"/>
                    </a:moveTo>
                    <a:cubicBezTo>
                      <a:pt x="192596" y="287179"/>
                      <a:pt x="191072" y="294227"/>
                      <a:pt x="190405" y="302228"/>
                    </a:cubicBezTo>
                    <a:cubicBezTo>
                      <a:pt x="188976" y="297085"/>
                      <a:pt x="187262" y="291655"/>
                      <a:pt x="186595" y="287179"/>
                    </a:cubicBezTo>
                    <a:cubicBezTo>
                      <a:pt x="189357" y="286036"/>
                      <a:pt x="192215" y="284893"/>
                      <a:pt x="195072" y="283750"/>
                    </a:cubicBezTo>
                    <a:close/>
                    <a:moveTo>
                      <a:pt x="262509" y="173069"/>
                    </a:moveTo>
                    <a:cubicBezTo>
                      <a:pt x="262985" y="176213"/>
                      <a:pt x="263652" y="179261"/>
                      <a:pt x="264605" y="182404"/>
                    </a:cubicBezTo>
                    <a:cubicBezTo>
                      <a:pt x="260604" y="181165"/>
                      <a:pt x="256413" y="179927"/>
                      <a:pt x="252508" y="178689"/>
                    </a:cubicBezTo>
                    <a:cubicBezTo>
                      <a:pt x="251555" y="176498"/>
                      <a:pt x="250603" y="174307"/>
                      <a:pt x="249460" y="172021"/>
                    </a:cubicBezTo>
                    <a:cubicBezTo>
                      <a:pt x="246983" y="166592"/>
                      <a:pt x="243173" y="161258"/>
                      <a:pt x="238887" y="156210"/>
                    </a:cubicBezTo>
                    <a:cubicBezTo>
                      <a:pt x="243745" y="159734"/>
                      <a:pt x="248984" y="162878"/>
                      <a:pt x="253746" y="164592"/>
                    </a:cubicBezTo>
                    <a:cubicBezTo>
                      <a:pt x="256794" y="167735"/>
                      <a:pt x="259747" y="170688"/>
                      <a:pt x="262509" y="173069"/>
                    </a:cubicBezTo>
                    <a:close/>
                    <a:moveTo>
                      <a:pt x="275749" y="162020"/>
                    </a:moveTo>
                    <a:cubicBezTo>
                      <a:pt x="272225" y="159544"/>
                      <a:pt x="267938" y="156781"/>
                      <a:pt x="263747" y="154781"/>
                    </a:cubicBezTo>
                    <a:cubicBezTo>
                      <a:pt x="260700" y="151733"/>
                      <a:pt x="258128" y="149352"/>
                      <a:pt x="256604" y="148019"/>
                    </a:cubicBezTo>
                    <a:cubicBezTo>
                      <a:pt x="266700" y="150304"/>
                      <a:pt x="272606" y="149638"/>
                      <a:pt x="272701" y="149638"/>
                    </a:cubicBezTo>
                    <a:cubicBezTo>
                      <a:pt x="273082" y="150304"/>
                      <a:pt x="273463" y="150971"/>
                      <a:pt x="273844" y="151638"/>
                    </a:cubicBezTo>
                    <a:cubicBezTo>
                      <a:pt x="274225" y="153733"/>
                      <a:pt x="274892" y="157544"/>
                      <a:pt x="275749" y="162020"/>
                    </a:cubicBezTo>
                    <a:close/>
                    <a:moveTo>
                      <a:pt x="276130" y="275272"/>
                    </a:moveTo>
                    <a:cubicBezTo>
                      <a:pt x="275654" y="275749"/>
                      <a:pt x="275177" y="276130"/>
                      <a:pt x="274796" y="276606"/>
                    </a:cubicBezTo>
                    <a:cubicBezTo>
                      <a:pt x="270129" y="271177"/>
                      <a:pt x="265748" y="265366"/>
                      <a:pt x="263843" y="263747"/>
                    </a:cubicBezTo>
                    <a:cubicBezTo>
                      <a:pt x="262128" y="262319"/>
                      <a:pt x="261557" y="261176"/>
                      <a:pt x="261557" y="260128"/>
                    </a:cubicBezTo>
                    <a:cubicBezTo>
                      <a:pt x="265938" y="258699"/>
                      <a:pt x="270320" y="257270"/>
                      <a:pt x="274796" y="255937"/>
                    </a:cubicBezTo>
                    <a:cubicBezTo>
                      <a:pt x="272225" y="258699"/>
                      <a:pt x="271082" y="262604"/>
                      <a:pt x="272129" y="267367"/>
                    </a:cubicBezTo>
                    <a:cubicBezTo>
                      <a:pt x="272606" y="269843"/>
                      <a:pt x="274225" y="272605"/>
                      <a:pt x="276130" y="275272"/>
                    </a:cubicBezTo>
                    <a:close/>
                    <a:moveTo>
                      <a:pt x="279178" y="261938"/>
                    </a:moveTo>
                    <a:cubicBezTo>
                      <a:pt x="278130" y="259271"/>
                      <a:pt x="277749" y="256985"/>
                      <a:pt x="278130" y="254984"/>
                    </a:cubicBezTo>
                    <a:lnTo>
                      <a:pt x="279178" y="261938"/>
                    </a:lnTo>
                    <a:close/>
                    <a:moveTo>
                      <a:pt x="268224" y="316325"/>
                    </a:moveTo>
                    <a:cubicBezTo>
                      <a:pt x="273653" y="309944"/>
                      <a:pt x="279464" y="302228"/>
                      <a:pt x="284702" y="295085"/>
                    </a:cubicBezTo>
                    <a:cubicBezTo>
                      <a:pt x="287274" y="297847"/>
                      <a:pt x="289465" y="300704"/>
                      <a:pt x="291370" y="303752"/>
                    </a:cubicBezTo>
                    <a:lnTo>
                      <a:pt x="291560" y="304229"/>
                    </a:lnTo>
                    <a:cubicBezTo>
                      <a:pt x="286703" y="308801"/>
                      <a:pt x="277940" y="317087"/>
                      <a:pt x="269367" y="325374"/>
                    </a:cubicBezTo>
                    <a:cubicBezTo>
                      <a:pt x="269367" y="325374"/>
                      <a:pt x="269367" y="325374"/>
                      <a:pt x="269367" y="325374"/>
                    </a:cubicBezTo>
                    <a:cubicBezTo>
                      <a:pt x="269367" y="322326"/>
                      <a:pt x="268796" y="319373"/>
                      <a:pt x="268224" y="316325"/>
                    </a:cubicBezTo>
                    <a:close/>
                    <a:moveTo>
                      <a:pt x="257937" y="290608"/>
                    </a:moveTo>
                    <a:cubicBezTo>
                      <a:pt x="254222" y="283655"/>
                      <a:pt x="248317" y="272415"/>
                      <a:pt x="245936" y="265176"/>
                    </a:cubicBezTo>
                    <a:cubicBezTo>
                      <a:pt x="250698" y="263557"/>
                      <a:pt x="255461" y="262128"/>
                      <a:pt x="260128" y="260604"/>
                    </a:cubicBezTo>
                    <a:cubicBezTo>
                      <a:pt x="258890" y="262604"/>
                      <a:pt x="257366" y="265652"/>
                      <a:pt x="258033" y="268510"/>
                    </a:cubicBezTo>
                    <a:cubicBezTo>
                      <a:pt x="258985" y="272224"/>
                      <a:pt x="262509" y="276892"/>
                      <a:pt x="268986" y="282321"/>
                    </a:cubicBezTo>
                    <a:cubicBezTo>
                      <a:pt x="265462" y="285845"/>
                      <a:pt x="262033" y="289370"/>
                      <a:pt x="258890" y="292608"/>
                    </a:cubicBezTo>
                    <a:cubicBezTo>
                      <a:pt x="258604" y="291846"/>
                      <a:pt x="258223" y="291179"/>
                      <a:pt x="257937" y="290608"/>
                    </a:cubicBezTo>
                    <a:close/>
                    <a:moveTo>
                      <a:pt x="234125" y="323755"/>
                    </a:moveTo>
                    <a:cubicBezTo>
                      <a:pt x="230505" y="313277"/>
                      <a:pt x="226695" y="303847"/>
                      <a:pt x="222885" y="294418"/>
                    </a:cubicBezTo>
                    <a:cubicBezTo>
                      <a:pt x="218980" y="284702"/>
                      <a:pt x="219551" y="277178"/>
                      <a:pt x="220028" y="274320"/>
                    </a:cubicBezTo>
                    <a:cubicBezTo>
                      <a:pt x="223457" y="273082"/>
                      <a:pt x="226886" y="271939"/>
                      <a:pt x="230315" y="270701"/>
                    </a:cubicBezTo>
                    <a:cubicBezTo>
                      <a:pt x="226028" y="277939"/>
                      <a:pt x="230886" y="283559"/>
                      <a:pt x="240506" y="296037"/>
                    </a:cubicBezTo>
                    <a:cubicBezTo>
                      <a:pt x="243078" y="299371"/>
                      <a:pt x="245364" y="302419"/>
                      <a:pt x="247460" y="305276"/>
                    </a:cubicBezTo>
                    <a:cubicBezTo>
                      <a:pt x="243554" y="310134"/>
                      <a:pt x="238887" y="316611"/>
                      <a:pt x="234125" y="323755"/>
                    </a:cubicBezTo>
                    <a:close/>
                    <a:moveTo>
                      <a:pt x="243840" y="285655"/>
                    </a:moveTo>
                    <a:cubicBezTo>
                      <a:pt x="242888" y="284607"/>
                      <a:pt x="242126" y="283750"/>
                      <a:pt x="241745" y="283178"/>
                    </a:cubicBezTo>
                    <a:cubicBezTo>
                      <a:pt x="239554" y="280035"/>
                      <a:pt x="235363" y="276892"/>
                      <a:pt x="231934" y="269938"/>
                    </a:cubicBezTo>
                    <a:cubicBezTo>
                      <a:pt x="235934" y="268510"/>
                      <a:pt x="239935" y="267081"/>
                      <a:pt x="243935" y="265747"/>
                    </a:cubicBezTo>
                    <a:cubicBezTo>
                      <a:pt x="239649" y="271748"/>
                      <a:pt x="241745" y="279178"/>
                      <a:pt x="243840" y="285655"/>
                    </a:cubicBezTo>
                    <a:close/>
                    <a:moveTo>
                      <a:pt x="230505" y="343853"/>
                    </a:moveTo>
                    <a:cubicBezTo>
                      <a:pt x="231172" y="343186"/>
                      <a:pt x="231839" y="342519"/>
                      <a:pt x="232505" y="341757"/>
                    </a:cubicBezTo>
                    <a:cubicBezTo>
                      <a:pt x="231839" y="342710"/>
                      <a:pt x="231172" y="343662"/>
                      <a:pt x="230600" y="344614"/>
                    </a:cubicBezTo>
                    <a:cubicBezTo>
                      <a:pt x="230600" y="344424"/>
                      <a:pt x="230600" y="344138"/>
                      <a:pt x="230505" y="343853"/>
                    </a:cubicBezTo>
                    <a:close/>
                    <a:moveTo>
                      <a:pt x="215646" y="275749"/>
                    </a:moveTo>
                    <a:cubicBezTo>
                      <a:pt x="216599" y="275368"/>
                      <a:pt x="217551" y="275082"/>
                      <a:pt x="218504" y="274796"/>
                    </a:cubicBezTo>
                    <a:cubicBezTo>
                      <a:pt x="213646" y="279749"/>
                      <a:pt x="211074" y="282893"/>
                      <a:pt x="213836" y="292227"/>
                    </a:cubicBezTo>
                    <a:cubicBezTo>
                      <a:pt x="216979" y="302705"/>
                      <a:pt x="225076" y="317659"/>
                      <a:pt x="229838" y="327660"/>
                    </a:cubicBezTo>
                    <a:cubicBezTo>
                      <a:pt x="230124" y="328231"/>
                      <a:pt x="230219" y="328708"/>
                      <a:pt x="230505" y="329184"/>
                    </a:cubicBezTo>
                    <a:cubicBezTo>
                      <a:pt x="229743" y="330422"/>
                      <a:pt x="228886" y="331661"/>
                      <a:pt x="228124" y="332899"/>
                    </a:cubicBezTo>
                    <a:cubicBezTo>
                      <a:pt x="222409" y="315373"/>
                      <a:pt x="210979" y="298609"/>
                      <a:pt x="209931" y="289846"/>
                    </a:cubicBezTo>
                    <a:cubicBezTo>
                      <a:pt x="209169" y="283464"/>
                      <a:pt x="208026" y="280321"/>
                      <a:pt x="207454" y="278987"/>
                    </a:cubicBezTo>
                    <a:cubicBezTo>
                      <a:pt x="210122" y="277939"/>
                      <a:pt x="212884" y="276796"/>
                      <a:pt x="215646" y="275749"/>
                    </a:cubicBezTo>
                    <a:close/>
                    <a:moveTo>
                      <a:pt x="200883" y="265938"/>
                    </a:moveTo>
                    <a:cubicBezTo>
                      <a:pt x="203359" y="266605"/>
                      <a:pt x="205835" y="267367"/>
                      <a:pt x="208312" y="268033"/>
                    </a:cubicBezTo>
                    <a:cubicBezTo>
                      <a:pt x="215837" y="270129"/>
                      <a:pt x="221075" y="270415"/>
                      <a:pt x="224790" y="270224"/>
                    </a:cubicBezTo>
                    <a:cubicBezTo>
                      <a:pt x="221552" y="271463"/>
                      <a:pt x="218313" y="272605"/>
                      <a:pt x="215075" y="273844"/>
                    </a:cubicBezTo>
                    <a:cubicBezTo>
                      <a:pt x="212884" y="272605"/>
                      <a:pt x="207550" y="269557"/>
                      <a:pt x="200883" y="265938"/>
                    </a:cubicBezTo>
                    <a:close/>
                    <a:moveTo>
                      <a:pt x="187452" y="253651"/>
                    </a:moveTo>
                    <a:cubicBezTo>
                      <a:pt x="198025" y="258318"/>
                      <a:pt x="209360" y="260604"/>
                      <a:pt x="219647" y="262128"/>
                    </a:cubicBezTo>
                    <a:cubicBezTo>
                      <a:pt x="229743" y="263652"/>
                      <a:pt x="237554" y="263938"/>
                      <a:pt x="241935" y="263938"/>
                    </a:cubicBezTo>
                    <a:cubicBezTo>
                      <a:pt x="237935" y="265366"/>
                      <a:pt x="233934" y="266890"/>
                      <a:pt x="229934" y="268414"/>
                    </a:cubicBezTo>
                    <a:cubicBezTo>
                      <a:pt x="225838" y="267271"/>
                      <a:pt x="213932" y="263747"/>
                      <a:pt x="198977" y="259080"/>
                    </a:cubicBezTo>
                    <a:cubicBezTo>
                      <a:pt x="194120" y="257556"/>
                      <a:pt x="190500" y="255746"/>
                      <a:pt x="187452" y="253651"/>
                    </a:cubicBezTo>
                    <a:close/>
                    <a:moveTo>
                      <a:pt x="179451" y="239173"/>
                    </a:moveTo>
                    <a:cubicBezTo>
                      <a:pt x="180308" y="239173"/>
                      <a:pt x="181261" y="239173"/>
                      <a:pt x="182118" y="239173"/>
                    </a:cubicBezTo>
                    <a:cubicBezTo>
                      <a:pt x="182690" y="239363"/>
                      <a:pt x="183356" y="239554"/>
                      <a:pt x="183928" y="239744"/>
                    </a:cubicBezTo>
                    <a:cubicBezTo>
                      <a:pt x="184595" y="239935"/>
                      <a:pt x="185261" y="240221"/>
                      <a:pt x="185833" y="240411"/>
                    </a:cubicBezTo>
                    <a:cubicBezTo>
                      <a:pt x="184785" y="240602"/>
                      <a:pt x="183833" y="240792"/>
                      <a:pt x="182785" y="240982"/>
                    </a:cubicBezTo>
                    <a:cubicBezTo>
                      <a:pt x="181642" y="240316"/>
                      <a:pt x="180499" y="239744"/>
                      <a:pt x="179451" y="239173"/>
                    </a:cubicBezTo>
                    <a:close/>
                    <a:moveTo>
                      <a:pt x="153829" y="239363"/>
                    </a:moveTo>
                    <a:cubicBezTo>
                      <a:pt x="155543" y="240792"/>
                      <a:pt x="157353" y="242506"/>
                      <a:pt x="159163" y="244412"/>
                    </a:cubicBezTo>
                    <a:cubicBezTo>
                      <a:pt x="154591" y="242411"/>
                      <a:pt x="149638" y="240697"/>
                      <a:pt x="144399" y="239363"/>
                    </a:cubicBezTo>
                    <a:cubicBezTo>
                      <a:pt x="146971" y="239363"/>
                      <a:pt x="150114" y="239363"/>
                      <a:pt x="153829" y="239363"/>
                    </a:cubicBezTo>
                    <a:close/>
                    <a:moveTo>
                      <a:pt x="214313" y="226028"/>
                    </a:moveTo>
                    <a:cubicBezTo>
                      <a:pt x="202121" y="228219"/>
                      <a:pt x="185738" y="231077"/>
                      <a:pt x="171260" y="233553"/>
                    </a:cubicBezTo>
                    <a:cubicBezTo>
                      <a:pt x="170402" y="233648"/>
                      <a:pt x="169641" y="233744"/>
                      <a:pt x="168783" y="233744"/>
                    </a:cubicBezTo>
                    <a:cubicBezTo>
                      <a:pt x="165259" y="232029"/>
                      <a:pt x="162211" y="230791"/>
                      <a:pt x="160020" y="230219"/>
                    </a:cubicBezTo>
                    <a:cubicBezTo>
                      <a:pt x="154686" y="228981"/>
                      <a:pt x="150019" y="227552"/>
                      <a:pt x="145352" y="226886"/>
                    </a:cubicBezTo>
                    <a:cubicBezTo>
                      <a:pt x="163544" y="226219"/>
                      <a:pt x="186404" y="224790"/>
                      <a:pt x="204883" y="221266"/>
                    </a:cubicBezTo>
                    <a:cubicBezTo>
                      <a:pt x="206121" y="221075"/>
                      <a:pt x="207359" y="220789"/>
                      <a:pt x="208693" y="220504"/>
                    </a:cubicBezTo>
                    <a:cubicBezTo>
                      <a:pt x="208883" y="220599"/>
                      <a:pt x="209074" y="220789"/>
                      <a:pt x="209264" y="220885"/>
                    </a:cubicBezTo>
                    <a:cubicBezTo>
                      <a:pt x="206693" y="222218"/>
                      <a:pt x="204026" y="223838"/>
                      <a:pt x="201454" y="225743"/>
                    </a:cubicBezTo>
                    <a:cubicBezTo>
                      <a:pt x="201454" y="225743"/>
                      <a:pt x="206121" y="224219"/>
                      <a:pt x="212408" y="223552"/>
                    </a:cubicBezTo>
                    <a:cubicBezTo>
                      <a:pt x="213170" y="224504"/>
                      <a:pt x="213741" y="225266"/>
                      <a:pt x="214313" y="226028"/>
                    </a:cubicBezTo>
                    <a:close/>
                    <a:moveTo>
                      <a:pt x="219266" y="253746"/>
                    </a:moveTo>
                    <a:cubicBezTo>
                      <a:pt x="236220" y="257080"/>
                      <a:pt x="251460" y="258128"/>
                      <a:pt x="258128" y="258413"/>
                    </a:cubicBezTo>
                    <a:cubicBezTo>
                      <a:pt x="253270" y="260032"/>
                      <a:pt x="248412" y="261652"/>
                      <a:pt x="243554" y="263366"/>
                    </a:cubicBezTo>
                    <a:cubicBezTo>
                      <a:pt x="237744" y="261652"/>
                      <a:pt x="220409" y="256413"/>
                      <a:pt x="207741" y="252317"/>
                    </a:cubicBezTo>
                    <a:cubicBezTo>
                      <a:pt x="204216" y="251174"/>
                      <a:pt x="200216" y="249460"/>
                      <a:pt x="196025" y="247555"/>
                    </a:cubicBezTo>
                    <a:cubicBezTo>
                      <a:pt x="197168" y="247555"/>
                      <a:pt x="198311" y="247555"/>
                      <a:pt x="199454" y="247555"/>
                    </a:cubicBezTo>
                    <a:cubicBezTo>
                      <a:pt x="203835" y="249650"/>
                      <a:pt x="209645" y="251746"/>
                      <a:pt x="219266" y="253746"/>
                    </a:cubicBezTo>
                    <a:close/>
                    <a:moveTo>
                      <a:pt x="272606" y="253460"/>
                    </a:moveTo>
                    <a:lnTo>
                      <a:pt x="272796" y="253555"/>
                    </a:lnTo>
                    <a:cubicBezTo>
                      <a:pt x="268415" y="254984"/>
                      <a:pt x="264128" y="256413"/>
                      <a:pt x="259842" y="257937"/>
                    </a:cubicBezTo>
                    <a:cubicBezTo>
                      <a:pt x="254413" y="256032"/>
                      <a:pt x="238506" y="250698"/>
                      <a:pt x="223742" y="246983"/>
                    </a:cubicBezTo>
                    <a:cubicBezTo>
                      <a:pt x="227362" y="246793"/>
                      <a:pt x="230696" y="246507"/>
                      <a:pt x="233553" y="246126"/>
                    </a:cubicBezTo>
                    <a:cubicBezTo>
                      <a:pt x="236506" y="247555"/>
                      <a:pt x="239935" y="248793"/>
                      <a:pt x="243745" y="249841"/>
                    </a:cubicBezTo>
                    <a:cubicBezTo>
                      <a:pt x="254222" y="252413"/>
                      <a:pt x="266700" y="253174"/>
                      <a:pt x="272606" y="253460"/>
                    </a:cubicBezTo>
                    <a:close/>
                    <a:moveTo>
                      <a:pt x="262700" y="207550"/>
                    </a:moveTo>
                    <a:cubicBezTo>
                      <a:pt x="262604" y="207550"/>
                      <a:pt x="262604" y="207454"/>
                      <a:pt x="262509" y="207454"/>
                    </a:cubicBezTo>
                    <a:lnTo>
                      <a:pt x="262795" y="207454"/>
                    </a:lnTo>
                    <a:lnTo>
                      <a:pt x="262700" y="207550"/>
                    </a:lnTo>
                    <a:close/>
                    <a:moveTo>
                      <a:pt x="257175" y="189929"/>
                    </a:moveTo>
                    <a:cubicBezTo>
                      <a:pt x="262223" y="193548"/>
                      <a:pt x="267653" y="196882"/>
                      <a:pt x="272987" y="199072"/>
                    </a:cubicBezTo>
                    <a:cubicBezTo>
                      <a:pt x="273844" y="200406"/>
                      <a:pt x="274701" y="201549"/>
                      <a:pt x="275558" y="202787"/>
                    </a:cubicBezTo>
                    <a:lnTo>
                      <a:pt x="263462" y="207264"/>
                    </a:lnTo>
                    <a:cubicBezTo>
                      <a:pt x="263081" y="205835"/>
                      <a:pt x="261080" y="199549"/>
                      <a:pt x="257175" y="189929"/>
                    </a:cubicBezTo>
                    <a:close/>
                    <a:moveTo>
                      <a:pt x="212598" y="180118"/>
                    </a:moveTo>
                    <a:cubicBezTo>
                      <a:pt x="222504" y="187071"/>
                      <a:pt x="234791" y="195358"/>
                      <a:pt x="234791" y="195358"/>
                    </a:cubicBezTo>
                    <a:lnTo>
                      <a:pt x="237458" y="196596"/>
                    </a:lnTo>
                    <a:cubicBezTo>
                      <a:pt x="230410" y="193643"/>
                      <a:pt x="223361" y="190595"/>
                      <a:pt x="216313" y="187738"/>
                    </a:cubicBezTo>
                    <a:cubicBezTo>
                      <a:pt x="215456" y="187357"/>
                      <a:pt x="214598" y="187071"/>
                      <a:pt x="213836" y="186690"/>
                    </a:cubicBezTo>
                    <a:cubicBezTo>
                      <a:pt x="213646" y="185833"/>
                      <a:pt x="213265" y="183452"/>
                      <a:pt x="212598" y="180118"/>
                    </a:cubicBezTo>
                    <a:close/>
                    <a:moveTo>
                      <a:pt x="120301" y="151733"/>
                    </a:moveTo>
                    <a:cubicBezTo>
                      <a:pt x="119634" y="149447"/>
                      <a:pt x="116300" y="143446"/>
                      <a:pt x="112109" y="137255"/>
                    </a:cubicBezTo>
                    <a:cubicBezTo>
                      <a:pt x="112109" y="137255"/>
                      <a:pt x="112109" y="137255"/>
                      <a:pt x="112109" y="137255"/>
                    </a:cubicBezTo>
                    <a:cubicBezTo>
                      <a:pt x="118777" y="142304"/>
                      <a:pt x="135255" y="154591"/>
                      <a:pt x="140303" y="158496"/>
                    </a:cubicBezTo>
                    <a:cubicBezTo>
                      <a:pt x="133731" y="156115"/>
                      <a:pt x="127064" y="153924"/>
                      <a:pt x="120301" y="151733"/>
                    </a:cubicBezTo>
                    <a:close/>
                  </a:path>
                </a:pathLst>
              </a:custGeom>
              <a:solidFill>
                <a:srgbClr val="74918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97" name="Google Shape;897;p7"/>
          <p:cNvSpPr txBox="1"/>
          <p:nvPr>
            <p:ph idx="1" type="body"/>
          </p:nvPr>
        </p:nvSpPr>
        <p:spPr>
          <a:xfrm>
            <a:off x="4297117" y="1168346"/>
            <a:ext cx="4211700" cy="15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8" name="Google Shape;898;p7"/>
          <p:cNvSpPr txBox="1"/>
          <p:nvPr>
            <p:ph idx="2" type="body"/>
          </p:nvPr>
        </p:nvSpPr>
        <p:spPr>
          <a:xfrm>
            <a:off x="4297117" y="521288"/>
            <a:ext cx="42117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grpSp>
        <p:nvGrpSpPr>
          <p:cNvPr id="899" name="Google Shape;899;p7"/>
          <p:cNvGrpSpPr/>
          <p:nvPr/>
        </p:nvGrpSpPr>
        <p:grpSpPr>
          <a:xfrm>
            <a:off x="231550" y="2579009"/>
            <a:ext cx="5106618" cy="2447412"/>
            <a:chOff x="308733" y="3438679"/>
            <a:chExt cx="6808824" cy="3263216"/>
          </a:xfrm>
        </p:grpSpPr>
        <p:grpSp>
          <p:nvGrpSpPr>
            <p:cNvPr id="900" name="Google Shape;900;p7"/>
            <p:cNvGrpSpPr/>
            <p:nvPr/>
          </p:nvGrpSpPr>
          <p:grpSpPr>
            <a:xfrm>
              <a:off x="1942449" y="5839206"/>
              <a:ext cx="3437120" cy="794670"/>
              <a:chOff x="1942449" y="5839206"/>
              <a:chExt cx="3437120" cy="794670"/>
            </a:xfrm>
          </p:grpSpPr>
          <p:grpSp>
            <p:nvGrpSpPr>
              <p:cNvPr id="901" name="Google Shape;901;p7"/>
              <p:cNvGrpSpPr/>
              <p:nvPr/>
            </p:nvGrpSpPr>
            <p:grpSpPr>
              <a:xfrm>
                <a:off x="4412741" y="5993034"/>
                <a:ext cx="966828" cy="640842"/>
                <a:chOff x="4412741" y="5993034"/>
                <a:chExt cx="966828" cy="640842"/>
              </a:xfrm>
            </p:grpSpPr>
            <p:sp>
              <p:nvSpPr>
                <p:cNvPr id="902" name="Google Shape;902;p7"/>
                <p:cNvSpPr/>
                <p:nvPr/>
              </p:nvSpPr>
              <p:spPr>
                <a:xfrm>
                  <a:off x="4412741" y="5993034"/>
                  <a:ext cx="870870" cy="640841"/>
                </a:xfrm>
                <a:custGeom>
                  <a:rect b="b" l="l" r="r" t="t"/>
                  <a:pathLst>
                    <a:path extrusionOk="0" h="640841" w="870870">
                      <a:moveTo>
                        <a:pt x="443674" y="0"/>
                      </a:moveTo>
                      <a:cubicBezTo>
                        <a:pt x="443674" y="0"/>
                        <a:pt x="584835" y="98870"/>
                        <a:pt x="634365" y="188690"/>
                      </a:cubicBezTo>
                      <a:cubicBezTo>
                        <a:pt x="683991" y="278511"/>
                        <a:pt x="806006" y="461582"/>
                        <a:pt x="870871" y="476821"/>
                      </a:cubicBezTo>
                      <a:cubicBezTo>
                        <a:pt x="870871" y="476821"/>
                        <a:pt x="760285" y="514921"/>
                        <a:pt x="783146" y="640842"/>
                      </a:cubicBezTo>
                      <a:lnTo>
                        <a:pt x="378809" y="640842"/>
                      </a:lnTo>
                      <a:cubicBezTo>
                        <a:pt x="378809" y="640842"/>
                        <a:pt x="291084" y="637032"/>
                        <a:pt x="352139" y="473011"/>
                      </a:cubicBezTo>
                      <a:cubicBezTo>
                        <a:pt x="352139" y="473011"/>
                        <a:pt x="368713" y="436150"/>
                        <a:pt x="292418" y="428530"/>
                      </a:cubicBezTo>
                      <a:cubicBezTo>
                        <a:pt x="226314" y="331851"/>
                        <a:pt x="0" y="123349"/>
                        <a:pt x="0" y="123349"/>
                      </a:cubicBezTo>
                      <a:lnTo>
                        <a:pt x="443674" y="0"/>
                      </a:lnTo>
                      <a:close/>
                    </a:path>
                  </a:pathLst>
                </a:custGeom>
                <a:solidFill>
                  <a:srgbClr val="7B4A7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3" name="Google Shape;903;p7"/>
                <p:cNvSpPr/>
                <p:nvPr/>
              </p:nvSpPr>
              <p:spPr>
                <a:xfrm>
                  <a:off x="5191448" y="6469856"/>
                  <a:ext cx="188121" cy="164020"/>
                </a:xfrm>
                <a:custGeom>
                  <a:rect b="b" l="l" r="r" t="t"/>
                  <a:pathLst>
                    <a:path extrusionOk="0" h="164020" w="188121">
                      <a:moveTo>
                        <a:pt x="92165" y="0"/>
                      </a:moveTo>
                      <a:cubicBezTo>
                        <a:pt x="92165" y="0"/>
                        <a:pt x="197035" y="20955"/>
                        <a:pt x="187510" y="164020"/>
                      </a:cubicBezTo>
                      <a:lnTo>
                        <a:pt x="4439" y="164020"/>
                      </a:lnTo>
                      <a:cubicBezTo>
                        <a:pt x="4439" y="164020"/>
                        <a:pt x="-29850" y="47720"/>
                        <a:pt x="92165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904" name="Google Shape;904;p7"/>
                <p:cNvGrpSpPr/>
                <p:nvPr/>
              </p:nvGrpSpPr>
              <p:grpSpPr>
                <a:xfrm>
                  <a:off x="4899903" y="6125824"/>
                  <a:ext cx="166062" cy="129532"/>
                  <a:chOff x="4899903" y="6125824"/>
                  <a:chExt cx="166062" cy="129532"/>
                </a:xfrm>
              </p:grpSpPr>
              <p:sp>
                <p:nvSpPr>
                  <p:cNvPr id="905" name="Google Shape;905;p7"/>
                  <p:cNvSpPr/>
                  <p:nvPr/>
                </p:nvSpPr>
                <p:spPr>
                  <a:xfrm>
                    <a:off x="4899903" y="6125824"/>
                    <a:ext cx="107198" cy="73521"/>
                  </a:xfrm>
                  <a:custGeom>
                    <a:rect b="b" l="l" r="r" t="t"/>
                    <a:pathLst>
                      <a:path extrusionOk="0" h="73521" w="107198">
                        <a:moveTo>
                          <a:pt x="107198" y="465"/>
                        </a:moveTo>
                        <a:cubicBezTo>
                          <a:pt x="95387" y="2655"/>
                          <a:pt x="83862" y="5418"/>
                          <a:pt x="72527" y="8561"/>
                        </a:cubicBezTo>
                        <a:cubicBezTo>
                          <a:pt x="61288" y="11799"/>
                          <a:pt x="50239" y="15705"/>
                          <a:pt x="40142" y="21134"/>
                        </a:cubicBezTo>
                        <a:cubicBezTo>
                          <a:pt x="30046" y="26468"/>
                          <a:pt x="20521" y="32945"/>
                          <a:pt x="13472" y="41803"/>
                        </a:cubicBezTo>
                        <a:cubicBezTo>
                          <a:pt x="6519" y="50757"/>
                          <a:pt x="2423" y="61615"/>
                          <a:pt x="328" y="73521"/>
                        </a:cubicBezTo>
                        <a:cubicBezTo>
                          <a:pt x="-910" y="61615"/>
                          <a:pt x="1280" y="48756"/>
                          <a:pt x="8233" y="38088"/>
                        </a:cubicBezTo>
                        <a:cubicBezTo>
                          <a:pt x="14996" y="27325"/>
                          <a:pt x="25473" y="19610"/>
                          <a:pt x="36332" y="13800"/>
                        </a:cubicBezTo>
                        <a:cubicBezTo>
                          <a:pt x="47381" y="8180"/>
                          <a:pt x="59097" y="4370"/>
                          <a:pt x="71099" y="2370"/>
                        </a:cubicBezTo>
                        <a:cubicBezTo>
                          <a:pt x="83005" y="179"/>
                          <a:pt x="95197" y="-583"/>
                          <a:pt x="107198" y="465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7"/>
                  <p:cNvSpPr/>
                  <p:nvPr/>
                </p:nvSpPr>
                <p:spPr>
                  <a:xfrm>
                    <a:off x="4928806" y="6214395"/>
                    <a:ext cx="137159" cy="40961"/>
                  </a:xfrm>
                  <a:custGeom>
                    <a:rect b="b" l="l" r="r" t="t"/>
                    <a:pathLst>
                      <a:path extrusionOk="0" h="40961" w="137159">
                        <a:moveTo>
                          <a:pt x="137160" y="0"/>
                        </a:moveTo>
                        <a:cubicBezTo>
                          <a:pt x="130873" y="10954"/>
                          <a:pt x="121253" y="19908"/>
                          <a:pt x="110299" y="26480"/>
                        </a:cubicBezTo>
                        <a:cubicBezTo>
                          <a:pt x="99346" y="33242"/>
                          <a:pt x="86963" y="37338"/>
                          <a:pt x="74295" y="39624"/>
                        </a:cubicBezTo>
                        <a:cubicBezTo>
                          <a:pt x="61531" y="41529"/>
                          <a:pt x="48673" y="41339"/>
                          <a:pt x="36100" y="39434"/>
                        </a:cubicBezTo>
                        <a:cubicBezTo>
                          <a:pt x="29813" y="38576"/>
                          <a:pt x="23717" y="36672"/>
                          <a:pt x="17621" y="35243"/>
                        </a:cubicBezTo>
                        <a:cubicBezTo>
                          <a:pt x="11716" y="33052"/>
                          <a:pt x="5810" y="30956"/>
                          <a:pt x="0" y="28480"/>
                        </a:cubicBezTo>
                        <a:cubicBezTo>
                          <a:pt x="6286" y="29146"/>
                          <a:pt x="12287" y="30480"/>
                          <a:pt x="18479" y="31242"/>
                        </a:cubicBezTo>
                        <a:cubicBezTo>
                          <a:pt x="24669" y="31718"/>
                          <a:pt x="30670" y="32671"/>
                          <a:pt x="36766" y="32957"/>
                        </a:cubicBezTo>
                        <a:cubicBezTo>
                          <a:pt x="48958" y="33528"/>
                          <a:pt x="61055" y="33338"/>
                          <a:pt x="72866" y="31432"/>
                        </a:cubicBezTo>
                        <a:cubicBezTo>
                          <a:pt x="84677" y="29433"/>
                          <a:pt x="96202" y="26003"/>
                          <a:pt x="107156" y="20764"/>
                        </a:cubicBezTo>
                        <a:cubicBezTo>
                          <a:pt x="118014" y="15621"/>
                          <a:pt x="128397" y="8954"/>
                          <a:pt x="137160" y="0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7" name="Google Shape;907;p7"/>
                  <p:cNvSpPr/>
                  <p:nvPr/>
                </p:nvSpPr>
                <p:spPr>
                  <a:xfrm>
                    <a:off x="4944141" y="6139543"/>
                    <a:ext cx="76676" cy="48087"/>
                  </a:xfrm>
                  <a:custGeom>
                    <a:rect b="b" l="l" r="r" t="t"/>
                    <a:pathLst>
                      <a:path extrusionOk="0" h="48087" w="76676">
                        <a:moveTo>
                          <a:pt x="76676" y="3224"/>
                        </a:moveTo>
                        <a:cubicBezTo>
                          <a:pt x="60293" y="4463"/>
                          <a:pt x="44577" y="7130"/>
                          <a:pt x="31052" y="14274"/>
                        </a:cubicBezTo>
                        <a:cubicBezTo>
                          <a:pt x="24193" y="17607"/>
                          <a:pt x="18288" y="22465"/>
                          <a:pt x="13240" y="28180"/>
                        </a:cubicBezTo>
                        <a:cubicBezTo>
                          <a:pt x="7906" y="33800"/>
                          <a:pt x="4286" y="40848"/>
                          <a:pt x="0" y="48087"/>
                        </a:cubicBezTo>
                        <a:cubicBezTo>
                          <a:pt x="857" y="39896"/>
                          <a:pt x="3048" y="31419"/>
                          <a:pt x="8096" y="24275"/>
                        </a:cubicBezTo>
                        <a:cubicBezTo>
                          <a:pt x="12668" y="16940"/>
                          <a:pt x="19431" y="10845"/>
                          <a:pt x="27241" y="6939"/>
                        </a:cubicBezTo>
                        <a:cubicBezTo>
                          <a:pt x="34957" y="2939"/>
                          <a:pt x="43434" y="653"/>
                          <a:pt x="51911" y="177"/>
                        </a:cubicBezTo>
                        <a:cubicBezTo>
                          <a:pt x="60293" y="-395"/>
                          <a:pt x="68770" y="367"/>
                          <a:pt x="76676" y="3224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8" name="Google Shape;908;p7"/>
                  <p:cNvSpPr/>
                  <p:nvPr/>
                </p:nvSpPr>
                <p:spPr>
                  <a:xfrm>
                    <a:off x="4974812" y="6193631"/>
                    <a:ext cx="79057" cy="30098"/>
                  </a:xfrm>
                  <a:custGeom>
                    <a:rect b="b" l="l" r="r" t="t"/>
                    <a:pathLst>
                      <a:path extrusionOk="0" h="30098" w="79057">
                        <a:moveTo>
                          <a:pt x="79058" y="0"/>
                        </a:moveTo>
                        <a:cubicBezTo>
                          <a:pt x="74676" y="6001"/>
                          <a:pt x="69152" y="10954"/>
                          <a:pt x="63246" y="15240"/>
                        </a:cubicBezTo>
                        <a:cubicBezTo>
                          <a:pt x="57245" y="19621"/>
                          <a:pt x="50673" y="23146"/>
                          <a:pt x="43720" y="25813"/>
                        </a:cubicBezTo>
                        <a:cubicBezTo>
                          <a:pt x="36672" y="28289"/>
                          <a:pt x="29242" y="30004"/>
                          <a:pt x="21622" y="30099"/>
                        </a:cubicBezTo>
                        <a:cubicBezTo>
                          <a:pt x="14097" y="30099"/>
                          <a:pt x="6477" y="28384"/>
                          <a:pt x="0" y="24765"/>
                        </a:cubicBezTo>
                        <a:cubicBezTo>
                          <a:pt x="7430" y="25051"/>
                          <a:pt x="14288" y="24765"/>
                          <a:pt x="21050" y="23622"/>
                        </a:cubicBezTo>
                        <a:cubicBezTo>
                          <a:pt x="27813" y="22289"/>
                          <a:pt x="34386" y="20479"/>
                          <a:pt x="40767" y="18002"/>
                        </a:cubicBezTo>
                        <a:cubicBezTo>
                          <a:pt x="53721" y="13335"/>
                          <a:pt x="66008" y="6763"/>
                          <a:pt x="79058" y="0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09" name="Google Shape;909;p7"/>
              <p:cNvGrpSpPr/>
              <p:nvPr/>
            </p:nvGrpSpPr>
            <p:grpSpPr>
              <a:xfrm>
                <a:off x="1942449" y="5839206"/>
                <a:ext cx="786748" cy="774737"/>
                <a:chOff x="1942449" y="5839206"/>
                <a:chExt cx="786748" cy="774737"/>
              </a:xfrm>
            </p:grpSpPr>
            <p:sp>
              <p:nvSpPr>
                <p:cNvPr id="910" name="Google Shape;910;p7"/>
                <p:cNvSpPr/>
                <p:nvPr/>
              </p:nvSpPr>
              <p:spPr>
                <a:xfrm>
                  <a:off x="1942449" y="5839206"/>
                  <a:ext cx="786748" cy="773049"/>
                </a:xfrm>
                <a:custGeom>
                  <a:rect b="b" l="l" r="r" t="t"/>
                  <a:pathLst>
                    <a:path extrusionOk="0" h="773049" w="786748">
                      <a:moveTo>
                        <a:pt x="786749" y="180594"/>
                      </a:moveTo>
                      <a:cubicBezTo>
                        <a:pt x="786749" y="180594"/>
                        <a:pt x="756268" y="326517"/>
                        <a:pt x="540051" y="342519"/>
                      </a:cubicBezTo>
                      <a:cubicBezTo>
                        <a:pt x="440896" y="376333"/>
                        <a:pt x="400224" y="579786"/>
                        <a:pt x="486616" y="658654"/>
                      </a:cubicBezTo>
                      <a:cubicBezTo>
                        <a:pt x="486616" y="658654"/>
                        <a:pt x="420036" y="706946"/>
                        <a:pt x="439372" y="773049"/>
                      </a:cubicBezTo>
                      <a:lnTo>
                        <a:pt x="372220" y="773049"/>
                      </a:lnTo>
                      <a:cubicBezTo>
                        <a:pt x="372220" y="773049"/>
                        <a:pt x="123047" y="653510"/>
                        <a:pt x="3508" y="597599"/>
                      </a:cubicBezTo>
                      <a:cubicBezTo>
                        <a:pt x="3508" y="597599"/>
                        <a:pt x="-11732" y="516255"/>
                        <a:pt x="21320" y="471678"/>
                      </a:cubicBezTo>
                      <a:cubicBezTo>
                        <a:pt x="54371" y="427101"/>
                        <a:pt x="135715" y="391573"/>
                        <a:pt x="135715" y="307658"/>
                      </a:cubicBezTo>
                      <a:cubicBezTo>
                        <a:pt x="135715" y="223742"/>
                        <a:pt x="117903" y="218694"/>
                        <a:pt x="163718" y="200882"/>
                      </a:cubicBezTo>
                      <a:cubicBezTo>
                        <a:pt x="209533" y="183071"/>
                        <a:pt x="298497" y="155067"/>
                        <a:pt x="283257" y="0"/>
                      </a:cubicBezTo>
                      <a:lnTo>
                        <a:pt x="786749" y="180594"/>
                      </a:lnTo>
                      <a:close/>
                    </a:path>
                  </a:pathLst>
                </a:custGeom>
                <a:solidFill>
                  <a:srgbClr val="7B4A7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911" name="Google Shape;911;p7"/>
                <p:cNvGrpSpPr/>
                <p:nvPr/>
              </p:nvGrpSpPr>
              <p:grpSpPr>
                <a:xfrm>
                  <a:off x="2186368" y="6497859"/>
                  <a:ext cx="317274" cy="116084"/>
                  <a:chOff x="2186368" y="6497859"/>
                  <a:chExt cx="317274" cy="116084"/>
                </a:xfrm>
              </p:grpSpPr>
              <p:sp>
                <p:nvSpPr>
                  <p:cNvPr id="912" name="Google Shape;912;p7"/>
                  <p:cNvSpPr/>
                  <p:nvPr/>
                </p:nvSpPr>
                <p:spPr>
                  <a:xfrm>
                    <a:off x="2380046" y="6497859"/>
                    <a:ext cx="123596" cy="116084"/>
                  </a:xfrm>
                  <a:custGeom>
                    <a:rect b="b" l="l" r="r" t="t"/>
                    <a:pathLst>
                      <a:path extrusionOk="0" h="116084" w="123596">
                        <a:moveTo>
                          <a:pt x="49114" y="0"/>
                        </a:moveTo>
                        <a:cubicBezTo>
                          <a:pt x="49114" y="0"/>
                          <a:pt x="132363" y="13049"/>
                          <a:pt x="122838" y="104584"/>
                        </a:cubicBezTo>
                        <a:cubicBezTo>
                          <a:pt x="122838" y="104584"/>
                          <a:pt x="83500" y="121348"/>
                          <a:pt x="1870" y="114395"/>
                        </a:cubicBezTo>
                        <a:cubicBezTo>
                          <a:pt x="1775" y="114395"/>
                          <a:pt x="-14227" y="41339"/>
                          <a:pt x="49114" y="0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7"/>
                  <p:cNvSpPr/>
                  <p:nvPr/>
                </p:nvSpPr>
                <p:spPr>
                  <a:xfrm>
                    <a:off x="2186368" y="6507584"/>
                    <a:ext cx="131953" cy="104670"/>
                  </a:xfrm>
                  <a:custGeom>
                    <a:rect b="b" l="l" r="r" t="t"/>
                    <a:pathLst>
                      <a:path extrusionOk="0" h="104670" w="131953">
                        <a:moveTo>
                          <a:pt x="128302" y="104671"/>
                        </a:moveTo>
                        <a:cubicBezTo>
                          <a:pt x="128302" y="104671"/>
                          <a:pt x="151162" y="5515"/>
                          <a:pt x="82487" y="372"/>
                        </a:cubicBezTo>
                        <a:cubicBezTo>
                          <a:pt x="13811" y="-4677"/>
                          <a:pt x="0" y="43330"/>
                          <a:pt x="0" y="43330"/>
                        </a:cubicBezTo>
                        <a:lnTo>
                          <a:pt x="128302" y="104671"/>
                        </a:ln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14" name="Google Shape;914;p7"/>
                <p:cNvSpPr/>
                <p:nvPr/>
              </p:nvSpPr>
              <p:spPr>
                <a:xfrm>
                  <a:off x="2297706" y="6307073"/>
                  <a:ext cx="52851" cy="305181"/>
                </a:xfrm>
                <a:custGeom>
                  <a:rect b="b" l="l" r="r" t="t"/>
                  <a:pathLst>
                    <a:path extrusionOk="0" h="305181" w="52851">
                      <a:moveTo>
                        <a:pt x="38109" y="305181"/>
                      </a:moveTo>
                      <a:cubicBezTo>
                        <a:pt x="42872" y="292894"/>
                        <a:pt x="45634" y="280035"/>
                        <a:pt x="46682" y="266986"/>
                      </a:cubicBezTo>
                      <a:cubicBezTo>
                        <a:pt x="48015" y="254032"/>
                        <a:pt x="47825" y="240983"/>
                        <a:pt x="46015" y="228124"/>
                      </a:cubicBezTo>
                      <a:cubicBezTo>
                        <a:pt x="42967" y="202406"/>
                        <a:pt x="34299" y="177546"/>
                        <a:pt x="22679" y="154591"/>
                      </a:cubicBezTo>
                      <a:cubicBezTo>
                        <a:pt x="19726" y="148876"/>
                        <a:pt x="16868" y="143161"/>
                        <a:pt x="13535" y="137065"/>
                      </a:cubicBezTo>
                      <a:cubicBezTo>
                        <a:pt x="10487" y="130969"/>
                        <a:pt x="8010" y="124587"/>
                        <a:pt x="6105" y="118015"/>
                      </a:cubicBezTo>
                      <a:cubicBezTo>
                        <a:pt x="2390" y="104966"/>
                        <a:pt x="485" y="91536"/>
                        <a:pt x="104" y="78200"/>
                      </a:cubicBezTo>
                      <a:cubicBezTo>
                        <a:pt x="-658" y="51531"/>
                        <a:pt x="2676" y="24575"/>
                        <a:pt x="12582" y="0"/>
                      </a:cubicBezTo>
                      <a:cubicBezTo>
                        <a:pt x="9248" y="12764"/>
                        <a:pt x="7153" y="25718"/>
                        <a:pt x="6296" y="38767"/>
                      </a:cubicBezTo>
                      <a:cubicBezTo>
                        <a:pt x="5248" y="51816"/>
                        <a:pt x="5248" y="64865"/>
                        <a:pt x="6391" y="77820"/>
                      </a:cubicBezTo>
                      <a:cubicBezTo>
                        <a:pt x="7629" y="90678"/>
                        <a:pt x="9629" y="103537"/>
                        <a:pt x="13535" y="115729"/>
                      </a:cubicBezTo>
                      <a:cubicBezTo>
                        <a:pt x="15535" y="121825"/>
                        <a:pt x="17821" y="127731"/>
                        <a:pt x="20678" y="133350"/>
                      </a:cubicBezTo>
                      <a:cubicBezTo>
                        <a:pt x="23726" y="138779"/>
                        <a:pt x="26870" y="144780"/>
                        <a:pt x="30013" y="150781"/>
                      </a:cubicBezTo>
                      <a:cubicBezTo>
                        <a:pt x="41919" y="174689"/>
                        <a:pt x="50682" y="200596"/>
                        <a:pt x="52301" y="227457"/>
                      </a:cubicBezTo>
                      <a:cubicBezTo>
                        <a:pt x="54397" y="254222"/>
                        <a:pt x="50682" y="281845"/>
                        <a:pt x="38109" y="305181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15" name="Google Shape;915;p7"/>
            <p:cNvGrpSpPr/>
            <p:nvPr/>
          </p:nvGrpSpPr>
          <p:grpSpPr>
            <a:xfrm>
              <a:off x="308733" y="4109066"/>
              <a:ext cx="5451510" cy="2072754"/>
              <a:chOff x="308733" y="4109066"/>
              <a:chExt cx="5451510" cy="2072754"/>
            </a:xfrm>
          </p:grpSpPr>
          <p:sp>
            <p:nvSpPr>
              <p:cNvPr id="916" name="Google Shape;916;p7"/>
              <p:cNvSpPr/>
              <p:nvPr/>
            </p:nvSpPr>
            <p:spPr>
              <a:xfrm>
                <a:off x="308733" y="4109066"/>
                <a:ext cx="5451510" cy="2072536"/>
              </a:xfrm>
              <a:custGeom>
                <a:rect b="b" l="l" r="r" t="t"/>
                <a:pathLst>
                  <a:path extrusionOk="0" h="2072536" w="5451510">
                    <a:moveTo>
                      <a:pt x="111414" y="1615744"/>
                    </a:moveTo>
                    <a:cubicBezTo>
                      <a:pt x="168755" y="1641080"/>
                      <a:pt x="262481" y="1663559"/>
                      <a:pt x="374399" y="1681943"/>
                    </a:cubicBezTo>
                    <a:cubicBezTo>
                      <a:pt x="411547" y="1688039"/>
                      <a:pt x="450695" y="1693754"/>
                      <a:pt x="491176" y="1698897"/>
                    </a:cubicBezTo>
                    <a:cubicBezTo>
                      <a:pt x="609191" y="1713947"/>
                      <a:pt x="738635" y="1724805"/>
                      <a:pt x="862937" y="1730139"/>
                    </a:cubicBezTo>
                    <a:cubicBezTo>
                      <a:pt x="893607" y="1731473"/>
                      <a:pt x="923992" y="1732425"/>
                      <a:pt x="953805" y="1733092"/>
                    </a:cubicBezTo>
                    <a:cubicBezTo>
                      <a:pt x="1013241" y="1734330"/>
                      <a:pt x="1070391" y="1734235"/>
                      <a:pt x="1123446" y="1732711"/>
                    </a:cubicBezTo>
                    <a:cubicBezTo>
                      <a:pt x="1162498" y="1731568"/>
                      <a:pt x="1203265" y="1731473"/>
                      <a:pt x="1245270" y="1732235"/>
                    </a:cubicBezTo>
                    <a:cubicBezTo>
                      <a:pt x="1295372" y="1733187"/>
                      <a:pt x="1347092" y="1735378"/>
                      <a:pt x="1398909" y="1738426"/>
                    </a:cubicBezTo>
                    <a:cubicBezTo>
                      <a:pt x="1553595" y="1747570"/>
                      <a:pt x="1709709" y="1764905"/>
                      <a:pt x="1829820" y="1780907"/>
                    </a:cubicBezTo>
                    <a:cubicBezTo>
                      <a:pt x="1830105" y="1781003"/>
                      <a:pt x="1830105" y="1781003"/>
                      <a:pt x="1830105" y="1781003"/>
                    </a:cubicBezTo>
                    <a:cubicBezTo>
                      <a:pt x="1925641" y="1793766"/>
                      <a:pt x="1998412" y="1805672"/>
                      <a:pt x="2029940" y="1812150"/>
                    </a:cubicBezTo>
                    <a:cubicBezTo>
                      <a:pt x="2116427" y="1829961"/>
                      <a:pt x="2159003" y="1893493"/>
                      <a:pt x="2237299" y="1930735"/>
                    </a:cubicBezTo>
                    <a:cubicBezTo>
                      <a:pt x="2245300" y="1934546"/>
                      <a:pt x="2253777" y="1937975"/>
                      <a:pt x="2262636" y="1941213"/>
                    </a:cubicBezTo>
                    <a:cubicBezTo>
                      <a:pt x="2338645" y="1956263"/>
                      <a:pt x="2413702" y="1964454"/>
                      <a:pt x="2484854" y="1967788"/>
                    </a:cubicBezTo>
                    <a:cubicBezTo>
                      <a:pt x="2578961" y="1972455"/>
                      <a:pt x="2666400" y="1968741"/>
                      <a:pt x="2740505" y="1961978"/>
                    </a:cubicBezTo>
                    <a:cubicBezTo>
                      <a:pt x="2880141" y="1949405"/>
                      <a:pt x="2972153" y="1925878"/>
                      <a:pt x="2972153" y="1925878"/>
                    </a:cubicBezTo>
                    <a:cubicBezTo>
                      <a:pt x="3015587" y="1942166"/>
                      <a:pt x="3058640" y="1956834"/>
                      <a:pt x="3101407" y="1969978"/>
                    </a:cubicBezTo>
                    <a:cubicBezTo>
                      <a:pt x="3147508" y="1984266"/>
                      <a:pt x="3193228" y="1996744"/>
                      <a:pt x="3238567" y="2007793"/>
                    </a:cubicBezTo>
                    <a:cubicBezTo>
                      <a:pt x="3358963" y="2036844"/>
                      <a:pt x="3476597" y="2054942"/>
                      <a:pt x="3590135" y="2064372"/>
                    </a:cubicBezTo>
                    <a:cubicBezTo>
                      <a:pt x="3601089" y="2065324"/>
                      <a:pt x="3612138" y="2066086"/>
                      <a:pt x="3622996" y="2066848"/>
                    </a:cubicBezTo>
                    <a:cubicBezTo>
                      <a:pt x="3739296" y="2074944"/>
                      <a:pt x="3851120" y="2073992"/>
                      <a:pt x="3957133" y="2066562"/>
                    </a:cubicBezTo>
                    <a:cubicBezTo>
                      <a:pt x="4474531" y="2030653"/>
                      <a:pt x="4853245" y="1842725"/>
                      <a:pt x="4932779" y="1803768"/>
                    </a:cubicBezTo>
                    <a:cubicBezTo>
                      <a:pt x="5057366" y="1742807"/>
                      <a:pt x="5164237" y="1625840"/>
                      <a:pt x="5207385" y="1585073"/>
                    </a:cubicBezTo>
                    <a:cubicBezTo>
                      <a:pt x="5250628" y="1544402"/>
                      <a:pt x="5361880" y="1537734"/>
                      <a:pt x="5451510" y="1552022"/>
                    </a:cubicBezTo>
                    <a:cubicBezTo>
                      <a:pt x="5382073" y="1518589"/>
                      <a:pt x="5330257" y="1474964"/>
                      <a:pt x="5292634" y="1424291"/>
                    </a:cubicBezTo>
                    <a:cubicBezTo>
                      <a:pt x="5145568" y="1225981"/>
                      <a:pt x="5216053" y="920133"/>
                      <a:pt x="5299777" y="700106"/>
                    </a:cubicBezTo>
                    <a:lnTo>
                      <a:pt x="4964021" y="325297"/>
                    </a:lnTo>
                    <a:cubicBezTo>
                      <a:pt x="4877725" y="300246"/>
                      <a:pt x="4783141" y="269862"/>
                      <a:pt x="4683605" y="233286"/>
                    </a:cubicBezTo>
                    <a:cubicBezTo>
                      <a:pt x="4598356" y="202043"/>
                      <a:pt x="4509488" y="166229"/>
                      <a:pt x="4419096" y="125462"/>
                    </a:cubicBezTo>
                    <a:cubicBezTo>
                      <a:pt x="4345944" y="92411"/>
                      <a:pt x="4261267" y="65741"/>
                      <a:pt x="4167921" y="45738"/>
                    </a:cubicBezTo>
                    <a:cubicBezTo>
                      <a:pt x="3613090" y="-73896"/>
                      <a:pt x="2756126" y="38785"/>
                      <a:pt x="2237299" y="411784"/>
                    </a:cubicBezTo>
                    <a:cubicBezTo>
                      <a:pt x="2215963" y="427024"/>
                      <a:pt x="2195199" y="442740"/>
                      <a:pt x="2175101" y="458933"/>
                    </a:cubicBezTo>
                    <a:cubicBezTo>
                      <a:pt x="2172053" y="461219"/>
                      <a:pt x="2169005" y="463695"/>
                      <a:pt x="2166052" y="466172"/>
                    </a:cubicBezTo>
                    <a:cubicBezTo>
                      <a:pt x="1860585" y="716393"/>
                      <a:pt x="1628747" y="879271"/>
                      <a:pt x="1421768" y="1002143"/>
                    </a:cubicBezTo>
                    <a:cubicBezTo>
                      <a:pt x="1358522" y="1039863"/>
                      <a:pt x="1297563" y="1073676"/>
                      <a:pt x="1237555" y="1105109"/>
                    </a:cubicBezTo>
                    <a:cubicBezTo>
                      <a:pt x="1187454" y="1131398"/>
                      <a:pt x="1138019" y="1156067"/>
                      <a:pt x="1088489" y="1179689"/>
                    </a:cubicBezTo>
                    <a:cubicBezTo>
                      <a:pt x="1036006" y="1204931"/>
                      <a:pt x="983237" y="1229029"/>
                      <a:pt x="929517" y="1253127"/>
                    </a:cubicBezTo>
                    <a:cubicBezTo>
                      <a:pt x="909609" y="1262081"/>
                      <a:pt x="889512" y="1270939"/>
                      <a:pt x="869223" y="1279892"/>
                    </a:cubicBezTo>
                    <a:cubicBezTo>
                      <a:pt x="838458" y="1293418"/>
                      <a:pt x="808835" y="1305610"/>
                      <a:pt x="780164" y="1316468"/>
                    </a:cubicBezTo>
                    <a:cubicBezTo>
                      <a:pt x="707584" y="1343710"/>
                      <a:pt x="641766" y="1362760"/>
                      <a:pt x="582902" y="1375238"/>
                    </a:cubicBezTo>
                    <a:cubicBezTo>
                      <a:pt x="502225" y="1392478"/>
                      <a:pt x="434502" y="1397717"/>
                      <a:pt x="380210" y="1396193"/>
                    </a:cubicBezTo>
                    <a:cubicBezTo>
                      <a:pt x="333537" y="1394764"/>
                      <a:pt x="296771" y="1388478"/>
                      <a:pt x="270386" y="1380381"/>
                    </a:cubicBezTo>
                    <a:cubicBezTo>
                      <a:pt x="245717" y="1372952"/>
                      <a:pt x="229905" y="1363998"/>
                      <a:pt x="223238" y="1356283"/>
                    </a:cubicBezTo>
                    <a:cubicBezTo>
                      <a:pt x="218761" y="1351044"/>
                      <a:pt x="219047" y="1343520"/>
                      <a:pt x="222571" y="1334280"/>
                    </a:cubicBezTo>
                    <a:cubicBezTo>
                      <a:pt x="243335" y="1281512"/>
                      <a:pt x="376400" y="1176737"/>
                      <a:pt x="380877" y="1173308"/>
                    </a:cubicBezTo>
                    <a:cubicBezTo>
                      <a:pt x="376304" y="1174641"/>
                      <a:pt x="231620" y="1220361"/>
                      <a:pt x="111414" y="1305420"/>
                    </a:cubicBezTo>
                    <a:cubicBezTo>
                      <a:pt x="95507" y="1316659"/>
                      <a:pt x="80934" y="1328851"/>
                      <a:pt x="67885" y="1341900"/>
                    </a:cubicBezTo>
                    <a:cubicBezTo>
                      <a:pt x="28928" y="1380286"/>
                      <a:pt x="3496" y="1425339"/>
                      <a:pt x="353" y="1469440"/>
                    </a:cubicBezTo>
                    <a:cubicBezTo>
                      <a:pt x="-3743" y="1524875"/>
                      <a:pt x="27499" y="1578692"/>
                      <a:pt x="111414" y="1615744"/>
                    </a:cubicBezTo>
                    <a:close/>
                  </a:path>
                </a:pathLst>
              </a:custGeom>
              <a:solidFill>
                <a:srgbClr val="AE719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17" name="Google Shape;917;p7"/>
              <p:cNvGrpSpPr/>
              <p:nvPr/>
            </p:nvGrpSpPr>
            <p:grpSpPr>
              <a:xfrm>
                <a:off x="309086" y="4109067"/>
                <a:ext cx="4683633" cy="1781002"/>
                <a:chOff x="309086" y="4109067"/>
                <a:chExt cx="4683633" cy="1781002"/>
              </a:xfrm>
            </p:grpSpPr>
            <p:sp>
              <p:nvSpPr>
                <p:cNvPr id="918" name="Google Shape;918;p7"/>
                <p:cNvSpPr/>
                <p:nvPr/>
              </p:nvSpPr>
              <p:spPr>
                <a:xfrm>
                  <a:off x="1730597" y="4568190"/>
                  <a:ext cx="753332" cy="1321879"/>
                </a:xfrm>
                <a:custGeom>
                  <a:rect b="b" l="l" r="r" t="t"/>
                  <a:pathLst>
                    <a:path extrusionOk="0" h="1321879" w="753332">
                      <a:moveTo>
                        <a:pt x="0" y="543115"/>
                      </a:moveTo>
                      <a:cubicBezTo>
                        <a:pt x="33052" y="1224344"/>
                        <a:pt x="396240" y="1318831"/>
                        <a:pt x="408051" y="1321784"/>
                      </a:cubicBezTo>
                      <a:cubicBezTo>
                        <a:pt x="408337" y="1321880"/>
                        <a:pt x="408337" y="1321880"/>
                        <a:pt x="408337" y="1321880"/>
                      </a:cubicBezTo>
                      <a:cubicBezTo>
                        <a:pt x="212312" y="1138619"/>
                        <a:pt x="180975" y="566642"/>
                        <a:pt x="211836" y="476631"/>
                      </a:cubicBezTo>
                      <a:cubicBezTo>
                        <a:pt x="242602" y="386620"/>
                        <a:pt x="364046" y="409480"/>
                        <a:pt x="364046" y="409480"/>
                      </a:cubicBezTo>
                      <a:cubicBezTo>
                        <a:pt x="364046" y="641318"/>
                        <a:pt x="649414" y="1020604"/>
                        <a:pt x="649414" y="1020604"/>
                      </a:cubicBezTo>
                      <a:cubicBezTo>
                        <a:pt x="611791" y="869537"/>
                        <a:pt x="590550" y="321755"/>
                        <a:pt x="753332" y="0"/>
                      </a:cubicBezTo>
                      <a:cubicBezTo>
                        <a:pt x="750284" y="2286"/>
                        <a:pt x="747236" y="4763"/>
                        <a:pt x="744283" y="7239"/>
                      </a:cubicBezTo>
                      <a:cubicBezTo>
                        <a:pt x="438817" y="257365"/>
                        <a:pt x="206978" y="420243"/>
                        <a:pt x="0" y="543115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9" name="Google Shape;919;p7"/>
                <p:cNvSpPr/>
                <p:nvPr/>
              </p:nvSpPr>
              <p:spPr>
                <a:xfrm>
                  <a:off x="1397317" y="5214366"/>
                  <a:ext cx="310419" cy="633126"/>
                </a:xfrm>
                <a:custGeom>
                  <a:rect b="b" l="l" r="r" t="t"/>
                  <a:pathLst>
                    <a:path extrusionOk="0" h="633126" w="310419">
                      <a:moveTo>
                        <a:pt x="0" y="74486"/>
                      </a:moveTo>
                      <a:cubicBezTo>
                        <a:pt x="15145" y="342233"/>
                        <a:pt x="90011" y="519589"/>
                        <a:pt x="156782" y="626936"/>
                      </a:cubicBezTo>
                      <a:cubicBezTo>
                        <a:pt x="206883" y="627888"/>
                        <a:pt x="258604" y="630079"/>
                        <a:pt x="310420" y="633127"/>
                      </a:cubicBezTo>
                      <a:cubicBezTo>
                        <a:pt x="225171" y="472821"/>
                        <a:pt x="175165" y="194310"/>
                        <a:pt x="149066" y="0"/>
                      </a:cubicBezTo>
                      <a:cubicBezTo>
                        <a:pt x="98965" y="26194"/>
                        <a:pt x="49625" y="50863"/>
                        <a:pt x="0" y="74486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0" name="Google Shape;920;p7"/>
                <p:cNvSpPr/>
                <p:nvPr/>
              </p:nvSpPr>
              <p:spPr>
                <a:xfrm>
                  <a:off x="1081875" y="5362289"/>
                  <a:ext cx="180758" cy="479869"/>
                </a:xfrm>
                <a:custGeom>
                  <a:rect b="b" l="l" r="r" t="t"/>
                  <a:pathLst>
                    <a:path extrusionOk="0" h="479869" w="180758">
                      <a:moveTo>
                        <a:pt x="180758" y="479870"/>
                      </a:moveTo>
                      <a:cubicBezTo>
                        <a:pt x="111416" y="316897"/>
                        <a:pt x="132276" y="120777"/>
                        <a:pt x="156470" y="0"/>
                      </a:cubicBezTo>
                      <a:lnTo>
                        <a:pt x="7118" y="63341"/>
                      </a:lnTo>
                      <a:cubicBezTo>
                        <a:pt x="-18505" y="262890"/>
                        <a:pt x="28739" y="393382"/>
                        <a:pt x="89890" y="476917"/>
                      </a:cubicBezTo>
                      <a:lnTo>
                        <a:pt x="180758" y="479870"/>
                      </a:ln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1" name="Google Shape;921;p7"/>
                <p:cNvSpPr/>
                <p:nvPr/>
              </p:nvSpPr>
              <p:spPr>
                <a:xfrm>
                  <a:off x="658559" y="5484399"/>
                  <a:ext cx="233075" cy="323564"/>
                </a:xfrm>
                <a:custGeom>
                  <a:rect b="b" l="l" r="r" t="t"/>
                  <a:pathLst>
                    <a:path extrusionOk="0" h="323564" w="233075">
                      <a:moveTo>
                        <a:pt x="24574" y="306610"/>
                      </a:moveTo>
                      <a:cubicBezTo>
                        <a:pt x="61721" y="312706"/>
                        <a:pt x="100869" y="318421"/>
                        <a:pt x="141350" y="323564"/>
                      </a:cubicBezTo>
                      <a:cubicBezTo>
                        <a:pt x="130111" y="192024"/>
                        <a:pt x="186880" y="72962"/>
                        <a:pt x="233076" y="0"/>
                      </a:cubicBezTo>
                      <a:cubicBezTo>
                        <a:pt x="152399" y="17240"/>
                        <a:pt x="84676" y="22479"/>
                        <a:pt x="30384" y="20955"/>
                      </a:cubicBezTo>
                      <a:cubicBezTo>
                        <a:pt x="-13526" y="140589"/>
                        <a:pt x="-4763" y="234887"/>
                        <a:pt x="24574" y="306610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2" name="Google Shape;922;p7"/>
                <p:cNvSpPr/>
                <p:nvPr/>
              </p:nvSpPr>
              <p:spPr>
                <a:xfrm>
                  <a:off x="309086" y="5442114"/>
                  <a:ext cx="270129" cy="136487"/>
                </a:xfrm>
                <a:custGeom>
                  <a:rect b="b" l="l" r="r" t="t"/>
                  <a:pathLst>
                    <a:path extrusionOk="0" h="136487" w="270129">
                      <a:moveTo>
                        <a:pt x="222218" y="1328"/>
                      </a:moveTo>
                      <a:cubicBezTo>
                        <a:pt x="176498" y="-2292"/>
                        <a:pt x="120682" y="1899"/>
                        <a:pt x="67532" y="8948"/>
                      </a:cubicBezTo>
                      <a:cubicBezTo>
                        <a:pt x="28575" y="47334"/>
                        <a:pt x="3143" y="92387"/>
                        <a:pt x="0" y="136487"/>
                      </a:cubicBezTo>
                      <a:cubicBezTo>
                        <a:pt x="71152" y="76670"/>
                        <a:pt x="200692" y="54953"/>
                        <a:pt x="270129" y="47429"/>
                      </a:cubicBezTo>
                      <a:cubicBezTo>
                        <a:pt x="270129" y="47429"/>
                        <a:pt x="216503" y="48000"/>
                        <a:pt x="222218" y="1328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3" name="Google Shape;923;p7"/>
                <p:cNvSpPr/>
                <p:nvPr/>
              </p:nvSpPr>
              <p:spPr>
                <a:xfrm>
                  <a:off x="2546223" y="4109067"/>
                  <a:ext cx="2446496" cy="658542"/>
                </a:xfrm>
                <a:custGeom>
                  <a:rect b="b" l="l" r="r" t="t"/>
                  <a:pathLst>
                    <a:path extrusionOk="0" h="658542" w="2446496">
                      <a:moveTo>
                        <a:pt x="0" y="411783"/>
                      </a:moveTo>
                      <a:cubicBezTo>
                        <a:pt x="280797" y="248620"/>
                        <a:pt x="486823" y="134510"/>
                        <a:pt x="578358" y="276814"/>
                      </a:cubicBezTo>
                      <a:cubicBezTo>
                        <a:pt x="669893" y="419213"/>
                        <a:pt x="860679" y="381684"/>
                        <a:pt x="910304" y="212139"/>
                      </a:cubicBezTo>
                      <a:cubicBezTo>
                        <a:pt x="959930" y="42594"/>
                        <a:pt x="1079373" y="26973"/>
                        <a:pt x="1172242" y="45642"/>
                      </a:cubicBezTo>
                      <a:cubicBezTo>
                        <a:pt x="1265015" y="64311"/>
                        <a:pt x="1223200" y="361396"/>
                        <a:pt x="1244156" y="458837"/>
                      </a:cubicBezTo>
                      <a:cubicBezTo>
                        <a:pt x="1265111" y="556373"/>
                        <a:pt x="1273873" y="164895"/>
                        <a:pt x="1459611" y="85552"/>
                      </a:cubicBezTo>
                      <a:cubicBezTo>
                        <a:pt x="1645348" y="6304"/>
                        <a:pt x="1333786" y="578471"/>
                        <a:pt x="1459611" y="641812"/>
                      </a:cubicBezTo>
                      <a:cubicBezTo>
                        <a:pt x="1585436" y="705153"/>
                        <a:pt x="1648397" y="201852"/>
                        <a:pt x="1780032" y="171277"/>
                      </a:cubicBezTo>
                      <a:cubicBezTo>
                        <a:pt x="1911763" y="140702"/>
                        <a:pt x="1873472" y="477315"/>
                        <a:pt x="1906905" y="579804"/>
                      </a:cubicBezTo>
                      <a:cubicBezTo>
                        <a:pt x="1940338" y="682198"/>
                        <a:pt x="1954339" y="222807"/>
                        <a:pt x="2128171" y="210330"/>
                      </a:cubicBezTo>
                      <a:cubicBezTo>
                        <a:pt x="2302097" y="197852"/>
                        <a:pt x="2113216" y="641622"/>
                        <a:pt x="2155222" y="658100"/>
                      </a:cubicBezTo>
                      <a:cubicBezTo>
                        <a:pt x="2193608" y="673244"/>
                        <a:pt x="2410968" y="295578"/>
                        <a:pt x="2446496" y="233190"/>
                      </a:cubicBezTo>
                      <a:cubicBezTo>
                        <a:pt x="2361247" y="201948"/>
                        <a:pt x="2272379" y="166134"/>
                        <a:pt x="2181987" y="125367"/>
                      </a:cubicBezTo>
                      <a:cubicBezTo>
                        <a:pt x="2108835" y="92315"/>
                        <a:pt x="2024158" y="65645"/>
                        <a:pt x="1930813" y="45642"/>
                      </a:cubicBezTo>
                      <a:cubicBezTo>
                        <a:pt x="1375791" y="-73801"/>
                        <a:pt x="518827" y="38784"/>
                        <a:pt x="0" y="411783"/>
                      </a:cubicBezTo>
                      <a:close/>
                    </a:path>
                  </a:pathLst>
                </a:custGeom>
                <a:solidFill>
                  <a:srgbClr val="A3327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24" name="Google Shape;924;p7"/>
              <p:cNvGrpSpPr/>
              <p:nvPr/>
            </p:nvGrpSpPr>
            <p:grpSpPr>
              <a:xfrm>
                <a:off x="2532125" y="5091017"/>
                <a:ext cx="2383440" cy="1090681"/>
                <a:chOff x="2532125" y="5091017"/>
                <a:chExt cx="2383440" cy="1090681"/>
              </a:xfrm>
            </p:grpSpPr>
            <p:sp>
              <p:nvSpPr>
                <p:cNvPr id="925" name="Google Shape;925;p7"/>
                <p:cNvSpPr/>
                <p:nvPr/>
              </p:nvSpPr>
              <p:spPr>
                <a:xfrm>
                  <a:off x="3931919" y="5485733"/>
                  <a:ext cx="983646" cy="695965"/>
                </a:xfrm>
                <a:custGeom>
                  <a:rect b="b" l="l" r="r" t="t"/>
                  <a:pathLst>
                    <a:path extrusionOk="0" h="695965" w="983646">
                      <a:moveTo>
                        <a:pt x="0" y="690277"/>
                      </a:moveTo>
                      <a:cubicBezTo>
                        <a:pt x="116300" y="698373"/>
                        <a:pt x="228124" y="697421"/>
                        <a:pt x="334137" y="689991"/>
                      </a:cubicBezTo>
                      <a:cubicBezTo>
                        <a:pt x="294513" y="627507"/>
                        <a:pt x="317850" y="546068"/>
                        <a:pt x="342519" y="518732"/>
                      </a:cubicBezTo>
                      <a:cubicBezTo>
                        <a:pt x="380333" y="476726"/>
                        <a:pt x="457867" y="282321"/>
                        <a:pt x="457867" y="282321"/>
                      </a:cubicBezTo>
                      <a:cubicBezTo>
                        <a:pt x="765525" y="325564"/>
                        <a:pt x="983647" y="251746"/>
                        <a:pt x="983647" y="251746"/>
                      </a:cubicBezTo>
                      <a:lnTo>
                        <a:pt x="633317" y="122111"/>
                      </a:lnTo>
                      <a:lnTo>
                        <a:pt x="160306" y="0"/>
                      </a:lnTo>
                      <a:cubicBezTo>
                        <a:pt x="160306" y="0"/>
                        <a:pt x="41815" y="499491"/>
                        <a:pt x="0" y="690277"/>
                      </a:cubicBezTo>
                      <a:close/>
                    </a:path>
                  </a:pathLst>
                </a:custGeom>
                <a:solidFill>
                  <a:srgbClr val="9B628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6" name="Google Shape;926;p7"/>
                <p:cNvSpPr/>
                <p:nvPr/>
              </p:nvSpPr>
              <p:spPr>
                <a:xfrm>
                  <a:off x="2532125" y="5507831"/>
                  <a:ext cx="433292" cy="569023"/>
                </a:xfrm>
                <a:custGeom>
                  <a:rect b="b" l="l" r="r" t="t"/>
                  <a:pathLst>
                    <a:path extrusionOk="0" h="569023" w="433292">
                      <a:moveTo>
                        <a:pt x="14097" y="531971"/>
                      </a:moveTo>
                      <a:cubicBezTo>
                        <a:pt x="22098" y="535781"/>
                        <a:pt x="30575" y="539210"/>
                        <a:pt x="39434" y="542449"/>
                      </a:cubicBezTo>
                      <a:cubicBezTo>
                        <a:pt x="115443" y="557499"/>
                        <a:pt x="190500" y="565690"/>
                        <a:pt x="261652" y="569023"/>
                      </a:cubicBezTo>
                      <a:lnTo>
                        <a:pt x="433292" y="254413"/>
                      </a:lnTo>
                      <a:lnTo>
                        <a:pt x="213455" y="37052"/>
                      </a:lnTo>
                      <a:lnTo>
                        <a:pt x="0" y="0"/>
                      </a:lnTo>
                      <a:cubicBezTo>
                        <a:pt x="10192" y="110109"/>
                        <a:pt x="127159" y="190881"/>
                        <a:pt x="125921" y="246412"/>
                      </a:cubicBezTo>
                      <a:cubicBezTo>
                        <a:pt x="124873" y="287941"/>
                        <a:pt x="50959" y="439864"/>
                        <a:pt x="14097" y="531971"/>
                      </a:cubicBezTo>
                      <a:close/>
                    </a:path>
                  </a:pathLst>
                </a:custGeom>
                <a:solidFill>
                  <a:srgbClr val="9B628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7" name="Google Shape;927;p7"/>
                <p:cNvSpPr/>
                <p:nvPr/>
              </p:nvSpPr>
              <p:spPr>
                <a:xfrm>
                  <a:off x="3047047" y="5091017"/>
                  <a:ext cx="1118711" cy="1082421"/>
                </a:xfrm>
                <a:custGeom>
                  <a:rect b="b" l="l" r="r" t="t"/>
                  <a:pathLst>
                    <a:path extrusionOk="0" h="1082421" w="1118711">
                      <a:moveTo>
                        <a:pt x="462820" y="338709"/>
                      </a:moveTo>
                      <a:lnTo>
                        <a:pt x="589979" y="267748"/>
                      </a:lnTo>
                      <a:cubicBezTo>
                        <a:pt x="567023" y="409385"/>
                        <a:pt x="574643" y="499015"/>
                        <a:pt x="592455" y="552355"/>
                      </a:cubicBezTo>
                      <a:cubicBezTo>
                        <a:pt x="599980" y="574834"/>
                        <a:pt x="621221" y="648938"/>
                        <a:pt x="691705" y="641413"/>
                      </a:cubicBezTo>
                      <a:cubicBezTo>
                        <a:pt x="784955" y="631317"/>
                        <a:pt x="838581" y="478727"/>
                        <a:pt x="781336" y="385191"/>
                      </a:cubicBezTo>
                      <a:cubicBezTo>
                        <a:pt x="724186" y="291751"/>
                        <a:pt x="752761" y="226790"/>
                        <a:pt x="781336" y="163925"/>
                      </a:cubicBezTo>
                      <a:cubicBezTo>
                        <a:pt x="809911" y="100965"/>
                        <a:pt x="1027081" y="73057"/>
                        <a:pt x="1118711" y="0"/>
                      </a:cubicBezTo>
                      <a:cubicBezTo>
                        <a:pt x="1118711" y="0"/>
                        <a:pt x="883063" y="883253"/>
                        <a:pt x="851916" y="1082421"/>
                      </a:cubicBezTo>
                      <a:cubicBezTo>
                        <a:pt x="738378" y="1072992"/>
                        <a:pt x="620744" y="1054894"/>
                        <a:pt x="500348" y="1025843"/>
                      </a:cubicBezTo>
                      <a:cubicBezTo>
                        <a:pt x="477964" y="1020413"/>
                        <a:pt x="455390" y="1014603"/>
                        <a:pt x="432816" y="1008412"/>
                      </a:cubicBezTo>
                      <a:cubicBezTo>
                        <a:pt x="430054" y="1007650"/>
                        <a:pt x="427292" y="1006888"/>
                        <a:pt x="424529" y="1006030"/>
                      </a:cubicBezTo>
                      <a:cubicBezTo>
                        <a:pt x="416052" y="1003649"/>
                        <a:pt x="407575" y="1001268"/>
                        <a:pt x="399097" y="998791"/>
                      </a:cubicBezTo>
                      <a:cubicBezTo>
                        <a:pt x="396050" y="997934"/>
                        <a:pt x="393002" y="996982"/>
                        <a:pt x="389954" y="996029"/>
                      </a:cubicBezTo>
                      <a:cubicBezTo>
                        <a:pt x="381286" y="993457"/>
                        <a:pt x="372618" y="990886"/>
                        <a:pt x="363855" y="988219"/>
                      </a:cubicBezTo>
                      <a:cubicBezTo>
                        <a:pt x="363664" y="988123"/>
                        <a:pt x="363379" y="988123"/>
                        <a:pt x="363188" y="988028"/>
                      </a:cubicBezTo>
                      <a:lnTo>
                        <a:pt x="363188" y="988028"/>
                      </a:lnTo>
                      <a:cubicBezTo>
                        <a:pt x="320421" y="974789"/>
                        <a:pt x="277273" y="960120"/>
                        <a:pt x="233934" y="943928"/>
                      </a:cubicBezTo>
                      <a:cubicBezTo>
                        <a:pt x="233934" y="943928"/>
                        <a:pt x="141827" y="967454"/>
                        <a:pt x="2286" y="980027"/>
                      </a:cubicBezTo>
                      <a:lnTo>
                        <a:pt x="0" y="979551"/>
                      </a:lnTo>
                      <a:lnTo>
                        <a:pt x="462820" y="338709"/>
                      </a:lnTo>
                      <a:close/>
                    </a:path>
                  </a:pathLst>
                </a:custGeom>
                <a:solidFill>
                  <a:srgbClr val="9B628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928" name="Google Shape;928;p7"/>
              <p:cNvSpPr/>
              <p:nvPr/>
            </p:nvSpPr>
            <p:spPr>
              <a:xfrm>
                <a:off x="4453041" y="4154900"/>
                <a:ext cx="1155754" cy="1378553"/>
              </a:xfrm>
              <a:custGeom>
                <a:rect b="b" l="l" r="r" t="t"/>
                <a:pathLst>
                  <a:path extrusionOk="0" h="1378553" w="1155754">
                    <a:moveTo>
                      <a:pt x="967922" y="1044797"/>
                    </a:moveTo>
                    <a:cubicBezTo>
                      <a:pt x="967922" y="1090613"/>
                      <a:pt x="1006117" y="1277493"/>
                      <a:pt x="1136228" y="1370076"/>
                    </a:cubicBezTo>
                    <a:cubicBezTo>
                      <a:pt x="1140324" y="1372934"/>
                      <a:pt x="1144420" y="1375791"/>
                      <a:pt x="1148611" y="1378553"/>
                    </a:cubicBezTo>
                    <a:cubicBezTo>
                      <a:pt x="1001545" y="1180243"/>
                      <a:pt x="1072030" y="874395"/>
                      <a:pt x="1155754" y="654368"/>
                    </a:cubicBezTo>
                    <a:lnTo>
                      <a:pt x="819998" y="279559"/>
                    </a:lnTo>
                    <a:cubicBezTo>
                      <a:pt x="659788" y="232982"/>
                      <a:pt x="470907" y="168212"/>
                      <a:pt x="274978" y="79724"/>
                    </a:cubicBezTo>
                    <a:cubicBezTo>
                      <a:pt x="201826" y="46672"/>
                      <a:pt x="117148" y="20003"/>
                      <a:pt x="23804" y="0"/>
                    </a:cubicBezTo>
                    <a:cubicBezTo>
                      <a:pt x="-177841" y="739426"/>
                      <a:pt x="967922" y="1044797"/>
                      <a:pt x="967922" y="1044797"/>
                    </a:cubicBezTo>
                    <a:close/>
                  </a:path>
                </a:pathLst>
              </a:custGeom>
              <a:solidFill>
                <a:srgbClr val="9B628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29" name="Google Shape;929;p7"/>
              <p:cNvGrpSpPr/>
              <p:nvPr/>
            </p:nvGrpSpPr>
            <p:grpSpPr>
              <a:xfrm>
                <a:off x="2441828" y="4456652"/>
                <a:ext cx="2473738" cy="1725168"/>
                <a:chOff x="2441828" y="4456652"/>
                <a:chExt cx="2473738" cy="1725168"/>
              </a:xfrm>
            </p:grpSpPr>
            <p:sp>
              <p:nvSpPr>
                <p:cNvPr id="930" name="Google Shape;930;p7"/>
                <p:cNvSpPr/>
                <p:nvPr/>
              </p:nvSpPr>
              <p:spPr>
                <a:xfrm>
                  <a:off x="3292221" y="4456652"/>
                  <a:ext cx="405455" cy="1582292"/>
                </a:xfrm>
                <a:custGeom>
                  <a:rect b="b" l="l" r="r" t="t"/>
                  <a:pathLst>
                    <a:path extrusionOk="0" h="1582292" w="405455">
                      <a:moveTo>
                        <a:pt x="268129" y="0"/>
                      </a:moveTo>
                      <a:cubicBezTo>
                        <a:pt x="307086" y="48101"/>
                        <a:pt x="336994" y="103346"/>
                        <a:pt x="358235" y="161544"/>
                      </a:cubicBezTo>
                      <a:cubicBezTo>
                        <a:pt x="379571" y="219837"/>
                        <a:pt x="391858" y="281178"/>
                        <a:pt x="398907" y="342709"/>
                      </a:cubicBezTo>
                      <a:cubicBezTo>
                        <a:pt x="405765" y="404431"/>
                        <a:pt x="406908" y="466630"/>
                        <a:pt x="403860" y="528542"/>
                      </a:cubicBezTo>
                      <a:cubicBezTo>
                        <a:pt x="400907" y="590455"/>
                        <a:pt x="393954" y="652177"/>
                        <a:pt x="385381" y="713518"/>
                      </a:cubicBezTo>
                      <a:lnTo>
                        <a:pt x="385381" y="713708"/>
                      </a:lnTo>
                      <a:lnTo>
                        <a:pt x="385381" y="713899"/>
                      </a:lnTo>
                      <a:cubicBezTo>
                        <a:pt x="376047" y="754285"/>
                        <a:pt x="366903" y="794671"/>
                        <a:pt x="359473" y="835438"/>
                      </a:cubicBezTo>
                      <a:cubicBezTo>
                        <a:pt x="351568" y="876109"/>
                        <a:pt x="344995" y="916972"/>
                        <a:pt x="339661" y="958024"/>
                      </a:cubicBezTo>
                      <a:cubicBezTo>
                        <a:pt x="334232" y="999077"/>
                        <a:pt x="330136" y="1040320"/>
                        <a:pt x="325850" y="1081659"/>
                      </a:cubicBezTo>
                      <a:cubicBezTo>
                        <a:pt x="321564" y="1122902"/>
                        <a:pt x="316611" y="1164336"/>
                        <a:pt x="307753" y="1205103"/>
                      </a:cubicBezTo>
                      <a:cubicBezTo>
                        <a:pt x="299466" y="1245870"/>
                        <a:pt x="285559" y="1286065"/>
                        <a:pt x="264605" y="1322165"/>
                      </a:cubicBezTo>
                      <a:cubicBezTo>
                        <a:pt x="244126" y="1358646"/>
                        <a:pt x="218218" y="1391602"/>
                        <a:pt x="190214" y="1422273"/>
                      </a:cubicBezTo>
                      <a:cubicBezTo>
                        <a:pt x="133921" y="1483614"/>
                        <a:pt x="69151" y="1536573"/>
                        <a:pt x="0" y="1582293"/>
                      </a:cubicBezTo>
                      <a:cubicBezTo>
                        <a:pt x="68389" y="1535335"/>
                        <a:pt x="131826" y="1480947"/>
                        <a:pt x="186976" y="1419320"/>
                      </a:cubicBezTo>
                      <a:cubicBezTo>
                        <a:pt x="214503" y="1388459"/>
                        <a:pt x="239839" y="1355503"/>
                        <a:pt x="259651" y="1319308"/>
                      </a:cubicBezTo>
                      <a:cubicBezTo>
                        <a:pt x="279940" y="1283303"/>
                        <a:pt x="293084" y="1244156"/>
                        <a:pt x="300990" y="1203579"/>
                      </a:cubicBezTo>
                      <a:cubicBezTo>
                        <a:pt x="309658" y="1163193"/>
                        <a:pt x="314420" y="1122045"/>
                        <a:pt x="318516" y="1080802"/>
                      </a:cubicBezTo>
                      <a:cubicBezTo>
                        <a:pt x="322612" y="1039558"/>
                        <a:pt x="326612" y="998220"/>
                        <a:pt x="331946" y="956977"/>
                      </a:cubicBezTo>
                      <a:cubicBezTo>
                        <a:pt x="342138" y="874490"/>
                        <a:pt x="358426" y="792766"/>
                        <a:pt x="377857" y="711994"/>
                      </a:cubicBezTo>
                      <a:lnTo>
                        <a:pt x="377761" y="712375"/>
                      </a:lnTo>
                      <a:cubicBezTo>
                        <a:pt x="386524" y="651129"/>
                        <a:pt x="393668" y="589788"/>
                        <a:pt x="396811" y="528161"/>
                      </a:cubicBezTo>
                      <a:cubicBezTo>
                        <a:pt x="399859" y="466534"/>
                        <a:pt x="399574" y="404622"/>
                        <a:pt x="393382" y="343281"/>
                      </a:cubicBezTo>
                      <a:cubicBezTo>
                        <a:pt x="387191" y="281940"/>
                        <a:pt x="375190" y="220980"/>
                        <a:pt x="355092" y="162592"/>
                      </a:cubicBezTo>
                      <a:cubicBezTo>
                        <a:pt x="334994" y="104394"/>
                        <a:pt x="306229" y="48768"/>
                        <a:pt x="268129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1" name="Google Shape;931;p7"/>
                <p:cNvSpPr/>
                <p:nvPr/>
              </p:nvSpPr>
              <p:spPr>
                <a:xfrm>
                  <a:off x="2441828" y="5325522"/>
                  <a:ext cx="362712" cy="726567"/>
                </a:xfrm>
                <a:custGeom>
                  <a:rect b="b" l="l" r="r" t="t"/>
                  <a:pathLst>
                    <a:path extrusionOk="0" h="726567" w="362712">
                      <a:moveTo>
                        <a:pt x="0" y="0"/>
                      </a:moveTo>
                      <a:cubicBezTo>
                        <a:pt x="14383" y="43529"/>
                        <a:pt x="33624" y="85249"/>
                        <a:pt x="56483" y="124873"/>
                      </a:cubicBezTo>
                      <a:cubicBezTo>
                        <a:pt x="79248" y="164497"/>
                        <a:pt x="106775" y="201263"/>
                        <a:pt x="136779" y="235553"/>
                      </a:cubicBezTo>
                      <a:cubicBezTo>
                        <a:pt x="166783" y="269939"/>
                        <a:pt x="199835" y="301562"/>
                        <a:pt x="236125" y="329184"/>
                      </a:cubicBezTo>
                      <a:cubicBezTo>
                        <a:pt x="245269" y="335947"/>
                        <a:pt x="254222" y="342900"/>
                        <a:pt x="263938" y="348996"/>
                      </a:cubicBezTo>
                      <a:lnTo>
                        <a:pt x="278225" y="358331"/>
                      </a:lnTo>
                      <a:lnTo>
                        <a:pt x="292989" y="366808"/>
                      </a:lnTo>
                      <a:cubicBezTo>
                        <a:pt x="312706" y="377476"/>
                        <a:pt x="333470" y="388049"/>
                        <a:pt x="355283" y="391097"/>
                      </a:cubicBezTo>
                      <a:lnTo>
                        <a:pt x="362712" y="392144"/>
                      </a:lnTo>
                      <a:lnTo>
                        <a:pt x="357569" y="397669"/>
                      </a:lnTo>
                      <a:cubicBezTo>
                        <a:pt x="335375" y="421672"/>
                        <a:pt x="314897" y="447866"/>
                        <a:pt x="295180" y="474250"/>
                      </a:cubicBezTo>
                      <a:cubicBezTo>
                        <a:pt x="275654" y="500825"/>
                        <a:pt x="256699" y="527876"/>
                        <a:pt x="238506" y="555498"/>
                      </a:cubicBezTo>
                      <a:cubicBezTo>
                        <a:pt x="220409" y="583121"/>
                        <a:pt x="203264" y="611410"/>
                        <a:pt x="186404" y="639889"/>
                      </a:cubicBezTo>
                      <a:cubicBezTo>
                        <a:pt x="177832" y="654082"/>
                        <a:pt x="169926" y="668560"/>
                        <a:pt x="161735" y="682943"/>
                      </a:cubicBezTo>
                      <a:lnTo>
                        <a:pt x="138113" y="726567"/>
                      </a:lnTo>
                      <a:lnTo>
                        <a:pt x="160306" y="682085"/>
                      </a:lnTo>
                      <a:cubicBezTo>
                        <a:pt x="168116" y="667512"/>
                        <a:pt x="175451" y="652653"/>
                        <a:pt x="183547" y="638175"/>
                      </a:cubicBezTo>
                      <a:cubicBezTo>
                        <a:pt x="199263" y="609029"/>
                        <a:pt x="216408" y="580644"/>
                        <a:pt x="233839" y="552450"/>
                      </a:cubicBezTo>
                      <a:cubicBezTo>
                        <a:pt x="251555" y="524447"/>
                        <a:pt x="269748" y="496729"/>
                        <a:pt x="289465" y="469964"/>
                      </a:cubicBezTo>
                      <a:cubicBezTo>
                        <a:pt x="309182" y="443199"/>
                        <a:pt x="329375" y="417005"/>
                        <a:pt x="351949" y="392240"/>
                      </a:cubicBezTo>
                      <a:lnTo>
                        <a:pt x="354330" y="398812"/>
                      </a:lnTo>
                      <a:cubicBezTo>
                        <a:pt x="330327" y="395574"/>
                        <a:pt x="309372" y="384810"/>
                        <a:pt x="288989" y="374047"/>
                      </a:cubicBezTo>
                      <a:lnTo>
                        <a:pt x="273939" y="365379"/>
                      </a:lnTo>
                      <a:lnTo>
                        <a:pt x="259461" y="355759"/>
                      </a:lnTo>
                      <a:cubicBezTo>
                        <a:pt x="249650" y="349568"/>
                        <a:pt x="240602" y="342424"/>
                        <a:pt x="231362" y="335471"/>
                      </a:cubicBezTo>
                      <a:cubicBezTo>
                        <a:pt x="194786" y="307277"/>
                        <a:pt x="161639" y="274987"/>
                        <a:pt x="131541" y="240125"/>
                      </a:cubicBezTo>
                      <a:cubicBezTo>
                        <a:pt x="101822" y="204978"/>
                        <a:pt x="74867" y="167450"/>
                        <a:pt x="52674" y="127064"/>
                      </a:cubicBezTo>
                      <a:cubicBezTo>
                        <a:pt x="30575" y="86678"/>
                        <a:pt x="13049" y="44006"/>
                        <a:pt x="0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2" name="Google Shape;932;p7"/>
                <p:cNvSpPr/>
                <p:nvPr/>
              </p:nvSpPr>
              <p:spPr>
                <a:xfrm>
                  <a:off x="4006215" y="5623655"/>
                  <a:ext cx="909351" cy="558165"/>
                </a:xfrm>
                <a:custGeom>
                  <a:rect b="b" l="l" r="r" t="t"/>
                  <a:pathLst>
                    <a:path extrusionOk="0" h="558165" w="909351">
                      <a:moveTo>
                        <a:pt x="909352" y="113824"/>
                      </a:moveTo>
                      <a:cubicBezTo>
                        <a:pt x="857345" y="124587"/>
                        <a:pt x="804291" y="129730"/>
                        <a:pt x="751141" y="131350"/>
                      </a:cubicBezTo>
                      <a:cubicBezTo>
                        <a:pt x="697992" y="132588"/>
                        <a:pt x="644652" y="129349"/>
                        <a:pt x="591979" y="121825"/>
                      </a:cubicBezTo>
                      <a:cubicBezTo>
                        <a:pt x="539115" y="114871"/>
                        <a:pt x="487299" y="100870"/>
                        <a:pt x="437197" y="82867"/>
                      </a:cubicBezTo>
                      <a:lnTo>
                        <a:pt x="399955" y="68294"/>
                      </a:lnTo>
                      <a:cubicBezTo>
                        <a:pt x="387858" y="62674"/>
                        <a:pt x="375952" y="56579"/>
                        <a:pt x="363950" y="50768"/>
                      </a:cubicBezTo>
                      <a:lnTo>
                        <a:pt x="345948" y="41910"/>
                      </a:lnTo>
                      <a:lnTo>
                        <a:pt x="328898" y="31432"/>
                      </a:lnTo>
                      <a:lnTo>
                        <a:pt x="294704" y="10478"/>
                      </a:lnTo>
                      <a:lnTo>
                        <a:pt x="301085" y="7334"/>
                      </a:lnTo>
                      <a:cubicBezTo>
                        <a:pt x="296989" y="62198"/>
                        <a:pt x="290989" y="116872"/>
                        <a:pt x="282702" y="171260"/>
                      </a:cubicBezTo>
                      <a:cubicBezTo>
                        <a:pt x="278511" y="198406"/>
                        <a:pt x="273653" y="225552"/>
                        <a:pt x="267271" y="252413"/>
                      </a:cubicBezTo>
                      <a:cubicBezTo>
                        <a:pt x="264033" y="265843"/>
                        <a:pt x="260413" y="279177"/>
                        <a:pt x="255937" y="292322"/>
                      </a:cubicBezTo>
                      <a:cubicBezTo>
                        <a:pt x="251270" y="305371"/>
                        <a:pt x="246126" y="318516"/>
                        <a:pt x="237363" y="330137"/>
                      </a:cubicBezTo>
                      <a:cubicBezTo>
                        <a:pt x="232410" y="336042"/>
                        <a:pt x="227266" y="339947"/>
                        <a:pt x="222218" y="344709"/>
                      </a:cubicBezTo>
                      <a:lnTo>
                        <a:pt x="206788" y="358426"/>
                      </a:lnTo>
                      <a:lnTo>
                        <a:pt x="175927" y="385667"/>
                      </a:lnTo>
                      <a:cubicBezTo>
                        <a:pt x="155353" y="403860"/>
                        <a:pt x="134779" y="421958"/>
                        <a:pt x="114490" y="440436"/>
                      </a:cubicBezTo>
                      <a:cubicBezTo>
                        <a:pt x="94107" y="458819"/>
                        <a:pt x="73914" y="477298"/>
                        <a:pt x="54292" y="496538"/>
                      </a:cubicBezTo>
                      <a:cubicBezTo>
                        <a:pt x="34957" y="515874"/>
                        <a:pt x="15145" y="535115"/>
                        <a:pt x="0" y="558165"/>
                      </a:cubicBezTo>
                      <a:cubicBezTo>
                        <a:pt x="14478" y="534829"/>
                        <a:pt x="33909" y="514921"/>
                        <a:pt x="52769" y="495110"/>
                      </a:cubicBezTo>
                      <a:cubicBezTo>
                        <a:pt x="71914" y="475393"/>
                        <a:pt x="91726" y="456343"/>
                        <a:pt x="111633" y="437483"/>
                      </a:cubicBezTo>
                      <a:cubicBezTo>
                        <a:pt x="131636" y="418719"/>
                        <a:pt x="152019" y="400240"/>
                        <a:pt x="172307" y="381762"/>
                      </a:cubicBezTo>
                      <a:lnTo>
                        <a:pt x="202787" y="354140"/>
                      </a:lnTo>
                      <a:lnTo>
                        <a:pt x="217932" y="340233"/>
                      </a:lnTo>
                      <a:cubicBezTo>
                        <a:pt x="222790" y="335566"/>
                        <a:pt x="228409" y="330899"/>
                        <a:pt x="232220" y="326136"/>
                      </a:cubicBezTo>
                      <a:cubicBezTo>
                        <a:pt x="239935" y="315754"/>
                        <a:pt x="244888" y="302800"/>
                        <a:pt x="249269" y="290131"/>
                      </a:cubicBezTo>
                      <a:cubicBezTo>
                        <a:pt x="253555" y="277273"/>
                        <a:pt x="257080" y="264128"/>
                        <a:pt x="260223" y="250793"/>
                      </a:cubicBezTo>
                      <a:cubicBezTo>
                        <a:pt x="266414" y="224219"/>
                        <a:pt x="271081" y="197263"/>
                        <a:pt x="275082" y="170116"/>
                      </a:cubicBezTo>
                      <a:cubicBezTo>
                        <a:pt x="283083" y="115919"/>
                        <a:pt x="288607" y="61341"/>
                        <a:pt x="292703" y="6763"/>
                      </a:cubicBezTo>
                      <a:lnTo>
                        <a:pt x="293180" y="0"/>
                      </a:lnTo>
                      <a:lnTo>
                        <a:pt x="299085" y="3620"/>
                      </a:lnTo>
                      <a:lnTo>
                        <a:pt x="332708" y="24479"/>
                      </a:lnTo>
                      <a:lnTo>
                        <a:pt x="349472" y="34862"/>
                      </a:lnTo>
                      <a:lnTo>
                        <a:pt x="367189" y="43720"/>
                      </a:lnTo>
                      <a:cubicBezTo>
                        <a:pt x="379000" y="49530"/>
                        <a:pt x="390715" y="55626"/>
                        <a:pt x="402622" y="61246"/>
                      </a:cubicBezTo>
                      <a:lnTo>
                        <a:pt x="439388" y="75819"/>
                      </a:lnTo>
                      <a:cubicBezTo>
                        <a:pt x="488918" y="94012"/>
                        <a:pt x="540163" y="107823"/>
                        <a:pt x="592455" y="115633"/>
                      </a:cubicBezTo>
                      <a:cubicBezTo>
                        <a:pt x="644652" y="123920"/>
                        <a:pt x="697611" y="127825"/>
                        <a:pt x="750570" y="127445"/>
                      </a:cubicBezTo>
                      <a:cubicBezTo>
                        <a:pt x="804005" y="127063"/>
                        <a:pt x="857155" y="123254"/>
                        <a:pt x="909352" y="113824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3" name="Google Shape;933;p7"/>
                <p:cNvSpPr/>
                <p:nvPr/>
              </p:nvSpPr>
              <p:spPr>
                <a:xfrm>
                  <a:off x="3603781" y="5091112"/>
                  <a:ext cx="561977" cy="1047463"/>
                </a:xfrm>
                <a:custGeom>
                  <a:rect b="b" l="l" r="r" t="t"/>
                  <a:pathLst>
                    <a:path extrusionOk="0" h="1047463" w="561977">
                      <a:moveTo>
                        <a:pt x="561977" y="0"/>
                      </a:moveTo>
                      <a:cubicBezTo>
                        <a:pt x="528640" y="33719"/>
                        <a:pt x="490445" y="62484"/>
                        <a:pt x="449487" y="86392"/>
                      </a:cubicBezTo>
                      <a:cubicBezTo>
                        <a:pt x="428913" y="98203"/>
                        <a:pt x="407672" y="109156"/>
                        <a:pt x="385574" y="117920"/>
                      </a:cubicBezTo>
                      <a:cubicBezTo>
                        <a:pt x="374621" y="122491"/>
                        <a:pt x="363000" y="125921"/>
                        <a:pt x="352332" y="130588"/>
                      </a:cubicBezTo>
                      <a:cubicBezTo>
                        <a:pt x="346998" y="132969"/>
                        <a:pt x="341378" y="134779"/>
                        <a:pt x="336330" y="137541"/>
                      </a:cubicBezTo>
                      <a:lnTo>
                        <a:pt x="321376" y="146495"/>
                      </a:lnTo>
                      <a:cubicBezTo>
                        <a:pt x="302326" y="159829"/>
                        <a:pt x="287277" y="178308"/>
                        <a:pt x="278132" y="199549"/>
                      </a:cubicBezTo>
                      <a:cubicBezTo>
                        <a:pt x="268798" y="220789"/>
                        <a:pt x="264988" y="244126"/>
                        <a:pt x="264416" y="267367"/>
                      </a:cubicBezTo>
                      <a:cubicBezTo>
                        <a:pt x="263750" y="290703"/>
                        <a:pt x="267274" y="314039"/>
                        <a:pt x="272513" y="336804"/>
                      </a:cubicBezTo>
                      <a:cubicBezTo>
                        <a:pt x="277942" y="359569"/>
                        <a:pt x="285562" y="381857"/>
                        <a:pt x="295277" y="403193"/>
                      </a:cubicBezTo>
                      <a:lnTo>
                        <a:pt x="295849" y="404431"/>
                      </a:lnTo>
                      <a:lnTo>
                        <a:pt x="295468" y="405765"/>
                      </a:lnTo>
                      <a:lnTo>
                        <a:pt x="251748" y="559118"/>
                      </a:lnTo>
                      <a:lnTo>
                        <a:pt x="207362" y="712280"/>
                      </a:lnTo>
                      <a:lnTo>
                        <a:pt x="206695" y="714470"/>
                      </a:lnTo>
                      <a:lnTo>
                        <a:pt x="204790" y="714851"/>
                      </a:lnTo>
                      <a:cubicBezTo>
                        <a:pt x="191550" y="717328"/>
                        <a:pt x="180025" y="714756"/>
                        <a:pt x="168404" y="711803"/>
                      </a:cubicBezTo>
                      <a:cubicBezTo>
                        <a:pt x="156879" y="708660"/>
                        <a:pt x="146021" y="704088"/>
                        <a:pt x="135448" y="698945"/>
                      </a:cubicBezTo>
                      <a:cubicBezTo>
                        <a:pt x="124875" y="693420"/>
                        <a:pt x="115160" y="688467"/>
                        <a:pt x="104206" y="685133"/>
                      </a:cubicBezTo>
                      <a:cubicBezTo>
                        <a:pt x="93443" y="681704"/>
                        <a:pt x="82203" y="679895"/>
                        <a:pt x="71059" y="679609"/>
                      </a:cubicBezTo>
                      <a:cubicBezTo>
                        <a:pt x="59915" y="679418"/>
                        <a:pt x="48580" y="680847"/>
                        <a:pt x="38388" y="684943"/>
                      </a:cubicBezTo>
                      <a:cubicBezTo>
                        <a:pt x="28196" y="689134"/>
                        <a:pt x="19338" y="696278"/>
                        <a:pt x="13909" y="705707"/>
                      </a:cubicBezTo>
                      <a:cubicBezTo>
                        <a:pt x="2384" y="724853"/>
                        <a:pt x="5908" y="749141"/>
                        <a:pt x="7432" y="771906"/>
                      </a:cubicBezTo>
                      <a:cubicBezTo>
                        <a:pt x="11432" y="818007"/>
                        <a:pt x="17719" y="863918"/>
                        <a:pt x="23720" y="909828"/>
                      </a:cubicBezTo>
                      <a:cubicBezTo>
                        <a:pt x="29911" y="955739"/>
                        <a:pt x="36578" y="1001649"/>
                        <a:pt x="43532" y="1047464"/>
                      </a:cubicBezTo>
                      <a:cubicBezTo>
                        <a:pt x="35531" y="1001839"/>
                        <a:pt x="27815" y="956120"/>
                        <a:pt x="20577" y="910304"/>
                      </a:cubicBezTo>
                      <a:cubicBezTo>
                        <a:pt x="13337" y="864489"/>
                        <a:pt x="6765" y="818579"/>
                        <a:pt x="2098" y="772382"/>
                      </a:cubicBezTo>
                      <a:cubicBezTo>
                        <a:pt x="1050" y="760762"/>
                        <a:pt x="2" y="749237"/>
                        <a:pt x="2" y="737426"/>
                      </a:cubicBezTo>
                      <a:cubicBezTo>
                        <a:pt x="-93" y="725519"/>
                        <a:pt x="2574" y="713232"/>
                        <a:pt x="8575" y="702564"/>
                      </a:cubicBezTo>
                      <a:cubicBezTo>
                        <a:pt x="14576" y="691896"/>
                        <a:pt x="24672" y="683609"/>
                        <a:pt x="35816" y="678847"/>
                      </a:cubicBezTo>
                      <a:cubicBezTo>
                        <a:pt x="47056" y="674180"/>
                        <a:pt x="59248" y="672465"/>
                        <a:pt x="71154" y="672655"/>
                      </a:cubicBezTo>
                      <a:cubicBezTo>
                        <a:pt x="95062" y="672655"/>
                        <a:pt x="118589" y="681228"/>
                        <a:pt x="138686" y="692372"/>
                      </a:cubicBezTo>
                      <a:cubicBezTo>
                        <a:pt x="148973" y="697325"/>
                        <a:pt x="159546" y="701707"/>
                        <a:pt x="170405" y="704564"/>
                      </a:cubicBezTo>
                      <a:cubicBezTo>
                        <a:pt x="181073" y="707422"/>
                        <a:pt x="193074" y="709327"/>
                        <a:pt x="202694" y="707517"/>
                      </a:cubicBezTo>
                      <a:lnTo>
                        <a:pt x="200123" y="710089"/>
                      </a:lnTo>
                      <a:lnTo>
                        <a:pt x="243843" y="556736"/>
                      </a:lnTo>
                      <a:lnTo>
                        <a:pt x="288229" y="403574"/>
                      </a:lnTo>
                      <a:lnTo>
                        <a:pt x="288419" y="406241"/>
                      </a:lnTo>
                      <a:cubicBezTo>
                        <a:pt x="278609" y="384429"/>
                        <a:pt x="270894" y="361664"/>
                        <a:pt x="265464" y="338328"/>
                      </a:cubicBezTo>
                      <a:cubicBezTo>
                        <a:pt x="260130" y="314992"/>
                        <a:pt x="256701" y="291084"/>
                        <a:pt x="257463" y="267081"/>
                      </a:cubicBezTo>
                      <a:cubicBezTo>
                        <a:pt x="258035" y="243078"/>
                        <a:pt x="262511" y="218885"/>
                        <a:pt x="272418" y="196882"/>
                      </a:cubicBezTo>
                      <a:cubicBezTo>
                        <a:pt x="282323" y="174784"/>
                        <a:pt x="298421" y="155543"/>
                        <a:pt x="318423" y="141922"/>
                      </a:cubicBezTo>
                      <a:lnTo>
                        <a:pt x="334044" y="132874"/>
                      </a:lnTo>
                      <a:cubicBezTo>
                        <a:pt x="339378" y="130112"/>
                        <a:pt x="345188" y="128302"/>
                        <a:pt x="350713" y="125921"/>
                      </a:cubicBezTo>
                      <a:cubicBezTo>
                        <a:pt x="361857" y="121253"/>
                        <a:pt x="373002" y="118110"/>
                        <a:pt x="384051" y="113729"/>
                      </a:cubicBezTo>
                      <a:cubicBezTo>
                        <a:pt x="406053" y="105251"/>
                        <a:pt x="427294" y="94964"/>
                        <a:pt x="448059" y="83629"/>
                      </a:cubicBezTo>
                      <a:cubicBezTo>
                        <a:pt x="489206" y="60770"/>
                        <a:pt x="527973" y="32861"/>
                        <a:pt x="561977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34" name="Google Shape;934;p7"/>
            <p:cNvGrpSpPr/>
            <p:nvPr/>
          </p:nvGrpSpPr>
          <p:grpSpPr>
            <a:xfrm>
              <a:off x="3604471" y="5071205"/>
              <a:ext cx="1339670" cy="1467381"/>
              <a:chOff x="3604471" y="5071205"/>
              <a:chExt cx="1339670" cy="1467381"/>
            </a:xfrm>
          </p:grpSpPr>
          <p:sp>
            <p:nvSpPr>
              <p:cNvPr id="935" name="Google Shape;935;p7"/>
              <p:cNvSpPr/>
              <p:nvPr/>
            </p:nvSpPr>
            <p:spPr>
              <a:xfrm>
                <a:off x="3604471" y="5071205"/>
                <a:ext cx="1339670" cy="1350359"/>
              </a:xfrm>
              <a:custGeom>
                <a:rect b="b" l="l" r="r" t="t"/>
                <a:pathLst>
                  <a:path extrusionOk="0" h="1350359" w="1339670">
                    <a:moveTo>
                      <a:pt x="1339670" y="658654"/>
                    </a:moveTo>
                    <a:cubicBezTo>
                      <a:pt x="1339670" y="658654"/>
                      <a:pt x="1011629" y="765429"/>
                      <a:pt x="698828" y="559498"/>
                    </a:cubicBezTo>
                    <a:cubicBezTo>
                      <a:pt x="698828" y="559498"/>
                      <a:pt x="673396" y="839248"/>
                      <a:pt x="632725" y="884968"/>
                    </a:cubicBezTo>
                    <a:cubicBezTo>
                      <a:pt x="592053" y="930783"/>
                      <a:pt x="421651" y="1055370"/>
                      <a:pt x="378407" y="1149477"/>
                    </a:cubicBezTo>
                    <a:cubicBezTo>
                      <a:pt x="335164" y="1243584"/>
                      <a:pt x="324972" y="1312259"/>
                      <a:pt x="241057" y="1350359"/>
                    </a:cubicBezTo>
                    <a:cubicBezTo>
                      <a:pt x="241057" y="1350359"/>
                      <a:pt x="185145" y="1329976"/>
                      <a:pt x="113898" y="1350359"/>
                    </a:cubicBezTo>
                    <a:cubicBezTo>
                      <a:pt x="113898" y="1350359"/>
                      <a:pt x="-10689" y="873538"/>
                      <a:pt x="741" y="768001"/>
                    </a:cubicBezTo>
                    <a:cubicBezTo>
                      <a:pt x="12171" y="662464"/>
                      <a:pt x="111326" y="696754"/>
                      <a:pt x="134281" y="715899"/>
                    </a:cubicBezTo>
                    <a:cubicBezTo>
                      <a:pt x="157142" y="734949"/>
                      <a:pt x="202957" y="731139"/>
                      <a:pt x="202957" y="731139"/>
                    </a:cubicBezTo>
                    <a:lnTo>
                      <a:pt x="290682" y="422148"/>
                    </a:lnTo>
                    <a:cubicBezTo>
                      <a:pt x="290682" y="422148"/>
                      <a:pt x="246200" y="284797"/>
                      <a:pt x="271632" y="228886"/>
                    </a:cubicBezTo>
                    <a:cubicBezTo>
                      <a:pt x="297064" y="172974"/>
                      <a:pt x="309732" y="162782"/>
                      <a:pt x="391171" y="132207"/>
                    </a:cubicBezTo>
                    <a:cubicBezTo>
                      <a:pt x="472610" y="101632"/>
                      <a:pt x="571765" y="25432"/>
                      <a:pt x="571765" y="0"/>
                    </a:cubicBezTo>
                  </a:path>
                </a:pathLst>
              </a:custGeom>
              <a:solidFill>
                <a:srgbClr val="AE719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36" name="Google Shape;936;p7"/>
              <p:cNvGrpSpPr/>
              <p:nvPr/>
            </p:nvGrpSpPr>
            <p:grpSpPr>
              <a:xfrm>
                <a:off x="3694321" y="5976278"/>
                <a:ext cx="169590" cy="562308"/>
                <a:chOff x="3694321" y="5976278"/>
                <a:chExt cx="169590" cy="562308"/>
              </a:xfrm>
            </p:grpSpPr>
            <p:sp>
              <p:nvSpPr>
                <p:cNvPr id="937" name="Google Shape;937;p7"/>
                <p:cNvSpPr/>
                <p:nvPr/>
              </p:nvSpPr>
              <p:spPr>
                <a:xfrm>
                  <a:off x="3718464" y="6408017"/>
                  <a:ext cx="127158" cy="130569"/>
                </a:xfrm>
                <a:custGeom>
                  <a:rect b="b" l="l" r="r" t="t"/>
                  <a:pathLst>
                    <a:path extrusionOk="0" h="130569" w="127158">
                      <a:moveTo>
                        <a:pt x="0" y="13547"/>
                      </a:moveTo>
                      <a:cubicBezTo>
                        <a:pt x="0" y="13547"/>
                        <a:pt x="28003" y="122894"/>
                        <a:pt x="33051" y="129276"/>
                      </a:cubicBezTo>
                      <a:cubicBezTo>
                        <a:pt x="38100" y="135657"/>
                        <a:pt x="105537" y="121656"/>
                        <a:pt x="127159" y="13547"/>
                      </a:cubicBezTo>
                      <a:cubicBezTo>
                        <a:pt x="127159" y="13547"/>
                        <a:pt x="76295" y="-16933"/>
                        <a:pt x="0" y="13547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8" name="Google Shape;938;p7"/>
                <p:cNvSpPr/>
                <p:nvPr/>
              </p:nvSpPr>
              <p:spPr>
                <a:xfrm>
                  <a:off x="3716496" y="6234331"/>
                  <a:ext cx="147415" cy="145782"/>
                </a:xfrm>
                <a:custGeom>
                  <a:rect b="b" l="l" r="r" t="t"/>
                  <a:pathLst>
                    <a:path extrusionOk="0" h="145782" w="147415">
                      <a:moveTo>
                        <a:pt x="18447" y="137607"/>
                      </a:moveTo>
                      <a:cubicBezTo>
                        <a:pt x="18447" y="137607"/>
                        <a:pt x="-6985" y="34642"/>
                        <a:pt x="1873" y="13021"/>
                      </a:cubicBezTo>
                      <a:cubicBezTo>
                        <a:pt x="10732" y="-8601"/>
                        <a:pt x="133509" y="-13078"/>
                        <a:pt x="147415" y="78457"/>
                      </a:cubicBezTo>
                      <a:cubicBezTo>
                        <a:pt x="147511" y="78553"/>
                        <a:pt x="122746" y="173707"/>
                        <a:pt x="18447" y="137607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9" name="Google Shape;939;p7"/>
                <p:cNvSpPr/>
                <p:nvPr/>
              </p:nvSpPr>
              <p:spPr>
                <a:xfrm>
                  <a:off x="3708883" y="6083609"/>
                  <a:ext cx="103052" cy="110043"/>
                </a:xfrm>
                <a:custGeom>
                  <a:rect b="b" l="l" r="r" t="t"/>
                  <a:pathLst>
                    <a:path extrusionOk="0" h="110043" w="103052">
                      <a:moveTo>
                        <a:pt x="7676" y="109070"/>
                      </a:moveTo>
                      <a:cubicBezTo>
                        <a:pt x="7676" y="109070"/>
                        <a:pt x="-10803" y="49348"/>
                        <a:pt x="9581" y="961"/>
                      </a:cubicBezTo>
                      <a:cubicBezTo>
                        <a:pt x="9581" y="961"/>
                        <a:pt x="92258" y="-11708"/>
                        <a:pt x="102355" y="54967"/>
                      </a:cubicBezTo>
                      <a:cubicBezTo>
                        <a:pt x="112546" y="121833"/>
                        <a:pt x="7676" y="109070"/>
                        <a:pt x="7676" y="109070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0" name="Google Shape;940;p7"/>
                <p:cNvSpPr/>
                <p:nvPr/>
              </p:nvSpPr>
              <p:spPr>
                <a:xfrm>
                  <a:off x="3694321" y="5976278"/>
                  <a:ext cx="59994" cy="73812"/>
                </a:xfrm>
                <a:custGeom>
                  <a:rect b="b" l="l" r="r" t="t"/>
                  <a:pathLst>
                    <a:path extrusionOk="0" h="73812" w="59994">
                      <a:moveTo>
                        <a:pt x="8808" y="68953"/>
                      </a:moveTo>
                      <a:cubicBezTo>
                        <a:pt x="8808" y="68953"/>
                        <a:pt x="-3860" y="33330"/>
                        <a:pt x="1188" y="278"/>
                      </a:cubicBezTo>
                      <a:cubicBezTo>
                        <a:pt x="1188" y="278"/>
                        <a:pt x="54624" y="-6104"/>
                        <a:pt x="59672" y="42283"/>
                      </a:cubicBezTo>
                      <a:cubicBezTo>
                        <a:pt x="64720" y="90670"/>
                        <a:pt x="8808" y="68953"/>
                        <a:pt x="8808" y="68953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41" name="Google Shape;941;p7"/>
              <p:cNvGrpSpPr/>
              <p:nvPr/>
            </p:nvGrpSpPr>
            <p:grpSpPr>
              <a:xfrm>
                <a:off x="4111311" y="5857567"/>
                <a:ext cx="130932" cy="135870"/>
                <a:chOff x="4111311" y="5857567"/>
                <a:chExt cx="130932" cy="135870"/>
              </a:xfrm>
            </p:grpSpPr>
            <p:sp>
              <p:nvSpPr>
                <p:cNvPr id="942" name="Google Shape;942;p7"/>
                <p:cNvSpPr/>
                <p:nvPr/>
              </p:nvSpPr>
              <p:spPr>
                <a:xfrm>
                  <a:off x="4145565" y="5857567"/>
                  <a:ext cx="96678" cy="48598"/>
                </a:xfrm>
                <a:custGeom>
                  <a:rect b="b" l="l" r="r" t="t"/>
                  <a:pathLst>
                    <a:path extrusionOk="0" h="48598" w="96678">
                      <a:moveTo>
                        <a:pt x="96679" y="48599"/>
                      </a:moveTo>
                      <a:cubicBezTo>
                        <a:pt x="83058" y="35454"/>
                        <a:pt x="68771" y="23929"/>
                        <a:pt x="52768" y="15738"/>
                      </a:cubicBezTo>
                      <a:cubicBezTo>
                        <a:pt x="44863" y="11452"/>
                        <a:pt x="36290" y="8785"/>
                        <a:pt x="27527" y="6689"/>
                      </a:cubicBezTo>
                      <a:cubicBezTo>
                        <a:pt x="18669" y="4498"/>
                        <a:pt x="9620" y="4689"/>
                        <a:pt x="0" y="4498"/>
                      </a:cubicBezTo>
                      <a:cubicBezTo>
                        <a:pt x="8858" y="1355"/>
                        <a:pt x="18669" y="-836"/>
                        <a:pt x="28384" y="307"/>
                      </a:cubicBezTo>
                      <a:cubicBezTo>
                        <a:pt x="38100" y="1164"/>
                        <a:pt x="47815" y="3831"/>
                        <a:pt x="56388" y="8308"/>
                      </a:cubicBezTo>
                      <a:cubicBezTo>
                        <a:pt x="65056" y="12880"/>
                        <a:pt x="72962" y="18595"/>
                        <a:pt x="79724" y="25453"/>
                      </a:cubicBezTo>
                      <a:cubicBezTo>
                        <a:pt x="86677" y="32311"/>
                        <a:pt x="92678" y="40026"/>
                        <a:pt x="96679" y="48599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3" name="Google Shape;943;p7"/>
                <p:cNvSpPr/>
                <p:nvPr/>
              </p:nvSpPr>
              <p:spPr>
                <a:xfrm>
                  <a:off x="4111311" y="5883211"/>
                  <a:ext cx="54446" cy="110226"/>
                </a:xfrm>
                <a:custGeom>
                  <a:rect b="b" l="l" r="r" t="t"/>
                  <a:pathLst>
                    <a:path extrusionOk="0" h="110226" w="54446">
                      <a:moveTo>
                        <a:pt x="1297" y="0"/>
                      </a:moveTo>
                      <a:cubicBezTo>
                        <a:pt x="5012" y="22002"/>
                        <a:pt x="8251" y="43720"/>
                        <a:pt x="14823" y="64389"/>
                      </a:cubicBezTo>
                      <a:cubicBezTo>
                        <a:pt x="18061" y="74581"/>
                        <a:pt x="22157" y="84582"/>
                        <a:pt x="28348" y="93059"/>
                      </a:cubicBezTo>
                      <a:cubicBezTo>
                        <a:pt x="34444" y="101537"/>
                        <a:pt x="43303" y="107918"/>
                        <a:pt x="54447" y="109919"/>
                      </a:cubicBezTo>
                      <a:cubicBezTo>
                        <a:pt x="43208" y="111633"/>
                        <a:pt x="31111" y="106013"/>
                        <a:pt x="23395" y="97250"/>
                      </a:cubicBezTo>
                      <a:cubicBezTo>
                        <a:pt x="15394" y="88583"/>
                        <a:pt x="10537" y="77724"/>
                        <a:pt x="7012" y="66961"/>
                      </a:cubicBezTo>
                      <a:cubicBezTo>
                        <a:pt x="3679" y="56102"/>
                        <a:pt x="1583" y="44863"/>
                        <a:pt x="726" y="33719"/>
                      </a:cubicBezTo>
                      <a:cubicBezTo>
                        <a:pt x="-322" y="22384"/>
                        <a:pt x="-322" y="11144"/>
                        <a:pt x="1297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4" name="Google Shape;944;p7"/>
                <p:cNvSpPr/>
                <p:nvPr/>
              </p:nvSpPr>
              <p:spPr>
                <a:xfrm>
                  <a:off x="4145660" y="5890577"/>
                  <a:ext cx="83915" cy="35115"/>
                </a:xfrm>
                <a:custGeom>
                  <a:rect b="b" l="l" r="r" t="t"/>
                  <a:pathLst>
                    <a:path extrusionOk="0" h="35115" w="83915">
                      <a:moveTo>
                        <a:pt x="83915" y="35116"/>
                      </a:moveTo>
                      <a:cubicBezTo>
                        <a:pt x="69818" y="28163"/>
                        <a:pt x="56674" y="20638"/>
                        <a:pt x="42958" y="14542"/>
                      </a:cubicBezTo>
                      <a:cubicBezTo>
                        <a:pt x="36195" y="11303"/>
                        <a:pt x="29242" y="8637"/>
                        <a:pt x="22193" y="6636"/>
                      </a:cubicBezTo>
                      <a:cubicBezTo>
                        <a:pt x="15050" y="4731"/>
                        <a:pt x="7811" y="3493"/>
                        <a:pt x="0" y="4636"/>
                      </a:cubicBezTo>
                      <a:cubicBezTo>
                        <a:pt x="6763" y="255"/>
                        <a:pt x="15430" y="-603"/>
                        <a:pt x="23432" y="349"/>
                      </a:cubicBezTo>
                      <a:cubicBezTo>
                        <a:pt x="31528" y="1207"/>
                        <a:pt x="39243" y="3779"/>
                        <a:pt x="46482" y="7017"/>
                      </a:cubicBezTo>
                      <a:cubicBezTo>
                        <a:pt x="53626" y="10446"/>
                        <a:pt x="60484" y="14351"/>
                        <a:pt x="66770" y="19114"/>
                      </a:cubicBezTo>
                      <a:cubicBezTo>
                        <a:pt x="72962" y="23781"/>
                        <a:pt x="78962" y="28924"/>
                        <a:pt x="83915" y="35116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5" name="Google Shape;945;p7"/>
                <p:cNvSpPr/>
                <p:nvPr/>
              </p:nvSpPr>
              <p:spPr>
                <a:xfrm>
                  <a:off x="4144847" y="5909310"/>
                  <a:ext cx="42819" cy="69047"/>
                </a:xfrm>
                <a:custGeom>
                  <a:rect b="b" l="l" r="r" t="t"/>
                  <a:pathLst>
                    <a:path extrusionOk="0" h="69047" w="42819">
                      <a:moveTo>
                        <a:pt x="814" y="0"/>
                      </a:moveTo>
                      <a:cubicBezTo>
                        <a:pt x="5196" y="14478"/>
                        <a:pt x="8624" y="28575"/>
                        <a:pt x="13863" y="41814"/>
                      </a:cubicBezTo>
                      <a:cubicBezTo>
                        <a:pt x="16530" y="48291"/>
                        <a:pt x="19769" y="54483"/>
                        <a:pt x="24246" y="59341"/>
                      </a:cubicBezTo>
                      <a:cubicBezTo>
                        <a:pt x="28722" y="64198"/>
                        <a:pt x="35009" y="66865"/>
                        <a:pt x="42819" y="66960"/>
                      </a:cubicBezTo>
                      <a:cubicBezTo>
                        <a:pt x="36057" y="70485"/>
                        <a:pt x="26532" y="69532"/>
                        <a:pt x="20055" y="64198"/>
                      </a:cubicBezTo>
                      <a:cubicBezTo>
                        <a:pt x="13387" y="59150"/>
                        <a:pt x="9387" y="52006"/>
                        <a:pt x="6243" y="44862"/>
                      </a:cubicBezTo>
                      <a:cubicBezTo>
                        <a:pt x="719" y="30385"/>
                        <a:pt x="-1282" y="15049"/>
                        <a:pt x="814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46" name="Google Shape;946;p7"/>
            <p:cNvGrpSpPr/>
            <p:nvPr/>
          </p:nvGrpSpPr>
          <p:grpSpPr>
            <a:xfrm>
              <a:off x="2487739" y="5325522"/>
              <a:ext cx="1159383" cy="1376373"/>
              <a:chOff x="2487739" y="5325522"/>
              <a:chExt cx="1159383" cy="1376373"/>
            </a:xfrm>
          </p:grpSpPr>
          <p:sp>
            <p:nvSpPr>
              <p:cNvPr id="947" name="Google Shape;947;p7"/>
              <p:cNvSpPr/>
              <p:nvPr/>
            </p:nvSpPr>
            <p:spPr>
              <a:xfrm>
                <a:off x="2487739" y="5325522"/>
                <a:ext cx="1159383" cy="1376373"/>
              </a:xfrm>
              <a:custGeom>
                <a:rect b="b" l="l" r="r" t="t"/>
                <a:pathLst>
                  <a:path extrusionOk="0" h="1376373" w="1159383">
                    <a:moveTo>
                      <a:pt x="1159383" y="0"/>
                    </a:moveTo>
                    <a:cubicBezTo>
                      <a:pt x="1098518" y="183071"/>
                      <a:pt x="1151858" y="274606"/>
                      <a:pt x="1075563" y="434816"/>
                    </a:cubicBezTo>
                    <a:cubicBezTo>
                      <a:pt x="999268" y="595027"/>
                      <a:pt x="747522" y="801053"/>
                      <a:pt x="427101" y="900208"/>
                    </a:cubicBezTo>
                    <a:cubicBezTo>
                      <a:pt x="427101" y="900208"/>
                      <a:pt x="465677" y="1083279"/>
                      <a:pt x="546830" y="1139285"/>
                    </a:cubicBezTo>
                    <a:cubicBezTo>
                      <a:pt x="627983" y="1195197"/>
                      <a:pt x="668655" y="1230439"/>
                      <a:pt x="668655" y="1230439"/>
                    </a:cubicBezTo>
                    <a:cubicBezTo>
                      <a:pt x="668655" y="1230439"/>
                      <a:pt x="620363" y="1289399"/>
                      <a:pt x="645795" y="1370743"/>
                    </a:cubicBezTo>
                    <a:cubicBezTo>
                      <a:pt x="645795" y="1370743"/>
                      <a:pt x="147352" y="1383411"/>
                      <a:pt x="106680" y="1370743"/>
                    </a:cubicBezTo>
                    <a:cubicBezTo>
                      <a:pt x="66008" y="1358075"/>
                      <a:pt x="35433" y="1332643"/>
                      <a:pt x="35433" y="1286828"/>
                    </a:cubicBezTo>
                    <a:cubicBezTo>
                      <a:pt x="35433" y="1241013"/>
                      <a:pt x="71057" y="1085945"/>
                      <a:pt x="55817" y="1045273"/>
                    </a:cubicBezTo>
                    <a:cubicBezTo>
                      <a:pt x="40577" y="1004602"/>
                      <a:pt x="-32575" y="944213"/>
                      <a:pt x="62770" y="778288"/>
                    </a:cubicBezTo>
                    <a:cubicBezTo>
                      <a:pt x="158115" y="612363"/>
                      <a:pt x="240125" y="448342"/>
                      <a:pt x="308801" y="394907"/>
                    </a:cubicBezTo>
                    <a:cubicBezTo>
                      <a:pt x="308801" y="394907"/>
                      <a:pt x="122015" y="354806"/>
                      <a:pt x="0" y="110681"/>
                    </a:cubicBezTo>
                    <a:lnTo>
                      <a:pt x="1159383" y="0"/>
                    </a:lnTo>
                    <a:close/>
                  </a:path>
                </a:pathLst>
              </a:custGeom>
              <a:solidFill>
                <a:srgbClr val="AE719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48" name="Google Shape;948;p7"/>
              <p:cNvGrpSpPr/>
              <p:nvPr/>
            </p:nvGrpSpPr>
            <p:grpSpPr>
              <a:xfrm>
                <a:off x="2899907" y="6555550"/>
                <a:ext cx="352404" cy="145191"/>
                <a:chOff x="2899907" y="6555550"/>
                <a:chExt cx="352404" cy="145191"/>
              </a:xfrm>
            </p:grpSpPr>
            <p:sp>
              <p:nvSpPr>
                <p:cNvPr id="949" name="Google Shape;949;p7"/>
                <p:cNvSpPr/>
                <p:nvPr/>
              </p:nvSpPr>
              <p:spPr>
                <a:xfrm>
                  <a:off x="3124598" y="6555550"/>
                  <a:ext cx="127713" cy="140619"/>
                </a:xfrm>
                <a:custGeom>
                  <a:rect b="b" l="l" r="r" t="t"/>
                  <a:pathLst>
                    <a:path extrusionOk="0" h="140619" w="127713">
                      <a:moveTo>
                        <a:pt x="31796" y="317"/>
                      </a:moveTo>
                      <a:cubicBezTo>
                        <a:pt x="31796" y="317"/>
                        <a:pt x="138285" y="-13209"/>
                        <a:pt x="126855" y="136524"/>
                      </a:cubicBezTo>
                      <a:lnTo>
                        <a:pt x="8936" y="140620"/>
                      </a:lnTo>
                      <a:cubicBezTo>
                        <a:pt x="8936" y="140620"/>
                        <a:pt x="-22211" y="53942"/>
                        <a:pt x="31796" y="317"/>
                      </a:cubicBez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0" name="Google Shape;950;p7"/>
                <p:cNvSpPr/>
                <p:nvPr/>
              </p:nvSpPr>
              <p:spPr>
                <a:xfrm>
                  <a:off x="2899907" y="6582354"/>
                  <a:ext cx="165640" cy="118387"/>
                </a:xfrm>
                <a:custGeom>
                  <a:rect b="b" l="l" r="r" t="t"/>
                  <a:pathLst>
                    <a:path extrusionOk="0" h="118387" w="165640">
                      <a:moveTo>
                        <a:pt x="165619" y="115435"/>
                      </a:moveTo>
                      <a:cubicBezTo>
                        <a:pt x="165619" y="115435"/>
                        <a:pt x="169429" y="3897"/>
                        <a:pt x="75988" y="87"/>
                      </a:cubicBezTo>
                      <a:cubicBezTo>
                        <a:pt x="-17452" y="-3723"/>
                        <a:pt x="1598" y="118388"/>
                        <a:pt x="1598" y="118388"/>
                      </a:cubicBezTo>
                      <a:lnTo>
                        <a:pt x="165619" y="115435"/>
                      </a:lnTo>
                      <a:close/>
                    </a:path>
                  </a:pathLst>
                </a:custGeom>
                <a:solidFill>
                  <a:srgbClr val="5728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951" name="Google Shape;951;p7"/>
              <p:cNvSpPr/>
              <p:nvPr/>
            </p:nvSpPr>
            <p:spPr>
              <a:xfrm>
                <a:off x="2893218" y="6436042"/>
                <a:ext cx="186332" cy="261461"/>
              </a:xfrm>
              <a:custGeom>
                <a:rect b="b" l="l" r="r" t="t"/>
                <a:pathLst>
                  <a:path extrusionOk="0" h="261461" w="186332">
                    <a:moveTo>
                      <a:pt x="183071" y="261461"/>
                    </a:moveTo>
                    <a:cubicBezTo>
                      <a:pt x="185547" y="247650"/>
                      <a:pt x="184118" y="233648"/>
                      <a:pt x="180880" y="220313"/>
                    </a:cubicBezTo>
                    <a:cubicBezTo>
                      <a:pt x="177832" y="206883"/>
                      <a:pt x="172593" y="194024"/>
                      <a:pt x="165926" y="182023"/>
                    </a:cubicBezTo>
                    <a:cubicBezTo>
                      <a:pt x="152781" y="157925"/>
                      <a:pt x="135160" y="136207"/>
                      <a:pt x="114776" y="117824"/>
                    </a:cubicBezTo>
                    <a:cubicBezTo>
                      <a:pt x="104775" y="108395"/>
                      <a:pt x="93726" y="100108"/>
                      <a:pt x="82391" y="92202"/>
                    </a:cubicBezTo>
                    <a:cubicBezTo>
                      <a:pt x="71056" y="84201"/>
                      <a:pt x="59055" y="77057"/>
                      <a:pt x="47815" y="68294"/>
                    </a:cubicBezTo>
                    <a:cubicBezTo>
                      <a:pt x="36576" y="59721"/>
                      <a:pt x="26003" y="49816"/>
                      <a:pt x="17907" y="38100"/>
                    </a:cubicBezTo>
                    <a:cubicBezTo>
                      <a:pt x="9906" y="26289"/>
                      <a:pt x="4096" y="13335"/>
                      <a:pt x="0" y="0"/>
                    </a:cubicBezTo>
                    <a:cubicBezTo>
                      <a:pt x="5905" y="12668"/>
                      <a:pt x="12382" y="25051"/>
                      <a:pt x="21146" y="35623"/>
                    </a:cubicBezTo>
                    <a:cubicBezTo>
                      <a:pt x="29623" y="46387"/>
                      <a:pt x="40196" y="55340"/>
                      <a:pt x="51530" y="63055"/>
                    </a:cubicBezTo>
                    <a:cubicBezTo>
                      <a:pt x="74390" y="78391"/>
                      <a:pt x="99155" y="92393"/>
                      <a:pt x="120301" y="111633"/>
                    </a:cubicBezTo>
                    <a:cubicBezTo>
                      <a:pt x="130588" y="121348"/>
                      <a:pt x="140398" y="131731"/>
                      <a:pt x="148876" y="143065"/>
                    </a:cubicBezTo>
                    <a:cubicBezTo>
                      <a:pt x="157639" y="154210"/>
                      <a:pt x="165354" y="166211"/>
                      <a:pt x="171450" y="179070"/>
                    </a:cubicBezTo>
                    <a:cubicBezTo>
                      <a:pt x="183737" y="204501"/>
                      <a:pt x="190881" y="234219"/>
                      <a:pt x="183071" y="261461"/>
                    </a:cubicBezTo>
                    <a:close/>
                  </a:path>
                </a:pathLst>
              </a:custGeom>
              <a:solidFill>
                <a:srgbClr val="5F1B5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52" name="Google Shape;952;p7"/>
              <p:cNvGrpSpPr/>
              <p:nvPr/>
            </p:nvGrpSpPr>
            <p:grpSpPr>
              <a:xfrm>
                <a:off x="3300126" y="5604702"/>
                <a:ext cx="280320" cy="234503"/>
                <a:chOff x="3300126" y="5604702"/>
                <a:chExt cx="280320" cy="234503"/>
              </a:xfrm>
            </p:grpSpPr>
            <p:sp>
              <p:nvSpPr>
                <p:cNvPr id="953" name="Google Shape;953;p7"/>
                <p:cNvSpPr/>
                <p:nvPr/>
              </p:nvSpPr>
              <p:spPr>
                <a:xfrm>
                  <a:off x="3344036" y="5604702"/>
                  <a:ext cx="236410" cy="73625"/>
                </a:xfrm>
                <a:custGeom>
                  <a:rect b="b" l="l" r="r" t="t"/>
                  <a:pathLst>
                    <a:path extrusionOk="0" h="73625" w="236410">
                      <a:moveTo>
                        <a:pt x="236411" y="73626"/>
                      </a:moveTo>
                      <a:cubicBezTo>
                        <a:pt x="232315" y="70102"/>
                        <a:pt x="228410" y="66482"/>
                        <a:pt x="224504" y="62863"/>
                      </a:cubicBezTo>
                      <a:lnTo>
                        <a:pt x="218599" y="57433"/>
                      </a:lnTo>
                      <a:lnTo>
                        <a:pt x="212122" y="52861"/>
                      </a:lnTo>
                      <a:cubicBezTo>
                        <a:pt x="207836" y="49813"/>
                        <a:pt x="203645" y="46479"/>
                        <a:pt x="199358" y="43527"/>
                      </a:cubicBezTo>
                      <a:lnTo>
                        <a:pt x="185547" y="35716"/>
                      </a:lnTo>
                      <a:cubicBezTo>
                        <a:pt x="166783" y="26191"/>
                        <a:pt x="147161" y="18286"/>
                        <a:pt x="126492" y="14095"/>
                      </a:cubicBezTo>
                      <a:cubicBezTo>
                        <a:pt x="105918" y="9523"/>
                        <a:pt x="84868" y="7237"/>
                        <a:pt x="63722" y="6570"/>
                      </a:cubicBezTo>
                      <a:cubicBezTo>
                        <a:pt x="53150" y="6284"/>
                        <a:pt x="42482" y="6379"/>
                        <a:pt x="31909" y="7141"/>
                      </a:cubicBezTo>
                      <a:cubicBezTo>
                        <a:pt x="21241" y="7522"/>
                        <a:pt x="10668" y="8665"/>
                        <a:pt x="0" y="10094"/>
                      </a:cubicBezTo>
                      <a:cubicBezTo>
                        <a:pt x="20574" y="3808"/>
                        <a:pt x="42196" y="1045"/>
                        <a:pt x="63722" y="188"/>
                      </a:cubicBezTo>
                      <a:cubicBezTo>
                        <a:pt x="85344" y="-669"/>
                        <a:pt x="107156" y="1426"/>
                        <a:pt x="128397" y="5998"/>
                      </a:cubicBezTo>
                      <a:cubicBezTo>
                        <a:pt x="149733" y="10570"/>
                        <a:pt x="170212" y="19048"/>
                        <a:pt x="188786" y="30192"/>
                      </a:cubicBezTo>
                      <a:cubicBezTo>
                        <a:pt x="207645" y="41146"/>
                        <a:pt x="223171" y="56957"/>
                        <a:pt x="236411" y="73626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4" name="Google Shape;954;p7"/>
                <p:cNvSpPr/>
                <p:nvPr/>
              </p:nvSpPr>
              <p:spPr>
                <a:xfrm>
                  <a:off x="3300126" y="5710808"/>
                  <a:ext cx="193071" cy="128397"/>
                </a:xfrm>
                <a:custGeom>
                  <a:rect b="b" l="l" r="r" t="t"/>
                  <a:pathLst>
                    <a:path extrusionOk="0" h="128397" w="193071">
                      <a:moveTo>
                        <a:pt x="0" y="0"/>
                      </a:moveTo>
                      <a:cubicBezTo>
                        <a:pt x="12859" y="15145"/>
                        <a:pt x="25718" y="30099"/>
                        <a:pt x="40291" y="43339"/>
                      </a:cubicBezTo>
                      <a:cubicBezTo>
                        <a:pt x="54483" y="56864"/>
                        <a:pt x="70009" y="68866"/>
                        <a:pt x="86296" y="79724"/>
                      </a:cubicBezTo>
                      <a:cubicBezTo>
                        <a:pt x="102489" y="90773"/>
                        <a:pt x="119729" y="100108"/>
                        <a:pt x="137541" y="108299"/>
                      </a:cubicBezTo>
                      <a:cubicBezTo>
                        <a:pt x="155448" y="116396"/>
                        <a:pt x="173831" y="123444"/>
                        <a:pt x="193072" y="128397"/>
                      </a:cubicBezTo>
                      <a:cubicBezTo>
                        <a:pt x="173260" y="126587"/>
                        <a:pt x="153638" y="121444"/>
                        <a:pt x="134969" y="114205"/>
                      </a:cubicBezTo>
                      <a:cubicBezTo>
                        <a:pt x="116205" y="107061"/>
                        <a:pt x="98298" y="97822"/>
                        <a:pt x="81629" y="86582"/>
                      </a:cubicBezTo>
                      <a:cubicBezTo>
                        <a:pt x="65056" y="75343"/>
                        <a:pt x="49244" y="62675"/>
                        <a:pt x="35719" y="47815"/>
                      </a:cubicBezTo>
                      <a:cubicBezTo>
                        <a:pt x="21622" y="33623"/>
                        <a:pt x="10192" y="16954"/>
                        <a:pt x="0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5" name="Google Shape;955;p7"/>
                <p:cNvSpPr/>
                <p:nvPr/>
              </p:nvSpPr>
              <p:spPr>
                <a:xfrm>
                  <a:off x="3353466" y="5656315"/>
                  <a:ext cx="213645" cy="73543"/>
                </a:xfrm>
                <a:custGeom>
                  <a:rect b="b" l="l" r="r" t="t"/>
                  <a:pathLst>
                    <a:path extrusionOk="0" h="73543" w="213645">
                      <a:moveTo>
                        <a:pt x="213646" y="73544"/>
                      </a:moveTo>
                      <a:cubicBezTo>
                        <a:pt x="198406" y="61352"/>
                        <a:pt x="182213" y="50779"/>
                        <a:pt x="165545" y="41063"/>
                      </a:cubicBezTo>
                      <a:cubicBezTo>
                        <a:pt x="148780" y="31634"/>
                        <a:pt x="131350" y="23442"/>
                        <a:pt x="113252" y="17346"/>
                      </a:cubicBezTo>
                      <a:cubicBezTo>
                        <a:pt x="95250" y="10964"/>
                        <a:pt x="76295" y="7821"/>
                        <a:pt x="57245" y="6488"/>
                      </a:cubicBezTo>
                      <a:lnTo>
                        <a:pt x="42863" y="6202"/>
                      </a:lnTo>
                      <a:cubicBezTo>
                        <a:pt x="38100" y="6392"/>
                        <a:pt x="33338" y="7059"/>
                        <a:pt x="28575" y="7440"/>
                      </a:cubicBezTo>
                      <a:lnTo>
                        <a:pt x="21336" y="8012"/>
                      </a:lnTo>
                      <a:lnTo>
                        <a:pt x="14288" y="9536"/>
                      </a:lnTo>
                      <a:cubicBezTo>
                        <a:pt x="9525" y="10584"/>
                        <a:pt x="4763" y="11536"/>
                        <a:pt x="0" y="12393"/>
                      </a:cubicBezTo>
                      <a:cubicBezTo>
                        <a:pt x="18002" y="5250"/>
                        <a:pt x="37433" y="-275"/>
                        <a:pt x="57340" y="11"/>
                      </a:cubicBezTo>
                      <a:cubicBezTo>
                        <a:pt x="77153" y="11"/>
                        <a:pt x="97060" y="2963"/>
                        <a:pt x="115824" y="9440"/>
                      </a:cubicBezTo>
                      <a:cubicBezTo>
                        <a:pt x="134588" y="15917"/>
                        <a:pt x="152400" y="24680"/>
                        <a:pt x="168878" y="35539"/>
                      </a:cubicBezTo>
                      <a:cubicBezTo>
                        <a:pt x="185356" y="46397"/>
                        <a:pt x="200596" y="58970"/>
                        <a:pt x="213646" y="73544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6" name="Google Shape;956;p7"/>
                <p:cNvSpPr/>
                <p:nvPr/>
              </p:nvSpPr>
              <p:spPr>
                <a:xfrm>
                  <a:off x="3363086" y="5694616"/>
                  <a:ext cx="148780" cy="119253"/>
                </a:xfrm>
                <a:custGeom>
                  <a:rect b="b" l="l" r="r" t="t"/>
                  <a:pathLst>
                    <a:path extrusionOk="0" h="119253" w="148780">
                      <a:moveTo>
                        <a:pt x="0" y="0"/>
                      </a:moveTo>
                      <a:cubicBezTo>
                        <a:pt x="7811" y="14478"/>
                        <a:pt x="18288" y="27242"/>
                        <a:pt x="28766" y="39624"/>
                      </a:cubicBezTo>
                      <a:cubicBezTo>
                        <a:pt x="39434" y="51816"/>
                        <a:pt x="50959" y="63341"/>
                        <a:pt x="63341" y="73724"/>
                      </a:cubicBezTo>
                      <a:cubicBezTo>
                        <a:pt x="75819" y="84011"/>
                        <a:pt x="89249" y="92964"/>
                        <a:pt x="103442" y="100870"/>
                      </a:cubicBezTo>
                      <a:cubicBezTo>
                        <a:pt x="117729" y="108490"/>
                        <a:pt x="132969" y="114300"/>
                        <a:pt x="148781" y="119253"/>
                      </a:cubicBezTo>
                      <a:cubicBezTo>
                        <a:pt x="132398" y="117443"/>
                        <a:pt x="115919" y="113633"/>
                        <a:pt x="100679" y="106680"/>
                      </a:cubicBezTo>
                      <a:cubicBezTo>
                        <a:pt x="85439" y="99822"/>
                        <a:pt x="71152" y="90678"/>
                        <a:pt x="58103" y="80105"/>
                      </a:cubicBezTo>
                      <a:cubicBezTo>
                        <a:pt x="45339" y="69342"/>
                        <a:pt x="33719" y="57055"/>
                        <a:pt x="23717" y="43720"/>
                      </a:cubicBezTo>
                      <a:cubicBezTo>
                        <a:pt x="13811" y="30290"/>
                        <a:pt x="4953" y="15907"/>
                        <a:pt x="0" y="0"/>
                      </a:cubicBez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957" name="Google Shape;957;p7"/>
            <p:cNvGrpSpPr/>
            <p:nvPr/>
          </p:nvGrpSpPr>
          <p:grpSpPr>
            <a:xfrm>
              <a:off x="4574190" y="3438679"/>
              <a:ext cx="2543367" cy="2240043"/>
              <a:chOff x="4574190" y="3438679"/>
              <a:chExt cx="2543367" cy="2240043"/>
            </a:xfrm>
          </p:grpSpPr>
          <p:grpSp>
            <p:nvGrpSpPr>
              <p:cNvPr id="958" name="Google Shape;958;p7"/>
              <p:cNvGrpSpPr/>
              <p:nvPr/>
            </p:nvGrpSpPr>
            <p:grpSpPr>
              <a:xfrm>
                <a:off x="6006560" y="3743191"/>
                <a:ext cx="1110997" cy="1845507"/>
                <a:chOff x="6006560" y="3743191"/>
                <a:chExt cx="1110997" cy="1845507"/>
              </a:xfrm>
            </p:grpSpPr>
            <p:grpSp>
              <p:nvGrpSpPr>
                <p:cNvPr id="959" name="Google Shape;959;p7"/>
                <p:cNvGrpSpPr/>
                <p:nvPr/>
              </p:nvGrpSpPr>
              <p:grpSpPr>
                <a:xfrm>
                  <a:off x="6459855" y="4620490"/>
                  <a:ext cx="585393" cy="968208"/>
                  <a:chOff x="6459855" y="4620490"/>
                  <a:chExt cx="585393" cy="968208"/>
                </a:xfrm>
              </p:grpSpPr>
              <p:sp>
                <p:nvSpPr>
                  <p:cNvPr id="960" name="Google Shape;960;p7"/>
                  <p:cNvSpPr/>
                  <p:nvPr/>
                </p:nvSpPr>
                <p:spPr>
                  <a:xfrm>
                    <a:off x="6459855" y="4846796"/>
                    <a:ext cx="585393" cy="741902"/>
                  </a:xfrm>
                  <a:custGeom>
                    <a:rect b="b" l="l" r="r" t="t"/>
                    <a:pathLst>
                      <a:path extrusionOk="0" h="741902" w="585393">
                        <a:moveTo>
                          <a:pt x="479298" y="0"/>
                        </a:moveTo>
                        <a:cubicBezTo>
                          <a:pt x="479298" y="0"/>
                          <a:pt x="638270" y="104870"/>
                          <a:pt x="567023" y="331184"/>
                        </a:cubicBezTo>
                        <a:cubicBezTo>
                          <a:pt x="567023" y="331184"/>
                          <a:pt x="518731" y="242221"/>
                          <a:pt x="444912" y="254889"/>
                        </a:cubicBezTo>
                        <a:cubicBezTo>
                          <a:pt x="371189" y="267557"/>
                          <a:pt x="355949" y="361664"/>
                          <a:pt x="94012" y="341376"/>
                        </a:cubicBezTo>
                        <a:cubicBezTo>
                          <a:pt x="94012" y="341376"/>
                          <a:pt x="83820" y="560070"/>
                          <a:pt x="386429" y="524447"/>
                        </a:cubicBezTo>
                        <a:cubicBezTo>
                          <a:pt x="386429" y="524447"/>
                          <a:pt x="391477" y="699897"/>
                          <a:pt x="174117" y="741902"/>
                        </a:cubicBezTo>
                        <a:lnTo>
                          <a:pt x="94012" y="710089"/>
                        </a:lnTo>
                        <a:lnTo>
                          <a:pt x="0" y="298609"/>
                        </a:lnTo>
                        <a:lnTo>
                          <a:pt x="479298" y="0"/>
                        </a:ln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7"/>
                  <p:cNvSpPr/>
                  <p:nvPr/>
                </p:nvSpPr>
                <p:spPr>
                  <a:xfrm>
                    <a:off x="6637794" y="4620490"/>
                    <a:ext cx="341371" cy="212970"/>
                  </a:xfrm>
                  <a:custGeom>
                    <a:rect b="b" l="l" r="r" t="t"/>
                    <a:pathLst>
                      <a:path extrusionOk="0" h="212970" w="341371">
                        <a:moveTo>
                          <a:pt x="276593" y="212971"/>
                        </a:moveTo>
                        <a:cubicBezTo>
                          <a:pt x="276593" y="205351"/>
                          <a:pt x="373844" y="87050"/>
                          <a:pt x="330029" y="16565"/>
                        </a:cubicBezTo>
                        <a:cubicBezTo>
                          <a:pt x="286214" y="-53920"/>
                          <a:pt x="-5633" y="123340"/>
                          <a:pt x="83" y="123340"/>
                        </a:cubicBezTo>
                        <a:cubicBezTo>
                          <a:pt x="5798" y="123340"/>
                          <a:pt x="276593" y="212971"/>
                          <a:pt x="276593" y="212971"/>
                        </a:cubicBezTo>
                        <a:close/>
                      </a:path>
                    </a:pathLst>
                  </a:custGeom>
                  <a:solidFill>
                    <a:srgbClr val="5F1B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62" name="Google Shape;962;p7"/>
                <p:cNvSpPr/>
                <p:nvPr/>
              </p:nvSpPr>
              <p:spPr>
                <a:xfrm>
                  <a:off x="6006560" y="3743191"/>
                  <a:ext cx="1110997" cy="983779"/>
                </a:xfrm>
                <a:custGeom>
                  <a:rect b="b" l="l" r="r" t="t"/>
                  <a:pathLst>
                    <a:path extrusionOk="0" h="983779" w="1110997">
                      <a:moveTo>
                        <a:pt x="297466" y="983780"/>
                      </a:moveTo>
                      <a:cubicBezTo>
                        <a:pt x="297466" y="983780"/>
                        <a:pt x="549212" y="630688"/>
                        <a:pt x="663702" y="504768"/>
                      </a:cubicBezTo>
                      <a:cubicBezTo>
                        <a:pt x="778097" y="378847"/>
                        <a:pt x="1157669" y="73761"/>
                        <a:pt x="1106234" y="10801"/>
                      </a:cubicBezTo>
                      <a:cubicBezTo>
                        <a:pt x="1054704" y="-52159"/>
                        <a:pt x="811054" y="178631"/>
                        <a:pt x="720185" y="226352"/>
                      </a:cubicBezTo>
                      <a:cubicBezTo>
                        <a:pt x="629412" y="274072"/>
                        <a:pt x="522541" y="315982"/>
                        <a:pt x="440531" y="407517"/>
                      </a:cubicBezTo>
                      <a:cubicBezTo>
                        <a:pt x="358521" y="499053"/>
                        <a:pt x="0" y="877290"/>
                        <a:pt x="0" y="877290"/>
                      </a:cubicBezTo>
                      <a:lnTo>
                        <a:pt x="297466" y="983780"/>
                      </a:lnTo>
                      <a:close/>
                    </a:path>
                  </a:pathLst>
                </a:custGeom>
                <a:solidFill>
                  <a:srgbClr val="5F1B52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63" name="Google Shape;963;p7"/>
              <p:cNvGrpSpPr/>
              <p:nvPr/>
            </p:nvGrpSpPr>
            <p:grpSpPr>
              <a:xfrm>
                <a:off x="4574190" y="3788259"/>
                <a:ext cx="2365057" cy="1890463"/>
                <a:chOff x="4574190" y="3788259"/>
                <a:chExt cx="2365057" cy="1890463"/>
              </a:xfrm>
            </p:grpSpPr>
            <p:grpSp>
              <p:nvGrpSpPr>
                <p:cNvPr id="964" name="Google Shape;964;p7"/>
                <p:cNvGrpSpPr/>
                <p:nvPr/>
              </p:nvGrpSpPr>
              <p:grpSpPr>
                <a:xfrm>
                  <a:off x="4574190" y="3788259"/>
                  <a:ext cx="657987" cy="492304"/>
                  <a:chOff x="4574190" y="3788259"/>
                  <a:chExt cx="657987" cy="492304"/>
                </a:xfrm>
              </p:grpSpPr>
              <p:sp>
                <p:nvSpPr>
                  <p:cNvPr id="965" name="Google Shape;965;p7"/>
                  <p:cNvSpPr/>
                  <p:nvPr/>
                </p:nvSpPr>
                <p:spPr>
                  <a:xfrm>
                    <a:off x="5100581" y="3799367"/>
                    <a:ext cx="131596" cy="124361"/>
                  </a:xfrm>
                  <a:custGeom>
                    <a:rect b="b" l="l" r="r" t="t"/>
                    <a:pathLst>
                      <a:path extrusionOk="0" h="124361" w="131596">
                        <a:moveTo>
                          <a:pt x="131596" y="116646"/>
                        </a:moveTo>
                        <a:cubicBezTo>
                          <a:pt x="131596" y="116646"/>
                          <a:pt x="36251" y="-7370"/>
                          <a:pt x="13391" y="346"/>
                        </a:cubicBezTo>
                        <a:cubicBezTo>
                          <a:pt x="-9469" y="7966"/>
                          <a:pt x="3866" y="124361"/>
                          <a:pt x="3866" y="124361"/>
                        </a:cubicBezTo>
                        <a:lnTo>
                          <a:pt x="131596" y="116646"/>
                        </a:ln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7"/>
                  <p:cNvSpPr/>
                  <p:nvPr/>
                </p:nvSpPr>
                <p:spPr>
                  <a:xfrm>
                    <a:off x="4869125" y="3788259"/>
                    <a:ext cx="170362" cy="164116"/>
                  </a:xfrm>
                  <a:custGeom>
                    <a:rect b="b" l="l" r="r" t="t"/>
                    <a:pathLst>
                      <a:path extrusionOk="0" h="164116" w="170362">
                        <a:moveTo>
                          <a:pt x="170362" y="112513"/>
                        </a:moveTo>
                        <a:cubicBezTo>
                          <a:pt x="170362" y="112513"/>
                          <a:pt x="29202" y="-17217"/>
                          <a:pt x="6341" y="1928"/>
                        </a:cubicBezTo>
                        <a:cubicBezTo>
                          <a:pt x="-16519" y="21073"/>
                          <a:pt x="29202" y="167854"/>
                          <a:pt x="36821" y="164044"/>
                        </a:cubicBezTo>
                        <a:cubicBezTo>
                          <a:pt x="44537" y="160234"/>
                          <a:pt x="170362" y="112513"/>
                          <a:pt x="170362" y="112513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7"/>
                  <p:cNvSpPr/>
                  <p:nvPr/>
                </p:nvSpPr>
                <p:spPr>
                  <a:xfrm>
                    <a:off x="4695390" y="3900564"/>
                    <a:ext cx="173789" cy="175659"/>
                  </a:xfrm>
                  <a:custGeom>
                    <a:rect b="b" l="l" r="r" t="t"/>
                    <a:pathLst>
                      <a:path extrusionOk="0" h="175659" w="173789">
                        <a:moveTo>
                          <a:pt x="173790" y="72694"/>
                        </a:moveTo>
                        <a:cubicBezTo>
                          <a:pt x="173790" y="72694"/>
                          <a:pt x="33296" y="-28367"/>
                          <a:pt x="4626" y="7828"/>
                        </a:cubicBezTo>
                        <a:cubicBezTo>
                          <a:pt x="-23949" y="44024"/>
                          <a:pt x="89208" y="175659"/>
                          <a:pt x="89208" y="175659"/>
                        </a:cubicBezTo>
                        <a:lnTo>
                          <a:pt x="173790" y="72694"/>
                        </a:ln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7"/>
                  <p:cNvSpPr/>
                  <p:nvPr/>
                </p:nvSpPr>
                <p:spPr>
                  <a:xfrm>
                    <a:off x="4574190" y="4109064"/>
                    <a:ext cx="200336" cy="171499"/>
                  </a:xfrm>
                  <a:custGeom>
                    <a:rect b="b" l="l" r="r" t="t"/>
                    <a:pathLst>
                      <a:path extrusionOk="0" h="171499" w="200336">
                        <a:moveTo>
                          <a:pt x="200216" y="20"/>
                        </a:moveTo>
                        <a:cubicBezTo>
                          <a:pt x="200216" y="20"/>
                          <a:pt x="381" y="-1980"/>
                          <a:pt x="1" y="33929"/>
                        </a:cubicBezTo>
                        <a:cubicBezTo>
                          <a:pt x="-381" y="69839"/>
                          <a:pt x="206026" y="176995"/>
                          <a:pt x="200216" y="171280"/>
                        </a:cubicBezTo>
                        <a:cubicBezTo>
                          <a:pt x="194501" y="165565"/>
                          <a:pt x="200216" y="20"/>
                          <a:pt x="200216" y="20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69" name="Google Shape;969;p7"/>
                <p:cNvSpPr/>
                <p:nvPr/>
              </p:nvSpPr>
              <p:spPr>
                <a:xfrm>
                  <a:off x="4738197" y="3878483"/>
                  <a:ext cx="2201050" cy="1800239"/>
                </a:xfrm>
                <a:custGeom>
                  <a:rect b="b" l="l" r="r" t="t"/>
                  <a:pathLst>
                    <a:path extrusionOk="0" h="1800239" w="2201050">
                      <a:moveTo>
                        <a:pt x="14" y="305182"/>
                      </a:moveTo>
                      <a:cubicBezTo>
                        <a:pt x="-2558" y="640938"/>
                        <a:pt x="355105" y="1172433"/>
                        <a:pt x="776491" y="1258825"/>
                      </a:cubicBezTo>
                      <a:cubicBezTo>
                        <a:pt x="776491" y="1258825"/>
                        <a:pt x="779254" y="1260063"/>
                        <a:pt x="784017" y="1262064"/>
                      </a:cubicBezTo>
                      <a:cubicBezTo>
                        <a:pt x="756489" y="1475042"/>
                        <a:pt x="798209" y="1685831"/>
                        <a:pt x="1022332" y="1782700"/>
                      </a:cubicBezTo>
                      <a:cubicBezTo>
                        <a:pt x="1099485" y="1816133"/>
                        <a:pt x="1148252" y="1794225"/>
                        <a:pt x="1224452" y="1778890"/>
                      </a:cubicBezTo>
                      <a:cubicBezTo>
                        <a:pt x="1224452" y="1778890"/>
                        <a:pt x="1345229" y="1687355"/>
                        <a:pt x="1449338" y="1660399"/>
                      </a:cubicBezTo>
                      <a:cubicBezTo>
                        <a:pt x="1467245" y="1655732"/>
                        <a:pt x="1484676" y="1653065"/>
                        <a:pt x="1500964" y="1653065"/>
                      </a:cubicBezTo>
                      <a:cubicBezTo>
                        <a:pt x="1507917" y="1653065"/>
                        <a:pt x="1514394" y="1653160"/>
                        <a:pt x="1520680" y="1653350"/>
                      </a:cubicBezTo>
                      <a:cubicBezTo>
                        <a:pt x="1520775" y="1653350"/>
                        <a:pt x="1520775" y="1653350"/>
                        <a:pt x="1520775" y="1653350"/>
                      </a:cubicBezTo>
                      <a:cubicBezTo>
                        <a:pt x="1613930" y="1655541"/>
                        <a:pt x="1630694" y="1673258"/>
                        <a:pt x="1659364" y="1689355"/>
                      </a:cubicBezTo>
                      <a:cubicBezTo>
                        <a:pt x="1689844" y="1706500"/>
                        <a:pt x="1707084" y="1784605"/>
                        <a:pt x="1895774" y="1710310"/>
                      </a:cubicBezTo>
                      <a:cubicBezTo>
                        <a:pt x="1895774" y="1710310"/>
                        <a:pt x="1905395" y="1624490"/>
                        <a:pt x="1861485" y="1542575"/>
                      </a:cubicBezTo>
                      <a:cubicBezTo>
                        <a:pt x="1817574" y="1460469"/>
                        <a:pt x="1768044" y="1410939"/>
                        <a:pt x="1783284" y="1292734"/>
                      </a:cubicBezTo>
                      <a:cubicBezTo>
                        <a:pt x="1783284" y="1292734"/>
                        <a:pt x="1773664" y="1260254"/>
                        <a:pt x="1972070" y="1241204"/>
                      </a:cubicBezTo>
                      <a:cubicBezTo>
                        <a:pt x="2170380" y="1222154"/>
                        <a:pt x="2201051" y="968503"/>
                        <a:pt x="2201051" y="968503"/>
                      </a:cubicBezTo>
                      <a:cubicBezTo>
                        <a:pt x="2201051" y="968503"/>
                        <a:pt x="2151426" y="833153"/>
                        <a:pt x="1911110" y="846488"/>
                      </a:cubicBezTo>
                      <a:cubicBezTo>
                        <a:pt x="1911110" y="846488"/>
                        <a:pt x="1792809" y="913163"/>
                        <a:pt x="1691749" y="892208"/>
                      </a:cubicBezTo>
                      <a:cubicBezTo>
                        <a:pt x="1590689" y="871253"/>
                        <a:pt x="1552494" y="760667"/>
                        <a:pt x="1399903" y="731997"/>
                      </a:cubicBezTo>
                      <a:cubicBezTo>
                        <a:pt x="1281031" y="709709"/>
                        <a:pt x="1102913" y="679324"/>
                        <a:pt x="1029857" y="666941"/>
                      </a:cubicBezTo>
                      <a:cubicBezTo>
                        <a:pt x="1017188" y="662274"/>
                        <a:pt x="1004806" y="657607"/>
                        <a:pt x="992709" y="652749"/>
                      </a:cubicBezTo>
                      <a:cubicBezTo>
                        <a:pt x="896792" y="614554"/>
                        <a:pt x="817449" y="565405"/>
                        <a:pt x="742488" y="417291"/>
                      </a:cubicBezTo>
                      <a:cubicBezTo>
                        <a:pt x="665716" y="265748"/>
                        <a:pt x="625520" y="144590"/>
                        <a:pt x="565322" y="74010"/>
                      </a:cubicBezTo>
                      <a:cubicBezTo>
                        <a:pt x="547701" y="53436"/>
                        <a:pt x="528461" y="37148"/>
                        <a:pt x="506077" y="25623"/>
                      </a:cubicBezTo>
                      <a:cubicBezTo>
                        <a:pt x="406922" y="-25431"/>
                        <a:pt x="2585" y="-30479"/>
                        <a:pt x="14" y="305182"/>
                      </a:cubicBezTo>
                      <a:close/>
                    </a:path>
                  </a:pathLst>
                </a:custGeom>
                <a:solidFill>
                  <a:srgbClr val="CF8D8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970" name="Google Shape;970;p7"/>
                <p:cNvGrpSpPr/>
                <p:nvPr/>
              </p:nvGrpSpPr>
              <p:grpSpPr>
                <a:xfrm>
                  <a:off x="4597239" y="4307109"/>
                  <a:ext cx="795720" cy="840021"/>
                  <a:chOff x="4597239" y="4307109"/>
                  <a:chExt cx="795720" cy="840021"/>
                </a:xfrm>
              </p:grpSpPr>
              <p:sp>
                <p:nvSpPr>
                  <p:cNvPr id="971" name="Google Shape;971;p7"/>
                  <p:cNvSpPr/>
                  <p:nvPr/>
                </p:nvSpPr>
                <p:spPr>
                  <a:xfrm>
                    <a:off x="4597239" y="4307109"/>
                    <a:ext cx="221148" cy="157756"/>
                  </a:xfrm>
                  <a:custGeom>
                    <a:rect b="b" l="l" r="r" t="t"/>
                    <a:pathLst>
                      <a:path extrusionOk="0" h="157756" w="221148">
                        <a:moveTo>
                          <a:pt x="221077" y="153829"/>
                        </a:moveTo>
                        <a:cubicBezTo>
                          <a:pt x="221077" y="153829"/>
                          <a:pt x="225363" y="61722"/>
                          <a:pt x="167641" y="0"/>
                        </a:cubicBezTo>
                        <a:cubicBezTo>
                          <a:pt x="167641" y="0"/>
                          <a:pt x="-15429" y="8858"/>
                          <a:pt x="1049" y="71247"/>
                        </a:cubicBezTo>
                        <a:cubicBezTo>
                          <a:pt x="17623" y="133445"/>
                          <a:pt x="207075" y="170307"/>
                          <a:pt x="221077" y="153829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7"/>
                  <p:cNvSpPr/>
                  <p:nvPr/>
                </p:nvSpPr>
                <p:spPr>
                  <a:xfrm>
                    <a:off x="4686870" y="4504182"/>
                    <a:ext cx="211551" cy="133262"/>
                  </a:xfrm>
                  <a:custGeom>
                    <a:rect b="b" l="l" r="r" t="t"/>
                    <a:pathLst>
                      <a:path extrusionOk="0" h="133262" w="211551">
                        <a:moveTo>
                          <a:pt x="211552" y="113157"/>
                        </a:moveTo>
                        <a:cubicBezTo>
                          <a:pt x="211552" y="113157"/>
                          <a:pt x="200122" y="28004"/>
                          <a:pt x="146686" y="0"/>
                        </a:cubicBezTo>
                        <a:cubicBezTo>
                          <a:pt x="146686" y="0"/>
                          <a:pt x="-9714" y="19050"/>
                          <a:pt x="477" y="83915"/>
                        </a:cubicBezTo>
                        <a:cubicBezTo>
                          <a:pt x="10574" y="148685"/>
                          <a:pt x="183548" y="139827"/>
                          <a:pt x="211552" y="113157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7"/>
                  <p:cNvSpPr/>
                  <p:nvPr/>
                </p:nvSpPr>
                <p:spPr>
                  <a:xfrm>
                    <a:off x="4844073" y="4687157"/>
                    <a:ext cx="181506" cy="127666"/>
                  </a:xfrm>
                  <a:custGeom>
                    <a:rect b="b" l="l" r="r" t="t"/>
                    <a:pathLst>
                      <a:path extrusionOk="0" h="127666" w="181506">
                        <a:moveTo>
                          <a:pt x="181507" y="104299"/>
                        </a:moveTo>
                        <a:cubicBezTo>
                          <a:pt x="181507" y="104299"/>
                          <a:pt x="164934" y="26765"/>
                          <a:pt x="100164" y="0"/>
                        </a:cubicBezTo>
                        <a:cubicBezTo>
                          <a:pt x="100164" y="0"/>
                          <a:pt x="-21947" y="72485"/>
                          <a:pt x="3485" y="111919"/>
                        </a:cubicBezTo>
                        <a:cubicBezTo>
                          <a:pt x="28917" y="151352"/>
                          <a:pt x="181507" y="104299"/>
                          <a:pt x="181507" y="104299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7"/>
                  <p:cNvSpPr/>
                  <p:nvPr/>
                </p:nvSpPr>
                <p:spPr>
                  <a:xfrm>
                    <a:off x="5019617" y="4827079"/>
                    <a:ext cx="120357" cy="115087"/>
                  </a:xfrm>
                  <a:custGeom>
                    <a:rect b="b" l="l" r="r" t="t"/>
                    <a:pathLst>
                      <a:path extrusionOk="0" h="115087" w="120357">
                        <a:moveTo>
                          <a:pt x="120358" y="83915"/>
                        </a:moveTo>
                        <a:cubicBezTo>
                          <a:pt x="120358" y="83915"/>
                          <a:pt x="109309" y="25622"/>
                          <a:pt x="39015" y="0"/>
                        </a:cubicBezTo>
                        <a:cubicBezTo>
                          <a:pt x="39015" y="0"/>
                          <a:pt x="-18231" y="71247"/>
                          <a:pt x="5963" y="104299"/>
                        </a:cubicBezTo>
                        <a:cubicBezTo>
                          <a:pt x="30061" y="137351"/>
                          <a:pt x="120358" y="83915"/>
                          <a:pt x="120358" y="83915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7"/>
                  <p:cNvSpPr/>
                  <p:nvPr/>
                </p:nvSpPr>
                <p:spPr>
                  <a:xfrm>
                    <a:off x="5167422" y="4969381"/>
                    <a:ext cx="95902" cy="104972"/>
                  </a:xfrm>
                  <a:custGeom>
                    <a:rect b="b" l="l" r="r" t="t"/>
                    <a:pathLst>
                      <a:path extrusionOk="0" h="104972" w="95902">
                        <a:moveTo>
                          <a:pt x="95902" y="36958"/>
                        </a:moveTo>
                        <a:cubicBezTo>
                          <a:pt x="95902" y="36958"/>
                          <a:pt x="70565" y="-2190"/>
                          <a:pt x="41229" y="96"/>
                        </a:cubicBezTo>
                        <a:cubicBezTo>
                          <a:pt x="41229" y="96"/>
                          <a:pt x="-13445" y="81440"/>
                          <a:pt x="3129" y="101823"/>
                        </a:cubicBezTo>
                        <a:cubicBezTo>
                          <a:pt x="19607" y="122207"/>
                          <a:pt x="95902" y="36958"/>
                          <a:pt x="95902" y="36958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7"/>
                  <p:cNvSpPr/>
                  <p:nvPr/>
                </p:nvSpPr>
                <p:spPr>
                  <a:xfrm>
                    <a:off x="5306036" y="5048161"/>
                    <a:ext cx="86923" cy="98969"/>
                  </a:xfrm>
                  <a:custGeom>
                    <a:rect b="b" l="l" r="r" t="t"/>
                    <a:pathLst>
                      <a:path extrusionOk="0" h="98969" w="86923">
                        <a:moveTo>
                          <a:pt x="86924" y="35808"/>
                        </a:moveTo>
                        <a:cubicBezTo>
                          <a:pt x="86924" y="35808"/>
                          <a:pt x="62730" y="-8674"/>
                          <a:pt x="18248" y="1518"/>
                        </a:cubicBezTo>
                        <a:cubicBezTo>
                          <a:pt x="18248" y="1518"/>
                          <a:pt x="-14803" y="83814"/>
                          <a:pt x="8056" y="97339"/>
                        </a:cubicBezTo>
                        <a:cubicBezTo>
                          <a:pt x="30917" y="110865"/>
                          <a:pt x="86924" y="35808"/>
                          <a:pt x="86924" y="35808"/>
                        </a:cubicBezTo>
                        <a:close/>
                      </a:path>
                    </a:pathLst>
                  </a:custGeom>
                  <a:solidFill>
                    <a:srgbClr val="FDCAA1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77" name="Google Shape;977;p7"/>
                <p:cNvSpPr/>
                <p:nvPr/>
              </p:nvSpPr>
              <p:spPr>
                <a:xfrm>
                  <a:off x="5514622" y="5140642"/>
                  <a:ext cx="672817" cy="538080"/>
                </a:xfrm>
                <a:custGeom>
                  <a:rect b="b" l="l" r="r" t="t"/>
                  <a:pathLst>
                    <a:path extrusionOk="0" h="538080" w="672817">
                      <a:moveTo>
                        <a:pt x="245812" y="520541"/>
                      </a:moveTo>
                      <a:cubicBezTo>
                        <a:pt x="322964" y="553974"/>
                        <a:pt x="371732" y="532066"/>
                        <a:pt x="447932" y="516731"/>
                      </a:cubicBezTo>
                      <a:cubicBezTo>
                        <a:pt x="447932" y="516731"/>
                        <a:pt x="568709" y="425196"/>
                        <a:pt x="672817" y="398240"/>
                      </a:cubicBezTo>
                      <a:cubicBezTo>
                        <a:pt x="590045" y="407098"/>
                        <a:pt x="448980" y="424053"/>
                        <a:pt x="323917" y="448056"/>
                      </a:cubicBezTo>
                      <a:cubicBezTo>
                        <a:pt x="132560" y="485013"/>
                        <a:pt x="94079" y="202692"/>
                        <a:pt x="94079" y="202692"/>
                      </a:cubicBezTo>
                      <a:cubicBezTo>
                        <a:pt x="321059" y="308134"/>
                        <a:pt x="487651" y="109918"/>
                        <a:pt x="491652" y="104965"/>
                      </a:cubicBezTo>
                      <a:cubicBezTo>
                        <a:pt x="238001" y="249650"/>
                        <a:pt x="7401" y="0"/>
                        <a:pt x="7401" y="0"/>
                      </a:cubicBezTo>
                      <a:cubicBezTo>
                        <a:pt x="-19936" y="212884"/>
                        <a:pt x="21784" y="423672"/>
                        <a:pt x="245812" y="520541"/>
                      </a:cubicBezTo>
                      <a:close/>
                    </a:path>
                  </a:pathLst>
                </a:custGeom>
                <a:solidFill>
                  <a:srgbClr val="B4758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978" name="Google Shape;978;p7"/>
              <p:cNvSpPr/>
              <p:nvPr/>
            </p:nvSpPr>
            <p:spPr>
              <a:xfrm>
                <a:off x="5760434" y="3438679"/>
                <a:ext cx="966260" cy="1250369"/>
              </a:xfrm>
              <a:custGeom>
                <a:rect b="b" l="l" r="r" t="t"/>
                <a:pathLst>
                  <a:path extrusionOk="0" h="1250369" w="966260">
                    <a:moveTo>
                      <a:pt x="396716" y="1223141"/>
                    </a:moveTo>
                    <a:cubicBezTo>
                      <a:pt x="396716" y="1223141"/>
                      <a:pt x="198405" y="1314677"/>
                      <a:pt x="0" y="1162086"/>
                    </a:cubicBezTo>
                    <a:cubicBezTo>
                      <a:pt x="0" y="1162086"/>
                      <a:pt x="71247" y="1090839"/>
                      <a:pt x="132207" y="907769"/>
                    </a:cubicBezTo>
                    <a:cubicBezTo>
                      <a:pt x="193262" y="724698"/>
                      <a:pt x="249174" y="628019"/>
                      <a:pt x="325469" y="531436"/>
                    </a:cubicBezTo>
                    <a:cubicBezTo>
                      <a:pt x="401764" y="434757"/>
                      <a:pt x="654177" y="309599"/>
                      <a:pt x="720947" y="225683"/>
                    </a:cubicBezTo>
                    <a:cubicBezTo>
                      <a:pt x="787717" y="141768"/>
                      <a:pt x="907828" y="-10822"/>
                      <a:pt x="953643" y="608"/>
                    </a:cubicBezTo>
                    <a:cubicBezTo>
                      <a:pt x="999458" y="12038"/>
                      <a:pt x="913638" y="191298"/>
                      <a:pt x="806767" y="334364"/>
                    </a:cubicBezTo>
                    <a:cubicBezTo>
                      <a:pt x="699992" y="477429"/>
                      <a:pt x="559975" y="616685"/>
                      <a:pt x="483108" y="715840"/>
                    </a:cubicBezTo>
                    <a:cubicBezTo>
                      <a:pt x="406241" y="814995"/>
                      <a:pt x="310896" y="1059121"/>
                      <a:pt x="396716" y="1223141"/>
                    </a:cubicBezTo>
                    <a:close/>
                  </a:path>
                </a:pathLst>
              </a:custGeom>
              <a:solidFill>
                <a:srgbClr val="9F577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79" name="Google Shape;979;p7"/>
              <p:cNvGrpSpPr/>
              <p:nvPr/>
            </p:nvGrpSpPr>
            <p:grpSpPr>
              <a:xfrm>
                <a:off x="4830412" y="3978291"/>
                <a:ext cx="1978057" cy="1187304"/>
                <a:chOff x="4830412" y="3978291"/>
                <a:chExt cx="1978057" cy="1187304"/>
              </a:xfrm>
            </p:grpSpPr>
            <p:grpSp>
              <p:nvGrpSpPr>
                <p:cNvPr id="980" name="Google Shape;980;p7"/>
                <p:cNvGrpSpPr/>
                <p:nvPr/>
              </p:nvGrpSpPr>
              <p:grpSpPr>
                <a:xfrm>
                  <a:off x="6092095" y="4789640"/>
                  <a:ext cx="190785" cy="108826"/>
                  <a:chOff x="6092095" y="4789640"/>
                  <a:chExt cx="190785" cy="108826"/>
                </a:xfrm>
              </p:grpSpPr>
              <p:grpSp>
                <p:nvGrpSpPr>
                  <p:cNvPr id="981" name="Google Shape;981;p7"/>
                  <p:cNvGrpSpPr/>
                  <p:nvPr/>
                </p:nvGrpSpPr>
                <p:grpSpPr>
                  <a:xfrm>
                    <a:off x="6092095" y="4793611"/>
                    <a:ext cx="190690" cy="100857"/>
                    <a:chOff x="6092095" y="4793611"/>
                    <a:chExt cx="190690" cy="100857"/>
                  </a:xfrm>
                </p:grpSpPr>
                <p:sp>
                  <p:nvSpPr>
                    <p:cNvPr id="982" name="Google Shape;982;p7"/>
                    <p:cNvSpPr/>
                    <p:nvPr/>
                  </p:nvSpPr>
                  <p:spPr>
                    <a:xfrm>
                      <a:off x="6092095" y="4793664"/>
                      <a:ext cx="190690" cy="100804"/>
                    </a:xfrm>
                    <a:custGeom>
                      <a:rect b="b" l="l" r="r" t="t"/>
                      <a:pathLst>
                        <a:path extrusionOk="0" h="100804" w="190690">
                          <a:moveTo>
                            <a:pt x="0" y="38368"/>
                          </a:moveTo>
                          <a:cubicBezTo>
                            <a:pt x="0" y="38368"/>
                            <a:pt x="381" y="39225"/>
                            <a:pt x="952" y="40654"/>
                          </a:cubicBezTo>
                          <a:cubicBezTo>
                            <a:pt x="6382" y="51417"/>
                            <a:pt x="32956" y="97613"/>
                            <a:pt x="94869" y="100661"/>
                          </a:cubicBezTo>
                          <a:cubicBezTo>
                            <a:pt x="164972" y="104090"/>
                            <a:pt x="190690" y="44845"/>
                            <a:pt x="190690" y="44845"/>
                          </a:cubicBezTo>
                          <a:cubicBezTo>
                            <a:pt x="190214" y="43988"/>
                            <a:pt x="189547" y="43321"/>
                            <a:pt x="188976" y="42654"/>
                          </a:cubicBezTo>
                          <a:cubicBezTo>
                            <a:pt x="187833" y="41320"/>
                            <a:pt x="186690" y="39892"/>
                            <a:pt x="185451" y="38558"/>
                          </a:cubicBezTo>
                          <a:cubicBezTo>
                            <a:pt x="115443" y="-42214"/>
                            <a:pt x="14954" y="27414"/>
                            <a:pt x="1428" y="37415"/>
                          </a:cubicBezTo>
                          <a:cubicBezTo>
                            <a:pt x="571" y="37987"/>
                            <a:pt x="0" y="38368"/>
                            <a:pt x="0" y="38368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83" name="Google Shape;983;p7"/>
                    <p:cNvSpPr/>
                    <p:nvPr/>
                  </p:nvSpPr>
                  <p:spPr>
                    <a:xfrm>
                      <a:off x="6093618" y="4793611"/>
                      <a:ext cx="187547" cy="42611"/>
                    </a:xfrm>
                    <a:custGeom>
                      <a:rect b="b" l="l" r="r" t="t"/>
                      <a:pathLst>
                        <a:path extrusionOk="0" h="42611" w="187547">
                          <a:moveTo>
                            <a:pt x="0" y="37373"/>
                          </a:moveTo>
                          <a:cubicBezTo>
                            <a:pt x="101822" y="16894"/>
                            <a:pt x="164878" y="34135"/>
                            <a:pt x="187547" y="42612"/>
                          </a:cubicBezTo>
                          <a:cubicBezTo>
                            <a:pt x="186404" y="41278"/>
                            <a:pt x="185261" y="39850"/>
                            <a:pt x="184023" y="38516"/>
                          </a:cubicBezTo>
                          <a:cubicBezTo>
                            <a:pt x="114014" y="-42161"/>
                            <a:pt x="13621" y="27372"/>
                            <a:pt x="0" y="37373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984" name="Google Shape;984;p7"/>
                    <p:cNvSpPr/>
                    <p:nvPr/>
                  </p:nvSpPr>
                  <p:spPr>
                    <a:xfrm>
                      <a:off x="6173819" y="4808696"/>
                      <a:ext cx="54673" cy="54673"/>
                    </a:xfrm>
                    <a:custGeom>
                      <a:rect b="b" l="l" r="r" t="t"/>
                      <a:pathLst>
                        <a:path extrusionOk="0" h="54673" w="54673">
                          <a:moveTo>
                            <a:pt x="54673" y="27337"/>
                          </a:moveTo>
                          <a:cubicBezTo>
                            <a:pt x="54673" y="42434"/>
                            <a:pt x="42434" y="54673"/>
                            <a:pt x="27337" y="54673"/>
                          </a:cubicBezTo>
                          <a:cubicBezTo>
                            <a:pt x="12239" y="54673"/>
                            <a:pt x="0" y="42434"/>
                            <a:pt x="0" y="27337"/>
                          </a:cubicBezTo>
                          <a:cubicBezTo>
                            <a:pt x="0" y="12239"/>
                            <a:pt x="12239" y="0"/>
                            <a:pt x="27337" y="0"/>
                          </a:cubicBezTo>
                          <a:cubicBezTo>
                            <a:pt x="42434" y="0"/>
                            <a:pt x="54673" y="12239"/>
                            <a:pt x="54673" y="27337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985" name="Google Shape;985;p7"/>
                  <p:cNvSpPr/>
                  <p:nvPr/>
                </p:nvSpPr>
                <p:spPr>
                  <a:xfrm>
                    <a:off x="6094285" y="4836318"/>
                    <a:ext cx="187356" cy="62148"/>
                  </a:xfrm>
                  <a:custGeom>
                    <a:rect b="b" l="l" r="r" t="t"/>
                    <a:pathLst>
                      <a:path extrusionOk="0" h="62148" w="187356">
                        <a:moveTo>
                          <a:pt x="187357" y="4667"/>
                        </a:moveTo>
                        <a:cubicBezTo>
                          <a:pt x="180689" y="22860"/>
                          <a:pt x="166973" y="38195"/>
                          <a:pt x="150209" y="48482"/>
                        </a:cubicBezTo>
                        <a:cubicBezTo>
                          <a:pt x="141732" y="53626"/>
                          <a:pt x="132302" y="56960"/>
                          <a:pt x="122777" y="59531"/>
                        </a:cubicBezTo>
                        <a:cubicBezTo>
                          <a:pt x="113062" y="61341"/>
                          <a:pt x="103251" y="62579"/>
                          <a:pt x="93345" y="62008"/>
                        </a:cubicBezTo>
                        <a:cubicBezTo>
                          <a:pt x="83439" y="61913"/>
                          <a:pt x="73628" y="59627"/>
                          <a:pt x="64198" y="56769"/>
                        </a:cubicBezTo>
                        <a:cubicBezTo>
                          <a:pt x="54959" y="53245"/>
                          <a:pt x="45815" y="49244"/>
                          <a:pt x="37909" y="43434"/>
                        </a:cubicBezTo>
                        <a:cubicBezTo>
                          <a:pt x="21907" y="32195"/>
                          <a:pt x="8477" y="17240"/>
                          <a:pt x="0" y="0"/>
                        </a:cubicBezTo>
                        <a:cubicBezTo>
                          <a:pt x="11049" y="15621"/>
                          <a:pt x="25146" y="28861"/>
                          <a:pt x="41053" y="38671"/>
                        </a:cubicBezTo>
                        <a:cubicBezTo>
                          <a:pt x="49053" y="43529"/>
                          <a:pt x="57626" y="47244"/>
                          <a:pt x="66389" y="50102"/>
                        </a:cubicBezTo>
                        <a:cubicBezTo>
                          <a:pt x="75342" y="52483"/>
                          <a:pt x="84391" y="54578"/>
                          <a:pt x="93726" y="54578"/>
                        </a:cubicBezTo>
                        <a:cubicBezTo>
                          <a:pt x="102965" y="55245"/>
                          <a:pt x="112300" y="54102"/>
                          <a:pt x="121444" y="52673"/>
                        </a:cubicBezTo>
                        <a:cubicBezTo>
                          <a:pt x="130493" y="50673"/>
                          <a:pt x="139255" y="47720"/>
                          <a:pt x="147638" y="43529"/>
                        </a:cubicBezTo>
                        <a:cubicBezTo>
                          <a:pt x="155829" y="39243"/>
                          <a:pt x="163449" y="33623"/>
                          <a:pt x="170212" y="27051"/>
                        </a:cubicBezTo>
                        <a:cubicBezTo>
                          <a:pt x="176879" y="20669"/>
                          <a:pt x="182689" y="13049"/>
                          <a:pt x="187357" y="4667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6" name="Google Shape;986;p7"/>
                  <p:cNvSpPr/>
                  <p:nvPr/>
                </p:nvSpPr>
                <p:spPr>
                  <a:xfrm>
                    <a:off x="6092095" y="4789640"/>
                    <a:ext cx="190785" cy="48774"/>
                  </a:xfrm>
                  <a:custGeom>
                    <a:rect b="b" l="l" r="r" t="t"/>
                    <a:pathLst>
                      <a:path extrusionOk="0" h="48774" w="190785">
                        <a:moveTo>
                          <a:pt x="190785" y="48774"/>
                        </a:moveTo>
                        <a:cubicBezTo>
                          <a:pt x="185547" y="41440"/>
                          <a:pt x="179260" y="35058"/>
                          <a:pt x="172212" y="29724"/>
                        </a:cubicBezTo>
                        <a:cubicBezTo>
                          <a:pt x="165259" y="24200"/>
                          <a:pt x="157734" y="19628"/>
                          <a:pt x="149637" y="16294"/>
                        </a:cubicBezTo>
                        <a:cubicBezTo>
                          <a:pt x="133445" y="9722"/>
                          <a:pt x="115919" y="6674"/>
                          <a:pt x="98393" y="7531"/>
                        </a:cubicBezTo>
                        <a:cubicBezTo>
                          <a:pt x="80772" y="8103"/>
                          <a:pt x="63341" y="11246"/>
                          <a:pt x="46577" y="16770"/>
                        </a:cubicBezTo>
                        <a:cubicBezTo>
                          <a:pt x="38195" y="19532"/>
                          <a:pt x="30099" y="23152"/>
                          <a:pt x="22288" y="27438"/>
                        </a:cubicBezTo>
                        <a:cubicBezTo>
                          <a:pt x="14382" y="31534"/>
                          <a:pt x="6953" y="36487"/>
                          <a:pt x="0" y="42297"/>
                        </a:cubicBezTo>
                        <a:cubicBezTo>
                          <a:pt x="11716" y="28486"/>
                          <a:pt x="27717" y="18580"/>
                          <a:pt x="44577" y="11436"/>
                        </a:cubicBezTo>
                        <a:cubicBezTo>
                          <a:pt x="61531" y="4388"/>
                          <a:pt x="79819" y="863"/>
                          <a:pt x="98203" y="101"/>
                        </a:cubicBezTo>
                        <a:cubicBezTo>
                          <a:pt x="116586" y="-661"/>
                          <a:pt x="135445" y="2864"/>
                          <a:pt x="152019" y="11055"/>
                        </a:cubicBezTo>
                        <a:cubicBezTo>
                          <a:pt x="168402" y="19628"/>
                          <a:pt x="182785" y="32487"/>
                          <a:pt x="190785" y="48774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987" name="Google Shape;987;p7"/>
                <p:cNvSpPr/>
                <p:nvPr/>
              </p:nvSpPr>
              <p:spPr>
                <a:xfrm>
                  <a:off x="6696519" y="4844724"/>
                  <a:ext cx="111950" cy="41695"/>
                </a:xfrm>
                <a:custGeom>
                  <a:rect b="b" l="l" r="r" t="t"/>
                  <a:pathLst>
                    <a:path extrusionOk="0" h="41695" w="111950">
                      <a:moveTo>
                        <a:pt x="111950" y="41695"/>
                      </a:moveTo>
                      <a:cubicBezTo>
                        <a:pt x="104330" y="39123"/>
                        <a:pt x="90329" y="29027"/>
                        <a:pt x="62325" y="31504"/>
                      </a:cubicBezTo>
                      <a:cubicBezTo>
                        <a:pt x="34322" y="34075"/>
                        <a:pt x="-1207" y="53125"/>
                        <a:pt x="31" y="21312"/>
                      </a:cubicBezTo>
                      <a:cubicBezTo>
                        <a:pt x="1365" y="-10406"/>
                        <a:pt x="106902" y="-9168"/>
                        <a:pt x="111950" y="41695"/>
                      </a:cubicBezTo>
                      <a:close/>
                    </a:path>
                  </a:pathLst>
                </a:custGeom>
                <a:solidFill>
                  <a:srgbClr val="4034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8" name="Google Shape;988;p7"/>
                <p:cNvSpPr/>
                <p:nvPr/>
              </p:nvSpPr>
              <p:spPr>
                <a:xfrm>
                  <a:off x="4830412" y="3978291"/>
                  <a:ext cx="1176051" cy="1187304"/>
                </a:xfrm>
                <a:custGeom>
                  <a:rect b="b" l="l" r="r" t="t"/>
                  <a:pathLst>
                    <a:path extrusionOk="0" h="1187304" w="1176051">
                      <a:moveTo>
                        <a:pt x="1176052" y="1168732"/>
                      </a:moveTo>
                      <a:cubicBezTo>
                        <a:pt x="1134999" y="1180353"/>
                        <a:pt x="1092232" y="1186449"/>
                        <a:pt x="1049369" y="1187211"/>
                      </a:cubicBezTo>
                      <a:cubicBezTo>
                        <a:pt x="1006412" y="1188068"/>
                        <a:pt x="962978" y="1183115"/>
                        <a:pt x="921258" y="1170352"/>
                      </a:cubicBezTo>
                      <a:cubicBezTo>
                        <a:pt x="900398" y="1164161"/>
                        <a:pt x="880205" y="1155207"/>
                        <a:pt x="861155" y="1144158"/>
                      </a:cubicBezTo>
                      <a:cubicBezTo>
                        <a:pt x="842105" y="1133204"/>
                        <a:pt x="824104" y="1120060"/>
                        <a:pt x="808387" y="1104534"/>
                      </a:cubicBezTo>
                      <a:cubicBezTo>
                        <a:pt x="776002" y="1074149"/>
                        <a:pt x="752761" y="1035097"/>
                        <a:pt x="736473" y="994330"/>
                      </a:cubicBezTo>
                      <a:lnTo>
                        <a:pt x="748570" y="1002236"/>
                      </a:lnTo>
                      <a:cubicBezTo>
                        <a:pt x="724948" y="1003093"/>
                        <a:pt x="703231" y="1001092"/>
                        <a:pt x="681038" y="998045"/>
                      </a:cubicBezTo>
                      <a:cubicBezTo>
                        <a:pt x="658940" y="994997"/>
                        <a:pt x="637128" y="990615"/>
                        <a:pt x="615601" y="984900"/>
                      </a:cubicBezTo>
                      <a:cubicBezTo>
                        <a:pt x="572548" y="973756"/>
                        <a:pt x="530924" y="957373"/>
                        <a:pt x="491109" y="937847"/>
                      </a:cubicBezTo>
                      <a:cubicBezTo>
                        <a:pt x="411480" y="898508"/>
                        <a:pt x="339376" y="844597"/>
                        <a:pt x="277559" y="781446"/>
                      </a:cubicBezTo>
                      <a:cubicBezTo>
                        <a:pt x="261652" y="766111"/>
                        <a:pt x="247270" y="749251"/>
                        <a:pt x="232315" y="732964"/>
                      </a:cubicBezTo>
                      <a:lnTo>
                        <a:pt x="211265" y="707437"/>
                      </a:lnTo>
                      <a:lnTo>
                        <a:pt x="200788" y="694578"/>
                      </a:lnTo>
                      <a:lnTo>
                        <a:pt x="190881" y="681243"/>
                      </a:lnTo>
                      <a:lnTo>
                        <a:pt x="171164" y="654668"/>
                      </a:lnTo>
                      <a:lnTo>
                        <a:pt x="152686" y="627236"/>
                      </a:lnTo>
                      <a:cubicBezTo>
                        <a:pt x="140018" y="609234"/>
                        <a:pt x="129064" y="590089"/>
                        <a:pt x="117444" y="571420"/>
                      </a:cubicBezTo>
                      <a:cubicBezTo>
                        <a:pt x="72009" y="495982"/>
                        <a:pt x="35624" y="415686"/>
                        <a:pt x="4382" y="333771"/>
                      </a:cubicBezTo>
                      <a:lnTo>
                        <a:pt x="3810" y="332342"/>
                      </a:lnTo>
                      <a:lnTo>
                        <a:pt x="3620" y="331485"/>
                      </a:lnTo>
                      <a:cubicBezTo>
                        <a:pt x="-1428" y="300529"/>
                        <a:pt x="-857" y="271287"/>
                        <a:pt x="3239" y="241474"/>
                      </a:cubicBezTo>
                      <a:cubicBezTo>
                        <a:pt x="7811" y="211946"/>
                        <a:pt x="16193" y="182800"/>
                        <a:pt x="30004" y="156130"/>
                      </a:cubicBezTo>
                      <a:cubicBezTo>
                        <a:pt x="43720" y="129460"/>
                        <a:pt x="62198" y="105076"/>
                        <a:pt x="84392" y="85168"/>
                      </a:cubicBezTo>
                      <a:cubicBezTo>
                        <a:pt x="106585" y="65166"/>
                        <a:pt x="132017" y="49450"/>
                        <a:pt x="158687" y="37067"/>
                      </a:cubicBezTo>
                      <a:cubicBezTo>
                        <a:pt x="185642" y="25351"/>
                        <a:pt x="213646" y="16684"/>
                        <a:pt x="242126" y="10969"/>
                      </a:cubicBezTo>
                      <a:cubicBezTo>
                        <a:pt x="256413" y="8397"/>
                        <a:pt x="270701" y="6016"/>
                        <a:pt x="284988" y="4301"/>
                      </a:cubicBezTo>
                      <a:lnTo>
                        <a:pt x="306515" y="2301"/>
                      </a:lnTo>
                      <a:cubicBezTo>
                        <a:pt x="313659" y="1539"/>
                        <a:pt x="320898" y="967"/>
                        <a:pt x="328041" y="872"/>
                      </a:cubicBezTo>
                      <a:cubicBezTo>
                        <a:pt x="385572" y="-1890"/>
                        <a:pt x="442913" y="2111"/>
                        <a:pt x="499587" y="10016"/>
                      </a:cubicBezTo>
                      <a:cubicBezTo>
                        <a:pt x="442532" y="6492"/>
                        <a:pt x="385382" y="5635"/>
                        <a:pt x="328898" y="11254"/>
                      </a:cubicBezTo>
                      <a:cubicBezTo>
                        <a:pt x="321850" y="11731"/>
                        <a:pt x="314801" y="12588"/>
                        <a:pt x="307848" y="13731"/>
                      </a:cubicBezTo>
                      <a:lnTo>
                        <a:pt x="286893" y="16874"/>
                      </a:lnTo>
                      <a:cubicBezTo>
                        <a:pt x="272987" y="19351"/>
                        <a:pt x="259176" y="22399"/>
                        <a:pt x="245555" y="25637"/>
                      </a:cubicBezTo>
                      <a:cubicBezTo>
                        <a:pt x="218409" y="32876"/>
                        <a:pt x="191834" y="42020"/>
                        <a:pt x="166783" y="54022"/>
                      </a:cubicBezTo>
                      <a:cubicBezTo>
                        <a:pt x="142113" y="66595"/>
                        <a:pt x="119063" y="82216"/>
                        <a:pt x="99441" y="101266"/>
                      </a:cubicBezTo>
                      <a:cubicBezTo>
                        <a:pt x="79915" y="120221"/>
                        <a:pt x="63723" y="142509"/>
                        <a:pt x="52007" y="166988"/>
                      </a:cubicBezTo>
                      <a:cubicBezTo>
                        <a:pt x="40291" y="191467"/>
                        <a:pt x="33433" y="218138"/>
                        <a:pt x="29909" y="245093"/>
                      </a:cubicBezTo>
                      <a:cubicBezTo>
                        <a:pt x="28385" y="258619"/>
                        <a:pt x="27813" y="272335"/>
                        <a:pt x="28004" y="285955"/>
                      </a:cubicBezTo>
                      <a:cubicBezTo>
                        <a:pt x="28290" y="299386"/>
                        <a:pt x="29433" y="313578"/>
                        <a:pt x="31718" y="325770"/>
                      </a:cubicBezTo>
                      <a:lnTo>
                        <a:pt x="31052" y="323484"/>
                      </a:lnTo>
                      <a:cubicBezTo>
                        <a:pt x="62960" y="403589"/>
                        <a:pt x="100584" y="481408"/>
                        <a:pt x="144876" y="555037"/>
                      </a:cubicBezTo>
                      <a:cubicBezTo>
                        <a:pt x="156305" y="573230"/>
                        <a:pt x="167069" y="591803"/>
                        <a:pt x="179546" y="609234"/>
                      </a:cubicBezTo>
                      <a:lnTo>
                        <a:pt x="197739" y="635809"/>
                      </a:lnTo>
                      <a:lnTo>
                        <a:pt x="216980" y="661526"/>
                      </a:lnTo>
                      <a:lnTo>
                        <a:pt x="226600" y="674385"/>
                      </a:lnTo>
                      <a:lnTo>
                        <a:pt x="236792" y="686767"/>
                      </a:lnTo>
                      <a:lnTo>
                        <a:pt x="257080" y="711628"/>
                      </a:lnTo>
                      <a:cubicBezTo>
                        <a:pt x="271463" y="727439"/>
                        <a:pt x="285179" y="743822"/>
                        <a:pt x="300514" y="758776"/>
                      </a:cubicBezTo>
                      <a:cubicBezTo>
                        <a:pt x="315182" y="774302"/>
                        <a:pt x="331089" y="788495"/>
                        <a:pt x="346805" y="802972"/>
                      </a:cubicBezTo>
                      <a:lnTo>
                        <a:pt x="371285" y="823547"/>
                      </a:lnTo>
                      <a:cubicBezTo>
                        <a:pt x="379381" y="830405"/>
                        <a:pt x="388144" y="836596"/>
                        <a:pt x="396526" y="843168"/>
                      </a:cubicBezTo>
                      <a:cubicBezTo>
                        <a:pt x="430721" y="868600"/>
                        <a:pt x="466630" y="891746"/>
                        <a:pt x="504445" y="911081"/>
                      </a:cubicBezTo>
                      <a:cubicBezTo>
                        <a:pt x="542259" y="930417"/>
                        <a:pt x="581882" y="946705"/>
                        <a:pt x="622745" y="958039"/>
                      </a:cubicBezTo>
                      <a:cubicBezTo>
                        <a:pt x="643129" y="964040"/>
                        <a:pt x="663893" y="968707"/>
                        <a:pt x="684753" y="972232"/>
                      </a:cubicBezTo>
                      <a:cubicBezTo>
                        <a:pt x="705422" y="975661"/>
                        <a:pt x="727139" y="978042"/>
                        <a:pt x="747046" y="977947"/>
                      </a:cubicBezTo>
                      <a:lnTo>
                        <a:pt x="756000" y="977851"/>
                      </a:lnTo>
                      <a:lnTo>
                        <a:pt x="759143" y="985853"/>
                      </a:lnTo>
                      <a:cubicBezTo>
                        <a:pt x="766572" y="1004998"/>
                        <a:pt x="774478" y="1024048"/>
                        <a:pt x="785432" y="1041479"/>
                      </a:cubicBezTo>
                      <a:cubicBezTo>
                        <a:pt x="790289" y="1050527"/>
                        <a:pt x="796576" y="1058623"/>
                        <a:pt x="802386" y="1067101"/>
                      </a:cubicBezTo>
                      <a:cubicBezTo>
                        <a:pt x="805434" y="1071197"/>
                        <a:pt x="808863" y="1075006"/>
                        <a:pt x="812102" y="1079007"/>
                      </a:cubicBezTo>
                      <a:cubicBezTo>
                        <a:pt x="815245" y="1083007"/>
                        <a:pt x="818770" y="1086817"/>
                        <a:pt x="822389" y="1090342"/>
                      </a:cubicBezTo>
                      <a:cubicBezTo>
                        <a:pt x="850583" y="1120155"/>
                        <a:pt x="886873" y="1141777"/>
                        <a:pt x="925830" y="1156350"/>
                      </a:cubicBezTo>
                      <a:cubicBezTo>
                        <a:pt x="964978" y="1170638"/>
                        <a:pt x="1006983" y="1177781"/>
                        <a:pt x="1049179" y="1179115"/>
                      </a:cubicBezTo>
                      <a:cubicBezTo>
                        <a:pt x="1070325" y="1179877"/>
                        <a:pt x="1091565" y="1179210"/>
                        <a:pt x="1112711" y="1177496"/>
                      </a:cubicBezTo>
                      <a:cubicBezTo>
                        <a:pt x="1134142" y="1175876"/>
                        <a:pt x="1155287" y="1173305"/>
                        <a:pt x="1176052" y="1168732"/>
                      </a:cubicBezTo>
                      <a:close/>
                    </a:path>
                  </a:pathLst>
                </a:custGeom>
                <a:solidFill>
                  <a:srgbClr val="B4758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989" name="Google Shape;989;p7"/>
          <p:cNvGrpSpPr/>
          <p:nvPr/>
        </p:nvGrpSpPr>
        <p:grpSpPr>
          <a:xfrm>
            <a:off x="7572" y="3894257"/>
            <a:ext cx="1492472" cy="1248814"/>
            <a:chOff x="10096" y="5192342"/>
            <a:chExt cx="1989963" cy="1665086"/>
          </a:xfrm>
        </p:grpSpPr>
        <p:grpSp>
          <p:nvGrpSpPr>
            <p:cNvPr id="990" name="Google Shape;990;p7"/>
            <p:cNvGrpSpPr/>
            <p:nvPr/>
          </p:nvGrpSpPr>
          <p:grpSpPr>
            <a:xfrm>
              <a:off x="10096" y="5192342"/>
              <a:ext cx="1434176" cy="1657941"/>
              <a:chOff x="10096" y="5192342"/>
              <a:chExt cx="1434176" cy="1657941"/>
            </a:xfrm>
          </p:grpSpPr>
          <p:sp>
            <p:nvSpPr>
              <p:cNvPr id="991" name="Google Shape;991;p7"/>
              <p:cNvSpPr/>
              <p:nvPr/>
            </p:nvSpPr>
            <p:spPr>
              <a:xfrm>
                <a:off x="10096" y="5192342"/>
                <a:ext cx="824557" cy="1657941"/>
              </a:xfrm>
              <a:custGeom>
                <a:rect b="b" l="l" r="r" t="t"/>
                <a:pathLst>
                  <a:path extrusionOk="0" h="1657941" w="824557">
                    <a:moveTo>
                      <a:pt x="232124" y="1657847"/>
                    </a:moveTo>
                    <a:cubicBezTo>
                      <a:pt x="232124" y="1657847"/>
                      <a:pt x="1157954" y="244337"/>
                      <a:pt x="694849" y="3830"/>
                    </a:cubicBezTo>
                    <a:cubicBezTo>
                      <a:pt x="641890" y="-23697"/>
                      <a:pt x="329279" y="61933"/>
                      <a:pt x="0" y="1460489"/>
                    </a:cubicBezTo>
                    <a:lnTo>
                      <a:pt x="0" y="1657942"/>
                    </a:lnTo>
                    <a:lnTo>
                      <a:pt x="232124" y="165794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2" name="Google Shape;992;p7"/>
              <p:cNvSpPr/>
              <p:nvPr/>
            </p:nvSpPr>
            <p:spPr>
              <a:xfrm>
                <a:off x="210978" y="5713502"/>
                <a:ext cx="1233294" cy="1136687"/>
              </a:xfrm>
              <a:custGeom>
                <a:rect b="b" l="l" r="r" t="t"/>
                <a:pathLst>
                  <a:path extrusionOk="0" h="1136687" w="1233294">
                    <a:moveTo>
                      <a:pt x="479870" y="1136687"/>
                    </a:moveTo>
                    <a:cubicBezTo>
                      <a:pt x="479870" y="1136687"/>
                      <a:pt x="1510570" y="402882"/>
                      <a:pt x="1160907" y="15404"/>
                    </a:cubicBezTo>
                    <a:cubicBezTo>
                      <a:pt x="1120902" y="-28887"/>
                      <a:pt x="798195" y="-58129"/>
                      <a:pt x="0" y="1136592"/>
                    </a:cubicBezTo>
                    <a:lnTo>
                      <a:pt x="479870" y="113668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3" name="Google Shape;993;p7"/>
            <p:cNvGrpSpPr/>
            <p:nvPr/>
          </p:nvGrpSpPr>
          <p:grpSpPr>
            <a:xfrm>
              <a:off x="78866" y="5227129"/>
              <a:ext cx="1661636" cy="1611820"/>
              <a:chOff x="78866" y="5227129"/>
              <a:chExt cx="1661636" cy="1611820"/>
            </a:xfrm>
          </p:grpSpPr>
          <p:sp>
            <p:nvSpPr>
              <p:cNvPr id="994" name="Google Shape;994;p7"/>
              <p:cNvSpPr/>
              <p:nvPr/>
            </p:nvSpPr>
            <p:spPr>
              <a:xfrm>
                <a:off x="378523" y="5227129"/>
                <a:ext cx="1361979" cy="1611820"/>
              </a:xfrm>
              <a:custGeom>
                <a:rect b="b" l="l" r="r" t="t"/>
                <a:pathLst>
                  <a:path extrusionOk="0" h="1611820" w="1361979">
                    <a:moveTo>
                      <a:pt x="379381" y="1516475"/>
                    </a:moveTo>
                    <a:lnTo>
                      <a:pt x="379381" y="1611821"/>
                    </a:lnTo>
                    <a:lnTo>
                      <a:pt x="1361980" y="1611821"/>
                    </a:lnTo>
                    <a:cubicBezTo>
                      <a:pt x="1361980" y="1611821"/>
                      <a:pt x="1331690" y="1430750"/>
                      <a:pt x="1281303" y="1184815"/>
                    </a:cubicBezTo>
                    <a:lnTo>
                      <a:pt x="605885" y="1549527"/>
                    </a:lnTo>
                    <a:lnTo>
                      <a:pt x="605885" y="1449800"/>
                    </a:lnTo>
                    <a:lnTo>
                      <a:pt x="1262920" y="1098042"/>
                    </a:lnTo>
                    <a:cubicBezTo>
                      <a:pt x="1250632" y="1039749"/>
                      <a:pt x="1237012" y="978884"/>
                      <a:pt x="1222915" y="916591"/>
                    </a:cubicBezTo>
                    <a:lnTo>
                      <a:pt x="639318" y="1283875"/>
                    </a:lnTo>
                    <a:lnTo>
                      <a:pt x="639318" y="1155001"/>
                    </a:lnTo>
                    <a:lnTo>
                      <a:pt x="1192340" y="787051"/>
                    </a:lnTo>
                    <a:cubicBezTo>
                      <a:pt x="1181862" y="744950"/>
                      <a:pt x="1171480" y="702755"/>
                      <a:pt x="1160621" y="660654"/>
                    </a:cubicBezTo>
                    <a:cubicBezTo>
                      <a:pt x="1022414" y="740569"/>
                      <a:pt x="722090" y="922401"/>
                      <a:pt x="722090" y="922401"/>
                    </a:cubicBezTo>
                    <a:lnTo>
                      <a:pt x="747331" y="772954"/>
                    </a:lnTo>
                    <a:lnTo>
                      <a:pt x="1131094" y="550831"/>
                    </a:lnTo>
                    <a:cubicBezTo>
                      <a:pt x="1111282" y="479584"/>
                      <a:pt x="1091089" y="410432"/>
                      <a:pt x="1069562" y="344900"/>
                    </a:cubicBezTo>
                    <a:cubicBezTo>
                      <a:pt x="972693" y="418338"/>
                      <a:pt x="805244" y="569214"/>
                      <a:pt x="805244" y="569214"/>
                    </a:cubicBezTo>
                    <a:cubicBezTo>
                      <a:pt x="805244" y="569214"/>
                      <a:pt x="792671" y="428054"/>
                      <a:pt x="805244" y="438531"/>
                    </a:cubicBezTo>
                    <a:cubicBezTo>
                      <a:pt x="813530" y="445389"/>
                      <a:pt x="949643" y="336328"/>
                      <a:pt x="1041464" y="260699"/>
                    </a:cubicBezTo>
                    <a:cubicBezTo>
                      <a:pt x="1005840" y="158496"/>
                      <a:pt x="968407" y="68485"/>
                      <a:pt x="929831" y="0"/>
                    </a:cubicBezTo>
                    <a:cubicBezTo>
                      <a:pt x="929831" y="0"/>
                      <a:pt x="803815" y="117729"/>
                      <a:pt x="630650" y="299942"/>
                    </a:cubicBezTo>
                    <a:cubicBezTo>
                      <a:pt x="664845" y="361188"/>
                      <a:pt x="722090" y="461201"/>
                      <a:pt x="722090" y="461201"/>
                    </a:cubicBezTo>
                    <a:lnTo>
                      <a:pt x="705517" y="548354"/>
                    </a:lnTo>
                    <a:lnTo>
                      <a:pt x="564737" y="370522"/>
                    </a:lnTo>
                    <a:cubicBezTo>
                      <a:pt x="538829" y="398621"/>
                      <a:pt x="511778" y="428149"/>
                      <a:pt x="484060" y="458343"/>
                    </a:cubicBezTo>
                    <a:lnTo>
                      <a:pt x="676275" y="731234"/>
                    </a:lnTo>
                    <a:lnTo>
                      <a:pt x="639223" y="872395"/>
                    </a:lnTo>
                    <a:lnTo>
                      <a:pt x="409861" y="541877"/>
                    </a:lnTo>
                    <a:cubicBezTo>
                      <a:pt x="371380" y="585406"/>
                      <a:pt x="332422" y="631127"/>
                      <a:pt x="293560" y="677608"/>
                    </a:cubicBezTo>
                    <a:lnTo>
                      <a:pt x="589121" y="1051369"/>
                    </a:lnTo>
                    <a:cubicBezTo>
                      <a:pt x="589121" y="1051369"/>
                      <a:pt x="559975" y="1188149"/>
                      <a:pt x="555974" y="1175956"/>
                    </a:cubicBezTo>
                    <a:cubicBezTo>
                      <a:pt x="552736" y="1166241"/>
                      <a:pt x="322707" y="891159"/>
                      <a:pt x="219361" y="767620"/>
                    </a:cubicBezTo>
                    <a:cubicBezTo>
                      <a:pt x="204978" y="785622"/>
                      <a:pt x="190595" y="803625"/>
                      <a:pt x="176498" y="821626"/>
                    </a:cubicBezTo>
                    <a:lnTo>
                      <a:pt x="531114" y="1313117"/>
                    </a:lnTo>
                    <a:lnTo>
                      <a:pt x="512350" y="1445991"/>
                    </a:lnTo>
                    <a:lnTo>
                      <a:pt x="105537" y="913828"/>
                    </a:lnTo>
                    <a:cubicBezTo>
                      <a:pt x="69151" y="961739"/>
                      <a:pt x="33909" y="1010317"/>
                      <a:pt x="0" y="1058894"/>
                    </a:cubicBezTo>
                    <a:lnTo>
                      <a:pt x="379381" y="1516475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995;p7"/>
              <p:cNvSpPr/>
              <p:nvPr/>
            </p:nvSpPr>
            <p:spPr>
              <a:xfrm>
                <a:off x="78866" y="6365843"/>
                <a:ext cx="679037" cy="473106"/>
              </a:xfrm>
              <a:custGeom>
                <a:rect b="b" l="l" r="r" t="t"/>
                <a:pathLst>
                  <a:path extrusionOk="0" h="473106" w="679037">
                    <a:moveTo>
                      <a:pt x="0" y="473107"/>
                    </a:moveTo>
                    <a:lnTo>
                      <a:pt x="679037" y="473107"/>
                    </a:lnTo>
                    <a:lnTo>
                      <a:pt x="245935" y="0"/>
                    </a:lnTo>
                    <a:cubicBezTo>
                      <a:pt x="139351" y="161354"/>
                      <a:pt x="51149" y="323374"/>
                      <a:pt x="0" y="473107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96" name="Google Shape;996;p7"/>
            <p:cNvSpPr/>
            <p:nvPr/>
          </p:nvSpPr>
          <p:spPr>
            <a:xfrm>
              <a:off x="99155" y="6110287"/>
              <a:ext cx="1900904" cy="747141"/>
            </a:xfrm>
            <a:custGeom>
              <a:rect b="b" l="l" r="r" t="t"/>
              <a:pathLst>
                <a:path extrusionOk="0" h="747141" w="1900904">
                  <a:moveTo>
                    <a:pt x="1900904" y="746950"/>
                  </a:moveTo>
                  <a:lnTo>
                    <a:pt x="1545717" y="593122"/>
                  </a:lnTo>
                  <a:cubicBezTo>
                    <a:pt x="1545717" y="593122"/>
                    <a:pt x="1509236" y="432435"/>
                    <a:pt x="1704118" y="255937"/>
                  </a:cubicBezTo>
                  <a:cubicBezTo>
                    <a:pt x="1704118" y="255937"/>
                    <a:pt x="1471136" y="306514"/>
                    <a:pt x="1408462" y="460153"/>
                  </a:cubicBezTo>
                  <a:lnTo>
                    <a:pt x="1492187" y="0"/>
                  </a:lnTo>
                  <a:cubicBezTo>
                    <a:pt x="1492187" y="0"/>
                    <a:pt x="1170813" y="271082"/>
                    <a:pt x="1160621" y="535877"/>
                  </a:cubicBezTo>
                  <a:lnTo>
                    <a:pt x="1042226" y="165735"/>
                  </a:lnTo>
                  <a:lnTo>
                    <a:pt x="1042226" y="573977"/>
                  </a:lnTo>
                  <a:cubicBezTo>
                    <a:pt x="1042226" y="573977"/>
                    <a:pt x="955072" y="426530"/>
                    <a:pt x="769715" y="403670"/>
                  </a:cubicBezTo>
                  <a:cubicBezTo>
                    <a:pt x="769715" y="403670"/>
                    <a:pt x="893826" y="521970"/>
                    <a:pt x="893826" y="593217"/>
                  </a:cubicBezTo>
                  <a:cubicBezTo>
                    <a:pt x="893826" y="593217"/>
                    <a:pt x="558832" y="516922"/>
                    <a:pt x="557879" y="165830"/>
                  </a:cubicBezTo>
                  <a:cubicBezTo>
                    <a:pt x="557879" y="165830"/>
                    <a:pt x="529590" y="483489"/>
                    <a:pt x="607124" y="599884"/>
                  </a:cubicBezTo>
                  <a:cubicBezTo>
                    <a:pt x="607124" y="599884"/>
                    <a:pt x="454247" y="335089"/>
                    <a:pt x="328708" y="268986"/>
                  </a:cubicBezTo>
                  <a:cubicBezTo>
                    <a:pt x="328708" y="268986"/>
                    <a:pt x="430625" y="458438"/>
                    <a:pt x="419576" y="545116"/>
                  </a:cubicBezTo>
                  <a:cubicBezTo>
                    <a:pt x="419576" y="545116"/>
                    <a:pt x="381191" y="476631"/>
                    <a:pt x="283083" y="428720"/>
                  </a:cubicBezTo>
                  <a:cubicBezTo>
                    <a:pt x="283083" y="428720"/>
                    <a:pt x="374333" y="567976"/>
                    <a:pt x="374333" y="613600"/>
                  </a:cubicBezTo>
                  <a:lnTo>
                    <a:pt x="0" y="684371"/>
                  </a:lnTo>
                  <a:cubicBezTo>
                    <a:pt x="0" y="684371"/>
                    <a:pt x="413671" y="694087"/>
                    <a:pt x="405098" y="694087"/>
                  </a:cubicBezTo>
                  <a:cubicBezTo>
                    <a:pt x="396526" y="694087"/>
                    <a:pt x="180880" y="747141"/>
                    <a:pt x="180880" y="747141"/>
                  </a:cubicBezTo>
                  <a:lnTo>
                    <a:pt x="1900904" y="747141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7" name="Google Shape;997;p7"/>
          <p:cNvGrpSpPr/>
          <p:nvPr/>
        </p:nvGrpSpPr>
        <p:grpSpPr>
          <a:xfrm>
            <a:off x="7075370" y="3942476"/>
            <a:ext cx="2064156" cy="1219606"/>
            <a:chOff x="9055645" y="4870608"/>
            <a:chExt cx="3130829" cy="1849850"/>
          </a:xfrm>
        </p:grpSpPr>
        <p:sp>
          <p:nvSpPr>
            <p:cNvPr id="998" name="Google Shape;998;p7"/>
            <p:cNvSpPr/>
            <p:nvPr/>
          </p:nvSpPr>
          <p:spPr>
            <a:xfrm>
              <a:off x="9055645" y="5479446"/>
              <a:ext cx="2549138" cy="1239202"/>
            </a:xfrm>
            <a:custGeom>
              <a:rect b="b" l="l" r="r" t="t"/>
              <a:pathLst>
                <a:path extrusionOk="0" h="1239202" w="2549138">
                  <a:moveTo>
                    <a:pt x="314669" y="1239202"/>
                  </a:moveTo>
                  <a:cubicBezTo>
                    <a:pt x="314669" y="1239202"/>
                    <a:pt x="-54616" y="1004411"/>
                    <a:pt x="6916" y="407670"/>
                  </a:cubicBezTo>
                  <a:cubicBezTo>
                    <a:pt x="6916" y="407670"/>
                    <a:pt x="68447" y="822103"/>
                    <a:pt x="428969" y="1033081"/>
                  </a:cubicBezTo>
                  <a:cubicBezTo>
                    <a:pt x="428969" y="1033081"/>
                    <a:pt x="72924" y="593503"/>
                    <a:pt x="94832" y="237363"/>
                  </a:cubicBezTo>
                  <a:cubicBezTo>
                    <a:pt x="94832" y="237363"/>
                    <a:pt x="178366" y="544544"/>
                    <a:pt x="371819" y="738283"/>
                  </a:cubicBezTo>
                  <a:cubicBezTo>
                    <a:pt x="371819" y="738283"/>
                    <a:pt x="380582" y="395668"/>
                    <a:pt x="428969" y="303371"/>
                  </a:cubicBezTo>
                  <a:cubicBezTo>
                    <a:pt x="428969" y="303371"/>
                    <a:pt x="457735" y="474821"/>
                    <a:pt x="531267" y="562737"/>
                  </a:cubicBezTo>
                  <a:cubicBezTo>
                    <a:pt x="604800" y="650653"/>
                    <a:pt x="736721" y="914400"/>
                    <a:pt x="736721" y="914400"/>
                  </a:cubicBezTo>
                  <a:cubicBezTo>
                    <a:pt x="736721" y="914400"/>
                    <a:pt x="613659" y="465963"/>
                    <a:pt x="688335" y="281368"/>
                  </a:cubicBezTo>
                  <a:cubicBezTo>
                    <a:pt x="688335" y="281368"/>
                    <a:pt x="714719" y="492347"/>
                    <a:pt x="785013" y="619887"/>
                  </a:cubicBezTo>
                  <a:cubicBezTo>
                    <a:pt x="855308" y="747331"/>
                    <a:pt x="1039998" y="1050703"/>
                    <a:pt x="1017995" y="1160621"/>
                  </a:cubicBezTo>
                  <a:cubicBezTo>
                    <a:pt x="1017995" y="1160621"/>
                    <a:pt x="1097148" y="1129856"/>
                    <a:pt x="952082" y="685800"/>
                  </a:cubicBezTo>
                  <a:cubicBezTo>
                    <a:pt x="807016" y="241745"/>
                    <a:pt x="837782" y="0"/>
                    <a:pt x="837782" y="0"/>
                  </a:cubicBezTo>
                  <a:cubicBezTo>
                    <a:pt x="837782" y="0"/>
                    <a:pt x="881788" y="395668"/>
                    <a:pt x="1017995" y="509968"/>
                  </a:cubicBezTo>
                  <a:cubicBezTo>
                    <a:pt x="1154298" y="624268"/>
                    <a:pt x="1185064" y="892397"/>
                    <a:pt x="1185064" y="892397"/>
                  </a:cubicBezTo>
                  <a:lnTo>
                    <a:pt x="1123532" y="483584"/>
                  </a:lnTo>
                  <a:lnTo>
                    <a:pt x="1479577" y="936403"/>
                  </a:lnTo>
                  <a:cubicBezTo>
                    <a:pt x="1479577" y="936403"/>
                    <a:pt x="1536727" y="716566"/>
                    <a:pt x="1668648" y="646271"/>
                  </a:cubicBezTo>
                  <a:cubicBezTo>
                    <a:pt x="1668648" y="646271"/>
                    <a:pt x="1585114" y="940784"/>
                    <a:pt x="1712653" y="971550"/>
                  </a:cubicBezTo>
                  <a:cubicBezTo>
                    <a:pt x="1840098" y="1002316"/>
                    <a:pt x="1848956" y="866013"/>
                    <a:pt x="1791806" y="694563"/>
                  </a:cubicBezTo>
                  <a:cubicBezTo>
                    <a:pt x="1734656" y="523113"/>
                    <a:pt x="1615974" y="250507"/>
                    <a:pt x="1615974" y="250507"/>
                  </a:cubicBezTo>
                  <a:lnTo>
                    <a:pt x="1825524" y="545020"/>
                  </a:lnTo>
                  <a:lnTo>
                    <a:pt x="1739038" y="307657"/>
                  </a:lnTo>
                  <a:cubicBezTo>
                    <a:pt x="1739038" y="307657"/>
                    <a:pt x="2099559" y="575786"/>
                    <a:pt x="2108321" y="734092"/>
                  </a:cubicBezTo>
                  <a:lnTo>
                    <a:pt x="1884103" y="83439"/>
                  </a:lnTo>
                  <a:cubicBezTo>
                    <a:pt x="1884103" y="83439"/>
                    <a:pt x="2490464" y="650081"/>
                    <a:pt x="2549138" y="1237869"/>
                  </a:cubicBezTo>
                  <a:lnTo>
                    <a:pt x="314669" y="1239202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10489596" y="4870608"/>
              <a:ext cx="1696878" cy="1849850"/>
            </a:xfrm>
            <a:custGeom>
              <a:rect b="b" l="l" r="r" t="t"/>
              <a:pathLst>
                <a:path extrusionOk="0" h="1849850" w="1696878">
                  <a:moveTo>
                    <a:pt x="995649" y="1849850"/>
                  </a:moveTo>
                  <a:cubicBezTo>
                    <a:pt x="995649" y="1849850"/>
                    <a:pt x="844010" y="698183"/>
                    <a:pt x="0" y="0"/>
                  </a:cubicBezTo>
                  <a:cubicBezTo>
                    <a:pt x="0" y="0"/>
                    <a:pt x="1503521" y="543878"/>
                    <a:pt x="1696879" y="1848326"/>
                  </a:cubicBezTo>
                  <a:lnTo>
                    <a:pt x="995649" y="1849850"/>
                  </a:lnTo>
                  <a:close/>
                </a:path>
              </a:pathLst>
            </a:custGeom>
            <a:solidFill>
              <a:srgbClr val="291E4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Google Shape;1001;p8"/>
          <p:cNvGrpSpPr/>
          <p:nvPr/>
        </p:nvGrpSpPr>
        <p:grpSpPr>
          <a:xfrm>
            <a:off x="-18296" y="2184232"/>
            <a:ext cx="9190034" cy="2958909"/>
            <a:chOff x="-24395" y="2912309"/>
            <a:chExt cx="12253379" cy="3945212"/>
          </a:xfrm>
        </p:grpSpPr>
        <p:sp>
          <p:nvSpPr>
            <p:cNvPr id="1002" name="Google Shape;1002;p8"/>
            <p:cNvSpPr/>
            <p:nvPr/>
          </p:nvSpPr>
          <p:spPr>
            <a:xfrm>
              <a:off x="-24395" y="2912309"/>
              <a:ext cx="12253379" cy="3945211"/>
            </a:xfrm>
            <a:custGeom>
              <a:rect b="b" l="l" r="r" t="t"/>
              <a:pathLst>
                <a:path extrusionOk="0" h="3945211" w="12253379">
                  <a:moveTo>
                    <a:pt x="2201" y="448457"/>
                  </a:moveTo>
                  <a:cubicBezTo>
                    <a:pt x="2201" y="448457"/>
                    <a:pt x="565468" y="94704"/>
                    <a:pt x="636104" y="59482"/>
                  </a:cubicBezTo>
                  <a:cubicBezTo>
                    <a:pt x="706740" y="24260"/>
                    <a:pt x="912139" y="-85330"/>
                    <a:pt x="1056856" y="128491"/>
                  </a:cubicBezTo>
                  <a:cubicBezTo>
                    <a:pt x="1201573" y="342312"/>
                    <a:pt x="1644338" y="582263"/>
                    <a:pt x="1741007" y="859829"/>
                  </a:cubicBezTo>
                  <a:cubicBezTo>
                    <a:pt x="1837677" y="1137395"/>
                    <a:pt x="3958088" y="2656445"/>
                    <a:pt x="4134773" y="2550779"/>
                  </a:cubicBezTo>
                  <a:cubicBezTo>
                    <a:pt x="4311458" y="2445017"/>
                    <a:pt x="5018294" y="1435922"/>
                    <a:pt x="5566055" y="1366243"/>
                  </a:cubicBezTo>
                  <a:cubicBezTo>
                    <a:pt x="6113817" y="1296564"/>
                    <a:pt x="6396551" y="1402326"/>
                    <a:pt x="6396551" y="1490765"/>
                  </a:cubicBezTo>
                  <a:cubicBezTo>
                    <a:pt x="6396551" y="1579203"/>
                    <a:pt x="6588741" y="1836669"/>
                    <a:pt x="6684837" y="1826715"/>
                  </a:cubicBezTo>
                  <a:cubicBezTo>
                    <a:pt x="6781028" y="1816761"/>
                    <a:pt x="12253379" y="3170612"/>
                    <a:pt x="12253379" y="3170612"/>
                  </a:cubicBezTo>
                  <a:lnTo>
                    <a:pt x="12253379" y="3945212"/>
                  </a:lnTo>
                  <a:lnTo>
                    <a:pt x="0" y="3945212"/>
                  </a:lnTo>
                  <a:lnTo>
                    <a:pt x="2201" y="448457"/>
                  </a:lnTo>
                  <a:close/>
                </a:path>
              </a:pathLst>
            </a:custGeom>
            <a:solidFill>
              <a:srgbClr val="BAD2D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-24395" y="3087125"/>
              <a:ext cx="12253188" cy="3770396"/>
            </a:xfrm>
            <a:custGeom>
              <a:rect b="b" l="l" r="r" t="t"/>
              <a:pathLst>
                <a:path extrusionOk="0" h="3770396" w="12253188">
                  <a:moveTo>
                    <a:pt x="0" y="898452"/>
                  </a:moveTo>
                  <a:cubicBezTo>
                    <a:pt x="0" y="898452"/>
                    <a:pt x="296613" y="1044892"/>
                    <a:pt x="410319" y="1061163"/>
                  </a:cubicBezTo>
                  <a:cubicBezTo>
                    <a:pt x="524025" y="1077434"/>
                    <a:pt x="784075" y="768283"/>
                    <a:pt x="946595" y="719470"/>
                  </a:cubicBezTo>
                  <a:cubicBezTo>
                    <a:pt x="1109115" y="670657"/>
                    <a:pt x="1174103" y="459132"/>
                    <a:pt x="1612849" y="426590"/>
                  </a:cubicBezTo>
                  <a:cubicBezTo>
                    <a:pt x="1612849" y="426590"/>
                    <a:pt x="1811930" y="267899"/>
                    <a:pt x="1970334" y="206931"/>
                  </a:cubicBezTo>
                  <a:cubicBezTo>
                    <a:pt x="2128738" y="145962"/>
                    <a:pt x="2177551" y="-49387"/>
                    <a:pt x="2323800" y="11677"/>
                  </a:cubicBezTo>
                  <a:cubicBezTo>
                    <a:pt x="2470048" y="72742"/>
                    <a:pt x="3445166" y="548624"/>
                    <a:pt x="3774225" y="817097"/>
                  </a:cubicBezTo>
                  <a:cubicBezTo>
                    <a:pt x="4103283" y="1085570"/>
                    <a:pt x="5431866" y="1646923"/>
                    <a:pt x="5797488" y="1671329"/>
                  </a:cubicBezTo>
                  <a:cubicBezTo>
                    <a:pt x="6163109" y="1695736"/>
                    <a:pt x="6699385" y="1890989"/>
                    <a:pt x="7186943" y="1842176"/>
                  </a:cubicBezTo>
                  <a:cubicBezTo>
                    <a:pt x="7674502" y="1793363"/>
                    <a:pt x="9283331" y="1032832"/>
                    <a:pt x="9502703" y="924964"/>
                  </a:cubicBezTo>
                  <a:cubicBezTo>
                    <a:pt x="9722076" y="817097"/>
                    <a:pt x="10160916" y="646250"/>
                    <a:pt x="10160916" y="646250"/>
                  </a:cubicBezTo>
                  <a:cubicBezTo>
                    <a:pt x="10160916" y="646250"/>
                    <a:pt x="10258448" y="450997"/>
                    <a:pt x="10624069" y="475404"/>
                  </a:cubicBezTo>
                  <a:cubicBezTo>
                    <a:pt x="10989690" y="499810"/>
                    <a:pt x="10916566" y="524217"/>
                    <a:pt x="11306594" y="524217"/>
                  </a:cubicBezTo>
                  <a:cubicBezTo>
                    <a:pt x="11696622" y="524217"/>
                    <a:pt x="12253189" y="182524"/>
                    <a:pt x="12253189" y="182524"/>
                  </a:cubicBezTo>
                  <a:lnTo>
                    <a:pt x="12253189" y="3770397"/>
                  </a:lnTo>
                  <a:lnTo>
                    <a:pt x="0" y="3770397"/>
                  </a:lnTo>
                  <a:lnTo>
                    <a:pt x="0" y="898452"/>
                  </a:lnTo>
                  <a:close/>
                </a:path>
              </a:pathLst>
            </a:custGeom>
            <a:solidFill>
              <a:srgbClr val="9BC2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4" name="Google Shape;1004;p8"/>
          <p:cNvGrpSpPr/>
          <p:nvPr/>
        </p:nvGrpSpPr>
        <p:grpSpPr>
          <a:xfrm>
            <a:off x="-19948" y="4271619"/>
            <a:ext cx="9190035" cy="873830"/>
            <a:chOff x="-26597" y="5685332"/>
            <a:chExt cx="12253380" cy="1165106"/>
          </a:xfrm>
        </p:grpSpPr>
        <p:sp>
          <p:nvSpPr>
            <p:cNvPr id="1005" name="Google Shape;1005;p8"/>
            <p:cNvSpPr/>
            <p:nvPr/>
          </p:nvSpPr>
          <p:spPr>
            <a:xfrm>
              <a:off x="-26597" y="5685332"/>
              <a:ext cx="12253379" cy="1165106"/>
            </a:xfrm>
            <a:custGeom>
              <a:rect b="b" l="l" r="r" t="t"/>
              <a:pathLst>
                <a:path extrusionOk="0" h="1165106" w="12253379">
                  <a:moveTo>
                    <a:pt x="0" y="0"/>
                  </a:moveTo>
                  <a:lnTo>
                    <a:pt x="12253380" y="0"/>
                  </a:lnTo>
                  <a:lnTo>
                    <a:pt x="12253380" y="1165106"/>
                  </a:lnTo>
                  <a:lnTo>
                    <a:pt x="0" y="1165106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06" name="Google Shape;1006;p8"/>
            <p:cNvGrpSpPr/>
            <p:nvPr/>
          </p:nvGrpSpPr>
          <p:grpSpPr>
            <a:xfrm>
              <a:off x="-26597" y="5755011"/>
              <a:ext cx="12253380" cy="961812"/>
              <a:chOff x="-26597" y="5755011"/>
              <a:chExt cx="12253380" cy="961812"/>
            </a:xfrm>
          </p:grpSpPr>
          <p:sp>
            <p:nvSpPr>
              <p:cNvPr id="1007" name="Google Shape;1007;p8"/>
              <p:cNvSpPr/>
              <p:nvPr/>
            </p:nvSpPr>
            <p:spPr>
              <a:xfrm>
                <a:off x="-24395" y="5929111"/>
                <a:ext cx="12251178" cy="787712"/>
              </a:xfrm>
              <a:custGeom>
                <a:rect b="b" l="l" r="r" t="t"/>
                <a:pathLst>
                  <a:path extrusionOk="0" h="787712" w="12251178">
                    <a:moveTo>
                      <a:pt x="0" y="787712"/>
                    </a:moveTo>
                    <a:lnTo>
                      <a:pt x="9303908" y="635817"/>
                    </a:lnTo>
                    <a:lnTo>
                      <a:pt x="8667996" y="597915"/>
                    </a:lnTo>
                    <a:lnTo>
                      <a:pt x="8762943" y="540966"/>
                    </a:lnTo>
                    <a:lnTo>
                      <a:pt x="8297876" y="540966"/>
                    </a:lnTo>
                    <a:lnTo>
                      <a:pt x="7956279" y="493493"/>
                    </a:lnTo>
                    <a:lnTo>
                      <a:pt x="9617079" y="446019"/>
                    </a:lnTo>
                    <a:lnTo>
                      <a:pt x="7633537" y="446019"/>
                    </a:lnTo>
                    <a:lnTo>
                      <a:pt x="7567113" y="379595"/>
                    </a:lnTo>
                    <a:lnTo>
                      <a:pt x="11562720" y="332122"/>
                    </a:lnTo>
                    <a:lnTo>
                      <a:pt x="11524721" y="275173"/>
                    </a:lnTo>
                    <a:lnTo>
                      <a:pt x="12227059" y="275173"/>
                    </a:lnTo>
                    <a:lnTo>
                      <a:pt x="11866415" y="218224"/>
                    </a:lnTo>
                    <a:lnTo>
                      <a:pt x="12251178" y="159935"/>
                    </a:lnTo>
                    <a:lnTo>
                      <a:pt x="12251178" y="123373"/>
                    </a:lnTo>
                    <a:lnTo>
                      <a:pt x="9436757" y="123373"/>
                    </a:lnTo>
                    <a:lnTo>
                      <a:pt x="9674028" y="66424"/>
                    </a:lnTo>
                    <a:lnTo>
                      <a:pt x="9152109" y="66424"/>
                    </a:lnTo>
                    <a:lnTo>
                      <a:pt x="9246960" y="113897"/>
                    </a:lnTo>
                    <a:lnTo>
                      <a:pt x="9104636" y="113897"/>
                    </a:lnTo>
                    <a:lnTo>
                      <a:pt x="9066638" y="66424"/>
                    </a:lnTo>
                    <a:lnTo>
                      <a:pt x="8459247" y="66424"/>
                    </a:lnTo>
                    <a:lnTo>
                      <a:pt x="8601572" y="0"/>
                    </a:lnTo>
                    <a:lnTo>
                      <a:pt x="1149" y="59533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008;p8"/>
              <p:cNvSpPr/>
              <p:nvPr/>
            </p:nvSpPr>
            <p:spPr>
              <a:xfrm>
                <a:off x="-26597" y="5755011"/>
                <a:ext cx="9453124" cy="174100"/>
              </a:xfrm>
              <a:custGeom>
                <a:rect b="b" l="l" r="r" t="t"/>
                <a:pathLst>
                  <a:path extrusionOk="0" h="174100" w="9453124">
                    <a:moveTo>
                      <a:pt x="0" y="174101"/>
                    </a:moveTo>
                    <a:cubicBezTo>
                      <a:pt x="161371" y="155149"/>
                      <a:pt x="9405651" y="47473"/>
                      <a:pt x="9405651" y="47473"/>
                    </a:cubicBezTo>
                    <a:lnTo>
                      <a:pt x="9453124" y="0"/>
                    </a:lnTo>
                    <a:lnTo>
                      <a:pt x="3654297" y="0"/>
                    </a:lnTo>
                    <a:lnTo>
                      <a:pt x="0" y="174101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1009;p8"/>
              <p:cNvSpPr/>
              <p:nvPr/>
            </p:nvSpPr>
            <p:spPr>
              <a:xfrm>
                <a:off x="10129342" y="5796167"/>
                <a:ext cx="2097440" cy="132752"/>
              </a:xfrm>
              <a:custGeom>
                <a:rect b="b" l="l" r="r" t="t"/>
                <a:pathLst>
                  <a:path extrusionOk="0" h="132752" w="2097440">
                    <a:moveTo>
                      <a:pt x="2097440" y="0"/>
                    </a:moveTo>
                    <a:cubicBezTo>
                      <a:pt x="2078489" y="9475"/>
                      <a:pt x="0" y="52163"/>
                      <a:pt x="0" y="52163"/>
                    </a:cubicBezTo>
                    <a:lnTo>
                      <a:pt x="1048721" y="104327"/>
                    </a:lnTo>
                    <a:lnTo>
                      <a:pt x="847821" y="132753"/>
                    </a:lnTo>
                    <a:lnTo>
                      <a:pt x="2097440" y="132753"/>
                    </a:lnTo>
                    <a:lnTo>
                      <a:pt x="2097440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10" name="Google Shape;1010;p8"/>
          <p:cNvGrpSpPr/>
          <p:nvPr/>
        </p:nvGrpSpPr>
        <p:grpSpPr>
          <a:xfrm>
            <a:off x="-14471" y="312501"/>
            <a:ext cx="9181205" cy="3961189"/>
            <a:chOff x="-39614" y="416668"/>
            <a:chExt cx="12241607" cy="5281585"/>
          </a:xfrm>
        </p:grpSpPr>
        <p:sp>
          <p:nvSpPr>
            <p:cNvPr id="1011" name="Google Shape;1011;p8"/>
            <p:cNvSpPr/>
            <p:nvPr/>
          </p:nvSpPr>
          <p:spPr>
            <a:xfrm>
              <a:off x="-39614" y="430320"/>
              <a:ext cx="12241607" cy="5267933"/>
            </a:xfrm>
            <a:custGeom>
              <a:rect b="b" l="l" r="r" t="t"/>
              <a:pathLst>
                <a:path extrusionOk="0" h="5267933" w="12241607">
                  <a:moveTo>
                    <a:pt x="12241607" y="2467869"/>
                  </a:moveTo>
                  <a:lnTo>
                    <a:pt x="12241607" y="5267934"/>
                  </a:lnTo>
                  <a:lnTo>
                    <a:pt x="0" y="5267934"/>
                  </a:lnTo>
                  <a:lnTo>
                    <a:pt x="2144722" y="4751374"/>
                  </a:lnTo>
                  <a:cubicBezTo>
                    <a:pt x="3772789" y="4626087"/>
                    <a:pt x="4774036" y="4400780"/>
                    <a:pt x="6726472" y="2723804"/>
                  </a:cubicBezTo>
                  <a:cubicBezTo>
                    <a:pt x="7330895" y="2204469"/>
                    <a:pt x="7762558" y="1754908"/>
                    <a:pt x="8070655" y="1381439"/>
                  </a:cubicBezTo>
                  <a:cubicBezTo>
                    <a:pt x="8757487" y="548645"/>
                    <a:pt x="8829080" y="95352"/>
                    <a:pt x="8829080" y="95352"/>
                  </a:cubicBezTo>
                  <a:cubicBezTo>
                    <a:pt x="8829080" y="95352"/>
                    <a:pt x="8985474" y="264284"/>
                    <a:pt x="9085685" y="214322"/>
                  </a:cubicBezTo>
                  <a:cubicBezTo>
                    <a:pt x="9185704" y="164265"/>
                    <a:pt x="9304770" y="-23427"/>
                    <a:pt x="9398568" y="32947"/>
                  </a:cubicBezTo>
                  <a:cubicBezTo>
                    <a:pt x="9492366" y="89035"/>
                    <a:pt x="9492366" y="151726"/>
                    <a:pt x="9555058" y="139188"/>
                  </a:cubicBezTo>
                  <a:cubicBezTo>
                    <a:pt x="9617653" y="126746"/>
                    <a:pt x="9680058" y="-25629"/>
                    <a:pt x="9748971" y="22323"/>
                  </a:cubicBezTo>
                  <a:cubicBezTo>
                    <a:pt x="9817884" y="70371"/>
                    <a:pt x="9711547" y="64054"/>
                    <a:pt x="9817884" y="70371"/>
                  </a:cubicBezTo>
                  <a:cubicBezTo>
                    <a:pt x="9924125" y="76592"/>
                    <a:pt x="9930346" y="-37880"/>
                    <a:pt x="9993037" y="13135"/>
                  </a:cubicBezTo>
                  <a:cubicBezTo>
                    <a:pt x="10042712" y="53621"/>
                    <a:pt x="10851290" y="1161587"/>
                    <a:pt x="12078705" y="2316452"/>
                  </a:cubicBezTo>
                  <a:cubicBezTo>
                    <a:pt x="12132208" y="2366893"/>
                    <a:pt x="12186477" y="2417429"/>
                    <a:pt x="12241607" y="2467869"/>
                  </a:cubicBezTo>
                  <a:close/>
                </a:path>
              </a:pathLst>
            </a:custGeom>
            <a:solidFill>
              <a:srgbClr val="6043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8031041" y="416668"/>
              <a:ext cx="4007953" cy="2740511"/>
            </a:xfrm>
            <a:custGeom>
              <a:rect b="b" l="l" r="r" t="t"/>
              <a:pathLst>
                <a:path extrusionOk="0" h="2740511" w="4007953">
                  <a:moveTo>
                    <a:pt x="4007954" y="2316322"/>
                  </a:moveTo>
                  <a:cubicBezTo>
                    <a:pt x="3842563" y="2352884"/>
                    <a:pt x="3630465" y="2375472"/>
                    <a:pt x="3461820" y="2310579"/>
                  </a:cubicBezTo>
                  <a:cubicBezTo>
                    <a:pt x="3136398" y="2185291"/>
                    <a:pt x="3086245" y="2012243"/>
                    <a:pt x="3086245" y="2012243"/>
                  </a:cubicBezTo>
                  <a:cubicBezTo>
                    <a:pt x="3037718" y="2221853"/>
                    <a:pt x="2846006" y="2092259"/>
                    <a:pt x="2836244" y="2085463"/>
                  </a:cubicBezTo>
                  <a:cubicBezTo>
                    <a:pt x="2840072" y="2098193"/>
                    <a:pt x="2934158" y="2398634"/>
                    <a:pt x="2835957" y="2423041"/>
                  </a:cubicBezTo>
                  <a:cubicBezTo>
                    <a:pt x="2735937" y="2448022"/>
                    <a:pt x="2310400" y="2085176"/>
                    <a:pt x="2097536" y="2122600"/>
                  </a:cubicBezTo>
                  <a:cubicBezTo>
                    <a:pt x="1884959" y="2160310"/>
                    <a:pt x="2135247" y="2535598"/>
                    <a:pt x="2097536" y="2711039"/>
                  </a:cubicBezTo>
                  <a:cubicBezTo>
                    <a:pt x="2060112" y="2886193"/>
                    <a:pt x="1571980" y="2222906"/>
                    <a:pt x="1509384" y="2235445"/>
                  </a:cubicBezTo>
                  <a:cubicBezTo>
                    <a:pt x="1446788" y="2247887"/>
                    <a:pt x="1434250" y="2335464"/>
                    <a:pt x="1384383" y="2335464"/>
                  </a:cubicBezTo>
                  <a:cubicBezTo>
                    <a:pt x="1334230" y="2335464"/>
                    <a:pt x="1284077" y="2122600"/>
                    <a:pt x="1271539" y="2047466"/>
                  </a:cubicBezTo>
                  <a:cubicBezTo>
                    <a:pt x="1259096" y="1972331"/>
                    <a:pt x="1096385" y="2047466"/>
                    <a:pt x="1096385" y="2047466"/>
                  </a:cubicBezTo>
                  <a:cubicBezTo>
                    <a:pt x="1096385" y="2047466"/>
                    <a:pt x="1008808" y="1646909"/>
                    <a:pt x="946117" y="1597043"/>
                  </a:cubicBezTo>
                  <a:cubicBezTo>
                    <a:pt x="883521" y="1546890"/>
                    <a:pt x="608252" y="2335464"/>
                    <a:pt x="558864" y="2335464"/>
                  </a:cubicBezTo>
                  <a:cubicBezTo>
                    <a:pt x="509477" y="2335464"/>
                    <a:pt x="545560" y="1985061"/>
                    <a:pt x="558099" y="1934908"/>
                  </a:cubicBezTo>
                  <a:cubicBezTo>
                    <a:pt x="570829" y="1884755"/>
                    <a:pt x="408118" y="1847331"/>
                    <a:pt x="408118" y="1847331"/>
                  </a:cubicBezTo>
                  <a:cubicBezTo>
                    <a:pt x="408118" y="1847331"/>
                    <a:pt x="107676" y="1884755"/>
                    <a:pt x="132562" y="1584601"/>
                  </a:cubicBezTo>
                  <a:cubicBezTo>
                    <a:pt x="140410" y="1490228"/>
                    <a:pt x="85376" y="1425718"/>
                    <a:pt x="0" y="1381212"/>
                  </a:cubicBezTo>
                  <a:cubicBezTo>
                    <a:pt x="686832" y="548610"/>
                    <a:pt x="758425" y="95221"/>
                    <a:pt x="758425" y="95221"/>
                  </a:cubicBezTo>
                  <a:cubicBezTo>
                    <a:pt x="758425" y="95221"/>
                    <a:pt x="914914" y="264153"/>
                    <a:pt x="1014934" y="214287"/>
                  </a:cubicBezTo>
                  <a:cubicBezTo>
                    <a:pt x="1114954" y="164134"/>
                    <a:pt x="1234020" y="-23558"/>
                    <a:pt x="1327913" y="32912"/>
                  </a:cubicBezTo>
                  <a:cubicBezTo>
                    <a:pt x="1421711" y="89000"/>
                    <a:pt x="1421711" y="151691"/>
                    <a:pt x="1484403" y="139249"/>
                  </a:cubicBezTo>
                  <a:cubicBezTo>
                    <a:pt x="1546999" y="126806"/>
                    <a:pt x="1609403" y="-25664"/>
                    <a:pt x="1678316" y="22384"/>
                  </a:cubicBezTo>
                  <a:cubicBezTo>
                    <a:pt x="1747229" y="70336"/>
                    <a:pt x="1640892" y="64115"/>
                    <a:pt x="1747229" y="70336"/>
                  </a:cubicBezTo>
                  <a:cubicBezTo>
                    <a:pt x="1853565" y="76557"/>
                    <a:pt x="1859787" y="-37819"/>
                    <a:pt x="1922382" y="13100"/>
                  </a:cubicBezTo>
                  <a:cubicBezTo>
                    <a:pt x="1971962" y="53395"/>
                    <a:pt x="2780635" y="1161457"/>
                    <a:pt x="4007954" y="2316322"/>
                  </a:cubicBezTo>
                  <a:close/>
                </a:path>
              </a:pathLst>
            </a:custGeom>
            <a:solidFill>
              <a:srgbClr val="BA575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13" name="Google Shape;101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251944" y="2600984"/>
            <a:ext cx="5218378" cy="2835865"/>
          </a:xfrm>
          <a:prstGeom prst="rect">
            <a:avLst/>
          </a:prstGeom>
          <a:noFill/>
          <a:ln>
            <a:noFill/>
          </a:ln>
        </p:spPr>
      </p:pic>
      <p:sp>
        <p:nvSpPr>
          <p:cNvPr id="1014" name="Google Shape;1014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5" name="Google Shape;1015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6" name="Google Shape;1016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17" name="Google Shape;1017;p8"/>
          <p:cNvGrpSpPr/>
          <p:nvPr/>
        </p:nvGrpSpPr>
        <p:grpSpPr>
          <a:xfrm>
            <a:off x="-12266" y="3888409"/>
            <a:ext cx="1499643" cy="1254875"/>
            <a:chOff x="-16355" y="5184545"/>
            <a:chExt cx="1999524" cy="1673166"/>
          </a:xfrm>
        </p:grpSpPr>
        <p:grpSp>
          <p:nvGrpSpPr>
            <p:cNvPr id="1018" name="Google Shape;1018;p8"/>
            <p:cNvGrpSpPr/>
            <p:nvPr/>
          </p:nvGrpSpPr>
          <p:grpSpPr>
            <a:xfrm>
              <a:off x="-16355" y="5184545"/>
              <a:ext cx="1441040" cy="1665989"/>
              <a:chOff x="-16355" y="5184545"/>
              <a:chExt cx="1441040" cy="1665989"/>
            </a:xfrm>
          </p:grpSpPr>
          <p:sp>
            <p:nvSpPr>
              <p:cNvPr id="1019" name="Google Shape;1019;p8"/>
              <p:cNvSpPr/>
              <p:nvPr/>
            </p:nvSpPr>
            <p:spPr>
              <a:xfrm>
                <a:off x="-16355" y="5184545"/>
                <a:ext cx="828560" cy="1665989"/>
              </a:xfrm>
              <a:custGeom>
                <a:rect b="b" l="l" r="r" t="t"/>
                <a:pathLst>
                  <a:path extrusionOk="0" h="1665989" w="828560">
                    <a:moveTo>
                      <a:pt x="233251" y="1665894"/>
                    </a:moveTo>
                    <a:cubicBezTo>
                      <a:pt x="233251" y="1665894"/>
                      <a:pt x="1163575" y="245523"/>
                      <a:pt x="698221" y="3849"/>
                    </a:cubicBezTo>
                    <a:cubicBezTo>
                      <a:pt x="645005" y="-23812"/>
                      <a:pt x="330878" y="62234"/>
                      <a:pt x="0" y="1467578"/>
                    </a:cubicBezTo>
                    <a:lnTo>
                      <a:pt x="0" y="1665989"/>
                    </a:lnTo>
                    <a:lnTo>
                      <a:pt x="233251" y="1665989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0" name="Google Shape;1020;p8"/>
              <p:cNvSpPr/>
              <p:nvPr/>
            </p:nvSpPr>
            <p:spPr>
              <a:xfrm>
                <a:off x="185405" y="5708234"/>
                <a:ext cx="1239280" cy="1142204"/>
              </a:xfrm>
              <a:custGeom>
                <a:rect b="b" l="l" r="r" t="t"/>
                <a:pathLst>
                  <a:path extrusionOk="0" h="1142204" w="1239280">
                    <a:moveTo>
                      <a:pt x="482199" y="1142205"/>
                    </a:moveTo>
                    <a:cubicBezTo>
                      <a:pt x="482199" y="1142205"/>
                      <a:pt x="1517902" y="404837"/>
                      <a:pt x="1166542" y="15479"/>
                    </a:cubicBezTo>
                    <a:cubicBezTo>
                      <a:pt x="1126343" y="-29027"/>
                      <a:pt x="802069" y="-58411"/>
                      <a:pt x="0" y="1142109"/>
                    </a:cubicBezTo>
                    <a:lnTo>
                      <a:pt x="482199" y="1142205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21" name="Google Shape;1021;p8"/>
            <p:cNvGrpSpPr/>
            <p:nvPr/>
          </p:nvGrpSpPr>
          <p:grpSpPr>
            <a:xfrm>
              <a:off x="52748" y="5219596"/>
              <a:ext cx="1669701" cy="1619643"/>
              <a:chOff x="52748" y="5219596"/>
              <a:chExt cx="1669701" cy="1619643"/>
            </a:xfrm>
          </p:grpSpPr>
          <p:sp>
            <p:nvSpPr>
              <p:cNvPr id="1022" name="Google Shape;1022;p8"/>
              <p:cNvSpPr/>
              <p:nvPr/>
            </p:nvSpPr>
            <p:spPr>
              <a:xfrm>
                <a:off x="353859" y="5219596"/>
                <a:ext cx="1368590" cy="1619643"/>
              </a:xfrm>
              <a:custGeom>
                <a:rect b="b" l="l" r="r" t="t"/>
                <a:pathLst>
                  <a:path extrusionOk="0" h="1619643" w="1368590">
                    <a:moveTo>
                      <a:pt x="381222" y="1523741"/>
                    </a:moveTo>
                    <a:lnTo>
                      <a:pt x="381222" y="1619644"/>
                    </a:lnTo>
                    <a:lnTo>
                      <a:pt x="1368591" y="1619644"/>
                    </a:lnTo>
                    <a:cubicBezTo>
                      <a:pt x="1368591" y="1619644"/>
                      <a:pt x="1338154" y="1437695"/>
                      <a:pt x="1287522" y="1190566"/>
                    </a:cubicBezTo>
                    <a:lnTo>
                      <a:pt x="608826" y="1557048"/>
                    </a:lnTo>
                    <a:lnTo>
                      <a:pt x="608826" y="1456838"/>
                    </a:lnTo>
                    <a:lnTo>
                      <a:pt x="1269050" y="1103372"/>
                    </a:lnTo>
                    <a:cubicBezTo>
                      <a:pt x="1256703" y="1044796"/>
                      <a:pt x="1243016" y="983636"/>
                      <a:pt x="1228851" y="921040"/>
                    </a:cubicBezTo>
                    <a:lnTo>
                      <a:pt x="642421" y="1290106"/>
                    </a:lnTo>
                    <a:lnTo>
                      <a:pt x="642421" y="1160608"/>
                    </a:lnTo>
                    <a:lnTo>
                      <a:pt x="1198127" y="790871"/>
                    </a:lnTo>
                    <a:cubicBezTo>
                      <a:pt x="1187599" y="748566"/>
                      <a:pt x="1177166" y="706165"/>
                      <a:pt x="1166255" y="663861"/>
                    </a:cubicBezTo>
                    <a:cubicBezTo>
                      <a:pt x="1027376" y="744163"/>
                      <a:pt x="725595" y="926878"/>
                      <a:pt x="725595" y="926878"/>
                    </a:cubicBezTo>
                    <a:lnTo>
                      <a:pt x="750959" y="776705"/>
                    </a:lnTo>
                    <a:lnTo>
                      <a:pt x="1136584" y="553505"/>
                    </a:lnTo>
                    <a:cubicBezTo>
                      <a:pt x="1116676" y="481911"/>
                      <a:pt x="1096385" y="412424"/>
                      <a:pt x="1074754" y="346575"/>
                    </a:cubicBezTo>
                    <a:cubicBezTo>
                      <a:pt x="977414" y="420368"/>
                      <a:pt x="809152" y="571977"/>
                      <a:pt x="809152" y="571977"/>
                    </a:cubicBezTo>
                    <a:cubicBezTo>
                      <a:pt x="809152" y="571977"/>
                      <a:pt x="796518" y="430131"/>
                      <a:pt x="809152" y="440659"/>
                    </a:cubicBezTo>
                    <a:cubicBezTo>
                      <a:pt x="817479" y="447551"/>
                      <a:pt x="954252" y="337960"/>
                      <a:pt x="1046519" y="261965"/>
                    </a:cubicBezTo>
                    <a:cubicBezTo>
                      <a:pt x="1010722" y="159170"/>
                      <a:pt x="973107" y="68817"/>
                      <a:pt x="934344" y="0"/>
                    </a:cubicBezTo>
                    <a:cubicBezTo>
                      <a:pt x="934344" y="0"/>
                      <a:pt x="807716" y="118300"/>
                      <a:pt x="633711" y="301398"/>
                    </a:cubicBezTo>
                    <a:cubicBezTo>
                      <a:pt x="668072" y="362941"/>
                      <a:pt x="725595" y="463439"/>
                      <a:pt x="725595" y="463439"/>
                    </a:cubicBezTo>
                    <a:lnTo>
                      <a:pt x="708941" y="551016"/>
                    </a:lnTo>
                    <a:lnTo>
                      <a:pt x="567478" y="372130"/>
                    </a:lnTo>
                    <a:cubicBezTo>
                      <a:pt x="541445" y="400365"/>
                      <a:pt x="514262" y="430035"/>
                      <a:pt x="486410" y="460376"/>
                    </a:cubicBezTo>
                    <a:lnTo>
                      <a:pt x="679558" y="734592"/>
                    </a:lnTo>
                    <a:lnTo>
                      <a:pt x="642325" y="876438"/>
                    </a:lnTo>
                    <a:lnTo>
                      <a:pt x="411850" y="544316"/>
                    </a:lnTo>
                    <a:cubicBezTo>
                      <a:pt x="373182" y="588057"/>
                      <a:pt x="334036" y="633998"/>
                      <a:pt x="294985" y="680706"/>
                    </a:cubicBezTo>
                    <a:lnTo>
                      <a:pt x="591981" y="1056281"/>
                    </a:lnTo>
                    <a:cubicBezTo>
                      <a:pt x="591981" y="1056281"/>
                      <a:pt x="562693" y="1193724"/>
                      <a:pt x="558673" y="1181473"/>
                    </a:cubicBezTo>
                    <a:cubicBezTo>
                      <a:pt x="555419" y="1171710"/>
                      <a:pt x="324273" y="895293"/>
                      <a:pt x="220425" y="771154"/>
                    </a:cubicBezTo>
                    <a:cubicBezTo>
                      <a:pt x="205973" y="789244"/>
                      <a:pt x="191520" y="807333"/>
                      <a:pt x="177355" y="825423"/>
                    </a:cubicBezTo>
                    <a:lnTo>
                      <a:pt x="533692" y="1319299"/>
                    </a:lnTo>
                    <a:lnTo>
                      <a:pt x="514837" y="1452817"/>
                    </a:lnTo>
                    <a:lnTo>
                      <a:pt x="106049" y="918073"/>
                    </a:lnTo>
                    <a:cubicBezTo>
                      <a:pt x="69487" y="966216"/>
                      <a:pt x="34074" y="1015029"/>
                      <a:pt x="0" y="1063842"/>
                    </a:cubicBezTo>
                    <a:lnTo>
                      <a:pt x="381222" y="1523741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023;p8"/>
              <p:cNvSpPr/>
              <p:nvPr/>
            </p:nvSpPr>
            <p:spPr>
              <a:xfrm>
                <a:off x="52748" y="6363741"/>
                <a:ext cx="682333" cy="475403"/>
              </a:xfrm>
              <a:custGeom>
                <a:rect b="b" l="l" r="r" t="t"/>
                <a:pathLst>
                  <a:path extrusionOk="0" h="475403" w="682333">
                    <a:moveTo>
                      <a:pt x="0" y="475404"/>
                    </a:moveTo>
                    <a:lnTo>
                      <a:pt x="682333" y="475404"/>
                    </a:lnTo>
                    <a:lnTo>
                      <a:pt x="247129" y="0"/>
                    </a:lnTo>
                    <a:cubicBezTo>
                      <a:pt x="139931" y="162137"/>
                      <a:pt x="51302" y="324944"/>
                      <a:pt x="0" y="475404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24" name="Google Shape;1024;p8"/>
            <p:cNvSpPr/>
            <p:nvPr/>
          </p:nvSpPr>
          <p:spPr>
            <a:xfrm>
              <a:off x="73039" y="6106945"/>
              <a:ext cx="1910130" cy="750766"/>
            </a:xfrm>
            <a:custGeom>
              <a:rect b="b" l="l" r="r" t="t"/>
              <a:pathLst>
                <a:path extrusionOk="0" h="750766" w="1910130">
                  <a:moveTo>
                    <a:pt x="1910131" y="750576"/>
                  </a:moveTo>
                  <a:lnTo>
                    <a:pt x="1553220" y="596000"/>
                  </a:lnTo>
                  <a:cubicBezTo>
                    <a:pt x="1553220" y="596000"/>
                    <a:pt x="1516562" y="434534"/>
                    <a:pt x="1712389" y="257179"/>
                  </a:cubicBezTo>
                  <a:cubicBezTo>
                    <a:pt x="1712389" y="257179"/>
                    <a:pt x="1478277" y="308002"/>
                    <a:pt x="1415298" y="462386"/>
                  </a:cubicBezTo>
                  <a:lnTo>
                    <a:pt x="1499429" y="0"/>
                  </a:lnTo>
                  <a:cubicBezTo>
                    <a:pt x="1499429" y="0"/>
                    <a:pt x="1176496" y="272397"/>
                    <a:pt x="1166255" y="538477"/>
                  </a:cubicBezTo>
                  <a:lnTo>
                    <a:pt x="1047284" y="166539"/>
                  </a:lnTo>
                  <a:lnTo>
                    <a:pt x="1047284" y="576762"/>
                  </a:lnTo>
                  <a:cubicBezTo>
                    <a:pt x="1047284" y="576762"/>
                    <a:pt x="959708" y="428600"/>
                    <a:pt x="773451" y="405628"/>
                  </a:cubicBezTo>
                  <a:cubicBezTo>
                    <a:pt x="773451" y="405628"/>
                    <a:pt x="898165" y="524503"/>
                    <a:pt x="898165" y="596096"/>
                  </a:cubicBezTo>
                  <a:cubicBezTo>
                    <a:pt x="898165" y="596096"/>
                    <a:pt x="561544" y="519430"/>
                    <a:pt x="560587" y="166635"/>
                  </a:cubicBezTo>
                  <a:cubicBezTo>
                    <a:pt x="560587" y="166635"/>
                    <a:pt x="532161" y="485835"/>
                    <a:pt x="610070" y="602796"/>
                  </a:cubicBezTo>
                  <a:cubicBezTo>
                    <a:pt x="610070" y="602796"/>
                    <a:pt x="456452" y="336716"/>
                    <a:pt x="330303" y="270292"/>
                  </a:cubicBezTo>
                  <a:cubicBezTo>
                    <a:pt x="330303" y="270292"/>
                    <a:pt x="432715" y="460663"/>
                    <a:pt x="421613" y="547762"/>
                  </a:cubicBezTo>
                  <a:cubicBezTo>
                    <a:pt x="421613" y="547762"/>
                    <a:pt x="383041" y="478944"/>
                    <a:pt x="284457" y="430801"/>
                  </a:cubicBezTo>
                  <a:cubicBezTo>
                    <a:pt x="284457" y="430801"/>
                    <a:pt x="376149" y="570732"/>
                    <a:pt x="376149" y="616579"/>
                  </a:cubicBezTo>
                  <a:lnTo>
                    <a:pt x="0" y="687693"/>
                  </a:lnTo>
                  <a:cubicBezTo>
                    <a:pt x="0" y="687693"/>
                    <a:pt x="415679" y="697456"/>
                    <a:pt x="407065" y="697456"/>
                  </a:cubicBezTo>
                  <a:cubicBezTo>
                    <a:pt x="398450" y="697456"/>
                    <a:pt x="181758" y="750767"/>
                    <a:pt x="181758" y="750767"/>
                  </a:cubicBezTo>
                  <a:lnTo>
                    <a:pt x="1910131" y="750767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5" name="Google Shape;1025;p8"/>
          <p:cNvGrpSpPr/>
          <p:nvPr/>
        </p:nvGrpSpPr>
        <p:grpSpPr>
          <a:xfrm>
            <a:off x="7912928" y="-177451"/>
            <a:ext cx="1478530" cy="1748524"/>
            <a:chOff x="10662331" y="25264"/>
            <a:chExt cx="1971373" cy="2331365"/>
          </a:xfrm>
        </p:grpSpPr>
        <p:grpSp>
          <p:nvGrpSpPr>
            <p:cNvPr id="1026" name="Google Shape;1026;p8"/>
            <p:cNvGrpSpPr/>
            <p:nvPr/>
          </p:nvGrpSpPr>
          <p:grpSpPr>
            <a:xfrm>
              <a:off x="10662331" y="202740"/>
              <a:ext cx="1644799" cy="2034133"/>
              <a:chOff x="10662331" y="202740"/>
              <a:chExt cx="1644799" cy="2034133"/>
            </a:xfrm>
          </p:grpSpPr>
          <p:sp>
            <p:nvSpPr>
              <p:cNvPr id="1027" name="Google Shape;1027;p8"/>
              <p:cNvSpPr/>
              <p:nvPr/>
            </p:nvSpPr>
            <p:spPr>
              <a:xfrm>
                <a:off x="11625114" y="202740"/>
                <a:ext cx="682016" cy="126481"/>
              </a:xfrm>
              <a:custGeom>
                <a:rect b="b" l="l" r="r" t="t"/>
                <a:pathLst>
                  <a:path extrusionOk="0" h="126481" w="682016">
                    <a:moveTo>
                      <a:pt x="682016" y="92761"/>
                    </a:moveTo>
                    <a:cubicBezTo>
                      <a:pt x="658828" y="124728"/>
                      <a:pt x="552433" y="135224"/>
                      <a:pt x="509969" y="118811"/>
                    </a:cubicBezTo>
                    <a:cubicBezTo>
                      <a:pt x="467506" y="102399"/>
                      <a:pt x="349660" y="56787"/>
                      <a:pt x="288971" y="47149"/>
                    </a:cubicBezTo>
                    <a:cubicBezTo>
                      <a:pt x="228281" y="37511"/>
                      <a:pt x="-59608" y="55451"/>
                      <a:pt x="11099" y="55260"/>
                    </a:cubicBezTo>
                    <a:cubicBezTo>
                      <a:pt x="17016" y="55260"/>
                      <a:pt x="89537" y="38943"/>
                      <a:pt x="147267" y="22053"/>
                    </a:cubicBezTo>
                    <a:cubicBezTo>
                      <a:pt x="204999" y="5163"/>
                      <a:pt x="261394" y="-7623"/>
                      <a:pt x="382771" y="5259"/>
                    </a:cubicBezTo>
                    <a:cubicBezTo>
                      <a:pt x="504244" y="18045"/>
                      <a:pt x="645946" y="27683"/>
                      <a:pt x="682016" y="92761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8" name="Google Shape;1028;p8"/>
              <p:cNvSpPr/>
              <p:nvPr/>
            </p:nvSpPr>
            <p:spPr>
              <a:xfrm>
                <a:off x="11524378" y="234227"/>
                <a:ext cx="752121" cy="187716"/>
              </a:xfrm>
              <a:custGeom>
                <a:rect b="b" l="l" r="r" t="t"/>
                <a:pathLst>
                  <a:path extrusionOk="0" h="187716" w="752121">
                    <a:moveTo>
                      <a:pt x="752122" y="145150"/>
                    </a:moveTo>
                    <a:cubicBezTo>
                      <a:pt x="745060" y="172155"/>
                      <a:pt x="654313" y="192193"/>
                      <a:pt x="631603" y="186850"/>
                    </a:cubicBezTo>
                    <a:cubicBezTo>
                      <a:pt x="608892" y="181411"/>
                      <a:pt x="486083" y="128928"/>
                      <a:pt x="417665" y="94767"/>
                    </a:cubicBezTo>
                    <a:cubicBezTo>
                      <a:pt x="349247" y="60606"/>
                      <a:pt x="250198" y="36464"/>
                      <a:pt x="203155" y="40090"/>
                    </a:cubicBezTo>
                    <a:cubicBezTo>
                      <a:pt x="156111" y="43716"/>
                      <a:pt x="97427" y="14421"/>
                      <a:pt x="0" y="32456"/>
                    </a:cubicBezTo>
                    <a:cubicBezTo>
                      <a:pt x="0" y="32456"/>
                      <a:pt x="35975" y="17952"/>
                      <a:pt x="59639" y="15089"/>
                    </a:cubicBezTo>
                    <a:cubicBezTo>
                      <a:pt x="83304" y="12226"/>
                      <a:pt x="160024" y="23773"/>
                      <a:pt x="242183" y="2398"/>
                    </a:cubicBezTo>
                    <a:cubicBezTo>
                      <a:pt x="324341" y="-19072"/>
                      <a:pt x="740575" y="109748"/>
                      <a:pt x="752122" y="14515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8"/>
              <p:cNvSpPr/>
              <p:nvPr/>
            </p:nvSpPr>
            <p:spPr>
              <a:xfrm>
                <a:off x="11506630" y="296264"/>
                <a:ext cx="731701" cy="235754"/>
              </a:xfrm>
              <a:custGeom>
                <a:rect b="b" l="l" r="r" t="t"/>
                <a:pathLst>
                  <a:path extrusionOk="0" h="235754" w="731701">
                    <a:moveTo>
                      <a:pt x="731701" y="178249"/>
                    </a:moveTo>
                    <a:cubicBezTo>
                      <a:pt x="683799" y="193326"/>
                      <a:pt x="626832" y="181112"/>
                      <a:pt x="536561" y="128916"/>
                    </a:cubicBezTo>
                    <a:cubicBezTo>
                      <a:pt x="446292" y="76720"/>
                      <a:pt x="321288" y="18417"/>
                      <a:pt x="216991" y="11832"/>
                    </a:cubicBezTo>
                    <a:cubicBezTo>
                      <a:pt x="112695" y="5248"/>
                      <a:pt x="0" y="0"/>
                      <a:pt x="0" y="0"/>
                    </a:cubicBezTo>
                    <a:cubicBezTo>
                      <a:pt x="0" y="0"/>
                      <a:pt x="82063" y="6775"/>
                      <a:pt x="184547" y="25955"/>
                    </a:cubicBezTo>
                    <a:cubicBezTo>
                      <a:pt x="286936" y="45135"/>
                      <a:pt x="356308" y="105537"/>
                      <a:pt x="403447" y="134641"/>
                    </a:cubicBezTo>
                    <a:cubicBezTo>
                      <a:pt x="450585" y="163745"/>
                      <a:pt x="525969" y="226152"/>
                      <a:pt x="590953" y="234167"/>
                    </a:cubicBezTo>
                    <a:cubicBezTo>
                      <a:pt x="655935" y="242183"/>
                      <a:pt x="705555" y="219281"/>
                      <a:pt x="731701" y="178249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8"/>
              <p:cNvSpPr/>
              <p:nvPr/>
            </p:nvSpPr>
            <p:spPr>
              <a:xfrm>
                <a:off x="11440597" y="342107"/>
                <a:ext cx="741529" cy="297571"/>
              </a:xfrm>
              <a:custGeom>
                <a:rect b="b" l="l" r="r" t="t"/>
                <a:pathLst>
                  <a:path extrusionOk="0" h="297571" w="741529">
                    <a:moveTo>
                      <a:pt x="741530" y="264376"/>
                    </a:moveTo>
                    <a:cubicBezTo>
                      <a:pt x="724640" y="269147"/>
                      <a:pt x="710231" y="269529"/>
                      <a:pt x="689906" y="250540"/>
                    </a:cubicBezTo>
                    <a:cubicBezTo>
                      <a:pt x="669485" y="231551"/>
                      <a:pt x="574827" y="182026"/>
                      <a:pt x="516428" y="136319"/>
                    </a:cubicBezTo>
                    <a:cubicBezTo>
                      <a:pt x="458029" y="90611"/>
                      <a:pt x="355164" y="20094"/>
                      <a:pt x="218709" y="5113"/>
                    </a:cubicBezTo>
                    <a:cubicBezTo>
                      <a:pt x="82255" y="-9869"/>
                      <a:pt x="0" y="12842"/>
                      <a:pt x="0" y="12842"/>
                    </a:cubicBezTo>
                    <a:cubicBezTo>
                      <a:pt x="0" y="12842"/>
                      <a:pt x="102961" y="-3475"/>
                      <a:pt x="200770" y="18567"/>
                    </a:cubicBezTo>
                    <a:cubicBezTo>
                      <a:pt x="298578" y="40610"/>
                      <a:pt x="394382" y="91089"/>
                      <a:pt x="463946" y="170671"/>
                    </a:cubicBezTo>
                    <a:cubicBezTo>
                      <a:pt x="533508" y="250349"/>
                      <a:pt x="595724" y="289663"/>
                      <a:pt x="642195" y="296724"/>
                    </a:cubicBezTo>
                    <a:cubicBezTo>
                      <a:pt x="688761" y="303786"/>
                      <a:pt x="741530" y="264376"/>
                      <a:pt x="741530" y="264376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1" name="Google Shape;1031;p8"/>
              <p:cNvSpPr/>
              <p:nvPr/>
            </p:nvSpPr>
            <p:spPr>
              <a:xfrm>
                <a:off x="11331625" y="575260"/>
                <a:ext cx="793343" cy="195535"/>
              </a:xfrm>
              <a:custGeom>
                <a:rect b="b" l="l" r="r" t="t"/>
                <a:pathLst>
                  <a:path extrusionOk="0" h="195535" w="793343">
                    <a:moveTo>
                      <a:pt x="793344" y="158803"/>
                    </a:moveTo>
                    <a:cubicBezTo>
                      <a:pt x="722922" y="146207"/>
                      <a:pt x="605265" y="101836"/>
                      <a:pt x="533985" y="74640"/>
                    </a:cubicBezTo>
                    <a:cubicBezTo>
                      <a:pt x="462800" y="47350"/>
                      <a:pt x="330735" y="-1125"/>
                      <a:pt x="193707" y="20"/>
                    </a:cubicBezTo>
                    <a:cubicBezTo>
                      <a:pt x="56680" y="1165"/>
                      <a:pt x="0" y="41052"/>
                      <a:pt x="0" y="41052"/>
                    </a:cubicBezTo>
                    <a:cubicBezTo>
                      <a:pt x="0" y="41052"/>
                      <a:pt x="41222" y="8799"/>
                      <a:pt x="209834" y="42483"/>
                    </a:cubicBezTo>
                    <a:cubicBezTo>
                      <a:pt x="378541" y="76167"/>
                      <a:pt x="497915" y="163956"/>
                      <a:pt x="569864" y="179510"/>
                    </a:cubicBezTo>
                    <a:cubicBezTo>
                      <a:pt x="641813" y="195064"/>
                      <a:pt x="727693" y="213576"/>
                      <a:pt x="793344" y="158803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2" name="Google Shape;1032;p8"/>
              <p:cNvSpPr/>
              <p:nvPr/>
            </p:nvSpPr>
            <p:spPr>
              <a:xfrm>
                <a:off x="11318266" y="604920"/>
                <a:ext cx="754506" cy="264413"/>
              </a:xfrm>
              <a:custGeom>
                <a:rect b="b" l="l" r="r" t="t"/>
                <a:pathLst>
                  <a:path extrusionOk="0" h="264413" w="754506">
                    <a:moveTo>
                      <a:pt x="754506" y="240502"/>
                    </a:moveTo>
                    <a:cubicBezTo>
                      <a:pt x="678932" y="217028"/>
                      <a:pt x="647729" y="183344"/>
                      <a:pt x="615571" y="166645"/>
                    </a:cubicBezTo>
                    <a:cubicBezTo>
                      <a:pt x="583414" y="149946"/>
                      <a:pt x="454784" y="43454"/>
                      <a:pt x="331022" y="26564"/>
                    </a:cubicBezTo>
                    <a:cubicBezTo>
                      <a:pt x="207258" y="9675"/>
                      <a:pt x="152199" y="-22196"/>
                      <a:pt x="0" y="23797"/>
                    </a:cubicBezTo>
                    <a:cubicBezTo>
                      <a:pt x="0" y="23797"/>
                      <a:pt x="125957" y="-9505"/>
                      <a:pt x="195807" y="25897"/>
                    </a:cubicBezTo>
                    <a:cubicBezTo>
                      <a:pt x="265656" y="61298"/>
                      <a:pt x="360411" y="106720"/>
                      <a:pt x="490568" y="181245"/>
                    </a:cubicBezTo>
                    <a:cubicBezTo>
                      <a:pt x="620725" y="255770"/>
                      <a:pt x="672347" y="291553"/>
                      <a:pt x="754506" y="240502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3" name="Google Shape;1033;p8"/>
              <p:cNvSpPr/>
              <p:nvPr/>
            </p:nvSpPr>
            <p:spPr>
              <a:xfrm>
                <a:off x="11216259" y="819641"/>
                <a:ext cx="813667" cy="177684"/>
              </a:xfrm>
              <a:custGeom>
                <a:rect b="b" l="l" r="r" t="t"/>
                <a:pathLst>
                  <a:path extrusionOk="0" h="177684" w="813667">
                    <a:moveTo>
                      <a:pt x="813668" y="113474"/>
                    </a:moveTo>
                    <a:cubicBezTo>
                      <a:pt x="752216" y="162330"/>
                      <a:pt x="724639" y="191148"/>
                      <a:pt x="622442" y="171395"/>
                    </a:cubicBezTo>
                    <a:cubicBezTo>
                      <a:pt x="520243" y="151643"/>
                      <a:pt x="374915" y="94962"/>
                      <a:pt x="277202" y="62900"/>
                    </a:cubicBezTo>
                    <a:cubicBezTo>
                      <a:pt x="179489" y="30838"/>
                      <a:pt x="106777" y="42384"/>
                      <a:pt x="0" y="74732"/>
                    </a:cubicBezTo>
                    <a:cubicBezTo>
                      <a:pt x="0" y="74732"/>
                      <a:pt x="72997" y="-24317"/>
                      <a:pt x="216704" y="5646"/>
                    </a:cubicBezTo>
                    <a:cubicBezTo>
                      <a:pt x="360410" y="35609"/>
                      <a:pt x="482743" y="68911"/>
                      <a:pt x="603738" y="102405"/>
                    </a:cubicBezTo>
                    <a:cubicBezTo>
                      <a:pt x="724734" y="135898"/>
                      <a:pt x="813668" y="113474"/>
                      <a:pt x="813668" y="113474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4" name="Google Shape;1034;p8"/>
              <p:cNvSpPr/>
              <p:nvPr/>
            </p:nvSpPr>
            <p:spPr>
              <a:xfrm>
                <a:off x="11129328" y="882862"/>
                <a:ext cx="847162" cy="198664"/>
              </a:xfrm>
              <a:custGeom>
                <a:rect b="b" l="l" r="r" t="t"/>
                <a:pathLst>
                  <a:path extrusionOk="0" h="198664" w="847162">
                    <a:moveTo>
                      <a:pt x="847162" y="155981"/>
                    </a:moveTo>
                    <a:cubicBezTo>
                      <a:pt x="777885" y="198921"/>
                      <a:pt x="702120" y="207318"/>
                      <a:pt x="635133" y="190715"/>
                    </a:cubicBezTo>
                    <a:cubicBezTo>
                      <a:pt x="568147" y="174111"/>
                      <a:pt x="424917" y="98059"/>
                      <a:pt x="349057" y="81837"/>
                    </a:cubicBezTo>
                    <a:cubicBezTo>
                      <a:pt x="273195" y="65616"/>
                      <a:pt x="155348" y="20004"/>
                      <a:pt x="0" y="38229"/>
                    </a:cubicBezTo>
                    <a:cubicBezTo>
                      <a:pt x="0" y="38229"/>
                      <a:pt x="103439" y="-23223"/>
                      <a:pt x="284837" y="9698"/>
                    </a:cubicBezTo>
                    <a:cubicBezTo>
                      <a:pt x="466236" y="42619"/>
                      <a:pt x="641432" y="133175"/>
                      <a:pt x="732274" y="138041"/>
                    </a:cubicBezTo>
                    <a:cubicBezTo>
                      <a:pt x="823020" y="142908"/>
                      <a:pt x="847162" y="155981"/>
                      <a:pt x="847162" y="155981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5" name="Google Shape;1035;p8"/>
              <p:cNvSpPr/>
              <p:nvPr/>
            </p:nvSpPr>
            <p:spPr>
              <a:xfrm>
                <a:off x="11022264" y="1078180"/>
                <a:ext cx="910045" cy="105954"/>
              </a:xfrm>
              <a:custGeom>
                <a:rect b="b" l="l" r="r" t="t"/>
                <a:pathLst>
                  <a:path extrusionOk="0" h="105954" w="910045">
                    <a:moveTo>
                      <a:pt x="910045" y="44540"/>
                    </a:moveTo>
                    <a:cubicBezTo>
                      <a:pt x="841151" y="51792"/>
                      <a:pt x="796016" y="52555"/>
                      <a:pt x="739049" y="37097"/>
                    </a:cubicBezTo>
                    <a:cubicBezTo>
                      <a:pt x="682081" y="21734"/>
                      <a:pt x="446387" y="-12523"/>
                      <a:pt x="267756" y="4748"/>
                    </a:cubicBezTo>
                    <a:cubicBezTo>
                      <a:pt x="89124" y="22020"/>
                      <a:pt x="0" y="68300"/>
                      <a:pt x="0" y="68300"/>
                    </a:cubicBezTo>
                    <a:cubicBezTo>
                      <a:pt x="0" y="68300"/>
                      <a:pt x="138363" y="24501"/>
                      <a:pt x="276439" y="51410"/>
                    </a:cubicBezTo>
                    <a:cubicBezTo>
                      <a:pt x="414516" y="78415"/>
                      <a:pt x="436654" y="104465"/>
                      <a:pt x="573204" y="105896"/>
                    </a:cubicBezTo>
                    <a:cubicBezTo>
                      <a:pt x="709753" y="107328"/>
                      <a:pt x="872926" y="82422"/>
                      <a:pt x="910045" y="4454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6" name="Google Shape;1036;p8"/>
              <p:cNvSpPr/>
              <p:nvPr/>
            </p:nvSpPr>
            <p:spPr>
              <a:xfrm>
                <a:off x="11001610" y="1147025"/>
                <a:ext cx="887950" cy="121023"/>
              </a:xfrm>
              <a:custGeom>
                <a:rect b="b" l="l" r="r" t="t"/>
                <a:pathLst>
                  <a:path extrusionOk="0" h="121023" w="887950">
                    <a:moveTo>
                      <a:pt x="887950" y="53941"/>
                    </a:moveTo>
                    <a:cubicBezTo>
                      <a:pt x="809418" y="49075"/>
                      <a:pt x="693575" y="17299"/>
                      <a:pt x="630500" y="17013"/>
                    </a:cubicBezTo>
                    <a:cubicBezTo>
                      <a:pt x="567426" y="16726"/>
                      <a:pt x="342038" y="-25928"/>
                      <a:pt x="167414" y="24933"/>
                    </a:cubicBezTo>
                    <a:cubicBezTo>
                      <a:pt x="-7208" y="75793"/>
                      <a:pt x="43" y="121023"/>
                      <a:pt x="43" y="121023"/>
                    </a:cubicBezTo>
                    <a:cubicBezTo>
                      <a:pt x="43" y="121023"/>
                      <a:pt x="31246" y="74839"/>
                      <a:pt x="134875" y="71213"/>
                    </a:cubicBezTo>
                    <a:cubicBezTo>
                      <a:pt x="238505" y="67587"/>
                      <a:pt x="296808" y="62434"/>
                      <a:pt x="419426" y="81423"/>
                    </a:cubicBezTo>
                    <a:cubicBezTo>
                      <a:pt x="542235" y="100507"/>
                      <a:pt x="788425" y="119210"/>
                      <a:pt x="887950" y="53941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7" name="Google Shape;1037;p8"/>
              <p:cNvSpPr/>
              <p:nvPr/>
            </p:nvSpPr>
            <p:spPr>
              <a:xfrm>
                <a:off x="10918064" y="1248296"/>
                <a:ext cx="925884" cy="141130"/>
              </a:xfrm>
              <a:custGeom>
                <a:rect b="b" l="l" r="r" t="t"/>
                <a:pathLst>
                  <a:path extrusionOk="0" h="141130" w="925884">
                    <a:moveTo>
                      <a:pt x="925885" y="33112"/>
                    </a:moveTo>
                    <a:cubicBezTo>
                      <a:pt x="831512" y="96568"/>
                      <a:pt x="645724" y="84926"/>
                      <a:pt x="556600" y="82350"/>
                    </a:cubicBezTo>
                    <a:cubicBezTo>
                      <a:pt x="467475" y="79773"/>
                      <a:pt x="305542" y="64315"/>
                      <a:pt x="208021" y="82350"/>
                    </a:cubicBezTo>
                    <a:cubicBezTo>
                      <a:pt x="110594" y="100385"/>
                      <a:pt x="45326" y="110786"/>
                      <a:pt x="0" y="141130"/>
                    </a:cubicBezTo>
                    <a:cubicBezTo>
                      <a:pt x="0" y="141130"/>
                      <a:pt x="69086" y="41604"/>
                      <a:pt x="228346" y="23951"/>
                    </a:cubicBezTo>
                    <a:cubicBezTo>
                      <a:pt x="387607" y="6298"/>
                      <a:pt x="492094" y="0"/>
                      <a:pt x="548680" y="0"/>
                    </a:cubicBezTo>
                    <a:cubicBezTo>
                      <a:pt x="605265" y="0"/>
                      <a:pt x="902984" y="8874"/>
                      <a:pt x="925885" y="33112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8" name="Google Shape;1038;p8"/>
              <p:cNvSpPr/>
              <p:nvPr/>
            </p:nvSpPr>
            <p:spPr>
              <a:xfrm>
                <a:off x="10889246" y="1338440"/>
                <a:ext cx="911666" cy="222078"/>
              </a:xfrm>
              <a:custGeom>
                <a:rect b="b" l="l" r="r" t="t"/>
                <a:pathLst>
                  <a:path extrusionOk="0" h="222078" w="911666">
                    <a:moveTo>
                      <a:pt x="911667" y="15775"/>
                    </a:moveTo>
                    <a:cubicBezTo>
                      <a:pt x="843821" y="-16573"/>
                      <a:pt x="568623" y="7760"/>
                      <a:pt x="445623" y="27226"/>
                    </a:cubicBezTo>
                    <a:cubicBezTo>
                      <a:pt x="322719" y="46788"/>
                      <a:pt x="170329" y="31043"/>
                      <a:pt x="0" y="222079"/>
                    </a:cubicBezTo>
                    <a:cubicBezTo>
                      <a:pt x="0" y="222079"/>
                      <a:pt x="77770" y="152707"/>
                      <a:pt x="209070" y="117019"/>
                    </a:cubicBezTo>
                    <a:cubicBezTo>
                      <a:pt x="340372" y="81235"/>
                      <a:pt x="412034" y="121981"/>
                      <a:pt x="556218" y="99079"/>
                    </a:cubicBezTo>
                    <a:cubicBezTo>
                      <a:pt x="700402" y="76178"/>
                      <a:pt x="885426" y="59765"/>
                      <a:pt x="911667" y="15775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9" name="Google Shape;1039;p8"/>
              <p:cNvSpPr/>
              <p:nvPr/>
            </p:nvSpPr>
            <p:spPr>
              <a:xfrm>
                <a:off x="10886478" y="1425791"/>
                <a:ext cx="859376" cy="177763"/>
              </a:xfrm>
              <a:custGeom>
                <a:rect b="b" l="l" r="r" t="t"/>
                <a:pathLst>
                  <a:path extrusionOk="0" h="177763" w="859376">
                    <a:moveTo>
                      <a:pt x="859377" y="17167"/>
                    </a:moveTo>
                    <a:cubicBezTo>
                      <a:pt x="763094" y="86635"/>
                      <a:pt x="599922" y="82341"/>
                      <a:pt x="505072" y="97417"/>
                    </a:cubicBezTo>
                    <a:cubicBezTo>
                      <a:pt x="410222" y="112494"/>
                      <a:pt x="218518" y="108200"/>
                      <a:pt x="173383" y="115357"/>
                    </a:cubicBezTo>
                    <a:cubicBezTo>
                      <a:pt x="128249" y="122514"/>
                      <a:pt x="0" y="177763"/>
                      <a:pt x="0" y="177763"/>
                    </a:cubicBezTo>
                    <a:cubicBezTo>
                      <a:pt x="0" y="177763"/>
                      <a:pt x="74335" y="115643"/>
                      <a:pt x="153249" y="81864"/>
                    </a:cubicBezTo>
                    <a:cubicBezTo>
                      <a:pt x="232163" y="48179"/>
                      <a:pt x="836761" y="-35983"/>
                      <a:pt x="859377" y="17167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1040;p8"/>
              <p:cNvSpPr/>
              <p:nvPr/>
            </p:nvSpPr>
            <p:spPr>
              <a:xfrm>
                <a:off x="10901365" y="1520178"/>
                <a:ext cx="792579" cy="250651"/>
              </a:xfrm>
              <a:custGeom>
                <a:rect b="b" l="l" r="r" t="t"/>
                <a:pathLst>
                  <a:path extrusionOk="0" h="250651" w="792579">
                    <a:moveTo>
                      <a:pt x="792580" y="1885"/>
                    </a:moveTo>
                    <a:cubicBezTo>
                      <a:pt x="699447" y="-10902"/>
                      <a:pt x="511465" y="45111"/>
                      <a:pt x="430451" y="57421"/>
                    </a:cubicBezTo>
                    <a:cubicBezTo>
                      <a:pt x="349438" y="69730"/>
                      <a:pt x="131015" y="79273"/>
                      <a:pt x="0" y="250652"/>
                    </a:cubicBezTo>
                    <a:cubicBezTo>
                      <a:pt x="0" y="250652"/>
                      <a:pt x="99621" y="161241"/>
                      <a:pt x="228059" y="143874"/>
                    </a:cubicBezTo>
                    <a:cubicBezTo>
                      <a:pt x="356594" y="126507"/>
                      <a:pt x="721395" y="85093"/>
                      <a:pt x="792580" y="1885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041;p8"/>
              <p:cNvSpPr/>
              <p:nvPr/>
            </p:nvSpPr>
            <p:spPr>
              <a:xfrm>
                <a:off x="10873214" y="1599223"/>
                <a:ext cx="759468" cy="237162"/>
              </a:xfrm>
              <a:custGeom>
                <a:rect b="b" l="l" r="r" t="t"/>
                <a:pathLst>
                  <a:path extrusionOk="0" h="237162" w="759468">
                    <a:moveTo>
                      <a:pt x="759468" y="10343"/>
                    </a:moveTo>
                    <a:cubicBezTo>
                      <a:pt x="669199" y="84868"/>
                      <a:pt x="605552" y="72844"/>
                      <a:pt x="518336" y="107292"/>
                    </a:cubicBezTo>
                    <a:cubicBezTo>
                      <a:pt x="431215" y="141739"/>
                      <a:pt x="304876" y="139926"/>
                      <a:pt x="245809" y="157007"/>
                    </a:cubicBezTo>
                    <a:cubicBezTo>
                      <a:pt x="186743" y="174088"/>
                      <a:pt x="96472" y="163973"/>
                      <a:pt x="0" y="237162"/>
                    </a:cubicBezTo>
                    <a:cubicBezTo>
                      <a:pt x="0" y="237162"/>
                      <a:pt x="52578" y="163210"/>
                      <a:pt x="174624" y="129716"/>
                    </a:cubicBezTo>
                    <a:cubicBezTo>
                      <a:pt x="296669" y="96127"/>
                      <a:pt x="734372" y="-37846"/>
                      <a:pt x="759468" y="10343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042;p8"/>
              <p:cNvSpPr/>
              <p:nvPr/>
            </p:nvSpPr>
            <p:spPr>
              <a:xfrm>
                <a:off x="10719966" y="1666531"/>
                <a:ext cx="869108" cy="276660"/>
              </a:xfrm>
              <a:custGeom>
                <a:rect b="b" l="l" r="r" t="t"/>
                <a:pathLst>
                  <a:path extrusionOk="0" h="276660" w="869108">
                    <a:moveTo>
                      <a:pt x="869109" y="3819"/>
                    </a:moveTo>
                    <a:cubicBezTo>
                      <a:pt x="869109" y="3819"/>
                      <a:pt x="853268" y="-10017"/>
                      <a:pt x="798973" y="14983"/>
                    </a:cubicBezTo>
                    <a:cubicBezTo>
                      <a:pt x="744677" y="39984"/>
                      <a:pt x="617097" y="87218"/>
                      <a:pt x="563374" y="97047"/>
                    </a:cubicBezTo>
                    <a:cubicBezTo>
                      <a:pt x="509651" y="106875"/>
                      <a:pt x="416042" y="141037"/>
                      <a:pt x="324246" y="154300"/>
                    </a:cubicBezTo>
                    <a:cubicBezTo>
                      <a:pt x="232449" y="167564"/>
                      <a:pt x="147332" y="214512"/>
                      <a:pt x="105919" y="245524"/>
                    </a:cubicBezTo>
                    <a:cubicBezTo>
                      <a:pt x="64506" y="276537"/>
                      <a:pt x="0" y="275201"/>
                      <a:pt x="0" y="275201"/>
                    </a:cubicBezTo>
                    <a:cubicBezTo>
                      <a:pt x="0" y="275201"/>
                      <a:pt x="63074" y="283503"/>
                      <a:pt x="109545" y="260506"/>
                    </a:cubicBezTo>
                    <a:cubicBezTo>
                      <a:pt x="156016" y="237509"/>
                      <a:pt x="216037" y="210027"/>
                      <a:pt x="276439" y="201725"/>
                    </a:cubicBezTo>
                    <a:cubicBezTo>
                      <a:pt x="336841" y="193424"/>
                      <a:pt x="483601" y="170140"/>
                      <a:pt x="596487" y="135502"/>
                    </a:cubicBezTo>
                    <a:cubicBezTo>
                      <a:pt x="709276" y="100864"/>
                      <a:pt x="781988" y="59737"/>
                      <a:pt x="803458" y="43515"/>
                    </a:cubicBezTo>
                    <a:cubicBezTo>
                      <a:pt x="824928" y="27197"/>
                      <a:pt x="869109" y="3819"/>
                      <a:pt x="869109" y="3819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8"/>
              <p:cNvSpPr/>
              <p:nvPr/>
            </p:nvSpPr>
            <p:spPr>
              <a:xfrm>
                <a:off x="10662331" y="1748033"/>
                <a:ext cx="861571" cy="315457"/>
              </a:xfrm>
              <a:custGeom>
                <a:rect b="b" l="l" r="r" t="t"/>
                <a:pathLst>
                  <a:path extrusionOk="0" h="315457" w="861571">
                    <a:moveTo>
                      <a:pt x="861571" y="277"/>
                    </a:moveTo>
                    <a:cubicBezTo>
                      <a:pt x="861571" y="277"/>
                      <a:pt x="835234" y="-5639"/>
                      <a:pt x="752025" y="37206"/>
                    </a:cubicBezTo>
                    <a:cubicBezTo>
                      <a:pt x="668817" y="80050"/>
                      <a:pt x="562516" y="99421"/>
                      <a:pt x="486273" y="129575"/>
                    </a:cubicBezTo>
                    <a:cubicBezTo>
                      <a:pt x="410031" y="159728"/>
                      <a:pt x="305448" y="173755"/>
                      <a:pt x="241038" y="213547"/>
                    </a:cubicBezTo>
                    <a:cubicBezTo>
                      <a:pt x="176627" y="253338"/>
                      <a:pt x="0" y="315458"/>
                      <a:pt x="0" y="315458"/>
                    </a:cubicBezTo>
                    <a:cubicBezTo>
                      <a:pt x="0" y="315458"/>
                      <a:pt x="161455" y="299427"/>
                      <a:pt x="207831" y="263166"/>
                    </a:cubicBezTo>
                    <a:cubicBezTo>
                      <a:pt x="254206" y="226906"/>
                      <a:pt x="322623" y="208298"/>
                      <a:pt x="345144" y="204672"/>
                    </a:cubicBezTo>
                    <a:cubicBezTo>
                      <a:pt x="367759" y="201046"/>
                      <a:pt x="577593" y="134441"/>
                      <a:pt x="703169" y="86062"/>
                    </a:cubicBezTo>
                    <a:cubicBezTo>
                      <a:pt x="828745" y="37683"/>
                      <a:pt x="861571" y="277"/>
                      <a:pt x="861571" y="277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8"/>
              <p:cNvSpPr/>
              <p:nvPr/>
            </p:nvSpPr>
            <p:spPr>
              <a:xfrm>
                <a:off x="10719489" y="1821118"/>
                <a:ext cx="738666" cy="273671"/>
              </a:xfrm>
              <a:custGeom>
                <a:rect b="b" l="l" r="r" t="t"/>
                <a:pathLst>
                  <a:path extrusionOk="0" h="273671" w="738666">
                    <a:moveTo>
                      <a:pt x="738667" y="0"/>
                    </a:moveTo>
                    <a:cubicBezTo>
                      <a:pt x="738667" y="0"/>
                      <a:pt x="677023" y="5153"/>
                      <a:pt x="602785" y="48284"/>
                    </a:cubicBezTo>
                    <a:cubicBezTo>
                      <a:pt x="528642" y="91415"/>
                      <a:pt x="331594" y="163173"/>
                      <a:pt x="275198" y="172142"/>
                    </a:cubicBezTo>
                    <a:cubicBezTo>
                      <a:pt x="218709" y="181112"/>
                      <a:pt x="0" y="273672"/>
                      <a:pt x="0" y="273672"/>
                    </a:cubicBezTo>
                    <a:cubicBezTo>
                      <a:pt x="0" y="273672"/>
                      <a:pt x="182735" y="258118"/>
                      <a:pt x="299723" y="204872"/>
                    </a:cubicBezTo>
                    <a:cubicBezTo>
                      <a:pt x="416615" y="151627"/>
                      <a:pt x="738667" y="0"/>
                      <a:pt x="738667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1045;p8"/>
              <p:cNvSpPr/>
              <p:nvPr/>
            </p:nvSpPr>
            <p:spPr>
              <a:xfrm>
                <a:off x="10724642" y="1863771"/>
                <a:ext cx="690668" cy="373102"/>
              </a:xfrm>
              <a:custGeom>
                <a:rect b="b" l="l" r="r" t="t"/>
                <a:pathLst>
                  <a:path extrusionOk="0" h="373102" w="690668">
                    <a:moveTo>
                      <a:pt x="690669" y="0"/>
                    </a:moveTo>
                    <a:cubicBezTo>
                      <a:pt x="689714" y="5916"/>
                      <a:pt x="562039" y="61166"/>
                      <a:pt x="447913" y="131779"/>
                    </a:cubicBezTo>
                    <a:cubicBezTo>
                      <a:pt x="333693" y="202391"/>
                      <a:pt x="252488" y="223003"/>
                      <a:pt x="177199" y="248481"/>
                    </a:cubicBezTo>
                    <a:cubicBezTo>
                      <a:pt x="101911" y="273958"/>
                      <a:pt x="60975" y="307452"/>
                      <a:pt x="0" y="373102"/>
                    </a:cubicBezTo>
                    <a:cubicBezTo>
                      <a:pt x="0" y="373102"/>
                      <a:pt x="58399" y="352205"/>
                      <a:pt x="121949" y="315181"/>
                    </a:cubicBezTo>
                    <a:cubicBezTo>
                      <a:pt x="185501" y="278157"/>
                      <a:pt x="335411" y="262030"/>
                      <a:pt x="421672" y="198097"/>
                    </a:cubicBezTo>
                    <a:cubicBezTo>
                      <a:pt x="507934" y="134164"/>
                      <a:pt x="690669" y="0"/>
                      <a:pt x="690669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46" name="Google Shape;1046;p8"/>
            <p:cNvGrpSpPr/>
            <p:nvPr/>
          </p:nvGrpSpPr>
          <p:grpSpPr>
            <a:xfrm>
              <a:off x="10939513" y="315254"/>
              <a:ext cx="1694191" cy="2041375"/>
              <a:chOff x="10939513" y="315254"/>
              <a:chExt cx="1694191" cy="2041375"/>
            </a:xfrm>
          </p:grpSpPr>
          <p:sp>
            <p:nvSpPr>
              <p:cNvPr id="1047" name="Google Shape;1047;p8"/>
              <p:cNvSpPr/>
              <p:nvPr/>
            </p:nvSpPr>
            <p:spPr>
              <a:xfrm>
                <a:off x="10939513" y="1821118"/>
                <a:ext cx="518642" cy="535511"/>
              </a:xfrm>
              <a:custGeom>
                <a:rect b="b" l="l" r="r" t="t"/>
                <a:pathLst>
                  <a:path extrusionOk="0" h="535511" w="518642">
                    <a:moveTo>
                      <a:pt x="518643" y="0"/>
                    </a:moveTo>
                    <a:cubicBezTo>
                      <a:pt x="509864" y="5725"/>
                      <a:pt x="465969" y="159070"/>
                      <a:pt x="348504" y="281878"/>
                    </a:cubicBezTo>
                    <a:cubicBezTo>
                      <a:pt x="231039" y="404687"/>
                      <a:pt x="31701" y="498106"/>
                      <a:pt x="2883" y="535512"/>
                    </a:cubicBezTo>
                    <a:cubicBezTo>
                      <a:pt x="2883" y="535512"/>
                      <a:pt x="-20781" y="519958"/>
                      <a:pt x="67484" y="407550"/>
                    </a:cubicBezTo>
                    <a:cubicBezTo>
                      <a:pt x="155750" y="295142"/>
                      <a:pt x="275792" y="200865"/>
                      <a:pt x="332473" y="168707"/>
                    </a:cubicBezTo>
                    <a:cubicBezTo>
                      <a:pt x="389154" y="136550"/>
                      <a:pt x="518643" y="0"/>
                      <a:pt x="518643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8" name="Google Shape;1048;p8"/>
              <p:cNvSpPr/>
              <p:nvPr/>
            </p:nvSpPr>
            <p:spPr>
              <a:xfrm>
                <a:off x="11293405" y="1748310"/>
                <a:ext cx="231985" cy="462894"/>
              </a:xfrm>
              <a:custGeom>
                <a:rect b="b" l="l" r="r" t="t"/>
                <a:pathLst>
                  <a:path extrusionOk="0" h="462894" w="231985">
                    <a:moveTo>
                      <a:pt x="230497" y="0"/>
                    </a:moveTo>
                    <a:cubicBezTo>
                      <a:pt x="230497" y="0"/>
                      <a:pt x="247863" y="151817"/>
                      <a:pt x="163986" y="255160"/>
                    </a:cubicBezTo>
                    <a:cubicBezTo>
                      <a:pt x="80111" y="358503"/>
                      <a:pt x="27533" y="428543"/>
                      <a:pt x="5967" y="462895"/>
                    </a:cubicBezTo>
                    <a:cubicBezTo>
                      <a:pt x="5967" y="462895"/>
                      <a:pt x="-11400" y="438658"/>
                      <a:pt x="13124" y="386557"/>
                    </a:cubicBezTo>
                    <a:cubicBezTo>
                      <a:pt x="37647" y="334456"/>
                      <a:pt x="141086" y="235312"/>
                      <a:pt x="177059" y="150386"/>
                    </a:cubicBezTo>
                    <a:cubicBezTo>
                      <a:pt x="212938" y="65364"/>
                      <a:pt x="230497" y="0"/>
                      <a:pt x="230497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9" name="Google Shape;1049;p8"/>
              <p:cNvSpPr/>
              <p:nvPr/>
            </p:nvSpPr>
            <p:spPr>
              <a:xfrm>
                <a:off x="11371903" y="1670583"/>
                <a:ext cx="232617" cy="632705"/>
              </a:xfrm>
              <a:custGeom>
                <a:rect b="b" l="l" r="r" t="t"/>
                <a:pathLst>
                  <a:path extrusionOk="0" h="632705" w="232617">
                    <a:moveTo>
                      <a:pt x="214882" y="149"/>
                    </a:moveTo>
                    <a:cubicBezTo>
                      <a:pt x="214882" y="149"/>
                      <a:pt x="245132" y="-10157"/>
                      <a:pt x="226619" y="140706"/>
                    </a:cubicBezTo>
                    <a:cubicBezTo>
                      <a:pt x="208108" y="291569"/>
                      <a:pt x="163449" y="362278"/>
                      <a:pt x="121368" y="413329"/>
                    </a:cubicBezTo>
                    <a:cubicBezTo>
                      <a:pt x="79287" y="464380"/>
                      <a:pt x="9819" y="521729"/>
                      <a:pt x="18312" y="558944"/>
                    </a:cubicBezTo>
                    <a:cubicBezTo>
                      <a:pt x="26805" y="596159"/>
                      <a:pt x="88638" y="632705"/>
                      <a:pt x="88638" y="632705"/>
                    </a:cubicBezTo>
                    <a:cubicBezTo>
                      <a:pt x="88638" y="632705"/>
                      <a:pt x="5525" y="607323"/>
                      <a:pt x="1709" y="571253"/>
                    </a:cubicBezTo>
                    <a:cubicBezTo>
                      <a:pt x="-2109" y="535183"/>
                      <a:pt x="-6212" y="491003"/>
                      <a:pt x="69458" y="393386"/>
                    </a:cubicBezTo>
                    <a:cubicBezTo>
                      <a:pt x="145223" y="295768"/>
                      <a:pt x="181102" y="218762"/>
                      <a:pt x="214882" y="149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0" name="Google Shape;1050;p8"/>
              <p:cNvSpPr/>
              <p:nvPr/>
            </p:nvSpPr>
            <p:spPr>
              <a:xfrm>
                <a:off x="11517379" y="1610806"/>
                <a:ext cx="130632" cy="669007"/>
              </a:xfrm>
              <a:custGeom>
                <a:rect b="b" l="l" r="r" t="t"/>
                <a:pathLst>
                  <a:path extrusionOk="0" h="669007" w="130632">
                    <a:moveTo>
                      <a:pt x="124656" y="0"/>
                    </a:moveTo>
                    <a:cubicBezTo>
                      <a:pt x="124656" y="0"/>
                      <a:pt x="137442" y="116988"/>
                      <a:pt x="125610" y="212697"/>
                    </a:cubicBezTo>
                    <a:cubicBezTo>
                      <a:pt x="113778" y="308406"/>
                      <a:pt x="59768" y="490663"/>
                      <a:pt x="58432" y="542955"/>
                    </a:cubicBezTo>
                    <a:cubicBezTo>
                      <a:pt x="57096" y="595246"/>
                      <a:pt x="35912" y="608224"/>
                      <a:pt x="90971" y="669008"/>
                    </a:cubicBezTo>
                    <a:cubicBezTo>
                      <a:pt x="90971" y="669008"/>
                      <a:pt x="-6265" y="636182"/>
                      <a:pt x="320" y="585036"/>
                    </a:cubicBezTo>
                    <a:cubicBezTo>
                      <a:pt x="6904" y="533889"/>
                      <a:pt x="-253" y="411462"/>
                      <a:pt x="38680" y="318521"/>
                    </a:cubicBezTo>
                    <a:cubicBezTo>
                      <a:pt x="77421" y="225484"/>
                      <a:pt x="124656" y="0"/>
                      <a:pt x="124656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1" name="Google Shape;1051;p8"/>
              <p:cNvSpPr/>
              <p:nvPr/>
            </p:nvSpPr>
            <p:spPr>
              <a:xfrm>
                <a:off x="11665615" y="1512139"/>
                <a:ext cx="88284" cy="730971"/>
              </a:xfrm>
              <a:custGeom>
                <a:rect b="b" l="l" r="r" t="t"/>
                <a:pathLst>
                  <a:path extrusionOk="0" h="730971" w="88284">
                    <a:moveTo>
                      <a:pt x="35009" y="0"/>
                    </a:moveTo>
                    <a:cubicBezTo>
                      <a:pt x="35009" y="0"/>
                      <a:pt x="96748" y="152294"/>
                      <a:pt x="87301" y="274626"/>
                    </a:cubicBezTo>
                    <a:cubicBezTo>
                      <a:pt x="77759" y="397053"/>
                      <a:pt x="74705" y="457361"/>
                      <a:pt x="58579" y="546676"/>
                    </a:cubicBezTo>
                    <a:cubicBezTo>
                      <a:pt x="42452" y="636087"/>
                      <a:pt x="30333" y="705555"/>
                      <a:pt x="76804" y="730937"/>
                    </a:cubicBezTo>
                    <a:cubicBezTo>
                      <a:pt x="76804" y="730937"/>
                      <a:pt x="21077" y="733991"/>
                      <a:pt x="15924" y="682749"/>
                    </a:cubicBezTo>
                    <a:cubicBezTo>
                      <a:pt x="10772" y="631507"/>
                      <a:pt x="-7167" y="603453"/>
                      <a:pt x="3138" y="401157"/>
                    </a:cubicBezTo>
                    <a:cubicBezTo>
                      <a:pt x="13539" y="198861"/>
                      <a:pt x="35009" y="0"/>
                      <a:pt x="35009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2" name="Google Shape;1052;p8"/>
              <p:cNvSpPr/>
              <p:nvPr/>
            </p:nvSpPr>
            <p:spPr>
              <a:xfrm>
                <a:off x="11754633" y="1429122"/>
                <a:ext cx="95613" cy="812970"/>
              </a:xfrm>
              <a:custGeom>
                <a:rect b="b" l="l" r="r" t="t"/>
                <a:pathLst>
                  <a:path extrusionOk="0" h="812970" w="95613">
                    <a:moveTo>
                      <a:pt x="0" y="0"/>
                    </a:moveTo>
                    <a:cubicBezTo>
                      <a:pt x="0" y="0"/>
                      <a:pt x="67845" y="127866"/>
                      <a:pt x="77007" y="331021"/>
                    </a:cubicBezTo>
                    <a:cubicBezTo>
                      <a:pt x="86071" y="534080"/>
                      <a:pt x="87790" y="593624"/>
                      <a:pt x="68990" y="644866"/>
                    </a:cubicBezTo>
                    <a:cubicBezTo>
                      <a:pt x="50097" y="696108"/>
                      <a:pt x="40841" y="795920"/>
                      <a:pt x="95614" y="812333"/>
                    </a:cubicBezTo>
                    <a:cubicBezTo>
                      <a:pt x="95614" y="812333"/>
                      <a:pt x="42368" y="822734"/>
                      <a:pt x="27005" y="759564"/>
                    </a:cubicBezTo>
                    <a:cubicBezTo>
                      <a:pt x="11641" y="696394"/>
                      <a:pt x="2959" y="556982"/>
                      <a:pt x="14218" y="481884"/>
                    </a:cubicBezTo>
                    <a:cubicBezTo>
                      <a:pt x="25383" y="4066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3" name="Google Shape;1053;p8"/>
              <p:cNvSpPr/>
              <p:nvPr/>
            </p:nvSpPr>
            <p:spPr>
              <a:xfrm>
                <a:off x="11814956" y="1321676"/>
                <a:ext cx="263350" cy="793325"/>
              </a:xfrm>
              <a:custGeom>
                <a:rect b="b" l="l" r="r" t="t"/>
                <a:pathLst>
                  <a:path extrusionOk="0" h="793325" w="263350">
                    <a:moveTo>
                      <a:pt x="5328" y="0"/>
                    </a:moveTo>
                    <a:cubicBezTo>
                      <a:pt x="5328" y="0"/>
                      <a:pt x="88060" y="147333"/>
                      <a:pt x="124797" y="305448"/>
                    </a:cubicBezTo>
                    <a:cubicBezTo>
                      <a:pt x="161439" y="463658"/>
                      <a:pt x="212300" y="661947"/>
                      <a:pt x="221365" y="706891"/>
                    </a:cubicBezTo>
                    <a:cubicBezTo>
                      <a:pt x="230429" y="751835"/>
                      <a:pt x="263351" y="788954"/>
                      <a:pt x="263351" y="788954"/>
                    </a:cubicBezTo>
                    <a:cubicBezTo>
                      <a:pt x="263351" y="788954"/>
                      <a:pt x="193501" y="823211"/>
                      <a:pt x="168215" y="699925"/>
                    </a:cubicBezTo>
                    <a:cubicBezTo>
                      <a:pt x="142832" y="576639"/>
                      <a:pt x="54375" y="384171"/>
                      <a:pt x="46932" y="337128"/>
                    </a:cubicBezTo>
                    <a:cubicBezTo>
                      <a:pt x="39394" y="290085"/>
                      <a:pt x="-17383" y="90461"/>
                      <a:pt x="5328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4" name="Google Shape;1054;p8"/>
              <p:cNvSpPr/>
              <p:nvPr/>
            </p:nvSpPr>
            <p:spPr>
              <a:xfrm>
                <a:off x="11871428" y="1227685"/>
                <a:ext cx="242994" cy="862238"/>
              </a:xfrm>
              <a:custGeom>
                <a:rect b="b" l="l" r="r" t="t"/>
                <a:pathLst>
                  <a:path extrusionOk="0" h="862238" w="242994">
                    <a:moveTo>
                      <a:pt x="3152" y="0"/>
                    </a:moveTo>
                    <a:cubicBezTo>
                      <a:pt x="385" y="68704"/>
                      <a:pt x="-11448" y="101530"/>
                      <a:pt x="39699" y="230350"/>
                    </a:cubicBezTo>
                    <a:cubicBezTo>
                      <a:pt x="90845" y="359171"/>
                      <a:pt x="191325" y="566429"/>
                      <a:pt x="197719" y="655458"/>
                    </a:cubicBezTo>
                    <a:cubicBezTo>
                      <a:pt x="204112" y="744487"/>
                      <a:pt x="191516" y="862239"/>
                      <a:pt x="191516" y="862239"/>
                    </a:cubicBezTo>
                    <a:cubicBezTo>
                      <a:pt x="191516" y="862239"/>
                      <a:pt x="207738" y="851933"/>
                      <a:pt x="230353" y="763476"/>
                    </a:cubicBezTo>
                    <a:cubicBezTo>
                      <a:pt x="252968" y="675020"/>
                      <a:pt x="243139" y="613090"/>
                      <a:pt x="217471" y="511942"/>
                    </a:cubicBezTo>
                    <a:cubicBezTo>
                      <a:pt x="191707" y="410794"/>
                      <a:pt x="3152" y="0"/>
                      <a:pt x="3152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5" name="Google Shape;1055;p8"/>
              <p:cNvSpPr/>
              <p:nvPr/>
            </p:nvSpPr>
            <p:spPr>
              <a:xfrm>
                <a:off x="11916456" y="1142472"/>
                <a:ext cx="316450" cy="835138"/>
              </a:xfrm>
              <a:custGeom>
                <a:rect b="b" l="l" r="r" t="t"/>
                <a:pathLst>
                  <a:path extrusionOk="0" h="835138" w="316450">
                    <a:moveTo>
                      <a:pt x="5166" y="0"/>
                    </a:moveTo>
                    <a:cubicBezTo>
                      <a:pt x="-3708" y="47139"/>
                      <a:pt x="-8289" y="99907"/>
                      <a:pt x="53546" y="217468"/>
                    </a:cubicBezTo>
                    <a:cubicBezTo>
                      <a:pt x="115284" y="335029"/>
                      <a:pt x="232463" y="541142"/>
                      <a:pt x="246777" y="593433"/>
                    </a:cubicBezTo>
                    <a:cubicBezTo>
                      <a:pt x="261090" y="645725"/>
                      <a:pt x="288762" y="758991"/>
                      <a:pt x="295060" y="835139"/>
                    </a:cubicBezTo>
                    <a:cubicBezTo>
                      <a:pt x="295060" y="835139"/>
                      <a:pt x="346111" y="713188"/>
                      <a:pt x="290480" y="548394"/>
                    </a:cubicBezTo>
                    <a:cubicBezTo>
                      <a:pt x="234945" y="383599"/>
                      <a:pt x="111085" y="223671"/>
                      <a:pt x="71199" y="142275"/>
                    </a:cubicBezTo>
                    <a:cubicBezTo>
                      <a:pt x="31312" y="60880"/>
                      <a:pt x="5166" y="0"/>
                      <a:pt x="5166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6" name="Google Shape;1056;p8"/>
              <p:cNvSpPr/>
              <p:nvPr/>
            </p:nvSpPr>
            <p:spPr>
              <a:xfrm>
                <a:off x="11972470" y="1056592"/>
                <a:ext cx="348904" cy="806416"/>
              </a:xfrm>
              <a:custGeom>
                <a:rect b="b" l="l" r="r" t="t"/>
                <a:pathLst>
                  <a:path extrusionOk="0" h="806416" w="348904">
                    <a:moveTo>
                      <a:pt x="204" y="0"/>
                    </a:moveTo>
                    <a:cubicBezTo>
                      <a:pt x="-3803" y="120328"/>
                      <a:pt x="52114" y="199529"/>
                      <a:pt x="91524" y="274626"/>
                    </a:cubicBezTo>
                    <a:cubicBezTo>
                      <a:pt x="130934" y="349724"/>
                      <a:pt x="278743" y="515282"/>
                      <a:pt x="296683" y="585799"/>
                    </a:cubicBezTo>
                    <a:cubicBezTo>
                      <a:pt x="314622" y="656221"/>
                      <a:pt x="328649" y="683989"/>
                      <a:pt x="331702" y="806417"/>
                    </a:cubicBezTo>
                    <a:cubicBezTo>
                      <a:pt x="331702" y="806417"/>
                      <a:pt x="375883" y="677405"/>
                      <a:pt x="322637" y="512133"/>
                    </a:cubicBezTo>
                    <a:cubicBezTo>
                      <a:pt x="269392" y="346861"/>
                      <a:pt x="147537" y="260217"/>
                      <a:pt x="92956" y="158879"/>
                    </a:cubicBezTo>
                    <a:cubicBezTo>
                      <a:pt x="38277" y="57635"/>
                      <a:pt x="204" y="0"/>
                      <a:pt x="204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8"/>
              <p:cNvSpPr/>
              <p:nvPr/>
            </p:nvSpPr>
            <p:spPr>
              <a:xfrm>
                <a:off x="12234438" y="494171"/>
                <a:ext cx="399266" cy="676164"/>
              </a:xfrm>
              <a:custGeom>
                <a:rect b="b" l="l" r="r" t="t"/>
                <a:pathLst>
                  <a:path extrusionOk="0" h="676164" w="399266">
                    <a:moveTo>
                      <a:pt x="76" y="0"/>
                    </a:moveTo>
                    <a:cubicBezTo>
                      <a:pt x="76" y="0"/>
                      <a:pt x="34045" y="230923"/>
                      <a:pt x="149508" y="284932"/>
                    </a:cubicBezTo>
                    <a:cubicBezTo>
                      <a:pt x="264969" y="338941"/>
                      <a:pt x="455719" y="463945"/>
                      <a:pt x="383293" y="676165"/>
                    </a:cubicBezTo>
                    <a:cubicBezTo>
                      <a:pt x="383293" y="676165"/>
                      <a:pt x="358006" y="504595"/>
                      <a:pt x="240540" y="457647"/>
                    </a:cubicBezTo>
                    <a:cubicBezTo>
                      <a:pt x="123075" y="410699"/>
                      <a:pt x="62482" y="356690"/>
                      <a:pt x="29752" y="248003"/>
                    </a:cubicBezTo>
                    <a:cubicBezTo>
                      <a:pt x="-2979" y="139317"/>
                      <a:pt x="76" y="0"/>
                      <a:pt x="76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8"/>
              <p:cNvSpPr/>
              <p:nvPr/>
            </p:nvSpPr>
            <p:spPr>
              <a:xfrm>
                <a:off x="12282988" y="315254"/>
                <a:ext cx="322051" cy="743437"/>
              </a:xfrm>
              <a:custGeom>
                <a:rect b="b" l="l" r="r" t="t"/>
                <a:pathLst>
                  <a:path extrusionOk="0" h="743437" w="322051">
                    <a:moveTo>
                      <a:pt x="17559" y="0"/>
                    </a:moveTo>
                    <a:cubicBezTo>
                      <a:pt x="43322" y="15745"/>
                      <a:pt x="126054" y="87503"/>
                      <a:pt x="134737" y="142084"/>
                    </a:cubicBezTo>
                    <a:cubicBezTo>
                      <a:pt x="143420" y="196666"/>
                      <a:pt x="267661" y="298482"/>
                      <a:pt x="291708" y="340945"/>
                    </a:cubicBezTo>
                    <a:cubicBezTo>
                      <a:pt x="315849" y="383408"/>
                      <a:pt x="376443" y="558890"/>
                      <a:pt x="205159" y="743438"/>
                    </a:cubicBezTo>
                    <a:cubicBezTo>
                      <a:pt x="205159" y="743438"/>
                      <a:pt x="260218" y="618052"/>
                      <a:pt x="216419" y="517858"/>
                    </a:cubicBezTo>
                    <a:cubicBezTo>
                      <a:pt x="172620" y="417665"/>
                      <a:pt x="71376" y="466617"/>
                      <a:pt x="37788" y="342663"/>
                    </a:cubicBezTo>
                    <a:cubicBezTo>
                      <a:pt x="4199" y="218709"/>
                      <a:pt x="0" y="47616"/>
                      <a:pt x="0" y="47616"/>
                    </a:cubicBezTo>
                    <a:lnTo>
                      <a:pt x="17559" y="0"/>
                    </a:ln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9" name="Google Shape;1059;p8"/>
              <p:cNvSpPr/>
              <p:nvPr/>
            </p:nvSpPr>
            <p:spPr>
              <a:xfrm>
                <a:off x="12123508" y="734063"/>
                <a:ext cx="343557" cy="833611"/>
              </a:xfrm>
              <a:custGeom>
                <a:rect b="b" l="l" r="r" t="t"/>
                <a:pathLst>
                  <a:path extrusionOk="0" h="833611" w="343557">
                    <a:moveTo>
                      <a:pt x="1460" y="0"/>
                    </a:moveTo>
                    <a:cubicBezTo>
                      <a:pt x="1460" y="0"/>
                      <a:pt x="62244" y="170711"/>
                      <a:pt x="106902" y="287317"/>
                    </a:cubicBezTo>
                    <a:cubicBezTo>
                      <a:pt x="151464" y="403924"/>
                      <a:pt x="293931" y="578070"/>
                      <a:pt x="312060" y="646584"/>
                    </a:cubicBezTo>
                    <a:cubicBezTo>
                      <a:pt x="330191" y="715097"/>
                      <a:pt x="355478" y="767007"/>
                      <a:pt x="337252" y="833612"/>
                    </a:cubicBezTo>
                    <a:cubicBezTo>
                      <a:pt x="337252" y="833612"/>
                      <a:pt x="293549" y="666527"/>
                      <a:pt x="180663" y="563089"/>
                    </a:cubicBezTo>
                    <a:cubicBezTo>
                      <a:pt x="67779" y="459651"/>
                      <a:pt x="32186" y="320620"/>
                      <a:pt x="13102" y="200197"/>
                    </a:cubicBezTo>
                    <a:cubicBezTo>
                      <a:pt x="-6078" y="79678"/>
                      <a:pt x="1460" y="0"/>
                      <a:pt x="1460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0" name="Google Shape;1060;p8"/>
              <p:cNvSpPr/>
              <p:nvPr/>
            </p:nvSpPr>
            <p:spPr>
              <a:xfrm>
                <a:off x="12056345" y="845421"/>
                <a:ext cx="371421" cy="728169"/>
              </a:xfrm>
              <a:custGeom>
                <a:rect b="b" l="l" r="r" t="t"/>
                <a:pathLst>
                  <a:path extrusionOk="0" h="728169" w="371421">
                    <a:moveTo>
                      <a:pt x="16427" y="0"/>
                    </a:moveTo>
                    <a:cubicBezTo>
                      <a:pt x="16427" y="0"/>
                      <a:pt x="-22314" y="50860"/>
                      <a:pt x="19194" y="178440"/>
                    </a:cubicBezTo>
                    <a:cubicBezTo>
                      <a:pt x="60703" y="306020"/>
                      <a:pt x="106220" y="449250"/>
                      <a:pt x="214524" y="528546"/>
                    </a:cubicBezTo>
                    <a:cubicBezTo>
                      <a:pt x="322734" y="607842"/>
                      <a:pt x="369109" y="656412"/>
                      <a:pt x="366915" y="728170"/>
                    </a:cubicBezTo>
                    <a:cubicBezTo>
                      <a:pt x="366915" y="728170"/>
                      <a:pt x="389148" y="616621"/>
                      <a:pt x="334853" y="509461"/>
                    </a:cubicBezTo>
                    <a:cubicBezTo>
                      <a:pt x="280557" y="402302"/>
                      <a:pt x="158798" y="389515"/>
                      <a:pt x="105552" y="248099"/>
                    </a:cubicBezTo>
                    <a:cubicBezTo>
                      <a:pt x="52116" y="106683"/>
                      <a:pt x="16427" y="0"/>
                      <a:pt x="16427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1" name="Google Shape;1061;p8"/>
              <p:cNvSpPr/>
              <p:nvPr/>
            </p:nvSpPr>
            <p:spPr>
              <a:xfrm>
                <a:off x="12012579" y="965654"/>
                <a:ext cx="352991" cy="833565"/>
              </a:xfrm>
              <a:custGeom>
                <a:rect b="b" l="l" r="r" t="t"/>
                <a:pathLst>
                  <a:path extrusionOk="0" h="833565" w="352991">
                    <a:moveTo>
                      <a:pt x="1222" y="0"/>
                    </a:moveTo>
                    <a:cubicBezTo>
                      <a:pt x="1222" y="0"/>
                      <a:pt x="-17576" y="85308"/>
                      <a:pt x="92256" y="279206"/>
                    </a:cubicBezTo>
                    <a:cubicBezTo>
                      <a:pt x="202088" y="473105"/>
                      <a:pt x="313636" y="552592"/>
                      <a:pt x="318885" y="666241"/>
                    </a:cubicBezTo>
                    <a:cubicBezTo>
                      <a:pt x="324132" y="779889"/>
                      <a:pt x="313827" y="838574"/>
                      <a:pt x="325659" y="833230"/>
                    </a:cubicBezTo>
                    <a:cubicBezTo>
                      <a:pt x="337492" y="827886"/>
                      <a:pt x="371653" y="723781"/>
                      <a:pt x="339686" y="572727"/>
                    </a:cubicBezTo>
                    <a:cubicBezTo>
                      <a:pt x="307720" y="421673"/>
                      <a:pt x="203900" y="312604"/>
                      <a:pt x="140539" y="207353"/>
                    </a:cubicBezTo>
                    <a:cubicBezTo>
                      <a:pt x="77274" y="102007"/>
                      <a:pt x="1222" y="0"/>
                      <a:pt x="1222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2" name="Google Shape;1062;p8"/>
              <p:cNvSpPr/>
              <p:nvPr/>
            </p:nvSpPr>
            <p:spPr>
              <a:xfrm>
                <a:off x="12182109" y="606483"/>
                <a:ext cx="234302" cy="814431"/>
              </a:xfrm>
              <a:custGeom>
                <a:rect b="b" l="l" r="r" t="t"/>
                <a:pathLst>
                  <a:path extrusionOk="0" h="814431" w="234302">
                    <a:moveTo>
                      <a:pt x="17" y="0"/>
                    </a:moveTo>
                    <a:cubicBezTo>
                      <a:pt x="17" y="0"/>
                      <a:pt x="68054" y="159165"/>
                      <a:pt x="109085" y="301249"/>
                    </a:cubicBezTo>
                    <a:cubicBezTo>
                      <a:pt x="150117" y="443333"/>
                      <a:pt x="223783" y="481789"/>
                      <a:pt x="232944" y="551733"/>
                    </a:cubicBezTo>
                    <a:cubicBezTo>
                      <a:pt x="242105" y="621678"/>
                      <a:pt x="201932" y="814432"/>
                      <a:pt x="201932" y="814432"/>
                    </a:cubicBezTo>
                    <a:cubicBezTo>
                      <a:pt x="201932" y="814432"/>
                      <a:pt x="200214" y="678264"/>
                      <a:pt x="166911" y="593910"/>
                    </a:cubicBezTo>
                    <a:cubicBezTo>
                      <a:pt x="133609" y="509557"/>
                      <a:pt x="76164" y="500301"/>
                      <a:pt x="37041" y="326632"/>
                    </a:cubicBezTo>
                    <a:cubicBezTo>
                      <a:pt x="-1987" y="152867"/>
                      <a:pt x="17" y="0"/>
                      <a:pt x="17" y="0"/>
                    </a:cubicBezTo>
                    <a:close/>
                  </a:path>
                </a:pathLst>
              </a:custGeom>
              <a:solidFill>
                <a:srgbClr val="656F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63" name="Google Shape;1063;p8"/>
            <p:cNvSpPr/>
            <p:nvPr/>
          </p:nvSpPr>
          <p:spPr>
            <a:xfrm>
              <a:off x="11393841" y="25264"/>
              <a:ext cx="1134479" cy="1858355"/>
            </a:xfrm>
            <a:custGeom>
              <a:rect b="b" l="l" r="r" t="t"/>
              <a:pathLst>
                <a:path extrusionOk="0" h="1858355" w="1134479">
                  <a:moveTo>
                    <a:pt x="1134480" y="32348"/>
                  </a:moveTo>
                  <a:cubicBezTo>
                    <a:pt x="1114631" y="40936"/>
                    <a:pt x="1095451" y="51147"/>
                    <a:pt x="1077320" y="63074"/>
                  </a:cubicBezTo>
                  <a:cubicBezTo>
                    <a:pt x="1059476" y="75384"/>
                    <a:pt x="1042683" y="89220"/>
                    <a:pt x="1027223" y="104583"/>
                  </a:cubicBezTo>
                  <a:cubicBezTo>
                    <a:pt x="996593" y="135596"/>
                    <a:pt x="971116" y="171952"/>
                    <a:pt x="952126" y="211743"/>
                  </a:cubicBezTo>
                  <a:cubicBezTo>
                    <a:pt x="942584" y="231591"/>
                    <a:pt x="934377" y="252107"/>
                    <a:pt x="927794" y="273195"/>
                  </a:cubicBezTo>
                  <a:cubicBezTo>
                    <a:pt x="920542" y="295810"/>
                    <a:pt x="912240" y="316899"/>
                    <a:pt x="903938" y="338369"/>
                  </a:cubicBezTo>
                  <a:cubicBezTo>
                    <a:pt x="887239" y="381022"/>
                    <a:pt x="869776" y="423199"/>
                    <a:pt x="851932" y="465376"/>
                  </a:cubicBezTo>
                  <a:cubicBezTo>
                    <a:pt x="780271" y="633511"/>
                    <a:pt x="702692" y="798878"/>
                    <a:pt x="619102" y="961287"/>
                  </a:cubicBezTo>
                  <a:cubicBezTo>
                    <a:pt x="535416" y="1123506"/>
                    <a:pt x="445623" y="1282862"/>
                    <a:pt x="345525" y="1435538"/>
                  </a:cubicBezTo>
                  <a:cubicBezTo>
                    <a:pt x="295428" y="1511780"/>
                    <a:pt x="242659" y="1586401"/>
                    <a:pt x="185788" y="1657777"/>
                  </a:cubicBezTo>
                  <a:cubicBezTo>
                    <a:pt x="128821" y="1729058"/>
                    <a:pt x="67845" y="1797380"/>
                    <a:pt x="0" y="1858355"/>
                  </a:cubicBezTo>
                  <a:cubicBezTo>
                    <a:pt x="66891" y="1796331"/>
                    <a:pt x="126626" y="1727149"/>
                    <a:pt x="182352" y="1655010"/>
                  </a:cubicBezTo>
                  <a:cubicBezTo>
                    <a:pt x="237983" y="1582870"/>
                    <a:pt x="289416" y="1507582"/>
                    <a:pt x="338177" y="1430671"/>
                  </a:cubicBezTo>
                  <a:cubicBezTo>
                    <a:pt x="435603" y="1276754"/>
                    <a:pt x="522534" y="1116349"/>
                    <a:pt x="603452" y="953176"/>
                  </a:cubicBezTo>
                  <a:cubicBezTo>
                    <a:pt x="684275" y="789908"/>
                    <a:pt x="758991" y="623682"/>
                    <a:pt x="827600" y="455166"/>
                  </a:cubicBezTo>
                  <a:cubicBezTo>
                    <a:pt x="844681" y="412989"/>
                    <a:pt x="861380" y="370717"/>
                    <a:pt x="877219" y="328158"/>
                  </a:cubicBezTo>
                  <a:cubicBezTo>
                    <a:pt x="885045" y="306975"/>
                    <a:pt x="893060" y="285409"/>
                    <a:pt x="899358" y="264607"/>
                  </a:cubicBezTo>
                  <a:cubicBezTo>
                    <a:pt x="905942" y="241992"/>
                    <a:pt x="914339" y="219949"/>
                    <a:pt x="924263" y="198574"/>
                  </a:cubicBezTo>
                  <a:cubicBezTo>
                    <a:pt x="943920" y="155730"/>
                    <a:pt x="970639" y="115843"/>
                    <a:pt x="1003654" y="81491"/>
                  </a:cubicBezTo>
                  <a:cubicBezTo>
                    <a:pt x="1020353" y="64506"/>
                    <a:pt x="1038484" y="48952"/>
                    <a:pt x="1058046" y="35020"/>
                  </a:cubicBezTo>
                  <a:cubicBezTo>
                    <a:pt x="1077798" y="21470"/>
                    <a:pt x="1098790" y="9829"/>
                    <a:pt x="1120643" y="0"/>
                  </a:cubicBezTo>
                  <a:lnTo>
                    <a:pt x="1134480" y="32348"/>
                  </a:lnTo>
                  <a:close/>
                </a:path>
              </a:pathLst>
            </a:custGeom>
            <a:solidFill>
              <a:srgbClr val="44454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4" name="Google Shape;1064;p8"/>
          <p:cNvGrpSpPr/>
          <p:nvPr/>
        </p:nvGrpSpPr>
        <p:grpSpPr>
          <a:xfrm>
            <a:off x="7682840" y="-670868"/>
            <a:ext cx="1841918" cy="1472167"/>
            <a:chOff x="10355547" y="-632626"/>
            <a:chExt cx="2455891" cy="1962889"/>
          </a:xfrm>
        </p:grpSpPr>
        <p:grpSp>
          <p:nvGrpSpPr>
            <p:cNvPr id="1065" name="Google Shape;1065;p8"/>
            <p:cNvGrpSpPr/>
            <p:nvPr/>
          </p:nvGrpSpPr>
          <p:grpSpPr>
            <a:xfrm>
              <a:off x="10355547" y="-632626"/>
              <a:ext cx="2165139" cy="1562137"/>
              <a:chOff x="10355547" y="-632626"/>
              <a:chExt cx="2165139" cy="1562137"/>
            </a:xfrm>
          </p:grpSpPr>
          <p:sp>
            <p:nvSpPr>
              <p:cNvPr id="1066" name="Google Shape;1066;p8"/>
              <p:cNvSpPr/>
              <p:nvPr/>
            </p:nvSpPr>
            <p:spPr>
              <a:xfrm>
                <a:off x="11895746" y="-605868"/>
                <a:ext cx="624940" cy="283750"/>
              </a:xfrm>
              <a:custGeom>
                <a:rect b="b" l="l" r="r" t="t"/>
                <a:pathLst>
                  <a:path extrusionOk="0" h="283750" w="624940">
                    <a:moveTo>
                      <a:pt x="624940" y="275970"/>
                    </a:moveTo>
                    <a:cubicBezTo>
                      <a:pt x="591924" y="297727"/>
                      <a:pt x="488677" y="270054"/>
                      <a:pt x="454707" y="239710"/>
                    </a:cubicBezTo>
                    <a:cubicBezTo>
                      <a:pt x="420736" y="209365"/>
                      <a:pt x="326458" y="125202"/>
                      <a:pt x="273117" y="94763"/>
                    </a:cubicBezTo>
                    <a:cubicBezTo>
                      <a:pt x="219776" y="64323"/>
                      <a:pt x="-56091" y="-20317"/>
                      <a:pt x="10227" y="4493"/>
                    </a:cubicBezTo>
                    <a:cubicBezTo>
                      <a:pt x="15763" y="6592"/>
                      <a:pt x="89429" y="16898"/>
                      <a:pt x="149450" y="21383"/>
                    </a:cubicBezTo>
                    <a:cubicBezTo>
                      <a:pt x="209470" y="25868"/>
                      <a:pt x="266723" y="33788"/>
                      <a:pt x="375792" y="88656"/>
                    </a:cubicBezTo>
                    <a:cubicBezTo>
                      <a:pt x="484859" y="143524"/>
                      <a:pt x="614062" y="202399"/>
                      <a:pt x="624940" y="27597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7" name="Google Shape;1067;p8"/>
              <p:cNvSpPr/>
              <p:nvPr/>
            </p:nvSpPr>
            <p:spPr>
              <a:xfrm>
                <a:off x="11798146" y="-632626"/>
                <a:ext cx="664242" cy="382861"/>
              </a:xfrm>
              <a:custGeom>
                <a:rect b="b" l="l" r="r" t="t"/>
                <a:pathLst>
                  <a:path extrusionOk="0" h="382861" w="664242">
                    <a:moveTo>
                      <a:pt x="664237" y="370479"/>
                    </a:moveTo>
                    <a:cubicBezTo>
                      <a:pt x="648110" y="393285"/>
                      <a:pt x="556122" y="380021"/>
                      <a:pt x="536752" y="367044"/>
                    </a:cubicBezTo>
                    <a:cubicBezTo>
                      <a:pt x="517381" y="353971"/>
                      <a:pt x="420909" y="261602"/>
                      <a:pt x="368903" y="205493"/>
                    </a:cubicBezTo>
                    <a:cubicBezTo>
                      <a:pt x="316898" y="149385"/>
                      <a:pt x="232736" y="91940"/>
                      <a:pt x="187410" y="78772"/>
                    </a:cubicBezTo>
                    <a:cubicBezTo>
                      <a:pt x="142180" y="65604"/>
                      <a:pt x="97522" y="17511"/>
                      <a:pt x="0" y="48"/>
                    </a:cubicBezTo>
                    <a:cubicBezTo>
                      <a:pt x="0" y="48"/>
                      <a:pt x="38741" y="-811"/>
                      <a:pt x="61929" y="4724"/>
                    </a:cubicBezTo>
                    <a:cubicBezTo>
                      <a:pt x="85116" y="10258"/>
                      <a:pt x="152867" y="48237"/>
                      <a:pt x="237220" y="57206"/>
                    </a:cubicBezTo>
                    <a:cubicBezTo>
                      <a:pt x="321765" y="66081"/>
                      <a:pt x="665858" y="333168"/>
                      <a:pt x="664237" y="370479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8" name="Google Shape;1068;p8"/>
              <p:cNvSpPr/>
              <p:nvPr/>
            </p:nvSpPr>
            <p:spPr>
              <a:xfrm>
                <a:off x="11771045" y="-611299"/>
                <a:ext cx="622060" cy="448405"/>
              </a:xfrm>
              <a:custGeom>
                <a:rect b="b" l="l" r="r" t="t"/>
                <a:pathLst>
                  <a:path extrusionOk="0" h="448405" w="622060">
                    <a:moveTo>
                      <a:pt x="622061" y="424726"/>
                    </a:moveTo>
                    <a:cubicBezTo>
                      <a:pt x="571868" y="421959"/>
                      <a:pt x="522916" y="390469"/>
                      <a:pt x="456788" y="309742"/>
                    </a:cubicBezTo>
                    <a:cubicBezTo>
                      <a:pt x="390661" y="229014"/>
                      <a:pt x="294189" y="130443"/>
                      <a:pt x="198957" y="87503"/>
                    </a:cubicBezTo>
                    <a:cubicBezTo>
                      <a:pt x="103724" y="44562"/>
                      <a:pt x="0" y="0"/>
                      <a:pt x="0" y="0"/>
                    </a:cubicBezTo>
                    <a:cubicBezTo>
                      <a:pt x="0" y="0"/>
                      <a:pt x="74430" y="35306"/>
                      <a:pt x="163554" y="89316"/>
                    </a:cubicBezTo>
                    <a:cubicBezTo>
                      <a:pt x="252680" y="143325"/>
                      <a:pt x="296288" y="224243"/>
                      <a:pt x="330068" y="268138"/>
                    </a:cubicBezTo>
                    <a:cubicBezTo>
                      <a:pt x="363846" y="312032"/>
                      <a:pt x="412513" y="396958"/>
                      <a:pt x="470529" y="427302"/>
                    </a:cubicBezTo>
                    <a:cubicBezTo>
                      <a:pt x="528546" y="457647"/>
                      <a:pt x="583223" y="453925"/>
                      <a:pt x="622061" y="424726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9" name="Google Shape;1069;p8"/>
              <p:cNvSpPr/>
              <p:nvPr/>
            </p:nvSpPr>
            <p:spPr>
              <a:xfrm>
                <a:off x="11688791" y="-579619"/>
                <a:ext cx="605361" cy="503590"/>
              </a:xfrm>
              <a:custGeom>
                <a:rect b="b" l="l" r="r" t="t"/>
                <a:pathLst>
                  <a:path extrusionOk="0" h="503590" w="605361">
                    <a:moveTo>
                      <a:pt x="605362" y="496675"/>
                    </a:moveTo>
                    <a:cubicBezTo>
                      <a:pt x="587900" y="495243"/>
                      <a:pt x="574254" y="490472"/>
                      <a:pt x="561848" y="465567"/>
                    </a:cubicBezTo>
                    <a:cubicBezTo>
                      <a:pt x="549444" y="440662"/>
                      <a:pt x="478354" y="360888"/>
                      <a:pt x="439804" y="297528"/>
                    </a:cubicBezTo>
                    <a:cubicBezTo>
                      <a:pt x="401253" y="234167"/>
                      <a:pt x="329877" y="131969"/>
                      <a:pt x="207449" y="69849"/>
                    </a:cubicBezTo>
                    <a:cubicBezTo>
                      <a:pt x="85022" y="7729"/>
                      <a:pt x="0" y="0"/>
                      <a:pt x="0" y="0"/>
                    </a:cubicBezTo>
                    <a:cubicBezTo>
                      <a:pt x="0" y="0"/>
                      <a:pt x="102103" y="20993"/>
                      <a:pt x="185884" y="76147"/>
                    </a:cubicBezTo>
                    <a:cubicBezTo>
                      <a:pt x="269664" y="131302"/>
                      <a:pt x="341518" y="212220"/>
                      <a:pt x="378637" y="311269"/>
                    </a:cubicBezTo>
                    <a:cubicBezTo>
                      <a:pt x="415661" y="410317"/>
                      <a:pt x="460033" y="469002"/>
                      <a:pt x="501064" y="491999"/>
                    </a:cubicBezTo>
                    <a:cubicBezTo>
                      <a:pt x="542001" y="514996"/>
                      <a:pt x="605362" y="496675"/>
                      <a:pt x="605362" y="496675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0" name="Google Shape;1070;p8"/>
              <p:cNvSpPr/>
              <p:nvPr/>
            </p:nvSpPr>
            <p:spPr>
              <a:xfrm>
                <a:off x="11494702" y="-376404"/>
                <a:ext cx="700879" cy="401261"/>
              </a:xfrm>
              <a:custGeom>
                <a:rect b="b" l="l" r="r" t="t"/>
                <a:pathLst>
                  <a:path extrusionOk="0" h="401261" w="700879">
                    <a:moveTo>
                      <a:pt x="700880" y="392795"/>
                    </a:moveTo>
                    <a:cubicBezTo>
                      <a:pt x="639331" y="356152"/>
                      <a:pt x="544863" y="273230"/>
                      <a:pt x="487896" y="222656"/>
                    </a:cubicBezTo>
                    <a:cubicBezTo>
                      <a:pt x="430929" y="172082"/>
                      <a:pt x="324341" y="80095"/>
                      <a:pt x="195712" y="32956"/>
                    </a:cubicBezTo>
                    <a:cubicBezTo>
                      <a:pt x="67082" y="-14183"/>
                      <a:pt x="0" y="3089"/>
                      <a:pt x="0" y="3089"/>
                    </a:cubicBezTo>
                    <a:cubicBezTo>
                      <a:pt x="0" y="3089"/>
                      <a:pt x="49906" y="-12560"/>
                      <a:pt x="195903" y="78377"/>
                    </a:cubicBezTo>
                    <a:cubicBezTo>
                      <a:pt x="341899" y="169315"/>
                      <a:pt x="422723" y="293555"/>
                      <a:pt x="484556" y="333537"/>
                    </a:cubicBezTo>
                    <a:cubicBezTo>
                      <a:pt x="546390" y="373519"/>
                      <a:pt x="620247" y="420849"/>
                      <a:pt x="700880" y="392795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8"/>
              <p:cNvSpPr/>
              <p:nvPr/>
            </p:nvSpPr>
            <p:spPr>
              <a:xfrm>
                <a:off x="11477716" y="-366444"/>
                <a:ext cx="629789" cy="472428"/>
              </a:xfrm>
              <a:custGeom>
                <a:rect b="b" l="l" r="r" t="t"/>
                <a:pathLst>
                  <a:path extrusionOk="0" h="472428" w="629789">
                    <a:moveTo>
                      <a:pt x="629789" y="468620"/>
                    </a:moveTo>
                    <a:cubicBezTo>
                      <a:pt x="567288" y="419955"/>
                      <a:pt x="549921" y="377492"/>
                      <a:pt x="525780" y="350487"/>
                    </a:cubicBezTo>
                    <a:cubicBezTo>
                      <a:pt x="501542" y="323483"/>
                      <a:pt x="418714" y="178536"/>
                      <a:pt x="308787" y="119183"/>
                    </a:cubicBezTo>
                    <a:cubicBezTo>
                      <a:pt x="198862" y="59830"/>
                      <a:pt x="158592" y="10496"/>
                      <a:pt x="0" y="0"/>
                    </a:cubicBezTo>
                    <a:cubicBezTo>
                      <a:pt x="0" y="0"/>
                      <a:pt x="129585" y="13264"/>
                      <a:pt x="182543" y="70994"/>
                    </a:cubicBezTo>
                    <a:cubicBezTo>
                      <a:pt x="235504" y="128725"/>
                      <a:pt x="308120" y="204586"/>
                      <a:pt x="403734" y="320238"/>
                    </a:cubicBezTo>
                    <a:cubicBezTo>
                      <a:pt x="499252" y="435795"/>
                      <a:pt x="534940" y="487514"/>
                      <a:pt x="629789" y="46862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8"/>
              <p:cNvSpPr/>
              <p:nvPr/>
            </p:nvSpPr>
            <p:spPr>
              <a:xfrm>
                <a:off x="11288780" y="-180253"/>
                <a:ext cx="747826" cy="372467"/>
              </a:xfrm>
              <a:custGeom>
                <a:rect b="b" l="l" r="r" t="t"/>
                <a:pathLst>
                  <a:path extrusionOk="0" h="372467" w="747826">
                    <a:moveTo>
                      <a:pt x="747827" y="349511"/>
                    </a:moveTo>
                    <a:cubicBezTo>
                      <a:pt x="673110" y="373653"/>
                      <a:pt x="637137" y="390924"/>
                      <a:pt x="548489" y="336342"/>
                    </a:cubicBezTo>
                    <a:cubicBezTo>
                      <a:pt x="459841" y="281856"/>
                      <a:pt x="343808" y="177559"/>
                      <a:pt x="263653" y="113149"/>
                    </a:cubicBezTo>
                    <a:cubicBezTo>
                      <a:pt x="183497" y="48739"/>
                      <a:pt x="111357" y="33853"/>
                      <a:pt x="0" y="26601"/>
                    </a:cubicBezTo>
                    <a:cubicBezTo>
                      <a:pt x="0" y="26601"/>
                      <a:pt x="103247" y="-40386"/>
                      <a:pt x="227105" y="38242"/>
                    </a:cubicBezTo>
                    <a:cubicBezTo>
                      <a:pt x="351059" y="116870"/>
                      <a:pt x="453734" y="191109"/>
                      <a:pt x="555264" y="265157"/>
                    </a:cubicBezTo>
                    <a:cubicBezTo>
                      <a:pt x="656793" y="339110"/>
                      <a:pt x="747827" y="349511"/>
                      <a:pt x="747827" y="349511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8"/>
              <p:cNvSpPr/>
              <p:nvPr/>
            </p:nvSpPr>
            <p:spPr>
              <a:xfrm>
                <a:off x="11197938" y="-161474"/>
                <a:ext cx="751357" cy="416394"/>
              </a:xfrm>
              <a:custGeom>
                <a:rect b="b" l="l" r="r" t="t"/>
                <a:pathLst>
                  <a:path extrusionOk="0" h="416394" w="751357">
                    <a:moveTo>
                      <a:pt x="751358" y="410791"/>
                    </a:moveTo>
                    <a:cubicBezTo>
                      <a:pt x="671393" y="426631"/>
                      <a:pt x="597441" y="407738"/>
                      <a:pt x="540665" y="368614"/>
                    </a:cubicBezTo>
                    <a:cubicBezTo>
                      <a:pt x="483888" y="329491"/>
                      <a:pt x="376537" y="207827"/>
                      <a:pt x="311269" y="165841"/>
                    </a:cubicBezTo>
                    <a:cubicBezTo>
                      <a:pt x="246000" y="123855"/>
                      <a:pt x="151722" y="39693"/>
                      <a:pt x="0" y="2001"/>
                    </a:cubicBezTo>
                    <a:cubicBezTo>
                      <a:pt x="0" y="2001"/>
                      <a:pt x="118420" y="-19088"/>
                      <a:pt x="276630" y="75667"/>
                    </a:cubicBezTo>
                    <a:cubicBezTo>
                      <a:pt x="434840" y="170422"/>
                      <a:pt x="566906" y="316800"/>
                      <a:pt x="650114" y="353347"/>
                    </a:cubicBezTo>
                    <a:cubicBezTo>
                      <a:pt x="733323" y="389894"/>
                      <a:pt x="751358" y="410791"/>
                      <a:pt x="751358" y="410791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8"/>
              <p:cNvSpPr/>
              <p:nvPr/>
            </p:nvSpPr>
            <p:spPr>
              <a:xfrm>
                <a:off x="11018352" y="12431"/>
                <a:ext cx="860043" cy="306795"/>
              </a:xfrm>
              <a:custGeom>
                <a:rect b="b" l="l" r="r" t="t"/>
                <a:pathLst>
                  <a:path extrusionOk="0" h="306795" w="860043">
                    <a:moveTo>
                      <a:pt x="860044" y="299770"/>
                    </a:moveTo>
                    <a:cubicBezTo>
                      <a:pt x="792963" y="282307"/>
                      <a:pt x="750499" y="267040"/>
                      <a:pt x="702597" y="232592"/>
                    </a:cubicBezTo>
                    <a:cubicBezTo>
                      <a:pt x="654696" y="198145"/>
                      <a:pt x="446196" y="83065"/>
                      <a:pt x="272910" y="36212"/>
                    </a:cubicBezTo>
                    <a:cubicBezTo>
                      <a:pt x="99622" y="-10640"/>
                      <a:pt x="0" y="1383"/>
                      <a:pt x="0" y="1383"/>
                    </a:cubicBezTo>
                    <a:cubicBezTo>
                      <a:pt x="0" y="1383"/>
                      <a:pt x="144948" y="9112"/>
                      <a:pt x="264608" y="82969"/>
                    </a:cubicBezTo>
                    <a:cubicBezTo>
                      <a:pt x="384267" y="156827"/>
                      <a:pt x="395814" y="189079"/>
                      <a:pt x="523107" y="238508"/>
                    </a:cubicBezTo>
                    <a:cubicBezTo>
                      <a:pt x="650496" y="288033"/>
                      <a:pt x="811952" y="322194"/>
                      <a:pt x="860044" y="29977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5" name="Google Shape;1075;p8"/>
              <p:cNvSpPr/>
              <p:nvPr/>
            </p:nvSpPr>
            <p:spPr>
              <a:xfrm>
                <a:off x="10956233" y="86805"/>
                <a:ext cx="854604" cy="287700"/>
              </a:xfrm>
              <a:custGeom>
                <a:rect b="b" l="l" r="r" t="t"/>
                <a:pathLst>
                  <a:path extrusionOk="0" h="287700" w="854604">
                    <a:moveTo>
                      <a:pt x="854604" y="283603"/>
                    </a:moveTo>
                    <a:cubicBezTo>
                      <a:pt x="782846" y="251446"/>
                      <a:pt x="685611" y="180833"/>
                      <a:pt x="626735" y="158409"/>
                    </a:cubicBezTo>
                    <a:cubicBezTo>
                      <a:pt x="567765" y="135889"/>
                      <a:pt x="371862" y="16611"/>
                      <a:pt x="190559" y="2679"/>
                    </a:cubicBezTo>
                    <a:cubicBezTo>
                      <a:pt x="9256" y="-11253"/>
                      <a:pt x="0" y="33691"/>
                      <a:pt x="0" y="33691"/>
                    </a:cubicBezTo>
                    <a:cubicBezTo>
                      <a:pt x="0" y="33691"/>
                      <a:pt x="45516" y="1438"/>
                      <a:pt x="143801" y="34550"/>
                    </a:cubicBezTo>
                    <a:cubicBezTo>
                      <a:pt x="241992" y="67662"/>
                      <a:pt x="298481" y="83406"/>
                      <a:pt x="406500" y="144381"/>
                    </a:cubicBezTo>
                    <a:cubicBezTo>
                      <a:pt x="514518" y="205356"/>
                      <a:pt x="738475" y="309653"/>
                      <a:pt x="854604" y="283603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6" name="Google Shape;1076;p8"/>
              <p:cNvSpPr/>
              <p:nvPr/>
            </p:nvSpPr>
            <p:spPr>
              <a:xfrm>
                <a:off x="10835236" y="162887"/>
                <a:ext cx="904511" cy="272036"/>
              </a:xfrm>
              <a:custGeom>
                <a:rect b="b" l="l" r="r" t="t"/>
                <a:pathLst>
                  <a:path extrusionOk="0" h="272036" w="904511">
                    <a:moveTo>
                      <a:pt x="904511" y="266683"/>
                    </a:moveTo>
                    <a:cubicBezTo>
                      <a:pt x="793916" y="292828"/>
                      <a:pt x="624064" y="216490"/>
                      <a:pt x="541619" y="182615"/>
                    </a:cubicBezTo>
                    <a:cubicBezTo>
                      <a:pt x="459078" y="148836"/>
                      <a:pt x="312987" y="77269"/>
                      <a:pt x="215368" y="59806"/>
                    </a:cubicBezTo>
                    <a:cubicBezTo>
                      <a:pt x="117751" y="42344"/>
                      <a:pt x="53056" y="29080"/>
                      <a:pt x="0" y="41485"/>
                    </a:cubicBezTo>
                    <a:cubicBezTo>
                      <a:pt x="0" y="41485"/>
                      <a:pt x="99716" y="-27314"/>
                      <a:pt x="254969" y="12286"/>
                    </a:cubicBezTo>
                    <a:cubicBezTo>
                      <a:pt x="410222" y="51886"/>
                      <a:pt x="510224" y="82803"/>
                      <a:pt x="563184" y="102746"/>
                    </a:cubicBezTo>
                    <a:cubicBezTo>
                      <a:pt x="616143" y="122785"/>
                      <a:pt x="891628" y="235956"/>
                      <a:pt x="904511" y="266683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7" name="Google Shape;1077;p8"/>
              <p:cNvSpPr/>
              <p:nvPr/>
            </p:nvSpPr>
            <p:spPr>
              <a:xfrm>
                <a:off x="10748020" y="286730"/>
                <a:ext cx="925885" cy="206122"/>
              </a:xfrm>
              <a:custGeom>
                <a:rect b="b" l="l" r="r" t="t"/>
                <a:pathLst>
                  <a:path extrusionOk="0" h="206122" w="925885">
                    <a:moveTo>
                      <a:pt x="925886" y="195799"/>
                    </a:moveTo>
                    <a:cubicBezTo>
                      <a:pt x="873785" y="141599"/>
                      <a:pt x="607652" y="67360"/>
                      <a:pt x="485701" y="42359"/>
                    </a:cubicBezTo>
                    <a:cubicBezTo>
                      <a:pt x="363751" y="17359"/>
                      <a:pt x="226724" y="-51059"/>
                      <a:pt x="0" y="67742"/>
                    </a:cubicBezTo>
                    <a:cubicBezTo>
                      <a:pt x="0" y="67742"/>
                      <a:pt x="97141" y="30241"/>
                      <a:pt x="232640" y="43027"/>
                    </a:cubicBezTo>
                    <a:cubicBezTo>
                      <a:pt x="368140" y="55814"/>
                      <a:pt x="420813" y="119175"/>
                      <a:pt x="563852" y="148565"/>
                    </a:cubicBezTo>
                    <a:cubicBezTo>
                      <a:pt x="706796" y="177955"/>
                      <a:pt x="885808" y="227766"/>
                      <a:pt x="925886" y="195799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8" name="Google Shape;1078;p8"/>
              <p:cNvSpPr/>
              <p:nvPr/>
            </p:nvSpPr>
            <p:spPr>
              <a:xfrm>
                <a:off x="10730272" y="357927"/>
                <a:ext cx="860806" cy="196937"/>
              </a:xfrm>
              <a:custGeom>
                <a:rect b="b" l="l" r="r" t="t"/>
                <a:pathLst>
                  <a:path extrusionOk="0" h="196937" w="860806">
                    <a:moveTo>
                      <a:pt x="860807" y="188345"/>
                    </a:moveTo>
                    <a:cubicBezTo>
                      <a:pt x="746204" y="219357"/>
                      <a:pt x="594960" y="157905"/>
                      <a:pt x="500969" y="138629"/>
                    </a:cubicBezTo>
                    <a:cubicBezTo>
                      <a:pt x="406978" y="119354"/>
                      <a:pt x="229014" y="47787"/>
                      <a:pt x="184262" y="38531"/>
                    </a:cubicBezTo>
                    <a:cubicBezTo>
                      <a:pt x="139508" y="29371"/>
                      <a:pt x="0" y="35859"/>
                      <a:pt x="0" y="35859"/>
                    </a:cubicBezTo>
                    <a:cubicBezTo>
                      <a:pt x="0" y="35859"/>
                      <a:pt x="91510" y="3893"/>
                      <a:pt x="177199" y="76"/>
                    </a:cubicBezTo>
                    <a:cubicBezTo>
                      <a:pt x="262890" y="-3646"/>
                      <a:pt x="858326" y="130614"/>
                      <a:pt x="860807" y="188345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9" name="Google Shape;1079;p8"/>
              <p:cNvSpPr/>
              <p:nvPr/>
            </p:nvSpPr>
            <p:spPr>
              <a:xfrm>
                <a:off x="10685328" y="490793"/>
                <a:ext cx="829317" cy="127537"/>
              </a:xfrm>
              <a:custGeom>
                <a:rect b="b" l="l" r="r" t="t"/>
                <a:pathLst>
                  <a:path extrusionOk="0" h="127537" w="829317">
                    <a:moveTo>
                      <a:pt x="829317" y="111206"/>
                    </a:moveTo>
                    <a:cubicBezTo>
                      <a:pt x="746586" y="66453"/>
                      <a:pt x="551066" y="52712"/>
                      <a:pt x="470910" y="35631"/>
                    </a:cubicBezTo>
                    <a:cubicBezTo>
                      <a:pt x="390755" y="18551"/>
                      <a:pt x="182924" y="-49390"/>
                      <a:pt x="0" y="64831"/>
                    </a:cubicBezTo>
                    <a:cubicBezTo>
                      <a:pt x="0" y="64831"/>
                      <a:pt x="124717" y="16165"/>
                      <a:pt x="251056" y="45269"/>
                    </a:cubicBezTo>
                    <a:cubicBezTo>
                      <a:pt x="377396" y="74182"/>
                      <a:pt x="733323" y="164070"/>
                      <a:pt x="829317" y="111206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0" name="Google Shape;1080;p8"/>
              <p:cNvSpPr/>
              <p:nvPr/>
            </p:nvSpPr>
            <p:spPr>
              <a:xfrm>
                <a:off x="10635898" y="566195"/>
                <a:ext cx="790576" cy="114247"/>
              </a:xfrm>
              <a:custGeom>
                <a:rect b="b" l="l" r="r" t="t"/>
                <a:pathLst>
                  <a:path extrusionOk="0" h="114247" w="790576">
                    <a:moveTo>
                      <a:pt x="790576" y="96111"/>
                    </a:moveTo>
                    <a:cubicBezTo>
                      <a:pt x="679886" y="134089"/>
                      <a:pt x="624446" y="100405"/>
                      <a:pt x="530836" y="101836"/>
                    </a:cubicBezTo>
                    <a:cubicBezTo>
                      <a:pt x="437132" y="103363"/>
                      <a:pt x="319570" y="57178"/>
                      <a:pt x="258310" y="52311"/>
                    </a:cubicBezTo>
                    <a:cubicBezTo>
                      <a:pt x="197048" y="47540"/>
                      <a:pt x="116034" y="6222"/>
                      <a:pt x="0" y="40765"/>
                    </a:cubicBezTo>
                    <a:cubicBezTo>
                      <a:pt x="0" y="40765"/>
                      <a:pt x="75289" y="-9904"/>
                      <a:pt x="201246" y="1738"/>
                    </a:cubicBezTo>
                    <a:cubicBezTo>
                      <a:pt x="327205" y="13379"/>
                      <a:pt x="783992" y="42101"/>
                      <a:pt x="790576" y="96111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1" name="Google Shape;1081;p8"/>
              <p:cNvSpPr/>
              <p:nvPr/>
            </p:nvSpPr>
            <p:spPr>
              <a:xfrm>
                <a:off x="10455169" y="642811"/>
                <a:ext cx="908995" cy="90387"/>
              </a:xfrm>
              <a:custGeom>
                <a:rect b="b" l="l" r="r" t="t"/>
                <a:pathLst>
                  <a:path extrusionOk="0" h="90387" w="908995">
                    <a:moveTo>
                      <a:pt x="908996" y="61003"/>
                    </a:moveTo>
                    <a:cubicBezTo>
                      <a:pt x="908996" y="61003"/>
                      <a:pt x="898976" y="42491"/>
                      <a:pt x="839432" y="46690"/>
                    </a:cubicBezTo>
                    <a:cubicBezTo>
                      <a:pt x="779889" y="50889"/>
                      <a:pt x="643816" y="50221"/>
                      <a:pt x="589998" y="40488"/>
                    </a:cubicBezTo>
                    <a:cubicBezTo>
                      <a:pt x="536179" y="30754"/>
                      <a:pt x="436558" y="29705"/>
                      <a:pt x="346002" y="9857"/>
                    </a:cubicBezTo>
                    <a:cubicBezTo>
                      <a:pt x="255445" y="-9991"/>
                      <a:pt x="159164" y="3941"/>
                      <a:pt x="109545" y="18349"/>
                    </a:cubicBezTo>
                    <a:cubicBezTo>
                      <a:pt x="59925" y="32758"/>
                      <a:pt x="0" y="8807"/>
                      <a:pt x="0" y="8807"/>
                    </a:cubicBezTo>
                    <a:cubicBezTo>
                      <a:pt x="0" y="8807"/>
                      <a:pt x="56109" y="38865"/>
                      <a:pt x="107731" y="33712"/>
                    </a:cubicBezTo>
                    <a:cubicBezTo>
                      <a:pt x="159355" y="28560"/>
                      <a:pt x="225197" y="23979"/>
                      <a:pt x="284645" y="37434"/>
                    </a:cubicBezTo>
                    <a:cubicBezTo>
                      <a:pt x="344093" y="50889"/>
                      <a:pt x="489708" y="80851"/>
                      <a:pt x="607460" y="88199"/>
                    </a:cubicBezTo>
                    <a:cubicBezTo>
                      <a:pt x="725307" y="95546"/>
                      <a:pt x="807751" y="82664"/>
                      <a:pt x="833612" y="75030"/>
                    </a:cubicBezTo>
                    <a:cubicBezTo>
                      <a:pt x="859471" y="67301"/>
                      <a:pt x="908996" y="61003"/>
                      <a:pt x="908996" y="61003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2" name="Google Shape;1082;p8"/>
              <p:cNvSpPr/>
              <p:nvPr/>
            </p:nvSpPr>
            <p:spPr>
              <a:xfrm>
                <a:off x="10358410" y="730066"/>
                <a:ext cx="917393" cy="48435"/>
              </a:xfrm>
              <a:custGeom>
                <a:rect b="b" l="l" r="r" t="t"/>
                <a:pathLst>
                  <a:path extrusionOk="0" h="48435" w="917393">
                    <a:moveTo>
                      <a:pt x="917393" y="23750"/>
                    </a:moveTo>
                    <a:cubicBezTo>
                      <a:pt x="917393" y="23750"/>
                      <a:pt x="894874" y="8960"/>
                      <a:pt x="801836" y="19743"/>
                    </a:cubicBezTo>
                    <a:cubicBezTo>
                      <a:pt x="708799" y="30525"/>
                      <a:pt x="602594" y="11250"/>
                      <a:pt x="520625" y="12586"/>
                    </a:cubicBezTo>
                    <a:cubicBezTo>
                      <a:pt x="438657" y="13922"/>
                      <a:pt x="335887" y="-9838"/>
                      <a:pt x="261553" y="4761"/>
                    </a:cubicBezTo>
                    <a:cubicBezTo>
                      <a:pt x="187219" y="19361"/>
                      <a:pt x="0" y="15258"/>
                      <a:pt x="0" y="15258"/>
                    </a:cubicBezTo>
                    <a:cubicBezTo>
                      <a:pt x="0" y="15258"/>
                      <a:pt x="156779" y="57148"/>
                      <a:pt x="212887" y="39495"/>
                    </a:cubicBezTo>
                    <a:cubicBezTo>
                      <a:pt x="268996" y="21842"/>
                      <a:pt x="339609" y="28521"/>
                      <a:pt x="362033" y="33197"/>
                    </a:cubicBezTo>
                    <a:cubicBezTo>
                      <a:pt x="384457" y="37777"/>
                      <a:pt x="604311" y="49419"/>
                      <a:pt x="738857" y="48369"/>
                    </a:cubicBezTo>
                    <a:cubicBezTo>
                      <a:pt x="873498" y="47224"/>
                      <a:pt x="917393" y="23750"/>
                      <a:pt x="917393" y="2375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3" name="Google Shape;1083;p8"/>
              <p:cNvSpPr/>
              <p:nvPr/>
            </p:nvSpPr>
            <p:spPr>
              <a:xfrm>
                <a:off x="10400777" y="790490"/>
                <a:ext cx="787809" cy="46499"/>
              </a:xfrm>
              <a:custGeom>
                <a:rect b="b" l="l" r="r" t="t"/>
                <a:pathLst>
                  <a:path extrusionOk="0" h="46499" w="787809">
                    <a:moveTo>
                      <a:pt x="787810" y="8366"/>
                    </a:moveTo>
                    <a:cubicBezTo>
                      <a:pt x="787810" y="8366"/>
                      <a:pt x="728266" y="-8524"/>
                      <a:pt x="643626" y="5694"/>
                    </a:cubicBezTo>
                    <a:cubicBezTo>
                      <a:pt x="558986" y="19912"/>
                      <a:pt x="349342" y="17717"/>
                      <a:pt x="293329" y="6171"/>
                    </a:cubicBezTo>
                    <a:cubicBezTo>
                      <a:pt x="237316" y="-5375"/>
                      <a:pt x="0" y="4262"/>
                      <a:pt x="0" y="4262"/>
                    </a:cubicBezTo>
                    <a:cubicBezTo>
                      <a:pt x="0" y="4262"/>
                      <a:pt x="176532" y="54168"/>
                      <a:pt x="304685" y="45485"/>
                    </a:cubicBezTo>
                    <a:cubicBezTo>
                      <a:pt x="432932" y="36801"/>
                      <a:pt x="787810" y="8366"/>
                      <a:pt x="787810" y="8366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4" name="Google Shape;1084;p8"/>
              <p:cNvSpPr/>
              <p:nvPr/>
            </p:nvSpPr>
            <p:spPr>
              <a:xfrm>
                <a:off x="10355547" y="823665"/>
                <a:ext cx="777885" cy="105846"/>
              </a:xfrm>
              <a:custGeom>
                <a:rect b="b" l="l" r="r" t="t"/>
                <a:pathLst>
                  <a:path extrusionOk="0" h="105846" w="777885">
                    <a:moveTo>
                      <a:pt x="777885" y="0"/>
                    </a:moveTo>
                    <a:cubicBezTo>
                      <a:pt x="774832" y="5248"/>
                      <a:pt x="635992" y="11928"/>
                      <a:pt x="504213" y="37787"/>
                    </a:cubicBezTo>
                    <a:cubicBezTo>
                      <a:pt x="372435" y="63647"/>
                      <a:pt x="289226" y="54295"/>
                      <a:pt x="209739" y="51624"/>
                    </a:cubicBezTo>
                    <a:cubicBezTo>
                      <a:pt x="130348" y="48952"/>
                      <a:pt x="80155" y="65842"/>
                      <a:pt x="0" y="105824"/>
                    </a:cubicBezTo>
                    <a:cubicBezTo>
                      <a:pt x="0" y="105824"/>
                      <a:pt x="62025" y="106873"/>
                      <a:pt x="134546" y="94564"/>
                    </a:cubicBezTo>
                    <a:cubicBezTo>
                      <a:pt x="207068" y="82254"/>
                      <a:pt x="353064" y="119946"/>
                      <a:pt x="456312" y="90651"/>
                    </a:cubicBezTo>
                    <a:cubicBezTo>
                      <a:pt x="559558" y="61357"/>
                      <a:pt x="777885" y="0"/>
                      <a:pt x="777885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85" name="Google Shape;1085;p8"/>
            <p:cNvGrpSpPr/>
            <p:nvPr/>
          </p:nvGrpSpPr>
          <p:grpSpPr>
            <a:xfrm>
              <a:off x="10516424" y="-313676"/>
              <a:ext cx="2129437" cy="1643939"/>
              <a:chOff x="10516424" y="-313676"/>
              <a:chExt cx="2129437" cy="1643939"/>
            </a:xfrm>
          </p:grpSpPr>
          <p:sp>
            <p:nvSpPr>
              <p:cNvPr id="1086" name="Google Shape;1086;p8"/>
              <p:cNvSpPr/>
              <p:nvPr/>
            </p:nvSpPr>
            <p:spPr>
              <a:xfrm>
                <a:off x="10516424" y="798855"/>
                <a:ext cx="672162" cy="319379"/>
              </a:xfrm>
              <a:custGeom>
                <a:rect b="b" l="l" r="r" t="t"/>
                <a:pathLst>
                  <a:path extrusionOk="0" h="319379" w="672162">
                    <a:moveTo>
                      <a:pt x="672162" y="0"/>
                    </a:moveTo>
                    <a:cubicBezTo>
                      <a:pt x="661951" y="2290"/>
                      <a:pt x="566815" y="130252"/>
                      <a:pt x="413567" y="203823"/>
                    </a:cubicBezTo>
                    <a:cubicBezTo>
                      <a:pt x="260318" y="277393"/>
                      <a:pt x="40846" y="294570"/>
                      <a:pt x="769" y="319379"/>
                    </a:cubicBezTo>
                    <a:cubicBezTo>
                      <a:pt x="769" y="319379"/>
                      <a:pt x="-15930" y="296478"/>
                      <a:pt x="106306" y="222430"/>
                    </a:cubicBezTo>
                    <a:cubicBezTo>
                      <a:pt x="228543" y="148287"/>
                      <a:pt x="374158" y="102388"/>
                      <a:pt x="438472" y="92274"/>
                    </a:cubicBezTo>
                    <a:cubicBezTo>
                      <a:pt x="502787" y="82159"/>
                      <a:pt x="672162" y="0"/>
                      <a:pt x="672162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7" name="Google Shape;1087;p8"/>
              <p:cNvSpPr/>
              <p:nvPr/>
            </p:nvSpPr>
            <p:spPr>
              <a:xfrm>
                <a:off x="10901937" y="753816"/>
                <a:ext cx="373866" cy="354113"/>
              </a:xfrm>
              <a:custGeom>
                <a:rect b="b" l="l" r="r" t="t"/>
                <a:pathLst>
                  <a:path extrusionOk="0" h="354113" w="373866">
                    <a:moveTo>
                      <a:pt x="373866" y="0"/>
                    </a:moveTo>
                    <a:cubicBezTo>
                      <a:pt x="373866" y="0"/>
                      <a:pt x="336651" y="148191"/>
                      <a:pt x="221667" y="215369"/>
                    </a:cubicBezTo>
                    <a:cubicBezTo>
                      <a:pt x="106683" y="282546"/>
                      <a:pt x="32826" y="329590"/>
                      <a:pt x="573" y="354113"/>
                    </a:cubicBezTo>
                    <a:cubicBezTo>
                      <a:pt x="573" y="354113"/>
                      <a:pt x="-7157" y="325296"/>
                      <a:pt x="34161" y="285123"/>
                    </a:cubicBezTo>
                    <a:cubicBezTo>
                      <a:pt x="75480" y="244950"/>
                      <a:pt x="207258" y="188651"/>
                      <a:pt x="270809" y="121855"/>
                    </a:cubicBezTo>
                    <a:cubicBezTo>
                      <a:pt x="334361" y="54963"/>
                      <a:pt x="373866" y="0"/>
                      <a:pt x="373866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8" name="Google Shape;1088;p8"/>
              <p:cNvSpPr/>
              <p:nvPr/>
            </p:nvSpPr>
            <p:spPr>
              <a:xfrm>
                <a:off x="10960355" y="703337"/>
                <a:ext cx="408842" cy="547534"/>
              </a:xfrm>
              <a:custGeom>
                <a:rect b="b" l="l" r="r" t="t"/>
                <a:pathLst>
                  <a:path extrusionOk="0" h="547534" w="408842">
                    <a:moveTo>
                      <a:pt x="401614" y="0"/>
                    </a:moveTo>
                    <a:cubicBezTo>
                      <a:pt x="401614" y="0"/>
                      <a:pt x="433581" y="1050"/>
                      <a:pt x="363064" y="135691"/>
                    </a:cubicBezTo>
                    <a:cubicBezTo>
                      <a:pt x="292642" y="270332"/>
                      <a:pt x="225846" y="320811"/>
                      <a:pt x="168497" y="353732"/>
                    </a:cubicBezTo>
                    <a:cubicBezTo>
                      <a:pt x="111148" y="386652"/>
                      <a:pt x="25839" y="415852"/>
                      <a:pt x="20783" y="453735"/>
                    </a:cubicBezTo>
                    <a:cubicBezTo>
                      <a:pt x="15725" y="491617"/>
                      <a:pt x="60573" y="547535"/>
                      <a:pt x="60573" y="547535"/>
                    </a:cubicBezTo>
                    <a:cubicBezTo>
                      <a:pt x="60573" y="547535"/>
                      <a:pt x="-8321" y="494480"/>
                      <a:pt x="839" y="459364"/>
                    </a:cubicBezTo>
                    <a:cubicBezTo>
                      <a:pt x="10000" y="424249"/>
                      <a:pt x="21641" y="381500"/>
                      <a:pt x="126893" y="316708"/>
                    </a:cubicBezTo>
                    <a:cubicBezTo>
                      <a:pt x="232239" y="252106"/>
                      <a:pt x="292928" y="192754"/>
                      <a:pt x="401614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9" name="Google Shape;1089;p8"/>
              <p:cNvSpPr/>
              <p:nvPr/>
            </p:nvSpPr>
            <p:spPr>
              <a:xfrm>
                <a:off x="11107775" y="666695"/>
                <a:ext cx="327001" cy="614235"/>
              </a:xfrm>
              <a:custGeom>
                <a:rect b="b" l="l" r="r" t="t"/>
                <a:pathLst>
                  <a:path extrusionOk="0" h="614235" w="327001">
                    <a:moveTo>
                      <a:pt x="327001" y="0"/>
                    </a:moveTo>
                    <a:cubicBezTo>
                      <a:pt x="327001" y="0"/>
                      <a:pt x="297707" y="114030"/>
                      <a:pt x="252953" y="199433"/>
                    </a:cubicBezTo>
                    <a:cubicBezTo>
                      <a:pt x="208201" y="284837"/>
                      <a:pt x="93407" y="436368"/>
                      <a:pt x="73751" y="484842"/>
                    </a:cubicBezTo>
                    <a:cubicBezTo>
                      <a:pt x="54093" y="533317"/>
                      <a:pt x="29665" y="537993"/>
                      <a:pt x="59818" y="614235"/>
                    </a:cubicBezTo>
                    <a:cubicBezTo>
                      <a:pt x="59818" y="614235"/>
                      <a:pt x="-19573" y="549252"/>
                      <a:pt x="4569" y="503640"/>
                    </a:cubicBezTo>
                    <a:cubicBezTo>
                      <a:pt x="28710" y="458028"/>
                      <a:pt x="65162" y="341040"/>
                      <a:pt x="134344" y="267660"/>
                    </a:cubicBezTo>
                    <a:cubicBezTo>
                      <a:pt x="203334" y="194471"/>
                      <a:pt x="327001" y="0"/>
                      <a:pt x="327001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1090;p8"/>
              <p:cNvSpPr/>
              <p:nvPr/>
            </p:nvSpPr>
            <p:spPr>
              <a:xfrm>
                <a:off x="11263852" y="595033"/>
                <a:ext cx="260607" cy="698779"/>
              </a:xfrm>
              <a:custGeom>
                <a:rect b="b" l="l" r="r" t="t"/>
                <a:pathLst>
                  <a:path extrusionOk="0" h="698779" w="260607">
                    <a:moveTo>
                      <a:pt x="260526" y="0"/>
                    </a:moveTo>
                    <a:cubicBezTo>
                      <a:pt x="260526" y="0"/>
                      <a:pt x="264725" y="164222"/>
                      <a:pt x="212624" y="275485"/>
                    </a:cubicBezTo>
                    <a:cubicBezTo>
                      <a:pt x="160619" y="386652"/>
                      <a:pt x="136477" y="441997"/>
                      <a:pt x="89911" y="519958"/>
                    </a:cubicBezTo>
                    <a:cubicBezTo>
                      <a:pt x="43344" y="597918"/>
                      <a:pt x="7561" y="658607"/>
                      <a:pt x="42104" y="698780"/>
                    </a:cubicBezTo>
                    <a:cubicBezTo>
                      <a:pt x="42104" y="698780"/>
                      <a:pt x="-11142" y="681985"/>
                      <a:pt x="2122" y="632175"/>
                    </a:cubicBezTo>
                    <a:cubicBezTo>
                      <a:pt x="15386" y="582364"/>
                      <a:pt x="8516" y="549825"/>
                      <a:pt x="89434" y="364133"/>
                    </a:cubicBezTo>
                    <a:cubicBezTo>
                      <a:pt x="170352" y="178440"/>
                      <a:pt x="260526" y="0"/>
                      <a:pt x="260526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1" name="Google Shape;1091;p8"/>
              <p:cNvSpPr/>
              <p:nvPr/>
            </p:nvSpPr>
            <p:spPr>
              <a:xfrm>
                <a:off x="11360901" y="536443"/>
                <a:ext cx="245783" cy="793820"/>
              </a:xfrm>
              <a:custGeom>
                <a:rect b="b" l="l" r="r" t="t"/>
                <a:pathLst>
                  <a:path extrusionOk="0" h="793820" w="245783">
                    <a:moveTo>
                      <a:pt x="243251" y="0"/>
                    </a:moveTo>
                    <a:cubicBezTo>
                      <a:pt x="243251" y="0"/>
                      <a:pt x="261763" y="143611"/>
                      <a:pt x="198689" y="336842"/>
                    </a:cubicBezTo>
                    <a:cubicBezTo>
                      <a:pt x="135615" y="530073"/>
                      <a:pt x="116339" y="586467"/>
                      <a:pt x="80556" y="627690"/>
                    </a:cubicBezTo>
                    <a:cubicBezTo>
                      <a:pt x="44772" y="668912"/>
                      <a:pt x="1068" y="759182"/>
                      <a:pt x="46394" y="793821"/>
                    </a:cubicBezTo>
                    <a:cubicBezTo>
                      <a:pt x="46394" y="793821"/>
                      <a:pt x="-7043" y="784755"/>
                      <a:pt x="783" y="720250"/>
                    </a:cubicBezTo>
                    <a:cubicBezTo>
                      <a:pt x="8607" y="655744"/>
                      <a:pt x="49639" y="522153"/>
                      <a:pt x="86663" y="455834"/>
                    </a:cubicBezTo>
                    <a:cubicBezTo>
                      <a:pt x="123687" y="389515"/>
                      <a:pt x="243251" y="0"/>
                      <a:pt x="243251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2" name="Google Shape;1092;p8"/>
              <p:cNvSpPr/>
              <p:nvPr/>
            </p:nvSpPr>
            <p:spPr>
              <a:xfrm>
                <a:off x="11606107" y="458960"/>
                <a:ext cx="110100" cy="829307"/>
              </a:xfrm>
              <a:custGeom>
                <a:rect b="b" l="l" r="r" t="t"/>
                <a:pathLst>
                  <a:path extrusionOk="0" h="829307" w="110100">
                    <a:moveTo>
                      <a:pt x="97380" y="0"/>
                    </a:moveTo>
                    <a:cubicBezTo>
                      <a:pt x="97380" y="0"/>
                      <a:pt x="122954" y="166989"/>
                      <a:pt x="101579" y="327968"/>
                    </a:cubicBezTo>
                    <a:cubicBezTo>
                      <a:pt x="80203" y="488945"/>
                      <a:pt x="57875" y="692482"/>
                      <a:pt x="50527" y="737617"/>
                    </a:cubicBezTo>
                    <a:cubicBezTo>
                      <a:pt x="43180" y="782752"/>
                      <a:pt x="60929" y="829222"/>
                      <a:pt x="60929" y="829222"/>
                    </a:cubicBezTo>
                    <a:cubicBezTo>
                      <a:pt x="60929" y="829222"/>
                      <a:pt x="-16459" y="836665"/>
                      <a:pt x="3198" y="712330"/>
                    </a:cubicBezTo>
                    <a:cubicBezTo>
                      <a:pt x="22855" y="587994"/>
                      <a:pt x="7969" y="376728"/>
                      <a:pt x="17511" y="330067"/>
                    </a:cubicBezTo>
                    <a:cubicBezTo>
                      <a:pt x="27053" y="283501"/>
                      <a:pt x="44134" y="76624"/>
                      <a:pt x="97380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3" name="Google Shape;1093;p8"/>
              <p:cNvSpPr/>
              <p:nvPr/>
            </p:nvSpPr>
            <p:spPr>
              <a:xfrm>
                <a:off x="11659783" y="390160"/>
                <a:ext cx="150220" cy="873307"/>
              </a:xfrm>
              <a:custGeom>
                <a:rect b="b" l="l" r="r" t="t"/>
                <a:pathLst>
                  <a:path extrusionOk="0" h="873307" w="150220">
                    <a:moveTo>
                      <a:pt x="127580" y="0"/>
                    </a:moveTo>
                    <a:cubicBezTo>
                      <a:pt x="100766" y="63361"/>
                      <a:pt x="78151" y="89793"/>
                      <a:pt x="80632" y="228442"/>
                    </a:cubicBezTo>
                    <a:cubicBezTo>
                      <a:pt x="83113" y="367091"/>
                      <a:pt x="104105" y="596391"/>
                      <a:pt x="78724" y="681985"/>
                    </a:cubicBezTo>
                    <a:cubicBezTo>
                      <a:pt x="53341" y="767579"/>
                      <a:pt x="0" y="873308"/>
                      <a:pt x="0" y="873308"/>
                    </a:cubicBezTo>
                    <a:cubicBezTo>
                      <a:pt x="0" y="873308"/>
                      <a:pt x="18798" y="869395"/>
                      <a:pt x="71089" y="794584"/>
                    </a:cubicBezTo>
                    <a:cubicBezTo>
                      <a:pt x="123381" y="719773"/>
                      <a:pt x="136073" y="658416"/>
                      <a:pt x="147618" y="554596"/>
                    </a:cubicBezTo>
                    <a:cubicBezTo>
                      <a:pt x="159355" y="450872"/>
                      <a:pt x="127580" y="0"/>
                      <a:pt x="127580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4" name="Google Shape;1094;p8"/>
              <p:cNvSpPr/>
              <p:nvPr/>
            </p:nvSpPr>
            <p:spPr>
              <a:xfrm>
                <a:off x="11824475" y="326991"/>
                <a:ext cx="111123" cy="883613"/>
              </a:xfrm>
              <a:custGeom>
                <a:rect b="b" l="l" r="r" t="t"/>
                <a:pathLst>
                  <a:path extrusionOk="0" h="883613" w="111123">
                    <a:moveTo>
                      <a:pt x="36936" y="0"/>
                    </a:moveTo>
                    <a:cubicBezTo>
                      <a:pt x="12031" y="40936"/>
                      <a:pt x="-10871" y="88838"/>
                      <a:pt x="5542" y="220522"/>
                    </a:cubicBezTo>
                    <a:cubicBezTo>
                      <a:pt x="21954" y="352300"/>
                      <a:pt x="58883" y="586467"/>
                      <a:pt x="53920" y="640381"/>
                    </a:cubicBezTo>
                    <a:cubicBezTo>
                      <a:pt x="48959" y="694295"/>
                      <a:pt x="34931" y="810138"/>
                      <a:pt x="13939" y="883613"/>
                    </a:cubicBezTo>
                    <a:cubicBezTo>
                      <a:pt x="13939" y="883613"/>
                      <a:pt x="104686" y="787523"/>
                      <a:pt x="110698" y="613663"/>
                    </a:cubicBezTo>
                    <a:cubicBezTo>
                      <a:pt x="116709" y="439803"/>
                      <a:pt x="57261" y="246477"/>
                      <a:pt x="48577" y="156302"/>
                    </a:cubicBezTo>
                    <a:cubicBezTo>
                      <a:pt x="39894" y="66128"/>
                      <a:pt x="36936" y="0"/>
                      <a:pt x="36936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5" name="Google Shape;1095;p8"/>
              <p:cNvSpPr/>
              <p:nvPr/>
            </p:nvSpPr>
            <p:spPr>
              <a:xfrm>
                <a:off x="11912309" y="264584"/>
                <a:ext cx="149221" cy="871589"/>
              </a:xfrm>
              <a:custGeom>
                <a:rect b="b" l="l" r="r" t="t"/>
                <a:pathLst>
                  <a:path extrusionOk="0" h="871589" w="149221">
                    <a:moveTo>
                      <a:pt x="27157" y="0"/>
                    </a:moveTo>
                    <a:cubicBezTo>
                      <a:pt x="-19027" y="111167"/>
                      <a:pt x="5401" y="205063"/>
                      <a:pt x="15898" y="289226"/>
                    </a:cubicBezTo>
                    <a:cubicBezTo>
                      <a:pt x="26394" y="373389"/>
                      <a:pt x="106263" y="580456"/>
                      <a:pt x="98343" y="652691"/>
                    </a:cubicBezTo>
                    <a:cubicBezTo>
                      <a:pt x="90327" y="724926"/>
                      <a:pt x="93667" y="755842"/>
                      <a:pt x="53399" y="871590"/>
                    </a:cubicBezTo>
                    <a:cubicBezTo>
                      <a:pt x="53399" y="871590"/>
                      <a:pt x="140233" y="766339"/>
                      <a:pt x="148630" y="593051"/>
                    </a:cubicBezTo>
                    <a:cubicBezTo>
                      <a:pt x="157027" y="419764"/>
                      <a:pt x="73533" y="295524"/>
                      <a:pt x="58074" y="181494"/>
                    </a:cubicBezTo>
                    <a:cubicBezTo>
                      <a:pt x="42520" y="67368"/>
                      <a:pt x="27157" y="0"/>
                      <a:pt x="27157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6" name="Google Shape;1096;p8"/>
              <p:cNvSpPr/>
              <p:nvPr/>
            </p:nvSpPr>
            <p:spPr>
              <a:xfrm>
                <a:off x="12322183" y="-169588"/>
                <a:ext cx="243261" cy="767865"/>
              </a:xfrm>
              <a:custGeom>
                <a:rect b="b" l="l" r="r" t="t"/>
                <a:pathLst>
                  <a:path extrusionOk="0" h="767865" w="243261">
                    <a:moveTo>
                      <a:pt x="60522" y="0"/>
                    </a:moveTo>
                    <a:cubicBezTo>
                      <a:pt x="60522" y="0"/>
                      <a:pt x="10902" y="228060"/>
                      <a:pt x="99932" y="319379"/>
                    </a:cubicBezTo>
                    <a:cubicBezTo>
                      <a:pt x="188961" y="410699"/>
                      <a:pt x="323506" y="594865"/>
                      <a:pt x="180945" y="767866"/>
                    </a:cubicBezTo>
                    <a:cubicBezTo>
                      <a:pt x="180945" y="767866"/>
                      <a:pt x="217683" y="598395"/>
                      <a:pt x="124359" y="513087"/>
                    </a:cubicBezTo>
                    <a:cubicBezTo>
                      <a:pt x="31036" y="427780"/>
                      <a:pt x="-6751" y="355831"/>
                      <a:pt x="978" y="242660"/>
                    </a:cubicBezTo>
                    <a:cubicBezTo>
                      <a:pt x="8612" y="129393"/>
                      <a:pt x="60522" y="0"/>
                      <a:pt x="60522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7" name="Google Shape;1097;p8"/>
              <p:cNvSpPr/>
              <p:nvPr/>
            </p:nvSpPr>
            <p:spPr>
              <a:xfrm>
                <a:off x="12404785" y="-313676"/>
                <a:ext cx="241076" cy="761853"/>
              </a:xfrm>
              <a:custGeom>
                <a:rect b="b" l="l" r="r" t="t"/>
                <a:pathLst>
                  <a:path extrusionOk="0" h="761853" w="241076">
                    <a:moveTo>
                      <a:pt x="102732" y="0"/>
                    </a:moveTo>
                    <a:cubicBezTo>
                      <a:pt x="121244" y="23760"/>
                      <a:pt x="173441" y="120137"/>
                      <a:pt x="162371" y="174242"/>
                    </a:cubicBezTo>
                    <a:cubicBezTo>
                      <a:pt x="151207" y="228346"/>
                      <a:pt x="231648" y="367472"/>
                      <a:pt x="239187" y="415661"/>
                    </a:cubicBezTo>
                    <a:cubicBezTo>
                      <a:pt x="246820" y="463945"/>
                      <a:pt x="241762" y="649542"/>
                      <a:pt x="16374" y="761854"/>
                    </a:cubicBezTo>
                    <a:cubicBezTo>
                      <a:pt x="16374" y="761854"/>
                      <a:pt x="112083" y="663855"/>
                      <a:pt x="106454" y="554787"/>
                    </a:cubicBezTo>
                    <a:cubicBezTo>
                      <a:pt x="100824" y="445719"/>
                      <a:pt x="-11202" y="455738"/>
                      <a:pt x="916" y="327872"/>
                    </a:cubicBezTo>
                    <a:cubicBezTo>
                      <a:pt x="13035" y="200006"/>
                      <a:pt x="69430" y="38360"/>
                      <a:pt x="69430" y="38360"/>
                    </a:cubicBezTo>
                    <a:lnTo>
                      <a:pt x="102732" y="0"/>
                    </a:ln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8" name="Google Shape;1098;p8"/>
              <p:cNvSpPr/>
              <p:nvPr/>
            </p:nvSpPr>
            <p:spPr>
              <a:xfrm>
                <a:off x="12115029" y="16390"/>
                <a:ext cx="143841" cy="898403"/>
              </a:xfrm>
              <a:custGeom>
                <a:rect b="b" l="l" r="r" t="t"/>
                <a:pathLst>
                  <a:path extrusionOk="0" h="898403" w="143841">
                    <a:moveTo>
                      <a:pt x="80553" y="0"/>
                    </a:moveTo>
                    <a:cubicBezTo>
                      <a:pt x="80553" y="0"/>
                      <a:pt x="77307" y="181112"/>
                      <a:pt x="77976" y="306020"/>
                    </a:cubicBezTo>
                    <a:cubicBezTo>
                      <a:pt x="78643" y="430833"/>
                      <a:pt x="150497" y="644007"/>
                      <a:pt x="143340" y="714524"/>
                    </a:cubicBezTo>
                    <a:cubicBezTo>
                      <a:pt x="136184" y="785042"/>
                      <a:pt x="141527" y="842486"/>
                      <a:pt x="101067" y="898404"/>
                    </a:cubicBezTo>
                    <a:cubicBezTo>
                      <a:pt x="101067" y="898404"/>
                      <a:pt x="119007" y="726643"/>
                      <a:pt x="49826" y="589998"/>
                    </a:cubicBezTo>
                    <a:cubicBezTo>
                      <a:pt x="-19356" y="453448"/>
                      <a:pt x="-3706" y="310791"/>
                      <a:pt x="20818" y="191322"/>
                    </a:cubicBezTo>
                    <a:cubicBezTo>
                      <a:pt x="45341" y="71853"/>
                      <a:pt x="80553" y="0"/>
                      <a:pt x="80553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9" name="Google Shape;1099;p8"/>
              <p:cNvSpPr/>
              <p:nvPr/>
            </p:nvSpPr>
            <p:spPr>
              <a:xfrm>
                <a:off x="12043474" y="102175"/>
                <a:ext cx="184406" cy="804984"/>
              </a:xfrm>
              <a:custGeom>
                <a:rect b="b" l="l" r="r" t="t"/>
                <a:pathLst>
                  <a:path extrusionOk="0" h="804984" w="184406">
                    <a:moveTo>
                      <a:pt x="64031" y="0"/>
                    </a:moveTo>
                    <a:cubicBezTo>
                      <a:pt x="64031" y="0"/>
                      <a:pt x="9927" y="33970"/>
                      <a:pt x="3725" y="168039"/>
                    </a:cubicBezTo>
                    <a:cubicBezTo>
                      <a:pt x="-2383" y="302013"/>
                      <a:pt x="-10207" y="452208"/>
                      <a:pt x="63173" y="564520"/>
                    </a:cubicBezTo>
                    <a:cubicBezTo>
                      <a:pt x="136553" y="676833"/>
                      <a:pt x="162795" y="738666"/>
                      <a:pt x="135503" y="804985"/>
                    </a:cubicBezTo>
                    <a:cubicBezTo>
                      <a:pt x="135503" y="804985"/>
                      <a:pt x="195619" y="708417"/>
                      <a:pt x="182547" y="588948"/>
                    </a:cubicBezTo>
                    <a:cubicBezTo>
                      <a:pt x="169378" y="469575"/>
                      <a:pt x="60120" y="414707"/>
                      <a:pt x="60024" y="263557"/>
                    </a:cubicBezTo>
                    <a:cubicBezTo>
                      <a:pt x="59929" y="112408"/>
                      <a:pt x="64031" y="0"/>
                      <a:pt x="64031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0" name="Google Shape;1100;p8"/>
              <p:cNvSpPr/>
              <p:nvPr/>
            </p:nvSpPr>
            <p:spPr>
              <a:xfrm>
                <a:off x="11984264" y="193971"/>
                <a:ext cx="146070" cy="894120"/>
              </a:xfrm>
              <a:custGeom>
                <a:rect b="b" l="l" r="r" t="t"/>
                <a:pathLst>
                  <a:path extrusionOk="0" h="894120" w="146070">
                    <a:moveTo>
                      <a:pt x="25720" y="0"/>
                    </a:moveTo>
                    <a:cubicBezTo>
                      <a:pt x="25720" y="0"/>
                      <a:pt x="-21992" y="73285"/>
                      <a:pt x="12551" y="293425"/>
                    </a:cubicBezTo>
                    <a:cubicBezTo>
                      <a:pt x="47094" y="513564"/>
                      <a:pt x="123432" y="627308"/>
                      <a:pt x="88318" y="735422"/>
                    </a:cubicBezTo>
                    <a:cubicBezTo>
                      <a:pt x="53202" y="843536"/>
                      <a:pt x="22858" y="894969"/>
                      <a:pt x="35835" y="894110"/>
                    </a:cubicBezTo>
                    <a:cubicBezTo>
                      <a:pt x="48812" y="893251"/>
                      <a:pt x="117421" y="807943"/>
                      <a:pt x="140705" y="655267"/>
                    </a:cubicBezTo>
                    <a:cubicBezTo>
                      <a:pt x="163987" y="502591"/>
                      <a:pt x="105302" y="364037"/>
                      <a:pt x="83069" y="243137"/>
                    </a:cubicBezTo>
                    <a:cubicBezTo>
                      <a:pt x="60931" y="122236"/>
                      <a:pt x="25720" y="0"/>
                      <a:pt x="25720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1" name="Google Shape;1101;p8"/>
              <p:cNvSpPr/>
              <p:nvPr/>
            </p:nvSpPr>
            <p:spPr>
              <a:xfrm>
                <a:off x="12196249" y="-82944"/>
                <a:ext cx="124534" cy="833325"/>
              </a:xfrm>
              <a:custGeom>
                <a:rect b="b" l="l" r="r" t="t"/>
                <a:pathLst>
                  <a:path extrusionOk="0" h="833325" w="124534">
                    <a:moveTo>
                      <a:pt x="97904" y="0"/>
                    </a:moveTo>
                    <a:cubicBezTo>
                      <a:pt x="97904" y="0"/>
                      <a:pt x="105537" y="172906"/>
                      <a:pt x="93896" y="320334"/>
                    </a:cubicBezTo>
                    <a:cubicBezTo>
                      <a:pt x="82254" y="467762"/>
                      <a:pt x="137695" y="529691"/>
                      <a:pt x="121568" y="598395"/>
                    </a:cubicBezTo>
                    <a:cubicBezTo>
                      <a:pt x="105537" y="667099"/>
                      <a:pt x="0" y="833326"/>
                      <a:pt x="0" y="833326"/>
                    </a:cubicBezTo>
                    <a:cubicBezTo>
                      <a:pt x="0" y="833326"/>
                      <a:pt x="46375" y="705268"/>
                      <a:pt x="44944" y="614617"/>
                    </a:cubicBezTo>
                    <a:cubicBezTo>
                      <a:pt x="43512" y="523965"/>
                      <a:pt x="-6966" y="494957"/>
                      <a:pt x="17557" y="318712"/>
                    </a:cubicBezTo>
                    <a:cubicBezTo>
                      <a:pt x="42082" y="142466"/>
                      <a:pt x="97904" y="0"/>
                      <a:pt x="97904" y="0"/>
                    </a:cubicBezTo>
                    <a:close/>
                  </a:path>
                </a:pathLst>
              </a:custGeom>
              <a:solidFill>
                <a:srgbClr val="7A8C5A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02" name="Google Shape;1102;p8"/>
            <p:cNvSpPr/>
            <p:nvPr/>
          </p:nvSpPr>
          <p:spPr>
            <a:xfrm>
              <a:off x="11106428" y="-509483"/>
              <a:ext cx="1705010" cy="1344313"/>
            </a:xfrm>
            <a:custGeom>
              <a:rect b="b" l="l" r="r" t="t"/>
              <a:pathLst>
                <a:path extrusionOk="0" h="1344313" w="1705010">
                  <a:moveTo>
                    <a:pt x="1705011" y="34925"/>
                  </a:moveTo>
                  <a:cubicBezTo>
                    <a:pt x="1683349" y="35974"/>
                    <a:pt x="1661879" y="38742"/>
                    <a:pt x="1640696" y="43608"/>
                  </a:cubicBezTo>
                  <a:cubicBezTo>
                    <a:pt x="1619608" y="48856"/>
                    <a:pt x="1599092" y="55918"/>
                    <a:pt x="1579149" y="64792"/>
                  </a:cubicBezTo>
                  <a:cubicBezTo>
                    <a:pt x="1539548" y="83018"/>
                    <a:pt x="1502906" y="108114"/>
                    <a:pt x="1471130" y="138649"/>
                  </a:cubicBezTo>
                  <a:cubicBezTo>
                    <a:pt x="1455195" y="153821"/>
                    <a:pt x="1440308" y="170139"/>
                    <a:pt x="1426758" y="187601"/>
                  </a:cubicBezTo>
                  <a:cubicBezTo>
                    <a:pt x="1411968" y="206208"/>
                    <a:pt x="1396796" y="223098"/>
                    <a:pt x="1381432" y="240179"/>
                  </a:cubicBezTo>
                  <a:cubicBezTo>
                    <a:pt x="1350802" y="274245"/>
                    <a:pt x="1319598" y="307547"/>
                    <a:pt x="1288110" y="340659"/>
                  </a:cubicBezTo>
                  <a:cubicBezTo>
                    <a:pt x="1161866" y="472724"/>
                    <a:pt x="1030945" y="600208"/>
                    <a:pt x="895541" y="722731"/>
                  </a:cubicBezTo>
                  <a:cubicBezTo>
                    <a:pt x="760040" y="845063"/>
                    <a:pt x="619960" y="962623"/>
                    <a:pt x="472437" y="1070260"/>
                  </a:cubicBezTo>
                  <a:cubicBezTo>
                    <a:pt x="398675" y="1123983"/>
                    <a:pt x="323005" y="1175225"/>
                    <a:pt x="244568" y="1221982"/>
                  </a:cubicBezTo>
                  <a:cubicBezTo>
                    <a:pt x="166225" y="1268644"/>
                    <a:pt x="85021" y="1311107"/>
                    <a:pt x="0" y="1344314"/>
                  </a:cubicBezTo>
                  <a:cubicBezTo>
                    <a:pt x="84449" y="1309771"/>
                    <a:pt x="164794" y="1266067"/>
                    <a:pt x="242278" y="1218260"/>
                  </a:cubicBezTo>
                  <a:cubicBezTo>
                    <a:pt x="319761" y="1170358"/>
                    <a:pt x="394381" y="1117971"/>
                    <a:pt x="467189" y="1063199"/>
                  </a:cubicBezTo>
                  <a:cubicBezTo>
                    <a:pt x="612613" y="953463"/>
                    <a:pt x="750498" y="833994"/>
                    <a:pt x="883709" y="709849"/>
                  </a:cubicBezTo>
                  <a:cubicBezTo>
                    <a:pt x="1016823" y="585513"/>
                    <a:pt x="1145357" y="456311"/>
                    <a:pt x="1269025" y="322719"/>
                  </a:cubicBezTo>
                  <a:cubicBezTo>
                    <a:pt x="1299847" y="289226"/>
                    <a:pt x="1330381" y="255542"/>
                    <a:pt x="1360249" y="221380"/>
                  </a:cubicBezTo>
                  <a:cubicBezTo>
                    <a:pt x="1375040" y="204300"/>
                    <a:pt x="1390116" y="186933"/>
                    <a:pt x="1403380" y="169661"/>
                  </a:cubicBezTo>
                  <a:cubicBezTo>
                    <a:pt x="1417502" y="150863"/>
                    <a:pt x="1433152" y="133210"/>
                    <a:pt x="1449946" y="116606"/>
                  </a:cubicBezTo>
                  <a:cubicBezTo>
                    <a:pt x="1483440" y="83399"/>
                    <a:pt x="1522563" y="55536"/>
                    <a:pt x="1565503" y="35020"/>
                  </a:cubicBezTo>
                  <a:cubicBezTo>
                    <a:pt x="1587068" y="25001"/>
                    <a:pt x="1609588" y="16794"/>
                    <a:pt x="1632776" y="10687"/>
                  </a:cubicBezTo>
                  <a:cubicBezTo>
                    <a:pt x="1656059" y="4962"/>
                    <a:pt x="1679819" y="1527"/>
                    <a:pt x="1703674" y="0"/>
                  </a:cubicBezTo>
                  <a:lnTo>
                    <a:pt x="1705011" y="34925"/>
                  </a:lnTo>
                  <a:close/>
                </a:path>
              </a:pathLst>
            </a:custGeom>
            <a:solidFill>
              <a:srgbClr val="44454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03" name="Google Shape;1103;p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>
                <a:solidFill>
                  <a:srgbClr val="8528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4" name="Google Shape;1104;p8"/>
          <p:cNvSpPr txBox="1"/>
          <p:nvPr>
            <p:ph idx="1" type="body"/>
          </p:nvPr>
        </p:nvSpPr>
        <p:spPr>
          <a:xfrm>
            <a:off x="1238027" y="1253811"/>
            <a:ext cx="2488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05" name="Google Shape;1105;p8"/>
          <p:cNvSpPr txBox="1"/>
          <p:nvPr>
            <p:ph idx="2" type="body"/>
          </p:nvPr>
        </p:nvSpPr>
        <p:spPr>
          <a:xfrm>
            <a:off x="1238027" y="1758079"/>
            <a:ext cx="24744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6" name="Google Shape;1106;p8"/>
          <p:cNvSpPr txBox="1"/>
          <p:nvPr>
            <p:ph idx="3" type="body"/>
          </p:nvPr>
        </p:nvSpPr>
        <p:spPr>
          <a:xfrm>
            <a:off x="5182812" y="3086546"/>
            <a:ext cx="3332400" cy="10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7" name="Google Shape;1107;p8"/>
          <p:cNvSpPr txBox="1"/>
          <p:nvPr>
            <p:ph idx="4" type="body"/>
          </p:nvPr>
        </p:nvSpPr>
        <p:spPr>
          <a:xfrm>
            <a:off x="5177567" y="2251601"/>
            <a:ext cx="33378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CB140"/>
              </a:buClr>
              <a:buSzPts val="2400"/>
              <a:buNone/>
              <a:defRPr b="0" sz="2400">
                <a:solidFill>
                  <a:srgbClr val="FCB14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08" name="Google Shape;1108;p8"/>
          <p:cNvSpPr txBox="1"/>
          <p:nvPr>
            <p:ph idx="5" type="body"/>
          </p:nvPr>
        </p:nvSpPr>
        <p:spPr>
          <a:xfrm>
            <a:off x="628650" y="1246696"/>
            <a:ext cx="5196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52826"/>
              </a:buClr>
              <a:buSzPts val="2400"/>
              <a:buNone/>
              <a:defRPr b="0" sz="2400">
                <a:solidFill>
                  <a:srgbClr val="852826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09" name="Google Shape;1109;p8"/>
          <p:cNvSpPr txBox="1"/>
          <p:nvPr>
            <p:ph idx="6" type="body"/>
          </p:nvPr>
        </p:nvSpPr>
        <p:spPr>
          <a:xfrm>
            <a:off x="1227702" y="2411336"/>
            <a:ext cx="24882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10" name="Google Shape;1110;p8"/>
          <p:cNvSpPr txBox="1"/>
          <p:nvPr>
            <p:ph idx="7" type="body"/>
          </p:nvPr>
        </p:nvSpPr>
        <p:spPr>
          <a:xfrm>
            <a:off x="1227702" y="2915605"/>
            <a:ext cx="2474400" cy="4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1" name="Google Shape;1111;p8"/>
          <p:cNvSpPr txBox="1"/>
          <p:nvPr>
            <p:ph idx="8" type="body"/>
          </p:nvPr>
        </p:nvSpPr>
        <p:spPr>
          <a:xfrm>
            <a:off x="618326" y="2404221"/>
            <a:ext cx="519600" cy="456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52826"/>
              </a:buClr>
              <a:buSzPts val="2400"/>
              <a:buNone/>
              <a:defRPr b="0" sz="2400">
                <a:solidFill>
                  <a:srgbClr val="852826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bg>
      <p:bgPr>
        <a:solidFill>
          <a:srgbClr val="2C2143"/>
        </a:solidFill>
      </p:bgPr>
    </p:bg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3" name="Google Shape;1113;p9"/>
          <p:cNvGrpSpPr/>
          <p:nvPr/>
        </p:nvGrpSpPr>
        <p:grpSpPr>
          <a:xfrm>
            <a:off x="1" y="1517431"/>
            <a:ext cx="9143891" cy="2950023"/>
            <a:chOff x="2194" y="2924921"/>
            <a:chExt cx="12216287" cy="3933364"/>
          </a:xfrm>
        </p:grpSpPr>
        <p:sp>
          <p:nvSpPr>
            <p:cNvPr id="1114" name="Google Shape;1114;p9"/>
            <p:cNvSpPr/>
            <p:nvPr/>
          </p:nvSpPr>
          <p:spPr>
            <a:xfrm>
              <a:off x="2194" y="2924921"/>
              <a:ext cx="12216287" cy="3933269"/>
            </a:xfrm>
            <a:custGeom>
              <a:rect b="b" l="l" r="r" t="t"/>
              <a:pathLst>
                <a:path extrusionOk="0" h="3933269" w="12216287">
                  <a:moveTo>
                    <a:pt x="2195" y="447100"/>
                  </a:moveTo>
                  <a:cubicBezTo>
                    <a:pt x="2195" y="447100"/>
                    <a:pt x="563757" y="94418"/>
                    <a:pt x="634179" y="59302"/>
                  </a:cubicBezTo>
                  <a:cubicBezTo>
                    <a:pt x="704601" y="24187"/>
                    <a:pt x="909377" y="-85072"/>
                    <a:pt x="1053656" y="128102"/>
                  </a:cubicBezTo>
                  <a:cubicBezTo>
                    <a:pt x="1197935" y="341276"/>
                    <a:pt x="1639360" y="580501"/>
                    <a:pt x="1735737" y="857226"/>
                  </a:cubicBezTo>
                  <a:cubicBezTo>
                    <a:pt x="1832114" y="1133952"/>
                    <a:pt x="3946106" y="2648404"/>
                    <a:pt x="4122257" y="2543057"/>
                  </a:cubicBezTo>
                  <a:cubicBezTo>
                    <a:pt x="4298407" y="2437616"/>
                    <a:pt x="5003103" y="1431575"/>
                    <a:pt x="5549207" y="1362107"/>
                  </a:cubicBezTo>
                  <a:cubicBezTo>
                    <a:pt x="6095310" y="1292640"/>
                    <a:pt x="6377188" y="1398082"/>
                    <a:pt x="6377188" y="1486252"/>
                  </a:cubicBezTo>
                  <a:cubicBezTo>
                    <a:pt x="6377188" y="1574423"/>
                    <a:pt x="6568797" y="1831109"/>
                    <a:pt x="6664601" y="1821185"/>
                  </a:cubicBezTo>
                  <a:cubicBezTo>
                    <a:pt x="6760501" y="1811261"/>
                    <a:pt x="12216288" y="3161014"/>
                    <a:pt x="12216288" y="3161014"/>
                  </a:cubicBezTo>
                  <a:lnTo>
                    <a:pt x="12216288" y="3933269"/>
                  </a:lnTo>
                  <a:lnTo>
                    <a:pt x="0" y="3933269"/>
                  </a:lnTo>
                  <a:lnTo>
                    <a:pt x="2195" y="447100"/>
                  </a:lnTo>
                  <a:close/>
                </a:path>
              </a:pathLst>
            </a:custGeom>
            <a:solidFill>
              <a:srgbClr val="3B2C5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9"/>
            <p:cNvSpPr/>
            <p:nvPr/>
          </p:nvSpPr>
          <p:spPr>
            <a:xfrm>
              <a:off x="2194" y="3099303"/>
              <a:ext cx="12216096" cy="3758982"/>
            </a:xfrm>
            <a:custGeom>
              <a:rect b="b" l="l" r="r" t="t"/>
              <a:pathLst>
                <a:path extrusionOk="0" h="3758982" w="12216096">
                  <a:moveTo>
                    <a:pt x="0" y="895732"/>
                  </a:moveTo>
                  <a:cubicBezTo>
                    <a:pt x="0" y="895732"/>
                    <a:pt x="295715" y="1041729"/>
                    <a:pt x="409077" y="1057951"/>
                  </a:cubicBezTo>
                  <a:cubicBezTo>
                    <a:pt x="522534" y="1074173"/>
                    <a:pt x="781702" y="765957"/>
                    <a:pt x="943730" y="717292"/>
                  </a:cubicBezTo>
                  <a:cubicBezTo>
                    <a:pt x="1105757" y="668627"/>
                    <a:pt x="1170549" y="457743"/>
                    <a:pt x="1607966" y="425299"/>
                  </a:cubicBezTo>
                  <a:cubicBezTo>
                    <a:pt x="1607966" y="425299"/>
                    <a:pt x="1806445" y="267088"/>
                    <a:pt x="1964370" y="206304"/>
                  </a:cubicBezTo>
                  <a:cubicBezTo>
                    <a:pt x="2122294" y="145520"/>
                    <a:pt x="2170960" y="-49238"/>
                    <a:pt x="2316766" y="11642"/>
                  </a:cubicBezTo>
                  <a:cubicBezTo>
                    <a:pt x="2462571" y="72522"/>
                    <a:pt x="3434737" y="546963"/>
                    <a:pt x="3762800" y="814623"/>
                  </a:cubicBezTo>
                  <a:cubicBezTo>
                    <a:pt x="4090863" y="1082283"/>
                    <a:pt x="5415424" y="1641937"/>
                    <a:pt x="5779938" y="1666269"/>
                  </a:cubicBezTo>
                  <a:cubicBezTo>
                    <a:pt x="6144453" y="1690603"/>
                    <a:pt x="6679105" y="1885264"/>
                    <a:pt x="7165188" y="1836599"/>
                  </a:cubicBezTo>
                  <a:cubicBezTo>
                    <a:pt x="7651271" y="1787933"/>
                    <a:pt x="9255230" y="1029706"/>
                    <a:pt x="9473938" y="922164"/>
                  </a:cubicBezTo>
                  <a:cubicBezTo>
                    <a:pt x="9692647" y="814623"/>
                    <a:pt x="10130159" y="644294"/>
                    <a:pt x="10130159" y="644294"/>
                  </a:cubicBezTo>
                  <a:cubicBezTo>
                    <a:pt x="10130159" y="644294"/>
                    <a:pt x="10227395" y="449632"/>
                    <a:pt x="10591909" y="473964"/>
                  </a:cubicBezTo>
                  <a:cubicBezTo>
                    <a:pt x="10956424" y="498297"/>
                    <a:pt x="10883521" y="522630"/>
                    <a:pt x="11272368" y="522630"/>
                  </a:cubicBezTo>
                  <a:cubicBezTo>
                    <a:pt x="11661215" y="522630"/>
                    <a:pt x="12216097" y="181971"/>
                    <a:pt x="12216097" y="181971"/>
                  </a:cubicBezTo>
                  <a:lnTo>
                    <a:pt x="12216097" y="3758983"/>
                  </a:lnTo>
                  <a:lnTo>
                    <a:pt x="0" y="3758983"/>
                  </a:lnTo>
                  <a:lnTo>
                    <a:pt x="0" y="895732"/>
                  </a:lnTo>
                  <a:close/>
                </a:path>
              </a:pathLst>
            </a:custGeom>
            <a:solidFill>
              <a:srgbClr val="251A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6" name="Google Shape;1116;p9"/>
          <p:cNvGrpSpPr/>
          <p:nvPr/>
        </p:nvGrpSpPr>
        <p:grpSpPr>
          <a:xfrm>
            <a:off x="4219953" y="2459525"/>
            <a:ext cx="4789559" cy="2403691"/>
            <a:chOff x="5626604" y="3279367"/>
            <a:chExt cx="6386079" cy="3204921"/>
          </a:xfrm>
        </p:grpSpPr>
        <p:sp>
          <p:nvSpPr>
            <p:cNvPr id="1117" name="Google Shape;1117;p9"/>
            <p:cNvSpPr/>
            <p:nvPr/>
          </p:nvSpPr>
          <p:spPr>
            <a:xfrm>
              <a:off x="6009100" y="3310156"/>
              <a:ext cx="3163385" cy="1878270"/>
            </a:xfrm>
            <a:custGeom>
              <a:rect b="b" l="l" r="r" t="t"/>
              <a:pathLst>
                <a:path extrusionOk="0" h="1878270" w="3163385">
                  <a:moveTo>
                    <a:pt x="33779" y="1712582"/>
                  </a:moveTo>
                  <a:cubicBezTo>
                    <a:pt x="33779" y="1712582"/>
                    <a:pt x="-13734" y="1653285"/>
                    <a:pt x="3941" y="1597124"/>
                  </a:cubicBezTo>
                  <a:cubicBezTo>
                    <a:pt x="3941" y="1597124"/>
                    <a:pt x="79297" y="1590757"/>
                    <a:pt x="114552" y="1654805"/>
                  </a:cubicBezTo>
                  <a:cubicBezTo>
                    <a:pt x="114552" y="1654805"/>
                    <a:pt x="148192" y="1565004"/>
                    <a:pt x="228395" y="1532980"/>
                  </a:cubicBezTo>
                  <a:cubicBezTo>
                    <a:pt x="228395" y="1532980"/>
                    <a:pt x="307648" y="1596458"/>
                    <a:pt x="317151" y="1636655"/>
                  </a:cubicBezTo>
                  <a:cubicBezTo>
                    <a:pt x="317151" y="1636655"/>
                    <a:pt x="367610" y="1642261"/>
                    <a:pt x="385475" y="1659651"/>
                  </a:cubicBezTo>
                  <a:cubicBezTo>
                    <a:pt x="385475" y="1659651"/>
                    <a:pt x="402865" y="1584295"/>
                    <a:pt x="531247" y="1552176"/>
                  </a:cubicBezTo>
                  <a:cubicBezTo>
                    <a:pt x="531247" y="1552176"/>
                    <a:pt x="591685" y="1653190"/>
                    <a:pt x="573059" y="1712486"/>
                  </a:cubicBezTo>
                  <a:lnTo>
                    <a:pt x="656398" y="1759525"/>
                  </a:lnTo>
                  <a:cubicBezTo>
                    <a:pt x="656398" y="1759525"/>
                    <a:pt x="645565" y="1541437"/>
                    <a:pt x="725768" y="1492308"/>
                  </a:cubicBezTo>
                  <a:cubicBezTo>
                    <a:pt x="725768" y="1492308"/>
                    <a:pt x="917153" y="1468837"/>
                    <a:pt x="959915" y="1661172"/>
                  </a:cubicBezTo>
                  <a:lnTo>
                    <a:pt x="996786" y="1682648"/>
                  </a:lnTo>
                  <a:lnTo>
                    <a:pt x="1092954" y="1556737"/>
                  </a:lnTo>
                  <a:cubicBezTo>
                    <a:pt x="1092954" y="1556737"/>
                    <a:pt x="979206" y="1567380"/>
                    <a:pt x="863748" y="1484991"/>
                  </a:cubicBezTo>
                  <a:cubicBezTo>
                    <a:pt x="748289" y="1402508"/>
                    <a:pt x="799604" y="1188696"/>
                    <a:pt x="741923" y="1058319"/>
                  </a:cubicBezTo>
                  <a:cubicBezTo>
                    <a:pt x="684241" y="927941"/>
                    <a:pt x="675688" y="945046"/>
                    <a:pt x="675688" y="945046"/>
                  </a:cubicBezTo>
                  <a:cubicBezTo>
                    <a:pt x="675688" y="945046"/>
                    <a:pt x="971699" y="977071"/>
                    <a:pt x="1093049" y="1071147"/>
                  </a:cubicBezTo>
                  <a:cubicBezTo>
                    <a:pt x="1214398" y="1165224"/>
                    <a:pt x="1282343" y="1273746"/>
                    <a:pt x="1282343" y="1273746"/>
                  </a:cubicBezTo>
                  <a:cubicBezTo>
                    <a:pt x="1282343" y="1273746"/>
                    <a:pt x="1414146" y="1138332"/>
                    <a:pt x="1498815" y="1090343"/>
                  </a:cubicBezTo>
                  <a:cubicBezTo>
                    <a:pt x="1498815" y="1090343"/>
                    <a:pt x="1406924" y="1028385"/>
                    <a:pt x="1400462" y="924710"/>
                  </a:cubicBezTo>
                  <a:cubicBezTo>
                    <a:pt x="1394095" y="821036"/>
                    <a:pt x="1480665" y="620053"/>
                    <a:pt x="1551175" y="468770"/>
                  </a:cubicBezTo>
                  <a:cubicBezTo>
                    <a:pt x="1621686" y="317486"/>
                    <a:pt x="1621686" y="256574"/>
                    <a:pt x="1621686" y="256574"/>
                  </a:cubicBezTo>
                  <a:cubicBezTo>
                    <a:pt x="1621686" y="256574"/>
                    <a:pt x="1769167" y="513147"/>
                    <a:pt x="1932710" y="618913"/>
                  </a:cubicBezTo>
                  <a:cubicBezTo>
                    <a:pt x="2096251" y="724773"/>
                    <a:pt x="2053869" y="884704"/>
                    <a:pt x="2053869" y="884704"/>
                  </a:cubicBezTo>
                  <a:cubicBezTo>
                    <a:pt x="2053869" y="884704"/>
                    <a:pt x="2253427" y="856196"/>
                    <a:pt x="2436164" y="854580"/>
                  </a:cubicBezTo>
                  <a:cubicBezTo>
                    <a:pt x="2436164" y="854580"/>
                    <a:pt x="2404140" y="734371"/>
                    <a:pt x="2436164" y="657399"/>
                  </a:cubicBezTo>
                  <a:cubicBezTo>
                    <a:pt x="2468188" y="580427"/>
                    <a:pt x="2587923" y="375168"/>
                    <a:pt x="3050800" y="0"/>
                  </a:cubicBezTo>
                  <a:cubicBezTo>
                    <a:pt x="3050800" y="0"/>
                    <a:pt x="3027329" y="317486"/>
                    <a:pt x="3050800" y="387996"/>
                  </a:cubicBezTo>
                  <a:cubicBezTo>
                    <a:pt x="3074272" y="458507"/>
                    <a:pt x="3234868" y="859237"/>
                    <a:pt x="3125777" y="1002063"/>
                  </a:cubicBezTo>
                  <a:cubicBezTo>
                    <a:pt x="3125777" y="1002063"/>
                    <a:pt x="2446332" y="880048"/>
                    <a:pt x="1977562" y="1013371"/>
                  </a:cubicBezTo>
                  <a:cubicBezTo>
                    <a:pt x="1508793" y="1146694"/>
                    <a:pt x="1086016" y="1802287"/>
                    <a:pt x="932072" y="1866431"/>
                  </a:cubicBezTo>
                  <a:cubicBezTo>
                    <a:pt x="778413" y="1930669"/>
                    <a:pt x="33779" y="1712582"/>
                    <a:pt x="33779" y="1712582"/>
                  </a:cubicBezTo>
                  <a:close/>
                </a:path>
              </a:pathLst>
            </a:custGeom>
            <a:solidFill>
              <a:srgbClr val="85282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18" name="Google Shape;1118;p9"/>
            <p:cNvGrpSpPr/>
            <p:nvPr/>
          </p:nvGrpSpPr>
          <p:grpSpPr>
            <a:xfrm>
              <a:off x="7507915" y="5394865"/>
              <a:ext cx="1245426" cy="1088636"/>
              <a:chOff x="7507915" y="5394865"/>
              <a:chExt cx="1245426" cy="1088636"/>
            </a:xfrm>
          </p:grpSpPr>
          <p:sp>
            <p:nvSpPr>
              <p:cNvPr id="1119" name="Google Shape;1119;p9"/>
              <p:cNvSpPr/>
              <p:nvPr/>
            </p:nvSpPr>
            <p:spPr>
              <a:xfrm>
                <a:off x="8198478" y="5394865"/>
                <a:ext cx="554863" cy="1088636"/>
              </a:xfrm>
              <a:custGeom>
                <a:rect b="b" l="l" r="r" t="t"/>
                <a:pathLst>
                  <a:path extrusionOk="0" h="1088636" w="554863">
                    <a:moveTo>
                      <a:pt x="554864" y="269307"/>
                    </a:moveTo>
                    <a:lnTo>
                      <a:pt x="357112" y="904280"/>
                    </a:lnTo>
                    <a:lnTo>
                      <a:pt x="346374" y="1054993"/>
                    </a:lnTo>
                    <a:cubicBezTo>
                      <a:pt x="272253" y="1080460"/>
                      <a:pt x="204593" y="1088443"/>
                      <a:pt x="149098" y="1088632"/>
                    </a:cubicBezTo>
                    <a:cubicBezTo>
                      <a:pt x="122300" y="1088728"/>
                      <a:pt x="98353" y="1086922"/>
                      <a:pt x="77922" y="1084356"/>
                    </a:cubicBezTo>
                    <a:cubicBezTo>
                      <a:pt x="68800" y="1083216"/>
                      <a:pt x="60437" y="1081981"/>
                      <a:pt x="52835" y="1080650"/>
                    </a:cubicBezTo>
                    <a:cubicBezTo>
                      <a:pt x="19195" y="1074759"/>
                      <a:pt x="0" y="1067821"/>
                      <a:pt x="0" y="1067821"/>
                    </a:cubicBezTo>
                    <a:lnTo>
                      <a:pt x="31644" y="1030951"/>
                    </a:lnTo>
                    <a:lnTo>
                      <a:pt x="137790" y="907510"/>
                    </a:lnTo>
                    <a:cubicBezTo>
                      <a:pt x="137790" y="907510"/>
                      <a:pt x="189104" y="705482"/>
                      <a:pt x="189104" y="666996"/>
                    </a:cubicBezTo>
                    <a:cubicBezTo>
                      <a:pt x="189104" y="628511"/>
                      <a:pt x="83244" y="426482"/>
                      <a:pt x="86475" y="185968"/>
                    </a:cubicBezTo>
                    <a:lnTo>
                      <a:pt x="500413" y="0"/>
                    </a:lnTo>
                    <a:lnTo>
                      <a:pt x="554864" y="269307"/>
                    </a:lnTo>
                    <a:close/>
                  </a:path>
                </a:pathLst>
              </a:custGeom>
              <a:solidFill>
                <a:srgbClr val="7778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0" name="Google Shape;1120;p9"/>
              <p:cNvSpPr/>
              <p:nvPr/>
            </p:nvSpPr>
            <p:spPr>
              <a:xfrm>
                <a:off x="7507915" y="5651343"/>
                <a:ext cx="393940" cy="817581"/>
              </a:xfrm>
              <a:custGeom>
                <a:rect b="b" l="l" r="r" t="t"/>
                <a:pathLst>
                  <a:path extrusionOk="0" h="817581" w="393940">
                    <a:moveTo>
                      <a:pt x="380679" y="534528"/>
                    </a:moveTo>
                    <a:cubicBezTo>
                      <a:pt x="380679" y="611501"/>
                      <a:pt x="410518" y="637158"/>
                      <a:pt x="380679" y="667092"/>
                    </a:cubicBezTo>
                    <a:cubicBezTo>
                      <a:pt x="350746" y="696930"/>
                      <a:pt x="320812" y="791007"/>
                      <a:pt x="320812" y="791007"/>
                    </a:cubicBezTo>
                    <a:cubicBezTo>
                      <a:pt x="278810" y="813624"/>
                      <a:pt x="229396" y="819135"/>
                      <a:pt x="184163" y="817235"/>
                    </a:cubicBezTo>
                    <a:cubicBezTo>
                      <a:pt x="182548" y="817140"/>
                      <a:pt x="181027" y="817140"/>
                      <a:pt x="179507" y="817045"/>
                    </a:cubicBezTo>
                    <a:cubicBezTo>
                      <a:pt x="157175" y="815904"/>
                      <a:pt x="135984" y="812863"/>
                      <a:pt x="117454" y="809443"/>
                    </a:cubicBezTo>
                    <a:cubicBezTo>
                      <a:pt x="112608" y="808492"/>
                      <a:pt x="107856" y="807542"/>
                      <a:pt x="103390" y="806592"/>
                    </a:cubicBezTo>
                    <a:cubicBezTo>
                      <a:pt x="69465" y="799275"/>
                      <a:pt x="47134" y="791007"/>
                      <a:pt x="47134" y="791007"/>
                    </a:cubicBezTo>
                    <a:cubicBezTo>
                      <a:pt x="51885" y="768866"/>
                      <a:pt x="72601" y="747200"/>
                      <a:pt x="96928" y="724298"/>
                    </a:cubicBezTo>
                    <a:cubicBezTo>
                      <a:pt x="138075" y="685717"/>
                      <a:pt x="189770" y="643810"/>
                      <a:pt x="192430" y="590024"/>
                    </a:cubicBezTo>
                    <a:cubicBezTo>
                      <a:pt x="196707" y="504500"/>
                      <a:pt x="64143" y="170954"/>
                      <a:pt x="0" y="38391"/>
                    </a:cubicBezTo>
                    <a:lnTo>
                      <a:pt x="393793" y="0"/>
                    </a:lnTo>
                    <a:cubicBezTo>
                      <a:pt x="393983" y="0"/>
                      <a:pt x="380679" y="457461"/>
                      <a:pt x="380679" y="534528"/>
                    </a:cubicBezTo>
                    <a:close/>
                  </a:path>
                </a:pathLst>
              </a:custGeom>
              <a:solidFill>
                <a:srgbClr val="77784B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121" name="Google Shape;1121;p9"/>
              <p:cNvGrpSpPr/>
              <p:nvPr/>
            </p:nvGrpSpPr>
            <p:grpSpPr>
              <a:xfrm>
                <a:off x="7704907" y="5980981"/>
                <a:ext cx="797278" cy="292214"/>
                <a:chOff x="7704907" y="5980981"/>
                <a:chExt cx="797278" cy="292214"/>
              </a:xfrm>
            </p:grpSpPr>
            <p:grpSp>
              <p:nvGrpSpPr>
                <p:cNvPr id="1122" name="Google Shape;1122;p9"/>
                <p:cNvGrpSpPr/>
                <p:nvPr/>
              </p:nvGrpSpPr>
              <p:grpSpPr>
                <a:xfrm>
                  <a:off x="8388533" y="5980981"/>
                  <a:ext cx="113652" cy="107348"/>
                  <a:chOff x="8388533" y="5980981"/>
                  <a:chExt cx="113652" cy="107348"/>
                </a:xfrm>
              </p:grpSpPr>
              <p:sp>
                <p:nvSpPr>
                  <p:cNvPr id="1123" name="Google Shape;1123;p9"/>
                  <p:cNvSpPr/>
                  <p:nvPr/>
                </p:nvSpPr>
                <p:spPr>
                  <a:xfrm>
                    <a:off x="8398036" y="5980981"/>
                    <a:ext cx="104149" cy="37832"/>
                  </a:xfrm>
                  <a:custGeom>
                    <a:rect b="b" l="l" r="r" t="t"/>
                    <a:pathLst>
                      <a:path extrusionOk="0" h="37832" w="104149">
                        <a:moveTo>
                          <a:pt x="0" y="11"/>
                        </a:moveTo>
                        <a:cubicBezTo>
                          <a:pt x="9408" y="-83"/>
                          <a:pt x="18910" y="392"/>
                          <a:pt x="28128" y="2197"/>
                        </a:cubicBezTo>
                        <a:cubicBezTo>
                          <a:pt x="37441" y="3718"/>
                          <a:pt x="46563" y="6378"/>
                          <a:pt x="55496" y="9419"/>
                        </a:cubicBezTo>
                        <a:cubicBezTo>
                          <a:pt x="73171" y="15881"/>
                          <a:pt x="90371" y="24814"/>
                          <a:pt x="104150" y="37832"/>
                        </a:cubicBezTo>
                        <a:cubicBezTo>
                          <a:pt x="95787" y="33461"/>
                          <a:pt x="87330" y="29755"/>
                          <a:pt x="78873" y="26049"/>
                        </a:cubicBezTo>
                        <a:cubicBezTo>
                          <a:pt x="70320" y="22438"/>
                          <a:pt x="61863" y="18922"/>
                          <a:pt x="53215" y="15976"/>
                        </a:cubicBezTo>
                        <a:cubicBezTo>
                          <a:pt x="35920" y="9609"/>
                          <a:pt x="18245" y="4953"/>
                          <a:pt x="0" y="11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9"/>
                  <p:cNvSpPr/>
                  <p:nvPr/>
                </p:nvSpPr>
                <p:spPr>
                  <a:xfrm>
                    <a:off x="8396230" y="6064807"/>
                    <a:ext cx="93791" cy="23522"/>
                  </a:xfrm>
                  <a:custGeom>
                    <a:rect b="b" l="l" r="r" t="t"/>
                    <a:pathLst>
                      <a:path extrusionOk="0" h="23522" w="93791">
                        <a:moveTo>
                          <a:pt x="93792" y="0"/>
                        </a:moveTo>
                        <a:cubicBezTo>
                          <a:pt x="88565" y="6462"/>
                          <a:pt x="81343" y="11403"/>
                          <a:pt x="73646" y="14729"/>
                        </a:cubicBezTo>
                        <a:cubicBezTo>
                          <a:pt x="65949" y="18340"/>
                          <a:pt x="57682" y="20241"/>
                          <a:pt x="49509" y="21761"/>
                        </a:cubicBezTo>
                        <a:cubicBezTo>
                          <a:pt x="32974" y="24327"/>
                          <a:pt x="16155" y="24232"/>
                          <a:pt x="0" y="20526"/>
                        </a:cubicBezTo>
                        <a:lnTo>
                          <a:pt x="24422" y="18055"/>
                        </a:lnTo>
                        <a:cubicBezTo>
                          <a:pt x="32499" y="17200"/>
                          <a:pt x="40482" y="16345"/>
                          <a:pt x="48369" y="14919"/>
                        </a:cubicBezTo>
                        <a:cubicBezTo>
                          <a:pt x="56256" y="13589"/>
                          <a:pt x="64143" y="12068"/>
                          <a:pt x="71745" y="9693"/>
                        </a:cubicBezTo>
                        <a:cubicBezTo>
                          <a:pt x="79252" y="7222"/>
                          <a:pt x="86760" y="4466"/>
                          <a:pt x="93792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9"/>
                  <p:cNvSpPr/>
                  <p:nvPr/>
                </p:nvSpPr>
                <p:spPr>
                  <a:xfrm>
                    <a:off x="8388533" y="6016751"/>
                    <a:ext cx="73835" cy="16601"/>
                  </a:xfrm>
                  <a:custGeom>
                    <a:rect b="b" l="l" r="r" t="t"/>
                    <a:pathLst>
                      <a:path extrusionOk="0" h="16601" w="73835">
                        <a:moveTo>
                          <a:pt x="0" y="5579"/>
                        </a:moveTo>
                        <a:cubicBezTo>
                          <a:pt x="3041" y="4343"/>
                          <a:pt x="6176" y="3583"/>
                          <a:pt x="9312" y="2538"/>
                        </a:cubicBezTo>
                        <a:cubicBezTo>
                          <a:pt x="12449" y="1873"/>
                          <a:pt x="15679" y="1112"/>
                          <a:pt x="18910" y="732"/>
                        </a:cubicBezTo>
                        <a:cubicBezTo>
                          <a:pt x="25372" y="-28"/>
                          <a:pt x="32024" y="-313"/>
                          <a:pt x="38581" y="447"/>
                        </a:cubicBezTo>
                        <a:cubicBezTo>
                          <a:pt x="45138" y="1208"/>
                          <a:pt x="51695" y="2633"/>
                          <a:pt x="57776" y="5294"/>
                        </a:cubicBezTo>
                        <a:cubicBezTo>
                          <a:pt x="63858" y="7859"/>
                          <a:pt x="69750" y="11470"/>
                          <a:pt x="73836" y="16602"/>
                        </a:cubicBezTo>
                        <a:cubicBezTo>
                          <a:pt x="68039" y="13656"/>
                          <a:pt x="61957" y="12040"/>
                          <a:pt x="56066" y="10425"/>
                        </a:cubicBezTo>
                        <a:cubicBezTo>
                          <a:pt x="50079" y="9000"/>
                          <a:pt x="43998" y="7954"/>
                          <a:pt x="37821" y="7384"/>
                        </a:cubicBezTo>
                        <a:cubicBezTo>
                          <a:pt x="31739" y="6529"/>
                          <a:pt x="25467" y="6529"/>
                          <a:pt x="19195" y="6149"/>
                        </a:cubicBezTo>
                        <a:cubicBezTo>
                          <a:pt x="12828" y="5959"/>
                          <a:pt x="6557" y="5864"/>
                          <a:pt x="0" y="5579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6" name="Google Shape;1126;p9"/>
                <p:cNvGrpSpPr/>
                <p:nvPr/>
              </p:nvGrpSpPr>
              <p:grpSpPr>
                <a:xfrm>
                  <a:off x="7704907" y="6178096"/>
                  <a:ext cx="86379" cy="95099"/>
                  <a:chOff x="7704907" y="6178096"/>
                  <a:chExt cx="86379" cy="95099"/>
                </a:xfrm>
              </p:grpSpPr>
              <p:sp>
                <p:nvSpPr>
                  <p:cNvPr id="1127" name="Google Shape;1127;p9"/>
                  <p:cNvSpPr/>
                  <p:nvPr/>
                </p:nvSpPr>
                <p:spPr>
                  <a:xfrm>
                    <a:off x="7704907" y="6178096"/>
                    <a:ext cx="86284" cy="10435"/>
                  </a:xfrm>
                  <a:custGeom>
                    <a:rect b="b" l="l" r="r" t="t"/>
                    <a:pathLst>
                      <a:path extrusionOk="0" h="10435" w="86284">
                        <a:moveTo>
                          <a:pt x="0" y="10436"/>
                        </a:moveTo>
                        <a:cubicBezTo>
                          <a:pt x="5511" y="5209"/>
                          <a:pt x="13208" y="2644"/>
                          <a:pt x="20526" y="1313"/>
                        </a:cubicBezTo>
                        <a:cubicBezTo>
                          <a:pt x="28033" y="-17"/>
                          <a:pt x="35540" y="-207"/>
                          <a:pt x="43047" y="173"/>
                        </a:cubicBezTo>
                        <a:cubicBezTo>
                          <a:pt x="57966" y="1218"/>
                          <a:pt x="72696" y="4354"/>
                          <a:pt x="86284" y="10436"/>
                        </a:cubicBezTo>
                        <a:cubicBezTo>
                          <a:pt x="71366" y="9676"/>
                          <a:pt x="57016" y="7965"/>
                          <a:pt x="42572" y="7110"/>
                        </a:cubicBezTo>
                        <a:cubicBezTo>
                          <a:pt x="35350" y="6540"/>
                          <a:pt x="28223" y="6445"/>
                          <a:pt x="21096" y="6635"/>
                        </a:cubicBezTo>
                        <a:cubicBezTo>
                          <a:pt x="14064" y="7015"/>
                          <a:pt x="6937" y="7490"/>
                          <a:pt x="0" y="10436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9"/>
                  <p:cNvSpPr/>
                  <p:nvPr/>
                </p:nvSpPr>
                <p:spPr>
                  <a:xfrm>
                    <a:off x="7704907" y="6235001"/>
                    <a:ext cx="86379" cy="38194"/>
                  </a:xfrm>
                  <a:custGeom>
                    <a:rect b="b" l="l" r="r" t="t"/>
                    <a:pathLst>
                      <a:path extrusionOk="0" h="38194" w="86379">
                        <a:moveTo>
                          <a:pt x="86379" y="0"/>
                        </a:moveTo>
                        <a:cubicBezTo>
                          <a:pt x="84289" y="3516"/>
                          <a:pt x="82009" y="7032"/>
                          <a:pt x="79538" y="10453"/>
                        </a:cubicBezTo>
                        <a:cubicBezTo>
                          <a:pt x="76782" y="13589"/>
                          <a:pt x="74216" y="17010"/>
                          <a:pt x="70890" y="19576"/>
                        </a:cubicBezTo>
                        <a:cubicBezTo>
                          <a:pt x="64809" y="25467"/>
                          <a:pt x="57206" y="29648"/>
                          <a:pt x="49414" y="33070"/>
                        </a:cubicBezTo>
                        <a:cubicBezTo>
                          <a:pt x="33639" y="39341"/>
                          <a:pt x="15394" y="40197"/>
                          <a:pt x="0" y="33735"/>
                        </a:cubicBezTo>
                        <a:cubicBezTo>
                          <a:pt x="8267" y="34400"/>
                          <a:pt x="16249" y="33830"/>
                          <a:pt x="24137" y="32785"/>
                        </a:cubicBezTo>
                        <a:cubicBezTo>
                          <a:pt x="31929" y="31549"/>
                          <a:pt x="39626" y="29744"/>
                          <a:pt x="46848" y="26703"/>
                        </a:cubicBezTo>
                        <a:cubicBezTo>
                          <a:pt x="54071" y="23757"/>
                          <a:pt x="61102" y="20146"/>
                          <a:pt x="67564" y="15489"/>
                        </a:cubicBezTo>
                        <a:cubicBezTo>
                          <a:pt x="74121" y="10833"/>
                          <a:pt x="80108" y="5511"/>
                          <a:pt x="86379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9" name="Google Shape;1129;p9"/>
                  <p:cNvSpPr/>
                  <p:nvPr/>
                </p:nvSpPr>
                <p:spPr>
                  <a:xfrm>
                    <a:off x="7704907" y="6208155"/>
                    <a:ext cx="73455" cy="14016"/>
                  </a:xfrm>
                  <a:custGeom>
                    <a:rect b="b" l="l" r="r" t="t"/>
                    <a:pathLst>
                      <a:path extrusionOk="0" h="14016" w="73455">
                        <a:moveTo>
                          <a:pt x="0" y="14017"/>
                        </a:moveTo>
                        <a:cubicBezTo>
                          <a:pt x="4466" y="9360"/>
                          <a:pt x="10358" y="6034"/>
                          <a:pt x="16535" y="3849"/>
                        </a:cubicBezTo>
                        <a:cubicBezTo>
                          <a:pt x="22711" y="1568"/>
                          <a:pt x="29173" y="713"/>
                          <a:pt x="35635" y="143"/>
                        </a:cubicBezTo>
                        <a:cubicBezTo>
                          <a:pt x="48559" y="-523"/>
                          <a:pt x="61482" y="1093"/>
                          <a:pt x="73456" y="5939"/>
                        </a:cubicBezTo>
                        <a:cubicBezTo>
                          <a:pt x="60627" y="6509"/>
                          <a:pt x="48273" y="6224"/>
                          <a:pt x="36015" y="7080"/>
                        </a:cubicBezTo>
                        <a:cubicBezTo>
                          <a:pt x="23852" y="7840"/>
                          <a:pt x="11974" y="9360"/>
                          <a:pt x="0" y="14017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130" name="Google Shape;1130;p9"/>
            <p:cNvGrpSpPr/>
            <p:nvPr/>
          </p:nvGrpSpPr>
          <p:grpSpPr>
            <a:xfrm>
              <a:off x="5626604" y="4164079"/>
              <a:ext cx="6386079" cy="2295061"/>
              <a:chOff x="5626604" y="4164079"/>
              <a:chExt cx="6386079" cy="2295061"/>
            </a:xfrm>
          </p:grpSpPr>
          <p:grpSp>
            <p:nvGrpSpPr>
              <p:cNvPr id="1131" name="Google Shape;1131;p9"/>
              <p:cNvGrpSpPr/>
              <p:nvPr/>
            </p:nvGrpSpPr>
            <p:grpSpPr>
              <a:xfrm>
                <a:off x="11114676" y="4779088"/>
                <a:ext cx="703391" cy="502409"/>
                <a:chOff x="11114676" y="4779088"/>
                <a:chExt cx="703391" cy="502409"/>
              </a:xfrm>
            </p:grpSpPr>
            <p:sp>
              <p:nvSpPr>
                <p:cNvPr id="1132" name="Google Shape;1132;p9"/>
                <p:cNvSpPr/>
                <p:nvPr/>
              </p:nvSpPr>
              <p:spPr>
                <a:xfrm>
                  <a:off x="11114676" y="4779088"/>
                  <a:ext cx="594394" cy="393317"/>
                </a:xfrm>
                <a:custGeom>
                  <a:rect b="b" l="l" r="r" t="t"/>
                  <a:pathLst>
                    <a:path extrusionOk="0" h="393317" w="594394">
                      <a:moveTo>
                        <a:pt x="0" y="329174"/>
                      </a:moveTo>
                      <a:lnTo>
                        <a:pt x="594395" y="0"/>
                      </a:lnTo>
                      <a:lnTo>
                        <a:pt x="134748" y="393318"/>
                      </a:lnTo>
                      <a:close/>
                    </a:path>
                  </a:pathLst>
                </a:custGeom>
                <a:solidFill>
                  <a:srgbClr val="A565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3" name="Google Shape;1133;p9"/>
                <p:cNvSpPr/>
                <p:nvPr/>
              </p:nvSpPr>
              <p:spPr>
                <a:xfrm>
                  <a:off x="11381987" y="5030245"/>
                  <a:ext cx="436080" cy="251252"/>
                </a:xfrm>
                <a:custGeom>
                  <a:rect b="b" l="l" r="r" t="t"/>
                  <a:pathLst>
                    <a:path extrusionOk="0" h="251252" w="436080">
                      <a:moveTo>
                        <a:pt x="0" y="193475"/>
                      </a:moveTo>
                      <a:lnTo>
                        <a:pt x="436080" y="0"/>
                      </a:lnTo>
                      <a:lnTo>
                        <a:pt x="128192" y="251252"/>
                      </a:lnTo>
                      <a:close/>
                    </a:path>
                  </a:pathLst>
                </a:custGeom>
                <a:solidFill>
                  <a:srgbClr val="A5654B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134" name="Google Shape;1134;p9"/>
              <p:cNvSpPr/>
              <p:nvPr/>
            </p:nvSpPr>
            <p:spPr>
              <a:xfrm>
                <a:off x="5626604" y="4164174"/>
                <a:ext cx="6144519" cy="2294966"/>
              </a:xfrm>
              <a:custGeom>
                <a:rect b="b" l="l" r="r" t="t"/>
                <a:pathLst>
                  <a:path extrusionOk="0" h="2294966" w="6144519">
                    <a:moveTo>
                      <a:pt x="6144520" y="1217767"/>
                    </a:moveTo>
                    <a:cubicBezTo>
                      <a:pt x="6144520" y="1222423"/>
                      <a:pt x="6111831" y="1220998"/>
                      <a:pt x="6053958" y="1214821"/>
                    </a:cubicBezTo>
                    <a:cubicBezTo>
                      <a:pt x="5740368" y="1181561"/>
                      <a:pt x="4688322" y="1012318"/>
                      <a:pt x="4111886" y="951405"/>
                    </a:cubicBezTo>
                    <a:cubicBezTo>
                      <a:pt x="3920501" y="931069"/>
                      <a:pt x="3781381" y="922802"/>
                      <a:pt x="3739284" y="935536"/>
                    </a:cubicBezTo>
                    <a:cubicBezTo>
                      <a:pt x="3739284" y="935536"/>
                      <a:pt x="3662407" y="1025907"/>
                      <a:pt x="3538586" y="1134143"/>
                    </a:cubicBezTo>
                    <a:cubicBezTo>
                      <a:pt x="3522812" y="1177475"/>
                      <a:pt x="3506657" y="1216721"/>
                      <a:pt x="3492974" y="1248271"/>
                    </a:cubicBezTo>
                    <a:cubicBezTo>
                      <a:pt x="3492783" y="1248746"/>
                      <a:pt x="3492593" y="1249221"/>
                      <a:pt x="3492403" y="1249696"/>
                    </a:cubicBezTo>
                    <a:cubicBezTo>
                      <a:pt x="3471877" y="1297114"/>
                      <a:pt x="3457053" y="1326858"/>
                      <a:pt x="3457053" y="1326858"/>
                    </a:cubicBezTo>
                    <a:cubicBezTo>
                      <a:pt x="3518726" y="1404400"/>
                      <a:pt x="3570326" y="1807886"/>
                      <a:pt x="3570326" y="1863477"/>
                    </a:cubicBezTo>
                    <a:cubicBezTo>
                      <a:pt x="3570326" y="1919068"/>
                      <a:pt x="3681507" y="2149984"/>
                      <a:pt x="3681507" y="2149984"/>
                    </a:cubicBezTo>
                    <a:lnTo>
                      <a:pt x="3634564" y="2237695"/>
                    </a:lnTo>
                    <a:cubicBezTo>
                      <a:pt x="3539727" y="2275040"/>
                      <a:pt x="3422558" y="2269339"/>
                      <a:pt x="3356039" y="2261736"/>
                    </a:cubicBezTo>
                    <a:cubicBezTo>
                      <a:pt x="3323635" y="2257935"/>
                      <a:pt x="3303204" y="2253659"/>
                      <a:pt x="3303204" y="2253659"/>
                    </a:cubicBezTo>
                    <a:cubicBezTo>
                      <a:pt x="3303204" y="2253659"/>
                      <a:pt x="3309761" y="2228572"/>
                      <a:pt x="3318218" y="2192937"/>
                    </a:cubicBezTo>
                    <a:cubicBezTo>
                      <a:pt x="3334848" y="2122712"/>
                      <a:pt x="3358795" y="2011339"/>
                      <a:pt x="3354519" y="1969813"/>
                    </a:cubicBezTo>
                    <a:cubicBezTo>
                      <a:pt x="3348057" y="1907190"/>
                      <a:pt x="3155627" y="1572694"/>
                      <a:pt x="3052997" y="1487264"/>
                    </a:cubicBezTo>
                    <a:cubicBezTo>
                      <a:pt x="3041213" y="1477381"/>
                      <a:pt x="3029050" y="1466263"/>
                      <a:pt x="3016697" y="1454005"/>
                    </a:cubicBezTo>
                    <a:cubicBezTo>
                      <a:pt x="2957210" y="1473770"/>
                      <a:pt x="2896392" y="1487739"/>
                      <a:pt x="2834910" y="1493726"/>
                    </a:cubicBezTo>
                    <a:cubicBezTo>
                      <a:pt x="2773997" y="1493726"/>
                      <a:pt x="2713464" y="1496482"/>
                      <a:pt x="2653977" y="1501233"/>
                    </a:cubicBezTo>
                    <a:lnTo>
                      <a:pt x="2653883" y="1501233"/>
                    </a:lnTo>
                    <a:cubicBezTo>
                      <a:pt x="2455751" y="1516913"/>
                      <a:pt x="2269497" y="1554448"/>
                      <a:pt x="2124581" y="1585902"/>
                    </a:cubicBezTo>
                    <a:cubicBezTo>
                      <a:pt x="2014824" y="1609754"/>
                      <a:pt x="1928824" y="1630090"/>
                      <a:pt x="1879220" y="1634841"/>
                    </a:cubicBezTo>
                    <a:cubicBezTo>
                      <a:pt x="1875989" y="1635127"/>
                      <a:pt x="1872663" y="1635507"/>
                      <a:pt x="1869242" y="1635792"/>
                    </a:cubicBezTo>
                    <a:cubicBezTo>
                      <a:pt x="1864966" y="1650616"/>
                      <a:pt x="1860405" y="1663920"/>
                      <a:pt x="1855654" y="1675513"/>
                    </a:cubicBezTo>
                    <a:cubicBezTo>
                      <a:pt x="1817167" y="1769590"/>
                      <a:pt x="1731642" y="1983401"/>
                      <a:pt x="1509279" y="2086031"/>
                    </a:cubicBezTo>
                    <a:lnTo>
                      <a:pt x="1457964" y="2267533"/>
                    </a:lnTo>
                    <a:cubicBezTo>
                      <a:pt x="1457964" y="2267533"/>
                      <a:pt x="1401233" y="2293095"/>
                      <a:pt x="1319795" y="2294901"/>
                    </a:cubicBezTo>
                    <a:cubicBezTo>
                      <a:pt x="1298128" y="2295281"/>
                      <a:pt x="1274657" y="2294046"/>
                      <a:pt x="1250044" y="2290245"/>
                    </a:cubicBezTo>
                    <a:cubicBezTo>
                      <a:pt x="1242252" y="2289104"/>
                      <a:pt x="1234365" y="2287489"/>
                      <a:pt x="1226287" y="2285683"/>
                    </a:cubicBezTo>
                    <a:cubicBezTo>
                      <a:pt x="1207092" y="2281407"/>
                      <a:pt x="1187422" y="2275516"/>
                      <a:pt x="1167276" y="2267438"/>
                    </a:cubicBezTo>
                    <a:cubicBezTo>
                      <a:pt x="1167276" y="2267438"/>
                      <a:pt x="1196069" y="2237505"/>
                      <a:pt x="1212604" y="2201869"/>
                    </a:cubicBezTo>
                    <a:cubicBezTo>
                      <a:pt x="1217260" y="2191986"/>
                      <a:pt x="1220966" y="2181629"/>
                      <a:pt x="1222772" y="2171461"/>
                    </a:cubicBezTo>
                    <a:cubicBezTo>
                      <a:pt x="1231324" y="2124422"/>
                      <a:pt x="1244153" y="1983307"/>
                      <a:pt x="1308296" y="1940544"/>
                    </a:cubicBezTo>
                    <a:cubicBezTo>
                      <a:pt x="1362462" y="1904434"/>
                      <a:pt x="1486758" y="1721791"/>
                      <a:pt x="1521537" y="1614506"/>
                    </a:cubicBezTo>
                    <a:lnTo>
                      <a:pt x="1521537" y="1614411"/>
                    </a:lnTo>
                    <a:cubicBezTo>
                      <a:pt x="1490083" y="1607949"/>
                      <a:pt x="1457489" y="1600061"/>
                      <a:pt x="1423944" y="1590369"/>
                    </a:cubicBezTo>
                    <a:cubicBezTo>
                      <a:pt x="1345547" y="1567752"/>
                      <a:pt x="1262303" y="1535633"/>
                      <a:pt x="1176684" y="1490495"/>
                    </a:cubicBezTo>
                    <a:cubicBezTo>
                      <a:pt x="878488" y="1333320"/>
                      <a:pt x="714946" y="1198666"/>
                      <a:pt x="628281" y="1160180"/>
                    </a:cubicBezTo>
                    <a:cubicBezTo>
                      <a:pt x="576966" y="1140890"/>
                      <a:pt x="512823" y="1149442"/>
                      <a:pt x="512823" y="1149442"/>
                    </a:cubicBezTo>
                    <a:lnTo>
                      <a:pt x="131003" y="1314220"/>
                    </a:lnTo>
                    <a:lnTo>
                      <a:pt x="98029" y="1333225"/>
                    </a:lnTo>
                    <a:lnTo>
                      <a:pt x="53176" y="1308613"/>
                    </a:lnTo>
                    <a:lnTo>
                      <a:pt x="12504" y="1344438"/>
                    </a:lnTo>
                    <a:cubicBezTo>
                      <a:pt x="12504" y="1344438"/>
                      <a:pt x="-7737" y="1280200"/>
                      <a:pt x="3286" y="1225179"/>
                    </a:cubicBezTo>
                    <a:cubicBezTo>
                      <a:pt x="6992" y="1206459"/>
                      <a:pt x="14405" y="1188783"/>
                      <a:pt x="27424" y="1175005"/>
                    </a:cubicBezTo>
                    <a:cubicBezTo>
                      <a:pt x="58687" y="1142125"/>
                      <a:pt x="140791" y="1086249"/>
                      <a:pt x="166353" y="1063823"/>
                    </a:cubicBezTo>
                    <a:cubicBezTo>
                      <a:pt x="192011" y="1041396"/>
                      <a:pt x="195146" y="941903"/>
                      <a:pt x="307469" y="903512"/>
                    </a:cubicBezTo>
                    <a:cubicBezTo>
                      <a:pt x="419696" y="865025"/>
                      <a:pt x="464549" y="829675"/>
                      <a:pt x="464549" y="829675"/>
                    </a:cubicBezTo>
                    <a:cubicBezTo>
                      <a:pt x="464549" y="829675"/>
                      <a:pt x="581053" y="755839"/>
                      <a:pt x="713615" y="805063"/>
                    </a:cubicBezTo>
                    <a:cubicBezTo>
                      <a:pt x="762175" y="823024"/>
                      <a:pt x="826223" y="850866"/>
                      <a:pt x="893217" y="878044"/>
                    </a:cubicBezTo>
                    <a:cubicBezTo>
                      <a:pt x="1008960" y="925178"/>
                      <a:pt x="1133351" y="970601"/>
                      <a:pt x="1201010" y="961098"/>
                    </a:cubicBezTo>
                    <a:cubicBezTo>
                      <a:pt x="1307916" y="946179"/>
                      <a:pt x="1436203" y="775130"/>
                      <a:pt x="1635000" y="460780"/>
                    </a:cubicBezTo>
                    <a:cubicBezTo>
                      <a:pt x="1833892" y="146524"/>
                      <a:pt x="2637728" y="-189207"/>
                      <a:pt x="3454392" y="127234"/>
                    </a:cubicBezTo>
                    <a:cubicBezTo>
                      <a:pt x="3939697" y="315293"/>
                      <a:pt x="4797888" y="651309"/>
                      <a:pt x="5414520" y="901041"/>
                    </a:cubicBezTo>
                    <a:cubicBezTo>
                      <a:pt x="5836156" y="1071805"/>
                      <a:pt x="6144520" y="1202182"/>
                      <a:pt x="6144520" y="1217767"/>
                    </a:cubicBezTo>
                    <a:close/>
                  </a:path>
                </a:pathLst>
              </a:custGeom>
              <a:solidFill>
                <a:srgbClr val="AAAC7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5" name="Google Shape;1135;p9"/>
              <p:cNvSpPr/>
              <p:nvPr/>
            </p:nvSpPr>
            <p:spPr>
              <a:xfrm>
                <a:off x="6509910" y="4164079"/>
                <a:ext cx="4531784" cy="1113411"/>
              </a:xfrm>
              <a:custGeom>
                <a:rect b="b" l="l" r="r" t="t"/>
                <a:pathLst>
                  <a:path extrusionOk="0" h="1113411" w="4531784">
                    <a:moveTo>
                      <a:pt x="4531784" y="901231"/>
                    </a:moveTo>
                    <a:cubicBezTo>
                      <a:pt x="4510689" y="909023"/>
                      <a:pt x="4490257" y="915295"/>
                      <a:pt x="4477144" y="916340"/>
                    </a:cubicBezTo>
                    <a:cubicBezTo>
                      <a:pt x="4438658" y="919571"/>
                      <a:pt x="4419367" y="882701"/>
                      <a:pt x="4376130" y="877284"/>
                    </a:cubicBezTo>
                    <a:cubicBezTo>
                      <a:pt x="4332798" y="871868"/>
                      <a:pt x="4302388" y="847446"/>
                      <a:pt x="4277301" y="821218"/>
                    </a:cubicBezTo>
                    <a:cubicBezTo>
                      <a:pt x="4252215" y="794991"/>
                      <a:pt x="4217435" y="818462"/>
                      <a:pt x="4169350" y="811525"/>
                    </a:cubicBezTo>
                    <a:cubicBezTo>
                      <a:pt x="4121267" y="804588"/>
                      <a:pt x="4129249" y="791189"/>
                      <a:pt x="4096084" y="770378"/>
                    </a:cubicBezTo>
                    <a:cubicBezTo>
                      <a:pt x="4062920" y="749568"/>
                      <a:pt x="4050756" y="733508"/>
                      <a:pt x="4007329" y="720679"/>
                    </a:cubicBezTo>
                    <a:cubicBezTo>
                      <a:pt x="3963996" y="707850"/>
                      <a:pt x="3938434" y="736739"/>
                      <a:pt x="3885504" y="726191"/>
                    </a:cubicBezTo>
                    <a:cubicBezTo>
                      <a:pt x="3832574" y="715738"/>
                      <a:pt x="3848633" y="658151"/>
                      <a:pt x="3814899" y="640476"/>
                    </a:cubicBezTo>
                    <a:cubicBezTo>
                      <a:pt x="3781259" y="622801"/>
                      <a:pt x="3764629" y="661857"/>
                      <a:pt x="3653067" y="629738"/>
                    </a:cubicBezTo>
                    <a:cubicBezTo>
                      <a:pt x="3541505" y="597714"/>
                      <a:pt x="3593675" y="580514"/>
                      <a:pt x="3512331" y="541743"/>
                    </a:cubicBezTo>
                    <a:cubicBezTo>
                      <a:pt x="3431084" y="502877"/>
                      <a:pt x="3407612" y="550675"/>
                      <a:pt x="3292154" y="563029"/>
                    </a:cubicBezTo>
                    <a:cubicBezTo>
                      <a:pt x="3176695" y="575572"/>
                      <a:pt x="3106185" y="492804"/>
                      <a:pt x="3091171" y="422294"/>
                    </a:cubicBezTo>
                    <a:cubicBezTo>
                      <a:pt x="3076156" y="351783"/>
                      <a:pt x="2913755" y="345416"/>
                      <a:pt x="2836688" y="396636"/>
                    </a:cubicBezTo>
                    <a:cubicBezTo>
                      <a:pt x="2759811" y="447951"/>
                      <a:pt x="2625062" y="473608"/>
                      <a:pt x="2580114" y="319759"/>
                    </a:cubicBezTo>
                    <a:cubicBezTo>
                      <a:pt x="2535261" y="165815"/>
                      <a:pt x="2413341" y="162299"/>
                      <a:pt x="2354044" y="178644"/>
                    </a:cubicBezTo>
                    <a:cubicBezTo>
                      <a:pt x="2298358" y="193943"/>
                      <a:pt x="2304345" y="283363"/>
                      <a:pt x="2203901" y="276997"/>
                    </a:cubicBezTo>
                    <a:cubicBezTo>
                      <a:pt x="2103362" y="270630"/>
                      <a:pt x="2148310" y="125238"/>
                      <a:pt x="2064971" y="111364"/>
                    </a:cubicBezTo>
                    <a:cubicBezTo>
                      <a:pt x="1981632" y="97490"/>
                      <a:pt x="1992180" y="266354"/>
                      <a:pt x="1934594" y="262077"/>
                    </a:cubicBezTo>
                    <a:cubicBezTo>
                      <a:pt x="1876817" y="257801"/>
                      <a:pt x="1945332" y="161634"/>
                      <a:pt x="1827688" y="157262"/>
                    </a:cubicBezTo>
                    <a:cubicBezTo>
                      <a:pt x="1710139" y="152986"/>
                      <a:pt x="1686573" y="238511"/>
                      <a:pt x="1669468" y="319759"/>
                    </a:cubicBezTo>
                    <a:cubicBezTo>
                      <a:pt x="1652363" y="401007"/>
                      <a:pt x="1442923" y="465151"/>
                      <a:pt x="1303898" y="341045"/>
                    </a:cubicBezTo>
                    <a:cubicBezTo>
                      <a:pt x="1164968" y="217129"/>
                      <a:pt x="1013684" y="332493"/>
                      <a:pt x="978335" y="372594"/>
                    </a:cubicBezTo>
                    <a:cubicBezTo>
                      <a:pt x="942984" y="412696"/>
                      <a:pt x="1010453" y="569871"/>
                      <a:pt x="947926" y="616339"/>
                    </a:cubicBezTo>
                    <a:cubicBezTo>
                      <a:pt x="885398" y="662808"/>
                      <a:pt x="781153" y="531385"/>
                      <a:pt x="756541" y="595528"/>
                    </a:cubicBezTo>
                    <a:cubicBezTo>
                      <a:pt x="731928" y="659672"/>
                      <a:pt x="741146" y="709371"/>
                      <a:pt x="755495" y="786343"/>
                    </a:cubicBezTo>
                    <a:cubicBezTo>
                      <a:pt x="769939" y="863315"/>
                      <a:pt x="630439" y="871297"/>
                      <a:pt x="606398" y="853717"/>
                    </a:cubicBezTo>
                    <a:cubicBezTo>
                      <a:pt x="582355" y="836042"/>
                      <a:pt x="524579" y="864931"/>
                      <a:pt x="514981" y="897050"/>
                    </a:cubicBezTo>
                    <a:cubicBezTo>
                      <a:pt x="505288" y="929169"/>
                      <a:pt x="557744" y="961193"/>
                      <a:pt x="525720" y="1024386"/>
                    </a:cubicBezTo>
                    <a:cubicBezTo>
                      <a:pt x="493600" y="1087485"/>
                      <a:pt x="333289" y="1051089"/>
                      <a:pt x="322646" y="1021915"/>
                    </a:cubicBezTo>
                    <a:cubicBezTo>
                      <a:pt x="311908" y="992837"/>
                      <a:pt x="281974" y="995403"/>
                      <a:pt x="245674" y="1006521"/>
                    </a:cubicBezTo>
                    <a:cubicBezTo>
                      <a:pt x="209373" y="1017639"/>
                      <a:pt x="213555" y="1104399"/>
                      <a:pt x="157964" y="1112952"/>
                    </a:cubicBezTo>
                    <a:cubicBezTo>
                      <a:pt x="102373" y="1121504"/>
                      <a:pt x="123754" y="1008137"/>
                      <a:pt x="138768" y="989036"/>
                    </a:cubicBezTo>
                    <a:cubicBezTo>
                      <a:pt x="153783" y="970031"/>
                      <a:pt x="94675" y="933350"/>
                      <a:pt x="72439" y="966420"/>
                    </a:cubicBezTo>
                    <a:cubicBezTo>
                      <a:pt x="50203" y="999489"/>
                      <a:pt x="12572" y="971741"/>
                      <a:pt x="1834" y="937626"/>
                    </a:cubicBezTo>
                    <a:cubicBezTo>
                      <a:pt x="-5483" y="914250"/>
                      <a:pt x="11527" y="899140"/>
                      <a:pt x="10481" y="878044"/>
                    </a:cubicBezTo>
                    <a:cubicBezTo>
                      <a:pt x="126225" y="925178"/>
                      <a:pt x="250615" y="970601"/>
                      <a:pt x="318275" y="961098"/>
                    </a:cubicBezTo>
                    <a:cubicBezTo>
                      <a:pt x="425181" y="946179"/>
                      <a:pt x="553467" y="775130"/>
                      <a:pt x="752264" y="460780"/>
                    </a:cubicBezTo>
                    <a:cubicBezTo>
                      <a:pt x="951156" y="146524"/>
                      <a:pt x="1754992" y="-189207"/>
                      <a:pt x="2571657" y="127234"/>
                    </a:cubicBezTo>
                    <a:cubicBezTo>
                      <a:pt x="3056866" y="315483"/>
                      <a:pt x="3915152" y="651499"/>
                      <a:pt x="4531784" y="901231"/>
                    </a:cubicBezTo>
                    <a:close/>
                  </a:path>
                </a:pathLst>
              </a:custGeom>
              <a:solidFill>
                <a:srgbClr val="64845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136" name="Google Shape;1136;p9"/>
              <p:cNvGrpSpPr/>
              <p:nvPr/>
            </p:nvGrpSpPr>
            <p:grpSpPr>
              <a:xfrm>
                <a:off x="6139712" y="4990881"/>
                <a:ext cx="5540849" cy="787703"/>
                <a:chOff x="6139712" y="4990881"/>
                <a:chExt cx="5540849" cy="787703"/>
              </a:xfrm>
            </p:grpSpPr>
            <p:sp>
              <p:nvSpPr>
                <p:cNvPr id="1137" name="Google Shape;1137;p9"/>
                <p:cNvSpPr/>
                <p:nvPr/>
              </p:nvSpPr>
              <p:spPr>
                <a:xfrm>
                  <a:off x="6139712" y="5221535"/>
                  <a:ext cx="1019800" cy="557049"/>
                </a:xfrm>
                <a:custGeom>
                  <a:rect b="b" l="l" r="r" t="t"/>
                  <a:pathLst>
                    <a:path extrusionOk="0" h="557049" w="1019800">
                      <a:moveTo>
                        <a:pt x="1019643" y="500319"/>
                      </a:moveTo>
                      <a:cubicBezTo>
                        <a:pt x="1019738" y="500508"/>
                        <a:pt x="1019643" y="500699"/>
                        <a:pt x="1019643" y="500794"/>
                      </a:cubicBezTo>
                      <a:cubicBezTo>
                        <a:pt x="1018788" y="515713"/>
                        <a:pt x="1014131" y="540040"/>
                        <a:pt x="1008620" y="556955"/>
                      </a:cubicBezTo>
                      <a:lnTo>
                        <a:pt x="1008620" y="557050"/>
                      </a:lnTo>
                      <a:cubicBezTo>
                        <a:pt x="1004629" y="556195"/>
                        <a:pt x="1000732" y="555339"/>
                        <a:pt x="996741" y="554484"/>
                      </a:cubicBezTo>
                      <a:cubicBezTo>
                        <a:pt x="984863" y="552013"/>
                        <a:pt x="972794" y="549162"/>
                        <a:pt x="960631" y="546122"/>
                      </a:cubicBezTo>
                      <a:cubicBezTo>
                        <a:pt x="954739" y="544696"/>
                        <a:pt x="948847" y="543176"/>
                        <a:pt x="942956" y="541560"/>
                      </a:cubicBezTo>
                      <a:cubicBezTo>
                        <a:pt x="938965" y="540610"/>
                        <a:pt x="934878" y="539565"/>
                        <a:pt x="930792" y="538329"/>
                      </a:cubicBezTo>
                      <a:cubicBezTo>
                        <a:pt x="924235" y="536619"/>
                        <a:pt x="917774" y="534718"/>
                        <a:pt x="911122" y="532818"/>
                      </a:cubicBezTo>
                      <a:cubicBezTo>
                        <a:pt x="832724" y="510201"/>
                        <a:pt x="749480" y="478082"/>
                        <a:pt x="663860" y="432944"/>
                      </a:cubicBezTo>
                      <a:cubicBezTo>
                        <a:pt x="365665" y="275769"/>
                        <a:pt x="202123" y="141116"/>
                        <a:pt x="115458" y="102629"/>
                      </a:cubicBezTo>
                      <a:cubicBezTo>
                        <a:pt x="64143" y="83339"/>
                        <a:pt x="0" y="91891"/>
                        <a:pt x="0" y="91891"/>
                      </a:cubicBezTo>
                      <a:cubicBezTo>
                        <a:pt x="0" y="91891"/>
                        <a:pt x="40672" y="51220"/>
                        <a:pt x="44948" y="0"/>
                      </a:cubicBezTo>
                      <a:cubicBezTo>
                        <a:pt x="44948" y="0"/>
                        <a:pt x="167819" y="27748"/>
                        <a:pt x="213241" y="100444"/>
                      </a:cubicBezTo>
                      <a:cubicBezTo>
                        <a:pt x="248306" y="156415"/>
                        <a:pt x="619673" y="336397"/>
                        <a:pt x="968233" y="394933"/>
                      </a:cubicBezTo>
                      <a:cubicBezTo>
                        <a:pt x="981252" y="397119"/>
                        <a:pt x="994366" y="399209"/>
                        <a:pt x="1007384" y="401015"/>
                      </a:cubicBezTo>
                      <a:cubicBezTo>
                        <a:pt x="1008050" y="403391"/>
                        <a:pt x="1008525" y="405671"/>
                        <a:pt x="1009095" y="407857"/>
                      </a:cubicBezTo>
                      <a:cubicBezTo>
                        <a:pt x="1012420" y="421731"/>
                        <a:pt x="1014796" y="434845"/>
                        <a:pt x="1016602" y="450999"/>
                      </a:cubicBezTo>
                      <a:cubicBezTo>
                        <a:pt x="1017837" y="462688"/>
                        <a:pt x="1018788" y="475896"/>
                        <a:pt x="1019643" y="491956"/>
                      </a:cubicBezTo>
                      <a:cubicBezTo>
                        <a:pt x="1019738" y="492146"/>
                        <a:pt x="1019738" y="492431"/>
                        <a:pt x="1019643" y="492716"/>
                      </a:cubicBezTo>
                      <a:cubicBezTo>
                        <a:pt x="1019643" y="493096"/>
                        <a:pt x="1019738" y="493381"/>
                        <a:pt x="1019738" y="493762"/>
                      </a:cubicBezTo>
                      <a:cubicBezTo>
                        <a:pt x="1019833" y="495757"/>
                        <a:pt x="1019833" y="497943"/>
                        <a:pt x="1019643" y="500319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8" name="Google Shape;1138;p9"/>
                <p:cNvSpPr/>
                <p:nvPr/>
              </p:nvSpPr>
              <p:spPr>
                <a:xfrm>
                  <a:off x="7532147" y="5585489"/>
                  <a:ext cx="12733" cy="59867"/>
                </a:xfrm>
                <a:custGeom>
                  <a:rect b="b" l="l" r="r" t="t"/>
                  <a:pathLst>
                    <a:path extrusionOk="0" h="59867" w="12733">
                      <a:moveTo>
                        <a:pt x="0" y="59867"/>
                      </a:moveTo>
                      <a:cubicBezTo>
                        <a:pt x="4276" y="39627"/>
                        <a:pt x="8362" y="19481"/>
                        <a:pt x="12733" y="0"/>
                      </a:cubicBezTo>
                      <a:cubicBezTo>
                        <a:pt x="9692" y="15679"/>
                        <a:pt x="5131" y="36871"/>
                        <a:pt x="0" y="59867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39" name="Google Shape;1139;p9"/>
                <p:cNvSpPr/>
                <p:nvPr/>
              </p:nvSpPr>
              <p:spPr>
                <a:xfrm>
                  <a:off x="7632496" y="5384542"/>
                  <a:ext cx="755022" cy="365439"/>
                </a:xfrm>
                <a:custGeom>
                  <a:rect b="b" l="l" r="r" t="t"/>
                  <a:pathLst>
                    <a:path extrusionOk="0" h="365439" w="755022">
                      <a:moveTo>
                        <a:pt x="754991" y="95752"/>
                      </a:moveTo>
                      <a:cubicBezTo>
                        <a:pt x="756512" y="137374"/>
                        <a:pt x="701871" y="214917"/>
                        <a:pt x="648181" y="280676"/>
                      </a:cubicBezTo>
                      <a:lnTo>
                        <a:pt x="648086" y="280770"/>
                      </a:lnTo>
                      <a:lnTo>
                        <a:pt x="647991" y="280770"/>
                      </a:lnTo>
                      <a:cubicBezTo>
                        <a:pt x="449859" y="296450"/>
                        <a:pt x="263606" y="333986"/>
                        <a:pt x="118689" y="365440"/>
                      </a:cubicBezTo>
                      <a:cubicBezTo>
                        <a:pt x="73361" y="347195"/>
                        <a:pt x="28318" y="316311"/>
                        <a:pt x="16630" y="264521"/>
                      </a:cubicBezTo>
                      <a:cubicBezTo>
                        <a:pt x="9027" y="231261"/>
                        <a:pt x="3706" y="195626"/>
                        <a:pt x="0" y="161986"/>
                      </a:cubicBezTo>
                      <a:cubicBezTo>
                        <a:pt x="126291" y="101644"/>
                        <a:pt x="230251" y="38071"/>
                        <a:pt x="341623" y="43963"/>
                      </a:cubicBezTo>
                      <a:cubicBezTo>
                        <a:pt x="512672" y="53180"/>
                        <a:pt x="474186" y="64774"/>
                        <a:pt x="542606" y="43963"/>
                      </a:cubicBezTo>
                      <a:cubicBezTo>
                        <a:pt x="596486" y="27523"/>
                        <a:pt x="676689" y="-2411"/>
                        <a:pt x="747104" y="155"/>
                      </a:cubicBezTo>
                      <a:cubicBezTo>
                        <a:pt x="751191" y="41397"/>
                        <a:pt x="754327" y="76082"/>
                        <a:pt x="754991" y="95752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0" name="Google Shape;1140;p9"/>
                <p:cNvSpPr/>
                <p:nvPr/>
              </p:nvSpPr>
              <p:spPr>
                <a:xfrm>
                  <a:off x="9445046" y="5093818"/>
                  <a:ext cx="29078" cy="665"/>
                </a:xfrm>
                <a:custGeom>
                  <a:rect b="b" l="l" r="r" t="t"/>
                  <a:pathLst>
                    <a:path extrusionOk="0" h="665" w="29078">
                      <a:moveTo>
                        <a:pt x="0" y="0"/>
                      </a:moveTo>
                      <a:cubicBezTo>
                        <a:pt x="9122" y="95"/>
                        <a:pt x="18720" y="285"/>
                        <a:pt x="29078" y="665"/>
                      </a:cubicBezTo>
                      <a:cubicBezTo>
                        <a:pt x="18720" y="285"/>
                        <a:pt x="9028" y="95"/>
                        <a:pt x="0" y="0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1" name="Google Shape;1141;p9"/>
                <p:cNvSpPr/>
                <p:nvPr/>
              </p:nvSpPr>
              <p:spPr>
                <a:xfrm>
                  <a:off x="9495315" y="5095339"/>
                  <a:ext cx="22806" cy="1140"/>
                </a:xfrm>
                <a:custGeom>
                  <a:rect b="b" l="l" r="r" t="t"/>
                  <a:pathLst>
                    <a:path extrusionOk="0" h="1140" w="22806">
                      <a:moveTo>
                        <a:pt x="0" y="0"/>
                      </a:moveTo>
                      <a:cubicBezTo>
                        <a:pt x="7412" y="285"/>
                        <a:pt x="14919" y="665"/>
                        <a:pt x="22807" y="1140"/>
                      </a:cubicBezTo>
                      <a:cubicBezTo>
                        <a:pt x="14919" y="760"/>
                        <a:pt x="7317" y="380"/>
                        <a:pt x="0" y="0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2" name="Google Shape;1142;p9"/>
                <p:cNvSpPr/>
                <p:nvPr/>
              </p:nvSpPr>
              <p:spPr>
                <a:xfrm>
                  <a:off x="9423284" y="4990881"/>
                  <a:ext cx="2257277" cy="388209"/>
                </a:xfrm>
                <a:custGeom>
                  <a:rect b="b" l="l" r="r" t="t"/>
                  <a:pathLst>
                    <a:path extrusionOk="0" h="388209" w="2257277">
                      <a:moveTo>
                        <a:pt x="2257278" y="388209"/>
                      </a:moveTo>
                      <a:cubicBezTo>
                        <a:pt x="1943688" y="354950"/>
                        <a:pt x="891641" y="185706"/>
                        <a:pt x="315205" y="124794"/>
                      </a:cubicBezTo>
                      <a:lnTo>
                        <a:pt x="315110" y="124794"/>
                      </a:lnTo>
                      <a:cubicBezTo>
                        <a:pt x="264556" y="109589"/>
                        <a:pt x="120590" y="64166"/>
                        <a:pt x="0" y="5724"/>
                      </a:cubicBezTo>
                      <a:cubicBezTo>
                        <a:pt x="80488" y="-4919"/>
                        <a:pt x="225025" y="-4348"/>
                        <a:pt x="481408" y="39459"/>
                      </a:cubicBezTo>
                      <a:cubicBezTo>
                        <a:pt x="865889" y="105028"/>
                        <a:pt x="1798487" y="294322"/>
                        <a:pt x="2257278" y="388209"/>
                      </a:cubicBezTo>
                      <a:close/>
                    </a:path>
                  </a:pathLst>
                </a:custGeom>
                <a:solidFill>
                  <a:srgbClr val="FFE3C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143" name="Google Shape;1143;p9"/>
              <p:cNvGrpSpPr/>
              <p:nvPr/>
            </p:nvGrpSpPr>
            <p:grpSpPr>
              <a:xfrm>
                <a:off x="11168727" y="4853836"/>
                <a:ext cx="843956" cy="458310"/>
                <a:chOff x="11168727" y="4853836"/>
                <a:chExt cx="843956" cy="458310"/>
              </a:xfrm>
            </p:grpSpPr>
            <p:sp>
              <p:nvSpPr>
                <p:cNvPr id="1144" name="Google Shape;1144;p9"/>
                <p:cNvSpPr/>
                <p:nvPr/>
              </p:nvSpPr>
              <p:spPr>
                <a:xfrm>
                  <a:off x="11168727" y="4853836"/>
                  <a:ext cx="700799" cy="352779"/>
                </a:xfrm>
                <a:custGeom>
                  <a:rect b="b" l="l" r="r" t="t"/>
                  <a:pathLst>
                    <a:path extrusionOk="0" h="352779" w="700799">
                      <a:moveTo>
                        <a:pt x="1539" y="280084"/>
                      </a:moveTo>
                      <a:cubicBezTo>
                        <a:pt x="1539" y="280084"/>
                        <a:pt x="-24118" y="352779"/>
                        <a:pt x="134101" y="352779"/>
                      </a:cubicBezTo>
                      <a:cubicBezTo>
                        <a:pt x="134101" y="352779"/>
                        <a:pt x="711297" y="-4238"/>
                        <a:pt x="700654" y="38"/>
                      </a:cubicBezTo>
                      <a:cubicBezTo>
                        <a:pt x="690011" y="4314"/>
                        <a:pt x="1539" y="280084"/>
                        <a:pt x="1539" y="280084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45" name="Google Shape;1145;p9"/>
                <p:cNvSpPr/>
                <p:nvPr/>
              </p:nvSpPr>
              <p:spPr>
                <a:xfrm>
                  <a:off x="11462005" y="5095434"/>
                  <a:ext cx="550678" cy="216712"/>
                </a:xfrm>
                <a:custGeom>
                  <a:rect b="b" l="l" r="r" t="t"/>
                  <a:pathLst>
                    <a:path extrusionOk="0" h="216712" w="550678">
                      <a:moveTo>
                        <a:pt x="1230" y="162497"/>
                      </a:moveTo>
                      <a:cubicBezTo>
                        <a:pt x="1230" y="162497"/>
                        <a:pt x="-17965" y="224455"/>
                        <a:pt x="95307" y="215902"/>
                      </a:cubicBezTo>
                      <a:cubicBezTo>
                        <a:pt x="95307" y="215902"/>
                        <a:pt x="383905" y="117549"/>
                        <a:pt x="550678" y="0"/>
                      </a:cubicBezTo>
                      <a:lnTo>
                        <a:pt x="1230" y="162497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146" name="Google Shape;1146;p9"/>
              <p:cNvGrpSpPr/>
              <p:nvPr/>
            </p:nvGrpSpPr>
            <p:grpSpPr>
              <a:xfrm>
                <a:off x="6454126" y="4295023"/>
                <a:ext cx="3819912" cy="943974"/>
                <a:chOff x="6454126" y="4295023"/>
                <a:chExt cx="3819912" cy="943974"/>
              </a:xfrm>
            </p:grpSpPr>
            <p:grpSp>
              <p:nvGrpSpPr>
                <p:cNvPr id="1147" name="Google Shape;1147;p9"/>
                <p:cNvGrpSpPr/>
                <p:nvPr/>
              </p:nvGrpSpPr>
              <p:grpSpPr>
                <a:xfrm>
                  <a:off x="7269229" y="4762293"/>
                  <a:ext cx="158911" cy="184202"/>
                  <a:chOff x="7269229" y="4762293"/>
                  <a:chExt cx="158911" cy="184202"/>
                </a:xfrm>
              </p:grpSpPr>
              <p:sp>
                <p:nvSpPr>
                  <p:cNvPr id="1148" name="Google Shape;1148;p9"/>
                  <p:cNvSpPr/>
                  <p:nvPr/>
                </p:nvSpPr>
                <p:spPr>
                  <a:xfrm rot="-4234075">
                    <a:off x="7262303" y="4786110"/>
                    <a:ext cx="80351" cy="42170"/>
                  </a:xfrm>
                  <a:custGeom>
                    <a:rect b="b" l="l" r="r" t="t"/>
                    <a:pathLst>
                      <a:path extrusionOk="0" h="42194" w="80397">
                        <a:moveTo>
                          <a:pt x="80397" y="21097"/>
                        </a:moveTo>
                        <a:cubicBezTo>
                          <a:pt x="80397" y="32749"/>
                          <a:pt x="62399" y="42194"/>
                          <a:pt x="40199" y="42194"/>
                        </a:cubicBezTo>
                        <a:cubicBezTo>
                          <a:pt x="17997" y="42194"/>
                          <a:pt x="0" y="32749"/>
                          <a:pt x="0" y="21097"/>
                        </a:cubicBezTo>
                        <a:cubicBezTo>
                          <a:pt x="0" y="9445"/>
                          <a:pt x="17998" y="0"/>
                          <a:pt x="40199" y="0"/>
                        </a:cubicBezTo>
                        <a:cubicBezTo>
                          <a:pt x="62400" y="0"/>
                          <a:pt x="80397" y="9445"/>
                          <a:pt x="80397" y="2109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9"/>
                  <p:cNvSpPr/>
                  <p:nvPr/>
                </p:nvSpPr>
                <p:spPr>
                  <a:xfrm rot="-4052055">
                    <a:off x="7276578" y="4904708"/>
                    <a:ext cx="50604" cy="26634"/>
                  </a:xfrm>
                  <a:custGeom>
                    <a:rect b="b" l="l" r="r" t="t"/>
                    <a:pathLst>
                      <a:path extrusionOk="0" h="26608" w="50555">
                        <a:moveTo>
                          <a:pt x="50556" y="13304"/>
                        </a:moveTo>
                        <a:cubicBezTo>
                          <a:pt x="50556" y="20652"/>
                          <a:pt x="39238" y="26608"/>
                          <a:pt x="25278" y="26608"/>
                        </a:cubicBezTo>
                        <a:cubicBezTo>
                          <a:pt x="11318" y="26608"/>
                          <a:pt x="0" y="20652"/>
                          <a:pt x="0" y="13304"/>
                        </a:cubicBezTo>
                        <a:cubicBezTo>
                          <a:pt x="0" y="5957"/>
                          <a:pt x="11318" y="0"/>
                          <a:pt x="25278" y="0"/>
                        </a:cubicBezTo>
                        <a:cubicBezTo>
                          <a:pt x="39238" y="0"/>
                          <a:pt x="50556" y="5957"/>
                          <a:pt x="50556" y="13304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0" name="Google Shape;1150;p9"/>
                  <p:cNvSpPr/>
                  <p:nvPr/>
                </p:nvSpPr>
                <p:spPr>
                  <a:xfrm rot="-4052055">
                    <a:off x="7386352" y="4784248"/>
                    <a:ext cx="26634" cy="50604"/>
                  </a:xfrm>
                  <a:custGeom>
                    <a:rect b="b" l="l" r="r" t="t"/>
                    <a:pathLst>
                      <a:path extrusionOk="0" h="50555" w="26608">
                        <a:moveTo>
                          <a:pt x="26608" y="25278"/>
                        </a:moveTo>
                        <a:cubicBezTo>
                          <a:pt x="26608" y="39238"/>
                          <a:pt x="20652" y="50556"/>
                          <a:pt x="13304" y="50556"/>
                        </a:cubicBezTo>
                        <a:cubicBezTo>
                          <a:pt x="5956" y="50556"/>
                          <a:pt x="0" y="39238"/>
                          <a:pt x="0" y="25278"/>
                        </a:cubicBezTo>
                        <a:cubicBezTo>
                          <a:pt x="0" y="11317"/>
                          <a:pt x="5956" y="0"/>
                          <a:pt x="13304" y="0"/>
                        </a:cubicBezTo>
                        <a:cubicBezTo>
                          <a:pt x="20652" y="0"/>
                          <a:pt x="26608" y="11317"/>
                          <a:pt x="26608" y="25278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1" name="Google Shape;1151;p9"/>
                <p:cNvGrpSpPr/>
                <p:nvPr/>
              </p:nvGrpSpPr>
              <p:grpSpPr>
                <a:xfrm>
                  <a:off x="7499126" y="4462474"/>
                  <a:ext cx="419030" cy="372423"/>
                  <a:chOff x="7499126" y="4462474"/>
                  <a:chExt cx="419030" cy="372423"/>
                </a:xfrm>
              </p:grpSpPr>
              <p:sp>
                <p:nvSpPr>
                  <p:cNvPr id="1152" name="Google Shape;1152;p9"/>
                  <p:cNvSpPr/>
                  <p:nvPr/>
                </p:nvSpPr>
                <p:spPr>
                  <a:xfrm rot="-1586212">
                    <a:off x="7519556" y="4504252"/>
                    <a:ext cx="214094" cy="112461"/>
                  </a:xfrm>
                  <a:custGeom>
                    <a:rect b="b" l="l" r="r" t="t"/>
                    <a:pathLst>
                      <a:path extrusionOk="0" h="112514" w="214196">
                        <a:moveTo>
                          <a:pt x="214196" y="56257"/>
                        </a:moveTo>
                        <a:cubicBezTo>
                          <a:pt x="214196" y="87327"/>
                          <a:pt x="166246" y="112515"/>
                          <a:pt x="107098" y="112515"/>
                        </a:cubicBezTo>
                        <a:cubicBezTo>
                          <a:pt x="47949" y="112515"/>
                          <a:pt x="-1" y="87327"/>
                          <a:pt x="-1" y="56257"/>
                        </a:cubicBezTo>
                        <a:cubicBezTo>
                          <a:pt x="-1" y="25187"/>
                          <a:pt x="47949" y="0"/>
                          <a:pt x="107098" y="0"/>
                        </a:cubicBezTo>
                        <a:cubicBezTo>
                          <a:pt x="166246" y="0"/>
                          <a:pt x="214196" y="25187"/>
                          <a:pt x="214196" y="5625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1153" name="Google Shape;1153;p9"/>
                  <p:cNvGrpSpPr/>
                  <p:nvPr/>
                </p:nvGrpSpPr>
                <p:grpSpPr>
                  <a:xfrm>
                    <a:off x="7499126" y="4650687"/>
                    <a:ext cx="228896" cy="184209"/>
                    <a:chOff x="7499126" y="4650687"/>
                    <a:chExt cx="228896" cy="184209"/>
                  </a:xfrm>
                </p:grpSpPr>
                <p:sp>
                  <p:nvSpPr>
                    <p:cNvPr id="1154" name="Google Shape;1154;p9"/>
                    <p:cNvSpPr/>
                    <p:nvPr/>
                  </p:nvSpPr>
                  <p:spPr>
                    <a:xfrm rot="-4234075">
                      <a:off x="7492200" y="4674504"/>
                      <a:ext cx="80351" cy="42170"/>
                    </a:xfrm>
                    <a:custGeom>
                      <a:rect b="b" l="l" r="r" t="t"/>
                      <a:pathLst>
                        <a:path extrusionOk="0" h="42194" w="80397">
                          <a:moveTo>
                            <a:pt x="80397" y="21097"/>
                          </a:moveTo>
                          <a:cubicBezTo>
                            <a:pt x="80397" y="32749"/>
                            <a:pt x="62399" y="42194"/>
                            <a:pt x="40199" y="42194"/>
                          </a:cubicBezTo>
                          <a:cubicBezTo>
                            <a:pt x="17997" y="42194"/>
                            <a:pt x="0" y="32749"/>
                            <a:pt x="0" y="21097"/>
                          </a:cubicBezTo>
                          <a:cubicBezTo>
                            <a:pt x="0" y="9445"/>
                            <a:pt x="17998" y="0"/>
                            <a:pt x="40199" y="0"/>
                          </a:cubicBezTo>
                          <a:cubicBezTo>
                            <a:pt x="62400" y="0"/>
                            <a:pt x="80397" y="9445"/>
                            <a:pt x="80397" y="210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5" name="Google Shape;1155;p9"/>
                    <p:cNvSpPr/>
                    <p:nvPr/>
                  </p:nvSpPr>
                  <p:spPr>
                    <a:xfrm rot="-4052055">
                      <a:off x="7506455" y="4793109"/>
                      <a:ext cx="50604" cy="26634"/>
                    </a:xfrm>
                    <a:custGeom>
                      <a:rect b="b" l="l" r="r" t="t"/>
                      <a:pathLst>
                        <a:path extrusionOk="0" h="26608" w="50555">
                          <a:moveTo>
                            <a:pt x="50556" y="13304"/>
                          </a:moveTo>
                          <a:cubicBezTo>
                            <a:pt x="50556" y="20652"/>
                            <a:pt x="39238" y="26608"/>
                            <a:pt x="25278" y="26608"/>
                          </a:cubicBezTo>
                          <a:cubicBezTo>
                            <a:pt x="11318" y="26608"/>
                            <a:pt x="0" y="20652"/>
                            <a:pt x="0" y="13304"/>
                          </a:cubicBezTo>
                          <a:cubicBezTo>
                            <a:pt x="0" y="5957"/>
                            <a:pt x="11318" y="0"/>
                            <a:pt x="25278" y="0"/>
                          </a:cubicBezTo>
                          <a:cubicBezTo>
                            <a:pt x="39238" y="0"/>
                            <a:pt x="50556" y="5957"/>
                            <a:pt x="50556" y="13304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6" name="Google Shape;1156;p9"/>
                    <p:cNvSpPr/>
                    <p:nvPr/>
                  </p:nvSpPr>
                  <p:spPr>
                    <a:xfrm rot="-4052055">
                      <a:off x="7686234" y="4682977"/>
                      <a:ext cx="26634" cy="50604"/>
                    </a:xfrm>
                    <a:custGeom>
                      <a:rect b="b" l="l" r="r" t="t"/>
                      <a:pathLst>
                        <a:path extrusionOk="0" h="50555" w="26608">
                          <a:moveTo>
                            <a:pt x="26608" y="25278"/>
                          </a:moveTo>
                          <a:cubicBezTo>
                            <a:pt x="26608" y="39238"/>
                            <a:pt x="20652" y="50556"/>
                            <a:pt x="13304" y="50556"/>
                          </a:cubicBezTo>
                          <a:cubicBezTo>
                            <a:pt x="5956" y="50556"/>
                            <a:pt x="0" y="39238"/>
                            <a:pt x="0" y="25278"/>
                          </a:cubicBezTo>
                          <a:cubicBezTo>
                            <a:pt x="0" y="11317"/>
                            <a:pt x="5956" y="0"/>
                            <a:pt x="13304" y="0"/>
                          </a:cubicBezTo>
                          <a:cubicBezTo>
                            <a:pt x="20652" y="0"/>
                            <a:pt x="26608" y="11317"/>
                            <a:pt x="26608" y="25278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1157" name="Google Shape;1157;p9"/>
                  <p:cNvGrpSpPr/>
                  <p:nvPr/>
                </p:nvGrpSpPr>
                <p:grpSpPr>
                  <a:xfrm>
                    <a:off x="7725823" y="4553532"/>
                    <a:ext cx="192333" cy="96304"/>
                    <a:chOff x="7725823" y="4553532"/>
                    <a:chExt cx="192333" cy="96304"/>
                  </a:xfrm>
                </p:grpSpPr>
                <p:sp>
                  <p:nvSpPr>
                    <p:cNvPr id="1158" name="Google Shape;1158;p9"/>
                    <p:cNvSpPr/>
                    <p:nvPr/>
                  </p:nvSpPr>
                  <p:spPr>
                    <a:xfrm rot="-5089892">
                      <a:off x="7855188" y="4585071"/>
                      <a:ext cx="42150" cy="80315"/>
                    </a:xfrm>
                    <a:custGeom>
                      <a:rect b="b" l="l" r="r" t="t"/>
                      <a:pathLst>
                        <a:path extrusionOk="0" h="80390" w="42190">
                          <a:moveTo>
                            <a:pt x="42191" y="40195"/>
                          </a:moveTo>
                          <a:cubicBezTo>
                            <a:pt x="42191" y="62394"/>
                            <a:pt x="32746" y="80391"/>
                            <a:pt x="21096" y="80391"/>
                          </a:cubicBezTo>
                          <a:cubicBezTo>
                            <a:pt x="9445" y="80391"/>
                            <a:pt x="0" y="62395"/>
                            <a:pt x="0" y="40195"/>
                          </a:cubicBezTo>
                          <a:cubicBezTo>
                            <a:pt x="0" y="17996"/>
                            <a:pt x="9445" y="0"/>
                            <a:pt x="21096" y="0"/>
                          </a:cubicBezTo>
                          <a:cubicBezTo>
                            <a:pt x="32746" y="0"/>
                            <a:pt x="42191" y="17996"/>
                            <a:pt x="42191" y="40195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59" name="Google Shape;1159;p9"/>
                    <p:cNvSpPr/>
                    <p:nvPr/>
                  </p:nvSpPr>
                  <p:spPr>
                    <a:xfrm rot="-4900046">
                      <a:off x="7806529" y="4545076"/>
                      <a:ext cx="26622" cy="50581"/>
                    </a:xfrm>
                    <a:custGeom>
                      <a:rect b="b" l="l" r="r" t="t"/>
                      <a:pathLst>
                        <a:path extrusionOk="0" h="50553" w="26607">
                          <a:moveTo>
                            <a:pt x="26607" y="25277"/>
                          </a:moveTo>
                          <a:cubicBezTo>
                            <a:pt x="26607" y="39237"/>
                            <a:pt x="20651" y="50554"/>
                            <a:pt x="13304" y="50554"/>
                          </a:cubicBezTo>
                          <a:cubicBezTo>
                            <a:pt x="5956" y="50554"/>
                            <a:pt x="0" y="39237"/>
                            <a:pt x="0" y="25277"/>
                          </a:cubicBezTo>
                          <a:cubicBezTo>
                            <a:pt x="0" y="11317"/>
                            <a:pt x="5956" y="0"/>
                            <a:pt x="13304" y="0"/>
                          </a:cubicBezTo>
                          <a:cubicBezTo>
                            <a:pt x="20651" y="0"/>
                            <a:pt x="26607" y="11317"/>
                            <a:pt x="26607" y="2527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0" name="Google Shape;1160;p9"/>
                    <p:cNvSpPr/>
                    <p:nvPr/>
                  </p:nvSpPr>
                  <p:spPr>
                    <a:xfrm rot="-4900046">
                      <a:off x="7717368" y="4582108"/>
                      <a:ext cx="50581" cy="26622"/>
                    </a:xfrm>
                    <a:custGeom>
                      <a:rect b="b" l="l" r="r" t="t"/>
                      <a:pathLst>
                        <a:path extrusionOk="0" h="26607" w="50553">
                          <a:moveTo>
                            <a:pt x="50553" y="13304"/>
                          </a:moveTo>
                          <a:cubicBezTo>
                            <a:pt x="50553" y="20651"/>
                            <a:pt x="39237" y="26607"/>
                            <a:pt x="25277" y="26607"/>
                          </a:cubicBezTo>
                          <a:cubicBezTo>
                            <a:pt x="11317" y="26607"/>
                            <a:pt x="0" y="20651"/>
                            <a:pt x="0" y="13304"/>
                          </a:cubicBezTo>
                          <a:cubicBezTo>
                            <a:pt x="0" y="5956"/>
                            <a:pt x="11317" y="0"/>
                            <a:pt x="25277" y="0"/>
                          </a:cubicBezTo>
                          <a:cubicBezTo>
                            <a:pt x="39237" y="0"/>
                            <a:pt x="50553" y="5956"/>
                            <a:pt x="50553" y="13304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1161" name="Google Shape;1161;p9"/>
                <p:cNvGrpSpPr/>
                <p:nvPr/>
              </p:nvGrpSpPr>
              <p:grpSpPr>
                <a:xfrm>
                  <a:off x="7962668" y="4295023"/>
                  <a:ext cx="661716" cy="348514"/>
                  <a:chOff x="7962668" y="4295023"/>
                  <a:chExt cx="661716" cy="348514"/>
                </a:xfrm>
              </p:grpSpPr>
              <p:sp>
                <p:nvSpPr>
                  <p:cNvPr id="1162" name="Google Shape;1162;p9"/>
                  <p:cNvSpPr/>
                  <p:nvPr/>
                </p:nvSpPr>
                <p:spPr>
                  <a:xfrm rot="-2839866">
                    <a:off x="8164647" y="4408917"/>
                    <a:ext cx="214102" cy="112465"/>
                  </a:xfrm>
                  <a:custGeom>
                    <a:rect b="b" l="l" r="r" t="t"/>
                    <a:pathLst>
                      <a:path extrusionOk="0" h="112508" w="214184">
                        <a:moveTo>
                          <a:pt x="214184" y="56254"/>
                        </a:moveTo>
                        <a:cubicBezTo>
                          <a:pt x="214184" y="87323"/>
                          <a:pt x="166237" y="112509"/>
                          <a:pt x="107092" y="112509"/>
                        </a:cubicBezTo>
                        <a:cubicBezTo>
                          <a:pt x="47946" y="112509"/>
                          <a:pt x="-1" y="87323"/>
                          <a:pt x="-1" y="56254"/>
                        </a:cubicBezTo>
                        <a:cubicBezTo>
                          <a:pt x="-1" y="25186"/>
                          <a:pt x="47946" y="0"/>
                          <a:pt x="107092" y="0"/>
                        </a:cubicBezTo>
                        <a:cubicBezTo>
                          <a:pt x="166237" y="0"/>
                          <a:pt x="214184" y="25186"/>
                          <a:pt x="214184" y="56254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1163" name="Google Shape;1163;p9"/>
                  <p:cNvGrpSpPr/>
                  <p:nvPr/>
                </p:nvGrpSpPr>
                <p:grpSpPr>
                  <a:xfrm>
                    <a:off x="7962668" y="4438382"/>
                    <a:ext cx="460297" cy="205155"/>
                    <a:chOff x="7962668" y="4438382"/>
                    <a:chExt cx="460297" cy="205155"/>
                  </a:xfrm>
                </p:grpSpPr>
                <p:sp>
                  <p:nvSpPr>
                    <p:cNvPr id="1164" name="Google Shape;1164;p9"/>
                    <p:cNvSpPr/>
                    <p:nvPr/>
                  </p:nvSpPr>
                  <p:spPr>
                    <a:xfrm rot="-1801764">
                      <a:off x="8101056" y="4563221"/>
                      <a:ext cx="80320" cy="42154"/>
                    </a:xfrm>
                    <a:custGeom>
                      <a:rect b="b" l="l" r="r" t="t"/>
                      <a:pathLst>
                        <a:path extrusionOk="0" h="42191" w="80391">
                          <a:moveTo>
                            <a:pt x="80391" y="21095"/>
                          </a:moveTo>
                          <a:cubicBezTo>
                            <a:pt x="80391" y="32746"/>
                            <a:pt x="62395" y="42191"/>
                            <a:pt x="40196" y="42191"/>
                          </a:cubicBezTo>
                          <a:cubicBezTo>
                            <a:pt x="17996" y="42191"/>
                            <a:pt x="0" y="32746"/>
                            <a:pt x="0" y="21095"/>
                          </a:cubicBezTo>
                          <a:cubicBezTo>
                            <a:pt x="0" y="9445"/>
                            <a:pt x="17997" y="0"/>
                            <a:pt x="40196" y="0"/>
                          </a:cubicBezTo>
                          <a:cubicBezTo>
                            <a:pt x="62395" y="0"/>
                            <a:pt x="80391" y="9445"/>
                            <a:pt x="80391" y="21095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5" name="Google Shape;1165;p9"/>
                    <p:cNvSpPr/>
                    <p:nvPr/>
                  </p:nvSpPr>
                  <p:spPr>
                    <a:xfrm rot="-735886">
                      <a:off x="7964918" y="4611854"/>
                      <a:ext cx="50572" cy="26616"/>
                    </a:xfrm>
                    <a:custGeom>
                      <a:rect b="b" l="l" r="r" t="t"/>
                      <a:pathLst>
                        <a:path extrusionOk="0" h="26607" w="50555">
                          <a:moveTo>
                            <a:pt x="50555" y="13304"/>
                          </a:moveTo>
                          <a:cubicBezTo>
                            <a:pt x="50555" y="20652"/>
                            <a:pt x="39238" y="26608"/>
                            <a:pt x="25278" y="26608"/>
                          </a:cubicBezTo>
                          <a:cubicBezTo>
                            <a:pt x="11318" y="26608"/>
                            <a:pt x="1" y="20652"/>
                            <a:pt x="1" y="13304"/>
                          </a:cubicBezTo>
                          <a:cubicBezTo>
                            <a:pt x="1" y="5956"/>
                            <a:pt x="11318" y="0"/>
                            <a:pt x="25278" y="0"/>
                          </a:cubicBezTo>
                          <a:cubicBezTo>
                            <a:pt x="39238" y="0"/>
                            <a:pt x="50555" y="5956"/>
                            <a:pt x="50555" y="13304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6" name="Google Shape;1166;p9"/>
                    <p:cNvSpPr/>
                    <p:nvPr/>
                  </p:nvSpPr>
                  <p:spPr>
                    <a:xfrm rot="-5305486">
                      <a:off x="8384016" y="4427095"/>
                      <a:ext cx="26616" cy="50571"/>
                    </a:xfrm>
                    <a:custGeom>
                      <a:rect b="b" l="l" r="r" t="t"/>
                      <a:pathLst>
                        <a:path extrusionOk="0" h="50552" w="26606">
                          <a:moveTo>
                            <a:pt x="26606" y="25276"/>
                          </a:moveTo>
                          <a:cubicBezTo>
                            <a:pt x="26606" y="39236"/>
                            <a:pt x="20650" y="50552"/>
                            <a:pt x="13303" y="50552"/>
                          </a:cubicBezTo>
                          <a:cubicBezTo>
                            <a:pt x="5956" y="50552"/>
                            <a:pt x="-1" y="39236"/>
                            <a:pt x="-1" y="25276"/>
                          </a:cubicBezTo>
                          <a:cubicBezTo>
                            <a:pt x="-1" y="11316"/>
                            <a:pt x="5956" y="0"/>
                            <a:pt x="13303" y="0"/>
                          </a:cubicBezTo>
                          <a:cubicBezTo>
                            <a:pt x="20650" y="0"/>
                            <a:pt x="26606" y="11316"/>
                            <a:pt x="26606" y="25276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1167" name="Google Shape;1167;p9"/>
                  <p:cNvGrpSpPr/>
                  <p:nvPr/>
                </p:nvGrpSpPr>
                <p:grpSpPr>
                  <a:xfrm>
                    <a:off x="8336727" y="4295023"/>
                    <a:ext cx="287657" cy="123137"/>
                    <a:chOff x="8336727" y="4295023"/>
                    <a:chExt cx="287657" cy="123137"/>
                  </a:xfrm>
                </p:grpSpPr>
                <p:sp>
                  <p:nvSpPr>
                    <p:cNvPr id="1168" name="Google Shape;1168;p9"/>
                    <p:cNvSpPr/>
                    <p:nvPr/>
                  </p:nvSpPr>
                  <p:spPr>
                    <a:xfrm rot="-948463">
                      <a:off x="8516213" y="4305179"/>
                      <a:ext cx="80420" cy="42206"/>
                    </a:xfrm>
                    <a:custGeom>
                      <a:rect b="b" l="l" r="r" t="t"/>
                      <a:pathLst>
                        <a:path extrusionOk="0" h="42192" w="80393">
                          <a:moveTo>
                            <a:pt x="80393" y="21096"/>
                          </a:moveTo>
                          <a:cubicBezTo>
                            <a:pt x="80393" y="32747"/>
                            <a:pt x="62396" y="42192"/>
                            <a:pt x="40197" y="42192"/>
                          </a:cubicBezTo>
                          <a:cubicBezTo>
                            <a:pt x="17996" y="42192"/>
                            <a:pt x="0" y="32747"/>
                            <a:pt x="0" y="21096"/>
                          </a:cubicBezTo>
                          <a:cubicBezTo>
                            <a:pt x="0" y="9445"/>
                            <a:pt x="17997" y="0"/>
                            <a:pt x="40197" y="0"/>
                          </a:cubicBezTo>
                          <a:cubicBezTo>
                            <a:pt x="62397" y="0"/>
                            <a:pt x="80393" y="9445"/>
                            <a:pt x="80393" y="21096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69" name="Google Shape;1169;p9"/>
                    <p:cNvSpPr/>
                    <p:nvPr/>
                  </p:nvSpPr>
                  <p:spPr>
                    <a:xfrm rot="-754528">
                      <a:off x="8339015" y="4345055"/>
                      <a:ext cx="50502" cy="26579"/>
                    </a:xfrm>
                    <a:custGeom>
                      <a:rect b="b" l="l" r="r" t="t"/>
                      <a:pathLst>
                        <a:path extrusionOk="0" h="26607" w="50554">
                          <a:moveTo>
                            <a:pt x="50555" y="13304"/>
                          </a:moveTo>
                          <a:cubicBezTo>
                            <a:pt x="50555" y="20651"/>
                            <a:pt x="39238" y="26608"/>
                            <a:pt x="25278" y="26608"/>
                          </a:cubicBezTo>
                          <a:cubicBezTo>
                            <a:pt x="11318" y="26608"/>
                            <a:pt x="0" y="20651"/>
                            <a:pt x="0" y="13304"/>
                          </a:cubicBezTo>
                          <a:cubicBezTo>
                            <a:pt x="0" y="5956"/>
                            <a:pt x="11318" y="0"/>
                            <a:pt x="25278" y="0"/>
                          </a:cubicBezTo>
                          <a:cubicBezTo>
                            <a:pt x="39238" y="0"/>
                            <a:pt x="50555" y="5956"/>
                            <a:pt x="50555" y="13304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0" name="Google Shape;1170;p9"/>
                    <p:cNvSpPr/>
                    <p:nvPr/>
                  </p:nvSpPr>
                  <p:spPr>
                    <a:xfrm rot="-754528">
                      <a:off x="8592626" y="4365371"/>
                      <a:ext cx="26579" cy="50502"/>
                    </a:xfrm>
                    <a:custGeom>
                      <a:rect b="b" l="l" r="r" t="t"/>
                      <a:pathLst>
                        <a:path extrusionOk="0" h="50554" w="26607">
                          <a:moveTo>
                            <a:pt x="26608" y="25278"/>
                          </a:moveTo>
                          <a:cubicBezTo>
                            <a:pt x="26608" y="39238"/>
                            <a:pt x="20651" y="50555"/>
                            <a:pt x="13303" y="50555"/>
                          </a:cubicBezTo>
                          <a:cubicBezTo>
                            <a:pt x="5956" y="50555"/>
                            <a:pt x="-1" y="39238"/>
                            <a:pt x="-1" y="25278"/>
                          </a:cubicBezTo>
                          <a:cubicBezTo>
                            <a:pt x="-1" y="11317"/>
                            <a:pt x="5956" y="0"/>
                            <a:pt x="13303" y="0"/>
                          </a:cubicBezTo>
                          <a:cubicBezTo>
                            <a:pt x="20651" y="0"/>
                            <a:pt x="26608" y="11317"/>
                            <a:pt x="26608" y="25278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1171" name="Google Shape;1171;p9"/>
                <p:cNvGrpSpPr/>
                <p:nvPr/>
              </p:nvGrpSpPr>
              <p:grpSpPr>
                <a:xfrm>
                  <a:off x="8636795" y="4362027"/>
                  <a:ext cx="578236" cy="355054"/>
                  <a:chOff x="8636795" y="4362027"/>
                  <a:chExt cx="578236" cy="355054"/>
                </a:xfrm>
              </p:grpSpPr>
              <p:sp>
                <p:nvSpPr>
                  <p:cNvPr id="1172" name="Google Shape;1172;p9"/>
                  <p:cNvSpPr/>
                  <p:nvPr/>
                </p:nvSpPr>
                <p:spPr>
                  <a:xfrm rot="-5107765">
                    <a:off x="8872205" y="4320031"/>
                    <a:ext cx="112634" cy="214425"/>
                  </a:xfrm>
                  <a:custGeom>
                    <a:rect b="b" l="l" r="r" t="t"/>
                    <a:pathLst>
                      <a:path extrusionOk="0" h="214186" w="112509">
                        <a:moveTo>
                          <a:pt x="112510" y="107094"/>
                        </a:moveTo>
                        <a:cubicBezTo>
                          <a:pt x="112510" y="166240"/>
                          <a:pt x="87324" y="214187"/>
                          <a:pt x="56255" y="214187"/>
                        </a:cubicBezTo>
                        <a:cubicBezTo>
                          <a:pt x="25186" y="214187"/>
                          <a:pt x="0" y="166240"/>
                          <a:pt x="0" y="107094"/>
                        </a:cubicBezTo>
                        <a:cubicBezTo>
                          <a:pt x="0" y="47948"/>
                          <a:pt x="25186" y="0"/>
                          <a:pt x="56255" y="0"/>
                        </a:cubicBezTo>
                        <a:cubicBezTo>
                          <a:pt x="87324" y="0"/>
                          <a:pt x="112510" y="47948"/>
                          <a:pt x="112510" y="107094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1173" name="Google Shape;1173;p9"/>
                  <p:cNvGrpSpPr/>
                  <p:nvPr/>
                </p:nvGrpSpPr>
                <p:grpSpPr>
                  <a:xfrm>
                    <a:off x="8636795" y="4471036"/>
                    <a:ext cx="339163" cy="97309"/>
                    <a:chOff x="8636795" y="4471036"/>
                    <a:chExt cx="339163" cy="97309"/>
                  </a:xfrm>
                </p:grpSpPr>
                <p:sp>
                  <p:nvSpPr>
                    <p:cNvPr id="1174" name="Google Shape;1174;p9"/>
                    <p:cNvSpPr/>
                    <p:nvPr/>
                  </p:nvSpPr>
                  <p:spPr>
                    <a:xfrm rot="-4067954">
                      <a:off x="8732415" y="4468742"/>
                      <a:ext cx="42153" cy="80317"/>
                    </a:xfrm>
                    <a:custGeom>
                      <a:rect b="b" l="l" r="r" t="t"/>
                      <a:pathLst>
                        <a:path extrusionOk="0" h="80392" w="42192">
                          <a:moveTo>
                            <a:pt x="42192" y="40197"/>
                          </a:moveTo>
                          <a:cubicBezTo>
                            <a:pt x="42192" y="62396"/>
                            <a:pt x="32747" y="80393"/>
                            <a:pt x="21096" y="80393"/>
                          </a:cubicBezTo>
                          <a:cubicBezTo>
                            <a:pt x="9445" y="80393"/>
                            <a:pt x="1" y="62397"/>
                            <a:pt x="1" y="40197"/>
                          </a:cubicBezTo>
                          <a:cubicBezTo>
                            <a:pt x="1" y="17997"/>
                            <a:pt x="9446" y="0"/>
                            <a:pt x="21096" y="0"/>
                          </a:cubicBezTo>
                          <a:cubicBezTo>
                            <a:pt x="32747" y="0"/>
                            <a:pt x="42192" y="17997"/>
                            <a:pt x="42192" y="401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5" name="Google Shape;1175;p9"/>
                    <p:cNvSpPr/>
                    <p:nvPr/>
                  </p:nvSpPr>
                  <p:spPr>
                    <a:xfrm rot="-3003970">
                      <a:off x="8651427" y="4472186"/>
                      <a:ext cx="26633" cy="50602"/>
                    </a:xfrm>
                    <a:custGeom>
                      <a:rect b="b" l="l" r="r" t="t"/>
                      <a:pathLst>
                        <a:path extrusionOk="0" h="50555" w="26608">
                          <a:moveTo>
                            <a:pt x="26608" y="25278"/>
                          </a:moveTo>
                          <a:cubicBezTo>
                            <a:pt x="26608" y="39238"/>
                            <a:pt x="20652" y="50556"/>
                            <a:pt x="13304" y="50556"/>
                          </a:cubicBezTo>
                          <a:cubicBezTo>
                            <a:pt x="5957" y="50556"/>
                            <a:pt x="0" y="39238"/>
                            <a:pt x="0" y="25278"/>
                          </a:cubicBezTo>
                          <a:cubicBezTo>
                            <a:pt x="0" y="11317"/>
                            <a:pt x="5957" y="0"/>
                            <a:pt x="13304" y="0"/>
                          </a:cubicBezTo>
                          <a:cubicBezTo>
                            <a:pt x="20652" y="0"/>
                            <a:pt x="26608" y="11317"/>
                            <a:pt x="26608" y="25278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6" name="Google Shape;1176;p9"/>
                    <p:cNvSpPr/>
                    <p:nvPr/>
                  </p:nvSpPr>
                  <p:spPr>
                    <a:xfrm rot="-2169224">
                      <a:off x="8936999" y="4514808"/>
                      <a:ext cx="26608" cy="50555"/>
                    </a:xfrm>
                    <a:custGeom>
                      <a:rect b="b" l="l" r="r" t="t"/>
                      <a:pathLst>
                        <a:path extrusionOk="0" h="50551" w="26606">
                          <a:moveTo>
                            <a:pt x="26606" y="25276"/>
                          </a:moveTo>
                          <a:cubicBezTo>
                            <a:pt x="26606" y="39235"/>
                            <a:pt x="20650" y="50552"/>
                            <a:pt x="13303" y="50552"/>
                          </a:cubicBezTo>
                          <a:cubicBezTo>
                            <a:pt x="5956" y="50552"/>
                            <a:pt x="0" y="39235"/>
                            <a:pt x="0" y="25276"/>
                          </a:cubicBezTo>
                          <a:cubicBezTo>
                            <a:pt x="0" y="11316"/>
                            <a:pt x="5956" y="0"/>
                            <a:pt x="13303" y="0"/>
                          </a:cubicBezTo>
                          <a:cubicBezTo>
                            <a:pt x="20650" y="0"/>
                            <a:pt x="26606" y="11316"/>
                            <a:pt x="26606" y="25276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1177" name="Google Shape;1177;p9"/>
                  <p:cNvGrpSpPr/>
                  <p:nvPr/>
                </p:nvGrpSpPr>
                <p:grpSpPr>
                  <a:xfrm>
                    <a:off x="8978292" y="4478643"/>
                    <a:ext cx="236738" cy="238438"/>
                    <a:chOff x="8978292" y="4478643"/>
                    <a:chExt cx="236738" cy="238438"/>
                  </a:xfrm>
                </p:grpSpPr>
                <p:sp>
                  <p:nvSpPr>
                    <p:cNvPr id="1178" name="Google Shape;1178;p9"/>
                    <p:cNvSpPr/>
                    <p:nvPr/>
                  </p:nvSpPr>
                  <p:spPr>
                    <a:xfrm rot="-3211846">
                      <a:off x="9100356" y="4592482"/>
                      <a:ext cx="42236" cy="80476"/>
                    </a:xfrm>
                    <a:custGeom>
                      <a:rect b="b" l="l" r="r" t="t"/>
                      <a:pathLst>
                        <a:path extrusionOk="0" h="80394" w="42193">
                          <a:moveTo>
                            <a:pt x="42193" y="40197"/>
                          </a:moveTo>
                          <a:cubicBezTo>
                            <a:pt x="42193" y="62398"/>
                            <a:pt x="32747" y="80395"/>
                            <a:pt x="21097" y="80395"/>
                          </a:cubicBezTo>
                          <a:cubicBezTo>
                            <a:pt x="9445" y="80395"/>
                            <a:pt x="1" y="62398"/>
                            <a:pt x="1" y="40197"/>
                          </a:cubicBezTo>
                          <a:cubicBezTo>
                            <a:pt x="1" y="17997"/>
                            <a:pt x="9446" y="0"/>
                            <a:pt x="21097" y="0"/>
                          </a:cubicBezTo>
                          <a:cubicBezTo>
                            <a:pt x="32748" y="0"/>
                            <a:pt x="42193" y="17997"/>
                            <a:pt x="42193" y="401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79" name="Google Shape;1179;p9"/>
                    <p:cNvSpPr/>
                    <p:nvPr/>
                  </p:nvSpPr>
                  <p:spPr>
                    <a:xfrm rot="-3022674">
                      <a:off x="9007806" y="4480831"/>
                      <a:ext cx="53574" cy="101830"/>
                    </a:xfrm>
                    <a:custGeom>
                      <a:rect b="b" l="l" r="r" t="t"/>
                      <a:pathLst>
                        <a:path extrusionOk="0" h="101865" w="53593">
                          <a:moveTo>
                            <a:pt x="53593" y="50933"/>
                          </a:moveTo>
                          <a:cubicBezTo>
                            <a:pt x="53593" y="79062"/>
                            <a:pt x="41596" y="101865"/>
                            <a:pt x="26797" y="101865"/>
                          </a:cubicBezTo>
                          <a:cubicBezTo>
                            <a:pt x="11997" y="101865"/>
                            <a:pt x="0" y="79062"/>
                            <a:pt x="0" y="50933"/>
                          </a:cubicBezTo>
                          <a:cubicBezTo>
                            <a:pt x="0" y="22803"/>
                            <a:pt x="11997" y="0"/>
                            <a:pt x="26797" y="0"/>
                          </a:cubicBezTo>
                          <a:cubicBezTo>
                            <a:pt x="41596" y="0"/>
                            <a:pt x="53593" y="22803"/>
                            <a:pt x="53593" y="50933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80" name="Google Shape;1180;p9"/>
                    <p:cNvSpPr/>
                    <p:nvPr/>
                  </p:nvSpPr>
                  <p:spPr>
                    <a:xfrm rot="-3022674">
                      <a:off x="9163406" y="4675839"/>
                      <a:ext cx="50534" cy="26597"/>
                    </a:xfrm>
                    <a:custGeom>
                      <a:rect b="b" l="l" r="r" t="t"/>
                      <a:pathLst>
                        <a:path extrusionOk="0" h="26606" w="50552">
                          <a:moveTo>
                            <a:pt x="50552" y="13303"/>
                          </a:moveTo>
                          <a:cubicBezTo>
                            <a:pt x="50552" y="20650"/>
                            <a:pt x="39236" y="26606"/>
                            <a:pt x="25276" y="26606"/>
                          </a:cubicBezTo>
                          <a:cubicBezTo>
                            <a:pt x="11317" y="26606"/>
                            <a:pt x="0" y="20650"/>
                            <a:pt x="0" y="13303"/>
                          </a:cubicBezTo>
                          <a:cubicBezTo>
                            <a:pt x="0" y="5956"/>
                            <a:pt x="11317" y="0"/>
                            <a:pt x="25276" y="0"/>
                          </a:cubicBezTo>
                          <a:cubicBezTo>
                            <a:pt x="39236" y="0"/>
                            <a:pt x="50552" y="5956"/>
                            <a:pt x="50552" y="13303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1181" name="Google Shape;1181;p9"/>
                <p:cNvGrpSpPr/>
                <p:nvPr/>
              </p:nvGrpSpPr>
              <p:grpSpPr>
                <a:xfrm>
                  <a:off x="9261735" y="4544758"/>
                  <a:ext cx="563828" cy="265400"/>
                  <a:chOff x="9261735" y="4544758"/>
                  <a:chExt cx="563828" cy="265400"/>
                </a:xfrm>
              </p:grpSpPr>
              <p:sp>
                <p:nvSpPr>
                  <p:cNvPr id="1182" name="Google Shape;1182;p9"/>
                  <p:cNvSpPr/>
                  <p:nvPr/>
                </p:nvSpPr>
                <p:spPr>
                  <a:xfrm rot="-5107765">
                    <a:off x="9447750" y="4519495"/>
                    <a:ext cx="68114" cy="129378"/>
                  </a:xfrm>
                  <a:custGeom>
                    <a:rect b="b" l="l" r="r" t="t"/>
                    <a:pathLst>
                      <a:path extrusionOk="0" h="129234" w="68038">
                        <a:moveTo>
                          <a:pt x="68038" y="64617"/>
                        </a:moveTo>
                        <a:cubicBezTo>
                          <a:pt x="68038" y="100304"/>
                          <a:pt x="52807" y="129234"/>
                          <a:pt x="34019" y="129234"/>
                        </a:cubicBezTo>
                        <a:cubicBezTo>
                          <a:pt x="15231" y="129234"/>
                          <a:pt x="0" y="100304"/>
                          <a:pt x="0" y="64617"/>
                        </a:cubicBezTo>
                        <a:cubicBezTo>
                          <a:pt x="0" y="28930"/>
                          <a:pt x="15231" y="0"/>
                          <a:pt x="34019" y="0"/>
                        </a:cubicBezTo>
                        <a:cubicBezTo>
                          <a:pt x="52807" y="0"/>
                          <a:pt x="68038" y="28930"/>
                          <a:pt x="68038" y="64617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grpSp>
                <p:nvGrpSpPr>
                  <p:cNvPr id="1183" name="Google Shape;1183;p9"/>
                  <p:cNvGrpSpPr/>
                  <p:nvPr/>
                </p:nvGrpSpPr>
                <p:grpSpPr>
                  <a:xfrm>
                    <a:off x="9261735" y="4606760"/>
                    <a:ext cx="260016" cy="148616"/>
                    <a:chOff x="9261735" y="4606760"/>
                    <a:chExt cx="260016" cy="148616"/>
                  </a:xfrm>
                </p:grpSpPr>
                <p:sp>
                  <p:nvSpPr>
                    <p:cNvPr id="1184" name="Google Shape;1184;p9"/>
                    <p:cNvSpPr/>
                    <p:nvPr/>
                  </p:nvSpPr>
                  <p:spPr>
                    <a:xfrm rot="-4067954">
                      <a:off x="9360498" y="4606589"/>
                      <a:ext cx="42153" cy="80317"/>
                    </a:xfrm>
                    <a:custGeom>
                      <a:rect b="b" l="l" r="r" t="t"/>
                      <a:pathLst>
                        <a:path extrusionOk="0" h="80392" w="42192">
                          <a:moveTo>
                            <a:pt x="42192" y="40197"/>
                          </a:moveTo>
                          <a:cubicBezTo>
                            <a:pt x="42192" y="62396"/>
                            <a:pt x="32747" y="80393"/>
                            <a:pt x="21096" y="80393"/>
                          </a:cubicBezTo>
                          <a:cubicBezTo>
                            <a:pt x="9445" y="80393"/>
                            <a:pt x="0" y="62397"/>
                            <a:pt x="0" y="40197"/>
                          </a:cubicBezTo>
                          <a:cubicBezTo>
                            <a:pt x="0" y="17997"/>
                            <a:pt x="9446" y="0"/>
                            <a:pt x="21096" y="0"/>
                          </a:cubicBezTo>
                          <a:cubicBezTo>
                            <a:pt x="32747" y="0"/>
                            <a:pt x="42192" y="17997"/>
                            <a:pt x="42192" y="401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85" name="Google Shape;1185;p9"/>
                    <p:cNvSpPr/>
                    <p:nvPr/>
                  </p:nvSpPr>
                  <p:spPr>
                    <a:xfrm rot="-3003970">
                      <a:off x="9276367" y="4607910"/>
                      <a:ext cx="26633" cy="50602"/>
                    </a:xfrm>
                    <a:custGeom>
                      <a:rect b="b" l="l" r="r" t="t"/>
                      <a:pathLst>
                        <a:path extrusionOk="0" h="50555" w="26608">
                          <a:moveTo>
                            <a:pt x="26608" y="25278"/>
                          </a:moveTo>
                          <a:cubicBezTo>
                            <a:pt x="26608" y="39238"/>
                            <a:pt x="20651" y="50556"/>
                            <a:pt x="13304" y="50556"/>
                          </a:cubicBezTo>
                          <a:cubicBezTo>
                            <a:pt x="5956" y="50556"/>
                            <a:pt x="-1" y="39238"/>
                            <a:pt x="-1" y="25278"/>
                          </a:cubicBezTo>
                          <a:cubicBezTo>
                            <a:pt x="-1" y="11317"/>
                            <a:pt x="5956" y="0"/>
                            <a:pt x="13304" y="0"/>
                          </a:cubicBezTo>
                          <a:cubicBezTo>
                            <a:pt x="20651" y="0"/>
                            <a:pt x="26608" y="11317"/>
                            <a:pt x="26608" y="25278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86" name="Google Shape;1186;p9"/>
                    <p:cNvSpPr/>
                    <p:nvPr/>
                  </p:nvSpPr>
                  <p:spPr>
                    <a:xfrm rot="-2169224">
                      <a:off x="9482792" y="4701839"/>
                      <a:ext cx="26608" cy="50555"/>
                    </a:xfrm>
                    <a:custGeom>
                      <a:rect b="b" l="l" r="r" t="t"/>
                      <a:pathLst>
                        <a:path extrusionOk="0" h="50551" w="26606">
                          <a:moveTo>
                            <a:pt x="26606" y="25276"/>
                          </a:moveTo>
                          <a:cubicBezTo>
                            <a:pt x="26606" y="39235"/>
                            <a:pt x="20650" y="50552"/>
                            <a:pt x="13303" y="50552"/>
                          </a:cubicBezTo>
                          <a:cubicBezTo>
                            <a:pt x="5956" y="50552"/>
                            <a:pt x="0" y="39235"/>
                            <a:pt x="0" y="25276"/>
                          </a:cubicBezTo>
                          <a:cubicBezTo>
                            <a:pt x="0" y="11316"/>
                            <a:pt x="5956" y="0"/>
                            <a:pt x="13303" y="0"/>
                          </a:cubicBezTo>
                          <a:cubicBezTo>
                            <a:pt x="20650" y="0"/>
                            <a:pt x="26606" y="11316"/>
                            <a:pt x="26606" y="25276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grpSp>
                <p:nvGrpSpPr>
                  <p:cNvPr id="1187" name="Google Shape;1187;p9"/>
                  <p:cNvGrpSpPr/>
                  <p:nvPr/>
                </p:nvGrpSpPr>
                <p:grpSpPr>
                  <a:xfrm>
                    <a:off x="9534754" y="4634332"/>
                    <a:ext cx="290809" cy="175826"/>
                    <a:chOff x="9534754" y="4634332"/>
                    <a:chExt cx="290809" cy="175826"/>
                  </a:xfrm>
                </p:grpSpPr>
                <p:sp>
                  <p:nvSpPr>
                    <p:cNvPr id="1188" name="Google Shape;1188;p9"/>
                    <p:cNvSpPr/>
                    <p:nvPr/>
                  </p:nvSpPr>
                  <p:spPr>
                    <a:xfrm rot="-3211846">
                      <a:off x="9759534" y="4728702"/>
                      <a:ext cx="42236" cy="80476"/>
                    </a:xfrm>
                    <a:custGeom>
                      <a:rect b="b" l="l" r="r" t="t"/>
                      <a:pathLst>
                        <a:path extrusionOk="0" h="80394" w="42193">
                          <a:moveTo>
                            <a:pt x="42193" y="40197"/>
                          </a:moveTo>
                          <a:cubicBezTo>
                            <a:pt x="42193" y="62398"/>
                            <a:pt x="32748" y="80395"/>
                            <a:pt x="21097" y="80395"/>
                          </a:cubicBezTo>
                          <a:cubicBezTo>
                            <a:pt x="9445" y="80395"/>
                            <a:pt x="0" y="62398"/>
                            <a:pt x="0" y="40197"/>
                          </a:cubicBezTo>
                          <a:cubicBezTo>
                            <a:pt x="0" y="17997"/>
                            <a:pt x="9445" y="0"/>
                            <a:pt x="21097" y="0"/>
                          </a:cubicBezTo>
                          <a:cubicBezTo>
                            <a:pt x="32748" y="0"/>
                            <a:pt x="42193" y="17997"/>
                            <a:pt x="42193" y="40197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89" name="Google Shape;1189;p9"/>
                    <p:cNvSpPr/>
                    <p:nvPr/>
                  </p:nvSpPr>
                  <p:spPr>
                    <a:xfrm rot="-3022674">
                      <a:off x="9564268" y="4636520"/>
                      <a:ext cx="53574" cy="101830"/>
                    </a:xfrm>
                    <a:custGeom>
                      <a:rect b="b" l="l" r="r" t="t"/>
                      <a:pathLst>
                        <a:path extrusionOk="0" h="101865" w="53593">
                          <a:moveTo>
                            <a:pt x="53593" y="50933"/>
                          </a:moveTo>
                          <a:cubicBezTo>
                            <a:pt x="53593" y="79062"/>
                            <a:pt x="41596" y="101865"/>
                            <a:pt x="26797" y="101865"/>
                          </a:cubicBezTo>
                          <a:cubicBezTo>
                            <a:pt x="11997" y="101865"/>
                            <a:pt x="0" y="79062"/>
                            <a:pt x="0" y="50933"/>
                          </a:cubicBezTo>
                          <a:cubicBezTo>
                            <a:pt x="0" y="22803"/>
                            <a:pt x="11997" y="0"/>
                            <a:pt x="26797" y="0"/>
                          </a:cubicBezTo>
                          <a:cubicBezTo>
                            <a:pt x="41596" y="0"/>
                            <a:pt x="53593" y="22803"/>
                            <a:pt x="53593" y="50933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190" name="Google Shape;1190;p9"/>
                    <p:cNvSpPr/>
                    <p:nvPr/>
                  </p:nvSpPr>
                  <p:spPr>
                    <a:xfrm rot="-3022674">
                      <a:off x="9655390" y="4768916"/>
                      <a:ext cx="50534" cy="26597"/>
                    </a:xfrm>
                    <a:custGeom>
                      <a:rect b="b" l="l" r="r" t="t"/>
                      <a:pathLst>
                        <a:path extrusionOk="0" h="26606" w="50552">
                          <a:moveTo>
                            <a:pt x="50553" y="13303"/>
                          </a:moveTo>
                          <a:cubicBezTo>
                            <a:pt x="50553" y="20650"/>
                            <a:pt x="39236" y="26607"/>
                            <a:pt x="25277" y="26607"/>
                          </a:cubicBezTo>
                          <a:cubicBezTo>
                            <a:pt x="11317" y="26607"/>
                            <a:pt x="1" y="20650"/>
                            <a:pt x="1" y="13303"/>
                          </a:cubicBezTo>
                          <a:cubicBezTo>
                            <a:pt x="1" y="5956"/>
                            <a:pt x="11317" y="0"/>
                            <a:pt x="25277" y="0"/>
                          </a:cubicBezTo>
                          <a:cubicBezTo>
                            <a:pt x="39236" y="0"/>
                            <a:pt x="50553" y="5956"/>
                            <a:pt x="50553" y="13303"/>
                          </a:cubicBezTo>
                          <a:close/>
                        </a:path>
                      </a:pathLst>
                    </a:custGeom>
                    <a:solidFill>
                      <a:srgbClr val="648452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</p:grpSp>
            <p:grpSp>
              <p:nvGrpSpPr>
                <p:cNvPr id="1191" name="Google Shape;1191;p9"/>
                <p:cNvGrpSpPr/>
                <p:nvPr/>
              </p:nvGrpSpPr>
              <p:grpSpPr>
                <a:xfrm>
                  <a:off x="7037400" y="5020758"/>
                  <a:ext cx="151688" cy="167340"/>
                  <a:chOff x="7037400" y="5020758"/>
                  <a:chExt cx="151688" cy="167340"/>
                </a:xfrm>
              </p:grpSpPr>
              <p:sp>
                <p:nvSpPr>
                  <p:cNvPr id="1192" name="Google Shape;1192;p9"/>
                  <p:cNvSpPr/>
                  <p:nvPr/>
                </p:nvSpPr>
                <p:spPr>
                  <a:xfrm rot="-4052055">
                    <a:off x="7054284" y="5146310"/>
                    <a:ext cx="50604" cy="26634"/>
                  </a:xfrm>
                  <a:custGeom>
                    <a:rect b="b" l="l" r="r" t="t"/>
                    <a:pathLst>
                      <a:path extrusionOk="0" h="26608" w="50555">
                        <a:moveTo>
                          <a:pt x="50556" y="13304"/>
                        </a:moveTo>
                        <a:cubicBezTo>
                          <a:pt x="50556" y="20652"/>
                          <a:pt x="39239" y="26608"/>
                          <a:pt x="25278" y="26608"/>
                        </a:cubicBezTo>
                        <a:cubicBezTo>
                          <a:pt x="11318" y="26608"/>
                          <a:pt x="1" y="20652"/>
                          <a:pt x="1" y="13304"/>
                        </a:cubicBezTo>
                        <a:cubicBezTo>
                          <a:pt x="1" y="5956"/>
                          <a:pt x="11318" y="0"/>
                          <a:pt x="25278" y="0"/>
                        </a:cubicBezTo>
                        <a:cubicBezTo>
                          <a:pt x="39239" y="0"/>
                          <a:pt x="50556" y="5956"/>
                          <a:pt x="50556" y="13304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9"/>
                  <p:cNvSpPr/>
                  <p:nvPr/>
                </p:nvSpPr>
                <p:spPr>
                  <a:xfrm rot="-4052055">
                    <a:off x="7147301" y="5026969"/>
                    <a:ext cx="26634" cy="50604"/>
                  </a:xfrm>
                  <a:custGeom>
                    <a:rect b="b" l="l" r="r" t="t"/>
                    <a:pathLst>
                      <a:path extrusionOk="0" h="50555" w="26608">
                        <a:moveTo>
                          <a:pt x="26608" y="25278"/>
                        </a:moveTo>
                        <a:cubicBezTo>
                          <a:pt x="26608" y="39239"/>
                          <a:pt x="20651" y="50556"/>
                          <a:pt x="13304" y="50556"/>
                        </a:cubicBezTo>
                        <a:cubicBezTo>
                          <a:pt x="5956" y="50556"/>
                          <a:pt x="-1" y="39239"/>
                          <a:pt x="-1" y="25278"/>
                        </a:cubicBezTo>
                        <a:cubicBezTo>
                          <a:pt x="-1" y="11317"/>
                          <a:pt x="5956" y="0"/>
                          <a:pt x="13304" y="0"/>
                        </a:cubicBezTo>
                        <a:cubicBezTo>
                          <a:pt x="20651" y="0"/>
                          <a:pt x="26608" y="11317"/>
                          <a:pt x="26608" y="25278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9"/>
                  <p:cNvSpPr/>
                  <p:nvPr/>
                </p:nvSpPr>
                <p:spPr>
                  <a:xfrm rot="-2279289">
                    <a:off x="7041040" y="5037124"/>
                    <a:ext cx="64945" cy="34181"/>
                  </a:xfrm>
                  <a:custGeom>
                    <a:rect b="b" l="l" r="r" t="t"/>
                    <a:pathLst>
                      <a:path extrusionOk="0" h="34209" w="64998">
                        <a:moveTo>
                          <a:pt x="64999" y="17105"/>
                        </a:moveTo>
                        <a:cubicBezTo>
                          <a:pt x="64999" y="26552"/>
                          <a:pt x="50448" y="34210"/>
                          <a:pt x="32499" y="34210"/>
                        </a:cubicBezTo>
                        <a:cubicBezTo>
                          <a:pt x="14551" y="34210"/>
                          <a:pt x="0" y="26552"/>
                          <a:pt x="0" y="17105"/>
                        </a:cubicBezTo>
                        <a:cubicBezTo>
                          <a:pt x="0" y="7658"/>
                          <a:pt x="14551" y="0"/>
                          <a:pt x="32499" y="0"/>
                        </a:cubicBezTo>
                        <a:cubicBezTo>
                          <a:pt x="50448" y="0"/>
                          <a:pt x="64999" y="7658"/>
                          <a:pt x="64999" y="1710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9"/>
                <p:cNvGrpSpPr/>
                <p:nvPr/>
              </p:nvGrpSpPr>
              <p:grpSpPr>
                <a:xfrm>
                  <a:off x="6454126" y="5030307"/>
                  <a:ext cx="369347" cy="208690"/>
                  <a:chOff x="6454126" y="5030307"/>
                  <a:chExt cx="369347" cy="208690"/>
                </a:xfrm>
              </p:grpSpPr>
              <p:sp>
                <p:nvSpPr>
                  <p:cNvPr id="1196" name="Google Shape;1196;p9"/>
                  <p:cNvSpPr/>
                  <p:nvPr/>
                </p:nvSpPr>
                <p:spPr>
                  <a:xfrm rot="-1574698">
                    <a:off x="6737755" y="5185924"/>
                    <a:ext cx="81776" cy="36894"/>
                  </a:xfrm>
                  <a:custGeom>
                    <a:rect b="b" l="l" r="r" t="t"/>
                    <a:pathLst>
                      <a:path extrusionOk="0" h="36870" w="81722">
                        <a:moveTo>
                          <a:pt x="81722" y="18435"/>
                        </a:moveTo>
                        <a:cubicBezTo>
                          <a:pt x="81722" y="28617"/>
                          <a:pt x="63428" y="36870"/>
                          <a:pt x="40861" y="36870"/>
                        </a:cubicBezTo>
                        <a:cubicBezTo>
                          <a:pt x="18294" y="36870"/>
                          <a:pt x="0" y="28617"/>
                          <a:pt x="0" y="18435"/>
                        </a:cubicBezTo>
                        <a:cubicBezTo>
                          <a:pt x="0" y="8254"/>
                          <a:pt x="18294" y="0"/>
                          <a:pt x="40861" y="0"/>
                        </a:cubicBezTo>
                        <a:cubicBezTo>
                          <a:pt x="63428" y="0"/>
                          <a:pt x="81722" y="8254"/>
                          <a:pt x="81722" y="1843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9"/>
                  <p:cNvSpPr/>
                  <p:nvPr/>
                </p:nvSpPr>
                <p:spPr>
                  <a:xfrm rot="-3852238">
                    <a:off x="6602987" y="5131900"/>
                    <a:ext cx="19947" cy="44074"/>
                  </a:xfrm>
                  <a:custGeom>
                    <a:rect b="b" l="l" r="r" t="t"/>
                    <a:pathLst>
                      <a:path extrusionOk="0" h="44091" w="19955">
                        <a:moveTo>
                          <a:pt x="19955" y="22046"/>
                        </a:moveTo>
                        <a:cubicBezTo>
                          <a:pt x="19955" y="34221"/>
                          <a:pt x="15488" y="44091"/>
                          <a:pt x="9977" y="44091"/>
                        </a:cubicBezTo>
                        <a:cubicBezTo>
                          <a:pt x="4467" y="44091"/>
                          <a:pt x="0" y="34221"/>
                          <a:pt x="0" y="22046"/>
                        </a:cubicBezTo>
                        <a:cubicBezTo>
                          <a:pt x="0" y="9870"/>
                          <a:pt x="4467" y="0"/>
                          <a:pt x="9977" y="0"/>
                        </a:cubicBezTo>
                        <a:cubicBezTo>
                          <a:pt x="15488" y="0"/>
                          <a:pt x="19955" y="9870"/>
                          <a:pt x="19955" y="2204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9"/>
                  <p:cNvSpPr/>
                  <p:nvPr/>
                </p:nvSpPr>
                <p:spPr>
                  <a:xfrm rot="-3852238">
                    <a:off x="6468334" y="5026839"/>
                    <a:ext cx="19947" cy="44074"/>
                  </a:xfrm>
                  <a:custGeom>
                    <a:rect b="b" l="l" r="r" t="t"/>
                    <a:pathLst>
                      <a:path extrusionOk="0" h="44091" w="19955">
                        <a:moveTo>
                          <a:pt x="19955" y="22045"/>
                        </a:moveTo>
                        <a:cubicBezTo>
                          <a:pt x="19955" y="34221"/>
                          <a:pt x="15488" y="44091"/>
                          <a:pt x="9978" y="44091"/>
                        </a:cubicBezTo>
                        <a:cubicBezTo>
                          <a:pt x="4467" y="44091"/>
                          <a:pt x="0" y="34221"/>
                          <a:pt x="0" y="22045"/>
                        </a:cubicBezTo>
                        <a:cubicBezTo>
                          <a:pt x="0" y="9870"/>
                          <a:pt x="4467" y="0"/>
                          <a:pt x="9978" y="0"/>
                        </a:cubicBezTo>
                        <a:cubicBezTo>
                          <a:pt x="15488" y="0"/>
                          <a:pt x="19955" y="9870"/>
                          <a:pt x="19955" y="2204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9" name="Google Shape;1199;p9"/>
                <p:cNvGrpSpPr/>
                <p:nvPr/>
              </p:nvGrpSpPr>
              <p:grpSpPr>
                <a:xfrm>
                  <a:off x="9931114" y="4703121"/>
                  <a:ext cx="342924" cy="248681"/>
                  <a:chOff x="9931114" y="4703121"/>
                  <a:chExt cx="342924" cy="248681"/>
                </a:xfrm>
              </p:grpSpPr>
              <p:sp>
                <p:nvSpPr>
                  <p:cNvPr id="1200" name="Google Shape;1200;p9"/>
                  <p:cNvSpPr/>
                  <p:nvPr/>
                </p:nvSpPr>
                <p:spPr>
                  <a:xfrm rot="-1073513">
                    <a:off x="9934805" y="4714794"/>
                    <a:ext cx="81796" cy="36902"/>
                  </a:xfrm>
                  <a:custGeom>
                    <a:rect b="b" l="l" r="r" t="t"/>
                    <a:pathLst>
                      <a:path extrusionOk="0" h="36869" w="81722">
                        <a:moveTo>
                          <a:pt x="81722" y="18435"/>
                        </a:moveTo>
                        <a:cubicBezTo>
                          <a:pt x="81722" y="28616"/>
                          <a:pt x="63428" y="36870"/>
                          <a:pt x="40860" y="36870"/>
                        </a:cubicBezTo>
                        <a:cubicBezTo>
                          <a:pt x="18293" y="36870"/>
                          <a:pt x="-1" y="28616"/>
                          <a:pt x="-1" y="18435"/>
                        </a:cubicBezTo>
                        <a:cubicBezTo>
                          <a:pt x="-1" y="8253"/>
                          <a:pt x="18293" y="0"/>
                          <a:pt x="40860" y="0"/>
                        </a:cubicBezTo>
                        <a:cubicBezTo>
                          <a:pt x="63428" y="0"/>
                          <a:pt x="81722" y="8253"/>
                          <a:pt x="81722" y="18435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9"/>
                  <p:cNvSpPr/>
                  <p:nvPr/>
                </p:nvSpPr>
                <p:spPr>
                  <a:xfrm rot="-3354740">
                    <a:off x="10122049" y="4785852"/>
                    <a:ext cx="19939" cy="44055"/>
                  </a:xfrm>
                  <a:custGeom>
                    <a:rect b="b" l="l" r="r" t="t"/>
                    <a:pathLst>
                      <a:path extrusionOk="0" h="44091" w="19955">
                        <a:moveTo>
                          <a:pt x="19955" y="22046"/>
                        </a:moveTo>
                        <a:cubicBezTo>
                          <a:pt x="19955" y="34222"/>
                          <a:pt x="15488" y="44092"/>
                          <a:pt x="9977" y="44092"/>
                        </a:cubicBezTo>
                        <a:cubicBezTo>
                          <a:pt x="4466" y="44092"/>
                          <a:pt x="-1" y="34222"/>
                          <a:pt x="-1" y="22046"/>
                        </a:cubicBezTo>
                        <a:cubicBezTo>
                          <a:pt x="-1" y="9870"/>
                          <a:pt x="4466" y="0"/>
                          <a:pt x="9977" y="0"/>
                        </a:cubicBezTo>
                        <a:cubicBezTo>
                          <a:pt x="15488" y="0"/>
                          <a:pt x="19955" y="9870"/>
                          <a:pt x="19955" y="2204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2" name="Google Shape;1202;p9"/>
                  <p:cNvSpPr/>
                  <p:nvPr/>
                </p:nvSpPr>
                <p:spPr>
                  <a:xfrm rot="-3354740">
                    <a:off x="10240239" y="4909174"/>
                    <a:ext cx="19939" cy="44055"/>
                  </a:xfrm>
                  <a:custGeom>
                    <a:rect b="b" l="l" r="r" t="t"/>
                    <a:pathLst>
                      <a:path extrusionOk="0" h="44091" w="19955">
                        <a:moveTo>
                          <a:pt x="19956" y="22046"/>
                        </a:moveTo>
                        <a:cubicBezTo>
                          <a:pt x="19956" y="34222"/>
                          <a:pt x="15488" y="44092"/>
                          <a:pt x="9977" y="44092"/>
                        </a:cubicBezTo>
                        <a:cubicBezTo>
                          <a:pt x="4466" y="44092"/>
                          <a:pt x="-1" y="34222"/>
                          <a:pt x="-1" y="22046"/>
                        </a:cubicBezTo>
                        <a:cubicBezTo>
                          <a:pt x="-1" y="9870"/>
                          <a:pt x="4466" y="0"/>
                          <a:pt x="9977" y="0"/>
                        </a:cubicBezTo>
                        <a:cubicBezTo>
                          <a:pt x="15488" y="0"/>
                          <a:pt x="19956" y="9870"/>
                          <a:pt x="19956" y="22046"/>
                        </a:cubicBezTo>
                        <a:close/>
                      </a:path>
                    </a:pathLst>
                  </a:custGeom>
                  <a:solidFill>
                    <a:srgbClr val="648452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03" name="Google Shape;1203;p9"/>
              <p:cNvGrpSpPr/>
              <p:nvPr/>
            </p:nvGrpSpPr>
            <p:grpSpPr>
              <a:xfrm>
                <a:off x="6876744" y="5652660"/>
                <a:ext cx="2123574" cy="595752"/>
                <a:chOff x="6876744" y="5652660"/>
                <a:chExt cx="2123574" cy="595752"/>
              </a:xfrm>
            </p:grpSpPr>
            <p:grpSp>
              <p:nvGrpSpPr>
                <p:cNvPr id="1204" name="Google Shape;1204;p9"/>
                <p:cNvGrpSpPr/>
                <p:nvPr/>
              </p:nvGrpSpPr>
              <p:grpSpPr>
                <a:xfrm>
                  <a:off x="6876744" y="6100822"/>
                  <a:ext cx="142283" cy="147590"/>
                  <a:chOff x="6876744" y="6100822"/>
                  <a:chExt cx="142283" cy="147590"/>
                </a:xfrm>
              </p:grpSpPr>
              <p:sp>
                <p:nvSpPr>
                  <p:cNvPr id="1205" name="Google Shape;1205;p9"/>
                  <p:cNvSpPr/>
                  <p:nvPr/>
                </p:nvSpPr>
                <p:spPr>
                  <a:xfrm>
                    <a:off x="6884346" y="6193854"/>
                    <a:ext cx="105195" cy="27836"/>
                  </a:xfrm>
                  <a:custGeom>
                    <a:rect b="b" l="l" r="r" t="t"/>
                    <a:pathLst>
                      <a:path extrusionOk="0" h="27836" w="105195">
                        <a:moveTo>
                          <a:pt x="0" y="0"/>
                        </a:moveTo>
                        <a:cubicBezTo>
                          <a:pt x="6937" y="6462"/>
                          <a:pt x="15205" y="10643"/>
                          <a:pt x="23567" y="14064"/>
                        </a:cubicBezTo>
                        <a:cubicBezTo>
                          <a:pt x="32024" y="17295"/>
                          <a:pt x="40957" y="19291"/>
                          <a:pt x="49889" y="20336"/>
                        </a:cubicBezTo>
                        <a:cubicBezTo>
                          <a:pt x="58917" y="21666"/>
                          <a:pt x="68040" y="21286"/>
                          <a:pt x="77257" y="21191"/>
                        </a:cubicBezTo>
                        <a:lnTo>
                          <a:pt x="91131" y="20146"/>
                        </a:lnTo>
                        <a:cubicBezTo>
                          <a:pt x="95788" y="19671"/>
                          <a:pt x="100444" y="19005"/>
                          <a:pt x="105195" y="18720"/>
                        </a:cubicBezTo>
                        <a:cubicBezTo>
                          <a:pt x="100824" y="20526"/>
                          <a:pt x="96263" y="21856"/>
                          <a:pt x="91797" y="23472"/>
                        </a:cubicBezTo>
                        <a:cubicBezTo>
                          <a:pt x="87235" y="24612"/>
                          <a:pt x="82579" y="25753"/>
                          <a:pt x="77827" y="26513"/>
                        </a:cubicBezTo>
                        <a:cubicBezTo>
                          <a:pt x="68325" y="27748"/>
                          <a:pt x="58727" y="28413"/>
                          <a:pt x="49034" y="27178"/>
                        </a:cubicBezTo>
                        <a:cubicBezTo>
                          <a:pt x="39437" y="25943"/>
                          <a:pt x="29839" y="23472"/>
                          <a:pt x="21286" y="19005"/>
                        </a:cubicBezTo>
                        <a:cubicBezTo>
                          <a:pt x="12734" y="14539"/>
                          <a:pt x="4846" y="817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9"/>
                  <p:cNvSpPr/>
                  <p:nvPr/>
                </p:nvSpPr>
                <p:spPr>
                  <a:xfrm>
                    <a:off x="6913139" y="6119700"/>
                    <a:ext cx="84723" cy="59139"/>
                  </a:xfrm>
                  <a:custGeom>
                    <a:rect b="b" l="l" r="r" t="t"/>
                    <a:pathLst>
                      <a:path extrusionOk="0" h="59139" w="84723">
                        <a:moveTo>
                          <a:pt x="0" y="5449"/>
                        </a:moveTo>
                        <a:cubicBezTo>
                          <a:pt x="2946" y="1458"/>
                          <a:pt x="8458" y="412"/>
                          <a:pt x="13209" y="32"/>
                        </a:cubicBezTo>
                        <a:cubicBezTo>
                          <a:pt x="18150" y="-158"/>
                          <a:pt x="22996" y="507"/>
                          <a:pt x="27653" y="1648"/>
                        </a:cubicBezTo>
                        <a:cubicBezTo>
                          <a:pt x="37060" y="3928"/>
                          <a:pt x="45898" y="8014"/>
                          <a:pt x="54071" y="13051"/>
                        </a:cubicBezTo>
                        <a:cubicBezTo>
                          <a:pt x="62148" y="18182"/>
                          <a:pt x="69655" y="24454"/>
                          <a:pt x="75641" y="32247"/>
                        </a:cubicBezTo>
                        <a:cubicBezTo>
                          <a:pt x="81534" y="39849"/>
                          <a:pt x="85809" y="49636"/>
                          <a:pt x="84479" y="59139"/>
                        </a:cubicBezTo>
                        <a:cubicBezTo>
                          <a:pt x="83054" y="49732"/>
                          <a:pt x="77542" y="42224"/>
                          <a:pt x="71461" y="35667"/>
                        </a:cubicBezTo>
                        <a:cubicBezTo>
                          <a:pt x="65189" y="29206"/>
                          <a:pt x="58062" y="23599"/>
                          <a:pt x="50364" y="18848"/>
                        </a:cubicBezTo>
                        <a:cubicBezTo>
                          <a:pt x="42762" y="14001"/>
                          <a:pt x="34590" y="9915"/>
                          <a:pt x="26133" y="6779"/>
                        </a:cubicBezTo>
                        <a:cubicBezTo>
                          <a:pt x="21856" y="5259"/>
                          <a:pt x="17580" y="3928"/>
                          <a:pt x="13114" y="3358"/>
                        </a:cubicBezTo>
                        <a:cubicBezTo>
                          <a:pt x="8647" y="2788"/>
                          <a:pt x="3991" y="2788"/>
                          <a:pt x="0" y="5449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9"/>
                  <p:cNvSpPr/>
                  <p:nvPr/>
                </p:nvSpPr>
                <p:spPr>
                  <a:xfrm>
                    <a:off x="6946779" y="6100822"/>
                    <a:ext cx="72248" cy="83053"/>
                  </a:xfrm>
                  <a:custGeom>
                    <a:rect b="b" l="l" r="r" t="t"/>
                    <a:pathLst>
                      <a:path extrusionOk="0" h="83053" w="72248">
                        <a:moveTo>
                          <a:pt x="0" y="0"/>
                        </a:moveTo>
                        <a:cubicBezTo>
                          <a:pt x="19956" y="1806"/>
                          <a:pt x="39721" y="11023"/>
                          <a:pt x="53975" y="26133"/>
                        </a:cubicBezTo>
                        <a:cubicBezTo>
                          <a:pt x="57587" y="29838"/>
                          <a:pt x="60437" y="34210"/>
                          <a:pt x="63288" y="38581"/>
                        </a:cubicBezTo>
                        <a:cubicBezTo>
                          <a:pt x="65474" y="43237"/>
                          <a:pt x="68230" y="47799"/>
                          <a:pt x="69370" y="52835"/>
                        </a:cubicBezTo>
                        <a:cubicBezTo>
                          <a:pt x="72791" y="62623"/>
                          <a:pt x="72601" y="73171"/>
                          <a:pt x="71651" y="83054"/>
                        </a:cubicBezTo>
                        <a:cubicBezTo>
                          <a:pt x="69940" y="73171"/>
                          <a:pt x="68230" y="63478"/>
                          <a:pt x="64239" y="54736"/>
                        </a:cubicBezTo>
                        <a:cubicBezTo>
                          <a:pt x="60627" y="45898"/>
                          <a:pt x="55496" y="37726"/>
                          <a:pt x="48844" y="30884"/>
                        </a:cubicBezTo>
                        <a:cubicBezTo>
                          <a:pt x="42382" y="23852"/>
                          <a:pt x="34780" y="17960"/>
                          <a:pt x="26513" y="12924"/>
                        </a:cubicBezTo>
                        <a:cubicBezTo>
                          <a:pt x="18245" y="7887"/>
                          <a:pt x="9408" y="3421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9"/>
                  <p:cNvSpPr/>
                  <p:nvPr/>
                </p:nvSpPr>
                <p:spPr>
                  <a:xfrm>
                    <a:off x="6876744" y="6219891"/>
                    <a:ext cx="112892" cy="28521"/>
                  </a:xfrm>
                  <a:custGeom>
                    <a:rect b="b" l="l" r="r" t="t"/>
                    <a:pathLst>
                      <a:path extrusionOk="0" h="28521" w="112892">
                        <a:moveTo>
                          <a:pt x="0" y="0"/>
                        </a:moveTo>
                        <a:cubicBezTo>
                          <a:pt x="8172" y="5892"/>
                          <a:pt x="17105" y="10358"/>
                          <a:pt x="26228" y="13969"/>
                        </a:cubicBezTo>
                        <a:cubicBezTo>
                          <a:pt x="35350" y="17390"/>
                          <a:pt x="44758" y="20146"/>
                          <a:pt x="54450" y="21096"/>
                        </a:cubicBezTo>
                        <a:cubicBezTo>
                          <a:pt x="64048" y="22046"/>
                          <a:pt x="73836" y="22426"/>
                          <a:pt x="83624" y="21001"/>
                        </a:cubicBezTo>
                        <a:cubicBezTo>
                          <a:pt x="93412" y="19956"/>
                          <a:pt x="103010" y="17580"/>
                          <a:pt x="112892" y="15109"/>
                        </a:cubicBezTo>
                        <a:cubicBezTo>
                          <a:pt x="108426" y="17485"/>
                          <a:pt x="103865" y="19861"/>
                          <a:pt x="99209" y="21856"/>
                        </a:cubicBezTo>
                        <a:cubicBezTo>
                          <a:pt x="94362" y="23377"/>
                          <a:pt x="89611" y="25562"/>
                          <a:pt x="84479" y="26322"/>
                        </a:cubicBezTo>
                        <a:cubicBezTo>
                          <a:pt x="74502" y="28888"/>
                          <a:pt x="63953" y="28888"/>
                          <a:pt x="53596" y="27938"/>
                        </a:cubicBezTo>
                        <a:cubicBezTo>
                          <a:pt x="43237" y="26798"/>
                          <a:pt x="33164" y="23567"/>
                          <a:pt x="23947" y="18910"/>
                        </a:cubicBezTo>
                        <a:cubicBezTo>
                          <a:pt x="14729" y="14254"/>
                          <a:pt x="6367" y="788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9"/>
                <p:cNvGrpSpPr/>
                <p:nvPr/>
              </p:nvGrpSpPr>
              <p:grpSpPr>
                <a:xfrm>
                  <a:off x="8775769" y="5652660"/>
                  <a:ext cx="224549" cy="215755"/>
                  <a:chOff x="8775769" y="5652660"/>
                  <a:chExt cx="224549" cy="215755"/>
                </a:xfrm>
              </p:grpSpPr>
              <p:sp>
                <p:nvSpPr>
                  <p:cNvPr id="1210" name="Google Shape;1210;p9"/>
                  <p:cNvSpPr/>
                  <p:nvPr/>
                </p:nvSpPr>
                <p:spPr>
                  <a:xfrm>
                    <a:off x="8775769" y="5652660"/>
                    <a:ext cx="207349" cy="45721"/>
                  </a:xfrm>
                  <a:custGeom>
                    <a:rect b="b" l="l" r="r" t="t"/>
                    <a:pathLst>
                      <a:path extrusionOk="0" h="45721" w="207349">
                        <a:moveTo>
                          <a:pt x="0" y="45722"/>
                        </a:moveTo>
                        <a:cubicBezTo>
                          <a:pt x="12258" y="32038"/>
                          <a:pt x="27368" y="20444"/>
                          <a:pt x="44568" y="12937"/>
                        </a:cubicBezTo>
                        <a:cubicBezTo>
                          <a:pt x="61768" y="5620"/>
                          <a:pt x="80298" y="1724"/>
                          <a:pt x="98923" y="299"/>
                        </a:cubicBezTo>
                        <a:cubicBezTo>
                          <a:pt x="117549" y="-652"/>
                          <a:pt x="136269" y="679"/>
                          <a:pt x="154419" y="4100"/>
                        </a:cubicBezTo>
                        <a:cubicBezTo>
                          <a:pt x="172569" y="7616"/>
                          <a:pt x="190530" y="12462"/>
                          <a:pt x="207350" y="20064"/>
                        </a:cubicBezTo>
                        <a:cubicBezTo>
                          <a:pt x="198512" y="17594"/>
                          <a:pt x="189579" y="15408"/>
                          <a:pt x="180552" y="13792"/>
                        </a:cubicBezTo>
                        <a:cubicBezTo>
                          <a:pt x="171619" y="11892"/>
                          <a:pt x="162592" y="10372"/>
                          <a:pt x="153564" y="9326"/>
                        </a:cubicBezTo>
                        <a:cubicBezTo>
                          <a:pt x="135509" y="7236"/>
                          <a:pt x="117358" y="6095"/>
                          <a:pt x="99303" y="7236"/>
                        </a:cubicBezTo>
                        <a:cubicBezTo>
                          <a:pt x="81248" y="8471"/>
                          <a:pt x="63573" y="11987"/>
                          <a:pt x="46468" y="17879"/>
                        </a:cubicBezTo>
                        <a:cubicBezTo>
                          <a:pt x="29553" y="24151"/>
                          <a:pt x="14254" y="34033"/>
                          <a:pt x="0" y="45722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9"/>
                  <p:cNvSpPr/>
                  <p:nvPr/>
                </p:nvSpPr>
                <p:spPr>
                  <a:xfrm>
                    <a:off x="8846374" y="5778490"/>
                    <a:ext cx="153944" cy="58797"/>
                  </a:xfrm>
                  <a:custGeom>
                    <a:rect b="b" l="l" r="r" t="t"/>
                    <a:pathLst>
                      <a:path extrusionOk="0" h="58797" w="153944">
                        <a:moveTo>
                          <a:pt x="153944" y="0"/>
                        </a:moveTo>
                        <a:cubicBezTo>
                          <a:pt x="149763" y="6082"/>
                          <a:pt x="145392" y="11974"/>
                          <a:pt x="140831" y="17865"/>
                        </a:cubicBezTo>
                        <a:cubicBezTo>
                          <a:pt x="135509" y="22997"/>
                          <a:pt x="130758" y="28793"/>
                          <a:pt x="124866" y="33450"/>
                        </a:cubicBezTo>
                        <a:cubicBezTo>
                          <a:pt x="113558" y="43332"/>
                          <a:pt x="99968" y="50365"/>
                          <a:pt x="85525" y="55021"/>
                        </a:cubicBezTo>
                        <a:cubicBezTo>
                          <a:pt x="70985" y="59297"/>
                          <a:pt x="55401" y="59867"/>
                          <a:pt x="40671" y="57111"/>
                        </a:cubicBezTo>
                        <a:cubicBezTo>
                          <a:pt x="25942" y="54356"/>
                          <a:pt x="11783" y="48559"/>
                          <a:pt x="0" y="39627"/>
                        </a:cubicBezTo>
                        <a:cubicBezTo>
                          <a:pt x="6652" y="42857"/>
                          <a:pt x="13399" y="45613"/>
                          <a:pt x="20336" y="47514"/>
                        </a:cubicBezTo>
                        <a:cubicBezTo>
                          <a:pt x="27273" y="49604"/>
                          <a:pt x="34305" y="51125"/>
                          <a:pt x="41432" y="51885"/>
                        </a:cubicBezTo>
                        <a:cubicBezTo>
                          <a:pt x="55591" y="53310"/>
                          <a:pt x="70035" y="52550"/>
                          <a:pt x="83624" y="48464"/>
                        </a:cubicBezTo>
                        <a:cubicBezTo>
                          <a:pt x="97118" y="44283"/>
                          <a:pt x="110042" y="37916"/>
                          <a:pt x="121635" y="29363"/>
                        </a:cubicBezTo>
                        <a:cubicBezTo>
                          <a:pt x="127717" y="25467"/>
                          <a:pt x="132753" y="20146"/>
                          <a:pt x="138455" y="15679"/>
                        </a:cubicBezTo>
                        <a:cubicBezTo>
                          <a:pt x="143681" y="10548"/>
                          <a:pt x="148528" y="5132"/>
                          <a:pt x="153944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9"/>
                  <p:cNvSpPr/>
                  <p:nvPr/>
                </p:nvSpPr>
                <p:spPr>
                  <a:xfrm>
                    <a:off x="8786697" y="5714601"/>
                    <a:ext cx="164112" cy="63888"/>
                  </a:xfrm>
                  <a:custGeom>
                    <a:rect b="b" l="l" r="r" t="t"/>
                    <a:pathLst>
                      <a:path extrusionOk="0" h="63888" w="164112">
                        <a:moveTo>
                          <a:pt x="0" y="63889"/>
                        </a:moveTo>
                        <a:cubicBezTo>
                          <a:pt x="2091" y="56287"/>
                          <a:pt x="5607" y="49160"/>
                          <a:pt x="9978" y="42413"/>
                        </a:cubicBezTo>
                        <a:cubicBezTo>
                          <a:pt x="14539" y="35856"/>
                          <a:pt x="20336" y="30154"/>
                          <a:pt x="26608" y="25118"/>
                        </a:cubicBezTo>
                        <a:cubicBezTo>
                          <a:pt x="39246" y="15045"/>
                          <a:pt x="54641" y="9153"/>
                          <a:pt x="70035" y="5162"/>
                        </a:cubicBezTo>
                        <a:cubicBezTo>
                          <a:pt x="85525" y="1456"/>
                          <a:pt x="101489" y="-255"/>
                          <a:pt x="117264" y="31"/>
                        </a:cubicBezTo>
                        <a:cubicBezTo>
                          <a:pt x="133038" y="221"/>
                          <a:pt x="148813" y="1551"/>
                          <a:pt x="164112" y="5162"/>
                        </a:cubicBezTo>
                        <a:cubicBezTo>
                          <a:pt x="148433" y="4402"/>
                          <a:pt x="132849" y="4402"/>
                          <a:pt x="117359" y="5352"/>
                        </a:cubicBezTo>
                        <a:cubicBezTo>
                          <a:pt x="101870" y="6397"/>
                          <a:pt x="86570" y="8203"/>
                          <a:pt x="71651" y="11909"/>
                        </a:cubicBezTo>
                        <a:cubicBezTo>
                          <a:pt x="56827" y="15520"/>
                          <a:pt x="42287" y="20937"/>
                          <a:pt x="29744" y="29394"/>
                        </a:cubicBezTo>
                        <a:cubicBezTo>
                          <a:pt x="17010" y="37756"/>
                          <a:pt x="6842" y="49825"/>
                          <a:pt x="0" y="63889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9"/>
                  <p:cNvSpPr/>
                  <p:nvPr/>
                </p:nvSpPr>
                <p:spPr>
                  <a:xfrm>
                    <a:off x="8868801" y="5834271"/>
                    <a:ext cx="114412" cy="34144"/>
                  </a:xfrm>
                  <a:custGeom>
                    <a:rect b="b" l="l" r="r" t="t"/>
                    <a:pathLst>
                      <a:path extrusionOk="0" h="34144" w="114412">
                        <a:moveTo>
                          <a:pt x="114413" y="0"/>
                        </a:moveTo>
                        <a:cubicBezTo>
                          <a:pt x="110707" y="3516"/>
                          <a:pt x="106715" y="6747"/>
                          <a:pt x="102724" y="10073"/>
                        </a:cubicBezTo>
                        <a:cubicBezTo>
                          <a:pt x="98448" y="12924"/>
                          <a:pt x="94362" y="16155"/>
                          <a:pt x="89801" y="18530"/>
                        </a:cubicBezTo>
                        <a:cubicBezTo>
                          <a:pt x="80868" y="23757"/>
                          <a:pt x="71080" y="27653"/>
                          <a:pt x="61102" y="30599"/>
                        </a:cubicBezTo>
                        <a:cubicBezTo>
                          <a:pt x="50934" y="33165"/>
                          <a:pt x="40482" y="34590"/>
                          <a:pt x="30028" y="34020"/>
                        </a:cubicBezTo>
                        <a:cubicBezTo>
                          <a:pt x="19671" y="33545"/>
                          <a:pt x="9123" y="31359"/>
                          <a:pt x="0" y="26608"/>
                        </a:cubicBezTo>
                        <a:cubicBezTo>
                          <a:pt x="9978" y="28793"/>
                          <a:pt x="20051" y="28983"/>
                          <a:pt x="30028" y="28603"/>
                        </a:cubicBezTo>
                        <a:cubicBezTo>
                          <a:pt x="39912" y="28033"/>
                          <a:pt x="49699" y="26418"/>
                          <a:pt x="59297" y="23852"/>
                        </a:cubicBezTo>
                        <a:cubicBezTo>
                          <a:pt x="68895" y="21286"/>
                          <a:pt x="78207" y="17770"/>
                          <a:pt x="87330" y="13684"/>
                        </a:cubicBezTo>
                        <a:cubicBezTo>
                          <a:pt x="91986" y="11784"/>
                          <a:pt x="96358" y="9218"/>
                          <a:pt x="100919" y="7127"/>
                        </a:cubicBezTo>
                        <a:cubicBezTo>
                          <a:pt x="105386" y="4846"/>
                          <a:pt x="109756" y="2186"/>
                          <a:pt x="114413" y="0"/>
                        </a:cubicBezTo>
                        <a:close/>
                      </a:path>
                    </a:pathLst>
                  </a:custGeom>
                  <a:solidFill>
                    <a:srgbClr val="2D362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14" name="Google Shape;1214;p9"/>
              <p:cNvGrpSpPr/>
              <p:nvPr/>
            </p:nvGrpSpPr>
            <p:grpSpPr>
              <a:xfrm>
                <a:off x="7050834" y="4996510"/>
                <a:ext cx="2687561" cy="803360"/>
                <a:chOff x="7050834" y="4996510"/>
                <a:chExt cx="2687561" cy="803360"/>
              </a:xfrm>
            </p:grpSpPr>
            <p:sp>
              <p:nvSpPr>
                <p:cNvPr id="1215" name="Google Shape;1215;p9"/>
                <p:cNvSpPr/>
                <p:nvPr/>
              </p:nvSpPr>
              <p:spPr>
                <a:xfrm>
                  <a:off x="8280677" y="5384602"/>
                  <a:ext cx="362624" cy="281508"/>
                </a:xfrm>
                <a:custGeom>
                  <a:rect b="b" l="l" r="r" t="t"/>
                  <a:pathLst>
                    <a:path extrusionOk="0" h="281508" w="362624">
                      <a:moveTo>
                        <a:pt x="362624" y="233482"/>
                      </a:moveTo>
                      <a:cubicBezTo>
                        <a:pt x="303232" y="253248"/>
                        <a:pt x="242130" y="266076"/>
                        <a:pt x="180837" y="273203"/>
                      </a:cubicBezTo>
                      <a:cubicBezTo>
                        <a:pt x="76212" y="285177"/>
                        <a:pt x="42573" y="280710"/>
                        <a:pt x="0" y="280616"/>
                      </a:cubicBezTo>
                      <a:cubicBezTo>
                        <a:pt x="53596" y="214857"/>
                        <a:pt x="108331" y="137314"/>
                        <a:pt x="106811" y="95692"/>
                      </a:cubicBezTo>
                      <a:cubicBezTo>
                        <a:pt x="106146" y="76022"/>
                        <a:pt x="103105" y="41337"/>
                        <a:pt x="98924" y="0"/>
                      </a:cubicBezTo>
                      <a:cubicBezTo>
                        <a:pt x="117929" y="760"/>
                        <a:pt x="135984" y="3706"/>
                        <a:pt x="152804" y="10168"/>
                      </a:cubicBezTo>
                      <a:cubicBezTo>
                        <a:pt x="163732" y="14254"/>
                        <a:pt x="183403" y="16535"/>
                        <a:pt x="209916" y="16440"/>
                      </a:cubicBezTo>
                      <a:cubicBezTo>
                        <a:pt x="259044" y="112037"/>
                        <a:pt x="312355" y="183213"/>
                        <a:pt x="362624" y="233482"/>
                      </a:cubicBezTo>
                      <a:close/>
                    </a:path>
                  </a:pathLst>
                </a:custGeom>
                <a:solidFill>
                  <a:srgbClr val="E5C0A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6" name="Google Shape;1216;p9"/>
                <p:cNvSpPr/>
                <p:nvPr/>
              </p:nvSpPr>
              <p:spPr>
                <a:xfrm>
                  <a:off x="7495656" y="5546528"/>
                  <a:ext cx="255528" cy="253342"/>
                </a:xfrm>
                <a:custGeom>
                  <a:rect b="b" l="l" r="r" t="t"/>
                  <a:pathLst>
                    <a:path extrusionOk="0" h="253342" w="255528">
                      <a:moveTo>
                        <a:pt x="255529" y="203453"/>
                      </a:moveTo>
                      <a:cubicBezTo>
                        <a:pt x="217802" y="211626"/>
                        <a:pt x="182928" y="219418"/>
                        <a:pt x="151283" y="226355"/>
                      </a:cubicBezTo>
                      <a:cubicBezTo>
                        <a:pt x="145582" y="227495"/>
                        <a:pt x="140070" y="228826"/>
                        <a:pt x="134558" y="229966"/>
                      </a:cubicBezTo>
                      <a:cubicBezTo>
                        <a:pt x="115743" y="233957"/>
                        <a:pt x="98258" y="237663"/>
                        <a:pt x="82199" y="240799"/>
                      </a:cubicBezTo>
                      <a:cubicBezTo>
                        <a:pt x="79348" y="241370"/>
                        <a:pt x="76497" y="241940"/>
                        <a:pt x="73646" y="242510"/>
                      </a:cubicBezTo>
                      <a:cubicBezTo>
                        <a:pt x="73361" y="242605"/>
                        <a:pt x="72981" y="242605"/>
                        <a:pt x="72696" y="242605"/>
                      </a:cubicBezTo>
                      <a:cubicBezTo>
                        <a:pt x="69655" y="243270"/>
                        <a:pt x="66614" y="243745"/>
                        <a:pt x="63573" y="244315"/>
                      </a:cubicBezTo>
                      <a:cubicBezTo>
                        <a:pt x="55971" y="245741"/>
                        <a:pt x="48559" y="247071"/>
                        <a:pt x="41717" y="248116"/>
                      </a:cubicBezTo>
                      <a:cubicBezTo>
                        <a:pt x="39816" y="248497"/>
                        <a:pt x="37821" y="248782"/>
                        <a:pt x="35921" y="249067"/>
                      </a:cubicBezTo>
                      <a:cubicBezTo>
                        <a:pt x="31359" y="249827"/>
                        <a:pt x="26893" y="250492"/>
                        <a:pt x="22617" y="250967"/>
                      </a:cubicBezTo>
                      <a:cubicBezTo>
                        <a:pt x="20526" y="251252"/>
                        <a:pt x="18530" y="251537"/>
                        <a:pt x="16535" y="251727"/>
                      </a:cubicBezTo>
                      <a:cubicBezTo>
                        <a:pt x="14349" y="252013"/>
                        <a:pt x="12069" y="252202"/>
                        <a:pt x="9978" y="252392"/>
                      </a:cubicBezTo>
                      <a:cubicBezTo>
                        <a:pt x="6747" y="252677"/>
                        <a:pt x="3421" y="253058"/>
                        <a:pt x="0" y="253343"/>
                      </a:cubicBezTo>
                      <a:cubicBezTo>
                        <a:pt x="0" y="253343"/>
                        <a:pt x="95" y="253153"/>
                        <a:pt x="95" y="252773"/>
                      </a:cubicBezTo>
                      <a:cubicBezTo>
                        <a:pt x="12924" y="209440"/>
                        <a:pt x="24517" y="154514"/>
                        <a:pt x="36015" y="99684"/>
                      </a:cubicBezTo>
                      <a:cubicBezTo>
                        <a:pt x="36015" y="99399"/>
                        <a:pt x="36110" y="99208"/>
                        <a:pt x="36110" y="98923"/>
                      </a:cubicBezTo>
                      <a:cubicBezTo>
                        <a:pt x="41242" y="75832"/>
                        <a:pt x="45803" y="54641"/>
                        <a:pt x="48844" y="39056"/>
                      </a:cubicBezTo>
                      <a:cubicBezTo>
                        <a:pt x="79348" y="26798"/>
                        <a:pt x="108426" y="13494"/>
                        <a:pt x="136459" y="0"/>
                      </a:cubicBezTo>
                      <a:cubicBezTo>
                        <a:pt x="140165" y="33735"/>
                        <a:pt x="145582" y="69370"/>
                        <a:pt x="153089" y="102535"/>
                      </a:cubicBezTo>
                      <a:cubicBezTo>
                        <a:pt x="165253" y="154324"/>
                        <a:pt x="210295" y="185113"/>
                        <a:pt x="255529" y="203453"/>
                      </a:cubicBezTo>
                      <a:close/>
                    </a:path>
                  </a:pathLst>
                </a:custGeom>
                <a:solidFill>
                  <a:srgbClr val="E5C0A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7" name="Google Shape;1217;p9"/>
                <p:cNvSpPr/>
                <p:nvPr/>
              </p:nvSpPr>
              <p:spPr>
                <a:xfrm>
                  <a:off x="7050834" y="5616468"/>
                  <a:ext cx="108592" cy="162116"/>
                </a:xfrm>
                <a:custGeom>
                  <a:rect b="b" l="l" r="r" t="t"/>
                  <a:pathLst>
                    <a:path extrusionOk="0" h="162116" w="108592">
                      <a:moveTo>
                        <a:pt x="108521" y="97213"/>
                      </a:moveTo>
                      <a:cubicBezTo>
                        <a:pt x="108616" y="97403"/>
                        <a:pt x="108616" y="97688"/>
                        <a:pt x="108521" y="97973"/>
                      </a:cubicBezTo>
                      <a:cubicBezTo>
                        <a:pt x="108616" y="100444"/>
                        <a:pt x="108616" y="103010"/>
                        <a:pt x="108521" y="105385"/>
                      </a:cubicBezTo>
                      <a:cubicBezTo>
                        <a:pt x="108616" y="105575"/>
                        <a:pt x="108521" y="105765"/>
                        <a:pt x="108521" y="105860"/>
                      </a:cubicBezTo>
                      <a:cubicBezTo>
                        <a:pt x="107856" y="147102"/>
                        <a:pt x="97498" y="162117"/>
                        <a:pt x="97498" y="162117"/>
                      </a:cubicBezTo>
                      <a:lnTo>
                        <a:pt x="97498" y="162021"/>
                      </a:lnTo>
                      <a:cubicBezTo>
                        <a:pt x="93507" y="161166"/>
                        <a:pt x="89611" y="160311"/>
                        <a:pt x="85620" y="159551"/>
                      </a:cubicBezTo>
                      <a:cubicBezTo>
                        <a:pt x="73741" y="156985"/>
                        <a:pt x="61673" y="154229"/>
                        <a:pt x="49509" y="151188"/>
                      </a:cubicBezTo>
                      <a:cubicBezTo>
                        <a:pt x="43618" y="149763"/>
                        <a:pt x="37726" y="148243"/>
                        <a:pt x="31834" y="146627"/>
                      </a:cubicBezTo>
                      <a:cubicBezTo>
                        <a:pt x="27843" y="145677"/>
                        <a:pt x="23757" y="144632"/>
                        <a:pt x="19671" y="143396"/>
                      </a:cubicBezTo>
                      <a:cubicBezTo>
                        <a:pt x="13114" y="141686"/>
                        <a:pt x="6652" y="139785"/>
                        <a:pt x="0" y="137884"/>
                      </a:cubicBezTo>
                      <a:cubicBezTo>
                        <a:pt x="27748" y="107191"/>
                        <a:pt x="54546" y="61958"/>
                        <a:pt x="57207" y="0"/>
                      </a:cubicBezTo>
                      <a:cubicBezTo>
                        <a:pt x="70225" y="2185"/>
                        <a:pt x="83339" y="4276"/>
                        <a:pt x="96358" y="6082"/>
                      </a:cubicBezTo>
                      <a:cubicBezTo>
                        <a:pt x="97023" y="8457"/>
                        <a:pt x="97498" y="10738"/>
                        <a:pt x="98068" y="12924"/>
                      </a:cubicBezTo>
                      <a:cubicBezTo>
                        <a:pt x="101489" y="28793"/>
                        <a:pt x="103865" y="43142"/>
                        <a:pt x="105575" y="56066"/>
                      </a:cubicBezTo>
                      <a:cubicBezTo>
                        <a:pt x="107476" y="71841"/>
                        <a:pt x="108426" y="85525"/>
                        <a:pt x="108521" y="97213"/>
                      </a:cubicBezTo>
                      <a:close/>
                    </a:path>
                  </a:pathLst>
                </a:custGeom>
                <a:solidFill>
                  <a:srgbClr val="E5C0A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18" name="Google Shape;1218;p9"/>
                <p:cNvSpPr/>
                <p:nvPr/>
              </p:nvSpPr>
              <p:spPr>
                <a:xfrm>
                  <a:off x="9165096" y="4996510"/>
                  <a:ext cx="573299" cy="301806"/>
                </a:xfrm>
                <a:custGeom>
                  <a:rect b="b" l="l" r="r" t="t"/>
                  <a:pathLst>
                    <a:path extrusionOk="0" h="301806" w="573299">
                      <a:moveTo>
                        <a:pt x="573299" y="119164"/>
                      </a:moveTo>
                      <a:cubicBezTo>
                        <a:pt x="569309" y="118784"/>
                        <a:pt x="565317" y="118309"/>
                        <a:pt x="561326" y="117929"/>
                      </a:cubicBezTo>
                      <a:cubicBezTo>
                        <a:pt x="553344" y="116979"/>
                        <a:pt x="545457" y="116218"/>
                        <a:pt x="537665" y="115458"/>
                      </a:cubicBezTo>
                      <a:cubicBezTo>
                        <a:pt x="533768" y="115078"/>
                        <a:pt x="529872" y="114603"/>
                        <a:pt x="526071" y="114318"/>
                      </a:cubicBezTo>
                      <a:cubicBezTo>
                        <a:pt x="518374" y="113558"/>
                        <a:pt x="510772" y="112798"/>
                        <a:pt x="503265" y="112132"/>
                      </a:cubicBezTo>
                      <a:cubicBezTo>
                        <a:pt x="497943" y="111562"/>
                        <a:pt x="492717" y="111087"/>
                        <a:pt x="487490" y="110612"/>
                      </a:cubicBezTo>
                      <a:cubicBezTo>
                        <a:pt x="482454" y="110137"/>
                        <a:pt x="477512" y="109662"/>
                        <a:pt x="472570" y="109187"/>
                      </a:cubicBezTo>
                      <a:cubicBezTo>
                        <a:pt x="471811" y="109091"/>
                        <a:pt x="471050" y="109091"/>
                        <a:pt x="470290" y="108996"/>
                      </a:cubicBezTo>
                      <a:cubicBezTo>
                        <a:pt x="464209" y="108426"/>
                        <a:pt x="458127" y="107856"/>
                        <a:pt x="452140" y="107381"/>
                      </a:cubicBezTo>
                      <a:cubicBezTo>
                        <a:pt x="437126" y="106050"/>
                        <a:pt x="422681" y="104910"/>
                        <a:pt x="408808" y="103865"/>
                      </a:cubicBezTo>
                      <a:cubicBezTo>
                        <a:pt x="402441" y="103390"/>
                        <a:pt x="396074" y="102915"/>
                        <a:pt x="389897" y="102440"/>
                      </a:cubicBezTo>
                      <a:cubicBezTo>
                        <a:pt x="377068" y="101489"/>
                        <a:pt x="364810" y="100729"/>
                        <a:pt x="353027" y="100064"/>
                      </a:cubicBezTo>
                      <a:cubicBezTo>
                        <a:pt x="345139" y="99589"/>
                        <a:pt x="337537" y="99208"/>
                        <a:pt x="330220" y="98923"/>
                      </a:cubicBezTo>
                      <a:cubicBezTo>
                        <a:pt x="322808" y="98544"/>
                        <a:pt x="315775" y="98258"/>
                        <a:pt x="308934" y="97973"/>
                      </a:cubicBezTo>
                      <a:cubicBezTo>
                        <a:pt x="298671" y="97593"/>
                        <a:pt x="288978" y="97403"/>
                        <a:pt x="279855" y="97308"/>
                      </a:cubicBezTo>
                      <a:cubicBezTo>
                        <a:pt x="242700" y="96928"/>
                        <a:pt x="215617" y="98733"/>
                        <a:pt x="200698" y="103200"/>
                      </a:cubicBezTo>
                      <a:cubicBezTo>
                        <a:pt x="200698" y="103200"/>
                        <a:pt x="123821" y="193571"/>
                        <a:pt x="0" y="301807"/>
                      </a:cubicBezTo>
                      <a:cubicBezTo>
                        <a:pt x="760" y="299621"/>
                        <a:pt x="1521" y="297531"/>
                        <a:pt x="2281" y="295440"/>
                      </a:cubicBezTo>
                      <a:cubicBezTo>
                        <a:pt x="3991" y="290689"/>
                        <a:pt x="5797" y="285842"/>
                        <a:pt x="7508" y="280996"/>
                      </a:cubicBezTo>
                      <a:cubicBezTo>
                        <a:pt x="9503" y="275294"/>
                        <a:pt x="11499" y="269498"/>
                        <a:pt x="13494" y="263511"/>
                      </a:cubicBezTo>
                      <a:cubicBezTo>
                        <a:pt x="15680" y="257049"/>
                        <a:pt x="17960" y="250492"/>
                        <a:pt x="20051" y="243745"/>
                      </a:cubicBezTo>
                      <a:cubicBezTo>
                        <a:pt x="21096" y="240609"/>
                        <a:pt x="22046" y="237378"/>
                        <a:pt x="23092" y="234337"/>
                      </a:cubicBezTo>
                      <a:cubicBezTo>
                        <a:pt x="32785" y="204024"/>
                        <a:pt x="41812" y="172665"/>
                        <a:pt x="49319" y="141306"/>
                      </a:cubicBezTo>
                      <a:cubicBezTo>
                        <a:pt x="89326" y="108996"/>
                        <a:pt x="126672" y="73266"/>
                        <a:pt x="160121" y="33735"/>
                      </a:cubicBezTo>
                      <a:cubicBezTo>
                        <a:pt x="160121" y="33735"/>
                        <a:pt x="175516" y="10928"/>
                        <a:pt x="258094" y="0"/>
                      </a:cubicBezTo>
                      <a:cubicBezTo>
                        <a:pt x="378779" y="58442"/>
                        <a:pt x="522650" y="103960"/>
                        <a:pt x="573299" y="119164"/>
                      </a:cubicBezTo>
                      <a:close/>
                    </a:path>
                  </a:pathLst>
                </a:custGeom>
                <a:solidFill>
                  <a:srgbClr val="E5C0A8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219" name="Google Shape;1219;p9"/>
              <p:cNvGrpSpPr/>
              <p:nvPr/>
            </p:nvGrpSpPr>
            <p:grpSpPr>
              <a:xfrm>
                <a:off x="6164324" y="4990809"/>
                <a:ext cx="4655798" cy="804690"/>
                <a:chOff x="6164324" y="4990809"/>
                <a:chExt cx="4655798" cy="804690"/>
              </a:xfrm>
            </p:grpSpPr>
            <p:grpSp>
              <p:nvGrpSpPr>
                <p:cNvPr id="1220" name="Google Shape;1220;p9"/>
                <p:cNvGrpSpPr/>
                <p:nvPr/>
              </p:nvGrpSpPr>
              <p:grpSpPr>
                <a:xfrm>
                  <a:off x="6164324" y="5228472"/>
                  <a:ext cx="892677" cy="522745"/>
                  <a:chOff x="6164324" y="5228472"/>
                  <a:chExt cx="892677" cy="522745"/>
                </a:xfrm>
              </p:grpSpPr>
              <p:sp>
                <p:nvSpPr>
                  <p:cNvPr id="1221" name="Google Shape;1221;p9"/>
                  <p:cNvSpPr/>
                  <p:nvPr/>
                </p:nvSpPr>
                <p:spPr>
                  <a:xfrm>
                    <a:off x="6164324" y="5228472"/>
                    <a:ext cx="45579" cy="83148"/>
                  </a:xfrm>
                  <a:custGeom>
                    <a:rect b="b" l="l" r="r" t="t"/>
                    <a:pathLst>
                      <a:path extrusionOk="0" h="83148" w="45579">
                        <a:moveTo>
                          <a:pt x="0" y="83149"/>
                        </a:moveTo>
                        <a:cubicBezTo>
                          <a:pt x="5987" y="77447"/>
                          <a:pt x="11308" y="71366"/>
                          <a:pt x="16344" y="65094"/>
                        </a:cubicBezTo>
                        <a:cubicBezTo>
                          <a:pt x="21286" y="58822"/>
                          <a:pt x="25752" y="52265"/>
                          <a:pt x="29458" y="45233"/>
                        </a:cubicBezTo>
                        <a:cubicBezTo>
                          <a:pt x="33354" y="38391"/>
                          <a:pt x="36490" y="31074"/>
                          <a:pt x="38961" y="23567"/>
                        </a:cubicBezTo>
                        <a:cubicBezTo>
                          <a:pt x="41622" y="16060"/>
                          <a:pt x="43142" y="8172"/>
                          <a:pt x="44757" y="0"/>
                        </a:cubicBezTo>
                        <a:cubicBezTo>
                          <a:pt x="45803" y="8172"/>
                          <a:pt x="46088" y="16725"/>
                          <a:pt x="44187" y="24897"/>
                        </a:cubicBezTo>
                        <a:cubicBezTo>
                          <a:pt x="42667" y="33165"/>
                          <a:pt x="39626" y="41242"/>
                          <a:pt x="35540" y="48559"/>
                        </a:cubicBezTo>
                        <a:cubicBezTo>
                          <a:pt x="27368" y="63383"/>
                          <a:pt x="15014" y="76022"/>
                          <a:pt x="0" y="83149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9"/>
                  <p:cNvSpPr/>
                  <p:nvPr/>
                </p:nvSpPr>
                <p:spPr>
                  <a:xfrm>
                    <a:off x="6223336" y="5249568"/>
                    <a:ext cx="39567" cy="66139"/>
                  </a:xfrm>
                  <a:custGeom>
                    <a:rect b="b" l="l" r="r" t="t"/>
                    <a:pathLst>
                      <a:path extrusionOk="0" h="66139" w="39567">
                        <a:moveTo>
                          <a:pt x="39246" y="0"/>
                        </a:moveTo>
                        <a:cubicBezTo>
                          <a:pt x="40577" y="13779"/>
                          <a:pt x="37726" y="27748"/>
                          <a:pt x="31644" y="40482"/>
                        </a:cubicBezTo>
                        <a:cubicBezTo>
                          <a:pt x="28413" y="46754"/>
                          <a:pt x="24327" y="52645"/>
                          <a:pt x="18910" y="57397"/>
                        </a:cubicBezTo>
                        <a:cubicBezTo>
                          <a:pt x="13494" y="62053"/>
                          <a:pt x="6747" y="65189"/>
                          <a:pt x="0" y="66139"/>
                        </a:cubicBezTo>
                        <a:cubicBezTo>
                          <a:pt x="5987" y="62528"/>
                          <a:pt x="10833" y="58252"/>
                          <a:pt x="15110" y="53500"/>
                        </a:cubicBezTo>
                        <a:cubicBezTo>
                          <a:pt x="19196" y="48559"/>
                          <a:pt x="22617" y="43047"/>
                          <a:pt x="25467" y="37346"/>
                        </a:cubicBezTo>
                        <a:cubicBezTo>
                          <a:pt x="28508" y="31644"/>
                          <a:pt x="30694" y="25468"/>
                          <a:pt x="33070" y="19196"/>
                        </a:cubicBezTo>
                        <a:cubicBezTo>
                          <a:pt x="35065" y="12924"/>
                          <a:pt x="37251" y="6652"/>
                          <a:pt x="39246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3" name="Google Shape;1223;p9"/>
                  <p:cNvSpPr/>
                  <p:nvPr/>
                </p:nvSpPr>
                <p:spPr>
                  <a:xfrm>
                    <a:off x="6279877" y="5277696"/>
                    <a:ext cx="31327" cy="59011"/>
                  </a:xfrm>
                  <a:custGeom>
                    <a:rect b="b" l="l" r="r" t="t"/>
                    <a:pathLst>
                      <a:path extrusionOk="0" h="59011" w="31327">
                        <a:moveTo>
                          <a:pt x="30219" y="0"/>
                        </a:moveTo>
                        <a:cubicBezTo>
                          <a:pt x="32594" y="11783"/>
                          <a:pt x="31074" y="24137"/>
                          <a:pt x="26418" y="35445"/>
                        </a:cubicBezTo>
                        <a:cubicBezTo>
                          <a:pt x="23947" y="41052"/>
                          <a:pt x="20621" y="46373"/>
                          <a:pt x="16155" y="50745"/>
                        </a:cubicBezTo>
                        <a:cubicBezTo>
                          <a:pt x="11688" y="55021"/>
                          <a:pt x="5892" y="57966"/>
                          <a:pt x="0" y="59012"/>
                        </a:cubicBezTo>
                        <a:cubicBezTo>
                          <a:pt x="4846" y="55401"/>
                          <a:pt x="8742" y="51410"/>
                          <a:pt x="12069" y="47133"/>
                        </a:cubicBezTo>
                        <a:cubicBezTo>
                          <a:pt x="15204" y="42667"/>
                          <a:pt x="17770" y="37821"/>
                          <a:pt x="19955" y="32689"/>
                        </a:cubicBezTo>
                        <a:cubicBezTo>
                          <a:pt x="22237" y="27653"/>
                          <a:pt x="23852" y="22236"/>
                          <a:pt x="25467" y="16820"/>
                        </a:cubicBezTo>
                        <a:cubicBezTo>
                          <a:pt x="27178" y="11308"/>
                          <a:pt x="28794" y="5701"/>
                          <a:pt x="3021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4" name="Google Shape;1224;p9"/>
                  <p:cNvSpPr/>
                  <p:nvPr/>
                </p:nvSpPr>
                <p:spPr>
                  <a:xfrm>
                    <a:off x="6327011" y="5322074"/>
                    <a:ext cx="26208" cy="42572"/>
                  </a:xfrm>
                  <a:custGeom>
                    <a:rect b="b" l="l" r="r" t="t"/>
                    <a:pathLst>
                      <a:path extrusionOk="0" h="42572" w="26208">
                        <a:moveTo>
                          <a:pt x="25942" y="0"/>
                        </a:moveTo>
                        <a:cubicBezTo>
                          <a:pt x="26987" y="9028"/>
                          <a:pt x="24897" y="17960"/>
                          <a:pt x="20716" y="26037"/>
                        </a:cubicBezTo>
                        <a:cubicBezTo>
                          <a:pt x="18530" y="30029"/>
                          <a:pt x="15869" y="33830"/>
                          <a:pt x="12353" y="36871"/>
                        </a:cubicBezTo>
                        <a:cubicBezTo>
                          <a:pt x="8837" y="39912"/>
                          <a:pt x="4466" y="42097"/>
                          <a:pt x="0" y="42572"/>
                        </a:cubicBezTo>
                        <a:cubicBezTo>
                          <a:pt x="6652" y="36490"/>
                          <a:pt x="10738" y="30029"/>
                          <a:pt x="14634" y="22806"/>
                        </a:cubicBezTo>
                        <a:cubicBezTo>
                          <a:pt x="18530" y="15585"/>
                          <a:pt x="21666" y="7887"/>
                          <a:pt x="25942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9"/>
                  <p:cNvSpPr/>
                  <p:nvPr/>
                </p:nvSpPr>
                <p:spPr>
                  <a:xfrm>
                    <a:off x="6366352" y="5357899"/>
                    <a:ext cx="28515" cy="32024"/>
                  </a:xfrm>
                  <a:custGeom>
                    <a:rect b="b" l="l" r="r" t="t"/>
                    <a:pathLst>
                      <a:path extrusionOk="0" h="32024" w="28515">
                        <a:moveTo>
                          <a:pt x="28508" y="0"/>
                        </a:moveTo>
                        <a:cubicBezTo>
                          <a:pt x="28698" y="7887"/>
                          <a:pt x="25373" y="15394"/>
                          <a:pt x="20336" y="21381"/>
                        </a:cubicBezTo>
                        <a:cubicBezTo>
                          <a:pt x="15300" y="27368"/>
                          <a:pt x="7887" y="31929"/>
                          <a:pt x="0" y="32024"/>
                        </a:cubicBezTo>
                        <a:cubicBezTo>
                          <a:pt x="5797" y="26797"/>
                          <a:pt x="10644" y="22331"/>
                          <a:pt x="15014" y="16915"/>
                        </a:cubicBezTo>
                        <a:cubicBezTo>
                          <a:pt x="19576" y="11688"/>
                          <a:pt x="23567" y="6082"/>
                          <a:pt x="28508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9"/>
                  <p:cNvSpPr/>
                  <p:nvPr/>
                </p:nvSpPr>
                <p:spPr>
                  <a:xfrm>
                    <a:off x="6411965" y="5386787"/>
                    <a:ext cx="30598" cy="33164"/>
                  </a:xfrm>
                  <a:custGeom>
                    <a:rect b="b" l="l" r="r" t="t"/>
                    <a:pathLst>
                      <a:path extrusionOk="0" h="33164" w="30598">
                        <a:moveTo>
                          <a:pt x="30599" y="0"/>
                        </a:moveTo>
                        <a:cubicBezTo>
                          <a:pt x="30599" y="8267"/>
                          <a:pt x="26798" y="16060"/>
                          <a:pt x="21381" y="22142"/>
                        </a:cubicBezTo>
                        <a:cubicBezTo>
                          <a:pt x="15965" y="28223"/>
                          <a:pt x="8267" y="32785"/>
                          <a:pt x="0" y="33165"/>
                        </a:cubicBezTo>
                        <a:cubicBezTo>
                          <a:pt x="6081" y="27653"/>
                          <a:pt x="11403" y="23092"/>
                          <a:pt x="16249" y="17580"/>
                        </a:cubicBezTo>
                        <a:cubicBezTo>
                          <a:pt x="21096" y="12163"/>
                          <a:pt x="25467" y="6272"/>
                          <a:pt x="3059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9"/>
                  <p:cNvSpPr/>
                  <p:nvPr/>
                </p:nvSpPr>
                <p:spPr>
                  <a:xfrm>
                    <a:off x="6456248" y="5409214"/>
                    <a:ext cx="28583" cy="39626"/>
                  </a:xfrm>
                  <a:custGeom>
                    <a:rect b="b" l="l" r="r" t="t"/>
                    <a:pathLst>
                      <a:path extrusionOk="0" h="39626" w="28583">
                        <a:moveTo>
                          <a:pt x="28508" y="0"/>
                        </a:moveTo>
                        <a:cubicBezTo>
                          <a:pt x="29173" y="8837"/>
                          <a:pt x="25372" y="17295"/>
                          <a:pt x="20336" y="24232"/>
                        </a:cubicBezTo>
                        <a:cubicBezTo>
                          <a:pt x="17675" y="27653"/>
                          <a:pt x="14729" y="30884"/>
                          <a:pt x="11308" y="33449"/>
                        </a:cubicBezTo>
                        <a:cubicBezTo>
                          <a:pt x="7983" y="36205"/>
                          <a:pt x="4086" y="38201"/>
                          <a:pt x="0" y="39626"/>
                        </a:cubicBezTo>
                        <a:cubicBezTo>
                          <a:pt x="4942" y="32404"/>
                          <a:pt x="10073" y="26418"/>
                          <a:pt x="14824" y="20051"/>
                        </a:cubicBezTo>
                        <a:cubicBezTo>
                          <a:pt x="19480" y="13779"/>
                          <a:pt x="23852" y="7317"/>
                          <a:pt x="28508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9"/>
                  <p:cNvSpPr/>
                  <p:nvPr/>
                </p:nvSpPr>
                <p:spPr>
                  <a:xfrm>
                    <a:off x="6509939" y="5436297"/>
                    <a:ext cx="30637" cy="47228"/>
                  </a:xfrm>
                  <a:custGeom>
                    <a:rect b="b" l="l" r="r" t="t"/>
                    <a:pathLst>
                      <a:path extrusionOk="0" h="47228" w="30637">
                        <a:moveTo>
                          <a:pt x="30503" y="0"/>
                        </a:moveTo>
                        <a:cubicBezTo>
                          <a:pt x="31359" y="10073"/>
                          <a:pt x="28033" y="19955"/>
                          <a:pt x="22806" y="28508"/>
                        </a:cubicBezTo>
                        <a:cubicBezTo>
                          <a:pt x="17485" y="36965"/>
                          <a:pt x="9503" y="44188"/>
                          <a:pt x="0" y="47228"/>
                        </a:cubicBezTo>
                        <a:cubicBezTo>
                          <a:pt x="6367" y="39531"/>
                          <a:pt x="12163" y="32689"/>
                          <a:pt x="17010" y="24802"/>
                        </a:cubicBezTo>
                        <a:cubicBezTo>
                          <a:pt x="21951" y="17105"/>
                          <a:pt x="26037" y="8837"/>
                          <a:pt x="30503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9"/>
                  <p:cNvSpPr/>
                  <p:nvPr/>
                </p:nvSpPr>
                <p:spPr>
                  <a:xfrm>
                    <a:off x="6559258" y="5461764"/>
                    <a:ext cx="38106" cy="52835"/>
                  </a:xfrm>
                  <a:custGeom>
                    <a:rect b="b" l="l" r="r" t="t"/>
                    <a:pathLst>
                      <a:path extrusionOk="0" h="52835" w="38106">
                        <a:moveTo>
                          <a:pt x="38106" y="0"/>
                        </a:moveTo>
                        <a:cubicBezTo>
                          <a:pt x="36205" y="11213"/>
                          <a:pt x="31169" y="21381"/>
                          <a:pt x="24897" y="30599"/>
                        </a:cubicBezTo>
                        <a:cubicBezTo>
                          <a:pt x="18530" y="39721"/>
                          <a:pt x="10358" y="48084"/>
                          <a:pt x="0" y="52835"/>
                        </a:cubicBezTo>
                        <a:cubicBezTo>
                          <a:pt x="6747" y="43807"/>
                          <a:pt x="13114" y="35445"/>
                          <a:pt x="19195" y="26608"/>
                        </a:cubicBezTo>
                        <a:cubicBezTo>
                          <a:pt x="25467" y="17865"/>
                          <a:pt x="31264" y="8933"/>
                          <a:pt x="38106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0" name="Google Shape;1230;p9"/>
                  <p:cNvSpPr/>
                  <p:nvPr/>
                </p:nvSpPr>
                <p:spPr>
                  <a:xfrm>
                    <a:off x="6618839" y="5489037"/>
                    <a:ext cx="44826" cy="61767"/>
                  </a:xfrm>
                  <a:custGeom>
                    <a:rect b="b" l="l" r="r" t="t"/>
                    <a:pathLst>
                      <a:path extrusionOk="0" h="61767" w="44826">
                        <a:moveTo>
                          <a:pt x="44663" y="0"/>
                        </a:moveTo>
                        <a:cubicBezTo>
                          <a:pt x="45898" y="13589"/>
                          <a:pt x="40007" y="26988"/>
                          <a:pt x="32024" y="37821"/>
                        </a:cubicBezTo>
                        <a:cubicBezTo>
                          <a:pt x="27748" y="43142"/>
                          <a:pt x="22997" y="48084"/>
                          <a:pt x="17580" y="52075"/>
                        </a:cubicBezTo>
                        <a:cubicBezTo>
                          <a:pt x="12259" y="56256"/>
                          <a:pt x="6177" y="59297"/>
                          <a:pt x="0" y="61768"/>
                        </a:cubicBezTo>
                        <a:cubicBezTo>
                          <a:pt x="4751" y="57016"/>
                          <a:pt x="9503" y="52645"/>
                          <a:pt x="13969" y="47989"/>
                        </a:cubicBezTo>
                        <a:cubicBezTo>
                          <a:pt x="18435" y="43428"/>
                          <a:pt x="22617" y="38581"/>
                          <a:pt x="26513" y="33640"/>
                        </a:cubicBezTo>
                        <a:cubicBezTo>
                          <a:pt x="30314" y="28603"/>
                          <a:pt x="33735" y="23282"/>
                          <a:pt x="36871" y="17770"/>
                        </a:cubicBezTo>
                        <a:cubicBezTo>
                          <a:pt x="39816" y="12163"/>
                          <a:pt x="42668" y="6367"/>
                          <a:pt x="44663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1" name="Google Shape;1231;p9"/>
                  <p:cNvSpPr/>
                  <p:nvPr/>
                </p:nvSpPr>
                <p:spPr>
                  <a:xfrm>
                    <a:off x="6700278" y="5519920"/>
                    <a:ext cx="45618" cy="78207"/>
                  </a:xfrm>
                  <a:custGeom>
                    <a:rect b="b" l="l" r="r" t="t"/>
                    <a:pathLst>
                      <a:path extrusionOk="0" h="78207" w="45618">
                        <a:moveTo>
                          <a:pt x="45613" y="0"/>
                        </a:moveTo>
                        <a:cubicBezTo>
                          <a:pt x="45803" y="15775"/>
                          <a:pt x="40672" y="31264"/>
                          <a:pt x="32880" y="44948"/>
                        </a:cubicBezTo>
                        <a:cubicBezTo>
                          <a:pt x="28889" y="51790"/>
                          <a:pt x="24232" y="58252"/>
                          <a:pt x="18626" y="63858"/>
                        </a:cubicBezTo>
                        <a:cubicBezTo>
                          <a:pt x="13304" y="69655"/>
                          <a:pt x="6747" y="74311"/>
                          <a:pt x="0" y="78208"/>
                        </a:cubicBezTo>
                        <a:cubicBezTo>
                          <a:pt x="10168" y="66329"/>
                          <a:pt x="19480" y="54641"/>
                          <a:pt x="26893" y="41527"/>
                        </a:cubicBezTo>
                        <a:cubicBezTo>
                          <a:pt x="30694" y="35065"/>
                          <a:pt x="34020" y="28318"/>
                          <a:pt x="37156" y="21381"/>
                        </a:cubicBezTo>
                        <a:cubicBezTo>
                          <a:pt x="40197" y="14444"/>
                          <a:pt x="43143" y="7412"/>
                          <a:pt x="45613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2" name="Google Shape;1232;p9"/>
                  <p:cNvSpPr/>
                  <p:nvPr/>
                </p:nvSpPr>
                <p:spPr>
                  <a:xfrm>
                    <a:off x="6791694" y="5550804"/>
                    <a:ext cx="47097" cy="97498"/>
                  </a:xfrm>
                  <a:custGeom>
                    <a:rect b="b" l="l" r="r" t="t"/>
                    <a:pathLst>
                      <a:path extrusionOk="0" h="97498" w="47097">
                        <a:moveTo>
                          <a:pt x="46754" y="0"/>
                        </a:moveTo>
                        <a:cubicBezTo>
                          <a:pt x="48559" y="18625"/>
                          <a:pt x="43048" y="37441"/>
                          <a:pt x="34970" y="54260"/>
                        </a:cubicBezTo>
                        <a:cubicBezTo>
                          <a:pt x="30599" y="62528"/>
                          <a:pt x="25753" y="70605"/>
                          <a:pt x="19766" y="77827"/>
                        </a:cubicBezTo>
                        <a:cubicBezTo>
                          <a:pt x="14064" y="85239"/>
                          <a:pt x="7222" y="91701"/>
                          <a:pt x="0" y="97498"/>
                        </a:cubicBezTo>
                        <a:cubicBezTo>
                          <a:pt x="5227" y="89801"/>
                          <a:pt x="10548" y="82388"/>
                          <a:pt x="15394" y="74691"/>
                        </a:cubicBezTo>
                        <a:cubicBezTo>
                          <a:pt x="20336" y="67089"/>
                          <a:pt x="24707" y="59202"/>
                          <a:pt x="28794" y="51220"/>
                        </a:cubicBezTo>
                        <a:cubicBezTo>
                          <a:pt x="32880" y="43142"/>
                          <a:pt x="36300" y="34875"/>
                          <a:pt x="39341" y="26418"/>
                        </a:cubicBezTo>
                        <a:cubicBezTo>
                          <a:pt x="42287" y="17770"/>
                          <a:pt x="45043" y="9123"/>
                          <a:pt x="46754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9"/>
                  <p:cNvSpPr/>
                  <p:nvPr/>
                </p:nvSpPr>
                <p:spPr>
                  <a:xfrm>
                    <a:off x="6900025" y="5579313"/>
                    <a:ext cx="36965" cy="121254"/>
                  </a:xfrm>
                  <a:custGeom>
                    <a:rect b="b" l="l" r="r" t="t"/>
                    <a:pathLst>
                      <a:path extrusionOk="0" h="121254" w="36965">
                        <a:moveTo>
                          <a:pt x="36966" y="0"/>
                        </a:moveTo>
                        <a:cubicBezTo>
                          <a:pt x="36966" y="21476"/>
                          <a:pt x="33450" y="42762"/>
                          <a:pt x="27938" y="63573"/>
                        </a:cubicBezTo>
                        <a:cubicBezTo>
                          <a:pt x="22142" y="84099"/>
                          <a:pt x="14254" y="105005"/>
                          <a:pt x="0" y="121255"/>
                        </a:cubicBezTo>
                        <a:cubicBezTo>
                          <a:pt x="4942" y="111752"/>
                          <a:pt x="8553" y="101869"/>
                          <a:pt x="12069" y="91986"/>
                        </a:cubicBezTo>
                        <a:cubicBezTo>
                          <a:pt x="15489" y="82103"/>
                          <a:pt x="18435" y="71936"/>
                          <a:pt x="21191" y="61768"/>
                        </a:cubicBezTo>
                        <a:cubicBezTo>
                          <a:pt x="26893" y="41337"/>
                          <a:pt x="31454" y="20716"/>
                          <a:pt x="36966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9"/>
                  <p:cNvSpPr/>
                  <p:nvPr/>
                </p:nvSpPr>
                <p:spPr>
                  <a:xfrm>
                    <a:off x="7039811" y="5603735"/>
                    <a:ext cx="17190" cy="147482"/>
                  </a:xfrm>
                  <a:custGeom>
                    <a:rect b="b" l="l" r="r" t="t"/>
                    <a:pathLst>
                      <a:path extrusionOk="0" h="147482" w="17190">
                        <a:moveTo>
                          <a:pt x="0" y="0"/>
                        </a:moveTo>
                        <a:cubicBezTo>
                          <a:pt x="5416" y="11498"/>
                          <a:pt x="9122" y="23662"/>
                          <a:pt x="11973" y="36015"/>
                        </a:cubicBezTo>
                        <a:cubicBezTo>
                          <a:pt x="14919" y="48369"/>
                          <a:pt x="16440" y="61102"/>
                          <a:pt x="17105" y="73836"/>
                        </a:cubicBezTo>
                        <a:cubicBezTo>
                          <a:pt x="17485" y="86570"/>
                          <a:pt x="16630" y="99494"/>
                          <a:pt x="13969" y="112037"/>
                        </a:cubicBezTo>
                        <a:cubicBezTo>
                          <a:pt x="11213" y="124581"/>
                          <a:pt x="6651" y="136649"/>
                          <a:pt x="0" y="147482"/>
                        </a:cubicBezTo>
                        <a:cubicBezTo>
                          <a:pt x="4086" y="135414"/>
                          <a:pt x="7127" y="123440"/>
                          <a:pt x="8742" y="111182"/>
                        </a:cubicBezTo>
                        <a:cubicBezTo>
                          <a:pt x="9978" y="98828"/>
                          <a:pt x="10643" y="86570"/>
                          <a:pt x="10167" y="74121"/>
                        </a:cubicBezTo>
                        <a:cubicBezTo>
                          <a:pt x="9692" y="61768"/>
                          <a:pt x="8362" y="49414"/>
                          <a:pt x="6747" y="37061"/>
                        </a:cubicBezTo>
                        <a:cubicBezTo>
                          <a:pt x="5036" y="24612"/>
                          <a:pt x="2756" y="12353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5" name="Google Shape;1235;p9"/>
                <p:cNvGrpSpPr/>
                <p:nvPr/>
              </p:nvGrpSpPr>
              <p:grpSpPr>
                <a:xfrm>
                  <a:off x="7532907" y="5386787"/>
                  <a:ext cx="1009391" cy="408712"/>
                  <a:chOff x="7532907" y="5386787"/>
                  <a:chExt cx="1009391" cy="408712"/>
                </a:xfrm>
              </p:grpSpPr>
              <p:sp>
                <p:nvSpPr>
                  <p:cNvPr id="1236" name="Google Shape;1236;p9"/>
                  <p:cNvSpPr/>
                  <p:nvPr/>
                </p:nvSpPr>
                <p:spPr>
                  <a:xfrm>
                    <a:off x="7532907" y="5569715"/>
                    <a:ext cx="57876" cy="225784"/>
                  </a:xfrm>
                  <a:custGeom>
                    <a:rect b="b" l="l" r="r" t="t"/>
                    <a:pathLst>
                      <a:path extrusionOk="0" h="225784" w="57876">
                        <a:moveTo>
                          <a:pt x="49319" y="0"/>
                        </a:moveTo>
                        <a:cubicBezTo>
                          <a:pt x="54926" y="19196"/>
                          <a:pt x="57207" y="39151"/>
                          <a:pt x="57777" y="59202"/>
                        </a:cubicBezTo>
                        <a:cubicBezTo>
                          <a:pt x="58347" y="79253"/>
                          <a:pt x="56446" y="99304"/>
                          <a:pt x="52835" y="119164"/>
                        </a:cubicBezTo>
                        <a:cubicBezTo>
                          <a:pt x="49130" y="138930"/>
                          <a:pt x="42762" y="158315"/>
                          <a:pt x="34115" y="176561"/>
                        </a:cubicBezTo>
                        <a:cubicBezTo>
                          <a:pt x="25753" y="194901"/>
                          <a:pt x="13684" y="211436"/>
                          <a:pt x="0" y="225785"/>
                        </a:cubicBezTo>
                        <a:cubicBezTo>
                          <a:pt x="9028" y="207920"/>
                          <a:pt x="17865" y="190815"/>
                          <a:pt x="24137" y="172380"/>
                        </a:cubicBezTo>
                        <a:cubicBezTo>
                          <a:pt x="30314" y="154134"/>
                          <a:pt x="35921" y="135604"/>
                          <a:pt x="39151" y="116599"/>
                        </a:cubicBezTo>
                        <a:cubicBezTo>
                          <a:pt x="46468" y="78493"/>
                          <a:pt x="49034" y="39627"/>
                          <a:pt x="4931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9"/>
                  <p:cNvSpPr/>
                  <p:nvPr/>
                </p:nvSpPr>
                <p:spPr>
                  <a:xfrm>
                    <a:off x="7683810" y="5514599"/>
                    <a:ext cx="41312" cy="250111"/>
                  </a:xfrm>
                  <a:custGeom>
                    <a:rect b="b" l="l" r="r" t="t"/>
                    <a:pathLst>
                      <a:path extrusionOk="0" h="250111" w="41312">
                        <a:moveTo>
                          <a:pt x="13589" y="0"/>
                        </a:moveTo>
                        <a:cubicBezTo>
                          <a:pt x="24992" y="18530"/>
                          <a:pt x="32024" y="39721"/>
                          <a:pt x="36300" y="61198"/>
                        </a:cubicBezTo>
                        <a:cubicBezTo>
                          <a:pt x="40577" y="82674"/>
                          <a:pt x="42287" y="104910"/>
                          <a:pt x="40767" y="126861"/>
                        </a:cubicBezTo>
                        <a:cubicBezTo>
                          <a:pt x="38962" y="148718"/>
                          <a:pt x="35540" y="170669"/>
                          <a:pt x="28223" y="191385"/>
                        </a:cubicBezTo>
                        <a:cubicBezTo>
                          <a:pt x="25278" y="201933"/>
                          <a:pt x="20336" y="211816"/>
                          <a:pt x="16060" y="221794"/>
                        </a:cubicBezTo>
                        <a:cubicBezTo>
                          <a:pt x="11308" y="231581"/>
                          <a:pt x="5607" y="240989"/>
                          <a:pt x="0" y="250112"/>
                        </a:cubicBezTo>
                        <a:cubicBezTo>
                          <a:pt x="2851" y="239564"/>
                          <a:pt x="6842" y="229586"/>
                          <a:pt x="9693" y="219323"/>
                        </a:cubicBezTo>
                        <a:cubicBezTo>
                          <a:pt x="12353" y="208965"/>
                          <a:pt x="15775" y="198892"/>
                          <a:pt x="17770" y="188439"/>
                        </a:cubicBezTo>
                        <a:lnTo>
                          <a:pt x="21191" y="172949"/>
                        </a:lnTo>
                        <a:lnTo>
                          <a:pt x="23662" y="157270"/>
                        </a:lnTo>
                        <a:cubicBezTo>
                          <a:pt x="24707" y="152139"/>
                          <a:pt x="25087" y="146817"/>
                          <a:pt x="25657" y="141591"/>
                        </a:cubicBezTo>
                        <a:cubicBezTo>
                          <a:pt x="26133" y="136364"/>
                          <a:pt x="26988" y="131138"/>
                          <a:pt x="26988" y="125911"/>
                        </a:cubicBezTo>
                        <a:lnTo>
                          <a:pt x="27843" y="110137"/>
                        </a:lnTo>
                        <a:lnTo>
                          <a:pt x="27748" y="94362"/>
                        </a:lnTo>
                        <a:cubicBezTo>
                          <a:pt x="27558" y="83814"/>
                          <a:pt x="26798" y="73266"/>
                          <a:pt x="25753" y="62813"/>
                        </a:cubicBezTo>
                        <a:cubicBezTo>
                          <a:pt x="23377" y="41812"/>
                          <a:pt x="19671" y="20811"/>
                          <a:pt x="1358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8" name="Google Shape;1238;p9"/>
                  <p:cNvSpPr/>
                  <p:nvPr/>
                </p:nvSpPr>
                <p:spPr>
                  <a:xfrm>
                    <a:off x="7857235" y="5443138"/>
                    <a:ext cx="38605" cy="284511"/>
                  </a:xfrm>
                  <a:custGeom>
                    <a:rect b="b" l="l" r="r" t="t"/>
                    <a:pathLst>
                      <a:path extrusionOk="0" h="284511" w="38605">
                        <a:moveTo>
                          <a:pt x="6272" y="0"/>
                        </a:moveTo>
                        <a:cubicBezTo>
                          <a:pt x="16725" y="22237"/>
                          <a:pt x="23947" y="45898"/>
                          <a:pt x="29364" y="69940"/>
                        </a:cubicBezTo>
                        <a:cubicBezTo>
                          <a:pt x="34685" y="93982"/>
                          <a:pt x="37821" y="118594"/>
                          <a:pt x="38581" y="143396"/>
                        </a:cubicBezTo>
                        <a:cubicBezTo>
                          <a:pt x="38866" y="168198"/>
                          <a:pt x="36680" y="193095"/>
                          <a:pt x="30979" y="217422"/>
                        </a:cubicBezTo>
                        <a:cubicBezTo>
                          <a:pt x="24707" y="241559"/>
                          <a:pt x="14539" y="264746"/>
                          <a:pt x="0" y="284512"/>
                        </a:cubicBezTo>
                        <a:cubicBezTo>
                          <a:pt x="9503" y="261800"/>
                          <a:pt x="16155" y="238804"/>
                          <a:pt x="20336" y="215237"/>
                        </a:cubicBezTo>
                        <a:cubicBezTo>
                          <a:pt x="23662" y="191575"/>
                          <a:pt x="25087" y="167723"/>
                          <a:pt x="24707" y="143681"/>
                        </a:cubicBezTo>
                        <a:cubicBezTo>
                          <a:pt x="24232" y="119734"/>
                          <a:pt x="21856" y="95788"/>
                          <a:pt x="18721" y="71841"/>
                        </a:cubicBezTo>
                        <a:cubicBezTo>
                          <a:pt x="15394" y="47894"/>
                          <a:pt x="11308" y="24042"/>
                          <a:pt x="6272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9" name="Google Shape;1239;p9"/>
                  <p:cNvSpPr/>
                  <p:nvPr/>
                </p:nvSpPr>
                <p:spPr>
                  <a:xfrm>
                    <a:off x="8016026" y="5432210"/>
                    <a:ext cx="47628" cy="266076"/>
                  </a:xfrm>
                  <a:custGeom>
                    <a:rect b="b" l="l" r="r" t="t"/>
                    <a:pathLst>
                      <a:path extrusionOk="0" h="266076" w="47628">
                        <a:moveTo>
                          <a:pt x="17295" y="0"/>
                        </a:moveTo>
                        <a:cubicBezTo>
                          <a:pt x="29458" y="19861"/>
                          <a:pt x="37155" y="42382"/>
                          <a:pt x="42002" y="65284"/>
                        </a:cubicBezTo>
                        <a:cubicBezTo>
                          <a:pt x="46944" y="88280"/>
                          <a:pt x="48654" y="111942"/>
                          <a:pt x="47039" y="135509"/>
                        </a:cubicBezTo>
                        <a:cubicBezTo>
                          <a:pt x="45233" y="158981"/>
                          <a:pt x="41147" y="182452"/>
                          <a:pt x="32689" y="204404"/>
                        </a:cubicBezTo>
                        <a:cubicBezTo>
                          <a:pt x="25182" y="226735"/>
                          <a:pt x="13399" y="247261"/>
                          <a:pt x="0" y="266076"/>
                        </a:cubicBezTo>
                        <a:cubicBezTo>
                          <a:pt x="3801" y="254958"/>
                          <a:pt x="8837" y="244695"/>
                          <a:pt x="12353" y="233862"/>
                        </a:cubicBezTo>
                        <a:cubicBezTo>
                          <a:pt x="15869" y="222934"/>
                          <a:pt x="19860" y="212386"/>
                          <a:pt x="22331" y="201268"/>
                        </a:cubicBezTo>
                        <a:cubicBezTo>
                          <a:pt x="28318" y="179412"/>
                          <a:pt x="31644" y="157080"/>
                          <a:pt x="33164" y="134654"/>
                        </a:cubicBezTo>
                        <a:cubicBezTo>
                          <a:pt x="34970" y="112227"/>
                          <a:pt x="34020" y="89611"/>
                          <a:pt x="31359" y="67089"/>
                        </a:cubicBezTo>
                        <a:cubicBezTo>
                          <a:pt x="28698" y="44568"/>
                          <a:pt x="24137" y="22142"/>
                          <a:pt x="17295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9"/>
                  <p:cNvSpPr/>
                  <p:nvPr/>
                </p:nvSpPr>
                <p:spPr>
                  <a:xfrm>
                    <a:off x="8184129" y="5425558"/>
                    <a:ext cx="30943" cy="249066"/>
                  </a:xfrm>
                  <a:custGeom>
                    <a:rect b="b" l="l" r="r" t="t"/>
                    <a:pathLst>
                      <a:path extrusionOk="0" h="249066" w="30943">
                        <a:moveTo>
                          <a:pt x="0" y="0"/>
                        </a:moveTo>
                        <a:cubicBezTo>
                          <a:pt x="9693" y="19195"/>
                          <a:pt x="16344" y="39816"/>
                          <a:pt x="21476" y="60722"/>
                        </a:cubicBezTo>
                        <a:cubicBezTo>
                          <a:pt x="26608" y="81628"/>
                          <a:pt x="29648" y="103104"/>
                          <a:pt x="30789" y="124771"/>
                        </a:cubicBezTo>
                        <a:cubicBezTo>
                          <a:pt x="31454" y="146437"/>
                          <a:pt x="30028" y="168293"/>
                          <a:pt x="25562" y="189674"/>
                        </a:cubicBezTo>
                        <a:cubicBezTo>
                          <a:pt x="20621" y="210866"/>
                          <a:pt x="12258" y="231486"/>
                          <a:pt x="0" y="249066"/>
                        </a:cubicBezTo>
                        <a:cubicBezTo>
                          <a:pt x="7222" y="228730"/>
                          <a:pt x="12069" y="208490"/>
                          <a:pt x="14919" y="187869"/>
                        </a:cubicBezTo>
                        <a:cubicBezTo>
                          <a:pt x="17105" y="167153"/>
                          <a:pt x="17770" y="146342"/>
                          <a:pt x="16915" y="125436"/>
                        </a:cubicBezTo>
                        <a:cubicBezTo>
                          <a:pt x="16060" y="104530"/>
                          <a:pt x="13684" y="83719"/>
                          <a:pt x="10833" y="62813"/>
                        </a:cubicBezTo>
                        <a:cubicBezTo>
                          <a:pt x="7887" y="41907"/>
                          <a:pt x="4276" y="2109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9"/>
                  <p:cNvSpPr/>
                  <p:nvPr/>
                </p:nvSpPr>
                <p:spPr>
                  <a:xfrm>
                    <a:off x="8334842" y="5386787"/>
                    <a:ext cx="35179" cy="274819"/>
                  </a:xfrm>
                  <a:custGeom>
                    <a:rect b="b" l="l" r="r" t="t"/>
                    <a:pathLst>
                      <a:path extrusionOk="0" h="274819" w="35179">
                        <a:moveTo>
                          <a:pt x="95" y="0"/>
                        </a:moveTo>
                        <a:cubicBezTo>
                          <a:pt x="12828" y="20146"/>
                          <a:pt x="21191" y="42857"/>
                          <a:pt x="26798" y="66044"/>
                        </a:cubicBezTo>
                        <a:cubicBezTo>
                          <a:pt x="32499" y="89326"/>
                          <a:pt x="35445" y="113273"/>
                          <a:pt x="35160" y="137315"/>
                        </a:cubicBezTo>
                        <a:cubicBezTo>
                          <a:pt x="34685" y="161261"/>
                          <a:pt x="32405" y="185398"/>
                          <a:pt x="26037" y="208490"/>
                        </a:cubicBezTo>
                        <a:cubicBezTo>
                          <a:pt x="23567" y="220178"/>
                          <a:pt x="19196" y="231391"/>
                          <a:pt x="15204" y="242605"/>
                        </a:cubicBezTo>
                        <a:cubicBezTo>
                          <a:pt x="10928" y="253723"/>
                          <a:pt x="5417" y="264271"/>
                          <a:pt x="0" y="274819"/>
                        </a:cubicBezTo>
                        <a:cubicBezTo>
                          <a:pt x="2471" y="263131"/>
                          <a:pt x="6272" y="252013"/>
                          <a:pt x="8648" y="240609"/>
                        </a:cubicBezTo>
                        <a:cubicBezTo>
                          <a:pt x="11023" y="229111"/>
                          <a:pt x="13874" y="217897"/>
                          <a:pt x="15394" y="206304"/>
                        </a:cubicBezTo>
                        <a:cubicBezTo>
                          <a:pt x="19385" y="183498"/>
                          <a:pt x="21001" y="160311"/>
                          <a:pt x="21191" y="137315"/>
                        </a:cubicBezTo>
                        <a:cubicBezTo>
                          <a:pt x="21666" y="114223"/>
                          <a:pt x="19480" y="91131"/>
                          <a:pt x="16060" y="68230"/>
                        </a:cubicBezTo>
                        <a:cubicBezTo>
                          <a:pt x="12734" y="45233"/>
                          <a:pt x="7602" y="22427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9"/>
                  <p:cNvSpPr/>
                  <p:nvPr/>
                </p:nvSpPr>
                <p:spPr>
                  <a:xfrm>
                    <a:off x="8513304" y="5443138"/>
                    <a:ext cx="28994" cy="208109"/>
                  </a:xfrm>
                  <a:custGeom>
                    <a:rect b="b" l="l" r="r" t="t"/>
                    <a:pathLst>
                      <a:path extrusionOk="0" h="208109" w="28994">
                        <a:moveTo>
                          <a:pt x="95" y="0"/>
                        </a:moveTo>
                        <a:cubicBezTo>
                          <a:pt x="10833" y="14729"/>
                          <a:pt x="17675" y="31929"/>
                          <a:pt x="22331" y="49604"/>
                        </a:cubicBezTo>
                        <a:cubicBezTo>
                          <a:pt x="26987" y="67279"/>
                          <a:pt x="29173" y="85715"/>
                          <a:pt x="28983" y="104055"/>
                        </a:cubicBezTo>
                        <a:cubicBezTo>
                          <a:pt x="28318" y="122395"/>
                          <a:pt x="26512" y="140736"/>
                          <a:pt x="21191" y="158221"/>
                        </a:cubicBezTo>
                        <a:cubicBezTo>
                          <a:pt x="19195" y="167153"/>
                          <a:pt x="15489" y="175515"/>
                          <a:pt x="12353" y="183973"/>
                        </a:cubicBezTo>
                        <a:cubicBezTo>
                          <a:pt x="8742" y="192335"/>
                          <a:pt x="4466" y="200318"/>
                          <a:pt x="0" y="208110"/>
                        </a:cubicBezTo>
                        <a:cubicBezTo>
                          <a:pt x="1615" y="199082"/>
                          <a:pt x="4181" y="190625"/>
                          <a:pt x="5797" y="181882"/>
                        </a:cubicBezTo>
                        <a:cubicBezTo>
                          <a:pt x="7317" y="173140"/>
                          <a:pt x="9503" y="164587"/>
                          <a:pt x="10548" y="155845"/>
                        </a:cubicBezTo>
                        <a:lnTo>
                          <a:pt x="12543" y="142826"/>
                        </a:lnTo>
                        <a:lnTo>
                          <a:pt x="13778" y="129807"/>
                        </a:lnTo>
                        <a:cubicBezTo>
                          <a:pt x="14729" y="121160"/>
                          <a:pt x="14919" y="112417"/>
                          <a:pt x="15109" y="103770"/>
                        </a:cubicBezTo>
                        <a:cubicBezTo>
                          <a:pt x="15584" y="86380"/>
                          <a:pt x="14064" y="68990"/>
                          <a:pt x="11688" y="51695"/>
                        </a:cubicBezTo>
                        <a:cubicBezTo>
                          <a:pt x="9217" y="34400"/>
                          <a:pt x="5606" y="17200"/>
                          <a:pt x="95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3" name="Google Shape;1243;p9"/>
                <p:cNvGrpSpPr/>
                <p:nvPr/>
              </p:nvGrpSpPr>
              <p:grpSpPr>
                <a:xfrm>
                  <a:off x="9279509" y="4990809"/>
                  <a:ext cx="1540613" cy="265600"/>
                  <a:chOff x="9279509" y="4990809"/>
                  <a:chExt cx="1540613" cy="265600"/>
                </a:xfrm>
              </p:grpSpPr>
              <p:sp>
                <p:nvSpPr>
                  <p:cNvPr id="1244" name="Google Shape;1244;p9"/>
                  <p:cNvSpPr/>
                  <p:nvPr/>
                </p:nvSpPr>
                <p:spPr>
                  <a:xfrm>
                    <a:off x="9279509" y="5079659"/>
                    <a:ext cx="33069" cy="83339"/>
                  </a:xfrm>
                  <a:custGeom>
                    <a:rect b="b" l="l" r="r" t="t"/>
                    <a:pathLst>
                      <a:path extrusionOk="0" h="83339" w="33069">
                        <a:moveTo>
                          <a:pt x="0" y="0"/>
                        </a:moveTo>
                        <a:cubicBezTo>
                          <a:pt x="8077" y="856"/>
                          <a:pt x="15774" y="5797"/>
                          <a:pt x="21001" y="12354"/>
                        </a:cubicBezTo>
                        <a:cubicBezTo>
                          <a:pt x="26322" y="18911"/>
                          <a:pt x="29743" y="26988"/>
                          <a:pt x="31359" y="35065"/>
                        </a:cubicBezTo>
                        <a:cubicBezTo>
                          <a:pt x="32404" y="39151"/>
                          <a:pt x="32499" y="43238"/>
                          <a:pt x="33069" y="47324"/>
                        </a:cubicBezTo>
                        <a:cubicBezTo>
                          <a:pt x="32974" y="51410"/>
                          <a:pt x="33260" y="55496"/>
                          <a:pt x="32784" y="59582"/>
                        </a:cubicBezTo>
                        <a:cubicBezTo>
                          <a:pt x="32309" y="63668"/>
                          <a:pt x="31929" y="67660"/>
                          <a:pt x="31074" y="71651"/>
                        </a:cubicBezTo>
                        <a:cubicBezTo>
                          <a:pt x="30028" y="75547"/>
                          <a:pt x="29173" y="79538"/>
                          <a:pt x="27843" y="83339"/>
                        </a:cubicBezTo>
                        <a:lnTo>
                          <a:pt x="27367" y="59487"/>
                        </a:lnTo>
                        <a:cubicBezTo>
                          <a:pt x="26892" y="51695"/>
                          <a:pt x="26322" y="43903"/>
                          <a:pt x="24612" y="36491"/>
                        </a:cubicBezTo>
                        <a:cubicBezTo>
                          <a:pt x="23186" y="28983"/>
                          <a:pt x="20526" y="21856"/>
                          <a:pt x="16630" y="15395"/>
                        </a:cubicBezTo>
                        <a:cubicBezTo>
                          <a:pt x="12733" y="9313"/>
                          <a:pt x="7317" y="3516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5" name="Google Shape;1245;p9"/>
                  <p:cNvSpPr/>
                  <p:nvPr/>
                </p:nvSpPr>
                <p:spPr>
                  <a:xfrm>
                    <a:off x="9401903" y="4999931"/>
                    <a:ext cx="42449" cy="93791"/>
                  </a:xfrm>
                  <a:custGeom>
                    <a:rect b="b" l="l" r="r" t="t"/>
                    <a:pathLst>
                      <a:path extrusionOk="0" h="93791" w="42449">
                        <a:moveTo>
                          <a:pt x="0" y="0"/>
                        </a:moveTo>
                        <a:cubicBezTo>
                          <a:pt x="15585" y="9028"/>
                          <a:pt x="28033" y="23567"/>
                          <a:pt x="35541" y="40291"/>
                        </a:cubicBezTo>
                        <a:cubicBezTo>
                          <a:pt x="39341" y="48654"/>
                          <a:pt x="41622" y="57776"/>
                          <a:pt x="42192" y="66899"/>
                        </a:cubicBezTo>
                        <a:cubicBezTo>
                          <a:pt x="43143" y="76022"/>
                          <a:pt x="41337" y="85239"/>
                          <a:pt x="38771" y="93792"/>
                        </a:cubicBezTo>
                        <a:cubicBezTo>
                          <a:pt x="38676" y="84764"/>
                          <a:pt x="38676" y="76022"/>
                          <a:pt x="36871" y="67564"/>
                        </a:cubicBezTo>
                        <a:cubicBezTo>
                          <a:pt x="35255" y="59107"/>
                          <a:pt x="32880" y="50840"/>
                          <a:pt x="29269" y="43047"/>
                        </a:cubicBezTo>
                        <a:cubicBezTo>
                          <a:pt x="25848" y="35160"/>
                          <a:pt x="21476" y="27748"/>
                          <a:pt x="16630" y="20526"/>
                        </a:cubicBezTo>
                        <a:cubicBezTo>
                          <a:pt x="11594" y="13494"/>
                          <a:pt x="6177" y="655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6" name="Google Shape;1246;p9"/>
                  <p:cNvSpPr/>
                  <p:nvPr/>
                </p:nvSpPr>
                <p:spPr>
                  <a:xfrm>
                    <a:off x="9580175" y="4990809"/>
                    <a:ext cx="48121" cy="113082"/>
                  </a:xfrm>
                  <a:custGeom>
                    <a:rect b="b" l="l" r="r" t="t"/>
                    <a:pathLst>
                      <a:path extrusionOk="0" h="113082" w="48121">
                        <a:moveTo>
                          <a:pt x="0" y="0"/>
                        </a:moveTo>
                        <a:cubicBezTo>
                          <a:pt x="20811" y="7317"/>
                          <a:pt x="38296" y="25562"/>
                          <a:pt x="44853" y="47608"/>
                        </a:cubicBezTo>
                        <a:cubicBezTo>
                          <a:pt x="47894" y="58632"/>
                          <a:pt x="49034" y="70130"/>
                          <a:pt x="47324" y="81343"/>
                        </a:cubicBezTo>
                        <a:cubicBezTo>
                          <a:pt x="46944" y="86950"/>
                          <a:pt x="45043" y="92367"/>
                          <a:pt x="43808" y="97688"/>
                        </a:cubicBezTo>
                        <a:cubicBezTo>
                          <a:pt x="41812" y="102914"/>
                          <a:pt x="39816" y="108046"/>
                          <a:pt x="37536" y="113082"/>
                        </a:cubicBezTo>
                        <a:cubicBezTo>
                          <a:pt x="38296" y="107571"/>
                          <a:pt x="39627" y="102249"/>
                          <a:pt x="40482" y="96928"/>
                        </a:cubicBezTo>
                        <a:cubicBezTo>
                          <a:pt x="40862" y="91511"/>
                          <a:pt x="42002" y="86190"/>
                          <a:pt x="41907" y="80868"/>
                        </a:cubicBezTo>
                        <a:cubicBezTo>
                          <a:pt x="42477" y="70225"/>
                          <a:pt x="41052" y="59677"/>
                          <a:pt x="38201" y="49604"/>
                        </a:cubicBezTo>
                        <a:cubicBezTo>
                          <a:pt x="35350" y="39531"/>
                          <a:pt x="30124" y="30219"/>
                          <a:pt x="23662" y="21856"/>
                        </a:cubicBezTo>
                        <a:cubicBezTo>
                          <a:pt x="17105" y="13589"/>
                          <a:pt x="9218" y="608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9"/>
                  <p:cNvSpPr/>
                  <p:nvPr/>
                </p:nvSpPr>
                <p:spPr>
                  <a:xfrm>
                    <a:off x="9752649" y="5007438"/>
                    <a:ext cx="26227" cy="113937"/>
                  </a:xfrm>
                  <a:custGeom>
                    <a:rect b="b" l="l" r="r" t="t"/>
                    <a:pathLst>
                      <a:path extrusionOk="0" h="113937" w="26227">
                        <a:moveTo>
                          <a:pt x="0" y="0"/>
                        </a:moveTo>
                        <a:cubicBezTo>
                          <a:pt x="9028" y="5036"/>
                          <a:pt x="15205" y="14254"/>
                          <a:pt x="19101" y="23757"/>
                        </a:cubicBezTo>
                        <a:cubicBezTo>
                          <a:pt x="23092" y="33354"/>
                          <a:pt x="25278" y="43617"/>
                          <a:pt x="25943" y="53880"/>
                        </a:cubicBezTo>
                        <a:cubicBezTo>
                          <a:pt x="26418" y="59012"/>
                          <a:pt x="26133" y="64143"/>
                          <a:pt x="26228" y="69275"/>
                        </a:cubicBezTo>
                        <a:cubicBezTo>
                          <a:pt x="25753" y="74406"/>
                          <a:pt x="25468" y="79443"/>
                          <a:pt x="24708" y="84479"/>
                        </a:cubicBezTo>
                        <a:cubicBezTo>
                          <a:pt x="23852" y="89516"/>
                          <a:pt x="22997" y="94457"/>
                          <a:pt x="21762" y="99398"/>
                        </a:cubicBezTo>
                        <a:cubicBezTo>
                          <a:pt x="20336" y="104245"/>
                          <a:pt x="19101" y="109186"/>
                          <a:pt x="17391" y="113938"/>
                        </a:cubicBezTo>
                        <a:lnTo>
                          <a:pt x="19291" y="83909"/>
                        </a:lnTo>
                        <a:cubicBezTo>
                          <a:pt x="19576" y="74026"/>
                          <a:pt x="19862" y="64143"/>
                          <a:pt x="19005" y="54356"/>
                        </a:cubicBezTo>
                        <a:cubicBezTo>
                          <a:pt x="18531" y="44568"/>
                          <a:pt x="16820" y="34875"/>
                          <a:pt x="14065" y="25562"/>
                        </a:cubicBezTo>
                        <a:cubicBezTo>
                          <a:pt x="11023" y="16440"/>
                          <a:pt x="7222" y="712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9"/>
                  <p:cNvSpPr/>
                  <p:nvPr/>
                </p:nvSpPr>
                <p:spPr>
                  <a:xfrm>
                    <a:off x="9927689" y="5034236"/>
                    <a:ext cx="14570" cy="103009"/>
                  </a:xfrm>
                  <a:custGeom>
                    <a:rect b="b" l="l" r="r" t="t"/>
                    <a:pathLst>
                      <a:path extrusionOk="0" h="103009" w="14570">
                        <a:moveTo>
                          <a:pt x="0" y="0"/>
                        </a:moveTo>
                        <a:cubicBezTo>
                          <a:pt x="5892" y="6842"/>
                          <a:pt x="9503" y="15489"/>
                          <a:pt x="11783" y="24327"/>
                        </a:cubicBezTo>
                        <a:cubicBezTo>
                          <a:pt x="14064" y="33165"/>
                          <a:pt x="14730" y="42382"/>
                          <a:pt x="14539" y="51410"/>
                        </a:cubicBezTo>
                        <a:cubicBezTo>
                          <a:pt x="14159" y="60533"/>
                          <a:pt x="12638" y="69465"/>
                          <a:pt x="10263" y="78208"/>
                        </a:cubicBezTo>
                        <a:cubicBezTo>
                          <a:pt x="9122" y="82579"/>
                          <a:pt x="7412" y="86760"/>
                          <a:pt x="5892" y="90941"/>
                        </a:cubicBezTo>
                        <a:cubicBezTo>
                          <a:pt x="3992" y="95027"/>
                          <a:pt x="2185" y="99114"/>
                          <a:pt x="0" y="103010"/>
                        </a:cubicBezTo>
                        <a:cubicBezTo>
                          <a:pt x="1711" y="94172"/>
                          <a:pt x="3516" y="85620"/>
                          <a:pt x="4942" y="76972"/>
                        </a:cubicBezTo>
                        <a:cubicBezTo>
                          <a:pt x="6177" y="68325"/>
                          <a:pt x="7412" y="59772"/>
                          <a:pt x="7603" y="51125"/>
                        </a:cubicBezTo>
                        <a:cubicBezTo>
                          <a:pt x="7982" y="42477"/>
                          <a:pt x="7603" y="33925"/>
                          <a:pt x="6462" y="25372"/>
                        </a:cubicBezTo>
                        <a:cubicBezTo>
                          <a:pt x="5132" y="16820"/>
                          <a:pt x="3421" y="8172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9"/>
                  <p:cNvSpPr/>
                  <p:nvPr/>
                </p:nvSpPr>
                <p:spPr>
                  <a:xfrm>
                    <a:off x="10115939" y="5069111"/>
                    <a:ext cx="15969" cy="90560"/>
                  </a:xfrm>
                  <a:custGeom>
                    <a:rect b="b" l="l" r="r" t="t"/>
                    <a:pathLst>
                      <a:path extrusionOk="0" h="90560" w="15969">
                        <a:moveTo>
                          <a:pt x="4371" y="0"/>
                        </a:moveTo>
                        <a:cubicBezTo>
                          <a:pt x="13114" y="13304"/>
                          <a:pt x="16630" y="29839"/>
                          <a:pt x="15869" y="45898"/>
                        </a:cubicBezTo>
                        <a:cubicBezTo>
                          <a:pt x="15394" y="53975"/>
                          <a:pt x="14159" y="61958"/>
                          <a:pt x="11308" y="69560"/>
                        </a:cubicBezTo>
                        <a:cubicBezTo>
                          <a:pt x="8837" y="77257"/>
                          <a:pt x="4656" y="84194"/>
                          <a:pt x="0" y="90561"/>
                        </a:cubicBezTo>
                        <a:cubicBezTo>
                          <a:pt x="4846" y="75452"/>
                          <a:pt x="8362" y="60817"/>
                          <a:pt x="8837" y="45708"/>
                        </a:cubicBezTo>
                        <a:cubicBezTo>
                          <a:pt x="9312" y="38201"/>
                          <a:pt x="8932" y="30599"/>
                          <a:pt x="8172" y="22997"/>
                        </a:cubicBezTo>
                        <a:cubicBezTo>
                          <a:pt x="7411" y="15299"/>
                          <a:pt x="6271" y="7697"/>
                          <a:pt x="4371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9"/>
                  <p:cNvSpPr/>
                  <p:nvPr/>
                </p:nvSpPr>
                <p:spPr>
                  <a:xfrm>
                    <a:off x="10347140" y="5114344"/>
                    <a:ext cx="24738" cy="70605"/>
                  </a:xfrm>
                  <a:custGeom>
                    <a:rect b="b" l="l" r="r" t="t"/>
                    <a:pathLst>
                      <a:path extrusionOk="0" h="70605" w="24738">
                        <a:moveTo>
                          <a:pt x="11119" y="0"/>
                        </a:moveTo>
                        <a:cubicBezTo>
                          <a:pt x="20906" y="9312"/>
                          <a:pt x="26513" y="23947"/>
                          <a:pt x="24232" y="38201"/>
                        </a:cubicBezTo>
                        <a:cubicBezTo>
                          <a:pt x="22997" y="45233"/>
                          <a:pt x="20336" y="52170"/>
                          <a:pt x="15775" y="57491"/>
                        </a:cubicBezTo>
                        <a:cubicBezTo>
                          <a:pt x="13874" y="60437"/>
                          <a:pt x="10928" y="62528"/>
                          <a:pt x="8553" y="64999"/>
                        </a:cubicBezTo>
                        <a:cubicBezTo>
                          <a:pt x="5797" y="66994"/>
                          <a:pt x="2945" y="68895"/>
                          <a:pt x="0" y="70605"/>
                        </a:cubicBezTo>
                        <a:cubicBezTo>
                          <a:pt x="4181" y="65189"/>
                          <a:pt x="8267" y="60152"/>
                          <a:pt x="11308" y="54546"/>
                        </a:cubicBezTo>
                        <a:cubicBezTo>
                          <a:pt x="14539" y="49129"/>
                          <a:pt x="16440" y="43142"/>
                          <a:pt x="17485" y="37156"/>
                        </a:cubicBezTo>
                        <a:cubicBezTo>
                          <a:pt x="18530" y="31169"/>
                          <a:pt x="18246" y="24897"/>
                          <a:pt x="17105" y="18625"/>
                        </a:cubicBezTo>
                        <a:cubicBezTo>
                          <a:pt x="15680" y="12449"/>
                          <a:pt x="13778" y="6177"/>
                          <a:pt x="11119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9"/>
                  <p:cNvSpPr/>
                  <p:nvPr/>
                </p:nvSpPr>
                <p:spPr>
                  <a:xfrm>
                    <a:off x="10567698" y="5159577"/>
                    <a:ext cx="23307" cy="63763"/>
                  </a:xfrm>
                  <a:custGeom>
                    <a:rect b="b" l="l" r="r" t="t"/>
                    <a:pathLst>
                      <a:path extrusionOk="0" h="63763" w="23307">
                        <a:moveTo>
                          <a:pt x="19862" y="0"/>
                        </a:moveTo>
                        <a:cubicBezTo>
                          <a:pt x="22617" y="5322"/>
                          <a:pt x="23473" y="11403"/>
                          <a:pt x="23282" y="17390"/>
                        </a:cubicBezTo>
                        <a:cubicBezTo>
                          <a:pt x="23187" y="23377"/>
                          <a:pt x="21857" y="29269"/>
                          <a:pt x="19955" y="34970"/>
                        </a:cubicBezTo>
                        <a:cubicBezTo>
                          <a:pt x="17960" y="40577"/>
                          <a:pt x="15204" y="45898"/>
                          <a:pt x="11878" y="50745"/>
                        </a:cubicBezTo>
                        <a:cubicBezTo>
                          <a:pt x="8648" y="55686"/>
                          <a:pt x="4561" y="59962"/>
                          <a:pt x="0" y="63764"/>
                        </a:cubicBezTo>
                        <a:cubicBezTo>
                          <a:pt x="2376" y="58347"/>
                          <a:pt x="4751" y="53215"/>
                          <a:pt x="7127" y="48084"/>
                        </a:cubicBezTo>
                        <a:cubicBezTo>
                          <a:pt x="9312" y="42953"/>
                          <a:pt x="11594" y="37916"/>
                          <a:pt x="13399" y="32689"/>
                        </a:cubicBezTo>
                        <a:cubicBezTo>
                          <a:pt x="15299" y="27558"/>
                          <a:pt x="16725" y="22236"/>
                          <a:pt x="17865" y="16820"/>
                        </a:cubicBezTo>
                        <a:cubicBezTo>
                          <a:pt x="18910" y="11308"/>
                          <a:pt x="19955" y="5797"/>
                          <a:pt x="19862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2" name="Google Shape;1252;p9"/>
                  <p:cNvSpPr/>
                  <p:nvPr/>
                </p:nvSpPr>
                <p:spPr>
                  <a:xfrm>
                    <a:off x="10799279" y="5202909"/>
                    <a:ext cx="20843" cy="53500"/>
                  </a:xfrm>
                  <a:custGeom>
                    <a:rect b="b" l="l" r="r" t="t"/>
                    <a:pathLst>
                      <a:path extrusionOk="0" h="53500" w="20843">
                        <a:moveTo>
                          <a:pt x="9693" y="0"/>
                        </a:moveTo>
                        <a:cubicBezTo>
                          <a:pt x="14444" y="2281"/>
                          <a:pt x="18151" y="7032"/>
                          <a:pt x="19766" y="12449"/>
                        </a:cubicBezTo>
                        <a:cubicBezTo>
                          <a:pt x="21476" y="17865"/>
                          <a:pt x="21002" y="23757"/>
                          <a:pt x="19386" y="28983"/>
                        </a:cubicBezTo>
                        <a:cubicBezTo>
                          <a:pt x="17770" y="34305"/>
                          <a:pt x="15015" y="38961"/>
                          <a:pt x="11688" y="43047"/>
                        </a:cubicBezTo>
                        <a:cubicBezTo>
                          <a:pt x="8362" y="47134"/>
                          <a:pt x="4372" y="50555"/>
                          <a:pt x="0" y="53500"/>
                        </a:cubicBezTo>
                        <a:cubicBezTo>
                          <a:pt x="2376" y="48749"/>
                          <a:pt x="4846" y="44378"/>
                          <a:pt x="7222" y="40102"/>
                        </a:cubicBezTo>
                        <a:cubicBezTo>
                          <a:pt x="9408" y="35730"/>
                          <a:pt x="11594" y="31454"/>
                          <a:pt x="12830" y="26988"/>
                        </a:cubicBezTo>
                        <a:cubicBezTo>
                          <a:pt x="14254" y="22617"/>
                          <a:pt x="15015" y="18055"/>
                          <a:pt x="14539" y="13494"/>
                        </a:cubicBezTo>
                        <a:cubicBezTo>
                          <a:pt x="13970" y="9028"/>
                          <a:pt x="12639" y="4276"/>
                          <a:pt x="9693" y="0"/>
                        </a:cubicBezTo>
                        <a:close/>
                      </a:path>
                    </a:pathLst>
                  </a:custGeom>
                  <a:solidFill>
                    <a:srgbClr val="F16955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53" name="Google Shape;1253;p9"/>
              <p:cNvGrpSpPr/>
              <p:nvPr/>
            </p:nvGrpSpPr>
            <p:grpSpPr>
              <a:xfrm>
                <a:off x="7107945" y="4860336"/>
                <a:ext cx="2315339" cy="938869"/>
                <a:chOff x="7107945" y="4860336"/>
                <a:chExt cx="2315339" cy="938869"/>
              </a:xfrm>
            </p:grpSpPr>
            <p:sp>
              <p:nvSpPr>
                <p:cNvPr id="1254" name="Google Shape;1254;p9"/>
                <p:cNvSpPr/>
                <p:nvPr/>
              </p:nvSpPr>
              <p:spPr>
                <a:xfrm>
                  <a:off x="9119578" y="5291950"/>
                  <a:ext cx="47893" cy="120494"/>
                </a:xfrm>
                <a:custGeom>
                  <a:rect b="b" l="l" r="r" t="t"/>
                  <a:pathLst>
                    <a:path extrusionOk="0" h="120494" w="47893">
                      <a:moveTo>
                        <a:pt x="0" y="120495"/>
                      </a:moveTo>
                      <a:cubicBezTo>
                        <a:pt x="13399" y="87235"/>
                        <a:pt x="30599" y="47419"/>
                        <a:pt x="47894" y="0"/>
                      </a:cubicBezTo>
                      <a:cubicBezTo>
                        <a:pt x="47133" y="2185"/>
                        <a:pt x="46373" y="4276"/>
                        <a:pt x="45613" y="6367"/>
                      </a:cubicBezTo>
                      <a:cubicBezTo>
                        <a:pt x="29839" y="49794"/>
                        <a:pt x="13684" y="88945"/>
                        <a:pt x="0" y="120495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5" name="Google Shape;1255;p9"/>
                <p:cNvSpPr/>
                <p:nvPr/>
              </p:nvSpPr>
              <p:spPr>
                <a:xfrm>
                  <a:off x="9188282" y="4860431"/>
                  <a:ext cx="235002" cy="370511"/>
                </a:xfrm>
                <a:custGeom>
                  <a:rect b="b" l="l" r="r" t="t"/>
                  <a:pathLst>
                    <a:path extrusionOk="0" h="370511" w="235002">
                      <a:moveTo>
                        <a:pt x="235002" y="136174"/>
                      </a:moveTo>
                      <a:cubicBezTo>
                        <a:pt x="152424" y="147102"/>
                        <a:pt x="137029" y="169909"/>
                        <a:pt x="137029" y="169909"/>
                      </a:cubicBezTo>
                      <a:cubicBezTo>
                        <a:pt x="103580" y="209440"/>
                        <a:pt x="66329" y="245170"/>
                        <a:pt x="26228" y="277479"/>
                      </a:cubicBezTo>
                      <a:cubicBezTo>
                        <a:pt x="18626" y="308839"/>
                        <a:pt x="9598" y="340198"/>
                        <a:pt x="0" y="370511"/>
                      </a:cubicBezTo>
                      <a:cubicBezTo>
                        <a:pt x="30123" y="274249"/>
                        <a:pt x="55686" y="152519"/>
                        <a:pt x="55686" y="0"/>
                      </a:cubicBezTo>
                      <a:cubicBezTo>
                        <a:pt x="77352" y="47704"/>
                        <a:pt x="150523" y="95122"/>
                        <a:pt x="235002" y="136174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6" name="Google Shape;1256;p9"/>
                <p:cNvSpPr/>
                <p:nvPr/>
              </p:nvSpPr>
              <p:spPr>
                <a:xfrm>
                  <a:off x="8294741" y="4860336"/>
                  <a:ext cx="4941" cy="21096"/>
                </a:xfrm>
                <a:custGeom>
                  <a:rect b="b" l="l" r="r" t="t"/>
                  <a:pathLst>
                    <a:path extrusionOk="0" h="21096" w="4941">
                      <a:moveTo>
                        <a:pt x="0" y="0"/>
                      </a:moveTo>
                      <a:lnTo>
                        <a:pt x="4941" y="21096"/>
                      </a:lnTo>
                      <a:cubicBezTo>
                        <a:pt x="1806" y="11974"/>
                        <a:pt x="0" y="4656"/>
                        <a:pt x="0" y="0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7" name="Google Shape;1257;p9"/>
                <p:cNvSpPr/>
                <p:nvPr/>
              </p:nvSpPr>
              <p:spPr>
                <a:xfrm>
                  <a:off x="8299777" y="4881337"/>
                  <a:ext cx="343523" cy="736746"/>
                </a:xfrm>
                <a:custGeom>
                  <a:rect b="b" l="l" r="r" t="t"/>
                  <a:pathLst>
                    <a:path extrusionOk="0" h="736746" w="343523">
                      <a:moveTo>
                        <a:pt x="89041" y="179887"/>
                      </a:moveTo>
                      <a:cubicBezTo>
                        <a:pt x="89041" y="179887"/>
                        <a:pt x="111467" y="487775"/>
                        <a:pt x="343524" y="736746"/>
                      </a:cubicBezTo>
                      <a:cubicBezTo>
                        <a:pt x="293254" y="686477"/>
                        <a:pt x="239944" y="615302"/>
                        <a:pt x="190815" y="519704"/>
                      </a:cubicBezTo>
                      <a:cubicBezTo>
                        <a:pt x="164302" y="519799"/>
                        <a:pt x="144632" y="517519"/>
                        <a:pt x="133703" y="513432"/>
                      </a:cubicBezTo>
                      <a:cubicBezTo>
                        <a:pt x="116883" y="507066"/>
                        <a:pt x="98733" y="504025"/>
                        <a:pt x="79823" y="503265"/>
                      </a:cubicBezTo>
                      <a:cubicBezTo>
                        <a:pt x="66614" y="373932"/>
                        <a:pt x="42097" y="179887"/>
                        <a:pt x="42097" y="179887"/>
                      </a:cubicBezTo>
                      <a:lnTo>
                        <a:pt x="0" y="0"/>
                      </a:lnTo>
                      <a:cubicBezTo>
                        <a:pt x="19291" y="56161"/>
                        <a:pt x="89041" y="179887"/>
                        <a:pt x="89041" y="179887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8" name="Google Shape;1258;p9"/>
                <p:cNvSpPr/>
                <p:nvPr/>
              </p:nvSpPr>
              <p:spPr>
                <a:xfrm>
                  <a:off x="7496036" y="5646117"/>
                  <a:ext cx="35920" cy="153088"/>
                </a:xfrm>
                <a:custGeom>
                  <a:rect b="b" l="l" r="r" t="t"/>
                  <a:pathLst>
                    <a:path extrusionOk="0" h="153088" w="35920">
                      <a:moveTo>
                        <a:pt x="0" y="153089"/>
                      </a:moveTo>
                      <a:cubicBezTo>
                        <a:pt x="1806" y="145677"/>
                        <a:pt x="21191" y="65664"/>
                        <a:pt x="35921" y="0"/>
                      </a:cubicBezTo>
                      <a:cubicBezTo>
                        <a:pt x="24422" y="54831"/>
                        <a:pt x="12924" y="109852"/>
                        <a:pt x="0" y="153089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59" name="Google Shape;1259;p9"/>
                <p:cNvSpPr/>
                <p:nvPr/>
              </p:nvSpPr>
              <p:spPr>
                <a:xfrm>
                  <a:off x="7544880" y="5394769"/>
                  <a:ext cx="87615" cy="190719"/>
                </a:xfrm>
                <a:custGeom>
                  <a:rect b="b" l="l" r="r" t="t"/>
                  <a:pathLst>
                    <a:path extrusionOk="0" h="190719" w="87615">
                      <a:moveTo>
                        <a:pt x="87615" y="151664"/>
                      </a:moveTo>
                      <a:cubicBezTo>
                        <a:pt x="59582" y="165157"/>
                        <a:pt x="30504" y="178461"/>
                        <a:pt x="0" y="190720"/>
                      </a:cubicBezTo>
                      <a:cubicBezTo>
                        <a:pt x="10738" y="134654"/>
                        <a:pt x="35825" y="46943"/>
                        <a:pt x="78588" y="0"/>
                      </a:cubicBezTo>
                      <a:cubicBezTo>
                        <a:pt x="78588" y="0"/>
                        <a:pt x="78588" y="70415"/>
                        <a:pt x="87615" y="151664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0" name="Google Shape;1260;p9"/>
                <p:cNvSpPr/>
                <p:nvPr/>
              </p:nvSpPr>
              <p:spPr>
                <a:xfrm>
                  <a:off x="7107945" y="5501770"/>
                  <a:ext cx="40861" cy="127811"/>
                </a:xfrm>
                <a:custGeom>
                  <a:rect b="b" l="l" r="r" t="t"/>
                  <a:pathLst>
                    <a:path extrusionOk="0" h="127811" w="40861">
                      <a:moveTo>
                        <a:pt x="40862" y="127812"/>
                      </a:moveTo>
                      <a:cubicBezTo>
                        <a:pt x="40291" y="125626"/>
                        <a:pt x="39721" y="123250"/>
                        <a:pt x="39151" y="120970"/>
                      </a:cubicBezTo>
                      <a:cubicBezTo>
                        <a:pt x="26133" y="119069"/>
                        <a:pt x="13114" y="117074"/>
                        <a:pt x="0" y="114888"/>
                      </a:cubicBezTo>
                      <a:cubicBezTo>
                        <a:pt x="190" y="111562"/>
                        <a:pt x="285" y="108141"/>
                        <a:pt x="285" y="104720"/>
                      </a:cubicBezTo>
                      <a:cubicBezTo>
                        <a:pt x="3516" y="45423"/>
                        <a:pt x="2471" y="0"/>
                        <a:pt x="2471" y="0"/>
                      </a:cubicBezTo>
                      <a:cubicBezTo>
                        <a:pt x="21286" y="50745"/>
                        <a:pt x="33355" y="92937"/>
                        <a:pt x="40862" y="127812"/>
                      </a:cubicBezTo>
                      <a:close/>
                    </a:path>
                  </a:pathLst>
                </a:custGeom>
                <a:solidFill>
                  <a:srgbClr val="96965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261" name="Google Shape;1261;p9"/>
            <p:cNvGrpSpPr/>
            <p:nvPr/>
          </p:nvGrpSpPr>
          <p:grpSpPr>
            <a:xfrm>
              <a:off x="6084772" y="3279367"/>
              <a:ext cx="5029998" cy="1850276"/>
              <a:chOff x="6084772" y="3279367"/>
              <a:chExt cx="5029998" cy="1850276"/>
            </a:xfrm>
          </p:grpSpPr>
          <p:grpSp>
            <p:nvGrpSpPr>
              <p:cNvPr id="1262" name="Google Shape;1262;p9"/>
              <p:cNvGrpSpPr/>
              <p:nvPr/>
            </p:nvGrpSpPr>
            <p:grpSpPr>
              <a:xfrm>
                <a:off x="6084772" y="3282408"/>
                <a:ext cx="5029998" cy="1847235"/>
                <a:chOff x="6084772" y="3282408"/>
                <a:chExt cx="5029998" cy="1847235"/>
              </a:xfrm>
            </p:grpSpPr>
            <p:sp>
              <p:nvSpPr>
                <p:cNvPr id="1263" name="Google Shape;1263;p9"/>
                <p:cNvSpPr/>
                <p:nvPr/>
              </p:nvSpPr>
              <p:spPr>
                <a:xfrm>
                  <a:off x="7876637" y="3282408"/>
                  <a:ext cx="679688" cy="993129"/>
                </a:xfrm>
                <a:custGeom>
                  <a:rect b="b" l="l" r="r" t="t"/>
                  <a:pathLst>
                    <a:path extrusionOk="0" h="993129" w="679688">
                      <a:moveTo>
                        <a:pt x="113447" y="993130"/>
                      </a:moveTo>
                      <a:cubicBezTo>
                        <a:pt x="113447" y="993130"/>
                        <a:pt x="137868" y="964242"/>
                        <a:pt x="125705" y="924711"/>
                      </a:cubicBezTo>
                      <a:cubicBezTo>
                        <a:pt x="113447" y="885179"/>
                        <a:pt x="-5148" y="749385"/>
                        <a:pt x="174" y="686287"/>
                      </a:cubicBezTo>
                      <a:cubicBezTo>
                        <a:pt x="5495" y="623189"/>
                        <a:pt x="418104" y="0"/>
                        <a:pt x="418104" y="0"/>
                      </a:cubicBezTo>
                      <a:cubicBezTo>
                        <a:pt x="418104" y="0"/>
                        <a:pt x="371066" y="312165"/>
                        <a:pt x="452314" y="395504"/>
                      </a:cubicBezTo>
                      <a:cubicBezTo>
                        <a:pt x="533562" y="478842"/>
                        <a:pt x="691783" y="624234"/>
                        <a:pt x="678954" y="724773"/>
                      </a:cubicBezTo>
                      <a:cubicBezTo>
                        <a:pt x="666125" y="825217"/>
                        <a:pt x="572048" y="964242"/>
                        <a:pt x="572048" y="964242"/>
                      </a:cubicBezTo>
                      <a:cubicBezTo>
                        <a:pt x="572048" y="964242"/>
                        <a:pt x="330489" y="938680"/>
                        <a:pt x="113447" y="993130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4" name="Google Shape;1264;p9"/>
                <p:cNvSpPr/>
                <p:nvPr/>
              </p:nvSpPr>
              <p:spPr>
                <a:xfrm>
                  <a:off x="9060186" y="3410695"/>
                  <a:ext cx="991989" cy="1073238"/>
                </a:xfrm>
                <a:custGeom>
                  <a:rect b="b" l="l" r="r" t="t"/>
                  <a:pathLst>
                    <a:path extrusionOk="0" h="1073238" w="991989">
                      <a:moveTo>
                        <a:pt x="0" y="910836"/>
                      </a:moveTo>
                      <a:cubicBezTo>
                        <a:pt x="0" y="910836"/>
                        <a:pt x="47039" y="868074"/>
                        <a:pt x="47039" y="795378"/>
                      </a:cubicBezTo>
                      <a:cubicBezTo>
                        <a:pt x="47039" y="722682"/>
                        <a:pt x="-38486" y="667091"/>
                        <a:pt x="47039" y="564462"/>
                      </a:cubicBezTo>
                      <a:cubicBezTo>
                        <a:pt x="132563" y="461833"/>
                        <a:pt x="991989" y="0"/>
                        <a:pt x="991989" y="0"/>
                      </a:cubicBezTo>
                      <a:cubicBezTo>
                        <a:pt x="991989" y="0"/>
                        <a:pt x="808112" y="159266"/>
                        <a:pt x="756797" y="368231"/>
                      </a:cubicBezTo>
                      <a:cubicBezTo>
                        <a:pt x="705482" y="577196"/>
                        <a:pt x="803836" y="720497"/>
                        <a:pt x="709759" y="864748"/>
                      </a:cubicBezTo>
                      <a:cubicBezTo>
                        <a:pt x="615682" y="1009095"/>
                        <a:pt x="509631" y="983152"/>
                        <a:pt x="474566" y="1013371"/>
                      </a:cubicBezTo>
                      <a:cubicBezTo>
                        <a:pt x="439501" y="1043589"/>
                        <a:pt x="431804" y="1073238"/>
                        <a:pt x="431804" y="1073238"/>
                      </a:cubicBezTo>
                      <a:cubicBezTo>
                        <a:pt x="431804" y="1073238"/>
                        <a:pt x="179507" y="966427"/>
                        <a:pt x="0" y="910836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5" name="Google Shape;1265;p9"/>
                <p:cNvSpPr/>
                <p:nvPr/>
              </p:nvSpPr>
              <p:spPr>
                <a:xfrm>
                  <a:off x="7024891" y="3812755"/>
                  <a:ext cx="572919" cy="844507"/>
                </a:xfrm>
                <a:custGeom>
                  <a:rect b="b" l="l" r="r" t="t"/>
                  <a:pathLst>
                    <a:path extrusionOk="0" h="844507" w="572919">
                      <a:moveTo>
                        <a:pt x="572919" y="619958"/>
                      </a:moveTo>
                      <a:cubicBezTo>
                        <a:pt x="545171" y="592210"/>
                        <a:pt x="519514" y="553724"/>
                        <a:pt x="519514" y="523790"/>
                      </a:cubicBezTo>
                      <a:cubicBezTo>
                        <a:pt x="519514" y="493857"/>
                        <a:pt x="496042" y="389137"/>
                        <a:pt x="382674" y="284322"/>
                      </a:cubicBezTo>
                      <a:cubicBezTo>
                        <a:pt x="269402" y="179602"/>
                        <a:pt x="44853" y="121825"/>
                        <a:pt x="0" y="0"/>
                      </a:cubicBezTo>
                      <a:cubicBezTo>
                        <a:pt x="0" y="0"/>
                        <a:pt x="19195" y="224455"/>
                        <a:pt x="10643" y="335636"/>
                      </a:cubicBezTo>
                      <a:cubicBezTo>
                        <a:pt x="2090" y="446818"/>
                        <a:pt x="2090" y="641339"/>
                        <a:pt x="100444" y="699116"/>
                      </a:cubicBezTo>
                      <a:cubicBezTo>
                        <a:pt x="198797" y="756797"/>
                        <a:pt x="254388" y="771812"/>
                        <a:pt x="262940" y="797469"/>
                      </a:cubicBezTo>
                      <a:cubicBezTo>
                        <a:pt x="271493" y="823126"/>
                        <a:pt x="271493" y="844508"/>
                        <a:pt x="271493" y="844508"/>
                      </a:cubicBezTo>
                      <a:cubicBezTo>
                        <a:pt x="271493" y="844508"/>
                        <a:pt x="365570" y="660535"/>
                        <a:pt x="572919" y="619958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6" name="Google Shape;1266;p9"/>
                <p:cNvSpPr/>
                <p:nvPr/>
              </p:nvSpPr>
              <p:spPr>
                <a:xfrm>
                  <a:off x="6646493" y="4561000"/>
                  <a:ext cx="418974" cy="540800"/>
                </a:xfrm>
                <a:custGeom>
                  <a:rect b="b" l="l" r="r" t="t"/>
                  <a:pathLst>
                    <a:path extrusionOk="0" h="540800" w="418974">
                      <a:moveTo>
                        <a:pt x="418975" y="386951"/>
                      </a:moveTo>
                      <a:cubicBezTo>
                        <a:pt x="410138" y="368611"/>
                        <a:pt x="389042" y="361294"/>
                        <a:pt x="378399" y="301427"/>
                      </a:cubicBezTo>
                      <a:cubicBezTo>
                        <a:pt x="367756" y="241559"/>
                        <a:pt x="376308" y="200983"/>
                        <a:pt x="288598" y="145392"/>
                      </a:cubicBezTo>
                      <a:cubicBezTo>
                        <a:pt x="200982" y="89801"/>
                        <a:pt x="0" y="0"/>
                        <a:pt x="0" y="0"/>
                      </a:cubicBezTo>
                      <a:cubicBezTo>
                        <a:pt x="0" y="0"/>
                        <a:pt x="0" y="312165"/>
                        <a:pt x="91891" y="386951"/>
                      </a:cubicBezTo>
                      <a:cubicBezTo>
                        <a:pt x="183782" y="461737"/>
                        <a:pt x="215902" y="440356"/>
                        <a:pt x="245836" y="466014"/>
                      </a:cubicBezTo>
                      <a:cubicBezTo>
                        <a:pt x="275769" y="491671"/>
                        <a:pt x="286412" y="540800"/>
                        <a:pt x="286412" y="540800"/>
                      </a:cubicBezTo>
                      <a:cubicBezTo>
                        <a:pt x="286412" y="540800"/>
                        <a:pt x="399685" y="397689"/>
                        <a:pt x="418975" y="386951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7" name="Google Shape;1267;p9"/>
                <p:cNvSpPr/>
                <p:nvPr/>
              </p:nvSpPr>
              <p:spPr>
                <a:xfrm>
                  <a:off x="6540442" y="4831353"/>
                  <a:ext cx="168907" cy="298290"/>
                </a:xfrm>
                <a:custGeom>
                  <a:rect b="b" l="l" r="r" t="t"/>
                  <a:pathLst>
                    <a:path extrusionOk="0" h="298290" w="168907">
                      <a:moveTo>
                        <a:pt x="7602" y="244885"/>
                      </a:moveTo>
                      <a:cubicBezTo>
                        <a:pt x="7602" y="244885"/>
                        <a:pt x="-9503" y="197561"/>
                        <a:pt x="7602" y="146342"/>
                      </a:cubicBezTo>
                      <a:cubicBezTo>
                        <a:pt x="24707" y="95217"/>
                        <a:pt x="84574" y="0"/>
                        <a:pt x="84574" y="0"/>
                      </a:cubicBezTo>
                      <a:cubicBezTo>
                        <a:pt x="84574" y="0"/>
                        <a:pt x="161641" y="111277"/>
                        <a:pt x="167913" y="195661"/>
                      </a:cubicBezTo>
                      <a:cubicBezTo>
                        <a:pt x="174185" y="280045"/>
                        <a:pt x="148718" y="298290"/>
                        <a:pt x="148718" y="298290"/>
                      </a:cubicBezTo>
                      <a:lnTo>
                        <a:pt x="7602" y="244885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8" name="Google Shape;1268;p9"/>
                <p:cNvSpPr/>
                <p:nvPr/>
              </p:nvSpPr>
              <p:spPr>
                <a:xfrm>
                  <a:off x="6285563" y="4806931"/>
                  <a:ext cx="134694" cy="200887"/>
                </a:xfrm>
                <a:custGeom>
                  <a:rect b="b" l="l" r="r" t="t"/>
                  <a:pathLst>
                    <a:path extrusionOk="0" h="200887" w="134694">
                      <a:moveTo>
                        <a:pt x="104261" y="200888"/>
                      </a:moveTo>
                      <a:cubicBezTo>
                        <a:pt x="104261" y="200888"/>
                        <a:pt x="149113" y="181692"/>
                        <a:pt x="129918" y="126101"/>
                      </a:cubicBezTo>
                      <a:cubicBezTo>
                        <a:pt x="110722" y="70510"/>
                        <a:pt x="59407" y="0"/>
                        <a:pt x="59407" y="0"/>
                      </a:cubicBezTo>
                      <a:cubicBezTo>
                        <a:pt x="59407" y="0"/>
                        <a:pt x="33750" y="42762"/>
                        <a:pt x="12369" y="79063"/>
                      </a:cubicBezTo>
                      <a:cubicBezTo>
                        <a:pt x="-9012" y="115363"/>
                        <a:pt x="3817" y="162402"/>
                        <a:pt x="3817" y="162402"/>
                      </a:cubicBezTo>
                      <a:lnTo>
                        <a:pt x="104261" y="200888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9" name="Google Shape;1269;p9"/>
                <p:cNvSpPr/>
                <p:nvPr/>
              </p:nvSpPr>
              <p:spPr>
                <a:xfrm>
                  <a:off x="6084772" y="4843231"/>
                  <a:ext cx="99792" cy="164587"/>
                </a:xfrm>
                <a:custGeom>
                  <a:rect b="b" l="l" r="r" t="t"/>
                  <a:pathLst>
                    <a:path extrusionOk="0" h="164587" w="99792">
                      <a:moveTo>
                        <a:pt x="20730" y="164587"/>
                      </a:moveTo>
                      <a:cubicBezTo>
                        <a:pt x="20730" y="164587"/>
                        <a:pt x="-15570" y="119734"/>
                        <a:pt x="7901" y="0"/>
                      </a:cubicBezTo>
                      <a:cubicBezTo>
                        <a:pt x="7901" y="0"/>
                        <a:pt x="89149" y="13874"/>
                        <a:pt x="99793" y="126671"/>
                      </a:cubicBezTo>
                      <a:cubicBezTo>
                        <a:pt x="99887" y="126671"/>
                        <a:pt x="27192" y="149573"/>
                        <a:pt x="20730" y="164587"/>
                      </a:cubicBez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0" name="Google Shape;1270;p9"/>
                <p:cNvSpPr/>
                <p:nvPr/>
              </p:nvSpPr>
              <p:spPr>
                <a:xfrm>
                  <a:off x="9719960" y="4118796"/>
                  <a:ext cx="885939" cy="568685"/>
                </a:xfrm>
                <a:custGeom>
                  <a:rect b="b" l="l" r="r" t="t"/>
                  <a:pathLst>
                    <a:path extrusionOk="0" h="568685" w="885939">
                      <a:moveTo>
                        <a:pt x="0" y="421679"/>
                      </a:moveTo>
                      <a:cubicBezTo>
                        <a:pt x="45708" y="399442"/>
                        <a:pt x="2946" y="271155"/>
                        <a:pt x="79918" y="198460"/>
                      </a:cubicBezTo>
                      <a:cubicBezTo>
                        <a:pt x="156890" y="125764"/>
                        <a:pt x="332215" y="-17442"/>
                        <a:pt x="885939" y="1753"/>
                      </a:cubicBezTo>
                      <a:cubicBezTo>
                        <a:pt x="885939" y="1753"/>
                        <a:pt x="764115" y="35963"/>
                        <a:pt x="740548" y="104383"/>
                      </a:cubicBezTo>
                      <a:cubicBezTo>
                        <a:pt x="717076" y="172802"/>
                        <a:pt x="684956" y="402578"/>
                        <a:pt x="586603" y="465201"/>
                      </a:cubicBezTo>
                      <a:cubicBezTo>
                        <a:pt x="488250" y="527824"/>
                        <a:pt x="373932" y="568686"/>
                        <a:pt x="373932" y="568686"/>
                      </a:cubicBezTo>
                      <a:lnTo>
                        <a:pt x="0" y="421679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1" name="Google Shape;1271;p9"/>
                <p:cNvSpPr/>
                <p:nvPr/>
              </p:nvSpPr>
              <p:spPr>
                <a:xfrm>
                  <a:off x="10296863" y="4564432"/>
                  <a:ext cx="512109" cy="326027"/>
                </a:xfrm>
                <a:custGeom>
                  <a:rect b="b" l="l" r="r" t="t"/>
                  <a:pathLst>
                    <a:path extrusionOk="0" h="326027" w="512109">
                      <a:moveTo>
                        <a:pt x="1243" y="203728"/>
                      </a:moveTo>
                      <a:cubicBezTo>
                        <a:pt x="1243" y="203728"/>
                        <a:pt x="-22324" y="92736"/>
                        <a:pt x="135802" y="30778"/>
                      </a:cubicBezTo>
                      <a:cubicBezTo>
                        <a:pt x="294022" y="-31180"/>
                        <a:pt x="512109" y="19565"/>
                        <a:pt x="512109" y="19565"/>
                      </a:cubicBezTo>
                      <a:cubicBezTo>
                        <a:pt x="512109" y="19565"/>
                        <a:pt x="450151" y="67173"/>
                        <a:pt x="443690" y="107750"/>
                      </a:cubicBezTo>
                      <a:cubicBezTo>
                        <a:pt x="437323" y="148327"/>
                        <a:pt x="462886" y="210380"/>
                        <a:pt x="411666" y="253142"/>
                      </a:cubicBezTo>
                      <a:cubicBezTo>
                        <a:pt x="360446" y="295904"/>
                        <a:pt x="309036" y="326028"/>
                        <a:pt x="309036" y="326028"/>
                      </a:cubicBezTo>
                      <a:lnTo>
                        <a:pt x="1243" y="203728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2" name="Google Shape;1272;p9"/>
                <p:cNvSpPr/>
                <p:nvPr/>
              </p:nvSpPr>
              <p:spPr>
                <a:xfrm>
                  <a:off x="10767836" y="4794102"/>
                  <a:ext cx="346934" cy="247451"/>
                </a:xfrm>
                <a:custGeom>
                  <a:rect b="b" l="l" r="r" t="t"/>
                  <a:pathLst>
                    <a:path extrusionOk="0" h="247451" w="346934">
                      <a:moveTo>
                        <a:pt x="3886" y="162592"/>
                      </a:moveTo>
                      <a:cubicBezTo>
                        <a:pt x="3886" y="162592"/>
                        <a:pt x="-23007" y="74786"/>
                        <a:pt x="64703" y="40577"/>
                      </a:cubicBezTo>
                      <a:cubicBezTo>
                        <a:pt x="152413" y="6367"/>
                        <a:pt x="207909" y="59772"/>
                        <a:pt x="346934" y="0"/>
                      </a:cubicBezTo>
                      <a:cubicBezTo>
                        <a:pt x="346934" y="0"/>
                        <a:pt x="302081" y="34400"/>
                        <a:pt x="299895" y="81343"/>
                      </a:cubicBezTo>
                      <a:cubicBezTo>
                        <a:pt x="297710" y="128287"/>
                        <a:pt x="319662" y="240419"/>
                        <a:pt x="214656" y="247451"/>
                      </a:cubicBezTo>
                      <a:lnTo>
                        <a:pt x="3886" y="162592"/>
                      </a:lnTo>
                      <a:close/>
                    </a:path>
                  </a:pathLst>
                </a:custGeom>
                <a:solidFill>
                  <a:srgbClr val="F16955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273" name="Google Shape;1273;p9"/>
              <p:cNvGrpSpPr/>
              <p:nvPr/>
            </p:nvGrpSpPr>
            <p:grpSpPr>
              <a:xfrm>
                <a:off x="6091649" y="3279367"/>
                <a:ext cx="4999269" cy="1845240"/>
                <a:chOff x="6091649" y="3279367"/>
                <a:chExt cx="4999269" cy="1845240"/>
              </a:xfrm>
            </p:grpSpPr>
            <p:grpSp>
              <p:nvGrpSpPr>
                <p:cNvPr id="1274" name="Google Shape;1274;p9"/>
                <p:cNvGrpSpPr/>
                <p:nvPr/>
              </p:nvGrpSpPr>
              <p:grpSpPr>
                <a:xfrm>
                  <a:off x="7947438" y="3279367"/>
                  <a:ext cx="496448" cy="970038"/>
                  <a:chOff x="7947438" y="3279367"/>
                  <a:chExt cx="496448" cy="970038"/>
                </a:xfrm>
              </p:grpSpPr>
              <p:sp>
                <p:nvSpPr>
                  <p:cNvPr id="1275" name="Google Shape;1275;p9"/>
                  <p:cNvSpPr/>
                  <p:nvPr/>
                </p:nvSpPr>
                <p:spPr>
                  <a:xfrm>
                    <a:off x="7947438" y="3279367"/>
                    <a:ext cx="353574" cy="970038"/>
                  </a:xfrm>
                  <a:custGeom>
                    <a:rect b="b" l="l" r="r" t="t"/>
                    <a:pathLst>
                      <a:path extrusionOk="0" h="970038" w="353574">
                        <a:moveTo>
                          <a:pt x="150597" y="970038"/>
                        </a:moveTo>
                        <a:cubicBezTo>
                          <a:pt x="145180" y="924806"/>
                          <a:pt x="128360" y="881568"/>
                          <a:pt x="103368" y="843937"/>
                        </a:cubicBezTo>
                        <a:cubicBezTo>
                          <a:pt x="90919" y="825027"/>
                          <a:pt x="76760" y="807352"/>
                          <a:pt x="61841" y="790342"/>
                        </a:cubicBezTo>
                        <a:cubicBezTo>
                          <a:pt x="47017" y="773142"/>
                          <a:pt x="31147" y="756892"/>
                          <a:pt x="17273" y="738362"/>
                        </a:cubicBezTo>
                        <a:cubicBezTo>
                          <a:pt x="10526" y="729049"/>
                          <a:pt x="4065" y="718976"/>
                          <a:pt x="1213" y="706908"/>
                        </a:cubicBezTo>
                        <a:cubicBezTo>
                          <a:pt x="-117" y="700921"/>
                          <a:pt x="-592" y="694459"/>
                          <a:pt x="1024" y="688378"/>
                        </a:cubicBezTo>
                        <a:cubicBezTo>
                          <a:pt x="2544" y="682391"/>
                          <a:pt x="4920" y="677354"/>
                          <a:pt x="6820" y="671748"/>
                        </a:cubicBezTo>
                        <a:cubicBezTo>
                          <a:pt x="15563" y="650462"/>
                          <a:pt x="25065" y="629841"/>
                          <a:pt x="34663" y="609220"/>
                        </a:cubicBezTo>
                        <a:cubicBezTo>
                          <a:pt x="53954" y="567978"/>
                          <a:pt x="73814" y="527116"/>
                          <a:pt x="93865" y="486255"/>
                        </a:cubicBezTo>
                        <a:cubicBezTo>
                          <a:pt x="133872" y="404626"/>
                          <a:pt x="175303" y="323663"/>
                          <a:pt x="216450" y="242605"/>
                        </a:cubicBezTo>
                        <a:cubicBezTo>
                          <a:pt x="257787" y="161641"/>
                          <a:pt x="299029" y="80583"/>
                          <a:pt x="341126" y="0"/>
                        </a:cubicBezTo>
                        <a:lnTo>
                          <a:pt x="353575" y="5607"/>
                        </a:lnTo>
                        <a:cubicBezTo>
                          <a:pt x="323926" y="82674"/>
                          <a:pt x="296463" y="160786"/>
                          <a:pt x="271281" y="239374"/>
                        </a:cubicBezTo>
                        <a:cubicBezTo>
                          <a:pt x="246289" y="318151"/>
                          <a:pt x="223292" y="397594"/>
                          <a:pt x="206757" y="478367"/>
                        </a:cubicBezTo>
                        <a:cubicBezTo>
                          <a:pt x="199060" y="518754"/>
                          <a:pt x="192314" y="559711"/>
                          <a:pt x="193739" y="600477"/>
                        </a:cubicBezTo>
                        <a:cubicBezTo>
                          <a:pt x="194024" y="605514"/>
                          <a:pt x="194689" y="610550"/>
                          <a:pt x="195069" y="615587"/>
                        </a:cubicBezTo>
                        <a:cubicBezTo>
                          <a:pt x="195735" y="620528"/>
                          <a:pt x="196970" y="625374"/>
                          <a:pt x="197825" y="630316"/>
                        </a:cubicBezTo>
                        <a:cubicBezTo>
                          <a:pt x="200771" y="640104"/>
                          <a:pt x="203432" y="650082"/>
                          <a:pt x="206853" y="659774"/>
                        </a:cubicBezTo>
                        <a:cubicBezTo>
                          <a:pt x="213409" y="679255"/>
                          <a:pt x="221582" y="698070"/>
                          <a:pt x="230134" y="716886"/>
                        </a:cubicBezTo>
                        <a:cubicBezTo>
                          <a:pt x="247334" y="754136"/>
                          <a:pt x="268811" y="790817"/>
                          <a:pt x="276317" y="832249"/>
                        </a:cubicBezTo>
                        <a:cubicBezTo>
                          <a:pt x="284205" y="873396"/>
                          <a:pt x="278979" y="915683"/>
                          <a:pt x="269000" y="955689"/>
                        </a:cubicBezTo>
                        <a:cubicBezTo>
                          <a:pt x="277553" y="915398"/>
                          <a:pt x="281449" y="873301"/>
                          <a:pt x="272897" y="833009"/>
                        </a:cubicBezTo>
                        <a:cubicBezTo>
                          <a:pt x="264629" y="792527"/>
                          <a:pt x="242583" y="756892"/>
                          <a:pt x="224338" y="719737"/>
                        </a:cubicBezTo>
                        <a:cubicBezTo>
                          <a:pt x="215215" y="701111"/>
                          <a:pt x="206757" y="682011"/>
                          <a:pt x="199726" y="662340"/>
                        </a:cubicBezTo>
                        <a:cubicBezTo>
                          <a:pt x="196114" y="652552"/>
                          <a:pt x="193264" y="642479"/>
                          <a:pt x="190128" y="632502"/>
                        </a:cubicBezTo>
                        <a:cubicBezTo>
                          <a:pt x="189083" y="627275"/>
                          <a:pt x="187657" y="622048"/>
                          <a:pt x="186897" y="616822"/>
                        </a:cubicBezTo>
                        <a:cubicBezTo>
                          <a:pt x="186327" y="611596"/>
                          <a:pt x="185662" y="606274"/>
                          <a:pt x="185281" y="601048"/>
                        </a:cubicBezTo>
                        <a:cubicBezTo>
                          <a:pt x="183191" y="558855"/>
                          <a:pt x="189558" y="517423"/>
                          <a:pt x="196685" y="476562"/>
                        </a:cubicBezTo>
                        <a:cubicBezTo>
                          <a:pt x="211889" y="394743"/>
                          <a:pt x="234791" y="314920"/>
                          <a:pt x="259497" y="235763"/>
                        </a:cubicBezTo>
                        <a:cubicBezTo>
                          <a:pt x="284490" y="156700"/>
                          <a:pt x="311573" y="78398"/>
                          <a:pt x="340936" y="760"/>
                        </a:cubicBezTo>
                        <a:lnTo>
                          <a:pt x="353384" y="6367"/>
                        </a:lnTo>
                        <a:lnTo>
                          <a:pt x="227949" y="248496"/>
                        </a:lnTo>
                        <a:lnTo>
                          <a:pt x="103843" y="491291"/>
                        </a:lnTo>
                        <a:cubicBezTo>
                          <a:pt x="83222" y="531773"/>
                          <a:pt x="62791" y="572349"/>
                          <a:pt x="42931" y="613211"/>
                        </a:cubicBezTo>
                        <a:cubicBezTo>
                          <a:pt x="33048" y="633642"/>
                          <a:pt x="23165" y="654168"/>
                          <a:pt x="14327" y="674789"/>
                        </a:cubicBezTo>
                        <a:cubicBezTo>
                          <a:pt x="12522" y="679920"/>
                          <a:pt x="9956" y="685147"/>
                          <a:pt x="8626" y="690183"/>
                        </a:cubicBezTo>
                        <a:cubicBezTo>
                          <a:pt x="7295" y="695124"/>
                          <a:pt x="7581" y="700256"/>
                          <a:pt x="8626" y="705387"/>
                        </a:cubicBezTo>
                        <a:cubicBezTo>
                          <a:pt x="10811" y="715650"/>
                          <a:pt x="16608" y="725343"/>
                          <a:pt x="23070" y="734371"/>
                        </a:cubicBezTo>
                        <a:cubicBezTo>
                          <a:pt x="36089" y="752521"/>
                          <a:pt x="51578" y="769341"/>
                          <a:pt x="66022" y="786921"/>
                        </a:cubicBezTo>
                        <a:cubicBezTo>
                          <a:pt x="80562" y="804406"/>
                          <a:pt x="94530" y="822651"/>
                          <a:pt x="106599" y="842037"/>
                        </a:cubicBezTo>
                        <a:cubicBezTo>
                          <a:pt x="118572" y="861422"/>
                          <a:pt x="128930" y="881948"/>
                          <a:pt x="136438" y="903519"/>
                        </a:cubicBezTo>
                        <a:cubicBezTo>
                          <a:pt x="143754" y="924995"/>
                          <a:pt x="148601" y="947422"/>
                          <a:pt x="150597" y="970038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9"/>
                  <p:cNvSpPr/>
                  <p:nvPr/>
                </p:nvSpPr>
                <p:spPr>
                  <a:xfrm>
                    <a:off x="8245992" y="3329447"/>
                    <a:ext cx="197894" cy="912166"/>
                  </a:xfrm>
                  <a:custGeom>
                    <a:rect b="b" l="l" r="r" t="t"/>
                    <a:pathLst>
                      <a:path extrusionOk="0" h="912166" w="197894">
                        <a:moveTo>
                          <a:pt x="118214" y="912167"/>
                        </a:moveTo>
                        <a:cubicBezTo>
                          <a:pt x="150048" y="886129"/>
                          <a:pt x="170859" y="848879"/>
                          <a:pt x="180932" y="810013"/>
                        </a:cubicBezTo>
                        <a:cubicBezTo>
                          <a:pt x="191005" y="770861"/>
                          <a:pt x="191100" y="729620"/>
                          <a:pt x="183782" y="689898"/>
                        </a:cubicBezTo>
                        <a:cubicBezTo>
                          <a:pt x="176371" y="650082"/>
                          <a:pt x="164017" y="611501"/>
                          <a:pt x="142446" y="577386"/>
                        </a:cubicBezTo>
                        <a:cubicBezTo>
                          <a:pt x="121445" y="543081"/>
                          <a:pt x="93317" y="513147"/>
                          <a:pt x="68895" y="479508"/>
                        </a:cubicBezTo>
                        <a:cubicBezTo>
                          <a:pt x="44568" y="445773"/>
                          <a:pt x="25942" y="407572"/>
                          <a:pt x="14824" y="367375"/>
                        </a:cubicBezTo>
                        <a:lnTo>
                          <a:pt x="7792" y="336967"/>
                        </a:lnTo>
                        <a:cubicBezTo>
                          <a:pt x="5511" y="326799"/>
                          <a:pt x="4941" y="316441"/>
                          <a:pt x="3516" y="306178"/>
                        </a:cubicBezTo>
                        <a:lnTo>
                          <a:pt x="1615" y="290689"/>
                        </a:lnTo>
                        <a:cubicBezTo>
                          <a:pt x="855" y="285557"/>
                          <a:pt x="475" y="280426"/>
                          <a:pt x="570" y="275199"/>
                        </a:cubicBezTo>
                        <a:lnTo>
                          <a:pt x="0" y="244220"/>
                        </a:lnTo>
                        <a:cubicBezTo>
                          <a:pt x="0" y="161546"/>
                          <a:pt x="13874" y="80108"/>
                          <a:pt x="31169" y="0"/>
                        </a:cubicBezTo>
                        <a:cubicBezTo>
                          <a:pt x="28413" y="20336"/>
                          <a:pt x="25657" y="40672"/>
                          <a:pt x="22617" y="60913"/>
                        </a:cubicBezTo>
                        <a:cubicBezTo>
                          <a:pt x="21286" y="71081"/>
                          <a:pt x="19480" y="81153"/>
                          <a:pt x="18435" y="91321"/>
                        </a:cubicBezTo>
                        <a:lnTo>
                          <a:pt x="15774" y="121920"/>
                        </a:lnTo>
                        <a:cubicBezTo>
                          <a:pt x="13969" y="142256"/>
                          <a:pt x="11213" y="162592"/>
                          <a:pt x="11213" y="183023"/>
                        </a:cubicBezTo>
                        <a:lnTo>
                          <a:pt x="10263" y="213621"/>
                        </a:lnTo>
                        <a:cubicBezTo>
                          <a:pt x="10168" y="218753"/>
                          <a:pt x="9788" y="223789"/>
                          <a:pt x="9883" y="228921"/>
                        </a:cubicBezTo>
                        <a:lnTo>
                          <a:pt x="10643" y="244125"/>
                        </a:lnTo>
                        <a:cubicBezTo>
                          <a:pt x="11688" y="264461"/>
                          <a:pt x="11974" y="284797"/>
                          <a:pt x="15394" y="304753"/>
                        </a:cubicBezTo>
                        <a:cubicBezTo>
                          <a:pt x="16915" y="314730"/>
                          <a:pt x="17580" y="324898"/>
                          <a:pt x="19860" y="334686"/>
                        </a:cubicBezTo>
                        <a:lnTo>
                          <a:pt x="26987" y="364050"/>
                        </a:lnTo>
                        <a:cubicBezTo>
                          <a:pt x="38106" y="402726"/>
                          <a:pt x="56256" y="438931"/>
                          <a:pt x="80203" y="471525"/>
                        </a:cubicBezTo>
                        <a:cubicBezTo>
                          <a:pt x="103484" y="504500"/>
                          <a:pt x="131613" y="535004"/>
                          <a:pt x="153184" y="570924"/>
                        </a:cubicBezTo>
                        <a:cubicBezTo>
                          <a:pt x="175040" y="606654"/>
                          <a:pt x="188344" y="647326"/>
                          <a:pt x="194236" y="688283"/>
                        </a:cubicBezTo>
                        <a:cubicBezTo>
                          <a:pt x="200412" y="729334"/>
                          <a:pt x="199177" y="771907"/>
                          <a:pt x="187394" y="811913"/>
                        </a:cubicBezTo>
                        <a:cubicBezTo>
                          <a:pt x="174850" y="851159"/>
                          <a:pt x="152044" y="888410"/>
                          <a:pt x="118214" y="912167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7" name="Google Shape;1277;p9"/>
                <p:cNvGrpSpPr/>
                <p:nvPr/>
              </p:nvGrpSpPr>
              <p:grpSpPr>
                <a:xfrm>
                  <a:off x="7042281" y="3884026"/>
                  <a:ext cx="488440" cy="711374"/>
                  <a:chOff x="7042281" y="3884026"/>
                  <a:chExt cx="488440" cy="711374"/>
                </a:xfrm>
              </p:grpSpPr>
              <p:sp>
                <p:nvSpPr>
                  <p:cNvPr id="1278" name="Google Shape;1278;p9"/>
                  <p:cNvSpPr/>
                  <p:nvPr/>
                </p:nvSpPr>
                <p:spPr>
                  <a:xfrm>
                    <a:off x="7042281" y="3884026"/>
                    <a:ext cx="378113" cy="711374"/>
                  </a:xfrm>
                  <a:custGeom>
                    <a:rect b="b" l="l" r="r" t="t"/>
                    <a:pathLst>
                      <a:path extrusionOk="0" h="711374" w="378113">
                        <a:moveTo>
                          <a:pt x="296010" y="711374"/>
                        </a:moveTo>
                        <a:cubicBezTo>
                          <a:pt x="292589" y="694554"/>
                          <a:pt x="284037" y="678780"/>
                          <a:pt x="271018" y="667757"/>
                        </a:cubicBezTo>
                        <a:cubicBezTo>
                          <a:pt x="258285" y="656448"/>
                          <a:pt x="242890" y="648751"/>
                          <a:pt x="227495" y="641434"/>
                        </a:cubicBezTo>
                        <a:cubicBezTo>
                          <a:pt x="196422" y="627180"/>
                          <a:pt x="164398" y="613781"/>
                          <a:pt x="135699" y="594111"/>
                        </a:cubicBezTo>
                        <a:cubicBezTo>
                          <a:pt x="128477" y="589264"/>
                          <a:pt x="121445" y="584228"/>
                          <a:pt x="114698" y="578716"/>
                        </a:cubicBezTo>
                        <a:cubicBezTo>
                          <a:pt x="111372" y="575866"/>
                          <a:pt x="107761" y="573680"/>
                          <a:pt x="104625" y="570164"/>
                        </a:cubicBezTo>
                        <a:cubicBezTo>
                          <a:pt x="101395" y="567028"/>
                          <a:pt x="98163" y="563797"/>
                          <a:pt x="95693" y="560091"/>
                        </a:cubicBezTo>
                        <a:cubicBezTo>
                          <a:pt x="84954" y="545742"/>
                          <a:pt x="78113" y="529397"/>
                          <a:pt x="72316" y="512957"/>
                        </a:cubicBezTo>
                        <a:cubicBezTo>
                          <a:pt x="61293" y="479888"/>
                          <a:pt x="55306" y="445678"/>
                          <a:pt x="50365" y="411563"/>
                        </a:cubicBezTo>
                        <a:cubicBezTo>
                          <a:pt x="40767" y="343239"/>
                          <a:pt x="37441" y="274534"/>
                          <a:pt x="32214" y="206114"/>
                        </a:cubicBezTo>
                        <a:cubicBezTo>
                          <a:pt x="29744" y="171904"/>
                          <a:pt x="26988" y="137790"/>
                          <a:pt x="22902" y="103960"/>
                        </a:cubicBezTo>
                        <a:cubicBezTo>
                          <a:pt x="20716" y="87045"/>
                          <a:pt x="18341" y="70225"/>
                          <a:pt x="14919" y="53690"/>
                        </a:cubicBezTo>
                        <a:cubicBezTo>
                          <a:pt x="11403" y="37346"/>
                          <a:pt x="7222" y="20811"/>
                          <a:pt x="0" y="6747"/>
                        </a:cubicBezTo>
                        <a:lnTo>
                          <a:pt x="11784" y="0"/>
                        </a:lnTo>
                        <a:cubicBezTo>
                          <a:pt x="73266" y="104815"/>
                          <a:pt x="135604" y="209060"/>
                          <a:pt x="196422" y="314255"/>
                        </a:cubicBezTo>
                        <a:cubicBezTo>
                          <a:pt x="257524" y="419260"/>
                          <a:pt x="318437" y="524361"/>
                          <a:pt x="378114" y="630221"/>
                        </a:cubicBezTo>
                        <a:cubicBezTo>
                          <a:pt x="313780" y="527116"/>
                          <a:pt x="250492" y="423347"/>
                          <a:pt x="187584" y="319482"/>
                        </a:cubicBezTo>
                        <a:cubicBezTo>
                          <a:pt x="124296" y="215712"/>
                          <a:pt x="62623" y="111087"/>
                          <a:pt x="0" y="7032"/>
                        </a:cubicBezTo>
                        <a:lnTo>
                          <a:pt x="11784" y="285"/>
                        </a:lnTo>
                        <a:cubicBezTo>
                          <a:pt x="28128" y="33450"/>
                          <a:pt x="31549" y="68230"/>
                          <a:pt x="36205" y="102440"/>
                        </a:cubicBezTo>
                        <a:cubicBezTo>
                          <a:pt x="40102" y="136744"/>
                          <a:pt x="42573" y="171049"/>
                          <a:pt x="44853" y="205354"/>
                        </a:cubicBezTo>
                        <a:cubicBezTo>
                          <a:pt x="49319" y="273869"/>
                          <a:pt x="52930" y="342383"/>
                          <a:pt x="61103" y="410233"/>
                        </a:cubicBezTo>
                        <a:cubicBezTo>
                          <a:pt x="65284" y="444062"/>
                          <a:pt x="70700" y="477892"/>
                          <a:pt x="80679" y="510202"/>
                        </a:cubicBezTo>
                        <a:cubicBezTo>
                          <a:pt x="85905" y="526166"/>
                          <a:pt x="92272" y="542036"/>
                          <a:pt x="101870" y="555340"/>
                        </a:cubicBezTo>
                        <a:cubicBezTo>
                          <a:pt x="104055" y="558856"/>
                          <a:pt x="106906" y="561706"/>
                          <a:pt x="109757" y="564652"/>
                        </a:cubicBezTo>
                        <a:cubicBezTo>
                          <a:pt x="112322" y="567693"/>
                          <a:pt x="116029" y="570164"/>
                          <a:pt x="119165" y="572919"/>
                        </a:cubicBezTo>
                        <a:cubicBezTo>
                          <a:pt x="125626" y="578431"/>
                          <a:pt x="132374" y="583468"/>
                          <a:pt x="139310" y="588409"/>
                        </a:cubicBezTo>
                        <a:cubicBezTo>
                          <a:pt x="166868" y="608365"/>
                          <a:pt x="198037" y="622809"/>
                          <a:pt x="228826" y="638013"/>
                        </a:cubicBezTo>
                        <a:cubicBezTo>
                          <a:pt x="244125" y="645805"/>
                          <a:pt x="259519" y="654168"/>
                          <a:pt x="272158" y="666236"/>
                        </a:cubicBezTo>
                        <a:cubicBezTo>
                          <a:pt x="285367" y="678020"/>
                          <a:pt x="293255" y="694459"/>
                          <a:pt x="296010" y="711374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9"/>
                  <p:cNvSpPr/>
                  <p:nvPr/>
                </p:nvSpPr>
                <p:spPr>
                  <a:xfrm>
                    <a:off x="7054350" y="3897520"/>
                    <a:ext cx="476371" cy="554388"/>
                  </a:xfrm>
                  <a:custGeom>
                    <a:rect b="b" l="l" r="r" t="t"/>
                    <a:pathLst>
                      <a:path extrusionOk="0" h="554388" w="476371">
                        <a:moveTo>
                          <a:pt x="476372" y="554389"/>
                        </a:moveTo>
                        <a:cubicBezTo>
                          <a:pt x="460977" y="549733"/>
                          <a:pt x="446343" y="540800"/>
                          <a:pt x="436365" y="527306"/>
                        </a:cubicBezTo>
                        <a:cubicBezTo>
                          <a:pt x="431519" y="520559"/>
                          <a:pt x="427718" y="512767"/>
                          <a:pt x="426292" y="504405"/>
                        </a:cubicBezTo>
                        <a:cubicBezTo>
                          <a:pt x="424867" y="496042"/>
                          <a:pt x="424962" y="487680"/>
                          <a:pt x="425342" y="479603"/>
                        </a:cubicBezTo>
                        <a:cubicBezTo>
                          <a:pt x="426292" y="463353"/>
                          <a:pt x="427813" y="447388"/>
                          <a:pt x="427243" y="431519"/>
                        </a:cubicBezTo>
                        <a:cubicBezTo>
                          <a:pt x="426768" y="415649"/>
                          <a:pt x="424677" y="399970"/>
                          <a:pt x="420116" y="384955"/>
                        </a:cubicBezTo>
                        <a:cubicBezTo>
                          <a:pt x="411088" y="354927"/>
                          <a:pt x="395219" y="327179"/>
                          <a:pt x="374788" y="302947"/>
                        </a:cubicBezTo>
                        <a:cubicBezTo>
                          <a:pt x="354737" y="278430"/>
                          <a:pt x="330980" y="256954"/>
                          <a:pt x="306558" y="236048"/>
                        </a:cubicBezTo>
                        <a:cubicBezTo>
                          <a:pt x="257999" y="193951"/>
                          <a:pt x="206494" y="155084"/>
                          <a:pt x="155369" y="115743"/>
                        </a:cubicBezTo>
                        <a:cubicBezTo>
                          <a:pt x="129712" y="96168"/>
                          <a:pt x="103865" y="76877"/>
                          <a:pt x="77827" y="57776"/>
                        </a:cubicBezTo>
                        <a:lnTo>
                          <a:pt x="0" y="0"/>
                        </a:lnTo>
                        <a:cubicBezTo>
                          <a:pt x="27653" y="16725"/>
                          <a:pt x="54641" y="34590"/>
                          <a:pt x="81723" y="52265"/>
                        </a:cubicBezTo>
                        <a:cubicBezTo>
                          <a:pt x="108616" y="70225"/>
                          <a:pt x="135224" y="88565"/>
                          <a:pt x="161642" y="107191"/>
                        </a:cubicBezTo>
                        <a:cubicBezTo>
                          <a:pt x="214477" y="144536"/>
                          <a:pt x="266362" y="183212"/>
                          <a:pt x="315681" y="225595"/>
                        </a:cubicBezTo>
                        <a:cubicBezTo>
                          <a:pt x="340102" y="246881"/>
                          <a:pt x="364429" y="268927"/>
                          <a:pt x="385051" y="294775"/>
                        </a:cubicBezTo>
                        <a:cubicBezTo>
                          <a:pt x="405576" y="320432"/>
                          <a:pt x="422396" y="349985"/>
                          <a:pt x="430378" y="382295"/>
                        </a:cubicBezTo>
                        <a:cubicBezTo>
                          <a:pt x="434560" y="398354"/>
                          <a:pt x="436175" y="415079"/>
                          <a:pt x="435985" y="431519"/>
                        </a:cubicBezTo>
                        <a:cubicBezTo>
                          <a:pt x="435890" y="447959"/>
                          <a:pt x="433800" y="464208"/>
                          <a:pt x="432089" y="480173"/>
                        </a:cubicBezTo>
                        <a:cubicBezTo>
                          <a:pt x="431139" y="488155"/>
                          <a:pt x="430569" y="496042"/>
                          <a:pt x="431424" y="503644"/>
                        </a:cubicBezTo>
                        <a:cubicBezTo>
                          <a:pt x="432184" y="511342"/>
                          <a:pt x="435225" y="518659"/>
                          <a:pt x="439406" y="525311"/>
                        </a:cubicBezTo>
                        <a:cubicBezTo>
                          <a:pt x="447959" y="538424"/>
                          <a:pt x="461452" y="548307"/>
                          <a:pt x="476372" y="554389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9"/>
                <p:cNvGrpSpPr/>
                <p:nvPr/>
              </p:nvGrpSpPr>
              <p:grpSpPr>
                <a:xfrm>
                  <a:off x="6655615" y="4578390"/>
                  <a:ext cx="384195" cy="488630"/>
                  <a:chOff x="6655615" y="4578390"/>
                  <a:chExt cx="384195" cy="488630"/>
                </a:xfrm>
              </p:grpSpPr>
              <p:sp>
                <p:nvSpPr>
                  <p:cNvPr id="1281" name="Google Shape;1281;p9"/>
                  <p:cNvSpPr/>
                  <p:nvPr/>
                </p:nvSpPr>
                <p:spPr>
                  <a:xfrm>
                    <a:off x="6655615" y="4578390"/>
                    <a:ext cx="384195" cy="439596"/>
                  </a:xfrm>
                  <a:custGeom>
                    <a:rect b="b" l="l" r="r" t="t"/>
                    <a:pathLst>
                      <a:path extrusionOk="0" h="439596" w="384195">
                        <a:moveTo>
                          <a:pt x="384196" y="394553"/>
                        </a:moveTo>
                        <a:cubicBezTo>
                          <a:pt x="365855" y="379254"/>
                          <a:pt x="351221" y="359583"/>
                          <a:pt x="341148" y="337822"/>
                        </a:cubicBezTo>
                        <a:cubicBezTo>
                          <a:pt x="330980" y="316061"/>
                          <a:pt x="326609" y="291639"/>
                          <a:pt x="327084" y="267882"/>
                        </a:cubicBezTo>
                        <a:cubicBezTo>
                          <a:pt x="325849" y="244220"/>
                          <a:pt x="315491" y="221984"/>
                          <a:pt x="301902" y="202693"/>
                        </a:cubicBezTo>
                        <a:cubicBezTo>
                          <a:pt x="288218" y="183308"/>
                          <a:pt x="271398" y="166203"/>
                          <a:pt x="253533" y="150618"/>
                        </a:cubicBezTo>
                        <a:cubicBezTo>
                          <a:pt x="217518" y="119449"/>
                          <a:pt x="177131" y="93697"/>
                          <a:pt x="135604" y="70415"/>
                        </a:cubicBezTo>
                        <a:cubicBezTo>
                          <a:pt x="93982" y="47229"/>
                          <a:pt x="50840" y="26608"/>
                          <a:pt x="6937" y="8362"/>
                        </a:cubicBezTo>
                        <a:lnTo>
                          <a:pt x="9883" y="4466"/>
                        </a:lnTo>
                        <a:lnTo>
                          <a:pt x="177986" y="221794"/>
                        </a:lnTo>
                        <a:lnTo>
                          <a:pt x="261990" y="330505"/>
                        </a:lnTo>
                        <a:lnTo>
                          <a:pt x="345425" y="439596"/>
                        </a:lnTo>
                        <a:lnTo>
                          <a:pt x="260090" y="331930"/>
                        </a:lnTo>
                        <a:lnTo>
                          <a:pt x="175325" y="223789"/>
                        </a:lnTo>
                        <a:lnTo>
                          <a:pt x="5892" y="7507"/>
                        </a:lnTo>
                        <a:lnTo>
                          <a:pt x="0" y="0"/>
                        </a:lnTo>
                        <a:lnTo>
                          <a:pt x="8838" y="3611"/>
                        </a:lnTo>
                        <a:cubicBezTo>
                          <a:pt x="53216" y="21761"/>
                          <a:pt x="96073" y="43048"/>
                          <a:pt x="137790" y="66519"/>
                        </a:cubicBezTo>
                        <a:cubicBezTo>
                          <a:pt x="179317" y="90181"/>
                          <a:pt x="219798" y="116314"/>
                          <a:pt x="255909" y="147958"/>
                        </a:cubicBezTo>
                        <a:cubicBezTo>
                          <a:pt x="273869" y="163827"/>
                          <a:pt x="290689" y="181122"/>
                          <a:pt x="304468" y="200888"/>
                        </a:cubicBezTo>
                        <a:cubicBezTo>
                          <a:pt x="318152" y="220559"/>
                          <a:pt x="328700" y="243365"/>
                          <a:pt x="329745" y="267692"/>
                        </a:cubicBezTo>
                        <a:cubicBezTo>
                          <a:pt x="329080" y="291544"/>
                          <a:pt x="332691" y="315396"/>
                          <a:pt x="342384" y="337252"/>
                        </a:cubicBezTo>
                        <a:cubicBezTo>
                          <a:pt x="351981" y="359013"/>
                          <a:pt x="366140" y="378969"/>
                          <a:pt x="384196" y="394553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9"/>
                  <p:cNvSpPr/>
                  <p:nvPr/>
                </p:nvSpPr>
                <p:spPr>
                  <a:xfrm>
                    <a:off x="6663502" y="4595685"/>
                    <a:ext cx="297340" cy="471335"/>
                  </a:xfrm>
                  <a:custGeom>
                    <a:rect b="b" l="l" r="r" t="t"/>
                    <a:pathLst>
                      <a:path extrusionOk="0" h="471335" w="297340">
                        <a:moveTo>
                          <a:pt x="297341" y="471335"/>
                        </a:moveTo>
                        <a:cubicBezTo>
                          <a:pt x="295060" y="445868"/>
                          <a:pt x="281566" y="422396"/>
                          <a:pt x="263131" y="405482"/>
                        </a:cubicBezTo>
                        <a:cubicBezTo>
                          <a:pt x="253913" y="396929"/>
                          <a:pt x="243650" y="389232"/>
                          <a:pt x="231962" y="384766"/>
                        </a:cubicBezTo>
                        <a:cubicBezTo>
                          <a:pt x="220368" y="380014"/>
                          <a:pt x="208015" y="376878"/>
                          <a:pt x="195661" y="374028"/>
                        </a:cubicBezTo>
                        <a:cubicBezTo>
                          <a:pt x="170859" y="368611"/>
                          <a:pt x="145487" y="363099"/>
                          <a:pt x="122395" y="351221"/>
                        </a:cubicBezTo>
                        <a:cubicBezTo>
                          <a:pt x="99588" y="338962"/>
                          <a:pt x="80298" y="319957"/>
                          <a:pt x="67850" y="297245"/>
                        </a:cubicBezTo>
                        <a:cubicBezTo>
                          <a:pt x="55401" y="274534"/>
                          <a:pt x="47514" y="250017"/>
                          <a:pt x="40291" y="225595"/>
                        </a:cubicBezTo>
                        <a:cubicBezTo>
                          <a:pt x="33260" y="201078"/>
                          <a:pt x="27178" y="176181"/>
                          <a:pt x="22332" y="151188"/>
                        </a:cubicBezTo>
                        <a:cubicBezTo>
                          <a:pt x="12259" y="101204"/>
                          <a:pt x="5037" y="50650"/>
                          <a:pt x="0" y="0"/>
                        </a:cubicBezTo>
                        <a:cubicBezTo>
                          <a:pt x="3326" y="25277"/>
                          <a:pt x="7412" y="50365"/>
                          <a:pt x="11783" y="75452"/>
                        </a:cubicBezTo>
                        <a:cubicBezTo>
                          <a:pt x="16060" y="100539"/>
                          <a:pt x="20811" y="125531"/>
                          <a:pt x="26228" y="150428"/>
                        </a:cubicBezTo>
                        <a:cubicBezTo>
                          <a:pt x="31644" y="175230"/>
                          <a:pt x="37536" y="200033"/>
                          <a:pt x="44758" y="224360"/>
                        </a:cubicBezTo>
                        <a:cubicBezTo>
                          <a:pt x="52075" y="248591"/>
                          <a:pt x="60152" y="272824"/>
                          <a:pt x="72316" y="294870"/>
                        </a:cubicBezTo>
                        <a:cubicBezTo>
                          <a:pt x="84194" y="317011"/>
                          <a:pt x="102535" y="335256"/>
                          <a:pt x="124486" y="347230"/>
                        </a:cubicBezTo>
                        <a:cubicBezTo>
                          <a:pt x="146722" y="358918"/>
                          <a:pt x="171714" y="364335"/>
                          <a:pt x="196421" y="370416"/>
                        </a:cubicBezTo>
                        <a:cubicBezTo>
                          <a:pt x="208775" y="373552"/>
                          <a:pt x="221224" y="376878"/>
                          <a:pt x="233102" y="382010"/>
                        </a:cubicBezTo>
                        <a:cubicBezTo>
                          <a:pt x="245076" y="386951"/>
                          <a:pt x="255529" y="395028"/>
                          <a:pt x="264746" y="403961"/>
                        </a:cubicBezTo>
                        <a:cubicBezTo>
                          <a:pt x="283087" y="421541"/>
                          <a:pt x="295915" y="445773"/>
                          <a:pt x="297341" y="471335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3" name="Google Shape;1283;p9"/>
                <p:cNvGrpSpPr/>
                <p:nvPr/>
              </p:nvGrpSpPr>
              <p:grpSpPr>
                <a:xfrm>
                  <a:off x="6566193" y="4859481"/>
                  <a:ext cx="123075" cy="265126"/>
                  <a:chOff x="6566193" y="4859481"/>
                  <a:chExt cx="123075" cy="265126"/>
                </a:xfrm>
              </p:grpSpPr>
              <p:sp>
                <p:nvSpPr>
                  <p:cNvPr id="1284" name="Google Shape;1284;p9"/>
                  <p:cNvSpPr/>
                  <p:nvPr/>
                </p:nvSpPr>
                <p:spPr>
                  <a:xfrm>
                    <a:off x="6566193" y="4859481"/>
                    <a:ext cx="123075" cy="265126"/>
                  </a:xfrm>
                  <a:custGeom>
                    <a:rect b="b" l="l" r="r" t="t"/>
                    <a:pathLst>
                      <a:path extrusionOk="0" h="265126" w="123075">
                        <a:moveTo>
                          <a:pt x="1617" y="224264"/>
                        </a:moveTo>
                        <a:cubicBezTo>
                          <a:pt x="-473" y="205164"/>
                          <a:pt x="-284" y="185873"/>
                          <a:pt x="762" y="166678"/>
                        </a:cubicBezTo>
                        <a:cubicBezTo>
                          <a:pt x="1997" y="147482"/>
                          <a:pt x="4848" y="128382"/>
                          <a:pt x="8934" y="109471"/>
                        </a:cubicBezTo>
                        <a:cubicBezTo>
                          <a:pt x="12830" y="90561"/>
                          <a:pt x="19102" y="72126"/>
                          <a:pt x="26799" y="54356"/>
                        </a:cubicBezTo>
                        <a:cubicBezTo>
                          <a:pt x="34306" y="36490"/>
                          <a:pt x="44665" y="19861"/>
                          <a:pt x="55973" y="4086"/>
                        </a:cubicBezTo>
                        <a:lnTo>
                          <a:pt x="58919" y="0"/>
                        </a:lnTo>
                        <a:lnTo>
                          <a:pt x="61579" y="4371"/>
                        </a:lnTo>
                        <a:cubicBezTo>
                          <a:pt x="73458" y="24042"/>
                          <a:pt x="83151" y="44663"/>
                          <a:pt x="92083" y="65759"/>
                        </a:cubicBezTo>
                        <a:cubicBezTo>
                          <a:pt x="100825" y="86855"/>
                          <a:pt x="108618" y="108331"/>
                          <a:pt x="114034" y="130663"/>
                        </a:cubicBezTo>
                        <a:cubicBezTo>
                          <a:pt x="119166" y="152899"/>
                          <a:pt x="123347" y="175611"/>
                          <a:pt x="123062" y="198512"/>
                        </a:cubicBezTo>
                        <a:cubicBezTo>
                          <a:pt x="122777" y="221319"/>
                          <a:pt x="119071" y="244315"/>
                          <a:pt x="109758" y="265126"/>
                        </a:cubicBezTo>
                        <a:cubicBezTo>
                          <a:pt x="117550" y="243650"/>
                          <a:pt x="120211" y="221034"/>
                          <a:pt x="119451" y="198512"/>
                        </a:cubicBezTo>
                        <a:cubicBezTo>
                          <a:pt x="119071" y="175990"/>
                          <a:pt x="114225" y="153754"/>
                          <a:pt x="108523" y="131993"/>
                        </a:cubicBezTo>
                        <a:cubicBezTo>
                          <a:pt x="102821" y="110232"/>
                          <a:pt x="95029" y="88945"/>
                          <a:pt x="86096" y="68230"/>
                        </a:cubicBezTo>
                        <a:cubicBezTo>
                          <a:pt x="77164" y="47514"/>
                          <a:pt x="66996" y="27178"/>
                          <a:pt x="55783" y="7792"/>
                        </a:cubicBezTo>
                        <a:lnTo>
                          <a:pt x="61294" y="8077"/>
                        </a:lnTo>
                        <a:cubicBezTo>
                          <a:pt x="50176" y="23282"/>
                          <a:pt x="39913" y="39341"/>
                          <a:pt x="32406" y="56731"/>
                        </a:cubicBezTo>
                        <a:cubicBezTo>
                          <a:pt x="24804" y="74121"/>
                          <a:pt x="18247" y="91986"/>
                          <a:pt x="13781" y="110517"/>
                        </a:cubicBezTo>
                        <a:cubicBezTo>
                          <a:pt x="4658" y="147577"/>
                          <a:pt x="477" y="185968"/>
                          <a:pt x="1617" y="224264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9"/>
                  <p:cNvSpPr/>
                  <p:nvPr/>
                </p:nvSpPr>
                <p:spPr>
                  <a:xfrm>
                    <a:off x="6623050" y="4865658"/>
                    <a:ext cx="7105" cy="240609"/>
                  </a:xfrm>
                  <a:custGeom>
                    <a:rect b="b" l="l" r="r" t="t"/>
                    <a:pathLst>
                      <a:path extrusionOk="0" h="240609" w="7105">
                        <a:moveTo>
                          <a:pt x="4247" y="240609"/>
                        </a:moveTo>
                        <a:lnTo>
                          <a:pt x="1681" y="180457"/>
                        </a:lnTo>
                        <a:cubicBezTo>
                          <a:pt x="921" y="160406"/>
                          <a:pt x="731" y="140355"/>
                          <a:pt x="161" y="120305"/>
                        </a:cubicBezTo>
                        <a:cubicBezTo>
                          <a:pt x="161" y="100254"/>
                          <a:pt x="-125" y="80203"/>
                          <a:pt x="65" y="60152"/>
                        </a:cubicBezTo>
                        <a:cubicBezTo>
                          <a:pt x="351" y="40102"/>
                          <a:pt x="636" y="20051"/>
                          <a:pt x="1776" y="0"/>
                        </a:cubicBezTo>
                        <a:cubicBezTo>
                          <a:pt x="3581" y="20051"/>
                          <a:pt x="4532" y="40102"/>
                          <a:pt x="5387" y="60152"/>
                        </a:cubicBezTo>
                        <a:cubicBezTo>
                          <a:pt x="6242" y="80203"/>
                          <a:pt x="6527" y="100254"/>
                          <a:pt x="7002" y="120305"/>
                        </a:cubicBezTo>
                        <a:cubicBezTo>
                          <a:pt x="7002" y="140355"/>
                          <a:pt x="7288" y="160406"/>
                          <a:pt x="6908" y="180457"/>
                        </a:cubicBezTo>
                        <a:cubicBezTo>
                          <a:pt x="6527" y="200508"/>
                          <a:pt x="6338" y="220558"/>
                          <a:pt x="4247" y="240609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6" name="Google Shape;1286;p9"/>
                <p:cNvGrpSpPr/>
                <p:nvPr/>
              </p:nvGrpSpPr>
              <p:grpSpPr>
                <a:xfrm>
                  <a:off x="6296542" y="4825556"/>
                  <a:ext cx="105603" cy="179126"/>
                  <a:chOff x="6296542" y="4825556"/>
                  <a:chExt cx="105603" cy="179126"/>
                </a:xfrm>
              </p:grpSpPr>
              <p:sp>
                <p:nvSpPr>
                  <p:cNvPr id="1287" name="Google Shape;1287;p9"/>
                  <p:cNvSpPr/>
                  <p:nvPr/>
                </p:nvSpPr>
                <p:spPr>
                  <a:xfrm>
                    <a:off x="6296542" y="4825556"/>
                    <a:ext cx="105603" cy="179126"/>
                  </a:xfrm>
                  <a:custGeom>
                    <a:rect b="b" l="l" r="r" t="t"/>
                    <a:pathLst>
                      <a:path extrusionOk="0" h="179126" w="105603">
                        <a:moveTo>
                          <a:pt x="6712" y="149098"/>
                        </a:moveTo>
                        <a:cubicBezTo>
                          <a:pt x="4241" y="147007"/>
                          <a:pt x="3290" y="143586"/>
                          <a:pt x="2435" y="140545"/>
                        </a:cubicBezTo>
                        <a:cubicBezTo>
                          <a:pt x="1485" y="137409"/>
                          <a:pt x="1010" y="134178"/>
                          <a:pt x="630" y="130948"/>
                        </a:cubicBezTo>
                        <a:cubicBezTo>
                          <a:pt x="-131" y="124486"/>
                          <a:pt x="-131" y="117929"/>
                          <a:pt x="250" y="111467"/>
                        </a:cubicBezTo>
                        <a:cubicBezTo>
                          <a:pt x="1105" y="98448"/>
                          <a:pt x="4146" y="85620"/>
                          <a:pt x="8042" y="73171"/>
                        </a:cubicBezTo>
                        <a:cubicBezTo>
                          <a:pt x="11843" y="60723"/>
                          <a:pt x="17260" y="48749"/>
                          <a:pt x="23151" y="37156"/>
                        </a:cubicBezTo>
                        <a:cubicBezTo>
                          <a:pt x="26192" y="31359"/>
                          <a:pt x="29518" y="25847"/>
                          <a:pt x="32749" y="20146"/>
                        </a:cubicBezTo>
                        <a:lnTo>
                          <a:pt x="43297" y="3706"/>
                        </a:lnTo>
                        <a:lnTo>
                          <a:pt x="45673" y="0"/>
                        </a:lnTo>
                        <a:lnTo>
                          <a:pt x="48523" y="3421"/>
                        </a:lnTo>
                        <a:cubicBezTo>
                          <a:pt x="59072" y="15965"/>
                          <a:pt x="68194" y="29363"/>
                          <a:pt x="76557" y="43428"/>
                        </a:cubicBezTo>
                        <a:cubicBezTo>
                          <a:pt x="84729" y="57492"/>
                          <a:pt x="92236" y="72031"/>
                          <a:pt x="97653" y="87425"/>
                        </a:cubicBezTo>
                        <a:cubicBezTo>
                          <a:pt x="102974" y="102820"/>
                          <a:pt x="106395" y="119259"/>
                          <a:pt x="105445" y="135699"/>
                        </a:cubicBezTo>
                        <a:cubicBezTo>
                          <a:pt x="104495" y="152139"/>
                          <a:pt x="97272" y="168198"/>
                          <a:pt x="85394" y="179126"/>
                        </a:cubicBezTo>
                        <a:cubicBezTo>
                          <a:pt x="96037" y="166963"/>
                          <a:pt x="101929" y="151284"/>
                          <a:pt x="101834" y="135509"/>
                        </a:cubicBezTo>
                        <a:cubicBezTo>
                          <a:pt x="102119" y="119734"/>
                          <a:pt x="98128" y="104055"/>
                          <a:pt x="92331" y="89326"/>
                        </a:cubicBezTo>
                        <a:cubicBezTo>
                          <a:pt x="81023" y="59677"/>
                          <a:pt x="63063" y="32499"/>
                          <a:pt x="43487" y="7697"/>
                        </a:cubicBezTo>
                        <a:lnTo>
                          <a:pt x="48809" y="7412"/>
                        </a:lnTo>
                        <a:lnTo>
                          <a:pt x="38166" y="23377"/>
                        </a:lnTo>
                        <a:cubicBezTo>
                          <a:pt x="34935" y="28888"/>
                          <a:pt x="31609" y="34305"/>
                          <a:pt x="28568" y="39912"/>
                        </a:cubicBezTo>
                        <a:cubicBezTo>
                          <a:pt x="22676" y="51220"/>
                          <a:pt x="16974" y="62623"/>
                          <a:pt x="12699" y="74596"/>
                        </a:cubicBezTo>
                        <a:cubicBezTo>
                          <a:pt x="8327" y="86570"/>
                          <a:pt x="5001" y="98923"/>
                          <a:pt x="3290" y="111562"/>
                        </a:cubicBezTo>
                        <a:cubicBezTo>
                          <a:pt x="2435" y="117834"/>
                          <a:pt x="1960" y="124296"/>
                          <a:pt x="2245" y="130663"/>
                        </a:cubicBezTo>
                        <a:cubicBezTo>
                          <a:pt x="2435" y="133799"/>
                          <a:pt x="2626" y="137029"/>
                          <a:pt x="3290" y="140165"/>
                        </a:cubicBezTo>
                        <a:cubicBezTo>
                          <a:pt x="3956" y="143396"/>
                          <a:pt x="4526" y="146722"/>
                          <a:pt x="6712" y="149098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8" name="Google Shape;1288;p9"/>
                  <p:cNvSpPr/>
                  <p:nvPr/>
                </p:nvSpPr>
                <p:spPr>
                  <a:xfrm>
                    <a:off x="6339079" y="4831258"/>
                    <a:ext cx="6937" cy="158505"/>
                  </a:xfrm>
                  <a:custGeom>
                    <a:rect b="b" l="l" r="r" t="t"/>
                    <a:pathLst>
                      <a:path extrusionOk="0" h="158505" w="6937">
                        <a:moveTo>
                          <a:pt x="3516" y="158505"/>
                        </a:moveTo>
                        <a:cubicBezTo>
                          <a:pt x="2091" y="145297"/>
                          <a:pt x="1426" y="132088"/>
                          <a:pt x="856" y="118879"/>
                        </a:cubicBezTo>
                        <a:cubicBezTo>
                          <a:pt x="190" y="105670"/>
                          <a:pt x="95" y="92462"/>
                          <a:pt x="0" y="79253"/>
                        </a:cubicBezTo>
                        <a:cubicBezTo>
                          <a:pt x="95" y="66044"/>
                          <a:pt x="190" y="52835"/>
                          <a:pt x="760" y="39627"/>
                        </a:cubicBezTo>
                        <a:cubicBezTo>
                          <a:pt x="1331" y="26418"/>
                          <a:pt x="1996" y="13209"/>
                          <a:pt x="3421" y="0"/>
                        </a:cubicBezTo>
                        <a:cubicBezTo>
                          <a:pt x="4846" y="13209"/>
                          <a:pt x="5512" y="26418"/>
                          <a:pt x="6082" y="39627"/>
                        </a:cubicBezTo>
                        <a:cubicBezTo>
                          <a:pt x="6747" y="52835"/>
                          <a:pt x="6842" y="66044"/>
                          <a:pt x="6937" y="79253"/>
                        </a:cubicBezTo>
                        <a:cubicBezTo>
                          <a:pt x="6842" y="92462"/>
                          <a:pt x="6747" y="105670"/>
                          <a:pt x="6177" y="118879"/>
                        </a:cubicBezTo>
                        <a:cubicBezTo>
                          <a:pt x="5607" y="132088"/>
                          <a:pt x="4942" y="145297"/>
                          <a:pt x="3516" y="158505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9" name="Google Shape;1289;p9"/>
                <p:cNvGrpSpPr/>
                <p:nvPr/>
              </p:nvGrpSpPr>
              <p:grpSpPr>
                <a:xfrm>
                  <a:off x="6091649" y="4849028"/>
                  <a:ext cx="84268" cy="149002"/>
                  <a:chOff x="6091649" y="4849028"/>
                  <a:chExt cx="84268" cy="149002"/>
                </a:xfrm>
              </p:grpSpPr>
              <p:sp>
                <p:nvSpPr>
                  <p:cNvPr id="1290" name="Google Shape;1290;p9"/>
                  <p:cNvSpPr/>
                  <p:nvPr/>
                </p:nvSpPr>
                <p:spPr>
                  <a:xfrm>
                    <a:off x="6091649" y="4849028"/>
                    <a:ext cx="84268" cy="149002"/>
                  </a:xfrm>
                  <a:custGeom>
                    <a:rect b="b" l="l" r="r" t="t"/>
                    <a:pathLst>
                      <a:path extrusionOk="0" h="149002" w="84268">
                        <a:moveTo>
                          <a:pt x="24686" y="149003"/>
                        </a:moveTo>
                        <a:cubicBezTo>
                          <a:pt x="15849" y="140165"/>
                          <a:pt x="11573" y="127812"/>
                          <a:pt x="7867" y="116123"/>
                        </a:cubicBezTo>
                        <a:cubicBezTo>
                          <a:pt x="4541" y="104150"/>
                          <a:pt x="2545" y="91796"/>
                          <a:pt x="1310" y="79443"/>
                        </a:cubicBezTo>
                        <a:cubicBezTo>
                          <a:pt x="-21" y="67089"/>
                          <a:pt x="-116" y="54641"/>
                          <a:pt x="75" y="42192"/>
                        </a:cubicBezTo>
                        <a:cubicBezTo>
                          <a:pt x="265" y="29744"/>
                          <a:pt x="1120" y="17390"/>
                          <a:pt x="2070" y="5036"/>
                        </a:cubicBezTo>
                        <a:lnTo>
                          <a:pt x="2450" y="0"/>
                        </a:lnTo>
                        <a:lnTo>
                          <a:pt x="6916" y="2281"/>
                        </a:lnTo>
                        <a:cubicBezTo>
                          <a:pt x="18605" y="8077"/>
                          <a:pt x="28678" y="15585"/>
                          <a:pt x="38085" y="24042"/>
                        </a:cubicBezTo>
                        <a:cubicBezTo>
                          <a:pt x="47398" y="32594"/>
                          <a:pt x="55856" y="42097"/>
                          <a:pt x="62412" y="52930"/>
                        </a:cubicBezTo>
                        <a:cubicBezTo>
                          <a:pt x="69064" y="63573"/>
                          <a:pt x="74576" y="74977"/>
                          <a:pt x="78092" y="87045"/>
                        </a:cubicBezTo>
                        <a:cubicBezTo>
                          <a:pt x="81893" y="99019"/>
                          <a:pt x="83508" y="111467"/>
                          <a:pt x="84269" y="123821"/>
                        </a:cubicBezTo>
                        <a:cubicBezTo>
                          <a:pt x="81988" y="111657"/>
                          <a:pt x="79612" y="99494"/>
                          <a:pt x="74861" y="88185"/>
                        </a:cubicBezTo>
                        <a:cubicBezTo>
                          <a:pt x="70775" y="76687"/>
                          <a:pt x="64883" y="65854"/>
                          <a:pt x="57946" y="55971"/>
                        </a:cubicBezTo>
                        <a:cubicBezTo>
                          <a:pt x="51009" y="46088"/>
                          <a:pt x="43027" y="36776"/>
                          <a:pt x="33904" y="28888"/>
                        </a:cubicBezTo>
                        <a:cubicBezTo>
                          <a:pt x="24877" y="20906"/>
                          <a:pt x="14709" y="13874"/>
                          <a:pt x="4161" y="8743"/>
                        </a:cubicBezTo>
                        <a:lnTo>
                          <a:pt x="9007" y="5892"/>
                        </a:lnTo>
                        <a:cubicBezTo>
                          <a:pt x="7867" y="18055"/>
                          <a:pt x="6822" y="30314"/>
                          <a:pt x="6441" y="42572"/>
                        </a:cubicBezTo>
                        <a:cubicBezTo>
                          <a:pt x="5966" y="54831"/>
                          <a:pt x="6251" y="66994"/>
                          <a:pt x="6631" y="79253"/>
                        </a:cubicBezTo>
                        <a:cubicBezTo>
                          <a:pt x="7202" y="91416"/>
                          <a:pt x="8627" y="103580"/>
                          <a:pt x="11193" y="115553"/>
                        </a:cubicBezTo>
                        <a:cubicBezTo>
                          <a:pt x="13758" y="127147"/>
                          <a:pt x="17179" y="139215"/>
                          <a:pt x="24686" y="149003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1" name="Google Shape;1291;p9"/>
                  <p:cNvSpPr/>
                  <p:nvPr/>
                </p:nvSpPr>
                <p:spPr>
                  <a:xfrm>
                    <a:off x="6097235" y="4854349"/>
                    <a:ext cx="43617" cy="131612"/>
                  </a:xfrm>
                  <a:custGeom>
                    <a:rect b="b" l="l" r="r" t="t"/>
                    <a:pathLst>
                      <a:path extrusionOk="0" h="131612" w="43617">
                        <a:moveTo>
                          <a:pt x="43617" y="131613"/>
                        </a:moveTo>
                        <a:cubicBezTo>
                          <a:pt x="33735" y="110517"/>
                          <a:pt x="25847" y="88851"/>
                          <a:pt x="18530" y="66899"/>
                        </a:cubicBezTo>
                        <a:cubicBezTo>
                          <a:pt x="11308" y="44948"/>
                          <a:pt x="4656" y="22806"/>
                          <a:pt x="0" y="0"/>
                        </a:cubicBezTo>
                        <a:cubicBezTo>
                          <a:pt x="9883" y="21096"/>
                          <a:pt x="17770" y="42762"/>
                          <a:pt x="25087" y="64714"/>
                        </a:cubicBezTo>
                        <a:cubicBezTo>
                          <a:pt x="32309" y="86665"/>
                          <a:pt x="38961" y="108806"/>
                          <a:pt x="43617" y="131613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92" name="Google Shape;1292;p9"/>
                <p:cNvGrpSpPr/>
                <p:nvPr/>
              </p:nvGrpSpPr>
              <p:grpSpPr>
                <a:xfrm>
                  <a:off x="9149321" y="3405089"/>
                  <a:ext cx="906559" cy="1046820"/>
                  <a:chOff x="9149321" y="3405089"/>
                  <a:chExt cx="906559" cy="1046820"/>
                </a:xfrm>
              </p:grpSpPr>
              <p:sp>
                <p:nvSpPr>
                  <p:cNvPr id="1293" name="Google Shape;1293;p9"/>
                  <p:cNvSpPr/>
                  <p:nvPr/>
                </p:nvSpPr>
                <p:spPr>
                  <a:xfrm>
                    <a:off x="9149321" y="3405089"/>
                    <a:ext cx="906559" cy="1046820"/>
                  </a:xfrm>
                  <a:custGeom>
                    <a:rect b="b" l="l" r="r" t="t"/>
                    <a:pathLst>
                      <a:path extrusionOk="0" h="1046820" w="906559">
                        <a:moveTo>
                          <a:pt x="0" y="945997"/>
                        </a:moveTo>
                        <a:cubicBezTo>
                          <a:pt x="22331" y="927371"/>
                          <a:pt x="37630" y="901144"/>
                          <a:pt x="44092" y="873111"/>
                        </a:cubicBezTo>
                        <a:cubicBezTo>
                          <a:pt x="50934" y="844983"/>
                          <a:pt x="50744" y="815714"/>
                          <a:pt x="48273" y="787016"/>
                        </a:cubicBezTo>
                        <a:cubicBezTo>
                          <a:pt x="45803" y="758223"/>
                          <a:pt x="40766" y="729714"/>
                          <a:pt x="37346" y="700826"/>
                        </a:cubicBezTo>
                        <a:cubicBezTo>
                          <a:pt x="35730" y="686382"/>
                          <a:pt x="34400" y="671748"/>
                          <a:pt x="35635" y="656828"/>
                        </a:cubicBezTo>
                        <a:cubicBezTo>
                          <a:pt x="35730" y="654928"/>
                          <a:pt x="36110" y="653122"/>
                          <a:pt x="36300" y="651222"/>
                        </a:cubicBezTo>
                        <a:cubicBezTo>
                          <a:pt x="36395" y="649416"/>
                          <a:pt x="36965" y="647421"/>
                          <a:pt x="37726" y="645330"/>
                        </a:cubicBezTo>
                        <a:cubicBezTo>
                          <a:pt x="39341" y="641434"/>
                          <a:pt x="41527" y="638393"/>
                          <a:pt x="43712" y="635352"/>
                        </a:cubicBezTo>
                        <a:cubicBezTo>
                          <a:pt x="48273" y="629461"/>
                          <a:pt x="53215" y="623854"/>
                          <a:pt x="58346" y="618723"/>
                        </a:cubicBezTo>
                        <a:cubicBezTo>
                          <a:pt x="78873" y="597912"/>
                          <a:pt x="101109" y="579096"/>
                          <a:pt x="123440" y="560471"/>
                        </a:cubicBezTo>
                        <a:cubicBezTo>
                          <a:pt x="145772" y="541941"/>
                          <a:pt x="168483" y="523885"/>
                          <a:pt x="191385" y="506020"/>
                        </a:cubicBezTo>
                        <a:cubicBezTo>
                          <a:pt x="237093" y="470290"/>
                          <a:pt x="283466" y="435510"/>
                          <a:pt x="330125" y="400920"/>
                        </a:cubicBezTo>
                        <a:cubicBezTo>
                          <a:pt x="423251" y="331740"/>
                          <a:pt x="517994" y="264841"/>
                          <a:pt x="612830" y="198037"/>
                        </a:cubicBezTo>
                        <a:cubicBezTo>
                          <a:pt x="707764" y="131423"/>
                          <a:pt x="802980" y="65284"/>
                          <a:pt x="898863" y="0"/>
                        </a:cubicBezTo>
                        <a:lnTo>
                          <a:pt x="906560" y="11403"/>
                        </a:lnTo>
                        <a:cubicBezTo>
                          <a:pt x="861898" y="42762"/>
                          <a:pt x="819515" y="78492"/>
                          <a:pt x="780079" y="116693"/>
                        </a:cubicBezTo>
                        <a:cubicBezTo>
                          <a:pt x="740643" y="154989"/>
                          <a:pt x="703962" y="196231"/>
                          <a:pt x="672983" y="241369"/>
                        </a:cubicBezTo>
                        <a:cubicBezTo>
                          <a:pt x="657494" y="263891"/>
                          <a:pt x="643335" y="287458"/>
                          <a:pt x="631266" y="311880"/>
                        </a:cubicBezTo>
                        <a:cubicBezTo>
                          <a:pt x="619388" y="336492"/>
                          <a:pt x="609695" y="362054"/>
                          <a:pt x="603138" y="388376"/>
                        </a:cubicBezTo>
                        <a:cubicBezTo>
                          <a:pt x="596581" y="414699"/>
                          <a:pt x="593255" y="441877"/>
                          <a:pt x="593825" y="468960"/>
                        </a:cubicBezTo>
                        <a:cubicBezTo>
                          <a:pt x="595060" y="495662"/>
                          <a:pt x="599432" y="523695"/>
                          <a:pt x="601427" y="551253"/>
                        </a:cubicBezTo>
                        <a:cubicBezTo>
                          <a:pt x="606084" y="606464"/>
                          <a:pt x="609314" y="662150"/>
                          <a:pt x="604658" y="717741"/>
                        </a:cubicBezTo>
                        <a:cubicBezTo>
                          <a:pt x="602187" y="745489"/>
                          <a:pt x="597247" y="773427"/>
                          <a:pt x="586793" y="799655"/>
                        </a:cubicBezTo>
                        <a:cubicBezTo>
                          <a:pt x="576816" y="826072"/>
                          <a:pt x="558000" y="849639"/>
                          <a:pt x="533578" y="864178"/>
                        </a:cubicBezTo>
                        <a:cubicBezTo>
                          <a:pt x="527591" y="867979"/>
                          <a:pt x="521034" y="870735"/>
                          <a:pt x="514763" y="873776"/>
                        </a:cubicBezTo>
                        <a:lnTo>
                          <a:pt x="495567" y="881853"/>
                        </a:lnTo>
                        <a:lnTo>
                          <a:pt x="457366" y="897913"/>
                        </a:lnTo>
                        <a:cubicBezTo>
                          <a:pt x="431994" y="908841"/>
                          <a:pt x="407001" y="920434"/>
                          <a:pt x="382960" y="934118"/>
                        </a:cubicBezTo>
                        <a:cubicBezTo>
                          <a:pt x="359013" y="947707"/>
                          <a:pt x="336111" y="963292"/>
                          <a:pt x="315680" y="981917"/>
                        </a:cubicBezTo>
                        <a:cubicBezTo>
                          <a:pt x="295344" y="1000447"/>
                          <a:pt x="277669" y="1022208"/>
                          <a:pt x="264841" y="1046820"/>
                        </a:cubicBezTo>
                        <a:cubicBezTo>
                          <a:pt x="277194" y="1022018"/>
                          <a:pt x="294489" y="999782"/>
                          <a:pt x="314540" y="980777"/>
                        </a:cubicBezTo>
                        <a:cubicBezTo>
                          <a:pt x="334686" y="961676"/>
                          <a:pt x="357397" y="945522"/>
                          <a:pt x="381249" y="931267"/>
                        </a:cubicBezTo>
                        <a:cubicBezTo>
                          <a:pt x="405101" y="917108"/>
                          <a:pt x="430094" y="904850"/>
                          <a:pt x="455275" y="893446"/>
                        </a:cubicBezTo>
                        <a:lnTo>
                          <a:pt x="493191" y="876627"/>
                        </a:lnTo>
                        <a:lnTo>
                          <a:pt x="512102" y="868264"/>
                        </a:lnTo>
                        <a:cubicBezTo>
                          <a:pt x="518183" y="865128"/>
                          <a:pt x="524360" y="862373"/>
                          <a:pt x="529967" y="858666"/>
                        </a:cubicBezTo>
                        <a:cubicBezTo>
                          <a:pt x="552869" y="844317"/>
                          <a:pt x="570259" y="822366"/>
                          <a:pt x="579476" y="796899"/>
                        </a:cubicBezTo>
                        <a:cubicBezTo>
                          <a:pt x="589169" y="771621"/>
                          <a:pt x="593825" y="744349"/>
                          <a:pt x="595916" y="717076"/>
                        </a:cubicBezTo>
                        <a:cubicBezTo>
                          <a:pt x="599907" y="662340"/>
                          <a:pt x="596107" y="607129"/>
                          <a:pt x="590880" y="552298"/>
                        </a:cubicBezTo>
                        <a:cubicBezTo>
                          <a:pt x="588504" y="524646"/>
                          <a:pt x="584038" y="497943"/>
                          <a:pt x="582232" y="469435"/>
                        </a:cubicBezTo>
                        <a:cubicBezTo>
                          <a:pt x="581187" y="441212"/>
                          <a:pt x="584703" y="412893"/>
                          <a:pt x="591355" y="385621"/>
                        </a:cubicBezTo>
                        <a:cubicBezTo>
                          <a:pt x="598102" y="358253"/>
                          <a:pt x="607985" y="331930"/>
                          <a:pt x="620148" y="306653"/>
                        </a:cubicBezTo>
                        <a:cubicBezTo>
                          <a:pt x="632406" y="281471"/>
                          <a:pt x="646756" y="257429"/>
                          <a:pt x="662531" y="234337"/>
                        </a:cubicBezTo>
                        <a:cubicBezTo>
                          <a:pt x="693984" y="188154"/>
                          <a:pt x="731045" y="146247"/>
                          <a:pt x="770861" y="107286"/>
                        </a:cubicBezTo>
                        <a:cubicBezTo>
                          <a:pt x="810773" y="68420"/>
                          <a:pt x="853155" y="32404"/>
                          <a:pt x="898863" y="95"/>
                        </a:cubicBezTo>
                        <a:lnTo>
                          <a:pt x="906560" y="11498"/>
                        </a:lnTo>
                        <a:cubicBezTo>
                          <a:pt x="810773" y="76687"/>
                          <a:pt x="715080" y="142256"/>
                          <a:pt x="620052" y="208490"/>
                        </a:cubicBezTo>
                        <a:cubicBezTo>
                          <a:pt x="524931" y="274724"/>
                          <a:pt x="430473" y="341908"/>
                          <a:pt x="336491" y="409663"/>
                        </a:cubicBezTo>
                        <a:cubicBezTo>
                          <a:pt x="289548" y="443587"/>
                          <a:pt x="242890" y="477892"/>
                          <a:pt x="196801" y="513052"/>
                        </a:cubicBezTo>
                        <a:cubicBezTo>
                          <a:pt x="173805" y="530632"/>
                          <a:pt x="150903" y="548402"/>
                          <a:pt x="128476" y="566648"/>
                        </a:cubicBezTo>
                        <a:cubicBezTo>
                          <a:pt x="106050" y="584893"/>
                          <a:pt x="83719" y="603423"/>
                          <a:pt x="63383" y="623664"/>
                        </a:cubicBezTo>
                        <a:cubicBezTo>
                          <a:pt x="58252" y="628701"/>
                          <a:pt x="53405" y="633927"/>
                          <a:pt x="49034" y="639438"/>
                        </a:cubicBezTo>
                        <a:cubicBezTo>
                          <a:pt x="46944" y="642194"/>
                          <a:pt x="44853" y="645045"/>
                          <a:pt x="43617" y="647896"/>
                        </a:cubicBezTo>
                        <a:cubicBezTo>
                          <a:pt x="43047" y="649131"/>
                          <a:pt x="42572" y="650652"/>
                          <a:pt x="42382" y="652457"/>
                        </a:cubicBezTo>
                        <a:cubicBezTo>
                          <a:pt x="42097" y="654168"/>
                          <a:pt x="41717" y="655878"/>
                          <a:pt x="41622" y="657684"/>
                        </a:cubicBezTo>
                        <a:cubicBezTo>
                          <a:pt x="40101" y="671748"/>
                          <a:pt x="41146" y="686192"/>
                          <a:pt x="42477" y="700446"/>
                        </a:cubicBezTo>
                        <a:cubicBezTo>
                          <a:pt x="45233" y="729144"/>
                          <a:pt x="49794" y="757938"/>
                          <a:pt x="51695" y="786921"/>
                        </a:cubicBezTo>
                        <a:cubicBezTo>
                          <a:pt x="53595" y="815904"/>
                          <a:pt x="53215" y="845458"/>
                          <a:pt x="45708" y="873681"/>
                        </a:cubicBezTo>
                        <a:cubicBezTo>
                          <a:pt x="38581" y="901714"/>
                          <a:pt x="22711" y="927846"/>
                          <a:pt x="0" y="945997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4" name="Google Shape;1294;p9"/>
                  <p:cNvSpPr/>
                  <p:nvPr/>
                </p:nvSpPr>
                <p:spPr>
                  <a:xfrm>
                    <a:off x="9258983" y="3508383"/>
                    <a:ext cx="647135" cy="913877"/>
                  </a:xfrm>
                  <a:custGeom>
                    <a:rect b="b" l="l" r="r" t="t"/>
                    <a:pathLst>
                      <a:path extrusionOk="0" h="913877" w="647135">
                        <a:moveTo>
                          <a:pt x="0" y="882614"/>
                        </a:moveTo>
                        <a:cubicBezTo>
                          <a:pt x="16155" y="838901"/>
                          <a:pt x="28698" y="793953"/>
                          <a:pt x="40957" y="749005"/>
                        </a:cubicBezTo>
                        <a:cubicBezTo>
                          <a:pt x="52930" y="703962"/>
                          <a:pt x="63859" y="658729"/>
                          <a:pt x="73932" y="613211"/>
                        </a:cubicBezTo>
                        <a:cubicBezTo>
                          <a:pt x="84859" y="566648"/>
                          <a:pt x="110992" y="526261"/>
                          <a:pt x="137790" y="488155"/>
                        </a:cubicBezTo>
                        <a:cubicBezTo>
                          <a:pt x="165062" y="450049"/>
                          <a:pt x="195186" y="414224"/>
                          <a:pt x="226545" y="379444"/>
                        </a:cubicBezTo>
                        <a:cubicBezTo>
                          <a:pt x="289073" y="309979"/>
                          <a:pt x="356732" y="245360"/>
                          <a:pt x="425722" y="182452"/>
                        </a:cubicBezTo>
                        <a:cubicBezTo>
                          <a:pt x="494902" y="119734"/>
                          <a:pt x="565603" y="58917"/>
                          <a:pt x="638299" y="190"/>
                        </a:cubicBezTo>
                        <a:lnTo>
                          <a:pt x="646850" y="11118"/>
                        </a:lnTo>
                        <a:cubicBezTo>
                          <a:pt x="610836" y="39436"/>
                          <a:pt x="576721" y="70985"/>
                          <a:pt x="544791" y="104150"/>
                        </a:cubicBezTo>
                        <a:cubicBezTo>
                          <a:pt x="513052" y="137504"/>
                          <a:pt x="483118" y="172855"/>
                          <a:pt x="457652" y="211056"/>
                        </a:cubicBezTo>
                        <a:cubicBezTo>
                          <a:pt x="432089" y="249162"/>
                          <a:pt x="410423" y="290213"/>
                          <a:pt x="398165" y="334116"/>
                        </a:cubicBezTo>
                        <a:cubicBezTo>
                          <a:pt x="391988" y="355972"/>
                          <a:pt x="388092" y="378589"/>
                          <a:pt x="388092" y="401205"/>
                        </a:cubicBezTo>
                        <a:cubicBezTo>
                          <a:pt x="388186" y="412513"/>
                          <a:pt x="388567" y="423822"/>
                          <a:pt x="390467" y="434940"/>
                        </a:cubicBezTo>
                        <a:lnTo>
                          <a:pt x="392938" y="452235"/>
                        </a:lnTo>
                        <a:cubicBezTo>
                          <a:pt x="393793" y="458127"/>
                          <a:pt x="394743" y="464018"/>
                          <a:pt x="394838" y="470005"/>
                        </a:cubicBezTo>
                        <a:cubicBezTo>
                          <a:pt x="396359" y="493762"/>
                          <a:pt x="393128" y="517994"/>
                          <a:pt x="385240" y="540515"/>
                        </a:cubicBezTo>
                        <a:cubicBezTo>
                          <a:pt x="377354" y="563037"/>
                          <a:pt x="365190" y="583753"/>
                          <a:pt x="350841" y="602378"/>
                        </a:cubicBezTo>
                        <a:cubicBezTo>
                          <a:pt x="322048" y="639819"/>
                          <a:pt x="286127" y="670037"/>
                          <a:pt x="250777" y="700066"/>
                        </a:cubicBezTo>
                        <a:cubicBezTo>
                          <a:pt x="215237" y="729905"/>
                          <a:pt x="179316" y="759363"/>
                          <a:pt x="148433" y="793763"/>
                        </a:cubicBezTo>
                        <a:cubicBezTo>
                          <a:pt x="117644" y="827973"/>
                          <a:pt x="92272" y="868359"/>
                          <a:pt x="81818" y="913877"/>
                        </a:cubicBezTo>
                        <a:cubicBezTo>
                          <a:pt x="86380" y="891071"/>
                          <a:pt x="94552" y="869024"/>
                          <a:pt x="105575" y="848498"/>
                        </a:cubicBezTo>
                        <a:cubicBezTo>
                          <a:pt x="116694" y="827973"/>
                          <a:pt x="130472" y="808967"/>
                          <a:pt x="145582" y="791292"/>
                        </a:cubicBezTo>
                        <a:cubicBezTo>
                          <a:pt x="175991" y="755847"/>
                          <a:pt x="211436" y="725343"/>
                          <a:pt x="246311" y="694840"/>
                        </a:cubicBezTo>
                        <a:cubicBezTo>
                          <a:pt x="281091" y="664336"/>
                          <a:pt x="316346" y="633737"/>
                          <a:pt x="343809" y="597056"/>
                        </a:cubicBezTo>
                        <a:cubicBezTo>
                          <a:pt x="357397" y="578716"/>
                          <a:pt x="368801" y="558760"/>
                          <a:pt x="375928" y="537284"/>
                        </a:cubicBezTo>
                        <a:cubicBezTo>
                          <a:pt x="383150" y="515903"/>
                          <a:pt x="385811" y="493097"/>
                          <a:pt x="384100" y="470670"/>
                        </a:cubicBezTo>
                        <a:cubicBezTo>
                          <a:pt x="384006" y="465064"/>
                          <a:pt x="383055" y="459457"/>
                          <a:pt x="382105" y="453850"/>
                        </a:cubicBezTo>
                        <a:lnTo>
                          <a:pt x="379444" y="436650"/>
                        </a:lnTo>
                        <a:cubicBezTo>
                          <a:pt x="377258" y="424962"/>
                          <a:pt x="376688" y="412989"/>
                          <a:pt x="376498" y="401110"/>
                        </a:cubicBezTo>
                        <a:cubicBezTo>
                          <a:pt x="376308" y="377258"/>
                          <a:pt x="380394" y="353597"/>
                          <a:pt x="386666" y="330885"/>
                        </a:cubicBezTo>
                        <a:cubicBezTo>
                          <a:pt x="399210" y="285177"/>
                          <a:pt x="421351" y="242985"/>
                          <a:pt x="447293" y="204024"/>
                        </a:cubicBezTo>
                        <a:cubicBezTo>
                          <a:pt x="473141" y="164872"/>
                          <a:pt x="503359" y="128952"/>
                          <a:pt x="535383" y="94932"/>
                        </a:cubicBezTo>
                        <a:cubicBezTo>
                          <a:pt x="567693" y="61103"/>
                          <a:pt x="601712" y="29268"/>
                          <a:pt x="638583" y="0"/>
                        </a:cubicBezTo>
                        <a:lnTo>
                          <a:pt x="647136" y="10928"/>
                        </a:lnTo>
                        <a:cubicBezTo>
                          <a:pt x="574535" y="68990"/>
                          <a:pt x="503549" y="129522"/>
                          <a:pt x="434370" y="191670"/>
                        </a:cubicBezTo>
                        <a:cubicBezTo>
                          <a:pt x="365190" y="254008"/>
                          <a:pt x="298101" y="318531"/>
                          <a:pt x="234622" y="386476"/>
                        </a:cubicBezTo>
                        <a:cubicBezTo>
                          <a:pt x="203073" y="420591"/>
                          <a:pt x="172570" y="455751"/>
                          <a:pt x="145107" y="493097"/>
                        </a:cubicBezTo>
                        <a:cubicBezTo>
                          <a:pt x="118024" y="530442"/>
                          <a:pt x="91986" y="569879"/>
                          <a:pt x="80773" y="614541"/>
                        </a:cubicBezTo>
                        <a:cubicBezTo>
                          <a:pt x="69655" y="659870"/>
                          <a:pt x="57777" y="705008"/>
                          <a:pt x="44758" y="749765"/>
                        </a:cubicBezTo>
                        <a:cubicBezTo>
                          <a:pt x="31359" y="794808"/>
                          <a:pt x="17485" y="839376"/>
                          <a:pt x="0" y="882614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95" name="Google Shape;1295;p9"/>
                <p:cNvGrpSpPr/>
                <p:nvPr/>
              </p:nvGrpSpPr>
              <p:grpSpPr>
                <a:xfrm>
                  <a:off x="9795887" y="4113897"/>
                  <a:ext cx="811247" cy="532817"/>
                  <a:chOff x="9795887" y="4113897"/>
                  <a:chExt cx="811247" cy="532817"/>
                </a:xfrm>
              </p:grpSpPr>
              <p:sp>
                <p:nvSpPr>
                  <p:cNvPr id="1296" name="Google Shape;1296;p9"/>
                  <p:cNvSpPr/>
                  <p:nvPr/>
                </p:nvSpPr>
                <p:spPr>
                  <a:xfrm>
                    <a:off x="9795887" y="4113897"/>
                    <a:ext cx="811247" cy="532817"/>
                  </a:xfrm>
                  <a:custGeom>
                    <a:rect b="b" l="l" r="r" t="t"/>
                    <a:pathLst>
                      <a:path extrusionOk="0" h="532817" w="811247">
                        <a:moveTo>
                          <a:pt x="0" y="456416"/>
                        </a:moveTo>
                        <a:cubicBezTo>
                          <a:pt x="1711" y="414604"/>
                          <a:pt x="10928" y="373077"/>
                          <a:pt x="25657" y="333736"/>
                        </a:cubicBezTo>
                        <a:cubicBezTo>
                          <a:pt x="40577" y="294489"/>
                          <a:pt x="62908" y="257524"/>
                          <a:pt x="93411" y="227875"/>
                        </a:cubicBezTo>
                        <a:cubicBezTo>
                          <a:pt x="97022" y="223884"/>
                          <a:pt x="101109" y="220653"/>
                          <a:pt x="105290" y="217327"/>
                        </a:cubicBezTo>
                        <a:lnTo>
                          <a:pt x="117739" y="207349"/>
                        </a:lnTo>
                        <a:cubicBezTo>
                          <a:pt x="126387" y="201173"/>
                          <a:pt x="135699" y="196041"/>
                          <a:pt x="144726" y="190340"/>
                        </a:cubicBezTo>
                        <a:lnTo>
                          <a:pt x="173330" y="176751"/>
                        </a:lnTo>
                        <a:cubicBezTo>
                          <a:pt x="182928" y="172474"/>
                          <a:pt x="192811" y="168863"/>
                          <a:pt x="202598" y="164872"/>
                        </a:cubicBezTo>
                        <a:cubicBezTo>
                          <a:pt x="222079" y="156890"/>
                          <a:pt x="242034" y="150523"/>
                          <a:pt x="261801" y="143396"/>
                        </a:cubicBezTo>
                        <a:cubicBezTo>
                          <a:pt x="281756" y="137029"/>
                          <a:pt x="301617" y="130187"/>
                          <a:pt x="321667" y="124200"/>
                        </a:cubicBezTo>
                        <a:cubicBezTo>
                          <a:pt x="401871" y="99684"/>
                          <a:pt x="482928" y="78398"/>
                          <a:pt x="564082" y="57872"/>
                        </a:cubicBezTo>
                        <a:cubicBezTo>
                          <a:pt x="645331" y="37536"/>
                          <a:pt x="726673" y="17770"/>
                          <a:pt x="808587" y="190"/>
                        </a:cubicBezTo>
                        <a:lnTo>
                          <a:pt x="811248" y="13494"/>
                        </a:lnTo>
                        <a:cubicBezTo>
                          <a:pt x="776372" y="20431"/>
                          <a:pt x="741403" y="30789"/>
                          <a:pt x="708334" y="44473"/>
                        </a:cubicBezTo>
                        <a:cubicBezTo>
                          <a:pt x="675358" y="58157"/>
                          <a:pt x="643429" y="75642"/>
                          <a:pt x="617963" y="99969"/>
                        </a:cubicBezTo>
                        <a:cubicBezTo>
                          <a:pt x="605514" y="112227"/>
                          <a:pt x="595061" y="126481"/>
                          <a:pt x="588504" y="142351"/>
                        </a:cubicBezTo>
                        <a:cubicBezTo>
                          <a:pt x="585368" y="150523"/>
                          <a:pt x="583468" y="158315"/>
                          <a:pt x="581852" y="167438"/>
                        </a:cubicBezTo>
                        <a:cubicBezTo>
                          <a:pt x="580142" y="176465"/>
                          <a:pt x="578621" y="185493"/>
                          <a:pt x="576341" y="194426"/>
                        </a:cubicBezTo>
                        <a:cubicBezTo>
                          <a:pt x="568169" y="230251"/>
                          <a:pt x="556290" y="265221"/>
                          <a:pt x="540801" y="298481"/>
                        </a:cubicBezTo>
                        <a:cubicBezTo>
                          <a:pt x="525596" y="331930"/>
                          <a:pt x="505356" y="363004"/>
                          <a:pt x="481883" y="391322"/>
                        </a:cubicBezTo>
                        <a:cubicBezTo>
                          <a:pt x="475707" y="398164"/>
                          <a:pt x="470290" y="405671"/>
                          <a:pt x="463638" y="411943"/>
                        </a:cubicBezTo>
                        <a:lnTo>
                          <a:pt x="443777" y="431044"/>
                        </a:lnTo>
                        <a:cubicBezTo>
                          <a:pt x="437126" y="437411"/>
                          <a:pt x="429523" y="442637"/>
                          <a:pt x="422396" y="448434"/>
                        </a:cubicBezTo>
                        <a:lnTo>
                          <a:pt x="411564" y="456891"/>
                        </a:lnTo>
                        <a:cubicBezTo>
                          <a:pt x="407953" y="459647"/>
                          <a:pt x="403866" y="461832"/>
                          <a:pt x="399970" y="464303"/>
                        </a:cubicBezTo>
                        <a:cubicBezTo>
                          <a:pt x="338297" y="504215"/>
                          <a:pt x="266647" y="526356"/>
                          <a:pt x="194236" y="532818"/>
                        </a:cubicBezTo>
                        <a:cubicBezTo>
                          <a:pt x="266267" y="523410"/>
                          <a:pt x="336871" y="500033"/>
                          <a:pt x="396358" y="458982"/>
                        </a:cubicBezTo>
                        <a:cubicBezTo>
                          <a:pt x="400065" y="456416"/>
                          <a:pt x="403961" y="454230"/>
                          <a:pt x="407477" y="451380"/>
                        </a:cubicBezTo>
                        <a:lnTo>
                          <a:pt x="417930" y="442827"/>
                        </a:lnTo>
                        <a:cubicBezTo>
                          <a:pt x="424771" y="437030"/>
                          <a:pt x="432184" y="431804"/>
                          <a:pt x="438551" y="425437"/>
                        </a:cubicBezTo>
                        <a:lnTo>
                          <a:pt x="457652" y="406336"/>
                        </a:lnTo>
                        <a:cubicBezTo>
                          <a:pt x="464113" y="400065"/>
                          <a:pt x="469340" y="392652"/>
                          <a:pt x="475232" y="385906"/>
                        </a:cubicBezTo>
                        <a:cubicBezTo>
                          <a:pt x="497658" y="357873"/>
                          <a:pt x="517044" y="327179"/>
                          <a:pt x="531393" y="294204"/>
                        </a:cubicBezTo>
                        <a:cubicBezTo>
                          <a:pt x="546026" y="261325"/>
                          <a:pt x="556860" y="226925"/>
                          <a:pt x="564653" y="191765"/>
                        </a:cubicBezTo>
                        <a:cubicBezTo>
                          <a:pt x="566838" y="183022"/>
                          <a:pt x="568264" y="174185"/>
                          <a:pt x="569878" y="165252"/>
                        </a:cubicBezTo>
                        <a:cubicBezTo>
                          <a:pt x="570639" y="160976"/>
                          <a:pt x="571684" y="156130"/>
                          <a:pt x="572730" y="151474"/>
                        </a:cubicBezTo>
                        <a:cubicBezTo>
                          <a:pt x="573775" y="146722"/>
                          <a:pt x="575580" y="142256"/>
                          <a:pt x="577101" y="137694"/>
                        </a:cubicBezTo>
                        <a:cubicBezTo>
                          <a:pt x="584323" y="119829"/>
                          <a:pt x="595821" y="104150"/>
                          <a:pt x="609125" y="90941"/>
                        </a:cubicBezTo>
                        <a:cubicBezTo>
                          <a:pt x="636207" y="64714"/>
                          <a:pt x="669278" y="46563"/>
                          <a:pt x="703107" y="32309"/>
                        </a:cubicBezTo>
                        <a:cubicBezTo>
                          <a:pt x="737221" y="18055"/>
                          <a:pt x="772287" y="7412"/>
                          <a:pt x="808587" y="0"/>
                        </a:cubicBezTo>
                        <a:lnTo>
                          <a:pt x="811248" y="13304"/>
                        </a:lnTo>
                        <a:cubicBezTo>
                          <a:pt x="729715" y="31739"/>
                          <a:pt x="648086" y="50174"/>
                          <a:pt x="566933" y="70225"/>
                        </a:cubicBezTo>
                        <a:cubicBezTo>
                          <a:pt x="485779" y="90181"/>
                          <a:pt x="404816" y="111467"/>
                          <a:pt x="324614" y="134749"/>
                        </a:cubicBezTo>
                        <a:cubicBezTo>
                          <a:pt x="304468" y="140355"/>
                          <a:pt x="284701" y="146912"/>
                          <a:pt x="264651" y="152899"/>
                        </a:cubicBezTo>
                        <a:cubicBezTo>
                          <a:pt x="244885" y="159646"/>
                          <a:pt x="224930" y="165728"/>
                          <a:pt x="205544" y="173235"/>
                        </a:cubicBezTo>
                        <a:cubicBezTo>
                          <a:pt x="195851" y="177036"/>
                          <a:pt x="185968" y="180457"/>
                          <a:pt x="176465" y="184543"/>
                        </a:cubicBezTo>
                        <a:lnTo>
                          <a:pt x="148242" y="197467"/>
                        </a:lnTo>
                        <a:cubicBezTo>
                          <a:pt x="139501" y="202883"/>
                          <a:pt x="130377" y="207634"/>
                          <a:pt x="121920" y="213526"/>
                        </a:cubicBezTo>
                        <a:lnTo>
                          <a:pt x="109757" y="223029"/>
                        </a:lnTo>
                        <a:cubicBezTo>
                          <a:pt x="105670" y="226165"/>
                          <a:pt x="101585" y="229301"/>
                          <a:pt x="98068" y="233102"/>
                        </a:cubicBezTo>
                        <a:cubicBezTo>
                          <a:pt x="67945" y="261230"/>
                          <a:pt x="44757" y="296770"/>
                          <a:pt x="29079" y="335256"/>
                        </a:cubicBezTo>
                        <a:cubicBezTo>
                          <a:pt x="13685" y="373742"/>
                          <a:pt x="3326" y="414699"/>
                          <a:pt x="0" y="456416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7" name="Google Shape;1297;p9"/>
                  <p:cNvSpPr/>
                  <p:nvPr/>
                </p:nvSpPr>
                <p:spPr>
                  <a:xfrm>
                    <a:off x="9901462" y="4141835"/>
                    <a:ext cx="610169" cy="470004"/>
                  </a:xfrm>
                  <a:custGeom>
                    <a:rect b="b" l="l" r="r" t="t"/>
                    <a:pathLst>
                      <a:path extrusionOk="0" h="470004" w="610169">
                        <a:moveTo>
                          <a:pt x="0" y="470005"/>
                        </a:moveTo>
                        <a:cubicBezTo>
                          <a:pt x="15585" y="441212"/>
                          <a:pt x="34685" y="414509"/>
                          <a:pt x="54071" y="388091"/>
                        </a:cubicBezTo>
                        <a:cubicBezTo>
                          <a:pt x="74217" y="362244"/>
                          <a:pt x="95122" y="336967"/>
                          <a:pt x="117549" y="313115"/>
                        </a:cubicBezTo>
                        <a:cubicBezTo>
                          <a:pt x="162212" y="265126"/>
                          <a:pt x="210866" y="220653"/>
                          <a:pt x="263320" y="181217"/>
                        </a:cubicBezTo>
                        <a:cubicBezTo>
                          <a:pt x="316156" y="142351"/>
                          <a:pt x="370797" y="105575"/>
                          <a:pt x="429524" y="76212"/>
                        </a:cubicBezTo>
                        <a:cubicBezTo>
                          <a:pt x="458126" y="60247"/>
                          <a:pt x="488536" y="47799"/>
                          <a:pt x="518279" y="34115"/>
                        </a:cubicBezTo>
                        <a:cubicBezTo>
                          <a:pt x="533103" y="27178"/>
                          <a:pt x="548783" y="22331"/>
                          <a:pt x="564082" y="16535"/>
                        </a:cubicBezTo>
                        <a:cubicBezTo>
                          <a:pt x="579381" y="10833"/>
                          <a:pt x="594775" y="5416"/>
                          <a:pt x="610170" y="0"/>
                        </a:cubicBezTo>
                        <a:cubicBezTo>
                          <a:pt x="595251" y="6747"/>
                          <a:pt x="580332" y="13494"/>
                          <a:pt x="565412" y="19955"/>
                        </a:cubicBezTo>
                        <a:cubicBezTo>
                          <a:pt x="550589" y="26703"/>
                          <a:pt x="535289" y="32499"/>
                          <a:pt x="521035" y="40387"/>
                        </a:cubicBezTo>
                        <a:cubicBezTo>
                          <a:pt x="492052" y="55211"/>
                          <a:pt x="462403" y="68610"/>
                          <a:pt x="434560" y="85619"/>
                        </a:cubicBezTo>
                        <a:cubicBezTo>
                          <a:pt x="420591" y="93887"/>
                          <a:pt x="406242" y="101584"/>
                          <a:pt x="392368" y="109946"/>
                        </a:cubicBezTo>
                        <a:lnTo>
                          <a:pt x="351316" y="136174"/>
                        </a:lnTo>
                        <a:cubicBezTo>
                          <a:pt x="337442" y="144632"/>
                          <a:pt x="324328" y="154229"/>
                          <a:pt x="311024" y="163542"/>
                        </a:cubicBezTo>
                        <a:lnTo>
                          <a:pt x="291164" y="177606"/>
                        </a:lnTo>
                        <a:lnTo>
                          <a:pt x="281185" y="184638"/>
                        </a:lnTo>
                        <a:lnTo>
                          <a:pt x="271589" y="192145"/>
                        </a:lnTo>
                        <a:lnTo>
                          <a:pt x="233102" y="222079"/>
                        </a:lnTo>
                        <a:lnTo>
                          <a:pt x="196041" y="253723"/>
                        </a:lnTo>
                        <a:cubicBezTo>
                          <a:pt x="183403" y="263986"/>
                          <a:pt x="172094" y="275579"/>
                          <a:pt x="160026" y="286507"/>
                        </a:cubicBezTo>
                        <a:cubicBezTo>
                          <a:pt x="147958" y="297435"/>
                          <a:pt x="136649" y="309029"/>
                          <a:pt x="125056" y="320432"/>
                        </a:cubicBezTo>
                        <a:cubicBezTo>
                          <a:pt x="101869" y="343238"/>
                          <a:pt x="80299" y="367565"/>
                          <a:pt x="59107" y="392367"/>
                        </a:cubicBezTo>
                        <a:cubicBezTo>
                          <a:pt x="38296" y="417170"/>
                          <a:pt x="18246" y="442922"/>
                          <a:pt x="0" y="470005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98" name="Google Shape;1298;p9"/>
                <p:cNvGrpSpPr/>
                <p:nvPr/>
              </p:nvGrpSpPr>
              <p:grpSpPr>
                <a:xfrm>
                  <a:off x="10347059" y="4577155"/>
                  <a:ext cx="452981" cy="285176"/>
                  <a:chOff x="10347059" y="4577155"/>
                  <a:chExt cx="452981" cy="285176"/>
                </a:xfrm>
              </p:grpSpPr>
              <p:sp>
                <p:nvSpPr>
                  <p:cNvPr id="1299" name="Google Shape;1299;p9"/>
                  <p:cNvSpPr/>
                  <p:nvPr/>
                </p:nvSpPr>
                <p:spPr>
                  <a:xfrm>
                    <a:off x="10347059" y="4577155"/>
                    <a:ext cx="452981" cy="285176"/>
                  </a:xfrm>
                  <a:custGeom>
                    <a:rect b="b" l="l" r="r" t="t"/>
                    <a:pathLst>
                      <a:path extrusionOk="0" h="285176" w="452981">
                        <a:moveTo>
                          <a:pt x="176" y="205069"/>
                        </a:moveTo>
                        <a:cubicBezTo>
                          <a:pt x="-1059" y="183688"/>
                          <a:pt x="4262" y="162021"/>
                          <a:pt x="13955" y="142826"/>
                        </a:cubicBezTo>
                        <a:cubicBezTo>
                          <a:pt x="23838" y="123821"/>
                          <a:pt x="36476" y="105575"/>
                          <a:pt x="53011" y="91416"/>
                        </a:cubicBezTo>
                        <a:cubicBezTo>
                          <a:pt x="85225" y="62148"/>
                          <a:pt x="125138" y="43142"/>
                          <a:pt x="165903" y="29173"/>
                        </a:cubicBezTo>
                        <a:cubicBezTo>
                          <a:pt x="176167" y="26037"/>
                          <a:pt x="186715" y="23662"/>
                          <a:pt x="197168" y="20906"/>
                        </a:cubicBezTo>
                        <a:cubicBezTo>
                          <a:pt x="207621" y="18340"/>
                          <a:pt x="217979" y="15204"/>
                          <a:pt x="228716" y="13874"/>
                        </a:cubicBezTo>
                        <a:lnTo>
                          <a:pt x="260551" y="8742"/>
                        </a:lnTo>
                        <a:lnTo>
                          <a:pt x="276515" y="6177"/>
                        </a:lnTo>
                        <a:lnTo>
                          <a:pt x="292576" y="4846"/>
                        </a:lnTo>
                        <a:lnTo>
                          <a:pt x="324695" y="2185"/>
                        </a:lnTo>
                        <a:cubicBezTo>
                          <a:pt x="335433" y="1235"/>
                          <a:pt x="346076" y="285"/>
                          <a:pt x="356814" y="380"/>
                        </a:cubicBezTo>
                        <a:lnTo>
                          <a:pt x="421147" y="95"/>
                        </a:lnTo>
                        <a:lnTo>
                          <a:pt x="452982" y="0"/>
                        </a:lnTo>
                        <a:lnTo>
                          <a:pt x="423428" y="12828"/>
                        </a:lnTo>
                        <a:cubicBezTo>
                          <a:pt x="395870" y="24802"/>
                          <a:pt x="368977" y="44188"/>
                          <a:pt x="355103" y="70700"/>
                        </a:cubicBezTo>
                        <a:cubicBezTo>
                          <a:pt x="351587" y="77257"/>
                          <a:pt x="349211" y="84384"/>
                          <a:pt x="347691" y="91606"/>
                        </a:cubicBezTo>
                        <a:cubicBezTo>
                          <a:pt x="346266" y="98923"/>
                          <a:pt x="346171" y="106050"/>
                          <a:pt x="345315" y="114793"/>
                        </a:cubicBezTo>
                        <a:cubicBezTo>
                          <a:pt x="343510" y="131518"/>
                          <a:pt x="338568" y="147292"/>
                          <a:pt x="332296" y="162402"/>
                        </a:cubicBezTo>
                        <a:cubicBezTo>
                          <a:pt x="318992" y="192145"/>
                          <a:pt x="300653" y="219608"/>
                          <a:pt x="277181" y="242034"/>
                        </a:cubicBezTo>
                        <a:cubicBezTo>
                          <a:pt x="254089" y="264176"/>
                          <a:pt x="225106" y="282991"/>
                          <a:pt x="192702" y="285177"/>
                        </a:cubicBezTo>
                        <a:cubicBezTo>
                          <a:pt x="224631" y="280235"/>
                          <a:pt x="251618" y="260755"/>
                          <a:pt x="272904" y="237853"/>
                        </a:cubicBezTo>
                        <a:cubicBezTo>
                          <a:pt x="294381" y="214761"/>
                          <a:pt x="311676" y="187869"/>
                          <a:pt x="323269" y="158790"/>
                        </a:cubicBezTo>
                        <a:cubicBezTo>
                          <a:pt x="328780" y="144251"/>
                          <a:pt x="332867" y="129047"/>
                          <a:pt x="334007" y="113938"/>
                        </a:cubicBezTo>
                        <a:cubicBezTo>
                          <a:pt x="334482" y="106811"/>
                          <a:pt x="334388" y="97878"/>
                          <a:pt x="335907" y="89421"/>
                        </a:cubicBezTo>
                        <a:cubicBezTo>
                          <a:pt x="337523" y="80963"/>
                          <a:pt x="340184" y="72791"/>
                          <a:pt x="344080" y="65189"/>
                        </a:cubicBezTo>
                        <a:cubicBezTo>
                          <a:pt x="351777" y="49984"/>
                          <a:pt x="363180" y="37156"/>
                          <a:pt x="375915" y="26512"/>
                        </a:cubicBezTo>
                        <a:cubicBezTo>
                          <a:pt x="388933" y="15965"/>
                          <a:pt x="402712" y="7317"/>
                          <a:pt x="418392" y="570"/>
                        </a:cubicBezTo>
                        <a:lnTo>
                          <a:pt x="420672" y="13304"/>
                        </a:lnTo>
                        <a:lnTo>
                          <a:pt x="357098" y="14254"/>
                        </a:lnTo>
                        <a:cubicBezTo>
                          <a:pt x="346455" y="13969"/>
                          <a:pt x="335907" y="14824"/>
                          <a:pt x="325360" y="15679"/>
                        </a:cubicBezTo>
                        <a:lnTo>
                          <a:pt x="293716" y="17960"/>
                        </a:lnTo>
                        <a:lnTo>
                          <a:pt x="277846" y="19100"/>
                        </a:lnTo>
                        <a:lnTo>
                          <a:pt x="262166" y="21476"/>
                        </a:lnTo>
                        <a:lnTo>
                          <a:pt x="230808" y="26227"/>
                        </a:lnTo>
                        <a:cubicBezTo>
                          <a:pt x="220260" y="27368"/>
                          <a:pt x="210187" y="30409"/>
                          <a:pt x="199924" y="32784"/>
                        </a:cubicBezTo>
                        <a:cubicBezTo>
                          <a:pt x="189755" y="35350"/>
                          <a:pt x="179398" y="37536"/>
                          <a:pt x="169324" y="40481"/>
                        </a:cubicBezTo>
                        <a:cubicBezTo>
                          <a:pt x="129223" y="52740"/>
                          <a:pt x="89977" y="69845"/>
                          <a:pt x="57953" y="97023"/>
                        </a:cubicBezTo>
                        <a:cubicBezTo>
                          <a:pt x="41608" y="110137"/>
                          <a:pt x="28209" y="126671"/>
                          <a:pt x="17566" y="144821"/>
                        </a:cubicBezTo>
                        <a:cubicBezTo>
                          <a:pt x="7113" y="162972"/>
                          <a:pt x="651" y="183783"/>
                          <a:pt x="176" y="205069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9"/>
                  <p:cNvSpPr/>
                  <p:nvPr/>
                </p:nvSpPr>
                <p:spPr>
                  <a:xfrm>
                    <a:off x="10422876" y="4591599"/>
                    <a:ext cx="329364" cy="225974"/>
                  </a:xfrm>
                  <a:custGeom>
                    <a:rect b="b" l="l" r="r" t="t"/>
                    <a:pathLst>
                      <a:path extrusionOk="0" h="225974" w="329364">
                        <a:moveTo>
                          <a:pt x="0" y="225975"/>
                        </a:moveTo>
                        <a:cubicBezTo>
                          <a:pt x="5987" y="209915"/>
                          <a:pt x="15585" y="195376"/>
                          <a:pt x="25658" y="181597"/>
                        </a:cubicBezTo>
                        <a:cubicBezTo>
                          <a:pt x="30599" y="174565"/>
                          <a:pt x="36490" y="168293"/>
                          <a:pt x="41907" y="161546"/>
                        </a:cubicBezTo>
                        <a:cubicBezTo>
                          <a:pt x="47799" y="155275"/>
                          <a:pt x="53691" y="149003"/>
                          <a:pt x="59773" y="142921"/>
                        </a:cubicBezTo>
                        <a:cubicBezTo>
                          <a:pt x="84289" y="118689"/>
                          <a:pt x="112133" y="98163"/>
                          <a:pt x="141210" y="80013"/>
                        </a:cubicBezTo>
                        <a:cubicBezTo>
                          <a:pt x="170194" y="61578"/>
                          <a:pt x="201078" y="46563"/>
                          <a:pt x="232438" y="32785"/>
                        </a:cubicBezTo>
                        <a:cubicBezTo>
                          <a:pt x="248306" y="26418"/>
                          <a:pt x="264271" y="20431"/>
                          <a:pt x="280330" y="14539"/>
                        </a:cubicBezTo>
                        <a:cubicBezTo>
                          <a:pt x="296770" y="9693"/>
                          <a:pt x="312925" y="4371"/>
                          <a:pt x="329365" y="0"/>
                        </a:cubicBezTo>
                        <a:cubicBezTo>
                          <a:pt x="313971" y="7412"/>
                          <a:pt x="298291" y="13874"/>
                          <a:pt x="282801" y="20906"/>
                        </a:cubicBezTo>
                        <a:lnTo>
                          <a:pt x="236904" y="42667"/>
                        </a:lnTo>
                        <a:cubicBezTo>
                          <a:pt x="206875" y="58252"/>
                          <a:pt x="176846" y="73551"/>
                          <a:pt x="148528" y="91796"/>
                        </a:cubicBezTo>
                        <a:cubicBezTo>
                          <a:pt x="119924" y="109471"/>
                          <a:pt x="92461" y="128952"/>
                          <a:pt x="66995" y="150903"/>
                        </a:cubicBezTo>
                        <a:cubicBezTo>
                          <a:pt x="60627" y="156415"/>
                          <a:pt x="54641" y="162306"/>
                          <a:pt x="48369" y="167818"/>
                        </a:cubicBezTo>
                        <a:cubicBezTo>
                          <a:pt x="42572" y="173805"/>
                          <a:pt x="36301" y="179601"/>
                          <a:pt x="30789" y="185873"/>
                        </a:cubicBezTo>
                        <a:cubicBezTo>
                          <a:pt x="19196" y="198132"/>
                          <a:pt x="8743" y="211341"/>
                          <a:pt x="0" y="225975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1" name="Google Shape;1301;p9"/>
                <p:cNvGrpSpPr/>
                <p:nvPr/>
              </p:nvGrpSpPr>
              <p:grpSpPr>
                <a:xfrm>
                  <a:off x="10798317" y="4802750"/>
                  <a:ext cx="292601" cy="222972"/>
                  <a:chOff x="10798317" y="4802750"/>
                  <a:chExt cx="292601" cy="222972"/>
                </a:xfrm>
              </p:grpSpPr>
              <p:sp>
                <p:nvSpPr>
                  <p:cNvPr id="1302" name="Google Shape;1302;p9"/>
                  <p:cNvSpPr/>
                  <p:nvPr/>
                </p:nvSpPr>
                <p:spPr>
                  <a:xfrm>
                    <a:off x="10798317" y="4802750"/>
                    <a:ext cx="292601" cy="222972"/>
                  </a:xfrm>
                  <a:custGeom>
                    <a:rect b="b" l="l" r="r" t="t"/>
                    <a:pathLst>
                      <a:path extrusionOk="0" h="222972" w="292601">
                        <a:moveTo>
                          <a:pt x="1723" y="165347"/>
                        </a:moveTo>
                        <a:cubicBezTo>
                          <a:pt x="-843" y="150143"/>
                          <a:pt x="-557" y="134368"/>
                          <a:pt x="2673" y="119069"/>
                        </a:cubicBezTo>
                        <a:cubicBezTo>
                          <a:pt x="5809" y="103770"/>
                          <a:pt x="12651" y="88565"/>
                          <a:pt x="24340" y="77162"/>
                        </a:cubicBezTo>
                        <a:cubicBezTo>
                          <a:pt x="35933" y="65759"/>
                          <a:pt x="51232" y="58442"/>
                          <a:pt x="67007" y="55496"/>
                        </a:cubicBezTo>
                        <a:cubicBezTo>
                          <a:pt x="82401" y="52455"/>
                          <a:pt x="97701" y="50459"/>
                          <a:pt x="113095" y="48559"/>
                        </a:cubicBezTo>
                        <a:cubicBezTo>
                          <a:pt x="143789" y="45233"/>
                          <a:pt x="174387" y="42762"/>
                          <a:pt x="203941" y="36871"/>
                        </a:cubicBezTo>
                        <a:cubicBezTo>
                          <a:pt x="233400" y="30979"/>
                          <a:pt x="261623" y="19861"/>
                          <a:pt x="283478" y="285"/>
                        </a:cubicBezTo>
                        <a:lnTo>
                          <a:pt x="292221" y="10643"/>
                        </a:lnTo>
                        <a:cubicBezTo>
                          <a:pt x="275117" y="24992"/>
                          <a:pt x="259342" y="42857"/>
                          <a:pt x="249079" y="62718"/>
                        </a:cubicBezTo>
                        <a:cubicBezTo>
                          <a:pt x="243948" y="72696"/>
                          <a:pt x="240527" y="83434"/>
                          <a:pt x="239482" y="94267"/>
                        </a:cubicBezTo>
                        <a:cubicBezTo>
                          <a:pt x="238816" y="99398"/>
                          <a:pt x="238911" y="106146"/>
                          <a:pt x="238151" y="112037"/>
                        </a:cubicBezTo>
                        <a:cubicBezTo>
                          <a:pt x="237581" y="118119"/>
                          <a:pt x="236535" y="124106"/>
                          <a:pt x="235490" y="130092"/>
                        </a:cubicBezTo>
                        <a:cubicBezTo>
                          <a:pt x="230549" y="153659"/>
                          <a:pt x="222472" y="177321"/>
                          <a:pt x="206887" y="196326"/>
                        </a:cubicBezTo>
                        <a:cubicBezTo>
                          <a:pt x="199284" y="205734"/>
                          <a:pt x="189593" y="214001"/>
                          <a:pt x="178189" y="218468"/>
                        </a:cubicBezTo>
                        <a:cubicBezTo>
                          <a:pt x="166881" y="223219"/>
                          <a:pt x="154527" y="223884"/>
                          <a:pt x="142839" y="221984"/>
                        </a:cubicBezTo>
                        <a:cubicBezTo>
                          <a:pt x="154717" y="222554"/>
                          <a:pt x="166500" y="220653"/>
                          <a:pt x="176858" y="215427"/>
                        </a:cubicBezTo>
                        <a:cubicBezTo>
                          <a:pt x="187217" y="210390"/>
                          <a:pt x="195673" y="202028"/>
                          <a:pt x="202136" y="192620"/>
                        </a:cubicBezTo>
                        <a:cubicBezTo>
                          <a:pt x="215249" y="173710"/>
                          <a:pt x="222472" y="151093"/>
                          <a:pt x="225988" y="128382"/>
                        </a:cubicBezTo>
                        <a:cubicBezTo>
                          <a:pt x="226747" y="122680"/>
                          <a:pt x="227413" y="116979"/>
                          <a:pt x="227697" y="111182"/>
                        </a:cubicBezTo>
                        <a:cubicBezTo>
                          <a:pt x="228173" y="105290"/>
                          <a:pt x="227697" y="100159"/>
                          <a:pt x="228173" y="93507"/>
                        </a:cubicBezTo>
                        <a:cubicBezTo>
                          <a:pt x="228744" y="80773"/>
                          <a:pt x="232639" y="68515"/>
                          <a:pt x="237961" y="57301"/>
                        </a:cubicBezTo>
                        <a:cubicBezTo>
                          <a:pt x="248985" y="34780"/>
                          <a:pt x="264853" y="16060"/>
                          <a:pt x="283859" y="0"/>
                        </a:cubicBezTo>
                        <a:lnTo>
                          <a:pt x="292602" y="10358"/>
                        </a:lnTo>
                        <a:cubicBezTo>
                          <a:pt x="268560" y="32499"/>
                          <a:pt x="237295" y="44473"/>
                          <a:pt x="206602" y="50174"/>
                        </a:cubicBezTo>
                        <a:cubicBezTo>
                          <a:pt x="175718" y="56256"/>
                          <a:pt x="144739" y="57587"/>
                          <a:pt x="114235" y="60247"/>
                        </a:cubicBezTo>
                        <a:cubicBezTo>
                          <a:pt x="84111" y="63383"/>
                          <a:pt x="51327" y="62053"/>
                          <a:pt x="29375" y="82579"/>
                        </a:cubicBezTo>
                        <a:cubicBezTo>
                          <a:pt x="18543" y="92271"/>
                          <a:pt x="10655" y="105575"/>
                          <a:pt x="6665" y="120114"/>
                        </a:cubicBezTo>
                        <a:cubicBezTo>
                          <a:pt x="2483" y="134559"/>
                          <a:pt x="867" y="149953"/>
                          <a:pt x="1723" y="165347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3" name="Google Shape;1303;p9"/>
                  <p:cNvSpPr/>
                  <p:nvPr/>
                </p:nvSpPr>
                <p:spPr>
                  <a:xfrm>
                    <a:off x="10869885" y="4817574"/>
                    <a:ext cx="204783" cy="177986"/>
                  </a:xfrm>
                  <a:custGeom>
                    <a:rect b="b" l="l" r="r" t="t"/>
                    <a:pathLst>
                      <a:path extrusionOk="0" h="177986" w="204783">
                        <a:moveTo>
                          <a:pt x="0" y="177986"/>
                        </a:moveTo>
                        <a:cubicBezTo>
                          <a:pt x="7412" y="156035"/>
                          <a:pt x="21096" y="136554"/>
                          <a:pt x="36395" y="119164"/>
                        </a:cubicBezTo>
                        <a:cubicBezTo>
                          <a:pt x="44093" y="110327"/>
                          <a:pt x="52645" y="102439"/>
                          <a:pt x="61292" y="94647"/>
                        </a:cubicBezTo>
                        <a:cubicBezTo>
                          <a:pt x="70225" y="87140"/>
                          <a:pt x="79348" y="80203"/>
                          <a:pt x="88470" y="73266"/>
                        </a:cubicBezTo>
                        <a:cubicBezTo>
                          <a:pt x="106906" y="59677"/>
                          <a:pt x="125721" y="46563"/>
                          <a:pt x="145107" y="34305"/>
                        </a:cubicBezTo>
                        <a:cubicBezTo>
                          <a:pt x="164397" y="22046"/>
                          <a:pt x="184163" y="10358"/>
                          <a:pt x="204783" y="0"/>
                        </a:cubicBezTo>
                        <a:cubicBezTo>
                          <a:pt x="169909" y="30029"/>
                          <a:pt x="133228" y="57016"/>
                          <a:pt x="96737" y="84289"/>
                        </a:cubicBezTo>
                        <a:cubicBezTo>
                          <a:pt x="78207" y="97688"/>
                          <a:pt x="60532" y="111182"/>
                          <a:pt x="44093" y="126576"/>
                        </a:cubicBezTo>
                        <a:cubicBezTo>
                          <a:pt x="27937" y="142161"/>
                          <a:pt x="12543" y="158696"/>
                          <a:pt x="0" y="177986"/>
                        </a:cubicBezTo>
                        <a:close/>
                      </a:path>
                    </a:pathLst>
                  </a:custGeom>
                  <a:solidFill>
                    <a:srgbClr val="6A291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304" name="Google Shape;1304;p9"/>
            <p:cNvGrpSpPr/>
            <p:nvPr/>
          </p:nvGrpSpPr>
          <p:grpSpPr>
            <a:xfrm>
              <a:off x="5626890" y="5105426"/>
              <a:ext cx="371208" cy="403186"/>
              <a:chOff x="5626890" y="5105426"/>
              <a:chExt cx="371208" cy="403186"/>
            </a:xfrm>
          </p:grpSpPr>
          <p:sp>
            <p:nvSpPr>
              <p:cNvPr id="1305" name="Google Shape;1305;p9"/>
              <p:cNvSpPr/>
              <p:nvPr/>
            </p:nvSpPr>
            <p:spPr>
              <a:xfrm>
                <a:off x="5626890" y="5389259"/>
                <a:ext cx="131002" cy="119353"/>
              </a:xfrm>
              <a:custGeom>
                <a:rect b="b" l="l" r="r" t="t"/>
                <a:pathLst>
                  <a:path extrusionOk="0" h="119353" w="131002">
                    <a:moveTo>
                      <a:pt x="131003" y="89135"/>
                    </a:moveTo>
                    <a:lnTo>
                      <a:pt x="98028" y="108140"/>
                    </a:lnTo>
                    <a:lnTo>
                      <a:pt x="53176" y="83528"/>
                    </a:lnTo>
                    <a:lnTo>
                      <a:pt x="12504" y="119353"/>
                    </a:lnTo>
                    <a:cubicBezTo>
                      <a:pt x="12504" y="119353"/>
                      <a:pt x="-7737" y="55115"/>
                      <a:pt x="3286" y="94"/>
                    </a:cubicBezTo>
                    <a:cubicBezTo>
                      <a:pt x="3286" y="94"/>
                      <a:pt x="79878" y="-3042"/>
                      <a:pt x="107626" y="26892"/>
                    </a:cubicBezTo>
                    <a:cubicBezTo>
                      <a:pt x="107721" y="26892"/>
                      <a:pt x="123401" y="55495"/>
                      <a:pt x="131003" y="89135"/>
                    </a:cubicBezTo>
                    <a:close/>
                  </a:path>
                </a:pathLst>
              </a:custGeom>
              <a:solidFill>
                <a:srgbClr val="64845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306" name="Google Shape;1306;p9"/>
              <p:cNvGrpSpPr/>
              <p:nvPr/>
            </p:nvGrpSpPr>
            <p:grpSpPr>
              <a:xfrm>
                <a:off x="5680065" y="5105426"/>
                <a:ext cx="318033" cy="367360"/>
                <a:chOff x="5680065" y="5105426"/>
                <a:chExt cx="318033" cy="367360"/>
              </a:xfrm>
            </p:grpSpPr>
            <p:grpSp>
              <p:nvGrpSpPr>
                <p:cNvPr id="1307" name="Google Shape;1307;p9"/>
                <p:cNvGrpSpPr/>
                <p:nvPr/>
              </p:nvGrpSpPr>
              <p:grpSpPr>
                <a:xfrm>
                  <a:off x="5859382" y="5105426"/>
                  <a:ext cx="138716" cy="105808"/>
                  <a:chOff x="5859382" y="5105426"/>
                  <a:chExt cx="138716" cy="105808"/>
                </a:xfrm>
              </p:grpSpPr>
              <p:grpSp>
                <p:nvGrpSpPr>
                  <p:cNvPr id="1308" name="Google Shape;1308;p9"/>
                  <p:cNvGrpSpPr/>
                  <p:nvPr/>
                </p:nvGrpSpPr>
                <p:grpSpPr>
                  <a:xfrm>
                    <a:off x="5859382" y="5109402"/>
                    <a:ext cx="138577" cy="98635"/>
                    <a:chOff x="5859382" y="5109402"/>
                    <a:chExt cx="138577" cy="98635"/>
                  </a:xfrm>
                </p:grpSpPr>
                <p:sp>
                  <p:nvSpPr>
                    <p:cNvPr id="1309" name="Google Shape;1309;p9"/>
                    <p:cNvSpPr/>
                    <p:nvPr/>
                  </p:nvSpPr>
                  <p:spPr>
                    <a:xfrm>
                      <a:off x="5859382" y="5109415"/>
                      <a:ext cx="138577" cy="98622"/>
                    </a:xfrm>
                    <a:custGeom>
                      <a:rect b="b" l="l" r="r" t="t"/>
                      <a:pathLst>
                        <a:path extrusionOk="0" h="98622" w="138577">
                          <a:moveTo>
                            <a:pt x="138360" y="1603"/>
                          </a:moveTo>
                          <a:cubicBezTo>
                            <a:pt x="138360" y="1603"/>
                            <a:pt x="138455" y="2363"/>
                            <a:pt x="138550" y="3693"/>
                          </a:cubicBezTo>
                          <a:cubicBezTo>
                            <a:pt x="138835" y="13766"/>
                            <a:pt x="137790" y="58619"/>
                            <a:pt x="93222" y="85702"/>
                          </a:cubicBezTo>
                          <a:cubicBezTo>
                            <a:pt x="42762" y="116301"/>
                            <a:pt x="0" y="82946"/>
                            <a:pt x="0" y="82946"/>
                          </a:cubicBezTo>
                          <a:cubicBezTo>
                            <a:pt x="95" y="82091"/>
                            <a:pt x="285" y="81331"/>
                            <a:pt x="380" y="80666"/>
                          </a:cubicBezTo>
                          <a:cubicBezTo>
                            <a:pt x="665" y="79145"/>
                            <a:pt x="1045" y="77720"/>
                            <a:pt x="1331" y="76199"/>
                          </a:cubicBezTo>
                          <a:cubicBezTo>
                            <a:pt x="20716" y="-11511"/>
                            <a:pt x="122870" y="-488"/>
                            <a:pt x="136840" y="1508"/>
                          </a:cubicBezTo>
                          <a:cubicBezTo>
                            <a:pt x="137885" y="1603"/>
                            <a:pt x="138360" y="1603"/>
                            <a:pt x="138360" y="1603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310" name="Google Shape;1310;p9"/>
                    <p:cNvSpPr/>
                    <p:nvPr/>
                  </p:nvSpPr>
                  <p:spPr>
                    <a:xfrm>
                      <a:off x="5859761" y="5109402"/>
                      <a:ext cx="136459" cy="80678"/>
                    </a:xfrm>
                    <a:custGeom>
                      <a:rect b="b" l="l" r="r" t="t"/>
                      <a:pathLst>
                        <a:path extrusionOk="0" h="80678" w="136459">
                          <a:moveTo>
                            <a:pt x="136460" y="1521"/>
                          </a:moveTo>
                          <a:cubicBezTo>
                            <a:pt x="53025" y="27273"/>
                            <a:pt x="13399" y="65284"/>
                            <a:pt x="0" y="80678"/>
                          </a:cubicBezTo>
                          <a:cubicBezTo>
                            <a:pt x="285" y="79158"/>
                            <a:pt x="665" y="77733"/>
                            <a:pt x="951" y="76212"/>
                          </a:cubicBezTo>
                          <a:cubicBezTo>
                            <a:pt x="20336" y="-11593"/>
                            <a:pt x="122490" y="-475"/>
                            <a:pt x="136460" y="1521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311" name="Google Shape;1311;p9"/>
                    <p:cNvSpPr/>
                    <p:nvPr/>
                  </p:nvSpPr>
                  <p:spPr>
                    <a:xfrm>
                      <a:off x="5895872" y="5134680"/>
                      <a:ext cx="45993" cy="45993"/>
                    </a:xfrm>
                    <a:custGeom>
                      <a:rect b="b" l="l" r="r" t="t"/>
                      <a:pathLst>
                        <a:path extrusionOk="0" h="45993" w="45993">
                          <a:moveTo>
                            <a:pt x="45993" y="22997"/>
                          </a:moveTo>
                          <a:cubicBezTo>
                            <a:pt x="45993" y="35697"/>
                            <a:pt x="35697" y="45993"/>
                            <a:pt x="22997" y="45993"/>
                          </a:cubicBezTo>
                          <a:cubicBezTo>
                            <a:pt x="10296" y="45993"/>
                            <a:pt x="0" y="35698"/>
                            <a:pt x="0" y="22997"/>
                          </a:cubicBezTo>
                          <a:cubicBezTo>
                            <a:pt x="0" y="10296"/>
                            <a:pt x="10296" y="0"/>
                            <a:pt x="22997" y="0"/>
                          </a:cubicBezTo>
                          <a:cubicBezTo>
                            <a:pt x="35698" y="0"/>
                            <a:pt x="45993" y="10296"/>
                            <a:pt x="45993" y="22997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312" name="Google Shape;1312;p9"/>
                  <p:cNvSpPr/>
                  <p:nvPr/>
                </p:nvSpPr>
                <p:spPr>
                  <a:xfrm>
                    <a:off x="5861377" y="5115104"/>
                    <a:ext cx="136721" cy="96130"/>
                  </a:xfrm>
                  <a:custGeom>
                    <a:rect b="b" l="l" r="r" t="t"/>
                    <a:pathLst>
                      <a:path extrusionOk="0" h="96130" w="136721">
                        <a:moveTo>
                          <a:pt x="0" y="78587"/>
                        </a:moveTo>
                        <a:cubicBezTo>
                          <a:pt x="13589" y="87235"/>
                          <a:pt x="29553" y="91416"/>
                          <a:pt x="45138" y="91321"/>
                        </a:cubicBezTo>
                        <a:cubicBezTo>
                          <a:pt x="52930" y="91036"/>
                          <a:pt x="60627" y="89801"/>
                          <a:pt x="68134" y="87710"/>
                        </a:cubicBezTo>
                        <a:cubicBezTo>
                          <a:pt x="75452" y="85144"/>
                          <a:pt x="82768" y="82199"/>
                          <a:pt x="89325" y="77922"/>
                        </a:cubicBezTo>
                        <a:cubicBezTo>
                          <a:pt x="96263" y="74216"/>
                          <a:pt x="102154" y="69085"/>
                          <a:pt x="107761" y="63763"/>
                        </a:cubicBezTo>
                        <a:cubicBezTo>
                          <a:pt x="113082" y="58062"/>
                          <a:pt x="117833" y="51790"/>
                          <a:pt x="121825" y="45043"/>
                        </a:cubicBezTo>
                        <a:cubicBezTo>
                          <a:pt x="129712" y="31454"/>
                          <a:pt x="134654" y="15965"/>
                          <a:pt x="136649" y="0"/>
                        </a:cubicBezTo>
                        <a:cubicBezTo>
                          <a:pt x="137315" y="16155"/>
                          <a:pt x="133323" y="32594"/>
                          <a:pt x="126006" y="47324"/>
                        </a:cubicBezTo>
                        <a:cubicBezTo>
                          <a:pt x="118594" y="62148"/>
                          <a:pt x="106715" y="74692"/>
                          <a:pt x="92461" y="83244"/>
                        </a:cubicBezTo>
                        <a:cubicBezTo>
                          <a:pt x="78207" y="91606"/>
                          <a:pt x="61673" y="96738"/>
                          <a:pt x="45043" y="96073"/>
                        </a:cubicBezTo>
                        <a:cubicBezTo>
                          <a:pt x="28508" y="95122"/>
                          <a:pt x="12163" y="89326"/>
                          <a:pt x="0" y="78587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9"/>
                  <p:cNvSpPr/>
                  <p:nvPr/>
                </p:nvSpPr>
                <p:spPr>
                  <a:xfrm>
                    <a:off x="5859422" y="5105426"/>
                    <a:ext cx="138413" cy="86839"/>
                  </a:xfrm>
                  <a:custGeom>
                    <a:rect b="b" l="l" r="r" t="t"/>
                    <a:pathLst>
                      <a:path extrusionOk="0" h="86839" w="138413">
                        <a:moveTo>
                          <a:pt x="54" y="86840"/>
                        </a:moveTo>
                        <a:cubicBezTo>
                          <a:pt x="-611" y="71541"/>
                          <a:pt x="4901" y="56336"/>
                          <a:pt x="13548" y="43508"/>
                        </a:cubicBezTo>
                        <a:cubicBezTo>
                          <a:pt x="22576" y="30774"/>
                          <a:pt x="35119" y="20701"/>
                          <a:pt x="48898" y="13764"/>
                        </a:cubicBezTo>
                        <a:cubicBezTo>
                          <a:pt x="62772" y="7112"/>
                          <a:pt x="77691" y="2266"/>
                          <a:pt x="93086" y="650"/>
                        </a:cubicBezTo>
                        <a:cubicBezTo>
                          <a:pt x="108386" y="-870"/>
                          <a:pt x="124160" y="80"/>
                          <a:pt x="138414" y="5592"/>
                        </a:cubicBezTo>
                        <a:cubicBezTo>
                          <a:pt x="131002" y="4071"/>
                          <a:pt x="123495" y="3406"/>
                          <a:pt x="115988" y="3501"/>
                        </a:cubicBezTo>
                        <a:cubicBezTo>
                          <a:pt x="108480" y="3501"/>
                          <a:pt x="101068" y="3976"/>
                          <a:pt x="93751" y="5402"/>
                        </a:cubicBezTo>
                        <a:cubicBezTo>
                          <a:pt x="79117" y="7967"/>
                          <a:pt x="64863" y="12529"/>
                          <a:pt x="51749" y="19370"/>
                        </a:cubicBezTo>
                        <a:cubicBezTo>
                          <a:pt x="38350" y="25548"/>
                          <a:pt x="26662" y="34955"/>
                          <a:pt x="17444" y="46359"/>
                        </a:cubicBezTo>
                        <a:cubicBezTo>
                          <a:pt x="12883" y="52060"/>
                          <a:pt x="9082" y="58522"/>
                          <a:pt x="6136" y="65364"/>
                        </a:cubicBezTo>
                        <a:cubicBezTo>
                          <a:pt x="3000" y="72111"/>
                          <a:pt x="909" y="79333"/>
                          <a:pt x="54" y="86840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314" name="Google Shape;1314;p9"/>
                <p:cNvSpPr/>
                <p:nvPr/>
              </p:nvSpPr>
              <p:spPr>
                <a:xfrm>
                  <a:off x="5680065" y="5307154"/>
                  <a:ext cx="209820" cy="165632"/>
                </a:xfrm>
                <a:custGeom>
                  <a:rect b="b" l="l" r="r" t="t"/>
                  <a:pathLst>
                    <a:path extrusionOk="0" h="165632" w="209820">
                      <a:moveTo>
                        <a:pt x="0" y="165633"/>
                      </a:moveTo>
                      <a:cubicBezTo>
                        <a:pt x="3041" y="159741"/>
                        <a:pt x="7792" y="154989"/>
                        <a:pt x="11974" y="149953"/>
                      </a:cubicBezTo>
                      <a:cubicBezTo>
                        <a:pt x="16344" y="145012"/>
                        <a:pt x="20621" y="140070"/>
                        <a:pt x="25182" y="135319"/>
                      </a:cubicBezTo>
                      <a:lnTo>
                        <a:pt x="52550" y="106906"/>
                      </a:lnTo>
                      <a:lnTo>
                        <a:pt x="53121" y="106336"/>
                      </a:lnTo>
                      <a:lnTo>
                        <a:pt x="54071" y="106146"/>
                      </a:lnTo>
                      <a:cubicBezTo>
                        <a:pt x="69845" y="102724"/>
                        <a:pt x="85525" y="97593"/>
                        <a:pt x="100634" y="91606"/>
                      </a:cubicBezTo>
                      <a:cubicBezTo>
                        <a:pt x="115648" y="85430"/>
                        <a:pt x="130663" y="78873"/>
                        <a:pt x="144442" y="70320"/>
                      </a:cubicBezTo>
                      <a:cubicBezTo>
                        <a:pt x="158221" y="61673"/>
                        <a:pt x="171239" y="51980"/>
                        <a:pt x="182737" y="40482"/>
                      </a:cubicBezTo>
                      <a:cubicBezTo>
                        <a:pt x="193761" y="28603"/>
                        <a:pt x="203073" y="15110"/>
                        <a:pt x="209820" y="0"/>
                      </a:cubicBezTo>
                      <a:cubicBezTo>
                        <a:pt x="204879" y="15775"/>
                        <a:pt x="196707" y="30599"/>
                        <a:pt x="185873" y="43428"/>
                      </a:cubicBezTo>
                      <a:cubicBezTo>
                        <a:pt x="174755" y="55971"/>
                        <a:pt x="161832" y="66709"/>
                        <a:pt x="147672" y="75642"/>
                      </a:cubicBezTo>
                      <a:cubicBezTo>
                        <a:pt x="133513" y="84479"/>
                        <a:pt x="118594" y="91987"/>
                        <a:pt x="103010" y="97878"/>
                      </a:cubicBezTo>
                      <a:cubicBezTo>
                        <a:pt x="87425" y="103770"/>
                        <a:pt x="71556" y="108616"/>
                        <a:pt x="55116" y="111847"/>
                      </a:cubicBezTo>
                      <a:lnTo>
                        <a:pt x="56636" y="111087"/>
                      </a:lnTo>
                      <a:lnTo>
                        <a:pt x="27843" y="137885"/>
                      </a:lnTo>
                      <a:lnTo>
                        <a:pt x="13494" y="151379"/>
                      </a:lnTo>
                      <a:cubicBezTo>
                        <a:pt x="8933" y="156035"/>
                        <a:pt x="3706" y="160311"/>
                        <a:pt x="0" y="165633"/>
                      </a:cubicBezTo>
                      <a:close/>
                    </a:path>
                  </a:pathLst>
                </a:custGeom>
                <a:solidFill>
                  <a:srgbClr val="2D362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5" name="Google Shape;1315;p9"/>
                <p:cNvSpPr/>
                <p:nvPr/>
              </p:nvSpPr>
              <p:spPr>
                <a:xfrm>
                  <a:off x="5687626" y="5325780"/>
                  <a:ext cx="43943" cy="38842"/>
                </a:xfrm>
                <a:custGeom>
                  <a:rect b="b" l="l" r="r" t="t"/>
                  <a:pathLst>
                    <a:path extrusionOk="0" h="38842" w="43943">
                      <a:moveTo>
                        <a:pt x="706" y="34495"/>
                      </a:moveTo>
                      <a:cubicBezTo>
                        <a:pt x="2702" y="41052"/>
                        <a:pt x="17526" y="41717"/>
                        <a:pt x="23133" y="25657"/>
                      </a:cubicBezTo>
                      <a:cubicBezTo>
                        <a:pt x="28739" y="9598"/>
                        <a:pt x="31970" y="6462"/>
                        <a:pt x="43944" y="0"/>
                      </a:cubicBezTo>
                      <a:cubicBezTo>
                        <a:pt x="44039" y="95"/>
                        <a:pt x="-6516" y="10453"/>
                        <a:pt x="706" y="34495"/>
                      </a:cubicBezTo>
                      <a:close/>
                    </a:path>
                  </a:pathLst>
                </a:custGeom>
                <a:solidFill>
                  <a:srgbClr val="2D362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316" name="Google Shape;1316;p9"/>
            <p:cNvGrpSpPr/>
            <p:nvPr/>
          </p:nvGrpSpPr>
          <p:grpSpPr>
            <a:xfrm>
              <a:off x="6793975" y="6357016"/>
              <a:ext cx="2283315" cy="127272"/>
              <a:chOff x="6793975" y="6357016"/>
              <a:chExt cx="2283315" cy="127272"/>
            </a:xfrm>
          </p:grpSpPr>
          <p:grpSp>
            <p:nvGrpSpPr>
              <p:cNvPr id="1317" name="Google Shape;1317;p9"/>
              <p:cNvGrpSpPr/>
              <p:nvPr/>
            </p:nvGrpSpPr>
            <p:grpSpPr>
              <a:xfrm>
                <a:off x="8929713" y="6357016"/>
                <a:ext cx="147577" cy="74405"/>
                <a:chOff x="8929713" y="6357016"/>
                <a:chExt cx="147577" cy="74405"/>
              </a:xfrm>
            </p:grpSpPr>
            <p:sp>
              <p:nvSpPr>
                <p:cNvPr id="1318" name="Google Shape;1318;p9"/>
                <p:cNvSpPr/>
                <p:nvPr/>
              </p:nvSpPr>
              <p:spPr>
                <a:xfrm>
                  <a:off x="8929713" y="6357016"/>
                  <a:ext cx="54366" cy="68799"/>
                </a:xfrm>
                <a:custGeom>
                  <a:rect b="b" l="l" r="r" t="t"/>
                  <a:pathLst>
                    <a:path extrusionOk="0" h="68799" w="54366">
                      <a:moveTo>
                        <a:pt x="53500" y="68800"/>
                      </a:moveTo>
                      <a:lnTo>
                        <a:pt x="52836" y="68800"/>
                      </a:lnTo>
                      <a:cubicBezTo>
                        <a:pt x="20431" y="64999"/>
                        <a:pt x="0" y="60723"/>
                        <a:pt x="0" y="60723"/>
                      </a:cubicBezTo>
                      <a:cubicBezTo>
                        <a:pt x="0" y="60723"/>
                        <a:pt x="6557" y="35635"/>
                        <a:pt x="15014" y="0"/>
                      </a:cubicBezTo>
                      <a:cubicBezTo>
                        <a:pt x="63573" y="8267"/>
                        <a:pt x="53500" y="68800"/>
                        <a:pt x="53500" y="68800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9" name="Google Shape;1319;p9"/>
                <p:cNvSpPr/>
                <p:nvPr/>
              </p:nvSpPr>
              <p:spPr>
                <a:xfrm>
                  <a:off x="8998703" y="6360148"/>
                  <a:ext cx="78587" cy="71273"/>
                </a:xfrm>
                <a:custGeom>
                  <a:rect b="b" l="l" r="r" t="t"/>
                  <a:pathLst>
                    <a:path extrusionOk="0" h="71273" w="78587">
                      <a:moveTo>
                        <a:pt x="0" y="65667"/>
                      </a:moveTo>
                      <a:cubicBezTo>
                        <a:pt x="0" y="65667"/>
                        <a:pt x="24042" y="-2943"/>
                        <a:pt x="51315" y="98"/>
                      </a:cubicBezTo>
                      <a:cubicBezTo>
                        <a:pt x="78588" y="3139"/>
                        <a:pt x="78588" y="71274"/>
                        <a:pt x="78588" y="71274"/>
                      </a:cubicBezTo>
                      <a:lnTo>
                        <a:pt x="0" y="65667"/>
                      </a:ln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20" name="Google Shape;1320;p9"/>
              <p:cNvGrpSpPr/>
              <p:nvPr/>
            </p:nvGrpSpPr>
            <p:grpSpPr>
              <a:xfrm>
                <a:off x="8198478" y="6411086"/>
                <a:ext cx="152846" cy="73202"/>
                <a:chOff x="8198478" y="6411086"/>
                <a:chExt cx="152846" cy="73202"/>
              </a:xfrm>
            </p:grpSpPr>
            <p:sp>
              <p:nvSpPr>
                <p:cNvPr id="1321" name="Google Shape;1321;p9"/>
                <p:cNvSpPr/>
                <p:nvPr/>
              </p:nvSpPr>
              <p:spPr>
                <a:xfrm>
                  <a:off x="8198478" y="6411086"/>
                  <a:ext cx="64558" cy="64428"/>
                </a:xfrm>
                <a:custGeom>
                  <a:rect b="b" l="l" r="r" t="t"/>
                  <a:pathLst>
                    <a:path extrusionOk="0" h="64428" w="64558">
                      <a:moveTo>
                        <a:pt x="52835" y="64428"/>
                      </a:moveTo>
                      <a:cubicBezTo>
                        <a:pt x="19195" y="58537"/>
                        <a:pt x="0" y="51600"/>
                        <a:pt x="0" y="51600"/>
                      </a:cubicBezTo>
                      <a:lnTo>
                        <a:pt x="44378" y="0"/>
                      </a:lnTo>
                      <a:cubicBezTo>
                        <a:pt x="44473" y="0"/>
                        <a:pt x="83434" y="17105"/>
                        <a:pt x="52835" y="64428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2" name="Google Shape;1322;p9"/>
                <p:cNvSpPr/>
                <p:nvPr/>
              </p:nvSpPr>
              <p:spPr>
                <a:xfrm>
                  <a:off x="8276495" y="6434122"/>
                  <a:ext cx="74829" cy="50166"/>
                </a:xfrm>
                <a:custGeom>
                  <a:rect b="b" l="l" r="r" t="t"/>
                  <a:pathLst>
                    <a:path extrusionOk="0" h="50166" w="74829">
                      <a:moveTo>
                        <a:pt x="0" y="45099"/>
                      </a:moveTo>
                      <a:cubicBezTo>
                        <a:pt x="0" y="45099"/>
                        <a:pt x="15110" y="-5170"/>
                        <a:pt x="51220" y="436"/>
                      </a:cubicBezTo>
                      <a:cubicBezTo>
                        <a:pt x="87330" y="6043"/>
                        <a:pt x="71270" y="49375"/>
                        <a:pt x="71270" y="49375"/>
                      </a:cubicBezTo>
                      <a:cubicBezTo>
                        <a:pt x="71270" y="49375"/>
                        <a:pt x="14539" y="52891"/>
                        <a:pt x="0" y="45099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23" name="Google Shape;1323;p9"/>
              <p:cNvGrpSpPr/>
              <p:nvPr/>
            </p:nvGrpSpPr>
            <p:grpSpPr>
              <a:xfrm>
                <a:off x="7555048" y="6375631"/>
                <a:ext cx="151501" cy="93327"/>
                <a:chOff x="7555048" y="6375631"/>
                <a:chExt cx="151501" cy="93327"/>
              </a:xfrm>
            </p:grpSpPr>
            <p:sp>
              <p:nvSpPr>
                <p:cNvPr id="1324" name="Google Shape;1324;p9"/>
                <p:cNvSpPr/>
                <p:nvPr/>
              </p:nvSpPr>
              <p:spPr>
                <a:xfrm>
                  <a:off x="7555048" y="6375631"/>
                  <a:ext cx="61323" cy="82303"/>
                </a:xfrm>
                <a:custGeom>
                  <a:rect b="b" l="l" r="r" t="t"/>
                  <a:pathLst>
                    <a:path extrusionOk="0" h="82303" w="61323">
                      <a:moveTo>
                        <a:pt x="56256" y="82303"/>
                      </a:moveTo>
                      <a:cubicBezTo>
                        <a:pt x="22331" y="74986"/>
                        <a:pt x="0" y="66719"/>
                        <a:pt x="0" y="66719"/>
                      </a:cubicBezTo>
                      <a:cubicBezTo>
                        <a:pt x="4751" y="44578"/>
                        <a:pt x="25467" y="22911"/>
                        <a:pt x="49794" y="10"/>
                      </a:cubicBezTo>
                      <a:cubicBezTo>
                        <a:pt x="50745" y="-846"/>
                        <a:pt x="70320" y="55126"/>
                        <a:pt x="56256" y="82303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5" name="Google Shape;1325;p9"/>
                <p:cNvSpPr/>
                <p:nvPr/>
              </p:nvSpPr>
              <p:spPr>
                <a:xfrm>
                  <a:off x="7625369" y="6409988"/>
                  <a:ext cx="81180" cy="58970"/>
                </a:xfrm>
                <a:custGeom>
                  <a:rect b="b" l="l" r="r" t="t"/>
                  <a:pathLst>
                    <a:path extrusionOk="0" h="58970" w="81180">
                      <a:moveTo>
                        <a:pt x="0" y="50798"/>
                      </a:moveTo>
                      <a:cubicBezTo>
                        <a:pt x="0" y="50798"/>
                        <a:pt x="20811" y="-9830"/>
                        <a:pt x="61673" y="1384"/>
                      </a:cubicBezTo>
                      <a:cubicBezTo>
                        <a:pt x="102534" y="12597"/>
                        <a:pt x="66519" y="58970"/>
                        <a:pt x="66519" y="58970"/>
                      </a:cubicBezTo>
                      <a:lnTo>
                        <a:pt x="0" y="50798"/>
                      </a:ln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326" name="Google Shape;1326;p9"/>
              <p:cNvGrpSpPr/>
              <p:nvPr/>
            </p:nvGrpSpPr>
            <p:grpSpPr>
              <a:xfrm>
                <a:off x="6793975" y="6365839"/>
                <a:ext cx="152860" cy="93111"/>
                <a:chOff x="6793975" y="6365839"/>
                <a:chExt cx="152860" cy="93111"/>
              </a:xfrm>
            </p:grpSpPr>
            <p:sp>
              <p:nvSpPr>
                <p:cNvPr id="1327" name="Google Shape;1327;p9"/>
                <p:cNvSpPr/>
                <p:nvPr/>
              </p:nvSpPr>
              <p:spPr>
                <a:xfrm>
                  <a:off x="6793975" y="6365839"/>
                  <a:ext cx="68073" cy="83828"/>
                </a:xfrm>
                <a:custGeom>
                  <a:rect b="b" l="l" r="r" t="t"/>
                  <a:pathLst>
                    <a:path extrusionOk="0" h="83828" w="68073">
                      <a:moveTo>
                        <a:pt x="59012" y="83828"/>
                      </a:moveTo>
                      <a:cubicBezTo>
                        <a:pt x="39816" y="79552"/>
                        <a:pt x="20146" y="73660"/>
                        <a:pt x="0" y="65583"/>
                      </a:cubicBezTo>
                      <a:cubicBezTo>
                        <a:pt x="0" y="65583"/>
                        <a:pt x="28794" y="35649"/>
                        <a:pt x="45328" y="14"/>
                      </a:cubicBezTo>
                      <a:cubicBezTo>
                        <a:pt x="60913" y="-936"/>
                        <a:pt x="79538" y="46768"/>
                        <a:pt x="59012" y="83828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8" name="Google Shape;1328;p9"/>
                <p:cNvSpPr/>
                <p:nvPr/>
              </p:nvSpPr>
              <p:spPr>
                <a:xfrm>
                  <a:off x="6876648" y="6394484"/>
                  <a:ext cx="70187" cy="64466"/>
                </a:xfrm>
                <a:custGeom>
                  <a:rect b="b" l="l" r="r" t="t"/>
                  <a:pathLst>
                    <a:path extrusionOk="0" h="64466" w="70187">
                      <a:moveTo>
                        <a:pt x="70130" y="63451"/>
                      </a:moveTo>
                      <a:cubicBezTo>
                        <a:pt x="70130" y="63451"/>
                        <a:pt x="70035" y="63831"/>
                        <a:pt x="69750" y="64401"/>
                      </a:cubicBezTo>
                      <a:cubicBezTo>
                        <a:pt x="48084" y="64781"/>
                        <a:pt x="24612" y="63546"/>
                        <a:pt x="0" y="59745"/>
                      </a:cubicBezTo>
                      <a:cubicBezTo>
                        <a:pt x="0" y="59745"/>
                        <a:pt x="10738" y="-8675"/>
                        <a:pt x="41717" y="923"/>
                      </a:cubicBezTo>
                      <a:cubicBezTo>
                        <a:pt x="72791" y="10521"/>
                        <a:pt x="70130" y="63451"/>
                        <a:pt x="70130" y="63451"/>
                      </a:cubicBezTo>
                      <a:close/>
                    </a:path>
                  </a:pathLst>
                </a:custGeom>
                <a:solidFill>
                  <a:srgbClr val="325357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329" name="Google Shape;1329;p9"/>
            <p:cNvGrpSpPr/>
            <p:nvPr/>
          </p:nvGrpSpPr>
          <p:grpSpPr>
            <a:xfrm>
              <a:off x="7105094" y="4846367"/>
              <a:ext cx="2137210" cy="952838"/>
              <a:chOff x="7105094" y="4846367"/>
              <a:chExt cx="2137210" cy="952838"/>
            </a:xfrm>
          </p:grpSpPr>
          <p:sp>
            <p:nvSpPr>
              <p:cNvPr id="1330" name="Google Shape;1330;p9"/>
              <p:cNvSpPr/>
              <p:nvPr/>
            </p:nvSpPr>
            <p:spPr>
              <a:xfrm>
                <a:off x="8294741" y="4846367"/>
                <a:ext cx="348559" cy="771526"/>
              </a:xfrm>
              <a:custGeom>
                <a:rect b="b" l="l" r="r" t="t"/>
                <a:pathLst>
                  <a:path extrusionOk="0" h="771526" w="348559">
                    <a:moveTo>
                      <a:pt x="0" y="0"/>
                    </a:moveTo>
                    <a:cubicBezTo>
                      <a:pt x="10453" y="37821"/>
                      <a:pt x="24042" y="74786"/>
                      <a:pt x="39911" y="110612"/>
                    </a:cubicBezTo>
                    <a:cubicBezTo>
                      <a:pt x="47608" y="128572"/>
                      <a:pt x="56351" y="146152"/>
                      <a:pt x="65664" y="163352"/>
                    </a:cubicBezTo>
                    <a:cubicBezTo>
                      <a:pt x="74882" y="180552"/>
                      <a:pt x="85429" y="197086"/>
                      <a:pt x="96452" y="213146"/>
                    </a:cubicBezTo>
                    <a:lnTo>
                      <a:pt x="96833" y="213716"/>
                    </a:lnTo>
                    <a:lnTo>
                      <a:pt x="96927" y="214477"/>
                    </a:lnTo>
                    <a:cubicBezTo>
                      <a:pt x="103675" y="265506"/>
                      <a:pt x="115173" y="316156"/>
                      <a:pt x="129427" y="365760"/>
                    </a:cubicBezTo>
                    <a:cubicBezTo>
                      <a:pt x="143966" y="415364"/>
                      <a:pt x="161356" y="464113"/>
                      <a:pt x="182167" y="511342"/>
                    </a:cubicBezTo>
                    <a:cubicBezTo>
                      <a:pt x="187584" y="523030"/>
                      <a:pt x="192240" y="535099"/>
                      <a:pt x="198322" y="546597"/>
                    </a:cubicBezTo>
                    <a:lnTo>
                      <a:pt x="215711" y="581187"/>
                    </a:lnTo>
                    <a:cubicBezTo>
                      <a:pt x="221603" y="592685"/>
                      <a:pt x="228350" y="603708"/>
                      <a:pt x="234622" y="615017"/>
                    </a:cubicBezTo>
                    <a:lnTo>
                      <a:pt x="244220" y="631836"/>
                    </a:lnTo>
                    <a:cubicBezTo>
                      <a:pt x="247641" y="637348"/>
                      <a:pt x="251252" y="642670"/>
                      <a:pt x="254768" y="648086"/>
                    </a:cubicBezTo>
                    <a:lnTo>
                      <a:pt x="275959" y="680585"/>
                    </a:lnTo>
                    <a:lnTo>
                      <a:pt x="299051" y="711754"/>
                    </a:lnTo>
                    <a:lnTo>
                      <a:pt x="310644" y="727339"/>
                    </a:lnTo>
                    <a:lnTo>
                      <a:pt x="323282" y="742068"/>
                    </a:lnTo>
                    <a:lnTo>
                      <a:pt x="348560" y="771526"/>
                    </a:lnTo>
                    <a:lnTo>
                      <a:pt x="322332" y="742828"/>
                    </a:lnTo>
                    <a:lnTo>
                      <a:pt x="309219" y="728479"/>
                    </a:lnTo>
                    <a:lnTo>
                      <a:pt x="297150" y="713275"/>
                    </a:lnTo>
                    <a:lnTo>
                      <a:pt x="273108" y="682676"/>
                    </a:lnTo>
                    <a:lnTo>
                      <a:pt x="251252" y="650462"/>
                    </a:lnTo>
                    <a:cubicBezTo>
                      <a:pt x="247641" y="645045"/>
                      <a:pt x="243935" y="639724"/>
                      <a:pt x="240419" y="634307"/>
                    </a:cubicBezTo>
                    <a:lnTo>
                      <a:pt x="230536" y="617582"/>
                    </a:lnTo>
                    <a:cubicBezTo>
                      <a:pt x="224074" y="606369"/>
                      <a:pt x="217042" y="595346"/>
                      <a:pt x="210960" y="583943"/>
                    </a:cubicBezTo>
                    <a:cubicBezTo>
                      <a:pt x="198987" y="560851"/>
                      <a:pt x="186919" y="537854"/>
                      <a:pt x="176655" y="514002"/>
                    </a:cubicBezTo>
                    <a:cubicBezTo>
                      <a:pt x="155560" y="466489"/>
                      <a:pt x="137219" y="417740"/>
                      <a:pt x="123155" y="367756"/>
                    </a:cubicBezTo>
                    <a:cubicBezTo>
                      <a:pt x="109091" y="317676"/>
                      <a:pt x="97783" y="266932"/>
                      <a:pt x="91416" y="215237"/>
                    </a:cubicBezTo>
                    <a:lnTo>
                      <a:pt x="91891" y="216567"/>
                    </a:lnTo>
                    <a:cubicBezTo>
                      <a:pt x="80963" y="200032"/>
                      <a:pt x="70700" y="183213"/>
                      <a:pt x="61673" y="165632"/>
                    </a:cubicBezTo>
                    <a:cubicBezTo>
                      <a:pt x="52645" y="148147"/>
                      <a:pt x="44187" y="130282"/>
                      <a:pt x="36680" y="112132"/>
                    </a:cubicBezTo>
                    <a:cubicBezTo>
                      <a:pt x="21666" y="75642"/>
                      <a:pt x="9312" y="38201"/>
                      <a:pt x="0" y="0"/>
                    </a:cubicBezTo>
                    <a:close/>
                  </a:path>
                </a:pathLst>
              </a:custGeom>
              <a:solidFill>
                <a:srgbClr val="2D362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9"/>
              <p:cNvSpPr/>
              <p:nvPr/>
            </p:nvSpPr>
            <p:spPr>
              <a:xfrm>
                <a:off x="7496036" y="5384412"/>
                <a:ext cx="146627" cy="414793"/>
              </a:xfrm>
              <a:custGeom>
                <a:rect b="b" l="l" r="r" t="t"/>
                <a:pathLst>
                  <a:path extrusionOk="0" h="414793" w="146627">
                    <a:moveTo>
                      <a:pt x="146628" y="0"/>
                    </a:moveTo>
                    <a:cubicBezTo>
                      <a:pt x="130948" y="10453"/>
                      <a:pt x="118119" y="24422"/>
                      <a:pt x="107001" y="39341"/>
                    </a:cubicBezTo>
                    <a:cubicBezTo>
                      <a:pt x="95788" y="54261"/>
                      <a:pt x="86570" y="70605"/>
                      <a:pt x="78683" y="87425"/>
                    </a:cubicBezTo>
                    <a:cubicBezTo>
                      <a:pt x="63288" y="121350"/>
                      <a:pt x="52930" y="157460"/>
                      <a:pt x="47134" y="194331"/>
                    </a:cubicBezTo>
                    <a:cubicBezTo>
                      <a:pt x="40767" y="231296"/>
                      <a:pt x="35065" y="268547"/>
                      <a:pt x="27558" y="305418"/>
                    </a:cubicBezTo>
                    <a:cubicBezTo>
                      <a:pt x="19861" y="342193"/>
                      <a:pt x="12069" y="379159"/>
                      <a:pt x="0" y="414794"/>
                    </a:cubicBezTo>
                    <a:cubicBezTo>
                      <a:pt x="4751" y="396644"/>
                      <a:pt x="8648" y="378209"/>
                      <a:pt x="12164" y="359773"/>
                    </a:cubicBezTo>
                    <a:cubicBezTo>
                      <a:pt x="15870" y="341338"/>
                      <a:pt x="19196" y="322903"/>
                      <a:pt x="22332" y="304372"/>
                    </a:cubicBezTo>
                    <a:cubicBezTo>
                      <a:pt x="28794" y="267407"/>
                      <a:pt x="34495" y="230346"/>
                      <a:pt x="40292" y="193191"/>
                    </a:cubicBezTo>
                    <a:cubicBezTo>
                      <a:pt x="46754" y="155940"/>
                      <a:pt x="57111" y="119164"/>
                      <a:pt x="73836" y="85050"/>
                    </a:cubicBezTo>
                    <a:cubicBezTo>
                      <a:pt x="91036" y="51695"/>
                      <a:pt x="113938" y="19291"/>
                      <a:pt x="146628" y="0"/>
                    </a:cubicBezTo>
                    <a:close/>
                  </a:path>
                </a:pathLst>
              </a:custGeom>
              <a:solidFill>
                <a:srgbClr val="2D362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9"/>
              <p:cNvSpPr/>
              <p:nvPr/>
            </p:nvSpPr>
            <p:spPr>
              <a:xfrm>
                <a:off x="7105094" y="5490177"/>
                <a:ext cx="57683" cy="288502"/>
              </a:xfrm>
              <a:custGeom>
                <a:rect b="b" l="l" r="r" t="t"/>
                <a:pathLst>
                  <a:path extrusionOk="0" h="288502" w="57683">
                    <a:moveTo>
                      <a:pt x="0" y="0"/>
                    </a:moveTo>
                    <a:cubicBezTo>
                      <a:pt x="11213" y="22236"/>
                      <a:pt x="20431" y="45423"/>
                      <a:pt x="28793" y="68895"/>
                    </a:cubicBezTo>
                    <a:cubicBezTo>
                      <a:pt x="37155" y="92367"/>
                      <a:pt x="43712" y="116504"/>
                      <a:pt x="49129" y="140926"/>
                    </a:cubicBezTo>
                    <a:cubicBezTo>
                      <a:pt x="54071" y="165347"/>
                      <a:pt x="57776" y="190245"/>
                      <a:pt x="57682" y="215427"/>
                    </a:cubicBezTo>
                    <a:cubicBezTo>
                      <a:pt x="57491" y="240324"/>
                      <a:pt x="54641" y="266076"/>
                      <a:pt x="43237" y="288503"/>
                    </a:cubicBezTo>
                    <a:lnTo>
                      <a:pt x="48464" y="270638"/>
                    </a:lnTo>
                    <a:cubicBezTo>
                      <a:pt x="49794" y="264651"/>
                      <a:pt x="50364" y="258379"/>
                      <a:pt x="51314" y="252392"/>
                    </a:cubicBezTo>
                    <a:cubicBezTo>
                      <a:pt x="52550" y="246406"/>
                      <a:pt x="52075" y="240134"/>
                      <a:pt x="52550" y="233957"/>
                    </a:cubicBezTo>
                    <a:cubicBezTo>
                      <a:pt x="53025" y="227780"/>
                      <a:pt x="52740" y="221699"/>
                      <a:pt x="52360" y="215522"/>
                    </a:cubicBezTo>
                    <a:cubicBezTo>
                      <a:pt x="51980" y="203263"/>
                      <a:pt x="50459" y="191005"/>
                      <a:pt x="49129" y="178746"/>
                    </a:cubicBezTo>
                    <a:cubicBezTo>
                      <a:pt x="47038" y="166583"/>
                      <a:pt x="45232" y="154419"/>
                      <a:pt x="42382" y="142351"/>
                    </a:cubicBezTo>
                    <a:cubicBezTo>
                      <a:pt x="37535" y="118119"/>
                      <a:pt x="30978" y="94267"/>
                      <a:pt x="23757" y="70605"/>
                    </a:cubicBezTo>
                    <a:cubicBezTo>
                      <a:pt x="16535" y="46754"/>
                      <a:pt x="8552" y="23282"/>
                      <a:pt x="0" y="0"/>
                    </a:cubicBezTo>
                    <a:close/>
                  </a:path>
                </a:pathLst>
              </a:custGeom>
              <a:solidFill>
                <a:srgbClr val="2D362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9"/>
              <p:cNvSpPr/>
              <p:nvPr/>
            </p:nvSpPr>
            <p:spPr>
              <a:xfrm>
                <a:off x="9165286" y="4937403"/>
                <a:ext cx="77018" cy="361008"/>
              </a:xfrm>
              <a:custGeom>
                <a:rect b="b" l="l" r="r" t="t"/>
                <a:pathLst>
                  <a:path extrusionOk="0" h="361008" w="77018">
                    <a:moveTo>
                      <a:pt x="76497" y="0"/>
                    </a:moveTo>
                    <a:cubicBezTo>
                      <a:pt x="77827" y="30979"/>
                      <a:pt x="76497" y="62148"/>
                      <a:pt x="73836" y="93031"/>
                    </a:cubicBezTo>
                    <a:cubicBezTo>
                      <a:pt x="71175" y="124010"/>
                      <a:pt x="66424" y="154799"/>
                      <a:pt x="60723" y="185303"/>
                    </a:cubicBezTo>
                    <a:cubicBezTo>
                      <a:pt x="54641" y="215807"/>
                      <a:pt x="46658" y="245930"/>
                      <a:pt x="36871" y="275484"/>
                    </a:cubicBezTo>
                    <a:cubicBezTo>
                      <a:pt x="27083" y="305037"/>
                      <a:pt x="14444" y="333546"/>
                      <a:pt x="0" y="361009"/>
                    </a:cubicBezTo>
                    <a:cubicBezTo>
                      <a:pt x="5512" y="346469"/>
                      <a:pt x="12353" y="332595"/>
                      <a:pt x="17105" y="317771"/>
                    </a:cubicBezTo>
                    <a:cubicBezTo>
                      <a:pt x="19671" y="310454"/>
                      <a:pt x="22521" y="303327"/>
                      <a:pt x="24897" y="296010"/>
                    </a:cubicBezTo>
                    <a:lnTo>
                      <a:pt x="31739" y="273868"/>
                    </a:lnTo>
                    <a:cubicBezTo>
                      <a:pt x="40387" y="244220"/>
                      <a:pt x="48369" y="214382"/>
                      <a:pt x="53880" y="183973"/>
                    </a:cubicBezTo>
                    <a:cubicBezTo>
                      <a:pt x="60152" y="153754"/>
                      <a:pt x="64714" y="123155"/>
                      <a:pt x="68514" y="92461"/>
                    </a:cubicBezTo>
                    <a:cubicBezTo>
                      <a:pt x="72221" y="61768"/>
                      <a:pt x="74977" y="30979"/>
                      <a:pt x="76497" y="0"/>
                    </a:cubicBezTo>
                    <a:close/>
                  </a:path>
                </a:pathLst>
              </a:custGeom>
              <a:solidFill>
                <a:srgbClr val="2D362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34" name="Google Shape;1334;p9"/>
          <p:cNvGrpSpPr/>
          <p:nvPr/>
        </p:nvGrpSpPr>
        <p:grpSpPr>
          <a:xfrm>
            <a:off x="-142" y="3452215"/>
            <a:ext cx="2022369" cy="1692068"/>
            <a:chOff x="-189" y="4602953"/>
            <a:chExt cx="2696492" cy="2256091"/>
          </a:xfrm>
        </p:grpSpPr>
        <p:grpSp>
          <p:nvGrpSpPr>
            <p:cNvPr id="1335" name="Google Shape;1335;p9"/>
            <p:cNvGrpSpPr/>
            <p:nvPr/>
          </p:nvGrpSpPr>
          <p:grpSpPr>
            <a:xfrm>
              <a:off x="-189" y="4602953"/>
              <a:ext cx="1943386" cy="2246589"/>
              <a:chOff x="-189" y="4602953"/>
              <a:chExt cx="1943386" cy="2246589"/>
            </a:xfrm>
          </p:grpSpPr>
          <p:sp>
            <p:nvSpPr>
              <p:cNvPr id="1336" name="Google Shape;1336;p9"/>
              <p:cNvSpPr/>
              <p:nvPr/>
            </p:nvSpPr>
            <p:spPr>
              <a:xfrm>
                <a:off x="-189" y="4602953"/>
                <a:ext cx="1117342" cy="2246589"/>
              </a:xfrm>
              <a:custGeom>
                <a:rect b="b" l="l" r="r" t="t"/>
                <a:pathLst>
                  <a:path extrusionOk="0" h="2246589" w="1117342">
                    <a:moveTo>
                      <a:pt x="314540" y="2246589"/>
                    </a:moveTo>
                    <a:cubicBezTo>
                      <a:pt x="314540" y="2246589"/>
                      <a:pt x="1569186" y="331219"/>
                      <a:pt x="941530" y="5181"/>
                    </a:cubicBezTo>
                    <a:cubicBezTo>
                      <a:pt x="869785" y="-32070"/>
                      <a:pt x="446153" y="83863"/>
                      <a:pt x="0" y="1978993"/>
                    </a:cubicBezTo>
                    <a:lnTo>
                      <a:pt x="0" y="2246494"/>
                    </a:lnTo>
                    <a:lnTo>
                      <a:pt x="314540" y="2246494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9"/>
              <p:cNvSpPr/>
              <p:nvPr/>
            </p:nvSpPr>
            <p:spPr>
              <a:xfrm>
                <a:off x="272063" y="5309259"/>
                <a:ext cx="1671134" cy="1540283"/>
              </a:xfrm>
              <a:custGeom>
                <a:rect b="b" l="l" r="r" t="t"/>
                <a:pathLst>
                  <a:path extrusionOk="0" h="1540283" w="1671134">
                    <a:moveTo>
                      <a:pt x="650177" y="1540283"/>
                    </a:moveTo>
                    <a:cubicBezTo>
                      <a:pt x="650177" y="1540283"/>
                      <a:pt x="2046793" y="546013"/>
                      <a:pt x="1573082" y="20892"/>
                    </a:cubicBezTo>
                    <a:cubicBezTo>
                      <a:pt x="1518916" y="-39165"/>
                      <a:pt x="1081506" y="-78791"/>
                      <a:pt x="0" y="1540093"/>
                    </a:cubicBezTo>
                    <a:lnTo>
                      <a:pt x="650177" y="1540283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8" name="Google Shape;1338;p9"/>
            <p:cNvGrpSpPr/>
            <p:nvPr/>
          </p:nvGrpSpPr>
          <p:grpSpPr>
            <a:xfrm>
              <a:off x="93031" y="4650041"/>
              <a:ext cx="2251576" cy="2184297"/>
              <a:chOff x="93031" y="4650041"/>
              <a:chExt cx="2251576" cy="2184297"/>
            </a:xfrm>
          </p:grpSpPr>
          <p:sp>
            <p:nvSpPr>
              <p:cNvPr id="1339" name="Google Shape;1339;p9"/>
              <p:cNvSpPr/>
              <p:nvPr/>
            </p:nvSpPr>
            <p:spPr>
              <a:xfrm>
                <a:off x="499463" y="4650041"/>
                <a:ext cx="1845144" cy="2184201"/>
              </a:xfrm>
              <a:custGeom>
                <a:rect b="b" l="l" r="r" t="t"/>
                <a:pathLst>
                  <a:path extrusionOk="0" h="2184201" w="1845144">
                    <a:moveTo>
                      <a:pt x="513717" y="2054965"/>
                    </a:moveTo>
                    <a:lnTo>
                      <a:pt x="513717" y="2184202"/>
                    </a:lnTo>
                    <a:lnTo>
                      <a:pt x="1845145" y="2184202"/>
                    </a:lnTo>
                    <a:cubicBezTo>
                      <a:pt x="1845145" y="2184202"/>
                      <a:pt x="1804188" y="1938841"/>
                      <a:pt x="1735863" y="1605581"/>
                    </a:cubicBezTo>
                    <a:lnTo>
                      <a:pt x="820561" y="2099818"/>
                    </a:lnTo>
                    <a:lnTo>
                      <a:pt x="820561" y="1964689"/>
                    </a:lnTo>
                    <a:lnTo>
                      <a:pt x="1710966" y="1488032"/>
                    </a:lnTo>
                    <a:cubicBezTo>
                      <a:pt x="1694336" y="1408970"/>
                      <a:pt x="1675806" y="1326581"/>
                      <a:pt x="1656801" y="1242101"/>
                    </a:cubicBezTo>
                    <a:lnTo>
                      <a:pt x="865984" y="1739760"/>
                    </a:lnTo>
                    <a:lnTo>
                      <a:pt x="865984" y="1565099"/>
                    </a:lnTo>
                    <a:lnTo>
                      <a:pt x="1615369" y="1066491"/>
                    </a:lnTo>
                    <a:cubicBezTo>
                      <a:pt x="1601210" y="1009380"/>
                      <a:pt x="1587051" y="952363"/>
                      <a:pt x="1572416" y="895252"/>
                    </a:cubicBezTo>
                    <a:cubicBezTo>
                      <a:pt x="1385118" y="1003583"/>
                      <a:pt x="978211" y="1249989"/>
                      <a:pt x="978211" y="1249989"/>
                    </a:cubicBezTo>
                    <a:lnTo>
                      <a:pt x="1012326" y="1047486"/>
                    </a:lnTo>
                    <a:lnTo>
                      <a:pt x="1532410" y="746439"/>
                    </a:lnTo>
                    <a:cubicBezTo>
                      <a:pt x="1505612" y="649797"/>
                      <a:pt x="1478244" y="556195"/>
                      <a:pt x="1448976" y="467344"/>
                    </a:cubicBezTo>
                    <a:cubicBezTo>
                      <a:pt x="1317743" y="566838"/>
                      <a:pt x="1090818" y="771337"/>
                      <a:pt x="1090818" y="771337"/>
                    </a:cubicBezTo>
                    <a:cubicBezTo>
                      <a:pt x="1090818" y="771337"/>
                      <a:pt x="1073713" y="580047"/>
                      <a:pt x="1090818" y="594206"/>
                    </a:cubicBezTo>
                    <a:cubicBezTo>
                      <a:pt x="1102031" y="603518"/>
                      <a:pt x="1286479" y="455656"/>
                      <a:pt x="1410870" y="353217"/>
                    </a:cubicBezTo>
                    <a:cubicBezTo>
                      <a:pt x="1362596" y="214667"/>
                      <a:pt x="1311852" y="92652"/>
                      <a:pt x="1259587" y="0"/>
                    </a:cubicBezTo>
                    <a:cubicBezTo>
                      <a:pt x="1259587" y="0"/>
                      <a:pt x="1088823" y="159551"/>
                      <a:pt x="854200" y="406432"/>
                    </a:cubicBezTo>
                    <a:cubicBezTo>
                      <a:pt x="900574" y="489390"/>
                      <a:pt x="978116" y="624995"/>
                      <a:pt x="978116" y="624995"/>
                    </a:cubicBezTo>
                    <a:lnTo>
                      <a:pt x="955689" y="743018"/>
                    </a:lnTo>
                    <a:lnTo>
                      <a:pt x="764970" y="502029"/>
                    </a:lnTo>
                    <a:cubicBezTo>
                      <a:pt x="729810" y="540040"/>
                      <a:pt x="693224" y="580142"/>
                      <a:pt x="655688" y="621098"/>
                    </a:cubicBezTo>
                    <a:lnTo>
                      <a:pt x="916253" y="990944"/>
                    </a:lnTo>
                    <a:lnTo>
                      <a:pt x="865984" y="1182234"/>
                    </a:lnTo>
                    <a:lnTo>
                      <a:pt x="555149" y="734276"/>
                    </a:lnTo>
                    <a:cubicBezTo>
                      <a:pt x="502979" y="793288"/>
                      <a:pt x="450239" y="855245"/>
                      <a:pt x="397594" y="918249"/>
                    </a:cubicBezTo>
                    <a:lnTo>
                      <a:pt x="798134" y="1424649"/>
                    </a:lnTo>
                    <a:cubicBezTo>
                      <a:pt x="798134" y="1424649"/>
                      <a:pt x="758603" y="1610047"/>
                      <a:pt x="753281" y="1593417"/>
                    </a:cubicBezTo>
                    <a:cubicBezTo>
                      <a:pt x="748910" y="1580209"/>
                      <a:pt x="437126" y="1207512"/>
                      <a:pt x="297150" y="1040168"/>
                    </a:cubicBezTo>
                    <a:cubicBezTo>
                      <a:pt x="277670" y="1064591"/>
                      <a:pt x="258094" y="1088918"/>
                      <a:pt x="239089" y="1113340"/>
                    </a:cubicBezTo>
                    <a:lnTo>
                      <a:pt x="719642" y="1779291"/>
                    </a:lnTo>
                    <a:lnTo>
                      <a:pt x="694269" y="1959368"/>
                    </a:lnTo>
                    <a:lnTo>
                      <a:pt x="142921" y="1238300"/>
                    </a:lnTo>
                    <a:cubicBezTo>
                      <a:pt x="93602" y="1303204"/>
                      <a:pt x="45803" y="1369058"/>
                      <a:pt x="0" y="1434912"/>
                    </a:cubicBezTo>
                    <a:lnTo>
                      <a:pt x="513717" y="2054965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9"/>
              <p:cNvSpPr/>
              <p:nvPr/>
            </p:nvSpPr>
            <p:spPr>
              <a:xfrm>
                <a:off x="93031" y="6193284"/>
                <a:ext cx="920149" cy="641054"/>
              </a:xfrm>
              <a:custGeom>
                <a:rect b="b" l="l" r="r" t="t"/>
                <a:pathLst>
                  <a:path extrusionOk="0" h="641054" w="920149">
                    <a:moveTo>
                      <a:pt x="0" y="641054"/>
                    </a:moveTo>
                    <a:lnTo>
                      <a:pt x="920149" y="641054"/>
                    </a:lnTo>
                    <a:lnTo>
                      <a:pt x="333261" y="0"/>
                    </a:lnTo>
                    <a:cubicBezTo>
                      <a:pt x="188819" y="218563"/>
                      <a:pt x="69275" y="438076"/>
                      <a:pt x="0" y="641054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41" name="Google Shape;1341;p9"/>
            <p:cNvSpPr/>
            <p:nvPr/>
          </p:nvSpPr>
          <p:spPr>
            <a:xfrm>
              <a:off x="120589" y="5846814"/>
              <a:ext cx="2575714" cy="1012230"/>
            </a:xfrm>
            <a:custGeom>
              <a:rect b="b" l="l" r="r" t="t"/>
              <a:pathLst>
                <a:path extrusionOk="0" h="1012230" w="2575714">
                  <a:moveTo>
                    <a:pt x="2575715" y="1012230"/>
                  </a:moveTo>
                  <a:lnTo>
                    <a:pt x="2094401" y="803741"/>
                  </a:lnTo>
                  <a:cubicBezTo>
                    <a:pt x="2094401" y="803741"/>
                    <a:pt x="2044892" y="586033"/>
                    <a:pt x="2309068" y="346754"/>
                  </a:cubicBezTo>
                  <a:cubicBezTo>
                    <a:pt x="2309068" y="346754"/>
                    <a:pt x="1993387" y="415364"/>
                    <a:pt x="1908433" y="623474"/>
                  </a:cubicBezTo>
                  <a:lnTo>
                    <a:pt x="2021895" y="0"/>
                  </a:lnTo>
                  <a:cubicBezTo>
                    <a:pt x="2021895" y="0"/>
                    <a:pt x="1586385" y="367375"/>
                    <a:pt x="1572606" y="726103"/>
                  </a:cubicBezTo>
                  <a:lnTo>
                    <a:pt x="1412201" y="224549"/>
                  </a:lnTo>
                  <a:lnTo>
                    <a:pt x="1412201" y="777703"/>
                  </a:lnTo>
                  <a:cubicBezTo>
                    <a:pt x="1412201" y="777703"/>
                    <a:pt x="1294082" y="577956"/>
                    <a:pt x="1042924" y="546882"/>
                  </a:cubicBezTo>
                  <a:cubicBezTo>
                    <a:pt x="1042924" y="546882"/>
                    <a:pt x="1211123" y="707193"/>
                    <a:pt x="1211123" y="803741"/>
                  </a:cubicBezTo>
                  <a:cubicBezTo>
                    <a:pt x="1211123" y="803741"/>
                    <a:pt x="757177" y="700351"/>
                    <a:pt x="755942" y="224549"/>
                  </a:cubicBezTo>
                  <a:cubicBezTo>
                    <a:pt x="755942" y="224549"/>
                    <a:pt x="717551" y="654928"/>
                    <a:pt x="822746" y="812673"/>
                  </a:cubicBezTo>
                  <a:cubicBezTo>
                    <a:pt x="822746" y="812673"/>
                    <a:pt x="615492" y="453945"/>
                    <a:pt x="445393" y="364240"/>
                  </a:cubicBezTo>
                  <a:cubicBezTo>
                    <a:pt x="445393" y="364240"/>
                    <a:pt x="583468" y="620908"/>
                    <a:pt x="568548" y="738457"/>
                  </a:cubicBezTo>
                  <a:cubicBezTo>
                    <a:pt x="568548" y="738457"/>
                    <a:pt x="516473" y="645710"/>
                    <a:pt x="383530" y="580712"/>
                  </a:cubicBezTo>
                  <a:cubicBezTo>
                    <a:pt x="383530" y="580712"/>
                    <a:pt x="507256" y="769341"/>
                    <a:pt x="507256" y="831204"/>
                  </a:cubicBezTo>
                  <a:lnTo>
                    <a:pt x="0" y="927086"/>
                  </a:lnTo>
                  <a:cubicBezTo>
                    <a:pt x="0" y="927086"/>
                    <a:pt x="560566" y="940200"/>
                    <a:pt x="548973" y="940200"/>
                  </a:cubicBezTo>
                  <a:cubicBezTo>
                    <a:pt x="537379" y="940200"/>
                    <a:pt x="245075" y="1012135"/>
                    <a:pt x="245075" y="1012135"/>
                  </a:cubicBezTo>
                  <a:lnTo>
                    <a:pt x="2575715" y="1012135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42" name="Google Shape;1342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1343" name="Google Shape;1343;p9"/>
          <p:cNvGrpSpPr/>
          <p:nvPr/>
        </p:nvGrpSpPr>
        <p:grpSpPr>
          <a:xfrm>
            <a:off x="347300" y="1224052"/>
            <a:ext cx="1426264" cy="3278084"/>
            <a:chOff x="463067" y="1632070"/>
            <a:chExt cx="1901685" cy="4370779"/>
          </a:xfrm>
        </p:grpSpPr>
        <p:sp>
          <p:nvSpPr>
            <p:cNvPr id="1344" name="Google Shape;1344;p9"/>
            <p:cNvSpPr/>
            <p:nvPr/>
          </p:nvSpPr>
          <p:spPr>
            <a:xfrm>
              <a:off x="1193542" y="2427638"/>
              <a:ext cx="278619" cy="3575211"/>
            </a:xfrm>
            <a:custGeom>
              <a:rect b="b" l="l" r="r" t="t"/>
              <a:pathLst>
                <a:path extrusionOk="0" h="3575211" w="278619">
                  <a:moveTo>
                    <a:pt x="0" y="3575211"/>
                  </a:moveTo>
                  <a:cubicBezTo>
                    <a:pt x="0" y="3575211"/>
                    <a:pt x="11593" y="754517"/>
                    <a:pt x="278620" y="0"/>
                  </a:cubicBezTo>
                </a:path>
              </a:pathLst>
            </a:custGeom>
            <a:noFill/>
            <a:ln cap="flat" cmpd="sng" w="54525">
              <a:solidFill>
                <a:srgbClr val="1B0A2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9"/>
            <p:cNvSpPr/>
            <p:nvPr/>
          </p:nvSpPr>
          <p:spPr>
            <a:xfrm>
              <a:off x="463067" y="1632070"/>
              <a:ext cx="1901685" cy="1783566"/>
            </a:xfrm>
            <a:custGeom>
              <a:rect b="b" l="l" r="r" t="t"/>
              <a:pathLst>
                <a:path extrusionOk="0" h="1783566" w="1901685">
                  <a:moveTo>
                    <a:pt x="1757530" y="1131300"/>
                  </a:moveTo>
                  <a:cubicBezTo>
                    <a:pt x="1787463" y="1133580"/>
                    <a:pt x="1876504" y="1145649"/>
                    <a:pt x="1876504" y="1145649"/>
                  </a:cubicBezTo>
                  <a:cubicBezTo>
                    <a:pt x="1876504" y="1145649"/>
                    <a:pt x="1771784" y="1103077"/>
                    <a:pt x="1715718" y="1088823"/>
                  </a:cubicBezTo>
                  <a:cubicBezTo>
                    <a:pt x="1740615" y="1089583"/>
                    <a:pt x="1763896" y="1089963"/>
                    <a:pt x="1776915" y="1091578"/>
                  </a:cubicBezTo>
                  <a:cubicBezTo>
                    <a:pt x="1807419" y="1095474"/>
                    <a:pt x="1860349" y="1101651"/>
                    <a:pt x="1860349" y="1101651"/>
                  </a:cubicBezTo>
                  <a:cubicBezTo>
                    <a:pt x="1860349" y="1101651"/>
                    <a:pt x="1743085" y="1046345"/>
                    <a:pt x="1669439" y="1040454"/>
                  </a:cubicBezTo>
                  <a:cubicBezTo>
                    <a:pt x="1600735" y="1034942"/>
                    <a:pt x="1505137" y="1032947"/>
                    <a:pt x="1492594" y="1032756"/>
                  </a:cubicBezTo>
                  <a:cubicBezTo>
                    <a:pt x="1485181" y="1026865"/>
                    <a:pt x="1477769" y="1020973"/>
                    <a:pt x="1470357" y="1015081"/>
                  </a:cubicBezTo>
                  <a:cubicBezTo>
                    <a:pt x="1482616" y="1019168"/>
                    <a:pt x="1528324" y="1032566"/>
                    <a:pt x="1594938" y="1029906"/>
                  </a:cubicBezTo>
                  <a:cubicBezTo>
                    <a:pt x="1654710" y="1027530"/>
                    <a:pt x="1732062" y="1021068"/>
                    <a:pt x="1765702" y="1018027"/>
                  </a:cubicBezTo>
                  <a:cubicBezTo>
                    <a:pt x="1766367" y="1018502"/>
                    <a:pt x="1766842" y="1018882"/>
                    <a:pt x="1766842" y="1018882"/>
                  </a:cubicBezTo>
                  <a:cubicBezTo>
                    <a:pt x="1766842" y="1018882"/>
                    <a:pt x="1766557" y="1018502"/>
                    <a:pt x="1766082" y="1018027"/>
                  </a:cubicBezTo>
                  <a:cubicBezTo>
                    <a:pt x="1776345" y="1017077"/>
                    <a:pt x="1782522" y="1016507"/>
                    <a:pt x="1782522" y="1016507"/>
                  </a:cubicBezTo>
                  <a:cubicBezTo>
                    <a:pt x="1782522" y="1016507"/>
                    <a:pt x="1773494" y="1013561"/>
                    <a:pt x="1758955" y="1009760"/>
                  </a:cubicBezTo>
                  <a:cubicBezTo>
                    <a:pt x="1749262" y="998642"/>
                    <a:pt x="1731587" y="978401"/>
                    <a:pt x="1711631" y="955974"/>
                  </a:cubicBezTo>
                  <a:cubicBezTo>
                    <a:pt x="1712867" y="955784"/>
                    <a:pt x="1714102" y="955689"/>
                    <a:pt x="1715337" y="955594"/>
                  </a:cubicBezTo>
                  <a:cubicBezTo>
                    <a:pt x="1757530" y="991134"/>
                    <a:pt x="1799817" y="1021733"/>
                    <a:pt x="1799817" y="1021733"/>
                  </a:cubicBezTo>
                  <a:cubicBezTo>
                    <a:pt x="1799817" y="1021733"/>
                    <a:pt x="1769883" y="990659"/>
                    <a:pt x="1737004" y="953599"/>
                  </a:cubicBezTo>
                  <a:cubicBezTo>
                    <a:pt x="1746696" y="952933"/>
                    <a:pt x="1755439" y="952743"/>
                    <a:pt x="1763136" y="953124"/>
                  </a:cubicBezTo>
                  <a:cubicBezTo>
                    <a:pt x="1772544" y="960821"/>
                    <a:pt x="1782997" y="969373"/>
                    <a:pt x="1794875" y="979066"/>
                  </a:cubicBezTo>
                  <a:cubicBezTo>
                    <a:pt x="1838113" y="1014321"/>
                    <a:pt x="1871182" y="1018502"/>
                    <a:pt x="1871182" y="1018502"/>
                  </a:cubicBezTo>
                  <a:cubicBezTo>
                    <a:pt x="1823764" y="997501"/>
                    <a:pt x="1812075" y="986383"/>
                    <a:pt x="1794400" y="970133"/>
                  </a:cubicBezTo>
                  <a:cubicBezTo>
                    <a:pt x="1776725" y="953884"/>
                    <a:pt x="1735578" y="910931"/>
                    <a:pt x="1716573" y="894112"/>
                  </a:cubicBezTo>
                  <a:cubicBezTo>
                    <a:pt x="1697662" y="877292"/>
                    <a:pt x="1647013" y="825787"/>
                    <a:pt x="1647013" y="825787"/>
                  </a:cubicBezTo>
                  <a:cubicBezTo>
                    <a:pt x="1648913" y="826072"/>
                    <a:pt x="1650529" y="826167"/>
                    <a:pt x="1652429" y="826452"/>
                  </a:cubicBezTo>
                  <a:cubicBezTo>
                    <a:pt x="1662502" y="830348"/>
                    <a:pt x="1672385" y="834435"/>
                    <a:pt x="1682363" y="838521"/>
                  </a:cubicBezTo>
                  <a:cubicBezTo>
                    <a:pt x="1682173" y="838521"/>
                    <a:pt x="1681888" y="838616"/>
                    <a:pt x="1681698" y="838616"/>
                  </a:cubicBezTo>
                  <a:lnTo>
                    <a:pt x="1680082" y="837856"/>
                  </a:lnTo>
                  <a:cubicBezTo>
                    <a:pt x="1680177" y="837951"/>
                    <a:pt x="1680558" y="838331"/>
                    <a:pt x="1680938" y="838711"/>
                  </a:cubicBezTo>
                  <a:cubicBezTo>
                    <a:pt x="1680558" y="838711"/>
                    <a:pt x="1680177" y="838806"/>
                    <a:pt x="1679702" y="838806"/>
                  </a:cubicBezTo>
                  <a:cubicBezTo>
                    <a:pt x="1679702" y="838806"/>
                    <a:pt x="1680653" y="839376"/>
                    <a:pt x="1682363" y="840326"/>
                  </a:cubicBezTo>
                  <a:cubicBezTo>
                    <a:pt x="1691961" y="851159"/>
                    <a:pt x="1729211" y="893636"/>
                    <a:pt x="1775110" y="925186"/>
                  </a:cubicBezTo>
                  <a:cubicBezTo>
                    <a:pt x="1826900" y="960726"/>
                    <a:pt x="1876979" y="991895"/>
                    <a:pt x="1901686" y="1002253"/>
                  </a:cubicBezTo>
                  <a:cubicBezTo>
                    <a:pt x="1901686" y="1002253"/>
                    <a:pt x="1818157" y="925661"/>
                    <a:pt x="1732347" y="868644"/>
                  </a:cubicBezTo>
                  <a:cubicBezTo>
                    <a:pt x="1748977" y="877862"/>
                    <a:pt x="1766557" y="887270"/>
                    <a:pt x="1779956" y="893827"/>
                  </a:cubicBezTo>
                  <a:cubicBezTo>
                    <a:pt x="1815401" y="911217"/>
                    <a:pt x="1877549" y="927846"/>
                    <a:pt x="1877549" y="927846"/>
                  </a:cubicBezTo>
                  <a:cubicBezTo>
                    <a:pt x="1877549" y="927846"/>
                    <a:pt x="1821293" y="897343"/>
                    <a:pt x="1782427" y="877862"/>
                  </a:cubicBezTo>
                  <a:cubicBezTo>
                    <a:pt x="1789934" y="879667"/>
                    <a:pt x="1797536" y="881378"/>
                    <a:pt x="1805328" y="882708"/>
                  </a:cubicBezTo>
                  <a:cubicBezTo>
                    <a:pt x="1870422" y="893827"/>
                    <a:pt x="1897505" y="882993"/>
                    <a:pt x="1897505" y="882993"/>
                  </a:cubicBezTo>
                  <a:cubicBezTo>
                    <a:pt x="1897505" y="882993"/>
                    <a:pt x="1796206" y="823221"/>
                    <a:pt x="1682458" y="838521"/>
                  </a:cubicBezTo>
                  <a:cubicBezTo>
                    <a:pt x="1672955" y="834435"/>
                    <a:pt x="1663358" y="830443"/>
                    <a:pt x="1653760" y="826642"/>
                  </a:cubicBezTo>
                  <a:cubicBezTo>
                    <a:pt x="1720564" y="836335"/>
                    <a:pt x="1768743" y="820751"/>
                    <a:pt x="1786418" y="817140"/>
                  </a:cubicBezTo>
                  <a:cubicBezTo>
                    <a:pt x="1804663" y="813338"/>
                    <a:pt x="1862630" y="805641"/>
                    <a:pt x="1862630" y="805641"/>
                  </a:cubicBezTo>
                  <a:cubicBezTo>
                    <a:pt x="1862630" y="805641"/>
                    <a:pt x="1775110" y="794998"/>
                    <a:pt x="1734058" y="795283"/>
                  </a:cubicBezTo>
                  <a:cubicBezTo>
                    <a:pt x="1748407" y="791292"/>
                    <a:pt x="1761806" y="787396"/>
                    <a:pt x="1770168" y="786161"/>
                  </a:cubicBezTo>
                  <a:cubicBezTo>
                    <a:pt x="1789839" y="783310"/>
                    <a:pt x="1823574" y="778178"/>
                    <a:pt x="1823574" y="778178"/>
                  </a:cubicBezTo>
                  <a:cubicBezTo>
                    <a:pt x="1823574" y="778178"/>
                    <a:pt x="1720374" y="760978"/>
                    <a:pt x="1675236" y="770196"/>
                  </a:cubicBezTo>
                  <a:cubicBezTo>
                    <a:pt x="1633329" y="778749"/>
                    <a:pt x="1578878" y="794523"/>
                    <a:pt x="1571466" y="796614"/>
                  </a:cubicBezTo>
                  <a:cubicBezTo>
                    <a:pt x="1563484" y="793858"/>
                    <a:pt x="1555502" y="791102"/>
                    <a:pt x="1547424" y="788441"/>
                  </a:cubicBezTo>
                  <a:cubicBezTo>
                    <a:pt x="1557592" y="789106"/>
                    <a:pt x="1591517" y="789867"/>
                    <a:pt x="1626487" y="776278"/>
                  </a:cubicBezTo>
                  <a:cubicBezTo>
                    <a:pt x="1668109" y="760028"/>
                    <a:pt x="1721989" y="733230"/>
                    <a:pt x="1721989" y="733230"/>
                  </a:cubicBezTo>
                  <a:cubicBezTo>
                    <a:pt x="1721989" y="733230"/>
                    <a:pt x="1655090" y="729429"/>
                    <a:pt x="1614894" y="744824"/>
                  </a:cubicBezTo>
                  <a:cubicBezTo>
                    <a:pt x="1574602" y="760218"/>
                    <a:pt x="1529369" y="781599"/>
                    <a:pt x="1529369" y="781599"/>
                  </a:cubicBezTo>
                  <a:cubicBezTo>
                    <a:pt x="1529369" y="781599"/>
                    <a:pt x="1529749" y="782074"/>
                    <a:pt x="1530224" y="782835"/>
                  </a:cubicBezTo>
                  <a:cubicBezTo>
                    <a:pt x="1513975" y="777513"/>
                    <a:pt x="1497630" y="772287"/>
                    <a:pt x="1481285" y="767155"/>
                  </a:cubicBezTo>
                  <a:cubicBezTo>
                    <a:pt x="1493164" y="765350"/>
                    <a:pt x="1545619" y="762214"/>
                    <a:pt x="1567475" y="750906"/>
                  </a:cubicBezTo>
                  <a:cubicBezTo>
                    <a:pt x="1591992" y="738172"/>
                    <a:pt x="1640361" y="697120"/>
                    <a:pt x="1671910" y="691704"/>
                  </a:cubicBezTo>
                  <a:cubicBezTo>
                    <a:pt x="1671910" y="691704"/>
                    <a:pt x="1590377" y="692179"/>
                    <a:pt x="1539347" y="714890"/>
                  </a:cubicBezTo>
                  <a:cubicBezTo>
                    <a:pt x="1516350" y="725153"/>
                    <a:pt x="1499721" y="735796"/>
                    <a:pt x="1488222" y="744539"/>
                  </a:cubicBezTo>
                  <a:cubicBezTo>
                    <a:pt x="1479480" y="742828"/>
                    <a:pt x="1467221" y="740548"/>
                    <a:pt x="1452492" y="738457"/>
                  </a:cubicBezTo>
                  <a:cubicBezTo>
                    <a:pt x="1465511" y="735701"/>
                    <a:pt x="1478815" y="731900"/>
                    <a:pt x="1489268" y="726769"/>
                  </a:cubicBezTo>
                  <a:cubicBezTo>
                    <a:pt x="1494399" y="724203"/>
                    <a:pt x="1501051" y="720877"/>
                    <a:pt x="1508463" y="717076"/>
                  </a:cubicBezTo>
                  <a:cubicBezTo>
                    <a:pt x="1544098" y="706528"/>
                    <a:pt x="1580209" y="694364"/>
                    <a:pt x="1580209" y="694364"/>
                  </a:cubicBezTo>
                  <a:cubicBezTo>
                    <a:pt x="1580209" y="694364"/>
                    <a:pt x="1570991" y="693509"/>
                    <a:pt x="1556927" y="692464"/>
                  </a:cubicBezTo>
                  <a:cubicBezTo>
                    <a:pt x="1581159" y="680110"/>
                    <a:pt x="1601495" y="669657"/>
                    <a:pt x="1601495" y="669657"/>
                  </a:cubicBezTo>
                  <a:cubicBezTo>
                    <a:pt x="1601495" y="669657"/>
                    <a:pt x="1520437" y="668897"/>
                    <a:pt x="1477769" y="688188"/>
                  </a:cubicBezTo>
                  <a:cubicBezTo>
                    <a:pt x="1461330" y="687807"/>
                    <a:pt x="1445460" y="687807"/>
                    <a:pt x="1432441" y="688568"/>
                  </a:cubicBezTo>
                  <a:cubicBezTo>
                    <a:pt x="1419233" y="689328"/>
                    <a:pt x="1406024" y="691989"/>
                    <a:pt x="1393765" y="695410"/>
                  </a:cubicBezTo>
                  <a:cubicBezTo>
                    <a:pt x="1391295" y="694364"/>
                    <a:pt x="1388824" y="693319"/>
                    <a:pt x="1386638" y="692084"/>
                  </a:cubicBezTo>
                  <a:cubicBezTo>
                    <a:pt x="1384262" y="690753"/>
                    <a:pt x="1381792" y="689328"/>
                    <a:pt x="1379321" y="687902"/>
                  </a:cubicBezTo>
                  <a:cubicBezTo>
                    <a:pt x="1419708" y="672128"/>
                    <a:pt x="1476439" y="635542"/>
                    <a:pt x="1499245" y="635257"/>
                  </a:cubicBezTo>
                  <a:cubicBezTo>
                    <a:pt x="1499245" y="635257"/>
                    <a:pt x="1497440" y="635162"/>
                    <a:pt x="1494399" y="635067"/>
                  </a:cubicBezTo>
                  <a:cubicBezTo>
                    <a:pt x="1514640" y="631361"/>
                    <a:pt x="1527659" y="623379"/>
                    <a:pt x="1531555" y="620813"/>
                  </a:cubicBezTo>
                  <a:cubicBezTo>
                    <a:pt x="1557307" y="620243"/>
                    <a:pt x="1572036" y="615777"/>
                    <a:pt x="1572036" y="615777"/>
                  </a:cubicBezTo>
                  <a:cubicBezTo>
                    <a:pt x="1504092" y="613306"/>
                    <a:pt x="1456673" y="591450"/>
                    <a:pt x="1425219" y="581757"/>
                  </a:cubicBezTo>
                  <a:cubicBezTo>
                    <a:pt x="1393765" y="572064"/>
                    <a:pt x="1337604" y="538520"/>
                    <a:pt x="1309951" y="529207"/>
                  </a:cubicBezTo>
                  <a:cubicBezTo>
                    <a:pt x="1284199" y="520559"/>
                    <a:pt x="1253505" y="518849"/>
                    <a:pt x="1222906" y="527306"/>
                  </a:cubicBezTo>
                  <a:cubicBezTo>
                    <a:pt x="1230318" y="519324"/>
                    <a:pt x="1237825" y="511437"/>
                    <a:pt x="1245333" y="503550"/>
                  </a:cubicBezTo>
                  <a:cubicBezTo>
                    <a:pt x="1272986" y="504975"/>
                    <a:pt x="1291991" y="507351"/>
                    <a:pt x="1314227" y="515333"/>
                  </a:cubicBezTo>
                  <a:cubicBezTo>
                    <a:pt x="1337604" y="523695"/>
                    <a:pt x="1436432" y="548212"/>
                    <a:pt x="1514355" y="552394"/>
                  </a:cubicBezTo>
                  <a:cubicBezTo>
                    <a:pt x="1592277" y="556480"/>
                    <a:pt x="1633709" y="545837"/>
                    <a:pt x="1633709" y="545837"/>
                  </a:cubicBezTo>
                  <a:cubicBezTo>
                    <a:pt x="1633709" y="545837"/>
                    <a:pt x="1571276" y="552869"/>
                    <a:pt x="1513880" y="536144"/>
                  </a:cubicBezTo>
                  <a:cubicBezTo>
                    <a:pt x="1501146" y="532438"/>
                    <a:pt x="1490978" y="529112"/>
                    <a:pt x="1482046" y="525976"/>
                  </a:cubicBezTo>
                  <a:cubicBezTo>
                    <a:pt x="1511504" y="529777"/>
                    <a:pt x="1543053" y="531868"/>
                    <a:pt x="1572511" y="529017"/>
                  </a:cubicBezTo>
                  <a:cubicBezTo>
                    <a:pt x="1651004" y="521605"/>
                    <a:pt x="1651099" y="505925"/>
                    <a:pt x="1651099" y="505925"/>
                  </a:cubicBezTo>
                  <a:cubicBezTo>
                    <a:pt x="1651099" y="505925"/>
                    <a:pt x="1634469" y="519704"/>
                    <a:pt x="1589711" y="515238"/>
                  </a:cubicBezTo>
                  <a:cubicBezTo>
                    <a:pt x="1544954" y="510677"/>
                    <a:pt x="1519581" y="509251"/>
                    <a:pt x="1468267" y="496042"/>
                  </a:cubicBezTo>
                  <a:cubicBezTo>
                    <a:pt x="1418852" y="483309"/>
                    <a:pt x="1320214" y="464493"/>
                    <a:pt x="1270800" y="477797"/>
                  </a:cubicBezTo>
                  <a:cubicBezTo>
                    <a:pt x="1278022" y="470575"/>
                    <a:pt x="1285339" y="463448"/>
                    <a:pt x="1292656" y="456321"/>
                  </a:cubicBezTo>
                  <a:cubicBezTo>
                    <a:pt x="1310901" y="466204"/>
                    <a:pt x="1426930" y="483974"/>
                    <a:pt x="1450021" y="486920"/>
                  </a:cubicBezTo>
                  <a:cubicBezTo>
                    <a:pt x="1474348" y="490056"/>
                    <a:pt x="1519581" y="493762"/>
                    <a:pt x="1589236" y="496613"/>
                  </a:cubicBezTo>
                  <a:cubicBezTo>
                    <a:pt x="1658796" y="499463"/>
                    <a:pt x="1695477" y="469910"/>
                    <a:pt x="1695477" y="469910"/>
                  </a:cubicBezTo>
                  <a:cubicBezTo>
                    <a:pt x="1673906" y="477607"/>
                    <a:pt x="1645112" y="477512"/>
                    <a:pt x="1602065" y="478177"/>
                  </a:cubicBezTo>
                  <a:cubicBezTo>
                    <a:pt x="1558923" y="478842"/>
                    <a:pt x="1490503" y="464683"/>
                    <a:pt x="1452397" y="458887"/>
                  </a:cubicBezTo>
                  <a:cubicBezTo>
                    <a:pt x="1415621" y="453280"/>
                    <a:pt x="1341120" y="440071"/>
                    <a:pt x="1295507" y="453660"/>
                  </a:cubicBezTo>
                  <a:cubicBezTo>
                    <a:pt x="1302349" y="447008"/>
                    <a:pt x="1309191" y="440356"/>
                    <a:pt x="1316128" y="433800"/>
                  </a:cubicBezTo>
                  <a:cubicBezTo>
                    <a:pt x="1346346" y="447769"/>
                    <a:pt x="1461900" y="454611"/>
                    <a:pt x="1514830" y="454896"/>
                  </a:cubicBezTo>
                  <a:cubicBezTo>
                    <a:pt x="1568995" y="455181"/>
                    <a:pt x="1633329" y="468865"/>
                    <a:pt x="1719709" y="414034"/>
                  </a:cubicBezTo>
                  <a:cubicBezTo>
                    <a:pt x="1719709" y="414034"/>
                    <a:pt x="1681508" y="433039"/>
                    <a:pt x="1622591" y="437791"/>
                  </a:cubicBezTo>
                  <a:cubicBezTo>
                    <a:pt x="1563674" y="442542"/>
                    <a:pt x="1535831" y="424867"/>
                    <a:pt x="1472353" y="424582"/>
                  </a:cubicBezTo>
                  <a:cubicBezTo>
                    <a:pt x="1416097" y="424297"/>
                    <a:pt x="1346537" y="420591"/>
                    <a:pt x="1321354" y="429048"/>
                  </a:cubicBezTo>
                  <a:cubicBezTo>
                    <a:pt x="1329147" y="421826"/>
                    <a:pt x="1337034" y="414794"/>
                    <a:pt x="1344921" y="407667"/>
                  </a:cubicBezTo>
                  <a:cubicBezTo>
                    <a:pt x="1364782" y="425532"/>
                    <a:pt x="1616224" y="430284"/>
                    <a:pt x="1651384" y="423442"/>
                  </a:cubicBezTo>
                  <a:cubicBezTo>
                    <a:pt x="1687589" y="416505"/>
                    <a:pt x="1723890" y="399685"/>
                    <a:pt x="1723890" y="399685"/>
                  </a:cubicBezTo>
                  <a:cubicBezTo>
                    <a:pt x="1723890" y="399685"/>
                    <a:pt x="1664973" y="411183"/>
                    <a:pt x="1645112" y="411088"/>
                  </a:cubicBezTo>
                  <a:cubicBezTo>
                    <a:pt x="1625252" y="410993"/>
                    <a:pt x="1543243" y="398925"/>
                    <a:pt x="1501431" y="398734"/>
                  </a:cubicBezTo>
                  <a:cubicBezTo>
                    <a:pt x="1460950" y="398544"/>
                    <a:pt x="1394335" y="388947"/>
                    <a:pt x="1348152" y="404721"/>
                  </a:cubicBezTo>
                  <a:cubicBezTo>
                    <a:pt x="1350528" y="402631"/>
                    <a:pt x="1352713" y="400445"/>
                    <a:pt x="1355089" y="398449"/>
                  </a:cubicBezTo>
                  <a:cubicBezTo>
                    <a:pt x="1361171" y="393128"/>
                    <a:pt x="1367538" y="387996"/>
                    <a:pt x="1373810" y="382770"/>
                  </a:cubicBezTo>
                  <a:cubicBezTo>
                    <a:pt x="1413816" y="391417"/>
                    <a:pt x="1495825" y="383340"/>
                    <a:pt x="1530890" y="383720"/>
                  </a:cubicBezTo>
                  <a:cubicBezTo>
                    <a:pt x="1566525" y="384100"/>
                    <a:pt x="1660982" y="392938"/>
                    <a:pt x="1729211" y="342573"/>
                  </a:cubicBezTo>
                  <a:cubicBezTo>
                    <a:pt x="1729211" y="342573"/>
                    <a:pt x="1680177" y="367090"/>
                    <a:pt x="1623826" y="365855"/>
                  </a:cubicBezTo>
                  <a:cubicBezTo>
                    <a:pt x="1570516" y="364620"/>
                    <a:pt x="1425219" y="358918"/>
                    <a:pt x="1378751" y="378684"/>
                  </a:cubicBezTo>
                  <a:cubicBezTo>
                    <a:pt x="1387398" y="371462"/>
                    <a:pt x="1396046" y="364430"/>
                    <a:pt x="1404883" y="357493"/>
                  </a:cubicBezTo>
                  <a:cubicBezTo>
                    <a:pt x="1420753" y="372982"/>
                    <a:pt x="1609952" y="353026"/>
                    <a:pt x="1663358" y="348655"/>
                  </a:cubicBezTo>
                  <a:cubicBezTo>
                    <a:pt x="1718093" y="344189"/>
                    <a:pt x="1745841" y="322238"/>
                    <a:pt x="1745841" y="322238"/>
                  </a:cubicBezTo>
                  <a:cubicBezTo>
                    <a:pt x="1699373" y="341528"/>
                    <a:pt x="1661267" y="333071"/>
                    <a:pt x="1634754" y="335541"/>
                  </a:cubicBezTo>
                  <a:cubicBezTo>
                    <a:pt x="1608242" y="338012"/>
                    <a:pt x="1554076" y="330410"/>
                    <a:pt x="1514260" y="337157"/>
                  </a:cubicBezTo>
                  <a:cubicBezTo>
                    <a:pt x="1476059" y="343619"/>
                    <a:pt x="1449926" y="337157"/>
                    <a:pt x="1409160" y="354262"/>
                  </a:cubicBezTo>
                  <a:cubicBezTo>
                    <a:pt x="1415621" y="349225"/>
                    <a:pt x="1422178" y="344189"/>
                    <a:pt x="1428735" y="339247"/>
                  </a:cubicBezTo>
                  <a:cubicBezTo>
                    <a:pt x="1431871" y="340578"/>
                    <a:pt x="1439853" y="342288"/>
                    <a:pt x="1457814" y="338487"/>
                  </a:cubicBezTo>
                  <a:cubicBezTo>
                    <a:pt x="1482901" y="333071"/>
                    <a:pt x="1540962" y="324233"/>
                    <a:pt x="1564719" y="323948"/>
                  </a:cubicBezTo>
                  <a:cubicBezTo>
                    <a:pt x="1588476" y="323663"/>
                    <a:pt x="1631048" y="317296"/>
                    <a:pt x="1671435" y="317961"/>
                  </a:cubicBezTo>
                  <a:cubicBezTo>
                    <a:pt x="1711727" y="318626"/>
                    <a:pt x="1751638" y="307508"/>
                    <a:pt x="1771499" y="299336"/>
                  </a:cubicBezTo>
                  <a:cubicBezTo>
                    <a:pt x="1791454" y="291164"/>
                    <a:pt x="1819012" y="295250"/>
                    <a:pt x="1819012" y="295250"/>
                  </a:cubicBezTo>
                  <a:cubicBezTo>
                    <a:pt x="1819012" y="295250"/>
                    <a:pt x="1792500" y="288978"/>
                    <a:pt x="1770928" y="294109"/>
                  </a:cubicBezTo>
                  <a:cubicBezTo>
                    <a:pt x="1749357" y="299241"/>
                    <a:pt x="1721704" y="305228"/>
                    <a:pt x="1695192" y="304657"/>
                  </a:cubicBezTo>
                  <a:cubicBezTo>
                    <a:pt x="1668679" y="304087"/>
                    <a:pt x="1604061" y="303802"/>
                    <a:pt x="1553126" y="309219"/>
                  </a:cubicBezTo>
                  <a:cubicBezTo>
                    <a:pt x="1502286" y="314635"/>
                    <a:pt x="1468172" y="324423"/>
                    <a:pt x="1457814" y="328699"/>
                  </a:cubicBezTo>
                  <a:cubicBezTo>
                    <a:pt x="1450496" y="331740"/>
                    <a:pt x="1438238" y="335256"/>
                    <a:pt x="1431586" y="337157"/>
                  </a:cubicBezTo>
                  <a:cubicBezTo>
                    <a:pt x="1441469" y="329840"/>
                    <a:pt x="1451732" y="322998"/>
                    <a:pt x="1461900" y="316156"/>
                  </a:cubicBezTo>
                  <a:cubicBezTo>
                    <a:pt x="1465986" y="316726"/>
                    <a:pt x="1479005" y="317296"/>
                    <a:pt x="1509889" y="309504"/>
                  </a:cubicBezTo>
                  <a:cubicBezTo>
                    <a:pt x="1548660" y="299716"/>
                    <a:pt x="1595603" y="299051"/>
                    <a:pt x="1630383" y="293159"/>
                  </a:cubicBezTo>
                  <a:cubicBezTo>
                    <a:pt x="1665258" y="287267"/>
                    <a:pt x="1711061" y="288313"/>
                    <a:pt x="1741565" y="278525"/>
                  </a:cubicBezTo>
                  <a:cubicBezTo>
                    <a:pt x="1771974" y="268737"/>
                    <a:pt x="1852177" y="257619"/>
                    <a:pt x="1852177" y="257619"/>
                  </a:cubicBezTo>
                  <a:cubicBezTo>
                    <a:pt x="1852177" y="257619"/>
                    <a:pt x="1781762" y="254008"/>
                    <a:pt x="1759335" y="263701"/>
                  </a:cubicBezTo>
                  <a:cubicBezTo>
                    <a:pt x="1736909" y="273298"/>
                    <a:pt x="1706215" y="275769"/>
                    <a:pt x="1696332" y="275769"/>
                  </a:cubicBezTo>
                  <a:cubicBezTo>
                    <a:pt x="1686354" y="275769"/>
                    <a:pt x="1591612" y="286507"/>
                    <a:pt x="1534311" y="295820"/>
                  </a:cubicBezTo>
                  <a:cubicBezTo>
                    <a:pt x="1496395" y="301997"/>
                    <a:pt x="1476534" y="308744"/>
                    <a:pt x="1467221" y="312640"/>
                  </a:cubicBezTo>
                  <a:cubicBezTo>
                    <a:pt x="1476439" y="306558"/>
                    <a:pt x="1485752" y="300761"/>
                    <a:pt x="1495254" y="295155"/>
                  </a:cubicBezTo>
                  <a:cubicBezTo>
                    <a:pt x="1501336" y="295345"/>
                    <a:pt x="1525283" y="295345"/>
                    <a:pt x="1555312" y="286412"/>
                  </a:cubicBezTo>
                  <a:cubicBezTo>
                    <a:pt x="1590187" y="276054"/>
                    <a:pt x="1679797" y="262845"/>
                    <a:pt x="1704599" y="262940"/>
                  </a:cubicBezTo>
                  <a:cubicBezTo>
                    <a:pt x="1729497" y="263036"/>
                    <a:pt x="1829845" y="244030"/>
                    <a:pt x="1829845" y="244030"/>
                  </a:cubicBezTo>
                  <a:cubicBezTo>
                    <a:pt x="1829845" y="244030"/>
                    <a:pt x="1750308" y="239089"/>
                    <a:pt x="1696332" y="250587"/>
                  </a:cubicBezTo>
                  <a:cubicBezTo>
                    <a:pt x="1646538" y="261135"/>
                    <a:pt x="1516160" y="290118"/>
                    <a:pt x="1496395" y="294585"/>
                  </a:cubicBezTo>
                  <a:cubicBezTo>
                    <a:pt x="1502952" y="290688"/>
                    <a:pt x="1509413" y="286887"/>
                    <a:pt x="1516065" y="283181"/>
                  </a:cubicBezTo>
                  <a:cubicBezTo>
                    <a:pt x="1516825" y="282801"/>
                    <a:pt x="1517586" y="282326"/>
                    <a:pt x="1518346" y="281946"/>
                  </a:cubicBezTo>
                  <a:cubicBezTo>
                    <a:pt x="1531650" y="278050"/>
                    <a:pt x="1581729" y="267502"/>
                    <a:pt x="1628388" y="252392"/>
                  </a:cubicBezTo>
                  <a:cubicBezTo>
                    <a:pt x="1682363" y="235002"/>
                    <a:pt x="1718663" y="232532"/>
                    <a:pt x="1752778" y="228160"/>
                  </a:cubicBezTo>
                  <a:cubicBezTo>
                    <a:pt x="1786893" y="223789"/>
                    <a:pt x="1806754" y="214762"/>
                    <a:pt x="1837543" y="196041"/>
                  </a:cubicBezTo>
                  <a:cubicBezTo>
                    <a:pt x="1837543" y="196041"/>
                    <a:pt x="1811030" y="199842"/>
                    <a:pt x="1781096" y="208775"/>
                  </a:cubicBezTo>
                  <a:cubicBezTo>
                    <a:pt x="1751258" y="217707"/>
                    <a:pt x="1685784" y="214857"/>
                    <a:pt x="1644257" y="231486"/>
                  </a:cubicBezTo>
                  <a:cubicBezTo>
                    <a:pt x="1607767" y="246121"/>
                    <a:pt x="1535641" y="274914"/>
                    <a:pt x="1518726" y="281661"/>
                  </a:cubicBezTo>
                  <a:cubicBezTo>
                    <a:pt x="1540012" y="269782"/>
                    <a:pt x="1569661" y="254103"/>
                    <a:pt x="1585530" y="249542"/>
                  </a:cubicBezTo>
                  <a:cubicBezTo>
                    <a:pt x="1612138" y="241844"/>
                    <a:pt x="1670199" y="216852"/>
                    <a:pt x="1716003" y="183878"/>
                  </a:cubicBezTo>
                  <a:cubicBezTo>
                    <a:pt x="1761711" y="150998"/>
                    <a:pt x="1752683" y="144441"/>
                    <a:pt x="1752683" y="144441"/>
                  </a:cubicBezTo>
                  <a:cubicBezTo>
                    <a:pt x="1737669" y="155370"/>
                    <a:pt x="1645587" y="175800"/>
                    <a:pt x="1586576" y="210580"/>
                  </a:cubicBezTo>
                  <a:cubicBezTo>
                    <a:pt x="1532790" y="242320"/>
                    <a:pt x="1503617" y="285747"/>
                    <a:pt x="1495634" y="294395"/>
                  </a:cubicBezTo>
                  <a:cubicBezTo>
                    <a:pt x="1495254" y="294585"/>
                    <a:pt x="1494874" y="294775"/>
                    <a:pt x="1494494" y="295060"/>
                  </a:cubicBezTo>
                  <a:cubicBezTo>
                    <a:pt x="1494114" y="295155"/>
                    <a:pt x="1493544" y="295250"/>
                    <a:pt x="1493544" y="295250"/>
                  </a:cubicBezTo>
                  <a:cubicBezTo>
                    <a:pt x="1493544" y="295250"/>
                    <a:pt x="1493924" y="295250"/>
                    <a:pt x="1494114" y="295250"/>
                  </a:cubicBezTo>
                  <a:cubicBezTo>
                    <a:pt x="1482711" y="301807"/>
                    <a:pt x="1471402" y="308744"/>
                    <a:pt x="1460379" y="315966"/>
                  </a:cubicBezTo>
                  <a:cubicBezTo>
                    <a:pt x="1460854" y="315205"/>
                    <a:pt x="1472828" y="294585"/>
                    <a:pt x="1493734" y="268547"/>
                  </a:cubicBezTo>
                  <a:cubicBezTo>
                    <a:pt x="1515115" y="241939"/>
                    <a:pt x="1566430" y="214382"/>
                    <a:pt x="1580589" y="198227"/>
                  </a:cubicBezTo>
                  <a:cubicBezTo>
                    <a:pt x="1594748" y="182072"/>
                    <a:pt x="1588951" y="172950"/>
                    <a:pt x="1588951" y="172950"/>
                  </a:cubicBezTo>
                  <a:cubicBezTo>
                    <a:pt x="1577263" y="183308"/>
                    <a:pt x="1549895" y="203929"/>
                    <a:pt x="1506562" y="234052"/>
                  </a:cubicBezTo>
                  <a:cubicBezTo>
                    <a:pt x="1463705" y="263891"/>
                    <a:pt x="1460284" y="315110"/>
                    <a:pt x="1460189" y="316156"/>
                  </a:cubicBezTo>
                  <a:cubicBezTo>
                    <a:pt x="1449451" y="323188"/>
                    <a:pt x="1438713" y="330220"/>
                    <a:pt x="1428260" y="337727"/>
                  </a:cubicBezTo>
                  <a:cubicBezTo>
                    <a:pt x="1457814" y="266932"/>
                    <a:pt x="1478529" y="243080"/>
                    <a:pt x="1517681" y="214667"/>
                  </a:cubicBezTo>
                  <a:cubicBezTo>
                    <a:pt x="1557022" y="186063"/>
                    <a:pt x="1558257" y="170954"/>
                    <a:pt x="1559208" y="158601"/>
                  </a:cubicBezTo>
                  <a:cubicBezTo>
                    <a:pt x="1560063" y="146247"/>
                    <a:pt x="1526138" y="133133"/>
                    <a:pt x="1526138" y="133133"/>
                  </a:cubicBezTo>
                  <a:cubicBezTo>
                    <a:pt x="1526138" y="133133"/>
                    <a:pt x="1550085" y="148813"/>
                    <a:pt x="1551225" y="161831"/>
                  </a:cubicBezTo>
                  <a:cubicBezTo>
                    <a:pt x="1552271" y="174850"/>
                    <a:pt x="1518441" y="190245"/>
                    <a:pt x="1496870" y="205069"/>
                  </a:cubicBezTo>
                  <a:cubicBezTo>
                    <a:pt x="1490598" y="209345"/>
                    <a:pt x="1484136" y="214382"/>
                    <a:pt x="1477674" y="220273"/>
                  </a:cubicBezTo>
                  <a:cubicBezTo>
                    <a:pt x="1486227" y="198607"/>
                    <a:pt x="1490123" y="177036"/>
                    <a:pt x="1494304" y="166108"/>
                  </a:cubicBezTo>
                  <a:cubicBezTo>
                    <a:pt x="1500671" y="149288"/>
                    <a:pt x="1461235" y="132848"/>
                    <a:pt x="1461235" y="132848"/>
                  </a:cubicBezTo>
                  <a:cubicBezTo>
                    <a:pt x="1480620" y="156320"/>
                    <a:pt x="1470642" y="159551"/>
                    <a:pt x="1466366" y="177036"/>
                  </a:cubicBezTo>
                  <a:cubicBezTo>
                    <a:pt x="1462185" y="194521"/>
                    <a:pt x="1426264" y="252868"/>
                    <a:pt x="1414481" y="284417"/>
                  </a:cubicBezTo>
                  <a:cubicBezTo>
                    <a:pt x="1402698" y="315966"/>
                    <a:pt x="1400037" y="356067"/>
                    <a:pt x="1400037" y="356067"/>
                  </a:cubicBezTo>
                  <a:cubicBezTo>
                    <a:pt x="1400037" y="356067"/>
                    <a:pt x="1413531" y="328699"/>
                    <a:pt x="1429305" y="300761"/>
                  </a:cubicBezTo>
                  <a:cubicBezTo>
                    <a:pt x="1418472" y="333546"/>
                    <a:pt x="1424554" y="338297"/>
                    <a:pt x="1427025" y="338867"/>
                  </a:cubicBezTo>
                  <a:cubicBezTo>
                    <a:pt x="1407069" y="353216"/>
                    <a:pt x="1387778" y="368231"/>
                    <a:pt x="1368773" y="383720"/>
                  </a:cubicBezTo>
                  <a:cubicBezTo>
                    <a:pt x="1372859" y="372032"/>
                    <a:pt x="1393100" y="313210"/>
                    <a:pt x="1409635" y="252773"/>
                  </a:cubicBezTo>
                  <a:cubicBezTo>
                    <a:pt x="1428165" y="185303"/>
                    <a:pt x="1422463" y="174850"/>
                    <a:pt x="1423794" y="157365"/>
                  </a:cubicBezTo>
                  <a:cubicBezTo>
                    <a:pt x="1425219" y="139785"/>
                    <a:pt x="1401082" y="137790"/>
                    <a:pt x="1401082" y="137790"/>
                  </a:cubicBezTo>
                  <a:cubicBezTo>
                    <a:pt x="1419233" y="148908"/>
                    <a:pt x="1409255" y="171619"/>
                    <a:pt x="1396046" y="200793"/>
                  </a:cubicBezTo>
                  <a:cubicBezTo>
                    <a:pt x="1382932" y="229966"/>
                    <a:pt x="1377325" y="250112"/>
                    <a:pt x="1364687" y="290688"/>
                  </a:cubicBezTo>
                  <a:cubicBezTo>
                    <a:pt x="1353188" y="327844"/>
                    <a:pt x="1365352" y="376498"/>
                    <a:pt x="1367633" y="384670"/>
                  </a:cubicBezTo>
                  <a:cubicBezTo>
                    <a:pt x="1362786" y="388662"/>
                    <a:pt x="1357750" y="392558"/>
                    <a:pt x="1352999" y="396549"/>
                  </a:cubicBezTo>
                  <a:cubicBezTo>
                    <a:pt x="1348342" y="400445"/>
                    <a:pt x="1343971" y="404531"/>
                    <a:pt x="1339410" y="408522"/>
                  </a:cubicBezTo>
                  <a:cubicBezTo>
                    <a:pt x="1341690" y="390752"/>
                    <a:pt x="1357370" y="270923"/>
                    <a:pt x="1366682" y="248116"/>
                  </a:cubicBezTo>
                  <a:cubicBezTo>
                    <a:pt x="1376755" y="223504"/>
                    <a:pt x="1382742" y="176086"/>
                    <a:pt x="1380556" y="153944"/>
                  </a:cubicBezTo>
                  <a:cubicBezTo>
                    <a:pt x="1378371" y="131803"/>
                    <a:pt x="1354804" y="132373"/>
                    <a:pt x="1354804" y="132373"/>
                  </a:cubicBezTo>
                  <a:cubicBezTo>
                    <a:pt x="1377135" y="140925"/>
                    <a:pt x="1366207" y="173995"/>
                    <a:pt x="1354519" y="190150"/>
                  </a:cubicBezTo>
                  <a:cubicBezTo>
                    <a:pt x="1342831" y="206304"/>
                    <a:pt x="1339410" y="226450"/>
                    <a:pt x="1329147" y="295250"/>
                  </a:cubicBezTo>
                  <a:cubicBezTo>
                    <a:pt x="1319929" y="356922"/>
                    <a:pt x="1335228" y="400825"/>
                    <a:pt x="1338459" y="409282"/>
                  </a:cubicBezTo>
                  <a:cubicBezTo>
                    <a:pt x="1327436" y="418880"/>
                    <a:pt x="1316413" y="428573"/>
                    <a:pt x="1305580" y="438456"/>
                  </a:cubicBezTo>
                  <a:cubicBezTo>
                    <a:pt x="1318409" y="407002"/>
                    <a:pt x="1309001" y="343048"/>
                    <a:pt x="1309096" y="327559"/>
                  </a:cubicBezTo>
                  <a:cubicBezTo>
                    <a:pt x="1309191" y="311309"/>
                    <a:pt x="1284674" y="241654"/>
                    <a:pt x="1282393" y="198797"/>
                  </a:cubicBezTo>
                  <a:cubicBezTo>
                    <a:pt x="1280113" y="155940"/>
                    <a:pt x="1247708" y="163542"/>
                    <a:pt x="1247708" y="163542"/>
                  </a:cubicBezTo>
                  <a:cubicBezTo>
                    <a:pt x="1247708" y="163542"/>
                    <a:pt x="1250179" y="166583"/>
                    <a:pt x="1252840" y="171334"/>
                  </a:cubicBezTo>
                  <a:cubicBezTo>
                    <a:pt x="1252745" y="171429"/>
                    <a:pt x="1245048" y="174185"/>
                    <a:pt x="1229273" y="202408"/>
                  </a:cubicBezTo>
                  <a:cubicBezTo>
                    <a:pt x="1213403" y="230916"/>
                    <a:pt x="1213308" y="252297"/>
                    <a:pt x="1217300" y="287743"/>
                  </a:cubicBezTo>
                  <a:cubicBezTo>
                    <a:pt x="1221006" y="320622"/>
                    <a:pt x="1265953" y="450239"/>
                    <a:pt x="1272605" y="469245"/>
                  </a:cubicBezTo>
                  <a:cubicBezTo>
                    <a:pt x="1265003" y="476562"/>
                    <a:pt x="1257591" y="483974"/>
                    <a:pt x="1250084" y="491386"/>
                  </a:cubicBezTo>
                  <a:cubicBezTo>
                    <a:pt x="1255500" y="477227"/>
                    <a:pt x="1257591" y="459172"/>
                    <a:pt x="1241816" y="422016"/>
                  </a:cubicBezTo>
                  <a:cubicBezTo>
                    <a:pt x="1223476" y="379064"/>
                    <a:pt x="1187651" y="303232"/>
                    <a:pt x="1185085" y="284797"/>
                  </a:cubicBezTo>
                  <a:cubicBezTo>
                    <a:pt x="1182615" y="266456"/>
                    <a:pt x="1178623" y="226735"/>
                    <a:pt x="1181189" y="200793"/>
                  </a:cubicBezTo>
                  <a:cubicBezTo>
                    <a:pt x="1181189" y="200793"/>
                    <a:pt x="1150780" y="238994"/>
                    <a:pt x="1163134" y="297530"/>
                  </a:cubicBezTo>
                  <a:cubicBezTo>
                    <a:pt x="1175487" y="356067"/>
                    <a:pt x="1217490" y="416695"/>
                    <a:pt x="1228988" y="446343"/>
                  </a:cubicBezTo>
                  <a:cubicBezTo>
                    <a:pt x="1238110" y="469910"/>
                    <a:pt x="1244287" y="488345"/>
                    <a:pt x="1246473" y="494997"/>
                  </a:cubicBezTo>
                  <a:cubicBezTo>
                    <a:pt x="1237540" y="503930"/>
                    <a:pt x="1228608" y="512957"/>
                    <a:pt x="1219865" y="522080"/>
                  </a:cubicBezTo>
                  <a:cubicBezTo>
                    <a:pt x="1228988" y="482834"/>
                    <a:pt x="1211028" y="453470"/>
                    <a:pt x="1199529" y="426482"/>
                  </a:cubicBezTo>
                  <a:cubicBezTo>
                    <a:pt x="1187841" y="399020"/>
                    <a:pt x="1135956" y="335161"/>
                    <a:pt x="1133200" y="310454"/>
                  </a:cubicBezTo>
                  <a:cubicBezTo>
                    <a:pt x="1130445" y="285747"/>
                    <a:pt x="1126358" y="275674"/>
                    <a:pt x="1133580" y="234242"/>
                  </a:cubicBezTo>
                  <a:cubicBezTo>
                    <a:pt x="1133580" y="234242"/>
                    <a:pt x="1105643" y="275199"/>
                    <a:pt x="1116951" y="333736"/>
                  </a:cubicBezTo>
                  <a:cubicBezTo>
                    <a:pt x="1128259" y="392273"/>
                    <a:pt x="1174537" y="428193"/>
                    <a:pt x="1190882" y="465349"/>
                  </a:cubicBezTo>
                  <a:cubicBezTo>
                    <a:pt x="1205326" y="497943"/>
                    <a:pt x="1216539" y="518564"/>
                    <a:pt x="1219105" y="523030"/>
                  </a:cubicBezTo>
                  <a:cubicBezTo>
                    <a:pt x="1213213" y="529112"/>
                    <a:pt x="1207227" y="535194"/>
                    <a:pt x="1201335" y="541275"/>
                  </a:cubicBezTo>
                  <a:cubicBezTo>
                    <a:pt x="1200005" y="542606"/>
                    <a:pt x="1198864" y="544126"/>
                    <a:pt x="1197534" y="545457"/>
                  </a:cubicBezTo>
                  <a:cubicBezTo>
                    <a:pt x="1199719" y="533483"/>
                    <a:pt x="1200290" y="504785"/>
                    <a:pt x="1176058" y="453280"/>
                  </a:cubicBezTo>
                  <a:cubicBezTo>
                    <a:pt x="1142418" y="381915"/>
                    <a:pt x="1100036" y="349035"/>
                    <a:pt x="1105737" y="310549"/>
                  </a:cubicBezTo>
                  <a:cubicBezTo>
                    <a:pt x="1111439" y="272063"/>
                    <a:pt x="1119897" y="252868"/>
                    <a:pt x="1114480" y="254008"/>
                  </a:cubicBezTo>
                  <a:cubicBezTo>
                    <a:pt x="1109064" y="255148"/>
                    <a:pt x="1087112" y="288218"/>
                    <a:pt x="1090248" y="340863"/>
                  </a:cubicBezTo>
                  <a:cubicBezTo>
                    <a:pt x="1091388" y="359298"/>
                    <a:pt x="1096805" y="376498"/>
                    <a:pt x="1104027" y="392653"/>
                  </a:cubicBezTo>
                  <a:cubicBezTo>
                    <a:pt x="1070387" y="364810"/>
                    <a:pt x="1056893" y="347040"/>
                    <a:pt x="1062310" y="325088"/>
                  </a:cubicBezTo>
                  <a:cubicBezTo>
                    <a:pt x="1062310" y="325088"/>
                    <a:pt x="1055658" y="339057"/>
                    <a:pt x="1054423" y="359013"/>
                  </a:cubicBezTo>
                  <a:cubicBezTo>
                    <a:pt x="1047581" y="339437"/>
                    <a:pt x="1045870" y="324993"/>
                    <a:pt x="1045870" y="324993"/>
                  </a:cubicBezTo>
                  <a:cubicBezTo>
                    <a:pt x="1033422" y="346374"/>
                    <a:pt x="1040644" y="365285"/>
                    <a:pt x="1043590" y="389327"/>
                  </a:cubicBezTo>
                  <a:cubicBezTo>
                    <a:pt x="1044350" y="395218"/>
                    <a:pt x="1047771" y="403581"/>
                    <a:pt x="1052712" y="413464"/>
                  </a:cubicBezTo>
                  <a:cubicBezTo>
                    <a:pt x="1049291" y="421636"/>
                    <a:pt x="1045965" y="430188"/>
                    <a:pt x="1043209" y="438456"/>
                  </a:cubicBezTo>
                  <a:cubicBezTo>
                    <a:pt x="1036748" y="391417"/>
                    <a:pt x="1030096" y="352266"/>
                    <a:pt x="1030096" y="352266"/>
                  </a:cubicBezTo>
                  <a:cubicBezTo>
                    <a:pt x="1030096" y="352266"/>
                    <a:pt x="1030001" y="401205"/>
                    <a:pt x="1025154" y="468484"/>
                  </a:cubicBezTo>
                  <a:cubicBezTo>
                    <a:pt x="1018027" y="400635"/>
                    <a:pt x="1008810" y="330790"/>
                    <a:pt x="1008810" y="330790"/>
                  </a:cubicBezTo>
                  <a:cubicBezTo>
                    <a:pt x="1008810" y="330790"/>
                    <a:pt x="1002538" y="463543"/>
                    <a:pt x="999022" y="532628"/>
                  </a:cubicBezTo>
                  <a:cubicBezTo>
                    <a:pt x="998167" y="532248"/>
                    <a:pt x="997501" y="531773"/>
                    <a:pt x="996646" y="531393"/>
                  </a:cubicBezTo>
                  <a:cubicBezTo>
                    <a:pt x="991705" y="529017"/>
                    <a:pt x="987429" y="526261"/>
                    <a:pt x="983437" y="523220"/>
                  </a:cubicBezTo>
                  <a:cubicBezTo>
                    <a:pt x="983532" y="521700"/>
                    <a:pt x="983627" y="520274"/>
                    <a:pt x="983817" y="518754"/>
                  </a:cubicBezTo>
                  <a:cubicBezTo>
                    <a:pt x="990469" y="504500"/>
                    <a:pt x="998452" y="494712"/>
                    <a:pt x="998452" y="494712"/>
                  </a:cubicBezTo>
                  <a:cubicBezTo>
                    <a:pt x="993605" y="497658"/>
                    <a:pt x="989044" y="500699"/>
                    <a:pt x="984768" y="503740"/>
                  </a:cubicBezTo>
                  <a:cubicBezTo>
                    <a:pt x="990374" y="408237"/>
                    <a:pt x="970989" y="272348"/>
                    <a:pt x="970989" y="272348"/>
                  </a:cubicBezTo>
                  <a:cubicBezTo>
                    <a:pt x="970989" y="272348"/>
                    <a:pt x="963292" y="434275"/>
                    <a:pt x="960251" y="493382"/>
                  </a:cubicBezTo>
                  <a:cubicBezTo>
                    <a:pt x="950273" y="471430"/>
                    <a:pt x="950558" y="449954"/>
                    <a:pt x="950558" y="449954"/>
                  </a:cubicBezTo>
                  <a:cubicBezTo>
                    <a:pt x="949798" y="451094"/>
                    <a:pt x="949322" y="452140"/>
                    <a:pt x="948657" y="453185"/>
                  </a:cubicBezTo>
                  <a:cubicBezTo>
                    <a:pt x="948372" y="370131"/>
                    <a:pt x="935734" y="261800"/>
                    <a:pt x="935734" y="261800"/>
                  </a:cubicBezTo>
                  <a:cubicBezTo>
                    <a:pt x="935734" y="261800"/>
                    <a:pt x="931077" y="365190"/>
                    <a:pt x="928607" y="412133"/>
                  </a:cubicBezTo>
                  <a:cubicBezTo>
                    <a:pt x="926991" y="443112"/>
                    <a:pt x="928797" y="508776"/>
                    <a:pt x="930222" y="549828"/>
                  </a:cubicBezTo>
                  <a:cubicBezTo>
                    <a:pt x="922525" y="538520"/>
                    <a:pt x="914258" y="527781"/>
                    <a:pt x="906370" y="517994"/>
                  </a:cubicBezTo>
                  <a:cubicBezTo>
                    <a:pt x="910171" y="484069"/>
                    <a:pt x="916918" y="420496"/>
                    <a:pt x="917868" y="389517"/>
                  </a:cubicBezTo>
                  <a:cubicBezTo>
                    <a:pt x="919579" y="335731"/>
                    <a:pt x="898198" y="184448"/>
                    <a:pt x="898198" y="184448"/>
                  </a:cubicBezTo>
                  <a:cubicBezTo>
                    <a:pt x="898198" y="184448"/>
                    <a:pt x="889550" y="320052"/>
                    <a:pt x="887080" y="367090"/>
                  </a:cubicBezTo>
                  <a:cubicBezTo>
                    <a:pt x="885369" y="400065"/>
                    <a:pt x="891546" y="467724"/>
                    <a:pt x="895442" y="505070"/>
                  </a:cubicBezTo>
                  <a:cubicBezTo>
                    <a:pt x="882518" y="490056"/>
                    <a:pt x="872065" y="479318"/>
                    <a:pt x="868930" y="476182"/>
                  </a:cubicBezTo>
                  <a:cubicBezTo>
                    <a:pt x="870830" y="465824"/>
                    <a:pt x="879573" y="414319"/>
                    <a:pt x="882993" y="347610"/>
                  </a:cubicBezTo>
                  <a:cubicBezTo>
                    <a:pt x="886700" y="275104"/>
                    <a:pt x="863323" y="142541"/>
                    <a:pt x="863323" y="142541"/>
                  </a:cubicBezTo>
                  <a:cubicBezTo>
                    <a:pt x="863323" y="142541"/>
                    <a:pt x="856766" y="257144"/>
                    <a:pt x="856196" y="325183"/>
                  </a:cubicBezTo>
                  <a:cubicBezTo>
                    <a:pt x="855816" y="372982"/>
                    <a:pt x="863133" y="465158"/>
                    <a:pt x="863323" y="466964"/>
                  </a:cubicBezTo>
                  <a:cubicBezTo>
                    <a:pt x="853725" y="449669"/>
                    <a:pt x="844222" y="432279"/>
                    <a:pt x="834910" y="414889"/>
                  </a:cubicBezTo>
                  <a:cubicBezTo>
                    <a:pt x="837190" y="401680"/>
                    <a:pt x="845458" y="351791"/>
                    <a:pt x="848689" y="287743"/>
                  </a:cubicBezTo>
                  <a:cubicBezTo>
                    <a:pt x="852395" y="215237"/>
                    <a:pt x="829018" y="82674"/>
                    <a:pt x="829018" y="82674"/>
                  </a:cubicBezTo>
                  <a:cubicBezTo>
                    <a:pt x="829018" y="82674"/>
                    <a:pt x="826072" y="133418"/>
                    <a:pt x="823982" y="187394"/>
                  </a:cubicBezTo>
                  <a:cubicBezTo>
                    <a:pt x="819040" y="124676"/>
                    <a:pt x="807257" y="57682"/>
                    <a:pt x="807257" y="57682"/>
                  </a:cubicBezTo>
                  <a:cubicBezTo>
                    <a:pt x="807257" y="57682"/>
                    <a:pt x="806877" y="165442"/>
                    <a:pt x="798514" y="235478"/>
                  </a:cubicBezTo>
                  <a:cubicBezTo>
                    <a:pt x="798134" y="280996"/>
                    <a:pt x="808397" y="359773"/>
                    <a:pt x="808397" y="359773"/>
                  </a:cubicBezTo>
                  <a:lnTo>
                    <a:pt x="814954" y="372507"/>
                  </a:lnTo>
                  <a:cubicBezTo>
                    <a:pt x="814954" y="372507"/>
                    <a:pt x="818945" y="344094"/>
                    <a:pt x="822556" y="300476"/>
                  </a:cubicBezTo>
                  <a:cubicBezTo>
                    <a:pt x="824077" y="341528"/>
                    <a:pt x="827688" y="389802"/>
                    <a:pt x="828733" y="403486"/>
                  </a:cubicBezTo>
                  <a:cubicBezTo>
                    <a:pt x="828638" y="403296"/>
                    <a:pt x="828448" y="403011"/>
                    <a:pt x="828353" y="402821"/>
                  </a:cubicBezTo>
                  <a:cubicBezTo>
                    <a:pt x="823221" y="393128"/>
                    <a:pt x="818185" y="383340"/>
                    <a:pt x="813149" y="373647"/>
                  </a:cubicBezTo>
                  <a:lnTo>
                    <a:pt x="809442" y="364905"/>
                  </a:lnTo>
                  <a:cubicBezTo>
                    <a:pt x="809442" y="364905"/>
                    <a:pt x="808777" y="364240"/>
                    <a:pt x="807827" y="363289"/>
                  </a:cubicBezTo>
                  <a:cubicBezTo>
                    <a:pt x="799369" y="346660"/>
                    <a:pt x="791102" y="329935"/>
                    <a:pt x="783120" y="313115"/>
                  </a:cubicBezTo>
                  <a:cubicBezTo>
                    <a:pt x="784165" y="313210"/>
                    <a:pt x="784830" y="313210"/>
                    <a:pt x="785020" y="312830"/>
                  </a:cubicBezTo>
                  <a:cubicBezTo>
                    <a:pt x="794333" y="280330"/>
                    <a:pt x="792718" y="213431"/>
                    <a:pt x="792052" y="197372"/>
                  </a:cubicBezTo>
                  <a:cubicBezTo>
                    <a:pt x="791387" y="181312"/>
                    <a:pt x="787681" y="147197"/>
                    <a:pt x="781124" y="91796"/>
                  </a:cubicBezTo>
                  <a:cubicBezTo>
                    <a:pt x="774567" y="36395"/>
                    <a:pt x="753851" y="10358"/>
                    <a:pt x="753851" y="10358"/>
                  </a:cubicBezTo>
                  <a:cubicBezTo>
                    <a:pt x="773237" y="58442"/>
                    <a:pt x="773902" y="74501"/>
                    <a:pt x="775328" y="98543"/>
                  </a:cubicBezTo>
                  <a:cubicBezTo>
                    <a:pt x="776753" y="122585"/>
                    <a:pt x="776373" y="181977"/>
                    <a:pt x="778273" y="207254"/>
                  </a:cubicBezTo>
                  <a:cubicBezTo>
                    <a:pt x="780174" y="232532"/>
                    <a:pt x="780649" y="304752"/>
                    <a:pt x="780649" y="304752"/>
                  </a:cubicBezTo>
                  <a:cubicBezTo>
                    <a:pt x="779509" y="303232"/>
                    <a:pt x="778369" y="301997"/>
                    <a:pt x="777228" y="300571"/>
                  </a:cubicBezTo>
                  <a:cubicBezTo>
                    <a:pt x="772667" y="290783"/>
                    <a:pt x="768391" y="280996"/>
                    <a:pt x="764114" y="271018"/>
                  </a:cubicBezTo>
                  <a:cubicBezTo>
                    <a:pt x="764494" y="271303"/>
                    <a:pt x="764780" y="271493"/>
                    <a:pt x="765160" y="271778"/>
                  </a:cubicBezTo>
                  <a:lnTo>
                    <a:pt x="765350" y="272443"/>
                  </a:lnTo>
                  <a:cubicBezTo>
                    <a:pt x="765350" y="272348"/>
                    <a:pt x="765350" y="272158"/>
                    <a:pt x="765350" y="271968"/>
                  </a:cubicBezTo>
                  <a:cubicBezTo>
                    <a:pt x="765635" y="272158"/>
                    <a:pt x="765920" y="272443"/>
                    <a:pt x="766205" y="272633"/>
                  </a:cubicBezTo>
                  <a:cubicBezTo>
                    <a:pt x="766205" y="272633"/>
                    <a:pt x="765920" y="271588"/>
                    <a:pt x="765445" y="269782"/>
                  </a:cubicBezTo>
                  <a:cubicBezTo>
                    <a:pt x="766015" y="257049"/>
                    <a:pt x="769246" y="199272"/>
                    <a:pt x="757938" y="143491"/>
                  </a:cubicBezTo>
                  <a:cubicBezTo>
                    <a:pt x="745489" y="81914"/>
                    <a:pt x="731235" y="24707"/>
                    <a:pt x="720687" y="0"/>
                  </a:cubicBezTo>
                  <a:cubicBezTo>
                    <a:pt x="720687" y="0"/>
                    <a:pt x="727529" y="115743"/>
                    <a:pt x="749955" y="217232"/>
                  </a:cubicBezTo>
                  <a:cubicBezTo>
                    <a:pt x="744159" y="198132"/>
                    <a:pt x="737792" y="177986"/>
                    <a:pt x="732470" y="163257"/>
                  </a:cubicBezTo>
                  <a:cubicBezTo>
                    <a:pt x="719071" y="126101"/>
                    <a:pt x="686097" y="70890"/>
                    <a:pt x="686097" y="70890"/>
                  </a:cubicBezTo>
                  <a:cubicBezTo>
                    <a:pt x="686097" y="70890"/>
                    <a:pt x="705197" y="131993"/>
                    <a:pt x="719642" y="172950"/>
                  </a:cubicBezTo>
                  <a:cubicBezTo>
                    <a:pt x="715555" y="166393"/>
                    <a:pt x="711184" y="159931"/>
                    <a:pt x="706528" y="153564"/>
                  </a:cubicBezTo>
                  <a:cubicBezTo>
                    <a:pt x="667567" y="100254"/>
                    <a:pt x="640484" y="89136"/>
                    <a:pt x="640484" y="89136"/>
                  </a:cubicBezTo>
                  <a:cubicBezTo>
                    <a:pt x="640484" y="89136"/>
                    <a:pt x="671653" y="202598"/>
                    <a:pt x="763924" y="270733"/>
                  </a:cubicBezTo>
                  <a:cubicBezTo>
                    <a:pt x="767915" y="280330"/>
                    <a:pt x="772002" y="289833"/>
                    <a:pt x="776278" y="299241"/>
                  </a:cubicBezTo>
                  <a:cubicBezTo>
                    <a:pt x="735036" y="245836"/>
                    <a:pt x="689613" y="223409"/>
                    <a:pt x="674409" y="213811"/>
                  </a:cubicBezTo>
                  <a:cubicBezTo>
                    <a:pt x="658634" y="203834"/>
                    <a:pt x="611691" y="169054"/>
                    <a:pt x="611691" y="169054"/>
                  </a:cubicBezTo>
                  <a:cubicBezTo>
                    <a:pt x="611691" y="169054"/>
                    <a:pt x="667187" y="237663"/>
                    <a:pt x="696740" y="265981"/>
                  </a:cubicBezTo>
                  <a:cubicBezTo>
                    <a:pt x="683626" y="258854"/>
                    <a:pt x="671368" y="252392"/>
                    <a:pt x="664526" y="247356"/>
                  </a:cubicBezTo>
                  <a:cubicBezTo>
                    <a:pt x="648466" y="235763"/>
                    <a:pt x="620528" y="215902"/>
                    <a:pt x="620528" y="215902"/>
                  </a:cubicBezTo>
                  <a:cubicBezTo>
                    <a:pt x="620528" y="215902"/>
                    <a:pt x="682676" y="300096"/>
                    <a:pt x="721447" y="324898"/>
                  </a:cubicBezTo>
                  <a:cubicBezTo>
                    <a:pt x="757463" y="347990"/>
                    <a:pt x="807542" y="374503"/>
                    <a:pt x="814384" y="378114"/>
                  </a:cubicBezTo>
                  <a:cubicBezTo>
                    <a:pt x="818185" y="385621"/>
                    <a:pt x="822081" y="393223"/>
                    <a:pt x="825977" y="400730"/>
                  </a:cubicBezTo>
                  <a:cubicBezTo>
                    <a:pt x="819135" y="393223"/>
                    <a:pt x="795283" y="368991"/>
                    <a:pt x="760693" y="354452"/>
                  </a:cubicBezTo>
                  <a:cubicBezTo>
                    <a:pt x="719452" y="337157"/>
                    <a:pt x="662150" y="318912"/>
                    <a:pt x="662150" y="318912"/>
                  </a:cubicBezTo>
                  <a:cubicBezTo>
                    <a:pt x="662150" y="318912"/>
                    <a:pt x="707478" y="368231"/>
                    <a:pt x="747105" y="385146"/>
                  </a:cubicBezTo>
                  <a:cubicBezTo>
                    <a:pt x="786731" y="402155"/>
                    <a:pt x="834149" y="418215"/>
                    <a:pt x="834149" y="418215"/>
                  </a:cubicBezTo>
                  <a:cubicBezTo>
                    <a:pt x="834149" y="418215"/>
                    <a:pt x="834244" y="417645"/>
                    <a:pt x="834435" y="416695"/>
                  </a:cubicBezTo>
                  <a:cubicBezTo>
                    <a:pt x="842417" y="431804"/>
                    <a:pt x="850399" y="446913"/>
                    <a:pt x="858572" y="461928"/>
                  </a:cubicBezTo>
                  <a:cubicBezTo>
                    <a:pt x="849069" y="455276"/>
                    <a:pt x="809157" y="420781"/>
                    <a:pt x="785400" y="413654"/>
                  </a:cubicBezTo>
                  <a:cubicBezTo>
                    <a:pt x="758983" y="405671"/>
                    <a:pt x="695600" y="401490"/>
                    <a:pt x="669277" y="383435"/>
                  </a:cubicBezTo>
                  <a:cubicBezTo>
                    <a:pt x="669277" y="383435"/>
                    <a:pt x="728194" y="439881"/>
                    <a:pt x="780554" y="459077"/>
                  </a:cubicBezTo>
                  <a:cubicBezTo>
                    <a:pt x="792242" y="463353"/>
                    <a:pt x="802695" y="466394"/>
                    <a:pt x="812293" y="468675"/>
                  </a:cubicBezTo>
                  <a:cubicBezTo>
                    <a:pt x="815809" y="473711"/>
                    <a:pt x="818565" y="478842"/>
                    <a:pt x="820751" y="484259"/>
                  </a:cubicBezTo>
                  <a:cubicBezTo>
                    <a:pt x="815999" y="482739"/>
                    <a:pt x="810488" y="481028"/>
                    <a:pt x="804311" y="479128"/>
                  </a:cubicBezTo>
                  <a:cubicBezTo>
                    <a:pt x="771336" y="461833"/>
                    <a:pt x="737032" y="445488"/>
                    <a:pt x="737032" y="445488"/>
                  </a:cubicBezTo>
                  <a:cubicBezTo>
                    <a:pt x="737032" y="445488"/>
                    <a:pt x="743018" y="452520"/>
                    <a:pt x="752426" y="463068"/>
                  </a:cubicBezTo>
                  <a:cubicBezTo>
                    <a:pt x="739597" y="459172"/>
                    <a:pt x="727814" y="455466"/>
                    <a:pt x="719071" y="452805"/>
                  </a:cubicBezTo>
                  <a:cubicBezTo>
                    <a:pt x="691704" y="427718"/>
                    <a:pt x="668327" y="410898"/>
                    <a:pt x="668327" y="410898"/>
                  </a:cubicBezTo>
                  <a:cubicBezTo>
                    <a:pt x="691609" y="430093"/>
                    <a:pt x="720212" y="519894"/>
                    <a:pt x="748815" y="563702"/>
                  </a:cubicBezTo>
                  <a:cubicBezTo>
                    <a:pt x="772002" y="599242"/>
                    <a:pt x="807352" y="634687"/>
                    <a:pt x="818945" y="648276"/>
                  </a:cubicBezTo>
                  <a:cubicBezTo>
                    <a:pt x="800415" y="640294"/>
                    <a:pt x="781884" y="632311"/>
                    <a:pt x="763354" y="624424"/>
                  </a:cubicBezTo>
                  <a:cubicBezTo>
                    <a:pt x="761359" y="619008"/>
                    <a:pt x="736556" y="554009"/>
                    <a:pt x="691419" y="513337"/>
                  </a:cubicBezTo>
                  <a:cubicBezTo>
                    <a:pt x="679540" y="502599"/>
                    <a:pt x="664336" y="490436"/>
                    <a:pt x="648276" y="478177"/>
                  </a:cubicBezTo>
                  <a:cubicBezTo>
                    <a:pt x="622144" y="426863"/>
                    <a:pt x="543936" y="365380"/>
                    <a:pt x="543936" y="365380"/>
                  </a:cubicBezTo>
                  <a:cubicBezTo>
                    <a:pt x="543936" y="365380"/>
                    <a:pt x="555434" y="391037"/>
                    <a:pt x="569118" y="421446"/>
                  </a:cubicBezTo>
                  <a:cubicBezTo>
                    <a:pt x="554769" y="411658"/>
                    <a:pt x="545267" y="405386"/>
                    <a:pt x="545267" y="405386"/>
                  </a:cubicBezTo>
                  <a:cubicBezTo>
                    <a:pt x="545267" y="405386"/>
                    <a:pt x="570449" y="444728"/>
                    <a:pt x="596486" y="482168"/>
                  </a:cubicBezTo>
                  <a:cubicBezTo>
                    <a:pt x="600667" y="491481"/>
                    <a:pt x="604469" y="499843"/>
                    <a:pt x="607414" y="506115"/>
                  </a:cubicBezTo>
                  <a:cubicBezTo>
                    <a:pt x="622334" y="538520"/>
                    <a:pt x="661295" y="576435"/>
                    <a:pt x="671653" y="586128"/>
                  </a:cubicBezTo>
                  <a:cubicBezTo>
                    <a:pt x="648181" y="576530"/>
                    <a:pt x="624709" y="566838"/>
                    <a:pt x="601048" y="557525"/>
                  </a:cubicBezTo>
                  <a:cubicBezTo>
                    <a:pt x="601428" y="557430"/>
                    <a:pt x="601713" y="557335"/>
                    <a:pt x="601713" y="557335"/>
                  </a:cubicBezTo>
                  <a:lnTo>
                    <a:pt x="600287" y="556860"/>
                  </a:lnTo>
                  <a:cubicBezTo>
                    <a:pt x="600192" y="553344"/>
                    <a:pt x="598387" y="514193"/>
                    <a:pt x="568453" y="456226"/>
                  </a:cubicBezTo>
                  <a:cubicBezTo>
                    <a:pt x="537094" y="395123"/>
                    <a:pt x="459267" y="332025"/>
                    <a:pt x="459267" y="332025"/>
                  </a:cubicBezTo>
                  <a:cubicBezTo>
                    <a:pt x="485304" y="361389"/>
                    <a:pt x="500129" y="437886"/>
                    <a:pt x="513813" y="468865"/>
                  </a:cubicBezTo>
                  <a:cubicBezTo>
                    <a:pt x="526071" y="496613"/>
                    <a:pt x="573965" y="539755"/>
                    <a:pt x="583943" y="550683"/>
                  </a:cubicBezTo>
                  <a:cubicBezTo>
                    <a:pt x="564367" y="542986"/>
                    <a:pt x="544696" y="535479"/>
                    <a:pt x="525026" y="528162"/>
                  </a:cubicBezTo>
                  <a:cubicBezTo>
                    <a:pt x="526071" y="527877"/>
                    <a:pt x="526831" y="527591"/>
                    <a:pt x="526831" y="527591"/>
                  </a:cubicBezTo>
                  <a:cubicBezTo>
                    <a:pt x="526831" y="527591"/>
                    <a:pt x="499939" y="472381"/>
                    <a:pt x="473236" y="426672"/>
                  </a:cubicBezTo>
                  <a:cubicBezTo>
                    <a:pt x="446533" y="380964"/>
                    <a:pt x="379539" y="333261"/>
                    <a:pt x="379539" y="333261"/>
                  </a:cubicBezTo>
                  <a:cubicBezTo>
                    <a:pt x="379539" y="333261"/>
                    <a:pt x="410613" y="400255"/>
                    <a:pt x="437981" y="447864"/>
                  </a:cubicBezTo>
                  <a:cubicBezTo>
                    <a:pt x="460977" y="487775"/>
                    <a:pt x="494142" y="513052"/>
                    <a:pt x="504310" y="520274"/>
                  </a:cubicBezTo>
                  <a:cubicBezTo>
                    <a:pt x="494617" y="516663"/>
                    <a:pt x="484829" y="513147"/>
                    <a:pt x="475041" y="509631"/>
                  </a:cubicBezTo>
                  <a:cubicBezTo>
                    <a:pt x="469625" y="501839"/>
                    <a:pt x="429523" y="445013"/>
                    <a:pt x="395884" y="404531"/>
                  </a:cubicBezTo>
                  <a:cubicBezTo>
                    <a:pt x="359773" y="361104"/>
                    <a:pt x="247641" y="298291"/>
                    <a:pt x="247641" y="298291"/>
                  </a:cubicBezTo>
                  <a:cubicBezTo>
                    <a:pt x="247641" y="298291"/>
                    <a:pt x="276054" y="329270"/>
                    <a:pt x="292684" y="347040"/>
                  </a:cubicBezTo>
                  <a:cubicBezTo>
                    <a:pt x="299811" y="354642"/>
                    <a:pt x="309599" y="368611"/>
                    <a:pt x="320242" y="383435"/>
                  </a:cubicBezTo>
                  <a:cubicBezTo>
                    <a:pt x="281186" y="351696"/>
                    <a:pt x="189104" y="294585"/>
                    <a:pt x="189104" y="294585"/>
                  </a:cubicBezTo>
                  <a:cubicBezTo>
                    <a:pt x="189104" y="294585"/>
                    <a:pt x="238709" y="346469"/>
                    <a:pt x="253248" y="364145"/>
                  </a:cubicBezTo>
                  <a:cubicBezTo>
                    <a:pt x="267312" y="381249"/>
                    <a:pt x="301522" y="433134"/>
                    <a:pt x="372982" y="475136"/>
                  </a:cubicBezTo>
                  <a:cubicBezTo>
                    <a:pt x="360819" y="471335"/>
                    <a:pt x="348560" y="467914"/>
                    <a:pt x="336302" y="464493"/>
                  </a:cubicBezTo>
                  <a:cubicBezTo>
                    <a:pt x="239089" y="362529"/>
                    <a:pt x="96168" y="341908"/>
                    <a:pt x="96168" y="341908"/>
                  </a:cubicBezTo>
                  <a:cubicBezTo>
                    <a:pt x="96168" y="341908"/>
                    <a:pt x="113748" y="373172"/>
                    <a:pt x="184733" y="412513"/>
                  </a:cubicBezTo>
                  <a:cubicBezTo>
                    <a:pt x="193095" y="417170"/>
                    <a:pt x="201743" y="421446"/>
                    <a:pt x="210295" y="425437"/>
                  </a:cubicBezTo>
                  <a:cubicBezTo>
                    <a:pt x="158125" y="414224"/>
                    <a:pt x="80773" y="400255"/>
                    <a:pt x="80773" y="400255"/>
                  </a:cubicBezTo>
                  <a:cubicBezTo>
                    <a:pt x="80773" y="400255"/>
                    <a:pt x="153184" y="431994"/>
                    <a:pt x="200413" y="442637"/>
                  </a:cubicBezTo>
                  <a:cubicBezTo>
                    <a:pt x="218278" y="446628"/>
                    <a:pt x="242415" y="451094"/>
                    <a:pt x="265506" y="455086"/>
                  </a:cubicBezTo>
                  <a:cubicBezTo>
                    <a:pt x="139310" y="443777"/>
                    <a:pt x="0" y="452995"/>
                    <a:pt x="0" y="452995"/>
                  </a:cubicBezTo>
                  <a:cubicBezTo>
                    <a:pt x="31739" y="462023"/>
                    <a:pt x="103580" y="470575"/>
                    <a:pt x="180552" y="476372"/>
                  </a:cubicBezTo>
                  <a:cubicBezTo>
                    <a:pt x="248971" y="481503"/>
                    <a:pt x="317486" y="469245"/>
                    <a:pt x="334686" y="466299"/>
                  </a:cubicBezTo>
                  <a:cubicBezTo>
                    <a:pt x="337347" y="466679"/>
                    <a:pt x="338867" y="466964"/>
                    <a:pt x="338867" y="466964"/>
                  </a:cubicBezTo>
                  <a:cubicBezTo>
                    <a:pt x="338487" y="466584"/>
                    <a:pt x="338107" y="466204"/>
                    <a:pt x="337727" y="465824"/>
                  </a:cubicBezTo>
                  <a:cubicBezTo>
                    <a:pt x="338107" y="465729"/>
                    <a:pt x="338582" y="465729"/>
                    <a:pt x="338772" y="465634"/>
                  </a:cubicBezTo>
                  <a:lnTo>
                    <a:pt x="337252" y="465254"/>
                  </a:lnTo>
                  <a:cubicBezTo>
                    <a:pt x="337062" y="465063"/>
                    <a:pt x="336777" y="464778"/>
                    <a:pt x="336587" y="464588"/>
                  </a:cubicBezTo>
                  <a:cubicBezTo>
                    <a:pt x="349320" y="468294"/>
                    <a:pt x="361959" y="472000"/>
                    <a:pt x="374503" y="475992"/>
                  </a:cubicBezTo>
                  <a:cubicBezTo>
                    <a:pt x="376498" y="477132"/>
                    <a:pt x="378114" y="478367"/>
                    <a:pt x="380204" y="479508"/>
                  </a:cubicBezTo>
                  <a:cubicBezTo>
                    <a:pt x="380204" y="479508"/>
                    <a:pt x="292114" y="489961"/>
                    <a:pt x="261040" y="491576"/>
                  </a:cubicBezTo>
                  <a:cubicBezTo>
                    <a:pt x="229966" y="493192"/>
                    <a:pt x="157650" y="502694"/>
                    <a:pt x="128192" y="504690"/>
                  </a:cubicBezTo>
                  <a:cubicBezTo>
                    <a:pt x="98733" y="506685"/>
                    <a:pt x="79063" y="508301"/>
                    <a:pt x="17485" y="492051"/>
                  </a:cubicBezTo>
                  <a:cubicBezTo>
                    <a:pt x="17485" y="492051"/>
                    <a:pt x="52360" y="513337"/>
                    <a:pt x="120875" y="512862"/>
                  </a:cubicBezTo>
                  <a:cubicBezTo>
                    <a:pt x="189389" y="512387"/>
                    <a:pt x="231486" y="511627"/>
                    <a:pt x="251157" y="510011"/>
                  </a:cubicBezTo>
                  <a:cubicBezTo>
                    <a:pt x="270828" y="508396"/>
                    <a:pt x="352551" y="500034"/>
                    <a:pt x="390752" y="483784"/>
                  </a:cubicBezTo>
                  <a:cubicBezTo>
                    <a:pt x="391132" y="483594"/>
                    <a:pt x="391037" y="482644"/>
                    <a:pt x="390752" y="481503"/>
                  </a:cubicBezTo>
                  <a:cubicBezTo>
                    <a:pt x="412513" y="488630"/>
                    <a:pt x="434085" y="496137"/>
                    <a:pt x="455656" y="503930"/>
                  </a:cubicBezTo>
                  <a:cubicBezTo>
                    <a:pt x="456986" y="504975"/>
                    <a:pt x="457841" y="505640"/>
                    <a:pt x="457841" y="505640"/>
                  </a:cubicBezTo>
                  <a:lnTo>
                    <a:pt x="469055" y="508871"/>
                  </a:lnTo>
                  <a:cubicBezTo>
                    <a:pt x="481693" y="513527"/>
                    <a:pt x="494332" y="518184"/>
                    <a:pt x="506971" y="522935"/>
                  </a:cubicBezTo>
                  <a:cubicBezTo>
                    <a:pt x="507256" y="523030"/>
                    <a:pt x="507541" y="523125"/>
                    <a:pt x="507826" y="523315"/>
                  </a:cubicBezTo>
                  <a:cubicBezTo>
                    <a:pt x="491101" y="524075"/>
                    <a:pt x="431709" y="527116"/>
                    <a:pt x="381440" y="531583"/>
                  </a:cubicBezTo>
                  <a:cubicBezTo>
                    <a:pt x="434085" y="520559"/>
                    <a:pt x="468009" y="511342"/>
                    <a:pt x="468009" y="511342"/>
                  </a:cubicBezTo>
                  <a:lnTo>
                    <a:pt x="451475" y="505260"/>
                  </a:lnTo>
                  <a:cubicBezTo>
                    <a:pt x="451475" y="505260"/>
                    <a:pt x="353882" y="504880"/>
                    <a:pt x="298576" y="512292"/>
                  </a:cubicBezTo>
                  <a:cubicBezTo>
                    <a:pt x="214477" y="533198"/>
                    <a:pt x="83244" y="550113"/>
                    <a:pt x="83244" y="550113"/>
                  </a:cubicBezTo>
                  <a:cubicBezTo>
                    <a:pt x="83244" y="550113"/>
                    <a:pt x="166678" y="554199"/>
                    <a:pt x="243840" y="550588"/>
                  </a:cubicBezTo>
                  <a:cubicBezTo>
                    <a:pt x="178366" y="561421"/>
                    <a:pt x="117074" y="572729"/>
                    <a:pt x="117074" y="572729"/>
                  </a:cubicBezTo>
                  <a:cubicBezTo>
                    <a:pt x="117074" y="572729"/>
                    <a:pt x="282136" y="580902"/>
                    <a:pt x="369941" y="565317"/>
                  </a:cubicBezTo>
                  <a:cubicBezTo>
                    <a:pt x="447388" y="551538"/>
                    <a:pt x="506971" y="533863"/>
                    <a:pt x="522650" y="529017"/>
                  </a:cubicBezTo>
                  <a:cubicBezTo>
                    <a:pt x="542796" y="536714"/>
                    <a:pt x="562847" y="544696"/>
                    <a:pt x="582897" y="552679"/>
                  </a:cubicBezTo>
                  <a:cubicBezTo>
                    <a:pt x="561136" y="553724"/>
                    <a:pt x="465254" y="558570"/>
                    <a:pt x="413369" y="565507"/>
                  </a:cubicBezTo>
                  <a:cubicBezTo>
                    <a:pt x="330505" y="576626"/>
                    <a:pt x="191955" y="602188"/>
                    <a:pt x="191955" y="602188"/>
                  </a:cubicBezTo>
                  <a:cubicBezTo>
                    <a:pt x="191955" y="602188"/>
                    <a:pt x="357018" y="610360"/>
                    <a:pt x="444823" y="594776"/>
                  </a:cubicBezTo>
                  <a:cubicBezTo>
                    <a:pt x="522365" y="580997"/>
                    <a:pt x="581947" y="563322"/>
                    <a:pt x="597627" y="558475"/>
                  </a:cubicBezTo>
                  <a:cubicBezTo>
                    <a:pt x="621954" y="568263"/>
                    <a:pt x="646186" y="578241"/>
                    <a:pt x="670418" y="588409"/>
                  </a:cubicBezTo>
                  <a:cubicBezTo>
                    <a:pt x="647896" y="588694"/>
                    <a:pt x="524075" y="590595"/>
                    <a:pt x="472476" y="599812"/>
                  </a:cubicBezTo>
                  <a:cubicBezTo>
                    <a:pt x="415649" y="609980"/>
                    <a:pt x="251727" y="641339"/>
                    <a:pt x="251727" y="641339"/>
                  </a:cubicBezTo>
                  <a:cubicBezTo>
                    <a:pt x="251727" y="641339"/>
                    <a:pt x="439406" y="644190"/>
                    <a:pt x="504595" y="633927"/>
                  </a:cubicBezTo>
                  <a:cubicBezTo>
                    <a:pt x="553344" y="626230"/>
                    <a:pt x="667852" y="598197"/>
                    <a:pt x="684196" y="594111"/>
                  </a:cubicBezTo>
                  <a:cubicBezTo>
                    <a:pt x="685622" y="594681"/>
                    <a:pt x="687047" y="595251"/>
                    <a:pt x="688473" y="595916"/>
                  </a:cubicBezTo>
                  <a:cubicBezTo>
                    <a:pt x="706338" y="603423"/>
                    <a:pt x="724108" y="611120"/>
                    <a:pt x="741878" y="618818"/>
                  </a:cubicBezTo>
                  <a:cubicBezTo>
                    <a:pt x="709189" y="621573"/>
                    <a:pt x="587079" y="632311"/>
                    <a:pt x="538139" y="641149"/>
                  </a:cubicBezTo>
                  <a:cubicBezTo>
                    <a:pt x="481313" y="651317"/>
                    <a:pt x="356067" y="672888"/>
                    <a:pt x="356067" y="672888"/>
                  </a:cubicBezTo>
                  <a:cubicBezTo>
                    <a:pt x="356067" y="672888"/>
                    <a:pt x="535384" y="671368"/>
                    <a:pt x="635923" y="652647"/>
                  </a:cubicBezTo>
                  <a:cubicBezTo>
                    <a:pt x="678590" y="644665"/>
                    <a:pt x="733896" y="628320"/>
                    <a:pt x="751476" y="622999"/>
                  </a:cubicBezTo>
                  <a:cubicBezTo>
                    <a:pt x="775043" y="633167"/>
                    <a:pt x="798609" y="643525"/>
                    <a:pt x="822081" y="653883"/>
                  </a:cubicBezTo>
                  <a:cubicBezTo>
                    <a:pt x="821226" y="653883"/>
                    <a:pt x="818565" y="653978"/>
                    <a:pt x="814289" y="654168"/>
                  </a:cubicBezTo>
                  <a:cubicBezTo>
                    <a:pt x="813434" y="653693"/>
                    <a:pt x="812578" y="653503"/>
                    <a:pt x="811723" y="653027"/>
                  </a:cubicBezTo>
                  <a:cubicBezTo>
                    <a:pt x="811723" y="653027"/>
                    <a:pt x="812293" y="653503"/>
                    <a:pt x="813053" y="654263"/>
                  </a:cubicBezTo>
                  <a:cubicBezTo>
                    <a:pt x="785496" y="655213"/>
                    <a:pt x="704152" y="658729"/>
                    <a:pt x="650082" y="667757"/>
                  </a:cubicBezTo>
                  <a:cubicBezTo>
                    <a:pt x="633737" y="665001"/>
                    <a:pt x="615777" y="665286"/>
                    <a:pt x="596106" y="670132"/>
                  </a:cubicBezTo>
                  <a:cubicBezTo>
                    <a:pt x="596106" y="670132"/>
                    <a:pt x="603708" y="671178"/>
                    <a:pt x="614636" y="673933"/>
                  </a:cubicBezTo>
                  <a:cubicBezTo>
                    <a:pt x="531107" y="688758"/>
                    <a:pt x="369846" y="716791"/>
                    <a:pt x="369846" y="716791"/>
                  </a:cubicBezTo>
                  <a:cubicBezTo>
                    <a:pt x="369846" y="716791"/>
                    <a:pt x="398354" y="717266"/>
                    <a:pt x="439691" y="716316"/>
                  </a:cubicBezTo>
                  <a:cubicBezTo>
                    <a:pt x="443587" y="717266"/>
                    <a:pt x="458602" y="721067"/>
                    <a:pt x="477607" y="728194"/>
                  </a:cubicBezTo>
                  <a:cubicBezTo>
                    <a:pt x="454040" y="725533"/>
                    <a:pt x="436840" y="727909"/>
                    <a:pt x="436840" y="727909"/>
                  </a:cubicBezTo>
                  <a:cubicBezTo>
                    <a:pt x="454991" y="727909"/>
                    <a:pt x="469720" y="733896"/>
                    <a:pt x="486540" y="747009"/>
                  </a:cubicBezTo>
                  <a:cubicBezTo>
                    <a:pt x="474471" y="749100"/>
                    <a:pt x="464493" y="750811"/>
                    <a:pt x="457556" y="752046"/>
                  </a:cubicBezTo>
                  <a:cubicBezTo>
                    <a:pt x="455751" y="751666"/>
                    <a:pt x="454040" y="751096"/>
                    <a:pt x="452140" y="750811"/>
                  </a:cubicBezTo>
                  <a:cubicBezTo>
                    <a:pt x="390657" y="739217"/>
                    <a:pt x="349225" y="749100"/>
                    <a:pt x="347325" y="752806"/>
                  </a:cubicBezTo>
                  <a:cubicBezTo>
                    <a:pt x="345329" y="756512"/>
                    <a:pt x="368896" y="753851"/>
                    <a:pt x="414794" y="756607"/>
                  </a:cubicBezTo>
                  <a:cubicBezTo>
                    <a:pt x="460692" y="759363"/>
                    <a:pt x="494712" y="795473"/>
                    <a:pt x="574820" y="832154"/>
                  </a:cubicBezTo>
                  <a:cubicBezTo>
                    <a:pt x="631836" y="858286"/>
                    <a:pt x="665476" y="863133"/>
                    <a:pt x="680110" y="863798"/>
                  </a:cubicBezTo>
                  <a:cubicBezTo>
                    <a:pt x="670608" y="867504"/>
                    <a:pt x="661200" y="871305"/>
                    <a:pt x="651792" y="875106"/>
                  </a:cubicBezTo>
                  <a:cubicBezTo>
                    <a:pt x="646376" y="872350"/>
                    <a:pt x="623664" y="860757"/>
                    <a:pt x="587364" y="844888"/>
                  </a:cubicBezTo>
                  <a:cubicBezTo>
                    <a:pt x="545552" y="826547"/>
                    <a:pt x="508396" y="787111"/>
                    <a:pt x="440832" y="768676"/>
                  </a:cubicBezTo>
                  <a:cubicBezTo>
                    <a:pt x="373267" y="750240"/>
                    <a:pt x="321952" y="762974"/>
                    <a:pt x="321952" y="762974"/>
                  </a:cubicBezTo>
                  <a:cubicBezTo>
                    <a:pt x="371462" y="765160"/>
                    <a:pt x="382865" y="769816"/>
                    <a:pt x="411563" y="776183"/>
                  </a:cubicBezTo>
                  <a:cubicBezTo>
                    <a:pt x="440261" y="782550"/>
                    <a:pt x="509726" y="831014"/>
                    <a:pt x="540705" y="844222"/>
                  </a:cubicBezTo>
                  <a:cubicBezTo>
                    <a:pt x="571114" y="857146"/>
                    <a:pt x="603423" y="875106"/>
                    <a:pt x="650367" y="875676"/>
                  </a:cubicBezTo>
                  <a:cubicBezTo>
                    <a:pt x="638868" y="880333"/>
                    <a:pt x="627370" y="885084"/>
                    <a:pt x="615967" y="889930"/>
                  </a:cubicBezTo>
                  <a:cubicBezTo>
                    <a:pt x="608270" y="887175"/>
                    <a:pt x="587269" y="879477"/>
                    <a:pt x="560756" y="868834"/>
                  </a:cubicBezTo>
                  <a:cubicBezTo>
                    <a:pt x="527211" y="855436"/>
                    <a:pt x="460597" y="814574"/>
                    <a:pt x="393128" y="795378"/>
                  </a:cubicBezTo>
                  <a:cubicBezTo>
                    <a:pt x="325658" y="776183"/>
                    <a:pt x="277385" y="791197"/>
                    <a:pt x="277385" y="791197"/>
                  </a:cubicBezTo>
                  <a:cubicBezTo>
                    <a:pt x="308269" y="793953"/>
                    <a:pt x="354452" y="803741"/>
                    <a:pt x="375738" y="808872"/>
                  </a:cubicBezTo>
                  <a:cubicBezTo>
                    <a:pt x="397024" y="813909"/>
                    <a:pt x="482263" y="853060"/>
                    <a:pt x="530727" y="873776"/>
                  </a:cubicBezTo>
                  <a:cubicBezTo>
                    <a:pt x="572444" y="891641"/>
                    <a:pt x="593921" y="893351"/>
                    <a:pt x="611215" y="892021"/>
                  </a:cubicBezTo>
                  <a:cubicBezTo>
                    <a:pt x="601808" y="896012"/>
                    <a:pt x="592305" y="900098"/>
                    <a:pt x="582897" y="904185"/>
                  </a:cubicBezTo>
                  <a:cubicBezTo>
                    <a:pt x="561421" y="896107"/>
                    <a:pt x="413749" y="840896"/>
                    <a:pt x="375548" y="832439"/>
                  </a:cubicBezTo>
                  <a:cubicBezTo>
                    <a:pt x="334306" y="823316"/>
                    <a:pt x="309124" y="819610"/>
                    <a:pt x="273869" y="825882"/>
                  </a:cubicBezTo>
                  <a:cubicBezTo>
                    <a:pt x="238899" y="832154"/>
                    <a:pt x="234812" y="837095"/>
                    <a:pt x="234717" y="837190"/>
                  </a:cubicBezTo>
                  <a:cubicBezTo>
                    <a:pt x="229396" y="834435"/>
                    <a:pt x="226070" y="832154"/>
                    <a:pt x="226070" y="832154"/>
                  </a:cubicBezTo>
                  <a:cubicBezTo>
                    <a:pt x="226070" y="832154"/>
                    <a:pt x="213431" y="854010"/>
                    <a:pt x="263701" y="863228"/>
                  </a:cubicBezTo>
                  <a:cubicBezTo>
                    <a:pt x="313875" y="872445"/>
                    <a:pt x="393033" y="902379"/>
                    <a:pt x="412133" y="905135"/>
                  </a:cubicBezTo>
                  <a:cubicBezTo>
                    <a:pt x="430284" y="907796"/>
                    <a:pt x="504595" y="925851"/>
                    <a:pt x="542986" y="922240"/>
                  </a:cubicBezTo>
                  <a:cubicBezTo>
                    <a:pt x="530252" y="928226"/>
                    <a:pt x="517519" y="934308"/>
                    <a:pt x="504975" y="940580"/>
                  </a:cubicBezTo>
                  <a:cubicBezTo>
                    <a:pt x="495662" y="936874"/>
                    <a:pt x="445678" y="918058"/>
                    <a:pt x="371842" y="913687"/>
                  </a:cubicBezTo>
                  <a:cubicBezTo>
                    <a:pt x="289738" y="908841"/>
                    <a:pt x="265696" y="907701"/>
                    <a:pt x="245360" y="913212"/>
                  </a:cubicBezTo>
                  <a:cubicBezTo>
                    <a:pt x="225025" y="918724"/>
                    <a:pt x="184923" y="920719"/>
                    <a:pt x="177321" y="903139"/>
                  </a:cubicBezTo>
                  <a:cubicBezTo>
                    <a:pt x="177321" y="903139"/>
                    <a:pt x="174090" y="919959"/>
                    <a:pt x="199842" y="925376"/>
                  </a:cubicBezTo>
                  <a:cubicBezTo>
                    <a:pt x="225595" y="930887"/>
                    <a:pt x="282041" y="934973"/>
                    <a:pt x="312070" y="932123"/>
                  </a:cubicBezTo>
                  <a:cubicBezTo>
                    <a:pt x="340008" y="929462"/>
                    <a:pt x="483214" y="939535"/>
                    <a:pt x="503930" y="941055"/>
                  </a:cubicBezTo>
                  <a:cubicBezTo>
                    <a:pt x="502599" y="941720"/>
                    <a:pt x="501269" y="942290"/>
                    <a:pt x="499939" y="942956"/>
                  </a:cubicBezTo>
                  <a:cubicBezTo>
                    <a:pt x="490911" y="947517"/>
                    <a:pt x="481883" y="952458"/>
                    <a:pt x="472951" y="957210"/>
                  </a:cubicBezTo>
                  <a:cubicBezTo>
                    <a:pt x="464493" y="954454"/>
                    <a:pt x="407857" y="936684"/>
                    <a:pt x="362434" y="938394"/>
                  </a:cubicBezTo>
                  <a:cubicBezTo>
                    <a:pt x="313210" y="940200"/>
                    <a:pt x="288978" y="940675"/>
                    <a:pt x="253153" y="944856"/>
                  </a:cubicBezTo>
                  <a:cubicBezTo>
                    <a:pt x="217422" y="949132"/>
                    <a:pt x="189579" y="952268"/>
                    <a:pt x="178556" y="937349"/>
                  </a:cubicBezTo>
                  <a:cubicBezTo>
                    <a:pt x="178556" y="937349"/>
                    <a:pt x="178271" y="955024"/>
                    <a:pt x="199082" y="957115"/>
                  </a:cubicBezTo>
                  <a:cubicBezTo>
                    <a:pt x="219893" y="959205"/>
                    <a:pt x="231486" y="965192"/>
                    <a:pt x="312925" y="963862"/>
                  </a:cubicBezTo>
                  <a:cubicBezTo>
                    <a:pt x="386951" y="962626"/>
                    <a:pt x="459362" y="958445"/>
                    <a:pt x="472000" y="957780"/>
                  </a:cubicBezTo>
                  <a:cubicBezTo>
                    <a:pt x="451760" y="968518"/>
                    <a:pt x="431709" y="979541"/>
                    <a:pt x="412228" y="991515"/>
                  </a:cubicBezTo>
                  <a:lnTo>
                    <a:pt x="412228" y="991515"/>
                  </a:lnTo>
                  <a:lnTo>
                    <a:pt x="412228" y="991515"/>
                  </a:lnTo>
                  <a:cubicBezTo>
                    <a:pt x="412228" y="991515"/>
                    <a:pt x="412133" y="991515"/>
                    <a:pt x="412133" y="991610"/>
                  </a:cubicBezTo>
                  <a:cubicBezTo>
                    <a:pt x="411753" y="989709"/>
                    <a:pt x="407097" y="984483"/>
                    <a:pt x="367090" y="986478"/>
                  </a:cubicBezTo>
                  <a:cubicBezTo>
                    <a:pt x="401680" y="980111"/>
                    <a:pt x="435415" y="975360"/>
                    <a:pt x="435415" y="975360"/>
                  </a:cubicBezTo>
                  <a:cubicBezTo>
                    <a:pt x="435415" y="975360"/>
                    <a:pt x="387996" y="970229"/>
                    <a:pt x="349605" y="972984"/>
                  </a:cubicBezTo>
                  <a:cubicBezTo>
                    <a:pt x="311214" y="975835"/>
                    <a:pt x="238614" y="991230"/>
                    <a:pt x="217517" y="991134"/>
                  </a:cubicBezTo>
                  <a:cubicBezTo>
                    <a:pt x="196421" y="991039"/>
                    <a:pt x="191575" y="997691"/>
                    <a:pt x="166108" y="979636"/>
                  </a:cubicBezTo>
                  <a:cubicBezTo>
                    <a:pt x="166108" y="979636"/>
                    <a:pt x="181027" y="1010805"/>
                    <a:pt x="201553" y="1009190"/>
                  </a:cubicBezTo>
                  <a:cubicBezTo>
                    <a:pt x="214952" y="1008144"/>
                    <a:pt x="240609" y="1009190"/>
                    <a:pt x="267122" y="1006909"/>
                  </a:cubicBezTo>
                  <a:cubicBezTo>
                    <a:pt x="259425" y="1010520"/>
                    <a:pt x="252868" y="1014226"/>
                    <a:pt x="247071" y="1017932"/>
                  </a:cubicBezTo>
                  <a:cubicBezTo>
                    <a:pt x="227210" y="1030761"/>
                    <a:pt x="205259" y="1052237"/>
                    <a:pt x="190150" y="1049196"/>
                  </a:cubicBezTo>
                  <a:cubicBezTo>
                    <a:pt x="174945" y="1046155"/>
                    <a:pt x="159171" y="1026200"/>
                    <a:pt x="159171" y="1026200"/>
                  </a:cubicBezTo>
                  <a:cubicBezTo>
                    <a:pt x="159171" y="1026200"/>
                    <a:pt x="170859" y="1052807"/>
                    <a:pt x="185493" y="1054328"/>
                  </a:cubicBezTo>
                  <a:cubicBezTo>
                    <a:pt x="200127" y="1055848"/>
                    <a:pt x="217993" y="1057654"/>
                    <a:pt x="256098" y="1034562"/>
                  </a:cubicBezTo>
                  <a:cubicBezTo>
                    <a:pt x="294014" y="1011660"/>
                    <a:pt x="324328" y="1000922"/>
                    <a:pt x="410898" y="992370"/>
                  </a:cubicBezTo>
                  <a:cubicBezTo>
                    <a:pt x="401015" y="998452"/>
                    <a:pt x="391512" y="1005008"/>
                    <a:pt x="382010" y="1011565"/>
                  </a:cubicBezTo>
                  <a:cubicBezTo>
                    <a:pt x="382010" y="1011565"/>
                    <a:pt x="382010" y="1011375"/>
                    <a:pt x="382010" y="1011375"/>
                  </a:cubicBezTo>
                  <a:cubicBezTo>
                    <a:pt x="382010" y="1011375"/>
                    <a:pt x="381535" y="1011755"/>
                    <a:pt x="380869" y="1012231"/>
                  </a:cubicBezTo>
                  <a:cubicBezTo>
                    <a:pt x="380204" y="1012611"/>
                    <a:pt x="379634" y="1013181"/>
                    <a:pt x="379064" y="1013561"/>
                  </a:cubicBezTo>
                  <a:cubicBezTo>
                    <a:pt x="366425" y="1012611"/>
                    <a:pt x="315301" y="1010140"/>
                    <a:pt x="280235" y="1032471"/>
                  </a:cubicBezTo>
                  <a:cubicBezTo>
                    <a:pt x="240039" y="1058129"/>
                    <a:pt x="212671" y="1074093"/>
                    <a:pt x="199177" y="1080555"/>
                  </a:cubicBezTo>
                  <a:cubicBezTo>
                    <a:pt x="199177" y="1080555"/>
                    <a:pt x="209250" y="1086257"/>
                    <a:pt x="229871" y="1079035"/>
                  </a:cubicBezTo>
                  <a:cubicBezTo>
                    <a:pt x="250492" y="1071718"/>
                    <a:pt x="288693" y="1039883"/>
                    <a:pt x="322333" y="1029335"/>
                  </a:cubicBezTo>
                  <a:cubicBezTo>
                    <a:pt x="347610" y="1021353"/>
                    <a:pt x="368611" y="1016602"/>
                    <a:pt x="377543" y="1014701"/>
                  </a:cubicBezTo>
                  <a:cubicBezTo>
                    <a:pt x="369466" y="1020403"/>
                    <a:pt x="361579" y="1026200"/>
                    <a:pt x="353787" y="1032186"/>
                  </a:cubicBezTo>
                  <a:cubicBezTo>
                    <a:pt x="353787" y="1031711"/>
                    <a:pt x="353882" y="1031426"/>
                    <a:pt x="353882" y="1031426"/>
                  </a:cubicBezTo>
                  <a:cubicBezTo>
                    <a:pt x="353882" y="1031426"/>
                    <a:pt x="353597" y="1031901"/>
                    <a:pt x="353121" y="1032756"/>
                  </a:cubicBezTo>
                  <a:cubicBezTo>
                    <a:pt x="351791" y="1033802"/>
                    <a:pt x="350556" y="1034847"/>
                    <a:pt x="349225" y="1035797"/>
                  </a:cubicBezTo>
                  <a:cubicBezTo>
                    <a:pt x="334686" y="1040644"/>
                    <a:pt x="283561" y="1054233"/>
                    <a:pt x="242605" y="1085307"/>
                  </a:cubicBezTo>
                  <a:cubicBezTo>
                    <a:pt x="195091" y="1121417"/>
                    <a:pt x="160881" y="1183660"/>
                    <a:pt x="146342" y="1192497"/>
                  </a:cubicBezTo>
                  <a:cubicBezTo>
                    <a:pt x="146342" y="1192497"/>
                    <a:pt x="152994" y="1200195"/>
                    <a:pt x="196801" y="1173207"/>
                  </a:cubicBezTo>
                  <a:cubicBezTo>
                    <a:pt x="240609" y="1146314"/>
                    <a:pt x="276529" y="1109158"/>
                    <a:pt x="288503" y="1091483"/>
                  </a:cubicBezTo>
                  <a:cubicBezTo>
                    <a:pt x="295345" y="1081505"/>
                    <a:pt x="315205" y="1064305"/>
                    <a:pt x="331265" y="1051382"/>
                  </a:cubicBezTo>
                  <a:cubicBezTo>
                    <a:pt x="317011" y="1067156"/>
                    <a:pt x="281376" y="1106783"/>
                    <a:pt x="262275" y="1127974"/>
                  </a:cubicBezTo>
                  <a:cubicBezTo>
                    <a:pt x="238043" y="1154771"/>
                    <a:pt x="234147" y="1202095"/>
                    <a:pt x="220273" y="1221956"/>
                  </a:cubicBezTo>
                  <a:cubicBezTo>
                    <a:pt x="206399" y="1241721"/>
                    <a:pt x="198987" y="1260062"/>
                    <a:pt x="198987" y="1260062"/>
                  </a:cubicBezTo>
                  <a:cubicBezTo>
                    <a:pt x="224359" y="1241341"/>
                    <a:pt x="237188" y="1228703"/>
                    <a:pt x="246121" y="1205041"/>
                  </a:cubicBezTo>
                  <a:cubicBezTo>
                    <a:pt x="255053" y="1181379"/>
                    <a:pt x="261990" y="1155817"/>
                    <a:pt x="288503" y="1120277"/>
                  </a:cubicBezTo>
                  <a:cubicBezTo>
                    <a:pt x="309884" y="1091673"/>
                    <a:pt x="326799" y="1060504"/>
                    <a:pt x="333926" y="1049196"/>
                  </a:cubicBezTo>
                  <a:cubicBezTo>
                    <a:pt x="342098" y="1042639"/>
                    <a:pt x="348845" y="1037413"/>
                    <a:pt x="351696" y="1035227"/>
                  </a:cubicBezTo>
                  <a:cubicBezTo>
                    <a:pt x="341813" y="1053187"/>
                    <a:pt x="296105" y="1136051"/>
                    <a:pt x="278810" y="1168550"/>
                  </a:cubicBezTo>
                  <a:cubicBezTo>
                    <a:pt x="259329" y="1205136"/>
                    <a:pt x="256289" y="1262913"/>
                    <a:pt x="256289" y="1262913"/>
                  </a:cubicBezTo>
                  <a:cubicBezTo>
                    <a:pt x="256289" y="1262913"/>
                    <a:pt x="289833" y="1194398"/>
                    <a:pt x="292494" y="1176628"/>
                  </a:cubicBezTo>
                  <a:cubicBezTo>
                    <a:pt x="295155" y="1158858"/>
                    <a:pt x="320622" y="1096995"/>
                    <a:pt x="336777" y="1073903"/>
                  </a:cubicBezTo>
                  <a:cubicBezTo>
                    <a:pt x="350461" y="1054328"/>
                    <a:pt x="353216" y="1037508"/>
                    <a:pt x="353692" y="1032756"/>
                  </a:cubicBezTo>
                  <a:cubicBezTo>
                    <a:pt x="361484" y="1026865"/>
                    <a:pt x="369371" y="1020973"/>
                    <a:pt x="377448" y="1015556"/>
                  </a:cubicBezTo>
                  <a:cubicBezTo>
                    <a:pt x="371842" y="1021543"/>
                    <a:pt x="361674" y="1034562"/>
                    <a:pt x="350271" y="1060599"/>
                  </a:cubicBezTo>
                  <a:cubicBezTo>
                    <a:pt x="332976" y="1099941"/>
                    <a:pt x="309694" y="1165890"/>
                    <a:pt x="308649" y="1173017"/>
                  </a:cubicBezTo>
                  <a:cubicBezTo>
                    <a:pt x="307603" y="1180144"/>
                    <a:pt x="301332" y="1201715"/>
                    <a:pt x="287458" y="1215969"/>
                  </a:cubicBezTo>
                  <a:cubicBezTo>
                    <a:pt x="273584" y="1230318"/>
                    <a:pt x="269973" y="1281348"/>
                    <a:pt x="269973" y="1281348"/>
                  </a:cubicBezTo>
                  <a:cubicBezTo>
                    <a:pt x="269973" y="1281348"/>
                    <a:pt x="291924" y="1225947"/>
                    <a:pt x="306843" y="1205896"/>
                  </a:cubicBezTo>
                  <a:cubicBezTo>
                    <a:pt x="321762" y="1185845"/>
                    <a:pt x="325563" y="1152871"/>
                    <a:pt x="336397" y="1128924"/>
                  </a:cubicBezTo>
                  <a:cubicBezTo>
                    <a:pt x="347230" y="1105072"/>
                    <a:pt x="353216" y="1071528"/>
                    <a:pt x="368991" y="1045585"/>
                  </a:cubicBezTo>
                  <a:cubicBezTo>
                    <a:pt x="381535" y="1024964"/>
                    <a:pt x="382295" y="1015556"/>
                    <a:pt x="382105" y="1012516"/>
                  </a:cubicBezTo>
                  <a:cubicBezTo>
                    <a:pt x="391417" y="1006339"/>
                    <a:pt x="400635" y="1000162"/>
                    <a:pt x="410233" y="994460"/>
                  </a:cubicBezTo>
                  <a:cubicBezTo>
                    <a:pt x="407287" y="998927"/>
                    <a:pt x="401775" y="1007099"/>
                    <a:pt x="397404" y="1011755"/>
                  </a:cubicBezTo>
                  <a:cubicBezTo>
                    <a:pt x="391227" y="1018407"/>
                    <a:pt x="375928" y="1041024"/>
                    <a:pt x="363859" y="1076469"/>
                  </a:cubicBezTo>
                  <a:cubicBezTo>
                    <a:pt x="351886" y="1111914"/>
                    <a:pt x="345044" y="1158287"/>
                    <a:pt x="342763" y="1177293"/>
                  </a:cubicBezTo>
                  <a:cubicBezTo>
                    <a:pt x="340483" y="1196393"/>
                    <a:pt x="330410" y="1215114"/>
                    <a:pt x="321952" y="1229653"/>
                  </a:cubicBezTo>
                  <a:cubicBezTo>
                    <a:pt x="313495" y="1244192"/>
                    <a:pt x="317961" y="1264243"/>
                    <a:pt x="317961" y="1264243"/>
                  </a:cubicBezTo>
                  <a:cubicBezTo>
                    <a:pt x="317961" y="1264243"/>
                    <a:pt x="316251" y="1243812"/>
                    <a:pt x="328034" y="1230983"/>
                  </a:cubicBezTo>
                  <a:cubicBezTo>
                    <a:pt x="339818" y="1218155"/>
                    <a:pt x="357303" y="1191642"/>
                    <a:pt x="361009" y="1162659"/>
                  </a:cubicBezTo>
                  <a:cubicBezTo>
                    <a:pt x="364810" y="1133675"/>
                    <a:pt x="376878" y="1104312"/>
                    <a:pt x="379919" y="1087397"/>
                  </a:cubicBezTo>
                  <a:cubicBezTo>
                    <a:pt x="382960" y="1070482"/>
                    <a:pt x="399780" y="1030476"/>
                    <a:pt x="408902" y="1013466"/>
                  </a:cubicBezTo>
                  <a:cubicBezTo>
                    <a:pt x="415554" y="1001112"/>
                    <a:pt x="414224" y="995031"/>
                    <a:pt x="413084" y="992655"/>
                  </a:cubicBezTo>
                  <a:cubicBezTo>
                    <a:pt x="419545" y="988854"/>
                    <a:pt x="426197" y="985338"/>
                    <a:pt x="432754" y="981632"/>
                  </a:cubicBezTo>
                  <a:cubicBezTo>
                    <a:pt x="408332" y="1007669"/>
                    <a:pt x="412894" y="1027435"/>
                    <a:pt x="401110" y="1053567"/>
                  </a:cubicBezTo>
                  <a:cubicBezTo>
                    <a:pt x="388757" y="1080840"/>
                    <a:pt x="391702" y="1120942"/>
                    <a:pt x="385811" y="1139472"/>
                  </a:cubicBezTo>
                  <a:cubicBezTo>
                    <a:pt x="379919" y="1158002"/>
                    <a:pt x="385621" y="1186796"/>
                    <a:pt x="357778" y="1216634"/>
                  </a:cubicBezTo>
                  <a:cubicBezTo>
                    <a:pt x="357778" y="1216634"/>
                    <a:pt x="386666" y="1200670"/>
                    <a:pt x="398069" y="1162279"/>
                  </a:cubicBezTo>
                  <a:cubicBezTo>
                    <a:pt x="409187" y="1124838"/>
                    <a:pt x="453565" y="993130"/>
                    <a:pt x="437126" y="979066"/>
                  </a:cubicBezTo>
                  <a:cubicBezTo>
                    <a:pt x="446438" y="973935"/>
                    <a:pt x="455656" y="968803"/>
                    <a:pt x="465064" y="963862"/>
                  </a:cubicBezTo>
                  <a:cubicBezTo>
                    <a:pt x="436840" y="993795"/>
                    <a:pt x="427338" y="1098610"/>
                    <a:pt x="422871" y="1136906"/>
                  </a:cubicBezTo>
                  <a:cubicBezTo>
                    <a:pt x="418120" y="1177483"/>
                    <a:pt x="383815" y="1208177"/>
                    <a:pt x="383815" y="1208177"/>
                  </a:cubicBezTo>
                  <a:cubicBezTo>
                    <a:pt x="450619" y="1168265"/>
                    <a:pt x="450714" y="1099086"/>
                    <a:pt x="454230" y="1073523"/>
                  </a:cubicBezTo>
                  <a:cubicBezTo>
                    <a:pt x="457746" y="1048436"/>
                    <a:pt x="476277" y="991230"/>
                    <a:pt x="470575" y="961106"/>
                  </a:cubicBezTo>
                  <a:cubicBezTo>
                    <a:pt x="480078" y="956164"/>
                    <a:pt x="489676" y="951318"/>
                    <a:pt x="499273" y="946567"/>
                  </a:cubicBezTo>
                  <a:cubicBezTo>
                    <a:pt x="475612" y="976785"/>
                    <a:pt x="479508" y="1026105"/>
                    <a:pt x="475231" y="1055183"/>
                  </a:cubicBezTo>
                  <a:cubicBezTo>
                    <a:pt x="470860" y="1085116"/>
                    <a:pt x="475897" y="1145934"/>
                    <a:pt x="473806" y="1160188"/>
                  </a:cubicBezTo>
                  <a:cubicBezTo>
                    <a:pt x="471715" y="1174442"/>
                    <a:pt x="451665" y="1214544"/>
                    <a:pt x="451665" y="1214544"/>
                  </a:cubicBezTo>
                  <a:cubicBezTo>
                    <a:pt x="451665" y="1214544"/>
                    <a:pt x="475421" y="1191547"/>
                    <a:pt x="487680" y="1166840"/>
                  </a:cubicBezTo>
                  <a:cubicBezTo>
                    <a:pt x="499558" y="1142893"/>
                    <a:pt x="521985" y="961961"/>
                    <a:pt x="503169" y="944666"/>
                  </a:cubicBezTo>
                  <a:cubicBezTo>
                    <a:pt x="512292" y="940295"/>
                    <a:pt x="521415" y="936114"/>
                    <a:pt x="530632" y="931932"/>
                  </a:cubicBezTo>
                  <a:cubicBezTo>
                    <a:pt x="518184" y="948847"/>
                    <a:pt x="514858" y="998832"/>
                    <a:pt x="508871" y="1038838"/>
                  </a:cubicBezTo>
                  <a:cubicBezTo>
                    <a:pt x="502124" y="1084356"/>
                    <a:pt x="519799" y="1107448"/>
                    <a:pt x="507731" y="1148785"/>
                  </a:cubicBezTo>
                  <a:cubicBezTo>
                    <a:pt x="495567" y="1190122"/>
                    <a:pt x="468960" y="1214068"/>
                    <a:pt x="468960" y="1214068"/>
                  </a:cubicBezTo>
                  <a:cubicBezTo>
                    <a:pt x="543081" y="1161899"/>
                    <a:pt x="534053" y="1113435"/>
                    <a:pt x="539755" y="1074664"/>
                  </a:cubicBezTo>
                  <a:cubicBezTo>
                    <a:pt x="545362" y="1036843"/>
                    <a:pt x="550208" y="953219"/>
                    <a:pt x="537189" y="928892"/>
                  </a:cubicBezTo>
                  <a:cubicBezTo>
                    <a:pt x="545647" y="924996"/>
                    <a:pt x="554104" y="921289"/>
                    <a:pt x="562657" y="917583"/>
                  </a:cubicBezTo>
                  <a:cubicBezTo>
                    <a:pt x="541751" y="947802"/>
                    <a:pt x="548878" y="1003393"/>
                    <a:pt x="551443" y="1030666"/>
                  </a:cubicBezTo>
                  <a:cubicBezTo>
                    <a:pt x="554009" y="1058984"/>
                    <a:pt x="563132" y="1110489"/>
                    <a:pt x="557525" y="1141183"/>
                  </a:cubicBezTo>
                  <a:cubicBezTo>
                    <a:pt x="551918" y="1171876"/>
                    <a:pt x="548878" y="1192497"/>
                    <a:pt x="537474" y="1206561"/>
                  </a:cubicBezTo>
                  <a:cubicBezTo>
                    <a:pt x="537474" y="1206561"/>
                    <a:pt x="576436" y="1185560"/>
                    <a:pt x="580712" y="1135291"/>
                  </a:cubicBezTo>
                  <a:cubicBezTo>
                    <a:pt x="585083" y="1084926"/>
                    <a:pt x="585748" y="1051857"/>
                    <a:pt x="584798" y="1033897"/>
                  </a:cubicBezTo>
                  <a:cubicBezTo>
                    <a:pt x="583848" y="1016887"/>
                    <a:pt x="575865" y="930887"/>
                    <a:pt x="566363" y="915873"/>
                  </a:cubicBezTo>
                  <a:cubicBezTo>
                    <a:pt x="575580" y="911882"/>
                    <a:pt x="584798" y="907796"/>
                    <a:pt x="594016" y="903899"/>
                  </a:cubicBezTo>
                  <a:cubicBezTo>
                    <a:pt x="572824" y="936874"/>
                    <a:pt x="584038" y="1010900"/>
                    <a:pt x="593445" y="1048531"/>
                  </a:cubicBezTo>
                  <a:cubicBezTo>
                    <a:pt x="603233" y="1087587"/>
                    <a:pt x="602188" y="1106022"/>
                    <a:pt x="602568" y="1138902"/>
                  </a:cubicBezTo>
                  <a:cubicBezTo>
                    <a:pt x="602948" y="1171686"/>
                    <a:pt x="584798" y="1181189"/>
                    <a:pt x="584798" y="1181189"/>
                  </a:cubicBezTo>
                  <a:cubicBezTo>
                    <a:pt x="584798" y="1181189"/>
                    <a:pt x="603138" y="1183945"/>
                    <a:pt x="620623" y="1129019"/>
                  </a:cubicBezTo>
                  <a:cubicBezTo>
                    <a:pt x="627180" y="1108493"/>
                    <a:pt x="628320" y="1085497"/>
                    <a:pt x="627085" y="1063830"/>
                  </a:cubicBezTo>
                  <a:cubicBezTo>
                    <a:pt x="629746" y="1070767"/>
                    <a:pt x="632502" y="1078560"/>
                    <a:pt x="635447" y="1088347"/>
                  </a:cubicBezTo>
                  <a:cubicBezTo>
                    <a:pt x="648751" y="1132345"/>
                    <a:pt x="633452" y="1175868"/>
                    <a:pt x="633452" y="1175868"/>
                  </a:cubicBezTo>
                  <a:cubicBezTo>
                    <a:pt x="633452" y="1175868"/>
                    <a:pt x="650557" y="1148025"/>
                    <a:pt x="654358" y="1091578"/>
                  </a:cubicBezTo>
                  <a:cubicBezTo>
                    <a:pt x="658159" y="1035132"/>
                    <a:pt x="640294" y="960061"/>
                    <a:pt x="633072" y="941815"/>
                  </a:cubicBezTo>
                  <a:cubicBezTo>
                    <a:pt x="626230" y="924520"/>
                    <a:pt x="625565" y="910551"/>
                    <a:pt x="626895" y="890596"/>
                  </a:cubicBezTo>
                  <a:cubicBezTo>
                    <a:pt x="636968" y="886604"/>
                    <a:pt x="647136" y="882613"/>
                    <a:pt x="657209" y="878717"/>
                  </a:cubicBezTo>
                  <a:cubicBezTo>
                    <a:pt x="643905" y="899148"/>
                    <a:pt x="642479" y="921289"/>
                    <a:pt x="649797" y="941245"/>
                  </a:cubicBezTo>
                  <a:cubicBezTo>
                    <a:pt x="657684" y="962626"/>
                    <a:pt x="690848" y="1008810"/>
                    <a:pt x="698736" y="1033041"/>
                  </a:cubicBezTo>
                  <a:cubicBezTo>
                    <a:pt x="701872" y="1042544"/>
                    <a:pt x="706813" y="1054233"/>
                    <a:pt x="711564" y="1067726"/>
                  </a:cubicBezTo>
                  <a:cubicBezTo>
                    <a:pt x="675074" y="1124933"/>
                    <a:pt x="643810" y="1178338"/>
                    <a:pt x="643810" y="1178338"/>
                  </a:cubicBezTo>
                  <a:cubicBezTo>
                    <a:pt x="643810" y="1178338"/>
                    <a:pt x="673363" y="1143178"/>
                    <a:pt x="719262" y="1094619"/>
                  </a:cubicBezTo>
                  <a:cubicBezTo>
                    <a:pt x="719737" y="1096995"/>
                    <a:pt x="720117" y="1099561"/>
                    <a:pt x="720592" y="1102126"/>
                  </a:cubicBezTo>
                  <a:cubicBezTo>
                    <a:pt x="681251" y="1161423"/>
                    <a:pt x="646946" y="1215399"/>
                    <a:pt x="646946" y="1215399"/>
                  </a:cubicBezTo>
                  <a:cubicBezTo>
                    <a:pt x="646946" y="1215399"/>
                    <a:pt x="682011" y="1177388"/>
                    <a:pt x="722968" y="1133010"/>
                  </a:cubicBezTo>
                  <a:cubicBezTo>
                    <a:pt x="722873" y="1136716"/>
                    <a:pt x="722968" y="1140327"/>
                    <a:pt x="722587" y="1144128"/>
                  </a:cubicBezTo>
                  <a:cubicBezTo>
                    <a:pt x="722587" y="1144128"/>
                    <a:pt x="727339" y="1137096"/>
                    <a:pt x="730950" y="1124363"/>
                  </a:cubicBezTo>
                  <a:cubicBezTo>
                    <a:pt x="766870" y="1085497"/>
                    <a:pt x="805546" y="1043590"/>
                    <a:pt x="828733" y="1018692"/>
                  </a:cubicBezTo>
                  <a:cubicBezTo>
                    <a:pt x="830158" y="1020783"/>
                    <a:pt x="831584" y="1022874"/>
                    <a:pt x="833009" y="1024869"/>
                  </a:cubicBezTo>
                  <a:cubicBezTo>
                    <a:pt x="835765" y="1028860"/>
                    <a:pt x="837475" y="1033422"/>
                    <a:pt x="838711" y="1038173"/>
                  </a:cubicBezTo>
                  <a:cubicBezTo>
                    <a:pt x="826642" y="1050146"/>
                    <a:pt x="815334" y="1061550"/>
                    <a:pt x="806307" y="1071147"/>
                  </a:cubicBezTo>
                  <a:cubicBezTo>
                    <a:pt x="725723" y="1156577"/>
                    <a:pt x="636588" y="1300068"/>
                    <a:pt x="636588" y="1300068"/>
                  </a:cubicBezTo>
                  <a:cubicBezTo>
                    <a:pt x="636588" y="1300068"/>
                    <a:pt x="780554" y="1143938"/>
                    <a:pt x="825787" y="1095379"/>
                  </a:cubicBezTo>
                  <a:cubicBezTo>
                    <a:pt x="829968" y="1090913"/>
                    <a:pt x="834340" y="1085877"/>
                    <a:pt x="838806" y="1080745"/>
                  </a:cubicBezTo>
                  <a:cubicBezTo>
                    <a:pt x="838046" y="1084546"/>
                    <a:pt x="837380" y="1086922"/>
                    <a:pt x="837380" y="1086922"/>
                  </a:cubicBezTo>
                  <a:cubicBezTo>
                    <a:pt x="838141" y="1084546"/>
                    <a:pt x="838616" y="1082456"/>
                    <a:pt x="839281" y="1080175"/>
                  </a:cubicBezTo>
                  <a:cubicBezTo>
                    <a:pt x="841467" y="1077704"/>
                    <a:pt x="843557" y="1075139"/>
                    <a:pt x="845743" y="1072573"/>
                  </a:cubicBezTo>
                  <a:cubicBezTo>
                    <a:pt x="844507" y="1079985"/>
                    <a:pt x="842132" y="1082741"/>
                    <a:pt x="842132" y="1082741"/>
                  </a:cubicBezTo>
                  <a:cubicBezTo>
                    <a:pt x="842132" y="1082741"/>
                    <a:pt x="846028" y="1078084"/>
                    <a:pt x="849639" y="1067726"/>
                  </a:cubicBezTo>
                  <a:cubicBezTo>
                    <a:pt x="880808" y="1029811"/>
                    <a:pt x="913687" y="983532"/>
                    <a:pt x="927656" y="963482"/>
                  </a:cubicBezTo>
                  <a:lnTo>
                    <a:pt x="931457" y="972034"/>
                  </a:lnTo>
                  <a:cubicBezTo>
                    <a:pt x="930792" y="976595"/>
                    <a:pt x="930032" y="981157"/>
                    <a:pt x="929272" y="985623"/>
                  </a:cubicBezTo>
                  <a:cubicBezTo>
                    <a:pt x="912072" y="1010995"/>
                    <a:pt x="906180" y="1028195"/>
                    <a:pt x="901239" y="1046060"/>
                  </a:cubicBezTo>
                  <a:cubicBezTo>
                    <a:pt x="901239" y="1046155"/>
                    <a:pt x="901144" y="1046250"/>
                    <a:pt x="901144" y="1046345"/>
                  </a:cubicBezTo>
                  <a:cubicBezTo>
                    <a:pt x="881473" y="1063450"/>
                    <a:pt x="851920" y="1090058"/>
                    <a:pt x="829968" y="1113340"/>
                  </a:cubicBezTo>
                  <a:cubicBezTo>
                    <a:pt x="759838" y="1187746"/>
                    <a:pt x="661390" y="1337604"/>
                    <a:pt x="661390" y="1337604"/>
                  </a:cubicBezTo>
                  <a:cubicBezTo>
                    <a:pt x="661390" y="1337604"/>
                    <a:pt x="747295" y="1244002"/>
                    <a:pt x="786636" y="1201715"/>
                  </a:cubicBezTo>
                  <a:cubicBezTo>
                    <a:pt x="812578" y="1173872"/>
                    <a:pt x="862563" y="1110679"/>
                    <a:pt x="893732" y="1070862"/>
                  </a:cubicBezTo>
                  <a:cubicBezTo>
                    <a:pt x="892496" y="1074664"/>
                    <a:pt x="891356" y="1078084"/>
                    <a:pt x="890311" y="1081220"/>
                  </a:cubicBezTo>
                  <a:cubicBezTo>
                    <a:pt x="882138" y="1095760"/>
                    <a:pt x="873966" y="1106308"/>
                    <a:pt x="871590" y="1111344"/>
                  </a:cubicBezTo>
                  <a:cubicBezTo>
                    <a:pt x="867789" y="1119516"/>
                    <a:pt x="865318" y="1133961"/>
                    <a:pt x="865318" y="1133961"/>
                  </a:cubicBezTo>
                  <a:cubicBezTo>
                    <a:pt x="878907" y="1099086"/>
                    <a:pt x="900003" y="1086067"/>
                    <a:pt x="908271" y="1070197"/>
                  </a:cubicBezTo>
                  <a:cubicBezTo>
                    <a:pt x="910266" y="1066301"/>
                    <a:pt x="913497" y="1061740"/>
                    <a:pt x="917488" y="1056893"/>
                  </a:cubicBezTo>
                  <a:cubicBezTo>
                    <a:pt x="915778" y="1066776"/>
                    <a:pt x="914258" y="1076564"/>
                    <a:pt x="912547" y="1086447"/>
                  </a:cubicBezTo>
                  <a:cubicBezTo>
                    <a:pt x="902664" y="1100321"/>
                    <a:pt x="893066" y="1114100"/>
                    <a:pt x="885559" y="1124933"/>
                  </a:cubicBezTo>
                  <a:cubicBezTo>
                    <a:pt x="854295" y="1154866"/>
                    <a:pt x="802886" y="1204661"/>
                    <a:pt x="779129" y="1231268"/>
                  </a:cubicBezTo>
                  <a:cubicBezTo>
                    <a:pt x="735131" y="1280493"/>
                    <a:pt x="635923" y="1439853"/>
                    <a:pt x="635923" y="1439853"/>
                  </a:cubicBezTo>
                  <a:cubicBezTo>
                    <a:pt x="635923" y="1439853"/>
                    <a:pt x="751001" y="1318979"/>
                    <a:pt x="790342" y="1276692"/>
                  </a:cubicBezTo>
                  <a:cubicBezTo>
                    <a:pt x="826072" y="1238300"/>
                    <a:pt x="894777" y="1135196"/>
                    <a:pt x="907131" y="1116476"/>
                  </a:cubicBezTo>
                  <a:cubicBezTo>
                    <a:pt x="906750" y="1118756"/>
                    <a:pt x="906275" y="1121037"/>
                    <a:pt x="905895" y="1123317"/>
                  </a:cubicBezTo>
                  <a:cubicBezTo>
                    <a:pt x="883754" y="1155627"/>
                    <a:pt x="877007" y="1178433"/>
                    <a:pt x="877007" y="1178433"/>
                  </a:cubicBezTo>
                  <a:cubicBezTo>
                    <a:pt x="877007" y="1178433"/>
                    <a:pt x="886890" y="1155247"/>
                    <a:pt x="904280" y="1132155"/>
                  </a:cubicBezTo>
                  <a:cubicBezTo>
                    <a:pt x="900574" y="1152776"/>
                    <a:pt x="896772" y="1173397"/>
                    <a:pt x="892781" y="1194018"/>
                  </a:cubicBezTo>
                  <a:cubicBezTo>
                    <a:pt x="881093" y="1203806"/>
                    <a:pt x="833294" y="1244762"/>
                    <a:pt x="778939" y="1303299"/>
                  </a:cubicBezTo>
                  <a:cubicBezTo>
                    <a:pt x="718311" y="1368678"/>
                    <a:pt x="635733" y="1511884"/>
                    <a:pt x="635733" y="1511884"/>
                  </a:cubicBezTo>
                  <a:cubicBezTo>
                    <a:pt x="635733" y="1511884"/>
                    <a:pt x="732280" y="1409255"/>
                    <a:pt x="786446" y="1345586"/>
                  </a:cubicBezTo>
                  <a:cubicBezTo>
                    <a:pt x="821321" y="1304630"/>
                    <a:pt x="879382" y="1223571"/>
                    <a:pt x="889835" y="1208937"/>
                  </a:cubicBezTo>
                  <a:cubicBezTo>
                    <a:pt x="885654" y="1230318"/>
                    <a:pt x="881473" y="1251604"/>
                    <a:pt x="877007" y="1272890"/>
                  </a:cubicBezTo>
                  <a:cubicBezTo>
                    <a:pt x="864463" y="1283438"/>
                    <a:pt x="817330" y="1324015"/>
                    <a:pt x="763829" y="1381602"/>
                  </a:cubicBezTo>
                  <a:cubicBezTo>
                    <a:pt x="703202" y="1446980"/>
                    <a:pt x="620623" y="1590186"/>
                    <a:pt x="620623" y="1590186"/>
                  </a:cubicBezTo>
                  <a:cubicBezTo>
                    <a:pt x="620623" y="1590186"/>
                    <a:pt x="663385" y="1544763"/>
                    <a:pt x="707858" y="1495634"/>
                  </a:cubicBezTo>
                  <a:cubicBezTo>
                    <a:pt x="663100" y="1558542"/>
                    <a:pt x="621288" y="1630858"/>
                    <a:pt x="621288" y="1630858"/>
                  </a:cubicBezTo>
                  <a:cubicBezTo>
                    <a:pt x="621288" y="1630858"/>
                    <a:pt x="706623" y="1529749"/>
                    <a:pt x="769721" y="1470357"/>
                  </a:cubicBezTo>
                  <a:cubicBezTo>
                    <a:pt x="805926" y="1427880"/>
                    <a:pt x="858381" y="1345586"/>
                    <a:pt x="858381" y="1345586"/>
                  </a:cubicBezTo>
                  <a:lnTo>
                    <a:pt x="862183" y="1328481"/>
                  </a:lnTo>
                  <a:cubicBezTo>
                    <a:pt x="862183" y="1328481"/>
                    <a:pt x="836050" y="1352048"/>
                    <a:pt x="798324" y="1390249"/>
                  </a:cubicBezTo>
                  <a:cubicBezTo>
                    <a:pt x="829303" y="1350433"/>
                    <a:pt x="863988" y="1302159"/>
                    <a:pt x="873776" y="1288475"/>
                  </a:cubicBezTo>
                  <a:cubicBezTo>
                    <a:pt x="873681" y="1288760"/>
                    <a:pt x="873681" y="1289140"/>
                    <a:pt x="873586" y="1289425"/>
                  </a:cubicBezTo>
                  <a:cubicBezTo>
                    <a:pt x="870735" y="1302634"/>
                    <a:pt x="867789" y="1315748"/>
                    <a:pt x="864843" y="1328957"/>
                  </a:cubicBezTo>
                  <a:lnTo>
                    <a:pt x="861517" y="1340075"/>
                  </a:lnTo>
                  <a:cubicBezTo>
                    <a:pt x="861517" y="1340075"/>
                    <a:pt x="861612" y="1341215"/>
                    <a:pt x="861707" y="1342830"/>
                  </a:cubicBezTo>
                  <a:cubicBezTo>
                    <a:pt x="856576" y="1365162"/>
                    <a:pt x="851159" y="1387398"/>
                    <a:pt x="845363" y="1409540"/>
                  </a:cubicBezTo>
                  <a:cubicBezTo>
                    <a:pt x="844507" y="1408589"/>
                    <a:pt x="843747" y="1408114"/>
                    <a:pt x="843367" y="1408304"/>
                  </a:cubicBezTo>
                  <a:cubicBezTo>
                    <a:pt x="808967" y="1431586"/>
                    <a:pt x="757748" y="1495824"/>
                    <a:pt x="745774" y="1511409"/>
                  </a:cubicBezTo>
                  <a:cubicBezTo>
                    <a:pt x="733706" y="1527088"/>
                    <a:pt x="710329" y="1562058"/>
                    <a:pt x="672793" y="1619360"/>
                  </a:cubicBezTo>
                  <a:cubicBezTo>
                    <a:pt x="635257" y="1676661"/>
                    <a:pt x="634307" y="1717523"/>
                    <a:pt x="634307" y="1717523"/>
                  </a:cubicBezTo>
                  <a:cubicBezTo>
                    <a:pt x="653978" y="1656896"/>
                    <a:pt x="666046" y="1641311"/>
                    <a:pt x="683626" y="1617554"/>
                  </a:cubicBezTo>
                  <a:cubicBezTo>
                    <a:pt x="701301" y="1593892"/>
                    <a:pt x="748435" y="1538206"/>
                    <a:pt x="766585" y="1512929"/>
                  </a:cubicBezTo>
                  <a:cubicBezTo>
                    <a:pt x="784735" y="1487652"/>
                    <a:pt x="841182" y="1419327"/>
                    <a:pt x="841182" y="1419327"/>
                  </a:cubicBezTo>
                  <a:cubicBezTo>
                    <a:pt x="840991" y="1421608"/>
                    <a:pt x="841182" y="1423699"/>
                    <a:pt x="841086" y="1425979"/>
                  </a:cubicBezTo>
                  <a:cubicBezTo>
                    <a:pt x="837951" y="1437478"/>
                    <a:pt x="834625" y="1448976"/>
                    <a:pt x="831204" y="1460379"/>
                  </a:cubicBezTo>
                  <a:cubicBezTo>
                    <a:pt x="830919" y="1460664"/>
                    <a:pt x="830443" y="1461234"/>
                    <a:pt x="829683" y="1462090"/>
                  </a:cubicBezTo>
                  <a:cubicBezTo>
                    <a:pt x="829588" y="1461710"/>
                    <a:pt x="829493" y="1461329"/>
                    <a:pt x="829398" y="1460854"/>
                  </a:cubicBezTo>
                  <a:cubicBezTo>
                    <a:pt x="829398" y="1460854"/>
                    <a:pt x="828923" y="1461995"/>
                    <a:pt x="828068" y="1463800"/>
                  </a:cubicBezTo>
                  <a:cubicBezTo>
                    <a:pt x="815334" y="1477674"/>
                    <a:pt x="768866" y="1528039"/>
                    <a:pt x="736651" y="1587336"/>
                  </a:cubicBezTo>
                  <a:cubicBezTo>
                    <a:pt x="699781" y="1655090"/>
                    <a:pt x="668137" y="1720184"/>
                    <a:pt x="658539" y="1751733"/>
                  </a:cubicBezTo>
                  <a:cubicBezTo>
                    <a:pt x="658539" y="1751733"/>
                    <a:pt x="740263" y="1641596"/>
                    <a:pt x="798989" y="1530414"/>
                  </a:cubicBezTo>
                  <a:cubicBezTo>
                    <a:pt x="790057" y="1551510"/>
                    <a:pt x="781029" y="1573557"/>
                    <a:pt x="774852" y="1590376"/>
                  </a:cubicBezTo>
                  <a:cubicBezTo>
                    <a:pt x="758128" y="1635895"/>
                    <a:pt x="745679" y="1713912"/>
                    <a:pt x="745679" y="1713912"/>
                  </a:cubicBezTo>
                  <a:cubicBezTo>
                    <a:pt x="745679" y="1713912"/>
                    <a:pt x="775898" y="1641311"/>
                    <a:pt x="794618" y="1591422"/>
                  </a:cubicBezTo>
                  <a:cubicBezTo>
                    <a:pt x="793288" y="1600830"/>
                    <a:pt x="792338" y="1610332"/>
                    <a:pt x="791672" y="1619930"/>
                  </a:cubicBezTo>
                  <a:cubicBezTo>
                    <a:pt x="786351" y="1700893"/>
                    <a:pt x="803076" y="1732632"/>
                    <a:pt x="803076" y="1732632"/>
                  </a:cubicBezTo>
                  <a:cubicBezTo>
                    <a:pt x="803076" y="1732632"/>
                    <a:pt x="863228" y="1601305"/>
                    <a:pt x="830158" y="1464370"/>
                  </a:cubicBezTo>
                  <a:cubicBezTo>
                    <a:pt x="830538" y="1463040"/>
                    <a:pt x="830919" y="1461614"/>
                    <a:pt x="831394" y="1460284"/>
                  </a:cubicBezTo>
                  <a:lnTo>
                    <a:pt x="831394" y="1460189"/>
                  </a:lnTo>
                  <a:cubicBezTo>
                    <a:pt x="831394" y="1460189"/>
                    <a:pt x="831394" y="1460189"/>
                    <a:pt x="831394" y="1460189"/>
                  </a:cubicBezTo>
                  <a:cubicBezTo>
                    <a:pt x="834720" y="1449451"/>
                    <a:pt x="837951" y="1438618"/>
                    <a:pt x="840991" y="1427785"/>
                  </a:cubicBezTo>
                  <a:cubicBezTo>
                    <a:pt x="837665" y="1510649"/>
                    <a:pt x="862753" y="1567475"/>
                    <a:pt x="869500" y="1588571"/>
                  </a:cubicBezTo>
                  <a:cubicBezTo>
                    <a:pt x="876437" y="1610332"/>
                    <a:pt x="893256" y="1680177"/>
                    <a:pt x="893256" y="1680177"/>
                  </a:cubicBezTo>
                  <a:cubicBezTo>
                    <a:pt x="893256" y="1680177"/>
                    <a:pt x="895062" y="1571941"/>
                    <a:pt x="889550" y="1521862"/>
                  </a:cubicBezTo>
                  <a:cubicBezTo>
                    <a:pt x="896297" y="1538967"/>
                    <a:pt x="902664" y="1554646"/>
                    <a:pt x="905230" y="1564814"/>
                  </a:cubicBezTo>
                  <a:cubicBezTo>
                    <a:pt x="911122" y="1588476"/>
                    <a:pt x="921765" y="1629053"/>
                    <a:pt x="921765" y="1629053"/>
                  </a:cubicBezTo>
                  <a:cubicBezTo>
                    <a:pt x="921765" y="1629053"/>
                    <a:pt x="929652" y="1500766"/>
                    <a:pt x="912642" y="1446885"/>
                  </a:cubicBezTo>
                  <a:cubicBezTo>
                    <a:pt x="896868" y="1396711"/>
                    <a:pt x="870735" y="1332282"/>
                    <a:pt x="867124" y="1323445"/>
                  </a:cubicBezTo>
                  <a:cubicBezTo>
                    <a:pt x="869405" y="1313372"/>
                    <a:pt x="871780" y="1303299"/>
                    <a:pt x="874061" y="1293131"/>
                  </a:cubicBezTo>
                  <a:cubicBezTo>
                    <a:pt x="874631" y="1306055"/>
                    <a:pt x="878052" y="1347487"/>
                    <a:pt x="899053" y="1388063"/>
                  </a:cubicBezTo>
                  <a:cubicBezTo>
                    <a:pt x="924235" y="1436812"/>
                    <a:pt x="963767" y="1499245"/>
                    <a:pt x="963767" y="1499245"/>
                  </a:cubicBezTo>
                  <a:cubicBezTo>
                    <a:pt x="963767" y="1499245"/>
                    <a:pt x="959966" y="1417142"/>
                    <a:pt x="936019" y="1369913"/>
                  </a:cubicBezTo>
                  <a:cubicBezTo>
                    <a:pt x="912072" y="1322685"/>
                    <a:pt x="880238" y="1270135"/>
                    <a:pt x="880238" y="1270135"/>
                  </a:cubicBezTo>
                  <a:cubicBezTo>
                    <a:pt x="880238" y="1270135"/>
                    <a:pt x="879668" y="1270610"/>
                    <a:pt x="878812" y="1271275"/>
                  </a:cubicBezTo>
                  <a:cubicBezTo>
                    <a:pt x="883279" y="1250749"/>
                    <a:pt x="887555" y="1230128"/>
                    <a:pt x="891736" y="1209507"/>
                  </a:cubicBezTo>
                  <a:cubicBezTo>
                    <a:pt x="895537" y="1223761"/>
                    <a:pt x="905895" y="1287429"/>
                    <a:pt x="922525" y="1312707"/>
                  </a:cubicBezTo>
                  <a:cubicBezTo>
                    <a:pt x="941150" y="1341025"/>
                    <a:pt x="997406" y="1394905"/>
                    <a:pt x="1008049" y="1432726"/>
                  </a:cubicBezTo>
                  <a:cubicBezTo>
                    <a:pt x="1008049" y="1432726"/>
                    <a:pt x="1005769" y="1412295"/>
                    <a:pt x="1000162" y="1384452"/>
                  </a:cubicBezTo>
                  <a:cubicBezTo>
                    <a:pt x="1025154" y="1335418"/>
                    <a:pt x="1060695" y="1308051"/>
                    <a:pt x="1080175" y="1287905"/>
                  </a:cubicBezTo>
                  <a:cubicBezTo>
                    <a:pt x="1100511" y="1266809"/>
                    <a:pt x="1153536" y="1235925"/>
                    <a:pt x="1172162" y="1217680"/>
                  </a:cubicBezTo>
                  <a:cubicBezTo>
                    <a:pt x="1177578" y="1212358"/>
                    <a:pt x="1182424" y="1206371"/>
                    <a:pt x="1186606" y="1199814"/>
                  </a:cubicBezTo>
                  <a:cubicBezTo>
                    <a:pt x="1188981" y="1210552"/>
                    <a:pt x="1190787" y="1217585"/>
                    <a:pt x="1191452" y="1220150"/>
                  </a:cubicBezTo>
                  <a:cubicBezTo>
                    <a:pt x="1189362" y="1222431"/>
                    <a:pt x="1187366" y="1224712"/>
                    <a:pt x="1184895" y="1226992"/>
                  </a:cubicBezTo>
                  <a:cubicBezTo>
                    <a:pt x="1168551" y="1242197"/>
                    <a:pt x="1110679" y="1311091"/>
                    <a:pt x="1080555" y="1371909"/>
                  </a:cubicBezTo>
                  <a:cubicBezTo>
                    <a:pt x="1050527" y="1432726"/>
                    <a:pt x="1047581" y="1470547"/>
                    <a:pt x="1047581" y="1470547"/>
                  </a:cubicBezTo>
                  <a:cubicBezTo>
                    <a:pt x="1047581" y="1470547"/>
                    <a:pt x="1061075" y="1417332"/>
                    <a:pt x="1097280" y="1378371"/>
                  </a:cubicBezTo>
                  <a:cubicBezTo>
                    <a:pt x="1105262" y="1369723"/>
                    <a:pt x="1112104" y="1363071"/>
                    <a:pt x="1118186" y="1357180"/>
                  </a:cubicBezTo>
                  <a:cubicBezTo>
                    <a:pt x="1104502" y="1379131"/>
                    <a:pt x="1091959" y="1403648"/>
                    <a:pt x="1085117" y="1428450"/>
                  </a:cubicBezTo>
                  <a:cubicBezTo>
                    <a:pt x="1066681" y="1494684"/>
                    <a:pt x="1082646" y="1501336"/>
                    <a:pt x="1082646" y="1501336"/>
                  </a:cubicBezTo>
                  <a:cubicBezTo>
                    <a:pt x="1082646" y="1501336"/>
                    <a:pt x="1073998" y="1482045"/>
                    <a:pt x="1093479" y="1448121"/>
                  </a:cubicBezTo>
                  <a:cubicBezTo>
                    <a:pt x="1112960" y="1414101"/>
                    <a:pt x="1122937" y="1394335"/>
                    <a:pt x="1153441" y="1358700"/>
                  </a:cubicBezTo>
                  <a:cubicBezTo>
                    <a:pt x="1182900" y="1324300"/>
                    <a:pt x="1235070" y="1253030"/>
                    <a:pt x="1237730" y="1207702"/>
                  </a:cubicBezTo>
                  <a:cubicBezTo>
                    <a:pt x="1242767" y="1216634"/>
                    <a:pt x="1247613" y="1225567"/>
                    <a:pt x="1252460" y="1234594"/>
                  </a:cubicBezTo>
                  <a:cubicBezTo>
                    <a:pt x="1236400" y="1245047"/>
                    <a:pt x="1179574" y="1330667"/>
                    <a:pt x="1168836" y="1347962"/>
                  </a:cubicBezTo>
                  <a:cubicBezTo>
                    <a:pt x="1157527" y="1366112"/>
                    <a:pt x="1138712" y="1400987"/>
                    <a:pt x="1112674" y="1455628"/>
                  </a:cubicBezTo>
                  <a:cubicBezTo>
                    <a:pt x="1086637" y="1510269"/>
                    <a:pt x="1104787" y="1552366"/>
                    <a:pt x="1104787" y="1552366"/>
                  </a:cubicBezTo>
                  <a:cubicBezTo>
                    <a:pt x="1104027" y="1531745"/>
                    <a:pt x="1113720" y="1508748"/>
                    <a:pt x="1127404" y="1473778"/>
                  </a:cubicBezTo>
                  <a:cubicBezTo>
                    <a:pt x="1140993" y="1438903"/>
                    <a:pt x="1178243" y="1389964"/>
                    <a:pt x="1196869" y="1361836"/>
                  </a:cubicBezTo>
                  <a:cubicBezTo>
                    <a:pt x="1214829" y="1334658"/>
                    <a:pt x="1253125" y="1280398"/>
                    <a:pt x="1254265" y="1238015"/>
                  </a:cubicBezTo>
                  <a:cubicBezTo>
                    <a:pt x="1258731" y="1246378"/>
                    <a:pt x="1263293" y="1254740"/>
                    <a:pt x="1267664" y="1263103"/>
                  </a:cubicBezTo>
                  <a:cubicBezTo>
                    <a:pt x="1243242" y="1281538"/>
                    <a:pt x="1198009" y="1371339"/>
                    <a:pt x="1180239" y="1413721"/>
                  </a:cubicBezTo>
                  <a:cubicBezTo>
                    <a:pt x="1161994" y="1457148"/>
                    <a:pt x="1126643" y="1502951"/>
                    <a:pt x="1154011" y="1595698"/>
                  </a:cubicBezTo>
                  <a:cubicBezTo>
                    <a:pt x="1154011" y="1595698"/>
                    <a:pt x="1147264" y="1556927"/>
                    <a:pt x="1161899" y="1507608"/>
                  </a:cubicBezTo>
                  <a:cubicBezTo>
                    <a:pt x="1176628" y="1458289"/>
                    <a:pt x="1203901" y="1443369"/>
                    <a:pt x="1225282" y="1392530"/>
                  </a:cubicBezTo>
                  <a:cubicBezTo>
                    <a:pt x="1244287" y="1347297"/>
                    <a:pt x="1271180" y="1293036"/>
                    <a:pt x="1270705" y="1269279"/>
                  </a:cubicBezTo>
                  <a:cubicBezTo>
                    <a:pt x="1275456" y="1278592"/>
                    <a:pt x="1280208" y="1287905"/>
                    <a:pt x="1284864" y="1297407"/>
                  </a:cubicBezTo>
                  <a:cubicBezTo>
                    <a:pt x="1260062" y="1305675"/>
                    <a:pt x="1171686" y="1505707"/>
                    <a:pt x="1166935" y="1536876"/>
                  </a:cubicBezTo>
                  <a:cubicBezTo>
                    <a:pt x="1162089" y="1568900"/>
                    <a:pt x="1167220" y="1605201"/>
                    <a:pt x="1167220" y="1605201"/>
                  </a:cubicBezTo>
                  <a:cubicBezTo>
                    <a:pt x="1167220" y="1605201"/>
                    <a:pt x="1175012" y="1553031"/>
                    <a:pt x="1181759" y="1537066"/>
                  </a:cubicBezTo>
                  <a:cubicBezTo>
                    <a:pt x="1188411" y="1521102"/>
                    <a:pt x="1228038" y="1460379"/>
                    <a:pt x="1242102" y="1426930"/>
                  </a:cubicBezTo>
                  <a:cubicBezTo>
                    <a:pt x="1255786" y="1394430"/>
                    <a:pt x="1287715" y="1345016"/>
                    <a:pt x="1286859" y="1301209"/>
                  </a:cubicBezTo>
                  <a:cubicBezTo>
                    <a:pt x="1287335" y="1302159"/>
                    <a:pt x="1287905" y="1303204"/>
                    <a:pt x="1288380" y="1304154"/>
                  </a:cubicBezTo>
                  <a:cubicBezTo>
                    <a:pt x="1292656" y="1313087"/>
                    <a:pt x="1296837" y="1322115"/>
                    <a:pt x="1301019" y="1331142"/>
                  </a:cubicBezTo>
                  <a:cubicBezTo>
                    <a:pt x="1278782" y="1359460"/>
                    <a:pt x="1259777" y="1428925"/>
                    <a:pt x="1247803" y="1456958"/>
                  </a:cubicBezTo>
                  <a:cubicBezTo>
                    <a:pt x="1235640" y="1485466"/>
                    <a:pt x="1195158" y="1557497"/>
                    <a:pt x="1224046" y="1633709"/>
                  </a:cubicBezTo>
                  <a:cubicBezTo>
                    <a:pt x="1224046" y="1633709"/>
                    <a:pt x="1215209" y="1583915"/>
                    <a:pt x="1235165" y="1539157"/>
                  </a:cubicBezTo>
                  <a:cubicBezTo>
                    <a:pt x="1254170" y="1496680"/>
                    <a:pt x="1308526" y="1381792"/>
                    <a:pt x="1303299" y="1336369"/>
                  </a:cubicBezTo>
                  <a:cubicBezTo>
                    <a:pt x="1307861" y="1346536"/>
                    <a:pt x="1312327" y="1356799"/>
                    <a:pt x="1316698" y="1367157"/>
                  </a:cubicBezTo>
                  <a:cubicBezTo>
                    <a:pt x="1295697" y="1371909"/>
                    <a:pt x="1253030" y="1533360"/>
                    <a:pt x="1239726" y="1578308"/>
                  </a:cubicBezTo>
                  <a:cubicBezTo>
                    <a:pt x="1226137" y="1624206"/>
                    <a:pt x="1239441" y="1655850"/>
                    <a:pt x="1239441" y="1655850"/>
                  </a:cubicBezTo>
                  <a:cubicBezTo>
                    <a:pt x="1235165" y="1610332"/>
                    <a:pt x="1256356" y="1583249"/>
                    <a:pt x="1262627" y="1560918"/>
                  </a:cubicBezTo>
                  <a:cubicBezTo>
                    <a:pt x="1268899" y="1538587"/>
                    <a:pt x="1294652" y="1498295"/>
                    <a:pt x="1301019" y="1463515"/>
                  </a:cubicBezTo>
                  <a:cubicBezTo>
                    <a:pt x="1307100" y="1429875"/>
                    <a:pt x="1322495" y="1411630"/>
                    <a:pt x="1318313" y="1371054"/>
                  </a:cubicBezTo>
                  <a:cubicBezTo>
                    <a:pt x="1321449" y="1378561"/>
                    <a:pt x="1324395" y="1386163"/>
                    <a:pt x="1327341" y="1393765"/>
                  </a:cubicBezTo>
                  <a:cubicBezTo>
                    <a:pt x="1324965" y="1395666"/>
                    <a:pt x="1320404" y="1401272"/>
                    <a:pt x="1318409" y="1417617"/>
                  </a:cubicBezTo>
                  <a:cubicBezTo>
                    <a:pt x="1315653" y="1440043"/>
                    <a:pt x="1305390" y="1490408"/>
                    <a:pt x="1297788" y="1509603"/>
                  </a:cubicBezTo>
                  <a:cubicBezTo>
                    <a:pt x="1290185" y="1528799"/>
                    <a:pt x="1282583" y="1565669"/>
                    <a:pt x="1268519" y="1597884"/>
                  </a:cubicBezTo>
                  <a:cubicBezTo>
                    <a:pt x="1254455" y="1630003"/>
                    <a:pt x="1252650" y="1666778"/>
                    <a:pt x="1254360" y="1686164"/>
                  </a:cubicBezTo>
                  <a:cubicBezTo>
                    <a:pt x="1256071" y="1705645"/>
                    <a:pt x="1242767" y="1726075"/>
                    <a:pt x="1242767" y="1726075"/>
                  </a:cubicBezTo>
                  <a:cubicBezTo>
                    <a:pt x="1242767" y="1726075"/>
                    <a:pt x="1257971" y="1707450"/>
                    <a:pt x="1259872" y="1687970"/>
                  </a:cubicBezTo>
                  <a:cubicBezTo>
                    <a:pt x="1261772" y="1668489"/>
                    <a:pt x="1264908" y="1643687"/>
                    <a:pt x="1274221" y="1622686"/>
                  </a:cubicBezTo>
                  <a:cubicBezTo>
                    <a:pt x="1283629" y="1601590"/>
                    <a:pt x="1305390" y="1549800"/>
                    <a:pt x="1316698" y="1506657"/>
                  </a:cubicBezTo>
                  <a:cubicBezTo>
                    <a:pt x="1328101" y="1463515"/>
                    <a:pt x="1329337" y="1431966"/>
                    <a:pt x="1328386" y="1421798"/>
                  </a:cubicBezTo>
                  <a:cubicBezTo>
                    <a:pt x="1327721" y="1414576"/>
                    <a:pt x="1328196" y="1402983"/>
                    <a:pt x="1328481" y="1396901"/>
                  </a:cubicBezTo>
                  <a:cubicBezTo>
                    <a:pt x="1332663" y="1407924"/>
                    <a:pt x="1336464" y="1418947"/>
                    <a:pt x="1340170" y="1430160"/>
                  </a:cubicBezTo>
                  <a:cubicBezTo>
                    <a:pt x="1338459" y="1432726"/>
                    <a:pt x="1333138" y="1442609"/>
                    <a:pt x="1330857" y="1471877"/>
                  </a:cubicBezTo>
                  <a:cubicBezTo>
                    <a:pt x="1328006" y="1507133"/>
                    <a:pt x="1313087" y="1545144"/>
                    <a:pt x="1307575" y="1575647"/>
                  </a:cubicBezTo>
                  <a:cubicBezTo>
                    <a:pt x="1302064" y="1606151"/>
                    <a:pt x="1285719" y="1642547"/>
                    <a:pt x="1285719" y="1671150"/>
                  </a:cubicBezTo>
                  <a:cubicBezTo>
                    <a:pt x="1285624" y="1699753"/>
                    <a:pt x="1270420" y="1768933"/>
                    <a:pt x="1270420" y="1768933"/>
                  </a:cubicBezTo>
                  <a:cubicBezTo>
                    <a:pt x="1270420" y="1768933"/>
                    <a:pt x="1297502" y="1713912"/>
                    <a:pt x="1295032" y="1691771"/>
                  </a:cubicBezTo>
                  <a:cubicBezTo>
                    <a:pt x="1292561" y="1669629"/>
                    <a:pt x="1300258" y="1643972"/>
                    <a:pt x="1303584" y="1635990"/>
                  </a:cubicBezTo>
                  <a:cubicBezTo>
                    <a:pt x="1306910" y="1628007"/>
                    <a:pt x="1327341" y="1547329"/>
                    <a:pt x="1336844" y="1497345"/>
                  </a:cubicBezTo>
                  <a:cubicBezTo>
                    <a:pt x="1343401" y="1462945"/>
                    <a:pt x="1342831" y="1443939"/>
                    <a:pt x="1341785" y="1435292"/>
                  </a:cubicBezTo>
                  <a:cubicBezTo>
                    <a:pt x="1345016" y="1445365"/>
                    <a:pt x="1347962" y="1455628"/>
                    <a:pt x="1350718" y="1465891"/>
                  </a:cubicBezTo>
                  <a:cubicBezTo>
                    <a:pt x="1348912" y="1469787"/>
                    <a:pt x="1340360" y="1489362"/>
                    <a:pt x="1339505" y="1518346"/>
                  </a:cubicBezTo>
                  <a:cubicBezTo>
                    <a:pt x="1338554" y="1550750"/>
                    <a:pt x="1322400" y="1628387"/>
                    <a:pt x="1314037" y="1648248"/>
                  </a:cubicBezTo>
                  <a:cubicBezTo>
                    <a:pt x="1305675" y="1668204"/>
                    <a:pt x="1291801" y="1756864"/>
                    <a:pt x="1291801" y="1756864"/>
                  </a:cubicBezTo>
                  <a:cubicBezTo>
                    <a:pt x="1291801" y="1756864"/>
                    <a:pt x="1323255" y="1695097"/>
                    <a:pt x="1329432" y="1646918"/>
                  </a:cubicBezTo>
                  <a:cubicBezTo>
                    <a:pt x="1334753" y="1605201"/>
                    <a:pt x="1347107" y="1499625"/>
                    <a:pt x="1350243" y="1471973"/>
                  </a:cubicBezTo>
                  <a:cubicBezTo>
                    <a:pt x="1350243" y="1471973"/>
                    <a:pt x="1352903" y="1482045"/>
                    <a:pt x="1356134" y="1495919"/>
                  </a:cubicBezTo>
                  <a:cubicBezTo>
                    <a:pt x="1354804" y="1512929"/>
                    <a:pt x="1350243" y="1552651"/>
                    <a:pt x="1350148" y="1591612"/>
                  </a:cubicBezTo>
                  <a:cubicBezTo>
                    <a:pt x="1350053" y="1642356"/>
                    <a:pt x="1340550" y="1672575"/>
                    <a:pt x="1333708" y="1701843"/>
                  </a:cubicBezTo>
                  <a:cubicBezTo>
                    <a:pt x="1326866" y="1731112"/>
                    <a:pt x="1329527" y="1750973"/>
                    <a:pt x="1338459" y="1783567"/>
                  </a:cubicBezTo>
                  <a:cubicBezTo>
                    <a:pt x="1338459" y="1783567"/>
                    <a:pt x="1343401" y="1760665"/>
                    <a:pt x="1344161" y="1732822"/>
                  </a:cubicBezTo>
                  <a:cubicBezTo>
                    <a:pt x="1344921" y="1704979"/>
                    <a:pt x="1369628" y="1653665"/>
                    <a:pt x="1366302" y="1613183"/>
                  </a:cubicBezTo>
                  <a:cubicBezTo>
                    <a:pt x="1363832" y="1582679"/>
                    <a:pt x="1359365" y="1526803"/>
                    <a:pt x="1357370" y="1501146"/>
                  </a:cubicBezTo>
                  <a:cubicBezTo>
                    <a:pt x="1362311" y="1523002"/>
                    <a:pt x="1367918" y="1551320"/>
                    <a:pt x="1367348" y="1565384"/>
                  </a:cubicBezTo>
                  <a:cubicBezTo>
                    <a:pt x="1366397" y="1589996"/>
                    <a:pt x="1372764" y="1647393"/>
                    <a:pt x="1391295" y="1698137"/>
                  </a:cubicBezTo>
                  <a:cubicBezTo>
                    <a:pt x="1409825" y="1748882"/>
                    <a:pt x="1419518" y="1744416"/>
                    <a:pt x="1419518" y="1744416"/>
                  </a:cubicBezTo>
                  <a:cubicBezTo>
                    <a:pt x="1413246" y="1727691"/>
                    <a:pt x="1422939" y="1645112"/>
                    <a:pt x="1406974" y="1582869"/>
                  </a:cubicBezTo>
                  <a:cubicBezTo>
                    <a:pt x="1393860" y="1531935"/>
                    <a:pt x="1364307" y="1492783"/>
                    <a:pt x="1354044" y="1478054"/>
                  </a:cubicBezTo>
                  <a:cubicBezTo>
                    <a:pt x="1353093" y="1473778"/>
                    <a:pt x="1352238" y="1469502"/>
                    <a:pt x="1351193" y="1465321"/>
                  </a:cubicBezTo>
                  <a:cubicBezTo>
                    <a:pt x="1351193" y="1465321"/>
                    <a:pt x="1351193" y="1465131"/>
                    <a:pt x="1351193" y="1465131"/>
                  </a:cubicBezTo>
                  <a:cubicBezTo>
                    <a:pt x="1351193" y="1465131"/>
                    <a:pt x="1351193" y="1465226"/>
                    <a:pt x="1351193" y="1465226"/>
                  </a:cubicBezTo>
                  <a:cubicBezTo>
                    <a:pt x="1348247" y="1453347"/>
                    <a:pt x="1344921" y="1441659"/>
                    <a:pt x="1341310" y="1429970"/>
                  </a:cubicBezTo>
                  <a:cubicBezTo>
                    <a:pt x="1343401" y="1432251"/>
                    <a:pt x="1359745" y="1450116"/>
                    <a:pt x="1378561" y="1476629"/>
                  </a:cubicBezTo>
                  <a:cubicBezTo>
                    <a:pt x="1398707" y="1505137"/>
                    <a:pt x="1409920" y="1558067"/>
                    <a:pt x="1421798" y="1576312"/>
                  </a:cubicBezTo>
                  <a:cubicBezTo>
                    <a:pt x="1433677" y="1594558"/>
                    <a:pt x="1444890" y="1593797"/>
                    <a:pt x="1444890" y="1593797"/>
                  </a:cubicBezTo>
                  <a:cubicBezTo>
                    <a:pt x="1438143" y="1580019"/>
                    <a:pt x="1426169" y="1549230"/>
                    <a:pt x="1409635" y="1501621"/>
                  </a:cubicBezTo>
                  <a:cubicBezTo>
                    <a:pt x="1393765" y="1455723"/>
                    <a:pt x="1344731" y="1431206"/>
                    <a:pt x="1341215" y="1429590"/>
                  </a:cubicBezTo>
                  <a:cubicBezTo>
                    <a:pt x="1337604" y="1417807"/>
                    <a:pt x="1333708" y="1406214"/>
                    <a:pt x="1329527" y="1394620"/>
                  </a:cubicBezTo>
                  <a:cubicBezTo>
                    <a:pt x="1392150" y="1448501"/>
                    <a:pt x="1409730" y="1475298"/>
                    <a:pt x="1425884" y="1518821"/>
                  </a:cubicBezTo>
                  <a:cubicBezTo>
                    <a:pt x="1442134" y="1562629"/>
                    <a:pt x="1457148" y="1570041"/>
                    <a:pt x="1469502" y="1576027"/>
                  </a:cubicBezTo>
                  <a:cubicBezTo>
                    <a:pt x="1481855" y="1582014"/>
                    <a:pt x="1506562" y="1560348"/>
                    <a:pt x="1506562" y="1560348"/>
                  </a:cubicBezTo>
                  <a:cubicBezTo>
                    <a:pt x="1506562" y="1560348"/>
                    <a:pt x="1482521" y="1572891"/>
                    <a:pt x="1468837" y="1568235"/>
                  </a:cubicBezTo>
                  <a:cubicBezTo>
                    <a:pt x="1455153" y="1563579"/>
                    <a:pt x="1450591" y="1529844"/>
                    <a:pt x="1442609" y="1506087"/>
                  </a:cubicBezTo>
                  <a:cubicBezTo>
                    <a:pt x="1440329" y="1499245"/>
                    <a:pt x="1437383" y="1491928"/>
                    <a:pt x="1433392" y="1484136"/>
                  </a:cubicBezTo>
                  <a:cubicBezTo>
                    <a:pt x="1452777" y="1500291"/>
                    <a:pt x="1473493" y="1512549"/>
                    <a:pt x="1483376" y="1520532"/>
                  </a:cubicBezTo>
                  <a:cubicBezTo>
                    <a:pt x="1498485" y="1532885"/>
                    <a:pt x="1528419" y="1508178"/>
                    <a:pt x="1528419" y="1508178"/>
                  </a:cubicBezTo>
                  <a:cubicBezTo>
                    <a:pt x="1497915" y="1513785"/>
                    <a:pt x="1498010" y="1504377"/>
                    <a:pt x="1481475" y="1493544"/>
                  </a:cubicBezTo>
                  <a:cubicBezTo>
                    <a:pt x="1464941" y="1482711"/>
                    <a:pt x="1417142" y="1429020"/>
                    <a:pt x="1388729" y="1406119"/>
                  </a:cubicBezTo>
                  <a:cubicBezTo>
                    <a:pt x="1360316" y="1383217"/>
                    <a:pt x="1320214" y="1364022"/>
                    <a:pt x="1320214" y="1364022"/>
                  </a:cubicBezTo>
                  <a:cubicBezTo>
                    <a:pt x="1320214" y="1364022"/>
                    <a:pt x="1343781" y="1386543"/>
                    <a:pt x="1367157" y="1411060"/>
                  </a:cubicBezTo>
                  <a:cubicBezTo>
                    <a:pt x="1337224" y="1388444"/>
                    <a:pt x="1330382" y="1391294"/>
                    <a:pt x="1328862" y="1393005"/>
                  </a:cubicBezTo>
                  <a:cubicBezTo>
                    <a:pt x="1320784" y="1370768"/>
                    <a:pt x="1311852" y="1348817"/>
                    <a:pt x="1302254" y="1327151"/>
                  </a:cubicBezTo>
                  <a:cubicBezTo>
                    <a:pt x="1313087" y="1335513"/>
                    <a:pt x="1366492" y="1376755"/>
                    <a:pt x="1422654" y="1415716"/>
                  </a:cubicBezTo>
                  <a:cubicBezTo>
                    <a:pt x="1485562" y="1459334"/>
                    <a:pt x="1498200" y="1459144"/>
                    <a:pt x="1515685" y="1467696"/>
                  </a:cubicBezTo>
                  <a:cubicBezTo>
                    <a:pt x="1533170" y="1476249"/>
                    <a:pt x="1543338" y="1457718"/>
                    <a:pt x="1543338" y="1457718"/>
                  </a:cubicBezTo>
                  <a:cubicBezTo>
                    <a:pt x="1525948" y="1467601"/>
                    <a:pt x="1505992" y="1449831"/>
                    <a:pt x="1480525" y="1426835"/>
                  </a:cubicBezTo>
                  <a:cubicBezTo>
                    <a:pt x="1455058" y="1403838"/>
                    <a:pt x="1436242" y="1390819"/>
                    <a:pt x="1398897" y="1363356"/>
                  </a:cubicBezTo>
                  <a:cubicBezTo>
                    <a:pt x="1364782" y="1338364"/>
                    <a:pt x="1310996" y="1327436"/>
                    <a:pt x="1301779" y="1325726"/>
                  </a:cubicBezTo>
                  <a:cubicBezTo>
                    <a:pt x="1298358" y="1318028"/>
                    <a:pt x="1294937" y="1310331"/>
                    <a:pt x="1291421" y="1302729"/>
                  </a:cubicBezTo>
                  <a:cubicBezTo>
                    <a:pt x="1289900" y="1299403"/>
                    <a:pt x="1288190" y="1296077"/>
                    <a:pt x="1286574" y="1292751"/>
                  </a:cubicBezTo>
                  <a:cubicBezTo>
                    <a:pt x="1303679" y="1301969"/>
                    <a:pt x="1421608" y="1365827"/>
                    <a:pt x="1441944" y="1383027"/>
                  </a:cubicBezTo>
                  <a:cubicBezTo>
                    <a:pt x="1463800" y="1401557"/>
                    <a:pt x="1510364" y="1426645"/>
                    <a:pt x="1533740" y="1434247"/>
                  </a:cubicBezTo>
                  <a:cubicBezTo>
                    <a:pt x="1557117" y="1441849"/>
                    <a:pt x="1564339" y="1422748"/>
                    <a:pt x="1564339" y="1422748"/>
                  </a:cubicBezTo>
                  <a:cubicBezTo>
                    <a:pt x="1548184" y="1437097"/>
                    <a:pt x="1517966" y="1414196"/>
                    <a:pt x="1505232" y="1397946"/>
                  </a:cubicBezTo>
                  <a:cubicBezTo>
                    <a:pt x="1492498" y="1381697"/>
                    <a:pt x="1473113" y="1370388"/>
                    <a:pt x="1406024" y="1332853"/>
                  </a:cubicBezTo>
                  <a:cubicBezTo>
                    <a:pt x="1345681" y="1299023"/>
                    <a:pt x="1295507" y="1292751"/>
                    <a:pt x="1286099" y="1291801"/>
                  </a:cubicBezTo>
                  <a:cubicBezTo>
                    <a:pt x="1279923" y="1278782"/>
                    <a:pt x="1273746" y="1265858"/>
                    <a:pt x="1267189" y="1253030"/>
                  </a:cubicBezTo>
                  <a:cubicBezTo>
                    <a:pt x="1295127" y="1276692"/>
                    <a:pt x="1363737" y="1296362"/>
                    <a:pt x="1379511" y="1303014"/>
                  </a:cubicBezTo>
                  <a:cubicBezTo>
                    <a:pt x="1389014" y="1307005"/>
                    <a:pt x="1419137" y="1311947"/>
                    <a:pt x="1451542" y="1318599"/>
                  </a:cubicBezTo>
                  <a:cubicBezTo>
                    <a:pt x="1456198" y="1334753"/>
                    <a:pt x="1459619" y="1345016"/>
                    <a:pt x="1459619" y="1345016"/>
                  </a:cubicBezTo>
                  <a:cubicBezTo>
                    <a:pt x="1459619" y="1345016"/>
                    <a:pt x="1460759" y="1335608"/>
                    <a:pt x="1462375" y="1320879"/>
                  </a:cubicBezTo>
                  <a:cubicBezTo>
                    <a:pt x="1472068" y="1322970"/>
                    <a:pt x="1481760" y="1325155"/>
                    <a:pt x="1490978" y="1327531"/>
                  </a:cubicBezTo>
                  <a:cubicBezTo>
                    <a:pt x="1496395" y="1347012"/>
                    <a:pt x="1500671" y="1359745"/>
                    <a:pt x="1500671" y="1359745"/>
                  </a:cubicBezTo>
                  <a:cubicBezTo>
                    <a:pt x="1500671" y="1359745"/>
                    <a:pt x="1500956" y="1348342"/>
                    <a:pt x="1501906" y="1330477"/>
                  </a:cubicBezTo>
                  <a:cubicBezTo>
                    <a:pt x="1508463" y="1332377"/>
                    <a:pt x="1514640" y="1334278"/>
                    <a:pt x="1520246" y="1336369"/>
                  </a:cubicBezTo>
                  <a:cubicBezTo>
                    <a:pt x="1542008" y="1344351"/>
                    <a:pt x="1553696" y="1341500"/>
                    <a:pt x="1560158" y="1336464"/>
                  </a:cubicBezTo>
                  <a:cubicBezTo>
                    <a:pt x="1576028" y="1370008"/>
                    <a:pt x="1602160" y="1381411"/>
                    <a:pt x="1602160" y="1381411"/>
                  </a:cubicBezTo>
                  <a:cubicBezTo>
                    <a:pt x="1579829" y="1356895"/>
                    <a:pt x="1570991" y="1341310"/>
                    <a:pt x="1566810" y="1327341"/>
                  </a:cubicBezTo>
                  <a:cubicBezTo>
                    <a:pt x="1567570" y="1325155"/>
                    <a:pt x="1567855" y="1323540"/>
                    <a:pt x="1567855" y="1323540"/>
                  </a:cubicBezTo>
                  <a:cubicBezTo>
                    <a:pt x="1567855" y="1323540"/>
                    <a:pt x="1567095" y="1323635"/>
                    <a:pt x="1565955" y="1323825"/>
                  </a:cubicBezTo>
                  <a:cubicBezTo>
                    <a:pt x="1564149" y="1316413"/>
                    <a:pt x="1563484" y="1309286"/>
                    <a:pt x="1562724" y="1301304"/>
                  </a:cubicBezTo>
                  <a:cubicBezTo>
                    <a:pt x="1560538" y="1277262"/>
                    <a:pt x="1562248" y="1215684"/>
                    <a:pt x="1559113" y="1190597"/>
                  </a:cubicBezTo>
                  <a:cubicBezTo>
                    <a:pt x="1555977" y="1165510"/>
                    <a:pt x="1556262" y="1091198"/>
                    <a:pt x="1556262" y="1091198"/>
                  </a:cubicBezTo>
                  <a:cubicBezTo>
                    <a:pt x="1558638" y="1092339"/>
                    <a:pt x="1561108" y="1093384"/>
                    <a:pt x="1563579" y="1094429"/>
                  </a:cubicBezTo>
                  <a:cubicBezTo>
                    <a:pt x="1571656" y="1101936"/>
                    <a:pt x="1579353" y="1109824"/>
                    <a:pt x="1587146" y="1117616"/>
                  </a:cubicBezTo>
                  <a:cubicBezTo>
                    <a:pt x="1585815" y="1117426"/>
                    <a:pt x="1584580" y="1117141"/>
                    <a:pt x="1583155" y="1116951"/>
                  </a:cubicBezTo>
                  <a:cubicBezTo>
                    <a:pt x="1583155" y="1116951"/>
                    <a:pt x="1584485" y="1119136"/>
                    <a:pt x="1586766" y="1123032"/>
                  </a:cubicBezTo>
                  <a:cubicBezTo>
                    <a:pt x="1584865" y="1143178"/>
                    <a:pt x="1580779" y="1197629"/>
                    <a:pt x="1599309" y="1244382"/>
                  </a:cubicBezTo>
                  <a:cubicBezTo>
                    <a:pt x="1622021" y="1301589"/>
                    <a:pt x="1648248" y="1353378"/>
                    <a:pt x="1667824" y="1373619"/>
                  </a:cubicBezTo>
                  <a:cubicBezTo>
                    <a:pt x="1667824" y="1373619"/>
                    <a:pt x="1658036" y="1270230"/>
                    <a:pt x="1622306" y="1180049"/>
                  </a:cubicBezTo>
                  <a:cubicBezTo>
                    <a:pt x="1630288" y="1192117"/>
                    <a:pt x="1638460" y="1203806"/>
                    <a:pt x="1645492" y="1212833"/>
                  </a:cubicBezTo>
                  <a:cubicBezTo>
                    <a:pt x="1670390" y="1244382"/>
                    <a:pt x="1732442" y="1284579"/>
                    <a:pt x="1732442" y="1284579"/>
                  </a:cubicBezTo>
                  <a:cubicBezTo>
                    <a:pt x="1732442" y="1284579"/>
                    <a:pt x="1696997" y="1231268"/>
                    <a:pt x="1670295" y="1196203"/>
                  </a:cubicBezTo>
                  <a:cubicBezTo>
                    <a:pt x="1677992" y="1200860"/>
                    <a:pt x="1686164" y="1205326"/>
                    <a:pt x="1694907" y="1209507"/>
                  </a:cubicBezTo>
                  <a:cubicBezTo>
                    <a:pt x="1768458" y="1244762"/>
                    <a:pt x="1819867" y="1242387"/>
                    <a:pt x="1819867" y="1242387"/>
                  </a:cubicBezTo>
                  <a:cubicBezTo>
                    <a:pt x="1819867" y="1242387"/>
                    <a:pt x="1762946" y="1142038"/>
                    <a:pt x="1589616" y="1117996"/>
                  </a:cubicBezTo>
                  <a:lnTo>
                    <a:pt x="1587241" y="1115050"/>
                  </a:lnTo>
                  <a:cubicBezTo>
                    <a:pt x="1587241" y="1115335"/>
                    <a:pt x="1587146" y="1116285"/>
                    <a:pt x="1587051" y="1117521"/>
                  </a:cubicBezTo>
                  <a:cubicBezTo>
                    <a:pt x="1579638" y="1109919"/>
                    <a:pt x="1572321" y="1102221"/>
                    <a:pt x="1564624" y="1094904"/>
                  </a:cubicBezTo>
                  <a:cubicBezTo>
                    <a:pt x="1642642" y="1129304"/>
                    <a:pt x="1728641" y="1129114"/>
                    <a:pt x="1757530" y="1131300"/>
                  </a:cubicBezTo>
                  <a:close/>
                  <a:moveTo>
                    <a:pt x="1235545" y="239944"/>
                  </a:moveTo>
                  <a:cubicBezTo>
                    <a:pt x="1238966" y="209725"/>
                    <a:pt x="1252555" y="170954"/>
                    <a:pt x="1252650" y="170764"/>
                  </a:cubicBezTo>
                  <a:cubicBezTo>
                    <a:pt x="1255881" y="176371"/>
                    <a:pt x="1259397" y="184353"/>
                    <a:pt x="1259777" y="192810"/>
                  </a:cubicBezTo>
                  <a:cubicBezTo>
                    <a:pt x="1260537" y="208395"/>
                    <a:pt x="1268519" y="277955"/>
                    <a:pt x="1273176" y="333166"/>
                  </a:cubicBezTo>
                  <a:cubicBezTo>
                    <a:pt x="1277357" y="382390"/>
                    <a:pt x="1297883" y="430664"/>
                    <a:pt x="1302254" y="440641"/>
                  </a:cubicBezTo>
                  <a:cubicBezTo>
                    <a:pt x="1292941" y="449194"/>
                    <a:pt x="1283724" y="457746"/>
                    <a:pt x="1274601" y="466489"/>
                  </a:cubicBezTo>
                  <a:cubicBezTo>
                    <a:pt x="1280208" y="446628"/>
                    <a:pt x="1285719" y="434560"/>
                    <a:pt x="1273651" y="391702"/>
                  </a:cubicBezTo>
                  <a:cubicBezTo>
                    <a:pt x="1260822" y="345519"/>
                    <a:pt x="1232124" y="270258"/>
                    <a:pt x="1235545" y="239944"/>
                  </a:cubicBezTo>
                  <a:close/>
                  <a:moveTo>
                    <a:pt x="1268424" y="480173"/>
                  </a:moveTo>
                  <a:cubicBezTo>
                    <a:pt x="1286954" y="483784"/>
                    <a:pt x="1309096" y="490341"/>
                    <a:pt x="1329812" y="496042"/>
                  </a:cubicBezTo>
                  <a:cubicBezTo>
                    <a:pt x="1295602" y="494522"/>
                    <a:pt x="1264433" y="495757"/>
                    <a:pt x="1248278" y="500604"/>
                  </a:cubicBezTo>
                  <a:cubicBezTo>
                    <a:pt x="1254930" y="493762"/>
                    <a:pt x="1261677" y="486920"/>
                    <a:pt x="1268424" y="480173"/>
                  </a:cubicBezTo>
                  <a:close/>
                  <a:moveTo>
                    <a:pt x="743208" y="296295"/>
                  </a:moveTo>
                  <a:cubicBezTo>
                    <a:pt x="743208" y="296295"/>
                    <a:pt x="743208" y="296295"/>
                    <a:pt x="743208" y="296295"/>
                  </a:cubicBezTo>
                  <a:cubicBezTo>
                    <a:pt x="760218" y="304848"/>
                    <a:pt x="776468" y="311404"/>
                    <a:pt x="782360" y="312355"/>
                  </a:cubicBezTo>
                  <a:cubicBezTo>
                    <a:pt x="789867" y="328509"/>
                    <a:pt x="797659" y="344569"/>
                    <a:pt x="805641" y="360533"/>
                  </a:cubicBezTo>
                  <a:cubicBezTo>
                    <a:pt x="794238" y="349035"/>
                    <a:pt x="757938" y="311594"/>
                    <a:pt x="743208" y="296295"/>
                  </a:cubicBezTo>
                  <a:close/>
                  <a:moveTo>
                    <a:pt x="390467" y="480743"/>
                  </a:moveTo>
                  <a:cubicBezTo>
                    <a:pt x="388377" y="473711"/>
                    <a:pt x="377923" y="454991"/>
                    <a:pt x="364810" y="435510"/>
                  </a:cubicBezTo>
                  <a:cubicBezTo>
                    <a:pt x="364810" y="435510"/>
                    <a:pt x="364810" y="435510"/>
                    <a:pt x="364810" y="435510"/>
                  </a:cubicBezTo>
                  <a:cubicBezTo>
                    <a:pt x="385716" y="451190"/>
                    <a:pt x="436745" y="489676"/>
                    <a:pt x="452710" y="501649"/>
                  </a:cubicBezTo>
                  <a:cubicBezTo>
                    <a:pt x="432184" y="494427"/>
                    <a:pt x="411373" y="487490"/>
                    <a:pt x="390467" y="480743"/>
                  </a:cubicBezTo>
                  <a:close/>
                  <a:moveTo>
                    <a:pt x="689613" y="593160"/>
                  </a:moveTo>
                  <a:cubicBezTo>
                    <a:pt x="687047" y="592115"/>
                    <a:pt x="684386" y="591070"/>
                    <a:pt x="681821" y="590024"/>
                  </a:cubicBezTo>
                  <a:cubicBezTo>
                    <a:pt x="681346" y="586984"/>
                    <a:pt x="680205" y="579571"/>
                    <a:pt x="678020" y="569308"/>
                  </a:cubicBezTo>
                  <a:cubicBezTo>
                    <a:pt x="708808" y="591070"/>
                    <a:pt x="747295" y="616917"/>
                    <a:pt x="747295" y="616917"/>
                  </a:cubicBezTo>
                  <a:lnTo>
                    <a:pt x="749670" y="618057"/>
                  </a:lnTo>
                  <a:cubicBezTo>
                    <a:pt x="749480" y="618057"/>
                    <a:pt x="749195" y="618057"/>
                    <a:pt x="749005" y="618152"/>
                  </a:cubicBezTo>
                  <a:cubicBezTo>
                    <a:pt x="729144" y="609695"/>
                    <a:pt x="709379" y="601333"/>
                    <a:pt x="689613" y="593160"/>
                  </a:cubicBezTo>
                  <a:close/>
                  <a:moveTo>
                    <a:pt x="350271" y="1035322"/>
                  </a:moveTo>
                  <a:cubicBezTo>
                    <a:pt x="351031" y="1034752"/>
                    <a:pt x="351696" y="1034182"/>
                    <a:pt x="352456" y="1033612"/>
                  </a:cubicBezTo>
                  <a:cubicBezTo>
                    <a:pt x="352266" y="1033897"/>
                    <a:pt x="352076" y="1034372"/>
                    <a:pt x="351886" y="1034657"/>
                  </a:cubicBezTo>
                  <a:cubicBezTo>
                    <a:pt x="351411" y="1034942"/>
                    <a:pt x="350841" y="1035132"/>
                    <a:pt x="350271" y="1035322"/>
                  </a:cubicBezTo>
                  <a:close/>
                  <a:moveTo>
                    <a:pt x="546597" y="920244"/>
                  </a:moveTo>
                  <a:cubicBezTo>
                    <a:pt x="535289" y="915303"/>
                    <a:pt x="480933" y="892116"/>
                    <a:pt x="423537" y="880428"/>
                  </a:cubicBezTo>
                  <a:cubicBezTo>
                    <a:pt x="359108" y="867314"/>
                    <a:pt x="278145" y="849259"/>
                    <a:pt x="259900" y="845933"/>
                  </a:cubicBezTo>
                  <a:cubicBezTo>
                    <a:pt x="250017" y="844127"/>
                    <a:pt x="240989" y="840136"/>
                    <a:pt x="234717" y="836905"/>
                  </a:cubicBezTo>
                  <a:cubicBezTo>
                    <a:pt x="235193" y="836905"/>
                    <a:pt x="282136" y="834054"/>
                    <a:pt x="317961" y="836905"/>
                  </a:cubicBezTo>
                  <a:cubicBezTo>
                    <a:pt x="353977" y="839756"/>
                    <a:pt x="439311" y="873586"/>
                    <a:pt x="492241" y="891071"/>
                  </a:cubicBezTo>
                  <a:cubicBezTo>
                    <a:pt x="541466" y="907320"/>
                    <a:pt x="556290" y="905515"/>
                    <a:pt x="580332" y="904945"/>
                  </a:cubicBezTo>
                  <a:cubicBezTo>
                    <a:pt x="569118" y="910076"/>
                    <a:pt x="557810" y="915018"/>
                    <a:pt x="546597" y="920244"/>
                  </a:cubicBezTo>
                  <a:close/>
                  <a:moveTo>
                    <a:pt x="608745" y="949893"/>
                  </a:moveTo>
                  <a:cubicBezTo>
                    <a:pt x="604278" y="934023"/>
                    <a:pt x="599052" y="916918"/>
                    <a:pt x="596866" y="902949"/>
                  </a:cubicBezTo>
                  <a:cubicBezTo>
                    <a:pt x="605704" y="899243"/>
                    <a:pt x="614541" y="895727"/>
                    <a:pt x="623379" y="892211"/>
                  </a:cubicBezTo>
                  <a:cubicBezTo>
                    <a:pt x="615682" y="902854"/>
                    <a:pt x="610740" y="924996"/>
                    <a:pt x="608745" y="949893"/>
                  </a:cubicBezTo>
                  <a:close/>
                  <a:moveTo>
                    <a:pt x="881948" y="802315"/>
                  </a:moveTo>
                  <a:lnTo>
                    <a:pt x="885274" y="824172"/>
                  </a:lnTo>
                  <a:cubicBezTo>
                    <a:pt x="882138" y="815904"/>
                    <a:pt x="880903" y="808682"/>
                    <a:pt x="881948" y="802315"/>
                  </a:cubicBezTo>
                  <a:close/>
                  <a:moveTo>
                    <a:pt x="863228" y="840991"/>
                  </a:moveTo>
                  <a:cubicBezTo>
                    <a:pt x="864938" y="848879"/>
                    <a:pt x="869785" y="857336"/>
                    <a:pt x="875961" y="865699"/>
                  </a:cubicBezTo>
                  <a:cubicBezTo>
                    <a:pt x="874536" y="867124"/>
                    <a:pt x="873111" y="868549"/>
                    <a:pt x="871685" y="869975"/>
                  </a:cubicBezTo>
                  <a:cubicBezTo>
                    <a:pt x="857146" y="853155"/>
                    <a:pt x="843557" y="834910"/>
                    <a:pt x="837570" y="829968"/>
                  </a:cubicBezTo>
                  <a:cubicBezTo>
                    <a:pt x="832249" y="825502"/>
                    <a:pt x="830538" y="822081"/>
                    <a:pt x="830443" y="818660"/>
                  </a:cubicBezTo>
                  <a:cubicBezTo>
                    <a:pt x="844222" y="814289"/>
                    <a:pt x="857811" y="809727"/>
                    <a:pt x="871685" y="805546"/>
                  </a:cubicBezTo>
                  <a:cubicBezTo>
                    <a:pt x="863513" y="814099"/>
                    <a:pt x="860092" y="826167"/>
                    <a:pt x="863228" y="840991"/>
                  </a:cubicBezTo>
                  <a:close/>
                  <a:moveTo>
                    <a:pt x="815049" y="469150"/>
                  </a:moveTo>
                  <a:cubicBezTo>
                    <a:pt x="846503" y="476372"/>
                    <a:pt x="864938" y="474281"/>
                    <a:pt x="865223" y="474281"/>
                  </a:cubicBezTo>
                  <a:cubicBezTo>
                    <a:pt x="866364" y="476372"/>
                    <a:pt x="867599" y="478462"/>
                    <a:pt x="868739" y="480553"/>
                  </a:cubicBezTo>
                  <a:cubicBezTo>
                    <a:pt x="869975" y="487110"/>
                    <a:pt x="872065" y="498798"/>
                    <a:pt x="874726" y="512862"/>
                  </a:cubicBezTo>
                  <a:cubicBezTo>
                    <a:pt x="863798" y="505070"/>
                    <a:pt x="850494" y="496422"/>
                    <a:pt x="837475" y="490341"/>
                  </a:cubicBezTo>
                  <a:cubicBezTo>
                    <a:pt x="828068" y="480838"/>
                    <a:pt x="820085" y="473521"/>
                    <a:pt x="815049" y="469150"/>
                  </a:cubicBezTo>
                  <a:close/>
                  <a:moveTo>
                    <a:pt x="792908" y="544221"/>
                  </a:moveTo>
                  <a:cubicBezTo>
                    <a:pt x="785115" y="527401"/>
                    <a:pt x="773237" y="510677"/>
                    <a:pt x="759933" y="494902"/>
                  </a:cubicBezTo>
                  <a:cubicBezTo>
                    <a:pt x="775043" y="505830"/>
                    <a:pt x="791292" y="515618"/>
                    <a:pt x="806116" y="520940"/>
                  </a:cubicBezTo>
                  <a:cubicBezTo>
                    <a:pt x="815619" y="530632"/>
                    <a:pt x="824932" y="539660"/>
                    <a:pt x="833484" y="547357"/>
                  </a:cubicBezTo>
                  <a:cubicBezTo>
                    <a:pt x="834910" y="557050"/>
                    <a:pt x="836905" y="566743"/>
                    <a:pt x="839946" y="576530"/>
                  </a:cubicBezTo>
                  <a:cubicBezTo>
                    <a:pt x="827403" y="572634"/>
                    <a:pt x="814384" y="568738"/>
                    <a:pt x="802410" y="564937"/>
                  </a:cubicBezTo>
                  <a:cubicBezTo>
                    <a:pt x="799369" y="558285"/>
                    <a:pt x="796329" y="551443"/>
                    <a:pt x="792908" y="544221"/>
                  </a:cubicBezTo>
                  <a:close/>
                  <a:moveTo>
                    <a:pt x="816950" y="599622"/>
                  </a:moveTo>
                  <a:cubicBezTo>
                    <a:pt x="832534" y="610930"/>
                    <a:pt x="849544" y="621383"/>
                    <a:pt x="866269" y="628035"/>
                  </a:cubicBezTo>
                  <a:cubicBezTo>
                    <a:pt x="868930" y="632121"/>
                    <a:pt x="871590" y="635828"/>
                    <a:pt x="874251" y="639629"/>
                  </a:cubicBezTo>
                  <a:lnTo>
                    <a:pt x="836525" y="653598"/>
                  </a:lnTo>
                  <a:cubicBezTo>
                    <a:pt x="835290" y="649321"/>
                    <a:pt x="829018" y="629651"/>
                    <a:pt x="816950" y="599622"/>
                  </a:cubicBezTo>
                  <a:close/>
                  <a:moveTo>
                    <a:pt x="834530" y="654453"/>
                  </a:moveTo>
                  <a:lnTo>
                    <a:pt x="834055" y="654643"/>
                  </a:lnTo>
                  <a:cubicBezTo>
                    <a:pt x="833864" y="654548"/>
                    <a:pt x="833674" y="654453"/>
                    <a:pt x="833579" y="654453"/>
                  </a:cubicBezTo>
                  <a:lnTo>
                    <a:pt x="834530" y="654453"/>
                  </a:lnTo>
                  <a:close/>
                  <a:moveTo>
                    <a:pt x="743018" y="774567"/>
                  </a:moveTo>
                  <a:cubicBezTo>
                    <a:pt x="752331" y="779129"/>
                    <a:pt x="762784" y="782930"/>
                    <a:pt x="774948" y="786066"/>
                  </a:cubicBezTo>
                  <a:cubicBezTo>
                    <a:pt x="807637" y="794428"/>
                    <a:pt x="846503" y="796899"/>
                    <a:pt x="864843" y="797564"/>
                  </a:cubicBezTo>
                  <a:lnTo>
                    <a:pt x="865509" y="797754"/>
                  </a:lnTo>
                  <a:cubicBezTo>
                    <a:pt x="852015" y="802125"/>
                    <a:pt x="838521" y="806782"/>
                    <a:pt x="825027" y="811248"/>
                  </a:cubicBezTo>
                  <a:cubicBezTo>
                    <a:pt x="808207" y="805451"/>
                    <a:pt x="758698" y="788821"/>
                    <a:pt x="712420" y="777038"/>
                  </a:cubicBezTo>
                  <a:cubicBezTo>
                    <a:pt x="723728" y="776468"/>
                    <a:pt x="733991" y="775613"/>
                    <a:pt x="743018" y="774567"/>
                  </a:cubicBezTo>
                  <a:close/>
                  <a:moveTo>
                    <a:pt x="819895" y="812958"/>
                  </a:moveTo>
                  <a:cubicBezTo>
                    <a:pt x="804691" y="818090"/>
                    <a:pt x="789487" y="823031"/>
                    <a:pt x="774377" y="828353"/>
                  </a:cubicBezTo>
                  <a:cubicBezTo>
                    <a:pt x="756322" y="822936"/>
                    <a:pt x="702157" y="806592"/>
                    <a:pt x="662815" y="794048"/>
                  </a:cubicBezTo>
                  <a:cubicBezTo>
                    <a:pt x="651792" y="790532"/>
                    <a:pt x="639344" y="785210"/>
                    <a:pt x="626420" y="779224"/>
                  </a:cubicBezTo>
                  <a:cubicBezTo>
                    <a:pt x="630031" y="779224"/>
                    <a:pt x="633547" y="779224"/>
                    <a:pt x="637158" y="779224"/>
                  </a:cubicBezTo>
                  <a:cubicBezTo>
                    <a:pt x="650747" y="785876"/>
                    <a:pt x="668802" y="792527"/>
                    <a:pt x="698641" y="798514"/>
                  </a:cubicBezTo>
                  <a:cubicBezTo>
                    <a:pt x="751381" y="808967"/>
                    <a:pt x="798989" y="812103"/>
                    <a:pt x="819895" y="812958"/>
                  </a:cubicBezTo>
                  <a:close/>
                  <a:moveTo>
                    <a:pt x="775233" y="898103"/>
                  </a:moveTo>
                  <a:cubicBezTo>
                    <a:pt x="772382" y="894967"/>
                    <a:pt x="770006" y="892211"/>
                    <a:pt x="768771" y="890501"/>
                  </a:cubicBezTo>
                  <a:cubicBezTo>
                    <a:pt x="761834" y="880713"/>
                    <a:pt x="748815" y="870830"/>
                    <a:pt x="738267" y="849259"/>
                  </a:cubicBezTo>
                  <a:cubicBezTo>
                    <a:pt x="750716" y="844888"/>
                    <a:pt x="763164" y="840326"/>
                    <a:pt x="775708" y="836050"/>
                  </a:cubicBezTo>
                  <a:cubicBezTo>
                    <a:pt x="762214" y="854865"/>
                    <a:pt x="768676" y="877957"/>
                    <a:pt x="775233" y="898103"/>
                  </a:cubicBezTo>
                  <a:close/>
                  <a:moveTo>
                    <a:pt x="465729" y="753661"/>
                  </a:moveTo>
                  <a:cubicBezTo>
                    <a:pt x="473521" y="753661"/>
                    <a:pt x="483404" y="753661"/>
                    <a:pt x="494807" y="753661"/>
                  </a:cubicBezTo>
                  <a:cubicBezTo>
                    <a:pt x="500034" y="758223"/>
                    <a:pt x="505640" y="763544"/>
                    <a:pt x="511532" y="769436"/>
                  </a:cubicBezTo>
                  <a:cubicBezTo>
                    <a:pt x="497278" y="763164"/>
                    <a:pt x="481978" y="757748"/>
                    <a:pt x="465729" y="753661"/>
                  </a:cubicBezTo>
                  <a:close/>
                  <a:moveTo>
                    <a:pt x="541656" y="736461"/>
                  </a:moveTo>
                  <a:cubicBezTo>
                    <a:pt x="530632" y="731140"/>
                    <a:pt x="521130" y="727149"/>
                    <a:pt x="514288" y="725628"/>
                  </a:cubicBezTo>
                  <a:cubicBezTo>
                    <a:pt x="497563" y="721827"/>
                    <a:pt x="483119" y="717266"/>
                    <a:pt x="468580" y="715270"/>
                  </a:cubicBezTo>
                  <a:cubicBezTo>
                    <a:pt x="525216" y="713275"/>
                    <a:pt x="596296" y="708618"/>
                    <a:pt x="654073" y="697880"/>
                  </a:cubicBezTo>
                  <a:cubicBezTo>
                    <a:pt x="657779" y="697215"/>
                    <a:pt x="661770" y="696455"/>
                    <a:pt x="665856" y="695600"/>
                  </a:cubicBezTo>
                  <a:cubicBezTo>
                    <a:pt x="666426" y="695980"/>
                    <a:pt x="666997" y="696455"/>
                    <a:pt x="667567" y="696835"/>
                  </a:cubicBezTo>
                  <a:cubicBezTo>
                    <a:pt x="659489" y="701016"/>
                    <a:pt x="651317" y="705958"/>
                    <a:pt x="643145" y="712039"/>
                  </a:cubicBezTo>
                  <a:cubicBezTo>
                    <a:pt x="643145" y="712039"/>
                    <a:pt x="657684" y="707383"/>
                    <a:pt x="677450" y="705292"/>
                  </a:cubicBezTo>
                  <a:cubicBezTo>
                    <a:pt x="679540" y="707478"/>
                    <a:pt x="681441" y="709759"/>
                    <a:pt x="683246" y="712229"/>
                  </a:cubicBezTo>
                  <a:cubicBezTo>
                    <a:pt x="645235" y="718976"/>
                    <a:pt x="594206" y="727909"/>
                    <a:pt x="549258" y="735796"/>
                  </a:cubicBezTo>
                  <a:cubicBezTo>
                    <a:pt x="546787" y="735986"/>
                    <a:pt x="544221" y="736176"/>
                    <a:pt x="541656" y="736461"/>
                  </a:cubicBezTo>
                  <a:close/>
                  <a:moveTo>
                    <a:pt x="585178" y="758603"/>
                  </a:moveTo>
                  <a:cubicBezTo>
                    <a:pt x="581567" y="756702"/>
                    <a:pt x="578146" y="754992"/>
                    <a:pt x="574630" y="753186"/>
                  </a:cubicBezTo>
                  <a:cubicBezTo>
                    <a:pt x="577386" y="753186"/>
                    <a:pt x="580237" y="753091"/>
                    <a:pt x="582992" y="753091"/>
                  </a:cubicBezTo>
                  <a:cubicBezTo>
                    <a:pt x="584893" y="753661"/>
                    <a:pt x="586793" y="754231"/>
                    <a:pt x="588599" y="754802"/>
                  </a:cubicBezTo>
                  <a:cubicBezTo>
                    <a:pt x="590690" y="755467"/>
                    <a:pt x="592685" y="756227"/>
                    <a:pt x="594491" y="756892"/>
                  </a:cubicBezTo>
                  <a:cubicBezTo>
                    <a:pt x="591355" y="757462"/>
                    <a:pt x="588219" y="758033"/>
                    <a:pt x="585178" y="758603"/>
                  </a:cubicBezTo>
                  <a:close/>
                  <a:moveTo>
                    <a:pt x="599527" y="798134"/>
                  </a:moveTo>
                  <a:cubicBezTo>
                    <a:pt x="632407" y="812768"/>
                    <a:pt x="667662" y="819895"/>
                    <a:pt x="699686" y="824647"/>
                  </a:cubicBezTo>
                  <a:cubicBezTo>
                    <a:pt x="731235" y="829303"/>
                    <a:pt x="755657" y="830253"/>
                    <a:pt x="769056" y="830348"/>
                  </a:cubicBezTo>
                  <a:cubicBezTo>
                    <a:pt x="756512" y="834815"/>
                    <a:pt x="744064" y="839566"/>
                    <a:pt x="731520" y="844222"/>
                  </a:cubicBezTo>
                  <a:cubicBezTo>
                    <a:pt x="718786" y="840611"/>
                    <a:pt x="681726" y="829778"/>
                    <a:pt x="634972" y="815049"/>
                  </a:cubicBezTo>
                  <a:cubicBezTo>
                    <a:pt x="620433" y="810583"/>
                    <a:pt x="609030" y="804691"/>
                    <a:pt x="599527" y="798134"/>
                  </a:cubicBezTo>
                  <a:close/>
                  <a:moveTo>
                    <a:pt x="641339" y="836715"/>
                  </a:moveTo>
                  <a:cubicBezTo>
                    <a:pt x="649131" y="838901"/>
                    <a:pt x="656924" y="841086"/>
                    <a:pt x="664526" y="843177"/>
                  </a:cubicBezTo>
                  <a:cubicBezTo>
                    <a:pt x="687807" y="849639"/>
                    <a:pt x="704437" y="850684"/>
                    <a:pt x="715936" y="850019"/>
                  </a:cubicBezTo>
                  <a:cubicBezTo>
                    <a:pt x="705863" y="853820"/>
                    <a:pt x="695695" y="857336"/>
                    <a:pt x="685622" y="861232"/>
                  </a:cubicBezTo>
                  <a:cubicBezTo>
                    <a:pt x="678875" y="857431"/>
                    <a:pt x="662150" y="847833"/>
                    <a:pt x="641339" y="836715"/>
                  </a:cubicBezTo>
                  <a:close/>
                  <a:moveTo>
                    <a:pt x="726104" y="1045300"/>
                  </a:moveTo>
                  <a:cubicBezTo>
                    <a:pt x="708428" y="990659"/>
                    <a:pt x="672793" y="938394"/>
                    <a:pt x="669467" y="911026"/>
                  </a:cubicBezTo>
                  <a:cubicBezTo>
                    <a:pt x="666997" y="891071"/>
                    <a:pt x="663576" y="881283"/>
                    <a:pt x="661675" y="877102"/>
                  </a:cubicBezTo>
                  <a:cubicBezTo>
                    <a:pt x="670322" y="873776"/>
                    <a:pt x="678875" y="870450"/>
                    <a:pt x="687617" y="867219"/>
                  </a:cubicBezTo>
                  <a:cubicBezTo>
                    <a:pt x="690563" y="866174"/>
                    <a:pt x="693509" y="865223"/>
                    <a:pt x="696360" y="864083"/>
                  </a:cubicBezTo>
                  <a:cubicBezTo>
                    <a:pt x="681251" y="879477"/>
                    <a:pt x="673173" y="889360"/>
                    <a:pt x="681916" y="918439"/>
                  </a:cubicBezTo>
                  <a:cubicBezTo>
                    <a:pt x="691704" y="951033"/>
                    <a:pt x="717076" y="997691"/>
                    <a:pt x="731710" y="1028955"/>
                  </a:cubicBezTo>
                  <a:cubicBezTo>
                    <a:pt x="732470" y="1030571"/>
                    <a:pt x="733040" y="1032091"/>
                    <a:pt x="733706" y="1033707"/>
                  </a:cubicBezTo>
                  <a:cubicBezTo>
                    <a:pt x="731140" y="1037698"/>
                    <a:pt x="728669" y="1041499"/>
                    <a:pt x="726104" y="1045300"/>
                  </a:cubicBezTo>
                  <a:close/>
                  <a:moveTo>
                    <a:pt x="734086" y="1081981"/>
                  </a:moveTo>
                  <a:cubicBezTo>
                    <a:pt x="733991" y="1081125"/>
                    <a:pt x="733991" y="1080365"/>
                    <a:pt x="733896" y="1079415"/>
                  </a:cubicBezTo>
                  <a:cubicBezTo>
                    <a:pt x="735986" y="1077229"/>
                    <a:pt x="738077" y="1075139"/>
                    <a:pt x="740168" y="1072953"/>
                  </a:cubicBezTo>
                  <a:cubicBezTo>
                    <a:pt x="738172" y="1075994"/>
                    <a:pt x="736081" y="1079035"/>
                    <a:pt x="734086" y="1081981"/>
                  </a:cubicBezTo>
                  <a:close/>
                  <a:moveTo>
                    <a:pt x="745109" y="1016697"/>
                  </a:moveTo>
                  <a:cubicBezTo>
                    <a:pt x="733706" y="984102"/>
                    <a:pt x="721922" y="954549"/>
                    <a:pt x="710044" y="925186"/>
                  </a:cubicBezTo>
                  <a:cubicBezTo>
                    <a:pt x="697785" y="894872"/>
                    <a:pt x="699686" y="871305"/>
                    <a:pt x="701111" y="862468"/>
                  </a:cubicBezTo>
                  <a:cubicBezTo>
                    <a:pt x="711754" y="858571"/>
                    <a:pt x="722587" y="854960"/>
                    <a:pt x="733326" y="851159"/>
                  </a:cubicBezTo>
                  <a:cubicBezTo>
                    <a:pt x="720117" y="873871"/>
                    <a:pt x="735036" y="891166"/>
                    <a:pt x="765065" y="930032"/>
                  </a:cubicBezTo>
                  <a:cubicBezTo>
                    <a:pt x="772952" y="940295"/>
                    <a:pt x="780174" y="949893"/>
                    <a:pt x="786731" y="958920"/>
                  </a:cubicBezTo>
                  <a:cubicBezTo>
                    <a:pt x="774377" y="974315"/>
                    <a:pt x="760028" y="994555"/>
                    <a:pt x="745109" y="1016697"/>
                  </a:cubicBezTo>
                  <a:close/>
                  <a:moveTo>
                    <a:pt x="822366" y="919579"/>
                  </a:moveTo>
                  <a:cubicBezTo>
                    <a:pt x="821226" y="917393"/>
                    <a:pt x="820085" y="915208"/>
                    <a:pt x="819040" y="913307"/>
                  </a:cubicBezTo>
                  <a:cubicBezTo>
                    <a:pt x="807447" y="891641"/>
                    <a:pt x="789012" y="856766"/>
                    <a:pt x="781790" y="833959"/>
                  </a:cubicBezTo>
                  <a:cubicBezTo>
                    <a:pt x="796519" y="829018"/>
                    <a:pt x="811343" y="824552"/>
                    <a:pt x="826167" y="819800"/>
                  </a:cubicBezTo>
                  <a:cubicBezTo>
                    <a:pt x="822176" y="825882"/>
                    <a:pt x="817520" y="835480"/>
                    <a:pt x="819800" y="844412"/>
                  </a:cubicBezTo>
                  <a:cubicBezTo>
                    <a:pt x="822651" y="855911"/>
                    <a:pt x="833674" y="870640"/>
                    <a:pt x="854010" y="887365"/>
                  </a:cubicBezTo>
                  <a:cubicBezTo>
                    <a:pt x="842892" y="898578"/>
                    <a:pt x="832249" y="909411"/>
                    <a:pt x="822366" y="919579"/>
                  </a:cubicBezTo>
                  <a:close/>
                  <a:moveTo>
                    <a:pt x="855151" y="1022113"/>
                  </a:moveTo>
                  <a:cubicBezTo>
                    <a:pt x="855151" y="1022113"/>
                    <a:pt x="855151" y="1022018"/>
                    <a:pt x="855151" y="1022018"/>
                  </a:cubicBezTo>
                  <a:cubicBezTo>
                    <a:pt x="854770" y="1012421"/>
                    <a:pt x="853250" y="1003013"/>
                    <a:pt x="851159" y="993795"/>
                  </a:cubicBezTo>
                  <a:cubicBezTo>
                    <a:pt x="867979" y="973935"/>
                    <a:pt x="886320" y="949798"/>
                    <a:pt x="902569" y="927561"/>
                  </a:cubicBezTo>
                  <a:cubicBezTo>
                    <a:pt x="910646" y="936114"/>
                    <a:pt x="917488" y="945141"/>
                    <a:pt x="923380" y="954549"/>
                  </a:cubicBezTo>
                  <a:lnTo>
                    <a:pt x="924140" y="956164"/>
                  </a:lnTo>
                  <a:cubicBezTo>
                    <a:pt x="909031" y="970229"/>
                    <a:pt x="881758" y="996171"/>
                    <a:pt x="855151" y="1022113"/>
                  </a:cubicBezTo>
                  <a:close/>
                  <a:moveTo>
                    <a:pt x="830253" y="1464560"/>
                  </a:moveTo>
                  <a:cubicBezTo>
                    <a:pt x="830253" y="1464465"/>
                    <a:pt x="830253" y="1464370"/>
                    <a:pt x="830158" y="1464370"/>
                  </a:cubicBezTo>
                  <a:lnTo>
                    <a:pt x="830728" y="1462850"/>
                  </a:lnTo>
                  <a:cubicBezTo>
                    <a:pt x="830538" y="1463420"/>
                    <a:pt x="830348" y="1463990"/>
                    <a:pt x="830253" y="1464560"/>
                  </a:cubicBezTo>
                  <a:close/>
                  <a:moveTo>
                    <a:pt x="870070" y="1456483"/>
                  </a:moveTo>
                  <a:cubicBezTo>
                    <a:pt x="870070" y="1456483"/>
                    <a:pt x="870070" y="1456483"/>
                    <a:pt x="870070" y="1456483"/>
                  </a:cubicBezTo>
                  <a:cubicBezTo>
                    <a:pt x="860757" y="1435007"/>
                    <a:pt x="850684" y="1416096"/>
                    <a:pt x="845933" y="1410490"/>
                  </a:cubicBezTo>
                  <a:cubicBezTo>
                    <a:pt x="851634" y="1389299"/>
                    <a:pt x="856956" y="1368108"/>
                    <a:pt x="862088" y="1346727"/>
                  </a:cubicBezTo>
                  <a:cubicBezTo>
                    <a:pt x="863513" y="1366587"/>
                    <a:pt x="868169" y="1430446"/>
                    <a:pt x="870070" y="1456483"/>
                  </a:cubicBezTo>
                  <a:close/>
                  <a:moveTo>
                    <a:pt x="1353759" y="1477674"/>
                  </a:moveTo>
                  <a:cubicBezTo>
                    <a:pt x="1351858" y="1474918"/>
                    <a:pt x="1350623" y="1473018"/>
                    <a:pt x="1350623" y="1472353"/>
                  </a:cubicBezTo>
                  <a:cubicBezTo>
                    <a:pt x="1350908" y="1470072"/>
                    <a:pt x="1351098" y="1468171"/>
                    <a:pt x="1351193" y="1467031"/>
                  </a:cubicBezTo>
                  <a:cubicBezTo>
                    <a:pt x="1352143" y="1470642"/>
                    <a:pt x="1352903" y="1474158"/>
                    <a:pt x="1353759" y="1477674"/>
                  </a:cubicBezTo>
                  <a:close/>
                  <a:moveTo>
                    <a:pt x="1644257" y="991610"/>
                  </a:moveTo>
                  <a:cubicBezTo>
                    <a:pt x="1641121" y="987904"/>
                    <a:pt x="1634374" y="980016"/>
                    <a:pt x="1625252" y="969373"/>
                  </a:cubicBezTo>
                  <a:cubicBezTo>
                    <a:pt x="1634374" y="967758"/>
                    <a:pt x="1643687" y="966237"/>
                    <a:pt x="1653095" y="964622"/>
                  </a:cubicBezTo>
                  <a:cubicBezTo>
                    <a:pt x="1670960" y="978686"/>
                    <a:pt x="1685974" y="989994"/>
                    <a:pt x="1694907" y="996551"/>
                  </a:cubicBezTo>
                  <a:cubicBezTo>
                    <a:pt x="1678657" y="994080"/>
                    <a:pt x="1661457" y="992275"/>
                    <a:pt x="1644257" y="991610"/>
                  </a:cubicBezTo>
                  <a:close/>
                  <a:moveTo>
                    <a:pt x="1630098" y="919769"/>
                  </a:moveTo>
                  <a:cubicBezTo>
                    <a:pt x="1627912" y="917393"/>
                    <a:pt x="1625727" y="914923"/>
                    <a:pt x="1623541" y="912547"/>
                  </a:cubicBezTo>
                  <a:cubicBezTo>
                    <a:pt x="1627437" y="912167"/>
                    <a:pt x="1631333" y="911787"/>
                    <a:pt x="1635135" y="911407"/>
                  </a:cubicBezTo>
                  <a:cubicBezTo>
                    <a:pt x="1643307" y="919199"/>
                    <a:pt x="1652049" y="927086"/>
                    <a:pt x="1661077" y="934973"/>
                  </a:cubicBezTo>
                  <a:cubicBezTo>
                    <a:pt x="1654900" y="934308"/>
                    <a:pt x="1648628" y="933738"/>
                    <a:pt x="1642166" y="933168"/>
                  </a:cubicBezTo>
                  <a:cubicBezTo>
                    <a:pt x="1639411" y="930127"/>
                    <a:pt x="1636750" y="927086"/>
                    <a:pt x="1633994" y="923950"/>
                  </a:cubicBezTo>
                  <a:cubicBezTo>
                    <a:pt x="1638936" y="923950"/>
                    <a:pt x="1641881" y="923855"/>
                    <a:pt x="1641881" y="923855"/>
                  </a:cubicBezTo>
                  <a:cubicBezTo>
                    <a:pt x="1641881" y="923855"/>
                    <a:pt x="1637510" y="922430"/>
                    <a:pt x="1630098" y="919769"/>
                  </a:cubicBezTo>
                  <a:close/>
                  <a:moveTo>
                    <a:pt x="1752303" y="1008144"/>
                  </a:moveTo>
                  <a:cubicBezTo>
                    <a:pt x="1737764" y="1004533"/>
                    <a:pt x="1719043" y="1000352"/>
                    <a:pt x="1698518" y="997121"/>
                  </a:cubicBezTo>
                  <a:cubicBezTo>
                    <a:pt x="1692531" y="990279"/>
                    <a:pt x="1681603" y="977641"/>
                    <a:pt x="1668014" y="962246"/>
                  </a:cubicBezTo>
                  <a:cubicBezTo>
                    <a:pt x="1675236" y="961106"/>
                    <a:pt x="1682458" y="959966"/>
                    <a:pt x="1689585" y="959015"/>
                  </a:cubicBezTo>
                  <a:cubicBezTo>
                    <a:pt x="1714387" y="979446"/>
                    <a:pt x="1737859" y="997406"/>
                    <a:pt x="1752303" y="1008144"/>
                  </a:cubicBezTo>
                  <a:close/>
                  <a:moveTo>
                    <a:pt x="1679132" y="805641"/>
                  </a:moveTo>
                  <a:cubicBezTo>
                    <a:pt x="1679132" y="805641"/>
                    <a:pt x="1679132" y="805641"/>
                    <a:pt x="1679132" y="805641"/>
                  </a:cubicBezTo>
                  <a:cubicBezTo>
                    <a:pt x="1660887" y="811343"/>
                    <a:pt x="1644732" y="817900"/>
                    <a:pt x="1639886" y="821321"/>
                  </a:cubicBezTo>
                  <a:cubicBezTo>
                    <a:pt x="1623256" y="814954"/>
                    <a:pt x="1606436" y="808777"/>
                    <a:pt x="1589616" y="802885"/>
                  </a:cubicBezTo>
                  <a:cubicBezTo>
                    <a:pt x="1605771" y="803361"/>
                    <a:pt x="1657846" y="804881"/>
                    <a:pt x="1679132" y="805641"/>
                  </a:cubicBezTo>
                  <a:close/>
                  <a:moveTo>
                    <a:pt x="1544573" y="788726"/>
                  </a:moveTo>
                  <a:cubicBezTo>
                    <a:pt x="1555026" y="792147"/>
                    <a:pt x="1565384" y="795568"/>
                    <a:pt x="1575837" y="799084"/>
                  </a:cubicBezTo>
                  <a:lnTo>
                    <a:pt x="1584580" y="802695"/>
                  </a:lnTo>
                  <a:cubicBezTo>
                    <a:pt x="1584580" y="802695"/>
                    <a:pt x="1585530" y="802695"/>
                    <a:pt x="1586861" y="802790"/>
                  </a:cubicBezTo>
                  <a:cubicBezTo>
                    <a:pt x="1604536" y="808777"/>
                    <a:pt x="1622021" y="815049"/>
                    <a:pt x="1639506" y="821606"/>
                  </a:cubicBezTo>
                  <a:cubicBezTo>
                    <a:pt x="1638650" y="822271"/>
                    <a:pt x="1638175" y="822746"/>
                    <a:pt x="1638365" y="823126"/>
                  </a:cubicBezTo>
                  <a:cubicBezTo>
                    <a:pt x="1654330" y="852965"/>
                    <a:pt x="1702034" y="899813"/>
                    <a:pt x="1713722" y="910931"/>
                  </a:cubicBezTo>
                  <a:cubicBezTo>
                    <a:pt x="1721989" y="918724"/>
                    <a:pt x="1737669" y="932028"/>
                    <a:pt x="1761236" y="951508"/>
                  </a:cubicBezTo>
                  <a:cubicBezTo>
                    <a:pt x="1754204" y="949893"/>
                    <a:pt x="1743371" y="947612"/>
                    <a:pt x="1729497" y="944951"/>
                  </a:cubicBezTo>
                  <a:cubicBezTo>
                    <a:pt x="1717998" y="931837"/>
                    <a:pt x="1706500" y="918344"/>
                    <a:pt x="1695952" y="905325"/>
                  </a:cubicBezTo>
                  <a:cubicBezTo>
                    <a:pt x="1701083" y="904850"/>
                    <a:pt x="1704029" y="904470"/>
                    <a:pt x="1704029" y="904470"/>
                  </a:cubicBezTo>
                  <a:cubicBezTo>
                    <a:pt x="1704029" y="904470"/>
                    <a:pt x="1700038" y="903424"/>
                    <a:pt x="1693101" y="901714"/>
                  </a:cubicBezTo>
                  <a:cubicBezTo>
                    <a:pt x="1689395" y="897057"/>
                    <a:pt x="1685784" y="892496"/>
                    <a:pt x="1682458" y="888125"/>
                  </a:cubicBezTo>
                  <a:cubicBezTo>
                    <a:pt x="1651099" y="855245"/>
                    <a:pt x="1588856" y="805736"/>
                    <a:pt x="1588856" y="805736"/>
                  </a:cubicBezTo>
                  <a:lnTo>
                    <a:pt x="1575267" y="801175"/>
                  </a:lnTo>
                  <a:cubicBezTo>
                    <a:pt x="1575267" y="801175"/>
                    <a:pt x="1582109" y="810488"/>
                    <a:pt x="1593893" y="825597"/>
                  </a:cubicBezTo>
                  <a:cubicBezTo>
                    <a:pt x="1590282" y="824647"/>
                    <a:pt x="1586195" y="823506"/>
                    <a:pt x="1581634" y="822366"/>
                  </a:cubicBezTo>
                  <a:cubicBezTo>
                    <a:pt x="1564529" y="806782"/>
                    <a:pt x="1549895" y="793763"/>
                    <a:pt x="1543908" y="788536"/>
                  </a:cubicBezTo>
                  <a:cubicBezTo>
                    <a:pt x="1544003" y="788536"/>
                    <a:pt x="1544288" y="788631"/>
                    <a:pt x="1544573" y="788726"/>
                  </a:cubicBezTo>
                  <a:close/>
                  <a:moveTo>
                    <a:pt x="1398517" y="960821"/>
                  </a:moveTo>
                  <a:cubicBezTo>
                    <a:pt x="1378751" y="946282"/>
                    <a:pt x="1358700" y="932123"/>
                    <a:pt x="1338554" y="918058"/>
                  </a:cubicBezTo>
                  <a:cubicBezTo>
                    <a:pt x="1344826" y="919199"/>
                    <a:pt x="1360506" y="921955"/>
                    <a:pt x="1380461" y="924330"/>
                  </a:cubicBezTo>
                  <a:cubicBezTo>
                    <a:pt x="1395476" y="935924"/>
                    <a:pt x="1408779" y="945997"/>
                    <a:pt x="1418472" y="953314"/>
                  </a:cubicBezTo>
                  <a:cubicBezTo>
                    <a:pt x="1404598" y="956830"/>
                    <a:pt x="1396996" y="959300"/>
                    <a:pt x="1396996" y="959300"/>
                  </a:cubicBezTo>
                  <a:lnTo>
                    <a:pt x="1398517" y="960821"/>
                  </a:lnTo>
                  <a:close/>
                  <a:moveTo>
                    <a:pt x="1416477" y="800415"/>
                  </a:moveTo>
                  <a:cubicBezTo>
                    <a:pt x="1405453" y="789392"/>
                    <a:pt x="1394145" y="778368"/>
                    <a:pt x="1383787" y="768391"/>
                  </a:cubicBezTo>
                  <a:cubicBezTo>
                    <a:pt x="1392435" y="766110"/>
                    <a:pt x="1400987" y="763924"/>
                    <a:pt x="1409350" y="761739"/>
                  </a:cubicBezTo>
                  <a:cubicBezTo>
                    <a:pt x="1417617" y="772382"/>
                    <a:pt x="1428450" y="786351"/>
                    <a:pt x="1439948" y="800795"/>
                  </a:cubicBezTo>
                  <a:cubicBezTo>
                    <a:pt x="1432156" y="800415"/>
                    <a:pt x="1424269" y="800320"/>
                    <a:pt x="1416477" y="800415"/>
                  </a:cubicBezTo>
                  <a:close/>
                  <a:moveTo>
                    <a:pt x="1453632" y="866364"/>
                  </a:moveTo>
                  <a:cubicBezTo>
                    <a:pt x="1452017" y="866079"/>
                    <a:pt x="1450401" y="865603"/>
                    <a:pt x="1448881" y="865318"/>
                  </a:cubicBezTo>
                  <a:cubicBezTo>
                    <a:pt x="1442039" y="863988"/>
                    <a:pt x="1434912" y="862943"/>
                    <a:pt x="1427595" y="861992"/>
                  </a:cubicBezTo>
                  <a:cubicBezTo>
                    <a:pt x="1422083" y="855721"/>
                    <a:pt x="1416667" y="849544"/>
                    <a:pt x="1411630" y="843842"/>
                  </a:cubicBezTo>
                  <a:cubicBezTo>
                    <a:pt x="1417332" y="843367"/>
                    <a:pt x="1423129" y="842892"/>
                    <a:pt x="1429020" y="842322"/>
                  </a:cubicBezTo>
                  <a:cubicBezTo>
                    <a:pt x="1436908" y="850304"/>
                    <a:pt x="1445175" y="858286"/>
                    <a:pt x="1453632" y="866364"/>
                  </a:cubicBezTo>
                  <a:close/>
                  <a:moveTo>
                    <a:pt x="1391389" y="801365"/>
                  </a:moveTo>
                  <a:cubicBezTo>
                    <a:pt x="1388349" y="801555"/>
                    <a:pt x="1385403" y="801650"/>
                    <a:pt x="1382362" y="801935"/>
                  </a:cubicBezTo>
                  <a:cubicBezTo>
                    <a:pt x="1379891" y="802125"/>
                    <a:pt x="1377611" y="802410"/>
                    <a:pt x="1375235" y="802600"/>
                  </a:cubicBezTo>
                  <a:cubicBezTo>
                    <a:pt x="1370864" y="797944"/>
                    <a:pt x="1366207" y="793003"/>
                    <a:pt x="1361266" y="788156"/>
                  </a:cubicBezTo>
                  <a:cubicBezTo>
                    <a:pt x="1369248" y="788821"/>
                    <a:pt x="1376090" y="789106"/>
                    <a:pt x="1381602" y="789202"/>
                  </a:cubicBezTo>
                  <a:cubicBezTo>
                    <a:pt x="1384833" y="793288"/>
                    <a:pt x="1388159" y="797374"/>
                    <a:pt x="1391389" y="801365"/>
                  </a:cubicBezTo>
                  <a:close/>
                  <a:moveTo>
                    <a:pt x="1393860" y="859427"/>
                  </a:moveTo>
                  <a:cubicBezTo>
                    <a:pt x="1386163" y="859142"/>
                    <a:pt x="1378466" y="858952"/>
                    <a:pt x="1370864" y="858952"/>
                  </a:cubicBezTo>
                  <a:cubicBezTo>
                    <a:pt x="1367157" y="854675"/>
                    <a:pt x="1363451" y="850494"/>
                    <a:pt x="1359840" y="846408"/>
                  </a:cubicBezTo>
                  <a:cubicBezTo>
                    <a:pt x="1360126" y="846408"/>
                    <a:pt x="1360411" y="846408"/>
                    <a:pt x="1360696" y="846408"/>
                  </a:cubicBezTo>
                  <a:cubicBezTo>
                    <a:pt x="1366872" y="846408"/>
                    <a:pt x="1373714" y="846123"/>
                    <a:pt x="1380746" y="845838"/>
                  </a:cubicBezTo>
                  <a:cubicBezTo>
                    <a:pt x="1385023" y="850399"/>
                    <a:pt x="1389394" y="854865"/>
                    <a:pt x="1393860" y="859427"/>
                  </a:cubicBezTo>
                  <a:close/>
                  <a:moveTo>
                    <a:pt x="1358985" y="785781"/>
                  </a:moveTo>
                  <a:cubicBezTo>
                    <a:pt x="1355944" y="782740"/>
                    <a:pt x="1352903" y="779699"/>
                    <a:pt x="1349767" y="776658"/>
                  </a:cubicBezTo>
                  <a:cubicBezTo>
                    <a:pt x="1356134" y="775233"/>
                    <a:pt x="1362406" y="773712"/>
                    <a:pt x="1368678" y="772097"/>
                  </a:cubicBezTo>
                  <a:cubicBezTo>
                    <a:pt x="1372574" y="777323"/>
                    <a:pt x="1376660" y="782740"/>
                    <a:pt x="1380746" y="788061"/>
                  </a:cubicBezTo>
                  <a:cubicBezTo>
                    <a:pt x="1374570" y="787586"/>
                    <a:pt x="1367157" y="786921"/>
                    <a:pt x="1358985" y="785781"/>
                  </a:cubicBezTo>
                  <a:close/>
                  <a:moveTo>
                    <a:pt x="1398802" y="926231"/>
                  </a:moveTo>
                  <a:cubicBezTo>
                    <a:pt x="1404788" y="926801"/>
                    <a:pt x="1410965" y="927276"/>
                    <a:pt x="1417332" y="927656"/>
                  </a:cubicBezTo>
                  <a:cubicBezTo>
                    <a:pt x="1426740" y="935258"/>
                    <a:pt x="1435197" y="942100"/>
                    <a:pt x="1442324" y="947802"/>
                  </a:cubicBezTo>
                  <a:cubicBezTo>
                    <a:pt x="1434912" y="949322"/>
                    <a:pt x="1428260" y="950843"/>
                    <a:pt x="1422558" y="952268"/>
                  </a:cubicBezTo>
                  <a:cubicBezTo>
                    <a:pt x="1416382" y="945711"/>
                    <a:pt x="1408304" y="936874"/>
                    <a:pt x="1398802" y="926231"/>
                  </a:cubicBezTo>
                  <a:close/>
                  <a:moveTo>
                    <a:pt x="1431871" y="928321"/>
                  </a:moveTo>
                  <a:cubicBezTo>
                    <a:pt x="1443845" y="928702"/>
                    <a:pt x="1455913" y="928607"/>
                    <a:pt x="1467601" y="927846"/>
                  </a:cubicBezTo>
                  <a:cubicBezTo>
                    <a:pt x="1472733" y="932313"/>
                    <a:pt x="1477674" y="936589"/>
                    <a:pt x="1482521" y="940580"/>
                  </a:cubicBezTo>
                  <a:cubicBezTo>
                    <a:pt x="1469692" y="942576"/>
                    <a:pt x="1458194" y="944666"/>
                    <a:pt x="1448026" y="946662"/>
                  </a:cubicBezTo>
                  <a:cubicBezTo>
                    <a:pt x="1443369" y="941340"/>
                    <a:pt x="1437858" y="935163"/>
                    <a:pt x="1431871" y="928321"/>
                  </a:cubicBezTo>
                  <a:close/>
                  <a:moveTo>
                    <a:pt x="1465986" y="851824"/>
                  </a:moveTo>
                  <a:cubicBezTo>
                    <a:pt x="1462945" y="848309"/>
                    <a:pt x="1459144" y="844222"/>
                    <a:pt x="1455153" y="839946"/>
                  </a:cubicBezTo>
                  <a:cubicBezTo>
                    <a:pt x="1460189" y="839471"/>
                    <a:pt x="1465321" y="838901"/>
                    <a:pt x="1470452" y="838426"/>
                  </a:cubicBezTo>
                  <a:cubicBezTo>
                    <a:pt x="1477579" y="846978"/>
                    <a:pt x="1484136" y="854675"/>
                    <a:pt x="1489458" y="860567"/>
                  </a:cubicBezTo>
                  <a:cubicBezTo>
                    <a:pt x="1494684" y="866269"/>
                    <a:pt x="1501716" y="873206"/>
                    <a:pt x="1509889" y="880713"/>
                  </a:cubicBezTo>
                  <a:cubicBezTo>
                    <a:pt x="1501621" y="878337"/>
                    <a:pt x="1493544" y="876152"/>
                    <a:pt x="1485467" y="874061"/>
                  </a:cubicBezTo>
                  <a:cubicBezTo>
                    <a:pt x="1478149" y="865699"/>
                    <a:pt x="1471498" y="858096"/>
                    <a:pt x="1465986" y="851824"/>
                  </a:cubicBezTo>
                  <a:close/>
                  <a:moveTo>
                    <a:pt x="1507228" y="834625"/>
                  </a:moveTo>
                  <a:cubicBezTo>
                    <a:pt x="1510364" y="834339"/>
                    <a:pt x="1513500" y="833959"/>
                    <a:pt x="1516636" y="833674"/>
                  </a:cubicBezTo>
                  <a:cubicBezTo>
                    <a:pt x="1525663" y="844792"/>
                    <a:pt x="1535546" y="856766"/>
                    <a:pt x="1546474" y="869214"/>
                  </a:cubicBezTo>
                  <a:cubicBezTo>
                    <a:pt x="1549705" y="872921"/>
                    <a:pt x="1553316" y="876722"/>
                    <a:pt x="1557022" y="880618"/>
                  </a:cubicBezTo>
                  <a:cubicBezTo>
                    <a:pt x="1554361" y="880523"/>
                    <a:pt x="1551700" y="880428"/>
                    <a:pt x="1548945" y="880333"/>
                  </a:cubicBezTo>
                  <a:cubicBezTo>
                    <a:pt x="1540392" y="870355"/>
                    <a:pt x="1532790" y="861612"/>
                    <a:pt x="1527184" y="855150"/>
                  </a:cubicBezTo>
                  <a:cubicBezTo>
                    <a:pt x="1521957" y="849259"/>
                    <a:pt x="1515020" y="842227"/>
                    <a:pt x="1507228" y="834625"/>
                  </a:cubicBezTo>
                  <a:close/>
                  <a:moveTo>
                    <a:pt x="1513880" y="923475"/>
                  </a:moveTo>
                  <a:cubicBezTo>
                    <a:pt x="1514830" y="923475"/>
                    <a:pt x="1515875" y="923475"/>
                    <a:pt x="1516825" y="923570"/>
                  </a:cubicBezTo>
                  <a:cubicBezTo>
                    <a:pt x="1521292" y="927466"/>
                    <a:pt x="1525568" y="931077"/>
                    <a:pt x="1529654" y="934593"/>
                  </a:cubicBezTo>
                  <a:cubicBezTo>
                    <a:pt x="1517396" y="935829"/>
                    <a:pt x="1505802" y="937254"/>
                    <a:pt x="1495064" y="938774"/>
                  </a:cubicBezTo>
                  <a:cubicBezTo>
                    <a:pt x="1491548" y="934783"/>
                    <a:pt x="1487937" y="930697"/>
                    <a:pt x="1484231" y="926421"/>
                  </a:cubicBezTo>
                  <a:cubicBezTo>
                    <a:pt x="1492784" y="925566"/>
                    <a:pt x="1502856" y="924520"/>
                    <a:pt x="1513880" y="923475"/>
                  </a:cubicBezTo>
                  <a:close/>
                  <a:moveTo>
                    <a:pt x="1529274" y="923665"/>
                  </a:moveTo>
                  <a:cubicBezTo>
                    <a:pt x="1539537" y="923760"/>
                    <a:pt x="1549705" y="923855"/>
                    <a:pt x="1559493" y="923950"/>
                  </a:cubicBezTo>
                  <a:cubicBezTo>
                    <a:pt x="1562534" y="926516"/>
                    <a:pt x="1565574" y="928987"/>
                    <a:pt x="1568615" y="931552"/>
                  </a:cubicBezTo>
                  <a:cubicBezTo>
                    <a:pt x="1565384" y="931742"/>
                    <a:pt x="1562154" y="931742"/>
                    <a:pt x="1559018" y="932028"/>
                  </a:cubicBezTo>
                  <a:cubicBezTo>
                    <a:pt x="1551796" y="932503"/>
                    <a:pt x="1544954" y="933073"/>
                    <a:pt x="1538112" y="933738"/>
                  </a:cubicBezTo>
                  <a:cubicBezTo>
                    <a:pt x="1535261" y="930507"/>
                    <a:pt x="1532315" y="927181"/>
                    <a:pt x="1529274" y="923665"/>
                  </a:cubicBezTo>
                  <a:close/>
                  <a:moveTo>
                    <a:pt x="1545049" y="831204"/>
                  </a:moveTo>
                  <a:cubicBezTo>
                    <a:pt x="1551796" y="830633"/>
                    <a:pt x="1558162" y="830158"/>
                    <a:pt x="1564244" y="829778"/>
                  </a:cubicBezTo>
                  <a:cubicBezTo>
                    <a:pt x="1576693" y="845933"/>
                    <a:pt x="1592087" y="865128"/>
                    <a:pt x="1609952" y="885464"/>
                  </a:cubicBezTo>
                  <a:cubicBezTo>
                    <a:pt x="1610047" y="885654"/>
                    <a:pt x="1610237" y="885749"/>
                    <a:pt x="1610427" y="885939"/>
                  </a:cubicBezTo>
                  <a:cubicBezTo>
                    <a:pt x="1606246" y="885369"/>
                    <a:pt x="1602065" y="884799"/>
                    <a:pt x="1597884" y="884324"/>
                  </a:cubicBezTo>
                  <a:cubicBezTo>
                    <a:pt x="1592182" y="878147"/>
                    <a:pt x="1586576" y="872160"/>
                    <a:pt x="1581349" y="866744"/>
                  </a:cubicBezTo>
                  <a:cubicBezTo>
                    <a:pt x="1571561" y="856481"/>
                    <a:pt x="1558542" y="843842"/>
                    <a:pt x="1545049" y="831204"/>
                  </a:cubicBezTo>
                  <a:close/>
                  <a:moveTo>
                    <a:pt x="1603680" y="924140"/>
                  </a:moveTo>
                  <a:cubicBezTo>
                    <a:pt x="1606531" y="926611"/>
                    <a:pt x="1609382" y="928987"/>
                    <a:pt x="1612328" y="931457"/>
                  </a:cubicBezTo>
                  <a:cubicBezTo>
                    <a:pt x="1605771" y="931172"/>
                    <a:pt x="1599119" y="931077"/>
                    <a:pt x="1592467" y="931077"/>
                  </a:cubicBezTo>
                  <a:cubicBezTo>
                    <a:pt x="1590472" y="928797"/>
                    <a:pt x="1588476" y="926516"/>
                    <a:pt x="1586480" y="924140"/>
                  </a:cubicBezTo>
                  <a:cubicBezTo>
                    <a:pt x="1592562" y="924140"/>
                    <a:pt x="1598359" y="924140"/>
                    <a:pt x="1603680" y="924140"/>
                  </a:cubicBezTo>
                  <a:close/>
                  <a:moveTo>
                    <a:pt x="1588666" y="828923"/>
                  </a:moveTo>
                  <a:cubicBezTo>
                    <a:pt x="1591422" y="828923"/>
                    <a:pt x="1593988" y="828923"/>
                    <a:pt x="1596458" y="829018"/>
                  </a:cubicBezTo>
                  <a:cubicBezTo>
                    <a:pt x="1603015" y="837285"/>
                    <a:pt x="1610903" y="847168"/>
                    <a:pt x="1619930" y="858096"/>
                  </a:cubicBezTo>
                  <a:cubicBezTo>
                    <a:pt x="1609857" y="848499"/>
                    <a:pt x="1599024" y="838426"/>
                    <a:pt x="1588666" y="828923"/>
                  </a:cubicBezTo>
                  <a:close/>
                  <a:moveTo>
                    <a:pt x="1483756" y="747960"/>
                  </a:moveTo>
                  <a:cubicBezTo>
                    <a:pt x="1472828" y="756702"/>
                    <a:pt x="1467791" y="762784"/>
                    <a:pt x="1467696" y="762879"/>
                  </a:cubicBezTo>
                  <a:cubicBezTo>
                    <a:pt x="1458384" y="760028"/>
                    <a:pt x="1448976" y="757272"/>
                    <a:pt x="1439663" y="754517"/>
                  </a:cubicBezTo>
                  <a:cubicBezTo>
                    <a:pt x="1454773" y="751191"/>
                    <a:pt x="1469502" y="748815"/>
                    <a:pt x="1483756" y="747960"/>
                  </a:cubicBezTo>
                  <a:close/>
                  <a:moveTo>
                    <a:pt x="1435482" y="755372"/>
                  </a:moveTo>
                  <a:cubicBezTo>
                    <a:pt x="1467601" y="764780"/>
                    <a:pt x="1499531" y="774377"/>
                    <a:pt x="1531365" y="784640"/>
                  </a:cubicBezTo>
                  <a:cubicBezTo>
                    <a:pt x="1534691" y="789582"/>
                    <a:pt x="1542388" y="800700"/>
                    <a:pt x="1553696" y="815904"/>
                  </a:cubicBezTo>
                  <a:cubicBezTo>
                    <a:pt x="1543908" y="813814"/>
                    <a:pt x="1533265" y="811723"/>
                    <a:pt x="1521862" y="809727"/>
                  </a:cubicBezTo>
                  <a:cubicBezTo>
                    <a:pt x="1497820" y="787776"/>
                    <a:pt x="1477389" y="769816"/>
                    <a:pt x="1477389" y="769816"/>
                  </a:cubicBezTo>
                  <a:lnTo>
                    <a:pt x="1465891" y="765445"/>
                  </a:lnTo>
                  <a:cubicBezTo>
                    <a:pt x="1465891" y="765445"/>
                    <a:pt x="1476344" y="781314"/>
                    <a:pt x="1494684" y="805641"/>
                  </a:cubicBezTo>
                  <a:cubicBezTo>
                    <a:pt x="1487557" y="804691"/>
                    <a:pt x="1480335" y="803836"/>
                    <a:pt x="1472923" y="803171"/>
                  </a:cubicBezTo>
                  <a:cubicBezTo>
                    <a:pt x="1453727" y="786161"/>
                    <a:pt x="1434342" y="769721"/>
                    <a:pt x="1421133" y="758793"/>
                  </a:cubicBezTo>
                  <a:cubicBezTo>
                    <a:pt x="1425979" y="757462"/>
                    <a:pt x="1430731" y="756417"/>
                    <a:pt x="1435482" y="755372"/>
                  </a:cubicBezTo>
                  <a:close/>
                  <a:moveTo>
                    <a:pt x="1383692" y="729239"/>
                  </a:moveTo>
                  <a:cubicBezTo>
                    <a:pt x="1393005" y="729905"/>
                    <a:pt x="1402793" y="730570"/>
                    <a:pt x="1412105" y="731140"/>
                  </a:cubicBezTo>
                  <a:cubicBezTo>
                    <a:pt x="1410965" y="732090"/>
                    <a:pt x="1410110" y="732850"/>
                    <a:pt x="1409065" y="733706"/>
                  </a:cubicBezTo>
                  <a:cubicBezTo>
                    <a:pt x="1397091" y="732755"/>
                    <a:pt x="1384548" y="732185"/>
                    <a:pt x="1371624" y="731995"/>
                  </a:cubicBezTo>
                  <a:cubicBezTo>
                    <a:pt x="1375615" y="731045"/>
                    <a:pt x="1379701" y="730095"/>
                    <a:pt x="1383692" y="729239"/>
                  </a:cubicBezTo>
                  <a:close/>
                  <a:moveTo>
                    <a:pt x="1351858" y="656639"/>
                  </a:moveTo>
                  <a:cubicBezTo>
                    <a:pt x="1346727" y="659204"/>
                    <a:pt x="1342070" y="661580"/>
                    <a:pt x="1337414" y="663956"/>
                  </a:cubicBezTo>
                  <a:cubicBezTo>
                    <a:pt x="1329432" y="659299"/>
                    <a:pt x="1320784" y="654168"/>
                    <a:pt x="1311757" y="648751"/>
                  </a:cubicBezTo>
                  <a:cubicBezTo>
                    <a:pt x="1329717" y="634972"/>
                    <a:pt x="1343211" y="618057"/>
                    <a:pt x="1360221" y="607034"/>
                  </a:cubicBezTo>
                  <a:cubicBezTo>
                    <a:pt x="1383882" y="615112"/>
                    <a:pt x="1408399" y="623094"/>
                    <a:pt x="1435007" y="631171"/>
                  </a:cubicBezTo>
                  <a:cubicBezTo>
                    <a:pt x="1441849" y="633262"/>
                    <a:pt x="1448311" y="634592"/>
                    <a:pt x="1454488" y="635542"/>
                  </a:cubicBezTo>
                  <a:cubicBezTo>
                    <a:pt x="1422939" y="637063"/>
                    <a:pt x="1381317" y="642099"/>
                    <a:pt x="1351858" y="656639"/>
                  </a:cubicBezTo>
                  <a:close/>
                  <a:moveTo>
                    <a:pt x="1227372" y="815714"/>
                  </a:moveTo>
                  <a:cubicBezTo>
                    <a:pt x="1234214" y="815429"/>
                    <a:pt x="1240771" y="815049"/>
                    <a:pt x="1247328" y="814384"/>
                  </a:cubicBezTo>
                  <a:cubicBezTo>
                    <a:pt x="1249134" y="814194"/>
                    <a:pt x="1251034" y="814099"/>
                    <a:pt x="1252935" y="813909"/>
                  </a:cubicBezTo>
                  <a:cubicBezTo>
                    <a:pt x="1253695" y="814859"/>
                    <a:pt x="1254455" y="815714"/>
                    <a:pt x="1255310" y="816569"/>
                  </a:cubicBezTo>
                  <a:cubicBezTo>
                    <a:pt x="1237635" y="819040"/>
                    <a:pt x="1224237" y="821131"/>
                    <a:pt x="1215494" y="822556"/>
                  </a:cubicBezTo>
                  <a:lnTo>
                    <a:pt x="1227372" y="815714"/>
                  </a:lnTo>
                  <a:close/>
                  <a:moveTo>
                    <a:pt x="1205231" y="692749"/>
                  </a:moveTo>
                  <a:cubicBezTo>
                    <a:pt x="1220721" y="696740"/>
                    <a:pt x="1236210" y="700541"/>
                    <a:pt x="1251604" y="704627"/>
                  </a:cubicBezTo>
                  <a:cubicBezTo>
                    <a:pt x="1242672" y="706243"/>
                    <a:pt x="1233739" y="707953"/>
                    <a:pt x="1224997" y="709759"/>
                  </a:cubicBezTo>
                  <a:cubicBezTo>
                    <a:pt x="1215494" y="701396"/>
                    <a:pt x="1208272" y="695315"/>
                    <a:pt x="1205231" y="692749"/>
                  </a:cubicBezTo>
                  <a:close/>
                  <a:moveTo>
                    <a:pt x="1280493" y="842132"/>
                  </a:moveTo>
                  <a:cubicBezTo>
                    <a:pt x="1287335" y="848499"/>
                    <a:pt x="1294937" y="855150"/>
                    <a:pt x="1303109" y="862087"/>
                  </a:cubicBezTo>
                  <a:cubicBezTo>
                    <a:pt x="1279447" y="864083"/>
                    <a:pt x="1263483" y="866364"/>
                    <a:pt x="1263293" y="866459"/>
                  </a:cubicBezTo>
                  <a:cubicBezTo>
                    <a:pt x="1247613" y="855911"/>
                    <a:pt x="1231934" y="845458"/>
                    <a:pt x="1216159" y="835100"/>
                  </a:cubicBezTo>
                  <a:cubicBezTo>
                    <a:pt x="1228133" y="836050"/>
                    <a:pt x="1251794" y="839281"/>
                    <a:pt x="1280493" y="842132"/>
                  </a:cubicBezTo>
                  <a:close/>
                  <a:moveTo>
                    <a:pt x="1297978" y="610170"/>
                  </a:moveTo>
                  <a:cubicBezTo>
                    <a:pt x="1305295" y="603993"/>
                    <a:pt x="1312327" y="598007"/>
                    <a:pt x="1318599" y="592685"/>
                  </a:cubicBezTo>
                  <a:cubicBezTo>
                    <a:pt x="1326296" y="595441"/>
                    <a:pt x="1334088" y="598102"/>
                    <a:pt x="1341975" y="600857"/>
                  </a:cubicBezTo>
                  <a:cubicBezTo>
                    <a:pt x="1328386" y="602663"/>
                    <a:pt x="1312897" y="605609"/>
                    <a:pt x="1297978" y="610170"/>
                  </a:cubicBezTo>
                  <a:close/>
                  <a:moveTo>
                    <a:pt x="1341785" y="800890"/>
                  </a:moveTo>
                  <a:cubicBezTo>
                    <a:pt x="1343116" y="802505"/>
                    <a:pt x="1344351" y="804026"/>
                    <a:pt x="1345586" y="805546"/>
                  </a:cubicBezTo>
                  <a:cubicBezTo>
                    <a:pt x="1338839" y="806211"/>
                    <a:pt x="1332188" y="806972"/>
                    <a:pt x="1325821" y="807637"/>
                  </a:cubicBezTo>
                  <a:cubicBezTo>
                    <a:pt x="1322210" y="803456"/>
                    <a:pt x="1318789" y="799655"/>
                    <a:pt x="1316033" y="796424"/>
                  </a:cubicBezTo>
                  <a:cubicBezTo>
                    <a:pt x="1325441" y="798134"/>
                    <a:pt x="1334183" y="799559"/>
                    <a:pt x="1341785" y="800890"/>
                  </a:cubicBezTo>
                  <a:close/>
                  <a:moveTo>
                    <a:pt x="1312327" y="792432"/>
                  </a:moveTo>
                  <a:cubicBezTo>
                    <a:pt x="1309951" y="789867"/>
                    <a:pt x="1307480" y="787111"/>
                    <a:pt x="1304915" y="784450"/>
                  </a:cubicBezTo>
                  <a:cubicBezTo>
                    <a:pt x="1309951" y="783880"/>
                    <a:pt x="1315083" y="783405"/>
                    <a:pt x="1320119" y="782550"/>
                  </a:cubicBezTo>
                  <a:cubicBezTo>
                    <a:pt x="1322875" y="783025"/>
                    <a:pt x="1325536" y="783500"/>
                    <a:pt x="1328101" y="783975"/>
                  </a:cubicBezTo>
                  <a:cubicBezTo>
                    <a:pt x="1332282" y="789202"/>
                    <a:pt x="1336369" y="794428"/>
                    <a:pt x="1340455" y="799369"/>
                  </a:cubicBezTo>
                  <a:cubicBezTo>
                    <a:pt x="1332473" y="797469"/>
                    <a:pt x="1322875" y="795188"/>
                    <a:pt x="1312327" y="792432"/>
                  </a:cubicBezTo>
                  <a:close/>
                  <a:moveTo>
                    <a:pt x="1205991" y="545362"/>
                  </a:moveTo>
                  <a:cubicBezTo>
                    <a:pt x="1210553" y="540420"/>
                    <a:pt x="1215209" y="535574"/>
                    <a:pt x="1219770" y="530727"/>
                  </a:cubicBezTo>
                  <a:cubicBezTo>
                    <a:pt x="1224997" y="532818"/>
                    <a:pt x="1237635" y="536999"/>
                    <a:pt x="1264528" y="541655"/>
                  </a:cubicBezTo>
                  <a:cubicBezTo>
                    <a:pt x="1303204" y="548307"/>
                    <a:pt x="1372099" y="588504"/>
                    <a:pt x="1447646" y="609695"/>
                  </a:cubicBezTo>
                  <a:cubicBezTo>
                    <a:pt x="1477294" y="617962"/>
                    <a:pt x="1502761" y="620718"/>
                    <a:pt x="1522812" y="621003"/>
                  </a:cubicBezTo>
                  <a:cubicBezTo>
                    <a:pt x="1480145" y="624899"/>
                    <a:pt x="1449736" y="623759"/>
                    <a:pt x="1412771" y="608745"/>
                  </a:cubicBezTo>
                  <a:cubicBezTo>
                    <a:pt x="1391199" y="599907"/>
                    <a:pt x="1364117" y="587934"/>
                    <a:pt x="1337034" y="576816"/>
                  </a:cubicBezTo>
                  <a:cubicBezTo>
                    <a:pt x="1338649" y="575390"/>
                    <a:pt x="1339600" y="574535"/>
                    <a:pt x="1339600" y="574535"/>
                  </a:cubicBezTo>
                  <a:cubicBezTo>
                    <a:pt x="1339600" y="574535"/>
                    <a:pt x="1337224" y="574820"/>
                    <a:pt x="1333328" y="575295"/>
                  </a:cubicBezTo>
                  <a:cubicBezTo>
                    <a:pt x="1311852" y="566553"/>
                    <a:pt x="1290471" y="558380"/>
                    <a:pt x="1272130" y="553059"/>
                  </a:cubicBezTo>
                  <a:cubicBezTo>
                    <a:pt x="1234119" y="542036"/>
                    <a:pt x="1218915" y="547452"/>
                    <a:pt x="1194778" y="558095"/>
                  </a:cubicBezTo>
                  <a:cubicBezTo>
                    <a:pt x="1198674" y="553724"/>
                    <a:pt x="1202190" y="549448"/>
                    <a:pt x="1205991" y="545362"/>
                  </a:cubicBezTo>
                  <a:close/>
                  <a:moveTo>
                    <a:pt x="1290661" y="582612"/>
                  </a:moveTo>
                  <a:cubicBezTo>
                    <a:pt x="1272225" y="586698"/>
                    <a:pt x="1251509" y="592495"/>
                    <a:pt x="1233929" y="600477"/>
                  </a:cubicBezTo>
                  <a:cubicBezTo>
                    <a:pt x="1209982" y="586603"/>
                    <a:pt x="1192687" y="581282"/>
                    <a:pt x="1169216" y="586984"/>
                  </a:cubicBezTo>
                  <a:cubicBezTo>
                    <a:pt x="1176628" y="578526"/>
                    <a:pt x="1184040" y="569974"/>
                    <a:pt x="1191547" y="561611"/>
                  </a:cubicBezTo>
                  <a:cubicBezTo>
                    <a:pt x="1203806" y="561611"/>
                    <a:pt x="1236400" y="562942"/>
                    <a:pt x="1275361" y="577101"/>
                  </a:cubicBezTo>
                  <a:cubicBezTo>
                    <a:pt x="1280493" y="579001"/>
                    <a:pt x="1285624" y="580807"/>
                    <a:pt x="1290661" y="582612"/>
                  </a:cubicBezTo>
                  <a:close/>
                  <a:moveTo>
                    <a:pt x="1193543" y="548973"/>
                  </a:moveTo>
                  <a:cubicBezTo>
                    <a:pt x="1186036" y="556955"/>
                    <a:pt x="1178813" y="565222"/>
                    <a:pt x="1171401" y="573205"/>
                  </a:cubicBezTo>
                  <a:cubicBezTo>
                    <a:pt x="1174822" y="563702"/>
                    <a:pt x="1177008" y="549543"/>
                    <a:pt x="1172827" y="528732"/>
                  </a:cubicBezTo>
                  <a:cubicBezTo>
                    <a:pt x="1171496" y="522080"/>
                    <a:pt x="1170166" y="515428"/>
                    <a:pt x="1168741" y="508586"/>
                  </a:cubicBezTo>
                  <a:cubicBezTo>
                    <a:pt x="1179859" y="527686"/>
                    <a:pt x="1189742" y="543081"/>
                    <a:pt x="1193543" y="548973"/>
                  </a:cubicBezTo>
                  <a:close/>
                  <a:moveTo>
                    <a:pt x="1208082" y="615967"/>
                  </a:moveTo>
                  <a:cubicBezTo>
                    <a:pt x="1205801" y="617677"/>
                    <a:pt x="1203426" y="619293"/>
                    <a:pt x="1201145" y="621003"/>
                  </a:cubicBezTo>
                  <a:cubicBezTo>
                    <a:pt x="1181094" y="616157"/>
                    <a:pt x="1159903" y="613876"/>
                    <a:pt x="1139662" y="620433"/>
                  </a:cubicBezTo>
                  <a:cubicBezTo>
                    <a:pt x="1148215" y="610360"/>
                    <a:pt x="1157147" y="600667"/>
                    <a:pt x="1165890" y="590690"/>
                  </a:cubicBezTo>
                  <a:cubicBezTo>
                    <a:pt x="1187176" y="599717"/>
                    <a:pt x="1198484" y="608935"/>
                    <a:pt x="1208082" y="615967"/>
                  </a:cubicBezTo>
                  <a:close/>
                  <a:moveTo>
                    <a:pt x="1050337" y="1167980"/>
                  </a:moveTo>
                  <a:cubicBezTo>
                    <a:pt x="1058224" y="1163419"/>
                    <a:pt x="1066586" y="1158668"/>
                    <a:pt x="1075614" y="1153726"/>
                  </a:cubicBezTo>
                  <a:cubicBezTo>
                    <a:pt x="1078560" y="1163514"/>
                    <a:pt x="1080460" y="1169406"/>
                    <a:pt x="1080460" y="1169406"/>
                  </a:cubicBezTo>
                  <a:cubicBezTo>
                    <a:pt x="1080460" y="1169406"/>
                    <a:pt x="1080555" y="1162659"/>
                    <a:pt x="1081315" y="1150685"/>
                  </a:cubicBezTo>
                  <a:cubicBezTo>
                    <a:pt x="1083881" y="1149260"/>
                    <a:pt x="1086257" y="1147930"/>
                    <a:pt x="1088823" y="1146599"/>
                  </a:cubicBezTo>
                  <a:cubicBezTo>
                    <a:pt x="1096710" y="1142323"/>
                    <a:pt x="1103742" y="1138522"/>
                    <a:pt x="1110204" y="1135006"/>
                  </a:cubicBezTo>
                  <a:cubicBezTo>
                    <a:pt x="1116286" y="1162279"/>
                    <a:pt x="1120752" y="1180809"/>
                    <a:pt x="1120752" y="1180809"/>
                  </a:cubicBezTo>
                  <a:cubicBezTo>
                    <a:pt x="1120752" y="1180809"/>
                    <a:pt x="1123128" y="1157717"/>
                    <a:pt x="1126453" y="1125598"/>
                  </a:cubicBezTo>
                  <a:cubicBezTo>
                    <a:pt x="1147264" y="1112864"/>
                    <a:pt x="1157908" y="1101271"/>
                    <a:pt x="1159808" y="1080650"/>
                  </a:cubicBezTo>
                  <a:cubicBezTo>
                    <a:pt x="1163229" y="1085972"/>
                    <a:pt x="1166745" y="1091198"/>
                    <a:pt x="1170071" y="1096520"/>
                  </a:cubicBezTo>
                  <a:cubicBezTo>
                    <a:pt x="1170926" y="1104787"/>
                    <a:pt x="1171781" y="1112959"/>
                    <a:pt x="1172827" y="1120847"/>
                  </a:cubicBezTo>
                  <a:cubicBezTo>
                    <a:pt x="1166175" y="1133485"/>
                    <a:pt x="1154487" y="1151731"/>
                    <a:pt x="1134626" y="1170071"/>
                  </a:cubicBezTo>
                  <a:cubicBezTo>
                    <a:pt x="1099751" y="1202285"/>
                    <a:pt x="1064686" y="1234975"/>
                    <a:pt x="1026390" y="1275171"/>
                  </a:cubicBezTo>
                  <a:cubicBezTo>
                    <a:pt x="1022874" y="1278782"/>
                    <a:pt x="1020023" y="1282488"/>
                    <a:pt x="1017457" y="1286194"/>
                  </a:cubicBezTo>
                  <a:cubicBezTo>
                    <a:pt x="1012041" y="1258731"/>
                    <a:pt x="1003868" y="1226897"/>
                    <a:pt x="991990" y="1203140"/>
                  </a:cubicBezTo>
                  <a:cubicBezTo>
                    <a:pt x="1004914" y="1195158"/>
                    <a:pt x="1019833" y="1186035"/>
                    <a:pt x="1037603" y="1175582"/>
                  </a:cubicBezTo>
                  <a:cubicBezTo>
                    <a:pt x="1047201" y="1191737"/>
                    <a:pt x="1054138" y="1205706"/>
                    <a:pt x="1055183" y="1215209"/>
                  </a:cubicBezTo>
                  <a:cubicBezTo>
                    <a:pt x="1055278" y="1215114"/>
                    <a:pt x="1054233" y="1195348"/>
                    <a:pt x="1050337" y="1167980"/>
                  </a:cubicBezTo>
                  <a:close/>
                  <a:moveTo>
                    <a:pt x="1088062" y="1076469"/>
                  </a:moveTo>
                  <a:cubicBezTo>
                    <a:pt x="1089203" y="1067061"/>
                    <a:pt x="1090533" y="1057273"/>
                    <a:pt x="1092054" y="1046916"/>
                  </a:cubicBezTo>
                  <a:cubicBezTo>
                    <a:pt x="1093479" y="1054518"/>
                    <a:pt x="1094999" y="1062215"/>
                    <a:pt x="1096425" y="1069722"/>
                  </a:cubicBezTo>
                  <a:cubicBezTo>
                    <a:pt x="1093669" y="1072003"/>
                    <a:pt x="1090818" y="1074283"/>
                    <a:pt x="1088062" y="1076469"/>
                  </a:cubicBezTo>
                  <a:close/>
                  <a:moveTo>
                    <a:pt x="1099466" y="1108113"/>
                  </a:moveTo>
                  <a:cubicBezTo>
                    <a:pt x="1100796" y="1106783"/>
                    <a:pt x="1102126" y="1105357"/>
                    <a:pt x="1103457" y="1104027"/>
                  </a:cubicBezTo>
                  <a:cubicBezTo>
                    <a:pt x="1103647" y="1104692"/>
                    <a:pt x="1103742" y="1105452"/>
                    <a:pt x="1103932" y="1106118"/>
                  </a:cubicBezTo>
                  <a:cubicBezTo>
                    <a:pt x="1102602" y="1106688"/>
                    <a:pt x="1101081" y="1107353"/>
                    <a:pt x="1099466" y="1108113"/>
                  </a:cubicBezTo>
                  <a:close/>
                  <a:moveTo>
                    <a:pt x="1113530" y="669847"/>
                  </a:moveTo>
                  <a:cubicBezTo>
                    <a:pt x="1115715" y="670417"/>
                    <a:pt x="1117901" y="670988"/>
                    <a:pt x="1120182" y="671463"/>
                  </a:cubicBezTo>
                  <a:cubicBezTo>
                    <a:pt x="1121607" y="672793"/>
                    <a:pt x="1123698" y="674409"/>
                    <a:pt x="1126263" y="676309"/>
                  </a:cubicBezTo>
                  <a:lnTo>
                    <a:pt x="1113530" y="669847"/>
                  </a:lnTo>
                  <a:close/>
                  <a:moveTo>
                    <a:pt x="1139947" y="996741"/>
                  </a:moveTo>
                  <a:cubicBezTo>
                    <a:pt x="1140422" y="992085"/>
                    <a:pt x="1140898" y="987523"/>
                    <a:pt x="1141373" y="983247"/>
                  </a:cubicBezTo>
                  <a:cubicBezTo>
                    <a:pt x="1149260" y="986383"/>
                    <a:pt x="1157337" y="989329"/>
                    <a:pt x="1165415" y="991515"/>
                  </a:cubicBezTo>
                  <a:cubicBezTo>
                    <a:pt x="1166840" y="991895"/>
                    <a:pt x="1168075" y="992085"/>
                    <a:pt x="1169501" y="992370"/>
                  </a:cubicBezTo>
                  <a:cubicBezTo>
                    <a:pt x="1169121" y="995696"/>
                    <a:pt x="1168836" y="999022"/>
                    <a:pt x="1168551" y="1002443"/>
                  </a:cubicBezTo>
                  <a:cubicBezTo>
                    <a:pt x="1158193" y="1000257"/>
                    <a:pt x="1148500" y="998357"/>
                    <a:pt x="1139947" y="996741"/>
                  </a:cubicBezTo>
                  <a:close/>
                  <a:moveTo>
                    <a:pt x="1168360" y="1075424"/>
                  </a:moveTo>
                  <a:cubicBezTo>
                    <a:pt x="1166935" y="1075139"/>
                    <a:pt x="1165985" y="1074854"/>
                    <a:pt x="1164939" y="1074664"/>
                  </a:cubicBezTo>
                  <a:cubicBezTo>
                    <a:pt x="1157812" y="1063260"/>
                    <a:pt x="1150875" y="1051762"/>
                    <a:pt x="1143653" y="1040549"/>
                  </a:cubicBezTo>
                  <a:cubicBezTo>
                    <a:pt x="1149070" y="1044065"/>
                    <a:pt x="1157052" y="1048911"/>
                    <a:pt x="1167410" y="1054518"/>
                  </a:cubicBezTo>
                  <a:cubicBezTo>
                    <a:pt x="1167600" y="1061455"/>
                    <a:pt x="1167885" y="1068487"/>
                    <a:pt x="1168360" y="1075424"/>
                  </a:cubicBezTo>
                  <a:close/>
                  <a:moveTo>
                    <a:pt x="1167315" y="1023634"/>
                  </a:moveTo>
                  <a:cubicBezTo>
                    <a:pt x="1167125" y="1029526"/>
                    <a:pt x="1167125" y="1035512"/>
                    <a:pt x="1167125" y="1041499"/>
                  </a:cubicBezTo>
                  <a:cubicBezTo>
                    <a:pt x="1155627" y="1039028"/>
                    <a:pt x="1146314" y="1037033"/>
                    <a:pt x="1140707" y="1035892"/>
                  </a:cubicBezTo>
                  <a:cubicBezTo>
                    <a:pt x="1139282" y="1033707"/>
                    <a:pt x="1137857" y="1031616"/>
                    <a:pt x="1136526" y="1029430"/>
                  </a:cubicBezTo>
                  <a:cubicBezTo>
                    <a:pt x="1137192" y="1022684"/>
                    <a:pt x="1137952" y="1016032"/>
                    <a:pt x="1138617" y="1009570"/>
                  </a:cubicBezTo>
                  <a:cubicBezTo>
                    <a:pt x="1146884" y="1013846"/>
                    <a:pt x="1156577" y="1018692"/>
                    <a:pt x="1167315" y="1023634"/>
                  </a:cubicBezTo>
                  <a:close/>
                  <a:moveTo>
                    <a:pt x="1157052" y="1076279"/>
                  </a:moveTo>
                  <a:cubicBezTo>
                    <a:pt x="1146789" y="1084641"/>
                    <a:pt x="1137667" y="1089868"/>
                    <a:pt x="1129779" y="1093669"/>
                  </a:cubicBezTo>
                  <a:cubicBezTo>
                    <a:pt x="1131015" y="1082076"/>
                    <a:pt x="1132250" y="1070007"/>
                    <a:pt x="1133485" y="1057844"/>
                  </a:cubicBezTo>
                  <a:cubicBezTo>
                    <a:pt x="1134816" y="1052997"/>
                    <a:pt x="1135291" y="1047961"/>
                    <a:pt x="1135386" y="1042734"/>
                  </a:cubicBezTo>
                  <a:cubicBezTo>
                    <a:pt x="1142798" y="1053853"/>
                    <a:pt x="1149830" y="1065161"/>
                    <a:pt x="1157052" y="1076279"/>
                  </a:cubicBezTo>
                  <a:close/>
                  <a:moveTo>
                    <a:pt x="1172637" y="969563"/>
                  </a:moveTo>
                  <a:cubicBezTo>
                    <a:pt x="1163039" y="970609"/>
                    <a:pt x="1152871" y="970133"/>
                    <a:pt x="1142893" y="968898"/>
                  </a:cubicBezTo>
                  <a:cubicBezTo>
                    <a:pt x="1143463" y="963862"/>
                    <a:pt x="1143939" y="959205"/>
                    <a:pt x="1144414" y="954929"/>
                  </a:cubicBezTo>
                  <a:cubicBezTo>
                    <a:pt x="1146124" y="955499"/>
                    <a:pt x="1147930" y="956069"/>
                    <a:pt x="1149640" y="956545"/>
                  </a:cubicBezTo>
                  <a:cubicBezTo>
                    <a:pt x="1159618" y="959490"/>
                    <a:pt x="1167600" y="959871"/>
                    <a:pt x="1174537" y="958635"/>
                  </a:cubicBezTo>
                  <a:cubicBezTo>
                    <a:pt x="1173777" y="962436"/>
                    <a:pt x="1173207" y="966047"/>
                    <a:pt x="1172637" y="969563"/>
                  </a:cubicBezTo>
                  <a:close/>
                  <a:moveTo>
                    <a:pt x="1154011" y="661865"/>
                  </a:moveTo>
                  <a:cubicBezTo>
                    <a:pt x="1150210" y="660154"/>
                    <a:pt x="1146409" y="658729"/>
                    <a:pt x="1142893" y="657779"/>
                  </a:cubicBezTo>
                  <a:cubicBezTo>
                    <a:pt x="1130825" y="654738"/>
                    <a:pt x="1116381" y="657494"/>
                    <a:pt x="1107258" y="660059"/>
                  </a:cubicBezTo>
                  <a:cubicBezTo>
                    <a:pt x="1116856" y="648276"/>
                    <a:pt x="1126168" y="636303"/>
                    <a:pt x="1135956" y="624709"/>
                  </a:cubicBezTo>
                  <a:cubicBezTo>
                    <a:pt x="1148120" y="628415"/>
                    <a:pt x="1162659" y="633832"/>
                    <a:pt x="1177673" y="640009"/>
                  </a:cubicBezTo>
                  <a:cubicBezTo>
                    <a:pt x="1167885" y="648656"/>
                    <a:pt x="1159808" y="656163"/>
                    <a:pt x="1154011" y="661865"/>
                  </a:cubicBezTo>
                  <a:close/>
                  <a:moveTo>
                    <a:pt x="1140707" y="500509"/>
                  </a:moveTo>
                  <a:cubicBezTo>
                    <a:pt x="1151351" y="541846"/>
                    <a:pt x="1158478" y="574345"/>
                    <a:pt x="1160758" y="584893"/>
                  </a:cubicBezTo>
                  <a:cubicBezTo>
                    <a:pt x="1151826" y="594776"/>
                    <a:pt x="1142608" y="604373"/>
                    <a:pt x="1133866" y="614446"/>
                  </a:cubicBezTo>
                  <a:cubicBezTo>
                    <a:pt x="1136526" y="603423"/>
                    <a:pt x="1140327" y="582897"/>
                    <a:pt x="1140422" y="555529"/>
                  </a:cubicBezTo>
                  <a:cubicBezTo>
                    <a:pt x="1140518" y="528352"/>
                    <a:pt x="1137952" y="498038"/>
                    <a:pt x="1124838" y="468865"/>
                  </a:cubicBezTo>
                  <a:cubicBezTo>
                    <a:pt x="1131775" y="477607"/>
                    <a:pt x="1137477" y="487775"/>
                    <a:pt x="1140707" y="500509"/>
                  </a:cubicBezTo>
                  <a:close/>
                  <a:moveTo>
                    <a:pt x="1106213" y="520940"/>
                  </a:moveTo>
                  <a:cubicBezTo>
                    <a:pt x="1115335" y="555529"/>
                    <a:pt x="1126643" y="603043"/>
                    <a:pt x="1130255" y="618342"/>
                  </a:cubicBezTo>
                  <a:cubicBezTo>
                    <a:pt x="1119801" y="630316"/>
                    <a:pt x="1109824" y="642764"/>
                    <a:pt x="1099561" y="654928"/>
                  </a:cubicBezTo>
                  <a:cubicBezTo>
                    <a:pt x="1102507" y="638108"/>
                    <a:pt x="1108398" y="597436"/>
                    <a:pt x="1104787" y="551253"/>
                  </a:cubicBezTo>
                  <a:cubicBezTo>
                    <a:pt x="1100131" y="490626"/>
                    <a:pt x="1076089" y="484354"/>
                    <a:pt x="1067632" y="454135"/>
                  </a:cubicBezTo>
                  <a:cubicBezTo>
                    <a:pt x="1066016" y="448339"/>
                    <a:pt x="1065066" y="441972"/>
                    <a:pt x="1064496" y="435510"/>
                  </a:cubicBezTo>
                  <a:cubicBezTo>
                    <a:pt x="1080270" y="463448"/>
                    <a:pt x="1099751" y="496518"/>
                    <a:pt x="1106213" y="520940"/>
                  </a:cubicBezTo>
                  <a:close/>
                  <a:moveTo>
                    <a:pt x="1072193" y="555815"/>
                  </a:moveTo>
                  <a:cubicBezTo>
                    <a:pt x="1078655" y="597436"/>
                    <a:pt x="1092244" y="644095"/>
                    <a:pt x="1096615" y="658539"/>
                  </a:cubicBezTo>
                  <a:cubicBezTo>
                    <a:pt x="1096045" y="659204"/>
                    <a:pt x="1095570" y="659774"/>
                    <a:pt x="1094999" y="660440"/>
                  </a:cubicBezTo>
                  <a:lnTo>
                    <a:pt x="1073998" y="650177"/>
                  </a:lnTo>
                  <a:cubicBezTo>
                    <a:pt x="1074569" y="638108"/>
                    <a:pt x="1074283" y="625184"/>
                    <a:pt x="1072288" y="612926"/>
                  </a:cubicBezTo>
                  <a:cubicBezTo>
                    <a:pt x="1069627" y="597151"/>
                    <a:pt x="1064116" y="584323"/>
                    <a:pt x="1055468" y="573014"/>
                  </a:cubicBezTo>
                  <a:cubicBezTo>
                    <a:pt x="1055753" y="554579"/>
                    <a:pt x="1053758" y="528162"/>
                    <a:pt x="1050622" y="499653"/>
                  </a:cubicBezTo>
                  <a:cubicBezTo>
                    <a:pt x="1058794" y="513432"/>
                    <a:pt x="1068202" y="530347"/>
                    <a:pt x="1072193" y="555815"/>
                  </a:cubicBezTo>
                  <a:close/>
                  <a:moveTo>
                    <a:pt x="1057274" y="637443"/>
                  </a:moveTo>
                  <a:lnTo>
                    <a:pt x="1052237" y="626325"/>
                  </a:lnTo>
                  <a:cubicBezTo>
                    <a:pt x="1052237" y="626135"/>
                    <a:pt x="1052237" y="625945"/>
                    <a:pt x="1052237" y="625755"/>
                  </a:cubicBezTo>
                  <a:cubicBezTo>
                    <a:pt x="1054233" y="629556"/>
                    <a:pt x="1055753" y="633452"/>
                    <a:pt x="1057274" y="637443"/>
                  </a:cubicBezTo>
                  <a:close/>
                  <a:moveTo>
                    <a:pt x="1059934" y="1098325"/>
                  </a:moveTo>
                  <a:cubicBezTo>
                    <a:pt x="1058699" y="1099276"/>
                    <a:pt x="1057369" y="1100226"/>
                    <a:pt x="1056323" y="1101081"/>
                  </a:cubicBezTo>
                  <a:cubicBezTo>
                    <a:pt x="1051667" y="1104597"/>
                    <a:pt x="1046060" y="1108968"/>
                    <a:pt x="1040074" y="1113815"/>
                  </a:cubicBezTo>
                  <a:cubicBezTo>
                    <a:pt x="1035607" y="1095665"/>
                    <a:pt x="1029906" y="1077324"/>
                    <a:pt x="1022494" y="1060790"/>
                  </a:cubicBezTo>
                  <a:cubicBezTo>
                    <a:pt x="1032376" y="1059079"/>
                    <a:pt x="1041214" y="1056988"/>
                    <a:pt x="1049291" y="1054708"/>
                  </a:cubicBezTo>
                  <a:cubicBezTo>
                    <a:pt x="1052617" y="1069722"/>
                    <a:pt x="1056323" y="1084546"/>
                    <a:pt x="1059934" y="1098325"/>
                  </a:cubicBezTo>
                  <a:close/>
                  <a:moveTo>
                    <a:pt x="1042164" y="1020498"/>
                  </a:moveTo>
                  <a:cubicBezTo>
                    <a:pt x="1042544" y="1022779"/>
                    <a:pt x="1042924" y="1024964"/>
                    <a:pt x="1043400" y="1027245"/>
                  </a:cubicBezTo>
                  <a:cubicBezTo>
                    <a:pt x="1035227" y="1031141"/>
                    <a:pt x="1026960" y="1034847"/>
                    <a:pt x="1019453" y="1037603"/>
                  </a:cubicBezTo>
                  <a:cubicBezTo>
                    <a:pt x="1017172" y="1038458"/>
                    <a:pt x="1014511" y="1039503"/>
                    <a:pt x="1011946" y="1040454"/>
                  </a:cubicBezTo>
                  <a:cubicBezTo>
                    <a:pt x="1011470" y="1039598"/>
                    <a:pt x="1010995" y="1038648"/>
                    <a:pt x="1010425" y="1037888"/>
                  </a:cubicBezTo>
                  <a:cubicBezTo>
                    <a:pt x="1010140" y="1037413"/>
                    <a:pt x="1009855" y="1037033"/>
                    <a:pt x="1009570" y="1036558"/>
                  </a:cubicBezTo>
                  <a:cubicBezTo>
                    <a:pt x="1019928" y="1031996"/>
                    <a:pt x="1031616" y="1026770"/>
                    <a:pt x="1042164" y="1020498"/>
                  </a:cubicBezTo>
                  <a:close/>
                  <a:moveTo>
                    <a:pt x="1011565" y="984007"/>
                  </a:moveTo>
                  <a:cubicBezTo>
                    <a:pt x="1015557" y="988474"/>
                    <a:pt x="1019738" y="992750"/>
                    <a:pt x="1024014" y="996741"/>
                  </a:cubicBezTo>
                  <a:cubicBezTo>
                    <a:pt x="1022494" y="997596"/>
                    <a:pt x="1021068" y="998452"/>
                    <a:pt x="1019453" y="999307"/>
                  </a:cubicBezTo>
                  <a:cubicBezTo>
                    <a:pt x="1011565" y="1003488"/>
                    <a:pt x="1003203" y="1008334"/>
                    <a:pt x="994651" y="1013561"/>
                  </a:cubicBezTo>
                  <a:cubicBezTo>
                    <a:pt x="991800" y="1009190"/>
                    <a:pt x="988949" y="1005104"/>
                    <a:pt x="986288" y="1001207"/>
                  </a:cubicBezTo>
                  <a:cubicBezTo>
                    <a:pt x="994746" y="995601"/>
                    <a:pt x="1003488" y="989614"/>
                    <a:pt x="1011565" y="984007"/>
                  </a:cubicBezTo>
                  <a:close/>
                  <a:moveTo>
                    <a:pt x="979161" y="564842"/>
                  </a:moveTo>
                  <a:cubicBezTo>
                    <a:pt x="984958" y="569594"/>
                    <a:pt x="990944" y="573965"/>
                    <a:pt x="997026" y="578051"/>
                  </a:cubicBezTo>
                  <a:cubicBezTo>
                    <a:pt x="997026" y="581472"/>
                    <a:pt x="997121" y="585083"/>
                    <a:pt x="997121" y="588694"/>
                  </a:cubicBezTo>
                  <a:lnTo>
                    <a:pt x="993700" y="590404"/>
                  </a:lnTo>
                  <a:cubicBezTo>
                    <a:pt x="987333" y="585843"/>
                    <a:pt x="981917" y="580142"/>
                    <a:pt x="978496" y="571494"/>
                  </a:cubicBezTo>
                  <a:cubicBezTo>
                    <a:pt x="978686" y="569308"/>
                    <a:pt x="978971" y="567123"/>
                    <a:pt x="979161" y="564842"/>
                  </a:cubicBezTo>
                  <a:close/>
                  <a:moveTo>
                    <a:pt x="975550" y="1075234"/>
                  </a:moveTo>
                  <a:cubicBezTo>
                    <a:pt x="985338" y="1094239"/>
                    <a:pt x="999592" y="1116000"/>
                    <a:pt x="1013276" y="1137001"/>
                  </a:cubicBezTo>
                  <a:cubicBezTo>
                    <a:pt x="1003868" y="1145839"/>
                    <a:pt x="994271" y="1155817"/>
                    <a:pt x="985243" y="1166840"/>
                  </a:cubicBezTo>
                  <a:cubicBezTo>
                    <a:pt x="984198" y="1157242"/>
                    <a:pt x="983057" y="1148310"/>
                    <a:pt x="981727" y="1140232"/>
                  </a:cubicBezTo>
                  <a:cubicBezTo>
                    <a:pt x="978306" y="1119516"/>
                    <a:pt x="971179" y="1099371"/>
                    <a:pt x="963197" y="1081600"/>
                  </a:cubicBezTo>
                  <a:cubicBezTo>
                    <a:pt x="967188" y="1079225"/>
                    <a:pt x="971369" y="1077134"/>
                    <a:pt x="975550" y="1075234"/>
                  </a:cubicBezTo>
                  <a:close/>
                  <a:moveTo>
                    <a:pt x="966713" y="1056038"/>
                  </a:moveTo>
                  <a:cubicBezTo>
                    <a:pt x="967473" y="1057939"/>
                    <a:pt x="968328" y="1059839"/>
                    <a:pt x="969183" y="1061740"/>
                  </a:cubicBezTo>
                  <a:cubicBezTo>
                    <a:pt x="965287" y="1064115"/>
                    <a:pt x="961391" y="1066681"/>
                    <a:pt x="957495" y="1069532"/>
                  </a:cubicBezTo>
                  <a:cubicBezTo>
                    <a:pt x="956355" y="1067251"/>
                    <a:pt x="955214" y="1064971"/>
                    <a:pt x="953979" y="1062690"/>
                  </a:cubicBezTo>
                  <a:cubicBezTo>
                    <a:pt x="958350" y="1060314"/>
                    <a:pt x="962626" y="1058034"/>
                    <a:pt x="966713" y="1056038"/>
                  </a:cubicBezTo>
                  <a:close/>
                  <a:moveTo>
                    <a:pt x="959776" y="1037508"/>
                  </a:moveTo>
                  <a:cubicBezTo>
                    <a:pt x="955119" y="1041119"/>
                    <a:pt x="950558" y="1044825"/>
                    <a:pt x="946282" y="1048626"/>
                  </a:cubicBezTo>
                  <a:cubicBezTo>
                    <a:pt x="946187" y="1048531"/>
                    <a:pt x="946187" y="1048436"/>
                    <a:pt x="946092" y="1048341"/>
                  </a:cubicBezTo>
                  <a:cubicBezTo>
                    <a:pt x="946852" y="1044920"/>
                    <a:pt x="948087" y="1037603"/>
                    <a:pt x="948562" y="1026865"/>
                  </a:cubicBezTo>
                  <a:cubicBezTo>
                    <a:pt x="950653" y="1025249"/>
                    <a:pt x="952649" y="1023634"/>
                    <a:pt x="954739" y="1022113"/>
                  </a:cubicBezTo>
                  <a:cubicBezTo>
                    <a:pt x="956260" y="1027245"/>
                    <a:pt x="957970" y="1032376"/>
                    <a:pt x="959776" y="1037508"/>
                  </a:cubicBezTo>
                  <a:close/>
                  <a:moveTo>
                    <a:pt x="945807" y="1047961"/>
                  </a:moveTo>
                  <a:cubicBezTo>
                    <a:pt x="943146" y="1043399"/>
                    <a:pt x="940580" y="1039313"/>
                    <a:pt x="938299" y="1035702"/>
                  </a:cubicBezTo>
                  <a:cubicBezTo>
                    <a:pt x="940960" y="1033327"/>
                    <a:pt x="943716" y="1030951"/>
                    <a:pt x="946472" y="1028670"/>
                  </a:cubicBezTo>
                  <a:cubicBezTo>
                    <a:pt x="946662" y="1037508"/>
                    <a:pt x="946187" y="1044350"/>
                    <a:pt x="945807" y="1047961"/>
                  </a:cubicBezTo>
                  <a:close/>
                  <a:moveTo>
                    <a:pt x="947137" y="996266"/>
                  </a:moveTo>
                  <a:cubicBezTo>
                    <a:pt x="947232" y="996551"/>
                    <a:pt x="947327" y="996836"/>
                    <a:pt x="947327" y="997121"/>
                  </a:cubicBezTo>
                  <a:cubicBezTo>
                    <a:pt x="947327" y="997121"/>
                    <a:pt x="947232" y="997216"/>
                    <a:pt x="947232" y="997216"/>
                  </a:cubicBezTo>
                  <a:cubicBezTo>
                    <a:pt x="947232" y="996931"/>
                    <a:pt x="947137" y="996551"/>
                    <a:pt x="947137" y="996266"/>
                  </a:cubicBezTo>
                  <a:close/>
                  <a:moveTo>
                    <a:pt x="944286" y="524456"/>
                  </a:moveTo>
                  <a:cubicBezTo>
                    <a:pt x="946092" y="527877"/>
                    <a:pt x="948087" y="531298"/>
                    <a:pt x="950368" y="534623"/>
                  </a:cubicBezTo>
                  <a:cubicBezTo>
                    <a:pt x="946757" y="539185"/>
                    <a:pt x="943811" y="543651"/>
                    <a:pt x="941150" y="548117"/>
                  </a:cubicBezTo>
                  <a:cubicBezTo>
                    <a:pt x="942291" y="540515"/>
                    <a:pt x="943336" y="532533"/>
                    <a:pt x="944286" y="524456"/>
                  </a:cubicBezTo>
                  <a:close/>
                  <a:moveTo>
                    <a:pt x="937444" y="1005864"/>
                  </a:moveTo>
                  <a:cubicBezTo>
                    <a:pt x="939060" y="1003963"/>
                    <a:pt x="941055" y="1001968"/>
                    <a:pt x="943146" y="999877"/>
                  </a:cubicBezTo>
                  <a:cubicBezTo>
                    <a:pt x="943241" y="1000257"/>
                    <a:pt x="943241" y="1000637"/>
                    <a:pt x="943336" y="1001112"/>
                  </a:cubicBezTo>
                  <a:cubicBezTo>
                    <a:pt x="939725" y="1004723"/>
                    <a:pt x="936304" y="1008334"/>
                    <a:pt x="932978" y="1011755"/>
                  </a:cubicBezTo>
                  <a:cubicBezTo>
                    <a:pt x="934688" y="1009380"/>
                    <a:pt x="936209" y="1007289"/>
                    <a:pt x="937444" y="1005864"/>
                  </a:cubicBezTo>
                  <a:close/>
                  <a:moveTo>
                    <a:pt x="927181" y="1120847"/>
                  </a:moveTo>
                  <a:cubicBezTo>
                    <a:pt x="924520" y="1118281"/>
                    <a:pt x="922335" y="1116095"/>
                    <a:pt x="920149" y="1114100"/>
                  </a:cubicBezTo>
                  <a:cubicBezTo>
                    <a:pt x="922240" y="1112009"/>
                    <a:pt x="924425" y="1110014"/>
                    <a:pt x="926611" y="1107923"/>
                  </a:cubicBezTo>
                  <a:cubicBezTo>
                    <a:pt x="926801" y="1112389"/>
                    <a:pt x="926991" y="1116666"/>
                    <a:pt x="927181" y="1120847"/>
                  </a:cubicBezTo>
                  <a:close/>
                  <a:moveTo>
                    <a:pt x="921385" y="1052712"/>
                  </a:moveTo>
                  <a:cubicBezTo>
                    <a:pt x="922525" y="1051382"/>
                    <a:pt x="923665" y="1050146"/>
                    <a:pt x="924901" y="1048816"/>
                  </a:cubicBezTo>
                  <a:cubicBezTo>
                    <a:pt x="924996" y="1054423"/>
                    <a:pt x="925186" y="1061550"/>
                    <a:pt x="925376" y="1069627"/>
                  </a:cubicBezTo>
                  <a:cubicBezTo>
                    <a:pt x="922810" y="1072573"/>
                    <a:pt x="920339" y="1075614"/>
                    <a:pt x="918154" y="1078655"/>
                  </a:cubicBezTo>
                  <a:cubicBezTo>
                    <a:pt x="917583" y="1079510"/>
                    <a:pt x="916918" y="1080365"/>
                    <a:pt x="916348" y="1081220"/>
                  </a:cubicBezTo>
                  <a:cubicBezTo>
                    <a:pt x="918059" y="1071718"/>
                    <a:pt x="919769" y="1062215"/>
                    <a:pt x="921385" y="1052712"/>
                  </a:cubicBezTo>
                  <a:close/>
                  <a:moveTo>
                    <a:pt x="913402" y="1098230"/>
                  </a:moveTo>
                  <a:cubicBezTo>
                    <a:pt x="913592" y="1096900"/>
                    <a:pt x="913877" y="1095665"/>
                    <a:pt x="914067" y="1094334"/>
                  </a:cubicBezTo>
                  <a:cubicBezTo>
                    <a:pt x="914828" y="1093479"/>
                    <a:pt x="915493" y="1092719"/>
                    <a:pt x="916253" y="1091863"/>
                  </a:cubicBezTo>
                  <a:cubicBezTo>
                    <a:pt x="919389" y="1088442"/>
                    <a:pt x="922525" y="1085402"/>
                    <a:pt x="925756" y="1082456"/>
                  </a:cubicBezTo>
                  <a:cubicBezTo>
                    <a:pt x="925946" y="1087397"/>
                    <a:pt x="926041" y="1092339"/>
                    <a:pt x="926231" y="1097470"/>
                  </a:cubicBezTo>
                  <a:cubicBezTo>
                    <a:pt x="923380" y="1100606"/>
                    <a:pt x="920624" y="1103647"/>
                    <a:pt x="917964" y="1106973"/>
                  </a:cubicBezTo>
                  <a:cubicBezTo>
                    <a:pt x="917203" y="1108018"/>
                    <a:pt x="916538" y="1108968"/>
                    <a:pt x="915778" y="1109919"/>
                  </a:cubicBezTo>
                  <a:cubicBezTo>
                    <a:pt x="913972" y="1108303"/>
                    <a:pt x="912642" y="1107068"/>
                    <a:pt x="911787" y="1106308"/>
                  </a:cubicBezTo>
                  <a:cubicBezTo>
                    <a:pt x="912357" y="1103742"/>
                    <a:pt x="912927" y="1100986"/>
                    <a:pt x="913402" y="1098230"/>
                  </a:cubicBezTo>
                  <a:close/>
                  <a:moveTo>
                    <a:pt x="894967" y="1116285"/>
                  </a:moveTo>
                  <a:cubicBezTo>
                    <a:pt x="899623" y="1110774"/>
                    <a:pt x="904755" y="1104787"/>
                    <a:pt x="910456" y="1098420"/>
                  </a:cubicBezTo>
                  <a:cubicBezTo>
                    <a:pt x="910266" y="1099656"/>
                    <a:pt x="909981" y="1100986"/>
                    <a:pt x="909791" y="1102221"/>
                  </a:cubicBezTo>
                  <a:cubicBezTo>
                    <a:pt x="907320" y="1104502"/>
                    <a:pt x="902094" y="1109443"/>
                    <a:pt x="894967" y="1116285"/>
                  </a:cubicBezTo>
                  <a:close/>
                  <a:moveTo>
                    <a:pt x="909981" y="1117901"/>
                  </a:moveTo>
                  <a:cubicBezTo>
                    <a:pt x="909886" y="1118091"/>
                    <a:pt x="909696" y="1118281"/>
                    <a:pt x="909601" y="1118471"/>
                  </a:cubicBezTo>
                  <a:cubicBezTo>
                    <a:pt x="909696" y="1117996"/>
                    <a:pt x="909791" y="1117616"/>
                    <a:pt x="909886" y="1117141"/>
                  </a:cubicBezTo>
                  <a:cubicBezTo>
                    <a:pt x="909791" y="1117426"/>
                    <a:pt x="909886" y="1117711"/>
                    <a:pt x="909981" y="1117901"/>
                  </a:cubicBezTo>
                  <a:close/>
                  <a:moveTo>
                    <a:pt x="895442" y="1192782"/>
                  </a:moveTo>
                  <a:cubicBezTo>
                    <a:pt x="899718" y="1171211"/>
                    <a:pt x="903710" y="1149545"/>
                    <a:pt x="907701" y="1127974"/>
                  </a:cubicBezTo>
                  <a:cubicBezTo>
                    <a:pt x="908841" y="1126643"/>
                    <a:pt x="909886" y="1125313"/>
                    <a:pt x="911027" y="1123983"/>
                  </a:cubicBezTo>
                  <a:cubicBezTo>
                    <a:pt x="915018" y="1143938"/>
                    <a:pt x="925376" y="1188221"/>
                    <a:pt x="942195" y="1214544"/>
                  </a:cubicBezTo>
                  <a:cubicBezTo>
                    <a:pt x="944191" y="1217680"/>
                    <a:pt x="946567" y="1221386"/>
                    <a:pt x="949037" y="1225282"/>
                  </a:cubicBezTo>
                  <a:cubicBezTo>
                    <a:pt x="946187" y="1232124"/>
                    <a:pt x="944286" y="1238015"/>
                    <a:pt x="942766" y="1243242"/>
                  </a:cubicBezTo>
                  <a:cubicBezTo>
                    <a:pt x="917013" y="1207512"/>
                    <a:pt x="895727" y="1192972"/>
                    <a:pt x="895442" y="1192782"/>
                  </a:cubicBezTo>
                  <a:close/>
                  <a:moveTo>
                    <a:pt x="945331" y="1246663"/>
                  </a:moveTo>
                  <a:cubicBezTo>
                    <a:pt x="947422" y="1242672"/>
                    <a:pt x="950178" y="1237920"/>
                    <a:pt x="953789" y="1232599"/>
                  </a:cubicBezTo>
                  <a:cubicBezTo>
                    <a:pt x="954074" y="1233074"/>
                    <a:pt x="954359" y="1233454"/>
                    <a:pt x="954644" y="1233929"/>
                  </a:cubicBezTo>
                  <a:cubicBezTo>
                    <a:pt x="952173" y="1238776"/>
                    <a:pt x="949893" y="1244097"/>
                    <a:pt x="947612" y="1249989"/>
                  </a:cubicBezTo>
                  <a:cubicBezTo>
                    <a:pt x="946947" y="1248753"/>
                    <a:pt x="946092" y="1247803"/>
                    <a:pt x="945331" y="1246663"/>
                  </a:cubicBezTo>
                  <a:close/>
                  <a:moveTo>
                    <a:pt x="998737" y="1377610"/>
                  </a:moveTo>
                  <a:cubicBezTo>
                    <a:pt x="991800" y="1345016"/>
                    <a:pt x="980396" y="1304534"/>
                    <a:pt x="963102" y="1274316"/>
                  </a:cubicBezTo>
                  <a:cubicBezTo>
                    <a:pt x="958255" y="1265953"/>
                    <a:pt x="953504" y="1258446"/>
                    <a:pt x="948752" y="1251509"/>
                  </a:cubicBezTo>
                  <a:cubicBezTo>
                    <a:pt x="950938" y="1246758"/>
                    <a:pt x="953504" y="1241721"/>
                    <a:pt x="956450" y="1236780"/>
                  </a:cubicBezTo>
                  <a:cubicBezTo>
                    <a:pt x="973840" y="1278972"/>
                    <a:pt x="993225" y="1321449"/>
                    <a:pt x="993225" y="1321449"/>
                  </a:cubicBezTo>
                  <a:cubicBezTo>
                    <a:pt x="993225" y="1321449"/>
                    <a:pt x="993130" y="1310141"/>
                    <a:pt x="992655" y="1292751"/>
                  </a:cubicBezTo>
                  <a:cubicBezTo>
                    <a:pt x="996931" y="1299308"/>
                    <a:pt x="1001017" y="1305675"/>
                    <a:pt x="1004819" y="1311566"/>
                  </a:cubicBezTo>
                  <a:cubicBezTo>
                    <a:pt x="998262" y="1333898"/>
                    <a:pt x="1003298" y="1352238"/>
                    <a:pt x="1004914" y="1357180"/>
                  </a:cubicBezTo>
                  <a:cubicBezTo>
                    <a:pt x="1001873" y="1365067"/>
                    <a:pt x="999972" y="1372004"/>
                    <a:pt x="998737" y="1377610"/>
                  </a:cubicBezTo>
                  <a:close/>
                  <a:moveTo>
                    <a:pt x="1007764" y="1350148"/>
                  </a:moveTo>
                  <a:cubicBezTo>
                    <a:pt x="1010045" y="1341975"/>
                    <a:pt x="1012516" y="1334278"/>
                    <a:pt x="1015082" y="1327246"/>
                  </a:cubicBezTo>
                  <a:cubicBezTo>
                    <a:pt x="1015937" y="1328576"/>
                    <a:pt x="1016697" y="1329717"/>
                    <a:pt x="1017457" y="1330952"/>
                  </a:cubicBezTo>
                  <a:cubicBezTo>
                    <a:pt x="1013561" y="1337699"/>
                    <a:pt x="1010425" y="1344161"/>
                    <a:pt x="1007764" y="1350148"/>
                  </a:cubicBezTo>
                  <a:close/>
                  <a:moveTo>
                    <a:pt x="1174727" y="1176438"/>
                  </a:moveTo>
                  <a:cubicBezTo>
                    <a:pt x="1155057" y="1204661"/>
                    <a:pt x="1091103" y="1242862"/>
                    <a:pt x="1044350" y="1294557"/>
                  </a:cubicBezTo>
                  <a:cubicBezTo>
                    <a:pt x="1035987" y="1303774"/>
                    <a:pt x="1029146" y="1312802"/>
                    <a:pt x="1023444" y="1321449"/>
                  </a:cubicBezTo>
                  <a:cubicBezTo>
                    <a:pt x="1022969" y="1318313"/>
                    <a:pt x="1022494" y="1314987"/>
                    <a:pt x="1021923" y="1311376"/>
                  </a:cubicBezTo>
                  <a:cubicBezTo>
                    <a:pt x="1030001" y="1294842"/>
                    <a:pt x="1040549" y="1280778"/>
                    <a:pt x="1056893" y="1266999"/>
                  </a:cubicBezTo>
                  <a:cubicBezTo>
                    <a:pt x="1086637" y="1242006"/>
                    <a:pt x="1133866" y="1206656"/>
                    <a:pt x="1160568" y="1177768"/>
                  </a:cubicBezTo>
                  <a:cubicBezTo>
                    <a:pt x="1169216" y="1168455"/>
                    <a:pt x="1174347" y="1160663"/>
                    <a:pt x="1177673" y="1153346"/>
                  </a:cubicBezTo>
                  <a:cubicBezTo>
                    <a:pt x="1178528" y="1158668"/>
                    <a:pt x="1179479" y="1163704"/>
                    <a:pt x="1180334" y="1168550"/>
                  </a:cubicBezTo>
                  <a:cubicBezTo>
                    <a:pt x="1178528" y="1171021"/>
                    <a:pt x="1176723" y="1173492"/>
                    <a:pt x="1174727" y="1176438"/>
                  </a:cubicBezTo>
                  <a:close/>
                  <a:moveTo>
                    <a:pt x="1186321" y="683911"/>
                  </a:moveTo>
                  <a:cubicBezTo>
                    <a:pt x="1182044" y="680015"/>
                    <a:pt x="1177768" y="676499"/>
                    <a:pt x="1173587" y="673458"/>
                  </a:cubicBezTo>
                  <a:cubicBezTo>
                    <a:pt x="1183945" y="670798"/>
                    <a:pt x="1197914" y="667282"/>
                    <a:pt x="1211598" y="663195"/>
                  </a:cubicBezTo>
                  <a:cubicBezTo>
                    <a:pt x="1197914" y="675264"/>
                    <a:pt x="1189362" y="684386"/>
                    <a:pt x="1189362" y="684386"/>
                  </a:cubicBezTo>
                  <a:lnTo>
                    <a:pt x="1202855" y="687237"/>
                  </a:lnTo>
                  <a:cubicBezTo>
                    <a:pt x="1203806" y="686857"/>
                    <a:pt x="1227848" y="683151"/>
                    <a:pt x="1255881" y="674599"/>
                  </a:cubicBezTo>
                  <a:cubicBezTo>
                    <a:pt x="1266429" y="679160"/>
                    <a:pt x="1278592" y="684101"/>
                    <a:pt x="1292086" y="688948"/>
                  </a:cubicBezTo>
                  <a:cubicBezTo>
                    <a:pt x="1282868" y="694459"/>
                    <a:pt x="1276216" y="698641"/>
                    <a:pt x="1272225" y="701301"/>
                  </a:cubicBezTo>
                  <a:cubicBezTo>
                    <a:pt x="1267949" y="701871"/>
                    <a:pt x="1263673" y="702537"/>
                    <a:pt x="1259587" y="703202"/>
                  </a:cubicBezTo>
                  <a:cubicBezTo>
                    <a:pt x="1235165" y="696645"/>
                    <a:pt x="1210743" y="690278"/>
                    <a:pt x="1186321" y="683911"/>
                  </a:cubicBezTo>
                  <a:close/>
                  <a:moveTo>
                    <a:pt x="1200765" y="1145079"/>
                  </a:moveTo>
                  <a:cubicBezTo>
                    <a:pt x="1200480" y="1145364"/>
                    <a:pt x="1200100" y="1145554"/>
                    <a:pt x="1199719" y="1145934"/>
                  </a:cubicBezTo>
                  <a:cubicBezTo>
                    <a:pt x="1199814" y="1145174"/>
                    <a:pt x="1199910" y="1144509"/>
                    <a:pt x="1199910" y="1143748"/>
                  </a:cubicBezTo>
                  <a:cubicBezTo>
                    <a:pt x="1200195" y="1144223"/>
                    <a:pt x="1200480" y="1144699"/>
                    <a:pt x="1200765" y="1145079"/>
                  </a:cubicBezTo>
                  <a:close/>
                  <a:moveTo>
                    <a:pt x="1195538" y="692939"/>
                  </a:moveTo>
                  <a:cubicBezTo>
                    <a:pt x="1194398" y="691799"/>
                    <a:pt x="1193353" y="690563"/>
                    <a:pt x="1192212" y="689518"/>
                  </a:cubicBezTo>
                  <a:cubicBezTo>
                    <a:pt x="1194683" y="690088"/>
                    <a:pt x="1197059" y="690753"/>
                    <a:pt x="1199529" y="691323"/>
                  </a:cubicBezTo>
                  <a:lnTo>
                    <a:pt x="1194588" y="691418"/>
                  </a:lnTo>
                  <a:cubicBezTo>
                    <a:pt x="1194588" y="691418"/>
                    <a:pt x="1194968" y="692084"/>
                    <a:pt x="1195538" y="692939"/>
                  </a:cubicBezTo>
                  <a:close/>
                  <a:moveTo>
                    <a:pt x="1196013" y="1182234"/>
                  </a:moveTo>
                  <a:cubicBezTo>
                    <a:pt x="1200005" y="1172066"/>
                    <a:pt x="1202475" y="1160853"/>
                    <a:pt x="1203140" y="1148975"/>
                  </a:cubicBezTo>
                  <a:cubicBezTo>
                    <a:pt x="1208842" y="1158287"/>
                    <a:pt x="1214449" y="1167695"/>
                    <a:pt x="1219960" y="1177103"/>
                  </a:cubicBezTo>
                  <a:cubicBezTo>
                    <a:pt x="1211123" y="1195063"/>
                    <a:pt x="1203331" y="1207987"/>
                    <a:pt x="1192117" y="1220055"/>
                  </a:cubicBezTo>
                  <a:cubicBezTo>
                    <a:pt x="1192497" y="1215589"/>
                    <a:pt x="1193923" y="1201525"/>
                    <a:pt x="1196013" y="1182234"/>
                  </a:cubicBezTo>
                  <a:close/>
                  <a:moveTo>
                    <a:pt x="1240011" y="986478"/>
                  </a:moveTo>
                  <a:cubicBezTo>
                    <a:pt x="1238776" y="996741"/>
                    <a:pt x="1238110" y="1007574"/>
                    <a:pt x="1237825" y="1018977"/>
                  </a:cubicBezTo>
                  <a:cubicBezTo>
                    <a:pt x="1233359" y="1018027"/>
                    <a:pt x="1228893" y="1017172"/>
                    <a:pt x="1223951" y="1015842"/>
                  </a:cubicBezTo>
                  <a:cubicBezTo>
                    <a:pt x="1220530" y="1014891"/>
                    <a:pt x="1217109" y="1013941"/>
                    <a:pt x="1213688" y="1013086"/>
                  </a:cubicBezTo>
                  <a:cubicBezTo>
                    <a:pt x="1214449" y="1006339"/>
                    <a:pt x="1215114" y="999972"/>
                    <a:pt x="1215684" y="994365"/>
                  </a:cubicBezTo>
                  <a:cubicBezTo>
                    <a:pt x="1223856" y="992750"/>
                    <a:pt x="1231839" y="990184"/>
                    <a:pt x="1240011" y="986478"/>
                  </a:cubicBezTo>
                  <a:close/>
                  <a:moveTo>
                    <a:pt x="1218345" y="936399"/>
                  </a:moveTo>
                  <a:cubicBezTo>
                    <a:pt x="1224807" y="933928"/>
                    <a:pt x="1232219" y="932788"/>
                    <a:pt x="1241531" y="934118"/>
                  </a:cubicBezTo>
                  <a:cubicBezTo>
                    <a:pt x="1244097" y="934498"/>
                    <a:pt x="1246473" y="935353"/>
                    <a:pt x="1248849" y="936019"/>
                  </a:cubicBezTo>
                  <a:cubicBezTo>
                    <a:pt x="1238015" y="940010"/>
                    <a:pt x="1227752" y="944951"/>
                    <a:pt x="1218535" y="949988"/>
                  </a:cubicBezTo>
                  <a:cubicBezTo>
                    <a:pt x="1218535" y="945426"/>
                    <a:pt x="1218440" y="940960"/>
                    <a:pt x="1218345" y="936399"/>
                  </a:cubicBezTo>
                  <a:close/>
                  <a:moveTo>
                    <a:pt x="1217775" y="1043970"/>
                  </a:moveTo>
                  <a:cubicBezTo>
                    <a:pt x="1225187" y="1046535"/>
                    <a:pt x="1231934" y="1048531"/>
                    <a:pt x="1238206" y="1050146"/>
                  </a:cubicBezTo>
                  <a:cubicBezTo>
                    <a:pt x="1238301" y="1052142"/>
                    <a:pt x="1238301" y="1054043"/>
                    <a:pt x="1238396" y="1056038"/>
                  </a:cubicBezTo>
                  <a:cubicBezTo>
                    <a:pt x="1229178" y="1054233"/>
                    <a:pt x="1219485" y="1052237"/>
                    <a:pt x="1209792" y="1050336"/>
                  </a:cubicBezTo>
                  <a:cubicBezTo>
                    <a:pt x="1210077" y="1047296"/>
                    <a:pt x="1210458" y="1044350"/>
                    <a:pt x="1210743" y="1041404"/>
                  </a:cubicBezTo>
                  <a:cubicBezTo>
                    <a:pt x="1213023" y="1042259"/>
                    <a:pt x="1215399" y="1043114"/>
                    <a:pt x="1217775" y="1043970"/>
                  </a:cubicBezTo>
                  <a:close/>
                  <a:moveTo>
                    <a:pt x="1240296" y="1084926"/>
                  </a:moveTo>
                  <a:cubicBezTo>
                    <a:pt x="1240486" y="1086922"/>
                    <a:pt x="1240676" y="1089013"/>
                    <a:pt x="1240866" y="1091008"/>
                  </a:cubicBezTo>
                  <a:cubicBezTo>
                    <a:pt x="1228133" y="1088442"/>
                    <a:pt x="1216539" y="1085972"/>
                    <a:pt x="1206276" y="1083786"/>
                  </a:cubicBezTo>
                  <a:cubicBezTo>
                    <a:pt x="1206656" y="1080175"/>
                    <a:pt x="1207037" y="1076659"/>
                    <a:pt x="1207417" y="1073048"/>
                  </a:cubicBezTo>
                  <a:cubicBezTo>
                    <a:pt x="1217775" y="1077324"/>
                    <a:pt x="1228798" y="1081410"/>
                    <a:pt x="1240296" y="1084926"/>
                  </a:cubicBezTo>
                  <a:close/>
                  <a:moveTo>
                    <a:pt x="1218250" y="1108303"/>
                  </a:moveTo>
                  <a:cubicBezTo>
                    <a:pt x="1225377" y="1110109"/>
                    <a:pt x="1232694" y="1111819"/>
                    <a:pt x="1240106" y="1113530"/>
                  </a:cubicBezTo>
                  <a:cubicBezTo>
                    <a:pt x="1225377" y="1114005"/>
                    <a:pt x="1212358" y="1114765"/>
                    <a:pt x="1202950" y="1115335"/>
                  </a:cubicBezTo>
                  <a:cubicBezTo>
                    <a:pt x="1203331" y="1111534"/>
                    <a:pt x="1203711" y="1107828"/>
                    <a:pt x="1204091" y="1104027"/>
                  </a:cubicBezTo>
                  <a:cubicBezTo>
                    <a:pt x="1208462" y="1105547"/>
                    <a:pt x="1213023" y="1106973"/>
                    <a:pt x="1218250" y="1108303"/>
                  </a:cubicBezTo>
                  <a:close/>
                  <a:moveTo>
                    <a:pt x="1246093" y="1137952"/>
                  </a:moveTo>
                  <a:cubicBezTo>
                    <a:pt x="1246568" y="1141468"/>
                    <a:pt x="1247043" y="1144984"/>
                    <a:pt x="1247518" y="1148310"/>
                  </a:cubicBezTo>
                  <a:cubicBezTo>
                    <a:pt x="1226897" y="1147644"/>
                    <a:pt x="1213498" y="1147739"/>
                    <a:pt x="1209507" y="1147834"/>
                  </a:cubicBezTo>
                  <a:cubicBezTo>
                    <a:pt x="1206656" y="1142988"/>
                    <a:pt x="1203901" y="1138142"/>
                    <a:pt x="1200955" y="1133295"/>
                  </a:cubicBezTo>
                  <a:cubicBezTo>
                    <a:pt x="1201240" y="1130635"/>
                    <a:pt x="1201525" y="1127974"/>
                    <a:pt x="1201810" y="1125218"/>
                  </a:cubicBezTo>
                  <a:cubicBezTo>
                    <a:pt x="1211123" y="1129399"/>
                    <a:pt x="1225282" y="1134246"/>
                    <a:pt x="1246093" y="1137952"/>
                  </a:cubicBezTo>
                  <a:close/>
                  <a:moveTo>
                    <a:pt x="1250274" y="1166365"/>
                  </a:moveTo>
                  <a:cubicBezTo>
                    <a:pt x="1251319" y="1173207"/>
                    <a:pt x="1252365" y="1179384"/>
                    <a:pt x="1253410" y="1184990"/>
                  </a:cubicBezTo>
                  <a:cubicBezTo>
                    <a:pt x="1241816" y="1183565"/>
                    <a:pt x="1233264" y="1182424"/>
                    <a:pt x="1228988" y="1181759"/>
                  </a:cubicBezTo>
                  <a:cubicBezTo>
                    <a:pt x="1222811" y="1170736"/>
                    <a:pt x="1216539" y="1159808"/>
                    <a:pt x="1210268" y="1148880"/>
                  </a:cubicBezTo>
                  <a:cubicBezTo>
                    <a:pt x="1223761" y="1157717"/>
                    <a:pt x="1237255" y="1163134"/>
                    <a:pt x="1250274" y="1166365"/>
                  </a:cubicBezTo>
                  <a:close/>
                  <a:moveTo>
                    <a:pt x="1199529" y="1248373"/>
                  </a:moveTo>
                  <a:cubicBezTo>
                    <a:pt x="1212643" y="1221196"/>
                    <a:pt x="1221671" y="1195348"/>
                    <a:pt x="1221861" y="1180429"/>
                  </a:cubicBezTo>
                  <a:cubicBezTo>
                    <a:pt x="1226707" y="1188791"/>
                    <a:pt x="1231649" y="1197154"/>
                    <a:pt x="1236400" y="1205611"/>
                  </a:cubicBezTo>
                  <a:cubicBezTo>
                    <a:pt x="1226422" y="1219010"/>
                    <a:pt x="1212358" y="1234214"/>
                    <a:pt x="1199529" y="1248373"/>
                  </a:cubicBezTo>
                  <a:close/>
                  <a:moveTo>
                    <a:pt x="1231459" y="1186321"/>
                  </a:moveTo>
                  <a:cubicBezTo>
                    <a:pt x="1237635" y="1191357"/>
                    <a:pt x="1245142" y="1196108"/>
                    <a:pt x="1256071" y="1200004"/>
                  </a:cubicBezTo>
                  <a:cubicBezTo>
                    <a:pt x="1257781" y="1209317"/>
                    <a:pt x="1258921" y="1214734"/>
                    <a:pt x="1258921" y="1214734"/>
                  </a:cubicBezTo>
                  <a:cubicBezTo>
                    <a:pt x="1258921" y="1214734"/>
                    <a:pt x="1259397" y="1209602"/>
                    <a:pt x="1260252" y="1201430"/>
                  </a:cubicBezTo>
                  <a:cubicBezTo>
                    <a:pt x="1271275" y="1204946"/>
                    <a:pt x="1285529" y="1207607"/>
                    <a:pt x="1305105" y="1209032"/>
                  </a:cubicBezTo>
                  <a:cubicBezTo>
                    <a:pt x="1307861" y="1209222"/>
                    <a:pt x="1310806" y="1209412"/>
                    <a:pt x="1313752" y="1209602"/>
                  </a:cubicBezTo>
                  <a:cubicBezTo>
                    <a:pt x="1314798" y="1214259"/>
                    <a:pt x="1315748" y="1218725"/>
                    <a:pt x="1316698" y="1223096"/>
                  </a:cubicBezTo>
                  <a:cubicBezTo>
                    <a:pt x="1283344" y="1218345"/>
                    <a:pt x="1255120" y="1214734"/>
                    <a:pt x="1246473" y="1213688"/>
                  </a:cubicBezTo>
                  <a:cubicBezTo>
                    <a:pt x="1241722" y="1204566"/>
                    <a:pt x="1236590" y="1195443"/>
                    <a:pt x="1231459" y="1186321"/>
                  </a:cubicBezTo>
                  <a:close/>
                  <a:moveTo>
                    <a:pt x="1310521" y="980967"/>
                  </a:moveTo>
                  <a:cubicBezTo>
                    <a:pt x="1307861" y="994460"/>
                    <a:pt x="1305200" y="1008429"/>
                    <a:pt x="1302919" y="1021828"/>
                  </a:cubicBezTo>
                  <a:cubicBezTo>
                    <a:pt x="1295222" y="1022018"/>
                    <a:pt x="1286859" y="1022494"/>
                    <a:pt x="1277262" y="1022684"/>
                  </a:cubicBezTo>
                  <a:cubicBezTo>
                    <a:pt x="1277642" y="1004723"/>
                    <a:pt x="1277357" y="984197"/>
                    <a:pt x="1276787" y="964337"/>
                  </a:cubicBezTo>
                  <a:cubicBezTo>
                    <a:pt x="1280683" y="961676"/>
                    <a:pt x="1284674" y="959585"/>
                    <a:pt x="1288855" y="957875"/>
                  </a:cubicBezTo>
                  <a:cubicBezTo>
                    <a:pt x="1300068" y="967663"/>
                    <a:pt x="1307765" y="977356"/>
                    <a:pt x="1310521" y="980967"/>
                  </a:cubicBezTo>
                  <a:close/>
                  <a:moveTo>
                    <a:pt x="1301494" y="954169"/>
                  </a:moveTo>
                  <a:cubicBezTo>
                    <a:pt x="1306435" y="953219"/>
                    <a:pt x="1311377" y="952553"/>
                    <a:pt x="1316318" y="952458"/>
                  </a:cubicBezTo>
                  <a:cubicBezTo>
                    <a:pt x="1314607" y="960916"/>
                    <a:pt x="1312707" y="970133"/>
                    <a:pt x="1310806" y="979731"/>
                  </a:cubicBezTo>
                  <a:cubicBezTo>
                    <a:pt x="1308051" y="970419"/>
                    <a:pt x="1304915" y="961961"/>
                    <a:pt x="1301494" y="954169"/>
                  </a:cubicBezTo>
                  <a:close/>
                  <a:moveTo>
                    <a:pt x="1297598" y="1054898"/>
                  </a:moveTo>
                  <a:cubicBezTo>
                    <a:pt x="1297313" y="1057273"/>
                    <a:pt x="1297027" y="1059459"/>
                    <a:pt x="1296742" y="1061740"/>
                  </a:cubicBezTo>
                  <a:cubicBezTo>
                    <a:pt x="1289235" y="1061645"/>
                    <a:pt x="1281823" y="1061455"/>
                    <a:pt x="1274791" y="1061075"/>
                  </a:cubicBezTo>
                  <a:cubicBezTo>
                    <a:pt x="1274981" y="1059364"/>
                    <a:pt x="1275171" y="1057654"/>
                    <a:pt x="1275361" y="1056133"/>
                  </a:cubicBezTo>
                  <a:cubicBezTo>
                    <a:pt x="1275361" y="1056038"/>
                    <a:pt x="1275361" y="1055943"/>
                    <a:pt x="1275361" y="1055943"/>
                  </a:cubicBezTo>
                  <a:cubicBezTo>
                    <a:pt x="1283724" y="1055943"/>
                    <a:pt x="1290851" y="1055373"/>
                    <a:pt x="1297598" y="1054898"/>
                  </a:cubicBezTo>
                  <a:close/>
                  <a:moveTo>
                    <a:pt x="1295507" y="1095094"/>
                  </a:moveTo>
                  <a:cubicBezTo>
                    <a:pt x="1287905" y="1096330"/>
                    <a:pt x="1279827" y="1096710"/>
                    <a:pt x="1271085" y="1096045"/>
                  </a:cubicBezTo>
                  <a:cubicBezTo>
                    <a:pt x="1271180" y="1094809"/>
                    <a:pt x="1271370" y="1093669"/>
                    <a:pt x="1271465" y="1092434"/>
                  </a:cubicBezTo>
                  <a:cubicBezTo>
                    <a:pt x="1279257" y="1093954"/>
                    <a:pt x="1287335" y="1094714"/>
                    <a:pt x="1295507" y="1095094"/>
                  </a:cubicBezTo>
                  <a:close/>
                  <a:moveTo>
                    <a:pt x="1295127" y="1142893"/>
                  </a:moveTo>
                  <a:cubicBezTo>
                    <a:pt x="1297217" y="1142988"/>
                    <a:pt x="1299118" y="1142893"/>
                    <a:pt x="1301209" y="1142988"/>
                  </a:cubicBezTo>
                  <a:cubicBezTo>
                    <a:pt x="1301494" y="1144984"/>
                    <a:pt x="1301874" y="1146979"/>
                    <a:pt x="1302159" y="1148975"/>
                  </a:cubicBezTo>
                  <a:cubicBezTo>
                    <a:pt x="1293796" y="1149735"/>
                    <a:pt x="1285624" y="1150210"/>
                    <a:pt x="1277832" y="1149735"/>
                  </a:cubicBezTo>
                  <a:cubicBezTo>
                    <a:pt x="1273556" y="1149450"/>
                    <a:pt x="1269565" y="1149260"/>
                    <a:pt x="1265573" y="1149070"/>
                  </a:cubicBezTo>
                  <a:cubicBezTo>
                    <a:pt x="1265859" y="1146314"/>
                    <a:pt x="1266144" y="1143653"/>
                    <a:pt x="1266429" y="1140802"/>
                  </a:cubicBezTo>
                  <a:cubicBezTo>
                    <a:pt x="1275171" y="1141753"/>
                    <a:pt x="1284674" y="1142513"/>
                    <a:pt x="1295127" y="1142893"/>
                  </a:cubicBezTo>
                  <a:close/>
                  <a:moveTo>
                    <a:pt x="1306340" y="1172732"/>
                  </a:moveTo>
                  <a:cubicBezTo>
                    <a:pt x="1307385" y="1178338"/>
                    <a:pt x="1308526" y="1183850"/>
                    <a:pt x="1309571" y="1189361"/>
                  </a:cubicBezTo>
                  <a:cubicBezTo>
                    <a:pt x="1299973" y="1189266"/>
                    <a:pt x="1291231" y="1189171"/>
                    <a:pt x="1284484" y="1188506"/>
                  </a:cubicBezTo>
                  <a:cubicBezTo>
                    <a:pt x="1276311" y="1187651"/>
                    <a:pt x="1268709" y="1186891"/>
                    <a:pt x="1261772" y="1186035"/>
                  </a:cubicBezTo>
                  <a:cubicBezTo>
                    <a:pt x="1262247" y="1180904"/>
                    <a:pt x="1262818" y="1175202"/>
                    <a:pt x="1263483" y="1169121"/>
                  </a:cubicBezTo>
                  <a:cubicBezTo>
                    <a:pt x="1278497" y="1171496"/>
                    <a:pt x="1292751" y="1171971"/>
                    <a:pt x="1306340" y="1172732"/>
                  </a:cubicBezTo>
                  <a:close/>
                  <a:moveTo>
                    <a:pt x="1265383" y="1249704"/>
                  </a:moveTo>
                  <a:cubicBezTo>
                    <a:pt x="1259682" y="1238585"/>
                    <a:pt x="1253885" y="1227467"/>
                    <a:pt x="1247993" y="1216444"/>
                  </a:cubicBezTo>
                  <a:cubicBezTo>
                    <a:pt x="1266144" y="1229178"/>
                    <a:pt x="1276882" y="1238585"/>
                    <a:pt x="1322400" y="1247043"/>
                  </a:cubicBezTo>
                  <a:cubicBezTo>
                    <a:pt x="1323255" y="1250654"/>
                    <a:pt x="1324015" y="1253980"/>
                    <a:pt x="1324775" y="1257021"/>
                  </a:cubicBezTo>
                  <a:cubicBezTo>
                    <a:pt x="1295887" y="1251794"/>
                    <a:pt x="1272415" y="1250179"/>
                    <a:pt x="1265383" y="1249704"/>
                  </a:cubicBezTo>
                  <a:close/>
                  <a:moveTo>
                    <a:pt x="1321164" y="929177"/>
                  </a:moveTo>
                  <a:cubicBezTo>
                    <a:pt x="1309571" y="926326"/>
                    <a:pt x="1297788" y="925851"/>
                    <a:pt x="1286099" y="927086"/>
                  </a:cubicBezTo>
                  <a:cubicBezTo>
                    <a:pt x="1282488" y="921955"/>
                    <a:pt x="1278592" y="917488"/>
                    <a:pt x="1274696" y="913307"/>
                  </a:cubicBezTo>
                  <a:cubicBezTo>
                    <a:pt x="1273746" y="892591"/>
                    <a:pt x="1272795" y="878242"/>
                    <a:pt x="1272795" y="878242"/>
                  </a:cubicBezTo>
                  <a:lnTo>
                    <a:pt x="1266809" y="874346"/>
                  </a:lnTo>
                  <a:cubicBezTo>
                    <a:pt x="1266809" y="874346"/>
                    <a:pt x="1263578" y="884324"/>
                    <a:pt x="1259302" y="899148"/>
                  </a:cubicBezTo>
                  <a:cubicBezTo>
                    <a:pt x="1242577" y="886129"/>
                    <a:pt x="1225757" y="879667"/>
                    <a:pt x="1213498" y="876722"/>
                  </a:cubicBezTo>
                  <a:cubicBezTo>
                    <a:pt x="1210648" y="852395"/>
                    <a:pt x="1207607" y="835100"/>
                    <a:pt x="1207607" y="835100"/>
                  </a:cubicBezTo>
                  <a:lnTo>
                    <a:pt x="1200765" y="830633"/>
                  </a:lnTo>
                  <a:lnTo>
                    <a:pt x="1200860" y="830633"/>
                  </a:lnTo>
                  <a:cubicBezTo>
                    <a:pt x="1203045" y="832059"/>
                    <a:pt x="1205326" y="833484"/>
                    <a:pt x="1207512" y="834910"/>
                  </a:cubicBezTo>
                  <a:lnTo>
                    <a:pt x="1207607" y="835100"/>
                  </a:lnTo>
                  <a:cubicBezTo>
                    <a:pt x="1207607" y="835100"/>
                    <a:pt x="1207797" y="835100"/>
                    <a:pt x="1207797" y="835100"/>
                  </a:cubicBezTo>
                  <a:cubicBezTo>
                    <a:pt x="1243812" y="858286"/>
                    <a:pt x="1279637" y="881663"/>
                    <a:pt x="1315083" y="905705"/>
                  </a:cubicBezTo>
                  <a:cubicBezTo>
                    <a:pt x="1318313" y="907891"/>
                    <a:pt x="1321449" y="910171"/>
                    <a:pt x="1324680" y="912357"/>
                  </a:cubicBezTo>
                  <a:cubicBezTo>
                    <a:pt x="1324300" y="914923"/>
                    <a:pt x="1322970" y="920909"/>
                    <a:pt x="1321164" y="929177"/>
                  </a:cubicBezTo>
                  <a:close/>
                  <a:moveTo>
                    <a:pt x="1317078" y="902854"/>
                  </a:moveTo>
                  <a:cubicBezTo>
                    <a:pt x="1299403" y="890596"/>
                    <a:pt x="1281538" y="878622"/>
                    <a:pt x="1263673" y="866649"/>
                  </a:cubicBezTo>
                  <a:lnTo>
                    <a:pt x="1278022" y="875106"/>
                  </a:lnTo>
                  <a:cubicBezTo>
                    <a:pt x="1278022" y="875106"/>
                    <a:pt x="1313752" y="887935"/>
                    <a:pt x="1349007" y="899718"/>
                  </a:cubicBezTo>
                  <a:cubicBezTo>
                    <a:pt x="1351763" y="901904"/>
                    <a:pt x="1354519" y="904089"/>
                    <a:pt x="1357275" y="906275"/>
                  </a:cubicBezTo>
                  <a:cubicBezTo>
                    <a:pt x="1343971" y="909316"/>
                    <a:pt x="1334563" y="911692"/>
                    <a:pt x="1330762" y="912642"/>
                  </a:cubicBezTo>
                  <a:cubicBezTo>
                    <a:pt x="1326296" y="909411"/>
                    <a:pt x="1321734" y="906085"/>
                    <a:pt x="1317078" y="902854"/>
                  </a:cubicBezTo>
                  <a:close/>
                  <a:moveTo>
                    <a:pt x="1363547" y="1171021"/>
                  </a:moveTo>
                  <a:cubicBezTo>
                    <a:pt x="1364402" y="1177198"/>
                    <a:pt x="1365257" y="1183375"/>
                    <a:pt x="1366302" y="1189456"/>
                  </a:cubicBezTo>
                  <a:cubicBezTo>
                    <a:pt x="1357370" y="1189266"/>
                    <a:pt x="1348722" y="1189266"/>
                    <a:pt x="1340550" y="1189266"/>
                  </a:cubicBezTo>
                  <a:cubicBezTo>
                    <a:pt x="1341215" y="1183755"/>
                    <a:pt x="1341975" y="1178243"/>
                    <a:pt x="1342640" y="1172637"/>
                  </a:cubicBezTo>
                  <a:cubicBezTo>
                    <a:pt x="1349292" y="1172256"/>
                    <a:pt x="1356324" y="1171686"/>
                    <a:pt x="1363547" y="1171021"/>
                  </a:cubicBezTo>
                  <a:close/>
                  <a:moveTo>
                    <a:pt x="1346442" y="1143558"/>
                  </a:moveTo>
                  <a:cubicBezTo>
                    <a:pt x="1346537" y="1143178"/>
                    <a:pt x="1346537" y="1142703"/>
                    <a:pt x="1346632" y="1142323"/>
                  </a:cubicBezTo>
                  <a:cubicBezTo>
                    <a:pt x="1351573" y="1142038"/>
                    <a:pt x="1356229" y="1141753"/>
                    <a:pt x="1360886" y="1141373"/>
                  </a:cubicBezTo>
                  <a:cubicBezTo>
                    <a:pt x="1360886" y="1141563"/>
                    <a:pt x="1360886" y="1141848"/>
                    <a:pt x="1360886" y="1142038"/>
                  </a:cubicBezTo>
                  <a:cubicBezTo>
                    <a:pt x="1355944" y="1142513"/>
                    <a:pt x="1351098" y="1142893"/>
                    <a:pt x="1346442" y="1143558"/>
                  </a:cubicBezTo>
                  <a:close/>
                  <a:moveTo>
                    <a:pt x="1370769" y="1213118"/>
                  </a:moveTo>
                  <a:cubicBezTo>
                    <a:pt x="1372099" y="1219485"/>
                    <a:pt x="1373429" y="1225757"/>
                    <a:pt x="1374855" y="1231839"/>
                  </a:cubicBezTo>
                  <a:cubicBezTo>
                    <a:pt x="1362026" y="1229843"/>
                    <a:pt x="1348912" y="1227847"/>
                    <a:pt x="1335894" y="1225947"/>
                  </a:cubicBezTo>
                  <a:cubicBezTo>
                    <a:pt x="1336464" y="1221196"/>
                    <a:pt x="1337129" y="1216254"/>
                    <a:pt x="1337794" y="1211218"/>
                  </a:cubicBezTo>
                  <a:cubicBezTo>
                    <a:pt x="1348437" y="1211883"/>
                    <a:pt x="1359555" y="1212453"/>
                    <a:pt x="1370769" y="1213118"/>
                  </a:cubicBezTo>
                  <a:close/>
                  <a:moveTo>
                    <a:pt x="1385023" y="1272130"/>
                  </a:moveTo>
                  <a:cubicBezTo>
                    <a:pt x="1367063" y="1266048"/>
                    <a:pt x="1348627" y="1261582"/>
                    <a:pt x="1331712" y="1258351"/>
                  </a:cubicBezTo>
                  <a:cubicBezTo>
                    <a:pt x="1332092" y="1255500"/>
                    <a:pt x="1332473" y="1252460"/>
                    <a:pt x="1332948" y="1249039"/>
                  </a:cubicBezTo>
                  <a:cubicBezTo>
                    <a:pt x="1347392" y="1251509"/>
                    <a:pt x="1363927" y="1253885"/>
                    <a:pt x="1380937" y="1256546"/>
                  </a:cubicBezTo>
                  <a:cubicBezTo>
                    <a:pt x="1382362" y="1262152"/>
                    <a:pt x="1383787" y="1267474"/>
                    <a:pt x="1385213" y="1272320"/>
                  </a:cubicBezTo>
                  <a:cubicBezTo>
                    <a:pt x="1385118" y="1272130"/>
                    <a:pt x="1385118" y="1272130"/>
                    <a:pt x="1385023" y="1272130"/>
                  </a:cubicBezTo>
                  <a:close/>
                  <a:moveTo>
                    <a:pt x="1398422" y="1276596"/>
                  </a:moveTo>
                  <a:cubicBezTo>
                    <a:pt x="1398992" y="1271370"/>
                    <a:pt x="1399657" y="1265573"/>
                    <a:pt x="1400322" y="1259396"/>
                  </a:cubicBezTo>
                  <a:cubicBezTo>
                    <a:pt x="1413246" y="1261487"/>
                    <a:pt x="1426075" y="1263578"/>
                    <a:pt x="1438048" y="1265858"/>
                  </a:cubicBezTo>
                  <a:cubicBezTo>
                    <a:pt x="1440043" y="1274981"/>
                    <a:pt x="1442134" y="1283628"/>
                    <a:pt x="1444225" y="1291706"/>
                  </a:cubicBezTo>
                  <a:cubicBezTo>
                    <a:pt x="1429115" y="1286764"/>
                    <a:pt x="1413436" y="1281633"/>
                    <a:pt x="1398422" y="1276596"/>
                  </a:cubicBezTo>
                  <a:close/>
                  <a:moveTo>
                    <a:pt x="1432441" y="1097660"/>
                  </a:moveTo>
                  <a:cubicBezTo>
                    <a:pt x="1431206" y="1104597"/>
                    <a:pt x="1430066" y="1111724"/>
                    <a:pt x="1429020" y="1119041"/>
                  </a:cubicBezTo>
                  <a:cubicBezTo>
                    <a:pt x="1423319" y="1117331"/>
                    <a:pt x="1417712" y="1115905"/>
                    <a:pt x="1412010" y="1114765"/>
                  </a:cubicBezTo>
                  <a:cubicBezTo>
                    <a:pt x="1412010" y="1114195"/>
                    <a:pt x="1412105" y="1113625"/>
                    <a:pt x="1412105" y="1113055"/>
                  </a:cubicBezTo>
                  <a:cubicBezTo>
                    <a:pt x="1412200" y="1109158"/>
                    <a:pt x="1412200" y="1104977"/>
                    <a:pt x="1412200" y="1100701"/>
                  </a:cubicBezTo>
                  <a:cubicBezTo>
                    <a:pt x="1419613" y="1098800"/>
                    <a:pt x="1426264" y="1097850"/>
                    <a:pt x="1432441" y="1097660"/>
                  </a:cubicBezTo>
                  <a:close/>
                  <a:moveTo>
                    <a:pt x="1432061" y="1085307"/>
                  </a:moveTo>
                  <a:cubicBezTo>
                    <a:pt x="1432916" y="1085402"/>
                    <a:pt x="1433772" y="1085592"/>
                    <a:pt x="1434627" y="1085687"/>
                  </a:cubicBezTo>
                  <a:cubicBezTo>
                    <a:pt x="1434532" y="1085972"/>
                    <a:pt x="1434532" y="1086257"/>
                    <a:pt x="1434437" y="1086542"/>
                  </a:cubicBezTo>
                  <a:cubicBezTo>
                    <a:pt x="1433582" y="1086162"/>
                    <a:pt x="1432916" y="1085687"/>
                    <a:pt x="1432061" y="1085307"/>
                  </a:cubicBezTo>
                  <a:close/>
                  <a:moveTo>
                    <a:pt x="1426550" y="1137857"/>
                  </a:moveTo>
                  <a:cubicBezTo>
                    <a:pt x="1426360" y="1139757"/>
                    <a:pt x="1426075" y="1141658"/>
                    <a:pt x="1425884" y="1143653"/>
                  </a:cubicBezTo>
                  <a:cubicBezTo>
                    <a:pt x="1425884" y="1143843"/>
                    <a:pt x="1425884" y="1144033"/>
                    <a:pt x="1425884" y="1144223"/>
                  </a:cubicBezTo>
                  <a:cubicBezTo>
                    <a:pt x="1420753" y="1143273"/>
                    <a:pt x="1415716" y="1142323"/>
                    <a:pt x="1410775" y="1141848"/>
                  </a:cubicBezTo>
                  <a:cubicBezTo>
                    <a:pt x="1410870" y="1140517"/>
                    <a:pt x="1410965" y="1139187"/>
                    <a:pt x="1410965" y="1137857"/>
                  </a:cubicBezTo>
                  <a:cubicBezTo>
                    <a:pt x="1416382" y="1137572"/>
                    <a:pt x="1421608" y="1137667"/>
                    <a:pt x="1426550" y="1137857"/>
                  </a:cubicBezTo>
                  <a:close/>
                  <a:moveTo>
                    <a:pt x="1424934" y="1166840"/>
                  </a:moveTo>
                  <a:cubicBezTo>
                    <a:pt x="1425029" y="1175487"/>
                    <a:pt x="1425409" y="1184325"/>
                    <a:pt x="1426169" y="1193448"/>
                  </a:cubicBezTo>
                  <a:cubicBezTo>
                    <a:pt x="1419803" y="1192687"/>
                    <a:pt x="1413341" y="1191832"/>
                    <a:pt x="1406974" y="1191357"/>
                  </a:cubicBezTo>
                  <a:cubicBezTo>
                    <a:pt x="1407639" y="1183375"/>
                    <a:pt x="1408304" y="1175392"/>
                    <a:pt x="1408970" y="1167505"/>
                  </a:cubicBezTo>
                  <a:cubicBezTo>
                    <a:pt x="1414481" y="1167125"/>
                    <a:pt x="1419803" y="1166935"/>
                    <a:pt x="1424934" y="1166840"/>
                  </a:cubicBezTo>
                  <a:close/>
                  <a:moveTo>
                    <a:pt x="1429020" y="1217204"/>
                  </a:moveTo>
                  <a:cubicBezTo>
                    <a:pt x="1430256" y="1225662"/>
                    <a:pt x="1431586" y="1234024"/>
                    <a:pt x="1433106" y="1242292"/>
                  </a:cubicBezTo>
                  <a:cubicBezTo>
                    <a:pt x="1424459" y="1240486"/>
                    <a:pt x="1414196" y="1238491"/>
                    <a:pt x="1402698" y="1236495"/>
                  </a:cubicBezTo>
                  <a:cubicBezTo>
                    <a:pt x="1403363" y="1229653"/>
                    <a:pt x="1404028" y="1222621"/>
                    <a:pt x="1404788" y="1215399"/>
                  </a:cubicBezTo>
                  <a:cubicBezTo>
                    <a:pt x="1413341" y="1215874"/>
                    <a:pt x="1421513" y="1216539"/>
                    <a:pt x="1429020" y="1217204"/>
                  </a:cubicBezTo>
                  <a:close/>
                  <a:moveTo>
                    <a:pt x="1437098" y="1073048"/>
                  </a:moveTo>
                  <a:cubicBezTo>
                    <a:pt x="1428830" y="1070292"/>
                    <a:pt x="1420088" y="1068107"/>
                    <a:pt x="1410775" y="1065446"/>
                  </a:cubicBezTo>
                  <a:cubicBezTo>
                    <a:pt x="1407734" y="1019358"/>
                    <a:pt x="1401082" y="970133"/>
                    <a:pt x="1401082" y="970133"/>
                  </a:cubicBezTo>
                  <a:lnTo>
                    <a:pt x="1391199" y="961296"/>
                  </a:lnTo>
                  <a:cubicBezTo>
                    <a:pt x="1391199" y="961296"/>
                    <a:pt x="1378276" y="999497"/>
                    <a:pt x="1368488" y="1053662"/>
                  </a:cubicBezTo>
                  <a:cubicBezTo>
                    <a:pt x="1363642" y="1049671"/>
                    <a:pt x="1358700" y="1045680"/>
                    <a:pt x="1353854" y="1041974"/>
                  </a:cubicBezTo>
                  <a:cubicBezTo>
                    <a:pt x="1351858" y="1012896"/>
                    <a:pt x="1346822" y="979351"/>
                    <a:pt x="1342355" y="954359"/>
                  </a:cubicBezTo>
                  <a:cubicBezTo>
                    <a:pt x="1360221" y="957495"/>
                    <a:pt x="1373334" y="963196"/>
                    <a:pt x="1373334" y="963196"/>
                  </a:cubicBezTo>
                  <a:cubicBezTo>
                    <a:pt x="1362691" y="950178"/>
                    <a:pt x="1351003" y="941340"/>
                    <a:pt x="1338934" y="935449"/>
                  </a:cubicBezTo>
                  <a:cubicBezTo>
                    <a:pt x="1337509" y="928131"/>
                    <a:pt x="1336464" y="922810"/>
                    <a:pt x="1335894" y="919959"/>
                  </a:cubicBezTo>
                  <a:cubicBezTo>
                    <a:pt x="1376090" y="947422"/>
                    <a:pt x="1415716" y="975740"/>
                    <a:pt x="1454488" y="1005104"/>
                  </a:cubicBezTo>
                  <a:cubicBezTo>
                    <a:pt x="1451827" y="1013941"/>
                    <a:pt x="1444225" y="1039028"/>
                    <a:pt x="1437098" y="1073048"/>
                  </a:cubicBezTo>
                  <a:close/>
                  <a:moveTo>
                    <a:pt x="1455723" y="1001492"/>
                  </a:moveTo>
                  <a:cubicBezTo>
                    <a:pt x="1455723" y="1001492"/>
                    <a:pt x="1455438" y="1002253"/>
                    <a:pt x="1455153" y="1003298"/>
                  </a:cubicBezTo>
                  <a:cubicBezTo>
                    <a:pt x="1439853" y="991515"/>
                    <a:pt x="1424459" y="980016"/>
                    <a:pt x="1408874" y="968518"/>
                  </a:cubicBezTo>
                  <a:cubicBezTo>
                    <a:pt x="1425789" y="970229"/>
                    <a:pt x="1502952" y="986098"/>
                    <a:pt x="1548755" y="981347"/>
                  </a:cubicBezTo>
                  <a:cubicBezTo>
                    <a:pt x="1565384" y="979636"/>
                    <a:pt x="1589806" y="975360"/>
                    <a:pt x="1616794" y="970704"/>
                  </a:cubicBezTo>
                  <a:cubicBezTo>
                    <a:pt x="1629148" y="980586"/>
                    <a:pt x="1638555" y="987904"/>
                    <a:pt x="1643022" y="991420"/>
                  </a:cubicBezTo>
                  <a:cubicBezTo>
                    <a:pt x="1635705" y="991134"/>
                    <a:pt x="1628483" y="991039"/>
                    <a:pt x="1621260" y="991325"/>
                  </a:cubicBezTo>
                  <a:cubicBezTo>
                    <a:pt x="1545999" y="994080"/>
                    <a:pt x="1455723" y="1001492"/>
                    <a:pt x="1455723" y="1001492"/>
                  </a:cubicBezTo>
                  <a:close/>
                  <a:moveTo>
                    <a:pt x="1465036" y="1298548"/>
                  </a:moveTo>
                  <a:cubicBezTo>
                    <a:pt x="1465891" y="1290470"/>
                    <a:pt x="1466746" y="1281823"/>
                    <a:pt x="1467696" y="1272605"/>
                  </a:cubicBezTo>
                  <a:cubicBezTo>
                    <a:pt x="1471498" y="1273651"/>
                    <a:pt x="1475014" y="1274601"/>
                    <a:pt x="1478340" y="1275741"/>
                  </a:cubicBezTo>
                  <a:cubicBezTo>
                    <a:pt x="1480525" y="1286099"/>
                    <a:pt x="1482806" y="1295982"/>
                    <a:pt x="1485086" y="1305200"/>
                  </a:cubicBezTo>
                  <a:cubicBezTo>
                    <a:pt x="1478720" y="1303014"/>
                    <a:pt x="1471973" y="1300828"/>
                    <a:pt x="1465036" y="1298548"/>
                  </a:cubicBezTo>
                  <a:close/>
                  <a:moveTo>
                    <a:pt x="1469597" y="1252935"/>
                  </a:moveTo>
                  <a:cubicBezTo>
                    <a:pt x="1470167" y="1246948"/>
                    <a:pt x="1470737" y="1240961"/>
                    <a:pt x="1471212" y="1234784"/>
                  </a:cubicBezTo>
                  <a:cubicBezTo>
                    <a:pt x="1472068" y="1241436"/>
                    <a:pt x="1473113" y="1247993"/>
                    <a:pt x="1474253" y="1254645"/>
                  </a:cubicBezTo>
                  <a:cubicBezTo>
                    <a:pt x="1472828" y="1253980"/>
                    <a:pt x="1471212" y="1253505"/>
                    <a:pt x="1469597" y="1252935"/>
                  </a:cubicBezTo>
                  <a:close/>
                  <a:moveTo>
                    <a:pt x="1491833" y="1039123"/>
                  </a:moveTo>
                  <a:cubicBezTo>
                    <a:pt x="1491833" y="1039123"/>
                    <a:pt x="1483566" y="1070482"/>
                    <a:pt x="1476059" y="1117331"/>
                  </a:cubicBezTo>
                  <a:cubicBezTo>
                    <a:pt x="1473873" y="1075329"/>
                    <a:pt x="1467791" y="1026770"/>
                    <a:pt x="1466081" y="1013846"/>
                  </a:cubicBezTo>
                  <a:cubicBezTo>
                    <a:pt x="1475299" y="1020973"/>
                    <a:pt x="1484421" y="1028005"/>
                    <a:pt x="1493544" y="1035227"/>
                  </a:cubicBezTo>
                  <a:lnTo>
                    <a:pt x="1502286" y="1044160"/>
                  </a:lnTo>
                  <a:cubicBezTo>
                    <a:pt x="1502286" y="1044160"/>
                    <a:pt x="1503617" y="1044540"/>
                    <a:pt x="1505802" y="1045205"/>
                  </a:cubicBezTo>
                  <a:cubicBezTo>
                    <a:pt x="1521482" y="1057844"/>
                    <a:pt x="1536781" y="1070862"/>
                    <a:pt x="1551700" y="1084261"/>
                  </a:cubicBezTo>
                  <a:cubicBezTo>
                    <a:pt x="1549705" y="1084641"/>
                    <a:pt x="1548184" y="1085116"/>
                    <a:pt x="1547899" y="1085497"/>
                  </a:cubicBezTo>
                  <a:cubicBezTo>
                    <a:pt x="1531650" y="1119421"/>
                    <a:pt x="1531270" y="1176818"/>
                    <a:pt x="1532125" y="1200765"/>
                  </a:cubicBezTo>
                  <a:cubicBezTo>
                    <a:pt x="1530224" y="1198579"/>
                    <a:pt x="1525378" y="1193543"/>
                    <a:pt x="1517491" y="1186986"/>
                  </a:cubicBezTo>
                  <a:cubicBezTo>
                    <a:pt x="1518061" y="1184135"/>
                    <a:pt x="1518631" y="1181379"/>
                    <a:pt x="1519201" y="1178528"/>
                  </a:cubicBezTo>
                  <a:cubicBezTo>
                    <a:pt x="1519201" y="1178433"/>
                    <a:pt x="1519391" y="1178433"/>
                    <a:pt x="1519391" y="1178338"/>
                  </a:cubicBezTo>
                  <a:cubicBezTo>
                    <a:pt x="1519391" y="1178243"/>
                    <a:pt x="1519296" y="1178148"/>
                    <a:pt x="1519296" y="1178053"/>
                  </a:cubicBezTo>
                  <a:cubicBezTo>
                    <a:pt x="1519676" y="1176153"/>
                    <a:pt x="1520056" y="1174062"/>
                    <a:pt x="1520532" y="1172162"/>
                  </a:cubicBezTo>
                  <a:cubicBezTo>
                    <a:pt x="1522052" y="1125028"/>
                    <a:pt x="1503902" y="1048911"/>
                    <a:pt x="1503902" y="1048911"/>
                  </a:cubicBezTo>
                  <a:lnTo>
                    <a:pt x="1491833" y="1039123"/>
                  </a:lnTo>
                  <a:close/>
                  <a:moveTo>
                    <a:pt x="1538682" y="1248468"/>
                  </a:moveTo>
                  <a:cubicBezTo>
                    <a:pt x="1541818" y="1265193"/>
                    <a:pt x="1546094" y="1286004"/>
                    <a:pt x="1551605" y="1311566"/>
                  </a:cubicBezTo>
                  <a:cubicBezTo>
                    <a:pt x="1551700" y="1312137"/>
                    <a:pt x="1551986" y="1312612"/>
                    <a:pt x="1552081" y="1313277"/>
                  </a:cubicBezTo>
                  <a:cubicBezTo>
                    <a:pt x="1548565" y="1308336"/>
                    <a:pt x="1543053" y="1301684"/>
                    <a:pt x="1534311" y="1292561"/>
                  </a:cubicBezTo>
                  <a:cubicBezTo>
                    <a:pt x="1525093" y="1282963"/>
                    <a:pt x="1516160" y="1275741"/>
                    <a:pt x="1506562" y="1269754"/>
                  </a:cubicBezTo>
                  <a:cubicBezTo>
                    <a:pt x="1507513" y="1259111"/>
                    <a:pt x="1508748" y="1248183"/>
                    <a:pt x="1510079" y="1237065"/>
                  </a:cubicBezTo>
                  <a:cubicBezTo>
                    <a:pt x="1519771" y="1240676"/>
                    <a:pt x="1529654" y="1244572"/>
                    <a:pt x="1538682" y="1248468"/>
                  </a:cubicBezTo>
                  <a:close/>
                  <a:moveTo>
                    <a:pt x="1512169" y="1220815"/>
                  </a:moveTo>
                  <a:cubicBezTo>
                    <a:pt x="1513500" y="1211313"/>
                    <a:pt x="1515020" y="1201905"/>
                    <a:pt x="1516730" y="1192687"/>
                  </a:cubicBezTo>
                  <a:cubicBezTo>
                    <a:pt x="1521482" y="1195253"/>
                    <a:pt x="1526613" y="1198009"/>
                    <a:pt x="1532410" y="1201430"/>
                  </a:cubicBezTo>
                  <a:cubicBezTo>
                    <a:pt x="1532505" y="1204186"/>
                    <a:pt x="1532600" y="1206561"/>
                    <a:pt x="1532695" y="1208272"/>
                  </a:cubicBezTo>
                  <a:cubicBezTo>
                    <a:pt x="1533075" y="1215209"/>
                    <a:pt x="1534596" y="1225567"/>
                    <a:pt x="1536971" y="1239061"/>
                  </a:cubicBezTo>
                  <a:cubicBezTo>
                    <a:pt x="1530700" y="1233454"/>
                    <a:pt x="1522432" y="1227087"/>
                    <a:pt x="1512169" y="1220815"/>
                  </a:cubicBezTo>
                  <a:close/>
                  <a:moveTo>
                    <a:pt x="1533265" y="1321069"/>
                  </a:moveTo>
                  <a:cubicBezTo>
                    <a:pt x="1528134" y="1319169"/>
                    <a:pt x="1517396" y="1315558"/>
                    <a:pt x="1503237" y="1310996"/>
                  </a:cubicBezTo>
                  <a:cubicBezTo>
                    <a:pt x="1503712" y="1303869"/>
                    <a:pt x="1504282" y="1296267"/>
                    <a:pt x="1504852" y="1288190"/>
                  </a:cubicBezTo>
                  <a:cubicBezTo>
                    <a:pt x="1525853" y="1300638"/>
                    <a:pt x="1546664" y="1316033"/>
                    <a:pt x="1554551" y="1322019"/>
                  </a:cubicBezTo>
                  <a:cubicBezTo>
                    <a:pt x="1554836" y="1322970"/>
                    <a:pt x="1555026" y="1323920"/>
                    <a:pt x="1555407" y="1324775"/>
                  </a:cubicBezTo>
                  <a:cubicBezTo>
                    <a:pt x="1548945" y="1324680"/>
                    <a:pt x="1540867" y="1323920"/>
                    <a:pt x="1533265" y="1321069"/>
                  </a:cubicBezTo>
                  <a:close/>
                  <a:moveTo>
                    <a:pt x="1552556" y="1084071"/>
                  </a:moveTo>
                  <a:cubicBezTo>
                    <a:pt x="1538302" y="1071052"/>
                    <a:pt x="1523667" y="1058319"/>
                    <a:pt x="1508653" y="1045965"/>
                  </a:cubicBezTo>
                  <a:cubicBezTo>
                    <a:pt x="1529654" y="1052142"/>
                    <a:pt x="1598929" y="1072383"/>
                    <a:pt x="1627057" y="1080745"/>
                  </a:cubicBezTo>
                  <a:cubicBezTo>
                    <a:pt x="1627057" y="1080745"/>
                    <a:pt x="1627057" y="1080745"/>
                    <a:pt x="1627057" y="1080745"/>
                  </a:cubicBezTo>
                  <a:cubicBezTo>
                    <a:pt x="1594558" y="1080555"/>
                    <a:pt x="1563674" y="1082076"/>
                    <a:pt x="1552556" y="1084071"/>
                  </a:cubicBezTo>
                  <a:close/>
                </a:path>
              </a:pathLst>
            </a:custGeom>
            <a:solidFill>
              <a:srgbClr val="1B0A2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6" name="Google Shape;1346;p9"/>
          <p:cNvGrpSpPr/>
          <p:nvPr/>
        </p:nvGrpSpPr>
        <p:grpSpPr>
          <a:xfrm>
            <a:off x="6209866" y="2790648"/>
            <a:ext cx="2840483" cy="2351925"/>
            <a:chOff x="8279822" y="3720864"/>
            <a:chExt cx="3787311" cy="3135900"/>
          </a:xfrm>
        </p:grpSpPr>
        <p:grpSp>
          <p:nvGrpSpPr>
            <p:cNvPr id="1347" name="Google Shape;1347;p9"/>
            <p:cNvGrpSpPr/>
            <p:nvPr/>
          </p:nvGrpSpPr>
          <p:grpSpPr>
            <a:xfrm>
              <a:off x="9218121" y="4865468"/>
              <a:ext cx="1280872" cy="1991296"/>
              <a:chOff x="9218121" y="4865468"/>
              <a:chExt cx="1280872" cy="1991296"/>
            </a:xfrm>
          </p:grpSpPr>
          <p:sp>
            <p:nvSpPr>
              <p:cNvPr id="1348" name="Google Shape;1348;p9"/>
              <p:cNvSpPr/>
              <p:nvPr/>
            </p:nvSpPr>
            <p:spPr>
              <a:xfrm>
                <a:off x="10183503" y="6727052"/>
                <a:ext cx="288407" cy="129712"/>
              </a:xfrm>
              <a:custGeom>
                <a:rect b="b" l="l" r="r" t="t"/>
                <a:pathLst>
                  <a:path extrusionOk="0" h="129712" w="288407">
                    <a:moveTo>
                      <a:pt x="288408" y="0"/>
                    </a:moveTo>
                    <a:cubicBezTo>
                      <a:pt x="286507" y="16060"/>
                      <a:pt x="284511" y="32214"/>
                      <a:pt x="282326" y="48464"/>
                    </a:cubicBezTo>
                    <a:cubicBezTo>
                      <a:pt x="279000" y="74407"/>
                      <a:pt x="275199" y="100634"/>
                      <a:pt x="271207" y="127052"/>
                    </a:cubicBezTo>
                    <a:cubicBezTo>
                      <a:pt x="271112" y="127907"/>
                      <a:pt x="270923" y="128858"/>
                      <a:pt x="270828" y="129712"/>
                    </a:cubicBezTo>
                    <a:lnTo>
                      <a:pt x="0" y="129712"/>
                    </a:lnTo>
                    <a:lnTo>
                      <a:pt x="5892" y="127052"/>
                    </a:lnTo>
                    <a:lnTo>
                      <a:pt x="288408" y="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9"/>
              <p:cNvSpPr/>
              <p:nvPr/>
            </p:nvSpPr>
            <p:spPr>
              <a:xfrm>
                <a:off x="9895380" y="6539848"/>
                <a:ext cx="594396" cy="316915"/>
              </a:xfrm>
              <a:custGeom>
                <a:rect b="b" l="l" r="r" t="t"/>
                <a:pathLst>
                  <a:path extrusionOk="0" h="316915" w="594396">
                    <a:moveTo>
                      <a:pt x="594396" y="0"/>
                    </a:moveTo>
                    <a:cubicBezTo>
                      <a:pt x="591640" y="40576"/>
                      <a:pt x="588124" y="81628"/>
                      <a:pt x="583658" y="123535"/>
                    </a:cubicBezTo>
                    <a:cubicBezTo>
                      <a:pt x="583468" y="125626"/>
                      <a:pt x="583182" y="127811"/>
                      <a:pt x="582992" y="129902"/>
                    </a:cubicBezTo>
                    <a:lnTo>
                      <a:pt x="185019" y="314255"/>
                    </a:lnTo>
                    <a:lnTo>
                      <a:pt x="179316" y="316916"/>
                    </a:lnTo>
                    <a:lnTo>
                      <a:pt x="0" y="316916"/>
                    </a:lnTo>
                    <a:cubicBezTo>
                      <a:pt x="476" y="316916"/>
                      <a:pt x="2661" y="315966"/>
                      <a:pt x="6272" y="314255"/>
                    </a:cubicBezTo>
                    <a:cubicBezTo>
                      <a:pt x="51981" y="292589"/>
                      <a:pt x="332311" y="141590"/>
                      <a:pt x="507731" y="46848"/>
                    </a:cubicBezTo>
                    <a:cubicBezTo>
                      <a:pt x="541276" y="28793"/>
                      <a:pt x="570925" y="12733"/>
                      <a:pt x="594396" y="0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9"/>
              <p:cNvSpPr/>
              <p:nvPr/>
            </p:nvSpPr>
            <p:spPr>
              <a:xfrm>
                <a:off x="9218121" y="6591923"/>
                <a:ext cx="465443" cy="264840"/>
              </a:xfrm>
              <a:custGeom>
                <a:rect b="b" l="l" r="r" t="t"/>
                <a:pathLst>
                  <a:path extrusionOk="0" h="264840" w="465443">
                    <a:moveTo>
                      <a:pt x="465443" y="264841"/>
                    </a:moveTo>
                    <a:lnTo>
                      <a:pt x="0" y="264841"/>
                    </a:lnTo>
                    <a:cubicBezTo>
                      <a:pt x="0" y="264841"/>
                      <a:pt x="0" y="263891"/>
                      <a:pt x="0" y="262181"/>
                    </a:cubicBezTo>
                    <a:cubicBezTo>
                      <a:pt x="285" y="244410"/>
                      <a:pt x="2851" y="139025"/>
                      <a:pt x="32024" y="0"/>
                    </a:cubicBezTo>
                    <a:lnTo>
                      <a:pt x="101014" y="42192"/>
                    </a:lnTo>
                    <a:lnTo>
                      <a:pt x="461073" y="262181"/>
                    </a:lnTo>
                    <a:lnTo>
                      <a:pt x="465443" y="264841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9"/>
              <p:cNvSpPr/>
              <p:nvPr/>
            </p:nvSpPr>
            <p:spPr>
              <a:xfrm>
                <a:off x="9262594" y="4865468"/>
                <a:ext cx="1236399" cy="1991296"/>
              </a:xfrm>
              <a:custGeom>
                <a:rect b="b" l="l" r="r" t="t"/>
                <a:pathLst>
                  <a:path extrusionOk="0" h="1991296" w="1236399">
                    <a:moveTo>
                      <a:pt x="1197344" y="1490408"/>
                    </a:moveTo>
                    <a:lnTo>
                      <a:pt x="1235830" y="1470072"/>
                    </a:lnTo>
                    <a:cubicBezTo>
                      <a:pt x="1235830" y="1473968"/>
                      <a:pt x="1235735" y="1477864"/>
                      <a:pt x="1235640" y="1481760"/>
                    </a:cubicBezTo>
                    <a:cubicBezTo>
                      <a:pt x="1235355" y="1505137"/>
                      <a:pt x="1234690" y="1528799"/>
                      <a:pt x="1233739" y="1552746"/>
                    </a:cubicBezTo>
                    <a:cubicBezTo>
                      <a:pt x="1233074" y="1572131"/>
                      <a:pt x="1232219" y="1591707"/>
                      <a:pt x="1231174" y="1611378"/>
                    </a:cubicBezTo>
                    <a:lnTo>
                      <a:pt x="536524" y="1988636"/>
                    </a:lnTo>
                    <a:lnTo>
                      <a:pt x="531582" y="1991296"/>
                    </a:lnTo>
                    <a:lnTo>
                      <a:pt x="451475" y="1991296"/>
                    </a:lnTo>
                    <a:cubicBezTo>
                      <a:pt x="451475" y="1991296"/>
                      <a:pt x="451855" y="1990346"/>
                      <a:pt x="452425" y="1988636"/>
                    </a:cubicBezTo>
                    <a:cubicBezTo>
                      <a:pt x="454896" y="1980939"/>
                      <a:pt x="461073" y="1958702"/>
                      <a:pt x="451475" y="1949390"/>
                    </a:cubicBezTo>
                    <a:cubicBezTo>
                      <a:pt x="442352" y="1940172"/>
                      <a:pt x="119734" y="1743846"/>
                      <a:pt x="0" y="1671150"/>
                    </a:cubicBezTo>
                    <a:cubicBezTo>
                      <a:pt x="7412" y="1640361"/>
                      <a:pt x="16344" y="1608146"/>
                      <a:pt x="26988" y="1575457"/>
                    </a:cubicBezTo>
                    <a:lnTo>
                      <a:pt x="478272" y="1828420"/>
                    </a:lnTo>
                    <a:cubicBezTo>
                      <a:pt x="478272" y="1828420"/>
                      <a:pt x="505070" y="1781476"/>
                      <a:pt x="478272" y="1747266"/>
                    </a:cubicBezTo>
                    <a:cubicBezTo>
                      <a:pt x="456511" y="1719233"/>
                      <a:pt x="164587" y="1552365"/>
                      <a:pt x="56446" y="1491358"/>
                    </a:cubicBezTo>
                    <a:cubicBezTo>
                      <a:pt x="72601" y="1450496"/>
                      <a:pt x="91226" y="1409064"/>
                      <a:pt x="112797" y="1368393"/>
                    </a:cubicBezTo>
                    <a:cubicBezTo>
                      <a:pt x="227590" y="1440804"/>
                      <a:pt x="527877" y="1665448"/>
                      <a:pt x="527877" y="1665448"/>
                    </a:cubicBezTo>
                    <a:lnTo>
                      <a:pt x="558380" y="1594558"/>
                    </a:lnTo>
                    <a:lnTo>
                      <a:pt x="144821" y="1311851"/>
                    </a:lnTo>
                    <a:cubicBezTo>
                      <a:pt x="173520" y="1264433"/>
                      <a:pt x="206494" y="1218630"/>
                      <a:pt x="244695" y="1175487"/>
                    </a:cubicBezTo>
                    <a:cubicBezTo>
                      <a:pt x="355307" y="1262723"/>
                      <a:pt x="596106" y="1483946"/>
                      <a:pt x="596106" y="1483946"/>
                    </a:cubicBezTo>
                    <a:cubicBezTo>
                      <a:pt x="596106" y="1483946"/>
                      <a:pt x="611976" y="1422938"/>
                      <a:pt x="611976" y="1403838"/>
                    </a:cubicBezTo>
                    <a:cubicBezTo>
                      <a:pt x="611976" y="1389204"/>
                      <a:pt x="394743" y="1210647"/>
                      <a:pt x="291544" y="1126643"/>
                    </a:cubicBezTo>
                    <a:cubicBezTo>
                      <a:pt x="301237" y="1116950"/>
                      <a:pt x="311405" y="1107733"/>
                      <a:pt x="321857" y="1098610"/>
                    </a:cubicBezTo>
                    <a:cubicBezTo>
                      <a:pt x="347610" y="1075994"/>
                      <a:pt x="372697" y="1052712"/>
                      <a:pt x="396739" y="1029145"/>
                    </a:cubicBezTo>
                    <a:lnTo>
                      <a:pt x="638488" y="1251319"/>
                    </a:lnTo>
                    <a:lnTo>
                      <a:pt x="672983" y="1182614"/>
                    </a:lnTo>
                    <a:lnTo>
                      <a:pt x="442067" y="982487"/>
                    </a:lnTo>
                    <a:cubicBezTo>
                      <a:pt x="476562" y="946567"/>
                      <a:pt x="508586" y="909886"/>
                      <a:pt x="538520" y="872160"/>
                    </a:cubicBezTo>
                    <a:lnTo>
                      <a:pt x="699496" y="1083501"/>
                    </a:lnTo>
                    <a:lnTo>
                      <a:pt x="749100" y="1014796"/>
                    </a:lnTo>
                    <a:lnTo>
                      <a:pt x="579952" y="818375"/>
                    </a:lnTo>
                    <a:cubicBezTo>
                      <a:pt x="603518" y="786826"/>
                      <a:pt x="625564" y="754897"/>
                      <a:pt x="646186" y="722682"/>
                    </a:cubicBezTo>
                    <a:lnTo>
                      <a:pt x="779604" y="861992"/>
                    </a:lnTo>
                    <a:lnTo>
                      <a:pt x="810298" y="774472"/>
                    </a:lnTo>
                    <a:lnTo>
                      <a:pt x="673744" y="678495"/>
                    </a:lnTo>
                    <a:cubicBezTo>
                      <a:pt x="699496" y="635828"/>
                      <a:pt x="722588" y="593160"/>
                      <a:pt x="743588" y="550018"/>
                    </a:cubicBezTo>
                    <a:cubicBezTo>
                      <a:pt x="777608" y="597436"/>
                      <a:pt x="825502" y="667567"/>
                      <a:pt x="825502" y="667567"/>
                    </a:cubicBezTo>
                    <a:lnTo>
                      <a:pt x="848309" y="587459"/>
                    </a:lnTo>
                    <a:lnTo>
                      <a:pt x="775898" y="478842"/>
                    </a:lnTo>
                    <a:cubicBezTo>
                      <a:pt x="786065" y="455371"/>
                      <a:pt x="795473" y="431519"/>
                      <a:pt x="804121" y="407762"/>
                    </a:cubicBezTo>
                    <a:lnTo>
                      <a:pt x="848309" y="469245"/>
                    </a:lnTo>
                    <a:lnTo>
                      <a:pt x="875106" y="373742"/>
                    </a:lnTo>
                    <a:lnTo>
                      <a:pt x="828733" y="334591"/>
                    </a:lnTo>
                    <a:lnTo>
                      <a:pt x="828733" y="334306"/>
                    </a:lnTo>
                    <a:cubicBezTo>
                      <a:pt x="838616" y="303042"/>
                      <a:pt x="846788" y="272063"/>
                      <a:pt x="853725" y="241369"/>
                    </a:cubicBezTo>
                    <a:lnTo>
                      <a:pt x="907511" y="282231"/>
                    </a:lnTo>
                    <a:lnTo>
                      <a:pt x="907511" y="209820"/>
                    </a:lnTo>
                    <a:lnTo>
                      <a:pt x="869595" y="160976"/>
                    </a:lnTo>
                    <a:lnTo>
                      <a:pt x="869595" y="160691"/>
                    </a:lnTo>
                    <a:cubicBezTo>
                      <a:pt x="878243" y="105670"/>
                      <a:pt x="882709" y="51885"/>
                      <a:pt x="882709" y="0"/>
                    </a:cubicBezTo>
                    <a:cubicBezTo>
                      <a:pt x="882709" y="0"/>
                      <a:pt x="955689" y="104435"/>
                      <a:pt x="1035227" y="303612"/>
                    </a:cubicBezTo>
                    <a:lnTo>
                      <a:pt x="907511" y="438741"/>
                    </a:lnTo>
                    <a:lnTo>
                      <a:pt x="920910" y="503454"/>
                    </a:lnTo>
                    <a:lnTo>
                      <a:pt x="1058033" y="363289"/>
                    </a:lnTo>
                    <a:cubicBezTo>
                      <a:pt x="1066017" y="384860"/>
                      <a:pt x="1073903" y="407192"/>
                      <a:pt x="1081885" y="430569"/>
                    </a:cubicBezTo>
                    <a:cubicBezTo>
                      <a:pt x="1014702" y="484069"/>
                      <a:pt x="907511" y="576055"/>
                      <a:pt x="907511" y="576055"/>
                    </a:cubicBezTo>
                    <a:lnTo>
                      <a:pt x="875201" y="667472"/>
                    </a:lnTo>
                    <a:cubicBezTo>
                      <a:pt x="879952" y="663766"/>
                      <a:pt x="1030475" y="544411"/>
                      <a:pt x="1099941" y="485589"/>
                    </a:cubicBezTo>
                    <a:cubicBezTo>
                      <a:pt x="1108208" y="512102"/>
                      <a:pt x="1116380" y="539660"/>
                      <a:pt x="1124553" y="568168"/>
                    </a:cubicBezTo>
                    <a:lnTo>
                      <a:pt x="848309" y="766775"/>
                    </a:lnTo>
                    <a:lnTo>
                      <a:pt x="848309" y="820085"/>
                    </a:lnTo>
                    <a:cubicBezTo>
                      <a:pt x="848309" y="820085"/>
                      <a:pt x="1046916" y="688472"/>
                      <a:pt x="1140613" y="629651"/>
                    </a:cubicBezTo>
                    <a:cubicBezTo>
                      <a:pt x="1147835" y="656924"/>
                      <a:pt x="1154486" y="685242"/>
                      <a:pt x="1160949" y="714225"/>
                    </a:cubicBezTo>
                    <a:lnTo>
                      <a:pt x="810298" y="953789"/>
                    </a:lnTo>
                    <a:lnTo>
                      <a:pt x="810298" y="1022494"/>
                    </a:lnTo>
                    <a:cubicBezTo>
                      <a:pt x="810298" y="1022494"/>
                      <a:pt x="1064306" y="859997"/>
                      <a:pt x="1175582" y="782930"/>
                    </a:cubicBezTo>
                    <a:cubicBezTo>
                      <a:pt x="1180049" y="805736"/>
                      <a:pt x="1184325" y="828828"/>
                      <a:pt x="1188506" y="852585"/>
                    </a:cubicBezTo>
                    <a:lnTo>
                      <a:pt x="764494" y="1140707"/>
                    </a:lnTo>
                    <a:lnTo>
                      <a:pt x="749100" y="1224521"/>
                    </a:lnTo>
                    <a:cubicBezTo>
                      <a:pt x="749100" y="1224521"/>
                      <a:pt x="1080365" y="997881"/>
                      <a:pt x="1197915" y="910836"/>
                    </a:cubicBezTo>
                    <a:cubicBezTo>
                      <a:pt x="1203140" y="943336"/>
                      <a:pt x="1207892" y="976595"/>
                      <a:pt x="1211788" y="1010805"/>
                    </a:cubicBezTo>
                    <a:lnTo>
                      <a:pt x="672983" y="1342830"/>
                    </a:lnTo>
                    <a:lnTo>
                      <a:pt x="657588" y="1436052"/>
                    </a:lnTo>
                    <a:lnTo>
                      <a:pt x="1217299" y="1056893"/>
                    </a:lnTo>
                    <a:cubicBezTo>
                      <a:pt x="1219770" y="1080745"/>
                      <a:pt x="1222241" y="1105072"/>
                      <a:pt x="1224426" y="1129589"/>
                    </a:cubicBezTo>
                    <a:lnTo>
                      <a:pt x="611976" y="1537541"/>
                    </a:lnTo>
                    <a:lnTo>
                      <a:pt x="596106" y="1625061"/>
                    </a:lnTo>
                    <a:lnTo>
                      <a:pt x="1230413" y="1214163"/>
                    </a:lnTo>
                    <a:cubicBezTo>
                      <a:pt x="1232503" y="1249799"/>
                      <a:pt x="1234119" y="1286099"/>
                      <a:pt x="1235164" y="1323255"/>
                    </a:cubicBezTo>
                    <a:cubicBezTo>
                      <a:pt x="1235640" y="1341215"/>
                      <a:pt x="1236019" y="1359460"/>
                      <a:pt x="1236210" y="1377800"/>
                    </a:cubicBezTo>
                    <a:cubicBezTo>
                      <a:pt x="1236305" y="1385498"/>
                      <a:pt x="1236400" y="1393290"/>
                      <a:pt x="1236400" y="1401082"/>
                    </a:cubicBezTo>
                    <a:cubicBezTo>
                      <a:pt x="1072953" y="1477959"/>
                      <a:pt x="558380" y="1747266"/>
                      <a:pt x="558380" y="1747266"/>
                    </a:cubicBezTo>
                    <a:lnTo>
                      <a:pt x="558380" y="1828420"/>
                    </a:lnTo>
                    <a:lnTo>
                      <a:pt x="1185560" y="1496680"/>
                    </a:lnTo>
                    <a:lnTo>
                      <a:pt x="1197344" y="1490408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2" name="Google Shape;1352;p9"/>
            <p:cNvGrpSpPr/>
            <p:nvPr/>
          </p:nvGrpSpPr>
          <p:grpSpPr>
            <a:xfrm>
              <a:off x="8279822" y="5746465"/>
              <a:ext cx="1144413" cy="1110299"/>
              <a:chOff x="8279822" y="5746465"/>
              <a:chExt cx="1144413" cy="1110299"/>
            </a:xfrm>
          </p:grpSpPr>
          <p:sp>
            <p:nvSpPr>
              <p:cNvPr id="1353" name="Google Shape;1353;p9"/>
              <p:cNvSpPr/>
              <p:nvPr/>
            </p:nvSpPr>
            <p:spPr>
              <a:xfrm>
                <a:off x="8279822" y="5746465"/>
                <a:ext cx="938013" cy="1110203"/>
              </a:xfrm>
              <a:custGeom>
                <a:rect b="b" l="l" r="r" t="t"/>
                <a:pathLst>
                  <a:path extrusionOk="0" h="1110203" w="938013">
                    <a:moveTo>
                      <a:pt x="676689" y="1044540"/>
                    </a:moveTo>
                    <a:lnTo>
                      <a:pt x="676689" y="1110204"/>
                    </a:lnTo>
                    <a:lnTo>
                      <a:pt x="0" y="1110204"/>
                    </a:lnTo>
                    <a:cubicBezTo>
                      <a:pt x="0" y="1110204"/>
                      <a:pt x="20811" y="985433"/>
                      <a:pt x="55591" y="816094"/>
                    </a:cubicBezTo>
                    <a:lnTo>
                      <a:pt x="520749" y="1067252"/>
                    </a:lnTo>
                    <a:lnTo>
                      <a:pt x="520749" y="998546"/>
                    </a:lnTo>
                    <a:lnTo>
                      <a:pt x="68230" y="756227"/>
                    </a:lnTo>
                    <a:cubicBezTo>
                      <a:pt x="76687" y="716031"/>
                      <a:pt x="86095" y="674124"/>
                      <a:pt x="95787" y="631266"/>
                    </a:cubicBezTo>
                    <a:lnTo>
                      <a:pt x="497753" y="884229"/>
                    </a:lnTo>
                    <a:lnTo>
                      <a:pt x="497753" y="795473"/>
                    </a:lnTo>
                    <a:lnTo>
                      <a:pt x="116883" y="542036"/>
                    </a:lnTo>
                    <a:cubicBezTo>
                      <a:pt x="124106" y="513052"/>
                      <a:pt x="131233" y="483974"/>
                      <a:pt x="138740" y="454991"/>
                    </a:cubicBezTo>
                    <a:cubicBezTo>
                      <a:pt x="233957" y="510012"/>
                      <a:pt x="440737" y="635257"/>
                      <a:pt x="440737" y="635257"/>
                    </a:cubicBezTo>
                    <a:lnTo>
                      <a:pt x="423346" y="532343"/>
                    </a:lnTo>
                    <a:lnTo>
                      <a:pt x="158980" y="379349"/>
                    </a:lnTo>
                    <a:cubicBezTo>
                      <a:pt x="172664" y="330220"/>
                      <a:pt x="186539" y="282611"/>
                      <a:pt x="201363" y="237473"/>
                    </a:cubicBezTo>
                    <a:cubicBezTo>
                      <a:pt x="268072" y="288028"/>
                      <a:pt x="383340" y="391988"/>
                      <a:pt x="383340" y="391988"/>
                    </a:cubicBezTo>
                    <a:cubicBezTo>
                      <a:pt x="383340" y="391988"/>
                      <a:pt x="391988" y="294775"/>
                      <a:pt x="383340" y="301997"/>
                    </a:cubicBezTo>
                    <a:cubicBezTo>
                      <a:pt x="377638" y="306748"/>
                      <a:pt x="283942" y="231581"/>
                      <a:pt x="220653" y="179507"/>
                    </a:cubicBezTo>
                    <a:cubicBezTo>
                      <a:pt x="245170" y="109091"/>
                      <a:pt x="271017" y="47133"/>
                      <a:pt x="297530" y="0"/>
                    </a:cubicBezTo>
                    <a:cubicBezTo>
                      <a:pt x="297530" y="0"/>
                      <a:pt x="384290" y="81058"/>
                      <a:pt x="503549" y="206589"/>
                    </a:cubicBezTo>
                    <a:cubicBezTo>
                      <a:pt x="479983" y="248781"/>
                      <a:pt x="440546" y="317676"/>
                      <a:pt x="440546" y="317676"/>
                    </a:cubicBezTo>
                    <a:lnTo>
                      <a:pt x="451950" y="377733"/>
                    </a:lnTo>
                    <a:lnTo>
                      <a:pt x="548878" y="255243"/>
                    </a:lnTo>
                    <a:cubicBezTo>
                      <a:pt x="566742" y="274629"/>
                      <a:pt x="585368" y="294965"/>
                      <a:pt x="604468" y="315776"/>
                    </a:cubicBezTo>
                    <a:lnTo>
                      <a:pt x="472095" y="503740"/>
                    </a:lnTo>
                    <a:lnTo>
                      <a:pt x="497658" y="600952"/>
                    </a:lnTo>
                    <a:lnTo>
                      <a:pt x="655593" y="373267"/>
                    </a:lnTo>
                    <a:cubicBezTo>
                      <a:pt x="682106" y="403296"/>
                      <a:pt x="708903" y="434750"/>
                      <a:pt x="735701" y="466774"/>
                    </a:cubicBezTo>
                    <a:lnTo>
                      <a:pt x="532153" y="724203"/>
                    </a:lnTo>
                    <a:cubicBezTo>
                      <a:pt x="532153" y="724203"/>
                      <a:pt x="552203" y="818470"/>
                      <a:pt x="554959" y="810013"/>
                    </a:cubicBezTo>
                    <a:cubicBezTo>
                      <a:pt x="557240" y="803361"/>
                      <a:pt x="715650" y="613876"/>
                      <a:pt x="786826" y="528827"/>
                    </a:cubicBezTo>
                    <a:cubicBezTo>
                      <a:pt x="796708" y="541180"/>
                      <a:pt x="806686" y="553629"/>
                      <a:pt x="816379" y="565982"/>
                    </a:cubicBezTo>
                    <a:lnTo>
                      <a:pt x="572159" y="904470"/>
                    </a:lnTo>
                    <a:lnTo>
                      <a:pt x="585083" y="995981"/>
                    </a:lnTo>
                    <a:lnTo>
                      <a:pt x="865318" y="629461"/>
                    </a:lnTo>
                    <a:cubicBezTo>
                      <a:pt x="890406" y="662435"/>
                      <a:pt x="914638" y="695885"/>
                      <a:pt x="938014" y="729429"/>
                    </a:cubicBezTo>
                    <a:lnTo>
                      <a:pt x="676689" y="104454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9"/>
              <p:cNvSpPr/>
              <p:nvPr/>
            </p:nvSpPr>
            <p:spPr>
              <a:xfrm>
                <a:off x="8956511" y="6530916"/>
                <a:ext cx="467724" cy="325848"/>
              </a:xfrm>
              <a:custGeom>
                <a:rect b="b" l="l" r="r" t="t"/>
                <a:pathLst>
                  <a:path extrusionOk="0" h="325848" w="467724">
                    <a:moveTo>
                      <a:pt x="467725" y="325848"/>
                    </a:moveTo>
                    <a:lnTo>
                      <a:pt x="0" y="325848"/>
                    </a:lnTo>
                    <a:lnTo>
                      <a:pt x="298386" y="0"/>
                    </a:lnTo>
                    <a:cubicBezTo>
                      <a:pt x="321098" y="34400"/>
                      <a:pt x="342668" y="68895"/>
                      <a:pt x="362624" y="103199"/>
                    </a:cubicBezTo>
                    <a:cubicBezTo>
                      <a:pt x="406432" y="178556"/>
                      <a:pt x="442542" y="252772"/>
                      <a:pt x="466774" y="323188"/>
                    </a:cubicBezTo>
                    <a:cubicBezTo>
                      <a:pt x="467154" y="324043"/>
                      <a:pt x="467439" y="324993"/>
                      <a:pt x="467725" y="325848"/>
                    </a:cubicBez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55" name="Google Shape;1355;p9"/>
            <p:cNvSpPr/>
            <p:nvPr/>
          </p:nvSpPr>
          <p:spPr>
            <a:xfrm>
              <a:off x="10397029" y="3720864"/>
              <a:ext cx="1670104" cy="3135900"/>
            </a:xfrm>
            <a:custGeom>
              <a:rect b="b" l="l" r="r" t="t"/>
              <a:pathLst>
                <a:path extrusionOk="0" h="3135900" w="1670104">
                  <a:moveTo>
                    <a:pt x="1670105" y="1714102"/>
                  </a:moveTo>
                  <a:cubicBezTo>
                    <a:pt x="1669914" y="1758955"/>
                    <a:pt x="1668109" y="1803047"/>
                    <a:pt x="1664688" y="1846380"/>
                  </a:cubicBezTo>
                  <a:cubicBezTo>
                    <a:pt x="1664688" y="1846475"/>
                    <a:pt x="1664688" y="1846475"/>
                    <a:pt x="1664688" y="1846475"/>
                  </a:cubicBezTo>
                  <a:lnTo>
                    <a:pt x="1049197" y="1846475"/>
                  </a:lnTo>
                  <a:lnTo>
                    <a:pt x="1031996" y="1888477"/>
                  </a:lnTo>
                  <a:lnTo>
                    <a:pt x="1660982" y="1888477"/>
                  </a:lnTo>
                  <a:lnTo>
                    <a:pt x="1660982" y="1888572"/>
                  </a:lnTo>
                  <a:cubicBezTo>
                    <a:pt x="1657941" y="1917080"/>
                    <a:pt x="1654520" y="1945398"/>
                    <a:pt x="1649769" y="1973146"/>
                  </a:cubicBezTo>
                  <a:lnTo>
                    <a:pt x="999591" y="1960983"/>
                  </a:lnTo>
                  <a:lnTo>
                    <a:pt x="999591" y="1989206"/>
                  </a:lnTo>
                  <a:lnTo>
                    <a:pt x="1638175" y="2037100"/>
                  </a:lnTo>
                  <a:cubicBezTo>
                    <a:pt x="1634469" y="2056485"/>
                    <a:pt x="1630003" y="2075586"/>
                    <a:pt x="1625252" y="2094401"/>
                  </a:cubicBezTo>
                  <a:cubicBezTo>
                    <a:pt x="1624302" y="2098582"/>
                    <a:pt x="1622971" y="2102574"/>
                    <a:pt x="1621736" y="2106755"/>
                  </a:cubicBezTo>
                  <a:cubicBezTo>
                    <a:pt x="1554551" y="2106090"/>
                    <a:pt x="1382457" y="2107325"/>
                    <a:pt x="911786" y="2109796"/>
                  </a:cubicBezTo>
                  <a:lnTo>
                    <a:pt x="866174" y="2165101"/>
                  </a:lnTo>
                  <a:lnTo>
                    <a:pt x="1602730" y="2165101"/>
                  </a:lnTo>
                  <a:cubicBezTo>
                    <a:pt x="1585530" y="2211665"/>
                    <a:pt x="1562723" y="2257848"/>
                    <a:pt x="1535736" y="2303651"/>
                  </a:cubicBezTo>
                  <a:cubicBezTo>
                    <a:pt x="1366872" y="2275713"/>
                    <a:pt x="910551" y="2203778"/>
                    <a:pt x="847833" y="2229815"/>
                  </a:cubicBezTo>
                  <a:lnTo>
                    <a:pt x="804976" y="2275428"/>
                  </a:lnTo>
                  <a:lnTo>
                    <a:pt x="1471497" y="2400864"/>
                  </a:lnTo>
                  <a:cubicBezTo>
                    <a:pt x="1451922" y="2427662"/>
                    <a:pt x="1430825" y="2454460"/>
                    <a:pt x="1408779" y="2480782"/>
                  </a:cubicBezTo>
                  <a:cubicBezTo>
                    <a:pt x="1227752" y="2433839"/>
                    <a:pt x="785875" y="2322277"/>
                    <a:pt x="785875" y="2322277"/>
                  </a:cubicBezTo>
                  <a:cubicBezTo>
                    <a:pt x="785875" y="2322277"/>
                    <a:pt x="724868" y="2338621"/>
                    <a:pt x="747864" y="2352780"/>
                  </a:cubicBezTo>
                  <a:cubicBezTo>
                    <a:pt x="766300" y="2364469"/>
                    <a:pt x="1176627" y="2505584"/>
                    <a:pt x="1341596" y="2556614"/>
                  </a:cubicBezTo>
                  <a:cubicBezTo>
                    <a:pt x="1310331" y="2590349"/>
                    <a:pt x="1277357" y="2623038"/>
                    <a:pt x="1243337" y="2655347"/>
                  </a:cubicBezTo>
                  <a:lnTo>
                    <a:pt x="715461" y="2426426"/>
                  </a:lnTo>
                  <a:cubicBezTo>
                    <a:pt x="715461" y="2426426"/>
                    <a:pt x="652458" y="2456930"/>
                    <a:pt x="698355" y="2472040"/>
                  </a:cubicBezTo>
                  <a:cubicBezTo>
                    <a:pt x="739502" y="2485914"/>
                    <a:pt x="741688" y="2486199"/>
                    <a:pt x="1192497" y="2702196"/>
                  </a:cubicBezTo>
                  <a:cubicBezTo>
                    <a:pt x="1174442" y="2718826"/>
                    <a:pt x="1156293" y="2734695"/>
                    <a:pt x="1137761" y="2750565"/>
                  </a:cubicBezTo>
                  <a:lnTo>
                    <a:pt x="681440" y="2519648"/>
                  </a:lnTo>
                  <a:cubicBezTo>
                    <a:pt x="681440" y="2519648"/>
                    <a:pt x="637063" y="2576665"/>
                    <a:pt x="660154" y="2574954"/>
                  </a:cubicBezTo>
                  <a:cubicBezTo>
                    <a:pt x="676499" y="2573529"/>
                    <a:pt x="936588" y="2717305"/>
                    <a:pt x="1080935" y="2798173"/>
                  </a:cubicBezTo>
                  <a:cubicBezTo>
                    <a:pt x="1060124" y="2815278"/>
                    <a:pt x="1039313" y="2831908"/>
                    <a:pt x="1018218" y="2847968"/>
                  </a:cubicBezTo>
                  <a:cubicBezTo>
                    <a:pt x="898388" y="2773371"/>
                    <a:pt x="633357" y="2615151"/>
                    <a:pt x="633357" y="2615151"/>
                  </a:cubicBezTo>
                  <a:cubicBezTo>
                    <a:pt x="633357" y="2615151"/>
                    <a:pt x="618247" y="2645940"/>
                    <a:pt x="618247" y="2651641"/>
                  </a:cubicBezTo>
                  <a:cubicBezTo>
                    <a:pt x="618247" y="2655822"/>
                    <a:pt x="851349" y="2824686"/>
                    <a:pt x="953218" y="2898047"/>
                  </a:cubicBezTo>
                  <a:cubicBezTo>
                    <a:pt x="907320" y="2932352"/>
                    <a:pt x="861708" y="2965041"/>
                    <a:pt x="816854" y="2996020"/>
                  </a:cubicBezTo>
                  <a:lnTo>
                    <a:pt x="568643" y="2744863"/>
                  </a:lnTo>
                  <a:lnTo>
                    <a:pt x="530442" y="2804065"/>
                  </a:lnTo>
                  <a:lnTo>
                    <a:pt x="747200" y="3043439"/>
                  </a:lnTo>
                  <a:cubicBezTo>
                    <a:pt x="705007" y="3071662"/>
                    <a:pt x="664051" y="3098175"/>
                    <a:pt x="624900" y="3122786"/>
                  </a:cubicBezTo>
                  <a:lnTo>
                    <a:pt x="480838" y="2931591"/>
                  </a:lnTo>
                  <a:lnTo>
                    <a:pt x="438646" y="2952688"/>
                  </a:lnTo>
                  <a:lnTo>
                    <a:pt x="519039" y="3133240"/>
                  </a:lnTo>
                  <a:lnTo>
                    <a:pt x="411469" y="3133240"/>
                  </a:lnTo>
                  <a:lnTo>
                    <a:pt x="381630" y="3030800"/>
                  </a:lnTo>
                  <a:lnTo>
                    <a:pt x="343429" y="3065200"/>
                  </a:lnTo>
                  <a:lnTo>
                    <a:pt x="359108" y="3133240"/>
                  </a:lnTo>
                  <a:lnTo>
                    <a:pt x="167533" y="3133240"/>
                  </a:lnTo>
                  <a:lnTo>
                    <a:pt x="405671" y="2931687"/>
                  </a:lnTo>
                  <a:lnTo>
                    <a:pt x="405671" y="2903274"/>
                  </a:lnTo>
                  <a:lnTo>
                    <a:pt x="68800" y="3133240"/>
                  </a:lnTo>
                  <a:lnTo>
                    <a:pt x="57681" y="3133240"/>
                  </a:lnTo>
                  <a:cubicBezTo>
                    <a:pt x="57586" y="3134095"/>
                    <a:pt x="57397" y="3135045"/>
                    <a:pt x="57302" y="3135900"/>
                  </a:cubicBezTo>
                  <a:lnTo>
                    <a:pt x="0" y="3135900"/>
                  </a:lnTo>
                  <a:lnTo>
                    <a:pt x="0" y="3096179"/>
                  </a:lnTo>
                  <a:lnTo>
                    <a:pt x="68800" y="3054652"/>
                  </a:lnTo>
                  <a:lnTo>
                    <a:pt x="438837" y="2831623"/>
                  </a:lnTo>
                  <a:lnTo>
                    <a:pt x="461642" y="2750659"/>
                  </a:lnTo>
                  <a:cubicBezTo>
                    <a:pt x="461642" y="2750659"/>
                    <a:pt x="243935" y="2860986"/>
                    <a:pt x="82009" y="2942520"/>
                  </a:cubicBezTo>
                  <a:cubicBezTo>
                    <a:pt x="52265" y="2957534"/>
                    <a:pt x="24326" y="2971598"/>
                    <a:pt x="0" y="2983761"/>
                  </a:cubicBezTo>
                  <a:lnTo>
                    <a:pt x="0" y="2918383"/>
                  </a:lnTo>
                  <a:cubicBezTo>
                    <a:pt x="1616" y="2901278"/>
                    <a:pt x="3706" y="2883793"/>
                    <a:pt x="6082" y="2865833"/>
                  </a:cubicBezTo>
                  <a:cubicBezTo>
                    <a:pt x="8458" y="2848348"/>
                    <a:pt x="11214" y="2830482"/>
                    <a:pt x="14349" y="2812332"/>
                  </a:cubicBezTo>
                  <a:cubicBezTo>
                    <a:pt x="14349" y="2812237"/>
                    <a:pt x="14444" y="2812237"/>
                    <a:pt x="14444" y="2812237"/>
                  </a:cubicBezTo>
                  <a:lnTo>
                    <a:pt x="568548" y="2605648"/>
                  </a:lnTo>
                  <a:lnTo>
                    <a:pt x="595251" y="2549487"/>
                  </a:lnTo>
                  <a:cubicBezTo>
                    <a:pt x="595251" y="2549487"/>
                    <a:pt x="268547" y="2646510"/>
                    <a:pt x="99303" y="2697349"/>
                  </a:cubicBezTo>
                  <a:cubicBezTo>
                    <a:pt x="72696" y="2705427"/>
                    <a:pt x="49889" y="2712364"/>
                    <a:pt x="32974" y="2717495"/>
                  </a:cubicBezTo>
                  <a:cubicBezTo>
                    <a:pt x="32974" y="2717400"/>
                    <a:pt x="32974" y="2717400"/>
                    <a:pt x="32974" y="2717305"/>
                  </a:cubicBezTo>
                  <a:cubicBezTo>
                    <a:pt x="38391" y="2692408"/>
                    <a:pt x="44567" y="2667131"/>
                    <a:pt x="51125" y="2641283"/>
                  </a:cubicBezTo>
                  <a:cubicBezTo>
                    <a:pt x="51410" y="2640048"/>
                    <a:pt x="51789" y="2638908"/>
                    <a:pt x="52075" y="2637672"/>
                  </a:cubicBezTo>
                  <a:cubicBezTo>
                    <a:pt x="52075" y="2637577"/>
                    <a:pt x="52170" y="2637482"/>
                    <a:pt x="52170" y="2637387"/>
                  </a:cubicBezTo>
                  <a:cubicBezTo>
                    <a:pt x="55686" y="2636627"/>
                    <a:pt x="59297" y="2635772"/>
                    <a:pt x="62908" y="2635011"/>
                  </a:cubicBezTo>
                  <a:cubicBezTo>
                    <a:pt x="75072" y="2632256"/>
                    <a:pt x="87900" y="2629405"/>
                    <a:pt x="101204" y="2626364"/>
                  </a:cubicBezTo>
                  <a:cubicBezTo>
                    <a:pt x="309124" y="2578185"/>
                    <a:pt x="633357" y="2491235"/>
                    <a:pt x="633357" y="2491235"/>
                  </a:cubicBezTo>
                  <a:lnTo>
                    <a:pt x="633357" y="2441631"/>
                  </a:lnTo>
                  <a:lnTo>
                    <a:pt x="101774" y="2522404"/>
                  </a:lnTo>
                  <a:lnTo>
                    <a:pt x="83149" y="2525255"/>
                  </a:lnTo>
                  <a:cubicBezTo>
                    <a:pt x="88755" y="2506344"/>
                    <a:pt x="94647" y="2487149"/>
                    <a:pt x="100729" y="2467859"/>
                  </a:cubicBezTo>
                  <a:cubicBezTo>
                    <a:pt x="112038" y="2431938"/>
                    <a:pt x="124200" y="2395543"/>
                    <a:pt x="136935" y="2358767"/>
                  </a:cubicBezTo>
                  <a:cubicBezTo>
                    <a:pt x="136935" y="2358672"/>
                    <a:pt x="136935" y="2358672"/>
                    <a:pt x="136935" y="2358672"/>
                  </a:cubicBezTo>
                  <a:lnTo>
                    <a:pt x="698260" y="2357722"/>
                  </a:lnTo>
                  <a:lnTo>
                    <a:pt x="715366" y="2308118"/>
                  </a:lnTo>
                  <a:lnTo>
                    <a:pt x="163446" y="2283600"/>
                  </a:lnTo>
                  <a:cubicBezTo>
                    <a:pt x="183308" y="2229245"/>
                    <a:pt x="204118" y="2174224"/>
                    <a:pt x="225880" y="2119203"/>
                  </a:cubicBezTo>
                  <a:lnTo>
                    <a:pt x="764970" y="2281415"/>
                  </a:lnTo>
                  <a:lnTo>
                    <a:pt x="785970" y="2228009"/>
                  </a:lnTo>
                  <a:cubicBezTo>
                    <a:pt x="754232" y="2155124"/>
                    <a:pt x="377733" y="2079577"/>
                    <a:pt x="251252" y="2056105"/>
                  </a:cubicBezTo>
                  <a:cubicBezTo>
                    <a:pt x="275579" y="1996903"/>
                    <a:pt x="300857" y="1937891"/>
                    <a:pt x="326323" y="1879355"/>
                  </a:cubicBezTo>
                  <a:lnTo>
                    <a:pt x="816475" y="2140299"/>
                  </a:lnTo>
                  <a:lnTo>
                    <a:pt x="850780" y="2075396"/>
                  </a:lnTo>
                  <a:cubicBezTo>
                    <a:pt x="850780" y="2075396"/>
                    <a:pt x="476941" y="1876029"/>
                    <a:pt x="352266" y="1821198"/>
                  </a:cubicBezTo>
                  <a:cubicBezTo>
                    <a:pt x="366805" y="1788508"/>
                    <a:pt x="381630" y="1756389"/>
                    <a:pt x="396263" y="1724460"/>
                  </a:cubicBezTo>
                  <a:lnTo>
                    <a:pt x="911881" y="1960983"/>
                  </a:lnTo>
                  <a:lnTo>
                    <a:pt x="923285" y="1918981"/>
                  </a:lnTo>
                  <a:cubicBezTo>
                    <a:pt x="923285" y="1918981"/>
                    <a:pt x="570639" y="1730257"/>
                    <a:pt x="420971" y="1671245"/>
                  </a:cubicBezTo>
                  <a:cubicBezTo>
                    <a:pt x="421065" y="1671245"/>
                    <a:pt x="421065" y="1671150"/>
                    <a:pt x="421065" y="1671055"/>
                  </a:cubicBezTo>
                  <a:cubicBezTo>
                    <a:pt x="448623" y="1613373"/>
                    <a:pt x="475896" y="1557307"/>
                    <a:pt x="502885" y="1503047"/>
                  </a:cubicBezTo>
                  <a:lnTo>
                    <a:pt x="969088" y="1873178"/>
                  </a:lnTo>
                  <a:lnTo>
                    <a:pt x="969088" y="1800672"/>
                  </a:lnTo>
                  <a:lnTo>
                    <a:pt x="521795" y="1465226"/>
                  </a:lnTo>
                  <a:cubicBezTo>
                    <a:pt x="533388" y="1441659"/>
                    <a:pt x="545076" y="1419137"/>
                    <a:pt x="556669" y="1396616"/>
                  </a:cubicBezTo>
                  <a:lnTo>
                    <a:pt x="1014892" y="1743465"/>
                  </a:lnTo>
                  <a:lnTo>
                    <a:pt x="1049197" y="1678657"/>
                  </a:lnTo>
                  <a:cubicBezTo>
                    <a:pt x="1049197" y="1678657"/>
                    <a:pt x="719737" y="1448501"/>
                    <a:pt x="578241" y="1355089"/>
                  </a:cubicBezTo>
                  <a:cubicBezTo>
                    <a:pt x="578241" y="1354994"/>
                    <a:pt x="578241" y="1354994"/>
                    <a:pt x="578336" y="1354899"/>
                  </a:cubicBezTo>
                  <a:cubicBezTo>
                    <a:pt x="608270" y="1297217"/>
                    <a:pt x="637538" y="1242957"/>
                    <a:pt x="665001" y="1193162"/>
                  </a:cubicBezTo>
                  <a:lnTo>
                    <a:pt x="1075899" y="1617554"/>
                  </a:lnTo>
                  <a:lnTo>
                    <a:pt x="1077610" y="1529844"/>
                  </a:lnTo>
                  <a:cubicBezTo>
                    <a:pt x="1077610" y="1529844"/>
                    <a:pt x="1007954" y="1457909"/>
                    <a:pt x="925281" y="1373144"/>
                  </a:cubicBezTo>
                  <a:cubicBezTo>
                    <a:pt x="842607" y="1288475"/>
                    <a:pt x="746914" y="1190977"/>
                    <a:pt x="694839" y="1139947"/>
                  </a:cubicBezTo>
                  <a:cubicBezTo>
                    <a:pt x="717171" y="1100511"/>
                    <a:pt x="738266" y="1064306"/>
                    <a:pt x="757557" y="1032091"/>
                  </a:cubicBezTo>
                  <a:cubicBezTo>
                    <a:pt x="875772" y="1165605"/>
                    <a:pt x="1129209" y="1453727"/>
                    <a:pt x="1129209" y="1468456"/>
                  </a:cubicBezTo>
                  <a:cubicBezTo>
                    <a:pt x="1129114" y="1468837"/>
                    <a:pt x="1129114" y="1469217"/>
                    <a:pt x="1129114" y="1469407"/>
                  </a:cubicBezTo>
                  <a:cubicBezTo>
                    <a:pt x="1129209" y="1469312"/>
                    <a:pt x="1129209" y="1469027"/>
                    <a:pt x="1129304" y="1468837"/>
                  </a:cubicBezTo>
                  <a:cubicBezTo>
                    <a:pt x="1129304" y="1468742"/>
                    <a:pt x="1129209" y="1468552"/>
                    <a:pt x="1129209" y="1468456"/>
                  </a:cubicBezTo>
                  <a:cubicBezTo>
                    <a:pt x="1131489" y="1455913"/>
                    <a:pt x="1148405" y="1377230"/>
                    <a:pt x="1148405" y="1377230"/>
                  </a:cubicBezTo>
                  <a:lnTo>
                    <a:pt x="800320" y="963672"/>
                  </a:lnTo>
                  <a:cubicBezTo>
                    <a:pt x="815429" y="940010"/>
                    <a:pt x="829018" y="920149"/>
                    <a:pt x="840896" y="904090"/>
                  </a:cubicBezTo>
                  <a:cubicBezTo>
                    <a:pt x="855246" y="884514"/>
                    <a:pt x="870164" y="862277"/>
                    <a:pt x="884989" y="837475"/>
                  </a:cubicBezTo>
                  <a:lnTo>
                    <a:pt x="1194968" y="1270420"/>
                  </a:lnTo>
                  <a:lnTo>
                    <a:pt x="1213214" y="1190312"/>
                  </a:lnTo>
                  <a:cubicBezTo>
                    <a:pt x="1213214" y="1190312"/>
                    <a:pt x="988569" y="902949"/>
                    <a:pt x="910362" y="793383"/>
                  </a:cubicBezTo>
                  <a:cubicBezTo>
                    <a:pt x="928701" y="760408"/>
                    <a:pt x="947232" y="724298"/>
                    <a:pt x="965572" y="686667"/>
                  </a:cubicBezTo>
                  <a:cubicBezTo>
                    <a:pt x="1057179" y="823316"/>
                    <a:pt x="1234310" y="1088443"/>
                    <a:pt x="1239916" y="1102601"/>
                  </a:cubicBezTo>
                  <a:cubicBezTo>
                    <a:pt x="1247614" y="1121607"/>
                    <a:pt x="1239916" y="988094"/>
                    <a:pt x="1239916" y="988094"/>
                  </a:cubicBezTo>
                  <a:lnTo>
                    <a:pt x="994366" y="624995"/>
                  </a:lnTo>
                  <a:lnTo>
                    <a:pt x="994366" y="624899"/>
                  </a:lnTo>
                  <a:cubicBezTo>
                    <a:pt x="1011755" y="587459"/>
                    <a:pt x="1028575" y="548783"/>
                    <a:pt x="1045015" y="510106"/>
                  </a:cubicBezTo>
                  <a:lnTo>
                    <a:pt x="1259016" y="827878"/>
                  </a:lnTo>
                  <a:lnTo>
                    <a:pt x="1259016" y="717266"/>
                  </a:lnTo>
                  <a:lnTo>
                    <a:pt x="1070957" y="447198"/>
                  </a:lnTo>
                  <a:cubicBezTo>
                    <a:pt x="1070957" y="447104"/>
                    <a:pt x="1071052" y="447104"/>
                    <a:pt x="1071052" y="447104"/>
                  </a:cubicBezTo>
                  <a:cubicBezTo>
                    <a:pt x="1086162" y="410138"/>
                    <a:pt x="1100510" y="373457"/>
                    <a:pt x="1114385" y="338012"/>
                  </a:cubicBezTo>
                  <a:lnTo>
                    <a:pt x="1275836" y="587554"/>
                  </a:lnTo>
                  <a:lnTo>
                    <a:pt x="1259016" y="446343"/>
                  </a:lnTo>
                  <a:cubicBezTo>
                    <a:pt x="1259016" y="446343"/>
                    <a:pt x="1186225" y="335066"/>
                    <a:pt x="1143653" y="261325"/>
                  </a:cubicBezTo>
                  <a:cubicBezTo>
                    <a:pt x="1153061" y="235573"/>
                    <a:pt x="1161994" y="211246"/>
                    <a:pt x="1170451" y="188249"/>
                  </a:cubicBezTo>
                  <a:cubicBezTo>
                    <a:pt x="1214924" y="246406"/>
                    <a:pt x="1269755" y="319102"/>
                    <a:pt x="1274316" y="328129"/>
                  </a:cubicBezTo>
                  <a:cubicBezTo>
                    <a:pt x="1281918" y="343334"/>
                    <a:pt x="1259016" y="209820"/>
                    <a:pt x="1259016" y="209820"/>
                  </a:cubicBezTo>
                  <a:lnTo>
                    <a:pt x="1199529" y="106811"/>
                  </a:lnTo>
                  <a:cubicBezTo>
                    <a:pt x="1222526" y="41147"/>
                    <a:pt x="1236210" y="0"/>
                    <a:pt x="1236210" y="0"/>
                  </a:cubicBezTo>
                  <a:cubicBezTo>
                    <a:pt x="1287715" y="110327"/>
                    <a:pt x="1341310" y="236713"/>
                    <a:pt x="1392340" y="373837"/>
                  </a:cubicBezTo>
                  <a:lnTo>
                    <a:pt x="1312422" y="476942"/>
                  </a:lnTo>
                  <a:cubicBezTo>
                    <a:pt x="1312422" y="476942"/>
                    <a:pt x="1301019" y="602758"/>
                    <a:pt x="1312422" y="587554"/>
                  </a:cubicBezTo>
                  <a:cubicBezTo>
                    <a:pt x="1316128" y="582612"/>
                    <a:pt x="1333233" y="563417"/>
                    <a:pt x="1354994" y="539565"/>
                  </a:cubicBezTo>
                  <a:cubicBezTo>
                    <a:pt x="1376755" y="515713"/>
                    <a:pt x="1402983" y="487110"/>
                    <a:pt x="1424839" y="463448"/>
                  </a:cubicBezTo>
                  <a:cubicBezTo>
                    <a:pt x="1438238" y="501174"/>
                    <a:pt x="1451447" y="539850"/>
                    <a:pt x="1464275" y="578811"/>
                  </a:cubicBezTo>
                  <a:cubicBezTo>
                    <a:pt x="1464370" y="578811"/>
                    <a:pt x="1464370" y="578811"/>
                    <a:pt x="1464370" y="578906"/>
                  </a:cubicBezTo>
                  <a:cubicBezTo>
                    <a:pt x="1405739" y="628701"/>
                    <a:pt x="1307385" y="723158"/>
                    <a:pt x="1307385" y="723158"/>
                  </a:cubicBezTo>
                  <a:cubicBezTo>
                    <a:pt x="1307385" y="723158"/>
                    <a:pt x="1275551" y="810868"/>
                    <a:pt x="1307385" y="799465"/>
                  </a:cubicBezTo>
                  <a:cubicBezTo>
                    <a:pt x="1330001" y="791292"/>
                    <a:pt x="1436812" y="721447"/>
                    <a:pt x="1496585" y="681821"/>
                  </a:cubicBezTo>
                  <a:cubicBezTo>
                    <a:pt x="1506942" y="715270"/>
                    <a:pt x="1516921" y="748910"/>
                    <a:pt x="1526518" y="783025"/>
                  </a:cubicBezTo>
                  <a:cubicBezTo>
                    <a:pt x="1459333" y="848499"/>
                    <a:pt x="1293226" y="978781"/>
                    <a:pt x="1293226" y="978781"/>
                  </a:cubicBezTo>
                  <a:lnTo>
                    <a:pt x="1293226" y="1058889"/>
                  </a:lnTo>
                  <a:lnTo>
                    <a:pt x="1554077" y="886224"/>
                  </a:lnTo>
                  <a:cubicBezTo>
                    <a:pt x="1561299" y="913782"/>
                    <a:pt x="1568140" y="940960"/>
                    <a:pt x="1574887" y="968708"/>
                  </a:cubicBezTo>
                  <a:cubicBezTo>
                    <a:pt x="1491643" y="1029240"/>
                    <a:pt x="1259016" y="1193162"/>
                    <a:pt x="1259016" y="1193162"/>
                  </a:cubicBezTo>
                  <a:lnTo>
                    <a:pt x="1243337" y="1268709"/>
                  </a:lnTo>
                  <a:lnTo>
                    <a:pt x="1599974" y="1082076"/>
                  </a:lnTo>
                  <a:lnTo>
                    <a:pt x="1599974" y="1082171"/>
                  </a:lnTo>
                  <a:cubicBezTo>
                    <a:pt x="1608432" y="1120847"/>
                    <a:pt x="1615844" y="1159523"/>
                    <a:pt x="1622781" y="1198484"/>
                  </a:cubicBezTo>
                  <a:lnTo>
                    <a:pt x="1194968" y="1386638"/>
                  </a:lnTo>
                  <a:cubicBezTo>
                    <a:pt x="1194968" y="1386638"/>
                    <a:pt x="1165225" y="1458289"/>
                    <a:pt x="1175868" y="1464370"/>
                  </a:cubicBezTo>
                  <a:cubicBezTo>
                    <a:pt x="1184420" y="1469312"/>
                    <a:pt x="1507703" y="1338744"/>
                    <a:pt x="1637130" y="1286099"/>
                  </a:cubicBezTo>
                  <a:cubicBezTo>
                    <a:pt x="1640171" y="1306150"/>
                    <a:pt x="1643117" y="1326201"/>
                    <a:pt x="1645588" y="1345966"/>
                  </a:cubicBezTo>
                  <a:cubicBezTo>
                    <a:pt x="1645588" y="1346061"/>
                    <a:pt x="1645588" y="1346061"/>
                    <a:pt x="1645588" y="1346061"/>
                  </a:cubicBezTo>
                  <a:lnTo>
                    <a:pt x="1173587" y="1550655"/>
                  </a:lnTo>
                  <a:cubicBezTo>
                    <a:pt x="1173587" y="1550655"/>
                    <a:pt x="1117901" y="1604061"/>
                    <a:pt x="1129304" y="1611663"/>
                  </a:cubicBezTo>
                  <a:cubicBezTo>
                    <a:pt x="1139092" y="1618220"/>
                    <a:pt x="1537731" y="1481190"/>
                    <a:pt x="1656800" y="1440139"/>
                  </a:cubicBezTo>
                  <a:cubicBezTo>
                    <a:pt x="1662977" y="1500576"/>
                    <a:pt x="1667158" y="1560253"/>
                    <a:pt x="1668869" y="1619265"/>
                  </a:cubicBezTo>
                  <a:lnTo>
                    <a:pt x="1114100" y="1687970"/>
                  </a:lnTo>
                  <a:lnTo>
                    <a:pt x="1077610" y="1737574"/>
                  </a:lnTo>
                  <a:lnTo>
                    <a:pt x="1670105" y="1714102"/>
                  </a:lnTo>
                  <a:close/>
                </a:path>
              </a:pathLst>
            </a:custGeom>
            <a:solidFill>
              <a:srgbClr val="044D4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6" name="Google Shape;1356;p9"/>
          <p:cNvGrpSpPr/>
          <p:nvPr/>
        </p:nvGrpSpPr>
        <p:grpSpPr>
          <a:xfrm>
            <a:off x="6800299" y="3759784"/>
            <a:ext cx="2342632" cy="1384143"/>
            <a:chOff x="9067065" y="5013045"/>
            <a:chExt cx="3123509" cy="1845524"/>
          </a:xfrm>
        </p:grpSpPr>
        <p:sp>
          <p:nvSpPr>
            <p:cNvPr id="1357" name="Google Shape;1357;p9"/>
            <p:cNvSpPr/>
            <p:nvPr/>
          </p:nvSpPr>
          <p:spPr>
            <a:xfrm>
              <a:off x="9067065" y="5620459"/>
              <a:ext cx="2543178" cy="1236304"/>
            </a:xfrm>
            <a:custGeom>
              <a:rect b="b" l="l" r="r" t="t"/>
              <a:pathLst>
                <a:path extrusionOk="0" h="1236304" w="2543178">
                  <a:moveTo>
                    <a:pt x="313933" y="1236305"/>
                  </a:moveTo>
                  <a:cubicBezTo>
                    <a:pt x="313933" y="1236305"/>
                    <a:pt x="-54488" y="1002062"/>
                    <a:pt x="6900" y="406717"/>
                  </a:cubicBezTo>
                  <a:cubicBezTo>
                    <a:pt x="6900" y="406717"/>
                    <a:pt x="68287" y="820180"/>
                    <a:pt x="427966" y="1030666"/>
                  </a:cubicBezTo>
                  <a:cubicBezTo>
                    <a:pt x="427966" y="1030666"/>
                    <a:pt x="72754" y="592115"/>
                    <a:pt x="94610" y="236808"/>
                  </a:cubicBezTo>
                  <a:cubicBezTo>
                    <a:pt x="94610" y="236808"/>
                    <a:pt x="177949" y="543271"/>
                    <a:pt x="370950" y="736557"/>
                  </a:cubicBezTo>
                  <a:cubicBezTo>
                    <a:pt x="370950" y="736557"/>
                    <a:pt x="379692" y="394743"/>
                    <a:pt x="427966" y="302662"/>
                  </a:cubicBezTo>
                  <a:cubicBezTo>
                    <a:pt x="427966" y="302662"/>
                    <a:pt x="456664" y="473711"/>
                    <a:pt x="530025" y="561421"/>
                  </a:cubicBezTo>
                  <a:cubicBezTo>
                    <a:pt x="603386" y="649131"/>
                    <a:pt x="734999" y="912262"/>
                    <a:pt x="734999" y="912262"/>
                  </a:cubicBezTo>
                  <a:cubicBezTo>
                    <a:pt x="734999" y="912262"/>
                    <a:pt x="612223" y="464874"/>
                    <a:pt x="686724" y="280711"/>
                  </a:cubicBezTo>
                  <a:cubicBezTo>
                    <a:pt x="686724" y="280711"/>
                    <a:pt x="713047" y="491196"/>
                    <a:pt x="783177" y="618438"/>
                  </a:cubicBezTo>
                  <a:cubicBezTo>
                    <a:pt x="853308" y="745584"/>
                    <a:pt x="1037566" y="1048246"/>
                    <a:pt x="1015615" y="1157907"/>
                  </a:cubicBezTo>
                  <a:cubicBezTo>
                    <a:pt x="1015615" y="1157907"/>
                    <a:pt x="1094582" y="1127214"/>
                    <a:pt x="949856" y="684196"/>
                  </a:cubicBezTo>
                  <a:cubicBezTo>
                    <a:pt x="805129" y="241179"/>
                    <a:pt x="835823" y="0"/>
                    <a:pt x="835823" y="0"/>
                  </a:cubicBezTo>
                  <a:cubicBezTo>
                    <a:pt x="835823" y="0"/>
                    <a:pt x="879725" y="394743"/>
                    <a:pt x="1015615" y="508776"/>
                  </a:cubicBezTo>
                  <a:cubicBezTo>
                    <a:pt x="1151598" y="622809"/>
                    <a:pt x="1182292" y="890311"/>
                    <a:pt x="1182292" y="890311"/>
                  </a:cubicBezTo>
                  <a:lnTo>
                    <a:pt x="1120905" y="482454"/>
                  </a:lnTo>
                  <a:lnTo>
                    <a:pt x="1476117" y="934213"/>
                  </a:lnTo>
                  <a:cubicBezTo>
                    <a:pt x="1476117" y="934213"/>
                    <a:pt x="1533133" y="714890"/>
                    <a:pt x="1664746" y="644760"/>
                  </a:cubicBezTo>
                  <a:cubicBezTo>
                    <a:pt x="1664746" y="644760"/>
                    <a:pt x="1581407" y="938584"/>
                    <a:pt x="1708648" y="969279"/>
                  </a:cubicBezTo>
                  <a:cubicBezTo>
                    <a:pt x="1835795" y="999972"/>
                    <a:pt x="1844633" y="863988"/>
                    <a:pt x="1787616" y="692939"/>
                  </a:cubicBezTo>
                  <a:cubicBezTo>
                    <a:pt x="1730600" y="521890"/>
                    <a:pt x="1612195" y="249922"/>
                    <a:pt x="1612195" y="249922"/>
                  </a:cubicBezTo>
                  <a:lnTo>
                    <a:pt x="1821255" y="543746"/>
                  </a:lnTo>
                  <a:lnTo>
                    <a:pt x="1734971" y="306938"/>
                  </a:lnTo>
                  <a:cubicBezTo>
                    <a:pt x="1734971" y="306938"/>
                    <a:pt x="2094649" y="574440"/>
                    <a:pt x="2103392" y="732375"/>
                  </a:cubicBezTo>
                  <a:lnTo>
                    <a:pt x="1879697" y="83244"/>
                  </a:lnTo>
                  <a:cubicBezTo>
                    <a:pt x="1879697" y="83244"/>
                    <a:pt x="2484641" y="648561"/>
                    <a:pt x="2543178" y="1234974"/>
                  </a:cubicBezTo>
                  <a:lnTo>
                    <a:pt x="313933" y="1236305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9"/>
            <p:cNvSpPr/>
            <p:nvPr/>
          </p:nvSpPr>
          <p:spPr>
            <a:xfrm>
              <a:off x="10497663" y="5013045"/>
              <a:ext cx="1692911" cy="1845524"/>
            </a:xfrm>
            <a:custGeom>
              <a:rect b="b" l="l" r="r" t="t"/>
              <a:pathLst>
                <a:path extrusionOk="0" h="1845524" w="1692911">
                  <a:moveTo>
                    <a:pt x="993320" y="1845525"/>
                  </a:moveTo>
                  <a:cubicBezTo>
                    <a:pt x="993320" y="1845525"/>
                    <a:pt x="842037" y="696550"/>
                    <a:pt x="0" y="0"/>
                  </a:cubicBezTo>
                  <a:cubicBezTo>
                    <a:pt x="0" y="0"/>
                    <a:pt x="1500005" y="542606"/>
                    <a:pt x="1692911" y="1844004"/>
                  </a:cubicBezTo>
                  <a:lnTo>
                    <a:pt x="993320" y="1845525"/>
                  </a:lnTo>
                  <a:close/>
                </a:path>
              </a:pathLst>
            </a:custGeom>
            <a:solidFill>
              <a:srgbClr val="62744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9" name="Google Shape;1359;p9"/>
          <p:cNvGrpSpPr/>
          <p:nvPr/>
        </p:nvGrpSpPr>
        <p:grpSpPr>
          <a:xfrm>
            <a:off x="7996748" y="18948"/>
            <a:ext cx="1478530" cy="1748524"/>
            <a:chOff x="10662331" y="25264"/>
            <a:chExt cx="1971373" cy="2331365"/>
          </a:xfrm>
        </p:grpSpPr>
        <p:grpSp>
          <p:nvGrpSpPr>
            <p:cNvPr id="1360" name="Google Shape;1360;p9"/>
            <p:cNvGrpSpPr/>
            <p:nvPr/>
          </p:nvGrpSpPr>
          <p:grpSpPr>
            <a:xfrm>
              <a:off x="10662331" y="202740"/>
              <a:ext cx="1644799" cy="2034133"/>
              <a:chOff x="10662331" y="202740"/>
              <a:chExt cx="1644799" cy="2034133"/>
            </a:xfrm>
          </p:grpSpPr>
          <p:sp>
            <p:nvSpPr>
              <p:cNvPr id="1361" name="Google Shape;1361;p9"/>
              <p:cNvSpPr/>
              <p:nvPr/>
            </p:nvSpPr>
            <p:spPr>
              <a:xfrm>
                <a:off x="11625114" y="202740"/>
                <a:ext cx="682016" cy="126481"/>
              </a:xfrm>
              <a:custGeom>
                <a:rect b="b" l="l" r="r" t="t"/>
                <a:pathLst>
                  <a:path extrusionOk="0" h="126481" w="682016">
                    <a:moveTo>
                      <a:pt x="682016" y="92761"/>
                    </a:moveTo>
                    <a:cubicBezTo>
                      <a:pt x="658828" y="124728"/>
                      <a:pt x="552433" y="135224"/>
                      <a:pt x="509969" y="118811"/>
                    </a:cubicBezTo>
                    <a:cubicBezTo>
                      <a:pt x="467506" y="102399"/>
                      <a:pt x="349660" y="56787"/>
                      <a:pt x="288971" y="47149"/>
                    </a:cubicBezTo>
                    <a:cubicBezTo>
                      <a:pt x="228281" y="37511"/>
                      <a:pt x="-59608" y="55451"/>
                      <a:pt x="11099" y="55260"/>
                    </a:cubicBezTo>
                    <a:cubicBezTo>
                      <a:pt x="17016" y="55260"/>
                      <a:pt x="89537" y="38943"/>
                      <a:pt x="147267" y="22053"/>
                    </a:cubicBezTo>
                    <a:cubicBezTo>
                      <a:pt x="204999" y="5163"/>
                      <a:pt x="261394" y="-7623"/>
                      <a:pt x="382771" y="5259"/>
                    </a:cubicBezTo>
                    <a:cubicBezTo>
                      <a:pt x="504244" y="18045"/>
                      <a:pt x="645946" y="27683"/>
                      <a:pt x="682016" y="9276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9"/>
              <p:cNvSpPr/>
              <p:nvPr/>
            </p:nvSpPr>
            <p:spPr>
              <a:xfrm>
                <a:off x="11524378" y="234227"/>
                <a:ext cx="752121" cy="187716"/>
              </a:xfrm>
              <a:custGeom>
                <a:rect b="b" l="l" r="r" t="t"/>
                <a:pathLst>
                  <a:path extrusionOk="0" h="187716" w="752121">
                    <a:moveTo>
                      <a:pt x="752122" y="145150"/>
                    </a:moveTo>
                    <a:cubicBezTo>
                      <a:pt x="745060" y="172155"/>
                      <a:pt x="654313" y="192193"/>
                      <a:pt x="631603" y="186850"/>
                    </a:cubicBezTo>
                    <a:cubicBezTo>
                      <a:pt x="608892" y="181411"/>
                      <a:pt x="486083" y="128928"/>
                      <a:pt x="417665" y="94767"/>
                    </a:cubicBezTo>
                    <a:cubicBezTo>
                      <a:pt x="349247" y="60606"/>
                      <a:pt x="250198" y="36464"/>
                      <a:pt x="203155" y="40090"/>
                    </a:cubicBezTo>
                    <a:cubicBezTo>
                      <a:pt x="156111" y="43716"/>
                      <a:pt x="97427" y="14421"/>
                      <a:pt x="0" y="32456"/>
                    </a:cubicBezTo>
                    <a:cubicBezTo>
                      <a:pt x="0" y="32456"/>
                      <a:pt x="35975" y="17952"/>
                      <a:pt x="59639" y="15089"/>
                    </a:cubicBezTo>
                    <a:cubicBezTo>
                      <a:pt x="83304" y="12226"/>
                      <a:pt x="160024" y="23773"/>
                      <a:pt x="242183" y="2398"/>
                    </a:cubicBezTo>
                    <a:cubicBezTo>
                      <a:pt x="324341" y="-19072"/>
                      <a:pt x="740575" y="109748"/>
                      <a:pt x="752122" y="14515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9"/>
              <p:cNvSpPr/>
              <p:nvPr/>
            </p:nvSpPr>
            <p:spPr>
              <a:xfrm>
                <a:off x="11506630" y="296264"/>
                <a:ext cx="731701" cy="235754"/>
              </a:xfrm>
              <a:custGeom>
                <a:rect b="b" l="l" r="r" t="t"/>
                <a:pathLst>
                  <a:path extrusionOk="0" h="235754" w="731701">
                    <a:moveTo>
                      <a:pt x="731701" y="178249"/>
                    </a:moveTo>
                    <a:cubicBezTo>
                      <a:pt x="683799" y="193326"/>
                      <a:pt x="626832" y="181112"/>
                      <a:pt x="536561" y="128916"/>
                    </a:cubicBezTo>
                    <a:cubicBezTo>
                      <a:pt x="446292" y="76720"/>
                      <a:pt x="321288" y="18417"/>
                      <a:pt x="216991" y="11832"/>
                    </a:cubicBezTo>
                    <a:cubicBezTo>
                      <a:pt x="112695" y="5248"/>
                      <a:pt x="0" y="0"/>
                      <a:pt x="0" y="0"/>
                    </a:cubicBezTo>
                    <a:cubicBezTo>
                      <a:pt x="0" y="0"/>
                      <a:pt x="82063" y="6775"/>
                      <a:pt x="184547" y="25955"/>
                    </a:cubicBezTo>
                    <a:cubicBezTo>
                      <a:pt x="286936" y="45135"/>
                      <a:pt x="356308" y="105537"/>
                      <a:pt x="403447" y="134641"/>
                    </a:cubicBezTo>
                    <a:cubicBezTo>
                      <a:pt x="450585" y="163745"/>
                      <a:pt x="525969" y="226152"/>
                      <a:pt x="590953" y="234167"/>
                    </a:cubicBezTo>
                    <a:cubicBezTo>
                      <a:pt x="655935" y="242183"/>
                      <a:pt x="705555" y="219281"/>
                      <a:pt x="731701" y="17824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9"/>
              <p:cNvSpPr/>
              <p:nvPr/>
            </p:nvSpPr>
            <p:spPr>
              <a:xfrm>
                <a:off x="11440597" y="342107"/>
                <a:ext cx="741529" cy="297571"/>
              </a:xfrm>
              <a:custGeom>
                <a:rect b="b" l="l" r="r" t="t"/>
                <a:pathLst>
                  <a:path extrusionOk="0" h="297571" w="741529">
                    <a:moveTo>
                      <a:pt x="741530" y="264376"/>
                    </a:moveTo>
                    <a:cubicBezTo>
                      <a:pt x="724640" y="269147"/>
                      <a:pt x="710231" y="269529"/>
                      <a:pt x="689906" y="250540"/>
                    </a:cubicBezTo>
                    <a:cubicBezTo>
                      <a:pt x="669485" y="231551"/>
                      <a:pt x="574827" y="182026"/>
                      <a:pt x="516428" y="136319"/>
                    </a:cubicBezTo>
                    <a:cubicBezTo>
                      <a:pt x="458029" y="90611"/>
                      <a:pt x="355164" y="20094"/>
                      <a:pt x="218709" y="5113"/>
                    </a:cubicBezTo>
                    <a:cubicBezTo>
                      <a:pt x="82255" y="-9869"/>
                      <a:pt x="0" y="12842"/>
                      <a:pt x="0" y="12842"/>
                    </a:cubicBezTo>
                    <a:cubicBezTo>
                      <a:pt x="0" y="12842"/>
                      <a:pt x="102961" y="-3475"/>
                      <a:pt x="200770" y="18567"/>
                    </a:cubicBezTo>
                    <a:cubicBezTo>
                      <a:pt x="298578" y="40610"/>
                      <a:pt x="394382" y="91089"/>
                      <a:pt x="463946" y="170671"/>
                    </a:cubicBezTo>
                    <a:cubicBezTo>
                      <a:pt x="533508" y="250349"/>
                      <a:pt x="595724" y="289663"/>
                      <a:pt x="642195" y="296724"/>
                    </a:cubicBezTo>
                    <a:cubicBezTo>
                      <a:pt x="688761" y="303786"/>
                      <a:pt x="741530" y="264376"/>
                      <a:pt x="741530" y="26437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9"/>
              <p:cNvSpPr/>
              <p:nvPr/>
            </p:nvSpPr>
            <p:spPr>
              <a:xfrm>
                <a:off x="11331625" y="575260"/>
                <a:ext cx="793343" cy="195535"/>
              </a:xfrm>
              <a:custGeom>
                <a:rect b="b" l="l" r="r" t="t"/>
                <a:pathLst>
                  <a:path extrusionOk="0" h="195535" w="793343">
                    <a:moveTo>
                      <a:pt x="793344" y="158803"/>
                    </a:moveTo>
                    <a:cubicBezTo>
                      <a:pt x="722922" y="146207"/>
                      <a:pt x="605265" y="101836"/>
                      <a:pt x="533985" y="74640"/>
                    </a:cubicBezTo>
                    <a:cubicBezTo>
                      <a:pt x="462800" y="47350"/>
                      <a:pt x="330735" y="-1125"/>
                      <a:pt x="193707" y="20"/>
                    </a:cubicBezTo>
                    <a:cubicBezTo>
                      <a:pt x="56680" y="1165"/>
                      <a:pt x="0" y="41052"/>
                      <a:pt x="0" y="41052"/>
                    </a:cubicBezTo>
                    <a:cubicBezTo>
                      <a:pt x="0" y="41052"/>
                      <a:pt x="41222" y="8799"/>
                      <a:pt x="209834" y="42483"/>
                    </a:cubicBezTo>
                    <a:cubicBezTo>
                      <a:pt x="378541" y="76167"/>
                      <a:pt x="497915" y="163956"/>
                      <a:pt x="569864" y="179510"/>
                    </a:cubicBezTo>
                    <a:cubicBezTo>
                      <a:pt x="641813" y="195064"/>
                      <a:pt x="727693" y="213576"/>
                      <a:pt x="793344" y="15880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9"/>
              <p:cNvSpPr/>
              <p:nvPr/>
            </p:nvSpPr>
            <p:spPr>
              <a:xfrm>
                <a:off x="11318266" y="604920"/>
                <a:ext cx="754506" cy="264413"/>
              </a:xfrm>
              <a:custGeom>
                <a:rect b="b" l="l" r="r" t="t"/>
                <a:pathLst>
                  <a:path extrusionOk="0" h="264413" w="754506">
                    <a:moveTo>
                      <a:pt x="754506" y="240502"/>
                    </a:moveTo>
                    <a:cubicBezTo>
                      <a:pt x="678932" y="217028"/>
                      <a:pt x="647729" y="183344"/>
                      <a:pt x="615571" y="166645"/>
                    </a:cubicBezTo>
                    <a:cubicBezTo>
                      <a:pt x="583414" y="149946"/>
                      <a:pt x="454784" y="43454"/>
                      <a:pt x="331022" y="26564"/>
                    </a:cubicBezTo>
                    <a:cubicBezTo>
                      <a:pt x="207258" y="9675"/>
                      <a:pt x="152199" y="-22196"/>
                      <a:pt x="0" y="23797"/>
                    </a:cubicBezTo>
                    <a:cubicBezTo>
                      <a:pt x="0" y="23797"/>
                      <a:pt x="125957" y="-9505"/>
                      <a:pt x="195807" y="25897"/>
                    </a:cubicBezTo>
                    <a:cubicBezTo>
                      <a:pt x="265656" y="61298"/>
                      <a:pt x="360411" y="106720"/>
                      <a:pt x="490568" y="181245"/>
                    </a:cubicBezTo>
                    <a:cubicBezTo>
                      <a:pt x="620725" y="255770"/>
                      <a:pt x="672347" y="291553"/>
                      <a:pt x="754506" y="240502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9"/>
              <p:cNvSpPr/>
              <p:nvPr/>
            </p:nvSpPr>
            <p:spPr>
              <a:xfrm>
                <a:off x="11216259" y="819641"/>
                <a:ext cx="813667" cy="177684"/>
              </a:xfrm>
              <a:custGeom>
                <a:rect b="b" l="l" r="r" t="t"/>
                <a:pathLst>
                  <a:path extrusionOk="0" h="177684" w="813667">
                    <a:moveTo>
                      <a:pt x="813668" y="113474"/>
                    </a:moveTo>
                    <a:cubicBezTo>
                      <a:pt x="752216" y="162330"/>
                      <a:pt x="724639" y="191148"/>
                      <a:pt x="622442" y="171395"/>
                    </a:cubicBezTo>
                    <a:cubicBezTo>
                      <a:pt x="520243" y="151643"/>
                      <a:pt x="374915" y="94962"/>
                      <a:pt x="277202" y="62900"/>
                    </a:cubicBezTo>
                    <a:cubicBezTo>
                      <a:pt x="179489" y="30838"/>
                      <a:pt x="106777" y="42384"/>
                      <a:pt x="0" y="74732"/>
                    </a:cubicBezTo>
                    <a:cubicBezTo>
                      <a:pt x="0" y="74732"/>
                      <a:pt x="72997" y="-24317"/>
                      <a:pt x="216704" y="5646"/>
                    </a:cubicBezTo>
                    <a:cubicBezTo>
                      <a:pt x="360410" y="35609"/>
                      <a:pt x="482743" y="68911"/>
                      <a:pt x="603738" y="102405"/>
                    </a:cubicBezTo>
                    <a:cubicBezTo>
                      <a:pt x="724734" y="135898"/>
                      <a:pt x="813668" y="113474"/>
                      <a:pt x="813668" y="113474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9"/>
              <p:cNvSpPr/>
              <p:nvPr/>
            </p:nvSpPr>
            <p:spPr>
              <a:xfrm>
                <a:off x="11129328" y="882862"/>
                <a:ext cx="847162" cy="198664"/>
              </a:xfrm>
              <a:custGeom>
                <a:rect b="b" l="l" r="r" t="t"/>
                <a:pathLst>
                  <a:path extrusionOk="0" h="198664" w="847162">
                    <a:moveTo>
                      <a:pt x="847162" y="155981"/>
                    </a:moveTo>
                    <a:cubicBezTo>
                      <a:pt x="777885" y="198921"/>
                      <a:pt x="702120" y="207318"/>
                      <a:pt x="635133" y="190715"/>
                    </a:cubicBezTo>
                    <a:cubicBezTo>
                      <a:pt x="568147" y="174111"/>
                      <a:pt x="424917" y="98059"/>
                      <a:pt x="349057" y="81837"/>
                    </a:cubicBezTo>
                    <a:cubicBezTo>
                      <a:pt x="273195" y="65616"/>
                      <a:pt x="155348" y="20004"/>
                      <a:pt x="0" y="38229"/>
                    </a:cubicBezTo>
                    <a:cubicBezTo>
                      <a:pt x="0" y="38229"/>
                      <a:pt x="103439" y="-23223"/>
                      <a:pt x="284837" y="9698"/>
                    </a:cubicBezTo>
                    <a:cubicBezTo>
                      <a:pt x="466236" y="42619"/>
                      <a:pt x="641432" y="133175"/>
                      <a:pt x="732274" y="138041"/>
                    </a:cubicBezTo>
                    <a:cubicBezTo>
                      <a:pt x="823020" y="142908"/>
                      <a:pt x="847162" y="155981"/>
                      <a:pt x="847162" y="15598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9" name="Google Shape;1369;p9"/>
              <p:cNvSpPr/>
              <p:nvPr/>
            </p:nvSpPr>
            <p:spPr>
              <a:xfrm>
                <a:off x="11022264" y="1078180"/>
                <a:ext cx="910045" cy="105954"/>
              </a:xfrm>
              <a:custGeom>
                <a:rect b="b" l="l" r="r" t="t"/>
                <a:pathLst>
                  <a:path extrusionOk="0" h="105954" w="910045">
                    <a:moveTo>
                      <a:pt x="910045" y="44540"/>
                    </a:moveTo>
                    <a:cubicBezTo>
                      <a:pt x="841151" y="51792"/>
                      <a:pt x="796016" y="52555"/>
                      <a:pt x="739049" y="37097"/>
                    </a:cubicBezTo>
                    <a:cubicBezTo>
                      <a:pt x="682081" y="21734"/>
                      <a:pt x="446387" y="-12523"/>
                      <a:pt x="267756" y="4748"/>
                    </a:cubicBezTo>
                    <a:cubicBezTo>
                      <a:pt x="89124" y="22020"/>
                      <a:pt x="0" y="68300"/>
                      <a:pt x="0" y="68300"/>
                    </a:cubicBezTo>
                    <a:cubicBezTo>
                      <a:pt x="0" y="68300"/>
                      <a:pt x="138363" y="24501"/>
                      <a:pt x="276439" y="51410"/>
                    </a:cubicBezTo>
                    <a:cubicBezTo>
                      <a:pt x="414516" y="78415"/>
                      <a:pt x="436654" y="104465"/>
                      <a:pt x="573204" y="105896"/>
                    </a:cubicBezTo>
                    <a:cubicBezTo>
                      <a:pt x="709753" y="107328"/>
                      <a:pt x="872926" y="82422"/>
                      <a:pt x="910045" y="4454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1370;p9"/>
              <p:cNvSpPr/>
              <p:nvPr/>
            </p:nvSpPr>
            <p:spPr>
              <a:xfrm>
                <a:off x="11001610" y="1147025"/>
                <a:ext cx="887950" cy="121023"/>
              </a:xfrm>
              <a:custGeom>
                <a:rect b="b" l="l" r="r" t="t"/>
                <a:pathLst>
                  <a:path extrusionOk="0" h="121023" w="887950">
                    <a:moveTo>
                      <a:pt x="887950" y="53941"/>
                    </a:moveTo>
                    <a:cubicBezTo>
                      <a:pt x="809418" y="49075"/>
                      <a:pt x="693575" y="17299"/>
                      <a:pt x="630500" y="17013"/>
                    </a:cubicBezTo>
                    <a:cubicBezTo>
                      <a:pt x="567426" y="16726"/>
                      <a:pt x="342038" y="-25928"/>
                      <a:pt x="167414" y="24933"/>
                    </a:cubicBezTo>
                    <a:cubicBezTo>
                      <a:pt x="-7208" y="75793"/>
                      <a:pt x="43" y="121023"/>
                      <a:pt x="43" y="121023"/>
                    </a:cubicBezTo>
                    <a:cubicBezTo>
                      <a:pt x="43" y="121023"/>
                      <a:pt x="31246" y="74839"/>
                      <a:pt x="134875" y="71213"/>
                    </a:cubicBezTo>
                    <a:cubicBezTo>
                      <a:pt x="238505" y="67587"/>
                      <a:pt x="296808" y="62434"/>
                      <a:pt x="419426" y="81423"/>
                    </a:cubicBezTo>
                    <a:cubicBezTo>
                      <a:pt x="542235" y="100507"/>
                      <a:pt x="788425" y="119210"/>
                      <a:pt x="887950" y="5394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9"/>
              <p:cNvSpPr/>
              <p:nvPr/>
            </p:nvSpPr>
            <p:spPr>
              <a:xfrm>
                <a:off x="10918064" y="1248296"/>
                <a:ext cx="925884" cy="141130"/>
              </a:xfrm>
              <a:custGeom>
                <a:rect b="b" l="l" r="r" t="t"/>
                <a:pathLst>
                  <a:path extrusionOk="0" h="141130" w="925884">
                    <a:moveTo>
                      <a:pt x="925885" y="33112"/>
                    </a:moveTo>
                    <a:cubicBezTo>
                      <a:pt x="831512" y="96568"/>
                      <a:pt x="645724" y="84926"/>
                      <a:pt x="556600" y="82350"/>
                    </a:cubicBezTo>
                    <a:cubicBezTo>
                      <a:pt x="467475" y="79773"/>
                      <a:pt x="305542" y="64315"/>
                      <a:pt x="208021" y="82350"/>
                    </a:cubicBezTo>
                    <a:cubicBezTo>
                      <a:pt x="110594" y="100385"/>
                      <a:pt x="45326" y="110786"/>
                      <a:pt x="0" y="141130"/>
                    </a:cubicBezTo>
                    <a:cubicBezTo>
                      <a:pt x="0" y="141130"/>
                      <a:pt x="69086" y="41604"/>
                      <a:pt x="228346" y="23951"/>
                    </a:cubicBezTo>
                    <a:cubicBezTo>
                      <a:pt x="387607" y="6298"/>
                      <a:pt x="492094" y="0"/>
                      <a:pt x="548680" y="0"/>
                    </a:cubicBezTo>
                    <a:cubicBezTo>
                      <a:pt x="605265" y="0"/>
                      <a:pt x="902984" y="8874"/>
                      <a:pt x="925885" y="33112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9"/>
              <p:cNvSpPr/>
              <p:nvPr/>
            </p:nvSpPr>
            <p:spPr>
              <a:xfrm>
                <a:off x="10889246" y="1338440"/>
                <a:ext cx="911666" cy="222078"/>
              </a:xfrm>
              <a:custGeom>
                <a:rect b="b" l="l" r="r" t="t"/>
                <a:pathLst>
                  <a:path extrusionOk="0" h="222078" w="911666">
                    <a:moveTo>
                      <a:pt x="911667" y="15775"/>
                    </a:moveTo>
                    <a:cubicBezTo>
                      <a:pt x="843821" y="-16573"/>
                      <a:pt x="568623" y="7760"/>
                      <a:pt x="445623" y="27226"/>
                    </a:cubicBezTo>
                    <a:cubicBezTo>
                      <a:pt x="322719" y="46788"/>
                      <a:pt x="170329" y="31043"/>
                      <a:pt x="0" y="222079"/>
                    </a:cubicBezTo>
                    <a:cubicBezTo>
                      <a:pt x="0" y="222079"/>
                      <a:pt x="77770" y="152707"/>
                      <a:pt x="209070" y="117019"/>
                    </a:cubicBezTo>
                    <a:cubicBezTo>
                      <a:pt x="340372" y="81235"/>
                      <a:pt x="412034" y="121981"/>
                      <a:pt x="556218" y="99079"/>
                    </a:cubicBezTo>
                    <a:cubicBezTo>
                      <a:pt x="700402" y="76178"/>
                      <a:pt x="885426" y="59765"/>
                      <a:pt x="911667" y="1577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9"/>
              <p:cNvSpPr/>
              <p:nvPr/>
            </p:nvSpPr>
            <p:spPr>
              <a:xfrm>
                <a:off x="10886478" y="1425791"/>
                <a:ext cx="859376" cy="177763"/>
              </a:xfrm>
              <a:custGeom>
                <a:rect b="b" l="l" r="r" t="t"/>
                <a:pathLst>
                  <a:path extrusionOk="0" h="177763" w="859376">
                    <a:moveTo>
                      <a:pt x="859377" y="17167"/>
                    </a:moveTo>
                    <a:cubicBezTo>
                      <a:pt x="763094" y="86635"/>
                      <a:pt x="599922" y="82341"/>
                      <a:pt x="505072" y="97417"/>
                    </a:cubicBezTo>
                    <a:cubicBezTo>
                      <a:pt x="410222" y="112494"/>
                      <a:pt x="218518" y="108200"/>
                      <a:pt x="173383" y="115357"/>
                    </a:cubicBezTo>
                    <a:cubicBezTo>
                      <a:pt x="128249" y="122514"/>
                      <a:pt x="0" y="177763"/>
                      <a:pt x="0" y="177763"/>
                    </a:cubicBezTo>
                    <a:cubicBezTo>
                      <a:pt x="0" y="177763"/>
                      <a:pt x="74335" y="115643"/>
                      <a:pt x="153249" y="81864"/>
                    </a:cubicBezTo>
                    <a:cubicBezTo>
                      <a:pt x="232163" y="48179"/>
                      <a:pt x="836761" y="-35983"/>
                      <a:pt x="859377" y="17167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9"/>
              <p:cNvSpPr/>
              <p:nvPr/>
            </p:nvSpPr>
            <p:spPr>
              <a:xfrm>
                <a:off x="10901365" y="1520178"/>
                <a:ext cx="792579" cy="250651"/>
              </a:xfrm>
              <a:custGeom>
                <a:rect b="b" l="l" r="r" t="t"/>
                <a:pathLst>
                  <a:path extrusionOk="0" h="250651" w="792579">
                    <a:moveTo>
                      <a:pt x="792580" y="1885"/>
                    </a:moveTo>
                    <a:cubicBezTo>
                      <a:pt x="699447" y="-10902"/>
                      <a:pt x="511465" y="45111"/>
                      <a:pt x="430451" y="57421"/>
                    </a:cubicBezTo>
                    <a:cubicBezTo>
                      <a:pt x="349438" y="69730"/>
                      <a:pt x="131015" y="79273"/>
                      <a:pt x="0" y="250652"/>
                    </a:cubicBezTo>
                    <a:cubicBezTo>
                      <a:pt x="0" y="250652"/>
                      <a:pt x="99621" y="161241"/>
                      <a:pt x="228059" y="143874"/>
                    </a:cubicBezTo>
                    <a:cubicBezTo>
                      <a:pt x="356594" y="126507"/>
                      <a:pt x="721395" y="85093"/>
                      <a:pt x="792580" y="188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9"/>
              <p:cNvSpPr/>
              <p:nvPr/>
            </p:nvSpPr>
            <p:spPr>
              <a:xfrm>
                <a:off x="10873214" y="1599223"/>
                <a:ext cx="759468" cy="237162"/>
              </a:xfrm>
              <a:custGeom>
                <a:rect b="b" l="l" r="r" t="t"/>
                <a:pathLst>
                  <a:path extrusionOk="0" h="237162" w="759468">
                    <a:moveTo>
                      <a:pt x="759468" y="10343"/>
                    </a:moveTo>
                    <a:cubicBezTo>
                      <a:pt x="669199" y="84868"/>
                      <a:pt x="605552" y="72844"/>
                      <a:pt x="518336" y="107292"/>
                    </a:cubicBezTo>
                    <a:cubicBezTo>
                      <a:pt x="431215" y="141739"/>
                      <a:pt x="304876" y="139926"/>
                      <a:pt x="245809" y="157007"/>
                    </a:cubicBezTo>
                    <a:cubicBezTo>
                      <a:pt x="186743" y="174088"/>
                      <a:pt x="96472" y="163973"/>
                      <a:pt x="0" y="237162"/>
                    </a:cubicBezTo>
                    <a:cubicBezTo>
                      <a:pt x="0" y="237162"/>
                      <a:pt x="52578" y="163210"/>
                      <a:pt x="174624" y="129716"/>
                    </a:cubicBezTo>
                    <a:cubicBezTo>
                      <a:pt x="296669" y="96127"/>
                      <a:pt x="734372" y="-37846"/>
                      <a:pt x="759468" y="1034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9"/>
              <p:cNvSpPr/>
              <p:nvPr/>
            </p:nvSpPr>
            <p:spPr>
              <a:xfrm>
                <a:off x="10719966" y="1666531"/>
                <a:ext cx="869108" cy="276660"/>
              </a:xfrm>
              <a:custGeom>
                <a:rect b="b" l="l" r="r" t="t"/>
                <a:pathLst>
                  <a:path extrusionOk="0" h="276660" w="869108">
                    <a:moveTo>
                      <a:pt x="869109" y="3819"/>
                    </a:moveTo>
                    <a:cubicBezTo>
                      <a:pt x="869109" y="3819"/>
                      <a:pt x="853268" y="-10017"/>
                      <a:pt x="798973" y="14983"/>
                    </a:cubicBezTo>
                    <a:cubicBezTo>
                      <a:pt x="744677" y="39984"/>
                      <a:pt x="617097" y="87218"/>
                      <a:pt x="563374" y="97047"/>
                    </a:cubicBezTo>
                    <a:cubicBezTo>
                      <a:pt x="509651" y="106875"/>
                      <a:pt x="416042" y="141037"/>
                      <a:pt x="324246" y="154300"/>
                    </a:cubicBezTo>
                    <a:cubicBezTo>
                      <a:pt x="232449" y="167564"/>
                      <a:pt x="147332" y="214512"/>
                      <a:pt x="105919" y="245524"/>
                    </a:cubicBezTo>
                    <a:cubicBezTo>
                      <a:pt x="64506" y="276537"/>
                      <a:pt x="0" y="275201"/>
                      <a:pt x="0" y="275201"/>
                    </a:cubicBezTo>
                    <a:cubicBezTo>
                      <a:pt x="0" y="275201"/>
                      <a:pt x="63074" y="283503"/>
                      <a:pt x="109545" y="260506"/>
                    </a:cubicBezTo>
                    <a:cubicBezTo>
                      <a:pt x="156016" y="237509"/>
                      <a:pt x="216037" y="210027"/>
                      <a:pt x="276439" y="201725"/>
                    </a:cubicBezTo>
                    <a:cubicBezTo>
                      <a:pt x="336841" y="193424"/>
                      <a:pt x="483601" y="170140"/>
                      <a:pt x="596487" y="135502"/>
                    </a:cubicBezTo>
                    <a:cubicBezTo>
                      <a:pt x="709276" y="100864"/>
                      <a:pt x="781988" y="59737"/>
                      <a:pt x="803458" y="43515"/>
                    </a:cubicBezTo>
                    <a:cubicBezTo>
                      <a:pt x="824928" y="27197"/>
                      <a:pt x="869109" y="3819"/>
                      <a:pt x="869109" y="381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9"/>
              <p:cNvSpPr/>
              <p:nvPr/>
            </p:nvSpPr>
            <p:spPr>
              <a:xfrm>
                <a:off x="10662331" y="1748033"/>
                <a:ext cx="861571" cy="315457"/>
              </a:xfrm>
              <a:custGeom>
                <a:rect b="b" l="l" r="r" t="t"/>
                <a:pathLst>
                  <a:path extrusionOk="0" h="315457" w="861571">
                    <a:moveTo>
                      <a:pt x="861571" y="277"/>
                    </a:moveTo>
                    <a:cubicBezTo>
                      <a:pt x="861571" y="277"/>
                      <a:pt x="835234" y="-5639"/>
                      <a:pt x="752025" y="37206"/>
                    </a:cubicBezTo>
                    <a:cubicBezTo>
                      <a:pt x="668817" y="80050"/>
                      <a:pt x="562516" y="99421"/>
                      <a:pt x="486273" y="129575"/>
                    </a:cubicBezTo>
                    <a:cubicBezTo>
                      <a:pt x="410031" y="159728"/>
                      <a:pt x="305448" y="173755"/>
                      <a:pt x="241038" y="213547"/>
                    </a:cubicBezTo>
                    <a:cubicBezTo>
                      <a:pt x="176627" y="253338"/>
                      <a:pt x="0" y="315458"/>
                      <a:pt x="0" y="315458"/>
                    </a:cubicBezTo>
                    <a:cubicBezTo>
                      <a:pt x="0" y="315458"/>
                      <a:pt x="161455" y="299427"/>
                      <a:pt x="207831" y="263166"/>
                    </a:cubicBezTo>
                    <a:cubicBezTo>
                      <a:pt x="254206" y="226906"/>
                      <a:pt x="322623" y="208298"/>
                      <a:pt x="345144" y="204672"/>
                    </a:cubicBezTo>
                    <a:cubicBezTo>
                      <a:pt x="367759" y="201046"/>
                      <a:pt x="577593" y="134441"/>
                      <a:pt x="703169" y="86062"/>
                    </a:cubicBezTo>
                    <a:cubicBezTo>
                      <a:pt x="828745" y="37683"/>
                      <a:pt x="861571" y="277"/>
                      <a:pt x="861571" y="277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9"/>
              <p:cNvSpPr/>
              <p:nvPr/>
            </p:nvSpPr>
            <p:spPr>
              <a:xfrm>
                <a:off x="10719489" y="1821118"/>
                <a:ext cx="738666" cy="273671"/>
              </a:xfrm>
              <a:custGeom>
                <a:rect b="b" l="l" r="r" t="t"/>
                <a:pathLst>
                  <a:path extrusionOk="0" h="273671" w="738666">
                    <a:moveTo>
                      <a:pt x="738667" y="0"/>
                    </a:moveTo>
                    <a:cubicBezTo>
                      <a:pt x="738667" y="0"/>
                      <a:pt x="677023" y="5153"/>
                      <a:pt x="602785" y="48284"/>
                    </a:cubicBezTo>
                    <a:cubicBezTo>
                      <a:pt x="528642" y="91415"/>
                      <a:pt x="331594" y="163173"/>
                      <a:pt x="275198" y="172142"/>
                    </a:cubicBezTo>
                    <a:cubicBezTo>
                      <a:pt x="218709" y="181112"/>
                      <a:pt x="0" y="273672"/>
                      <a:pt x="0" y="273672"/>
                    </a:cubicBezTo>
                    <a:cubicBezTo>
                      <a:pt x="0" y="273672"/>
                      <a:pt x="182735" y="258118"/>
                      <a:pt x="299723" y="204872"/>
                    </a:cubicBezTo>
                    <a:cubicBezTo>
                      <a:pt x="416615" y="151627"/>
                      <a:pt x="738667" y="0"/>
                      <a:pt x="73866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9"/>
              <p:cNvSpPr/>
              <p:nvPr/>
            </p:nvSpPr>
            <p:spPr>
              <a:xfrm>
                <a:off x="10724642" y="1863771"/>
                <a:ext cx="690668" cy="373102"/>
              </a:xfrm>
              <a:custGeom>
                <a:rect b="b" l="l" r="r" t="t"/>
                <a:pathLst>
                  <a:path extrusionOk="0" h="373102" w="690668">
                    <a:moveTo>
                      <a:pt x="690669" y="0"/>
                    </a:moveTo>
                    <a:cubicBezTo>
                      <a:pt x="689714" y="5916"/>
                      <a:pt x="562039" y="61166"/>
                      <a:pt x="447913" y="131779"/>
                    </a:cubicBezTo>
                    <a:cubicBezTo>
                      <a:pt x="333693" y="202391"/>
                      <a:pt x="252488" y="223003"/>
                      <a:pt x="177199" y="248481"/>
                    </a:cubicBezTo>
                    <a:cubicBezTo>
                      <a:pt x="101911" y="273958"/>
                      <a:pt x="60975" y="307452"/>
                      <a:pt x="0" y="373102"/>
                    </a:cubicBezTo>
                    <a:cubicBezTo>
                      <a:pt x="0" y="373102"/>
                      <a:pt x="58399" y="352205"/>
                      <a:pt x="121949" y="315181"/>
                    </a:cubicBezTo>
                    <a:cubicBezTo>
                      <a:pt x="185501" y="278157"/>
                      <a:pt x="335411" y="262030"/>
                      <a:pt x="421672" y="198097"/>
                    </a:cubicBezTo>
                    <a:cubicBezTo>
                      <a:pt x="507934" y="134164"/>
                      <a:pt x="690669" y="0"/>
                      <a:pt x="690669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0" name="Google Shape;1380;p9"/>
            <p:cNvGrpSpPr/>
            <p:nvPr/>
          </p:nvGrpSpPr>
          <p:grpSpPr>
            <a:xfrm>
              <a:off x="10939513" y="315254"/>
              <a:ext cx="1694191" cy="2041375"/>
              <a:chOff x="10939513" y="315254"/>
              <a:chExt cx="1694191" cy="2041375"/>
            </a:xfrm>
          </p:grpSpPr>
          <p:sp>
            <p:nvSpPr>
              <p:cNvPr id="1381" name="Google Shape;1381;p9"/>
              <p:cNvSpPr/>
              <p:nvPr/>
            </p:nvSpPr>
            <p:spPr>
              <a:xfrm>
                <a:off x="10939513" y="1821118"/>
                <a:ext cx="518642" cy="535511"/>
              </a:xfrm>
              <a:custGeom>
                <a:rect b="b" l="l" r="r" t="t"/>
                <a:pathLst>
                  <a:path extrusionOk="0" h="535511" w="518642">
                    <a:moveTo>
                      <a:pt x="518643" y="0"/>
                    </a:moveTo>
                    <a:cubicBezTo>
                      <a:pt x="509864" y="5725"/>
                      <a:pt x="465969" y="159070"/>
                      <a:pt x="348504" y="281878"/>
                    </a:cubicBezTo>
                    <a:cubicBezTo>
                      <a:pt x="231039" y="404687"/>
                      <a:pt x="31701" y="498106"/>
                      <a:pt x="2883" y="535512"/>
                    </a:cubicBezTo>
                    <a:cubicBezTo>
                      <a:pt x="2883" y="535512"/>
                      <a:pt x="-20781" y="519958"/>
                      <a:pt x="67484" y="407550"/>
                    </a:cubicBezTo>
                    <a:cubicBezTo>
                      <a:pt x="155750" y="295142"/>
                      <a:pt x="275792" y="200865"/>
                      <a:pt x="332473" y="168707"/>
                    </a:cubicBezTo>
                    <a:cubicBezTo>
                      <a:pt x="389154" y="136550"/>
                      <a:pt x="518643" y="0"/>
                      <a:pt x="518643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9"/>
              <p:cNvSpPr/>
              <p:nvPr/>
            </p:nvSpPr>
            <p:spPr>
              <a:xfrm>
                <a:off x="11293405" y="1748310"/>
                <a:ext cx="231985" cy="462894"/>
              </a:xfrm>
              <a:custGeom>
                <a:rect b="b" l="l" r="r" t="t"/>
                <a:pathLst>
                  <a:path extrusionOk="0" h="462894" w="231985">
                    <a:moveTo>
                      <a:pt x="230497" y="0"/>
                    </a:moveTo>
                    <a:cubicBezTo>
                      <a:pt x="230497" y="0"/>
                      <a:pt x="247863" y="151817"/>
                      <a:pt x="163986" y="255160"/>
                    </a:cubicBezTo>
                    <a:cubicBezTo>
                      <a:pt x="80111" y="358503"/>
                      <a:pt x="27533" y="428543"/>
                      <a:pt x="5967" y="462895"/>
                    </a:cubicBezTo>
                    <a:cubicBezTo>
                      <a:pt x="5967" y="462895"/>
                      <a:pt x="-11400" y="438658"/>
                      <a:pt x="13124" y="386557"/>
                    </a:cubicBezTo>
                    <a:cubicBezTo>
                      <a:pt x="37647" y="334456"/>
                      <a:pt x="141086" y="235312"/>
                      <a:pt x="177059" y="150386"/>
                    </a:cubicBezTo>
                    <a:cubicBezTo>
                      <a:pt x="212938" y="65364"/>
                      <a:pt x="230497" y="0"/>
                      <a:pt x="23049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1383;p9"/>
              <p:cNvSpPr/>
              <p:nvPr/>
            </p:nvSpPr>
            <p:spPr>
              <a:xfrm>
                <a:off x="11371903" y="1670583"/>
                <a:ext cx="232617" cy="632705"/>
              </a:xfrm>
              <a:custGeom>
                <a:rect b="b" l="l" r="r" t="t"/>
                <a:pathLst>
                  <a:path extrusionOk="0" h="632705" w="232617">
                    <a:moveTo>
                      <a:pt x="214882" y="149"/>
                    </a:moveTo>
                    <a:cubicBezTo>
                      <a:pt x="214882" y="149"/>
                      <a:pt x="245132" y="-10157"/>
                      <a:pt x="226619" y="140706"/>
                    </a:cubicBezTo>
                    <a:cubicBezTo>
                      <a:pt x="208108" y="291569"/>
                      <a:pt x="163449" y="362278"/>
                      <a:pt x="121368" y="413329"/>
                    </a:cubicBezTo>
                    <a:cubicBezTo>
                      <a:pt x="79287" y="464380"/>
                      <a:pt x="9819" y="521729"/>
                      <a:pt x="18312" y="558944"/>
                    </a:cubicBezTo>
                    <a:cubicBezTo>
                      <a:pt x="26805" y="596159"/>
                      <a:pt x="88638" y="632705"/>
                      <a:pt x="88638" y="632705"/>
                    </a:cubicBezTo>
                    <a:cubicBezTo>
                      <a:pt x="88638" y="632705"/>
                      <a:pt x="5525" y="607323"/>
                      <a:pt x="1709" y="571253"/>
                    </a:cubicBezTo>
                    <a:cubicBezTo>
                      <a:pt x="-2109" y="535183"/>
                      <a:pt x="-6212" y="491003"/>
                      <a:pt x="69458" y="393386"/>
                    </a:cubicBezTo>
                    <a:cubicBezTo>
                      <a:pt x="145223" y="295768"/>
                      <a:pt x="181102" y="218762"/>
                      <a:pt x="214882" y="14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9"/>
              <p:cNvSpPr/>
              <p:nvPr/>
            </p:nvSpPr>
            <p:spPr>
              <a:xfrm>
                <a:off x="11517379" y="1610806"/>
                <a:ext cx="130632" cy="669007"/>
              </a:xfrm>
              <a:custGeom>
                <a:rect b="b" l="l" r="r" t="t"/>
                <a:pathLst>
                  <a:path extrusionOk="0" h="669007" w="130632">
                    <a:moveTo>
                      <a:pt x="124656" y="0"/>
                    </a:moveTo>
                    <a:cubicBezTo>
                      <a:pt x="124656" y="0"/>
                      <a:pt x="137442" y="116988"/>
                      <a:pt x="125610" y="212697"/>
                    </a:cubicBezTo>
                    <a:cubicBezTo>
                      <a:pt x="113778" y="308406"/>
                      <a:pt x="59768" y="490663"/>
                      <a:pt x="58432" y="542955"/>
                    </a:cubicBezTo>
                    <a:cubicBezTo>
                      <a:pt x="57096" y="595246"/>
                      <a:pt x="35912" y="608224"/>
                      <a:pt x="90971" y="669008"/>
                    </a:cubicBezTo>
                    <a:cubicBezTo>
                      <a:pt x="90971" y="669008"/>
                      <a:pt x="-6265" y="636182"/>
                      <a:pt x="320" y="585036"/>
                    </a:cubicBezTo>
                    <a:cubicBezTo>
                      <a:pt x="6904" y="533889"/>
                      <a:pt x="-253" y="411462"/>
                      <a:pt x="38680" y="318521"/>
                    </a:cubicBezTo>
                    <a:cubicBezTo>
                      <a:pt x="77421" y="225484"/>
                      <a:pt x="124656" y="0"/>
                      <a:pt x="12465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9"/>
              <p:cNvSpPr/>
              <p:nvPr/>
            </p:nvSpPr>
            <p:spPr>
              <a:xfrm>
                <a:off x="11665615" y="1512139"/>
                <a:ext cx="88284" cy="730971"/>
              </a:xfrm>
              <a:custGeom>
                <a:rect b="b" l="l" r="r" t="t"/>
                <a:pathLst>
                  <a:path extrusionOk="0" h="730971" w="88284">
                    <a:moveTo>
                      <a:pt x="35009" y="0"/>
                    </a:moveTo>
                    <a:cubicBezTo>
                      <a:pt x="35009" y="0"/>
                      <a:pt x="96748" y="152294"/>
                      <a:pt x="87301" y="274626"/>
                    </a:cubicBezTo>
                    <a:cubicBezTo>
                      <a:pt x="77759" y="397053"/>
                      <a:pt x="74705" y="457361"/>
                      <a:pt x="58579" y="546676"/>
                    </a:cubicBezTo>
                    <a:cubicBezTo>
                      <a:pt x="42452" y="636087"/>
                      <a:pt x="30333" y="705555"/>
                      <a:pt x="76804" y="730937"/>
                    </a:cubicBezTo>
                    <a:cubicBezTo>
                      <a:pt x="76804" y="730937"/>
                      <a:pt x="21077" y="733991"/>
                      <a:pt x="15924" y="682749"/>
                    </a:cubicBezTo>
                    <a:cubicBezTo>
                      <a:pt x="10772" y="631507"/>
                      <a:pt x="-7167" y="603453"/>
                      <a:pt x="3138" y="401157"/>
                    </a:cubicBezTo>
                    <a:cubicBezTo>
                      <a:pt x="13539" y="198861"/>
                      <a:pt x="35009" y="0"/>
                      <a:pt x="35009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6" name="Google Shape;1386;p9"/>
              <p:cNvSpPr/>
              <p:nvPr/>
            </p:nvSpPr>
            <p:spPr>
              <a:xfrm>
                <a:off x="11754633" y="1429122"/>
                <a:ext cx="95613" cy="812970"/>
              </a:xfrm>
              <a:custGeom>
                <a:rect b="b" l="l" r="r" t="t"/>
                <a:pathLst>
                  <a:path extrusionOk="0" h="812970" w="95613">
                    <a:moveTo>
                      <a:pt x="0" y="0"/>
                    </a:moveTo>
                    <a:cubicBezTo>
                      <a:pt x="0" y="0"/>
                      <a:pt x="67845" y="127866"/>
                      <a:pt x="77007" y="331021"/>
                    </a:cubicBezTo>
                    <a:cubicBezTo>
                      <a:pt x="86071" y="534080"/>
                      <a:pt x="87790" y="593624"/>
                      <a:pt x="68990" y="644866"/>
                    </a:cubicBezTo>
                    <a:cubicBezTo>
                      <a:pt x="50097" y="696108"/>
                      <a:pt x="40841" y="795920"/>
                      <a:pt x="95614" y="812333"/>
                    </a:cubicBezTo>
                    <a:cubicBezTo>
                      <a:pt x="95614" y="812333"/>
                      <a:pt x="42368" y="822734"/>
                      <a:pt x="27005" y="759564"/>
                    </a:cubicBezTo>
                    <a:cubicBezTo>
                      <a:pt x="11641" y="696394"/>
                      <a:pt x="2959" y="556982"/>
                      <a:pt x="14218" y="481884"/>
                    </a:cubicBezTo>
                    <a:cubicBezTo>
                      <a:pt x="25383" y="40669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7" name="Google Shape;1387;p9"/>
              <p:cNvSpPr/>
              <p:nvPr/>
            </p:nvSpPr>
            <p:spPr>
              <a:xfrm>
                <a:off x="11814956" y="1321676"/>
                <a:ext cx="263350" cy="793325"/>
              </a:xfrm>
              <a:custGeom>
                <a:rect b="b" l="l" r="r" t="t"/>
                <a:pathLst>
                  <a:path extrusionOk="0" h="793325" w="263350">
                    <a:moveTo>
                      <a:pt x="5328" y="0"/>
                    </a:moveTo>
                    <a:cubicBezTo>
                      <a:pt x="5328" y="0"/>
                      <a:pt x="88060" y="147333"/>
                      <a:pt x="124797" y="305448"/>
                    </a:cubicBezTo>
                    <a:cubicBezTo>
                      <a:pt x="161439" y="463658"/>
                      <a:pt x="212300" y="661947"/>
                      <a:pt x="221365" y="706891"/>
                    </a:cubicBezTo>
                    <a:cubicBezTo>
                      <a:pt x="230429" y="751835"/>
                      <a:pt x="263351" y="788954"/>
                      <a:pt x="263351" y="788954"/>
                    </a:cubicBezTo>
                    <a:cubicBezTo>
                      <a:pt x="263351" y="788954"/>
                      <a:pt x="193501" y="823211"/>
                      <a:pt x="168215" y="699925"/>
                    </a:cubicBezTo>
                    <a:cubicBezTo>
                      <a:pt x="142832" y="576639"/>
                      <a:pt x="54375" y="384171"/>
                      <a:pt x="46932" y="337128"/>
                    </a:cubicBezTo>
                    <a:cubicBezTo>
                      <a:pt x="39394" y="290085"/>
                      <a:pt x="-17383" y="90461"/>
                      <a:pt x="5328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9"/>
              <p:cNvSpPr/>
              <p:nvPr/>
            </p:nvSpPr>
            <p:spPr>
              <a:xfrm>
                <a:off x="11871428" y="1227685"/>
                <a:ext cx="242994" cy="862238"/>
              </a:xfrm>
              <a:custGeom>
                <a:rect b="b" l="l" r="r" t="t"/>
                <a:pathLst>
                  <a:path extrusionOk="0" h="862238" w="242994">
                    <a:moveTo>
                      <a:pt x="3152" y="0"/>
                    </a:moveTo>
                    <a:cubicBezTo>
                      <a:pt x="385" y="68704"/>
                      <a:pt x="-11448" y="101530"/>
                      <a:pt x="39699" y="230350"/>
                    </a:cubicBezTo>
                    <a:cubicBezTo>
                      <a:pt x="90845" y="359171"/>
                      <a:pt x="191325" y="566429"/>
                      <a:pt x="197719" y="655458"/>
                    </a:cubicBezTo>
                    <a:cubicBezTo>
                      <a:pt x="204112" y="744487"/>
                      <a:pt x="191516" y="862239"/>
                      <a:pt x="191516" y="862239"/>
                    </a:cubicBezTo>
                    <a:cubicBezTo>
                      <a:pt x="191516" y="862239"/>
                      <a:pt x="207738" y="851933"/>
                      <a:pt x="230353" y="763476"/>
                    </a:cubicBezTo>
                    <a:cubicBezTo>
                      <a:pt x="252968" y="675020"/>
                      <a:pt x="243139" y="613090"/>
                      <a:pt x="217471" y="511942"/>
                    </a:cubicBezTo>
                    <a:cubicBezTo>
                      <a:pt x="191707" y="410794"/>
                      <a:pt x="3152" y="0"/>
                      <a:pt x="315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9"/>
              <p:cNvSpPr/>
              <p:nvPr/>
            </p:nvSpPr>
            <p:spPr>
              <a:xfrm>
                <a:off x="11916456" y="1142472"/>
                <a:ext cx="316450" cy="835138"/>
              </a:xfrm>
              <a:custGeom>
                <a:rect b="b" l="l" r="r" t="t"/>
                <a:pathLst>
                  <a:path extrusionOk="0" h="835138" w="316450">
                    <a:moveTo>
                      <a:pt x="5166" y="0"/>
                    </a:moveTo>
                    <a:cubicBezTo>
                      <a:pt x="-3708" y="47139"/>
                      <a:pt x="-8289" y="99907"/>
                      <a:pt x="53546" y="217468"/>
                    </a:cubicBezTo>
                    <a:cubicBezTo>
                      <a:pt x="115284" y="335029"/>
                      <a:pt x="232463" y="541142"/>
                      <a:pt x="246777" y="593433"/>
                    </a:cubicBezTo>
                    <a:cubicBezTo>
                      <a:pt x="261090" y="645725"/>
                      <a:pt x="288762" y="758991"/>
                      <a:pt x="295060" y="835139"/>
                    </a:cubicBezTo>
                    <a:cubicBezTo>
                      <a:pt x="295060" y="835139"/>
                      <a:pt x="346111" y="713188"/>
                      <a:pt x="290480" y="548394"/>
                    </a:cubicBezTo>
                    <a:cubicBezTo>
                      <a:pt x="234945" y="383599"/>
                      <a:pt x="111085" y="223671"/>
                      <a:pt x="71199" y="142275"/>
                    </a:cubicBezTo>
                    <a:cubicBezTo>
                      <a:pt x="31312" y="60880"/>
                      <a:pt x="5166" y="0"/>
                      <a:pt x="516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9"/>
              <p:cNvSpPr/>
              <p:nvPr/>
            </p:nvSpPr>
            <p:spPr>
              <a:xfrm>
                <a:off x="11972470" y="1056592"/>
                <a:ext cx="348904" cy="806416"/>
              </a:xfrm>
              <a:custGeom>
                <a:rect b="b" l="l" r="r" t="t"/>
                <a:pathLst>
                  <a:path extrusionOk="0" h="806416" w="348904">
                    <a:moveTo>
                      <a:pt x="204" y="0"/>
                    </a:moveTo>
                    <a:cubicBezTo>
                      <a:pt x="-3803" y="120328"/>
                      <a:pt x="52114" y="199529"/>
                      <a:pt x="91524" y="274626"/>
                    </a:cubicBezTo>
                    <a:cubicBezTo>
                      <a:pt x="130934" y="349724"/>
                      <a:pt x="278743" y="515282"/>
                      <a:pt x="296683" y="585799"/>
                    </a:cubicBezTo>
                    <a:cubicBezTo>
                      <a:pt x="314622" y="656221"/>
                      <a:pt x="328649" y="683989"/>
                      <a:pt x="331702" y="806417"/>
                    </a:cubicBezTo>
                    <a:cubicBezTo>
                      <a:pt x="331702" y="806417"/>
                      <a:pt x="375883" y="677405"/>
                      <a:pt x="322637" y="512133"/>
                    </a:cubicBezTo>
                    <a:cubicBezTo>
                      <a:pt x="269392" y="346861"/>
                      <a:pt x="147537" y="260217"/>
                      <a:pt x="92956" y="158879"/>
                    </a:cubicBezTo>
                    <a:cubicBezTo>
                      <a:pt x="38277" y="57635"/>
                      <a:pt x="204" y="0"/>
                      <a:pt x="204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9"/>
              <p:cNvSpPr/>
              <p:nvPr/>
            </p:nvSpPr>
            <p:spPr>
              <a:xfrm>
                <a:off x="12234438" y="494171"/>
                <a:ext cx="399266" cy="676164"/>
              </a:xfrm>
              <a:custGeom>
                <a:rect b="b" l="l" r="r" t="t"/>
                <a:pathLst>
                  <a:path extrusionOk="0" h="676164" w="399266">
                    <a:moveTo>
                      <a:pt x="76" y="0"/>
                    </a:moveTo>
                    <a:cubicBezTo>
                      <a:pt x="76" y="0"/>
                      <a:pt x="34045" y="230923"/>
                      <a:pt x="149508" y="284932"/>
                    </a:cubicBezTo>
                    <a:cubicBezTo>
                      <a:pt x="264969" y="338941"/>
                      <a:pt x="455719" y="463945"/>
                      <a:pt x="383293" y="676165"/>
                    </a:cubicBezTo>
                    <a:cubicBezTo>
                      <a:pt x="383293" y="676165"/>
                      <a:pt x="358006" y="504595"/>
                      <a:pt x="240540" y="457647"/>
                    </a:cubicBezTo>
                    <a:cubicBezTo>
                      <a:pt x="123075" y="410699"/>
                      <a:pt x="62482" y="356690"/>
                      <a:pt x="29752" y="248003"/>
                    </a:cubicBezTo>
                    <a:cubicBezTo>
                      <a:pt x="-2979" y="139317"/>
                      <a:pt x="76" y="0"/>
                      <a:pt x="7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9"/>
              <p:cNvSpPr/>
              <p:nvPr/>
            </p:nvSpPr>
            <p:spPr>
              <a:xfrm>
                <a:off x="12282988" y="315254"/>
                <a:ext cx="322051" cy="743437"/>
              </a:xfrm>
              <a:custGeom>
                <a:rect b="b" l="l" r="r" t="t"/>
                <a:pathLst>
                  <a:path extrusionOk="0" h="743437" w="322051">
                    <a:moveTo>
                      <a:pt x="17559" y="0"/>
                    </a:moveTo>
                    <a:cubicBezTo>
                      <a:pt x="43322" y="15745"/>
                      <a:pt x="126054" y="87503"/>
                      <a:pt x="134737" y="142084"/>
                    </a:cubicBezTo>
                    <a:cubicBezTo>
                      <a:pt x="143420" y="196666"/>
                      <a:pt x="267661" y="298482"/>
                      <a:pt x="291708" y="340945"/>
                    </a:cubicBezTo>
                    <a:cubicBezTo>
                      <a:pt x="315849" y="383408"/>
                      <a:pt x="376443" y="558890"/>
                      <a:pt x="205159" y="743438"/>
                    </a:cubicBezTo>
                    <a:cubicBezTo>
                      <a:pt x="205159" y="743438"/>
                      <a:pt x="260218" y="618052"/>
                      <a:pt x="216419" y="517858"/>
                    </a:cubicBezTo>
                    <a:cubicBezTo>
                      <a:pt x="172620" y="417665"/>
                      <a:pt x="71376" y="466617"/>
                      <a:pt x="37788" y="342663"/>
                    </a:cubicBezTo>
                    <a:cubicBezTo>
                      <a:pt x="4199" y="218709"/>
                      <a:pt x="0" y="47616"/>
                      <a:pt x="0" y="47616"/>
                    </a:cubicBezTo>
                    <a:lnTo>
                      <a:pt x="17559" y="0"/>
                    </a:ln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9"/>
              <p:cNvSpPr/>
              <p:nvPr/>
            </p:nvSpPr>
            <p:spPr>
              <a:xfrm>
                <a:off x="12123508" y="734063"/>
                <a:ext cx="343557" cy="833611"/>
              </a:xfrm>
              <a:custGeom>
                <a:rect b="b" l="l" r="r" t="t"/>
                <a:pathLst>
                  <a:path extrusionOk="0" h="833611" w="343557">
                    <a:moveTo>
                      <a:pt x="1460" y="0"/>
                    </a:moveTo>
                    <a:cubicBezTo>
                      <a:pt x="1460" y="0"/>
                      <a:pt x="62244" y="170711"/>
                      <a:pt x="106902" y="287317"/>
                    </a:cubicBezTo>
                    <a:cubicBezTo>
                      <a:pt x="151464" y="403924"/>
                      <a:pt x="293931" y="578070"/>
                      <a:pt x="312060" y="646584"/>
                    </a:cubicBezTo>
                    <a:cubicBezTo>
                      <a:pt x="330191" y="715097"/>
                      <a:pt x="355478" y="767007"/>
                      <a:pt x="337252" y="833612"/>
                    </a:cubicBezTo>
                    <a:cubicBezTo>
                      <a:pt x="337252" y="833612"/>
                      <a:pt x="293549" y="666527"/>
                      <a:pt x="180663" y="563089"/>
                    </a:cubicBezTo>
                    <a:cubicBezTo>
                      <a:pt x="67779" y="459651"/>
                      <a:pt x="32186" y="320620"/>
                      <a:pt x="13102" y="200197"/>
                    </a:cubicBezTo>
                    <a:cubicBezTo>
                      <a:pt x="-6078" y="79678"/>
                      <a:pt x="1460" y="0"/>
                      <a:pt x="146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9"/>
              <p:cNvSpPr/>
              <p:nvPr/>
            </p:nvSpPr>
            <p:spPr>
              <a:xfrm>
                <a:off x="12056345" y="845421"/>
                <a:ext cx="371421" cy="728169"/>
              </a:xfrm>
              <a:custGeom>
                <a:rect b="b" l="l" r="r" t="t"/>
                <a:pathLst>
                  <a:path extrusionOk="0" h="728169" w="371421">
                    <a:moveTo>
                      <a:pt x="16427" y="0"/>
                    </a:moveTo>
                    <a:cubicBezTo>
                      <a:pt x="16427" y="0"/>
                      <a:pt x="-22314" y="50860"/>
                      <a:pt x="19194" y="178440"/>
                    </a:cubicBezTo>
                    <a:cubicBezTo>
                      <a:pt x="60703" y="306020"/>
                      <a:pt x="106220" y="449250"/>
                      <a:pt x="214524" y="528546"/>
                    </a:cubicBezTo>
                    <a:cubicBezTo>
                      <a:pt x="322734" y="607842"/>
                      <a:pt x="369109" y="656412"/>
                      <a:pt x="366915" y="728170"/>
                    </a:cubicBezTo>
                    <a:cubicBezTo>
                      <a:pt x="366915" y="728170"/>
                      <a:pt x="389148" y="616621"/>
                      <a:pt x="334853" y="509461"/>
                    </a:cubicBezTo>
                    <a:cubicBezTo>
                      <a:pt x="280557" y="402302"/>
                      <a:pt x="158798" y="389515"/>
                      <a:pt x="105552" y="248099"/>
                    </a:cubicBezTo>
                    <a:cubicBezTo>
                      <a:pt x="52116" y="106683"/>
                      <a:pt x="16427" y="0"/>
                      <a:pt x="1642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9"/>
              <p:cNvSpPr/>
              <p:nvPr/>
            </p:nvSpPr>
            <p:spPr>
              <a:xfrm>
                <a:off x="12012579" y="965654"/>
                <a:ext cx="352991" cy="833565"/>
              </a:xfrm>
              <a:custGeom>
                <a:rect b="b" l="l" r="r" t="t"/>
                <a:pathLst>
                  <a:path extrusionOk="0" h="833565" w="352991">
                    <a:moveTo>
                      <a:pt x="1222" y="0"/>
                    </a:moveTo>
                    <a:cubicBezTo>
                      <a:pt x="1222" y="0"/>
                      <a:pt x="-17576" y="85308"/>
                      <a:pt x="92256" y="279206"/>
                    </a:cubicBezTo>
                    <a:cubicBezTo>
                      <a:pt x="202088" y="473105"/>
                      <a:pt x="313636" y="552592"/>
                      <a:pt x="318885" y="666241"/>
                    </a:cubicBezTo>
                    <a:cubicBezTo>
                      <a:pt x="324132" y="779889"/>
                      <a:pt x="313827" y="838574"/>
                      <a:pt x="325659" y="833230"/>
                    </a:cubicBezTo>
                    <a:cubicBezTo>
                      <a:pt x="337492" y="827886"/>
                      <a:pt x="371653" y="723781"/>
                      <a:pt x="339686" y="572727"/>
                    </a:cubicBezTo>
                    <a:cubicBezTo>
                      <a:pt x="307720" y="421673"/>
                      <a:pt x="203900" y="312604"/>
                      <a:pt x="140539" y="207353"/>
                    </a:cubicBezTo>
                    <a:cubicBezTo>
                      <a:pt x="77274" y="102007"/>
                      <a:pt x="1222" y="0"/>
                      <a:pt x="122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9"/>
              <p:cNvSpPr/>
              <p:nvPr/>
            </p:nvSpPr>
            <p:spPr>
              <a:xfrm>
                <a:off x="12182109" y="606483"/>
                <a:ext cx="234302" cy="814431"/>
              </a:xfrm>
              <a:custGeom>
                <a:rect b="b" l="l" r="r" t="t"/>
                <a:pathLst>
                  <a:path extrusionOk="0" h="814431" w="234302">
                    <a:moveTo>
                      <a:pt x="17" y="0"/>
                    </a:moveTo>
                    <a:cubicBezTo>
                      <a:pt x="17" y="0"/>
                      <a:pt x="68054" y="159165"/>
                      <a:pt x="109085" y="301249"/>
                    </a:cubicBezTo>
                    <a:cubicBezTo>
                      <a:pt x="150117" y="443333"/>
                      <a:pt x="223783" y="481789"/>
                      <a:pt x="232944" y="551733"/>
                    </a:cubicBezTo>
                    <a:cubicBezTo>
                      <a:pt x="242105" y="621678"/>
                      <a:pt x="201932" y="814432"/>
                      <a:pt x="201932" y="814432"/>
                    </a:cubicBezTo>
                    <a:cubicBezTo>
                      <a:pt x="201932" y="814432"/>
                      <a:pt x="200214" y="678264"/>
                      <a:pt x="166911" y="593910"/>
                    </a:cubicBezTo>
                    <a:cubicBezTo>
                      <a:pt x="133609" y="509557"/>
                      <a:pt x="76164" y="500301"/>
                      <a:pt x="37041" y="326632"/>
                    </a:cubicBezTo>
                    <a:cubicBezTo>
                      <a:pt x="-1987" y="152867"/>
                      <a:pt x="17" y="0"/>
                      <a:pt x="1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97" name="Google Shape;1397;p9"/>
            <p:cNvSpPr/>
            <p:nvPr/>
          </p:nvSpPr>
          <p:spPr>
            <a:xfrm>
              <a:off x="11393841" y="25264"/>
              <a:ext cx="1134479" cy="1858355"/>
            </a:xfrm>
            <a:custGeom>
              <a:rect b="b" l="l" r="r" t="t"/>
              <a:pathLst>
                <a:path extrusionOk="0" h="1858355" w="1134479">
                  <a:moveTo>
                    <a:pt x="1134480" y="32348"/>
                  </a:moveTo>
                  <a:cubicBezTo>
                    <a:pt x="1114631" y="40936"/>
                    <a:pt x="1095451" y="51147"/>
                    <a:pt x="1077320" y="63074"/>
                  </a:cubicBezTo>
                  <a:cubicBezTo>
                    <a:pt x="1059476" y="75384"/>
                    <a:pt x="1042683" y="89220"/>
                    <a:pt x="1027223" y="104583"/>
                  </a:cubicBezTo>
                  <a:cubicBezTo>
                    <a:pt x="996593" y="135596"/>
                    <a:pt x="971116" y="171952"/>
                    <a:pt x="952126" y="211743"/>
                  </a:cubicBezTo>
                  <a:cubicBezTo>
                    <a:pt x="942584" y="231591"/>
                    <a:pt x="934377" y="252107"/>
                    <a:pt x="927794" y="273195"/>
                  </a:cubicBezTo>
                  <a:cubicBezTo>
                    <a:pt x="920542" y="295810"/>
                    <a:pt x="912240" y="316899"/>
                    <a:pt x="903938" y="338369"/>
                  </a:cubicBezTo>
                  <a:cubicBezTo>
                    <a:pt x="887239" y="381022"/>
                    <a:pt x="869776" y="423199"/>
                    <a:pt x="851932" y="465376"/>
                  </a:cubicBezTo>
                  <a:cubicBezTo>
                    <a:pt x="780271" y="633511"/>
                    <a:pt x="702692" y="798878"/>
                    <a:pt x="619102" y="961287"/>
                  </a:cubicBezTo>
                  <a:cubicBezTo>
                    <a:pt x="535416" y="1123506"/>
                    <a:pt x="445623" y="1282862"/>
                    <a:pt x="345525" y="1435538"/>
                  </a:cubicBezTo>
                  <a:cubicBezTo>
                    <a:pt x="295428" y="1511780"/>
                    <a:pt x="242659" y="1586401"/>
                    <a:pt x="185788" y="1657777"/>
                  </a:cubicBezTo>
                  <a:cubicBezTo>
                    <a:pt x="128821" y="1729058"/>
                    <a:pt x="67845" y="1797380"/>
                    <a:pt x="0" y="1858355"/>
                  </a:cubicBezTo>
                  <a:cubicBezTo>
                    <a:pt x="66891" y="1796331"/>
                    <a:pt x="126626" y="1727149"/>
                    <a:pt x="182352" y="1655010"/>
                  </a:cubicBezTo>
                  <a:cubicBezTo>
                    <a:pt x="237983" y="1582870"/>
                    <a:pt x="289416" y="1507582"/>
                    <a:pt x="338177" y="1430671"/>
                  </a:cubicBezTo>
                  <a:cubicBezTo>
                    <a:pt x="435603" y="1276754"/>
                    <a:pt x="522534" y="1116349"/>
                    <a:pt x="603452" y="953176"/>
                  </a:cubicBezTo>
                  <a:cubicBezTo>
                    <a:pt x="684275" y="789908"/>
                    <a:pt x="758991" y="623682"/>
                    <a:pt x="827600" y="455166"/>
                  </a:cubicBezTo>
                  <a:cubicBezTo>
                    <a:pt x="844681" y="412989"/>
                    <a:pt x="861380" y="370717"/>
                    <a:pt x="877219" y="328158"/>
                  </a:cubicBezTo>
                  <a:cubicBezTo>
                    <a:pt x="885045" y="306975"/>
                    <a:pt x="893060" y="285409"/>
                    <a:pt x="899358" y="264607"/>
                  </a:cubicBezTo>
                  <a:cubicBezTo>
                    <a:pt x="905942" y="241992"/>
                    <a:pt x="914339" y="219949"/>
                    <a:pt x="924263" y="198574"/>
                  </a:cubicBezTo>
                  <a:cubicBezTo>
                    <a:pt x="943920" y="155730"/>
                    <a:pt x="970639" y="115843"/>
                    <a:pt x="1003654" y="81491"/>
                  </a:cubicBezTo>
                  <a:cubicBezTo>
                    <a:pt x="1020353" y="64506"/>
                    <a:pt x="1038484" y="48952"/>
                    <a:pt x="1058046" y="35020"/>
                  </a:cubicBezTo>
                  <a:cubicBezTo>
                    <a:pt x="1077798" y="21470"/>
                    <a:pt x="1098790" y="9829"/>
                    <a:pt x="1120643" y="0"/>
                  </a:cubicBezTo>
                  <a:lnTo>
                    <a:pt x="1134480" y="32348"/>
                  </a:lnTo>
                  <a:close/>
                </a:path>
              </a:pathLst>
            </a:custGeom>
            <a:solidFill>
              <a:srgbClr val="1B0A2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8" name="Google Shape;1398;p9"/>
          <p:cNvGrpSpPr/>
          <p:nvPr/>
        </p:nvGrpSpPr>
        <p:grpSpPr>
          <a:xfrm>
            <a:off x="7766660" y="-474469"/>
            <a:ext cx="1841918" cy="1472167"/>
            <a:chOff x="10355547" y="-632626"/>
            <a:chExt cx="2455891" cy="1962889"/>
          </a:xfrm>
        </p:grpSpPr>
        <p:grpSp>
          <p:nvGrpSpPr>
            <p:cNvPr id="1399" name="Google Shape;1399;p9"/>
            <p:cNvGrpSpPr/>
            <p:nvPr/>
          </p:nvGrpSpPr>
          <p:grpSpPr>
            <a:xfrm>
              <a:off x="10355547" y="-632626"/>
              <a:ext cx="2165139" cy="1562137"/>
              <a:chOff x="10355547" y="-632626"/>
              <a:chExt cx="2165139" cy="1562137"/>
            </a:xfrm>
          </p:grpSpPr>
          <p:sp>
            <p:nvSpPr>
              <p:cNvPr id="1400" name="Google Shape;1400;p9"/>
              <p:cNvSpPr/>
              <p:nvPr/>
            </p:nvSpPr>
            <p:spPr>
              <a:xfrm>
                <a:off x="11895746" y="-605868"/>
                <a:ext cx="624940" cy="283750"/>
              </a:xfrm>
              <a:custGeom>
                <a:rect b="b" l="l" r="r" t="t"/>
                <a:pathLst>
                  <a:path extrusionOk="0" h="283750" w="624940">
                    <a:moveTo>
                      <a:pt x="624940" y="275970"/>
                    </a:moveTo>
                    <a:cubicBezTo>
                      <a:pt x="591924" y="297727"/>
                      <a:pt x="488677" y="270054"/>
                      <a:pt x="454707" y="239710"/>
                    </a:cubicBezTo>
                    <a:cubicBezTo>
                      <a:pt x="420736" y="209365"/>
                      <a:pt x="326458" y="125202"/>
                      <a:pt x="273117" y="94763"/>
                    </a:cubicBezTo>
                    <a:cubicBezTo>
                      <a:pt x="219776" y="64323"/>
                      <a:pt x="-56091" y="-20317"/>
                      <a:pt x="10227" y="4493"/>
                    </a:cubicBezTo>
                    <a:cubicBezTo>
                      <a:pt x="15763" y="6592"/>
                      <a:pt x="89429" y="16898"/>
                      <a:pt x="149450" y="21383"/>
                    </a:cubicBezTo>
                    <a:cubicBezTo>
                      <a:pt x="209470" y="25868"/>
                      <a:pt x="266723" y="33788"/>
                      <a:pt x="375792" y="88656"/>
                    </a:cubicBezTo>
                    <a:cubicBezTo>
                      <a:pt x="484859" y="143524"/>
                      <a:pt x="614062" y="202399"/>
                      <a:pt x="624940" y="27597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1" name="Google Shape;1401;p9"/>
              <p:cNvSpPr/>
              <p:nvPr/>
            </p:nvSpPr>
            <p:spPr>
              <a:xfrm>
                <a:off x="11798146" y="-632626"/>
                <a:ext cx="664242" cy="382861"/>
              </a:xfrm>
              <a:custGeom>
                <a:rect b="b" l="l" r="r" t="t"/>
                <a:pathLst>
                  <a:path extrusionOk="0" h="382861" w="664242">
                    <a:moveTo>
                      <a:pt x="664237" y="370479"/>
                    </a:moveTo>
                    <a:cubicBezTo>
                      <a:pt x="648110" y="393285"/>
                      <a:pt x="556122" y="380021"/>
                      <a:pt x="536752" y="367044"/>
                    </a:cubicBezTo>
                    <a:cubicBezTo>
                      <a:pt x="517381" y="353971"/>
                      <a:pt x="420909" y="261602"/>
                      <a:pt x="368903" y="205493"/>
                    </a:cubicBezTo>
                    <a:cubicBezTo>
                      <a:pt x="316898" y="149385"/>
                      <a:pt x="232736" y="91940"/>
                      <a:pt x="187410" y="78772"/>
                    </a:cubicBezTo>
                    <a:cubicBezTo>
                      <a:pt x="142180" y="65604"/>
                      <a:pt x="97522" y="17511"/>
                      <a:pt x="0" y="48"/>
                    </a:cubicBezTo>
                    <a:cubicBezTo>
                      <a:pt x="0" y="48"/>
                      <a:pt x="38741" y="-811"/>
                      <a:pt x="61929" y="4724"/>
                    </a:cubicBezTo>
                    <a:cubicBezTo>
                      <a:pt x="85116" y="10258"/>
                      <a:pt x="152867" y="48237"/>
                      <a:pt x="237220" y="57206"/>
                    </a:cubicBezTo>
                    <a:cubicBezTo>
                      <a:pt x="321765" y="66081"/>
                      <a:pt x="665858" y="333168"/>
                      <a:pt x="664237" y="37047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2" name="Google Shape;1402;p9"/>
              <p:cNvSpPr/>
              <p:nvPr/>
            </p:nvSpPr>
            <p:spPr>
              <a:xfrm>
                <a:off x="11771045" y="-611299"/>
                <a:ext cx="622060" cy="448405"/>
              </a:xfrm>
              <a:custGeom>
                <a:rect b="b" l="l" r="r" t="t"/>
                <a:pathLst>
                  <a:path extrusionOk="0" h="448405" w="622060">
                    <a:moveTo>
                      <a:pt x="622061" y="424726"/>
                    </a:moveTo>
                    <a:cubicBezTo>
                      <a:pt x="571868" y="421959"/>
                      <a:pt x="522916" y="390469"/>
                      <a:pt x="456788" y="309742"/>
                    </a:cubicBezTo>
                    <a:cubicBezTo>
                      <a:pt x="390661" y="229014"/>
                      <a:pt x="294189" y="130443"/>
                      <a:pt x="198957" y="87503"/>
                    </a:cubicBezTo>
                    <a:cubicBezTo>
                      <a:pt x="103724" y="44562"/>
                      <a:pt x="0" y="0"/>
                      <a:pt x="0" y="0"/>
                    </a:cubicBezTo>
                    <a:cubicBezTo>
                      <a:pt x="0" y="0"/>
                      <a:pt x="74430" y="35306"/>
                      <a:pt x="163554" y="89316"/>
                    </a:cubicBezTo>
                    <a:cubicBezTo>
                      <a:pt x="252680" y="143325"/>
                      <a:pt x="296288" y="224243"/>
                      <a:pt x="330068" y="268138"/>
                    </a:cubicBezTo>
                    <a:cubicBezTo>
                      <a:pt x="363846" y="312032"/>
                      <a:pt x="412513" y="396958"/>
                      <a:pt x="470529" y="427302"/>
                    </a:cubicBezTo>
                    <a:cubicBezTo>
                      <a:pt x="528546" y="457647"/>
                      <a:pt x="583223" y="453925"/>
                      <a:pt x="622061" y="42472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3" name="Google Shape;1403;p9"/>
              <p:cNvSpPr/>
              <p:nvPr/>
            </p:nvSpPr>
            <p:spPr>
              <a:xfrm>
                <a:off x="11688791" y="-579619"/>
                <a:ext cx="605361" cy="503590"/>
              </a:xfrm>
              <a:custGeom>
                <a:rect b="b" l="l" r="r" t="t"/>
                <a:pathLst>
                  <a:path extrusionOk="0" h="503590" w="605361">
                    <a:moveTo>
                      <a:pt x="605362" y="496675"/>
                    </a:moveTo>
                    <a:cubicBezTo>
                      <a:pt x="587900" y="495243"/>
                      <a:pt x="574254" y="490472"/>
                      <a:pt x="561848" y="465567"/>
                    </a:cubicBezTo>
                    <a:cubicBezTo>
                      <a:pt x="549444" y="440662"/>
                      <a:pt x="478354" y="360888"/>
                      <a:pt x="439804" y="297528"/>
                    </a:cubicBezTo>
                    <a:cubicBezTo>
                      <a:pt x="401253" y="234167"/>
                      <a:pt x="329877" y="131969"/>
                      <a:pt x="207449" y="69849"/>
                    </a:cubicBezTo>
                    <a:cubicBezTo>
                      <a:pt x="85022" y="7729"/>
                      <a:pt x="0" y="0"/>
                      <a:pt x="0" y="0"/>
                    </a:cubicBezTo>
                    <a:cubicBezTo>
                      <a:pt x="0" y="0"/>
                      <a:pt x="102103" y="20993"/>
                      <a:pt x="185884" y="76147"/>
                    </a:cubicBezTo>
                    <a:cubicBezTo>
                      <a:pt x="269664" y="131302"/>
                      <a:pt x="341518" y="212220"/>
                      <a:pt x="378637" y="311269"/>
                    </a:cubicBezTo>
                    <a:cubicBezTo>
                      <a:pt x="415661" y="410317"/>
                      <a:pt x="460033" y="469002"/>
                      <a:pt x="501064" y="491999"/>
                    </a:cubicBezTo>
                    <a:cubicBezTo>
                      <a:pt x="542001" y="514996"/>
                      <a:pt x="605362" y="496675"/>
                      <a:pt x="605362" y="49667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4" name="Google Shape;1404;p9"/>
              <p:cNvSpPr/>
              <p:nvPr/>
            </p:nvSpPr>
            <p:spPr>
              <a:xfrm>
                <a:off x="11494702" y="-376404"/>
                <a:ext cx="700879" cy="401261"/>
              </a:xfrm>
              <a:custGeom>
                <a:rect b="b" l="l" r="r" t="t"/>
                <a:pathLst>
                  <a:path extrusionOk="0" h="401261" w="700879">
                    <a:moveTo>
                      <a:pt x="700880" y="392795"/>
                    </a:moveTo>
                    <a:cubicBezTo>
                      <a:pt x="639331" y="356152"/>
                      <a:pt x="544863" y="273230"/>
                      <a:pt x="487896" y="222656"/>
                    </a:cubicBezTo>
                    <a:cubicBezTo>
                      <a:pt x="430929" y="172082"/>
                      <a:pt x="324341" y="80095"/>
                      <a:pt x="195712" y="32956"/>
                    </a:cubicBezTo>
                    <a:cubicBezTo>
                      <a:pt x="67082" y="-14183"/>
                      <a:pt x="0" y="3089"/>
                      <a:pt x="0" y="3089"/>
                    </a:cubicBezTo>
                    <a:cubicBezTo>
                      <a:pt x="0" y="3089"/>
                      <a:pt x="49906" y="-12560"/>
                      <a:pt x="195903" y="78377"/>
                    </a:cubicBezTo>
                    <a:cubicBezTo>
                      <a:pt x="341899" y="169315"/>
                      <a:pt x="422723" y="293555"/>
                      <a:pt x="484556" y="333537"/>
                    </a:cubicBezTo>
                    <a:cubicBezTo>
                      <a:pt x="546390" y="373519"/>
                      <a:pt x="620247" y="420849"/>
                      <a:pt x="700880" y="39279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9"/>
              <p:cNvSpPr/>
              <p:nvPr/>
            </p:nvSpPr>
            <p:spPr>
              <a:xfrm>
                <a:off x="11477716" y="-366444"/>
                <a:ext cx="629789" cy="472428"/>
              </a:xfrm>
              <a:custGeom>
                <a:rect b="b" l="l" r="r" t="t"/>
                <a:pathLst>
                  <a:path extrusionOk="0" h="472428" w="629789">
                    <a:moveTo>
                      <a:pt x="629789" y="468620"/>
                    </a:moveTo>
                    <a:cubicBezTo>
                      <a:pt x="567288" y="419955"/>
                      <a:pt x="549921" y="377492"/>
                      <a:pt x="525780" y="350487"/>
                    </a:cubicBezTo>
                    <a:cubicBezTo>
                      <a:pt x="501542" y="323483"/>
                      <a:pt x="418714" y="178536"/>
                      <a:pt x="308787" y="119183"/>
                    </a:cubicBezTo>
                    <a:cubicBezTo>
                      <a:pt x="198862" y="59830"/>
                      <a:pt x="158592" y="10496"/>
                      <a:pt x="0" y="0"/>
                    </a:cubicBezTo>
                    <a:cubicBezTo>
                      <a:pt x="0" y="0"/>
                      <a:pt x="129585" y="13264"/>
                      <a:pt x="182543" y="70994"/>
                    </a:cubicBezTo>
                    <a:cubicBezTo>
                      <a:pt x="235504" y="128725"/>
                      <a:pt x="308120" y="204586"/>
                      <a:pt x="403734" y="320238"/>
                    </a:cubicBezTo>
                    <a:cubicBezTo>
                      <a:pt x="499252" y="435795"/>
                      <a:pt x="534940" y="487514"/>
                      <a:pt x="629789" y="46862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6" name="Google Shape;1406;p9"/>
              <p:cNvSpPr/>
              <p:nvPr/>
            </p:nvSpPr>
            <p:spPr>
              <a:xfrm>
                <a:off x="11288780" y="-180253"/>
                <a:ext cx="747826" cy="372467"/>
              </a:xfrm>
              <a:custGeom>
                <a:rect b="b" l="l" r="r" t="t"/>
                <a:pathLst>
                  <a:path extrusionOk="0" h="372467" w="747826">
                    <a:moveTo>
                      <a:pt x="747827" y="349511"/>
                    </a:moveTo>
                    <a:cubicBezTo>
                      <a:pt x="673110" y="373653"/>
                      <a:pt x="637137" y="390924"/>
                      <a:pt x="548489" y="336342"/>
                    </a:cubicBezTo>
                    <a:cubicBezTo>
                      <a:pt x="459841" y="281856"/>
                      <a:pt x="343808" y="177559"/>
                      <a:pt x="263653" y="113149"/>
                    </a:cubicBezTo>
                    <a:cubicBezTo>
                      <a:pt x="183497" y="48739"/>
                      <a:pt x="111357" y="33853"/>
                      <a:pt x="0" y="26601"/>
                    </a:cubicBezTo>
                    <a:cubicBezTo>
                      <a:pt x="0" y="26601"/>
                      <a:pt x="103247" y="-40386"/>
                      <a:pt x="227105" y="38242"/>
                    </a:cubicBezTo>
                    <a:cubicBezTo>
                      <a:pt x="351059" y="116870"/>
                      <a:pt x="453734" y="191109"/>
                      <a:pt x="555264" y="265157"/>
                    </a:cubicBezTo>
                    <a:cubicBezTo>
                      <a:pt x="656793" y="339110"/>
                      <a:pt x="747827" y="349511"/>
                      <a:pt x="747827" y="34951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7" name="Google Shape;1407;p9"/>
              <p:cNvSpPr/>
              <p:nvPr/>
            </p:nvSpPr>
            <p:spPr>
              <a:xfrm>
                <a:off x="11197938" y="-161474"/>
                <a:ext cx="751357" cy="416394"/>
              </a:xfrm>
              <a:custGeom>
                <a:rect b="b" l="l" r="r" t="t"/>
                <a:pathLst>
                  <a:path extrusionOk="0" h="416394" w="751357">
                    <a:moveTo>
                      <a:pt x="751358" y="410791"/>
                    </a:moveTo>
                    <a:cubicBezTo>
                      <a:pt x="671393" y="426631"/>
                      <a:pt x="597441" y="407738"/>
                      <a:pt x="540665" y="368614"/>
                    </a:cubicBezTo>
                    <a:cubicBezTo>
                      <a:pt x="483888" y="329491"/>
                      <a:pt x="376537" y="207827"/>
                      <a:pt x="311269" y="165841"/>
                    </a:cubicBezTo>
                    <a:cubicBezTo>
                      <a:pt x="246000" y="123855"/>
                      <a:pt x="151722" y="39693"/>
                      <a:pt x="0" y="2001"/>
                    </a:cubicBezTo>
                    <a:cubicBezTo>
                      <a:pt x="0" y="2001"/>
                      <a:pt x="118420" y="-19088"/>
                      <a:pt x="276630" y="75667"/>
                    </a:cubicBezTo>
                    <a:cubicBezTo>
                      <a:pt x="434840" y="170422"/>
                      <a:pt x="566906" y="316800"/>
                      <a:pt x="650114" y="353347"/>
                    </a:cubicBezTo>
                    <a:cubicBezTo>
                      <a:pt x="733323" y="389894"/>
                      <a:pt x="751358" y="410791"/>
                      <a:pt x="751358" y="41079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9"/>
              <p:cNvSpPr/>
              <p:nvPr/>
            </p:nvSpPr>
            <p:spPr>
              <a:xfrm>
                <a:off x="11018352" y="12431"/>
                <a:ext cx="860043" cy="306795"/>
              </a:xfrm>
              <a:custGeom>
                <a:rect b="b" l="l" r="r" t="t"/>
                <a:pathLst>
                  <a:path extrusionOk="0" h="306795" w="860043">
                    <a:moveTo>
                      <a:pt x="860044" y="299770"/>
                    </a:moveTo>
                    <a:cubicBezTo>
                      <a:pt x="792963" y="282307"/>
                      <a:pt x="750499" y="267040"/>
                      <a:pt x="702597" y="232592"/>
                    </a:cubicBezTo>
                    <a:cubicBezTo>
                      <a:pt x="654696" y="198145"/>
                      <a:pt x="446196" y="83065"/>
                      <a:pt x="272910" y="36212"/>
                    </a:cubicBezTo>
                    <a:cubicBezTo>
                      <a:pt x="99622" y="-10640"/>
                      <a:pt x="0" y="1383"/>
                      <a:pt x="0" y="1383"/>
                    </a:cubicBezTo>
                    <a:cubicBezTo>
                      <a:pt x="0" y="1383"/>
                      <a:pt x="144948" y="9112"/>
                      <a:pt x="264608" y="82969"/>
                    </a:cubicBezTo>
                    <a:cubicBezTo>
                      <a:pt x="384267" y="156827"/>
                      <a:pt x="395814" y="189079"/>
                      <a:pt x="523107" y="238508"/>
                    </a:cubicBezTo>
                    <a:cubicBezTo>
                      <a:pt x="650496" y="288033"/>
                      <a:pt x="811952" y="322194"/>
                      <a:pt x="860044" y="29977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9"/>
              <p:cNvSpPr/>
              <p:nvPr/>
            </p:nvSpPr>
            <p:spPr>
              <a:xfrm>
                <a:off x="10956233" y="86805"/>
                <a:ext cx="854604" cy="287700"/>
              </a:xfrm>
              <a:custGeom>
                <a:rect b="b" l="l" r="r" t="t"/>
                <a:pathLst>
                  <a:path extrusionOk="0" h="287700" w="854604">
                    <a:moveTo>
                      <a:pt x="854604" y="283603"/>
                    </a:moveTo>
                    <a:cubicBezTo>
                      <a:pt x="782846" y="251446"/>
                      <a:pt x="685611" y="180833"/>
                      <a:pt x="626735" y="158409"/>
                    </a:cubicBezTo>
                    <a:cubicBezTo>
                      <a:pt x="567765" y="135889"/>
                      <a:pt x="371862" y="16611"/>
                      <a:pt x="190559" y="2679"/>
                    </a:cubicBezTo>
                    <a:cubicBezTo>
                      <a:pt x="9256" y="-11253"/>
                      <a:pt x="0" y="33691"/>
                      <a:pt x="0" y="33691"/>
                    </a:cubicBezTo>
                    <a:cubicBezTo>
                      <a:pt x="0" y="33691"/>
                      <a:pt x="45516" y="1438"/>
                      <a:pt x="143801" y="34550"/>
                    </a:cubicBezTo>
                    <a:cubicBezTo>
                      <a:pt x="241992" y="67662"/>
                      <a:pt x="298481" y="83406"/>
                      <a:pt x="406500" y="144381"/>
                    </a:cubicBezTo>
                    <a:cubicBezTo>
                      <a:pt x="514518" y="205356"/>
                      <a:pt x="738475" y="309653"/>
                      <a:pt x="854604" y="28360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9"/>
              <p:cNvSpPr/>
              <p:nvPr/>
            </p:nvSpPr>
            <p:spPr>
              <a:xfrm>
                <a:off x="10835236" y="162887"/>
                <a:ext cx="904511" cy="272036"/>
              </a:xfrm>
              <a:custGeom>
                <a:rect b="b" l="l" r="r" t="t"/>
                <a:pathLst>
                  <a:path extrusionOk="0" h="272036" w="904511">
                    <a:moveTo>
                      <a:pt x="904511" y="266683"/>
                    </a:moveTo>
                    <a:cubicBezTo>
                      <a:pt x="793916" y="292828"/>
                      <a:pt x="624064" y="216490"/>
                      <a:pt x="541619" y="182615"/>
                    </a:cubicBezTo>
                    <a:cubicBezTo>
                      <a:pt x="459078" y="148836"/>
                      <a:pt x="312987" y="77269"/>
                      <a:pt x="215368" y="59806"/>
                    </a:cubicBezTo>
                    <a:cubicBezTo>
                      <a:pt x="117751" y="42344"/>
                      <a:pt x="53056" y="29080"/>
                      <a:pt x="0" y="41485"/>
                    </a:cubicBezTo>
                    <a:cubicBezTo>
                      <a:pt x="0" y="41485"/>
                      <a:pt x="99716" y="-27314"/>
                      <a:pt x="254969" y="12286"/>
                    </a:cubicBezTo>
                    <a:cubicBezTo>
                      <a:pt x="410222" y="51886"/>
                      <a:pt x="510224" y="82803"/>
                      <a:pt x="563184" y="102746"/>
                    </a:cubicBezTo>
                    <a:cubicBezTo>
                      <a:pt x="616143" y="122785"/>
                      <a:pt x="891628" y="235956"/>
                      <a:pt x="904511" y="26668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9"/>
              <p:cNvSpPr/>
              <p:nvPr/>
            </p:nvSpPr>
            <p:spPr>
              <a:xfrm>
                <a:off x="10748020" y="286730"/>
                <a:ext cx="925885" cy="206122"/>
              </a:xfrm>
              <a:custGeom>
                <a:rect b="b" l="l" r="r" t="t"/>
                <a:pathLst>
                  <a:path extrusionOk="0" h="206122" w="925885">
                    <a:moveTo>
                      <a:pt x="925886" y="195799"/>
                    </a:moveTo>
                    <a:cubicBezTo>
                      <a:pt x="873785" y="141599"/>
                      <a:pt x="607652" y="67360"/>
                      <a:pt x="485701" y="42359"/>
                    </a:cubicBezTo>
                    <a:cubicBezTo>
                      <a:pt x="363751" y="17359"/>
                      <a:pt x="226724" y="-51059"/>
                      <a:pt x="0" y="67742"/>
                    </a:cubicBezTo>
                    <a:cubicBezTo>
                      <a:pt x="0" y="67742"/>
                      <a:pt x="97141" y="30241"/>
                      <a:pt x="232640" y="43027"/>
                    </a:cubicBezTo>
                    <a:cubicBezTo>
                      <a:pt x="368140" y="55814"/>
                      <a:pt x="420813" y="119175"/>
                      <a:pt x="563852" y="148565"/>
                    </a:cubicBezTo>
                    <a:cubicBezTo>
                      <a:pt x="706796" y="177955"/>
                      <a:pt x="885808" y="227766"/>
                      <a:pt x="925886" y="195799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9"/>
              <p:cNvSpPr/>
              <p:nvPr/>
            </p:nvSpPr>
            <p:spPr>
              <a:xfrm>
                <a:off x="10730272" y="357927"/>
                <a:ext cx="860806" cy="196937"/>
              </a:xfrm>
              <a:custGeom>
                <a:rect b="b" l="l" r="r" t="t"/>
                <a:pathLst>
                  <a:path extrusionOk="0" h="196937" w="860806">
                    <a:moveTo>
                      <a:pt x="860807" y="188345"/>
                    </a:moveTo>
                    <a:cubicBezTo>
                      <a:pt x="746204" y="219357"/>
                      <a:pt x="594960" y="157905"/>
                      <a:pt x="500969" y="138629"/>
                    </a:cubicBezTo>
                    <a:cubicBezTo>
                      <a:pt x="406978" y="119354"/>
                      <a:pt x="229014" y="47787"/>
                      <a:pt x="184262" y="38531"/>
                    </a:cubicBezTo>
                    <a:cubicBezTo>
                      <a:pt x="139508" y="29371"/>
                      <a:pt x="0" y="35859"/>
                      <a:pt x="0" y="35859"/>
                    </a:cubicBezTo>
                    <a:cubicBezTo>
                      <a:pt x="0" y="35859"/>
                      <a:pt x="91510" y="3893"/>
                      <a:pt x="177199" y="76"/>
                    </a:cubicBezTo>
                    <a:cubicBezTo>
                      <a:pt x="262890" y="-3646"/>
                      <a:pt x="858326" y="130614"/>
                      <a:pt x="860807" y="188345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9"/>
              <p:cNvSpPr/>
              <p:nvPr/>
            </p:nvSpPr>
            <p:spPr>
              <a:xfrm>
                <a:off x="10685328" y="490793"/>
                <a:ext cx="829317" cy="127537"/>
              </a:xfrm>
              <a:custGeom>
                <a:rect b="b" l="l" r="r" t="t"/>
                <a:pathLst>
                  <a:path extrusionOk="0" h="127537" w="829317">
                    <a:moveTo>
                      <a:pt x="829317" y="111206"/>
                    </a:moveTo>
                    <a:cubicBezTo>
                      <a:pt x="746586" y="66453"/>
                      <a:pt x="551066" y="52712"/>
                      <a:pt x="470910" y="35631"/>
                    </a:cubicBezTo>
                    <a:cubicBezTo>
                      <a:pt x="390755" y="18551"/>
                      <a:pt x="182924" y="-49390"/>
                      <a:pt x="0" y="64831"/>
                    </a:cubicBezTo>
                    <a:cubicBezTo>
                      <a:pt x="0" y="64831"/>
                      <a:pt x="124717" y="16165"/>
                      <a:pt x="251056" y="45269"/>
                    </a:cubicBezTo>
                    <a:cubicBezTo>
                      <a:pt x="377396" y="74182"/>
                      <a:pt x="733323" y="164070"/>
                      <a:pt x="829317" y="11120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9"/>
              <p:cNvSpPr/>
              <p:nvPr/>
            </p:nvSpPr>
            <p:spPr>
              <a:xfrm>
                <a:off x="10635898" y="566195"/>
                <a:ext cx="790576" cy="114247"/>
              </a:xfrm>
              <a:custGeom>
                <a:rect b="b" l="l" r="r" t="t"/>
                <a:pathLst>
                  <a:path extrusionOk="0" h="114247" w="790576">
                    <a:moveTo>
                      <a:pt x="790576" y="96111"/>
                    </a:moveTo>
                    <a:cubicBezTo>
                      <a:pt x="679886" y="134089"/>
                      <a:pt x="624446" y="100405"/>
                      <a:pt x="530836" y="101836"/>
                    </a:cubicBezTo>
                    <a:cubicBezTo>
                      <a:pt x="437132" y="103363"/>
                      <a:pt x="319570" y="57178"/>
                      <a:pt x="258310" y="52311"/>
                    </a:cubicBezTo>
                    <a:cubicBezTo>
                      <a:pt x="197048" y="47540"/>
                      <a:pt x="116034" y="6222"/>
                      <a:pt x="0" y="40765"/>
                    </a:cubicBezTo>
                    <a:cubicBezTo>
                      <a:pt x="0" y="40765"/>
                      <a:pt x="75289" y="-9904"/>
                      <a:pt x="201246" y="1738"/>
                    </a:cubicBezTo>
                    <a:cubicBezTo>
                      <a:pt x="327205" y="13379"/>
                      <a:pt x="783992" y="42101"/>
                      <a:pt x="790576" y="96111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5" name="Google Shape;1415;p9"/>
              <p:cNvSpPr/>
              <p:nvPr/>
            </p:nvSpPr>
            <p:spPr>
              <a:xfrm>
                <a:off x="10455169" y="642811"/>
                <a:ext cx="908995" cy="90387"/>
              </a:xfrm>
              <a:custGeom>
                <a:rect b="b" l="l" r="r" t="t"/>
                <a:pathLst>
                  <a:path extrusionOk="0" h="90387" w="908995">
                    <a:moveTo>
                      <a:pt x="908996" y="61003"/>
                    </a:moveTo>
                    <a:cubicBezTo>
                      <a:pt x="908996" y="61003"/>
                      <a:pt x="898976" y="42491"/>
                      <a:pt x="839432" y="46690"/>
                    </a:cubicBezTo>
                    <a:cubicBezTo>
                      <a:pt x="779889" y="50889"/>
                      <a:pt x="643816" y="50221"/>
                      <a:pt x="589998" y="40488"/>
                    </a:cubicBezTo>
                    <a:cubicBezTo>
                      <a:pt x="536179" y="30754"/>
                      <a:pt x="436558" y="29705"/>
                      <a:pt x="346002" y="9857"/>
                    </a:cubicBezTo>
                    <a:cubicBezTo>
                      <a:pt x="255445" y="-9991"/>
                      <a:pt x="159164" y="3941"/>
                      <a:pt x="109545" y="18349"/>
                    </a:cubicBezTo>
                    <a:cubicBezTo>
                      <a:pt x="59925" y="32758"/>
                      <a:pt x="0" y="8807"/>
                      <a:pt x="0" y="8807"/>
                    </a:cubicBezTo>
                    <a:cubicBezTo>
                      <a:pt x="0" y="8807"/>
                      <a:pt x="56109" y="38865"/>
                      <a:pt x="107731" y="33712"/>
                    </a:cubicBezTo>
                    <a:cubicBezTo>
                      <a:pt x="159355" y="28560"/>
                      <a:pt x="225197" y="23979"/>
                      <a:pt x="284645" y="37434"/>
                    </a:cubicBezTo>
                    <a:cubicBezTo>
                      <a:pt x="344093" y="50889"/>
                      <a:pt x="489708" y="80851"/>
                      <a:pt x="607460" y="88199"/>
                    </a:cubicBezTo>
                    <a:cubicBezTo>
                      <a:pt x="725307" y="95546"/>
                      <a:pt x="807751" y="82664"/>
                      <a:pt x="833612" y="75030"/>
                    </a:cubicBezTo>
                    <a:cubicBezTo>
                      <a:pt x="859471" y="67301"/>
                      <a:pt x="908996" y="61003"/>
                      <a:pt x="908996" y="61003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6" name="Google Shape;1416;p9"/>
              <p:cNvSpPr/>
              <p:nvPr/>
            </p:nvSpPr>
            <p:spPr>
              <a:xfrm>
                <a:off x="10358410" y="730066"/>
                <a:ext cx="917393" cy="48435"/>
              </a:xfrm>
              <a:custGeom>
                <a:rect b="b" l="l" r="r" t="t"/>
                <a:pathLst>
                  <a:path extrusionOk="0" h="48435" w="917393">
                    <a:moveTo>
                      <a:pt x="917393" y="23750"/>
                    </a:moveTo>
                    <a:cubicBezTo>
                      <a:pt x="917393" y="23750"/>
                      <a:pt x="894874" y="8960"/>
                      <a:pt x="801836" y="19743"/>
                    </a:cubicBezTo>
                    <a:cubicBezTo>
                      <a:pt x="708799" y="30525"/>
                      <a:pt x="602594" y="11250"/>
                      <a:pt x="520625" y="12586"/>
                    </a:cubicBezTo>
                    <a:cubicBezTo>
                      <a:pt x="438657" y="13922"/>
                      <a:pt x="335887" y="-9838"/>
                      <a:pt x="261553" y="4761"/>
                    </a:cubicBezTo>
                    <a:cubicBezTo>
                      <a:pt x="187219" y="19361"/>
                      <a:pt x="0" y="15258"/>
                      <a:pt x="0" y="15258"/>
                    </a:cubicBezTo>
                    <a:cubicBezTo>
                      <a:pt x="0" y="15258"/>
                      <a:pt x="156779" y="57148"/>
                      <a:pt x="212887" y="39495"/>
                    </a:cubicBezTo>
                    <a:cubicBezTo>
                      <a:pt x="268996" y="21842"/>
                      <a:pt x="339609" y="28521"/>
                      <a:pt x="362033" y="33197"/>
                    </a:cubicBezTo>
                    <a:cubicBezTo>
                      <a:pt x="384457" y="37777"/>
                      <a:pt x="604311" y="49419"/>
                      <a:pt x="738857" y="48369"/>
                    </a:cubicBezTo>
                    <a:cubicBezTo>
                      <a:pt x="873498" y="47224"/>
                      <a:pt x="917393" y="23750"/>
                      <a:pt x="917393" y="2375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7" name="Google Shape;1417;p9"/>
              <p:cNvSpPr/>
              <p:nvPr/>
            </p:nvSpPr>
            <p:spPr>
              <a:xfrm>
                <a:off x="10400777" y="790490"/>
                <a:ext cx="787809" cy="46499"/>
              </a:xfrm>
              <a:custGeom>
                <a:rect b="b" l="l" r="r" t="t"/>
                <a:pathLst>
                  <a:path extrusionOk="0" h="46499" w="787809">
                    <a:moveTo>
                      <a:pt x="787810" y="8366"/>
                    </a:moveTo>
                    <a:cubicBezTo>
                      <a:pt x="787810" y="8366"/>
                      <a:pt x="728266" y="-8524"/>
                      <a:pt x="643626" y="5694"/>
                    </a:cubicBezTo>
                    <a:cubicBezTo>
                      <a:pt x="558986" y="19912"/>
                      <a:pt x="349342" y="17717"/>
                      <a:pt x="293329" y="6171"/>
                    </a:cubicBezTo>
                    <a:cubicBezTo>
                      <a:pt x="237316" y="-5375"/>
                      <a:pt x="0" y="4262"/>
                      <a:pt x="0" y="4262"/>
                    </a:cubicBezTo>
                    <a:cubicBezTo>
                      <a:pt x="0" y="4262"/>
                      <a:pt x="176532" y="54168"/>
                      <a:pt x="304685" y="45485"/>
                    </a:cubicBezTo>
                    <a:cubicBezTo>
                      <a:pt x="432932" y="36801"/>
                      <a:pt x="787810" y="8366"/>
                      <a:pt x="787810" y="8366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8" name="Google Shape;1418;p9"/>
              <p:cNvSpPr/>
              <p:nvPr/>
            </p:nvSpPr>
            <p:spPr>
              <a:xfrm>
                <a:off x="10355547" y="823665"/>
                <a:ext cx="777885" cy="105846"/>
              </a:xfrm>
              <a:custGeom>
                <a:rect b="b" l="l" r="r" t="t"/>
                <a:pathLst>
                  <a:path extrusionOk="0" h="105846" w="777885">
                    <a:moveTo>
                      <a:pt x="777885" y="0"/>
                    </a:moveTo>
                    <a:cubicBezTo>
                      <a:pt x="774832" y="5248"/>
                      <a:pt x="635992" y="11928"/>
                      <a:pt x="504213" y="37787"/>
                    </a:cubicBezTo>
                    <a:cubicBezTo>
                      <a:pt x="372435" y="63647"/>
                      <a:pt x="289226" y="54295"/>
                      <a:pt x="209739" y="51624"/>
                    </a:cubicBezTo>
                    <a:cubicBezTo>
                      <a:pt x="130348" y="48952"/>
                      <a:pt x="80155" y="65842"/>
                      <a:pt x="0" y="105824"/>
                    </a:cubicBezTo>
                    <a:cubicBezTo>
                      <a:pt x="0" y="105824"/>
                      <a:pt x="62025" y="106873"/>
                      <a:pt x="134546" y="94564"/>
                    </a:cubicBezTo>
                    <a:cubicBezTo>
                      <a:pt x="207068" y="82254"/>
                      <a:pt x="353064" y="119946"/>
                      <a:pt x="456312" y="90651"/>
                    </a:cubicBezTo>
                    <a:cubicBezTo>
                      <a:pt x="559558" y="61357"/>
                      <a:pt x="777885" y="0"/>
                      <a:pt x="777885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19" name="Google Shape;1419;p9"/>
            <p:cNvGrpSpPr/>
            <p:nvPr/>
          </p:nvGrpSpPr>
          <p:grpSpPr>
            <a:xfrm>
              <a:off x="10516424" y="-313676"/>
              <a:ext cx="2129437" cy="1643939"/>
              <a:chOff x="10516424" y="-313676"/>
              <a:chExt cx="2129437" cy="1643939"/>
            </a:xfrm>
          </p:grpSpPr>
          <p:sp>
            <p:nvSpPr>
              <p:cNvPr id="1420" name="Google Shape;1420;p9"/>
              <p:cNvSpPr/>
              <p:nvPr/>
            </p:nvSpPr>
            <p:spPr>
              <a:xfrm>
                <a:off x="10516424" y="798855"/>
                <a:ext cx="672162" cy="319379"/>
              </a:xfrm>
              <a:custGeom>
                <a:rect b="b" l="l" r="r" t="t"/>
                <a:pathLst>
                  <a:path extrusionOk="0" h="319379" w="672162">
                    <a:moveTo>
                      <a:pt x="672162" y="0"/>
                    </a:moveTo>
                    <a:cubicBezTo>
                      <a:pt x="661951" y="2290"/>
                      <a:pt x="566815" y="130252"/>
                      <a:pt x="413567" y="203823"/>
                    </a:cubicBezTo>
                    <a:cubicBezTo>
                      <a:pt x="260318" y="277393"/>
                      <a:pt x="40846" y="294570"/>
                      <a:pt x="769" y="319379"/>
                    </a:cubicBezTo>
                    <a:cubicBezTo>
                      <a:pt x="769" y="319379"/>
                      <a:pt x="-15930" y="296478"/>
                      <a:pt x="106306" y="222430"/>
                    </a:cubicBezTo>
                    <a:cubicBezTo>
                      <a:pt x="228543" y="148287"/>
                      <a:pt x="374158" y="102388"/>
                      <a:pt x="438472" y="92274"/>
                    </a:cubicBezTo>
                    <a:cubicBezTo>
                      <a:pt x="502787" y="82159"/>
                      <a:pt x="672162" y="0"/>
                      <a:pt x="67216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1" name="Google Shape;1421;p9"/>
              <p:cNvSpPr/>
              <p:nvPr/>
            </p:nvSpPr>
            <p:spPr>
              <a:xfrm>
                <a:off x="10901937" y="753816"/>
                <a:ext cx="373866" cy="354113"/>
              </a:xfrm>
              <a:custGeom>
                <a:rect b="b" l="l" r="r" t="t"/>
                <a:pathLst>
                  <a:path extrusionOk="0" h="354113" w="373866">
                    <a:moveTo>
                      <a:pt x="373866" y="0"/>
                    </a:moveTo>
                    <a:cubicBezTo>
                      <a:pt x="373866" y="0"/>
                      <a:pt x="336651" y="148191"/>
                      <a:pt x="221667" y="215369"/>
                    </a:cubicBezTo>
                    <a:cubicBezTo>
                      <a:pt x="106683" y="282546"/>
                      <a:pt x="32826" y="329590"/>
                      <a:pt x="573" y="354113"/>
                    </a:cubicBezTo>
                    <a:cubicBezTo>
                      <a:pt x="573" y="354113"/>
                      <a:pt x="-7157" y="325296"/>
                      <a:pt x="34161" y="285123"/>
                    </a:cubicBezTo>
                    <a:cubicBezTo>
                      <a:pt x="75480" y="244950"/>
                      <a:pt x="207258" y="188651"/>
                      <a:pt x="270809" y="121855"/>
                    </a:cubicBezTo>
                    <a:cubicBezTo>
                      <a:pt x="334361" y="54963"/>
                      <a:pt x="373866" y="0"/>
                      <a:pt x="37386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2" name="Google Shape;1422;p9"/>
              <p:cNvSpPr/>
              <p:nvPr/>
            </p:nvSpPr>
            <p:spPr>
              <a:xfrm>
                <a:off x="10960355" y="703337"/>
                <a:ext cx="408842" cy="547534"/>
              </a:xfrm>
              <a:custGeom>
                <a:rect b="b" l="l" r="r" t="t"/>
                <a:pathLst>
                  <a:path extrusionOk="0" h="547534" w="408842">
                    <a:moveTo>
                      <a:pt x="401614" y="0"/>
                    </a:moveTo>
                    <a:cubicBezTo>
                      <a:pt x="401614" y="0"/>
                      <a:pt x="433581" y="1050"/>
                      <a:pt x="363064" y="135691"/>
                    </a:cubicBezTo>
                    <a:cubicBezTo>
                      <a:pt x="292642" y="270332"/>
                      <a:pt x="225846" y="320811"/>
                      <a:pt x="168497" y="353732"/>
                    </a:cubicBezTo>
                    <a:cubicBezTo>
                      <a:pt x="111148" y="386652"/>
                      <a:pt x="25839" y="415852"/>
                      <a:pt x="20783" y="453735"/>
                    </a:cubicBezTo>
                    <a:cubicBezTo>
                      <a:pt x="15725" y="491617"/>
                      <a:pt x="60573" y="547535"/>
                      <a:pt x="60573" y="547535"/>
                    </a:cubicBezTo>
                    <a:cubicBezTo>
                      <a:pt x="60573" y="547535"/>
                      <a:pt x="-8321" y="494480"/>
                      <a:pt x="839" y="459364"/>
                    </a:cubicBezTo>
                    <a:cubicBezTo>
                      <a:pt x="10000" y="424249"/>
                      <a:pt x="21641" y="381500"/>
                      <a:pt x="126893" y="316708"/>
                    </a:cubicBezTo>
                    <a:cubicBezTo>
                      <a:pt x="232239" y="252106"/>
                      <a:pt x="292928" y="192754"/>
                      <a:pt x="401614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3" name="Google Shape;1423;p9"/>
              <p:cNvSpPr/>
              <p:nvPr/>
            </p:nvSpPr>
            <p:spPr>
              <a:xfrm>
                <a:off x="11107775" y="666695"/>
                <a:ext cx="327001" cy="614235"/>
              </a:xfrm>
              <a:custGeom>
                <a:rect b="b" l="l" r="r" t="t"/>
                <a:pathLst>
                  <a:path extrusionOk="0" h="614235" w="327001">
                    <a:moveTo>
                      <a:pt x="327001" y="0"/>
                    </a:moveTo>
                    <a:cubicBezTo>
                      <a:pt x="327001" y="0"/>
                      <a:pt x="297707" y="114030"/>
                      <a:pt x="252953" y="199433"/>
                    </a:cubicBezTo>
                    <a:cubicBezTo>
                      <a:pt x="208201" y="284837"/>
                      <a:pt x="93407" y="436368"/>
                      <a:pt x="73751" y="484842"/>
                    </a:cubicBezTo>
                    <a:cubicBezTo>
                      <a:pt x="54093" y="533317"/>
                      <a:pt x="29665" y="537993"/>
                      <a:pt x="59818" y="614235"/>
                    </a:cubicBezTo>
                    <a:cubicBezTo>
                      <a:pt x="59818" y="614235"/>
                      <a:pt x="-19573" y="549252"/>
                      <a:pt x="4569" y="503640"/>
                    </a:cubicBezTo>
                    <a:cubicBezTo>
                      <a:pt x="28710" y="458028"/>
                      <a:pt x="65162" y="341040"/>
                      <a:pt x="134344" y="267660"/>
                    </a:cubicBezTo>
                    <a:cubicBezTo>
                      <a:pt x="203334" y="194471"/>
                      <a:pt x="327001" y="0"/>
                      <a:pt x="327001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4" name="Google Shape;1424;p9"/>
              <p:cNvSpPr/>
              <p:nvPr/>
            </p:nvSpPr>
            <p:spPr>
              <a:xfrm>
                <a:off x="11263852" y="595033"/>
                <a:ext cx="260607" cy="698779"/>
              </a:xfrm>
              <a:custGeom>
                <a:rect b="b" l="l" r="r" t="t"/>
                <a:pathLst>
                  <a:path extrusionOk="0" h="698779" w="260607">
                    <a:moveTo>
                      <a:pt x="260526" y="0"/>
                    </a:moveTo>
                    <a:cubicBezTo>
                      <a:pt x="260526" y="0"/>
                      <a:pt x="264725" y="164222"/>
                      <a:pt x="212624" y="275485"/>
                    </a:cubicBezTo>
                    <a:cubicBezTo>
                      <a:pt x="160619" y="386652"/>
                      <a:pt x="136477" y="441997"/>
                      <a:pt x="89911" y="519958"/>
                    </a:cubicBezTo>
                    <a:cubicBezTo>
                      <a:pt x="43344" y="597918"/>
                      <a:pt x="7561" y="658607"/>
                      <a:pt x="42104" y="698780"/>
                    </a:cubicBezTo>
                    <a:cubicBezTo>
                      <a:pt x="42104" y="698780"/>
                      <a:pt x="-11142" y="681985"/>
                      <a:pt x="2122" y="632175"/>
                    </a:cubicBezTo>
                    <a:cubicBezTo>
                      <a:pt x="15386" y="582364"/>
                      <a:pt x="8516" y="549825"/>
                      <a:pt x="89434" y="364133"/>
                    </a:cubicBezTo>
                    <a:cubicBezTo>
                      <a:pt x="170352" y="178440"/>
                      <a:pt x="260526" y="0"/>
                      <a:pt x="26052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5" name="Google Shape;1425;p9"/>
              <p:cNvSpPr/>
              <p:nvPr/>
            </p:nvSpPr>
            <p:spPr>
              <a:xfrm>
                <a:off x="11360901" y="536443"/>
                <a:ext cx="245783" cy="793820"/>
              </a:xfrm>
              <a:custGeom>
                <a:rect b="b" l="l" r="r" t="t"/>
                <a:pathLst>
                  <a:path extrusionOk="0" h="793820" w="245783">
                    <a:moveTo>
                      <a:pt x="243251" y="0"/>
                    </a:moveTo>
                    <a:cubicBezTo>
                      <a:pt x="243251" y="0"/>
                      <a:pt x="261763" y="143611"/>
                      <a:pt x="198689" y="336842"/>
                    </a:cubicBezTo>
                    <a:cubicBezTo>
                      <a:pt x="135615" y="530073"/>
                      <a:pt x="116339" y="586467"/>
                      <a:pt x="80556" y="627690"/>
                    </a:cubicBezTo>
                    <a:cubicBezTo>
                      <a:pt x="44772" y="668912"/>
                      <a:pt x="1068" y="759182"/>
                      <a:pt x="46394" y="793821"/>
                    </a:cubicBezTo>
                    <a:cubicBezTo>
                      <a:pt x="46394" y="793821"/>
                      <a:pt x="-7043" y="784755"/>
                      <a:pt x="783" y="720250"/>
                    </a:cubicBezTo>
                    <a:cubicBezTo>
                      <a:pt x="8607" y="655744"/>
                      <a:pt x="49639" y="522153"/>
                      <a:pt x="86663" y="455834"/>
                    </a:cubicBezTo>
                    <a:cubicBezTo>
                      <a:pt x="123687" y="389515"/>
                      <a:pt x="243251" y="0"/>
                      <a:pt x="243251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6" name="Google Shape;1426;p9"/>
              <p:cNvSpPr/>
              <p:nvPr/>
            </p:nvSpPr>
            <p:spPr>
              <a:xfrm>
                <a:off x="11606107" y="458960"/>
                <a:ext cx="110100" cy="829307"/>
              </a:xfrm>
              <a:custGeom>
                <a:rect b="b" l="l" r="r" t="t"/>
                <a:pathLst>
                  <a:path extrusionOk="0" h="829307" w="110100">
                    <a:moveTo>
                      <a:pt x="97380" y="0"/>
                    </a:moveTo>
                    <a:cubicBezTo>
                      <a:pt x="97380" y="0"/>
                      <a:pt x="122954" y="166989"/>
                      <a:pt x="101579" y="327968"/>
                    </a:cubicBezTo>
                    <a:cubicBezTo>
                      <a:pt x="80203" y="488945"/>
                      <a:pt x="57875" y="692482"/>
                      <a:pt x="50527" y="737617"/>
                    </a:cubicBezTo>
                    <a:cubicBezTo>
                      <a:pt x="43180" y="782752"/>
                      <a:pt x="60929" y="829222"/>
                      <a:pt x="60929" y="829222"/>
                    </a:cubicBezTo>
                    <a:cubicBezTo>
                      <a:pt x="60929" y="829222"/>
                      <a:pt x="-16459" y="836665"/>
                      <a:pt x="3198" y="712330"/>
                    </a:cubicBezTo>
                    <a:cubicBezTo>
                      <a:pt x="22855" y="587994"/>
                      <a:pt x="7969" y="376728"/>
                      <a:pt x="17511" y="330067"/>
                    </a:cubicBezTo>
                    <a:cubicBezTo>
                      <a:pt x="27053" y="283501"/>
                      <a:pt x="44134" y="76624"/>
                      <a:pt x="9738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7" name="Google Shape;1427;p9"/>
              <p:cNvSpPr/>
              <p:nvPr/>
            </p:nvSpPr>
            <p:spPr>
              <a:xfrm>
                <a:off x="11659783" y="390160"/>
                <a:ext cx="150220" cy="873307"/>
              </a:xfrm>
              <a:custGeom>
                <a:rect b="b" l="l" r="r" t="t"/>
                <a:pathLst>
                  <a:path extrusionOk="0" h="873307" w="150220">
                    <a:moveTo>
                      <a:pt x="127580" y="0"/>
                    </a:moveTo>
                    <a:cubicBezTo>
                      <a:pt x="100766" y="63361"/>
                      <a:pt x="78151" y="89793"/>
                      <a:pt x="80632" y="228442"/>
                    </a:cubicBezTo>
                    <a:cubicBezTo>
                      <a:pt x="83113" y="367091"/>
                      <a:pt x="104105" y="596391"/>
                      <a:pt x="78724" y="681985"/>
                    </a:cubicBezTo>
                    <a:cubicBezTo>
                      <a:pt x="53341" y="767579"/>
                      <a:pt x="0" y="873308"/>
                      <a:pt x="0" y="873308"/>
                    </a:cubicBezTo>
                    <a:cubicBezTo>
                      <a:pt x="0" y="873308"/>
                      <a:pt x="18798" y="869395"/>
                      <a:pt x="71089" y="794584"/>
                    </a:cubicBezTo>
                    <a:cubicBezTo>
                      <a:pt x="123381" y="719773"/>
                      <a:pt x="136073" y="658416"/>
                      <a:pt x="147618" y="554596"/>
                    </a:cubicBezTo>
                    <a:cubicBezTo>
                      <a:pt x="159355" y="450872"/>
                      <a:pt x="127580" y="0"/>
                      <a:pt x="12758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8" name="Google Shape;1428;p9"/>
              <p:cNvSpPr/>
              <p:nvPr/>
            </p:nvSpPr>
            <p:spPr>
              <a:xfrm>
                <a:off x="11824475" y="326991"/>
                <a:ext cx="111123" cy="883613"/>
              </a:xfrm>
              <a:custGeom>
                <a:rect b="b" l="l" r="r" t="t"/>
                <a:pathLst>
                  <a:path extrusionOk="0" h="883613" w="111123">
                    <a:moveTo>
                      <a:pt x="36936" y="0"/>
                    </a:moveTo>
                    <a:cubicBezTo>
                      <a:pt x="12031" y="40936"/>
                      <a:pt x="-10871" y="88838"/>
                      <a:pt x="5542" y="220522"/>
                    </a:cubicBezTo>
                    <a:cubicBezTo>
                      <a:pt x="21954" y="352300"/>
                      <a:pt x="58883" y="586467"/>
                      <a:pt x="53920" y="640381"/>
                    </a:cubicBezTo>
                    <a:cubicBezTo>
                      <a:pt x="48959" y="694295"/>
                      <a:pt x="34931" y="810138"/>
                      <a:pt x="13939" y="883613"/>
                    </a:cubicBezTo>
                    <a:cubicBezTo>
                      <a:pt x="13939" y="883613"/>
                      <a:pt x="104686" y="787523"/>
                      <a:pt x="110698" y="613663"/>
                    </a:cubicBezTo>
                    <a:cubicBezTo>
                      <a:pt x="116709" y="439803"/>
                      <a:pt x="57261" y="246477"/>
                      <a:pt x="48577" y="156302"/>
                    </a:cubicBezTo>
                    <a:cubicBezTo>
                      <a:pt x="39894" y="66128"/>
                      <a:pt x="36936" y="0"/>
                      <a:pt x="36936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9" name="Google Shape;1429;p9"/>
              <p:cNvSpPr/>
              <p:nvPr/>
            </p:nvSpPr>
            <p:spPr>
              <a:xfrm>
                <a:off x="11912309" y="264584"/>
                <a:ext cx="149221" cy="871589"/>
              </a:xfrm>
              <a:custGeom>
                <a:rect b="b" l="l" r="r" t="t"/>
                <a:pathLst>
                  <a:path extrusionOk="0" h="871589" w="149221">
                    <a:moveTo>
                      <a:pt x="27157" y="0"/>
                    </a:moveTo>
                    <a:cubicBezTo>
                      <a:pt x="-19027" y="111167"/>
                      <a:pt x="5401" y="205063"/>
                      <a:pt x="15898" y="289226"/>
                    </a:cubicBezTo>
                    <a:cubicBezTo>
                      <a:pt x="26394" y="373389"/>
                      <a:pt x="106263" y="580456"/>
                      <a:pt x="98343" y="652691"/>
                    </a:cubicBezTo>
                    <a:cubicBezTo>
                      <a:pt x="90327" y="724926"/>
                      <a:pt x="93667" y="755842"/>
                      <a:pt x="53399" y="871590"/>
                    </a:cubicBezTo>
                    <a:cubicBezTo>
                      <a:pt x="53399" y="871590"/>
                      <a:pt x="140233" y="766339"/>
                      <a:pt x="148630" y="593051"/>
                    </a:cubicBezTo>
                    <a:cubicBezTo>
                      <a:pt x="157027" y="419764"/>
                      <a:pt x="73533" y="295524"/>
                      <a:pt x="58074" y="181494"/>
                    </a:cubicBezTo>
                    <a:cubicBezTo>
                      <a:pt x="42520" y="67368"/>
                      <a:pt x="27157" y="0"/>
                      <a:pt x="27157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0" name="Google Shape;1430;p9"/>
              <p:cNvSpPr/>
              <p:nvPr/>
            </p:nvSpPr>
            <p:spPr>
              <a:xfrm>
                <a:off x="12322183" y="-169588"/>
                <a:ext cx="243261" cy="767865"/>
              </a:xfrm>
              <a:custGeom>
                <a:rect b="b" l="l" r="r" t="t"/>
                <a:pathLst>
                  <a:path extrusionOk="0" h="767865" w="243261">
                    <a:moveTo>
                      <a:pt x="60522" y="0"/>
                    </a:moveTo>
                    <a:cubicBezTo>
                      <a:pt x="60522" y="0"/>
                      <a:pt x="10902" y="228060"/>
                      <a:pt x="99932" y="319379"/>
                    </a:cubicBezTo>
                    <a:cubicBezTo>
                      <a:pt x="188961" y="410699"/>
                      <a:pt x="323506" y="594865"/>
                      <a:pt x="180945" y="767866"/>
                    </a:cubicBezTo>
                    <a:cubicBezTo>
                      <a:pt x="180945" y="767866"/>
                      <a:pt x="217683" y="598395"/>
                      <a:pt x="124359" y="513087"/>
                    </a:cubicBezTo>
                    <a:cubicBezTo>
                      <a:pt x="31036" y="427780"/>
                      <a:pt x="-6751" y="355831"/>
                      <a:pt x="978" y="242660"/>
                    </a:cubicBezTo>
                    <a:cubicBezTo>
                      <a:pt x="8612" y="129393"/>
                      <a:pt x="60522" y="0"/>
                      <a:pt x="60522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1" name="Google Shape;1431;p9"/>
              <p:cNvSpPr/>
              <p:nvPr/>
            </p:nvSpPr>
            <p:spPr>
              <a:xfrm>
                <a:off x="12404785" y="-313676"/>
                <a:ext cx="241076" cy="761853"/>
              </a:xfrm>
              <a:custGeom>
                <a:rect b="b" l="l" r="r" t="t"/>
                <a:pathLst>
                  <a:path extrusionOk="0" h="761853" w="241076">
                    <a:moveTo>
                      <a:pt x="102732" y="0"/>
                    </a:moveTo>
                    <a:cubicBezTo>
                      <a:pt x="121244" y="23760"/>
                      <a:pt x="173441" y="120137"/>
                      <a:pt x="162371" y="174242"/>
                    </a:cubicBezTo>
                    <a:cubicBezTo>
                      <a:pt x="151207" y="228346"/>
                      <a:pt x="231648" y="367472"/>
                      <a:pt x="239187" y="415661"/>
                    </a:cubicBezTo>
                    <a:cubicBezTo>
                      <a:pt x="246820" y="463945"/>
                      <a:pt x="241762" y="649542"/>
                      <a:pt x="16374" y="761854"/>
                    </a:cubicBezTo>
                    <a:cubicBezTo>
                      <a:pt x="16374" y="761854"/>
                      <a:pt x="112083" y="663855"/>
                      <a:pt x="106454" y="554787"/>
                    </a:cubicBezTo>
                    <a:cubicBezTo>
                      <a:pt x="100824" y="445719"/>
                      <a:pt x="-11202" y="455738"/>
                      <a:pt x="916" y="327872"/>
                    </a:cubicBezTo>
                    <a:cubicBezTo>
                      <a:pt x="13035" y="200006"/>
                      <a:pt x="69430" y="38360"/>
                      <a:pt x="69430" y="38360"/>
                    </a:cubicBezTo>
                    <a:lnTo>
                      <a:pt x="102732" y="0"/>
                    </a:ln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2" name="Google Shape;1432;p9"/>
              <p:cNvSpPr/>
              <p:nvPr/>
            </p:nvSpPr>
            <p:spPr>
              <a:xfrm>
                <a:off x="12115029" y="16390"/>
                <a:ext cx="143841" cy="898403"/>
              </a:xfrm>
              <a:custGeom>
                <a:rect b="b" l="l" r="r" t="t"/>
                <a:pathLst>
                  <a:path extrusionOk="0" h="898403" w="143841">
                    <a:moveTo>
                      <a:pt x="80553" y="0"/>
                    </a:moveTo>
                    <a:cubicBezTo>
                      <a:pt x="80553" y="0"/>
                      <a:pt x="77307" y="181112"/>
                      <a:pt x="77976" y="306020"/>
                    </a:cubicBezTo>
                    <a:cubicBezTo>
                      <a:pt x="78643" y="430833"/>
                      <a:pt x="150497" y="644007"/>
                      <a:pt x="143340" y="714524"/>
                    </a:cubicBezTo>
                    <a:cubicBezTo>
                      <a:pt x="136184" y="785042"/>
                      <a:pt x="141527" y="842486"/>
                      <a:pt x="101067" y="898404"/>
                    </a:cubicBezTo>
                    <a:cubicBezTo>
                      <a:pt x="101067" y="898404"/>
                      <a:pt x="119007" y="726643"/>
                      <a:pt x="49826" y="589998"/>
                    </a:cubicBezTo>
                    <a:cubicBezTo>
                      <a:pt x="-19356" y="453448"/>
                      <a:pt x="-3706" y="310791"/>
                      <a:pt x="20818" y="191322"/>
                    </a:cubicBezTo>
                    <a:cubicBezTo>
                      <a:pt x="45341" y="71853"/>
                      <a:pt x="80553" y="0"/>
                      <a:pt x="80553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3" name="Google Shape;1433;p9"/>
              <p:cNvSpPr/>
              <p:nvPr/>
            </p:nvSpPr>
            <p:spPr>
              <a:xfrm>
                <a:off x="12043474" y="102175"/>
                <a:ext cx="184406" cy="804984"/>
              </a:xfrm>
              <a:custGeom>
                <a:rect b="b" l="l" r="r" t="t"/>
                <a:pathLst>
                  <a:path extrusionOk="0" h="804984" w="184406">
                    <a:moveTo>
                      <a:pt x="64031" y="0"/>
                    </a:moveTo>
                    <a:cubicBezTo>
                      <a:pt x="64031" y="0"/>
                      <a:pt x="9927" y="33970"/>
                      <a:pt x="3725" y="168039"/>
                    </a:cubicBezTo>
                    <a:cubicBezTo>
                      <a:pt x="-2383" y="302013"/>
                      <a:pt x="-10207" y="452208"/>
                      <a:pt x="63173" y="564520"/>
                    </a:cubicBezTo>
                    <a:cubicBezTo>
                      <a:pt x="136553" y="676833"/>
                      <a:pt x="162795" y="738666"/>
                      <a:pt x="135503" y="804985"/>
                    </a:cubicBezTo>
                    <a:cubicBezTo>
                      <a:pt x="135503" y="804985"/>
                      <a:pt x="195619" y="708417"/>
                      <a:pt x="182547" y="588948"/>
                    </a:cubicBezTo>
                    <a:cubicBezTo>
                      <a:pt x="169378" y="469575"/>
                      <a:pt x="60120" y="414707"/>
                      <a:pt x="60024" y="263557"/>
                    </a:cubicBezTo>
                    <a:cubicBezTo>
                      <a:pt x="59929" y="112408"/>
                      <a:pt x="64031" y="0"/>
                      <a:pt x="64031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4" name="Google Shape;1434;p9"/>
              <p:cNvSpPr/>
              <p:nvPr/>
            </p:nvSpPr>
            <p:spPr>
              <a:xfrm>
                <a:off x="11984264" y="193971"/>
                <a:ext cx="146070" cy="894120"/>
              </a:xfrm>
              <a:custGeom>
                <a:rect b="b" l="l" r="r" t="t"/>
                <a:pathLst>
                  <a:path extrusionOk="0" h="894120" w="146070">
                    <a:moveTo>
                      <a:pt x="25720" y="0"/>
                    </a:moveTo>
                    <a:cubicBezTo>
                      <a:pt x="25720" y="0"/>
                      <a:pt x="-21992" y="73285"/>
                      <a:pt x="12551" y="293425"/>
                    </a:cubicBezTo>
                    <a:cubicBezTo>
                      <a:pt x="47094" y="513564"/>
                      <a:pt x="123432" y="627308"/>
                      <a:pt x="88318" y="735422"/>
                    </a:cubicBezTo>
                    <a:cubicBezTo>
                      <a:pt x="53202" y="843536"/>
                      <a:pt x="22858" y="894969"/>
                      <a:pt x="35835" y="894110"/>
                    </a:cubicBezTo>
                    <a:cubicBezTo>
                      <a:pt x="48812" y="893251"/>
                      <a:pt x="117421" y="807943"/>
                      <a:pt x="140705" y="655267"/>
                    </a:cubicBezTo>
                    <a:cubicBezTo>
                      <a:pt x="163987" y="502591"/>
                      <a:pt x="105302" y="364037"/>
                      <a:pt x="83069" y="243137"/>
                    </a:cubicBezTo>
                    <a:cubicBezTo>
                      <a:pt x="60931" y="122236"/>
                      <a:pt x="25720" y="0"/>
                      <a:pt x="25720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5" name="Google Shape;1435;p9"/>
              <p:cNvSpPr/>
              <p:nvPr/>
            </p:nvSpPr>
            <p:spPr>
              <a:xfrm>
                <a:off x="12196249" y="-82944"/>
                <a:ext cx="124534" cy="833325"/>
              </a:xfrm>
              <a:custGeom>
                <a:rect b="b" l="l" r="r" t="t"/>
                <a:pathLst>
                  <a:path extrusionOk="0" h="833325" w="124534">
                    <a:moveTo>
                      <a:pt x="97904" y="0"/>
                    </a:moveTo>
                    <a:cubicBezTo>
                      <a:pt x="97904" y="0"/>
                      <a:pt x="105537" y="172906"/>
                      <a:pt x="93896" y="320334"/>
                    </a:cubicBezTo>
                    <a:cubicBezTo>
                      <a:pt x="82254" y="467762"/>
                      <a:pt x="137695" y="529691"/>
                      <a:pt x="121568" y="598395"/>
                    </a:cubicBezTo>
                    <a:cubicBezTo>
                      <a:pt x="105537" y="667099"/>
                      <a:pt x="0" y="833326"/>
                      <a:pt x="0" y="833326"/>
                    </a:cubicBezTo>
                    <a:cubicBezTo>
                      <a:pt x="0" y="833326"/>
                      <a:pt x="46375" y="705268"/>
                      <a:pt x="44944" y="614617"/>
                    </a:cubicBezTo>
                    <a:cubicBezTo>
                      <a:pt x="43512" y="523965"/>
                      <a:pt x="-6966" y="494957"/>
                      <a:pt x="17557" y="318712"/>
                    </a:cubicBezTo>
                    <a:cubicBezTo>
                      <a:pt x="42082" y="142466"/>
                      <a:pt x="97904" y="0"/>
                      <a:pt x="97904" y="0"/>
                    </a:cubicBezTo>
                    <a:close/>
                  </a:path>
                </a:pathLst>
              </a:custGeom>
              <a:solidFill>
                <a:srgbClr val="1B0A2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36" name="Google Shape;1436;p9"/>
            <p:cNvSpPr/>
            <p:nvPr/>
          </p:nvSpPr>
          <p:spPr>
            <a:xfrm>
              <a:off x="11106428" y="-509483"/>
              <a:ext cx="1705010" cy="1344313"/>
            </a:xfrm>
            <a:custGeom>
              <a:rect b="b" l="l" r="r" t="t"/>
              <a:pathLst>
                <a:path extrusionOk="0" h="1344313" w="1705010">
                  <a:moveTo>
                    <a:pt x="1705011" y="34925"/>
                  </a:moveTo>
                  <a:cubicBezTo>
                    <a:pt x="1683349" y="35974"/>
                    <a:pt x="1661879" y="38742"/>
                    <a:pt x="1640696" y="43608"/>
                  </a:cubicBezTo>
                  <a:cubicBezTo>
                    <a:pt x="1619608" y="48856"/>
                    <a:pt x="1599092" y="55918"/>
                    <a:pt x="1579149" y="64792"/>
                  </a:cubicBezTo>
                  <a:cubicBezTo>
                    <a:pt x="1539548" y="83018"/>
                    <a:pt x="1502906" y="108114"/>
                    <a:pt x="1471130" y="138649"/>
                  </a:cubicBezTo>
                  <a:cubicBezTo>
                    <a:pt x="1455195" y="153821"/>
                    <a:pt x="1440308" y="170139"/>
                    <a:pt x="1426758" y="187601"/>
                  </a:cubicBezTo>
                  <a:cubicBezTo>
                    <a:pt x="1411968" y="206208"/>
                    <a:pt x="1396796" y="223098"/>
                    <a:pt x="1381432" y="240179"/>
                  </a:cubicBezTo>
                  <a:cubicBezTo>
                    <a:pt x="1350802" y="274245"/>
                    <a:pt x="1319598" y="307547"/>
                    <a:pt x="1288110" y="340659"/>
                  </a:cubicBezTo>
                  <a:cubicBezTo>
                    <a:pt x="1161866" y="472724"/>
                    <a:pt x="1030945" y="600208"/>
                    <a:pt x="895541" y="722731"/>
                  </a:cubicBezTo>
                  <a:cubicBezTo>
                    <a:pt x="760040" y="845063"/>
                    <a:pt x="619960" y="962623"/>
                    <a:pt x="472437" y="1070260"/>
                  </a:cubicBezTo>
                  <a:cubicBezTo>
                    <a:pt x="398675" y="1123983"/>
                    <a:pt x="323005" y="1175225"/>
                    <a:pt x="244568" y="1221982"/>
                  </a:cubicBezTo>
                  <a:cubicBezTo>
                    <a:pt x="166225" y="1268644"/>
                    <a:pt x="85021" y="1311107"/>
                    <a:pt x="0" y="1344314"/>
                  </a:cubicBezTo>
                  <a:cubicBezTo>
                    <a:pt x="84449" y="1309771"/>
                    <a:pt x="164794" y="1266067"/>
                    <a:pt x="242278" y="1218260"/>
                  </a:cubicBezTo>
                  <a:cubicBezTo>
                    <a:pt x="319761" y="1170358"/>
                    <a:pt x="394381" y="1117971"/>
                    <a:pt x="467189" y="1063199"/>
                  </a:cubicBezTo>
                  <a:cubicBezTo>
                    <a:pt x="612613" y="953463"/>
                    <a:pt x="750498" y="833994"/>
                    <a:pt x="883709" y="709849"/>
                  </a:cubicBezTo>
                  <a:cubicBezTo>
                    <a:pt x="1016823" y="585513"/>
                    <a:pt x="1145357" y="456311"/>
                    <a:pt x="1269025" y="322719"/>
                  </a:cubicBezTo>
                  <a:cubicBezTo>
                    <a:pt x="1299847" y="289226"/>
                    <a:pt x="1330381" y="255542"/>
                    <a:pt x="1360249" y="221380"/>
                  </a:cubicBezTo>
                  <a:cubicBezTo>
                    <a:pt x="1375040" y="204300"/>
                    <a:pt x="1390116" y="186933"/>
                    <a:pt x="1403380" y="169661"/>
                  </a:cubicBezTo>
                  <a:cubicBezTo>
                    <a:pt x="1417502" y="150863"/>
                    <a:pt x="1433152" y="133210"/>
                    <a:pt x="1449946" y="116606"/>
                  </a:cubicBezTo>
                  <a:cubicBezTo>
                    <a:pt x="1483440" y="83399"/>
                    <a:pt x="1522563" y="55536"/>
                    <a:pt x="1565503" y="35020"/>
                  </a:cubicBezTo>
                  <a:cubicBezTo>
                    <a:pt x="1587068" y="25001"/>
                    <a:pt x="1609588" y="16794"/>
                    <a:pt x="1632776" y="10687"/>
                  </a:cubicBezTo>
                  <a:cubicBezTo>
                    <a:pt x="1656059" y="4962"/>
                    <a:pt x="1679819" y="1527"/>
                    <a:pt x="1703674" y="0"/>
                  </a:cubicBezTo>
                  <a:lnTo>
                    <a:pt x="1705011" y="34925"/>
                  </a:lnTo>
                  <a:close/>
                </a:path>
              </a:pathLst>
            </a:custGeom>
            <a:solidFill>
              <a:srgbClr val="1B0A2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7" name="Google Shape;1437;p9"/>
          <p:cNvSpPr txBox="1"/>
          <p:nvPr>
            <p:ph idx="1" type="body"/>
          </p:nvPr>
        </p:nvSpPr>
        <p:spPr>
          <a:xfrm>
            <a:off x="629841" y="3369458"/>
            <a:ext cx="34641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438" name="Google Shape;1438;p9"/>
          <p:cNvSpPr txBox="1"/>
          <p:nvPr>
            <p:ph type="title"/>
          </p:nvPr>
        </p:nvSpPr>
        <p:spPr>
          <a:xfrm>
            <a:off x="640609" y="2494758"/>
            <a:ext cx="34641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CB140"/>
              </a:buClr>
              <a:buSzPts val="2400"/>
              <a:buFont typeface="Comic Sans MS"/>
              <a:buNone/>
              <a:defRPr sz="2400">
                <a:solidFill>
                  <a:srgbClr val="FCB14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39" name="Google Shape;1439;p9"/>
          <p:cNvSpPr txBox="1"/>
          <p:nvPr>
            <p:ph idx="2" type="body"/>
          </p:nvPr>
        </p:nvSpPr>
        <p:spPr>
          <a:xfrm>
            <a:off x="4924645" y="599092"/>
            <a:ext cx="3590700" cy="13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440" name="Google Shape;1440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41" name="Google Shape;1441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2" name="Google Shape;1442;p9"/>
          <p:cNvSpPr txBox="1"/>
          <p:nvPr>
            <p:ph idx="3" type="body"/>
          </p:nvPr>
        </p:nvSpPr>
        <p:spPr>
          <a:xfrm>
            <a:off x="622537" y="598579"/>
            <a:ext cx="3470100" cy="4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443" name="Google Shape;1443;p9"/>
          <p:cNvSpPr txBox="1"/>
          <p:nvPr>
            <p:ph idx="4" type="body"/>
          </p:nvPr>
        </p:nvSpPr>
        <p:spPr>
          <a:xfrm>
            <a:off x="628651" y="1115366"/>
            <a:ext cx="34761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5" name="Google Shape;1445;p10"/>
          <p:cNvGrpSpPr/>
          <p:nvPr/>
        </p:nvGrpSpPr>
        <p:grpSpPr>
          <a:xfrm>
            <a:off x="0" y="4285035"/>
            <a:ext cx="9145643" cy="869608"/>
            <a:chOff x="0" y="5560980"/>
            <a:chExt cx="12194190" cy="1159478"/>
          </a:xfrm>
        </p:grpSpPr>
        <p:sp>
          <p:nvSpPr>
            <p:cNvPr id="1446" name="Google Shape;1446;p10"/>
            <p:cNvSpPr/>
            <p:nvPr/>
          </p:nvSpPr>
          <p:spPr>
            <a:xfrm>
              <a:off x="0" y="5560980"/>
              <a:ext cx="12194190" cy="1159478"/>
            </a:xfrm>
            <a:custGeom>
              <a:rect b="b" l="l" r="r" t="t"/>
              <a:pathLst>
                <a:path extrusionOk="0" h="1159478" w="12194190">
                  <a:moveTo>
                    <a:pt x="0" y="0"/>
                  </a:moveTo>
                  <a:lnTo>
                    <a:pt x="12194191" y="0"/>
                  </a:lnTo>
                  <a:lnTo>
                    <a:pt x="12194191" y="1159478"/>
                  </a:lnTo>
                  <a:lnTo>
                    <a:pt x="0" y="1159478"/>
                  </a:lnTo>
                  <a:close/>
                </a:path>
              </a:pathLst>
            </a:custGeom>
            <a:solidFill>
              <a:srgbClr val="81845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47" name="Google Shape;1447;p10"/>
            <p:cNvGrpSpPr/>
            <p:nvPr/>
          </p:nvGrpSpPr>
          <p:grpSpPr>
            <a:xfrm>
              <a:off x="0" y="5630227"/>
              <a:ext cx="12194189" cy="957262"/>
              <a:chOff x="0" y="5630227"/>
              <a:chExt cx="12194189" cy="957262"/>
            </a:xfrm>
          </p:grpSpPr>
          <p:sp>
            <p:nvSpPr>
              <p:cNvPr id="1448" name="Google Shape;1448;p10"/>
              <p:cNvSpPr/>
              <p:nvPr/>
            </p:nvSpPr>
            <p:spPr>
              <a:xfrm>
                <a:off x="2190" y="5803487"/>
                <a:ext cx="12191999" cy="784002"/>
              </a:xfrm>
              <a:custGeom>
                <a:rect b="b" l="l" r="r" t="t"/>
                <a:pathLst>
                  <a:path extrusionOk="0" h="784002" w="12191999">
                    <a:moveTo>
                      <a:pt x="0" y="784003"/>
                    </a:moveTo>
                    <a:lnTo>
                      <a:pt x="9258967" y="632841"/>
                    </a:lnTo>
                    <a:lnTo>
                      <a:pt x="8626126" y="595027"/>
                    </a:lnTo>
                    <a:lnTo>
                      <a:pt x="8720614" y="538353"/>
                    </a:lnTo>
                    <a:lnTo>
                      <a:pt x="8257794" y="538353"/>
                    </a:lnTo>
                    <a:lnTo>
                      <a:pt x="7917752" y="491204"/>
                    </a:lnTo>
                    <a:lnTo>
                      <a:pt x="9570625" y="443961"/>
                    </a:lnTo>
                    <a:lnTo>
                      <a:pt x="7596664" y="443961"/>
                    </a:lnTo>
                    <a:lnTo>
                      <a:pt x="7530561" y="377857"/>
                    </a:lnTo>
                    <a:lnTo>
                      <a:pt x="11506867" y="330613"/>
                    </a:lnTo>
                    <a:lnTo>
                      <a:pt x="11469052" y="273939"/>
                    </a:lnTo>
                    <a:lnTo>
                      <a:pt x="12167997" y="273939"/>
                    </a:lnTo>
                    <a:lnTo>
                      <a:pt x="11809095" y="217265"/>
                    </a:lnTo>
                    <a:lnTo>
                      <a:pt x="12192000" y="159258"/>
                    </a:lnTo>
                    <a:lnTo>
                      <a:pt x="12192000" y="122777"/>
                    </a:lnTo>
                    <a:lnTo>
                      <a:pt x="9391174" y="122777"/>
                    </a:lnTo>
                    <a:lnTo>
                      <a:pt x="9627298" y="66104"/>
                    </a:lnTo>
                    <a:lnTo>
                      <a:pt x="9107805" y="66104"/>
                    </a:lnTo>
                    <a:lnTo>
                      <a:pt x="9202293" y="113348"/>
                    </a:lnTo>
                    <a:lnTo>
                      <a:pt x="9060561" y="113348"/>
                    </a:lnTo>
                    <a:lnTo>
                      <a:pt x="9022842" y="66104"/>
                    </a:lnTo>
                    <a:lnTo>
                      <a:pt x="8418385" y="66104"/>
                    </a:lnTo>
                    <a:lnTo>
                      <a:pt x="8560022" y="0"/>
                    </a:lnTo>
                    <a:lnTo>
                      <a:pt x="1143" y="59246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9" name="Google Shape;1449;p10"/>
              <p:cNvSpPr/>
              <p:nvPr/>
            </p:nvSpPr>
            <p:spPr>
              <a:xfrm>
                <a:off x="0" y="5630227"/>
                <a:ext cx="9407461" cy="173259"/>
              </a:xfrm>
              <a:custGeom>
                <a:rect b="b" l="l" r="r" t="t"/>
                <a:pathLst>
                  <a:path extrusionOk="0" h="173259" w="9407461">
                    <a:moveTo>
                      <a:pt x="0" y="173260"/>
                    </a:moveTo>
                    <a:cubicBezTo>
                      <a:pt x="160592" y="154400"/>
                      <a:pt x="9360218" y="47244"/>
                      <a:pt x="9360218" y="47244"/>
                    </a:cubicBezTo>
                    <a:lnTo>
                      <a:pt x="9407461" y="0"/>
                    </a:lnTo>
                    <a:lnTo>
                      <a:pt x="3636550" y="0"/>
                    </a:lnTo>
                    <a:lnTo>
                      <a:pt x="0" y="17326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0" name="Google Shape;1450;p10"/>
              <p:cNvSpPr/>
              <p:nvPr/>
            </p:nvSpPr>
            <p:spPr>
              <a:xfrm>
                <a:off x="10106881" y="5671279"/>
                <a:ext cx="2087308" cy="132112"/>
              </a:xfrm>
              <a:custGeom>
                <a:rect b="b" l="l" r="r" t="t"/>
                <a:pathLst>
                  <a:path extrusionOk="0" h="132112" w="2087308">
                    <a:moveTo>
                      <a:pt x="2087309" y="0"/>
                    </a:moveTo>
                    <a:cubicBezTo>
                      <a:pt x="2068449" y="9430"/>
                      <a:pt x="0" y="51911"/>
                      <a:pt x="0" y="51911"/>
                    </a:cubicBezTo>
                    <a:lnTo>
                      <a:pt x="1043655" y="103823"/>
                    </a:lnTo>
                    <a:lnTo>
                      <a:pt x="843725" y="132112"/>
                    </a:lnTo>
                    <a:lnTo>
                      <a:pt x="2087309" y="132112"/>
                    </a:lnTo>
                    <a:lnTo>
                      <a:pt x="2087309" y="0"/>
                    </a:lnTo>
                    <a:close/>
                  </a:path>
                </a:pathLst>
              </a:custGeom>
              <a:solidFill>
                <a:srgbClr val="A8A07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51" name="Google Shape;1451;p10"/>
          <p:cNvSpPr/>
          <p:nvPr/>
        </p:nvSpPr>
        <p:spPr>
          <a:xfrm>
            <a:off x="0" y="1340420"/>
            <a:ext cx="9145643" cy="2944616"/>
          </a:xfrm>
          <a:custGeom>
            <a:rect b="b" l="l" r="r" t="t"/>
            <a:pathLst>
              <a:path extrusionOk="0" h="3926154" w="12194190">
                <a:moveTo>
                  <a:pt x="2191" y="446291"/>
                </a:moveTo>
                <a:cubicBezTo>
                  <a:pt x="2191" y="446291"/>
                  <a:pt x="562737" y="94247"/>
                  <a:pt x="633032" y="59195"/>
                </a:cubicBezTo>
                <a:cubicBezTo>
                  <a:pt x="703326" y="24143"/>
                  <a:pt x="907733" y="-84918"/>
                  <a:pt x="1051751" y="127870"/>
                </a:cubicBezTo>
                <a:cubicBezTo>
                  <a:pt x="1195769" y="340659"/>
                  <a:pt x="1636395" y="579451"/>
                  <a:pt x="1732598" y="855676"/>
                </a:cubicBezTo>
                <a:cubicBezTo>
                  <a:pt x="1828800" y="1131901"/>
                  <a:pt x="3938969" y="2643709"/>
                  <a:pt x="4114800" y="2538458"/>
                </a:cubicBezTo>
                <a:cubicBezTo>
                  <a:pt x="4290632" y="2433206"/>
                  <a:pt x="4994053" y="1428985"/>
                  <a:pt x="5539169" y="1359643"/>
                </a:cubicBezTo>
                <a:cubicBezTo>
                  <a:pt x="6084285" y="1290301"/>
                  <a:pt x="6365653" y="1395553"/>
                  <a:pt x="6365653" y="1483564"/>
                </a:cubicBezTo>
                <a:cubicBezTo>
                  <a:pt x="6365653" y="1571575"/>
                  <a:pt x="6556915" y="1827797"/>
                  <a:pt x="6652546" y="1817891"/>
                </a:cubicBezTo>
                <a:cubicBezTo>
                  <a:pt x="6748272" y="1807985"/>
                  <a:pt x="12194191" y="3155296"/>
                  <a:pt x="12194191" y="3155296"/>
                </a:cubicBezTo>
                <a:lnTo>
                  <a:pt x="12194191" y="3926155"/>
                </a:lnTo>
                <a:lnTo>
                  <a:pt x="0" y="3926155"/>
                </a:lnTo>
                <a:lnTo>
                  <a:pt x="2191" y="446291"/>
                </a:lnTo>
                <a:close/>
              </a:path>
            </a:pathLst>
          </a:custGeom>
          <a:solidFill>
            <a:srgbClr val="BAD2D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2" name="Google Shape;1452;p10"/>
          <p:cNvSpPr/>
          <p:nvPr/>
        </p:nvSpPr>
        <p:spPr>
          <a:xfrm>
            <a:off x="0" y="1470966"/>
            <a:ext cx="9145499" cy="2814141"/>
          </a:xfrm>
          <a:custGeom>
            <a:rect b="b" l="l" r="r" t="t"/>
            <a:pathLst>
              <a:path extrusionOk="0" h="3752188" w="12193999">
                <a:moveTo>
                  <a:pt x="0" y="894116"/>
                </a:moveTo>
                <a:cubicBezTo>
                  <a:pt x="0" y="894116"/>
                  <a:pt x="295180" y="1039849"/>
                  <a:pt x="408337" y="1056041"/>
                </a:cubicBezTo>
                <a:cubicBezTo>
                  <a:pt x="521589" y="1072234"/>
                  <a:pt x="780288" y="764576"/>
                  <a:pt x="942023" y="715999"/>
                </a:cubicBezTo>
                <a:cubicBezTo>
                  <a:pt x="1103757" y="667421"/>
                  <a:pt x="1168432" y="456919"/>
                  <a:pt x="1605058" y="424534"/>
                </a:cubicBezTo>
                <a:cubicBezTo>
                  <a:pt x="1605058" y="424534"/>
                  <a:pt x="1803178" y="266609"/>
                  <a:pt x="1960817" y="205935"/>
                </a:cubicBezTo>
                <a:cubicBezTo>
                  <a:pt x="2118455" y="145166"/>
                  <a:pt x="2167033" y="-49144"/>
                  <a:pt x="2312575" y="11625"/>
                </a:cubicBezTo>
                <a:cubicBezTo>
                  <a:pt x="2458117" y="72395"/>
                  <a:pt x="3428524" y="545978"/>
                  <a:pt x="3755993" y="813154"/>
                </a:cubicBezTo>
                <a:cubicBezTo>
                  <a:pt x="4083463" y="1080330"/>
                  <a:pt x="5405628" y="1638972"/>
                  <a:pt x="5769483" y="1663260"/>
                </a:cubicBezTo>
                <a:cubicBezTo>
                  <a:pt x="6133338" y="1687549"/>
                  <a:pt x="6667024" y="1881859"/>
                  <a:pt x="7152228" y="1833281"/>
                </a:cubicBezTo>
                <a:cubicBezTo>
                  <a:pt x="7637431" y="1784704"/>
                  <a:pt x="9238488" y="1027847"/>
                  <a:pt x="9456801" y="920501"/>
                </a:cubicBezTo>
                <a:cubicBezTo>
                  <a:pt x="9675114" y="813154"/>
                  <a:pt x="10111835" y="643133"/>
                  <a:pt x="10111835" y="643133"/>
                </a:cubicBezTo>
                <a:cubicBezTo>
                  <a:pt x="10111835" y="643133"/>
                  <a:pt x="10208895" y="448823"/>
                  <a:pt x="10572750" y="473111"/>
                </a:cubicBezTo>
                <a:cubicBezTo>
                  <a:pt x="10936605" y="497400"/>
                  <a:pt x="10863835" y="521689"/>
                  <a:pt x="11251978" y="521689"/>
                </a:cubicBezTo>
                <a:cubicBezTo>
                  <a:pt x="11640122" y="521689"/>
                  <a:pt x="12194000" y="181646"/>
                  <a:pt x="12194000" y="181646"/>
                </a:cubicBezTo>
                <a:lnTo>
                  <a:pt x="12194000" y="3752188"/>
                </a:lnTo>
                <a:lnTo>
                  <a:pt x="0" y="3752188"/>
                </a:lnTo>
                <a:lnTo>
                  <a:pt x="0" y="894116"/>
                </a:lnTo>
                <a:close/>
              </a:path>
            </a:pathLst>
          </a:custGeom>
          <a:solidFill>
            <a:srgbClr val="9BC2C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53" name="Google Shape;1453;p10"/>
          <p:cNvGrpSpPr/>
          <p:nvPr/>
        </p:nvGrpSpPr>
        <p:grpSpPr>
          <a:xfrm>
            <a:off x="1643" y="4434200"/>
            <a:ext cx="865236" cy="720873"/>
            <a:chOff x="2190" y="5215012"/>
            <a:chExt cx="1989963" cy="1657942"/>
          </a:xfrm>
        </p:grpSpPr>
        <p:grpSp>
          <p:nvGrpSpPr>
            <p:cNvPr id="1454" name="Google Shape;1454;p10"/>
            <p:cNvGrpSpPr/>
            <p:nvPr/>
          </p:nvGrpSpPr>
          <p:grpSpPr>
            <a:xfrm>
              <a:off x="2190" y="5215012"/>
              <a:ext cx="1434176" cy="1657942"/>
              <a:chOff x="2190" y="5062612"/>
              <a:chExt cx="1434176" cy="1657942"/>
            </a:xfrm>
          </p:grpSpPr>
          <p:sp>
            <p:nvSpPr>
              <p:cNvPr id="1455" name="Google Shape;1455;p10"/>
              <p:cNvSpPr/>
              <p:nvPr/>
            </p:nvSpPr>
            <p:spPr>
              <a:xfrm>
                <a:off x="2190" y="5062612"/>
                <a:ext cx="824557" cy="1657942"/>
              </a:xfrm>
              <a:custGeom>
                <a:rect b="b" l="l" r="r" t="t"/>
                <a:pathLst>
                  <a:path extrusionOk="0" h="1657942" w="824557">
                    <a:moveTo>
                      <a:pt x="232124" y="1657847"/>
                    </a:moveTo>
                    <a:cubicBezTo>
                      <a:pt x="232124" y="1657847"/>
                      <a:pt x="1157954" y="244337"/>
                      <a:pt x="694849" y="3830"/>
                    </a:cubicBezTo>
                    <a:cubicBezTo>
                      <a:pt x="641890" y="-23696"/>
                      <a:pt x="329279" y="61933"/>
                      <a:pt x="0" y="1460489"/>
                    </a:cubicBezTo>
                    <a:lnTo>
                      <a:pt x="0" y="1657942"/>
                    </a:lnTo>
                    <a:lnTo>
                      <a:pt x="232124" y="1657942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10"/>
              <p:cNvSpPr/>
              <p:nvPr/>
            </p:nvSpPr>
            <p:spPr>
              <a:xfrm>
                <a:off x="203072" y="5583771"/>
                <a:ext cx="1233294" cy="1136687"/>
              </a:xfrm>
              <a:custGeom>
                <a:rect b="b" l="l" r="r" t="t"/>
                <a:pathLst>
                  <a:path extrusionOk="0" h="1136687" w="1233294">
                    <a:moveTo>
                      <a:pt x="479869" y="1136687"/>
                    </a:moveTo>
                    <a:cubicBezTo>
                      <a:pt x="479869" y="1136687"/>
                      <a:pt x="1510570" y="402881"/>
                      <a:pt x="1160907" y="15404"/>
                    </a:cubicBezTo>
                    <a:cubicBezTo>
                      <a:pt x="1120902" y="-28887"/>
                      <a:pt x="798195" y="-58129"/>
                      <a:pt x="0" y="1136592"/>
                    </a:cubicBezTo>
                    <a:lnTo>
                      <a:pt x="479869" y="1136687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7" name="Google Shape;1457;p10"/>
            <p:cNvGrpSpPr/>
            <p:nvPr/>
          </p:nvGrpSpPr>
          <p:grpSpPr>
            <a:xfrm>
              <a:off x="70961" y="5249798"/>
              <a:ext cx="1661635" cy="1611820"/>
              <a:chOff x="70961" y="5097398"/>
              <a:chExt cx="1661635" cy="1611820"/>
            </a:xfrm>
          </p:grpSpPr>
          <p:sp>
            <p:nvSpPr>
              <p:cNvPr id="1458" name="Google Shape;1458;p10"/>
              <p:cNvSpPr/>
              <p:nvPr/>
            </p:nvSpPr>
            <p:spPr>
              <a:xfrm>
                <a:off x="370617" y="5097398"/>
                <a:ext cx="1361979" cy="1611820"/>
              </a:xfrm>
              <a:custGeom>
                <a:rect b="b" l="l" r="r" t="t"/>
                <a:pathLst>
                  <a:path extrusionOk="0" h="1611820" w="1361979">
                    <a:moveTo>
                      <a:pt x="379381" y="1516380"/>
                    </a:moveTo>
                    <a:lnTo>
                      <a:pt x="379381" y="1611821"/>
                    </a:lnTo>
                    <a:lnTo>
                      <a:pt x="1361980" y="1611821"/>
                    </a:lnTo>
                    <a:cubicBezTo>
                      <a:pt x="1361980" y="1611821"/>
                      <a:pt x="1331690" y="1430751"/>
                      <a:pt x="1281303" y="1184815"/>
                    </a:cubicBezTo>
                    <a:lnTo>
                      <a:pt x="605885" y="1549528"/>
                    </a:lnTo>
                    <a:lnTo>
                      <a:pt x="605885" y="1449801"/>
                    </a:lnTo>
                    <a:lnTo>
                      <a:pt x="1262920" y="1098042"/>
                    </a:lnTo>
                    <a:cubicBezTo>
                      <a:pt x="1250633" y="1039749"/>
                      <a:pt x="1237012" y="978884"/>
                      <a:pt x="1222915" y="916591"/>
                    </a:cubicBezTo>
                    <a:lnTo>
                      <a:pt x="639318" y="1283875"/>
                    </a:lnTo>
                    <a:lnTo>
                      <a:pt x="639318" y="1155002"/>
                    </a:lnTo>
                    <a:lnTo>
                      <a:pt x="1192340" y="787051"/>
                    </a:lnTo>
                    <a:cubicBezTo>
                      <a:pt x="1181862" y="744950"/>
                      <a:pt x="1171480" y="702755"/>
                      <a:pt x="1160621" y="660654"/>
                    </a:cubicBezTo>
                    <a:cubicBezTo>
                      <a:pt x="1022414" y="740569"/>
                      <a:pt x="722090" y="922401"/>
                      <a:pt x="722090" y="922401"/>
                    </a:cubicBezTo>
                    <a:lnTo>
                      <a:pt x="747332" y="772954"/>
                    </a:lnTo>
                    <a:lnTo>
                      <a:pt x="1131094" y="550831"/>
                    </a:lnTo>
                    <a:cubicBezTo>
                      <a:pt x="1111282" y="479584"/>
                      <a:pt x="1091089" y="410433"/>
                      <a:pt x="1069562" y="344900"/>
                    </a:cubicBezTo>
                    <a:cubicBezTo>
                      <a:pt x="972693" y="418338"/>
                      <a:pt x="805244" y="569214"/>
                      <a:pt x="805244" y="569214"/>
                    </a:cubicBezTo>
                    <a:cubicBezTo>
                      <a:pt x="805244" y="569214"/>
                      <a:pt x="792671" y="428054"/>
                      <a:pt x="805244" y="438531"/>
                    </a:cubicBezTo>
                    <a:cubicBezTo>
                      <a:pt x="813530" y="445389"/>
                      <a:pt x="949643" y="336233"/>
                      <a:pt x="1041464" y="260700"/>
                    </a:cubicBezTo>
                    <a:cubicBezTo>
                      <a:pt x="1005840" y="158401"/>
                      <a:pt x="968407" y="68485"/>
                      <a:pt x="929831" y="0"/>
                    </a:cubicBezTo>
                    <a:cubicBezTo>
                      <a:pt x="929831" y="0"/>
                      <a:pt x="803815" y="117729"/>
                      <a:pt x="630650" y="299943"/>
                    </a:cubicBezTo>
                    <a:cubicBezTo>
                      <a:pt x="664845" y="361188"/>
                      <a:pt x="722090" y="461201"/>
                      <a:pt x="722090" y="461201"/>
                    </a:cubicBezTo>
                    <a:lnTo>
                      <a:pt x="705517" y="548354"/>
                    </a:lnTo>
                    <a:lnTo>
                      <a:pt x="564737" y="370523"/>
                    </a:lnTo>
                    <a:cubicBezTo>
                      <a:pt x="538829" y="398622"/>
                      <a:pt x="511778" y="428149"/>
                      <a:pt x="484061" y="458344"/>
                    </a:cubicBezTo>
                    <a:lnTo>
                      <a:pt x="676275" y="731234"/>
                    </a:lnTo>
                    <a:lnTo>
                      <a:pt x="639223" y="872395"/>
                    </a:lnTo>
                    <a:lnTo>
                      <a:pt x="409861" y="541877"/>
                    </a:lnTo>
                    <a:cubicBezTo>
                      <a:pt x="371380" y="585407"/>
                      <a:pt x="332422" y="631127"/>
                      <a:pt x="293561" y="677609"/>
                    </a:cubicBezTo>
                    <a:lnTo>
                      <a:pt x="589121" y="1051370"/>
                    </a:lnTo>
                    <a:cubicBezTo>
                      <a:pt x="589121" y="1051370"/>
                      <a:pt x="559975" y="1188149"/>
                      <a:pt x="555974" y="1175957"/>
                    </a:cubicBezTo>
                    <a:cubicBezTo>
                      <a:pt x="552736" y="1166241"/>
                      <a:pt x="322707" y="891159"/>
                      <a:pt x="219361" y="767620"/>
                    </a:cubicBezTo>
                    <a:cubicBezTo>
                      <a:pt x="204978" y="785622"/>
                      <a:pt x="190595" y="803625"/>
                      <a:pt x="176498" y="821627"/>
                    </a:cubicBezTo>
                    <a:lnTo>
                      <a:pt x="531114" y="1313117"/>
                    </a:lnTo>
                    <a:lnTo>
                      <a:pt x="512350" y="1445990"/>
                    </a:lnTo>
                    <a:lnTo>
                      <a:pt x="105537" y="913829"/>
                    </a:lnTo>
                    <a:cubicBezTo>
                      <a:pt x="69151" y="961740"/>
                      <a:pt x="33909" y="1010317"/>
                      <a:pt x="0" y="1058895"/>
                    </a:cubicBezTo>
                    <a:lnTo>
                      <a:pt x="379381" y="1516380"/>
                    </a:ln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9" name="Google Shape;1459;p10"/>
              <p:cNvSpPr/>
              <p:nvPr/>
            </p:nvSpPr>
            <p:spPr>
              <a:xfrm>
                <a:off x="70961" y="6236112"/>
                <a:ext cx="679037" cy="473106"/>
              </a:xfrm>
              <a:custGeom>
                <a:rect b="b" l="l" r="r" t="t"/>
                <a:pathLst>
                  <a:path extrusionOk="0" h="473106" w="679037">
                    <a:moveTo>
                      <a:pt x="0" y="473107"/>
                    </a:moveTo>
                    <a:lnTo>
                      <a:pt x="679037" y="473107"/>
                    </a:lnTo>
                    <a:lnTo>
                      <a:pt x="245936" y="0"/>
                    </a:lnTo>
                    <a:cubicBezTo>
                      <a:pt x="139351" y="161354"/>
                      <a:pt x="51149" y="323373"/>
                      <a:pt x="0" y="473107"/>
                    </a:cubicBezTo>
                    <a:close/>
                  </a:path>
                </a:pathLst>
              </a:custGeom>
              <a:solidFill>
                <a:srgbClr val="627449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60" name="Google Shape;1460;p10"/>
            <p:cNvSpPr/>
            <p:nvPr/>
          </p:nvSpPr>
          <p:spPr>
            <a:xfrm>
              <a:off x="91249" y="6122797"/>
              <a:ext cx="1900904" cy="747045"/>
            </a:xfrm>
            <a:custGeom>
              <a:rect b="b" l="l" r="r" t="t"/>
              <a:pathLst>
                <a:path extrusionOk="0" h="747045" w="1900904">
                  <a:moveTo>
                    <a:pt x="1900904" y="746950"/>
                  </a:moveTo>
                  <a:lnTo>
                    <a:pt x="1545717" y="593122"/>
                  </a:lnTo>
                  <a:cubicBezTo>
                    <a:pt x="1545717" y="593122"/>
                    <a:pt x="1509236" y="432435"/>
                    <a:pt x="1704118" y="255937"/>
                  </a:cubicBezTo>
                  <a:cubicBezTo>
                    <a:pt x="1704118" y="255937"/>
                    <a:pt x="1471136" y="306514"/>
                    <a:pt x="1408462" y="460153"/>
                  </a:cubicBezTo>
                  <a:lnTo>
                    <a:pt x="1492187" y="0"/>
                  </a:lnTo>
                  <a:cubicBezTo>
                    <a:pt x="1492187" y="0"/>
                    <a:pt x="1170813" y="271082"/>
                    <a:pt x="1160621" y="535877"/>
                  </a:cubicBezTo>
                  <a:lnTo>
                    <a:pt x="1042226" y="165640"/>
                  </a:lnTo>
                  <a:lnTo>
                    <a:pt x="1042226" y="573881"/>
                  </a:lnTo>
                  <a:cubicBezTo>
                    <a:pt x="1042226" y="573881"/>
                    <a:pt x="955072" y="426434"/>
                    <a:pt x="769715" y="403574"/>
                  </a:cubicBezTo>
                  <a:cubicBezTo>
                    <a:pt x="769715" y="403574"/>
                    <a:pt x="893826" y="521875"/>
                    <a:pt x="893826" y="593122"/>
                  </a:cubicBezTo>
                  <a:cubicBezTo>
                    <a:pt x="893826" y="593122"/>
                    <a:pt x="558832" y="516827"/>
                    <a:pt x="557879" y="165735"/>
                  </a:cubicBezTo>
                  <a:cubicBezTo>
                    <a:pt x="557879" y="165735"/>
                    <a:pt x="529590" y="483394"/>
                    <a:pt x="607124" y="599789"/>
                  </a:cubicBezTo>
                  <a:cubicBezTo>
                    <a:pt x="607124" y="599789"/>
                    <a:pt x="454247" y="334994"/>
                    <a:pt x="328708" y="268891"/>
                  </a:cubicBezTo>
                  <a:cubicBezTo>
                    <a:pt x="328708" y="268891"/>
                    <a:pt x="430625" y="458343"/>
                    <a:pt x="419576" y="545020"/>
                  </a:cubicBezTo>
                  <a:cubicBezTo>
                    <a:pt x="419576" y="545020"/>
                    <a:pt x="381191" y="476535"/>
                    <a:pt x="283083" y="428625"/>
                  </a:cubicBezTo>
                  <a:cubicBezTo>
                    <a:pt x="283083" y="428625"/>
                    <a:pt x="374333" y="567880"/>
                    <a:pt x="374333" y="613505"/>
                  </a:cubicBezTo>
                  <a:lnTo>
                    <a:pt x="0" y="684276"/>
                  </a:lnTo>
                  <a:cubicBezTo>
                    <a:pt x="0" y="684276"/>
                    <a:pt x="413671" y="693991"/>
                    <a:pt x="405098" y="693991"/>
                  </a:cubicBezTo>
                  <a:cubicBezTo>
                    <a:pt x="396526" y="693991"/>
                    <a:pt x="180880" y="747046"/>
                    <a:pt x="180880" y="747046"/>
                  </a:cubicBezTo>
                  <a:lnTo>
                    <a:pt x="1900904" y="747046"/>
                  </a:lnTo>
                  <a:close/>
                </a:path>
              </a:pathLst>
            </a:custGeom>
            <a:solidFill>
              <a:srgbClr val="3A3A3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1" name="Google Shape;1461;p10"/>
          <p:cNvGrpSpPr/>
          <p:nvPr/>
        </p:nvGrpSpPr>
        <p:grpSpPr>
          <a:xfrm>
            <a:off x="7240525" y="3638893"/>
            <a:ext cx="1900351" cy="1523948"/>
            <a:chOff x="8900341" y="4247780"/>
            <a:chExt cx="3286099" cy="2635220"/>
          </a:xfrm>
        </p:grpSpPr>
        <p:sp>
          <p:nvSpPr>
            <p:cNvPr id="1462" name="Google Shape;1462;p10"/>
            <p:cNvSpPr/>
            <p:nvPr/>
          </p:nvSpPr>
          <p:spPr>
            <a:xfrm>
              <a:off x="9026747" y="6871049"/>
              <a:ext cx="655891" cy="2667"/>
            </a:xfrm>
            <a:custGeom>
              <a:rect b="b" l="l" r="r" t="t"/>
              <a:pathLst>
                <a:path extrusionOk="0" h="2667" w="655891">
                  <a:moveTo>
                    <a:pt x="651510" y="0"/>
                  </a:moveTo>
                  <a:lnTo>
                    <a:pt x="655891" y="2667"/>
                  </a:lnTo>
                  <a:lnTo>
                    <a:pt x="0" y="26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10"/>
            <p:cNvSpPr/>
            <p:nvPr/>
          </p:nvSpPr>
          <p:spPr>
            <a:xfrm>
              <a:off x="9713214" y="6871049"/>
              <a:ext cx="85248" cy="2667"/>
            </a:xfrm>
            <a:custGeom>
              <a:rect b="b" l="l" r="r" t="t"/>
              <a:pathLst>
                <a:path extrusionOk="0" h="2667" w="85248">
                  <a:moveTo>
                    <a:pt x="952" y="0"/>
                  </a:moveTo>
                  <a:lnTo>
                    <a:pt x="85248" y="0"/>
                  </a:lnTo>
                  <a:lnTo>
                    <a:pt x="80295" y="2667"/>
                  </a:lnTo>
                  <a:lnTo>
                    <a:pt x="0" y="2667"/>
                  </a:lnTo>
                  <a:cubicBezTo>
                    <a:pt x="0" y="2667"/>
                    <a:pt x="381" y="1714"/>
                    <a:pt x="952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10"/>
            <p:cNvSpPr/>
            <p:nvPr/>
          </p:nvSpPr>
          <p:spPr>
            <a:xfrm>
              <a:off x="9894950" y="6871049"/>
              <a:ext cx="185452" cy="2667"/>
            </a:xfrm>
            <a:custGeom>
              <a:rect b="b" l="l" r="r" t="t"/>
              <a:pathLst>
                <a:path extrusionOk="0" h="2667" w="185452">
                  <a:moveTo>
                    <a:pt x="6287" y="0"/>
                  </a:moveTo>
                  <a:lnTo>
                    <a:pt x="185453" y="0"/>
                  </a:lnTo>
                  <a:lnTo>
                    <a:pt x="179737" y="2667"/>
                  </a:lnTo>
                  <a:lnTo>
                    <a:pt x="0" y="2667"/>
                  </a:lnTo>
                  <a:cubicBezTo>
                    <a:pt x="477" y="2667"/>
                    <a:pt x="2667" y="1714"/>
                    <a:pt x="6287" y="0"/>
                  </a:cubicBez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10"/>
            <p:cNvSpPr/>
            <p:nvPr/>
          </p:nvSpPr>
          <p:spPr>
            <a:xfrm>
              <a:off x="10183749" y="6871049"/>
              <a:ext cx="271842" cy="2667"/>
            </a:xfrm>
            <a:custGeom>
              <a:rect b="b" l="l" r="r" t="t"/>
              <a:pathLst>
                <a:path extrusionOk="0" h="2667" w="271842">
                  <a:moveTo>
                    <a:pt x="271843" y="0"/>
                  </a:moveTo>
                  <a:cubicBezTo>
                    <a:pt x="271747" y="858"/>
                    <a:pt x="271558" y="1810"/>
                    <a:pt x="271463" y="2667"/>
                  </a:cubicBezTo>
                  <a:lnTo>
                    <a:pt x="0" y="2667"/>
                  </a:lnTo>
                  <a:lnTo>
                    <a:pt x="5905" y="0"/>
                  </a:lnTo>
                  <a:lnTo>
                    <a:pt x="271843" y="0"/>
                  </a:lnTo>
                  <a:close/>
                </a:path>
              </a:pathLst>
            </a:custGeom>
            <a:solidFill>
              <a:srgbClr val="3A513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66" name="Google Shape;1466;p10"/>
            <p:cNvGrpSpPr/>
            <p:nvPr/>
          </p:nvGrpSpPr>
          <p:grpSpPr>
            <a:xfrm>
              <a:off x="8900341" y="4247780"/>
              <a:ext cx="3171335" cy="2625871"/>
              <a:chOff x="8275605" y="3578066"/>
              <a:chExt cx="3796188" cy="3143250"/>
            </a:xfrm>
          </p:grpSpPr>
          <p:grpSp>
            <p:nvGrpSpPr>
              <p:cNvPr id="1467" name="Google Shape;1467;p10"/>
              <p:cNvGrpSpPr/>
              <p:nvPr/>
            </p:nvGrpSpPr>
            <p:grpSpPr>
              <a:xfrm>
                <a:off x="9216104" y="4725352"/>
                <a:ext cx="1283874" cy="1995964"/>
                <a:chOff x="9216104" y="4725352"/>
                <a:chExt cx="1283874" cy="1995964"/>
              </a:xfrm>
            </p:grpSpPr>
            <p:sp>
              <p:nvSpPr>
                <p:cNvPr id="1468" name="Google Shape;1468;p10"/>
                <p:cNvSpPr/>
                <p:nvPr/>
              </p:nvSpPr>
              <p:spPr>
                <a:xfrm>
                  <a:off x="10183749" y="6591300"/>
                  <a:ext cx="289083" cy="130016"/>
                </a:xfrm>
                <a:custGeom>
                  <a:rect b="b" l="l" r="r" t="t"/>
                  <a:pathLst>
                    <a:path extrusionOk="0" h="130016" w="289083">
                      <a:moveTo>
                        <a:pt x="289084" y="0"/>
                      </a:moveTo>
                      <a:cubicBezTo>
                        <a:pt x="287179" y="16097"/>
                        <a:pt x="285178" y="32290"/>
                        <a:pt x="282987" y="48577"/>
                      </a:cubicBezTo>
                      <a:cubicBezTo>
                        <a:pt x="279654" y="74581"/>
                        <a:pt x="275844" y="100870"/>
                        <a:pt x="271843" y="127349"/>
                      </a:cubicBezTo>
                      <a:cubicBezTo>
                        <a:pt x="271747" y="128207"/>
                        <a:pt x="271558" y="129159"/>
                        <a:pt x="271463" y="130016"/>
                      </a:cubicBezTo>
                      <a:lnTo>
                        <a:pt x="0" y="130016"/>
                      </a:lnTo>
                      <a:lnTo>
                        <a:pt x="5905" y="127349"/>
                      </a:lnTo>
                      <a:lnTo>
                        <a:pt x="289084" y="0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69" name="Google Shape;1469;p10"/>
                <p:cNvSpPr/>
                <p:nvPr/>
              </p:nvSpPr>
              <p:spPr>
                <a:xfrm>
                  <a:off x="9894950" y="6403657"/>
                  <a:ext cx="595789" cy="317659"/>
                </a:xfrm>
                <a:custGeom>
                  <a:rect b="b" l="l" r="r" t="t"/>
                  <a:pathLst>
                    <a:path extrusionOk="0" h="317659" w="595789">
                      <a:moveTo>
                        <a:pt x="595789" y="0"/>
                      </a:moveTo>
                      <a:cubicBezTo>
                        <a:pt x="593027" y="40672"/>
                        <a:pt x="589502" y="81820"/>
                        <a:pt x="585026" y="123825"/>
                      </a:cubicBezTo>
                      <a:cubicBezTo>
                        <a:pt x="584835" y="125921"/>
                        <a:pt x="584549" y="128111"/>
                        <a:pt x="584359" y="130207"/>
                      </a:cubicBezTo>
                      <a:lnTo>
                        <a:pt x="185453" y="314992"/>
                      </a:lnTo>
                      <a:lnTo>
                        <a:pt x="179737" y="317659"/>
                      </a:lnTo>
                      <a:lnTo>
                        <a:pt x="0" y="317659"/>
                      </a:lnTo>
                      <a:cubicBezTo>
                        <a:pt x="477" y="317659"/>
                        <a:pt x="2667" y="316706"/>
                        <a:pt x="6287" y="314992"/>
                      </a:cubicBezTo>
                      <a:cubicBezTo>
                        <a:pt x="52103" y="293275"/>
                        <a:pt x="333090" y="141923"/>
                        <a:pt x="508921" y="46958"/>
                      </a:cubicBezTo>
                      <a:cubicBezTo>
                        <a:pt x="542545" y="28861"/>
                        <a:pt x="572263" y="12764"/>
                        <a:pt x="595789" y="0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70" name="Google Shape;1470;p10"/>
                <p:cNvSpPr/>
                <p:nvPr/>
              </p:nvSpPr>
              <p:spPr>
                <a:xfrm>
                  <a:off x="9216104" y="6455854"/>
                  <a:ext cx="466534" cy="265461"/>
                </a:xfrm>
                <a:custGeom>
                  <a:rect b="b" l="l" r="r" t="t"/>
                  <a:pathLst>
                    <a:path extrusionOk="0" h="265461" w="466534">
                      <a:moveTo>
                        <a:pt x="466534" y="265462"/>
                      </a:moveTo>
                      <a:lnTo>
                        <a:pt x="0" y="265462"/>
                      </a:lnTo>
                      <a:cubicBezTo>
                        <a:pt x="0" y="265462"/>
                        <a:pt x="0" y="264509"/>
                        <a:pt x="0" y="262794"/>
                      </a:cubicBezTo>
                      <a:cubicBezTo>
                        <a:pt x="285" y="244983"/>
                        <a:pt x="2857" y="139350"/>
                        <a:pt x="32099" y="0"/>
                      </a:cubicBezTo>
                      <a:lnTo>
                        <a:pt x="101251" y="42290"/>
                      </a:lnTo>
                      <a:lnTo>
                        <a:pt x="462153" y="262794"/>
                      </a:lnTo>
                      <a:lnTo>
                        <a:pt x="466534" y="265462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71" name="Google Shape;1471;p10"/>
                <p:cNvSpPr/>
                <p:nvPr/>
              </p:nvSpPr>
              <p:spPr>
                <a:xfrm>
                  <a:off x="9260681" y="4725352"/>
                  <a:ext cx="1239297" cy="1995963"/>
                </a:xfrm>
                <a:custGeom>
                  <a:rect b="b" l="l" r="r" t="t"/>
                  <a:pathLst>
                    <a:path extrusionOk="0" h="1995963" w="1239297">
                      <a:moveTo>
                        <a:pt x="1200150" y="1493901"/>
                      </a:moveTo>
                      <a:lnTo>
                        <a:pt x="1238727" y="1473517"/>
                      </a:lnTo>
                      <a:cubicBezTo>
                        <a:pt x="1238727" y="1477423"/>
                        <a:pt x="1238631" y="1481328"/>
                        <a:pt x="1238536" y="1485234"/>
                      </a:cubicBezTo>
                      <a:cubicBezTo>
                        <a:pt x="1238250" y="1508665"/>
                        <a:pt x="1237584" y="1532382"/>
                        <a:pt x="1236630" y="1556385"/>
                      </a:cubicBezTo>
                      <a:cubicBezTo>
                        <a:pt x="1235964" y="1575816"/>
                        <a:pt x="1235107" y="1595437"/>
                        <a:pt x="1234060" y="1615154"/>
                      </a:cubicBezTo>
                      <a:lnTo>
                        <a:pt x="537781" y="1993297"/>
                      </a:lnTo>
                      <a:lnTo>
                        <a:pt x="532828" y="1995964"/>
                      </a:lnTo>
                      <a:lnTo>
                        <a:pt x="452533" y="1995964"/>
                      </a:lnTo>
                      <a:cubicBezTo>
                        <a:pt x="452533" y="1995964"/>
                        <a:pt x="452914" y="1995011"/>
                        <a:pt x="453485" y="1993297"/>
                      </a:cubicBezTo>
                      <a:cubicBezTo>
                        <a:pt x="455962" y="1985581"/>
                        <a:pt x="462153" y="1963293"/>
                        <a:pt x="452533" y="1953958"/>
                      </a:cubicBezTo>
                      <a:cubicBezTo>
                        <a:pt x="443389" y="1944719"/>
                        <a:pt x="120015" y="1747933"/>
                        <a:pt x="0" y="1675067"/>
                      </a:cubicBezTo>
                      <a:cubicBezTo>
                        <a:pt x="7430" y="1644205"/>
                        <a:pt x="16383" y="1611916"/>
                        <a:pt x="27051" y="1579150"/>
                      </a:cubicBezTo>
                      <a:lnTo>
                        <a:pt x="479393" y="1832705"/>
                      </a:lnTo>
                      <a:cubicBezTo>
                        <a:pt x="479393" y="1832705"/>
                        <a:pt x="506254" y="1785652"/>
                        <a:pt x="479393" y="1751361"/>
                      </a:cubicBezTo>
                      <a:cubicBezTo>
                        <a:pt x="457581" y="1723263"/>
                        <a:pt x="164973" y="1556004"/>
                        <a:pt x="56579" y="1494853"/>
                      </a:cubicBezTo>
                      <a:cubicBezTo>
                        <a:pt x="72771" y="1453896"/>
                        <a:pt x="91440" y="1412367"/>
                        <a:pt x="113062" y="1371600"/>
                      </a:cubicBezTo>
                      <a:cubicBezTo>
                        <a:pt x="228124" y="1444180"/>
                        <a:pt x="529114" y="1669351"/>
                        <a:pt x="529114" y="1669351"/>
                      </a:cubicBezTo>
                      <a:lnTo>
                        <a:pt x="559689" y="1598295"/>
                      </a:lnTo>
                      <a:lnTo>
                        <a:pt x="145161" y="1314926"/>
                      </a:lnTo>
                      <a:cubicBezTo>
                        <a:pt x="173927" y="1267396"/>
                        <a:pt x="206978" y="1221486"/>
                        <a:pt x="245269" y="1178242"/>
                      </a:cubicBezTo>
                      <a:cubicBezTo>
                        <a:pt x="356140" y="1265682"/>
                        <a:pt x="597503" y="1487424"/>
                        <a:pt x="597503" y="1487424"/>
                      </a:cubicBezTo>
                      <a:cubicBezTo>
                        <a:pt x="597503" y="1487424"/>
                        <a:pt x="613410" y="1426274"/>
                        <a:pt x="613410" y="1407128"/>
                      </a:cubicBezTo>
                      <a:cubicBezTo>
                        <a:pt x="613410" y="1392460"/>
                        <a:pt x="395668" y="1213485"/>
                        <a:pt x="292227" y="1129284"/>
                      </a:cubicBezTo>
                      <a:cubicBezTo>
                        <a:pt x="301943" y="1119569"/>
                        <a:pt x="312134" y="1110329"/>
                        <a:pt x="322612" y="1101185"/>
                      </a:cubicBezTo>
                      <a:cubicBezTo>
                        <a:pt x="348425" y="1078516"/>
                        <a:pt x="373570" y="1055180"/>
                        <a:pt x="397669" y="1031558"/>
                      </a:cubicBezTo>
                      <a:lnTo>
                        <a:pt x="639984" y="1254252"/>
                      </a:lnTo>
                      <a:lnTo>
                        <a:pt x="674560" y="1185386"/>
                      </a:lnTo>
                      <a:lnTo>
                        <a:pt x="443103" y="984790"/>
                      </a:lnTo>
                      <a:cubicBezTo>
                        <a:pt x="477679" y="948785"/>
                        <a:pt x="509778" y="912018"/>
                        <a:pt x="539782" y="874205"/>
                      </a:cubicBezTo>
                      <a:lnTo>
                        <a:pt x="701135" y="1086040"/>
                      </a:lnTo>
                      <a:lnTo>
                        <a:pt x="750855" y="1017175"/>
                      </a:lnTo>
                      <a:lnTo>
                        <a:pt x="581311" y="820293"/>
                      </a:lnTo>
                      <a:cubicBezTo>
                        <a:pt x="604933" y="788670"/>
                        <a:pt x="627030" y="756666"/>
                        <a:pt x="647700" y="724376"/>
                      </a:cubicBezTo>
                      <a:lnTo>
                        <a:pt x="781431" y="864013"/>
                      </a:lnTo>
                      <a:lnTo>
                        <a:pt x="812197" y="776287"/>
                      </a:lnTo>
                      <a:lnTo>
                        <a:pt x="675323" y="680085"/>
                      </a:lnTo>
                      <a:cubicBezTo>
                        <a:pt x="701135" y="637318"/>
                        <a:pt x="724281" y="594551"/>
                        <a:pt x="745331" y="551307"/>
                      </a:cubicBezTo>
                      <a:cubicBezTo>
                        <a:pt x="779430" y="598836"/>
                        <a:pt x="827437" y="669131"/>
                        <a:pt x="827437" y="669131"/>
                      </a:cubicBezTo>
                      <a:lnTo>
                        <a:pt x="850297" y="588835"/>
                      </a:lnTo>
                      <a:lnTo>
                        <a:pt x="777717" y="479965"/>
                      </a:lnTo>
                      <a:cubicBezTo>
                        <a:pt x="787908" y="456438"/>
                        <a:pt x="797337" y="432530"/>
                        <a:pt x="806005" y="408718"/>
                      </a:cubicBezTo>
                      <a:lnTo>
                        <a:pt x="850297" y="470344"/>
                      </a:lnTo>
                      <a:lnTo>
                        <a:pt x="877157" y="374618"/>
                      </a:lnTo>
                      <a:lnTo>
                        <a:pt x="830675" y="335375"/>
                      </a:lnTo>
                      <a:lnTo>
                        <a:pt x="830675" y="335090"/>
                      </a:lnTo>
                      <a:cubicBezTo>
                        <a:pt x="840581" y="303752"/>
                        <a:pt x="848773" y="272701"/>
                        <a:pt x="855726" y="241935"/>
                      </a:cubicBezTo>
                      <a:lnTo>
                        <a:pt x="909638" y="282892"/>
                      </a:lnTo>
                      <a:lnTo>
                        <a:pt x="909638" y="210312"/>
                      </a:lnTo>
                      <a:lnTo>
                        <a:pt x="871633" y="161354"/>
                      </a:lnTo>
                      <a:lnTo>
                        <a:pt x="871633" y="161068"/>
                      </a:lnTo>
                      <a:cubicBezTo>
                        <a:pt x="880301" y="105918"/>
                        <a:pt x="884777" y="52006"/>
                        <a:pt x="884777" y="0"/>
                      </a:cubicBezTo>
                      <a:cubicBezTo>
                        <a:pt x="884777" y="0"/>
                        <a:pt x="957929" y="104680"/>
                        <a:pt x="1037653" y="304324"/>
                      </a:cubicBezTo>
                      <a:lnTo>
                        <a:pt x="909638" y="439769"/>
                      </a:lnTo>
                      <a:lnTo>
                        <a:pt x="923068" y="504635"/>
                      </a:lnTo>
                      <a:lnTo>
                        <a:pt x="1060513" y="364141"/>
                      </a:lnTo>
                      <a:cubicBezTo>
                        <a:pt x="1068515" y="385762"/>
                        <a:pt x="1076420" y="408146"/>
                        <a:pt x="1084421" y="431577"/>
                      </a:cubicBezTo>
                      <a:cubicBezTo>
                        <a:pt x="1017080" y="485203"/>
                        <a:pt x="909638" y="577405"/>
                        <a:pt x="909638" y="577405"/>
                      </a:cubicBezTo>
                      <a:lnTo>
                        <a:pt x="877252" y="669036"/>
                      </a:lnTo>
                      <a:cubicBezTo>
                        <a:pt x="882015" y="665321"/>
                        <a:pt x="1032890" y="545687"/>
                        <a:pt x="1102519" y="486728"/>
                      </a:cubicBezTo>
                      <a:cubicBezTo>
                        <a:pt x="1110806" y="513302"/>
                        <a:pt x="1118997" y="540925"/>
                        <a:pt x="1127188" y="569500"/>
                      </a:cubicBezTo>
                      <a:lnTo>
                        <a:pt x="850297" y="768572"/>
                      </a:lnTo>
                      <a:lnTo>
                        <a:pt x="850297" y="822008"/>
                      </a:lnTo>
                      <a:cubicBezTo>
                        <a:pt x="850297" y="822008"/>
                        <a:pt x="1049370" y="690086"/>
                        <a:pt x="1143286" y="631126"/>
                      </a:cubicBezTo>
                      <a:cubicBezTo>
                        <a:pt x="1150525" y="658463"/>
                        <a:pt x="1157192" y="686848"/>
                        <a:pt x="1163670" y="715899"/>
                      </a:cubicBezTo>
                      <a:lnTo>
                        <a:pt x="812197" y="956024"/>
                      </a:lnTo>
                      <a:lnTo>
                        <a:pt x="812197" y="1024890"/>
                      </a:lnTo>
                      <a:cubicBezTo>
                        <a:pt x="812197" y="1024890"/>
                        <a:pt x="1066800" y="862012"/>
                        <a:pt x="1178337" y="784765"/>
                      </a:cubicBezTo>
                      <a:cubicBezTo>
                        <a:pt x="1182815" y="807625"/>
                        <a:pt x="1187101" y="830771"/>
                        <a:pt x="1191291" y="854583"/>
                      </a:cubicBezTo>
                      <a:lnTo>
                        <a:pt x="766286" y="1143381"/>
                      </a:lnTo>
                      <a:lnTo>
                        <a:pt x="750855" y="1227392"/>
                      </a:lnTo>
                      <a:cubicBezTo>
                        <a:pt x="750855" y="1227392"/>
                        <a:pt x="1082897" y="1000220"/>
                        <a:pt x="1200722" y="912971"/>
                      </a:cubicBezTo>
                      <a:cubicBezTo>
                        <a:pt x="1205960" y="945547"/>
                        <a:pt x="1210723" y="978884"/>
                        <a:pt x="1214628" y="1013174"/>
                      </a:cubicBezTo>
                      <a:lnTo>
                        <a:pt x="674560" y="1345977"/>
                      </a:lnTo>
                      <a:lnTo>
                        <a:pt x="659130" y="1439418"/>
                      </a:lnTo>
                      <a:lnTo>
                        <a:pt x="1220152" y="1059371"/>
                      </a:lnTo>
                      <a:cubicBezTo>
                        <a:pt x="1222629" y="1083278"/>
                        <a:pt x="1225106" y="1107662"/>
                        <a:pt x="1227296" y="1132236"/>
                      </a:cubicBezTo>
                      <a:lnTo>
                        <a:pt x="613410" y="1541145"/>
                      </a:lnTo>
                      <a:lnTo>
                        <a:pt x="597503" y="1628870"/>
                      </a:lnTo>
                      <a:lnTo>
                        <a:pt x="1233297" y="1217009"/>
                      </a:lnTo>
                      <a:cubicBezTo>
                        <a:pt x="1235392" y="1252728"/>
                        <a:pt x="1237012" y="1289114"/>
                        <a:pt x="1238059" y="1326356"/>
                      </a:cubicBezTo>
                      <a:cubicBezTo>
                        <a:pt x="1238536" y="1344358"/>
                        <a:pt x="1238916" y="1362646"/>
                        <a:pt x="1239107" y="1381030"/>
                      </a:cubicBezTo>
                      <a:cubicBezTo>
                        <a:pt x="1239202" y="1388745"/>
                        <a:pt x="1239298" y="1396555"/>
                        <a:pt x="1239298" y="1404366"/>
                      </a:cubicBezTo>
                      <a:cubicBezTo>
                        <a:pt x="1075468" y="1481423"/>
                        <a:pt x="559689" y="1751361"/>
                        <a:pt x="559689" y="1751361"/>
                      </a:cubicBezTo>
                      <a:lnTo>
                        <a:pt x="559689" y="1832705"/>
                      </a:lnTo>
                      <a:lnTo>
                        <a:pt x="1188339" y="1500187"/>
                      </a:lnTo>
                      <a:lnTo>
                        <a:pt x="1200150" y="1493901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472" name="Google Shape;1472;p10"/>
              <p:cNvGrpSpPr/>
              <p:nvPr/>
            </p:nvGrpSpPr>
            <p:grpSpPr>
              <a:xfrm>
                <a:off x="8275605" y="5608415"/>
                <a:ext cx="1147095" cy="1112900"/>
                <a:chOff x="8275605" y="5608415"/>
                <a:chExt cx="1147095" cy="1112900"/>
              </a:xfrm>
            </p:grpSpPr>
            <p:sp>
              <p:nvSpPr>
                <p:cNvPr id="1473" name="Google Shape;1473;p10"/>
                <p:cNvSpPr/>
                <p:nvPr/>
              </p:nvSpPr>
              <p:spPr>
                <a:xfrm>
                  <a:off x="8275605" y="5608415"/>
                  <a:ext cx="940212" cy="1112805"/>
                </a:xfrm>
                <a:custGeom>
                  <a:rect b="b" l="l" r="r" t="t"/>
                  <a:pathLst>
                    <a:path extrusionOk="0" h="1112805" w="940212">
                      <a:moveTo>
                        <a:pt x="678275" y="1046988"/>
                      </a:moveTo>
                      <a:lnTo>
                        <a:pt x="678275" y="1112806"/>
                      </a:lnTo>
                      <a:lnTo>
                        <a:pt x="0" y="1112806"/>
                      </a:lnTo>
                      <a:cubicBezTo>
                        <a:pt x="0" y="1112806"/>
                        <a:pt x="20860" y="987743"/>
                        <a:pt x="55721" y="818007"/>
                      </a:cubicBezTo>
                      <a:lnTo>
                        <a:pt x="521970" y="1069753"/>
                      </a:lnTo>
                      <a:lnTo>
                        <a:pt x="521970" y="1000887"/>
                      </a:lnTo>
                      <a:lnTo>
                        <a:pt x="68389" y="758000"/>
                      </a:lnTo>
                      <a:cubicBezTo>
                        <a:pt x="76867" y="717709"/>
                        <a:pt x="86296" y="675704"/>
                        <a:pt x="96012" y="632746"/>
                      </a:cubicBezTo>
                      <a:lnTo>
                        <a:pt x="498920" y="886301"/>
                      </a:lnTo>
                      <a:lnTo>
                        <a:pt x="498920" y="797338"/>
                      </a:lnTo>
                      <a:lnTo>
                        <a:pt x="117157" y="543306"/>
                      </a:lnTo>
                      <a:cubicBezTo>
                        <a:pt x="124396" y="514255"/>
                        <a:pt x="131540" y="485108"/>
                        <a:pt x="139065" y="456057"/>
                      </a:cubicBezTo>
                      <a:cubicBezTo>
                        <a:pt x="234505" y="511207"/>
                        <a:pt x="441770" y="636746"/>
                        <a:pt x="441770" y="636746"/>
                      </a:cubicBezTo>
                      <a:lnTo>
                        <a:pt x="424339" y="533591"/>
                      </a:lnTo>
                      <a:lnTo>
                        <a:pt x="159353" y="380238"/>
                      </a:lnTo>
                      <a:cubicBezTo>
                        <a:pt x="173069" y="330994"/>
                        <a:pt x="186976" y="283273"/>
                        <a:pt x="201835" y="238030"/>
                      </a:cubicBezTo>
                      <a:cubicBezTo>
                        <a:pt x="268700" y="288703"/>
                        <a:pt x="384238" y="392906"/>
                        <a:pt x="384238" y="392906"/>
                      </a:cubicBezTo>
                      <a:cubicBezTo>
                        <a:pt x="384238" y="392906"/>
                        <a:pt x="392906" y="295466"/>
                        <a:pt x="384238" y="302705"/>
                      </a:cubicBezTo>
                      <a:cubicBezTo>
                        <a:pt x="378523" y="307467"/>
                        <a:pt x="284607" y="232124"/>
                        <a:pt x="221170" y="179927"/>
                      </a:cubicBezTo>
                      <a:cubicBezTo>
                        <a:pt x="245745" y="109347"/>
                        <a:pt x="271653" y="47244"/>
                        <a:pt x="298228" y="0"/>
                      </a:cubicBezTo>
                      <a:cubicBezTo>
                        <a:pt x="298228" y="0"/>
                        <a:pt x="385191" y="81249"/>
                        <a:pt x="504730" y="207073"/>
                      </a:cubicBezTo>
                      <a:cubicBezTo>
                        <a:pt x="481108" y="249364"/>
                        <a:pt x="441579" y="318421"/>
                        <a:pt x="441579" y="318421"/>
                      </a:cubicBezTo>
                      <a:lnTo>
                        <a:pt x="453009" y="378619"/>
                      </a:lnTo>
                      <a:lnTo>
                        <a:pt x="550164" y="255841"/>
                      </a:lnTo>
                      <a:cubicBezTo>
                        <a:pt x="568071" y="275273"/>
                        <a:pt x="586740" y="295656"/>
                        <a:pt x="605885" y="316516"/>
                      </a:cubicBezTo>
                      <a:lnTo>
                        <a:pt x="473202" y="504920"/>
                      </a:lnTo>
                      <a:lnTo>
                        <a:pt x="498824" y="602361"/>
                      </a:lnTo>
                      <a:lnTo>
                        <a:pt x="657130" y="374142"/>
                      </a:lnTo>
                      <a:cubicBezTo>
                        <a:pt x="683704" y="404241"/>
                        <a:pt x="710565" y="435769"/>
                        <a:pt x="737425" y="467868"/>
                      </a:cubicBezTo>
                      <a:lnTo>
                        <a:pt x="533400" y="725900"/>
                      </a:lnTo>
                      <a:cubicBezTo>
                        <a:pt x="533400" y="725900"/>
                        <a:pt x="553498" y="820388"/>
                        <a:pt x="556260" y="811911"/>
                      </a:cubicBezTo>
                      <a:cubicBezTo>
                        <a:pt x="558546" y="805243"/>
                        <a:pt x="717328" y="615315"/>
                        <a:pt x="788670" y="530067"/>
                      </a:cubicBezTo>
                      <a:cubicBezTo>
                        <a:pt x="798576" y="542449"/>
                        <a:pt x="808577" y="554927"/>
                        <a:pt x="818293" y="567309"/>
                      </a:cubicBezTo>
                      <a:lnTo>
                        <a:pt x="573500" y="906589"/>
                      </a:lnTo>
                      <a:lnTo>
                        <a:pt x="586454" y="998315"/>
                      </a:lnTo>
                      <a:lnTo>
                        <a:pt x="867347" y="630936"/>
                      </a:lnTo>
                      <a:cubicBezTo>
                        <a:pt x="892493" y="663988"/>
                        <a:pt x="916781" y="697516"/>
                        <a:pt x="940212" y="731139"/>
                      </a:cubicBezTo>
                      <a:lnTo>
                        <a:pt x="678275" y="1046988"/>
                      </a:ln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74" name="Google Shape;1474;p10"/>
                <p:cNvSpPr/>
                <p:nvPr/>
              </p:nvSpPr>
              <p:spPr>
                <a:xfrm>
                  <a:off x="8953880" y="6394703"/>
                  <a:ext cx="468820" cy="326612"/>
                </a:xfrm>
                <a:custGeom>
                  <a:rect b="b" l="l" r="r" t="t"/>
                  <a:pathLst>
                    <a:path extrusionOk="0" h="326612" w="468820">
                      <a:moveTo>
                        <a:pt x="468821" y="326613"/>
                      </a:moveTo>
                      <a:lnTo>
                        <a:pt x="0" y="326613"/>
                      </a:lnTo>
                      <a:lnTo>
                        <a:pt x="299085" y="0"/>
                      </a:lnTo>
                      <a:cubicBezTo>
                        <a:pt x="321850" y="34480"/>
                        <a:pt x="343471" y="69056"/>
                        <a:pt x="363474" y="103441"/>
                      </a:cubicBezTo>
                      <a:cubicBezTo>
                        <a:pt x="407384" y="178975"/>
                        <a:pt x="443579" y="253365"/>
                        <a:pt x="467868" y="323945"/>
                      </a:cubicBezTo>
                      <a:cubicBezTo>
                        <a:pt x="468249" y="324803"/>
                        <a:pt x="468535" y="325755"/>
                        <a:pt x="468821" y="326613"/>
                      </a:cubicBezTo>
                      <a:close/>
                    </a:path>
                  </a:pathLst>
                </a:custGeom>
                <a:solidFill>
                  <a:srgbClr val="044D4E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75" name="Google Shape;1475;p10"/>
              <p:cNvSpPr/>
              <p:nvPr/>
            </p:nvSpPr>
            <p:spPr>
              <a:xfrm>
                <a:off x="10397775" y="3578066"/>
                <a:ext cx="1674018" cy="3143250"/>
              </a:xfrm>
              <a:custGeom>
                <a:rect b="b" l="l" r="r" t="t"/>
                <a:pathLst>
                  <a:path extrusionOk="0" h="3143250" w="1674018">
                    <a:moveTo>
                      <a:pt x="1674019" y="1718120"/>
                    </a:moveTo>
                    <a:cubicBezTo>
                      <a:pt x="1673828" y="1763078"/>
                      <a:pt x="1672019" y="1807274"/>
                      <a:pt x="1668590" y="1850708"/>
                    </a:cubicBezTo>
                    <a:cubicBezTo>
                      <a:pt x="1668590" y="1850803"/>
                      <a:pt x="1668590" y="1850803"/>
                      <a:pt x="1668590" y="1850803"/>
                    </a:cubicBezTo>
                    <a:lnTo>
                      <a:pt x="1051656" y="1850803"/>
                    </a:lnTo>
                    <a:lnTo>
                      <a:pt x="1034415" y="1892903"/>
                    </a:lnTo>
                    <a:lnTo>
                      <a:pt x="1664875" y="1892903"/>
                    </a:lnTo>
                    <a:lnTo>
                      <a:pt x="1664875" y="1892999"/>
                    </a:lnTo>
                    <a:cubicBezTo>
                      <a:pt x="1661827" y="1921574"/>
                      <a:pt x="1658398" y="1949958"/>
                      <a:pt x="1653635" y="1977771"/>
                    </a:cubicBezTo>
                    <a:lnTo>
                      <a:pt x="1001934" y="1965579"/>
                    </a:lnTo>
                    <a:lnTo>
                      <a:pt x="1001934" y="1993868"/>
                    </a:lnTo>
                    <a:lnTo>
                      <a:pt x="1642015" y="2041875"/>
                    </a:lnTo>
                    <a:cubicBezTo>
                      <a:pt x="1638300" y="2061305"/>
                      <a:pt x="1633824" y="2080451"/>
                      <a:pt x="1629061" y="2099310"/>
                    </a:cubicBezTo>
                    <a:cubicBezTo>
                      <a:pt x="1628109" y="2103501"/>
                      <a:pt x="1626775" y="2107501"/>
                      <a:pt x="1625537" y="2111692"/>
                    </a:cubicBezTo>
                    <a:cubicBezTo>
                      <a:pt x="1558194" y="2111026"/>
                      <a:pt x="1385697" y="2112264"/>
                      <a:pt x="913923" y="2114741"/>
                    </a:cubicBezTo>
                    <a:lnTo>
                      <a:pt x="868204" y="2170176"/>
                    </a:lnTo>
                    <a:lnTo>
                      <a:pt x="1606487" y="2170176"/>
                    </a:lnTo>
                    <a:cubicBezTo>
                      <a:pt x="1589246" y="2216849"/>
                      <a:pt x="1566386" y="2263140"/>
                      <a:pt x="1539335" y="2309051"/>
                    </a:cubicBezTo>
                    <a:cubicBezTo>
                      <a:pt x="1370076" y="2281047"/>
                      <a:pt x="912685" y="2208943"/>
                      <a:pt x="849820" y="2235041"/>
                    </a:cubicBezTo>
                    <a:lnTo>
                      <a:pt x="806862" y="2280761"/>
                    </a:lnTo>
                    <a:lnTo>
                      <a:pt x="1474946" y="2406491"/>
                    </a:lnTo>
                    <a:cubicBezTo>
                      <a:pt x="1455325" y="2433352"/>
                      <a:pt x="1434179" y="2460212"/>
                      <a:pt x="1412081" y="2486597"/>
                    </a:cubicBezTo>
                    <a:cubicBezTo>
                      <a:pt x="1230630" y="2439543"/>
                      <a:pt x="787717" y="2327720"/>
                      <a:pt x="787717" y="2327720"/>
                    </a:cubicBezTo>
                    <a:cubicBezTo>
                      <a:pt x="787717" y="2327720"/>
                      <a:pt x="726567" y="2344103"/>
                      <a:pt x="749617" y="2358295"/>
                    </a:cubicBezTo>
                    <a:cubicBezTo>
                      <a:pt x="768096" y="2370010"/>
                      <a:pt x="1179385" y="2511457"/>
                      <a:pt x="1344740" y="2562606"/>
                    </a:cubicBezTo>
                    <a:cubicBezTo>
                      <a:pt x="1313402" y="2596420"/>
                      <a:pt x="1280351" y="2629186"/>
                      <a:pt x="1246251" y="2661571"/>
                    </a:cubicBezTo>
                    <a:lnTo>
                      <a:pt x="717138" y="2432114"/>
                    </a:lnTo>
                    <a:cubicBezTo>
                      <a:pt x="717138" y="2432114"/>
                      <a:pt x="653987" y="2462689"/>
                      <a:pt x="699992" y="2477833"/>
                    </a:cubicBezTo>
                    <a:cubicBezTo>
                      <a:pt x="741235" y="2491740"/>
                      <a:pt x="743427" y="2492026"/>
                      <a:pt x="1195292" y="2708529"/>
                    </a:cubicBezTo>
                    <a:cubicBezTo>
                      <a:pt x="1177194" y="2725198"/>
                      <a:pt x="1159003" y="2741105"/>
                      <a:pt x="1140428" y="2757011"/>
                    </a:cubicBezTo>
                    <a:lnTo>
                      <a:pt x="683037" y="2525554"/>
                    </a:lnTo>
                    <a:cubicBezTo>
                      <a:pt x="683037" y="2525554"/>
                      <a:pt x="638556" y="2582704"/>
                      <a:pt x="661702" y="2580989"/>
                    </a:cubicBezTo>
                    <a:cubicBezTo>
                      <a:pt x="678084" y="2579560"/>
                      <a:pt x="938783" y="2723674"/>
                      <a:pt x="1083469" y="2804732"/>
                    </a:cubicBezTo>
                    <a:cubicBezTo>
                      <a:pt x="1062608" y="2821876"/>
                      <a:pt x="1041749" y="2838545"/>
                      <a:pt x="1020604" y="2854642"/>
                    </a:cubicBezTo>
                    <a:cubicBezTo>
                      <a:pt x="900494" y="2779871"/>
                      <a:pt x="634842" y="2621280"/>
                      <a:pt x="634842" y="2621280"/>
                    </a:cubicBezTo>
                    <a:cubicBezTo>
                      <a:pt x="634842" y="2621280"/>
                      <a:pt x="619696" y="2652141"/>
                      <a:pt x="619696" y="2657856"/>
                    </a:cubicBezTo>
                    <a:cubicBezTo>
                      <a:pt x="619696" y="2662047"/>
                      <a:pt x="853344" y="2831307"/>
                      <a:pt x="955452" y="2904839"/>
                    </a:cubicBezTo>
                    <a:cubicBezTo>
                      <a:pt x="909447" y="2939224"/>
                      <a:pt x="863728" y="2971991"/>
                      <a:pt x="818769" y="3003042"/>
                    </a:cubicBezTo>
                    <a:lnTo>
                      <a:pt x="569976" y="2751296"/>
                    </a:lnTo>
                    <a:lnTo>
                      <a:pt x="531685" y="2810637"/>
                    </a:lnTo>
                    <a:lnTo>
                      <a:pt x="748951" y="3050572"/>
                    </a:lnTo>
                    <a:cubicBezTo>
                      <a:pt x="706659" y="3078861"/>
                      <a:pt x="665607" y="3105436"/>
                      <a:pt x="626364" y="3130106"/>
                    </a:cubicBezTo>
                    <a:lnTo>
                      <a:pt x="481965" y="2938463"/>
                    </a:lnTo>
                    <a:lnTo>
                      <a:pt x="439674" y="2959608"/>
                    </a:lnTo>
                    <a:lnTo>
                      <a:pt x="520255" y="3140583"/>
                    </a:lnTo>
                    <a:lnTo>
                      <a:pt x="412433" y="3140583"/>
                    </a:lnTo>
                    <a:lnTo>
                      <a:pt x="382524" y="3037904"/>
                    </a:lnTo>
                    <a:lnTo>
                      <a:pt x="344234" y="3072384"/>
                    </a:lnTo>
                    <a:lnTo>
                      <a:pt x="359950" y="3140583"/>
                    </a:lnTo>
                    <a:lnTo>
                      <a:pt x="167926" y="3140583"/>
                    </a:lnTo>
                    <a:lnTo>
                      <a:pt x="406622" y="2938558"/>
                    </a:lnTo>
                    <a:lnTo>
                      <a:pt x="406622" y="2910078"/>
                    </a:lnTo>
                    <a:lnTo>
                      <a:pt x="68961" y="3140583"/>
                    </a:lnTo>
                    <a:lnTo>
                      <a:pt x="57816" y="3140583"/>
                    </a:lnTo>
                    <a:cubicBezTo>
                      <a:pt x="57721" y="3141441"/>
                      <a:pt x="57531" y="3142393"/>
                      <a:pt x="57436" y="3143250"/>
                    </a:cubicBezTo>
                    <a:lnTo>
                      <a:pt x="0" y="3143250"/>
                    </a:lnTo>
                    <a:lnTo>
                      <a:pt x="0" y="3103435"/>
                    </a:lnTo>
                    <a:lnTo>
                      <a:pt x="68961" y="3061811"/>
                    </a:lnTo>
                    <a:lnTo>
                      <a:pt x="439865" y="2838260"/>
                    </a:lnTo>
                    <a:lnTo>
                      <a:pt x="462724" y="2757107"/>
                    </a:lnTo>
                    <a:cubicBezTo>
                      <a:pt x="462724" y="2757107"/>
                      <a:pt x="244507" y="2867692"/>
                      <a:pt x="82201" y="2949416"/>
                    </a:cubicBezTo>
                    <a:cubicBezTo>
                      <a:pt x="52388" y="2964466"/>
                      <a:pt x="24383" y="2978563"/>
                      <a:pt x="0" y="2990755"/>
                    </a:cubicBezTo>
                    <a:lnTo>
                      <a:pt x="0" y="2925223"/>
                    </a:lnTo>
                    <a:cubicBezTo>
                      <a:pt x="1620" y="2908078"/>
                      <a:pt x="3715" y="2890552"/>
                      <a:pt x="6096" y="2872549"/>
                    </a:cubicBezTo>
                    <a:cubicBezTo>
                      <a:pt x="8477" y="2855024"/>
                      <a:pt x="11240" y="2837117"/>
                      <a:pt x="14383" y="2818924"/>
                    </a:cubicBezTo>
                    <a:cubicBezTo>
                      <a:pt x="14383" y="2818829"/>
                      <a:pt x="14478" y="2818829"/>
                      <a:pt x="14478" y="2818829"/>
                    </a:cubicBezTo>
                    <a:lnTo>
                      <a:pt x="569880" y="2611755"/>
                    </a:lnTo>
                    <a:lnTo>
                      <a:pt x="596646" y="2555462"/>
                    </a:lnTo>
                    <a:cubicBezTo>
                      <a:pt x="596646" y="2555462"/>
                      <a:pt x="269177" y="2652713"/>
                      <a:pt x="99536" y="2703671"/>
                    </a:cubicBezTo>
                    <a:cubicBezTo>
                      <a:pt x="72866" y="2711767"/>
                      <a:pt x="50006" y="2718721"/>
                      <a:pt x="33051" y="2723864"/>
                    </a:cubicBezTo>
                    <a:cubicBezTo>
                      <a:pt x="33051" y="2723769"/>
                      <a:pt x="33051" y="2723769"/>
                      <a:pt x="33051" y="2723674"/>
                    </a:cubicBezTo>
                    <a:cubicBezTo>
                      <a:pt x="38481" y="2698718"/>
                      <a:pt x="44672" y="2673382"/>
                      <a:pt x="51245" y="2647474"/>
                    </a:cubicBezTo>
                    <a:cubicBezTo>
                      <a:pt x="51531" y="2646235"/>
                      <a:pt x="51911" y="2645092"/>
                      <a:pt x="52197" y="2643854"/>
                    </a:cubicBezTo>
                    <a:cubicBezTo>
                      <a:pt x="52197" y="2643759"/>
                      <a:pt x="52292" y="2643664"/>
                      <a:pt x="52292" y="2643569"/>
                    </a:cubicBezTo>
                    <a:cubicBezTo>
                      <a:pt x="55816" y="2642807"/>
                      <a:pt x="59436" y="2641950"/>
                      <a:pt x="63055" y="2641187"/>
                    </a:cubicBezTo>
                    <a:cubicBezTo>
                      <a:pt x="75248" y="2638425"/>
                      <a:pt x="88106" y="2635567"/>
                      <a:pt x="101441" y="2632520"/>
                    </a:cubicBezTo>
                    <a:cubicBezTo>
                      <a:pt x="309849" y="2584228"/>
                      <a:pt x="634842" y="2497074"/>
                      <a:pt x="634842" y="2497074"/>
                    </a:cubicBezTo>
                    <a:lnTo>
                      <a:pt x="634842" y="2447354"/>
                    </a:lnTo>
                    <a:lnTo>
                      <a:pt x="102012" y="2528316"/>
                    </a:lnTo>
                    <a:lnTo>
                      <a:pt x="83344" y="2531174"/>
                    </a:lnTo>
                    <a:cubicBezTo>
                      <a:pt x="88963" y="2512219"/>
                      <a:pt x="94869" y="2492978"/>
                      <a:pt x="100965" y="2473642"/>
                    </a:cubicBezTo>
                    <a:cubicBezTo>
                      <a:pt x="112300" y="2437638"/>
                      <a:pt x="124491" y="2401157"/>
                      <a:pt x="137256" y="2364296"/>
                    </a:cubicBezTo>
                    <a:cubicBezTo>
                      <a:pt x="137256" y="2364200"/>
                      <a:pt x="137256" y="2364200"/>
                      <a:pt x="137256" y="2364200"/>
                    </a:cubicBezTo>
                    <a:lnTo>
                      <a:pt x="699897" y="2363248"/>
                    </a:lnTo>
                    <a:lnTo>
                      <a:pt x="717042" y="2313527"/>
                    </a:lnTo>
                    <a:lnTo>
                      <a:pt x="163830" y="2288953"/>
                    </a:lnTo>
                    <a:cubicBezTo>
                      <a:pt x="183738" y="2234470"/>
                      <a:pt x="204597" y="2179320"/>
                      <a:pt x="226409" y="2124170"/>
                    </a:cubicBezTo>
                    <a:lnTo>
                      <a:pt x="766763" y="2286762"/>
                    </a:lnTo>
                    <a:lnTo>
                      <a:pt x="787812" y="2233232"/>
                    </a:lnTo>
                    <a:cubicBezTo>
                      <a:pt x="755999" y="2160175"/>
                      <a:pt x="378619" y="2084451"/>
                      <a:pt x="251840" y="2060925"/>
                    </a:cubicBezTo>
                    <a:cubicBezTo>
                      <a:pt x="276225" y="2001583"/>
                      <a:pt x="301562" y="1942434"/>
                      <a:pt x="327088" y="1883759"/>
                    </a:cubicBezTo>
                    <a:lnTo>
                      <a:pt x="818388" y="2145316"/>
                    </a:lnTo>
                    <a:lnTo>
                      <a:pt x="852774" y="2080260"/>
                    </a:lnTo>
                    <a:cubicBezTo>
                      <a:pt x="852774" y="2080260"/>
                      <a:pt x="478059" y="1880426"/>
                      <a:pt x="353091" y="1825466"/>
                    </a:cubicBezTo>
                    <a:cubicBezTo>
                      <a:pt x="367665" y="1792700"/>
                      <a:pt x="382524" y="1760506"/>
                      <a:pt x="397192" y="1728502"/>
                    </a:cubicBezTo>
                    <a:lnTo>
                      <a:pt x="914019" y="1965579"/>
                    </a:lnTo>
                    <a:lnTo>
                      <a:pt x="925449" y="1923479"/>
                    </a:lnTo>
                    <a:cubicBezTo>
                      <a:pt x="925449" y="1923479"/>
                      <a:pt x="571977" y="1734312"/>
                      <a:pt x="421958" y="1675162"/>
                    </a:cubicBezTo>
                    <a:cubicBezTo>
                      <a:pt x="422052" y="1675162"/>
                      <a:pt x="422052" y="1675067"/>
                      <a:pt x="422052" y="1674971"/>
                    </a:cubicBezTo>
                    <a:cubicBezTo>
                      <a:pt x="449675" y="1617155"/>
                      <a:pt x="477012" y="1560957"/>
                      <a:pt x="504063" y="1506569"/>
                    </a:cubicBezTo>
                    <a:lnTo>
                      <a:pt x="971359" y="1877568"/>
                    </a:lnTo>
                    <a:lnTo>
                      <a:pt x="971359" y="1804893"/>
                    </a:lnTo>
                    <a:lnTo>
                      <a:pt x="523018" y="1468660"/>
                    </a:lnTo>
                    <a:cubicBezTo>
                      <a:pt x="534638" y="1445038"/>
                      <a:pt x="546354" y="1422464"/>
                      <a:pt x="557974" y="1399889"/>
                    </a:cubicBezTo>
                    <a:lnTo>
                      <a:pt x="1017270" y="1747552"/>
                    </a:lnTo>
                    <a:lnTo>
                      <a:pt x="1051656" y="1682591"/>
                    </a:lnTo>
                    <a:cubicBezTo>
                      <a:pt x="1051656" y="1682591"/>
                      <a:pt x="721423" y="1451896"/>
                      <a:pt x="579596" y="1358265"/>
                    </a:cubicBezTo>
                    <a:cubicBezTo>
                      <a:pt x="579596" y="1358170"/>
                      <a:pt x="579596" y="1358170"/>
                      <a:pt x="579691" y="1358075"/>
                    </a:cubicBezTo>
                    <a:cubicBezTo>
                      <a:pt x="609695" y="1300258"/>
                      <a:pt x="639032" y="1245870"/>
                      <a:pt x="666559" y="1195959"/>
                    </a:cubicBezTo>
                    <a:lnTo>
                      <a:pt x="1078420" y="1621346"/>
                    </a:lnTo>
                    <a:lnTo>
                      <a:pt x="1080135" y="1533430"/>
                    </a:lnTo>
                    <a:cubicBezTo>
                      <a:pt x="1080135" y="1533430"/>
                      <a:pt x="1010316" y="1461326"/>
                      <a:pt x="927449" y="1376363"/>
                    </a:cubicBezTo>
                    <a:cubicBezTo>
                      <a:pt x="844582" y="1291495"/>
                      <a:pt x="748665" y="1193768"/>
                      <a:pt x="696468" y="1142619"/>
                    </a:cubicBezTo>
                    <a:cubicBezTo>
                      <a:pt x="718852" y="1103090"/>
                      <a:pt x="739997" y="1066800"/>
                      <a:pt x="759333" y="1034510"/>
                    </a:cubicBezTo>
                    <a:cubicBezTo>
                      <a:pt x="877824" y="1168337"/>
                      <a:pt x="1131855" y="1457135"/>
                      <a:pt x="1131855" y="1471898"/>
                    </a:cubicBezTo>
                    <a:cubicBezTo>
                      <a:pt x="1131760" y="1472279"/>
                      <a:pt x="1131760" y="1472660"/>
                      <a:pt x="1131760" y="1472851"/>
                    </a:cubicBezTo>
                    <a:cubicBezTo>
                      <a:pt x="1131855" y="1472756"/>
                      <a:pt x="1131855" y="1472470"/>
                      <a:pt x="1131951" y="1472279"/>
                    </a:cubicBezTo>
                    <a:cubicBezTo>
                      <a:pt x="1131951" y="1472184"/>
                      <a:pt x="1131855" y="1471994"/>
                      <a:pt x="1131855" y="1471898"/>
                    </a:cubicBezTo>
                    <a:cubicBezTo>
                      <a:pt x="1134141" y="1459325"/>
                      <a:pt x="1151096" y="1380458"/>
                      <a:pt x="1151096" y="1380458"/>
                    </a:cubicBezTo>
                    <a:lnTo>
                      <a:pt x="802195" y="965930"/>
                    </a:lnTo>
                    <a:cubicBezTo>
                      <a:pt x="817340" y="942213"/>
                      <a:pt x="830961" y="922306"/>
                      <a:pt x="842867" y="906209"/>
                    </a:cubicBezTo>
                    <a:cubicBezTo>
                      <a:pt x="857250" y="886587"/>
                      <a:pt x="872204" y="864299"/>
                      <a:pt x="887063" y="839438"/>
                    </a:cubicBezTo>
                    <a:lnTo>
                      <a:pt x="1197769" y="1273397"/>
                    </a:lnTo>
                    <a:lnTo>
                      <a:pt x="1216057" y="1193102"/>
                    </a:lnTo>
                    <a:cubicBezTo>
                      <a:pt x="1216057" y="1193102"/>
                      <a:pt x="990886" y="905066"/>
                      <a:pt x="912495" y="795242"/>
                    </a:cubicBezTo>
                    <a:cubicBezTo>
                      <a:pt x="930878" y="762191"/>
                      <a:pt x="949453" y="725996"/>
                      <a:pt x="967835" y="688277"/>
                    </a:cubicBezTo>
                    <a:cubicBezTo>
                      <a:pt x="1059656" y="825246"/>
                      <a:pt x="1237202" y="1090994"/>
                      <a:pt x="1242822" y="1105186"/>
                    </a:cubicBezTo>
                    <a:cubicBezTo>
                      <a:pt x="1250538" y="1124236"/>
                      <a:pt x="1242822" y="990410"/>
                      <a:pt x="1242822" y="990410"/>
                    </a:cubicBezTo>
                    <a:lnTo>
                      <a:pt x="996696" y="626459"/>
                    </a:lnTo>
                    <a:lnTo>
                      <a:pt x="996696" y="626364"/>
                    </a:lnTo>
                    <a:cubicBezTo>
                      <a:pt x="1014127" y="588836"/>
                      <a:pt x="1030986" y="550069"/>
                      <a:pt x="1047464" y="511302"/>
                    </a:cubicBezTo>
                    <a:lnTo>
                      <a:pt x="1261967" y="829818"/>
                    </a:lnTo>
                    <a:lnTo>
                      <a:pt x="1261967" y="718947"/>
                    </a:lnTo>
                    <a:lnTo>
                      <a:pt x="1073467" y="448246"/>
                    </a:lnTo>
                    <a:cubicBezTo>
                      <a:pt x="1073467" y="448151"/>
                      <a:pt x="1073562" y="448151"/>
                      <a:pt x="1073562" y="448151"/>
                    </a:cubicBezTo>
                    <a:cubicBezTo>
                      <a:pt x="1088708" y="411099"/>
                      <a:pt x="1103090" y="374333"/>
                      <a:pt x="1116997" y="338804"/>
                    </a:cubicBezTo>
                    <a:lnTo>
                      <a:pt x="1278827" y="588931"/>
                    </a:lnTo>
                    <a:lnTo>
                      <a:pt x="1261967" y="447389"/>
                    </a:lnTo>
                    <a:cubicBezTo>
                      <a:pt x="1261967" y="447389"/>
                      <a:pt x="1189005" y="335852"/>
                      <a:pt x="1146334" y="261938"/>
                    </a:cubicBezTo>
                    <a:cubicBezTo>
                      <a:pt x="1155763" y="236125"/>
                      <a:pt x="1164717" y="211741"/>
                      <a:pt x="1173195" y="188690"/>
                    </a:cubicBezTo>
                    <a:cubicBezTo>
                      <a:pt x="1217771" y="246983"/>
                      <a:pt x="1272731" y="319850"/>
                      <a:pt x="1277302" y="328898"/>
                    </a:cubicBezTo>
                    <a:cubicBezTo>
                      <a:pt x="1284923" y="344138"/>
                      <a:pt x="1261967" y="210312"/>
                      <a:pt x="1261967" y="210312"/>
                    </a:cubicBezTo>
                    <a:lnTo>
                      <a:pt x="1202341" y="107061"/>
                    </a:lnTo>
                    <a:cubicBezTo>
                      <a:pt x="1225392" y="41243"/>
                      <a:pt x="1239107" y="0"/>
                      <a:pt x="1239107" y="0"/>
                    </a:cubicBezTo>
                    <a:cubicBezTo>
                      <a:pt x="1290733" y="110585"/>
                      <a:pt x="1344454" y="237268"/>
                      <a:pt x="1395603" y="374713"/>
                    </a:cubicBezTo>
                    <a:lnTo>
                      <a:pt x="1315498" y="478060"/>
                    </a:lnTo>
                    <a:cubicBezTo>
                      <a:pt x="1315498" y="478060"/>
                      <a:pt x="1304068" y="604171"/>
                      <a:pt x="1315498" y="588931"/>
                    </a:cubicBezTo>
                    <a:cubicBezTo>
                      <a:pt x="1319213" y="583978"/>
                      <a:pt x="1336358" y="564737"/>
                      <a:pt x="1358169" y="540830"/>
                    </a:cubicBezTo>
                    <a:cubicBezTo>
                      <a:pt x="1379982" y="516922"/>
                      <a:pt x="1406271" y="488252"/>
                      <a:pt x="1428178" y="464534"/>
                    </a:cubicBezTo>
                    <a:cubicBezTo>
                      <a:pt x="1441609" y="502349"/>
                      <a:pt x="1454848" y="541115"/>
                      <a:pt x="1467707" y="580168"/>
                    </a:cubicBezTo>
                    <a:cubicBezTo>
                      <a:pt x="1467802" y="580168"/>
                      <a:pt x="1467802" y="580168"/>
                      <a:pt x="1467802" y="580263"/>
                    </a:cubicBezTo>
                    <a:cubicBezTo>
                      <a:pt x="1409034" y="630174"/>
                      <a:pt x="1310449" y="724853"/>
                      <a:pt x="1310449" y="724853"/>
                    </a:cubicBezTo>
                    <a:cubicBezTo>
                      <a:pt x="1310449" y="724853"/>
                      <a:pt x="1278541" y="812768"/>
                      <a:pt x="1310449" y="801338"/>
                    </a:cubicBezTo>
                    <a:cubicBezTo>
                      <a:pt x="1333119" y="793147"/>
                      <a:pt x="1440180" y="723138"/>
                      <a:pt x="1500092" y="683419"/>
                    </a:cubicBezTo>
                    <a:cubicBezTo>
                      <a:pt x="1510474" y="716947"/>
                      <a:pt x="1520476" y="750665"/>
                      <a:pt x="1530096" y="784860"/>
                    </a:cubicBezTo>
                    <a:cubicBezTo>
                      <a:pt x="1462754" y="850487"/>
                      <a:pt x="1296257" y="981075"/>
                      <a:pt x="1296257" y="981075"/>
                    </a:cubicBezTo>
                    <a:lnTo>
                      <a:pt x="1296257" y="1061371"/>
                    </a:lnTo>
                    <a:lnTo>
                      <a:pt x="1557719" y="888302"/>
                    </a:lnTo>
                    <a:cubicBezTo>
                      <a:pt x="1564958" y="915924"/>
                      <a:pt x="1571816" y="943166"/>
                      <a:pt x="1578578" y="970979"/>
                    </a:cubicBezTo>
                    <a:cubicBezTo>
                      <a:pt x="1495139" y="1031653"/>
                      <a:pt x="1261967" y="1195959"/>
                      <a:pt x="1261967" y="1195959"/>
                    </a:cubicBezTo>
                    <a:lnTo>
                      <a:pt x="1246251" y="1271683"/>
                    </a:lnTo>
                    <a:lnTo>
                      <a:pt x="1603724" y="1084612"/>
                    </a:lnTo>
                    <a:lnTo>
                      <a:pt x="1603724" y="1084707"/>
                    </a:lnTo>
                    <a:cubicBezTo>
                      <a:pt x="1612202" y="1123474"/>
                      <a:pt x="1619631" y="1162241"/>
                      <a:pt x="1626584" y="1201293"/>
                    </a:cubicBezTo>
                    <a:lnTo>
                      <a:pt x="1197769" y="1389888"/>
                    </a:lnTo>
                    <a:cubicBezTo>
                      <a:pt x="1197769" y="1389888"/>
                      <a:pt x="1167956" y="1461706"/>
                      <a:pt x="1178623" y="1467803"/>
                    </a:cubicBezTo>
                    <a:cubicBezTo>
                      <a:pt x="1187196" y="1472756"/>
                      <a:pt x="1511237" y="1341882"/>
                      <a:pt x="1640967" y="1289114"/>
                    </a:cubicBezTo>
                    <a:cubicBezTo>
                      <a:pt x="1644015" y="1309211"/>
                      <a:pt x="1646968" y="1329309"/>
                      <a:pt x="1649445" y="1349121"/>
                    </a:cubicBezTo>
                    <a:cubicBezTo>
                      <a:pt x="1649445" y="1349216"/>
                      <a:pt x="1649445" y="1349216"/>
                      <a:pt x="1649445" y="1349216"/>
                    </a:cubicBezTo>
                    <a:lnTo>
                      <a:pt x="1176338" y="1554290"/>
                    </a:lnTo>
                    <a:cubicBezTo>
                      <a:pt x="1176338" y="1554290"/>
                      <a:pt x="1120521" y="1607820"/>
                      <a:pt x="1131951" y="1615440"/>
                    </a:cubicBezTo>
                    <a:cubicBezTo>
                      <a:pt x="1141762" y="1622012"/>
                      <a:pt x="1541335" y="1484662"/>
                      <a:pt x="1660684" y="1443514"/>
                    </a:cubicBezTo>
                    <a:cubicBezTo>
                      <a:pt x="1666875" y="1504093"/>
                      <a:pt x="1671066" y="1563910"/>
                      <a:pt x="1672781" y="1623060"/>
                    </a:cubicBezTo>
                    <a:lnTo>
                      <a:pt x="1116711" y="1691926"/>
                    </a:lnTo>
                    <a:lnTo>
                      <a:pt x="1080135" y="1741646"/>
                    </a:lnTo>
                    <a:lnTo>
                      <a:pt x="1674019" y="1718120"/>
                    </a:lnTo>
                    <a:close/>
                  </a:path>
                </a:pathLst>
              </a:custGeom>
              <a:solidFill>
                <a:srgbClr val="044D4E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6" name="Google Shape;1476;p10"/>
            <p:cNvGrpSpPr/>
            <p:nvPr/>
          </p:nvGrpSpPr>
          <p:grpSpPr>
            <a:xfrm>
              <a:off x="9434129" y="5256797"/>
              <a:ext cx="2752312" cy="1626203"/>
              <a:chOff x="9055645" y="4870608"/>
              <a:chExt cx="3130829" cy="1849850"/>
            </a:xfrm>
          </p:grpSpPr>
          <p:sp>
            <p:nvSpPr>
              <p:cNvPr id="1477" name="Google Shape;1477;p10"/>
              <p:cNvSpPr/>
              <p:nvPr/>
            </p:nvSpPr>
            <p:spPr>
              <a:xfrm>
                <a:off x="9055645" y="5479446"/>
                <a:ext cx="2549138" cy="1239202"/>
              </a:xfrm>
              <a:custGeom>
                <a:rect b="b" l="l" r="r" t="t"/>
                <a:pathLst>
                  <a:path extrusionOk="0" h="1239202" w="2549138">
                    <a:moveTo>
                      <a:pt x="314669" y="1239202"/>
                    </a:moveTo>
                    <a:cubicBezTo>
                      <a:pt x="314669" y="1239202"/>
                      <a:pt x="-54616" y="1004411"/>
                      <a:pt x="6916" y="407670"/>
                    </a:cubicBezTo>
                    <a:cubicBezTo>
                      <a:pt x="6916" y="407670"/>
                      <a:pt x="68447" y="822103"/>
                      <a:pt x="428969" y="1033081"/>
                    </a:cubicBezTo>
                    <a:cubicBezTo>
                      <a:pt x="428969" y="1033081"/>
                      <a:pt x="72924" y="593503"/>
                      <a:pt x="94832" y="237363"/>
                    </a:cubicBezTo>
                    <a:cubicBezTo>
                      <a:pt x="94832" y="237363"/>
                      <a:pt x="178366" y="544544"/>
                      <a:pt x="371819" y="738283"/>
                    </a:cubicBezTo>
                    <a:cubicBezTo>
                      <a:pt x="371819" y="738283"/>
                      <a:pt x="380582" y="395668"/>
                      <a:pt x="428969" y="303371"/>
                    </a:cubicBezTo>
                    <a:cubicBezTo>
                      <a:pt x="428969" y="303371"/>
                      <a:pt x="457735" y="474821"/>
                      <a:pt x="531267" y="562737"/>
                    </a:cubicBezTo>
                    <a:cubicBezTo>
                      <a:pt x="604800" y="650653"/>
                      <a:pt x="736721" y="914400"/>
                      <a:pt x="736721" y="914400"/>
                    </a:cubicBezTo>
                    <a:cubicBezTo>
                      <a:pt x="736721" y="914400"/>
                      <a:pt x="613659" y="465963"/>
                      <a:pt x="688335" y="281368"/>
                    </a:cubicBezTo>
                    <a:cubicBezTo>
                      <a:pt x="688335" y="281368"/>
                      <a:pt x="714719" y="492347"/>
                      <a:pt x="785013" y="619887"/>
                    </a:cubicBezTo>
                    <a:cubicBezTo>
                      <a:pt x="855308" y="747331"/>
                      <a:pt x="1039998" y="1050703"/>
                      <a:pt x="1017995" y="1160621"/>
                    </a:cubicBezTo>
                    <a:cubicBezTo>
                      <a:pt x="1017995" y="1160621"/>
                      <a:pt x="1097148" y="1129856"/>
                      <a:pt x="952082" y="685800"/>
                    </a:cubicBezTo>
                    <a:cubicBezTo>
                      <a:pt x="807016" y="241745"/>
                      <a:pt x="837782" y="0"/>
                      <a:pt x="837782" y="0"/>
                    </a:cubicBezTo>
                    <a:cubicBezTo>
                      <a:pt x="837782" y="0"/>
                      <a:pt x="881788" y="395668"/>
                      <a:pt x="1017995" y="509968"/>
                    </a:cubicBezTo>
                    <a:cubicBezTo>
                      <a:pt x="1154298" y="624268"/>
                      <a:pt x="1185064" y="892397"/>
                      <a:pt x="1185064" y="892397"/>
                    </a:cubicBezTo>
                    <a:lnTo>
                      <a:pt x="1123532" y="483584"/>
                    </a:lnTo>
                    <a:lnTo>
                      <a:pt x="1479577" y="936403"/>
                    </a:lnTo>
                    <a:cubicBezTo>
                      <a:pt x="1479577" y="936403"/>
                      <a:pt x="1536727" y="716566"/>
                      <a:pt x="1668648" y="646271"/>
                    </a:cubicBezTo>
                    <a:cubicBezTo>
                      <a:pt x="1668648" y="646271"/>
                      <a:pt x="1585114" y="940784"/>
                      <a:pt x="1712653" y="971550"/>
                    </a:cubicBezTo>
                    <a:cubicBezTo>
                      <a:pt x="1840098" y="1002316"/>
                      <a:pt x="1848956" y="866013"/>
                      <a:pt x="1791806" y="694563"/>
                    </a:cubicBezTo>
                    <a:cubicBezTo>
                      <a:pt x="1734656" y="523113"/>
                      <a:pt x="1615974" y="250507"/>
                      <a:pt x="1615974" y="250507"/>
                    </a:cubicBezTo>
                    <a:lnTo>
                      <a:pt x="1825524" y="545020"/>
                    </a:lnTo>
                    <a:lnTo>
                      <a:pt x="1739038" y="307657"/>
                    </a:lnTo>
                    <a:cubicBezTo>
                      <a:pt x="1739038" y="307657"/>
                      <a:pt x="2099559" y="575786"/>
                      <a:pt x="2108321" y="734092"/>
                    </a:cubicBezTo>
                    <a:lnTo>
                      <a:pt x="1884103" y="83439"/>
                    </a:lnTo>
                    <a:cubicBezTo>
                      <a:pt x="1884103" y="83439"/>
                      <a:pt x="2490464" y="650081"/>
                      <a:pt x="2549138" y="1237869"/>
                    </a:cubicBezTo>
                    <a:lnTo>
                      <a:pt x="314669" y="1239202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10"/>
              <p:cNvSpPr/>
              <p:nvPr/>
            </p:nvSpPr>
            <p:spPr>
              <a:xfrm>
                <a:off x="10489596" y="4870608"/>
                <a:ext cx="1696878" cy="1849850"/>
              </a:xfrm>
              <a:custGeom>
                <a:rect b="b" l="l" r="r" t="t"/>
                <a:pathLst>
                  <a:path extrusionOk="0" h="1849850" w="1696878">
                    <a:moveTo>
                      <a:pt x="995649" y="1849850"/>
                    </a:moveTo>
                    <a:cubicBezTo>
                      <a:pt x="995649" y="1849850"/>
                      <a:pt x="844010" y="698183"/>
                      <a:pt x="0" y="0"/>
                    </a:cubicBezTo>
                    <a:cubicBezTo>
                      <a:pt x="0" y="0"/>
                      <a:pt x="1503521" y="543878"/>
                      <a:pt x="1696879" y="1848326"/>
                    </a:cubicBezTo>
                    <a:lnTo>
                      <a:pt x="995649" y="1849850"/>
                    </a:lnTo>
                    <a:close/>
                  </a:path>
                </a:pathLst>
              </a:custGeom>
              <a:solidFill>
                <a:srgbClr val="291E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479" name="Google Shape;1479;p10"/>
          <p:cNvGrpSpPr/>
          <p:nvPr/>
        </p:nvGrpSpPr>
        <p:grpSpPr>
          <a:xfrm>
            <a:off x="7556767" y="229235"/>
            <a:ext cx="1335996" cy="1207322"/>
            <a:chOff x="8345395" y="133350"/>
            <a:chExt cx="2424236" cy="2190749"/>
          </a:xfrm>
        </p:grpSpPr>
        <p:grpSp>
          <p:nvGrpSpPr>
            <p:cNvPr id="1480" name="Google Shape;1480;p10"/>
            <p:cNvGrpSpPr/>
            <p:nvPr/>
          </p:nvGrpSpPr>
          <p:grpSpPr>
            <a:xfrm>
              <a:off x="8882920" y="367474"/>
              <a:ext cx="1030460" cy="1664779"/>
              <a:chOff x="8882920" y="367474"/>
              <a:chExt cx="1030460" cy="1664779"/>
            </a:xfrm>
          </p:grpSpPr>
          <p:grpSp>
            <p:nvGrpSpPr>
              <p:cNvPr id="1481" name="Google Shape;1481;p10"/>
              <p:cNvGrpSpPr/>
              <p:nvPr/>
            </p:nvGrpSpPr>
            <p:grpSpPr>
              <a:xfrm>
                <a:off x="8882920" y="367474"/>
                <a:ext cx="672274" cy="1427892"/>
                <a:chOff x="8882920" y="367474"/>
                <a:chExt cx="672274" cy="1427892"/>
              </a:xfrm>
            </p:grpSpPr>
            <p:sp>
              <p:nvSpPr>
                <p:cNvPr id="1482" name="Google Shape;1482;p10"/>
                <p:cNvSpPr/>
                <p:nvPr/>
              </p:nvSpPr>
              <p:spPr>
                <a:xfrm>
                  <a:off x="8882920" y="367474"/>
                  <a:ext cx="672274" cy="1393888"/>
                </a:xfrm>
                <a:custGeom>
                  <a:rect b="b" l="l" r="r" t="t"/>
                  <a:pathLst>
                    <a:path extrusionOk="0" h="1393888" w="672274">
                      <a:moveTo>
                        <a:pt x="0" y="400431"/>
                      </a:moveTo>
                      <a:cubicBezTo>
                        <a:pt x="0" y="400431"/>
                        <a:pt x="120872" y="691325"/>
                        <a:pt x="120872" y="823532"/>
                      </a:cubicBezTo>
                      <a:lnTo>
                        <a:pt x="49149" y="746855"/>
                      </a:lnTo>
                      <a:cubicBezTo>
                        <a:pt x="50863" y="749618"/>
                        <a:pt x="109442" y="843629"/>
                        <a:pt x="104489" y="846773"/>
                      </a:cubicBezTo>
                      <a:cubicBezTo>
                        <a:pt x="99536" y="850011"/>
                        <a:pt x="30956" y="825532"/>
                        <a:pt x="28956" y="824865"/>
                      </a:cubicBezTo>
                      <a:lnTo>
                        <a:pt x="100679" y="884015"/>
                      </a:lnTo>
                      <a:lnTo>
                        <a:pt x="44005" y="931545"/>
                      </a:lnTo>
                      <a:lnTo>
                        <a:pt x="118300" y="914210"/>
                      </a:lnTo>
                      <a:cubicBezTo>
                        <a:pt x="118300" y="914210"/>
                        <a:pt x="162401" y="1023747"/>
                        <a:pt x="200120" y="1103090"/>
                      </a:cubicBezTo>
                      <a:cubicBezTo>
                        <a:pt x="237934" y="1182434"/>
                        <a:pt x="381476" y="1216438"/>
                        <a:pt x="396525" y="1269302"/>
                      </a:cubicBezTo>
                      <a:cubicBezTo>
                        <a:pt x="405860" y="1301972"/>
                        <a:pt x="402241" y="1341882"/>
                        <a:pt x="398050" y="1367504"/>
                      </a:cubicBezTo>
                      <a:cubicBezTo>
                        <a:pt x="395478" y="1383411"/>
                        <a:pt x="392716" y="1393889"/>
                        <a:pt x="392716" y="1393889"/>
                      </a:cubicBezTo>
                      <a:lnTo>
                        <a:pt x="430244" y="1383792"/>
                      </a:lnTo>
                      <a:lnTo>
                        <a:pt x="541210" y="1353979"/>
                      </a:lnTo>
                      <a:lnTo>
                        <a:pt x="645795" y="1325880"/>
                      </a:lnTo>
                      <a:lnTo>
                        <a:pt x="672274" y="1235202"/>
                      </a:lnTo>
                      <a:cubicBezTo>
                        <a:pt x="672274" y="1235202"/>
                        <a:pt x="478821" y="1119283"/>
                        <a:pt x="386715" y="816483"/>
                      </a:cubicBezTo>
                      <a:cubicBezTo>
                        <a:pt x="303943" y="544544"/>
                        <a:pt x="103537" y="102489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7"/>
                      </a:lnTo>
                      <a:lnTo>
                        <a:pt x="0" y="400431"/>
                      </a:lnTo>
                      <a:close/>
                    </a:path>
                  </a:pathLst>
                </a:custGeom>
                <a:solidFill>
                  <a:srgbClr val="BA575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3" name="Google Shape;1483;p10"/>
                <p:cNvSpPr/>
                <p:nvPr/>
              </p:nvSpPr>
              <p:spPr>
                <a:xfrm>
                  <a:off x="8882920" y="367569"/>
                  <a:ext cx="565750" cy="1427797"/>
                </a:xfrm>
                <a:custGeom>
                  <a:rect b="b" l="l" r="r" t="t"/>
                  <a:pathLst>
                    <a:path extrusionOk="0" h="1427797" w="565750">
                      <a:moveTo>
                        <a:pt x="0" y="400336"/>
                      </a:moveTo>
                      <a:cubicBezTo>
                        <a:pt x="0" y="400336"/>
                        <a:pt x="120872" y="691229"/>
                        <a:pt x="120872" y="823436"/>
                      </a:cubicBezTo>
                      <a:lnTo>
                        <a:pt x="49149" y="746760"/>
                      </a:lnTo>
                      <a:cubicBezTo>
                        <a:pt x="50863" y="749522"/>
                        <a:pt x="109442" y="843534"/>
                        <a:pt x="104489" y="846677"/>
                      </a:cubicBezTo>
                      <a:cubicBezTo>
                        <a:pt x="99536" y="849916"/>
                        <a:pt x="30956" y="825437"/>
                        <a:pt x="28956" y="824770"/>
                      </a:cubicBezTo>
                      <a:lnTo>
                        <a:pt x="100679" y="883920"/>
                      </a:lnTo>
                      <a:lnTo>
                        <a:pt x="44005" y="931450"/>
                      </a:lnTo>
                      <a:lnTo>
                        <a:pt x="118300" y="914114"/>
                      </a:lnTo>
                      <a:cubicBezTo>
                        <a:pt x="118300" y="914114"/>
                        <a:pt x="162401" y="1023652"/>
                        <a:pt x="200120" y="1102995"/>
                      </a:cubicBezTo>
                      <a:cubicBezTo>
                        <a:pt x="237934" y="1182338"/>
                        <a:pt x="381476" y="1216342"/>
                        <a:pt x="396525" y="1269206"/>
                      </a:cubicBezTo>
                      <a:cubicBezTo>
                        <a:pt x="405860" y="1301877"/>
                        <a:pt x="402241" y="1341787"/>
                        <a:pt x="398050" y="1367409"/>
                      </a:cubicBezTo>
                      <a:lnTo>
                        <a:pt x="430244" y="1383697"/>
                      </a:lnTo>
                      <a:lnTo>
                        <a:pt x="517398" y="1427798"/>
                      </a:lnTo>
                      <a:cubicBezTo>
                        <a:pt x="517398" y="1427798"/>
                        <a:pt x="529209" y="1392365"/>
                        <a:pt x="541210" y="1353884"/>
                      </a:cubicBezTo>
                      <a:cubicBezTo>
                        <a:pt x="552069" y="1319117"/>
                        <a:pt x="563023" y="1281779"/>
                        <a:pt x="565594" y="1266063"/>
                      </a:cubicBezTo>
                      <a:cubicBezTo>
                        <a:pt x="570929" y="1232821"/>
                        <a:pt x="438055" y="1170623"/>
                        <a:pt x="438055" y="1170623"/>
                      </a:cubicBezTo>
                      <a:cubicBezTo>
                        <a:pt x="309657" y="1132427"/>
                        <a:pt x="188785" y="948119"/>
                        <a:pt x="188785" y="948119"/>
                      </a:cubicBezTo>
                      <a:cubicBezTo>
                        <a:pt x="188785" y="948119"/>
                        <a:pt x="158591" y="857441"/>
                        <a:pt x="158591" y="781907"/>
                      </a:cubicBezTo>
                      <a:cubicBezTo>
                        <a:pt x="158591" y="706374"/>
                        <a:pt x="90582" y="506159"/>
                        <a:pt x="72485" y="487299"/>
                      </a:cubicBezTo>
                      <a:cubicBezTo>
                        <a:pt x="54292" y="468439"/>
                        <a:pt x="102012" y="200216"/>
                        <a:pt x="102012" y="200216"/>
                      </a:cubicBezTo>
                      <a:cubicBezTo>
                        <a:pt x="64865" y="216694"/>
                        <a:pt x="56673" y="411766"/>
                        <a:pt x="43148" y="381572"/>
                      </a:cubicBezTo>
                      <a:cubicBezTo>
                        <a:pt x="29623" y="351377"/>
                        <a:pt x="43434" y="179451"/>
                        <a:pt x="43434" y="179451"/>
                      </a:cubicBezTo>
                      <a:cubicBezTo>
                        <a:pt x="43434" y="179451"/>
                        <a:pt x="38862" y="113348"/>
                        <a:pt x="63627" y="15240"/>
                      </a:cubicBezTo>
                      <a:cubicBezTo>
                        <a:pt x="59055" y="5334"/>
                        <a:pt x="56673" y="0"/>
                        <a:pt x="56673" y="0"/>
                      </a:cubicBezTo>
                      <a:lnTo>
                        <a:pt x="0" y="154876"/>
                      </a:lnTo>
                      <a:lnTo>
                        <a:pt x="0" y="400336"/>
                      </a:lnTo>
                      <a:close/>
                    </a:path>
                  </a:pathLst>
                </a:custGeom>
                <a:solidFill>
                  <a:srgbClr val="8B484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84" name="Google Shape;1484;p10"/>
              <p:cNvSpPr/>
              <p:nvPr/>
            </p:nvSpPr>
            <p:spPr>
              <a:xfrm>
                <a:off x="9727787" y="1831752"/>
                <a:ext cx="185593" cy="200501"/>
              </a:xfrm>
              <a:custGeom>
                <a:rect b="b" l="l" r="r" t="t"/>
                <a:pathLst>
                  <a:path extrusionOk="0" h="200501" w="185593">
                    <a:moveTo>
                      <a:pt x="108204" y="0"/>
                    </a:moveTo>
                    <a:cubicBezTo>
                      <a:pt x="128302" y="62960"/>
                      <a:pt x="148495" y="75533"/>
                      <a:pt x="166116" y="80582"/>
                    </a:cubicBezTo>
                    <a:cubicBezTo>
                      <a:pt x="183737" y="85630"/>
                      <a:pt x="188786" y="95726"/>
                      <a:pt x="183737" y="110776"/>
                    </a:cubicBezTo>
                    <a:cubicBezTo>
                      <a:pt x="178690" y="125921"/>
                      <a:pt x="166116" y="186309"/>
                      <a:pt x="166116" y="186309"/>
                    </a:cubicBezTo>
                    <a:lnTo>
                      <a:pt x="160783" y="162687"/>
                    </a:lnTo>
                    <a:lnTo>
                      <a:pt x="154210" y="200501"/>
                    </a:lnTo>
                    <a:cubicBezTo>
                      <a:pt x="154210" y="200501"/>
                      <a:pt x="155162" y="146685"/>
                      <a:pt x="146685" y="129635"/>
                    </a:cubicBezTo>
                    <a:cubicBezTo>
                      <a:pt x="138208" y="112586"/>
                      <a:pt x="40291" y="25908"/>
                      <a:pt x="0" y="21812"/>
                    </a:cubicBezTo>
                    <a:lnTo>
                      <a:pt x="108204" y="0"/>
                    </a:lnTo>
                    <a:close/>
                  </a:path>
                </a:pathLst>
              </a:custGeom>
              <a:solidFill>
                <a:srgbClr val="BA57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5" name="Google Shape;1485;p10"/>
            <p:cNvGrpSpPr/>
            <p:nvPr/>
          </p:nvGrpSpPr>
          <p:grpSpPr>
            <a:xfrm>
              <a:off x="8345395" y="1383183"/>
              <a:ext cx="2248690" cy="940916"/>
              <a:chOff x="8345395" y="1383183"/>
              <a:chExt cx="2248690" cy="940916"/>
            </a:xfrm>
          </p:grpSpPr>
          <p:sp>
            <p:nvSpPr>
              <p:cNvPr id="1486" name="Google Shape;1486;p10"/>
              <p:cNvSpPr/>
              <p:nvPr/>
            </p:nvSpPr>
            <p:spPr>
              <a:xfrm>
                <a:off x="8345395" y="1383183"/>
                <a:ext cx="2248690" cy="940916"/>
              </a:xfrm>
              <a:custGeom>
                <a:rect b="b" l="l" r="r" t="t"/>
                <a:pathLst>
                  <a:path extrusionOk="0" h="940916" w="2248690">
                    <a:moveTo>
                      <a:pt x="4982" y="940916"/>
                    </a:moveTo>
                    <a:lnTo>
                      <a:pt x="280731" y="657643"/>
                    </a:lnTo>
                    <a:cubicBezTo>
                      <a:pt x="280731" y="657643"/>
                      <a:pt x="390077" y="611256"/>
                      <a:pt x="490090" y="567917"/>
                    </a:cubicBezTo>
                    <a:cubicBezTo>
                      <a:pt x="568386" y="533913"/>
                      <a:pt x="640966" y="501814"/>
                      <a:pt x="650872" y="495242"/>
                    </a:cubicBezTo>
                    <a:cubicBezTo>
                      <a:pt x="673541" y="480097"/>
                      <a:pt x="700021" y="438568"/>
                      <a:pt x="700021" y="438568"/>
                    </a:cubicBezTo>
                    <a:cubicBezTo>
                      <a:pt x="700021" y="438568"/>
                      <a:pt x="915286" y="502766"/>
                      <a:pt x="1002154" y="491432"/>
                    </a:cubicBezTo>
                    <a:cubicBezTo>
                      <a:pt x="1002154" y="491432"/>
                      <a:pt x="1077687" y="570775"/>
                      <a:pt x="1149506" y="578300"/>
                    </a:cubicBezTo>
                    <a:cubicBezTo>
                      <a:pt x="1221229" y="585824"/>
                      <a:pt x="1474308" y="453617"/>
                      <a:pt x="1572606" y="483907"/>
                    </a:cubicBezTo>
                    <a:cubicBezTo>
                      <a:pt x="1670809" y="514101"/>
                      <a:pt x="1955988" y="634973"/>
                      <a:pt x="2063621" y="665168"/>
                    </a:cubicBezTo>
                    <a:lnTo>
                      <a:pt x="2203352" y="767180"/>
                    </a:lnTo>
                    <a:lnTo>
                      <a:pt x="2192017" y="738796"/>
                    </a:lnTo>
                    <a:lnTo>
                      <a:pt x="2248691" y="759560"/>
                    </a:lnTo>
                    <a:lnTo>
                      <a:pt x="2197732" y="706697"/>
                    </a:lnTo>
                    <a:lnTo>
                      <a:pt x="2248691" y="719936"/>
                    </a:lnTo>
                    <a:lnTo>
                      <a:pt x="2201447" y="685932"/>
                    </a:lnTo>
                    <a:lnTo>
                      <a:pt x="2241070" y="672692"/>
                    </a:lnTo>
                    <a:cubicBezTo>
                      <a:pt x="2241070" y="672692"/>
                      <a:pt x="2037141" y="621734"/>
                      <a:pt x="2012566" y="610399"/>
                    </a:cubicBezTo>
                    <a:cubicBezTo>
                      <a:pt x="1995326" y="602398"/>
                      <a:pt x="1827114" y="545057"/>
                      <a:pt x="1680715" y="470381"/>
                    </a:cubicBezTo>
                    <a:cubicBezTo>
                      <a:pt x="1680715" y="470381"/>
                      <a:pt x="1680429" y="470286"/>
                      <a:pt x="1679858" y="470000"/>
                    </a:cubicBezTo>
                    <a:cubicBezTo>
                      <a:pt x="1618231" y="438473"/>
                      <a:pt x="1560414" y="403897"/>
                      <a:pt x="1519647" y="368654"/>
                    </a:cubicBezTo>
                    <a:cubicBezTo>
                      <a:pt x="1357246" y="291216"/>
                      <a:pt x="1170937" y="253497"/>
                      <a:pt x="1097880" y="283691"/>
                    </a:cubicBezTo>
                    <a:cubicBezTo>
                      <a:pt x="1085117" y="289025"/>
                      <a:pt x="1070258" y="295026"/>
                      <a:pt x="1053685" y="300932"/>
                    </a:cubicBezTo>
                    <a:cubicBezTo>
                      <a:pt x="1039492" y="306075"/>
                      <a:pt x="1023966" y="311123"/>
                      <a:pt x="1007393" y="315791"/>
                    </a:cubicBezTo>
                    <a:cubicBezTo>
                      <a:pt x="990057" y="320648"/>
                      <a:pt x="971484" y="324935"/>
                      <a:pt x="952148" y="328173"/>
                    </a:cubicBezTo>
                    <a:cubicBezTo>
                      <a:pt x="938051" y="330459"/>
                      <a:pt x="923573" y="332269"/>
                      <a:pt x="908714" y="333221"/>
                    </a:cubicBezTo>
                    <a:cubicBezTo>
                      <a:pt x="894522" y="334174"/>
                      <a:pt x="880139" y="334364"/>
                      <a:pt x="865470" y="333698"/>
                    </a:cubicBezTo>
                    <a:cubicBezTo>
                      <a:pt x="855755" y="333317"/>
                      <a:pt x="845944" y="332459"/>
                      <a:pt x="836133" y="331126"/>
                    </a:cubicBezTo>
                    <a:cubicBezTo>
                      <a:pt x="829370" y="330269"/>
                      <a:pt x="822513" y="329221"/>
                      <a:pt x="815654" y="327887"/>
                    </a:cubicBezTo>
                    <a:cubicBezTo>
                      <a:pt x="810987" y="327030"/>
                      <a:pt x="806320" y="325982"/>
                      <a:pt x="801557" y="324935"/>
                    </a:cubicBezTo>
                    <a:cubicBezTo>
                      <a:pt x="794700" y="323411"/>
                      <a:pt x="787841" y="321506"/>
                      <a:pt x="780888" y="319410"/>
                    </a:cubicBezTo>
                    <a:cubicBezTo>
                      <a:pt x="770125" y="316172"/>
                      <a:pt x="759171" y="312266"/>
                      <a:pt x="748312" y="307694"/>
                    </a:cubicBezTo>
                    <a:cubicBezTo>
                      <a:pt x="747360" y="307313"/>
                      <a:pt x="746313" y="306837"/>
                      <a:pt x="745360" y="306456"/>
                    </a:cubicBezTo>
                    <a:cubicBezTo>
                      <a:pt x="745360" y="306456"/>
                      <a:pt x="733549" y="280262"/>
                      <a:pt x="707070" y="251782"/>
                    </a:cubicBezTo>
                    <a:cubicBezTo>
                      <a:pt x="677542" y="220160"/>
                      <a:pt x="629917" y="185774"/>
                      <a:pt x="560289" y="181774"/>
                    </a:cubicBezTo>
                    <a:cubicBezTo>
                      <a:pt x="560289" y="181774"/>
                      <a:pt x="629536" y="88524"/>
                      <a:pt x="604771" y="34041"/>
                    </a:cubicBezTo>
                    <a:cubicBezTo>
                      <a:pt x="600103" y="23659"/>
                      <a:pt x="591912" y="14705"/>
                      <a:pt x="579244" y="8038"/>
                    </a:cubicBezTo>
                    <a:cubicBezTo>
                      <a:pt x="568100" y="2228"/>
                      <a:pt x="556384" y="-344"/>
                      <a:pt x="544573" y="37"/>
                    </a:cubicBezTo>
                    <a:cubicBezTo>
                      <a:pt x="526856" y="608"/>
                      <a:pt x="508664" y="7466"/>
                      <a:pt x="490852" y="18992"/>
                    </a:cubicBezTo>
                    <a:cubicBezTo>
                      <a:pt x="465039" y="35565"/>
                      <a:pt x="439893" y="61664"/>
                      <a:pt x="417605" y="92048"/>
                    </a:cubicBezTo>
                    <a:cubicBezTo>
                      <a:pt x="414081" y="96811"/>
                      <a:pt x="410652" y="101764"/>
                      <a:pt x="407318" y="106717"/>
                    </a:cubicBezTo>
                    <a:cubicBezTo>
                      <a:pt x="387411" y="136244"/>
                      <a:pt x="370361" y="168820"/>
                      <a:pt x="358169" y="200062"/>
                    </a:cubicBezTo>
                    <a:cubicBezTo>
                      <a:pt x="357597" y="201491"/>
                      <a:pt x="357026" y="203015"/>
                      <a:pt x="356454" y="204443"/>
                    </a:cubicBezTo>
                    <a:cubicBezTo>
                      <a:pt x="354930" y="208444"/>
                      <a:pt x="353406" y="212444"/>
                      <a:pt x="351977" y="216445"/>
                    </a:cubicBezTo>
                    <a:cubicBezTo>
                      <a:pt x="345024" y="235399"/>
                      <a:pt x="338737" y="254069"/>
                      <a:pt x="332642" y="272833"/>
                    </a:cubicBezTo>
                    <a:cubicBezTo>
                      <a:pt x="321402" y="307028"/>
                      <a:pt x="310544" y="341508"/>
                      <a:pt x="296542" y="378179"/>
                    </a:cubicBezTo>
                    <a:cubicBezTo>
                      <a:pt x="275682" y="432567"/>
                      <a:pt x="247869" y="492098"/>
                      <a:pt x="201578" y="563250"/>
                    </a:cubicBezTo>
                    <a:cubicBezTo>
                      <a:pt x="103375" y="714317"/>
                      <a:pt x="16507" y="820139"/>
                      <a:pt x="5172" y="861668"/>
                    </a:cubicBezTo>
                    <a:cubicBezTo>
                      <a:pt x="-6353" y="903102"/>
                      <a:pt x="4982" y="940916"/>
                      <a:pt x="4982" y="940916"/>
                    </a:cubicBezTo>
                    <a:close/>
                  </a:path>
                </a:pathLst>
              </a:custGeom>
              <a:solidFill>
                <a:srgbClr val="FCB140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10"/>
              <p:cNvSpPr/>
              <p:nvPr/>
            </p:nvSpPr>
            <p:spPr>
              <a:xfrm>
                <a:off x="9160859" y="1656473"/>
                <a:ext cx="864298" cy="196710"/>
              </a:xfrm>
              <a:custGeom>
                <a:rect b="b" l="l" r="r" t="t"/>
                <a:pathLst>
                  <a:path extrusionOk="0" h="196710" w="864298">
                    <a:moveTo>
                      <a:pt x="0" y="54502"/>
                    </a:moveTo>
                    <a:cubicBezTo>
                      <a:pt x="79438" y="94126"/>
                      <a:pt x="178212" y="94412"/>
                      <a:pt x="317563" y="59551"/>
                    </a:cubicBezTo>
                    <a:cubicBezTo>
                      <a:pt x="484061" y="17831"/>
                      <a:pt x="844296" y="187186"/>
                      <a:pt x="864298" y="196711"/>
                    </a:cubicBezTo>
                    <a:cubicBezTo>
                      <a:pt x="802672" y="165183"/>
                      <a:pt x="744855" y="130607"/>
                      <a:pt x="704087" y="95365"/>
                    </a:cubicBezTo>
                    <a:cubicBezTo>
                      <a:pt x="541687" y="17926"/>
                      <a:pt x="355378" y="-19793"/>
                      <a:pt x="282321" y="10402"/>
                    </a:cubicBezTo>
                    <a:cubicBezTo>
                      <a:pt x="269557" y="15736"/>
                      <a:pt x="254698" y="21736"/>
                      <a:pt x="238125" y="27642"/>
                    </a:cubicBezTo>
                    <a:cubicBezTo>
                      <a:pt x="223933" y="32785"/>
                      <a:pt x="208407" y="37834"/>
                      <a:pt x="191833" y="42501"/>
                    </a:cubicBezTo>
                    <a:cubicBezTo>
                      <a:pt x="174498" y="47359"/>
                      <a:pt x="155924" y="51645"/>
                      <a:pt x="136588" y="54883"/>
                    </a:cubicBezTo>
                    <a:cubicBezTo>
                      <a:pt x="122491" y="57169"/>
                      <a:pt x="108013" y="58979"/>
                      <a:pt x="93154" y="59932"/>
                    </a:cubicBezTo>
                    <a:cubicBezTo>
                      <a:pt x="78962" y="60884"/>
                      <a:pt x="64579" y="61075"/>
                      <a:pt x="49911" y="60408"/>
                    </a:cubicBezTo>
                    <a:cubicBezTo>
                      <a:pt x="40195" y="60027"/>
                      <a:pt x="30385" y="59170"/>
                      <a:pt x="20574" y="57836"/>
                    </a:cubicBezTo>
                    <a:cubicBezTo>
                      <a:pt x="13716" y="56979"/>
                      <a:pt x="6953" y="55836"/>
                      <a:pt x="0" y="54502"/>
                    </a:cubicBezTo>
                    <a:close/>
                  </a:path>
                </a:pathLst>
              </a:custGeom>
              <a:solidFill>
                <a:srgbClr val="E5825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88" name="Google Shape;1488;p10"/>
              <p:cNvGrpSpPr/>
              <p:nvPr/>
            </p:nvGrpSpPr>
            <p:grpSpPr>
              <a:xfrm>
                <a:off x="9052369" y="1634775"/>
                <a:ext cx="346614" cy="168116"/>
                <a:chOff x="9052369" y="1634775"/>
                <a:chExt cx="346614" cy="168116"/>
              </a:xfrm>
            </p:grpSpPr>
            <p:sp>
              <p:nvSpPr>
                <p:cNvPr id="1489" name="Google Shape;1489;p10"/>
                <p:cNvSpPr/>
                <p:nvPr/>
              </p:nvSpPr>
              <p:spPr>
                <a:xfrm>
                  <a:off x="9052369" y="1634775"/>
                  <a:ext cx="41243" cy="116395"/>
                </a:xfrm>
                <a:custGeom>
                  <a:rect b="b" l="l" r="r" t="t"/>
                  <a:pathLst>
                    <a:path extrusionOk="0" h="116395" w="41243">
                      <a:moveTo>
                        <a:pt x="6858" y="116396"/>
                      </a:moveTo>
                      <a:cubicBezTo>
                        <a:pt x="6858" y="116396"/>
                        <a:pt x="28099" y="93250"/>
                        <a:pt x="41243" y="55912"/>
                      </a:cubicBezTo>
                      <a:cubicBezTo>
                        <a:pt x="40291" y="55531"/>
                        <a:pt x="39243" y="55054"/>
                        <a:pt x="38291" y="54673"/>
                      </a:cubicBezTo>
                      <a:cubicBezTo>
                        <a:pt x="38291" y="54673"/>
                        <a:pt x="26479" y="28480"/>
                        <a:pt x="0" y="0"/>
                      </a:cubicBezTo>
                      <a:cubicBezTo>
                        <a:pt x="9144" y="38862"/>
                        <a:pt x="17907" y="90678"/>
                        <a:pt x="6858" y="116396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0" name="Google Shape;1490;p10"/>
                <p:cNvSpPr/>
                <p:nvPr/>
              </p:nvSpPr>
              <p:spPr>
                <a:xfrm>
                  <a:off x="9109233" y="1702498"/>
                  <a:ext cx="37528" cy="80200"/>
                </a:xfrm>
                <a:custGeom>
                  <a:rect b="b" l="l" r="r" t="t"/>
                  <a:pathLst>
                    <a:path extrusionOk="0" h="80200" w="37528">
                      <a:moveTo>
                        <a:pt x="0" y="80200"/>
                      </a:moveTo>
                      <a:cubicBezTo>
                        <a:pt x="0" y="80200"/>
                        <a:pt x="26765" y="68008"/>
                        <a:pt x="37529" y="5525"/>
                      </a:cubicBezTo>
                      <a:cubicBezTo>
                        <a:pt x="30671" y="4000"/>
                        <a:pt x="23813" y="2096"/>
                        <a:pt x="16859" y="0"/>
                      </a:cubicBezTo>
                      <a:cubicBezTo>
                        <a:pt x="17431" y="28956"/>
                        <a:pt x="13907" y="59912"/>
                        <a:pt x="0" y="8020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1" name="Google Shape;1491;p10"/>
                <p:cNvSpPr/>
                <p:nvPr/>
              </p:nvSpPr>
              <p:spPr>
                <a:xfrm>
                  <a:off x="9165812" y="1714309"/>
                  <a:ext cx="44862" cy="62103"/>
                </a:xfrm>
                <a:custGeom>
                  <a:rect b="b" l="l" r="r" t="t"/>
                  <a:pathLst>
                    <a:path extrusionOk="0" h="62103" w="44862">
                      <a:moveTo>
                        <a:pt x="0" y="62103"/>
                      </a:moveTo>
                      <a:cubicBezTo>
                        <a:pt x="0" y="62103"/>
                        <a:pt x="32195" y="52102"/>
                        <a:pt x="44863" y="2572"/>
                      </a:cubicBezTo>
                      <a:cubicBezTo>
                        <a:pt x="35147" y="2191"/>
                        <a:pt x="25337" y="1333"/>
                        <a:pt x="15526" y="0"/>
                      </a:cubicBezTo>
                      <a:cubicBezTo>
                        <a:pt x="15050" y="18383"/>
                        <a:pt x="11239" y="40386"/>
                        <a:pt x="0" y="62103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2" name="Google Shape;1492;p10"/>
                <p:cNvSpPr/>
                <p:nvPr/>
              </p:nvSpPr>
              <p:spPr>
                <a:xfrm>
                  <a:off x="9235439" y="1711261"/>
                  <a:ext cx="61912" cy="84010"/>
                </a:xfrm>
                <a:custGeom>
                  <a:rect b="b" l="l" r="r" t="t"/>
                  <a:pathLst>
                    <a:path extrusionOk="0" h="84010" w="61912">
                      <a:moveTo>
                        <a:pt x="0" y="84010"/>
                      </a:moveTo>
                      <a:cubicBezTo>
                        <a:pt x="0" y="84010"/>
                        <a:pt x="48483" y="77057"/>
                        <a:pt x="61913" y="0"/>
                      </a:cubicBezTo>
                      <a:cubicBezTo>
                        <a:pt x="47816" y="2286"/>
                        <a:pt x="33338" y="4096"/>
                        <a:pt x="18479" y="5048"/>
                      </a:cubicBezTo>
                      <a:cubicBezTo>
                        <a:pt x="20670" y="27908"/>
                        <a:pt x="20098" y="63151"/>
                        <a:pt x="0" y="84010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3" name="Google Shape;1493;p10"/>
                <p:cNvSpPr/>
                <p:nvPr/>
              </p:nvSpPr>
              <p:spPr>
                <a:xfrm>
                  <a:off x="9349358" y="1684115"/>
                  <a:ext cx="49625" cy="118776"/>
                </a:xfrm>
                <a:custGeom>
                  <a:rect b="b" l="l" r="r" t="t"/>
                  <a:pathLst>
                    <a:path extrusionOk="0" h="118776" w="49625">
                      <a:moveTo>
                        <a:pt x="0" y="118777"/>
                      </a:moveTo>
                      <a:cubicBezTo>
                        <a:pt x="0" y="118777"/>
                        <a:pt x="41148" y="118777"/>
                        <a:pt x="49625" y="0"/>
                      </a:cubicBezTo>
                      <a:cubicBezTo>
                        <a:pt x="35433" y="5144"/>
                        <a:pt x="19908" y="10192"/>
                        <a:pt x="3334" y="14859"/>
                      </a:cubicBezTo>
                      <a:cubicBezTo>
                        <a:pt x="12764" y="43053"/>
                        <a:pt x="21717" y="87440"/>
                        <a:pt x="0" y="118777"/>
                      </a:cubicBezTo>
                      <a:close/>
                    </a:path>
                  </a:pathLst>
                </a:custGeom>
                <a:solidFill>
                  <a:srgbClr val="D6503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94" name="Google Shape;1494;p10"/>
            <p:cNvGrpSpPr/>
            <p:nvPr/>
          </p:nvGrpSpPr>
          <p:grpSpPr>
            <a:xfrm>
              <a:off x="8350376" y="1383088"/>
              <a:ext cx="605044" cy="941011"/>
              <a:chOff x="8350376" y="1383088"/>
              <a:chExt cx="605044" cy="941011"/>
            </a:xfrm>
          </p:grpSpPr>
          <p:grpSp>
            <p:nvGrpSpPr>
              <p:cNvPr id="1495" name="Google Shape;1495;p10"/>
              <p:cNvGrpSpPr/>
              <p:nvPr/>
            </p:nvGrpSpPr>
            <p:grpSpPr>
              <a:xfrm>
                <a:off x="8641746" y="1383088"/>
                <a:ext cx="313674" cy="378179"/>
                <a:chOff x="8641746" y="1383088"/>
                <a:chExt cx="313674" cy="378179"/>
              </a:xfrm>
            </p:grpSpPr>
            <p:sp>
              <p:nvSpPr>
                <p:cNvPr id="1496" name="Google Shape;1496;p10"/>
                <p:cNvSpPr/>
                <p:nvPr/>
              </p:nvSpPr>
              <p:spPr>
                <a:xfrm>
                  <a:off x="8641746" y="1383088"/>
                  <a:ext cx="313674" cy="378179"/>
                </a:xfrm>
                <a:custGeom>
                  <a:rect b="b" l="l" r="r" t="t"/>
                  <a:pathLst>
                    <a:path extrusionOk="0" h="378179" w="313674">
                      <a:moveTo>
                        <a:pt x="0" y="378179"/>
                      </a:moveTo>
                      <a:cubicBezTo>
                        <a:pt x="125349" y="191108"/>
                        <a:pt x="193738" y="179297"/>
                        <a:pt x="263842" y="181774"/>
                      </a:cubicBezTo>
                      <a:cubicBezTo>
                        <a:pt x="263842" y="181774"/>
                        <a:pt x="333089" y="88524"/>
                        <a:pt x="308324" y="34041"/>
                      </a:cubicBezTo>
                      <a:cubicBezTo>
                        <a:pt x="303657" y="23659"/>
                        <a:pt x="295465" y="14705"/>
                        <a:pt x="282797" y="8038"/>
                      </a:cubicBezTo>
                      <a:cubicBezTo>
                        <a:pt x="271653" y="2228"/>
                        <a:pt x="259937" y="-344"/>
                        <a:pt x="248126" y="37"/>
                      </a:cubicBezTo>
                      <a:cubicBezTo>
                        <a:pt x="230410" y="608"/>
                        <a:pt x="212217" y="7466"/>
                        <a:pt x="194405" y="18991"/>
                      </a:cubicBezTo>
                      <a:cubicBezTo>
                        <a:pt x="168592" y="35565"/>
                        <a:pt x="143446" y="61663"/>
                        <a:pt x="121158" y="92048"/>
                      </a:cubicBezTo>
                      <a:cubicBezTo>
                        <a:pt x="117634" y="96811"/>
                        <a:pt x="114205" y="101764"/>
                        <a:pt x="110871" y="106717"/>
                      </a:cubicBezTo>
                      <a:cubicBezTo>
                        <a:pt x="90964" y="136244"/>
                        <a:pt x="73914" y="168820"/>
                        <a:pt x="61722" y="200062"/>
                      </a:cubicBezTo>
                      <a:cubicBezTo>
                        <a:pt x="61150" y="201491"/>
                        <a:pt x="60579" y="203015"/>
                        <a:pt x="60007" y="204443"/>
                      </a:cubicBezTo>
                      <a:cubicBezTo>
                        <a:pt x="58483" y="208444"/>
                        <a:pt x="56959" y="212444"/>
                        <a:pt x="55530" y="216445"/>
                      </a:cubicBezTo>
                      <a:cubicBezTo>
                        <a:pt x="48577" y="235399"/>
                        <a:pt x="42291" y="254069"/>
                        <a:pt x="36195" y="272833"/>
                      </a:cubicBezTo>
                      <a:cubicBezTo>
                        <a:pt x="24860" y="307123"/>
                        <a:pt x="14097" y="341508"/>
                        <a:pt x="0" y="378179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497" name="Google Shape;1497;p10"/>
                <p:cNvGrpSpPr/>
                <p:nvPr/>
              </p:nvGrpSpPr>
              <p:grpSpPr>
                <a:xfrm>
                  <a:off x="8677846" y="1383088"/>
                  <a:ext cx="272224" cy="272833"/>
                  <a:chOff x="8677846" y="1383088"/>
                  <a:chExt cx="272224" cy="272833"/>
                </a:xfrm>
              </p:grpSpPr>
              <p:sp>
                <p:nvSpPr>
                  <p:cNvPr id="1498" name="Google Shape;1498;p10"/>
                  <p:cNvSpPr/>
                  <p:nvPr/>
                </p:nvSpPr>
                <p:spPr>
                  <a:xfrm>
                    <a:off x="8876727" y="1383088"/>
                    <a:ext cx="73343" cy="144531"/>
                  </a:xfrm>
                  <a:custGeom>
                    <a:rect b="b" l="l" r="r" t="t"/>
                    <a:pathLst>
                      <a:path extrusionOk="0" h="144531" w="73343">
                        <a:moveTo>
                          <a:pt x="13050" y="37"/>
                        </a:moveTo>
                        <a:cubicBezTo>
                          <a:pt x="5430" y="46614"/>
                          <a:pt x="-7905" y="139769"/>
                          <a:pt x="6193" y="143960"/>
                        </a:cubicBezTo>
                        <a:cubicBezTo>
                          <a:pt x="23051" y="149008"/>
                          <a:pt x="57913" y="121290"/>
                          <a:pt x="73344" y="34041"/>
                        </a:cubicBezTo>
                        <a:cubicBezTo>
                          <a:pt x="68677" y="23659"/>
                          <a:pt x="60485" y="14705"/>
                          <a:pt x="47817" y="8038"/>
                        </a:cubicBezTo>
                        <a:cubicBezTo>
                          <a:pt x="36577" y="2228"/>
                          <a:pt x="24957" y="-344"/>
                          <a:pt x="13050" y="3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9" name="Google Shape;1499;p10"/>
                  <p:cNvSpPr/>
                  <p:nvPr/>
                </p:nvSpPr>
                <p:spPr>
                  <a:xfrm>
                    <a:off x="8762809" y="1402079"/>
                    <a:ext cx="82374" cy="140787"/>
                  </a:xfrm>
                  <a:custGeom>
                    <a:rect b="b" l="l" r="r" t="t"/>
                    <a:pathLst>
                      <a:path extrusionOk="0" h="140787" w="82374">
                        <a:moveTo>
                          <a:pt x="0" y="73057"/>
                        </a:moveTo>
                        <a:cubicBezTo>
                          <a:pt x="15716" y="104870"/>
                          <a:pt x="44196" y="152400"/>
                          <a:pt x="67246" y="138208"/>
                        </a:cubicBezTo>
                        <a:cubicBezTo>
                          <a:pt x="91536" y="123349"/>
                          <a:pt x="81153" y="44196"/>
                          <a:pt x="73247" y="0"/>
                        </a:cubicBezTo>
                        <a:cubicBezTo>
                          <a:pt x="47435" y="16574"/>
                          <a:pt x="22289" y="42672"/>
                          <a:pt x="0" y="7305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0" name="Google Shape;1500;p10"/>
                  <p:cNvSpPr/>
                  <p:nvPr/>
                </p:nvSpPr>
                <p:spPr>
                  <a:xfrm>
                    <a:off x="8703373" y="1489805"/>
                    <a:ext cx="70120" cy="96437"/>
                  </a:xfrm>
                  <a:custGeom>
                    <a:rect b="b" l="l" r="r" t="t"/>
                    <a:pathLst>
                      <a:path extrusionOk="0" h="96437" w="70120">
                        <a:moveTo>
                          <a:pt x="66294" y="80677"/>
                        </a:moveTo>
                        <a:cubicBezTo>
                          <a:pt x="77629" y="60579"/>
                          <a:pt x="61341" y="22955"/>
                          <a:pt x="49149" y="0"/>
                        </a:cubicBezTo>
                        <a:cubicBezTo>
                          <a:pt x="29242" y="29527"/>
                          <a:pt x="12192" y="62103"/>
                          <a:pt x="0" y="93345"/>
                        </a:cubicBezTo>
                        <a:cubicBezTo>
                          <a:pt x="22003" y="97726"/>
                          <a:pt x="55245" y="100298"/>
                          <a:pt x="66294" y="80677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1" name="Google Shape;1501;p10"/>
                  <p:cNvSpPr/>
                  <p:nvPr/>
                </p:nvSpPr>
                <p:spPr>
                  <a:xfrm>
                    <a:off x="8677846" y="1599533"/>
                    <a:ext cx="66221" cy="56388"/>
                  </a:xfrm>
                  <a:custGeom>
                    <a:rect b="b" l="l" r="r" t="t"/>
                    <a:pathLst>
                      <a:path extrusionOk="0" h="56388" w="66221">
                        <a:moveTo>
                          <a:pt x="0" y="56388"/>
                        </a:moveTo>
                        <a:cubicBezTo>
                          <a:pt x="26384" y="51149"/>
                          <a:pt x="59722" y="41434"/>
                          <a:pt x="65341" y="25718"/>
                        </a:cubicBezTo>
                        <a:cubicBezTo>
                          <a:pt x="72009" y="7144"/>
                          <a:pt x="39243" y="1619"/>
                          <a:pt x="19336" y="0"/>
                        </a:cubicBezTo>
                        <a:cubicBezTo>
                          <a:pt x="12382" y="18955"/>
                          <a:pt x="6191" y="37719"/>
                          <a:pt x="0" y="56388"/>
                        </a:cubicBezTo>
                        <a:close/>
                      </a:path>
                    </a:pathLst>
                  </a:custGeom>
                  <a:solidFill>
                    <a:srgbClr val="D65030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502" name="Google Shape;1502;p10"/>
              <p:cNvGrpSpPr/>
              <p:nvPr/>
            </p:nvGrpSpPr>
            <p:grpSpPr>
              <a:xfrm>
                <a:off x="8350376" y="1634782"/>
                <a:ext cx="531936" cy="689317"/>
                <a:chOff x="8350376" y="1634782"/>
                <a:chExt cx="531936" cy="689317"/>
              </a:xfrm>
            </p:grpSpPr>
            <p:grpSp>
              <p:nvGrpSpPr>
                <p:cNvPr id="1503" name="Google Shape;1503;p10"/>
                <p:cNvGrpSpPr/>
                <p:nvPr/>
              </p:nvGrpSpPr>
              <p:grpSpPr>
                <a:xfrm>
                  <a:off x="8350376" y="1776412"/>
                  <a:ext cx="494728" cy="547687"/>
                  <a:chOff x="8350376" y="1776412"/>
                  <a:chExt cx="494728" cy="547687"/>
                </a:xfrm>
              </p:grpSpPr>
              <p:sp>
                <p:nvSpPr>
                  <p:cNvPr id="1504" name="Google Shape;1504;p10"/>
                  <p:cNvSpPr/>
                  <p:nvPr/>
                </p:nvSpPr>
                <p:spPr>
                  <a:xfrm>
                    <a:off x="8350376" y="1776412"/>
                    <a:ext cx="494728" cy="547687"/>
                  </a:xfrm>
                  <a:custGeom>
                    <a:rect b="b" l="l" r="r" t="t"/>
                    <a:pathLst>
                      <a:path extrusionOk="0" h="547687" w="494728">
                        <a:moveTo>
                          <a:pt x="0" y="547688"/>
                        </a:moveTo>
                        <a:lnTo>
                          <a:pt x="58484" y="476155"/>
                        </a:lnTo>
                        <a:lnTo>
                          <a:pt x="117824" y="405384"/>
                        </a:lnTo>
                        <a:cubicBezTo>
                          <a:pt x="157543" y="358330"/>
                          <a:pt x="198025" y="311944"/>
                          <a:pt x="238411" y="265557"/>
                        </a:cubicBezTo>
                        <a:cubicBezTo>
                          <a:pt x="279273" y="219551"/>
                          <a:pt x="320230" y="173546"/>
                          <a:pt x="362236" y="128492"/>
                        </a:cubicBezTo>
                        <a:cubicBezTo>
                          <a:pt x="383286" y="106013"/>
                          <a:pt x="404527" y="83725"/>
                          <a:pt x="426053" y="61722"/>
                        </a:cubicBezTo>
                        <a:cubicBezTo>
                          <a:pt x="437102" y="51054"/>
                          <a:pt x="447866" y="40005"/>
                          <a:pt x="459200" y="29528"/>
                        </a:cubicBezTo>
                        <a:lnTo>
                          <a:pt x="476345" y="14002"/>
                        </a:lnTo>
                        <a:cubicBezTo>
                          <a:pt x="482251" y="9049"/>
                          <a:pt x="488632" y="4667"/>
                          <a:pt x="494729" y="0"/>
                        </a:cubicBezTo>
                        <a:cubicBezTo>
                          <a:pt x="488823" y="5048"/>
                          <a:pt x="482822" y="9716"/>
                          <a:pt x="477203" y="14954"/>
                        </a:cubicBezTo>
                        <a:lnTo>
                          <a:pt x="460820" y="31147"/>
                        </a:lnTo>
                        <a:cubicBezTo>
                          <a:pt x="449961" y="42005"/>
                          <a:pt x="439674" y="53435"/>
                          <a:pt x="429006" y="64579"/>
                        </a:cubicBezTo>
                        <a:cubicBezTo>
                          <a:pt x="408051" y="87154"/>
                          <a:pt x="387287" y="109823"/>
                          <a:pt x="366903" y="132874"/>
                        </a:cubicBezTo>
                        <a:cubicBezTo>
                          <a:pt x="325946" y="178784"/>
                          <a:pt x="284893" y="224600"/>
                          <a:pt x="244507" y="271082"/>
                        </a:cubicBezTo>
                        <a:lnTo>
                          <a:pt x="122491" y="409670"/>
                        </a:lnTo>
                        <a:lnTo>
                          <a:pt x="61436" y="478917"/>
                        </a:lnTo>
                        <a:lnTo>
                          <a:pt x="0" y="547688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5" name="Google Shape;1505;p10"/>
                  <p:cNvSpPr/>
                  <p:nvPr/>
                </p:nvSpPr>
                <p:spPr>
                  <a:xfrm>
                    <a:off x="8370379" y="2085212"/>
                    <a:ext cx="180688" cy="203549"/>
                  </a:xfrm>
                  <a:custGeom>
                    <a:rect b="b" l="l" r="r" t="t"/>
                    <a:pathLst>
                      <a:path extrusionOk="0" h="203549" w="180688">
                        <a:moveTo>
                          <a:pt x="154209" y="22288"/>
                        </a:moveTo>
                        <a:lnTo>
                          <a:pt x="143351" y="22574"/>
                        </a:lnTo>
                        <a:lnTo>
                          <a:pt x="148590" y="33338"/>
                        </a:lnTo>
                        <a:lnTo>
                          <a:pt x="138874" y="45149"/>
                        </a:lnTo>
                        <a:lnTo>
                          <a:pt x="120110" y="44672"/>
                        </a:lnTo>
                        <a:lnTo>
                          <a:pt x="129254" y="57912"/>
                        </a:lnTo>
                        <a:lnTo>
                          <a:pt x="123444" y="63627"/>
                        </a:lnTo>
                        <a:lnTo>
                          <a:pt x="109347" y="64103"/>
                        </a:lnTo>
                        <a:lnTo>
                          <a:pt x="114585" y="73819"/>
                        </a:lnTo>
                        <a:lnTo>
                          <a:pt x="105632" y="83249"/>
                        </a:lnTo>
                        <a:lnTo>
                          <a:pt x="91916" y="80963"/>
                        </a:lnTo>
                        <a:lnTo>
                          <a:pt x="97250" y="93917"/>
                        </a:lnTo>
                        <a:lnTo>
                          <a:pt x="89059" y="103442"/>
                        </a:lnTo>
                        <a:lnTo>
                          <a:pt x="74676" y="103346"/>
                        </a:lnTo>
                        <a:lnTo>
                          <a:pt x="77152" y="113633"/>
                        </a:lnTo>
                        <a:lnTo>
                          <a:pt x="63055" y="129921"/>
                        </a:lnTo>
                        <a:lnTo>
                          <a:pt x="44482" y="130492"/>
                        </a:lnTo>
                        <a:lnTo>
                          <a:pt x="51054" y="145542"/>
                        </a:lnTo>
                        <a:lnTo>
                          <a:pt x="39528" y="158972"/>
                        </a:lnTo>
                        <a:lnTo>
                          <a:pt x="20478" y="159639"/>
                        </a:lnTo>
                        <a:lnTo>
                          <a:pt x="28480" y="172403"/>
                        </a:lnTo>
                        <a:lnTo>
                          <a:pt x="19050" y="184213"/>
                        </a:lnTo>
                        <a:lnTo>
                          <a:pt x="0" y="184785"/>
                        </a:lnTo>
                        <a:lnTo>
                          <a:pt x="7715" y="203549"/>
                        </a:lnTo>
                        <a:lnTo>
                          <a:pt x="180689" y="0"/>
                        </a:lnTo>
                        <a:close/>
                      </a:path>
                    </a:pathLst>
                  </a:custGeom>
                  <a:solidFill>
                    <a:srgbClr val="6A1536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1506" name="Google Shape;1506;p10"/>
                <p:cNvSpPr/>
                <p:nvPr/>
              </p:nvSpPr>
              <p:spPr>
                <a:xfrm>
                  <a:off x="8626125" y="1840706"/>
                  <a:ext cx="209359" cy="200120"/>
                </a:xfrm>
                <a:custGeom>
                  <a:rect b="b" l="l" r="r" t="t"/>
                  <a:pathLst>
                    <a:path extrusionOk="0" h="200120" w="209359">
                      <a:moveTo>
                        <a:pt x="177832" y="0"/>
                      </a:moveTo>
                      <a:lnTo>
                        <a:pt x="0" y="200120"/>
                      </a:lnTo>
                      <a:cubicBezTo>
                        <a:pt x="0" y="200120"/>
                        <a:pt x="109347" y="153734"/>
                        <a:pt x="209359" y="110395"/>
                      </a:cubicBezTo>
                      <a:cubicBezTo>
                        <a:pt x="111347" y="96583"/>
                        <a:pt x="175070" y="3810"/>
                        <a:pt x="177832" y="0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7" name="Google Shape;1507;p10"/>
                <p:cNvSpPr/>
                <p:nvPr/>
              </p:nvSpPr>
              <p:spPr>
                <a:xfrm>
                  <a:off x="8665762" y="1815318"/>
                  <a:ext cx="49124" cy="51128"/>
                </a:xfrm>
                <a:custGeom>
                  <a:rect b="b" l="l" r="r" t="t"/>
                  <a:pathLst>
                    <a:path extrusionOk="0" h="51128" w="49124">
                      <a:moveTo>
                        <a:pt x="3321" y="48439"/>
                      </a:moveTo>
                      <a:cubicBezTo>
                        <a:pt x="-12109" y="33580"/>
                        <a:pt x="30372" y="-8902"/>
                        <a:pt x="45803" y="1671"/>
                      </a:cubicBezTo>
                      <a:cubicBezTo>
                        <a:pt x="61233" y="12244"/>
                        <a:pt x="18752" y="63298"/>
                        <a:pt x="3321" y="48439"/>
                      </a:cubicBezTo>
                      <a:close/>
                    </a:path>
                  </a:pathLst>
                </a:custGeom>
                <a:solidFill>
                  <a:srgbClr val="6A1536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1508" name="Google Shape;1508;p10"/>
                <p:cNvGrpSpPr/>
                <p:nvPr/>
              </p:nvGrpSpPr>
              <p:grpSpPr>
                <a:xfrm>
                  <a:off x="8788594" y="1634782"/>
                  <a:ext cx="93718" cy="82706"/>
                  <a:chOff x="8788594" y="1634782"/>
                  <a:chExt cx="93718" cy="82706"/>
                </a:xfrm>
              </p:grpSpPr>
              <p:grpSp>
                <p:nvGrpSpPr>
                  <p:cNvPr id="1509" name="Google Shape;1509;p10"/>
                  <p:cNvGrpSpPr/>
                  <p:nvPr/>
                </p:nvGrpSpPr>
                <p:grpSpPr>
                  <a:xfrm>
                    <a:off x="8789289" y="1636395"/>
                    <a:ext cx="92647" cy="79026"/>
                    <a:chOff x="8789289" y="1636395"/>
                    <a:chExt cx="92647" cy="79026"/>
                  </a:xfrm>
                </p:grpSpPr>
                <p:sp>
                  <p:nvSpPr>
                    <p:cNvPr id="1510" name="Google Shape;1510;p10"/>
                    <p:cNvSpPr/>
                    <p:nvPr/>
                  </p:nvSpPr>
                  <p:spPr>
                    <a:xfrm>
                      <a:off x="8789289" y="1636395"/>
                      <a:ext cx="92647" cy="79026"/>
                    </a:xfrm>
                    <a:custGeom>
                      <a:rect b="b" l="l" r="r" t="t"/>
                      <a:pathLst>
                        <a:path extrusionOk="0" h="79026" w="92647">
                          <a:moveTo>
                            <a:pt x="91440" y="0"/>
                          </a:moveTo>
                          <a:cubicBezTo>
                            <a:pt x="91440" y="0"/>
                            <a:pt x="91535" y="571"/>
                            <a:pt x="91821" y="1429"/>
                          </a:cubicBezTo>
                          <a:cubicBezTo>
                            <a:pt x="93059" y="8668"/>
                            <a:pt x="96678" y="40958"/>
                            <a:pt x="67246" y="64865"/>
                          </a:cubicBezTo>
                          <a:cubicBezTo>
                            <a:pt x="34004" y="91821"/>
                            <a:pt x="0" y="72009"/>
                            <a:pt x="0" y="72009"/>
                          </a:cubicBezTo>
                          <a:cubicBezTo>
                            <a:pt x="0" y="71438"/>
                            <a:pt x="0" y="70866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429" y="2096"/>
                            <a:pt x="80010" y="0"/>
                            <a:pt x="90201" y="0"/>
                          </a:cubicBezTo>
                          <a:cubicBezTo>
                            <a:pt x="91059" y="0"/>
                            <a:pt x="91440" y="0"/>
                            <a:pt x="91440" y="0"/>
                          </a:cubicBez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511" name="Google Shape;1511;p10"/>
                    <p:cNvSpPr/>
                    <p:nvPr/>
                  </p:nvSpPr>
                  <p:spPr>
                    <a:xfrm>
                      <a:off x="8789289" y="1636395"/>
                      <a:ext cx="90296" cy="70294"/>
                    </a:xfrm>
                    <a:custGeom>
                      <a:rect b="b" l="l" r="r" t="t"/>
                      <a:pathLst>
                        <a:path extrusionOk="0" h="70294" w="90296">
                          <a:moveTo>
                            <a:pt x="90297" y="0"/>
                          </a:moveTo>
                          <a:cubicBezTo>
                            <a:pt x="32861" y="26765"/>
                            <a:pt x="8096" y="57912"/>
                            <a:pt x="0" y="70294"/>
                          </a:cubicBezTo>
                          <a:cubicBezTo>
                            <a:pt x="95" y="69247"/>
                            <a:pt x="191" y="68104"/>
                            <a:pt x="191" y="67056"/>
                          </a:cubicBezTo>
                          <a:cubicBezTo>
                            <a:pt x="5525" y="2096"/>
                            <a:pt x="80010" y="0"/>
                            <a:pt x="90297" y="0"/>
                          </a:cubicBezTo>
                          <a:close/>
                        </a:path>
                      </a:pathLst>
                    </a:custGeom>
                    <a:solidFill>
                      <a:srgbClr val="D1F5FF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  <p:sp>
                  <p:nvSpPr>
                    <p:cNvPr id="1512" name="Google Shape;1512;p10"/>
                    <p:cNvSpPr/>
                    <p:nvPr/>
                  </p:nvSpPr>
                  <p:spPr>
                    <a:xfrm>
                      <a:off x="8811958" y="1661064"/>
                      <a:ext cx="33337" cy="33337"/>
                    </a:xfrm>
                    <a:custGeom>
                      <a:rect b="b" l="l" r="r" t="t"/>
                      <a:pathLst>
                        <a:path extrusionOk="0" h="33337" w="33337">
                          <a:moveTo>
                            <a:pt x="33338" y="16669"/>
                          </a:moveTo>
                          <a:cubicBezTo>
                            <a:pt x="33338" y="25875"/>
                            <a:pt x="25875" y="33337"/>
                            <a:pt x="16669" y="33337"/>
                          </a:cubicBezTo>
                          <a:cubicBezTo>
                            <a:pt x="7463" y="33337"/>
                            <a:pt x="0" y="25875"/>
                            <a:pt x="0" y="16669"/>
                          </a:cubicBezTo>
                          <a:cubicBezTo>
                            <a:pt x="0" y="7463"/>
                            <a:pt x="7463" y="0"/>
                            <a:pt x="16669" y="0"/>
                          </a:cubicBezTo>
                          <a:cubicBezTo>
                            <a:pt x="25875" y="0"/>
                            <a:pt x="33338" y="7463"/>
                            <a:pt x="33338" y="16669"/>
                          </a:cubicBezTo>
                          <a:close/>
                        </a:path>
                      </a:pathLst>
                    </a:custGeom>
                    <a:solidFill>
                      <a:srgbClr val="40344E"/>
                    </a:solidFill>
                    <a:ln>
                      <a:noFill/>
                    </a:ln>
                  </p:spPr>
                  <p:txBody>
                    <a:bodyPr anchorCtr="0" anchor="ctr" bIns="34275" lIns="68575" spcFirstLastPara="1" rIns="68575" wrap="square" tIns="34275"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p:txBody>
                </p:sp>
              </p:grpSp>
              <p:sp>
                <p:nvSpPr>
                  <p:cNvPr id="1513" name="Google Shape;1513;p10"/>
                  <p:cNvSpPr/>
                  <p:nvPr/>
                </p:nvSpPr>
                <p:spPr>
                  <a:xfrm>
                    <a:off x="8790812" y="1639157"/>
                    <a:ext cx="91500" cy="78331"/>
                  </a:xfrm>
                  <a:custGeom>
                    <a:rect b="b" l="l" r="r" t="t"/>
                    <a:pathLst>
                      <a:path extrusionOk="0" h="78331" w="91500">
                        <a:moveTo>
                          <a:pt x="0" y="70009"/>
                        </a:moveTo>
                        <a:cubicBezTo>
                          <a:pt x="10668" y="74867"/>
                          <a:pt x="22479" y="76295"/>
                          <a:pt x="33719" y="74676"/>
                        </a:cubicBezTo>
                        <a:cubicBezTo>
                          <a:pt x="39338" y="73724"/>
                          <a:pt x="44768" y="72104"/>
                          <a:pt x="49911" y="69818"/>
                        </a:cubicBezTo>
                        <a:cubicBezTo>
                          <a:pt x="54959" y="67246"/>
                          <a:pt x="59913" y="64389"/>
                          <a:pt x="64198" y="60674"/>
                        </a:cubicBezTo>
                        <a:cubicBezTo>
                          <a:pt x="73247" y="53816"/>
                          <a:pt x="80010" y="44387"/>
                          <a:pt x="84297" y="33814"/>
                        </a:cubicBezTo>
                        <a:cubicBezTo>
                          <a:pt x="88582" y="23241"/>
                          <a:pt x="90678" y="11716"/>
                          <a:pt x="90488" y="0"/>
                        </a:cubicBezTo>
                        <a:cubicBezTo>
                          <a:pt x="92583" y="11525"/>
                          <a:pt x="91345" y="23717"/>
                          <a:pt x="87535" y="35052"/>
                        </a:cubicBezTo>
                        <a:cubicBezTo>
                          <a:pt x="83630" y="46387"/>
                          <a:pt x="76391" y="56579"/>
                          <a:pt x="66961" y="64199"/>
                        </a:cubicBezTo>
                        <a:cubicBezTo>
                          <a:pt x="57531" y="71628"/>
                          <a:pt x="46197" y="76962"/>
                          <a:pt x="34100" y="78105"/>
                        </a:cubicBezTo>
                        <a:cubicBezTo>
                          <a:pt x="22098" y="79153"/>
                          <a:pt x="9811" y="76581"/>
                          <a:pt x="0" y="70009"/>
                        </a:cubicBezTo>
                        <a:close/>
                      </a:path>
                    </a:pathLst>
                  </a:custGeom>
                  <a:solidFill>
                    <a:srgbClr val="787264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4" name="Google Shape;1514;p10"/>
                  <p:cNvSpPr/>
                  <p:nvPr/>
                </p:nvSpPr>
                <p:spPr>
                  <a:xfrm>
                    <a:off x="8788594" y="1634782"/>
                    <a:ext cx="92134" cy="73621"/>
                  </a:xfrm>
                  <a:custGeom>
                    <a:rect b="b" l="l" r="r" t="t"/>
                    <a:pathLst>
                      <a:path extrusionOk="0" h="73621" w="92134">
                        <a:moveTo>
                          <a:pt x="695" y="73622"/>
                        </a:moveTo>
                        <a:cubicBezTo>
                          <a:pt x="-1306" y="62668"/>
                          <a:pt x="1171" y="51143"/>
                          <a:pt x="6124" y="41141"/>
                        </a:cubicBezTo>
                        <a:cubicBezTo>
                          <a:pt x="11363" y="31140"/>
                          <a:pt x="19363" y="22663"/>
                          <a:pt x="28603" y="16281"/>
                        </a:cubicBezTo>
                        <a:cubicBezTo>
                          <a:pt x="37937" y="10185"/>
                          <a:pt x="48129" y="5137"/>
                          <a:pt x="59083" y="2470"/>
                        </a:cubicBezTo>
                        <a:cubicBezTo>
                          <a:pt x="69941" y="-102"/>
                          <a:pt x="81371" y="-1054"/>
                          <a:pt x="92134" y="1517"/>
                        </a:cubicBezTo>
                        <a:cubicBezTo>
                          <a:pt x="81181" y="851"/>
                          <a:pt x="70322" y="2565"/>
                          <a:pt x="60035" y="5804"/>
                        </a:cubicBezTo>
                        <a:cubicBezTo>
                          <a:pt x="49748" y="9042"/>
                          <a:pt x="40033" y="13805"/>
                          <a:pt x="31175" y="19996"/>
                        </a:cubicBezTo>
                        <a:cubicBezTo>
                          <a:pt x="22126" y="25806"/>
                          <a:pt x="14696" y="33712"/>
                          <a:pt x="9172" y="42760"/>
                        </a:cubicBezTo>
                        <a:cubicBezTo>
                          <a:pt x="3838" y="52000"/>
                          <a:pt x="599" y="62668"/>
                          <a:pt x="695" y="73622"/>
                        </a:cubicBezTo>
                        <a:close/>
                      </a:path>
                    </a:pathLst>
                  </a:custGeom>
                  <a:solidFill>
                    <a:srgbClr val="40344E"/>
                  </a:solidFill>
                  <a:ln>
                    <a:noFill/>
                  </a:ln>
                </p:spPr>
                <p:txBody>
                  <a:bodyPr anchorCtr="0" anchor="ctr" bIns="34275" lIns="68575" spcFirstLastPara="1" rIns="68575" wrap="square" tIns="34275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4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grpSp>
          <p:nvGrpSpPr>
            <p:cNvPr id="1515" name="Google Shape;1515;p10"/>
            <p:cNvGrpSpPr/>
            <p:nvPr/>
          </p:nvGrpSpPr>
          <p:grpSpPr>
            <a:xfrm>
              <a:off x="9430416" y="133350"/>
              <a:ext cx="1339215" cy="1682098"/>
              <a:chOff x="9430416" y="133350"/>
              <a:chExt cx="1339215" cy="1682098"/>
            </a:xfrm>
          </p:grpSpPr>
          <p:grpSp>
            <p:nvGrpSpPr>
              <p:cNvPr id="1516" name="Google Shape;1516;p10"/>
              <p:cNvGrpSpPr/>
              <p:nvPr/>
            </p:nvGrpSpPr>
            <p:grpSpPr>
              <a:xfrm>
                <a:off x="9430416" y="133350"/>
                <a:ext cx="1339215" cy="1682098"/>
                <a:chOff x="9430416" y="133350"/>
                <a:chExt cx="1339215" cy="1682098"/>
              </a:xfrm>
            </p:grpSpPr>
            <p:sp>
              <p:nvSpPr>
                <p:cNvPr id="1517" name="Google Shape;1517;p10"/>
                <p:cNvSpPr/>
                <p:nvPr/>
              </p:nvSpPr>
              <p:spPr>
                <a:xfrm>
                  <a:off x="9430607" y="133350"/>
                  <a:ext cx="1339024" cy="1682098"/>
                </a:xfrm>
                <a:custGeom>
                  <a:rect b="b" l="l" r="r" t="t"/>
                  <a:pathLst>
                    <a:path extrusionOk="0" h="1682098" w="1339024">
                      <a:moveTo>
                        <a:pt x="0" y="1677067"/>
                      </a:moveTo>
                      <a:cubicBezTo>
                        <a:pt x="40957" y="1694498"/>
                        <a:pt x="173545" y="1662779"/>
                        <a:pt x="246030" y="1640777"/>
                      </a:cubicBezTo>
                      <a:cubicBezTo>
                        <a:pt x="262699" y="1635824"/>
                        <a:pt x="276130" y="1631252"/>
                        <a:pt x="284606" y="1628013"/>
                      </a:cubicBezTo>
                      <a:cubicBezTo>
                        <a:pt x="286988" y="1627061"/>
                        <a:pt x="289560" y="1626394"/>
                        <a:pt x="292322" y="1625918"/>
                      </a:cubicBezTo>
                      <a:cubicBezTo>
                        <a:pt x="340423" y="1617345"/>
                        <a:pt x="435673" y="1675543"/>
                        <a:pt x="438149" y="1677067"/>
                      </a:cubicBezTo>
                      <a:cubicBezTo>
                        <a:pt x="437006" y="1674781"/>
                        <a:pt x="401288" y="1602105"/>
                        <a:pt x="401288" y="1518095"/>
                      </a:cubicBezTo>
                      <a:cubicBezTo>
                        <a:pt x="401288" y="1516380"/>
                        <a:pt x="401669" y="1514189"/>
                        <a:pt x="402431" y="1511427"/>
                      </a:cubicBezTo>
                      <a:cubicBezTo>
                        <a:pt x="410146" y="1482471"/>
                        <a:pt x="457581" y="1396460"/>
                        <a:pt x="527399" y="1279303"/>
                      </a:cubicBezTo>
                      <a:cubicBezTo>
                        <a:pt x="697896" y="992791"/>
                        <a:pt x="1001839" y="519684"/>
                        <a:pt x="1185482" y="236220"/>
                      </a:cubicBezTo>
                      <a:cubicBezTo>
                        <a:pt x="1277208" y="94393"/>
                        <a:pt x="1339025" y="0"/>
                        <a:pt x="1339025" y="0"/>
                      </a:cubicBezTo>
                      <a:cubicBezTo>
                        <a:pt x="1261014" y="56674"/>
                        <a:pt x="1157859" y="164592"/>
                        <a:pt x="1052132" y="287465"/>
                      </a:cubicBezTo>
                      <a:cubicBezTo>
                        <a:pt x="808958" y="569786"/>
                        <a:pt x="551497" y="931069"/>
                        <a:pt x="551497" y="931069"/>
                      </a:cubicBezTo>
                      <a:lnTo>
                        <a:pt x="271939" y="1325785"/>
                      </a:lnTo>
                      <a:cubicBezTo>
                        <a:pt x="271939" y="1325785"/>
                        <a:pt x="157257" y="1529810"/>
                        <a:pt x="127063" y="1575054"/>
                      </a:cubicBezTo>
                      <a:cubicBezTo>
                        <a:pt x="96869" y="1620393"/>
                        <a:pt x="75533" y="1645539"/>
                        <a:pt x="0" y="1677067"/>
                      </a:cubicBezTo>
                      <a:close/>
                    </a:path>
                  </a:pathLst>
                </a:custGeom>
                <a:solidFill>
                  <a:srgbClr val="FCB140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8" name="Google Shape;1518;p10"/>
                <p:cNvSpPr/>
                <p:nvPr/>
              </p:nvSpPr>
              <p:spPr>
                <a:xfrm>
                  <a:off x="9430416" y="420909"/>
                  <a:ext cx="1052131" cy="1394538"/>
                </a:xfrm>
                <a:custGeom>
                  <a:rect b="b" l="l" r="r" t="t"/>
                  <a:pathLst>
                    <a:path extrusionOk="0" h="1394538" w="1052131">
                      <a:moveTo>
                        <a:pt x="127254" y="1287494"/>
                      </a:moveTo>
                      <a:cubicBezTo>
                        <a:pt x="157448" y="1242155"/>
                        <a:pt x="272129" y="1038225"/>
                        <a:pt x="272129" y="1038225"/>
                      </a:cubicBezTo>
                      <a:lnTo>
                        <a:pt x="485965" y="736283"/>
                      </a:lnTo>
                      <a:cubicBezTo>
                        <a:pt x="480441" y="734854"/>
                        <a:pt x="471202" y="732758"/>
                        <a:pt x="461582" y="731615"/>
                      </a:cubicBezTo>
                      <a:cubicBezTo>
                        <a:pt x="446342" y="729710"/>
                        <a:pt x="441484" y="748379"/>
                        <a:pt x="441484" y="748379"/>
                      </a:cubicBezTo>
                      <a:cubicBezTo>
                        <a:pt x="441484" y="748379"/>
                        <a:pt x="433959" y="710279"/>
                        <a:pt x="496158" y="708184"/>
                      </a:cubicBezTo>
                      <a:cubicBezTo>
                        <a:pt x="496158" y="708184"/>
                        <a:pt x="492918" y="695516"/>
                        <a:pt x="500443" y="683038"/>
                      </a:cubicBezTo>
                      <a:cubicBezTo>
                        <a:pt x="507968" y="670560"/>
                        <a:pt x="517779" y="671894"/>
                        <a:pt x="528257" y="643033"/>
                      </a:cubicBezTo>
                      <a:cubicBezTo>
                        <a:pt x="538734" y="614172"/>
                        <a:pt x="578263" y="548354"/>
                        <a:pt x="603314" y="538734"/>
                      </a:cubicBezTo>
                      <a:cubicBezTo>
                        <a:pt x="603314" y="538734"/>
                        <a:pt x="591978" y="569119"/>
                        <a:pt x="594264" y="584454"/>
                      </a:cubicBezTo>
                      <a:cubicBezTo>
                        <a:pt x="677417" y="470535"/>
                        <a:pt x="868775" y="212788"/>
                        <a:pt x="1052132" y="0"/>
                      </a:cubicBezTo>
                      <a:cubicBezTo>
                        <a:pt x="931545" y="179356"/>
                        <a:pt x="597693" y="643795"/>
                        <a:pt x="561594" y="693325"/>
                      </a:cubicBezTo>
                      <a:cubicBezTo>
                        <a:pt x="521304" y="748665"/>
                        <a:pt x="364617" y="964597"/>
                        <a:pt x="324898" y="1068991"/>
                      </a:cubicBezTo>
                      <a:cubicBezTo>
                        <a:pt x="290226" y="1160240"/>
                        <a:pt x="342043" y="1228630"/>
                        <a:pt x="246031" y="1353217"/>
                      </a:cubicBezTo>
                      <a:cubicBezTo>
                        <a:pt x="173641" y="1375220"/>
                        <a:pt x="40957" y="1406938"/>
                        <a:pt x="0" y="1389507"/>
                      </a:cubicBezTo>
                      <a:cubicBezTo>
                        <a:pt x="75724" y="1357979"/>
                        <a:pt x="97060" y="1332833"/>
                        <a:pt x="127254" y="1287494"/>
                      </a:cubicBezTo>
                      <a:close/>
                    </a:path>
                  </a:pathLst>
                </a:custGeom>
                <a:solidFill>
                  <a:srgbClr val="FF945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519" name="Google Shape;1519;p10"/>
              <p:cNvSpPr/>
              <p:nvPr/>
            </p:nvSpPr>
            <p:spPr>
              <a:xfrm>
                <a:off x="9430512" y="1756818"/>
                <a:ext cx="438244" cy="56889"/>
              </a:xfrm>
              <a:custGeom>
                <a:rect b="b" l="l" r="r" t="t"/>
                <a:pathLst>
                  <a:path extrusionOk="0" h="56889" w="438244">
                    <a:moveTo>
                      <a:pt x="438245" y="53503"/>
                    </a:moveTo>
                    <a:cubicBezTo>
                      <a:pt x="421671" y="44169"/>
                      <a:pt x="404812" y="35501"/>
                      <a:pt x="387572" y="27595"/>
                    </a:cubicBezTo>
                    <a:cubicBezTo>
                      <a:pt x="370427" y="19594"/>
                      <a:pt x="352901" y="12260"/>
                      <a:pt x="334708" y="7307"/>
                    </a:cubicBezTo>
                    <a:cubicBezTo>
                      <a:pt x="325660" y="4926"/>
                      <a:pt x="316325" y="3116"/>
                      <a:pt x="307181" y="3592"/>
                    </a:cubicBezTo>
                    <a:cubicBezTo>
                      <a:pt x="298037" y="4068"/>
                      <a:pt x="288703" y="6354"/>
                      <a:pt x="279463" y="8355"/>
                    </a:cubicBezTo>
                    <a:cubicBezTo>
                      <a:pt x="261080" y="12641"/>
                      <a:pt x="242697" y="17689"/>
                      <a:pt x="224409" y="22642"/>
                    </a:cubicBezTo>
                    <a:cubicBezTo>
                      <a:pt x="187737" y="32262"/>
                      <a:pt x="150876" y="41883"/>
                      <a:pt x="113442" y="48741"/>
                    </a:cubicBezTo>
                    <a:cubicBezTo>
                      <a:pt x="94774" y="52265"/>
                      <a:pt x="75819" y="54741"/>
                      <a:pt x="56864" y="56361"/>
                    </a:cubicBezTo>
                    <a:cubicBezTo>
                      <a:pt x="37909" y="57313"/>
                      <a:pt x="18669" y="57313"/>
                      <a:pt x="0" y="53503"/>
                    </a:cubicBezTo>
                    <a:cubicBezTo>
                      <a:pt x="37719" y="59123"/>
                      <a:pt x="75724" y="52741"/>
                      <a:pt x="112776" y="45597"/>
                    </a:cubicBezTo>
                    <a:cubicBezTo>
                      <a:pt x="149923" y="38168"/>
                      <a:pt x="186594" y="28548"/>
                      <a:pt x="223266" y="18642"/>
                    </a:cubicBezTo>
                    <a:cubicBezTo>
                      <a:pt x="241649" y="13784"/>
                      <a:pt x="259937" y="8926"/>
                      <a:pt x="278511" y="4735"/>
                    </a:cubicBezTo>
                    <a:cubicBezTo>
                      <a:pt x="287845" y="2735"/>
                      <a:pt x="297085" y="544"/>
                      <a:pt x="306895" y="68"/>
                    </a:cubicBezTo>
                    <a:cubicBezTo>
                      <a:pt x="316706" y="-408"/>
                      <a:pt x="326231" y="1687"/>
                      <a:pt x="335375" y="4259"/>
                    </a:cubicBezTo>
                    <a:cubicBezTo>
                      <a:pt x="372237" y="15499"/>
                      <a:pt x="405765" y="33977"/>
                      <a:pt x="438245" y="53503"/>
                    </a:cubicBezTo>
                    <a:close/>
                  </a:path>
                </a:pathLst>
              </a:custGeom>
              <a:solidFill>
                <a:srgbClr val="8B484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20" name="Google Shape;1520;p10"/>
          <p:cNvSpPr txBox="1"/>
          <p:nvPr>
            <p:ph type="title"/>
          </p:nvPr>
        </p:nvSpPr>
        <p:spPr>
          <a:xfrm>
            <a:off x="629841" y="314325"/>
            <a:ext cx="7884300" cy="715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1" name="Google Shape;1521;p10"/>
          <p:cNvSpPr txBox="1"/>
          <p:nvPr>
            <p:ph idx="1" type="body"/>
          </p:nvPr>
        </p:nvSpPr>
        <p:spPr>
          <a:xfrm>
            <a:off x="629841" y="1996314"/>
            <a:ext cx="7883100" cy="13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Font typeface="Courier New"/>
              <a:buChar char="o"/>
              <a:defRPr sz="1800">
                <a:solidFill>
                  <a:srgbClr val="37294C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522" name="Google Shape;1522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3" name="Google Shape;1523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24" name="Google Shape;1524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5" name="Google Shape;1525;p10"/>
          <p:cNvSpPr txBox="1"/>
          <p:nvPr>
            <p:ph idx="2" type="body"/>
          </p:nvPr>
        </p:nvSpPr>
        <p:spPr>
          <a:xfrm>
            <a:off x="628650" y="1359916"/>
            <a:ext cx="78843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D65030"/>
              </a:buClr>
              <a:buSzPts val="2400"/>
              <a:buNone/>
              <a:defRPr b="0" sz="2400">
                <a:solidFill>
                  <a:srgbClr val="D6503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26" name="Google Shape;1526;p10"/>
          <p:cNvSpPr txBox="1"/>
          <p:nvPr>
            <p:ph idx="3" type="body"/>
          </p:nvPr>
        </p:nvSpPr>
        <p:spPr>
          <a:xfrm>
            <a:off x="614789" y="3492821"/>
            <a:ext cx="78981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2400"/>
              <a:buNone/>
              <a:defRPr b="0" sz="2400">
                <a:solidFill>
                  <a:srgbClr val="37294C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3D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52826"/>
              </a:buClr>
              <a:buSzPts val="3300"/>
              <a:buFont typeface="Comic Sans MS"/>
              <a:buNone/>
              <a:defRPr b="0" i="0" sz="3300" u="none" cap="none" strike="noStrike">
                <a:solidFill>
                  <a:srgbClr val="852826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37294C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7294C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7294C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7294C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7294C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294C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37294C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3" name="Shape 3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4" name="Google Shape;3834;p27"/>
          <p:cNvSpPr txBox="1"/>
          <p:nvPr>
            <p:ph type="ctrTitle"/>
          </p:nvPr>
        </p:nvSpPr>
        <p:spPr>
          <a:xfrm>
            <a:off x="262002" y="24775"/>
            <a:ext cx="6705600" cy="1273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ultimate showdown of ultimate destiny</a:t>
            </a:r>
            <a:endParaRPr/>
          </a:p>
        </p:txBody>
      </p:sp>
      <p:sp>
        <p:nvSpPr>
          <p:cNvPr id="3835" name="Google Shape;3835;p27"/>
          <p:cNvSpPr txBox="1"/>
          <p:nvPr>
            <p:ph idx="1" type="subTitle"/>
          </p:nvPr>
        </p:nvSpPr>
        <p:spPr>
          <a:xfrm>
            <a:off x="262000" y="1999075"/>
            <a:ext cx="4642200" cy="1830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47500"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6182"/>
              <a:t>Women vs. John  </a:t>
            </a:r>
            <a:endParaRPr sz="6182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6182"/>
              <a:t>Data Visualizer </a:t>
            </a:r>
            <a:endParaRPr sz="6182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Presentation and project created by: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Elena Stroiu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Anca Strulea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9" name="Shape 3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" name="Google Shape;3840;p28"/>
          <p:cNvSpPr txBox="1"/>
          <p:nvPr>
            <p:ph type="title"/>
          </p:nvPr>
        </p:nvSpPr>
        <p:spPr>
          <a:xfrm>
            <a:off x="628650" y="215048"/>
            <a:ext cx="4526700" cy="1238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u="sng"/>
              <a:t>Discussion Points</a:t>
            </a:r>
            <a:endParaRPr b="1" i="1" u="sng"/>
          </a:p>
        </p:txBody>
      </p:sp>
      <p:sp>
        <p:nvSpPr>
          <p:cNvPr id="3841" name="Google Shape;3841;p28"/>
          <p:cNvSpPr txBox="1"/>
          <p:nvPr>
            <p:ph idx="1" type="body"/>
          </p:nvPr>
        </p:nvSpPr>
        <p:spPr>
          <a:xfrm>
            <a:off x="628650" y="1591095"/>
            <a:ext cx="4526700" cy="2597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Motivation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Preparing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Visualizing data (map + scatterplot)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Interactively filtering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Demo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Proposals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Future plans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5" name="Shape 3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6" name="Google Shape;3846;p29"/>
          <p:cNvSpPr txBox="1"/>
          <p:nvPr>
            <p:ph type="title"/>
          </p:nvPr>
        </p:nvSpPr>
        <p:spPr>
          <a:xfrm>
            <a:off x="628650" y="273844"/>
            <a:ext cx="3838500" cy="1213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3847" name="Google Shape;3847;p29"/>
          <p:cNvSpPr txBox="1"/>
          <p:nvPr>
            <p:ph idx="1" type="body"/>
          </p:nvPr>
        </p:nvSpPr>
        <p:spPr>
          <a:xfrm>
            <a:off x="5706580" y="602247"/>
            <a:ext cx="2912100" cy="409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Raise awareness</a:t>
            </a:r>
            <a:endParaRPr/>
          </a:p>
        </p:txBody>
      </p:sp>
      <p:sp>
        <p:nvSpPr>
          <p:cNvPr id="3848" name="Google Shape;3848;p29"/>
          <p:cNvSpPr txBox="1"/>
          <p:nvPr>
            <p:ph idx="2" type="body"/>
          </p:nvPr>
        </p:nvSpPr>
        <p:spPr>
          <a:xfrm>
            <a:off x="5712694" y="1119034"/>
            <a:ext cx="2916900" cy="74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Salaries + ratio of women to men</a:t>
            </a:r>
            <a:endParaRPr/>
          </a:p>
        </p:txBody>
      </p:sp>
      <p:sp>
        <p:nvSpPr>
          <p:cNvPr id="3849" name="Google Shape;3849;p29"/>
          <p:cNvSpPr txBox="1"/>
          <p:nvPr>
            <p:ph idx="4" type="body"/>
          </p:nvPr>
        </p:nvSpPr>
        <p:spPr>
          <a:xfrm>
            <a:off x="5710546" y="1921133"/>
            <a:ext cx="2912100" cy="409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Interactive</a:t>
            </a:r>
            <a:endParaRPr/>
          </a:p>
        </p:txBody>
      </p:sp>
      <p:sp>
        <p:nvSpPr>
          <p:cNvPr id="3850" name="Google Shape;3850;p29"/>
          <p:cNvSpPr txBox="1"/>
          <p:nvPr>
            <p:ph idx="5" type="body"/>
          </p:nvPr>
        </p:nvSpPr>
        <p:spPr>
          <a:xfrm>
            <a:off x="5716660" y="2437920"/>
            <a:ext cx="2916900" cy="74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Filtering</a:t>
            </a:r>
            <a:endParaRPr/>
          </a:p>
        </p:txBody>
      </p:sp>
      <p:sp>
        <p:nvSpPr>
          <p:cNvPr id="3851" name="Google Shape;3851;p29"/>
          <p:cNvSpPr txBox="1"/>
          <p:nvPr>
            <p:ph idx="7" type="body"/>
          </p:nvPr>
        </p:nvSpPr>
        <p:spPr>
          <a:xfrm>
            <a:off x="5714512" y="3211443"/>
            <a:ext cx="2912100" cy="409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Global overview</a:t>
            </a:r>
            <a:endParaRPr/>
          </a:p>
        </p:txBody>
      </p:sp>
      <p:sp>
        <p:nvSpPr>
          <p:cNvPr id="3852" name="Google Shape;3852;p29"/>
          <p:cNvSpPr txBox="1"/>
          <p:nvPr>
            <p:ph idx="8" type="body"/>
          </p:nvPr>
        </p:nvSpPr>
        <p:spPr>
          <a:xfrm>
            <a:off x="5720626" y="3728231"/>
            <a:ext cx="2916900" cy="744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Literally a world map</a:t>
            </a:r>
            <a:endParaRPr/>
          </a:p>
        </p:txBody>
      </p:sp>
      <p:pic>
        <p:nvPicPr>
          <p:cNvPr id="3853" name="Google Shape;385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525" y="1282800"/>
            <a:ext cx="3940449" cy="182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7" name="Shape 3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8" name="Google Shape;3858;p3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Preparing Data</a:t>
            </a:r>
            <a:endParaRPr/>
          </a:p>
        </p:txBody>
      </p:sp>
      <p:sp>
        <p:nvSpPr>
          <p:cNvPr id="3859" name="Google Shape;3859;p30"/>
          <p:cNvSpPr txBox="1"/>
          <p:nvPr>
            <p:ph idx="1" type="body"/>
          </p:nvPr>
        </p:nvSpPr>
        <p:spPr>
          <a:xfrm>
            <a:off x="3043655" y="3260572"/>
            <a:ext cx="2724300" cy="4569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US-centric</a:t>
            </a:r>
            <a:endParaRPr/>
          </a:p>
        </p:txBody>
      </p:sp>
      <p:sp>
        <p:nvSpPr>
          <p:cNvPr id="3860" name="Google Shape;3860;p30"/>
          <p:cNvSpPr txBox="1"/>
          <p:nvPr>
            <p:ph idx="3" type="body"/>
          </p:nvPr>
        </p:nvSpPr>
        <p:spPr>
          <a:xfrm>
            <a:off x="3605850" y="2018100"/>
            <a:ext cx="2493000" cy="4569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self-reported</a:t>
            </a:r>
            <a:endParaRPr/>
          </a:p>
        </p:txBody>
      </p:sp>
      <p:sp>
        <p:nvSpPr>
          <p:cNvPr id="3861" name="Google Shape;3861;p30"/>
          <p:cNvSpPr txBox="1"/>
          <p:nvPr>
            <p:ph idx="4" type="body"/>
          </p:nvPr>
        </p:nvSpPr>
        <p:spPr>
          <a:xfrm>
            <a:off x="6366875" y="1151775"/>
            <a:ext cx="1943100" cy="4569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incomplete</a:t>
            </a:r>
            <a:endParaRPr/>
          </a:p>
        </p:txBody>
      </p:sp>
      <p:sp>
        <p:nvSpPr>
          <p:cNvPr id="3862" name="Google Shape;3862;p30"/>
          <p:cNvSpPr txBox="1"/>
          <p:nvPr>
            <p:ph idx="5" type="body"/>
          </p:nvPr>
        </p:nvSpPr>
        <p:spPr>
          <a:xfrm>
            <a:off x="6254274" y="2646536"/>
            <a:ext cx="2338200" cy="4569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inconsistent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6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p31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Visualizing Data</a:t>
            </a:r>
            <a:endParaRPr/>
          </a:p>
        </p:txBody>
      </p:sp>
      <p:sp>
        <p:nvSpPr>
          <p:cNvPr id="3868" name="Google Shape;3868;p31"/>
          <p:cNvSpPr txBox="1"/>
          <p:nvPr>
            <p:ph idx="1" type="body"/>
          </p:nvPr>
        </p:nvSpPr>
        <p:spPr>
          <a:xfrm>
            <a:off x="640080" y="1404074"/>
            <a:ext cx="2066400" cy="6180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Map</a:t>
            </a:r>
            <a:endParaRPr/>
          </a:p>
        </p:txBody>
      </p:sp>
      <p:sp>
        <p:nvSpPr>
          <p:cNvPr id="3869" name="Google Shape;3869;p31"/>
          <p:cNvSpPr txBox="1"/>
          <p:nvPr>
            <p:ph idx="2" type="body"/>
          </p:nvPr>
        </p:nvSpPr>
        <p:spPr>
          <a:xfrm>
            <a:off x="640080" y="2196248"/>
            <a:ext cx="2066400" cy="202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World overview and US overview</a:t>
            </a:r>
            <a:endParaRPr/>
          </a:p>
        </p:txBody>
      </p:sp>
      <p:sp>
        <p:nvSpPr>
          <p:cNvPr id="3870" name="Google Shape;3870;p31"/>
          <p:cNvSpPr txBox="1"/>
          <p:nvPr>
            <p:ph idx="3" type="body"/>
          </p:nvPr>
        </p:nvSpPr>
        <p:spPr>
          <a:xfrm>
            <a:off x="3546961" y="1404074"/>
            <a:ext cx="2066400" cy="6180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Scoring</a:t>
            </a:r>
            <a:endParaRPr/>
          </a:p>
        </p:txBody>
      </p:sp>
      <p:sp>
        <p:nvSpPr>
          <p:cNvPr id="3871" name="Google Shape;3871;p31"/>
          <p:cNvSpPr txBox="1"/>
          <p:nvPr>
            <p:ph idx="4" type="body"/>
          </p:nvPr>
        </p:nvSpPr>
        <p:spPr>
          <a:xfrm>
            <a:off x="3546961" y="2196248"/>
            <a:ext cx="2066400" cy="202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Ratio of women to men +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Ratio of yearly compensation 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2" name="Google Shape;3872;p31"/>
          <p:cNvSpPr txBox="1"/>
          <p:nvPr>
            <p:ph idx="5" type="body"/>
          </p:nvPr>
        </p:nvSpPr>
        <p:spPr>
          <a:xfrm>
            <a:off x="6453841" y="1404074"/>
            <a:ext cx="2066400" cy="6180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Scatterplot</a:t>
            </a:r>
            <a:endParaRPr/>
          </a:p>
        </p:txBody>
      </p:sp>
      <p:sp>
        <p:nvSpPr>
          <p:cNvPr id="3873" name="Google Shape;3873;p31"/>
          <p:cNvSpPr txBox="1"/>
          <p:nvPr>
            <p:ph idx="6" type="body"/>
          </p:nvPr>
        </p:nvSpPr>
        <p:spPr>
          <a:xfrm>
            <a:off x="6453841" y="2196248"/>
            <a:ext cx="2100600" cy="202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Yearly compensation based on years of experience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8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7" name="Shape 3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8" name="Google Shape;3878;p32"/>
          <p:cNvSpPr txBox="1"/>
          <p:nvPr>
            <p:ph type="title"/>
          </p:nvPr>
        </p:nvSpPr>
        <p:spPr>
          <a:xfrm>
            <a:off x="1983925" y="273850"/>
            <a:ext cx="65316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Interactively filter data</a:t>
            </a:r>
            <a:endParaRPr/>
          </a:p>
        </p:txBody>
      </p:sp>
      <p:sp>
        <p:nvSpPr>
          <p:cNvPr id="3879" name="Google Shape;3879;p32"/>
          <p:cNvSpPr txBox="1"/>
          <p:nvPr>
            <p:ph idx="2" type="body"/>
          </p:nvPr>
        </p:nvSpPr>
        <p:spPr>
          <a:xfrm>
            <a:off x="3823421" y="1625268"/>
            <a:ext cx="4708500" cy="409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Filter by company</a:t>
            </a:r>
            <a:endParaRPr/>
          </a:p>
        </p:txBody>
      </p:sp>
      <p:sp>
        <p:nvSpPr>
          <p:cNvPr id="3880" name="Google Shape;3880;p32"/>
          <p:cNvSpPr txBox="1"/>
          <p:nvPr>
            <p:ph idx="4" type="body"/>
          </p:nvPr>
        </p:nvSpPr>
        <p:spPr>
          <a:xfrm>
            <a:off x="3823421" y="2472822"/>
            <a:ext cx="4708500" cy="409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Filter by position</a:t>
            </a:r>
            <a:endParaRPr/>
          </a:p>
        </p:txBody>
      </p:sp>
      <p:sp>
        <p:nvSpPr>
          <p:cNvPr id="3881" name="Google Shape;3881;p32"/>
          <p:cNvSpPr txBox="1"/>
          <p:nvPr>
            <p:ph idx="5" type="body"/>
          </p:nvPr>
        </p:nvSpPr>
        <p:spPr>
          <a:xfrm>
            <a:off x="3823421" y="3650218"/>
            <a:ext cx="4708500" cy="569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Based on our scoring system</a:t>
            </a:r>
            <a:endParaRPr/>
          </a:p>
        </p:txBody>
      </p:sp>
      <p:sp>
        <p:nvSpPr>
          <p:cNvPr id="3882" name="Google Shape;3882;p32"/>
          <p:cNvSpPr txBox="1"/>
          <p:nvPr>
            <p:ph idx="6" type="body"/>
          </p:nvPr>
        </p:nvSpPr>
        <p:spPr>
          <a:xfrm>
            <a:off x="3823421" y="3247001"/>
            <a:ext cx="4708500" cy="409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25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20 ‘best’ and ‘worst’ companies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6" name="Shape 3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7" name="Google Shape;3887;p33"/>
          <p:cNvSpPr txBox="1"/>
          <p:nvPr>
            <p:ph type="title"/>
          </p:nvPr>
        </p:nvSpPr>
        <p:spPr>
          <a:xfrm>
            <a:off x="628650" y="20746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700"/>
              <a:t>DEMO !!1!11</a:t>
            </a:r>
            <a:endParaRPr b="1" sz="5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38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1" name="Shape 3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" name="Google Shape;3892;p34"/>
          <p:cNvSpPr txBox="1"/>
          <p:nvPr>
            <p:ph type="title"/>
          </p:nvPr>
        </p:nvSpPr>
        <p:spPr>
          <a:xfrm>
            <a:off x="1129750" y="569500"/>
            <a:ext cx="2984400" cy="1683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Proposals</a:t>
            </a:r>
            <a:endParaRPr/>
          </a:p>
        </p:txBody>
      </p:sp>
      <p:sp>
        <p:nvSpPr>
          <p:cNvPr id="3893" name="Google Shape;3893;p34"/>
          <p:cNvSpPr txBox="1"/>
          <p:nvPr>
            <p:ph idx="1" type="body"/>
          </p:nvPr>
        </p:nvSpPr>
        <p:spPr>
          <a:xfrm>
            <a:off x="4297117" y="1168346"/>
            <a:ext cx="4211700" cy="1596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Raise awareness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Keep companies accountable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Get better data sets :)</a:t>
            </a:r>
            <a:endParaRPr/>
          </a:p>
        </p:txBody>
      </p:sp>
      <p:sp>
        <p:nvSpPr>
          <p:cNvPr id="3894" name="Google Shape;3894;p34"/>
          <p:cNvSpPr txBox="1"/>
          <p:nvPr>
            <p:ph idx="2" type="body"/>
          </p:nvPr>
        </p:nvSpPr>
        <p:spPr>
          <a:xfrm>
            <a:off x="4297117" y="521288"/>
            <a:ext cx="4211700" cy="409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How do we fix this?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8" name="Shape 3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9" name="Google Shape;3899;p35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Plans</a:t>
            </a:r>
            <a:endParaRPr/>
          </a:p>
        </p:txBody>
      </p:sp>
      <p:sp>
        <p:nvSpPr>
          <p:cNvPr id="3900" name="Google Shape;3900;p35"/>
          <p:cNvSpPr txBox="1"/>
          <p:nvPr>
            <p:ph idx="1" type="body"/>
          </p:nvPr>
        </p:nvSpPr>
        <p:spPr>
          <a:xfrm>
            <a:off x="1160327" y="1253811"/>
            <a:ext cx="2488200" cy="4569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endParaRPr/>
          </a:p>
        </p:txBody>
      </p:sp>
      <p:sp>
        <p:nvSpPr>
          <p:cNvPr id="3901" name="Google Shape;3901;p35"/>
          <p:cNvSpPr txBox="1"/>
          <p:nvPr>
            <p:ph idx="2" type="body"/>
          </p:nvPr>
        </p:nvSpPr>
        <p:spPr>
          <a:xfrm>
            <a:off x="1160327" y="1758079"/>
            <a:ext cx="2474400" cy="40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r>
              <a:rPr lang="en" sz="1695"/>
              <a:t>Do companies with more women pay more fairly?</a:t>
            </a:r>
            <a:endParaRPr sz="1695"/>
          </a:p>
        </p:txBody>
      </p:sp>
      <p:sp>
        <p:nvSpPr>
          <p:cNvPr id="3902" name="Google Shape;3902;p35"/>
          <p:cNvSpPr txBox="1"/>
          <p:nvPr>
            <p:ph idx="3" type="body"/>
          </p:nvPr>
        </p:nvSpPr>
        <p:spPr>
          <a:xfrm>
            <a:off x="5182812" y="3086546"/>
            <a:ext cx="3332400" cy="100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Discuss ideas with domain experts, improve scoring system</a:t>
            </a:r>
            <a:endParaRPr/>
          </a:p>
        </p:txBody>
      </p:sp>
      <p:sp>
        <p:nvSpPr>
          <p:cNvPr id="3903" name="Google Shape;3903;p35"/>
          <p:cNvSpPr txBox="1"/>
          <p:nvPr>
            <p:ph idx="4" type="body"/>
          </p:nvPr>
        </p:nvSpPr>
        <p:spPr>
          <a:xfrm>
            <a:off x="5177567" y="2251601"/>
            <a:ext cx="3337800" cy="6180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Expert opinion</a:t>
            </a:r>
            <a:endParaRPr/>
          </a:p>
        </p:txBody>
      </p:sp>
      <p:sp>
        <p:nvSpPr>
          <p:cNvPr id="3904" name="Google Shape;3904;p35"/>
          <p:cNvSpPr/>
          <p:nvPr/>
        </p:nvSpPr>
        <p:spPr>
          <a:xfrm>
            <a:off x="1160325" y="2908650"/>
            <a:ext cx="2847300" cy="1261200"/>
          </a:xfrm>
          <a:prstGeom prst="rect">
            <a:avLst/>
          </a:prstGeom>
          <a:solidFill>
            <a:srgbClr val="B2BDC8">
              <a:alpha val="6078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5" name="Google Shape;3905;p35"/>
          <p:cNvSpPr txBox="1"/>
          <p:nvPr>
            <p:ph idx="6" type="body"/>
          </p:nvPr>
        </p:nvSpPr>
        <p:spPr>
          <a:xfrm>
            <a:off x="1160325" y="2571750"/>
            <a:ext cx="3078900" cy="758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2300"/>
              <a:t>Skewing the mean</a:t>
            </a:r>
            <a:endParaRPr sz="2300"/>
          </a:p>
        </p:txBody>
      </p:sp>
      <p:sp>
        <p:nvSpPr>
          <p:cNvPr id="3906" name="Google Shape;3906;p35"/>
          <p:cNvSpPr txBox="1"/>
          <p:nvPr>
            <p:ph idx="7" type="body"/>
          </p:nvPr>
        </p:nvSpPr>
        <p:spPr>
          <a:xfrm>
            <a:off x="1160327" y="3409032"/>
            <a:ext cx="2574600" cy="67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SzPts val="770"/>
              <a:buNone/>
            </a:pPr>
            <a:r>
              <a:rPr lang="en" sz="1660"/>
              <a:t>Best paid woman at a company vs best paid man</a:t>
            </a:r>
            <a:endParaRPr sz="16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